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ink/ink232.xml" ContentType="application/inkml+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ink/ink286.xml" ContentType="application/inkml+xml"/>
  <Override PartName="/ppt/ink/ink287.xml" ContentType="application/inkml+xml"/>
  <Override PartName="/ppt/ink/ink288.xml" ContentType="application/inkml+xml"/>
  <Override PartName="/ppt/ink/ink289.xml" ContentType="application/inkml+xml"/>
  <Override PartName="/ppt/ink/ink290.xml" ContentType="application/inkml+xml"/>
  <Override PartName="/ppt/ink/ink291.xml" ContentType="application/inkml+xml"/>
  <Override PartName="/ppt/ink/ink292.xml" ContentType="application/inkml+xml"/>
  <Override PartName="/ppt/ink/ink293.xml" ContentType="application/inkml+xml"/>
  <Override PartName="/ppt/ink/ink294.xml" ContentType="application/inkml+xml"/>
  <Override PartName="/ppt/ink/ink295.xml" ContentType="application/inkml+xml"/>
  <Override PartName="/ppt/ink/ink296.xml" ContentType="application/inkml+xml"/>
  <Override PartName="/ppt/ink/ink297.xml" ContentType="application/inkml+xml"/>
  <Override PartName="/ppt/ink/ink298.xml" ContentType="application/inkml+xml"/>
  <Override PartName="/ppt/ink/ink299.xml" ContentType="application/inkml+xml"/>
  <Override PartName="/ppt/ink/ink300.xml" ContentType="application/inkml+xml"/>
  <Override PartName="/ppt/ink/ink301.xml" ContentType="application/inkml+xml"/>
  <Override PartName="/ppt/ink/ink302.xml" ContentType="application/inkml+xml"/>
  <Override PartName="/ppt/ink/ink303.xml" ContentType="application/inkml+xml"/>
  <Override PartName="/ppt/ink/ink304.xml" ContentType="application/inkml+xml"/>
  <Override PartName="/ppt/ink/ink305.xml" ContentType="application/inkml+xml"/>
  <Override PartName="/ppt/ink/ink306.xml" ContentType="application/inkml+xml"/>
  <Override PartName="/ppt/ink/ink307.xml" ContentType="application/inkml+xml"/>
  <Override PartName="/ppt/ink/ink308.xml" ContentType="application/inkml+xml"/>
  <Override PartName="/ppt/ink/ink309.xml" ContentType="application/inkml+xml"/>
  <Override PartName="/ppt/ink/ink310.xml" ContentType="application/inkml+xml"/>
  <Override PartName="/ppt/ink/ink311.xml" ContentType="application/inkml+xml"/>
  <Override PartName="/ppt/ink/ink312.xml" ContentType="application/inkml+xml"/>
  <Override PartName="/ppt/ink/ink313.xml" ContentType="application/inkml+xml"/>
  <Override PartName="/ppt/ink/ink314.xml" ContentType="application/inkml+xml"/>
  <Override PartName="/ppt/ink/ink315.xml" ContentType="application/inkml+xml"/>
  <Override PartName="/ppt/ink/ink316.xml" ContentType="application/inkml+xml"/>
  <Override PartName="/ppt/ink/ink317.xml" ContentType="application/inkml+xml"/>
  <Override PartName="/ppt/ink/ink318.xml" ContentType="application/inkml+xml"/>
  <Override PartName="/ppt/ink/ink319.xml" ContentType="application/inkml+xml"/>
  <Override PartName="/ppt/ink/ink320.xml" ContentType="application/inkml+xml"/>
  <Override PartName="/ppt/ink/ink321.xml" ContentType="application/inkml+xml"/>
  <Override PartName="/ppt/ink/ink322.xml" ContentType="application/inkml+xml"/>
  <Override PartName="/ppt/ink/ink323.xml" ContentType="application/inkml+xml"/>
  <Override PartName="/ppt/ink/ink324.xml" ContentType="application/inkml+xml"/>
  <Override PartName="/ppt/ink/ink325.xml" ContentType="application/inkml+xml"/>
  <Override PartName="/ppt/ink/ink326.xml" ContentType="application/inkml+xml"/>
  <Override PartName="/ppt/ink/ink327.xml" ContentType="application/inkml+xml"/>
  <Override PartName="/ppt/ink/ink328.xml" ContentType="application/inkml+xml"/>
  <Override PartName="/ppt/ink/ink329.xml" ContentType="application/inkml+xml"/>
  <Override PartName="/ppt/ink/ink330.xml" ContentType="application/inkml+xml"/>
  <Override PartName="/ppt/ink/ink331.xml" ContentType="application/inkml+xml"/>
  <Override PartName="/ppt/ink/ink332.xml" ContentType="application/inkml+xml"/>
  <Override PartName="/ppt/ink/ink333.xml" ContentType="application/inkml+xml"/>
  <Override PartName="/ppt/ink/ink334.xml" ContentType="application/inkml+xml"/>
  <Override PartName="/ppt/ink/ink335.xml" ContentType="application/inkml+xml"/>
  <Override PartName="/ppt/ink/ink336.xml" ContentType="application/inkml+xml"/>
  <Override PartName="/ppt/ink/ink337.xml" ContentType="application/inkml+xml"/>
  <Override PartName="/ppt/ink/ink338.xml" ContentType="application/inkml+xml"/>
  <Override PartName="/ppt/ink/ink339.xml" ContentType="application/inkml+xml"/>
  <Override PartName="/ppt/ink/ink340.xml" ContentType="application/inkml+xml"/>
  <Override PartName="/ppt/ink/ink341.xml" ContentType="application/inkml+xml"/>
  <Override PartName="/ppt/ink/ink342.xml" ContentType="application/inkml+xml"/>
  <Override PartName="/ppt/ink/ink343.xml" ContentType="application/inkml+xml"/>
  <Override PartName="/ppt/ink/ink344.xml" ContentType="application/inkml+xml"/>
  <Override PartName="/ppt/ink/ink345.xml" ContentType="application/inkml+xml"/>
  <Override PartName="/ppt/ink/ink346.xml" ContentType="application/inkml+xml"/>
  <Override PartName="/ppt/ink/ink347.xml" ContentType="application/inkml+xml"/>
  <Override PartName="/ppt/ink/ink348.xml" ContentType="application/inkml+xml"/>
  <Override PartName="/ppt/ink/ink349.xml" ContentType="application/inkml+xml"/>
  <Override PartName="/ppt/ink/ink350.xml" ContentType="application/inkml+xml"/>
  <Override PartName="/ppt/ink/ink351.xml" ContentType="application/inkml+xml"/>
  <Override PartName="/ppt/ink/ink352.xml" ContentType="application/inkml+xml"/>
  <Override PartName="/ppt/ink/ink353.xml" ContentType="application/inkml+xml"/>
  <Override PartName="/ppt/ink/ink354.xml" ContentType="application/inkml+xml"/>
  <Override PartName="/ppt/ink/ink355.xml" ContentType="application/inkml+xml"/>
  <Override PartName="/ppt/ink/ink356.xml" ContentType="application/inkml+xml"/>
  <Override PartName="/ppt/ink/ink357.xml" ContentType="application/inkml+xml"/>
  <Override PartName="/ppt/ink/ink358.xml" ContentType="application/inkml+xml"/>
  <Override PartName="/ppt/ink/ink359.xml" ContentType="application/inkml+xml"/>
  <Override PartName="/ppt/ink/ink360.xml" ContentType="application/inkml+xml"/>
  <Override PartName="/ppt/ink/ink361.xml" ContentType="application/inkml+xml"/>
  <Override PartName="/ppt/ink/ink362.xml" ContentType="application/inkml+xml"/>
  <Override PartName="/ppt/ink/ink363.xml" ContentType="application/inkml+xml"/>
  <Override PartName="/ppt/ink/ink364.xml" ContentType="application/inkml+xml"/>
  <Override PartName="/ppt/ink/ink365.xml" ContentType="application/inkml+xml"/>
  <Override PartName="/ppt/ink/ink366.xml" ContentType="application/inkml+xml"/>
  <Override PartName="/ppt/ink/ink367.xml" ContentType="application/inkml+xml"/>
  <Override PartName="/ppt/ink/ink368.xml" ContentType="application/inkml+xml"/>
  <Override PartName="/ppt/ink/ink369.xml" ContentType="application/inkml+xml"/>
  <Override PartName="/ppt/ink/ink370.xml" ContentType="application/inkml+xml"/>
  <Override PartName="/ppt/ink/ink371.xml" ContentType="application/inkml+xml"/>
  <Override PartName="/ppt/ink/ink372.xml" ContentType="application/inkml+xml"/>
  <Override PartName="/ppt/ink/ink373.xml" ContentType="application/inkml+xml"/>
  <Override PartName="/ppt/ink/ink374.xml" ContentType="application/inkml+xml"/>
  <Override PartName="/ppt/ink/ink375.xml" ContentType="application/inkml+xml"/>
  <Override PartName="/ppt/ink/ink376.xml" ContentType="application/inkml+xml"/>
  <Override PartName="/ppt/ink/ink377.xml" ContentType="application/inkml+xml"/>
  <Override PartName="/ppt/ink/ink378.xml" ContentType="application/inkml+xml"/>
  <Override PartName="/ppt/ink/ink379.xml" ContentType="application/inkml+xml"/>
  <Override PartName="/ppt/ink/ink380.xml" ContentType="application/inkml+xml"/>
  <Override PartName="/ppt/ink/ink381.xml" ContentType="application/inkml+xml"/>
  <Override PartName="/ppt/ink/ink382.xml" ContentType="application/inkml+xml"/>
  <Override PartName="/ppt/ink/ink383.xml" ContentType="application/inkml+xml"/>
  <Override PartName="/ppt/ink/ink384.xml" ContentType="application/inkml+xml"/>
  <Override PartName="/ppt/ink/ink385.xml" ContentType="application/inkml+xml"/>
  <Override PartName="/ppt/ink/ink386.xml" ContentType="application/inkml+xml"/>
  <Override PartName="/ppt/ink/ink387.xml" ContentType="application/inkml+xml"/>
  <Override PartName="/ppt/ink/ink388.xml" ContentType="application/inkml+xml"/>
  <Override PartName="/ppt/ink/ink389.xml" ContentType="application/inkml+xml"/>
  <Override PartName="/ppt/ink/ink390.xml" ContentType="application/inkml+xml"/>
  <Override PartName="/ppt/ink/ink391.xml" ContentType="application/inkml+xml"/>
  <Override PartName="/ppt/ink/ink392.xml" ContentType="application/inkml+xml"/>
  <Override PartName="/ppt/ink/ink393.xml" ContentType="application/inkml+xml"/>
  <Override PartName="/ppt/ink/ink394.xml" ContentType="application/inkml+xml"/>
  <Override PartName="/ppt/ink/ink395.xml" ContentType="application/inkml+xml"/>
  <Override PartName="/ppt/ink/ink396.xml" ContentType="application/inkml+xml"/>
  <Override PartName="/ppt/ink/ink397.xml" ContentType="application/inkml+xml"/>
  <Override PartName="/ppt/ink/ink398.xml" ContentType="application/inkml+xml"/>
  <Override PartName="/ppt/ink/ink399.xml" ContentType="application/inkml+xml"/>
  <Override PartName="/ppt/ink/ink400.xml" ContentType="application/inkml+xml"/>
  <Override PartName="/ppt/ink/ink401.xml" ContentType="application/inkml+xml"/>
  <Override PartName="/ppt/ink/ink402.xml" ContentType="application/inkml+xml"/>
  <Override PartName="/ppt/ink/ink403.xml" ContentType="application/inkml+xml"/>
  <Override PartName="/ppt/ink/ink404.xml" ContentType="application/inkml+xml"/>
  <Override PartName="/ppt/ink/ink405.xml" ContentType="application/inkml+xml"/>
  <Override PartName="/ppt/ink/ink406.xml" ContentType="application/inkml+xml"/>
  <Override PartName="/ppt/ink/ink407.xml" ContentType="application/inkml+xml"/>
  <Override PartName="/ppt/ink/ink408.xml" ContentType="application/inkml+xml"/>
  <Override PartName="/ppt/ink/ink409.xml" ContentType="application/inkml+xml"/>
  <Override PartName="/ppt/ink/ink410.xml" ContentType="application/inkml+xml"/>
  <Override PartName="/ppt/ink/ink411.xml" ContentType="application/inkml+xml"/>
  <Override PartName="/ppt/ink/ink412.xml" ContentType="application/inkml+xml"/>
  <Override PartName="/ppt/ink/ink413.xml" ContentType="application/inkml+xml"/>
  <Override PartName="/ppt/ink/ink414.xml" ContentType="application/inkml+xml"/>
  <Override PartName="/ppt/ink/ink415.xml" ContentType="application/inkml+xml"/>
  <Override PartName="/ppt/ink/ink416.xml" ContentType="application/inkml+xml"/>
  <Override PartName="/ppt/ink/ink417.xml" ContentType="application/inkml+xml"/>
  <Override PartName="/ppt/ink/ink418.xml" ContentType="application/inkml+xml"/>
  <Override PartName="/ppt/ink/ink419.xml" ContentType="application/inkml+xml"/>
  <Override PartName="/ppt/ink/ink420.xml" ContentType="application/inkml+xml"/>
  <Override PartName="/ppt/ink/ink421.xml" ContentType="application/inkml+xml"/>
  <Override PartName="/ppt/ink/ink422.xml" ContentType="application/inkml+xml"/>
  <Override PartName="/ppt/ink/ink423.xml" ContentType="application/inkml+xml"/>
  <Override PartName="/ppt/ink/ink424.xml" ContentType="application/inkml+xml"/>
  <Override PartName="/ppt/ink/ink425.xml" ContentType="application/inkml+xml"/>
  <Override PartName="/ppt/ink/ink426.xml" ContentType="application/inkml+xml"/>
  <Override PartName="/ppt/ink/ink427.xml" ContentType="application/inkml+xml"/>
  <Override PartName="/ppt/ink/ink428.xml" ContentType="application/inkml+xml"/>
  <Override PartName="/ppt/ink/ink429.xml" ContentType="application/inkml+xml"/>
  <Override PartName="/ppt/ink/ink430.xml" ContentType="application/inkml+xml"/>
  <Override PartName="/ppt/ink/ink431.xml" ContentType="application/inkml+xml"/>
  <Override PartName="/ppt/ink/ink432.xml" ContentType="application/inkml+xml"/>
  <Override PartName="/ppt/ink/ink433.xml" ContentType="application/inkml+xml"/>
  <Override PartName="/ppt/ink/ink434.xml" ContentType="application/inkml+xml"/>
  <Override PartName="/ppt/ink/ink435.xml" ContentType="application/inkml+xml"/>
  <Override PartName="/ppt/ink/ink436.xml" ContentType="application/inkml+xml"/>
  <Override PartName="/ppt/ink/ink437.xml" ContentType="application/inkml+xml"/>
  <Override PartName="/ppt/ink/ink438.xml" ContentType="application/inkml+xml"/>
  <Override PartName="/ppt/ink/ink439.xml" ContentType="application/inkml+xml"/>
  <Override PartName="/ppt/ink/ink440.xml" ContentType="application/inkml+xml"/>
  <Override PartName="/ppt/ink/ink441.xml" ContentType="application/inkml+xml"/>
  <Override PartName="/ppt/ink/ink442.xml" ContentType="application/inkml+xml"/>
  <Override PartName="/ppt/ink/ink443.xml" ContentType="application/inkml+xml"/>
  <Override PartName="/ppt/ink/ink444.xml" ContentType="application/inkml+xml"/>
  <Override PartName="/ppt/ink/ink445.xml" ContentType="application/inkml+xml"/>
  <Override PartName="/ppt/ink/ink446.xml" ContentType="application/inkml+xml"/>
  <Override PartName="/ppt/ink/ink447.xml" ContentType="application/inkml+xml"/>
  <Override PartName="/ppt/ink/ink448.xml" ContentType="application/inkml+xml"/>
  <Override PartName="/ppt/ink/ink449.xml" ContentType="application/inkml+xml"/>
  <Override PartName="/ppt/ink/ink450.xml" ContentType="application/inkml+xml"/>
  <Override PartName="/ppt/ink/ink451.xml" ContentType="application/inkml+xml"/>
  <Override PartName="/ppt/ink/ink452.xml" ContentType="application/inkml+xml"/>
  <Override PartName="/ppt/ink/ink453.xml" ContentType="application/inkml+xml"/>
  <Override PartName="/ppt/ink/ink454.xml" ContentType="application/inkml+xml"/>
  <Override PartName="/ppt/ink/ink455.xml" ContentType="application/inkml+xml"/>
  <Override PartName="/ppt/ink/ink456.xml" ContentType="application/inkml+xml"/>
  <Override PartName="/ppt/ink/ink457.xml" ContentType="application/inkml+xml"/>
  <Override PartName="/ppt/ink/ink458.xml" ContentType="application/inkml+xml"/>
  <Override PartName="/ppt/ink/ink459.xml" ContentType="application/inkml+xml"/>
  <Override PartName="/ppt/ink/ink460.xml" ContentType="application/inkml+xml"/>
  <Override PartName="/ppt/ink/ink461.xml" ContentType="application/inkml+xml"/>
  <Override PartName="/ppt/ink/ink462.xml" ContentType="application/inkml+xml"/>
  <Override PartName="/ppt/ink/ink463.xml" ContentType="application/inkml+xml"/>
  <Override PartName="/ppt/ink/ink464.xml" ContentType="application/inkml+xml"/>
  <Override PartName="/ppt/ink/ink465.xml" ContentType="application/inkml+xml"/>
  <Override PartName="/ppt/ink/ink466.xml" ContentType="application/inkml+xml"/>
  <Override PartName="/ppt/ink/ink467.xml" ContentType="application/inkml+xml"/>
  <Override PartName="/ppt/ink/ink468.xml" ContentType="application/inkml+xml"/>
  <Override PartName="/ppt/ink/ink469.xml" ContentType="application/inkml+xml"/>
  <Override PartName="/ppt/ink/ink470.xml" ContentType="application/inkml+xml"/>
  <Override PartName="/ppt/ink/ink471.xml" ContentType="application/inkml+xml"/>
  <Override PartName="/ppt/ink/ink472.xml" ContentType="application/inkml+xml"/>
  <Override PartName="/ppt/ink/ink473.xml" ContentType="application/inkml+xml"/>
  <Override PartName="/ppt/ink/ink474.xml" ContentType="application/inkml+xml"/>
  <Override PartName="/ppt/ink/ink475.xml" ContentType="application/inkml+xml"/>
  <Override PartName="/ppt/ink/ink476.xml" ContentType="application/inkml+xml"/>
  <Override PartName="/ppt/ink/ink477.xml" ContentType="application/inkml+xml"/>
  <Override PartName="/ppt/ink/ink478.xml" ContentType="application/inkml+xml"/>
  <Override PartName="/ppt/ink/ink479.xml" ContentType="application/inkml+xml"/>
  <Override PartName="/ppt/ink/ink480.xml" ContentType="application/inkml+xml"/>
  <Override PartName="/ppt/ink/ink481.xml" ContentType="application/inkml+xml"/>
  <Override PartName="/ppt/ink/ink482.xml" ContentType="application/inkml+xml"/>
  <Override PartName="/ppt/ink/ink483.xml" ContentType="application/inkml+xml"/>
  <Override PartName="/ppt/ink/ink484.xml" ContentType="application/inkml+xml"/>
  <Override PartName="/ppt/ink/ink485.xml" ContentType="application/inkml+xml"/>
  <Override PartName="/ppt/ink/ink486.xml" ContentType="application/inkml+xml"/>
  <Override PartName="/ppt/ink/ink487.xml" ContentType="application/inkml+xml"/>
  <Override PartName="/ppt/ink/ink488.xml" ContentType="application/inkml+xml"/>
  <Override PartName="/ppt/ink/ink489.xml" ContentType="application/inkml+xml"/>
  <Override PartName="/ppt/ink/ink490.xml" ContentType="application/inkml+xml"/>
  <Override PartName="/ppt/ink/ink491.xml" ContentType="application/inkml+xml"/>
  <Override PartName="/ppt/ink/ink492.xml" ContentType="application/inkml+xml"/>
  <Override PartName="/ppt/ink/ink493.xml" ContentType="application/inkml+xml"/>
  <Override PartName="/ppt/ink/ink494.xml" ContentType="application/inkml+xml"/>
  <Override PartName="/ppt/ink/ink495.xml" ContentType="application/inkml+xml"/>
  <Override PartName="/ppt/ink/ink496.xml" ContentType="application/inkml+xml"/>
  <Override PartName="/ppt/ink/ink497.xml" ContentType="application/inkml+xml"/>
  <Override PartName="/ppt/ink/ink498.xml" ContentType="application/inkml+xml"/>
  <Override PartName="/ppt/ink/ink499.xml" ContentType="application/inkml+xml"/>
  <Override PartName="/ppt/ink/ink500.xml" ContentType="application/inkml+xml"/>
  <Override PartName="/ppt/ink/ink501.xml" ContentType="application/inkml+xml"/>
  <Override PartName="/ppt/ink/ink502.xml" ContentType="application/inkml+xml"/>
  <Override PartName="/ppt/ink/ink503.xml" ContentType="application/inkml+xml"/>
  <Override PartName="/ppt/ink/ink504.xml" ContentType="application/inkml+xml"/>
  <Override PartName="/ppt/ink/ink505.xml" ContentType="application/inkml+xml"/>
  <Override PartName="/ppt/ink/ink506.xml" ContentType="application/inkml+xml"/>
  <Override PartName="/ppt/ink/ink507.xml" ContentType="application/inkml+xml"/>
  <Override PartName="/ppt/ink/ink508.xml" ContentType="application/inkml+xml"/>
  <Override PartName="/ppt/ink/ink509.xml" ContentType="application/inkml+xml"/>
  <Override PartName="/ppt/ink/ink510.xml" ContentType="application/inkml+xml"/>
  <Override PartName="/ppt/ink/ink511.xml" ContentType="application/inkml+xml"/>
  <Override PartName="/ppt/ink/ink512.xml" ContentType="application/inkml+xml"/>
  <Override PartName="/ppt/ink/ink513.xml" ContentType="application/inkml+xml"/>
  <Override PartName="/ppt/ink/ink514.xml" ContentType="application/inkml+xml"/>
  <Override PartName="/ppt/ink/ink515.xml" ContentType="application/inkml+xml"/>
  <Override PartName="/ppt/ink/ink516.xml" ContentType="application/inkml+xml"/>
  <Override PartName="/ppt/ink/ink517.xml" ContentType="application/inkml+xml"/>
  <Override PartName="/ppt/ink/ink518.xml" ContentType="application/inkml+xml"/>
  <Override PartName="/ppt/ink/ink519.xml" ContentType="application/inkml+xml"/>
  <Override PartName="/ppt/ink/ink520.xml" ContentType="application/inkml+xml"/>
  <Override PartName="/ppt/ink/ink521.xml" ContentType="application/inkml+xml"/>
  <Override PartName="/ppt/ink/ink522.xml" ContentType="application/inkml+xml"/>
  <Override PartName="/ppt/ink/ink523.xml" ContentType="application/inkml+xml"/>
  <Override PartName="/ppt/ink/ink524.xml" ContentType="application/inkml+xml"/>
  <Override PartName="/ppt/ink/ink525.xml" ContentType="application/inkml+xml"/>
  <Override PartName="/ppt/ink/ink526.xml" ContentType="application/inkml+xml"/>
  <Override PartName="/ppt/ink/ink527.xml" ContentType="application/inkml+xml"/>
  <Override PartName="/ppt/ink/ink528.xml" ContentType="application/inkml+xml"/>
  <Override PartName="/ppt/ink/ink529.xml" ContentType="application/inkml+xml"/>
  <Override PartName="/ppt/ink/ink530.xml" ContentType="application/inkml+xml"/>
  <Override PartName="/ppt/ink/ink531.xml" ContentType="application/inkml+xml"/>
  <Override PartName="/ppt/ink/ink532.xml" ContentType="application/inkml+xml"/>
  <Override PartName="/ppt/ink/ink533.xml" ContentType="application/inkml+xml"/>
  <Override PartName="/ppt/ink/ink534.xml" ContentType="application/inkml+xml"/>
  <Override PartName="/ppt/ink/ink535.xml" ContentType="application/inkml+xml"/>
  <Override PartName="/ppt/ink/ink536.xml" ContentType="application/inkml+xml"/>
  <Override PartName="/ppt/ink/ink537.xml" ContentType="application/inkml+xml"/>
  <Override PartName="/ppt/ink/ink538.xml" ContentType="application/inkml+xml"/>
  <Override PartName="/ppt/ink/ink539.xml" ContentType="application/inkml+xml"/>
  <Override PartName="/ppt/ink/ink540.xml" ContentType="application/inkml+xml"/>
  <Override PartName="/ppt/ink/ink541.xml" ContentType="application/inkml+xml"/>
  <Override PartName="/ppt/ink/ink542.xml" ContentType="application/inkml+xml"/>
  <Override PartName="/ppt/ink/ink543.xml" ContentType="application/inkml+xml"/>
  <Override PartName="/ppt/ink/ink544.xml" ContentType="application/inkml+xml"/>
  <Override PartName="/ppt/ink/ink545.xml" ContentType="application/inkml+xml"/>
  <Override PartName="/ppt/ink/ink546.xml" ContentType="application/inkml+xml"/>
  <Override PartName="/ppt/ink/ink547.xml" ContentType="application/inkml+xml"/>
  <Override PartName="/ppt/ink/ink548.xml" ContentType="application/inkml+xml"/>
  <Override PartName="/ppt/ink/ink549.xml" ContentType="application/inkml+xml"/>
  <Override PartName="/ppt/ink/ink550.xml" ContentType="application/inkml+xml"/>
  <Override PartName="/ppt/ink/ink551.xml" ContentType="application/inkml+xml"/>
  <Override PartName="/ppt/ink/ink552.xml" ContentType="application/inkml+xml"/>
  <Override PartName="/ppt/ink/ink553.xml" ContentType="application/inkml+xml"/>
  <Override PartName="/ppt/ink/ink554.xml" ContentType="application/inkml+xml"/>
  <Override PartName="/ppt/ink/ink555.xml" ContentType="application/inkml+xml"/>
  <Override PartName="/ppt/ink/ink556.xml" ContentType="application/inkml+xml"/>
  <Override PartName="/ppt/ink/ink557.xml" ContentType="application/inkml+xml"/>
  <Override PartName="/ppt/ink/ink558.xml" ContentType="application/inkml+xml"/>
  <Override PartName="/ppt/ink/ink559.xml" ContentType="application/inkml+xml"/>
  <Override PartName="/ppt/ink/ink560.xml" ContentType="application/inkml+xml"/>
  <Override PartName="/ppt/ink/ink561.xml" ContentType="application/inkml+xml"/>
  <Override PartName="/ppt/ink/ink562.xml" ContentType="application/inkml+xml"/>
  <Override PartName="/ppt/ink/ink563.xml" ContentType="application/inkml+xml"/>
  <Override PartName="/ppt/ink/ink564.xml" ContentType="application/inkml+xml"/>
  <Override PartName="/ppt/ink/ink565.xml" ContentType="application/inkml+xml"/>
  <Override PartName="/ppt/ink/ink566.xml" ContentType="application/inkml+xml"/>
  <Override PartName="/ppt/ink/ink567.xml" ContentType="application/inkml+xml"/>
  <Override PartName="/ppt/ink/ink568.xml" ContentType="application/inkml+xml"/>
  <Override PartName="/ppt/ink/ink569.xml" ContentType="application/inkml+xml"/>
  <Override PartName="/ppt/ink/ink570.xml" ContentType="application/inkml+xml"/>
  <Override PartName="/ppt/ink/ink571.xml" ContentType="application/inkml+xml"/>
  <Override PartName="/ppt/ink/ink572.xml" ContentType="application/inkml+xml"/>
  <Override PartName="/ppt/ink/ink573.xml" ContentType="application/inkml+xml"/>
  <Override PartName="/ppt/ink/ink574.xml" ContentType="application/inkml+xml"/>
  <Override PartName="/ppt/ink/ink575.xml" ContentType="application/inkml+xml"/>
  <Override PartName="/ppt/ink/ink576.xml" ContentType="application/inkml+xml"/>
  <Override PartName="/ppt/ink/ink577.xml" ContentType="application/inkml+xml"/>
  <Override PartName="/ppt/ink/ink578.xml" ContentType="application/inkml+xml"/>
  <Override PartName="/ppt/ink/ink579.xml" ContentType="application/inkml+xml"/>
  <Override PartName="/ppt/ink/ink580.xml" ContentType="application/inkml+xml"/>
  <Override PartName="/ppt/ink/ink581.xml" ContentType="application/inkml+xml"/>
  <Override PartName="/ppt/ink/ink582.xml" ContentType="application/inkml+xml"/>
  <Override PartName="/ppt/ink/ink583.xml" ContentType="application/inkml+xml"/>
  <Override PartName="/ppt/ink/ink584.xml" ContentType="application/inkml+xml"/>
  <Override PartName="/ppt/ink/ink585.xml" ContentType="application/inkml+xml"/>
  <Override PartName="/ppt/ink/ink586.xml" ContentType="application/inkml+xml"/>
  <Override PartName="/ppt/ink/ink587.xml" ContentType="application/inkml+xml"/>
  <Override PartName="/ppt/ink/ink588.xml" ContentType="application/inkml+xml"/>
  <Override PartName="/ppt/ink/ink589.xml" ContentType="application/inkml+xml"/>
  <Override PartName="/ppt/ink/ink590.xml" ContentType="application/inkml+xml"/>
  <Override PartName="/ppt/ink/ink591.xml" ContentType="application/inkml+xml"/>
  <Override PartName="/ppt/ink/ink592.xml" ContentType="application/inkml+xml"/>
  <Override PartName="/ppt/ink/ink593.xml" ContentType="application/inkml+xml"/>
  <Override PartName="/ppt/ink/ink594.xml" ContentType="application/inkml+xml"/>
  <Override PartName="/ppt/ink/ink595.xml" ContentType="application/inkml+xml"/>
  <Override PartName="/ppt/ink/ink596.xml" ContentType="application/inkml+xml"/>
  <Override PartName="/ppt/ink/ink597.xml" ContentType="application/inkml+xml"/>
  <Override PartName="/ppt/ink/ink598.xml" ContentType="application/inkml+xml"/>
  <Override PartName="/ppt/ink/ink599.xml" ContentType="application/inkml+xml"/>
  <Override PartName="/ppt/ink/ink600.xml" ContentType="application/inkml+xml"/>
  <Override PartName="/ppt/ink/ink601.xml" ContentType="application/inkml+xml"/>
  <Override PartName="/ppt/ink/ink602.xml" ContentType="application/inkml+xml"/>
  <Override PartName="/ppt/ink/ink603.xml" ContentType="application/inkml+xml"/>
  <Override PartName="/ppt/ink/ink604.xml" ContentType="application/inkml+xml"/>
  <Override PartName="/ppt/ink/ink605.xml" ContentType="application/inkml+xml"/>
  <Override PartName="/ppt/ink/ink606.xml" ContentType="application/inkml+xml"/>
  <Override PartName="/ppt/ink/ink607.xml" ContentType="application/inkml+xml"/>
  <Override PartName="/ppt/ink/ink608.xml" ContentType="application/inkml+xml"/>
  <Override PartName="/ppt/ink/ink609.xml" ContentType="application/inkml+xml"/>
  <Override PartName="/ppt/ink/ink610.xml" ContentType="application/inkml+xml"/>
  <Override PartName="/ppt/ink/ink611.xml" ContentType="application/inkml+xml"/>
  <Override PartName="/ppt/ink/ink612.xml" ContentType="application/inkml+xml"/>
  <Override PartName="/ppt/ink/ink613.xml" ContentType="application/inkml+xml"/>
  <Override PartName="/ppt/ink/ink614.xml" ContentType="application/inkml+xml"/>
  <Override PartName="/ppt/ink/ink615.xml" ContentType="application/inkml+xml"/>
  <Override PartName="/ppt/ink/ink616.xml" ContentType="application/inkml+xml"/>
  <Override PartName="/ppt/ink/ink617.xml" ContentType="application/inkml+xml"/>
  <Override PartName="/ppt/ink/ink618.xml" ContentType="application/inkml+xml"/>
  <Override PartName="/ppt/ink/ink619.xml" ContentType="application/inkml+xml"/>
  <Override PartName="/ppt/ink/ink620.xml" ContentType="application/inkml+xml"/>
  <Override PartName="/ppt/ink/ink621.xml" ContentType="application/inkml+xml"/>
  <Override PartName="/ppt/ink/ink622.xml" ContentType="application/inkml+xml"/>
  <Override PartName="/ppt/ink/ink623.xml" ContentType="application/inkml+xml"/>
  <Override PartName="/ppt/ink/ink624.xml" ContentType="application/inkml+xml"/>
  <Override PartName="/ppt/ink/ink625.xml" ContentType="application/inkml+xml"/>
  <Override PartName="/ppt/ink/ink626.xml" ContentType="application/inkml+xml"/>
  <Override PartName="/ppt/ink/ink627.xml" ContentType="application/inkml+xml"/>
  <Override PartName="/ppt/ink/ink628.xml" ContentType="application/inkml+xml"/>
  <Override PartName="/ppt/ink/ink629.xml" ContentType="application/inkml+xml"/>
  <Override PartName="/ppt/ink/ink630.xml" ContentType="application/inkml+xml"/>
  <Override PartName="/ppt/ink/ink631.xml" ContentType="application/inkml+xml"/>
  <Override PartName="/ppt/ink/ink632.xml" ContentType="application/inkml+xml"/>
  <Override PartName="/ppt/ink/ink633.xml" ContentType="application/inkml+xml"/>
  <Override PartName="/ppt/ink/ink634.xml" ContentType="application/inkml+xml"/>
  <Override PartName="/ppt/ink/ink635.xml" ContentType="application/inkml+xml"/>
  <Override PartName="/ppt/ink/ink636.xml" ContentType="application/inkml+xml"/>
  <Override PartName="/ppt/ink/ink637.xml" ContentType="application/inkml+xml"/>
  <Override PartName="/ppt/ink/ink638.xml" ContentType="application/inkml+xml"/>
  <Override PartName="/ppt/ink/ink639.xml" ContentType="application/inkml+xml"/>
  <Override PartName="/ppt/ink/ink640.xml" ContentType="application/inkml+xml"/>
  <Override PartName="/ppt/ink/ink641.xml" ContentType="application/inkml+xml"/>
  <Override PartName="/ppt/ink/ink642.xml" ContentType="application/inkml+xml"/>
  <Override PartName="/ppt/ink/ink643.xml" ContentType="application/inkml+xml"/>
  <Override PartName="/ppt/ink/ink644.xml" ContentType="application/inkml+xml"/>
  <Override PartName="/ppt/ink/ink645.xml" ContentType="application/inkml+xml"/>
  <Override PartName="/ppt/ink/ink646.xml" ContentType="application/inkml+xml"/>
  <Override PartName="/ppt/ink/ink647.xml" ContentType="application/inkml+xml"/>
  <Override PartName="/ppt/ink/ink648.xml" ContentType="application/inkml+xml"/>
  <Override PartName="/ppt/ink/ink649.xml" ContentType="application/inkml+xml"/>
  <Override PartName="/ppt/ink/ink650.xml" ContentType="application/inkml+xml"/>
  <Override PartName="/ppt/ink/ink651.xml" ContentType="application/inkml+xml"/>
  <Override PartName="/ppt/ink/ink652.xml" ContentType="application/inkml+xml"/>
  <Override PartName="/ppt/ink/ink653.xml" ContentType="application/inkml+xml"/>
  <Override PartName="/ppt/ink/ink654.xml" ContentType="application/inkml+xml"/>
  <Override PartName="/ppt/ink/ink655.xml" ContentType="application/inkml+xml"/>
  <Override PartName="/ppt/ink/ink656.xml" ContentType="application/inkml+xml"/>
  <Override PartName="/ppt/ink/ink657.xml" ContentType="application/inkml+xml"/>
  <Override PartName="/ppt/ink/ink658.xml" ContentType="application/inkml+xml"/>
  <Override PartName="/ppt/ink/ink659.xml" ContentType="application/inkml+xml"/>
  <Override PartName="/ppt/ink/ink660.xml" ContentType="application/inkml+xml"/>
  <Override PartName="/ppt/ink/ink661.xml" ContentType="application/inkml+xml"/>
  <Override PartName="/ppt/ink/ink662.xml" ContentType="application/inkml+xml"/>
  <Override PartName="/ppt/ink/ink663.xml" ContentType="application/inkml+xml"/>
  <Override PartName="/ppt/ink/ink664.xml" ContentType="application/inkml+xml"/>
  <Override PartName="/ppt/ink/ink665.xml" ContentType="application/inkml+xml"/>
  <Override PartName="/ppt/ink/ink666.xml" ContentType="application/inkml+xml"/>
  <Override PartName="/ppt/ink/ink667.xml" ContentType="application/inkml+xml"/>
  <Override PartName="/ppt/ink/ink668.xml" ContentType="application/inkml+xml"/>
  <Override PartName="/ppt/ink/ink669.xml" ContentType="application/inkml+xml"/>
  <Override PartName="/ppt/ink/ink670.xml" ContentType="application/inkml+xml"/>
  <Override PartName="/ppt/ink/ink671.xml" ContentType="application/inkml+xml"/>
  <Override PartName="/ppt/ink/ink672.xml" ContentType="application/inkml+xml"/>
  <Override PartName="/ppt/ink/ink673.xml" ContentType="application/inkml+xml"/>
  <Override PartName="/ppt/ink/ink674.xml" ContentType="application/inkml+xml"/>
  <Override PartName="/ppt/ink/ink675.xml" ContentType="application/inkml+xml"/>
  <Override PartName="/ppt/ink/ink676.xml" ContentType="application/inkml+xml"/>
  <Override PartName="/ppt/ink/ink677.xml" ContentType="application/inkml+xml"/>
  <Override PartName="/ppt/ink/ink678.xml" ContentType="application/inkml+xml"/>
  <Override PartName="/ppt/ink/ink679.xml" ContentType="application/inkml+xml"/>
  <Override PartName="/ppt/ink/ink680.xml" ContentType="application/inkml+xml"/>
  <Override PartName="/ppt/ink/ink681.xml" ContentType="application/inkml+xml"/>
  <Override PartName="/ppt/ink/ink682.xml" ContentType="application/inkml+xml"/>
  <Override PartName="/ppt/ink/ink683.xml" ContentType="application/inkml+xml"/>
  <Override PartName="/ppt/ink/ink684.xml" ContentType="application/inkml+xml"/>
  <Override PartName="/ppt/ink/ink685.xml" ContentType="application/inkml+xml"/>
  <Override PartName="/ppt/ink/ink686.xml" ContentType="application/inkml+xml"/>
  <Override PartName="/ppt/ink/ink687.xml" ContentType="application/inkml+xml"/>
  <Override PartName="/ppt/ink/ink688.xml" ContentType="application/inkml+xml"/>
  <Override PartName="/ppt/ink/ink689.xml" ContentType="application/inkml+xml"/>
  <Override PartName="/ppt/ink/ink690.xml" ContentType="application/inkml+xml"/>
  <Override PartName="/ppt/ink/ink691.xml" ContentType="application/inkml+xml"/>
  <Override PartName="/ppt/ink/ink692.xml" ContentType="application/inkml+xml"/>
  <Override PartName="/ppt/ink/ink693.xml" ContentType="application/inkml+xml"/>
  <Override PartName="/ppt/ink/ink694.xml" ContentType="application/inkml+xml"/>
  <Override PartName="/ppt/ink/ink695.xml" ContentType="application/inkml+xml"/>
  <Override PartName="/ppt/ink/ink696.xml" ContentType="application/inkml+xml"/>
  <Override PartName="/ppt/ink/ink697.xml" ContentType="application/inkml+xml"/>
  <Override PartName="/ppt/ink/ink698.xml" ContentType="application/inkml+xml"/>
  <Override PartName="/ppt/ink/ink699.xml" ContentType="application/inkml+xml"/>
  <Override PartName="/ppt/ink/ink700.xml" ContentType="application/inkml+xml"/>
  <Override PartName="/ppt/ink/ink701.xml" ContentType="application/inkml+xml"/>
  <Override PartName="/ppt/ink/ink702.xml" ContentType="application/inkml+xml"/>
  <Override PartName="/ppt/ink/ink703.xml" ContentType="application/inkml+xml"/>
  <Override PartName="/ppt/ink/ink704.xml" ContentType="application/inkml+xml"/>
  <Override PartName="/ppt/ink/ink705.xml" ContentType="application/inkml+xml"/>
  <Override PartName="/ppt/ink/ink706.xml" ContentType="application/inkml+xml"/>
  <Override PartName="/ppt/ink/ink707.xml" ContentType="application/inkml+xml"/>
  <Override PartName="/ppt/ink/ink708.xml" ContentType="application/inkml+xml"/>
  <Override PartName="/ppt/ink/ink709.xml" ContentType="application/inkml+xml"/>
  <Override PartName="/ppt/ink/ink710.xml" ContentType="application/inkml+xml"/>
  <Override PartName="/ppt/ink/ink711.xml" ContentType="application/inkml+xml"/>
  <Override PartName="/ppt/ink/ink712.xml" ContentType="application/inkml+xml"/>
  <Override PartName="/ppt/ink/ink713.xml" ContentType="application/inkml+xml"/>
  <Override PartName="/ppt/ink/ink714.xml" ContentType="application/inkml+xml"/>
  <Override PartName="/ppt/ink/ink715.xml" ContentType="application/inkml+xml"/>
  <Override PartName="/ppt/ink/ink716.xml" ContentType="application/inkml+xml"/>
  <Override PartName="/ppt/ink/ink717.xml" ContentType="application/inkml+xml"/>
  <Override PartName="/ppt/ink/ink718.xml" ContentType="application/inkml+xml"/>
  <Override PartName="/ppt/ink/ink719.xml" ContentType="application/inkml+xml"/>
  <Override PartName="/ppt/ink/ink720.xml" ContentType="application/inkml+xml"/>
  <Override PartName="/ppt/ink/ink721.xml" ContentType="application/inkml+xml"/>
  <Override PartName="/ppt/ink/ink722.xml" ContentType="application/inkml+xml"/>
  <Override PartName="/ppt/ink/ink723.xml" ContentType="application/inkml+xml"/>
  <Override PartName="/ppt/ink/ink724.xml" ContentType="application/inkml+xml"/>
  <Override PartName="/ppt/ink/ink725.xml" ContentType="application/inkml+xml"/>
  <Override PartName="/ppt/ink/ink726.xml" ContentType="application/inkml+xml"/>
  <Override PartName="/ppt/ink/ink727.xml" ContentType="application/inkml+xml"/>
  <Override PartName="/ppt/ink/ink728.xml" ContentType="application/inkml+xml"/>
  <Override PartName="/ppt/ink/ink729.xml" ContentType="application/inkml+xml"/>
  <Override PartName="/ppt/ink/ink730.xml" ContentType="application/inkml+xml"/>
  <Override PartName="/ppt/ink/ink731.xml" ContentType="application/inkml+xml"/>
  <Override PartName="/ppt/ink/ink732.xml" ContentType="application/inkml+xml"/>
  <Override PartName="/ppt/ink/ink733.xml" ContentType="application/inkml+xml"/>
  <Override PartName="/ppt/ink/ink734.xml" ContentType="application/inkml+xml"/>
  <Override PartName="/ppt/ink/ink735.xml" ContentType="application/inkml+xml"/>
  <Override PartName="/ppt/ink/ink736.xml" ContentType="application/inkml+xml"/>
  <Override PartName="/ppt/ink/ink737.xml" ContentType="application/inkml+xml"/>
  <Override PartName="/ppt/ink/ink738.xml" ContentType="application/inkml+xml"/>
  <Override PartName="/ppt/ink/ink739.xml" ContentType="application/inkml+xml"/>
  <Override PartName="/ppt/ink/ink740.xml" ContentType="application/inkml+xml"/>
  <Override PartName="/ppt/ink/ink741.xml" ContentType="application/inkml+xml"/>
  <Override PartName="/ppt/ink/ink742.xml" ContentType="application/inkml+xml"/>
  <Override PartName="/ppt/ink/ink743.xml" ContentType="application/inkml+xml"/>
  <Override PartName="/ppt/ink/ink744.xml" ContentType="application/inkml+xml"/>
  <Override PartName="/ppt/ink/ink745.xml" ContentType="application/inkml+xml"/>
  <Override PartName="/ppt/ink/ink746.xml" ContentType="application/inkml+xml"/>
  <Override PartName="/ppt/ink/ink747.xml" ContentType="application/inkml+xml"/>
  <Override PartName="/ppt/ink/ink748.xml" ContentType="application/inkml+xml"/>
  <Override PartName="/ppt/ink/ink749.xml" ContentType="application/inkml+xml"/>
  <Override PartName="/ppt/ink/ink750.xml" ContentType="application/inkml+xml"/>
  <Override PartName="/ppt/ink/ink751.xml" ContentType="application/inkml+xml"/>
  <Override PartName="/ppt/ink/ink752.xml" ContentType="application/inkml+xml"/>
  <Override PartName="/ppt/ink/ink753.xml" ContentType="application/inkml+xml"/>
  <Override PartName="/ppt/ink/ink754.xml" ContentType="application/inkml+xml"/>
  <Override PartName="/ppt/ink/ink755.xml" ContentType="application/inkml+xml"/>
  <Override PartName="/ppt/ink/ink756.xml" ContentType="application/inkml+xml"/>
  <Override PartName="/ppt/ink/ink757.xml" ContentType="application/inkml+xml"/>
  <Override PartName="/ppt/ink/ink758.xml" ContentType="application/inkml+xml"/>
  <Override PartName="/ppt/ink/ink759.xml" ContentType="application/inkml+xml"/>
  <Override PartName="/ppt/ink/ink760.xml" ContentType="application/inkml+xml"/>
  <Override PartName="/ppt/ink/ink761.xml" ContentType="application/inkml+xml"/>
  <Override PartName="/ppt/ink/ink762.xml" ContentType="application/inkml+xml"/>
  <Override PartName="/ppt/ink/ink763.xml" ContentType="application/inkml+xml"/>
  <Override PartName="/ppt/ink/ink764.xml" ContentType="application/inkml+xml"/>
  <Override PartName="/ppt/ink/ink765.xml" ContentType="application/inkml+xml"/>
  <Override PartName="/ppt/ink/ink766.xml" ContentType="application/inkml+xml"/>
  <Override PartName="/ppt/ink/ink767.xml" ContentType="application/inkml+xml"/>
  <Override PartName="/ppt/ink/ink768.xml" ContentType="application/inkml+xml"/>
  <Override PartName="/ppt/ink/ink769.xml" ContentType="application/inkml+xml"/>
  <Override PartName="/ppt/ink/ink770.xml" ContentType="application/inkml+xml"/>
  <Override PartName="/ppt/ink/ink771.xml" ContentType="application/inkml+xml"/>
  <Override PartName="/ppt/ink/ink772.xml" ContentType="application/inkml+xml"/>
  <Override PartName="/ppt/ink/ink773.xml" ContentType="application/inkml+xml"/>
  <Override PartName="/ppt/ink/ink774.xml" ContentType="application/inkml+xml"/>
  <Override PartName="/ppt/ink/ink775.xml" ContentType="application/inkml+xml"/>
  <Override PartName="/ppt/ink/ink776.xml" ContentType="application/inkml+xml"/>
  <Override PartName="/ppt/ink/ink777.xml" ContentType="application/inkml+xml"/>
  <Override PartName="/ppt/ink/ink778.xml" ContentType="application/inkml+xml"/>
  <Override PartName="/ppt/ink/ink779.xml" ContentType="application/inkml+xml"/>
  <Override PartName="/ppt/ink/ink780.xml" ContentType="application/inkml+xml"/>
  <Override PartName="/ppt/ink/ink781.xml" ContentType="application/inkml+xml"/>
  <Override PartName="/ppt/ink/ink782.xml" ContentType="application/inkml+xml"/>
  <Override PartName="/ppt/ink/ink783.xml" ContentType="application/inkml+xml"/>
  <Override PartName="/ppt/ink/ink784.xml" ContentType="application/inkml+xml"/>
  <Override PartName="/ppt/ink/ink785.xml" ContentType="application/inkml+xml"/>
  <Override PartName="/ppt/ink/ink786.xml" ContentType="application/inkml+xml"/>
  <Override PartName="/ppt/ink/ink787.xml" ContentType="application/inkml+xml"/>
  <Override PartName="/ppt/ink/ink788.xml" ContentType="application/inkml+xml"/>
  <Override PartName="/ppt/ink/ink789.xml" ContentType="application/inkml+xml"/>
  <Override PartName="/ppt/ink/ink790.xml" ContentType="application/inkml+xml"/>
  <Override PartName="/ppt/ink/ink791.xml" ContentType="application/inkml+xml"/>
  <Override PartName="/ppt/ink/ink792.xml" ContentType="application/inkml+xml"/>
  <Override PartName="/ppt/ink/ink793.xml" ContentType="application/inkml+xml"/>
  <Override PartName="/ppt/ink/ink794.xml" ContentType="application/inkml+xml"/>
  <Override PartName="/ppt/ink/ink795.xml" ContentType="application/inkml+xml"/>
  <Override PartName="/ppt/ink/ink796.xml" ContentType="application/inkml+xml"/>
  <Override PartName="/ppt/ink/ink797.xml" ContentType="application/inkml+xml"/>
  <Override PartName="/ppt/ink/ink798.xml" ContentType="application/inkml+xml"/>
  <Override PartName="/ppt/ink/ink799.xml" ContentType="application/inkml+xml"/>
  <Override PartName="/ppt/ink/ink800.xml" ContentType="application/inkml+xml"/>
  <Override PartName="/ppt/ink/ink801.xml" ContentType="application/inkml+xml"/>
  <Override PartName="/ppt/ink/ink802.xml" ContentType="application/inkml+xml"/>
  <Override PartName="/ppt/ink/ink803.xml" ContentType="application/inkml+xml"/>
  <Override PartName="/ppt/ink/ink804.xml" ContentType="application/inkml+xml"/>
  <Override PartName="/ppt/ink/ink805.xml" ContentType="application/inkml+xml"/>
  <Override PartName="/ppt/ink/ink806.xml" ContentType="application/inkml+xml"/>
  <Override PartName="/ppt/ink/ink807.xml" ContentType="application/inkml+xml"/>
  <Override PartName="/ppt/ink/ink808.xml" ContentType="application/inkml+xml"/>
  <Override PartName="/ppt/ink/ink809.xml" ContentType="application/inkml+xml"/>
  <Override PartName="/ppt/ink/ink810.xml" ContentType="application/inkml+xml"/>
  <Override PartName="/ppt/ink/ink811.xml" ContentType="application/inkml+xml"/>
  <Override PartName="/ppt/ink/ink812.xml" ContentType="application/inkml+xml"/>
  <Override PartName="/ppt/ink/ink813.xml" ContentType="application/inkml+xml"/>
  <Override PartName="/ppt/ink/ink814.xml" ContentType="application/inkml+xml"/>
  <Override PartName="/ppt/ink/ink815.xml" ContentType="application/inkml+xml"/>
  <Override PartName="/ppt/ink/ink816.xml" ContentType="application/inkml+xml"/>
  <Override PartName="/ppt/ink/ink817.xml" ContentType="application/inkml+xml"/>
  <Override PartName="/ppt/ink/ink818.xml" ContentType="application/inkml+xml"/>
  <Override PartName="/ppt/ink/ink819.xml" ContentType="application/inkml+xml"/>
  <Override PartName="/ppt/ink/ink820.xml" ContentType="application/inkml+xml"/>
  <Override PartName="/ppt/ink/ink821.xml" ContentType="application/inkml+xml"/>
  <Override PartName="/ppt/ink/ink822.xml" ContentType="application/inkml+xml"/>
  <Override PartName="/ppt/ink/ink823.xml" ContentType="application/inkml+xml"/>
  <Override PartName="/ppt/ink/ink824.xml" ContentType="application/inkml+xml"/>
  <Override PartName="/ppt/ink/ink825.xml" ContentType="application/inkml+xml"/>
  <Override PartName="/ppt/ink/ink826.xml" ContentType="application/inkml+xml"/>
  <Override PartName="/ppt/ink/ink827.xml" ContentType="application/inkml+xml"/>
  <Override PartName="/ppt/ink/ink828.xml" ContentType="application/inkml+xml"/>
  <Override PartName="/ppt/ink/ink829.xml" ContentType="application/inkml+xml"/>
  <Override PartName="/ppt/ink/ink830.xml" ContentType="application/inkml+xml"/>
  <Override PartName="/ppt/ink/ink831.xml" ContentType="application/inkml+xml"/>
  <Override PartName="/ppt/ink/ink832.xml" ContentType="application/inkml+xml"/>
  <Override PartName="/ppt/ink/ink833.xml" ContentType="application/inkml+xml"/>
  <Override PartName="/ppt/ink/ink834.xml" ContentType="application/inkml+xml"/>
  <Override PartName="/ppt/ink/ink835.xml" ContentType="application/inkml+xml"/>
  <Override PartName="/ppt/ink/ink836.xml" ContentType="application/inkml+xml"/>
  <Override PartName="/ppt/ink/ink837.xml" ContentType="application/inkml+xml"/>
  <Override PartName="/ppt/ink/ink838.xml" ContentType="application/inkml+xml"/>
  <Override PartName="/ppt/ink/ink839.xml" ContentType="application/inkml+xml"/>
  <Override PartName="/ppt/ink/ink840.xml" ContentType="application/inkml+xml"/>
  <Override PartName="/ppt/ink/ink841.xml" ContentType="application/inkml+xml"/>
  <Override PartName="/ppt/ink/ink842.xml" ContentType="application/inkml+xml"/>
  <Override PartName="/ppt/ink/ink843.xml" ContentType="application/inkml+xml"/>
  <Override PartName="/ppt/ink/ink844.xml" ContentType="application/inkml+xml"/>
  <Override PartName="/ppt/ink/ink845.xml" ContentType="application/inkml+xml"/>
  <Override PartName="/ppt/ink/ink846.xml" ContentType="application/inkml+xml"/>
  <Override PartName="/ppt/ink/ink847.xml" ContentType="application/inkml+xml"/>
  <Override PartName="/ppt/ink/ink848.xml" ContentType="application/inkml+xml"/>
  <Override PartName="/ppt/ink/ink849.xml" ContentType="application/inkml+xml"/>
  <Override PartName="/ppt/ink/ink850.xml" ContentType="application/inkml+xml"/>
  <Override PartName="/ppt/ink/ink851.xml" ContentType="application/inkml+xml"/>
  <Override PartName="/ppt/ink/ink852.xml" ContentType="application/inkml+xml"/>
  <Override PartName="/ppt/ink/ink853.xml" ContentType="application/inkml+xml"/>
  <Override PartName="/ppt/ink/ink854.xml" ContentType="application/inkml+xml"/>
  <Override PartName="/ppt/ink/ink855.xml" ContentType="application/inkml+xml"/>
  <Override PartName="/ppt/ink/ink856.xml" ContentType="application/inkml+xml"/>
  <Override PartName="/ppt/ink/ink857.xml" ContentType="application/inkml+xml"/>
  <Override PartName="/ppt/ink/ink858.xml" ContentType="application/inkml+xml"/>
  <Override PartName="/ppt/ink/ink859.xml" ContentType="application/inkml+xml"/>
  <Override PartName="/ppt/ink/ink860.xml" ContentType="application/inkml+xml"/>
  <Override PartName="/ppt/ink/ink861.xml" ContentType="application/inkml+xml"/>
  <Override PartName="/ppt/ink/ink862.xml" ContentType="application/inkml+xml"/>
  <Override PartName="/ppt/ink/ink863.xml" ContentType="application/inkml+xml"/>
  <Override PartName="/ppt/ink/ink864.xml" ContentType="application/inkml+xml"/>
  <Override PartName="/ppt/ink/ink865.xml" ContentType="application/inkml+xml"/>
  <Override PartName="/ppt/ink/ink866.xml" ContentType="application/inkml+xml"/>
  <Override PartName="/ppt/ink/ink867.xml" ContentType="application/inkml+xml"/>
  <Override PartName="/ppt/ink/ink868.xml" ContentType="application/inkml+xml"/>
  <Override PartName="/ppt/ink/ink869.xml" ContentType="application/inkml+xml"/>
  <Override PartName="/ppt/ink/ink870.xml" ContentType="application/inkml+xml"/>
  <Override PartName="/ppt/ink/ink871.xml" ContentType="application/inkml+xml"/>
  <Override PartName="/ppt/ink/ink872.xml" ContentType="application/inkml+xml"/>
  <Override PartName="/ppt/ink/ink873.xml" ContentType="application/inkml+xml"/>
  <Override PartName="/ppt/ink/ink874.xml" ContentType="application/inkml+xml"/>
  <Override PartName="/ppt/ink/ink875.xml" ContentType="application/inkml+xml"/>
  <Override PartName="/ppt/ink/ink876.xml" ContentType="application/inkml+xml"/>
  <Override PartName="/ppt/ink/ink877.xml" ContentType="application/inkml+xml"/>
  <Override PartName="/ppt/ink/ink878.xml" ContentType="application/inkml+xml"/>
  <Override PartName="/ppt/ink/ink879.xml" ContentType="application/inkml+xml"/>
  <Override PartName="/ppt/ink/ink880.xml" ContentType="application/inkml+xml"/>
  <Override PartName="/ppt/ink/ink881.xml" ContentType="application/inkml+xml"/>
  <Override PartName="/ppt/ink/ink882.xml" ContentType="application/inkml+xml"/>
  <Override PartName="/ppt/ink/ink883.xml" ContentType="application/inkml+xml"/>
  <Override PartName="/ppt/ink/ink884.xml" ContentType="application/inkml+xml"/>
  <Override PartName="/ppt/ink/ink885.xml" ContentType="application/inkml+xml"/>
  <Override PartName="/ppt/ink/ink886.xml" ContentType="application/inkml+xml"/>
  <Override PartName="/ppt/ink/ink887.xml" ContentType="application/inkml+xml"/>
  <Override PartName="/ppt/ink/ink888.xml" ContentType="application/inkml+xml"/>
  <Override PartName="/ppt/ink/ink889.xml" ContentType="application/inkml+xml"/>
  <Override PartName="/ppt/ink/ink890.xml" ContentType="application/inkml+xml"/>
  <Override PartName="/ppt/ink/ink891.xml" ContentType="application/inkml+xml"/>
  <Override PartName="/ppt/ink/ink892.xml" ContentType="application/inkml+xml"/>
  <Override PartName="/ppt/ink/ink893.xml" ContentType="application/inkml+xml"/>
  <Override PartName="/ppt/ink/ink894.xml" ContentType="application/inkml+xml"/>
  <Override PartName="/ppt/ink/ink895.xml" ContentType="application/inkml+xml"/>
  <Override PartName="/ppt/ink/ink896.xml" ContentType="application/inkml+xml"/>
  <Override PartName="/ppt/ink/ink897.xml" ContentType="application/inkml+xml"/>
  <Override PartName="/ppt/ink/ink898.xml" ContentType="application/inkml+xml"/>
  <Override PartName="/ppt/ink/ink899.xml" ContentType="application/inkml+xml"/>
  <Override PartName="/ppt/ink/ink900.xml" ContentType="application/inkml+xml"/>
  <Override PartName="/ppt/ink/ink901.xml" ContentType="application/inkml+xml"/>
  <Override PartName="/ppt/ink/ink902.xml" ContentType="application/inkml+xml"/>
  <Override PartName="/ppt/ink/ink903.xml" ContentType="application/inkml+xml"/>
  <Override PartName="/ppt/ink/ink904.xml" ContentType="application/inkml+xml"/>
  <Override PartName="/ppt/ink/ink905.xml" ContentType="application/inkml+xml"/>
  <Override PartName="/ppt/ink/ink906.xml" ContentType="application/inkml+xml"/>
  <Override PartName="/ppt/ink/ink907.xml" ContentType="application/inkml+xml"/>
  <Override PartName="/ppt/ink/ink908.xml" ContentType="application/inkml+xml"/>
  <Override PartName="/ppt/ink/ink909.xml" ContentType="application/inkml+xml"/>
  <Override PartName="/ppt/ink/ink910.xml" ContentType="application/inkml+xml"/>
  <Override PartName="/ppt/ink/ink911.xml" ContentType="application/inkml+xml"/>
  <Override PartName="/ppt/ink/ink912.xml" ContentType="application/inkml+xml"/>
  <Override PartName="/ppt/ink/ink913.xml" ContentType="application/inkml+xml"/>
  <Override PartName="/ppt/ink/ink914.xml" ContentType="application/inkml+xml"/>
  <Override PartName="/ppt/ink/ink915.xml" ContentType="application/inkml+xml"/>
  <Override PartName="/ppt/ink/ink916.xml" ContentType="application/inkml+xml"/>
  <Override PartName="/ppt/ink/ink917.xml" ContentType="application/inkml+xml"/>
  <Override PartName="/ppt/ink/ink918.xml" ContentType="application/inkml+xml"/>
  <Override PartName="/ppt/ink/ink919.xml" ContentType="application/inkml+xml"/>
  <Override PartName="/ppt/ink/ink920.xml" ContentType="application/inkml+xml"/>
  <Override PartName="/ppt/ink/ink921.xml" ContentType="application/inkml+xml"/>
  <Override PartName="/ppt/ink/ink922.xml" ContentType="application/inkml+xml"/>
  <Override PartName="/ppt/ink/ink923.xml" ContentType="application/inkml+xml"/>
  <Override PartName="/ppt/ink/ink924.xml" ContentType="application/inkml+xml"/>
  <Override PartName="/ppt/ink/ink925.xml" ContentType="application/inkml+xml"/>
  <Override PartName="/ppt/ink/ink926.xml" ContentType="application/inkml+xml"/>
  <Override PartName="/ppt/ink/ink927.xml" ContentType="application/inkml+xml"/>
  <Override PartName="/ppt/ink/ink928.xml" ContentType="application/inkml+xml"/>
  <Override PartName="/ppt/ink/ink929.xml" ContentType="application/inkml+xml"/>
  <Override PartName="/ppt/ink/ink930.xml" ContentType="application/inkml+xml"/>
  <Override PartName="/ppt/ink/ink931.xml" ContentType="application/inkml+xml"/>
  <Override PartName="/ppt/ink/ink932.xml" ContentType="application/inkml+xml"/>
  <Override PartName="/ppt/ink/ink933.xml" ContentType="application/inkml+xml"/>
  <Override PartName="/ppt/ink/ink934.xml" ContentType="application/inkml+xml"/>
  <Override PartName="/ppt/ink/ink935.xml" ContentType="application/inkml+xml"/>
  <Override PartName="/ppt/ink/ink936.xml" ContentType="application/inkml+xml"/>
  <Override PartName="/ppt/ink/ink937.xml" ContentType="application/inkml+xml"/>
  <Override PartName="/ppt/ink/ink938.xml" ContentType="application/inkml+xml"/>
  <Override PartName="/ppt/ink/ink939.xml" ContentType="application/inkml+xml"/>
  <Override PartName="/ppt/ink/ink940.xml" ContentType="application/inkml+xml"/>
  <Override PartName="/ppt/ink/ink941.xml" ContentType="application/inkml+xml"/>
  <Override PartName="/ppt/ink/ink942.xml" ContentType="application/inkml+xml"/>
  <Override PartName="/ppt/ink/ink943.xml" ContentType="application/inkml+xml"/>
  <Override PartName="/ppt/ink/ink944.xml" ContentType="application/inkml+xml"/>
  <Override PartName="/ppt/ink/ink945.xml" ContentType="application/inkml+xml"/>
  <Override PartName="/ppt/ink/ink946.xml" ContentType="application/inkml+xml"/>
  <Override PartName="/ppt/ink/ink947.xml" ContentType="application/inkml+xml"/>
  <Override PartName="/ppt/ink/ink948.xml" ContentType="application/inkml+xml"/>
  <Override PartName="/ppt/ink/ink949.xml" ContentType="application/inkml+xml"/>
  <Override PartName="/ppt/ink/ink950.xml" ContentType="application/inkml+xml"/>
  <Override PartName="/ppt/ink/ink951.xml" ContentType="application/inkml+xml"/>
  <Override PartName="/ppt/ink/ink952.xml" ContentType="application/inkml+xml"/>
  <Override PartName="/ppt/ink/ink953.xml" ContentType="application/inkml+xml"/>
  <Override PartName="/ppt/ink/ink954.xml" ContentType="application/inkml+xml"/>
  <Override PartName="/ppt/ink/ink955.xml" ContentType="application/inkml+xml"/>
  <Override PartName="/ppt/ink/ink956.xml" ContentType="application/inkml+xml"/>
  <Override PartName="/ppt/ink/ink957.xml" ContentType="application/inkml+xml"/>
  <Override PartName="/ppt/ink/ink958.xml" ContentType="application/inkml+xml"/>
  <Override PartName="/ppt/ink/ink959.xml" ContentType="application/inkml+xml"/>
  <Override PartName="/ppt/ink/ink960.xml" ContentType="application/inkml+xml"/>
  <Override PartName="/ppt/ink/ink961.xml" ContentType="application/inkml+xml"/>
  <Override PartName="/ppt/ink/ink962.xml" ContentType="application/inkml+xml"/>
  <Override PartName="/ppt/ink/ink963.xml" ContentType="application/inkml+xml"/>
  <Override PartName="/ppt/ink/ink964.xml" ContentType="application/inkml+xml"/>
  <Override PartName="/ppt/ink/ink965.xml" ContentType="application/inkml+xml"/>
  <Override PartName="/ppt/ink/ink966.xml" ContentType="application/inkml+xml"/>
  <Override PartName="/ppt/ink/ink967.xml" ContentType="application/inkml+xml"/>
  <Override PartName="/ppt/ink/ink968.xml" ContentType="application/inkml+xml"/>
  <Override PartName="/ppt/ink/ink969.xml" ContentType="application/inkml+xml"/>
  <Override PartName="/ppt/ink/ink970.xml" ContentType="application/inkml+xml"/>
  <Override PartName="/ppt/ink/ink971.xml" ContentType="application/inkml+xml"/>
  <Override PartName="/ppt/ink/ink972.xml" ContentType="application/inkml+xml"/>
  <Override PartName="/ppt/ink/ink973.xml" ContentType="application/inkml+xml"/>
  <Override PartName="/ppt/ink/ink974.xml" ContentType="application/inkml+xml"/>
  <Override PartName="/ppt/ink/ink975.xml" ContentType="application/inkml+xml"/>
  <Override PartName="/ppt/ink/ink976.xml" ContentType="application/inkml+xml"/>
  <Override PartName="/ppt/ink/ink977.xml" ContentType="application/inkml+xml"/>
  <Override PartName="/ppt/ink/ink978.xml" ContentType="application/inkml+xml"/>
  <Override PartName="/ppt/ink/ink979.xml" ContentType="application/inkml+xml"/>
  <Override PartName="/ppt/ink/ink980.xml" ContentType="application/inkml+xml"/>
  <Override PartName="/ppt/ink/ink981.xml" ContentType="application/inkml+xml"/>
  <Override PartName="/ppt/ink/ink982.xml" ContentType="application/inkml+xml"/>
  <Override PartName="/ppt/ink/ink983.xml" ContentType="application/inkml+xml"/>
  <Override PartName="/ppt/ink/ink984.xml" ContentType="application/inkml+xml"/>
  <Override PartName="/ppt/ink/ink985.xml" ContentType="application/inkml+xml"/>
  <Override PartName="/ppt/ink/ink986.xml" ContentType="application/inkml+xml"/>
  <Override PartName="/ppt/ink/ink987.xml" ContentType="application/inkml+xml"/>
  <Override PartName="/ppt/ink/ink988.xml" ContentType="application/inkml+xml"/>
  <Override PartName="/ppt/ink/ink989.xml" ContentType="application/inkml+xml"/>
  <Override PartName="/ppt/ink/ink990.xml" ContentType="application/inkml+xml"/>
  <Override PartName="/ppt/ink/ink991.xml" ContentType="application/inkml+xml"/>
  <Override PartName="/ppt/ink/ink992.xml" ContentType="application/inkml+xml"/>
  <Override PartName="/ppt/ink/ink993.xml" ContentType="application/inkml+xml"/>
  <Override PartName="/ppt/ink/ink994.xml" ContentType="application/inkml+xml"/>
  <Override PartName="/ppt/ink/ink995.xml" ContentType="application/inkml+xml"/>
  <Override PartName="/ppt/ink/ink996.xml" ContentType="application/inkml+xml"/>
  <Override PartName="/ppt/ink/ink997.xml" ContentType="application/inkml+xml"/>
  <Override PartName="/ppt/ink/ink998.xml" ContentType="application/inkml+xml"/>
  <Override PartName="/ppt/ink/ink999.xml" ContentType="application/inkml+xml"/>
  <Override PartName="/ppt/ink/ink1000.xml" ContentType="application/inkml+xml"/>
  <Override PartName="/ppt/ink/ink1001.xml" ContentType="application/inkml+xml"/>
  <Override PartName="/ppt/ink/ink1002.xml" ContentType="application/inkml+xml"/>
  <Override PartName="/ppt/ink/ink1003.xml" ContentType="application/inkml+xml"/>
  <Override PartName="/ppt/ink/ink1004.xml" ContentType="application/inkml+xml"/>
  <Override PartName="/ppt/ink/ink1005.xml" ContentType="application/inkml+xml"/>
  <Override PartName="/ppt/ink/ink1006.xml" ContentType="application/inkml+xml"/>
  <Override PartName="/ppt/ink/ink1007.xml" ContentType="application/inkml+xml"/>
  <Override PartName="/ppt/ink/ink1008.xml" ContentType="application/inkml+xml"/>
  <Override PartName="/ppt/ink/ink1009.xml" ContentType="application/inkml+xml"/>
  <Override PartName="/ppt/ink/ink1010.xml" ContentType="application/inkml+xml"/>
  <Override PartName="/ppt/ink/ink1011.xml" ContentType="application/inkml+xml"/>
  <Override PartName="/ppt/ink/ink1012.xml" ContentType="application/inkml+xml"/>
  <Override PartName="/ppt/ink/ink1013.xml" ContentType="application/inkml+xml"/>
  <Override PartName="/ppt/ink/ink1014.xml" ContentType="application/inkml+xml"/>
  <Override PartName="/ppt/ink/ink1015.xml" ContentType="application/inkml+xml"/>
  <Override PartName="/ppt/ink/ink1016.xml" ContentType="application/inkml+xml"/>
  <Override PartName="/ppt/ink/ink1017.xml" ContentType="application/inkml+xml"/>
  <Override PartName="/ppt/ink/ink1018.xml" ContentType="application/inkml+xml"/>
  <Override PartName="/ppt/ink/ink1019.xml" ContentType="application/inkml+xml"/>
  <Override PartName="/ppt/ink/ink1020.xml" ContentType="application/inkml+xml"/>
  <Override PartName="/ppt/ink/ink1021.xml" ContentType="application/inkml+xml"/>
  <Override PartName="/ppt/ink/ink1022.xml" ContentType="application/inkml+xml"/>
  <Override PartName="/ppt/ink/ink1023.xml" ContentType="application/inkml+xml"/>
  <Override PartName="/ppt/ink/ink1024.xml" ContentType="application/inkml+xml"/>
  <Override PartName="/ppt/ink/ink1025.xml" ContentType="application/inkml+xml"/>
  <Override PartName="/ppt/ink/ink1026.xml" ContentType="application/inkml+xml"/>
  <Override PartName="/ppt/ink/ink1027.xml" ContentType="application/inkml+xml"/>
  <Override PartName="/ppt/ink/ink1028.xml" ContentType="application/inkml+xml"/>
  <Override PartName="/ppt/ink/ink1029.xml" ContentType="application/inkml+xml"/>
  <Override PartName="/ppt/ink/ink1030.xml" ContentType="application/inkml+xml"/>
  <Override PartName="/ppt/ink/ink1031.xml" ContentType="application/inkml+xml"/>
  <Override PartName="/ppt/ink/ink1032.xml" ContentType="application/inkml+xml"/>
  <Override PartName="/ppt/ink/ink1033.xml" ContentType="application/inkml+xml"/>
  <Override PartName="/ppt/ink/ink1034.xml" ContentType="application/inkml+xml"/>
  <Override PartName="/ppt/ink/ink1035.xml" ContentType="application/inkml+xml"/>
  <Override PartName="/ppt/ink/ink1036.xml" ContentType="application/inkml+xml"/>
  <Override PartName="/ppt/ink/ink1037.xml" ContentType="application/inkml+xml"/>
  <Override PartName="/ppt/ink/ink1038.xml" ContentType="application/inkml+xml"/>
  <Override PartName="/ppt/ink/ink1039.xml" ContentType="application/inkml+xml"/>
  <Override PartName="/ppt/ink/ink1040.xml" ContentType="application/inkml+xml"/>
  <Override PartName="/ppt/ink/ink1041.xml" ContentType="application/inkml+xml"/>
  <Override PartName="/ppt/ink/ink1042.xml" ContentType="application/inkml+xml"/>
  <Override PartName="/ppt/ink/ink1043.xml" ContentType="application/inkml+xml"/>
  <Override PartName="/ppt/ink/ink1044.xml" ContentType="application/inkml+xml"/>
  <Override PartName="/ppt/ink/ink1045.xml" ContentType="application/inkml+xml"/>
  <Override PartName="/ppt/ink/ink1046.xml" ContentType="application/inkml+xml"/>
  <Override PartName="/ppt/ink/ink1047.xml" ContentType="application/inkml+xml"/>
  <Override PartName="/ppt/ink/ink1048.xml" ContentType="application/inkml+xml"/>
  <Override PartName="/ppt/ink/ink1049.xml" ContentType="application/inkml+xml"/>
  <Override PartName="/ppt/ink/ink1050.xml" ContentType="application/inkml+xml"/>
  <Override PartName="/ppt/ink/ink1051.xml" ContentType="application/inkml+xml"/>
  <Override PartName="/ppt/ink/ink1052.xml" ContentType="application/inkml+xml"/>
  <Override PartName="/ppt/ink/ink1053.xml" ContentType="application/inkml+xml"/>
  <Override PartName="/ppt/ink/ink1054.xml" ContentType="application/inkml+xml"/>
  <Override PartName="/ppt/ink/ink1055.xml" ContentType="application/inkml+xml"/>
  <Override PartName="/ppt/ink/ink1056.xml" ContentType="application/inkml+xml"/>
  <Override PartName="/ppt/ink/ink1057.xml" ContentType="application/inkml+xml"/>
  <Override PartName="/ppt/ink/ink1058.xml" ContentType="application/inkml+xml"/>
  <Override PartName="/ppt/ink/ink1059.xml" ContentType="application/inkml+xml"/>
  <Override PartName="/ppt/ink/ink1060.xml" ContentType="application/inkml+xml"/>
  <Override PartName="/ppt/ink/ink1061.xml" ContentType="application/inkml+xml"/>
  <Override PartName="/ppt/ink/ink1062.xml" ContentType="application/inkml+xml"/>
  <Override PartName="/ppt/ink/ink1063.xml" ContentType="application/inkml+xml"/>
  <Override PartName="/ppt/ink/ink1064.xml" ContentType="application/inkml+xml"/>
  <Override PartName="/ppt/ink/ink1065.xml" ContentType="application/inkml+xml"/>
  <Override PartName="/ppt/ink/ink1066.xml" ContentType="application/inkml+xml"/>
  <Override PartName="/ppt/ink/ink1067.xml" ContentType="application/inkml+xml"/>
  <Override PartName="/ppt/ink/ink1068.xml" ContentType="application/inkml+xml"/>
  <Override PartName="/ppt/ink/ink1069.xml" ContentType="application/inkml+xml"/>
  <Override PartName="/ppt/ink/ink1070.xml" ContentType="application/inkml+xml"/>
  <Override PartName="/ppt/ink/ink1071.xml" ContentType="application/inkml+xml"/>
  <Override PartName="/ppt/ink/ink1072.xml" ContentType="application/inkml+xml"/>
  <Override PartName="/ppt/ink/ink1073.xml" ContentType="application/inkml+xml"/>
  <Override PartName="/ppt/ink/ink1074.xml" ContentType="application/inkml+xml"/>
  <Override PartName="/ppt/ink/ink1075.xml" ContentType="application/inkml+xml"/>
  <Override PartName="/ppt/ink/ink1076.xml" ContentType="application/inkml+xml"/>
  <Override PartName="/ppt/ink/ink1077.xml" ContentType="application/inkml+xml"/>
  <Override PartName="/ppt/ink/ink1078.xml" ContentType="application/inkml+xml"/>
  <Override PartName="/ppt/ink/ink1079.xml" ContentType="application/inkml+xml"/>
  <Override PartName="/ppt/ink/ink1080.xml" ContentType="application/inkml+xml"/>
  <Override PartName="/ppt/ink/ink1081.xml" ContentType="application/inkml+xml"/>
  <Override PartName="/ppt/ink/ink1082.xml" ContentType="application/inkml+xml"/>
  <Override PartName="/ppt/ink/ink1083.xml" ContentType="application/inkml+xml"/>
  <Override PartName="/ppt/ink/ink1084.xml" ContentType="application/inkml+xml"/>
  <Override PartName="/ppt/ink/ink1085.xml" ContentType="application/inkml+xml"/>
  <Override PartName="/ppt/ink/ink1086.xml" ContentType="application/inkml+xml"/>
  <Override PartName="/ppt/ink/ink1087.xml" ContentType="application/inkml+xml"/>
  <Override PartName="/ppt/ink/ink1088.xml" ContentType="application/inkml+xml"/>
  <Override PartName="/ppt/ink/ink1089.xml" ContentType="application/inkml+xml"/>
  <Override PartName="/ppt/ink/ink1090.xml" ContentType="application/inkml+xml"/>
  <Override PartName="/ppt/ink/ink1091.xml" ContentType="application/inkml+xml"/>
  <Override PartName="/ppt/ink/ink1092.xml" ContentType="application/inkml+xml"/>
  <Override PartName="/ppt/ink/ink1093.xml" ContentType="application/inkml+xml"/>
  <Override PartName="/ppt/ink/ink1094.xml" ContentType="application/inkml+xml"/>
  <Override PartName="/ppt/ink/ink1095.xml" ContentType="application/inkml+xml"/>
  <Override PartName="/ppt/ink/ink1096.xml" ContentType="application/inkml+xml"/>
  <Override PartName="/ppt/ink/ink1097.xml" ContentType="application/inkml+xml"/>
  <Override PartName="/ppt/ink/ink1098.xml" ContentType="application/inkml+xml"/>
  <Override PartName="/ppt/ink/ink1099.xml" ContentType="application/inkml+xml"/>
  <Override PartName="/ppt/ink/ink1100.xml" ContentType="application/inkml+xml"/>
  <Override PartName="/ppt/ink/ink1101.xml" ContentType="application/inkml+xml"/>
  <Override PartName="/ppt/ink/ink1102.xml" ContentType="application/inkml+xml"/>
  <Override PartName="/ppt/ink/ink1103.xml" ContentType="application/inkml+xml"/>
  <Override PartName="/ppt/ink/ink1104.xml" ContentType="application/inkml+xml"/>
  <Override PartName="/ppt/ink/ink1105.xml" ContentType="application/inkml+xml"/>
  <Override PartName="/ppt/ink/ink1106.xml" ContentType="application/inkml+xml"/>
  <Override PartName="/ppt/ink/ink1107.xml" ContentType="application/inkml+xml"/>
  <Override PartName="/ppt/ink/ink1108.xml" ContentType="application/inkml+xml"/>
  <Override PartName="/ppt/ink/ink1109.xml" ContentType="application/inkml+xml"/>
  <Override PartName="/ppt/ink/ink1110.xml" ContentType="application/inkml+xml"/>
  <Override PartName="/ppt/ink/ink1111.xml" ContentType="application/inkml+xml"/>
  <Override PartName="/ppt/ink/ink1112.xml" ContentType="application/inkml+xml"/>
  <Override PartName="/ppt/ink/ink1113.xml" ContentType="application/inkml+xml"/>
  <Override PartName="/ppt/ink/ink1114.xml" ContentType="application/inkml+xml"/>
  <Override PartName="/ppt/ink/ink1115.xml" ContentType="application/inkml+xml"/>
  <Override PartName="/ppt/ink/ink1116.xml" ContentType="application/inkml+xml"/>
  <Override PartName="/ppt/ink/ink1117.xml" ContentType="application/inkml+xml"/>
  <Override PartName="/ppt/ink/ink1118.xml" ContentType="application/inkml+xml"/>
  <Override PartName="/ppt/ink/ink1119.xml" ContentType="application/inkml+xml"/>
  <Override PartName="/ppt/ink/ink1120.xml" ContentType="application/inkml+xml"/>
  <Override PartName="/ppt/ink/ink1121.xml" ContentType="application/inkml+xml"/>
  <Override PartName="/ppt/ink/ink1122.xml" ContentType="application/inkml+xml"/>
  <Override PartName="/ppt/ink/ink1123.xml" ContentType="application/inkml+xml"/>
  <Override PartName="/ppt/ink/ink1124.xml" ContentType="application/inkml+xml"/>
  <Override PartName="/ppt/ink/ink1125.xml" ContentType="application/inkml+xml"/>
  <Override PartName="/ppt/ink/ink1126.xml" ContentType="application/inkml+xml"/>
  <Override PartName="/ppt/ink/ink1127.xml" ContentType="application/inkml+xml"/>
  <Override PartName="/ppt/ink/ink1128.xml" ContentType="application/inkml+xml"/>
  <Override PartName="/ppt/ink/ink1129.xml" ContentType="application/inkml+xml"/>
  <Override PartName="/ppt/ink/ink1130.xml" ContentType="application/inkml+xml"/>
  <Override PartName="/ppt/ink/ink1131.xml" ContentType="application/inkml+xml"/>
  <Override PartName="/ppt/ink/ink1132.xml" ContentType="application/inkml+xml"/>
  <Override PartName="/ppt/ink/ink1133.xml" ContentType="application/inkml+xml"/>
  <Override PartName="/ppt/ink/ink1134.xml" ContentType="application/inkml+xml"/>
  <Override PartName="/ppt/ink/ink1135.xml" ContentType="application/inkml+xml"/>
  <Override PartName="/ppt/ink/ink1136.xml" ContentType="application/inkml+xml"/>
  <Override PartName="/ppt/ink/ink1137.xml" ContentType="application/inkml+xml"/>
  <Override PartName="/ppt/ink/ink1138.xml" ContentType="application/inkml+xml"/>
  <Override PartName="/ppt/ink/ink1139.xml" ContentType="application/inkml+xml"/>
  <Override PartName="/ppt/ink/ink1140.xml" ContentType="application/inkml+xml"/>
  <Override PartName="/ppt/ink/ink1141.xml" ContentType="application/inkml+xml"/>
  <Override PartName="/ppt/ink/ink1142.xml" ContentType="application/inkml+xml"/>
  <Override PartName="/ppt/ink/ink1143.xml" ContentType="application/inkml+xml"/>
  <Override PartName="/ppt/ink/ink1144.xml" ContentType="application/inkml+xml"/>
  <Override PartName="/ppt/ink/ink1145.xml" ContentType="application/inkml+xml"/>
  <Override PartName="/ppt/ink/ink1146.xml" ContentType="application/inkml+xml"/>
  <Override PartName="/ppt/ink/ink1147.xml" ContentType="application/inkml+xml"/>
  <Override PartName="/ppt/ink/ink1148.xml" ContentType="application/inkml+xml"/>
  <Override PartName="/ppt/ink/ink1149.xml" ContentType="application/inkml+xml"/>
  <Override PartName="/ppt/ink/ink1150.xml" ContentType="application/inkml+xml"/>
  <Override PartName="/ppt/ink/ink1151.xml" ContentType="application/inkml+xml"/>
  <Override PartName="/ppt/ink/ink1152.xml" ContentType="application/inkml+xml"/>
  <Override PartName="/ppt/ink/ink1153.xml" ContentType="application/inkml+xml"/>
  <Override PartName="/ppt/ink/ink1154.xml" ContentType="application/inkml+xml"/>
  <Override PartName="/ppt/ink/ink1155.xml" ContentType="application/inkml+xml"/>
  <Override PartName="/ppt/ink/ink1156.xml" ContentType="application/inkml+xml"/>
  <Override PartName="/ppt/ink/ink1157.xml" ContentType="application/inkml+xml"/>
  <Override PartName="/ppt/ink/ink1158.xml" ContentType="application/inkml+xml"/>
  <Override PartName="/ppt/ink/ink1159.xml" ContentType="application/inkml+xml"/>
  <Override PartName="/ppt/ink/ink1160.xml" ContentType="application/inkml+xml"/>
  <Override PartName="/ppt/ink/ink1161.xml" ContentType="application/inkml+xml"/>
  <Override PartName="/ppt/ink/ink1162.xml" ContentType="application/inkml+xml"/>
  <Override PartName="/ppt/ink/ink1163.xml" ContentType="application/inkml+xml"/>
  <Override PartName="/ppt/ink/ink1164.xml" ContentType="application/inkml+xml"/>
  <Override PartName="/ppt/ink/ink1165.xml" ContentType="application/inkml+xml"/>
  <Override PartName="/ppt/ink/ink1166.xml" ContentType="application/inkml+xml"/>
  <Override PartName="/ppt/ink/ink1167.xml" ContentType="application/inkml+xml"/>
  <Override PartName="/ppt/ink/ink1168.xml" ContentType="application/inkml+xml"/>
  <Override PartName="/ppt/ink/ink1169.xml" ContentType="application/inkml+xml"/>
  <Override PartName="/ppt/ink/ink1170.xml" ContentType="application/inkml+xml"/>
  <Override PartName="/ppt/ink/ink1171.xml" ContentType="application/inkml+xml"/>
  <Override PartName="/ppt/ink/ink1172.xml" ContentType="application/inkml+xml"/>
  <Override PartName="/ppt/ink/ink1173.xml" ContentType="application/inkml+xml"/>
  <Override PartName="/ppt/ink/ink1174.xml" ContentType="application/inkml+xml"/>
  <Override PartName="/ppt/ink/ink1175.xml" ContentType="application/inkml+xml"/>
  <Override PartName="/ppt/ink/ink1176.xml" ContentType="application/inkml+xml"/>
  <Override PartName="/ppt/ink/ink1177.xml" ContentType="application/inkml+xml"/>
  <Override PartName="/ppt/ink/ink1178.xml" ContentType="application/inkml+xml"/>
  <Override PartName="/ppt/ink/ink1179.xml" ContentType="application/inkml+xml"/>
  <Override PartName="/ppt/ink/ink1180.xml" ContentType="application/inkml+xml"/>
  <Override PartName="/ppt/ink/ink1181.xml" ContentType="application/inkml+xml"/>
  <Override PartName="/ppt/ink/ink1182.xml" ContentType="application/inkml+xml"/>
  <Override PartName="/ppt/ink/ink1183.xml" ContentType="application/inkml+xml"/>
  <Override PartName="/ppt/ink/ink1184.xml" ContentType="application/inkml+xml"/>
  <Override PartName="/ppt/ink/ink1185.xml" ContentType="application/inkml+xml"/>
  <Override PartName="/ppt/ink/ink1186.xml" ContentType="application/inkml+xml"/>
  <Override PartName="/ppt/ink/ink1187.xml" ContentType="application/inkml+xml"/>
  <Override PartName="/ppt/ink/ink1188.xml" ContentType="application/inkml+xml"/>
  <Override PartName="/ppt/ink/ink1189.xml" ContentType="application/inkml+xml"/>
  <Override PartName="/ppt/ink/ink1190.xml" ContentType="application/inkml+xml"/>
  <Override PartName="/ppt/ink/ink1191.xml" ContentType="application/inkml+xml"/>
  <Override PartName="/ppt/ink/ink1192.xml" ContentType="application/inkml+xml"/>
  <Override PartName="/ppt/ink/ink1193.xml" ContentType="application/inkml+xml"/>
  <Override PartName="/ppt/ink/ink1194.xml" ContentType="application/inkml+xml"/>
  <Override PartName="/ppt/ink/ink1195.xml" ContentType="application/inkml+xml"/>
  <Override PartName="/ppt/ink/ink1196.xml" ContentType="application/inkml+xml"/>
  <Override PartName="/ppt/ink/ink1197.xml" ContentType="application/inkml+xml"/>
  <Override PartName="/ppt/ink/ink1198.xml" ContentType="application/inkml+xml"/>
  <Override PartName="/ppt/ink/ink1199.xml" ContentType="application/inkml+xml"/>
  <Override PartName="/ppt/ink/ink1200.xml" ContentType="application/inkml+xml"/>
  <Override PartName="/ppt/ink/ink1201.xml" ContentType="application/inkml+xml"/>
  <Override PartName="/ppt/ink/ink1202.xml" ContentType="application/inkml+xml"/>
  <Override PartName="/ppt/ink/ink1203.xml" ContentType="application/inkml+xml"/>
  <Override PartName="/ppt/ink/ink1204.xml" ContentType="application/inkml+xml"/>
  <Override PartName="/ppt/ink/ink1205.xml" ContentType="application/inkml+xml"/>
  <Override PartName="/ppt/ink/ink1206.xml" ContentType="application/inkml+xml"/>
  <Override PartName="/ppt/ink/ink1207.xml" ContentType="application/inkml+xml"/>
  <Override PartName="/ppt/ink/ink1208.xml" ContentType="application/inkml+xml"/>
  <Override PartName="/ppt/ink/ink1209.xml" ContentType="application/inkml+xml"/>
  <Override PartName="/ppt/ink/ink1210.xml" ContentType="application/inkml+xml"/>
  <Override PartName="/ppt/ink/ink1211.xml" ContentType="application/inkml+xml"/>
  <Override PartName="/ppt/ink/ink1212.xml" ContentType="application/inkml+xml"/>
  <Override PartName="/ppt/ink/ink1213.xml" ContentType="application/inkml+xml"/>
  <Override PartName="/ppt/ink/ink1214.xml" ContentType="application/inkml+xml"/>
  <Override PartName="/ppt/ink/ink1215.xml" ContentType="application/inkml+xml"/>
  <Override PartName="/ppt/ink/ink1216.xml" ContentType="application/inkml+xml"/>
  <Override PartName="/ppt/ink/ink1217.xml" ContentType="application/inkml+xml"/>
  <Override PartName="/ppt/ink/ink1218.xml" ContentType="application/inkml+xml"/>
  <Override PartName="/ppt/ink/ink1219.xml" ContentType="application/inkml+xml"/>
  <Override PartName="/ppt/ink/ink1220.xml" ContentType="application/inkml+xml"/>
  <Override PartName="/ppt/ink/ink1221.xml" ContentType="application/inkml+xml"/>
  <Override PartName="/ppt/ink/ink1222.xml" ContentType="application/inkml+xml"/>
  <Override PartName="/ppt/ink/ink1223.xml" ContentType="application/inkml+xml"/>
  <Override PartName="/ppt/ink/ink1224.xml" ContentType="application/inkml+xml"/>
  <Override PartName="/ppt/ink/ink1225.xml" ContentType="application/inkml+xml"/>
  <Override PartName="/ppt/ink/ink1226.xml" ContentType="application/inkml+xml"/>
  <Override PartName="/ppt/ink/ink1227.xml" ContentType="application/inkml+xml"/>
  <Override PartName="/ppt/ink/ink1228.xml" ContentType="application/inkml+xml"/>
  <Override PartName="/ppt/ink/ink1229.xml" ContentType="application/inkml+xml"/>
  <Override PartName="/ppt/ink/ink1230.xml" ContentType="application/inkml+xml"/>
  <Override PartName="/ppt/ink/ink1231.xml" ContentType="application/inkml+xml"/>
  <Override PartName="/ppt/ink/ink1232.xml" ContentType="application/inkml+xml"/>
  <Override PartName="/ppt/ink/ink1233.xml" ContentType="application/inkml+xml"/>
  <Override PartName="/ppt/ink/ink1234.xml" ContentType="application/inkml+xml"/>
  <Override PartName="/ppt/ink/ink1235.xml" ContentType="application/inkml+xml"/>
  <Override PartName="/ppt/ink/ink1236.xml" ContentType="application/inkml+xml"/>
  <Override PartName="/ppt/ink/ink1237.xml" ContentType="application/inkml+xml"/>
  <Override PartName="/ppt/ink/ink1238.xml" ContentType="application/inkml+xml"/>
  <Override PartName="/ppt/ink/ink1239.xml" ContentType="application/inkml+xml"/>
  <Override PartName="/ppt/ink/ink1240.xml" ContentType="application/inkml+xml"/>
  <Override PartName="/ppt/ink/ink1241.xml" ContentType="application/inkml+xml"/>
  <Override PartName="/ppt/ink/ink1242.xml" ContentType="application/inkml+xml"/>
  <Override PartName="/ppt/ink/ink1243.xml" ContentType="application/inkml+xml"/>
  <Override PartName="/ppt/ink/ink1244.xml" ContentType="application/inkml+xml"/>
  <Override PartName="/ppt/ink/ink1245.xml" ContentType="application/inkml+xml"/>
  <Override PartName="/ppt/ink/ink1246.xml" ContentType="application/inkml+xml"/>
  <Override PartName="/ppt/ink/ink1247.xml" ContentType="application/inkml+xml"/>
  <Override PartName="/ppt/ink/ink1248.xml" ContentType="application/inkml+xml"/>
  <Override PartName="/ppt/ink/ink1249.xml" ContentType="application/inkml+xml"/>
  <Override PartName="/ppt/ink/ink1250.xml" ContentType="application/inkml+xml"/>
  <Override PartName="/ppt/ink/ink1251.xml" ContentType="application/inkml+xml"/>
  <Override PartName="/ppt/ink/ink1252.xml" ContentType="application/inkml+xml"/>
  <Override PartName="/ppt/ink/ink1253.xml" ContentType="application/inkml+xml"/>
  <Override PartName="/ppt/ink/ink1254.xml" ContentType="application/inkml+xml"/>
  <Override PartName="/ppt/ink/ink1255.xml" ContentType="application/inkml+xml"/>
  <Override PartName="/ppt/ink/ink1256.xml" ContentType="application/inkml+xml"/>
  <Override PartName="/ppt/ink/ink1257.xml" ContentType="application/inkml+xml"/>
  <Override PartName="/ppt/ink/ink1258.xml" ContentType="application/inkml+xml"/>
  <Override PartName="/ppt/ink/ink1259.xml" ContentType="application/inkml+xml"/>
  <Override PartName="/ppt/ink/ink1260.xml" ContentType="application/inkml+xml"/>
  <Override PartName="/ppt/ink/ink1261.xml" ContentType="application/inkml+xml"/>
  <Override PartName="/ppt/ink/ink1262.xml" ContentType="application/inkml+xml"/>
  <Override PartName="/ppt/ink/ink1263.xml" ContentType="application/inkml+xml"/>
  <Override PartName="/ppt/ink/ink1264.xml" ContentType="application/inkml+xml"/>
  <Override PartName="/ppt/ink/ink1265.xml" ContentType="application/inkml+xml"/>
  <Override PartName="/ppt/ink/ink1266.xml" ContentType="application/inkml+xml"/>
  <Override PartName="/ppt/ink/ink1267.xml" ContentType="application/inkml+xml"/>
  <Override PartName="/ppt/ink/ink1268.xml" ContentType="application/inkml+xml"/>
  <Override PartName="/ppt/ink/ink1269.xml" ContentType="application/inkml+xml"/>
  <Override PartName="/ppt/ink/ink1270.xml" ContentType="application/inkml+xml"/>
  <Override PartName="/ppt/ink/ink1271.xml" ContentType="application/inkml+xml"/>
  <Override PartName="/ppt/ink/ink1272.xml" ContentType="application/inkml+xml"/>
  <Override PartName="/ppt/ink/ink1273.xml" ContentType="application/inkml+xml"/>
  <Override PartName="/ppt/ink/ink1274.xml" ContentType="application/inkml+xml"/>
  <Override PartName="/ppt/ink/ink1275.xml" ContentType="application/inkml+xml"/>
  <Override PartName="/ppt/ink/ink1276.xml" ContentType="application/inkml+xml"/>
  <Override PartName="/ppt/ink/ink1277.xml" ContentType="application/inkml+xml"/>
  <Override PartName="/ppt/ink/ink1278.xml" ContentType="application/inkml+xml"/>
  <Override PartName="/ppt/ink/ink1279.xml" ContentType="application/inkml+xml"/>
  <Override PartName="/ppt/ink/ink1280.xml" ContentType="application/inkml+xml"/>
  <Override PartName="/ppt/ink/ink1281.xml" ContentType="application/inkml+xml"/>
  <Override PartName="/ppt/ink/ink1282.xml" ContentType="application/inkml+xml"/>
  <Override PartName="/ppt/ink/ink1283.xml" ContentType="application/inkml+xml"/>
  <Override PartName="/ppt/ink/ink1284.xml" ContentType="application/inkml+xml"/>
  <Override PartName="/ppt/ink/ink1285.xml" ContentType="application/inkml+xml"/>
  <Override PartName="/ppt/ink/ink1286.xml" ContentType="application/inkml+xml"/>
  <Override PartName="/ppt/ink/ink1287.xml" ContentType="application/inkml+xml"/>
  <Override PartName="/ppt/ink/ink1288.xml" ContentType="application/inkml+xml"/>
  <Override PartName="/ppt/ink/ink1289.xml" ContentType="application/inkml+xml"/>
  <Override PartName="/ppt/ink/ink1290.xml" ContentType="application/inkml+xml"/>
  <Override PartName="/ppt/ink/ink1291.xml" ContentType="application/inkml+xml"/>
  <Override PartName="/ppt/ink/ink1292.xml" ContentType="application/inkml+xml"/>
  <Override PartName="/ppt/ink/ink1293.xml" ContentType="application/inkml+xml"/>
  <Override PartName="/ppt/ink/ink1294.xml" ContentType="application/inkml+xml"/>
  <Override PartName="/ppt/ink/ink1295.xml" ContentType="application/inkml+xml"/>
  <Override PartName="/ppt/ink/ink1296.xml" ContentType="application/inkml+xml"/>
  <Override PartName="/ppt/ink/ink1297.xml" ContentType="application/inkml+xml"/>
  <Override PartName="/ppt/ink/ink1298.xml" ContentType="application/inkml+xml"/>
  <Override PartName="/ppt/ink/ink1299.xml" ContentType="application/inkml+xml"/>
  <Override PartName="/ppt/ink/ink1300.xml" ContentType="application/inkml+xml"/>
  <Override PartName="/ppt/ink/ink1301.xml" ContentType="application/inkml+xml"/>
  <Override PartName="/ppt/ink/ink1302.xml" ContentType="application/inkml+xml"/>
  <Override PartName="/ppt/ink/ink1303.xml" ContentType="application/inkml+xml"/>
  <Override PartName="/ppt/ink/ink1304.xml" ContentType="application/inkml+xml"/>
  <Override PartName="/ppt/ink/ink1305.xml" ContentType="application/inkml+xml"/>
  <Override PartName="/ppt/ink/ink1306.xml" ContentType="application/inkml+xml"/>
  <Override PartName="/ppt/ink/ink1307.xml" ContentType="application/inkml+xml"/>
  <Override PartName="/ppt/ink/ink1308.xml" ContentType="application/inkml+xml"/>
  <Override PartName="/ppt/ink/ink1309.xml" ContentType="application/inkml+xml"/>
  <Override PartName="/ppt/ink/ink1310.xml" ContentType="application/inkml+xml"/>
  <Override PartName="/ppt/ink/ink1311.xml" ContentType="application/inkml+xml"/>
  <Override PartName="/ppt/ink/ink1312.xml" ContentType="application/inkml+xml"/>
  <Override PartName="/ppt/ink/ink1313.xml" ContentType="application/inkml+xml"/>
  <Override PartName="/ppt/ink/ink1314.xml" ContentType="application/inkml+xml"/>
  <Override PartName="/ppt/ink/ink1315.xml" ContentType="application/inkml+xml"/>
  <Override PartName="/ppt/ink/ink1316.xml" ContentType="application/inkml+xml"/>
  <Override PartName="/ppt/ink/ink1317.xml" ContentType="application/inkml+xml"/>
  <Override PartName="/ppt/ink/ink1318.xml" ContentType="application/inkml+xml"/>
  <Override PartName="/ppt/ink/ink1319.xml" ContentType="application/inkml+xml"/>
  <Override PartName="/ppt/ink/ink1320.xml" ContentType="application/inkml+xml"/>
  <Override PartName="/ppt/ink/ink1321.xml" ContentType="application/inkml+xml"/>
  <Override PartName="/ppt/ink/ink1322.xml" ContentType="application/inkml+xml"/>
  <Override PartName="/ppt/ink/ink1323.xml" ContentType="application/inkml+xml"/>
  <Override PartName="/ppt/ink/ink1324.xml" ContentType="application/inkml+xml"/>
  <Override PartName="/ppt/ink/ink1325.xml" ContentType="application/inkml+xml"/>
  <Override PartName="/ppt/ink/ink1326.xml" ContentType="application/inkml+xml"/>
  <Override PartName="/ppt/ink/ink1327.xml" ContentType="application/inkml+xml"/>
  <Override PartName="/ppt/ink/ink1328.xml" ContentType="application/inkml+xml"/>
  <Override PartName="/ppt/ink/ink1329.xml" ContentType="application/inkml+xml"/>
  <Override PartName="/ppt/ink/ink1330.xml" ContentType="application/inkml+xml"/>
  <Override PartName="/ppt/ink/ink1331.xml" ContentType="application/inkml+xml"/>
  <Override PartName="/ppt/ink/ink1332.xml" ContentType="application/inkml+xml"/>
  <Override PartName="/ppt/ink/ink1333.xml" ContentType="application/inkml+xml"/>
  <Override PartName="/ppt/ink/ink1334.xml" ContentType="application/inkml+xml"/>
  <Override PartName="/ppt/ink/ink1335.xml" ContentType="application/inkml+xml"/>
  <Override PartName="/ppt/ink/ink1336.xml" ContentType="application/inkml+xml"/>
  <Override PartName="/ppt/ink/ink1337.xml" ContentType="application/inkml+xml"/>
  <Override PartName="/ppt/ink/ink1338.xml" ContentType="application/inkml+xml"/>
  <Override PartName="/ppt/ink/ink1339.xml" ContentType="application/inkml+xml"/>
  <Override PartName="/ppt/ink/ink1340.xml" ContentType="application/inkml+xml"/>
  <Override PartName="/ppt/ink/ink1341.xml" ContentType="application/inkml+xml"/>
  <Override PartName="/ppt/ink/ink1342.xml" ContentType="application/inkml+xml"/>
  <Override PartName="/ppt/ink/ink1343.xml" ContentType="application/inkml+xml"/>
  <Override PartName="/ppt/ink/ink1344.xml" ContentType="application/inkml+xml"/>
  <Override PartName="/ppt/ink/ink1345.xml" ContentType="application/inkml+xml"/>
  <Override PartName="/ppt/ink/ink1346.xml" ContentType="application/inkml+xml"/>
  <Override PartName="/ppt/ink/ink1347.xml" ContentType="application/inkml+xml"/>
  <Override PartName="/ppt/ink/ink1348.xml" ContentType="application/inkml+xml"/>
  <Override PartName="/ppt/ink/ink1349.xml" ContentType="application/inkml+xml"/>
  <Override PartName="/ppt/ink/ink1350.xml" ContentType="application/inkml+xml"/>
  <Override PartName="/ppt/ink/ink1351.xml" ContentType="application/inkml+xml"/>
  <Override PartName="/ppt/ink/ink1352.xml" ContentType="application/inkml+xml"/>
  <Override PartName="/ppt/ink/ink1353.xml" ContentType="application/inkml+xml"/>
  <Override PartName="/ppt/ink/ink1354.xml" ContentType="application/inkml+xml"/>
  <Override PartName="/ppt/ink/ink1355.xml" ContentType="application/inkml+xml"/>
  <Override PartName="/ppt/ink/ink1356.xml" ContentType="application/inkml+xml"/>
  <Override PartName="/ppt/ink/ink1357.xml" ContentType="application/inkml+xml"/>
  <Override PartName="/ppt/ink/ink1358.xml" ContentType="application/inkml+xml"/>
  <Override PartName="/ppt/ink/ink1359.xml" ContentType="application/inkml+xml"/>
  <Override PartName="/ppt/ink/ink1360.xml" ContentType="application/inkml+xml"/>
  <Override PartName="/ppt/ink/ink1361.xml" ContentType="application/inkml+xml"/>
  <Override PartName="/ppt/ink/ink1362.xml" ContentType="application/inkml+xml"/>
  <Override PartName="/ppt/ink/ink1363.xml" ContentType="application/inkml+xml"/>
  <Override PartName="/ppt/ink/ink1364.xml" ContentType="application/inkml+xml"/>
  <Override PartName="/ppt/ink/ink1365.xml" ContentType="application/inkml+xml"/>
  <Override PartName="/ppt/ink/ink1366.xml" ContentType="application/inkml+xml"/>
  <Override PartName="/ppt/ink/ink1367.xml" ContentType="application/inkml+xml"/>
  <Override PartName="/ppt/ink/ink1368.xml" ContentType="application/inkml+xml"/>
  <Override PartName="/ppt/ink/ink1369.xml" ContentType="application/inkml+xml"/>
  <Override PartName="/ppt/ink/ink1370.xml" ContentType="application/inkml+xml"/>
  <Override PartName="/ppt/ink/ink1371.xml" ContentType="application/inkml+xml"/>
  <Override PartName="/ppt/ink/ink1372.xml" ContentType="application/inkml+xml"/>
  <Override PartName="/ppt/ink/ink1373.xml" ContentType="application/inkml+xml"/>
  <Override PartName="/ppt/ink/ink1374.xml" ContentType="application/inkml+xml"/>
  <Override PartName="/ppt/ink/ink1375.xml" ContentType="application/inkml+xml"/>
  <Override PartName="/ppt/ink/ink1376.xml" ContentType="application/inkml+xml"/>
  <Override PartName="/ppt/ink/ink1377.xml" ContentType="application/inkml+xml"/>
  <Override PartName="/ppt/ink/ink1378.xml" ContentType="application/inkml+xml"/>
  <Override PartName="/ppt/ink/ink1379.xml" ContentType="application/inkml+xml"/>
  <Override PartName="/ppt/ink/ink1380.xml" ContentType="application/inkml+xml"/>
  <Override PartName="/ppt/ink/ink1381.xml" ContentType="application/inkml+xml"/>
  <Override PartName="/ppt/ink/ink1382.xml" ContentType="application/inkml+xml"/>
  <Override PartName="/ppt/ink/ink1383.xml" ContentType="application/inkml+xml"/>
  <Override PartName="/ppt/ink/ink1384.xml" ContentType="application/inkml+xml"/>
  <Override PartName="/ppt/ink/ink1385.xml" ContentType="application/inkml+xml"/>
  <Override PartName="/ppt/ink/ink1386.xml" ContentType="application/inkml+xml"/>
  <Override PartName="/ppt/ink/ink1387.xml" ContentType="application/inkml+xml"/>
  <Override PartName="/ppt/ink/ink1388.xml" ContentType="application/inkml+xml"/>
  <Override PartName="/ppt/ink/ink1389.xml" ContentType="application/inkml+xml"/>
  <Override PartName="/ppt/ink/ink1390.xml" ContentType="application/inkml+xml"/>
  <Override PartName="/ppt/ink/ink1391.xml" ContentType="application/inkml+xml"/>
  <Override PartName="/ppt/ink/ink1392.xml" ContentType="application/inkml+xml"/>
  <Override PartName="/ppt/ink/ink1393.xml" ContentType="application/inkml+xml"/>
  <Override PartName="/ppt/ink/ink1394.xml" ContentType="application/inkml+xml"/>
  <Override PartName="/ppt/ink/ink1395.xml" ContentType="application/inkml+xml"/>
  <Override PartName="/ppt/ink/ink1396.xml" ContentType="application/inkml+xml"/>
  <Override PartName="/ppt/ink/ink1397.xml" ContentType="application/inkml+xml"/>
  <Override PartName="/ppt/ink/ink1398.xml" ContentType="application/inkml+xml"/>
  <Override PartName="/ppt/ink/ink1399.xml" ContentType="application/inkml+xml"/>
  <Override PartName="/ppt/ink/ink1400.xml" ContentType="application/inkml+xml"/>
  <Override PartName="/ppt/ink/ink1401.xml" ContentType="application/inkml+xml"/>
  <Override PartName="/ppt/ink/ink1402.xml" ContentType="application/inkml+xml"/>
  <Override PartName="/ppt/ink/ink1403.xml" ContentType="application/inkml+xml"/>
  <Override PartName="/ppt/ink/ink1404.xml" ContentType="application/inkml+xml"/>
  <Override PartName="/ppt/ink/ink1405.xml" ContentType="application/inkml+xml"/>
  <Override PartName="/ppt/ink/ink1406.xml" ContentType="application/inkml+xml"/>
  <Override PartName="/ppt/ink/ink1407.xml" ContentType="application/inkml+xml"/>
  <Override PartName="/ppt/ink/ink1408.xml" ContentType="application/inkml+xml"/>
  <Override PartName="/ppt/ink/ink1409.xml" ContentType="application/inkml+xml"/>
  <Override PartName="/ppt/ink/ink1410.xml" ContentType="application/inkml+xml"/>
  <Override PartName="/ppt/ink/ink1411.xml" ContentType="application/inkml+xml"/>
  <Override PartName="/ppt/ink/ink1412.xml" ContentType="application/inkml+xml"/>
  <Override PartName="/ppt/ink/ink1413.xml" ContentType="application/inkml+xml"/>
  <Override PartName="/ppt/ink/ink1414.xml" ContentType="application/inkml+xml"/>
  <Override PartName="/ppt/ink/ink1415.xml" ContentType="application/inkml+xml"/>
  <Override PartName="/ppt/ink/ink1416.xml" ContentType="application/inkml+xml"/>
  <Override PartName="/ppt/ink/ink1417.xml" ContentType="application/inkml+xml"/>
  <Override PartName="/ppt/ink/ink1418.xml" ContentType="application/inkml+xml"/>
  <Override PartName="/ppt/ink/ink1419.xml" ContentType="application/inkml+xml"/>
  <Override PartName="/ppt/ink/ink1420.xml" ContentType="application/inkml+xml"/>
  <Override PartName="/ppt/ink/ink1421.xml" ContentType="application/inkml+xml"/>
  <Override PartName="/ppt/ink/ink1422.xml" ContentType="application/inkml+xml"/>
  <Override PartName="/ppt/ink/ink1423.xml" ContentType="application/inkml+xml"/>
  <Override PartName="/ppt/ink/ink1424.xml" ContentType="application/inkml+xml"/>
  <Override PartName="/ppt/ink/ink1425.xml" ContentType="application/inkml+xml"/>
  <Override PartName="/ppt/ink/ink1426.xml" ContentType="application/inkml+xml"/>
  <Override PartName="/ppt/ink/ink1427.xml" ContentType="application/inkml+xml"/>
  <Override PartName="/ppt/ink/ink1428.xml" ContentType="application/inkml+xml"/>
  <Override PartName="/ppt/ink/ink1429.xml" ContentType="application/inkml+xml"/>
  <Override PartName="/ppt/ink/ink1430.xml" ContentType="application/inkml+xml"/>
  <Override PartName="/ppt/ink/ink1431.xml" ContentType="application/inkml+xml"/>
  <Override PartName="/ppt/ink/ink1432.xml" ContentType="application/inkml+xml"/>
  <Override PartName="/ppt/ink/ink1433.xml" ContentType="application/inkml+xml"/>
  <Override PartName="/ppt/ink/ink1434.xml" ContentType="application/inkml+xml"/>
  <Override PartName="/ppt/ink/ink1435.xml" ContentType="application/inkml+xml"/>
  <Override PartName="/ppt/ink/ink1436.xml" ContentType="application/inkml+xml"/>
  <Override PartName="/ppt/ink/ink1437.xml" ContentType="application/inkml+xml"/>
  <Override PartName="/ppt/ink/ink1438.xml" ContentType="application/inkml+xml"/>
  <Override PartName="/ppt/ink/ink1439.xml" ContentType="application/inkml+xml"/>
  <Override PartName="/ppt/ink/ink1440.xml" ContentType="application/inkml+xml"/>
  <Override PartName="/ppt/ink/ink1441.xml" ContentType="application/inkml+xml"/>
  <Override PartName="/ppt/ink/ink1442.xml" ContentType="application/inkml+xml"/>
  <Override PartName="/ppt/ink/ink1443.xml" ContentType="application/inkml+xml"/>
  <Override PartName="/ppt/ink/ink1444.xml" ContentType="application/inkml+xml"/>
  <Override PartName="/ppt/ink/ink1445.xml" ContentType="application/inkml+xml"/>
  <Override PartName="/ppt/ink/ink1446.xml" ContentType="application/inkml+xml"/>
  <Override PartName="/ppt/ink/ink1447.xml" ContentType="application/inkml+xml"/>
  <Override PartName="/ppt/ink/ink1448.xml" ContentType="application/inkml+xml"/>
  <Override PartName="/ppt/ink/ink1449.xml" ContentType="application/inkml+xml"/>
  <Override PartName="/ppt/ink/ink1450.xml" ContentType="application/inkml+xml"/>
  <Override PartName="/ppt/ink/ink1451.xml" ContentType="application/inkml+xml"/>
  <Override PartName="/ppt/ink/ink1452.xml" ContentType="application/inkml+xml"/>
  <Override PartName="/ppt/ink/ink1453.xml" ContentType="application/inkml+xml"/>
  <Override PartName="/ppt/ink/ink1454.xml" ContentType="application/inkml+xml"/>
  <Override PartName="/ppt/ink/ink1455.xml" ContentType="application/inkml+xml"/>
  <Override PartName="/ppt/ink/ink1456.xml" ContentType="application/inkml+xml"/>
  <Override PartName="/ppt/ink/ink1457.xml" ContentType="application/inkml+xml"/>
  <Override PartName="/ppt/ink/ink1458.xml" ContentType="application/inkml+xml"/>
  <Override PartName="/ppt/ink/ink1459.xml" ContentType="application/inkml+xml"/>
  <Override PartName="/ppt/ink/ink1460.xml" ContentType="application/inkml+xml"/>
  <Override PartName="/ppt/ink/ink1461.xml" ContentType="application/inkml+xml"/>
  <Override PartName="/ppt/ink/ink1462.xml" ContentType="application/inkml+xml"/>
  <Override PartName="/ppt/ink/ink1463.xml" ContentType="application/inkml+xml"/>
  <Override PartName="/ppt/ink/ink1464.xml" ContentType="application/inkml+xml"/>
  <Override PartName="/ppt/ink/ink1465.xml" ContentType="application/inkml+xml"/>
  <Override PartName="/ppt/ink/ink1466.xml" ContentType="application/inkml+xml"/>
  <Override PartName="/ppt/ink/ink1467.xml" ContentType="application/inkml+xml"/>
  <Override PartName="/ppt/ink/ink1468.xml" ContentType="application/inkml+xml"/>
  <Override PartName="/ppt/ink/ink1469.xml" ContentType="application/inkml+xml"/>
  <Override PartName="/ppt/ink/ink1470.xml" ContentType="application/inkml+xml"/>
  <Override PartName="/ppt/ink/ink1471.xml" ContentType="application/inkml+xml"/>
  <Override PartName="/ppt/ink/ink1472.xml" ContentType="application/inkml+xml"/>
  <Override PartName="/ppt/ink/ink1473.xml" ContentType="application/inkml+xml"/>
  <Override PartName="/ppt/ink/ink1474.xml" ContentType="application/inkml+xml"/>
  <Override PartName="/ppt/ink/ink1475.xml" ContentType="application/inkml+xml"/>
  <Override PartName="/ppt/ink/ink1476.xml" ContentType="application/inkml+xml"/>
  <Override PartName="/ppt/ink/ink1477.xml" ContentType="application/inkml+xml"/>
  <Override PartName="/ppt/ink/ink1478.xml" ContentType="application/inkml+xml"/>
  <Override PartName="/ppt/ink/ink1479.xml" ContentType="application/inkml+xml"/>
  <Override PartName="/ppt/ink/ink1480.xml" ContentType="application/inkml+xml"/>
  <Override PartName="/ppt/ink/ink1481.xml" ContentType="application/inkml+xml"/>
  <Override PartName="/ppt/ink/ink1482.xml" ContentType="application/inkml+xml"/>
  <Override PartName="/ppt/ink/ink1483.xml" ContentType="application/inkml+xml"/>
  <Override PartName="/ppt/ink/ink1484.xml" ContentType="application/inkml+xml"/>
  <Override PartName="/ppt/ink/ink1485.xml" ContentType="application/inkml+xml"/>
  <Override PartName="/ppt/ink/ink1486.xml" ContentType="application/inkml+xml"/>
  <Override PartName="/ppt/ink/ink1487.xml" ContentType="application/inkml+xml"/>
  <Override PartName="/ppt/ink/ink1488.xml" ContentType="application/inkml+xml"/>
  <Override PartName="/ppt/ink/ink1489.xml" ContentType="application/inkml+xml"/>
  <Override PartName="/ppt/ink/ink1490.xml" ContentType="application/inkml+xml"/>
  <Override PartName="/ppt/ink/ink1491.xml" ContentType="application/inkml+xml"/>
  <Override PartName="/ppt/ink/ink1492.xml" ContentType="application/inkml+xml"/>
  <Override PartName="/ppt/ink/ink1493.xml" ContentType="application/inkml+xml"/>
  <Override PartName="/ppt/ink/ink1494.xml" ContentType="application/inkml+xml"/>
  <Override PartName="/ppt/ink/ink1495.xml" ContentType="application/inkml+xml"/>
  <Override PartName="/ppt/ink/ink1496.xml" ContentType="application/inkml+xml"/>
  <Override PartName="/ppt/ink/ink1497.xml" ContentType="application/inkml+xml"/>
  <Override PartName="/ppt/ink/ink1498.xml" ContentType="application/inkml+xml"/>
  <Override PartName="/ppt/ink/ink1499.xml" ContentType="application/inkml+xml"/>
  <Override PartName="/ppt/ink/ink1500.xml" ContentType="application/inkml+xml"/>
  <Override PartName="/ppt/ink/ink1501.xml" ContentType="application/inkml+xml"/>
  <Override PartName="/ppt/ink/ink1502.xml" ContentType="application/inkml+xml"/>
  <Override PartName="/ppt/ink/ink1503.xml" ContentType="application/inkml+xml"/>
  <Override PartName="/ppt/ink/ink1504.xml" ContentType="application/inkml+xml"/>
  <Override PartName="/ppt/ink/ink1505.xml" ContentType="application/inkml+xml"/>
  <Override PartName="/ppt/ink/ink1506.xml" ContentType="application/inkml+xml"/>
  <Override PartName="/ppt/ink/ink1507.xml" ContentType="application/inkml+xml"/>
  <Override PartName="/ppt/ink/ink1508.xml" ContentType="application/inkml+xml"/>
  <Override PartName="/ppt/ink/ink1509.xml" ContentType="application/inkml+xml"/>
  <Override PartName="/ppt/ink/ink1510.xml" ContentType="application/inkml+xml"/>
  <Override PartName="/ppt/ink/ink1511.xml" ContentType="application/inkml+xml"/>
  <Override PartName="/ppt/ink/ink1512.xml" ContentType="application/inkml+xml"/>
  <Override PartName="/ppt/ink/ink1513.xml" ContentType="application/inkml+xml"/>
  <Override PartName="/ppt/ink/ink1514.xml" ContentType="application/inkml+xml"/>
  <Override PartName="/ppt/ink/ink1515.xml" ContentType="application/inkml+xml"/>
  <Override PartName="/ppt/ink/ink1516.xml" ContentType="application/inkml+xml"/>
  <Override PartName="/ppt/ink/ink1517.xml" ContentType="application/inkml+xml"/>
  <Override PartName="/ppt/ink/ink1518.xml" ContentType="application/inkml+xml"/>
  <Override PartName="/ppt/ink/ink1519.xml" ContentType="application/inkml+xml"/>
  <Override PartName="/ppt/ink/ink1520.xml" ContentType="application/inkml+xml"/>
  <Override PartName="/ppt/ink/ink1521.xml" ContentType="application/inkml+xml"/>
  <Override PartName="/ppt/ink/ink1522.xml" ContentType="application/inkml+xml"/>
  <Override PartName="/ppt/ink/ink1523.xml" ContentType="application/inkml+xml"/>
  <Override PartName="/ppt/ink/ink1524.xml" ContentType="application/inkml+xml"/>
  <Override PartName="/ppt/ink/ink1525.xml" ContentType="application/inkml+xml"/>
  <Override PartName="/ppt/ink/ink1526.xml" ContentType="application/inkml+xml"/>
  <Override PartName="/ppt/ink/ink1527.xml" ContentType="application/inkml+xml"/>
  <Override PartName="/ppt/ink/ink1528.xml" ContentType="application/inkml+xml"/>
  <Override PartName="/ppt/ink/ink1529.xml" ContentType="application/inkml+xml"/>
  <Override PartName="/ppt/ink/ink1530.xml" ContentType="application/inkml+xml"/>
  <Override PartName="/ppt/ink/ink1531.xml" ContentType="application/inkml+xml"/>
  <Override PartName="/ppt/ink/ink1532.xml" ContentType="application/inkml+xml"/>
  <Override PartName="/ppt/ink/ink1533.xml" ContentType="application/inkml+xml"/>
  <Override PartName="/ppt/ink/ink1534.xml" ContentType="application/inkml+xml"/>
  <Override PartName="/ppt/ink/ink1535.xml" ContentType="application/inkml+xml"/>
  <Override PartName="/ppt/ink/ink1536.xml" ContentType="application/inkml+xml"/>
  <Override PartName="/ppt/ink/ink1537.xml" ContentType="application/inkml+xml"/>
  <Override PartName="/ppt/ink/ink1538.xml" ContentType="application/inkml+xml"/>
  <Override PartName="/ppt/ink/ink1539.xml" ContentType="application/inkml+xml"/>
  <Override PartName="/ppt/ink/ink1540.xml" ContentType="application/inkml+xml"/>
  <Override PartName="/ppt/ink/ink1541.xml" ContentType="application/inkml+xml"/>
  <Override PartName="/ppt/ink/ink1542.xml" ContentType="application/inkml+xml"/>
  <Override PartName="/ppt/ink/ink1543.xml" ContentType="application/inkml+xml"/>
  <Override PartName="/ppt/ink/ink1544.xml" ContentType="application/inkml+xml"/>
  <Override PartName="/ppt/ink/ink1545.xml" ContentType="application/inkml+xml"/>
  <Override PartName="/ppt/ink/ink1546.xml" ContentType="application/inkml+xml"/>
  <Override PartName="/ppt/ink/ink1547.xml" ContentType="application/inkml+xml"/>
  <Override PartName="/ppt/ink/ink1548.xml" ContentType="application/inkml+xml"/>
  <Override PartName="/ppt/ink/ink1549.xml" ContentType="application/inkml+xml"/>
  <Override PartName="/ppt/ink/ink1550.xml" ContentType="application/inkml+xml"/>
  <Override PartName="/ppt/ink/ink1551.xml" ContentType="application/inkml+xml"/>
  <Override PartName="/ppt/ink/ink1552.xml" ContentType="application/inkml+xml"/>
  <Override PartName="/ppt/ink/ink1553.xml" ContentType="application/inkml+xml"/>
  <Override PartName="/ppt/ink/ink1554.xml" ContentType="application/inkml+xml"/>
  <Override PartName="/ppt/ink/ink1555.xml" ContentType="application/inkml+xml"/>
  <Override PartName="/ppt/ink/ink1556.xml" ContentType="application/inkml+xml"/>
  <Override PartName="/ppt/ink/ink1557.xml" ContentType="application/inkml+xml"/>
  <Override PartName="/ppt/ink/ink1558.xml" ContentType="application/inkml+xml"/>
  <Override PartName="/ppt/ink/ink1559.xml" ContentType="application/inkml+xml"/>
  <Override PartName="/ppt/ink/ink1560.xml" ContentType="application/inkml+xml"/>
  <Override PartName="/ppt/ink/ink1561.xml" ContentType="application/inkml+xml"/>
  <Override PartName="/ppt/ink/ink1562.xml" ContentType="application/inkml+xml"/>
  <Override PartName="/ppt/ink/ink1563.xml" ContentType="application/inkml+xml"/>
  <Override PartName="/ppt/ink/ink1564.xml" ContentType="application/inkml+xml"/>
  <Override PartName="/ppt/ink/ink1565.xml" ContentType="application/inkml+xml"/>
  <Override PartName="/ppt/ink/ink1566.xml" ContentType="application/inkml+xml"/>
  <Override PartName="/ppt/ink/ink1567.xml" ContentType="application/inkml+xml"/>
  <Override PartName="/ppt/ink/ink1568.xml" ContentType="application/inkml+xml"/>
  <Override PartName="/ppt/ink/ink1569.xml" ContentType="application/inkml+xml"/>
  <Override PartName="/ppt/ink/ink1570.xml" ContentType="application/inkml+xml"/>
  <Override PartName="/ppt/ink/ink1571.xml" ContentType="application/inkml+xml"/>
  <Override PartName="/ppt/ink/ink1572.xml" ContentType="application/inkml+xml"/>
  <Override PartName="/ppt/ink/ink1573.xml" ContentType="application/inkml+xml"/>
  <Override PartName="/ppt/ink/ink1574.xml" ContentType="application/inkml+xml"/>
  <Override PartName="/ppt/ink/ink1575.xml" ContentType="application/inkml+xml"/>
  <Override PartName="/ppt/ink/ink1576.xml" ContentType="application/inkml+xml"/>
  <Override PartName="/ppt/ink/ink1577.xml" ContentType="application/inkml+xml"/>
  <Override PartName="/ppt/ink/ink1578.xml" ContentType="application/inkml+xml"/>
  <Override PartName="/ppt/ink/ink1579.xml" ContentType="application/inkml+xml"/>
  <Override PartName="/ppt/ink/ink1580.xml" ContentType="application/inkml+xml"/>
  <Override PartName="/ppt/ink/ink1581.xml" ContentType="application/inkml+xml"/>
  <Override PartName="/ppt/ink/ink1582.xml" ContentType="application/inkml+xml"/>
  <Override PartName="/ppt/ink/ink1583.xml" ContentType="application/inkml+xml"/>
  <Override PartName="/ppt/ink/ink1584.xml" ContentType="application/inkml+xml"/>
  <Override PartName="/ppt/ink/ink1585.xml" ContentType="application/inkml+xml"/>
  <Override PartName="/ppt/ink/ink1586.xml" ContentType="application/inkml+xml"/>
  <Override PartName="/ppt/ink/ink1587.xml" ContentType="application/inkml+xml"/>
  <Override PartName="/ppt/ink/ink1588.xml" ContentType="application/inkml+xml"/>
  <Override PartName="/ppt/ink/ink1589.xml" ContentType="application/inkml+xml"/>
  <Override PartName="/ppt/ink/ink1590.xml" ContentType="application/inkml+xml"/>
  <Override PartName="/ppt/ink/ink1591.xml" ContentType="application/inkml+xml"/>
  <Override PartName="/ppt/ink/ink1592.xml" ContentType="application/inkml+xml"/>
  <Override PartName="/ppt/ink/ink1593.xml" ContentType="application/inkml+xml"/>
  <Override PartName="/ppt/ink/ink1594.xml" ContentType="application/inkml+xml"/>
  <Override PartName="/ppt/ink/ink1595.xml" ContentType="application/inkml+xml"/>
  <Override PartName="/ppt/ink/ink1596.xml" ContentType="application/inkml+xml"/>
  <Override PartName="/ppt/ink/ink1597.xml" ContentType="application/inkml+xml"/>
  <Override PartName="/ppt/ink/ink1598.xml" ContentType="application/inkml+xml"/>
  <Override PartName="/ppt/ink/ink1599.xml" ContentType="application/inkml+xml"/>
  <Override PartName="/ppt/ink/ink1600.xml" ContentType="application/inkml+xml"/>
  <Override PartName="/ppt/ink/ink1601.xml" ContentType="application/inkml+xml"/>
  <Override PartName="/ppt/ink/ink1602.xml" ContentType="application/inkml+xml"/>
  <Override PartName="/ppt/ink/ink1603.xml" ContentType="application/inkml+xml"/>
  <Override PartName="/ppt/ink/ink1604.xml" ContentType="application/inkml+xml"/>
  <Override PartName="/ppt/ink/ink1605.xml" ContentType="application/inkml+xml"/>
  <Override PartName="/ppt/ink/ink1606.xml" ContentType="application/inkml+xml"/>
  <Override PartName="/ppt/ink/ink1607.xml" ContentType="application/inkml+xml"/>
  <Override PartName="/ppt/ink/ink1608.xml" ContentType="application/inkml+xml"/>
  <Override PartName="/ppt/ink/ink1609.xml" ContentType="application/inkml+xml"/>
  <Override PartName="/ppt/ink/ink1610.xml" ContentType="application/inkml+xml"/>
  <Override PartName="/ppt/ink/ink1611.xml" ContentType="application/inkml+xml"/>
  <Override PartName="/ppt/ink/ink1612.xml" ContentType="application/inkml+xml"/>
  <Override PartName="/ppt/ink/ink1613.xml" ContentType="application/inkml+xml"/>
  <Override PartName="/ppt/ink/ink1614.xml" ContentType="application/inkml+xml"/>
  <Override PartName="/ppt/ink/ink1615.xml" ContentType="application/inkml+xml"/>
  <Override PartName="/ppt/ink/ink1616.xml" ContentType="application/inkml+xml"/>
  <Override PartName="/ppt/ink/ink1617.xml" ContentType="application/inkml+xml"/>
  <Override PartName="/ppt/ink/ink1618.xml" ContentType="application/inkml+xml"/>
  <Override PartName="/ppt/ink/ink1619.xml" ContentType="application/inkml+xml"/>
  <Override PartName="/ppt/ink/ink1620.xml" ContentType="application/inkml+xml"/>
  <Override PartName="/ppt/ink/ink1621.xml" ContentType="application/inkml+xml"/>
  <Override PartName="/ppt/ink/ink1622.xml" ContentType="application/inkml+xml"/>
  <Override PartName="/ppt/ink/ink1623.xml" ContentType="application/inkml+xml"/>
  <Override PartName="/ppt/ink/ink1624.xml" ContentType="application/inkml+xml"/>
  <Override PartName="/ppt/ink/ink1625.xml" ContentType="application/inkml+xml"/>
  <Override PartName="/ppt/ink/ink1626.xml" ContentType="application/inkml+xml"/>
  <Override PartName="/ppt/ink/ink1627.xml" ContentType="application/inkml+xml"/>
  <Override PartName="/ppt/ink/ink1628.xml" ContentType="application/inkml+xml"/>
  <Override PartName="/ppt/ink/ink1629.xml" ContentType="application/inkml+xml"/>
  <Override PartName="/ppt/ink/ink1630.xml" ContentType="application/inkml+xml"/>
  <Override PartName="/ppt/ink/ink1631.xml" ContentType="application/inkml+xml"/>
  <Override PartName="/ppt/ink/ink1632.xml" ContentType="application/inkml+xml"/>
  <Override PartName="/ppt/ink/ink1633.xml" ContentType="application/inkml+xml"/>
  <Override PartName="/ppt/ink/ink1634.xml" ContentType="application/inkml+xml"/>
  <Override PartName="/ppt/ink/ink1635.xml" ContentType="application/inkml+xml"/>
  <Override PartName="/ppt/ink/ink1636.xml" ContentType="application/inkml+xml"/>
  <Override PartName="/ppt/ink/ink1637.xml" ContentType="application/inkml+xml"/>
  <Override PartName="/ppt/ink/ink1638.xml" ContentType="application/inkml+xml"/>
  <Override PartName="/ppt/ink/ink1639.xml" ContentType="application/inkml+xml"/>
  <Override PartName="/ppt/ink/ink1640.xml" ContentType="application/inkml+xml"/>
  <Override PartName="/ppt/ink/ink1641.xml" ContentType="application/inkml+xml"/>
  <Override PartName="/ppt/ink/ink1642.xml" ContentType="application/inkml+xml"/>
  <Override PartName="/ppt/ink/ink1643.xml" ContentType="application/inkml+xml"/>
  <Override PartName="/ppt/ink/ink1644.xml" ContentType="application/inkml+xml"/>
  <Override PartName="/ppt/ink/ink1645.xml" ContentType="application/inkml+xml"/>
  <Override PartName="/ppt/ink/ink1646.xml" ContentType="application/inkml+xml"/>
  <Override PartName="/ppt/ink/ink1647.xml" ContentType="application/inkml+xml"/>
  <Override PartName="/ppt/ink/ink1648.xml" ContentType="application/inkml+xml"/>
  <Override PartName="/ppt/ink/ink1649.xml" ContentType="application/inkml+xml"/>
  <Override PartName="/ppt/ink/ink1650.xml" ContentType="application/inkml+xml"/>
  <Override PartName="/ppt/ink/ink1651.xml" ContentType="application/inkml+xml"/>
  <Override PartName="/ppt/ink/ink1652.xml" ContentType="application/inkml+xml"/>
  <Override PartName="/ppt/ink/ink1653.xml" ContentType="application/inkml+xml"/>
  <Override PartName="/ppt/ink/ink1654.xml" ContentType="application/inkml+xml"/>
  <Override PartName="/ppt/ink/ink1655.xml" ContentType="application/inkml+xml"/>
  <Override PartName="/ppt/ink/ink1656.xml" ContentType="application/inkml+xml"/>
  <Override PartName="/ppt/ink/ink1657.xml" ContentType="application/inkml+xml"/>
  <Override PartName="/ppt/ink/ink1658.xml" ContentType="application/inkml+xml"/>
  <Override PartName="/ppt/ink/ink1659.xml" ContentType="application/inkml+xml"/>
  <Override PartName="/ppt/ink/ink1660.xml" ContentType="application/inkml+xml"/>
  <Override PartName="/ppt/ink/ink1661.xml" ContentType="application/inkml+xml"/>
  <Override PartName="/ppt/ink/ink1662.xml" ContentType="application/inkml+xml"/>
  <Override PartName="/ppt/ink/ink1663.xml" ContentType="application/inkml+xml"/>
  <Override PartName="/ppt/ink/ink1664.xml" ContentType="application/inkml+xml"/>
  <Override PartName="/ppt/ink/ink1665.xml" ContentType="application/inkml+xml"/>
  <Override PartName="/ppt/ink/ink1666.xml" ContentType="application/inkml+xml"/>
  <Override PartName="/ppt/ink/ink1667.xml" ContentType="application/inkml+xml"/>
  <Override PartName="/ppt/ink/ink1668.xml" ContentType="application/inkml+xml"/>
  <Override PartName="/ppt/ink/ink1669.xml" ContentType="application/inkml+xml"/>
  <Override PartName="/ppt/ink/ink1670.xml" ContentType="application/inkml+xml"/>
  <Override PartName="/ppt/ink/ink1671.xml" ContentType="application/inkml+xml"/>
  <Override PartName="/ppt/ink/ink1672.xml" ContentType="application/inkml+xml"/>
  <Override PartName="/ppt/ink/ink1673.xml" ContentType="application/inkml+xml"/>
  <Override PartName="/ppt/ink/ink1674.xml" ContentType="application/inkml+xml"/>
  <Override PartName="/ppt/ink/ink1675.xml" ContentType="application/inkml+xml"/>
  <Override PartName="/ppt/ink/ink1676.xml" ContentType="application/inkml+xml"/>
  <Override PartName="/ppt/ink/ink1677.xml" ContentType="application/inkml+xml"/>
  <Override PartName="/ppt/ink/ink1678.xml" ContentType="application/inkml+xml"/>
  <Override PartName="/ppt/ink/ink1679.xml" ContentType="application/inkml+xml"/>
  <Override PartName="/ppt/ink/ink1680.xml" ContentType="application/inkml+xml"/>
  <Override PartName="/ppt/ink/ink1681.xml" ContentType="application/inkml+xml"/>
  <Override PartName="/ppt/ink/ink1682.xml" ContentType="application/inkml+xml"/>
  <Override PartName="/ppt/ink/ink1683.xml" ContentType="application/inkml+xml"/>
  <Override PartName="/ppt/ink/ink1684.xml" ContentType="application/inkml+xml"/>
  <Override PartName="/ppt/ink/ink1685.xml" ContentType="application/inkml+xml"/>
  <Override PartName="/ppt/ink/ink1686.xml" ContentType="application/inkml+xml"/>
  <Override PartName="/ppt/ink/ink1687.xml" ContentType="application/inkml+xml"/>
  <Override PartName="/ppt/ink/ink1688.xml" ContentType="application/inkml+xml"/>
  <Override PartName="/ppt/ink/ink1689.xml" ContentType="application/inkml+xml"/>
  <Override PartName="/ppt/ink/ink1690.xml" ContentType="application/inkml+xml"/>
  <Override PartName="/ppt/ink/ink1691.xml" ContentType="application/inkml+xml"/>
  <Override PartName="/ppt/ink/ink1692.xml" ContentType="application/inkml+xml"/>
  <Override PartName="/ppt/ink/ink1693.xml" ContentType="application/inkml+xml"/>
  <Override PartName="/ppt/ink/ink1694.xml" ContentType="application/inkml+xml"/>
  <Override PartName="/ppt/ink/ink1695.xml" ContentType="application/inkml+xml"/>
  <Override PartName="/ppt/ink/ink1696.xml" ContentType="application/inkml+xml"/>
  <Override PartName="/ppt/ink/ink1697.xml" ContentType="application/inkml+xml"/>
  <Override PartName="/ppt/ink/ink1698.xml" ContentType="application/inkml+xml"/>
  <Override PartName="/ppt/ink/ink1699.xml" ContentType="application/inkml+xml"/>
  <Override PartName="/ppt/ink/ink1700.xml" ContentType="application/inkml+xml"/>
  <Override PartName="/ppt/ink/ink1701.xml" ContentType="application/inkml+xml"/>
  <Override PartName="/ppt/ink/ink1702.xml" ContentType="application/inkml+xml"/>
  <Override PartName="/ppt/ink/ink1703.xml" ContentType="application/inkml+xml"/>
  <Override PartName="/ppt/ink/ink1704.xml" ContentType="application/inkml+xml"/>
  <Override PartName="/ppt/ink/ink1705.xml" ContentType="application/inkml+xml"/>
  <Override PartName="/ppt/ink/ink1706.xml" ContentType="application/inkml+xml"/>
  <Override PartName="/ppt/ink/ink1707.xml" ContentType="application/inkml+xml"/>
  <Override PartName="/ppt/ink/ink1708.xml" ContentType="application/inkml+xml"/>
  <Override PartName="/ppt/ink/ink1709.xml" ContentType="application/inkml+xml"/>
  <Override PartName="/ppt/ink/ink1710.xml" ContentType="application/inkml+xml"/>
  <Override PartName="/ppt/ink/ink1711.xml" ContentType="application/inkml+xml"/>
  <Override PartName="/ppt/ink/ink1712.xml" ContentType="application/inkml+xml"/>
  <Override PartName="/ppt/ink/ink1713.xml" ContentType="application/inkml+xml"/>
  <Override PartName="/ppt/ink/ink1714.xml" ContentType="application/inkml+xml"/>
  <Override PartName="/ppt/ink/ink1715.xml" ContentType="application/inkml+xml"/>
  <Override PartName="/ppt/ink/ink1716.xml" ContentType="application/inkml+xml"/>
  <Override PartName="/ppt/ink/ink1717.xml" ContentType="application/inkml+xml"/>
  <Override PartName="/ppt/ink/ink1718.xml" ContentType="application/inkml+xml"/>
  <Override PartName="/ppt/ink/ink1719.xml" ContentType="application/inkml+xml"/>
  <Override PartName="/ppt/ink/ink1720.xml" ContentType="application/inkml+xml"/>
  <Override PartName="/ppt/ink/ink1721.xml" ContentType="application/inkml+xml"/>
  <Override PartName="/ppt/ink/ink1722.xml" ContentType="application/inkml+xml"/>
  <Override PartName="/ppt/ink/ink1723.xml" ContentType="application/inkml+xml"/>
  <Override PartName="/ppt/ink/ink1724.xml" ContentType="application/inkml+xml"/>
  <Override PartName="/ppt/ink/ink1725.xml" ContentType="application/inkml+xml"/>
  <Override PartName="/ppt/ink/ink1726.xml" ContentType="application/inkml+xml"/>
  <Override PartName="/ppt/ink/ink1727.xml" ContentType="application/inkml+xml"/>
  <Override PartName="/ppt/ink/ink1728.xml" ContentType="application/inkml+xml"/>
  <Override PartName="/ppt/ink/ink1729.xml" ContentType="application/inkml+xml"/>
  <Override PartName="/ppt/ink/ink1730.xml" ContentType="application/inkml+xml"/>
  <Override PartName="/ppt/ink/ink1731.xml" ContentType="application/inkml+xml"/>
  <Override PartName="/ppt/ink/ink1732.xml" ContentType="application/inkml+xml"/>
  <Override PartName="/ppt/ink/ink1733.xml" ContentType="application/inkml+xml"/>
  <Override PartName="/ppt/ink/ink1734.xml" ContentType="application/inkml+xml"/>
  <Override PartName="/ppt/ink/ink1735.xml" ContentType="application/inkml+xml"/>
  <Override PartName="/ppt/ink/ink1736.xml" ContentType="application/inkml+xml"/>
  <Override PartName="/ppt/ink/ink1737.xml" ContentType="application/inkml+xml"/>
  <Override PartName="/ppt/ink/ink1738.xml" ContentType="application/inkml+xml"/>
  <Override PartName="/ppt/ink/ink1739.xml" ContentType="application/inkml+xml"/>
  <Override PartName="/ppt/ink/ink1740.xml" ContentType="application/inkml+xml"/>
  <Override PartName="/ppt/ink/ink1741.xml" ContentType="application/inkml+xml"/>
  <Override PartName="/ppt/ink/ink1742.xml" ContentType="application/inkml+xml"/>
  <Override PartName="/ppt/ink/ink1743.xml" ContentType="application/inkml+xml"/>
  <Override PartName="/ppt/ink/ink1744.xml" ContentType="application/inkml+xml"/>
  <Override PartName="/ppt/ink/ink1745.xml" ContentType="application/inkml+xml"/>
  <Override PartName="/ppt/ink/ink1746.xml" ContentType="application/inkml+xml"/>
  <Override PartName="/ppt/ink/ink1747.xml" ContentType="application/inkml+xml"/>
  <Override PartName="/ppt/ink/ink1748.xml" ContentType="application/inkml+xml"/>
  <Override PartName="/ppt/ink/ink1749.xml" ContentType="application/inkml+xml"/>
  <Override PartName="/ppt/ink/ink1750.xml" ContentType="application/inkml+xml"/>
  <Override PartName="/ppt/ink/ink1751.xml" ContentType="application/inkml+xml"/>
  <Override PartName="/ppt/ink/ink1752.xml" ContentType="application/inkml+xml"/>
  <Override PartName="/ppt/ink/ink1753.xml" ContentType="application/inkml+xml"/>
  <Override PartName="/ppt/ink/ink1754.xml" ContentType="application/inkml+xml"/>
  <Override PartName="/ppt/ink/ink1755.xml" ContentType="application/inkml+xml"/>
  <Override PartName="/ppt/ink/ink1756.xml" ContentType="application/inkml+xml"/>
  <Override PartName="/ppt/ink/ink1757.xml" ContentType="application/inkml+xml"/>
  <Override PartName="/ppt/ink/ink1758.xml" ContentType="application/inkml+xml"/>
  <Override PartName="/ppt/ink/ink1759.xml" ContentType="application/inkml+xml"/>
  <Override PartName="/ppt/ink/ink1760.xml" ContentType="application/inkml+xml"/>
  <Override PartName="/ppt/ink/ink1761.xml" ContentType="application/inkml+xml"/>
  <Override PartName="/ppt/ink/ink1762.xml" ContentType="application/inkml+xml"/>
  <Override PartName="/ppt/ink/ink1763.xml" ContentType="application/inkml+xml"/>
  <Override PartName="/ppt/ink/ink1764.xml" ContentType="application/inkml+xml"/>
  <Override PartName="/ppt/ink/ink1765.xml" ContentType="application/inkml+xml"/>
  <Override PartName="/ppt/ink/ink1766.xml" ContentType="application/inkml+xml"/>
  <Override PartName="/ppt/ink/ink1767.xml" ContentType="application/inkml+xml"/>
  <Override PartName="/ppt/ink/ink1768.xml" ContentType="application/inkml+xml"/>
  <Override PartName="/ppt/ink/ink1769.xml" ContentType="application/inkml+xml"/>
  <Override PartName="/ppt/ink/ink1770.xml" ContentType="application/inkml+xml"/>
  <Override PartName="/ppt/ink/ink1771.xml" ContentType="application/inkml+xml"/>
  <Override PartName="/ppt/ink/ink1772.xml" ContentType="application/inkml+xml"/>
  <Override PartName="/ppt/ink/ink1773.xml" ContentType="application/inkml+xml"/>
  <Override PartName="/ppt/ink/ink1774.xml" ContentType="application/inkml+xml"/>
  <Override PartName="/ppt/ink/ink1775.xml" ContentType="application/inkml+xml"/>
  <Override PartName="/ppt/ink/ink1776.xml" ContentType="application/inkml+xml"/>
  <Override PartName="/ppt/ink/ink1777.xml" ContentType="application/inkml+xml"/>
  <Override PartName="/ppt/ink/ink1778.xml" ContentType="application/inkml+xml"/>
  <Override PartName="/ppt/ink/ink1779.xml" ContentType="application/inkml+xml"/>
  <Override PartName="/ppt/ink/ink1780.xml" ContentType="application/inkml+xml"/>
  <Override PartName="/ppt/ink/ink1781.xml" ContentType="application/inkml+xml"/>
  <Override PartName="/ppt/ink/ink1782.xml" ContentType="application/inkml+xml"/>
  <Override PartName="/ppt/ink/ink1783.xml" ContentType="application/inkml+xml"/>
  <Override PartName="/ppt/ink/ink1784.xml" ContentType="application/inkml+xml"/>
  <Override PartName="/ppt/ink/ink1785.xml" ContentType="application/inkml+xml"/>
  <Override PartName="/ppt/ink/ink1786.xml" ContentType="application/inkml+xml"/>
  <Override PartName="/ppt/ink/ink1787.xml" ContentType="application/inkml+xml"/>
  <Override PartName="/ppt/ink/ink1788.xml" ContentType="application/inkml+xml"/>
  <Override PartName="/ppt/ink/ink1789.xml" ContentType="application/inkml+xml"/>
  <Override PartName="/ppt/ink/ink1790.xml" ContentType="application/inkml+xml"/>
  <Override PartName="/ppt/ink/ink1791.xml" ContentType="application/inkml+xml"/>
  <Override PartName="/ppt/ink/ink1792.xml" ContentType="application/inkml+xml"/>
  <Override PartName="/ppt/ink/ink1793.xml" ContentType="application/inkml+xml"/>
  <Override PartName="/ppt/ink/ink1794.xml" ContentType="application/inkml+xml"/>
  <Override PartName="/ppt/ink/ink1795.xml" ContentType="application/inkml+xml"/>
  <Override PartName="/ppt/ink/ink1796.xml" ContentType="application/inkml+xml"/>
  <Override PartName="/ppt/ink/ink1797.xml" ContentType="application/inkml+xml"/>
  <Override PartName="/ppt/ink/ink1798.xml" ContentType="application/inkml+xml"/>
  <Override PartName="/ppt/ink/ink1799.xml" ContentType="application/inkml+xml"/>
  <Override PartName="/ppt/ink/ink1800.xml" ContentType="application/inkml+xml"/>
  <Override PartName="/ppt/ink/ink1801.xml" ContentType="application/inkml+xml"/>
  <Override PartName="/ppt/ink/ink1802.xml" ContentType="application/inkml+xml"/>
  <Override PartName="/ppt/ink/ink1803.xml" ContentType="application/inkml+xml"/>
  <Override PartName="/ppt/ink/ink1804.xml" ContentType="application/inkml+xml"/>
  <Override PartName="/ppt/ink/ink1805.xml" ContentType="application/inkml+xml"/>
  <Override PartName="/ppt/ink/ink1806.xml" ContentType="application/inkml+xml"/>
  <Override PartName="/ppt/ink/ink1807.xml" ContentType="application/inkml+xml"/>
  <Override PartName="/ppt/ink/ink1808.xml" ContentType="application/inkml+xml"/>
  <Override PartName="/ppt/ink/ink1809.xml" ContentType="application/inkml+xml"/>
  <Override PartName="/ppt/ink/ink1810.xml" ContentType="application/inkml+xml"/>
  <Override PartName="/ppt/ink/ink1811.xml" ContentType="application/inkml+xml"/>
  <Override PartName="/ppt/ink/ink1812.xml" ContentType="application/inkml+xml"/>
  <Override PartName="/ppt/ink/ink1813.xml" ContentType="application/inkml+xml"/>
  <Override PartName="/ppt/ink/ink1814.xml" ContentType="application/inkml+xml"/>
  <Override PartName="/ppt/ink/ink1815.xml" ContentType="application/inkml+xml"/>
  <Override PartName="/ppt/ink/ink1816.xml" ContentType="application/inkml+xml"/>
  <Override PartName="/ppt/ink/ink1817.xml" ContentType="application/inkml+xml"/>
  <Override PartName="/ppt/ink/ink1818.xml" ContentType="application/inkml+xml"/>
  <Override PartName="/ppt/ink/ink1819.xml" ContentType="application/inkml+xml"/>
  <Override PartName="/ppt/ink/ink1820.xml" ContentType="application/inkml+xml"/>
  <Override PartName="/ppt/ink/ink1821.xml" ContentType="application/inkml+xml"/>
  <Override PartName="/ppt/ink/ink1822.xml" ContentType="application/inkml+xml"/>
  <Override PartName="/ppt/ink/ink1823.xml" ContentType="application/inkml+xml"/>
  <Override PartName="/ppt/ink/ink1824.xml" ContentType="application/inkml+xml"/>
  <Override PartName="/ppt/ink/ink1825.xml" ContentType="application/inkml+xml"/>
  <Override PartName="/ppt/ink/ink1826.xml" ContentType="application/inkml+xml"/>
  <Override PartName="/ppt/ink/ink1827.xml" ContentType="application/inkml+xml"/>
  <Override PartName="/ppt/ink/ink1828.xml" ContentType="application/inkml+xml"/>
  <Override PartName="/ppt/ink/ink1829.xml" ContentType="application/inkml+xml"/>
  <Override PartName="/ppt/ink/ink1830.xml" ContentType="application/inkml+xml"/>
  <Override PartName="/ppt/ink/ink1831.xml" ContentType="application/inkml+xml"/>
  <Override PartName="/ppt/ink/ink1832.xml" ContentType="application/inkml+xml"/>
  <Override PartName="/ppt/ink/ink1833.xml" ContentType="application/inkml+xml"/>
  <Override PartName="/ppt/ink/ink1834.xml" ContentType="application/inkml+xml"/>
  <Override PartName="/ppt/ink/ink1835.xml" ContentType="application/inkml+xml"/>
  <Override PartName="/ppt/ink/ink1836.xml" ContentType="application/inkml+xml"/>
  <Override PartName="/ppt/ink/ink1837.xml" ContentType="application/inkml+xml"/>
  <Override PartName="/ppt/ink/ink1838.xml" ContentType="application/inkml+xml"/>
  <Override PartName="/ppt/ink/ink1839.xml" ContentType="application/inkml+xml"/>
  <Override PartName="/ppt/ink/ink1840.xml" ContentType="application/inkml+xml"/>
  <Override PartName="/ppt/ink/ink1841.xml" ContentType="application/inkml+xml"/>
  <Override PartName="/ppt/ink/ink1842.xml" ContentType="application/inkml+xml"/>
  <Override PartName="/ppt/ink/ink1843.xml" ContentType="application/inkml+xml"/>
  <Override PartName="/ppt/ink/ink1844.xml" ContentType="application/inkml+xml"/>
  <Override PartName="/ppt/ink/ink1845.xml" ContentType="application/inkml+xml"/>
  <Override PartName="/ppt/ink/ink1846.xml" ContentType="application/inkml+xml"/>
  <Override PartName="/ppt/ink/ink1847.xml" ContentType="application/inkml+xml"/>
  <Override PartName="/ppt/ink/ink1848.xml" ContentType="application/inkml+xml"/>
  <Override PartName="/ppt/ink/ink1849.xml" ContentType="application/inkml+xml"/>
  <Override PartName="/ppt/ink/ink1850.xml" ContentType="application/inkml+xml"/>
  <Override PartName="/ppt/ink/ink1851.xml" ContentType="application/inkml+xml"/>
  <Override PartName="/ppt/ink/ink1852.xml" ContentType="application/inkml+xml"/>
  <Override PartName="/ppt/ink/ink1853.xml" ContentType="application/inkml+xml"/>
  <Override PartName="/ppt/ink/ink1854.xml" ContentType="application/inkml+xml"/>
  <Override PartName="/ppt/ink/ink1855.xml" ContentType="application/inkml+xml"/>
  <Override PartName="/ppt/ink/ink1856.xml" ContentType="application/inkml+xml"/>
  <Override PartName="/ppt/ink/ink1857.xml" ContentType="application/inkml+xml"/>
  <Override PartName="/ppt/ink/ink1858.xml" ContentType="application/inkml+xml"/>
  <Override PartName="/ppt/ink/ink1859.xml" ContentType="application/inkml+xml"/>
  <Override PartName="/ppt/ink/ink1860.xml" ContentType="application/inkml+xml"/>
  <Override PartName="/ppt/ink/ink1861.xml" ContentType="application/inkml+xml"/>
  <Override PartName="/ppt/ink/ink1862.xml" ContentType="application/inkml+xml"/>
  <Override PartName="/ppt/ink/ink1863.xml" ContentType="application/inkml+xml"/>
  <Override PartName="/ppt/ink/ink1864.xml" ContentType="application/inkml+xml"/>
  <Override PartName="/ppt/ink/ink1865.xml" ContentType="application/inkml+xml"/>
  <Override PartName="/ppt/ink/ink1866.xml" ContentType="application/inkml+xml"/>
  <Override PartName="/ppt/ink/ink1867.xml" ContentType="application/inkml+xml"/>
  <Override PartName="/ppt/ink/ink1868.xml" ContentType="application/inkml+xml"/>
  <Override PartName="/ppt/ink/ink1869.xml" ContentType="application/inkml+xml"/>
  <Override PartName="/ppt/ink/ink1870.xml" ContentType="application/inkml+xml"/>
  <Override PartName="/ppt/ink/ink1871.xml" ContentType="application/inkml+xml"/>
  <Override PartName="/ppt/ink/ink1872.xml" ContentType="application/inkml+xml"/>
  <Override PartName="/ppt/ink/ink1873.xml" ContentType="application/inkml+xml"/>
  <Override PartName="/ppt/ink/ink1874.xml" ContentType="application/inkml+xml"/>
  <Override PartName="/ppt/ink/ink1875.xml" ContentType="application/inkml+xml"/>
  <Override PartName="/ppt/ink/ink1876.xml" ContentType="application/inkml+xml"/>
  <Override PartName="/ppt/ink/ink1877.xml" ContentType="application/inkml+xml"/>
  <Override PartName="/ppt/ink/ink1878.xml" ContentType="application/inkml+xml"/>
  <Override PartName="/ppt/ink/ink1879.xml" ContentType="application/inkml+xml"/>
  <Override PartName="/ppt/ink/ink1880.xml" ContentType="application/inkml+xml"/>
  <Override PartName="/ppt/ink/ink1881.xml" ContentType="application/inkml+xml"/>
  <Override PartName="/ppt/ink/ink1882.xml" ContentType="application/inkml+xml"/>
  <Override PartName="/ppt/ink/ink1883.xml" ContentType="application/inkml+xml"/>
  <Override PartName="/ppt/ink/ink1884.xml" ContentType="application/inkml+xml"/>
  <Override PartName="/ppt/ink/ink1885.xml" ContentType="application/inkml+xml"/>
  <Override PartName="/ppt/ink/ink1886.xml" ContentType="application/inkml+xml"/>
  <Override PartName="/ppt/ink/ink1887.xml" ContentType="application/inkml+xml"/>
  <Override PartName="/ppt/ink/ink1888.xml" ContentType="application/inkml+xml"/>
  <Override PartName="/ppt/ink/ink1889.xml" ContentType="application/inkml+xml"/>
  <Override PartName="/ppt/ink/ink1890.xml" ContentType="application/inkml+xml"/>
  <Override PartName="/ppt/ink/ink1891.xml" ContentType="application/inkml+xml"/>
  <Override PartName="/ppt/ink/ink1892.xml" ContentType="application/inkml+xml"/>
  <Override PartName="/ppt/ink/ink1893.xml" ContentType="application/inkml+xml"/>
  <Override PartName="/ppt/ink/ink1894.xml" ContentType="application/inkml+xml"/>
  <Override PartName="/ppt/ink/ink1895.xml" ContentType="application/inkml+xml"/>
  <Override PartName="/ppt/ink/ink1896.xml" ContentType="application/inkml+xml"/>
  <Override PartName="/ppt/ink/ink1897.xml" ContentType="application/inkml+xml"/>
  <Override PartName="/ppt/ink/ink1898.xml" ContentType="application/inkml+xml"/>
  <Override PartName="/ppt/ink/ink1899.xml" ContentType="application/inkml+xml"/>
  <Override PartName="/ppt/ink/ink1900.xml" ContentType="application/inkml+xml"/>
  <Override PartName="/ppt/ink/ink1901.xml" ContentType="application/inkml+xml"/>
  <Override PartName="/ppt/ink/ink1902.xml" ContentType="application/inkml+xml"/>
  <Override PartName="/ppt/ink/ink1903.xml" ContentType="application/inkml+xml"/>
  <Override PartName="/ppt/ink/ink1904.xml" ContentType="application/inkml+xml"/>
  <Override PartName="/ppt/ink/ink1905.xml" ContentType="application/inkml+xml"/>
  <Override PartName="/ppt/ink/ink1906.xml" ContentType="application/inkml+xml"/>
  <Override PartName="/ppt/ink/ink1907.xml" ContentType="application/inkml+xml"/>
  <Override PartName="/ppt/ink/ink1908.xml" ContentType="application/inkml+xml"/>
  <Override PartName="/ppt/ink/ink1909.xml" ContentType="application/inkml+xml"/>
  <Override PartName="/ppt/ink/ink1910.xml" ContentType="application/inkml+xml"/>
  <Override PartName="/ppt/ink/ink1911.xml" ContentType="application/inkml+xml"/>
  <Override PartName="/ppt/ink/ink1912.xml" ContentType="application/inkml+xml"/>
  <Override PartName="/ppt/ink/ink1913.xml" ContentType="application/inkml+xml"/>
  <Override PartName="/ppt/ink/ink1914.xml" ContentType="application/inkml+xml"/>
  <Override PartName="/ppt/ink/ink1915.xml" ContentType="application/inkml+xml"/>
  <Override PartName="/ppt/ink/ink1916.xml" ContentType="application/inkml+xml"/>
  <Override PartName="/ppt/ink/ink1917.xml" ContentType="application/inkml+xml"/>
  <Override PartName="/ppt/ink/ink1918.xml" ContentType="application/inkml+xml"/>
  <Override PartName="/ppt/ink/ink1919.xml" ContentType="application/inkml+xml"/>
  <Override PartName="/ppt/ink/ink1920.xml" ContentType="application/inkml+xml"/>
  <Override PartName="/ppt/ink/ink1921.xml" ContentType="application/inkml+xml"/>
  <Override PartName="/ppt/ink/ink1922.xml" ContentType="application/inkml+xml"/>
  <Override PartName="/ppt/ink/ink1923.xml" ContentType="application/inkml+xml"/>
  <Override PartName="/ppt/ink/ink1924.xml" ContentType="application/inkml+xml"/>
  <Override PartName="/ppt/ink/ink1925.xml" ContentType="application/inkml+xml"/>
  <Override PartName="/ppt/ink/ink1926.xml" ContentType="application/inkml+xml"/>
  <Override PartName="/ppt/ink/ink1927.xml" ContentType="application/inkml+xml"/>
  <Override PartName="/ppt/ink/ink1928.xml" ContentType="application/inkml+xml"/>
  <Override PartName="/ppt/ink/ink1929.xml" ContentType="application/inkml+xml"/>
  <Override PartName="/ppt/ink/ink1930.xml" ContentType="application/inkml+xml"/>
  <Override PartName="/ppt/ink/ink1931.xml" ContentType="application/inkml+xml"/>
  <Override PartName="/ppt/ink/ink1932.xml" ContentType="application/inkml+xml"/>
  <Override PartName="/ppt/ink/ink1933.xml" ContentType="application/inkml+xml"/>
  <Override PartName="/ppt/ink/ink1934.xml" ContentType="application/inkml+xml"/>
  <Override PartName="/ppt/ink/ink1935.xml" ContentType="application/inkml+xml"/>
  <Override PartName="/ppt/ink/ink1936.xml" ContentType="application/inkml+xml"/>
  <Override PartName="/ppt/ink/ink1937.xml" ContentType="application/inkml+xml"/>
  <Override PartName="/ppt/ink/ink1938.xml" ContentType="application/inkml+xml"/>
  <Override PartName="/ppt/ink/ink1939.xml" ContentType="application/inkml+xml"/>
  <Override PartName="/ppt/ink/ink1940.xml" ContentType="application/inkml+xml"/>
  <Override PartName="/ppt/ink/ink1941.xml" ContentType="application/inkml+xml"/>
  <Override PartName="/ppt/ink/ink1942.xml" ContentType="application/inkml+xml"/>
  <Override PartName="/ppt/ink/ink1943.xml" ContentType="application/inkml+xml"/>
  <Override PartName="/ppt/ink/ink1944.xml" ContentType="application/inkml+xml"/>
  <Override PartName="/ppt/ink/ink1945.xml" ContentType="application/inkml+xml"/>
  <Override PartName="/ppt/ink/ink1946.xml" ContentType="application/inkml+xml"/>
  <Override PartName="/ppt/ink/ink1947.xml" ContentType="application/inkml+xml"/>
  <Override PartName="/ppt/ink/ink1948.xml" ContentType="application/inkml+xml"/>
  <Override PartName="/ppt/ink/ink1949.xml" ContentType="application/inkml+xml"/>
  <Override PartName="/ppt/ink/ink1950.xml" ContentType="application/inkml+xml"/>
  <Override PartName="/ppt/ink/ink1951.xml" ContentType="application/inkml+xml"/>
  <Override PartName="/ppt/ink/ink1952.xml" ContentType="application/inkml+xml"/>
  <Override PartName="/ppt/ink/ink1953.xml" ContentType="application/inkml+xml"/>
  <Override PartName="/ppt/ink/ink1954.xml" ContentType="application/inkml+xml"/>
  <Override PartName="/ppt/ink/ink1955.xml" ContentType="application/inkml+xml"/>
  <Override PartName="/ppt/ink/ink1956.xml" ContentType="application/inkml+xml"/>
  <Override PartName="/ppt/ink/ink1957.xml" ContentType="application/inkml+xml"/>
  <Override PartName="/ppt/ink/ink1958.xml" ContentType="application/inkml+xml"/>
  <Override PartName="/ppt/ink/ink1959.xml" ContentType="application/inkml+xml"/>
  <Override PartName="/ppt/ink/ink1960.xml" ContentType="application/inkml+xml"/>
  <Override PartName="/ppt/ink/ink1961.xml" ContentType="application/inkml+xml"/>
  <Override PartName="/ppt/ink/ink1962.xml" ContentType="application/inkml+xml"/>
  <Override PartName="/ppt/ink/ink1963.xml" ContentType="application/inkml+xml"/>
  <Override PartName="/ppt/ink/ink1964.xml" ContentType="application/inkml+xml"/>
  <Override PartName="/ppt/ink/ink1965.xml" ContentType="application/inkml+xml"/>
  <Override PartName="/ppt/ink/ink1966.xml" ContentType="application/inkml+xml"/>
  <Override PartName="/ppt/ink/ink1967.xml" ContentType="application/inkml+xml"/>
  <Override PartName="/ppt/ink/ink1968.xml" ContentType="application/inkml+xml"/>
  <Override PartName="/ppt/ink/ink1969.xml" ContentType="application/inkml+xml"/>
  <Override PartName="/ppt/ink/ink1970.xml" ContentType="application/inkml+xml"/>
  <Override PartName="/ppt/ink/ink1971.xml" ContentType="application/inkml+xml"/>
  <Override PartName="/ppt/ink/ink1972.xml" ContentType="application/inkml+xml"/>
  <Override PartName="/ppt/ink/ink1973.xml" ContentType="application/inkml+xml"/>
  <Override PartName="/ppt/ink/ink1974.xml" ContentType="application/inkml+xml"/>
  <Override PartName="/ppt/ink/ink1975.xml" ContentType="application/inkml+xml"/>
  <Override PartName="/ppt/ink/ink1976.xml" ContentType="application/inkml+xml"/>
  <Override PartName="/ppt/ink/ink1977.xml" ContentType="application/inkml+xml"/>
  <Override PartName="/ppt/ink/ink1978.xml" ContentType="application/inkml+xml"/>
  <Override PartName="/ppt/ink/ink1979.xml" ContentType="application/inkml+xml"/>
  <Override PartName="/ppt/ink/ink1980.xml" ContentType="application/inkml+xml"/>
  <Override PartName="/ppt/ink/ink1981.xml" ContentType="application/inkml+xml"/>
  <Override PartName="/ppt/ink/ink1982.xml" ContentType="application/inkml+xml"/>
  <Override PartName="/ppt/ink/ink1983.xml" ContentType="application/inkml+xml"/>
  <Override PartName="/ppt/ink/ink1984.xml" ContentType="application/inkml+xml"/>
  <Override PartName="/ppt/ink/ink1985.xml" ContentType="application/inkml+xml"/>
  <Override PartName="/ppt/ink/ink1986.xml" ContentType="application/inkml+xml"/>
  <Override PartName="/ppt/ink/ink1987.xml" ContentType="application/inkml+xml"/>
  <Override PartName="/ppt/ink/ink1988.xml" ContentType="application/inkml+xml"/>
  <Override PartName="/ppt/ink/ink1989.xml" ContentType="application/inkml+xml"/>
  <Override PartName="/ppt/ink/ink1990.xml" ContentType="application/inkml+xml"/>
  <Override PartName="/ppt/ink/ink1991.xml" ContentType="application/inkml+xml"/>
  <Override PartName="/ppt/ink/ink1992.xml" ContentType="application/inkml+xml"/>
  <Override PartName="/ppt/ink/ink1993.xml" ContentType="application/inkml+xml"/>
  <Override PartName="/ppt/ink/ink1994.xml" ContentType="application/inkml+xml"/>
  <Override PartName="/ppt/ink/ink1995.xml" ContentType="application/inkml+xml"/>
  <Override PartName="/ppt/ink/ink1996.xml" ContentType="application/inkml+xml"/>
  <Override PartName="/ppt/ink/ink1997.xml" ContentType="application/inkml+xml"/>
  <Override PartName="/ppt/ink/ink1998.xml" ContentType="application/inkml+xml"/>
  <Override PartName="/ppt/ink/ink1999.xml" ContentType="application/inkml+xml"/>
  <Override PartName="/ppt/ink/ink2000.xml" ContentType="application/inkml+xml"/>
  <Override PartName="/ppt/ink/ink2001.xml" ContentType="application/inkml+xml"/>
  <Override PartName="/ppt/ink/ink2002.xml" ContentType="application/inkml+xml"/>
  <Override PartName="/ppt/ink/ink2003.xml" ContentType="application/inkml+xml"/>
  <Override PartName="/ppt/ink/ink2004.xml" ContentType="application/inkml+xml"/>
  <Override PartName="/ppt/ink/ink2005.xml" ContentType="application/inkml+xml"/>
  <Override PartName="/ppt/ink/ink2006.xml" ContentType="application/inkml+xml"/>
  <Override PartName="/ppt/ink/ink2007.xml" ContentType="application/inkml+xml"/>
  <Override PartName="/ppt/ink/ink2008.xml" ContentType="application/inkml+xml"/>
  <Override PartName="/ppt/ink/ink2009.xml" ContentType="application/inkml+xml"/>
  <Override PartName="/ppt/ink/ink2010.xml" ContentType="application/inkml+xml"/>
  <Override PartName="/ppt/ink/ink2011.xml" ContentType="application/inkml+xml"/>
  <Override PartName="/ppt/ink/ink2012.xml" ContentType="application/inkml+xml"/>
  <Override PartName="/ppt/ink/ink2013.xml" ContentType="application/inkml+xml"/>
  <Override PartName="/ppt/ink/ink2014.xml" ContentType="application/inkml+xml"/>
  <Override PartName="/ppt/ink/ink2015.xml" ContentType="application/inkml+xml"/>
  <Override PartName="/ppt/ink/ink2016.xml" ContentType="application/inkml+xml"/>
  <Override PartName="/ppt/ink/ink2017.xml" ContentType="application/inkml+xml"/>
  <Override PartName="/ppt/ink/ink2018.xml" ContentType="application/inkml+xml"/>
  <Override PartName="/ppt/ink/ink2019.xml" ContentType="application/inkml+xml"/>
  <Override PartName="/ppt/ink/ink2020.xml" ContentType="application/inkml+xml"/>
  <Override PartName="/ppt/ink/ink2021.xml" ContentType="application/inkml+xml"/>
  <Override PartName="/ppt/ink/ink2022.xml" ContentType="application/inkml+xml"/>
  <Override PartName="/ppt/ink/ink2023.xml" ContentType="application/inkml+xml"/>
  <Override PartName="/ppt/ink/ink2024.xml" ContentType="application/inkml+xml"/>
  <Override PartName="/ppt/ink/ink2025.xml" ContentType="application/inkml+xml"/>
  <Override PartName="/ppt/ink/ink2026.xml" ContentType="application/inkml+xml"/>
  <Override PartName="/ppt/ink/ink2027.xml" ContentType="application/inkml+xml"/>
  <Override PartName="/ppt/ink/ink2028.xml" ContentType="application/inkml+xml"/>
  <Override PartName="/ppt/ink/ink2029.xml" ContentType="application/inkml+xml"/>
  <Override PartName="/ppt/ink/ink2030.xml" ContentType="application/inkml+xml"/>
  <Override PartName="/ppt/ink/ink2031.xml" ContentType="application/inkml+xml"/>
  <Override PartName="/ppt/ink/ink2032.xml" ContentType="application/inkml+xml"/>
  <Override PartName="/ppt/ink/ink2033.xml" ContentType="application/inkml+xml"/>
  <Override PartName="/ppt/ink/ink2034.xml" ContentType="application/inkml+xml"/>
  <Override PartName="/ppt/ink/ink2035.xml" ContentType="application/inkml+xml"/>
  <Override PartName="/ppt/ink/ink2036.xml" ContentType="application/inkml+xml"/>
  <Override PartName="/ppt/ink/ink2037.xml" ContentType="application/inkml+xml"/>
  <Override PartName="/ppt/ink/ink2038.xml" ContentType="application/inkml+xml"/>
  <Override PartName="/ppt/ink/ink2039.xml" ContentType="application/inkml+xml"/>
  <Override PartName="/ppt/ink/ink2040.xml" ContentType="application/inkml+xml"/>
  <Override PartName="/ppt/ink/ink2041.xml" ContentType="application/inkml+xml"/>
  <Override PartName="/ppt/ink/ink2042.xml" ContentType="application/inkml+xml"/>
  <Override PartName="/ppt/ink/ink2043.xml" ContentType="application/inkml+xml"/>
  <Override PartName="/ppt/ink/ink2044.xml" ContentType="application/inkml+xml"/>
  <Override PartName="/ppt/ink/ink2045.xml" ContentType="application/inkml+xml"/>
  <Override PartName="/ppt/ink/ink2046.xml" ContentType="application/inkml+xml"/>
  <Override PartName="/ppt/ink/ink2047.xml" ContentType="application/inkml+xml"/>
  <Override PartName="/ppt/ink/ink2048.xml" ContentType="application/inkml+xml"/>
  <Override PartName="/ppt/ink/ink2049.xml" ContentType="application/inkml+xml"/>
  <Override PartName="/ppt/ink/ink2050.xml" ContentType="application/inkml+xml"/>
  <Override PartName="/ppt/ink/ink2051.xml" ContentType="application/inkml+xml"/>
  <Override PartName="/ppt/ink/ink2052.xml" ContentType="application/inkml+xml"/>
  <Override PartName="/ppt/ink/ink2053.xml" ContentType="application/inkml+xml"/>
  <Override PartName="/ppt/ink/ink2054.xml" ContentType="application/inkml+xml"/>
  <Override PartName="/ppt/ink/ink2055.xml" ContentType="application/inkml+xml"/>
  <Override PartName="/ppt/ink/ink2056.xml" ContentType="application/inkml+xml"/>
  <Override PartName="/ppt/ink/ink2057.xml" ContentType="application/inkml+xml"/>
  <Override PartName="/ppt/ink/ink2058.xml" ContentType="application/inkml+xml"/>
  <Override PartName="/ppt/ink/ink2059.xml" ContentType="application/inkml+xml"/>
  <Override PartName="/ppt/ink/ink2060.xml" ContentType="application/inkml+xml"/>
  <Override PartName="/ppt/ink/ink2061.xml" ContentType="application/inkml+xml"/>
  <Override PartName="/ppt/ink/ink2062.xml" ContentType="application/inkml+xml"/>
  <Override PartName="/ppt/ink/ink2063.xml" ContentType="application/inkml+xml"/>
  <Override PartName="/ppt/ink/ink2064.xml" ContentType="application/inkml+xml"/>
  <Override PartName="/ppt/ink/ink2065.xml" ContentType="application/inkml+xml"/>
  <Override PartName="/ppt/ink/ink2066.xml" ContentType="application/inkml+xml"/>
  <Override PartName="/ppt/ink/ink2067.xml" ContentType="application/inkml+xml"/>
  <Override PartName="/ppt/ink/ink2068.xml" ContentType="application/inkml+xml"/>
  <Override PartName="/ppt/ink/ink2069.xml" ContentType="application/inkml+xml"/>
  <Override PartName="/ppt/ink/ink2070.xml" ContentType="application/inkml+xml"/>
  <Override PartName="/ppt/ink/ink2071.xml" ContentType="application/inkml+xml"/>
  <Override PartName="/ppt/ink/ink2072.xml" ContentType="application/inkml+xml"/>
  <Override PartName="/ppt/ink/ink2073.xml" ContentType="application/inkml+xml"/>
  <Override PartName="/ppt/ink/ink2074.xml" ContentType="application/inkml+xml"/>
  <Override PartName="/ppt/ink/ink2075.xml" ContentType="application/inkml+xml"/>
  <Override PartName="/ppt/ink/ink2076.xml" ContentType="application/inkml+xml"/>
  <Override PartName="/ppt/ink/ink2077.xml" ContentType="application/inkml+xml"/>
  <Override PartName="/ppt/ink/ink2078.xml" ContentType="application/inkml+xml"/>
  <Override PartName="/ppt/ink/ink2079.xml" ContentType="application/inkml+xml"/>
  <Override PartName="/ppt/ink/ink2080.xml" ContentType="application/inkml+xml"/>
  <Override PartName="/ppt/ink/ink2081.xml" ContentType="application/inkml+xml"/>
  <Override PartName="/ppt/ink/ink2082.xml" ContentType="application/inkml+xml"/>
  <Override PartName="/ppt/ink/ink2083.xml" ContentType="application/inkml+xml"/>
  <Override PartName="/ppt/ink/ink2084.xml" ContentType="application/inkml+xml"/>
  <Override PartName="/ppt/ink/ink2085.xml" ContentType="application/inkml+xml"/>
  <Override PartName="/ppt/ink/ink2086.xml" ContentType="application/inkml+xml"/>
  <Override PartName="/ppt/ink/ink2087.xml" ContentType="application/inkml+xml"/>
  <Override PartName="/ppt/ink/ink2088.xml" ContentType="application/inkml+xml"/>
  <Override PartName="/ppt/ink/ink2089.xml" ContentType="application/inkml+xml"/>
  <Override PartName="/ppt/ink/ink2090.xml" ContentType="application/inkml+xml"/>
  <Override PartName="/ppt/ink/ink2091.xml" ContentType="application/inkml+xml"/>
  <Override PartName="/ppt/ink/ink2092.xml" ContentType="application/inkml+xml"/>
  <Override PartName="/ppt/ink/ink2093.xml" ContentType="application/inkml+xml"/>
  <Override PartName="/ppt/ink/ink2094.xml" ContentType="application/inkml+xml"/>
  <Override PartName="/ppt/ink/ink2095.xml" ContentType="application/inkml+xml"/>
  <Override PartName="/ppt/ink/ink2096.xml" ContentType="application/inkml+xml"/>
  <Override PartName="/ppt/ink/ink2097.xml" ContentType="application/inkml+xml"/>
  <Override PartName="/ppt/ink/ink2098.xml" ContentType="application/inkml+xml"/>
  <Override PartName="/ppt/ink/ink2099.xml" ContentType="application/inkml+xml"/>
  <Override PartName="/ppt/ink/ink2100.xml" ContentType="application/inkml+xml"/>
  <Override PartName="/ppt/ink/ink2101.xml" ContentType="application/inkml+xml"/>
  <Override PartName="/ppt/ink/ink2102.xml" ContentType="application/inkml+xml"/>
  <Override PartName="/ppt/ink/ink2103.xml" ContentType="application/inkml+xml"/>
  <Override PartName="/ppt/ink/ink2104.xml" ContentType="application/inkml+xml"/>
  <Override PartName="/ppt/ink/ink2105.xml" ContentType="application/inkml+xml"/>
  <Override PartName="/ppt/ink/ink2106.xml" ContentType="application/inkml+xml"/>
  <Override PartName="/ppt/ink/ink2107.xml" ContentType="application/inkml+xml"/>
  <Override PartName="/ppt/ink/ink2108.xml" ContentType="application/inkml+xml"/>
  <Override PartName="/ppt/ink/ink2109.xml" ContentType="application/inkml+xml"/>
  <Override PartName="/ppt/ink/ink2110.xml" ContentType="application/inkml+xml"/>
  <Override PartName="/ppt/ink/ink2111.xml" ContentType="application/inkml+xml"/>
  <Override PartName="/ppt/ink/ink2112.xml" ContentType="application/inkml+xml"/>
  <Override PartName="/ppt/ink/ink2113.xml" ContentType="application/inkml+xml"/>
  <Override PartName="/ppt/ink/ink2114.xml" ContentType="application/inkml+xml"/>
  <Override PartName="/ppt/ink/ink2115.xml" ContentType="application/inkml+xml"/>
  <Override PartName="/ppt/ink/ink2116.xml" ContentType="application/inkml+xml"/>
  <Override PartName="/ppt/ink/ink2117.xml" ContentType="application/inkml+xml"/>
  <Override PartName="/ppt/ink/ink2118.xml" ContentType="application/inkml+xml"/>
  <Override PartName="/ppt/ink/ink2119.xml" ContentType="application/inkml+xml"/>
  <Override PartName="/ppt/ink/ink2120.xml" ContentType="application/inkml+xml"/>
  <Override PartName="/ppt/ink/ink2121.xml" ContentType="application/inkml+xml"/>
  <Override PartName="/ppt/ink/ink2122.xml" ContentType="application/inkml+xml"/>
  <Override PartName="/ppt/ink/ink2123.xml" ContentType="application/inkml+xml"/>
  <Override PartName="/ppt/ink/ink2124.xml" ContentType="application/inkml+xml"/>
  <Override PartName="/ppt/ink/ink2125.xml" ContentType="application/inkml+xml"/>
  <Override PartName="/ppt/ink/ink2126.xml" ContentType="application/inkml+xml"/>
  <Override PartName="/ppt/ink/ink2127.xml" ContentType="application/inkml+xml"/>
  <Override PartName="/ppt/ink/ink2128.xml" ContentType="application/inkml+xml"/>
  <Override PartName="/ppt/ink/ink2129.xml" ContentType="application/inkml+xml"/>
  <Override PartName="/ppt/ink/ink2130.xml" ContentType="application/inkml+xml"/>
  <Override PartName="/ppt/ink/ink2131.xml" ContentType="application/inkml+xml"/>
  <Override PartName="/ppt/ink/ink2132.xml" ContentType="application/inkml+xml"/>
  <Override PartName="/ppt/ink/ink2133.xml" ContentType="application/inkml+xml"/>
  <Override PartName="/ppt/ink/ink2134.xml" ContentType="application/inkml+xml"/>
  <Override PartName="/ppt/ink/ink2135.xml" ContentType="application/inkml+xml"/>
  <Override PartName="/ppt/ink/ink2136.xml" ContentType="application/inkml+xml"/>
  <Override PartName="/ppt/ink/ink2137.xml" ContentType="application/inkml+xml"/>
  <Override PartName="/ppt/ink/ink2138.xml" ContentType="application/inkml+xml"/>
  <Override PartName="/ppt/ink/ink2139.xml" ContentType="application/inkml+xml"/>
  <Override PartName="/ppt/ink/ink2140.xml" ContentType="application/inkml+xml"/>
  <Override PartName="/ppt/ink/ink2141.xml" ContentType="application/inkml+xml"/>
  <Override PartName="/ppt/ink/ink2142.xml" ContentType="application/inkml+xml"/>
  <Override PartName="/ppt/ink/ink2143.xml" ContentType="application/inkml+xml"/>
  <Override PartName="/ppt/ink/ink2144.xml" ContentType="application/inkml+xml"/>
  <Override PartName="/ppt/ink/ink2145.xml" ContentType="application/inkml+xml"/>
  <Override PartName="/ppt/ink/ink2146.xml" ContentType="application/inkml+xml"/>
  <Override PartName="/ppt/ink/ink2147.xml" ContentType="application/inkml+xml"/>
  <Override PartName="/ppt/ink/ink2148.xml" ContentType="application/inkml+xml"/>
  <Override PartName="/ppt/ink/ink2149.xml" ContentType="application/inkml+xml"/>
  <Override PartName="/ppt/ink/ink2150.xml" ContentType="application/inkml+xml"/>
  <Override PartName="/ppt/ink/ink2151.xml" ContentType="application/inkml+xml"/>
  <Override PartName="/ppt/ink/ink2152.xml" ContentType="application/inkml+xml"/>
  <Override PartName="/ppt/ink/ink2153.xml" ContentType="application/inkml+xml"/>
  <Override PartName="/ppt/ink/ink2154.xml" ContentType="application/inkml+xml"/>
  <Override PartName="/ppt/ink/ink2155.xml" ContentType="application/inkml+xml"/>
  <Override PartName="/ppt/ink/ink2156.xml" ContentType="application/inkml+xml"/>
  <Override PartName="/ppt/ink/ink2157.xml" ContentType="application/inkml+xml"/>
  <Override PartName="/ppt/ink/ink2158.xml" ContentType="application/inkml+xml"/>
  <Override PartName="/ppt/ink/ink2159.xml" ContentType="application/inkml+xml"/>
  <Override PartName="/ppt/ink/ink2160.xml" ContentType="application/inkml+xml"/>
  <Override PartName="/ppt/ink/ink2161.xml" ContentType="application/inkml+xml"/>
  <Override PartName="/ppt/ink/ink2162.xml" ContentType="application/inkml+xml"/>
  <Override PartName="/ppt/ink/ink2163.xml" ContentType="application/inkml+xml"/>
  <Override PartName="/ppt/ink/ink2164.xml" ContentType="application/inkml+xml"/>
  <Override PartName="/ppt/ink/ink2165.xml" ContentType="application/inkml+xml"/>
  <Override PartName="/ppt/ink/ink2166.xml" ContentType="application/inkml+xml"/>
  <Override PartName="/ppt/ink/ink2167.xml" ContentType="application/inkml+xml"/>
  <Override PartName="/ppt/ink/ink2168.xml" ContentType="application/inkml+xml"/>
  <Override PartName="/ppt/ink/ink2169.xml" ContentType="application/inkml+xml"/>
  <Override PartName="/ppt/ink/ink2170.xml" ContentType="application/inkml+xml"/>
  <Override PartName="/ppt/ink/ink2171.xml" ContentType="application/inkml+xml"/>
  <Override PartName="/ppt/ink/ink2172.xml" ContentType="application/inkml+xml"/>
  <Override PartName="/ppt/ink/ink2173.xml" ContentType="application/inkml+xml"/>
  <Override PartName="/ppt/ink/ink2174.xml" ContentType="application/inkml+xml"/>
  <Override PartName="/ppt/ink/ink2175.xml" ContentType="application/inkml+xml"/>
  <Override PartName="/ppt/ink/ink2176.xml" ContentType="application/inkml+xml"/>
  <Override PartName="/ppt/ink/ink2177.xml" ContentType="application/inkml+xml"/>
  <Override PartName="/ppt/ink/ink2178.xml" ContentType="application/inkml+xml"/>
  <Override PartName="/ppt/ink/ink2179.xml" ContentType="application/inkml+xml"/>
  <Override PartName="/ppt/ink/ink2180.xml" ContentType="application/inkml+xml"/>
  <Override PartName="/ppt/ink/ink2181.xml" ContentType="application/inkml+xml"/>
  <Override PartName="/ppt/ink/ink2182.xml" ContentType="application/inkml+xml"/>
  <Override PartName="/ppt/ink/ink2183.xml" ContentType="application/inkml+xml"/>
  <Override PartName="/ppt/ink/ink2184.xml" ContentType="application/inkml+xml"/>
  <Override PartName="/ppt/ink/ink2185.xml" ContentType="application/inkml+xml"/>
  <Override PartName="/ppt/ink/ink2186.xml" ContentType="application/inkml+xml"/>
  <Override PartName="/ppt/ink/ink2187.xml" ContentType="application/inkml+xml"/>
  <Override PartName="/ppt/ink/ink2188.xml" ContentType="application/inkml+xml"/>
  <Override PartName="/ppt/ink/ink2189.xml" ContentType="application/inkml+xml"/>
  <Override PartName="/ppt/ink/ink2190.xml" ContentType="application/inkml+xml"/>
  <Override PartName="/ppt/ink/ink2191.xml" ContentType="application/inkml+xml"/>
  <Override PartName="/ppt/ink/ink2192.xml" ContentType="application/inkml+xml"/>
  <Override PartName="/ppt/ink/ink2193.xml" ContentType="application/inkml+xml"/>
  <Override PartName="/ppt/ink/ink2194.xml" ContentType="application/inkml+xml"/>
  <Override PartName="/ppt/ink/ink2195.xml" ContentType="application/inkml+xml"/>
  <Override PartName="/ppt/ink/ink2196.xml" ContentType="application/inkml+xml"/>
  <Override PartName="/ppt/ink/ink2197.xml" ContentType="application/inkml+xml"/>
  <Override PartName="/ppt/ink/ink2198.xml" ContentType="application/inkml+xml"/>
  <Override PartName="/ppt/ink/ink2199.xml" ContentType="application/inkml+xml"/>
  <Override PartName="/ppt/ink/ink2200.xml" ContentType="application/inkml+xml"/>
  <Override PartName="/ppt/ink/ink2201.xml" ContentType="application/inkml+xml"/>
  <Override PartName="/ppt/ink/ink2202.xml" ContentType="application/inkml+xml"/>
  <Override PartName="/ppt/ink/ink2203.xml" ContentType="application/inkml+xml"/>
  <Override PartName="/ppt/ink/ink2204.xml" ContentType="application/inkml+xml"/>
  <Override PartName="/ppt/ink/ink2205.xml" ContentType="application/inkml+xml"/>
  <Override PartName="/ppt/ink/ink2206.xml" ContentType="application/inkml+xml"/>
  <Override PartName="/ppt/ink/ink2207.xml" ContentType="application/inkml+xml"/>
  <Override PartName="/ppt/ink/ink2208.xml" ContentType="application/inkml+xml"/>
  <Override PartName="/ppt/ink/ink2209.xml" ContentType="application/inkml+xml"/>
  <Override PartName="/ppt/ink/ink2210.xml" ContentType="application/inkml+xml"/>
  <Override PartName="/ppt/ink/ink2211.xml" ContentType="application/inkml+xml"/>
  <Override PartName="/ppt/ink/ink2212.xml" ContentType="application/inkml+xml"/>
  <Override PartName="/ppt/ink/ink2213.xml" ContentType="application/inkml+xml"/>
  <Override PartName="/ppt/ink/ink2214.xml" ContentType="application/inkml+xml"/>
  <Override PartName="/ppt/ink/ink2215.xml" ContentType="application/inkml+xml"/>
  <Override PartName="/ppt/ink/ink2216.xml" ContentType="application/inkml+xml"/>
  <Override PartName="/ppt/ink/ink2217.xml" ContentType="application/inkml+xml"/>
  <Override PartName="/ppt/ink/ink2218.xml" ContentType="application/inkml+xml"/>
  <Override PartName="/ppt/ink/ink2219.xml" ContentType="application/inkml+xml"/>
  <Override PartName="/ppt/ink/ink2220.xml" ContentType="application/inkml+xml"/>
  <Override PartName="/ppt/ink/ink2221.xml" ContentType="application/inkml+xml"/>
  <Override PartName="/ppt/ink/ink2222.xml" ContentType="application/inkml+xml"/>
  <Override PartName="/ppt/ink/ink2223.xml" ContentType="application/inkml+xml"/>
  <Override PartName="/ppt/ink/ink2224.xml" ContentType="application/inkml+xml"/>
  <Override PartName="/ppt/ink/ink2225.xml" ContentType="application/inkml+xml"/>
  <Override PartName="/ppt/ink/ink2226.xml" ContentType="application/inkml+xml"/>
  <Override PartName="/ppt/ink/ink2227.xml" ContentType="application/inkml+xml"/>
  <Override PartName="/ppt/ink/ink2228.xml" ContentType="application/inkml+xml"/>
  <Override PartName="/ppt/ink/ink2229.xml" ContentType="application/inkml+xml"/>
  <Override PartName="/ppt/ink/ink2230.xml" ContentType="application/inkml+xml"/>
  <Override PartName="/ppt/ink/ink2231.xml" ContentType="application/inkml+xml"/>
  <Override PartName="/ppt/ink/ink2232.xml" ContentType="application/inkml+xml"/>
  <Override PartName="/ppt/ink/ink2233.xml" ContentType="application/inkml+xml"/>
  <Override PartName="/ppt/ink/ink2234.xml" ContentType="application/inkml+xml"/>
  <Override PartName="/ppt/ink/ink2235.xml" ContentType="application/inkml+xml"/>
  <Override PartName="/ppt/ink/ink2236.xml" ContentType="application/inkml+xml"/>
  <Override PartName="/ppt/ink/ink2237.xml" ContentType="application/inkml+xml"/>
  <Override PartName="/ppt/ink/ink2238.xml" ContentType="application/inkml+xml"/>
  <Override PartName="/ppt/ink/ink2239.xml" ContentType="application/inkml+xml"/>
  <Override PartName="/ppt/ink/ink2240.xml" ContentType="application/inkml+xml"/>
  <Override PartName="/ppt/ink/ink2241.xml" ContentType="application/inkml+xml"/>
  <Override PartName="/ppt/ink/ink2242.xml" ContentType="application/inkml+xml"/>
  <Override PartName="/ppt/ink/ink2243.xml" ContentType="application/inkml+xml"/>
  <Override PartName="/ppt/ink/ink2244.xml" ContentType="application/inkml+xml"/>
  <Override PartName="/ppt/ink/ink2245.xml" ContentType="application/inkml+xml"/>
  <Override PartName="/ppt/ink/ink2246.xml" ContentType="application/inkml+xml"/>
  <Override PartName="/ppt/ink/ink2247.xml" ContentType="application/inkml+xml"/>
  <Override PartName="/ppt/ink/ink2248.xml" ContentType="application/inkml+xml"/>
  <Override PartName="/ppt/ink/ink2249.xml" ContentType="application/inkml+xml"/>
  <Override PartName="/ppt/ink/ink2250.xml" ContentType="application/inkml+xml"/>
  <Override PartName="/ppt/ink/ink2251.xml" ContentType="application/inkml+xml"/>
  <Override PartName="/ppt/ink/ink2252.xml" ContentType="application/inkml+xml"/>
  <Override PartName="/ppt/ink/ink2253.xml" ContentType="application/inkml+xml"/>
  <Override PartName="/ppt/ink/ink2254.xml" ContentType="application/inkml+xml"/>
  <Override PartName="/ppt/ink/ink2255.xml" ContentType="application/inkml+xml"/>
  <Override PartName="/ppt/ink/ink2256.xml" ContentType="application/inkml+xml"/>
  <Override PartName="/ppt/ink/ink2257.xml" ContentType="application/inkml+xml"/>
  <Override PartName="/ppt/ink/ink2258.xml" ContentType="application/inkml+xml"/>
  <Override PartName="/ppt/ink/ink2259.xml" ContentType="application/inkml+xml"/>
  <Override PartName="/ppt/ink/ink2260.xml" ContentType="application/inkml+xml"/>
  <Override PartName="/ppt/ink/ink2261.xml" ContentType="application/inkml+xml"/>
  <Override PartName="/ppt/ink/ink2262.xml" ContentType="application/inkml+xml"/>
  <Override PartName="/ppt/ink/ink2263.xml" ContentType="application/inkml+xml"/>
  <Override PartName="/ppt/ink/ink2264.xml" ContentType="application/inkml+xml"/>
  <Override PartName="/ppt/ink/ink2265.xml" ContentType="application/inkml+xml"/>
  <Override PartName="/ppt/ink/ink2266.xml" ContentType="application/inkml+xml"/>
  <Override PartName="/ppt/ink/ink2267.xml" ContentType="application/inkml+xml"/>
  <Override PartName="/ppt/ink/ink2268.xml" ContentType="application/inkml+xml"/>
  <Override PartName="/ppt/ink/ink2269.xml" ContentType="application/inkml+xml"/>
  <Override PartName="/ppt/ink/ink2270.xml" ContentType="application/inkml+xml"/>
  <Override PartName="/ppt/ink/ink2271.xml" ContentType="application/inkml+xml"/>
  <Override PartName="/ppt/ink/ink2272.xml" ContentType="application/inkml+xml"/>
  <Override PartName="/ppt/ink/ink2273.xml" ContentType="application/inkml+xml"/>
  <Override PartName="/ppt/ink/ink2274.xml" ContentType="application/inkml+xml"/>
  <Override PartName="/ppt/ink/ink2275.xml" ContentType="application/inkml+xml"/>
  <Override PartName="/ppt/ink/ink2276.xml" ContentType="application/inkml+xml"/>
  <Override PartName="/ppt/ink/ink2277.xml" ContentType="application/inkml+xml"/>
  <Override PartName="/ppt/ink/ink2278.xml" ContentType="application/inkml+xml"/>
  <Override PartName="/ppt/ink/ink2279.xml" ContentType="application/inkml+xml"/>
  <Override PartName="/ppt/ink/ink2280.xml" ContentType="application/inkml+xml"/>
  <Override PartName="/ppt/ink/ink2281.xml" ContentType="application/inkml+xml"/>
  <Override PartName="/ppt/ink/ink2282.xml" ContentType="application/inkml+xml"/>
  <Override PartName="/ppt/ink/ink2283.xml" ContentType="application/inkml+xml"/>
  <Override PartName="/ppt/ink/ink2284.xml" ContentType="application/inkml+xml"/>
  <Override PartName="/ppt/ink/ink2285.xml" ContentType="application/inkml+xml"/>
  <Override PartName="/ppt/ink/ink2286.xml" ContentType="application/inkml+xml"/>
  <Override PartName="/ppt/ink/ink2287.xml" ContentType="application/inkml+xml"/>
  <Override PartName="/ppt/ink/ink2288.xml" ContentType="application/inkml+xml"/>
  <Override PartName="/ppt/ink/ink2289.xml" ContentType="application/inkml+xml"/>
  <Override PartName="/ppt/ink/ink2290.xml" ContentType="application/inkml+xml"/>
  <Override PartName="/ppt/ink/ink2291.xml" ContentType="application/inkml+xml"/>
  <Override PartName="/ppt/ink/ink2292.xml" ContentType="application/inkml+xml"/>
  <Override PartName="/ppt/ink/ink2293.xml" ContentType="application/inkml+xml"/>
  <Override PartName="/ppt/ink/ink2294.xml" ContentType="application/inkml+xml"/>
  <Override PartName="/ppt/ink/ink2295.xml" ContentType="application/inkml+xml"/>
  <Override PartName="/ppt/ink/ink2296.xml" ContentType="application/inkml+xml"/>
  <Override PartName="/ppt/ink/ink2297.xml" ContentType="application/inkml+xml"/>
  <Override PartName="/ppt/ink/ink2298.xml" ContentType="application/inkml+xml"/>
  <Override PartName="/ppt/ink/ink2299.xml" ContentType="application/inkml+xml"/>
  <Override PartName="/ppt/ink/ink2300.xml" ContentType="application/inkml+xml"/>
  <Override PartName="/ppt/ink/ink2301.xml" ContentType="application/inkml+xml"/>
  <Override PartName="/ppt/ink/ink2302.xml" ContentType="application/inkml+xml"/>
  <Override PartName="/ppt/ink/ink2303.xml" ContentType="application/inkml+xml"/>
  <Override PartName="/ppt/ink/ink2304.xml" ContentType="application/inkml+xml"/>
  <Override PartName="/ppt/ink/ink2305.xml" ContentType="application/inkml+xml"/>
  <Override PartName="/ppt/ink/ink2306.xml" ContentType="application/inkml+xml"/>
  <Override PartName="/ppt/ink/ink2307.xml" ContentType="application/inkml+xml"/>
  <Override PartName="/ppt/ink/ink2308.xml" ContentType="application/inkml+xml"/>
  <Override PartName="/ppt/ink/ink2309.xml" ContentType="application/inkml+xml"/>
  <Override PartName="/ppt/ink/ink2310.xml" ContentType="application/inkml+xml"/>
  <Override PartName="/ppt/ink/ink2311.xml" ContentType="application/inkml+xml"/>
  <Override PartName="/ppt/ink/ink2312.xml" ContentType="application/inkml+xml"/>
  <Override PartName="/ppt/ink/ink2313.xml" ContentType="application/inkml+xml"/>
  <Override PartName="/ppt/ink/ink2314.xml" ContentType="application/inkml+xml"/>
  <Override PartName="/ppt/ink/ink2315.xml" ContentType="application/inkml+xml"/>
  <Override PartName="/ppt/ink/ink2316.xml" ContentType="application/inkml+xml"/>
  <Override PartName="/ppt/ink/ink2317.xml" ContentType="application/inkml+xml"/>
  <Override PartName="/ppt/ink/ink2318.xml" ContentType="application/inkml+xml"/>
  <Override PartName="/ppt/ink/ink2319.xml" ContentType="application/inkml+xml"/>
  <Override PartName="/ppt/ink/ink2320.xml" ContentType="application/inkml+xml"/>
  <Override PartName="/ppt/ink/ink2321.xml" ContentType="application/inkml+xml"/>
  <Override PartName="/ppt/ink/ink2322.xml" ContentType="application/inkml+xml"/>
  <Override PartName="/ppt/ink/ink2323.xml" ContentType="application/inkml+xml"/>
  <Override PartName="/ppt/ink/ink2324.xml" ContentType="application/inkml+xml"/>
  <Override PartName="/ppt/ink/ink2325.xml" ContentType="application/inkml+xml"/>
  <Override PartName="/ppt/ink/ink2326.xml" ContentType="application/inkml+xml"/>
  <Override PartName="/ppt/ink/ink2327.xml" ContentType="application/inkml+xml"/>
  <Override PartName="/ppt/ink/ink2328.xml" ContentType="application/inkml+xml"/>
  <Override PartName="/ppt/ink/ink2329.xml" ContentType="application/inkml+xml"/>
  <Override PartName="/ppt/ink/ink2330.xml" ContentType="application/inkml+xml"/>
  <Override PartName="/ppt/ink/ink2331.xml" ContentType="application/inkml+xml"/>
  <Override PartName="/ppt/ink/ink2332.xml" ContentType="application/inkml+xml"/>
  <Override PartName="/ppt/ink/ink2333.xml" ContentType="application/inkml+xml"/>
  <Override PartName="/ppt/ink/ink2334.xml" ContentType="application/inkml+xml"/>
  <Override PartName="/ppt/ink/ink2335.xml" ContentType="application/inkml+xml"/>
  <Override PartName="/ppt/ink/ink2336.xml" ContentType="application/inkml+xml"/>
  <Override PartName="/ppt/ink/ink2337.xml" ContentType="application/inkml+xml"/>
  <Override PartName="/ppt/ink/ink2338.xml" ContentType="application/inkml+xml"/>
  <Override PartName="/ppt/ink/ink2339.xml" ContentType="application/inkml+xml"/>
  <Override PartName="/ppt/ink/ink2340.xml" ContentType="application/inkml+xml"/>
  <Override PartName="/ppt/ink/ink2341.xml" ContentType="application/inkml+xml"/>
  <Override PartName="/ppt/ink/ink2342.xml" ContentType="application/inkml+xml"/>
  <Override PartName="/ppt/ink/ink2343.xml" ContentType="application/inkml+xml"/>
  <Override PartName="/ppt/ink/ink2344.xml" ContentType="application/inkml+xml"/>
  <Override PartName="/ppt/ink/ink2345.xml" ContentType="application/inkml+xml"/>
  <Override PartName="/ppt/ink/ink2346.xml" ContentType="application/inkml+xml"/>
  <Override PartName="/ppt/ink/ink2347.xml" ContentType="application/inkml+xml"/>
  <Override PartName="/ppt/ink/ink2348.xml" ContentType="application/inkml+xml"/>
  <Override PartName="/ppt/ink/ink2349.xml" ContentType="application/inkml+xml"/>
  <Override PartName="/ppt/ink/ink2350.xml" ContentType="application/inkml+xml"/>
  <Override PartName="/ppt/ink/ink2351.xml" ContentType="application/inkml+xml"/>
  <Override PartName="/ppt/ink/ink2352.xml" ContentType="application/inkml+xml"/>
  <Override PartName="/ppt/ink/ink2353.xml" ContentType="application/inkml+xml"/>
  <Override PartName="/ppt/ink/ink2354.xml" ContentType="application/inkml+xml"/>
  <Override PartName="/ppt/ink/ink2355.xml" ContentType="application/inkml+xml"/>
  <Override PartName="/ppt/ink/ink2356.xml" ContentType="application/inkml+xml"/>
  <Override PartName="/ppt/ink/ink2357.xml" ContentType="application/inkml+xml"/>
  <Override PartName="/ppt/ink/ink2358.xml" ContentType="application/inkml+xml"/>
  <Override PartName="/ppt/ink/ink2359.xml" ContentType="application/inkml+xml"/>
  <Override PartName="/ppt/ink/ink2360.xml" ContentType="application/inkml+xml"/>
  <Override PartName="/ppt/ink/ink2361.xml" ContentType="application/inkml+xml"/>
  <Override PartName="/ppt/ink/ink2362.xml" ContentType="application/inkml+xml"/>
  <Override PartName="/ppt/ink/ink2363.xml" ContentType="application/inkml+xml"/>
  <Override PartName="/ppt/ink/ink2364.xml" ContentType="application/inkml+xml"/>
  <Override PartName="/ppt/ink/ink2365.xml" ContentType="application/inkml+xml"/>
  <Override PartName="/ppt/ink/ink2366.xml" ContentType="application/inkml+xml"/>
  <Override PartName="/ppt/ink/ink2367.xml" ContentType="application/inkml+xml"/>
  <Override PartName="/ppt/ink/ink2368.xml" ContentType="application/inkml+xml"/>
  <Override PartName="/ppt/ink/ink2369.xml" ContentType="application/inkml+xml"/>
  <Override PartName="/ppt/ink/ink2370.xml" ContentType="application/inkml+xml"/>
  <Override PartName="/ppt/ink/ink2371.xml" ContentType="application/inkml+xml"/>
  <Override PartName="/ppt/ink/ink2372.xml" ContentType="application/inkml+xml"/>
  <Override PartName="/ppt/ink/ink2373.xml" ContentType="application/inkml+xml"/>
  <Override PartName="/ppt/ink/ink2374.xml" ContentType="application/inkml+xml"/>
  <Override PartName="/ppt/ink/ink2375.xml" ContentType="application/inkml+xml"/>
  <Override PartName="/ppt/ink/ink2376.xml" ContentType="application/inkml+xml"/>
  <Override PartName="/ppt/ink/ink2377.xml" ContentType="application/inkml+xml"/>
  <Override PartName="/ppt/ink/ink2378.xml" ContentType="application/inkml+xml"/>
  <Override PartName="/ppt/ink/ink2379.xml" ContentType="application/inkml+xml"/>
  <Override PartName="/ppt/ink/ink2380.xml" ContentType="application/inkml+xml"/>
  <Override PartName="/ppt/ink/ink2381.xml" ContentType="application/inkml+xml"/>
  <Override PartName="/ppt/ink/ink2382.xml" ContentType="application/inkml+xml"/>
  <Override PartName="/ppt/ink/ink2383.xml" ContentType="application/inkml+xml"/>
  <Override PartName="/ppt/ink/ink2384.xml" ContentType="application/inkml+xml"/>
  <Override PartName="/ppt/ink/ink2385.xml" ContentType="application/inkml+xml"/>
  <Override PartName="/ppt/ink/ink2386.xml" ContentType="application/inkml+xml"/>
  <Override PartName="/ppt/ink/ink2387.xml" ContentType="application/inkml+xml"/>
  <Override PartName="/ppt/ink/ink2388.xml" ContentType="application/inkml+xml"/>
  <Override PartName="/ppt/ink/ink2389.xml" ContentType="application/inkml+xml"/>
  <Override PartName="/ppt/ink/ink2390.xml" ContentType="application/inkml+xml"/>
  <Override PartName="/ppt/ink/ink2391.xml" ContentType="application/inkml+xml"/>
  <Override PartName="/ppt/ink/ink2392.xml" ContentType="application/inkml+xml"/>
  <Override PartName="/ppt/ink/ink2393.xml" ContentType="application/inkml+xml"/>
  <Override PartName="/ppt/ink/ink2394.xml" ContentType="application/inkml+xml"/>
  <Override PartName="/ppt/ink/ink2395.xml" ContentType="application/inkml+xml"/>
  <Override PartName="/ppt/ink/ink2396.xml" ContentType="application/inkml+xml"/>
  <Override PartName="/ppt/ink/ink2397.xml" ContentType="application/inkml+xml"/>
  <Override PartName="/ppt/ink/ink2398.xml" ContentType="application/inkml+xml"/>
  <Override PartName="/ppt/ink/ink2399.xml" ContentType="application/inkml+xml"/>
  <Override PartName="/ppt/ink/ink2400.xml" ContentType="application/inkml+xml"/>
  <Override PartName="/ppt/ink/ink2401.xml" ContentType="application/inkml+xml"/>
  <Override PartName="/ppt/ink/ink2402.xml" ContentType="application/inkml+xml"/>
  <Override PartName="/ppt/ink/ink2403.xml" ContentType="application/inkml+xml"/>
  <Override PartName="/ppt/ink/ink2404.xml" ContentType="application/inkml+xml"/>
  <Override PartName="/ppt/ink/ink2405.xml" ContentType="application/inkml+xml"/>
  <Override PartName="/ppt/ink/ink2406.xml" ContentType="application/inkml+xml"/>
  <Override PartName="/ppt/ink/ink2407.xml" ContentType="application/inkml+xml"/>
  <Override PartName="/ppt/ink/ink2408.xml" ContentType="application/inkml+xml"/>
  <Override PartName="/ppt/ink/ink2409.xml" ContentType="application/inkml+xml"/>
  <Override PartName="/ppt/ink/ink2410.xml" ContentType="application/inkml+xml"/>
  <Override PartName="/ppt/ink/ink2411.xml" ContentType="application/inkml+xml"/>
  <Override PartName="/ppt/ink/ink2412.xml" ContentType="application/inkml+xml"/>
  <Override PartName="/ppt/ink/ink2413.xml" ContentType="application/inkml+xml"/>
  <Override PartName="/ppt/ink/ink2414.xml" ContentType="application/inkml+xml"/>
  <Override PartName="/ppt/ink/ink2415.xml" ContentType="application/inkml+xml"/>
  <Override PartName="/ppt/ink/ink2416.xml" ContentType="application/inkml+xml"/>
  <Override PartName="/ppt/ink/ink2417.xml" ContentType="application/inkml+xml"/>
  <Override PartName="/ppt/ink/ink2418.xml" ContentType="application/inkml+xml"/>
  <Override PartName="/ppt/ink/ink2419.xml" ContentType="application/inkml+xml"/>
  <Override PartName="/ppt/ink/ink2420.xml" ContentType="application/inkml+xml"/>
  <Override PartName="/ppt/ink/ink2421.xml" ContentType="application/inkml+xml"/>
  <Override PartName="/ppt/ink/ink2422.xml" ContentType="application/inkml+xml"/>
  <Override PartName="/ppt/ink/ink2423.xml" ContentType="application/inkml+xml"/>
  <Override PartName="/ppt/ink/ink2424.xml" ContentType="application/inkml+xml"/>
  <Override PartName="/ppt/ink/ink2425.xml" ContentType="application/inkml+xml"/>
  <Override PartName="/ppt/ink/ink2426.xml" ContentType="application/inkml+xml"/>
  <Override PartName="/ppt/ink/ink2427.xml" ContentType="application/inkml+xml"/>
  <Override PartName="/ppt/ink/ink2428.xml" ContentType="application/inkml+xml"/>
  <Override PartName="/ppt/ink/ink2429.xml" ContentType="application/inkml+xml"/>
  <Override PartName="/ppt/ink/ink2430.xml" ContentType="application/inkml+xml"/>
  <Override PartName="/ppt/ink/ink2431.xml" ContentType="application/inkml+xml"/>
  <Override PartName="/ppt/ink/ink2432.xml" ContentType="application/inkml+xml"/>
  <Override PartName="/ppt/ink/ink2433.xml" ContentType="application/inkml+xml"/>
  <Override PartName="/ppt/ink/ink2434.xml" ContentType="application/inkml+xml"/>
  <Override PartName="/ppt/ink/ink2435.xml" ContentType="application/inkml+xml"/>
  <Override PartName="/ppt/ink/ink2436.xml" ContentType="application/inkml+xml"/>
  <Override PartName="/ppt/ink/ink2437.xml" ContentType="application/inkml+xml"/>
  <Override PartName="/ppt/ink/ink2438.xml" ContentType="application/inkml+xml"/>
  <Override PartName="/ppt/ink/ink2439.xml" ContentType="application/inkml+xml"/>
  <Override PartName="/ppt/ink/ink2440.xml" ContentType="application/inkml+xml"/>
  <Override PartName="/ppt/ink/ink2441.xml" ContentType="application/inkml+xml"/>
  <Override PartName="/ppt/ink/ink2442.xml" ContentType="application/inkml+xml"/>
  <Override PartName="/ppt/ink/ink2443.xml" ContentType="application/inkml+xml"/>
  <Override PartName="/ppt/ink/ink2444.xml" ContentType="application/inkml+xml"/>
  <Override PartName="/ppt/ink/ink2445.xml" ContentType="application/inkml+xml"/>
  <Override PartName="/ppt/ink/ink2446.xml" ContentType="application/inkml+xml"/>
  <Override PartName="/ppt/ink/ink2447.xml" ContentType="application/inkml+xml"/>
  <Override PartName="/ppt/ink/ink2448.xml" ContentType="application/inkml+xml"/>
  <Override PartName="/ppt/ink/ink2449.xml" ContentType="application/inkml+xml"/>
  <Override PartName="/ppt/ink/ink2450.xml" ContentType="application/inkml+xml"/>
  <Override PartName="/ppt/ink/ink2451.xml" ContentType="application/inkml+xml"/>
  <Override PartName="/ppt/ink/ink2452.xml" ContentType="application/inkml+xml"/>
  <Override PartName="/ppt/ink/ink2453.xml" ContentType="application/inkml+xml"/>
  <Override PartName="/ppt/ink/ink2454.xml" ContentType="application/inkml+xml"/>
  <Override PartName="/ppt/ink/ink2455.xml" ContentType="application/inkml+xml"/>
  <Override PartName="/ppt/ink/ink2456.xml" ContentType="application/inkml+xml"/>
  <Override PartName="/ppt/ink/ink2457.xml" ContentType="application/inkml+xml"/>
  <Override PartName="/ppt/ink/ink2458.xml" ContentType="application/inkml+xml"/>
  <Override PartName="/ppt/ink/ink2459.xml" ContentType="application/inkml+xml"/>
  <Override PartName="/ppt/ink/ink2460.xml" ContentType="application/inkml+xml"/>
  <Override PartName="/ppt/ink/ink2461.xml" ContentType="application/inkml+xml"/>
  <Override PartName="/ppt/ink/ink2462.xml" ContentType="application/inkml+xml"/>
  <Override PartName="/ppt/ink/ink2463.xml" ContentType="application/inkml+xml"/>
  <Override PartName="/ppt/ink/ink2464.xml" ContentType="application/inkml+xml"/>
  <Override PartName="/ppt/ink/ink2465.xml" ContentType="application/inkml+xml"/>
  <Override PartName="/ppt/ink/ink2466.xml" ContentType="application/inkml+xml"/>
  <Override PartName="/ppt/ink/ink2467.xml" ContentType="application/inkml+xml"/>
  <Override PartName="/ppt/ink/ink2468.xml" ContentType="application/inkml+xml"/>
  <Override PartName="/ppt/ink/ink2469.xml" ContentType="application/inkml+xml"/>
  <Override PartName="/ppt/ink/ink2470.xml" ContentType="application/inkml+xml"/>
  <Override PartName="/ppt/ink/ink2471.xml" ContentType="application/inkml+xml"/>
  <Override PartName="/ppt/ink/ink2472.xml" ContentType="application/inkml+xml"/>
  <Override PartName="/ppt/ink/ink2473.xml" ContentType="application/inkml+xml"/>
  <Override PartName="/ppt/ink/ink2474.xml" ContentType="application/inkml+xml"/>
  <Override PartName="/ppt/ink/ink2475.xml" ContentType="application/inkml+xml"/>
  <Override PartName="/ppt/ink/ink2476.xml" ContentType="application/inkml+xml"/>
  <Override PartName="/ppt/ink/ink2477.xml" ContentType="application/inkml+xml"/>
  <Override PartName="/ppt/ink/ink2478.xml" ContentType="application/inkml+xml"/>
  <Override PartName="/ppt/ink/ink2479.xml" ContentType="application/inkml+xml"/>
  <Override PartName="/ppt/ink/ink2480.xml" ContentType="application/inkml+xml"/>
  <Override PartName="/ppt/ink/ink2481.xml" ContentType="application/inkml+xml"/>
  <Override PartName="/ppt/ink/ink2482.xml" ContentType="application/inkml+xml"/>
  <Override PartName="/ppt/ink/ink2483.xml" ContentType="application/inkml+xml"/>
  <Override PartName="/ppt/ink/ink2484.xml" ContentType="application/inkml+xml"/>
  <Override PartName="/ppt/ink/ink2485.xml" ContentType="application/inkml+xml"/>
  <Override PartName="/ppt/ink/ink2486.xml" ContentType="application/inkml+xml"/>
  <Override PartName="/ppt/ink/ink2487.xml" ContentType="application/inkml+xml"/>
  <Override PartName="/ppt/ink/ink2488.xml" ContentType="application/inkml+xml"/>
  <Override PartName="/ppt/ink/ink2489.xml" ContentType="application/inkml+xml"/>
  <Override PartName="/ppt/ink/ink2490.xml" ContentType="application/inkml+xml"/>
  <Override PartName="/ppt/ink/ink2491.xml" ContentType="application/inkml+xml"/>
  <Override PartName="/ppt/ink/ink2492.xml" ContentType="application/inkml+xml"/>
  <Override PartName="/ppt/ink/ink2493.xml" ContentType="application/inkml+xml"/>
  <Override PartName="/ppt/ink/ink2494.xml" ContentType="application/inkml+xml"/>
  <Override PartName="/ppt/ink/ink2495.xml" ContentType="application/inkml+xml"/>
  <Override PartName="/ppt/ink/ink2496.xml" ContentType="application/inkml+xml"/>
  <Override PartName="/ppt/ink/ink2497.xml" ContentType="application/inkml+xml"/>
  <Override PartName="/ppt/ink/ink2498.xml" ContentType="application/inkml+xml"/>
  <Override PartName="/ppt/ink/ink2499.xml" ContentType="application/inkml+xml"/>
  <Override PartName="/ppt/ink/ink2500.xml" ContentType="application/inkml+xml"/>
  <Override PartName="/ppt/ink/ink2501.xml" ContentType="application/inkml+xml"/>
  <Override PartName="/ppt/ink/ink2502.xml" ContentType="application/inkml+xml"/>
  <Override PartName="/ppt/ink/ink2503.xml" ContentType="application/inkml+xml"/>
  <Override PartName="/ppt/ink/ink2504.xml" ContentType="application/inkml+xml"/>
  <Override PartName="/ppt/ink/ink2505.xml" ContentType="application/inkml+xml"/>
  <Override PartName="/ppt/ink/ink2506.xml" ContentType="application/inkml+xml"/>
  <Override PartName="/ppt/ink/ink2507.xml" ContentType="application/inkml+xml"/>
  <Override PartName="/ppt/ink/ink2508.xml" ContentType="application/inkml+xml"/>
  <Override PartName="/ppt/ink/ink2509.xml" ContentType="application/inkml+xml"/>
  <Override PartName="/ppt/ink/ink2510.xml" ContentType="application/inkml+xml"/>
  <Override PartName="/ppt/ink/ink2511.xml" ContentType="application/inkml+xml"/>
  <Override PartName="/ppt/ink/ink2512.xml" ContentType="application/inkml+xml"/>
  <Override PartName="/ppt/ink/ink2513.xml" ContentType="application/inkml+xml"/>
  <Override PartName="/ppt/ink/ink2514.xml" ContentType="application/inkml+xml"/>
  <Override PartName="/ppt/ink/ink2515.xml" ContentType="application/inkml+xml"/>
  <Override PartName="/ppt/ink/ink2516.xml" ContentType="application/inkml+xml"/>
  <Override PartName="/ppt/ink/ink2517.xml" ContentType="application/inkml+xml"/>
  <Override PartName="/ppt/ink/ink2518.xml" ContentType="application/inkml+xml"/>
  <Override PartName="/ppt/ink/ink2519.xml" ContentType="application/inkml+xml"/>
  <Override PartName="/ppt/ink/ink2520.xml" ContentType="application/inkml+xml"/>
  <Override PartName="/ppt/ink/ink2521.xml" ContentType="application/inkml+xml"/>
  <Override PartName="/ppt/ink/ink2522.xml" ContentType="application/inkml+xml"/>
  <Override PartName="/ppt/ink/ink2523.xml" ContentType="application/inkml+xml"/>
  <Override PartName="/ppt/ink/ink2524.xml" ContentType="application/inkml+xml"/>
  <Override PartName="/ppt/ink/ink2525.xml" ContentType="application/inkml+xml"/>
  <Override PartName="/ppt/ink/ink2526.xml" ContentType="application/inkml+xml"/>
  <Override PartName="/ppt/ink/ink2527.xml" ContentType="application/inkml+xml"/>
  <Override PartName="/ppt/ink/ink2528.xml" ContentType="application/inkml+xml"/>
  <Override PartName="/ppt/ink/ink2529.xml" ContentType="application/inkml+xml"/>
  <Override PartName="/ppt/ink/ink2530.xml" ContentType="application/inkml+xml"/>
  <Override PartName="/ppt/ink/ink2531.xml" ContentType="application/inkml+xml"/>
  <Override PartName="/ppt/ink/ink2532.xml" ContentType="application/inkml+xml"/>
  <Override PartName="/ppt/ink/ink2533.xml" ContentType="application/inkml+xml"/>
  <Override PartName="/ppt/ink/ink2534.xml" ContentType="application/inkml+xml"/>
  <Override PartName="/ppt/ink/ink2535.xml" ContentType="application/inkml+xml"/>
  <Override PartName="/ppt/ink/ink2536.xml" ContentType="application/inkml+xml"/>
  <Override PartName="/ppt/ink/ink2537.xml" ContentType="application/inkml+xml"/>
  <Override PartName="/ppt/ink/ink2538.xml" ContentType="application/inkml+xml"/>
  <Override PartName="/ppt/ink/ink2539.xml" ContentType="application/inkml+xml"/>
  <Override PartName="/ppt/ink/ink2540.xml" ContentType="application/inkml+xml"/>
  <Override PartName="/ppt/ink/ink2541.xml" ContentType="application/inkml+xml"/>
  <Override PartName="/ppt/ink/ink2542.xml" ContentType="application/inkml+xml"/>
  <Override PartName="/ppt/ink/ink2543.xml" ContentType="application/inkml+xml"/>
  <Override PartName="/ppt/ink/ink2544.xml" ContentType="application/inkml+xml"/>
  <Override PartName="/ppt/ink/ink2545.xml" ContentType="application/inkml+xml"/>
  <Override PartName="/ppt/ink/ink2546.xml" ContentType="application/inkml+xml"/>
  <Override PartName="/ppt/ink/ink2547.xml" ContentType="application/inkml+xml"/>
  <Override PartName="/ppt/ink/ink2548.xml" ContentType="application/inkml+xml"/>
  <Override PartName="/ppt/ink/ink2549.xml" ContentType="application/inkml+xml"/>
  <Override PartName="/ppt/ink/ink2550.xml" ContentType="application/inkml+xml"/>
  <Override PartName="/ppt/ink/ink2551.xml" ContentType="application/inkml+xml"/>
  <Override PartName="/ppt/ink/ink2552.xml" ContentType="application/inkml+xml"/>
  <Override PartName="/ppt/ink/ink2553.xml" ContentType="application/inkml+xml"/>
  <Override PartName="/ppt/ink/ink2554.xml" ContentType="application/inkml+xml"/>
  <Override PartName="/ppt/ink/ink2555.xml" ContentType="application/inkml+xml"/>
  <Override PartName="/ppt/ink/ink2556.xml" ContentType="application/inkml+xml"/>
  <Override PartName="/ppt/ink/ink2557.xml" ContentType="application/inkml+xml"/>
  <Override PartName="/ppt/ink/ink2558.xml" ContentType="application/inkml+xml"/>
  <Override PartName="/ppt/ink/ink2559.xml" ContentType="application/inkml+xml"/>
  <Override PartName="/ppt/ink/ink2560.xml" ContentType="application/inkml+xml"/>
  <Override PartName="/ppt/ink/ink2561.xml" ContentType="application/inkml+xml"/>
  <Override PartName="/ppt/ink/ink2562.xml" ContentType="application/inkml+xml"/>
  <Override PartName="/ppt/ink/ink2563.xml" ContentType="application/inkml+xml"/>
  <Override PartName="/ppt/ink/ink2564.xml" ContentType="application/inkml+xml"/>
  <Override PartName="/ppt/ink/ink2565.xml" ContentType="application/inkml+xml"/>
  <Override PartName="/ppt/ink/ink2566.xml" ContentType="application/inkml+xml"/>
  <Override PartName="/ppt/ink/ink2567.xml" ContentType="application/inkml+xml"/>
  <Override PartName="/ppt/ink/ink2568.xml" ContentType="application/inkml+xml"/>
  <Override PartName="/ppt/ink/ink2569.xml" ContentType="application/inkml+xml"/>
  <Override PartName="/ppt/ink/ink2570.xml" ContentType="application/inkml+xml"/>
  <Override PartName="/ppt/ink/ink2571.xml" ContentType="application/inkml+xml"/>
  <Override PartName="/ppt/ink/ink2572.xml" ContentType="application/inkml+xml"/>
  <Override PartName="/ppt/ink/ink2573.xml" ContentType="application/inkml+xml"/>
  <Override PartName="/ppt/ink/ink2574.xml" ContentType="application/inkml+xml"/>
  <Override PartName="/ppt/ink/ink2575.xml" ContentType="application/inkml+xml"/>
  <Override PartName="/ppt/ink/ink2576.xml" ContentType="application/inkml+xml"/>
  <Override PartName="/ppt/ink/ink2577.xml" ContentType="application/inkml+xml"/>
  <Override PartName="/ppt/ink/ink2578.xml" ContentType="application/inkml+xml"/>
  <Override PartName="/ppt/ink/ink2579.xml" ContentType="application/inkml+xml"/>
  <Override PartName="/ppt/ink/ink2580.xml" ContentType="application/inkml+xml"/>
  <Override PartName="/ppt/ink/ink2581.xml" ContentType="application/inkml+xml"/>
  <Override PartName="/ppt/ink/ink2582.xml" ContentType="application/inkml+xml"/>
  <Override PartName="/ppt/ink/ink2583.xml" ContentType="application/inkml+xml"/>
  <Override PartName="/ppt/ink/ink2584.xml" ContentType="application/inkml+xml"/>
  <Override PartName="/ppt/ink/ink2585.xml" ContentType="application/inkml+xml"/>
  <Override PartName="/ppt/ink/ink2586.xml" ContentType="application/inkml+xml"/>
  <Override PartName="/ppt/ink/ink2587.xml" ContentType="application/inkml+xml"/>
  <Override PartName="/ppt/ink/ink2588.xml" ContentType="application/inkml+xml"/>
  <Override PartName="/ppt/ink/ink2589.xml" ContentType="application/inkml+xml"/>
  <Override PartName="/ppt/ink/ink2590.xml" ContentType="application/inkml+xml"/>
  <Override PartName="/ppt/ink/ink2591.xml" ContentType="application/inkml+xml"/>
  <Override PartName="/ppt/ink/ink2592.xml" ContentType="application/inkml+xml"/>
  <Override PartName="/ppt/ink/ink2593.xml" ContentType="application/inkml+xml"/>
  <Override PartName="/ppt/ink/ink2594.xml" ContentType="application/inkml+xml"/>
  <Override PartName="/ppt/ink/ink2595.xml" ContentType="application/inkml+xml"/>
  <Override PartName="/ppt/ink/ink2596.xml" ContentType="application/inkml+xml"/>
  <Override PartName="/ppt/ink/ink2597.xml" ContentType="application/inkml+xml"/>
  <Override PartName="/ppt/ink/ink2598.xml" ContentType="application/inkml+xml"/>
  <Override PartName="/ppt/ink/ink2599.xml" ContentType="application/inkml+xml"/>
  <Override PartName="/ppt/ink/ink2600.xml" ContentType="application/inkml+xml"/>
  <Override PartName="/ppt/ink/ink2601.xml" ContentType="application/inkml+xml"/>
  <Override PartName="/ppt/ink/ink2602.xml" ContentType="application/inkml+xml"/>
  <Override PartName="/ppt/ink/ink2603.xml" ContentType="application/inkml+xml"/>
  <Override PartName="/ppt/ink/ink2604.xml" ContentType="application/inkml+xml"/>
  <Override PartName="/ppt/ink/ink2605.xml" ContentType="application/inkml+xml"/>
  <Override PartName="/ppt/ink/ink2606.xml" ContentType="application/inkml+xml"/>
  <Override PartName="/ppt/ink/ink2607.xml" ContentType="application/inkml+xml"/>
  <Override PartName="/ppt/ink/ink2608.xml" ContentType="application/inkml+xml"/>
  <Override PartName="/ppt/ink/ink2609.xml" ContentType="application/inkml+xml"/>
  <Override PartName="/ppt/ink/ink2610.xml" ContentType="application/inkml+xml"/>
  <Override PartName="/ppt/ink/ink2611.xml" ContentType="application/inkml+xml"/>
  <Override PartName="/ppt/ink/ink2612.xml" ContentType="application/inkml+xml"/>
  <Override PartName="/ppt/ink/ink2613.xml" ContentType="application/inkml+xml"/>
  <Override PartName="/ppt/ink/ink2614.xml" ContentType="application/inkml+xml"/>
  <Override PartName="/ppt/ink/ink2615.xml" ContentType="application/inkml+xml"/>
  <Override PartName="/ppt/ink/ink2616.xml" ContentType="application/inkml+xml"/>
  <Override PartName="/ppt/ink/ink2617.xml" ContentType="application/inkml+xml"/>
  <Override PartName="/ppt/ink/ink2618.xml" ContentType="application/inkml+xml"/>
  <Override PartName="/ppt/ink/ink2619.xml" ContentType="application/inkml+xml"/>
  <Override PartName="/ppt/ink/ink2620.xml" ContentType="application/inkml+xml"/>
  <Override PartName="/ppt/ink/ink2621.xml" ContentType="application/inkml+xml"/>
  <Override PartName="/ppt/ink/ink2622.xml" ContentType="application/inkml+xml"/>
  <Override PartName="/ppt/ink/ink2623.xml" ContentType="application/inkml+xml"/>
  <Override PartName="/ppt/ink/ink2624.xml" ContentType="application/inkml+xml"/>
  <Override PartName="/ppt/ink/ink2625.xml" ContentType="application/inkml+xml"/>
  <Override PartName="/ppt/ink/ink2626.xml" ContentType="application/inkml+xml"/>
  <Override PartName="/ppt/ink/ink2627.xml" ContentType="application/inkml+xml"/>
  <Override PartName="/ppt/ink/ink2628.xml" ContentType="application/inkml+xml"/>
  <Override PartName="/ppt/ink/ink2629.xml" ContentType="application/inkml+xml"/>
  <Override PartName="/ppt/ink/ink2630.xml" ContentType="application/inkml+xml"/>
  <Override PartName="/ppt/ink/ink2631.xml" ContentType="application/inkml+xml"/>
  <Override PartName="/ppt/ink/ink2632.xml" ContentType="application/inkml+xml"/>
  <Override PartName="/ppt/ink/ink2633.xml" ContentType="application/inkml+xml"/>
  <Override PartName="/ppt/ink/ink2634.xml" ContentType="application/inkml+xml"/>
  <Override PartName="/ppt/ink/ink2635.xml" ContentType="application/inkml+xml"/>
  <Override PartName="/ppt/ink/ink2636.xml" ContentType="application/inkml+xml"/>
  <Override PartName="/ppt/ink/ink2637.xml" ContentType="application/inkml+xml"/>
  <Override PartName="/ppt/ink/ink2638.xml" ContentType="application/inkml+xml"/>
  <Override PartName="/ppt/ink/ink2639.xml" ContentType="application/inkml+xml"/>
  <Override PartName="/ppt/ink/ink2640.xml" ContentType="application/inkml+xml"/>
  <Override PartName="/ppt/ink/ink2641.xml" ContentType="application/inkml+xml"/>
  <Override PartName="/ppt/ink/ink2642.xml" ContentType="application/inkml+xml"/>
  <Override PartName="/ppt/ink/ink2643.xml" ContentType="application/inkml+xml"/>
  <Override PartName="/ppt/ink/ink2644.xml" ContentType="application/inkml+xml"/>
  <Override PartName="/ppt/ink/ink2645.xml" ContentType="application/inkml+xml"/>
  <Override PartName="/ppt/ink/ink2646.xml" ContentType="application/inkml+xml"/>
  <Override PartName="/ppt/ink/ink2647.xml" ContentType="application/inkml+xml"/>
  <Override PartName="/ppt/ink/ink2648.xml" ContentType="application/inkml+xml"/>
  <Override PartName="/ppt/ink/ink2649.xml" ContentType="application/inkml+xml"/>
  <Override PartName="/ppt/ink/ink2650.xml" ContentType="application/inkml+xml"/>
  <Override PartName="/ppt/ink/ink2651.xml" ContentType="application/inkml+xml"/>
  <Override PartName="/ppt/ink/ink2652.xml" ContentType="application/inkml+xml"/>
  <Override PartName="/ppt/ink/ink2653.xml" ContentType="application/inkml+xml"/>
  <Override PartName="/ppt/ink/ink2654.xml" ContentType="application/inkml+xml"/>
  <Override PartName="/ppt/ink/ink2655.xml" ContentType="application/inkml+xml"/>
  <Override PartName="/ppt/ink/ink2656.xml" ContentType="application/inkml+xml"/>
  <Override PartName="/ppt/ink/ink2657.xml" ContentType="application/inkml+xml"/>
  <Override PartName="/ppt/ink/ink2658.xml" ContentType="application/inkml+xml"/>
  <Override PartName="/ppt/ink/ink2659.xml" ContentType="application/inkml+xml"/>
  <Override PartName="/ppt/ink/ink2660.xml" ContentType="application/inkml+xml"/>
  <Override PartName="/ppt/ink/ink2661.xml" ContentType="application/inkml+xml"/>
  <Override PartName="/ppt/ink/ink2662.xml" ContentType="application/inkml+xml"/>
  <Override PartName="/ppt/ink/ink2663.xml" ContentType="application/inkml+xml"/>
  <Override PartName="/ppt/ink/ink2664.xml" ContentType="application/inkml+xml"/>
  <Override PartName="/ppt/ink/ink2665.xml" ContentType="application/inkml+xml"/>
  <Override PartName="/ppt/ink/ink2666.xml" ContentType="application/inkml+xml"/>
  <Override PartName="/ppt/ink/ink2667.xml" ContentType="application/inkml+xml"/>
  <Override PartName="/ppt/ink/ink2668.xml" ContentType="application/inkml+xml"/>
  <Override PartName="/ppt/ink/ink2669.xml" ContentType="application/inkml+xml"/>
  <Override PartName="/ppt/ink/ink2670.xml" ContentType="application/inkml+xml"/>
  <Override PartName="/ppt/ink/ink2671.xml" ContentType="application/inkml+xml"/>
  <Override PartName="/ppt/ink/ink2672.xml" ContentType="application/inkml+xml"/>
  <Override PartName="/ppt/ink/ink2673.xml" ContentType="application/inkml+xml"/>
  <Override PartName="/ppt/ink/ink2674.xml" ContentType="application/inkml+xml"/>
  <Override PartName="/ppt/ink/ink2675.xml" ContentType="application/inkml+xml"/>
  <Override PartName="/ppt/ink/ink2676.xml" ContentType="application/inkml+xml"/>
  <Override PartName="/ppt/ink/ink2677.xml" ContentType="application/inkml+xml"/>
  <Override PartName="/ppt/ink/ink2678.xml" ContentType="application/inkml+xml"/>
  <Override PartName="/ppt/ink/ink2679.xml" ContentType="application/inkml+xml"/>
  <Override PartName="/ppt/ink/ink2680.xml" ContentType="application/inkml+xml"/>
  <Override PartName="/ppt/ink/ink2681.xml" ContentType="application/inkml+xml"/>
  <Override PartName="/ppt/ink/ink2682.xml" ContentType="application/inkml+xml"/>
  <Override PartName="/ppt/ink/ink2683.xml" ContentType="application/inkml+xml"/>
  <Override PartName="/ppt/ink/ink2684.xml" ContentType="application/inkml+xml"/>
  <Override PartName="/ppt/ink/ink2685.xml" ContentType="application/inkml+xml"/>
  <Override PartName="/ppt/ink/ink2686.xml" ContentType="application/inkml+xml"/>
  <Override PartName="/ppt/ink/ink2687.xml" ContentType="application/inkml+xml"/>
  <Override PartName="/ppt/ink/ink2688.xml" ContentType="application/inkml+xml"/>
  <Override PartName="/ppt/ink/ink2689.xml" ContentType="application/inkml+xml"/>
  <Override PartName="/ppt/ink/ink2690.xml" ContentType="application/inkml+xml"/>
  <Override PartName="/ppt/ink/ink2691.xml" ContentType="application/inkml+xml"/>
  <Override PartName="/ppt/ink/ink2692.xml" ContentType="application/inkml+xml"/>
  <Override PartName="/ppt/ink/ink2693.xml" ContentType="application/inkml+xml"/>
  <Override PartName="/ppt/ink/ink2694.xml" ContentType="application/inkml+xml"/>
  <Override PartName="/ppt/ink/ink2695.xml" ContentType="application/inkml+xml"/>
  <Override PartName="/ppt/ink/ink2696.xml" ContentType="application/inkml+xml"/>
  <Override PartName="/ppt/ink/ink2697.xml" ContentType="application/inkml+xml"/>
  <Override PartName="/ppt/ink/ink2698.xml" ContentType="application/inkml+xml"/>
  <Override PartName="/ppt/ink/ink2699.xml" ContentType="application/inkml+xml"/>
  <Override PartName="/ppt/ink/ink2700.xml" ContentType="application/inkml+xml"/>
  <Override PartName="/ppt/ink/ink2701.xml" ContentType="application/inkml+xml"/>
  <Override PartName="/ppt/ink/ink2702.xml" ContentType="application/inkml+xml"/>
  <Override PartName="/ppt/ink/ink2703.xml" ContentType="application/inkml+xml"/>
  <Override PartName="/ppt/ink/ink2704.xml" ContentType="application/inkml+xml"/>
  <Override PartName="/ppt/ink/ink2705.xml" ContentType="application/inkml+xml"/>
  <Override PartName="/ppt/ink/ink2706.xml" ContentType="application/inkml+xml"/>
  <Override PartName="/ppt/ink/ink2707.xml" ContentType="application/inkml+xml"/>
  <Override PartName="/ppt/ink/ink2708.xml" ContentType="application/inkml+xml"/>
  <Override PartName="/ppt/ink/ink2709.xml" ContentType="application/inkml+xml"/>
  <Override PartName="/ppt/ink/ink2710.xml" ContentType="application/inkml+xml"/>
  <Override PartName="/ppt/ink/ink2711.xml" ContentType="application/inkml+xml"/>
  <Override PartName="/ppt/ink/ink2712.xml" ContentType="application/inkml+xml"/>
  <Override PartName="/ppt/ink/ink2713.xml" ContentType="application/inkml+xml"/>
  <Override PartName="/ppt/ink/ink2714.xml" ContentType="application/inkml+xml"/>
  <Override PartName="/ppt/ink/ink2715.xml" ContentType="application/inkml+xml"/>
  <Override PartName="/ppt/ink/ink2716.xml" ContentType="application/inkml+xml"/>
  <Override PartName="/ppt/ink/ink2717.xml" ContentType="application/inkml+xml"/>
  <Override PartName="/ppt/ink/ink2718.xml" ContentType="application/inkml+xml"/>
  <Override PartName="/ppt/ink/ink2719.xml" ContentType="application/inkml+xml"/>
  <Override PartName="/ppt/ink/ink2720.xml" ContentType="application/inkml+xml"/>
  <Override PartName="/ppt/ink/ink2721.xml" ContentType="application/inkml+xml"/>
  <Override PartName="/ppt/ink/ink2722.xml" ContentType="application/inkml+xml"/>
  <Override PartName="/ppt/ink/ink2723.xml" ContentType="application/inkml+xml"/>
  <Override PartName="/ppt/ink/ink2724.xml" ContentType="application/inkml+xml"/>
  <Override PartName="/ppt/ink/ink2725.xml" ContentType="application/inkml+xml"/>
  <Override PartName="/ppt/ink/ink2726.xml" ContentType="application/inkml+xml"/>
  <Override PartName="/ppt/ink/ink2727.xml" ContentType="application/inkml+xml"/>
  <Override PartName="/ppt/ink/ink2728.xml" ContentType="application/inkml+xml"/>
  <Override PartName="/ppt/ink/ink2729.xml" ContentType="application/inkml+xml"/>
  <Override PartName="/ppt/ink/ink2730.xml" ContentType="application/inkml+xml"/>
  <Override PartName="/ppt/ink/ink2731.xml" ContentType="application/inkml+xml"/>
  <Override PartName="/ppt/ink/ink2732.xml" ContentType="application/inkml+xml"/>
  <Override PartName="/ppt/ink/ink2733.xml" ContentType="application/inkml+xml"/>
  <Override PartName="/ppt/ink/ink2734.xml" ContentType="application/inkml+xml"/>
  <Override PartName="/ppt/ink/ink2735.xml" ContentType="application/inkml+xml"/>
  <Override PartName="/ppt/ink/ink2736.xml" ContentType="application/inkml+xml"/>
  <Override PartName="/ppt/ink/ink2737.xml" ContentType="application/inkml+xml"/>
  <Override PartName="/ppt/ink/ink2738.xml" ContentType="application/inkml+xml"/>
  <Override PartName="/ppt/ink/ink2739.xml" ContentType="application/inkml+xml"/>
  <Override PartName="/ppt/ink/ink2740.xml" ContentType="application/inkml+xml"/>
  <Override PartName="/ppt/ink/ink2741.xml" ContentType="application/inkml+xml"/>
  <Override PartName="/ppt/ink/ink2742.xml" ContentType="application/inkml+xml"/>
  <Override PartName="/ppt/ink/ink2743.xml" ContentType="application/inkml+xml"/>
  <Override PartName="/ppt/ink/ink2744.xml" ContentType="application/inkml+xml"/>
  <Override PartName="/ppt/ink/ink2745.xml" ContentType="application/inkml+xml"/>
  <Override PartName="/ppt/ink/ink2746.xml" ContentType="application/inkml+xml"/>
  <Override PartName="/ppt/ink/ink2747.xml" ContentType="application/inkml+xml"/>
  <Override PartName="/ppt/ink/ink2748.xml" ContentType="application/inkml+xml"/>
  <Override PartName="/ppt/ink/ink2749.xml" ContentType="application/inkml+xml"/>
  <Override PartName="/ppt/ink/ink2750.xml" ContentType="application/inkml+xml"/>
  <Override PartName="/ppt/ink/ink2751.xml" ContentType="application/inkml+xml"/>
  <Override PartName="/ppt/ink/ink2752.xml" ContentType="application/inkml+xml"/>
  <Override PartName="/ppt/ink/ink2753.xml" ContentType="application/inkml+xml"/>
  <Override PartName="/ppt/ink/ink2754.xml" ContentType="application/inkml+xml"/>
  <Override PartName="/ppt/ink/ink2755.xml" ContentType="application/inkml+xml"/>
  <Override PartName="/ppt/ink/ink2756.xml" ContentType="application/inkml+xml"/>
  <Override PartName="/ppt/ink/ink2757.xml" ContentType="application/inkml+xml"/>
  <Override PartName="/ppt/ink/ink2758.xml" ContentType="application/inkml+xml"/>
  <Override PartName="/ppt/ink/ink2759.xml" ContentType="application/inkml+xml"/>
  <Override PartName="/ppt/ink/ink2760.xml" ContentType="application/inkml+xml"/>
  <Override PartName="/ppt/ink/ink2761.xml" ContentType="application/inkml+xml"/>
  <Override PartName="/ppt/ink/ink2762.xml" ContentType="application/inkml+xml"/>
  <Override PartName="/ppt/ink/ink2763.xml" ContentType="application/inkml+xml"/>
  <Override PartName="/ppt/ink/ink2764.xml" ContentType="application/inkml+xml"/>
  <Override PartName="/ppt/ink/ink2765.xml" ContentType="application/inkml+xml"/>
  <Override PartName="/ppt/ink/ink2766.xml" ContentType="application/inkml+xml"/>
  <Override PartName="/ppt/ink/ink2767.xml" ContentType="application/inkml+xml"/>
  <Override PartName="/ppt/ink/ink2768.xml" ContentType="application/inkml+xml"/>
  <Override PartName="/ppt/ink/ink2769.xml" ContentType="application/inkml+xml"/>
  <Override PartName="/ppt/ink/ink2770.xml" ContentType="application/inkml+xml"/>
  <Override PartName="/ppt/ink/ink2771.xml" ContentType="application/inkml+xml"/>
  <Override PartName="/ppt/ink/ink2772.xml" ContentType="application/inkml+xml"/>
  <Override PartName="/ppt/ink/ink2773.xml" ContentType="application/inkml+xml"/>
  <Override PartName="/ppt/ink/ink2774.xml" ContentType="application/inkml+xml"/>
  <Override PartName="/ppt/ink/ink2775.xml" ContentType="application/inkml+xml"/>
  <Override PartName="/ppt/ink/ink2776.xml" ContentType="application/inkml+xml"/>
  <Override PartName="/ppt/ink/ink2777.xml" ContentType="application/inkml+xml"/>
  <Override PartName="/ppt/ink/ink2778.xml" ContentType="application/inkml+xml"/>
  <Override PartName="/ppt/ink/ink2779.xml" ContentType="application/inkml+xml"/>
  <Override PartName="/ppt/ink/ink2780.xml" ContentType="application/inkml+xml"/>
  <Override PartName="/ppt/ink/ink2781.xml" ContentType="application/inkml+xml"/>
  <Override PartName="/ppt/ink/ink2782.xml" ContentType="application/inkml+xml"/>
  <Override PartName="/ppt/ink/ink2783.xml" ContentType="application/inkml+xml"/>
  <Override PartName="/ppt/ink/ink2784.xml" ContentType="application/inkml+xml"/>
  <Override PartName="/ppt/ink/ink2785.xml" ContentType="application/inkml+xml"/>
  <Override PartName="/ppt/ink/ink2786.xml" ContentType="application/inkml+xml"/>
  <Override PartName="/ppt/ink/ink2787.xml" ContentType="application/inkml+xml"/>
  <Override PartName="/ppt/ink/ink2788.xml" ContentType="application/inkml+xml"/>
  <Override PartName="/ppt/ink/ink2789.xml" ContentType="application/inkml+xml"/>
  <Override PartName="/ppt/ink/ink2790.xml" ContentType="application/inkml+xml"/>
  <Override PartName="/ppt/ink/ink2791.xml" ContentType="application/inkml+xml"/>
  <Override PartName="/ppt/ink/ink2792.xml" ContentType="application/inkml+xml"/>
  <Override PartName="/ppt/ink/ink2793.xml" ContentType="application/inkml+xml"/>
  <Override PartName="/ppt/ink/ink2794.xml" ContentType="application/inkml+xml"/>
  <Override PartName="/ppt/ink/ink2795.xml" ContentType="application/inkml+xml"/>
  <Override PartName="/ppt/ink/ink2796.xml" ContentType="application/inkml+xml"/>
  <Override PartName="/ppt/ink/ink2797.xml" ContentType="application/inkml+xml"/>
  <Override PartName="/ppt/ink/ink2798.xml" ContentType="application/inkml+xml"/>
  <Override PartName="/ppt/ink/ink2799.xml" ContentType="application/inkml+xml"/>
  <Override PartName="/ppt/ink/ink2800.xml" ContentType="application/inkml+xml"/>
  <Override PartName="/ppt/ink/ink2801.xml" ContentType="application/inkml+xml"/>
  <Override PartName="/ppt/ink/ink2802.xml" ContentType="application/inkml+xml"/>
  <Override PartName="/ppt/ink/ink2803.xml" ContentType="application/inkml+xml"/>
  <Override PartName="/ppt/ink/ink2804.xml" ContentType="application/inkml+xml"/>
  <Override PartName="/ppt/ink/ink2805.xml" ContentType="application/inkml+xml"/>
  <Override PartName="/ppt/ink/ink2806.xml" ContentType="application/inkml+xml"/>
  <Override PartName="/ppt/ink/ink2807.xml" ContentType="application/inkml+xml"/>
  <Override PartName="/ppt/ink/ink2808.xml" ContentType="application/inkml+xml"/>
  <Override PartName="/ppt/ink/ink2809.xml" ContentType="application/inkml+xml"/>
  <Override PartName="/ppt/ink/ink2810.xml" ContentType="application/inkml+xml"/>
  <Override PartName="/ppt/ink/ink2811.xml" ContentType="application/inkml+xml"/>
  <Override PartName="/ppt/ink/ink2812.xml" ContentType="application/inkml+xml"/>
  <Override PartName="/ppt/ink/ink2813.xml" ContentType="application/inkml+xml"/>
  <Override PartName="/ppt/ink/ink2814.xml" ContentType="application/inkml+xml"/>
  <Override PartName="/ppt/ink/ink2815.xml" ContentType="application/inkml+xml"/>
  <Override PartName="/ppt/ink/ink2816.xml" ContentType="application/inkml+xml"/>
  <Override PartName="/ppt/ink/ink2817.xml" ContentType="application/inkml+xml"/>
  <Override PartName="/ppt/ink/ink2818.xml" ContentType="application/inkml+xml"/>
  <Override PartName="/ppt/ink/ink2819.xml" ContentType="application/inkml+xml"/>
  <Override PartName="/ppt/ink/ink2820.xml" ContentType="application/inkml+xml"/>
  <Override PartName="/ppt/ink/ink2821.xml" ContentType="application/inkml+xml"/>
  <Override PartName="/ppt/ink/ink2822.xml" ContentType="application/inkml+xml"/>
  <Override PartName="/ppt/ink/ink2823.xml" ContentType="application/inkml+xml"/>
  <Override PartName="/ppt/ink/ink2824.xml" ContentType="application/inkml+xml"/>
  <Override PartName="/ppt/ink/ink2825.xml" ContentType="application/inkml+xml"/>
  <Override PartName="/ppt/ink/ink2826.xml" ContentType="application/inkml+xml"/>
  <Override PartName="/ppt/ink/ink2827.xml" ContentType="application/inkml+xml"/>
  <Override PartName="/ppt/ink/ink2828.xml" ContentType="application/inkml+xml"/>
  <Override PartName="/ppt/ink/ink2829.xml" ContentType="application/inkml+xml"/>
  <Override PartName="/ppt/ink/ink2830.xml" ContentType="application/inkml+xml"/>
  <Override PartName="/ppt/ink/ink2831.xml" ContentType="application/inkml+xml"/>
  <Override PartName="/ppt/ink/ink2832.xml" ContentType="application/inkml+xml"/>
  <Override PartName="/ppt/ink/ink2833.xml" ContentType="application/inkml+xml"/>
  <Override PartName="/ppt/ink/ink2834.xml" ContentType="application/inkml+xml"/>
  <Override PartName="/ppt/ink/ink2835.xml" ContentType="application/inkml+xml"/>
  <Override PartName="/ppt/ink/ink2836.xml" ContentType="application/inkml+xml"/>
  <Override PartName="/ppt/ink/ink2837.xml" ContentType="application/inkml+xml"/>
  <Override PartName="/ppt/ink/ink2838.xml" ContentType="application/inkml+xml"/>
  <Override PartName="/ppt/ink/ink2839.xml" ContentType="application/inkml+xml"/>
  <Override PartName="/ppt/ink/ink2840.xml" ContentType="application/inkml+xml"/>
  <Override PartName="/ppt/ink/ink2841.xml" ContentType="application/inkml+xml"/>
  <Override PartName="/ppt/ink/ink2842.xml" ContentType="application/inkml+xml"/>
  <Override PartName="/ppt/ink/ink2843.xml" ContentType="application/inkml+xml"/>
  <Override PartName="/ppt/ink/ink2844.xml" ContentType="application/inkml+xml"/>
  <Override PartName="/ppt/ink/ink2845.xml" ContentType="application/inkml+xml"/>
  <Override PartName="/ppt/ink/ink2846.xml" ContentType="application/inkml+xml"/>
  <Override PartName="/ppt/ink/ink2847.xml" ContentType="application/inkml+xml"/>
  <Override PartName="/ppt/ink/ink2848.xml" ContentType="application/inkml+xml"/>
  <Override PartName="/ppt/ink/ink2849.xml" ContentType="application/inkml+xml"/>
  <Override PartName="/ppt/ink/ink2850.xml" ContentType="application/inkml+xml"/>
  <Override PartName="/ppt/ink/ink2851.xml" ContentType="application/inkml+xml"/>
  <Override PartName="/ppt/ink/ink2852.xml" ContentType="application/inkml+xml"/>
  <Override PartName="/ppt/ink/ink2853.xml" ContentType="application/inkml+xml"/>
  <Override PartName="/ppt/ink/ink2854.xml" ContentType="application/inkml+xml"/>
  <Override PartName="/ppt/ink/ink2855.xml" ContentType="application/inkml+xml"/>
  <Override PartName="/ppt/ink/ink2856.xml" ContentType="application/inkml+xml"/>
  <Override PartName="/ppt/ink/ink2857.xml" ContentType="application/inkml+xml"/>
  <Override PartName="/ppt/ink/ink2858.xml" ContentType="application/inkml+xml"/>
  <Override PartName="/ppt/ink/ink2859.xml" ContentType="application/inkml+xml"/>
  <Override PartName="/ppt/ink/ink2860.xml" ContentType="application/inkml+xml"/>
  <Override PartName="/ppt/ink/ink2861.xml" ContentType="application/inkml+xml"/>
  <Override PartName="/ppt/ink/ink2862.xml" ContentType="application/inkml+xml"/>
  <Override PartName="/ppt/ink/ink2863.xml" ContentType="application/inkml+xml"/>
  <Override PartName="/ppt/ink/ink2864.xml" ContentType="application/inkml+xml"/>
  <Override PartName="/ppt/ink/ink2865.xml" ContentType="application/inkml+xml"/>
  <Override PartName="/ppt/ink/ink2866.xml" ContentType="application/inkml+xml"/>
  <Override PartName="/ppt/ink/ink2867.xml" ContentType="application/inkml+xml"/>
  <Override PartName="/ppt/ink/ink2868.xml" ContentType="application/inkml+xml"/>
  <Override PartName="/ppt/ink/ink2869.xml" ContentType="application/inkml+xml"/>
  <Override PartName="/ppt/ink/ink2870.xml" ContentType="application/inkml+xml"/>
  <Override PartName="/ppt/ink/ink2871.xml" ContentType="application/inkml+xml"/>
  <Override PartName="/ppt/ink/ink2872.xml" ContentType="application/inkml+xml"/>
  <Override PartName="/ppt/ink/ink2873.xml" ContentType="application/inkml+xml"/>
  <Override PartName="/ppt/ink/ink2874.xml" ContentType="application/inkml+xml"/>
  <Override PartName="/ppt/ink/ink2875.xml" ContentType="application/inkml+xml"/>
  <Override PartName="/ppt/ink/ink2876.xml" ContentType="application/inkml+xml"/>
  <Override PartName="/ppt/ink/ink2877.xml" ContentType="application/inkml+xml"/>
  <Override PartName="/ppt/ink/ink2878.xml" ContentType="application/inkml+xml"/>
  <Override PartName="/ppt/ink/ink2879.xml" ContentType="application/inkml+xml"/>
  <Override PartName="/ppt/ink/ink2880.xml" ContentType="application/inkml+xml"/>
  <Override PartName="/ppt/ink/ink2881.xml" ContentType="application/inkml+xml"/>
  <Override PartName="/ppt/ink/ink2882.xml" ContentType="application/inkml+xml"/>
  <Override PartName="/ppt/ink/ink2883.xml" ContentType="application/inkml+xml"/>
  <Override PartName="/ppt/ink/ink2884.xml" ContentType="application/inkml+xml"/>
  <Override PartName="/ppt/ink/ink2885.xml" ContentType="application/inkml+xml"/>
  <Override PartName="/ppt/ink/ink2886.xml" ContentType="application/inkml+xml"/>
  <Override PartName="/ppt/ink/ink2887.xml" ContentType="application/inkml+xml"/>
  <Override PartName="/ppt/ink/ink2888.xml" ContentType="application/inkml+xml"/>
  <Override PartName="/ppt/ink/ink2889.xml" ContentType="application/inkml+xml"/>
  <Override PartName="/ppt/ink/ink2890.xml" ContentType="application/inkml+xml"/>
  <Override PartName="/ppt/ink/ink2891.xml" ContentType="application/inkml+xml"/>
  <Override PartName="/ppt/ink/ink2892.xml" ContentType="application/inkml+xml"/>
  <Override PartName="/ppt/ink/ink2893.xml" ContentType="application/inkml+xml"/>
  <Override PartName="/ppt/ink/ink2894.xml" ContentType="application/inkml+xml"/>
  <Override PartName="/ppt/ink/ink2895.xml" ContentType="application/inkml+xml"/>
  <Override PartName="/ppt/ink/ink2896.xml" ContentType="application/inkml+xml"/>
  <Override PartName="/ppt/ink/ink2897.xml" ContentType="application/inkml+xml"/>
  <Override PartName="/ppt/ink/ink2898.xml" ContentType="application/inkml+xml"/>
  <Override PartName="/ppt/ink/ink2899.xml" ContentType="application/inkml+xml"/>
  <Override PartName="/ppt/ink/ink2900.xml" ContentType="application/inkml+xml"/>
  <Override PartName="/ppt/ink/ink2901.xml" ContentType="application/inkml+xml"/>
  <Override PartName="/ppt/ink/ink2902.xml" ContentType="application/inkml+xml"/>
  <Override PartName="/ppt/ink/ink2903.xml" ContentType="application/inkml+xml"/>
  <Override PartName="/ppt/ink/ink2904.xml" ContentType="application/inkml+xml"/>
  <Override PartName="/ppt/ink/ink2905.xml" ContentType="application/inkml+xml"/>
  <Override PartName="/ppt/ink/ink2906.xml" ContentType="application/inkml+xml"/>
  <Override PartName="/ppt/ink/ink2907.xml" ContentType="application/inkml+xml"/>
  <Override PartName="/ppt/ink/ink2908.xml" ContentType="application/inkml+xml"/>
  <Override PartName="/ppt/ink/ink2909.xml" ContentType="application/inkml+xml"/>
  <Override PartName="/ppt/ink/ink2910.xml" ContentType="application/inkml+xml"/>
  <Override PartName="/ppt/ink/ink2911.xml" ContentType="application/inkml+xml"/>
  <Override PartName="/ppt/ink/ink2912.xml" ContentType="application/inkml+xml"/>
  <Override PartName="/ppt/ink/ink2913.xml" ContentType="application/inkml+xml"/>
  <Override PartName="/ppt/ink/ink2914.xml" ContentType="application/inkml+xml"/>
  <Override PartName="/ppt/ink/ink2915.xml" ContentType="application/inkml+xml"/>
  <Override PartName="/ppt/ink/ink2916.xml" ContentType="application/inkml+xml"/>
  <Override PartName="/ppt/ink/ink2917.xml" ContentType="application/inkml+xml"/>
  <Override PartName="/ppt/ink/ink2918.xml" ContentType="application/inkml+xml"/>
  <Override PartName="/ppt/ink/ink2919.xml" ContentType="application/inkml+xml"/>
  <Override PartName="/ppt/ink/ink2920.xml" ContentType="application/inkml+xml"/>
  <Override PartName="/ppt/ink/ink2921.xml" ContentType="application/inkml+xml"/>
  <Override PartName="/ppt/ink/ink2922.xml" ContentType="application/inkml+xml"/>
  <Override PartName="/ppt/ink/ink2923.xml" ContentType="application/inkml+xml"/>
  <Override PartName="/ppt/ink/ink2924.xml" ContentType="application/inkml+xml"/>
  <Override PartName="/ppt/ink/ink2925.xml" ContentType="application/inkml+xml"/>
  <Override PartName="/ppt/ink/ink2926.xml" ContentType="application/inkml+xml"/>
  <Override PartName="/ppt/ink/ink2927.xml" ContentType="application/inkml+xml"/>
  <Override PartName="/ppt/ink/ink2928.xml" ContentType="application/inkml+xml"/>
  <Override PartName="/ppt/ink/ink2929.xml" ContentType="application/inkml+xml"/>
  <Override PartName="/ppt/ink/ink2930.xml" ContentType="application/inkml+xml"/>
  <Override PartName="/ppt/ink/ink2931.xml" ContentType="application/inkml+xml"/>
  <Override PartName="/ppt/ink/ink2932.xml" ContentType="application/inkml+xml"/>
  <Override PartName="/ppt/ink/ink2933.xml" ContentType="application/inkml+xml"/>
  <Override PartName="/ppt/ink/ink2934.xml" ContentType="application/inkml+xml"/>
  <Override PartName="/ppt/ink/ink2935.xml" ContentType="application/inkml+xml"/>
  <Override PartName="/ppt/ink/ink2936.xml" ContentType="application/inkml+xml"/>
  <Override PartName="/ppt/ink/ink2937.xml" ContentType="application/inkml+xml"/>
  <Override PartName="/ppt/ink/ink2938.xml" ContentType="application/inkml+xml"/>
  <Override PartName="/ppt/ink/ink2939.xml" ContentType="application/inkml+xml"/>
  <Override PartName="/ppt/ink/ink2940.xml" ContentType="application/inkml+xml"/>
  <Override PartName="/ppt/ink/ink2941.xml" ContentType="application/inkml+xml"/>
  <Override PartName="/ppt/ink/ink2942.xml" ContentType="application/inkml+xml"/>
  <Override PartName="/ppt/ink/ink2943.xml" ContentType="application/inkml+xml"/>
  <Override PartName="/ppt/ink/ink2944.xml" ContentType="application/inkml+xml"/>
  <Override PartName="/ppt/ink/ink2945.xml" ContentType="application/inkml+xml"/>
  <Override PartName="/ppt/ink/ink2946.xml" ContentType="application/inkml+xml"/>
  <Override PartName="/ppt/ink/ink2947.xml" ContentType="application/inkml+xml"/>
  <Override PartName="/ppt/ink/ink2948.xml" ContentType="application/inkml+xml"/>
  <Override PartName="/ppt/ink/ink2949.xml" ContentType="application/inkml+xml"/>
  <Override PartName="/ppt/ink/ink2950.xml" ContentType="application/inkml+xml"/>
  <Override PartName="/ppt/ink/ink2951.xml" ContentType="application/inkml+xml"/>
  <Override PartName="/ppt/ink/ink2952.xml" ContentType="application/inkml+xml"/>
  <Override PartName="/ppt/ink/ink2953.xml" ContentType="application/inkml+xml"/>
  <Override PartName="/ppt/ink/ink2954.xml" ContentType="application/inkml+xml"/>
  <Override PartName="/ppt/ink/ink2955.xml" ContentType="application/inkml+xml"/>
  <Override PartName="/ppt/ink/ink2956.xml" ContentType="application/inkml+xml"/>
  <Override PartName="/ppt/ink/ink2957.xml" ContentType="application/inkml+xml"/>
  <Override PartName="/ppt/ink/ink2958.xml" ContentType="application/inkml+xml"/>
  <Override PartName="/ppt/ink/ink2959.xml" ContentType="application/inkml+xml"/>
  <Override PartName="/ppt/ink/ink2960.xml" ContentType="application/inkml+xml"/>
  <Override PartName="/ppt/ink/ink2961.xml" ContentType="application/inkml+xml"/>
  <Override PartName="/ppt/ink/ink2962.xml" ContentType="application/inkml+xml"/>
  <Override PartName="/ppt/ink/ink2963.xml" ContentType="application/inkml+xml"/>
  <Override PartName="/ppt/ink/ink2964.xml" ContentType="application/inkml+xml"/>
  <Override PartName="/ppt/ink/ink2965.xml" ContentType="application/inkml+xml"/>
  <Override PartName="/ppt/ink/ink2966.xml" ContentType="application/inkml+xml"/>
  <Override PartName="/ppt/ink/ink2967.xml" ContentType="application/inkml+xml"/>
  <Override PartName="/ppt/ink/ink2968.xml" ContentType="application/inkml+xml"/>
  <Override PartName="/ppt/ink/ink2969.xml" ContentType="application/inkml+xml"/>
  <Override PartName="/ppt/ink/ink2970.xml" ContentType="application/inkml+xml"/>
  <Override PartName="/ppt/ink/ink2971.xml" ContentType="application/inkml+xml"/>
  <Override PartName="/ppt/ink/ink2972.xml" ContentType="application/inkml+xml"/>
  <Override PartName="/ppt/ink/ink2973.xml" ContentType="application/inkml+xml"/>
  <Override PartName="/ppt/ink/ink2974.xml" ContentType="application/inkml+xml"/>
  <Override PartName="/ppt/ink/ink2975.xml" ContentType="application/inkml+xml"/>
  <Override PartName="/ppt/ink/ink2976.xml" ContentType="application/inkml+xml"/>
  <Override PartName="/ppt/ink/ink2977.xml" ContentType="application/inkml+xml"/>
  <Override PartName="/ppt/ink/ink2978.xml" ContentType="application/inkml+xml"/>
  <Override PartName="/ppt/ink/ink2979.xml" ContentType="application/inkml+xml"/>
  <Override PartName="/ppt/ink/ink2980.xml" ContentType="application/inkml+xml"/>
  <Override PartName="/ppt/ink/ink2981.xml" ContentType="application/inkml+xml"/>
  <Override PartName="/ppt/ink/ink2982.xml" ContentType="application/inkml+xml"/>
  <Override PartName="/ppt/ink/ink2983.xml" ContentType="application/inkml+xml"/>
  <Override PartName="/ppt/ink/ink2984.xml" ContentType="application/inkml+xml"/>
  <Override PartName="/ppt/ink/ink2985.xml" ContentType="application/inkml+xml"/>
  <Override PartName="/ppt/ink/ink2986.xml" ContentType="application/inkml+xml"/>
  <Override PartName="/ppt/ink/ink2987.xml" ContentType="application/inkml+xml"/>
  <Override PartName="/ppt/ink/ink2988.xml" ContentType="application/inkml+xml"/>
  <Override PartName="/ppt/ink/ink2989.xml" ContentType="application/inkml+xml"/>
  <Override PartName="/ppt/ink/ink2990.xml" ContentType="application/inkml+xml"/>
  <Override PartName="/ppt/ink/ink2991.xml" ContentType="application/inkml+xml"/>
  <Override PartName="/ppt/ink/ink2992.xml" ContentType="application/inkml+xml"/>
  <Override PartName="/ppt/ink/ink2993.xml" ContentType="application/inkml+xml"/>
  <Override PartName="/ppt/ink/ink2994.xml" ContentType="application/inkml+xml"/>
  <Override PartName="/ppt/ink/ink2995.xml" ContentType="application/inkml+xml"/>
  <Override PartName="/ppt/ink/ink2996.xml" ContentType="application/inkml+xml"/>
  <Override PartName="/ppt/ink/ink2997.xml" ContentType="application/inkml+xml"/>
  <Override PartName="/ppt/ink/ink2998.xml" ContentType="application/inkml+xml"/>
  <Override PartName="/ppt/ink/ink2999.xml" ContentType="application/inkml+xml"/>
  <Override PartName="/ppt/ink/ink3000.xml" ContentType="application/inkml+xml"/>
  <Override PartName="/ppt/ink/ink3001.xml" ContentType="application/inkml+xml"/>
  <Override PartName="/ppt/ink/ink3002.xml" ContentType="application/inkml+xml"/>
  <Override PartName="/ppt/ink/ink3003.xml" ContentType="application/inkml+xml"/>
  <Override PartName="/ppt/ink/ink3004.xml" ContentType="application/inkml+xml"/>
  <Override PartName="/ppt/ink/ink3005.xml" ContentType="application/inkml+xml"/>
  <Override PartName="/ppt/ink/ink3006.xml" ContentType="application/inkml+xml"/>
  <Override PartName="/ppt/ink/ink3007.xml" ContentType="application/inkml+xml"/>
  <Override PartName="/ppt/ink/ink3008.xml" ContentType="application/inkml+xml"/>
  <Override PartName="/ppt/ink/ink3009.xml" ContentType="application/inkml+xml"/>
  <Override PartName="/ppt/ink/ink3010.xml" ContentType="application/inkml+xml"/>
  <Override PartName="/ppt/ink/ink3011.xml" ContentType="application/inkml+xml"/>
  <Override PartName="/ppt/ink/ink3012.xml" ContentType="application/inkml+xml"/>
  <Override PartName="/ppt/ink/ink3013.xml" ContentType="application/inkml+xml"/>
  <Override PartName="/ppt/ink/ink3014.xml" ContentType="application/inkml+xml"/>
  <Override PartName="/ppt/ink/ink3015.xml" ContentType="application/inkml+xml"/>
  <Override PartName="/ppt/ink/ink3016.xml" ContentType="application/inkml+xml"/>
  <Override PartName="/ppt/ink/ink3017.xml" ContentType="application/inkml+xml"/>
  <Override PartName="/ppt/ink/ink3018.xml" ContentType="application/inkml+xml"/>
  <Override PartName="/ppt/ink/ink3019.xml" ContentType="application/inkml+xml"/>
  <Override PartName="/ppt/ink/ink3020.xml" ContentType="application/inkml+xml"/>
  <Override PartName="/ppt/ink/ink3021.xml" ContentType="application/inkml+xml"/>
  <Override PartName="/ppt/ink/ink3022.xml" ContentType="application/inkml+xml"/>
  <Override PartName="/ppt/ink/ink3023.xml" ContentType="application/inkml+xml"/>
  <Override PartName="/ppt/ink/ink3024.xml" ContentType="application/inkml+xml"/>
  <Override PartName="/ppt/ink/ink3025.xml" ContentType="application/inkml+xml"/>
  <Override PartName="/ppt/ink/ink3026.xml" ContentType="application/inkml+xml"/>
  <Override PartName="/ppt/ink/ink3027.xml" ContentType="application/inkml+xml"/>
  <Override PartName="/ppt/ink/ink3028.xml" ContentType="application/inkml+xml"/>
  <Override PartName="/ppt/ink/ink3029.xml" ContentType="application/inkml+xml"/>
  <Override PartName="/ppt/ink/ink3030.xml" ContentType="application/inkml+xml"/>
  <Override PartName="/ppt/ink/ink3031.xml" ContentType="application/inkml+xml"/>
  <Override PartName="/ppt/ink/ink3032.xml" ContentType="application/inkml+xml"/>
  <Override PartName="/ppt/ink/ink3033.xml" ContentType="application/inkml+xml"/>
  <Override PartName="/ppt/ink/ink3034.xml" ContentType="application/inkml+xml"/>
  <Override PartName="/ppt/ink/ink3035.xml" ContentType="application/inkml+xml"/>
  <Override PartName="/ppt/ink/ink3036.xml" ContentType="application/inkml+xml"/>
  <Override PartName="/ppt/ink/ink3037.xml" ContentType="application/inkml+xml"/>
  <Override PartName="/ppt/ink/ink3038.xml" ContentType="application/inkml+xml"/>
  <Override PartName="/ppt/ink/ink3039.xml" ContentType="application/inkml+xml"/>
  <Override PartName="/ppt/ink/ink3040.xml" ContentType="application/inkml+xml"/>
  <Override PartName="/ppt/ink/ink3041.xml" ContentType="application/inkml+xml"/>
  <Override PartName="/ppt/ink/ink3042.xml" ContentType="application/inkml+xml"/>
  <Override PartName="/ppt/ink/ink3043.xml" ContentType="application/inkml+xml"/>
  <Override PartName="/ppt/ink/ink3044.xml" ContentType="application/inkml+xml"/>
  <Override PartName="/ppt/ink/ink3045.xml" ContentType="application/inkml+xml"/>
  <Override PartName="/ppt/ink/ink3046.xml" ContentType="application/inkml+xml"/>
  <Override PartName="/ppt/ink/ink3047.xml" ContentType="application/inkml+xml"/>
  <Override PartName="/ppt/ink/ink3048.xml" ContentType="application/inkml+xml"/>
  <Override PartName="/ppt/ink/ink3049.xml" ContentType="application/inkml+xml"/>
  <Override PartName="/ppt/ink/ink3050.xml" ContentType="application/inkml+xml"/>
  <Override PartName="/ppt/ink/ink3051.xml" ContentType="application/inkml+xml"/>
  <Override PartName="/ppt/ink/ink3052.xml" ContentType="application/inkml+xml"/>
  <Override PartName="/ppt/ink/ink3053.xml" ContentType="application/inkml+xml"/>
  <Override PartName="/ppt/ink/ink3054.xml" ContentType="application/inkml+xml"/>
  <Override PartName="/ppt/ink/ink3055.xml" ContentType="application/inkml+xml"/>
  <Override PartName="/ppt/ink/ink3056.xml" ContentType="application/inkml+xml"/>
  <Override PartName="/ppt/ink/ink3057.xml" ContentType="application/inkml+xml"/>
  <Override PartName="/ppt/ink/ink3058.xml" ContentType="application/inkml+xml"/>
  <Override PartName="/ppt/ink/ink3059.xml" ContentType="application/inkml+xml"/>
  <Override PartName="/ppt/ink/ink3060.xml" ContentType="application/inkml+xml"/>
  <Override PartName="/ppt/ink/ink3061.xml" ContentType="application/inkml+xml"/>
  <Override PartName="/ppt/ink/ink3062.xml" ContentType="application/inkml+xml"/>
  <Override PartName="/ppt/ink/ink3063.xml" ContentType="application/inkml+xml"/>
  <Override PartName="/ppt/ink/ink3064.xml" ContentType="application/inkml+xml"/>
  <Override PartName="/ppt/ink/ink3065.xml" ContentType="application/inkml+xml"/>
  <Override PartName="/ppt/ink/ink3066.xml" ContentType="application/inkml+xml"/>
  <Override PartName="/ppt/ink/ink3067.xml" ContentType="application/inkml+xml"/>
  <Override PartName="/ppt/ink/ink3068.xml" ContentType="application/inkml+xml"/>
  <Override PartName="/ppt/ink/ink3069.xml" ContentType="application/inkml+xml"/>
  <Override PartName="/ppt/ink/ink3070.xml" ContentType="application/inkml+xml"/>
  <Override PartName="/ppt/ink/ink3071.xml" ContentType="application/inkml+xml"/>
  <Override PartName="/ppt/ink/ink3072.xml" ContentType="application/inkml+xml"/>
  <Override PartName="/ppt/ink/ink3073.xml" ContentType="application/inkml+xml"/>
  <Override PartName="/ppt/ink/ink3074.xml" ContentType="application/inkml+xml"/>
  <Override PartName="/ppt/ink/ink3075.xml" ContentType="application/inkml+xml"/>
  <Override PartName="/ppt/ink/ink3076.xml" ContentType="application/inkml+xml"/>
  <Override PartName="/ppt/ink/ink3077.xml" ContentType="application/inkml+xml"/>
  <Override PartName="/ppt/ink/ink3078.xml" ContentType="application/inkml+xml"/>
  <Override PartName="/ppt/ink/ink3079.xml" ContentType="application/inkml+xml"/>
  <Override PartName="/ppt/ink/ink3080.xml" ContentType="application/inkml+xml"/>
  <Override PartName="/ppt/ink/ink3081.xml" ContentType="application/inkml+xml"/>
  <Override PartName="/ppt/ink/ink3082.xml" ContentType="application/inkml+xml"/>
  <Override PartName="/ppt/ink/ink3083.xml" ContentType="application/inkml+xml"/>
  <Override PartName="/ppt/ink/ink3084.xml" ContentType="application/inkml+xml"/>
  <Override PartName="/ppt/ink/ink3085.xml" ContentType="application/inkml+xml"/>
  <Override PartName="/ppt/ink/ink3086.xml" ContentType="application/inkml+xml"/>
  <Override PartName="/ppt/ink/ink3087.xml" ContentType="application/inkml+xml"/>
  <Override PartName="/ppt/ink/ink3088.xml" ContentType="application/inkml+xml"/>
  <Override PartName="/ppt/ink/ink3089.xml" ContentType="application/inkml+xml"/>
  <Override PartName="/ppt/ink/ink3090.xml" ContentType="application/inkml+xml"/>
  <Override PartName="/ppt/ink/ink3091.xml" ContentType="application/inkml+xml"/>
  <Override PartName="/ppt/ink/ink3092.xml" ContentType="application/inkml+xml"/>
  <Override PartName="/ppt/ink/ink3093.xml" ContentType="application/inkml+xml"/>
  <Override PartName="/ppt/ink/ink3094.xml" ContentType="application/inkml+xml"/>
  <Override PartName="/ppt/ink/ink3095.xml" ContentType="application/inkml+xml"/>
  <Override PartName="/ppt/ink/ink3096.xml" ContentType="application/inkml+xml"/>
  <Override PartName="/ppt/ink/ink3097.xml" ContentType="application/inkml+xml"/>
  <Override PartName="/ppt/ink/ink3098.xml" ContentType="application/inkml+xml"/>
  <Override PartName="/ppt/ink/ink3099.xml" ContentType="application/inkml+xml"/>
  <Override PartName="/ppt/ink/ink3100.xml" ContentType="application/inkml+xml"/>
  <Override PartName="/ppt/ink/ink3101.xml" ContentType="application/inkml+xml"/>
  <Override PartName="/ppt/ink/ink3102.xml" ContentType="application/inkml+xml"/>
  <Override PartName="/ppt/ink/ink3103.xml" ContentType="application/inkml+xml"/>
  <Override PartName="/ppt/ink/ink3104.xml" ContentType="application/inkml+xml"/>
  <Override PartName="/ppt/ink/ink3105.xml" ContentType="application/inkml+xml"/>
  <Override PartName="/ppt/ink/ink3106.xml" ContentType="application/inkml+xml"/>
  <Override PartName="/ppt/ink/ink3107.xml" ContentType="application/inkml+xml"/>
  <Override PartName="/ppt/ink/ink3108.xml" ContentType="application/inkml+xml"/>
  <Override PartName="/ppt/ink/ink3109.xml" ContentType="application/inkml+xml"/>
  <Override PartName="/ppt/ink/ink3110.xml" ContentType="application/inkml+xml"/>
  <Override PartName="/ppt/ink/ink3111.xml" ContentType="application/inkml+xml"/>
  <Override PartName="/ppt/ink/ink3112.xml" ContentType="application/inkml+xml"/>
  <Override PartName="/ppt/ink/ink3113.xml" ContentType="application/inkml+xml"/>
  <Override PartName="/ppt/ink/ink3114.xml" ContentType="application/inkml+xml"/>
  <Override PartName="/ppt/ink/ink3115.xml" ContentType="application/inkml+xml"/>
  <Override PartName="/ppt/ink/ink3116.xml" ContentType="application/inkml+xml"/>
  <Override PartName="/ppt/ink/ink3117.xml" ContentType="application/inkml+xml"/>
  <Override PartName="/ppt/ink/ink3118.xml" ContentType="application/inkml+xml"/>
  <Override PartName="/ppt/ink/ink3119.xml" ContentType="application/inkml+xml"/>
  <Override PartName="/ppt/ink/ink3120.xml" ContentType="application/inkml+xml"/>
  <Override PartName="/ppt/ink/ink3121.xml" ContentType="application/inkml+xml"/>
  <Override PartName="/ppt/ink/ink3122.xml" ContentType="application/inkml+xml"/>
  <Override PartName="/ppt/ink/ink3123.xml" ContentType="application/inkml+xml"/>
  <Override PartName="/ppt/ink/ink3124.xml" ContentType="application/inkml+xml"/>
  <Override PartName="/ppt/ink/ink3125.xml" ContentType="application/inkml+xml"/>
  <Override PartName="/ppt/ink/ink3126.xml" ContentType="application/inkml+xml"/>
  <Override PartName="/ppt/ink/ink3127.xml" ContentType="application/inkml+xml"/>
  <Override PartName="/ppt/ink/ink3128.xml" ContentType="application/inkml+xml"/>
  <Override PartName="/ppt/ink/ink3129.xml" ContentType="application/inkml+xml"/>
  <Override PartName="/ppt/ink/ink3130.xml" ContentType="application/inkml+xml"/>
  <Override PartName="/ppt/ink/ink3131.xml" ContentType="application/inkml+xml"/>
  <Override PartName="/ppt/ink/ink3132.xml" ContentType="application/inkml+xml"/>
  <Override PartName="/ppt/ink/ink3133.xml" ContentType="application/inkml+xml"/>
  <Override PartName="/ppt/ink/ink3134.xml" ContentType="application/inkml+xml"/>
  <Override PartName="/ppt/ink/ink3135.xml" ContentType="application/inkml+xml"/>
  <Override PartName="/ppt/ink/ink3136.xml" ContentType="application/inkml+xml"/>
  <Override PartName="/ppt/ink/ink3137.xml" ContentType="application/inkml+xml"/>
  <Override PartName="/ppt/ink/ink3138.xml" ContentType="application/inkml+xml"/>
  <Override PartName="/ppt/ink/ink3139.xml" ContentType="application/inkml+xml"/>
  <Override PartName="/ppt/ink/ink3140.xml" ContentType="application/inkml+xml"/>
  <Override PartName="/ppt/ink/ink3141.xml" ContentType="application/inkml+xml"/>
  <Override PartName="/ppt/ink/ink3142.xml" ContentType="application/inkml+xml"/>
  <Override PartName="/ppt/ink/ink3143.xml" ContentType="application/inkml+xml"/>
  <Override PartName="/ppt/ink/ink3144.xml" ContentType="application/inkml+xml"/>
  <Override PartName="/ppt/ink/ink3145.xml" ContentType="application/inkml+xml"/>
  <Override PartName="/ppt/ink/ink3146.xml" ContentType="application/inkml+xml"/>
  <Override PartName="/ppt/ink/ink3147.xml" ContentType="application/inkml+xml"/>
  <Override PartName="/ppt/ink/ink3148.xml" ContentType="application/inkml+xml"/>
  <Override PartName="/ppt/ink/ink3149.xml" ContentType="application/inkml+xml"/>
  <Override PartName="/ppt/ink/ink3150.xml" ContentType="application/inkml+xml"/>
  <Override PartName="/ppt/ink/ink3151.xml" ContentType="application/inkml+xml"/>
  <Override PartName="/ppt/ink/ink3152.xml" ContentType="application/inkml+xml"/>
  <Override PartName="/ppt/ink/ink3153.xml" ContentType="application/inkml+xml"/>
  <Override PartName="/ppt/ink/ink3154.xml" ContentType="application/inkml+xml"/>
  <Override PartName="/ppt/ink/ink3155.xml" ContentType="application/inkml+xml"/>
  <Override PartName="/ppt/ink/ink3156.xml" ContentType="application/inkml+xml"/>
  <Override PartName="/ppt/ink/ink3157.xml" ContentType="application/inkml+xml"/>
  <Override PartName="/ppt/ink/ink3158.xml" ContentType="application/inkml+xml"/>
  <Override PartName="/ppt/ink/ink3159.xml" ContentType="application/inkml+xml"/>
  <Override PartName="/ppt/ink/ink3160.xml" ContentType="application/inkml+xml"/>
  <Override PartName="/ppt/ink/ink3161.xml" ContentType="application/inkml+xml"/>
  <Override PartName="/ppt/ink/ink3162.xml" ContentType="application/inkml+xml"/>
  <Override PartName="/ppt/ink/ink3163.xml" ContentType="application/inkml+xml"/>
  <Override PartName="/ppt/ink/ink3164.xml" ContentType="application/inkml+xml"/>
  <Override PartName="/ppt/ink/ink3165.xml" ContentType="application/inkml+xml"/>
  <Override PartName="/ppt/ink/ink3166.xml" ContentType="application/inkml+xml"/>
  <Override PartName="/ppt/ink/ink3167.xml" ContentType="application/inkml+xml"/>
  <Override PartName="/ppt/ink/ink3168.xml" ContentType="application/inkml+xml"/>
  <Override PartName="/ppt/ink/ink3169.xml" ContentType="application/inkml+xml"/>
  <Override PartName="/ppt/ink/ink3170.xml" ContentType="application/inkml+xml"/>
  <Override PartName="/ppt/ink/ink3171.xml" ContentType="application/inkml+xml"/>
  <Override PartName="/ppt/ink/ink3172.xml" ContentType="application/inkml+xml"/>
  <Override PartName="/ppt/ink/ink3173.xml" ContentType="application/inkml+xml"/>
  <Override PartName="/ppt/ink/ink3174.xml" ContentType="application/inkml+xml"/>
  <Override PartName="/ppt/ink/ink3175.xml" ContentType="application/inkml+xml"/>
  <Override PartName="/ppt/ink/ink3176.xml" ContentType="application/inkml+xml"/>
  <Override PartName="/ppt/ink/ink3177.xml" ContentType="application/inkml+xml"/>
  <Override PartName="/ppt/ink/ink3178.xml" ContentType="application/inkml+xml"/>
  <Override PartName="/ppt/ink/ink3179.xml" ContentType="application/inkml+xml"/>
  <Override PartName="/ppt/ink/ink3180.xml" ContentType="application/inkml+xml"/>
  <Override PartName="/ppt/ink/ink3181.xml" ContentType="application/inkml+xml"/>
  <Override PartName="/ppt/ink/ink3182.xml" ContentType="application/inkml+xml"/>
  <Override PartName="/ppt/ink/ink3183.xml" ContentType="application/inkml+xml"/>
  <Override PartName="/ppt/ink/ink3184.xml" ContentType="application/inkml+xml"/>
  <Override PartName="/ppt/ink/ink3185.xml" ContentType="application/inkml+xml"/>
  <Override PartName="/ppt/ink/ink3186.xml" ContentType="application/inkml+xml"/>
  <Override PartName="/ppt/ink/ink3187.xml" ContentType="application/inkml+xml"/>
  <Override PartName="/ppt/ink/ink3188.xml" ContentType="application/inkml+xml"/>
  <Override PartName="/ppt/ink/ink3189.xml" ContentType="application/inkml+xml"/>
  <Override PartName="/ppt/ink/ink3190.xml" ContentType="application/inkml+xml"/>
  <Override PartName="/ppt/ink/ink3191.xml" ContentType="application/inkml+xml"/>
  <Override PartName="/ppt/ink/ink3192.xml" ContentType="application/inkml+xml"/>
  <Override PartName="/ppt/ink/ink3193.xml" ContentType="application/inkml+xml"/>
  <Override PartName="/ppt/ink/ink3194.xml" ContentType="application/inkml+xml"/>
  <Override PartName="/ppt/ink/ink3195.xml" ContentType="application/inkml+xml"/>
  <Override PartName="/ppt/ink/ink3196.xml" ContentType="application/inkml+xml"/>
  <Override PartName="/ppt/ink/ink3197.xml" ContentType="application/inkml+xml"/>
  <Override PartName="/ppt/ink/ink3198.xml" ContentType="application/inkml+xml"/>
  <Override PartName="/ppt/ink/ink3199.xml" ContentType="application/inkml+xml"/>
  <Override PartName="/ppt/ink/ink3200.xml" ContentType="application/inkml+xml"/>
  <Override PartName="/ppt/ink/ink3201.xml" ContentType="application/inkml+xml"/>
  <Override PartName="/ppt/ink/ink3202.xml" ContentType="application/inkml+xml"/>
  <Override PartName="/ppt/ink/ink3203.xml" ContentType="application/inkml+xml"/>
  <Override PartName="/ppt/ink/ink3204.xml" ContentType="application/inkml+xml"/>
  <Override PartName="/ppt/ink/ink3205.xml" ContentType="application/inkml+xml"/>
  <Override PartName="/ppt/ink/ink3206.xml" ContentType="application/inkml+xml"/>
  <Override PartName="/ppt/ink/ink3207.xml" ContentType="application/inkml+xml"/>
  <Override PartName="/ppt/ink/ink3208.xml" ContentType="application/inkml+xml"/>
  <Override PartName="/ppt/ink/ink3209.xml" ContentType="application/inkml+xml"/>
  <Override PartName="/ppt/ink/ink3210.xml" ContentType="application/inkml+xml"/>
  <Override PartName="/ppt/ink/ink3211.xml" ContentType="application/inkml+xml"/>
  <Override PartName="/ppt/ink/ink3212.xml" ContentType="application/inkml+xml"/>
  <Override PartName="/ppt/ink/ink3213.xml" ContentType="application/inkml+xml"/>
  <Override PartName="/ppt/ink/ink3214.xml" ContentType="application/inkml+xml"/>
  <Override PartName="/ppt/ink/ink3215.xml" ContentType="application/inkml+xml"/>
  <Override PartName="/ppt/ink/ink3216.xml" ContentType="application/inkml+xml"/>
  <Override PartName="/ppt/ink/ink3217.xml" ContentType="application/inkml+xml"/>
  <Override PartName="/ppt/ink/ink3218.xml" ContentType="application/inkml+xml"/>
  <Override PartName="/ppt/ink/ink3219.xml" ContentType="application/inkml+xml"/>
  <Override PartName="/ppt/ink/ink3220.xml" ContentType="application/inkml+xml"/>
  <Override PartName="/ppt/ink/ink3221.xml" ContentType="application/inkml+xml"/>
  <Override PartName="/ppt/ink/ink3222.xml" ContentType="application/inkml+xml"/>
  <Override PartName="/ppt/ink/ink3223.xml" ContentType="application/inkml+xml"/>
  <Override PartName="/ppt/ink/ink3224.xml" ContentType="application/inkml+xml"/>
  <Override PartName="/ppt/ink/ink3225.xml" ContentType="application/inkml+xml"/>
  <Override PartName="/ppt/ink/ink3226.xml" ContentType="application/inkml+xml"/>
  <Override PartName="/ppt/ink/ink3227.xml" ContentType="application/inkml+xml"/>
  <Override PartName="/ppt/ink/ink3228.xml" ContentType="application/inkml+xml"/>
  <Override PartName="/ppt/ink/ink3229.xml" ContentType="application/inkml+xml"/>
  <Override PartName="/ppt/ink/ink3230.xml" ContentType="application/inkml+xml"/>
  <Override PartName="/ppt/ink/ink3231.xml" ContentType="application/inkml+xml"/>
  <Override PartName="/ppt/ink/ink3232.xml" ContentType="application/inkml+xml"/>
  <Override PartName="/ppt/ink/ink3233.xml" ContentType="application/inkml+xml"/>
  <Override PartName="/ppt/ink/ink3234.xml" ContentType="application/inkml+xml"/>
  <Override PartName="/ppt/ink/ink3235.xml" ContentType="application/inkml+xml"/>
  <Override PartName="/ppt/ink/ink3236.xml" ContentType="application/inkml+xml"/>
  <Override PartName="/ppt/ink/ink3237.xml" ContentType="application/inkml+xml"/>
  <Override PartName="/ppt/ink/ink3238.xml" ContentType="application/inkml+xml"/>
  <Override PartName="/ppt/ink/ink3239.xml" ContentType="application/inkml+xml"/>
  <Override PartName="/ppt/ink/ink3240.xml" ContentType="application/inkml+xml"/>
  <Override PartName="/ppt/ink/ink3241.xml" ContentType="application/inkml+xml"/>
  <Override PartName="/ppt/ink/ink3242.xml" ContentType="application/inkml+xml"/>
  <Override PartName="/ppt/ink/ink3243.xml" ContentType="application/inkml+xml"/>
  <Override PartName="/ppt/ink/ink3244.xml" ContentType="application/inkml+xml"/>
  <Override PartName="/ppt/ink/ink3245.xml" ContentType="application/inkml+xml"/>
  <Override PartName="/ppt/ink/ink3246.xml" ContentType="application/inkml+xml"/>
  <Override PartName="/ppt/ink/ink3247.xml" ContentType="application/inkml+xml"/>
  <Override PartName="/ppt/ink/ink3248.xml" ContentType="application/inkml+xml"/>
  <Override PartName="/ppt/ink/ink3249.xml" ContentType="application/inkml+xml"/>
  <Override PartName="/ppt/ink/ink3250.xml" ContentType="application/inkml+xml"/>
  <Override PartName="/ppt/ink/ink3251.xml" ContentType="application/inkml+xml"/>
  <Override PartName="/ppt/ink/ink3252.xml" ContentType="application/inkml+xml"/>
  <Override PartName="/ppt/ink/ink3253.xml" ContentType="application/inkml+xml"/>
  <Override PartName="/ppt/ink/ink3254.xml" ContentType="application/inkml+xml"/>
  <Override PartName="/ppt/ink/ink3255.xml" ContentType="application/inkml+xml"/>
  <Override PartName="/ppt/ink/ink3256.xml" ContentType="application/inkml+xml"/>
  <Override PartName="/ppt/ink/ink3257.xml" ContentType="application/inkml+xml"/>
  <Override PartName="/ppt/ink/ink3258.xml" ContentType="application/inkml+xml"/>
  <Override PartName="/ppt/ink/ink3259.xml" ContentType="application/inkml+xml"/>
  <Override PartName="/ppt/ink/ink3260.xml" ContentType="application/inkml+xml"/>
  <Override PartName="/ppt/ink/ink3261.xml" ContentType="application/inkml+xml"/>
  <Override PartName="/ppt/ink/ink3262.xml" ContentType="application/inkml+xml"/>
  <Override PartName="/ppt/ink/ink3263.xml" ContentType="application/inkml+xml"/>
  <Override PartName="/ppt/ink/ink3264.xml" ContentType="application/inkml+xml"/>
  <Override PartName="/ppt/ink/ink3265.xml" ContentType="application/inkml+xml"/>
  <Override PartName="/ppt/ink/ink3266.xml" ContentType="application/inkml+xml"/>
  <Override PartName="/ppt/ink/ink3267.xml" ContentType="application/inkml+xml"/>
  <Override PartName="/ppt/ink/ink3268.xml" ContentType="application/inkml+xml"/>
  <Override PartName="/ppt/ink/ink3269.xml" ContentType="application/inkml+xml"/>
  <Override PartName="/ppt/ink/ink3270.xml" ContentType="application/inkml+xml"/>
  <Override PartName="/ppt/ink/ink3271.xml" ContentType="application/inkml+xml"/>
  <Override PartName="/ppt/ink/ink3272.xml" ContentType="application/inkml+xml"/>
  <Override PartName="/ppt/ink/ink3273.xml" ContentType="application/inkml+xml"/>
  <Override PartName="/ppt/ink/ink3274.xml" ContentType="application/inkml+xml"/>
  <Override PartName="/ppt/ink/ink3275.xml" ContentType="application/inkml+xml"/>
  <Override PartName="/ppt/ink/ink3276.xml" ContentType="application/inkml+xml"/>
  <Override PartName="/ppt/ink/ink3277.xml" ContentType="application/inkml+xml"/>
  <Override PartName="/ppt/ink/ink3278.xml" ContentType="application/inkml+xml"/>
  <Override PartName="/ppt/ink/ink3279.xml" ContentType="application/inkml+xml"/>
  <Override PartName="/ppt/ink/ink3280.xml" ContentType="application/inkml+xml"/>
  <Override PartName="/ppt/ink/ink3281.xml" ContentType="application/inkml+xml"/>
  <Override PartName="/ppt/ink/ink3282.xml" ContentType="application/inkml+xml"/>
  <Override PartName="/ppt/ink/ink3283.xml" ContentType="application/inkml+xml"/>
  <Override PartName="/ppt/ink/ink3284.xml" ContentType="application/inkml+xml"/>
  <Override PartName="/ppt/ink/ink3285.xml" ContentType="application/inkml+xml"/>
  <Override PartName="/ppt/ink/ink3286.xml" ContentType="application/inkml+xml"/>
  <Override PartName="/ppt/ink/ink3287.xml" ContentType="application/inkml+xml"/>
  <Override PartName="/ppt/ink/ink3288.xml" ContentType="application/inkml+xml"/>
  <Override PartName="/ppt/ink/ink3289.xml" ContentType="application/inkml+xml"/>
  <Override PartName="/ppt/ink/ink3290.xml" ContentType="application/inkml+xml"/>
  <Override PartName="/ppt/ink/ink3291.xml" ContentType="application/inkml+xml"/>
  <Override PartName="/ppt/ink/ink3292.xml" ContentType="application/inkml+xml"/>
  <Override PartName="/ppt/ink/ink3293.xml" ContentType="application/inkml+xml"/>
  <Override PartName="/ppt/ink/ink3294.xml" ContentType="application/inkml+xml"/>
  <Override PartName="/ppt/ink/ink3295.xml" ContentType="application/inkml+xml"/>
  <Override PartName="/ppt/ink/ink3296.xml" ContentType="application/inkml+xml"/>
  <Override PartName="/ppt/ink/ink3297.xml" ContentType="application/inkml+xml"/>
  <Override PartName="/ppt/ink/ink3298.xml" ContentType="application/inkml+xml"/>
  <Override PartName="/ppt/ink/ink3299.xml" ContentType="application/inkml+xml"/>
  <Override PartName="/ppt/ink/ink3300.xml" ContentType="application/inkml+xml"/>
  <Override PartName="/ppt/ink/ink3301.xml" ContentType="application/inkml+xml"/>
  <Override PartName="/ppt/ink/ink3302.xml" ContentType="application/inkml+xml"/>
  <Override PartName="/ppt/ink/ink3303.xml" ContentType="application/inkml+xml"/>
  <Override PartName="/ppt/ink/ink3304.xml" ContentType="application/inkml+xml"/>
  <Override PartName="/ppt/ink/ink3305.xml" ContentType="application/inkml+xml"/>
  <Override PartName="/ppt/ink/ink3306.xml" ContentType="application/inkml+xml"/>
  <Override PartName="/ppt/ink/ink3307.xml" ContentType="application/inkml+xml"/>
  <Override PartName="/ppt/ink/ink3308.xml" ContentType="application/inkml+xml"/>
  <Override PartName="/ppt/ink/ink3309.xml" ContentType="application/inkml+xml"/>
  <Override PartName="/ppt/ink/ink3310.xml" ContentType="application/inkml+xml"/>
  <Override PartName="/ppt/ink/ink3311.xml" ContentType="application/inkml+xml"/>
  <Override PartName="/ppt/ink/ink3312.xml" ContentType="application/inkml+xml"/>
  <Override PartName="/ppt/ink/ink3313.xml" ContentType="application/inkml+xml"/>
  <Override PartName="/ppt/ink/ink3314.xml" ContentType="application/inkml+xml"/>
  <Override PartName="/ppt/ink/ink3315.xml" ContentType="application/inkml+xml"/>
  <Override PartName="/ppt/ink/ink3316.xml" ContentType="application/inkml+xml"/>
  <Override PartName="/ppt/ink/ink3317.xml" ContentType="application/inkml+xml"/>
  <Override PartName="/ppt/ink/ink3318.xml" ContentType="application/inkml+xml"/>
  <Override PartName="/ppt/ink/ink3319.xml" ContentType="application/inkml+xml"/>
  <Override PartName="/ppt/ink/ink3320.xml" ContentType="application/inkml+xml"/>
  <Override PartName="/ppt/ink/ink3321.xml" ContentType="application/inkml+xml"/>
  <Override PartName="/ppt/ink/ink3322.xml" ContentType="application/inkml+xml"/>
  <Override PartName="/ppt/ink/ink3323.xml" ContentType="application/inkml+xml"/>
  <Override PartName="/ppt/ink/ink3324.xml" ContentType="application/inkml+xml"/>
  <Override PartName="/ppt/ink/ink3325.xml" ContentType="application/inkml+xml"/>
  <Override PartName="/ppt/ink/ink3326.xml" ContentType="application/inkml+xml"/>
  <Override PartName="/ppt/ink/ink3327.xml" ContentType="application/inkml+xml"/>
  <Override PartName="/ppt/ink/ink3328.xml" ContentType="application/inkml+xml"/>
  <Override PartName="/ppt/ink/ink3329.xml" ContentType="application/inkml+xml"/>
  <Override PartName="/ppt/ink/ink3330.xml" ContentType="application/inkml+xml"/>
  <Override PartName="/ppt/ink/ink3331.xml" ContentType="application/inkml+xml"/>
  <Override PartName="/ppt/ink/ink3332.xml" ContentType="application/inkml+xml"/>
  <Override PartName="/ppt/ink/ink3333.xml" ContentType="application/inkml+xml"/>
  <Override PartName="/ppt/ink/ink3334.xml" ContentType="application/inkml+xml"/>
  <Override PartName="/ppt/ink/ink3335.xml" ContentType="application/inkml+xml"/>
  <Override PartName="/ppt/ink/ink3336.xml" ContentType="application/inkml+xml"/>
  <Override PartName="/ppt/ink/ink3337.xml" ContentType="application/inkml+xml"/>
  <Override PartName="/ppt/ink/ink3338.xml" ContentType="application/inkml+xml"/>
  <Override PartName="/ppt/ink/ink3339.xml" ContentType="application/inkml+xml"/>
  <Override PartName="/ppt/ink/ink3340.xml" ContentType="application/inkml+xml"/>
  <Override PartName="/ppt/ink/ink3341.xml" ContentType="application/inkml+xml"/>
  <Override PartName="/ppt/ink/ink3342.xml" ContentType="application/inkml+xml"/>
  <Override PartName="/ppt/ink/ink3343.xml" ContentType="application/inkml+xml"/>
  <Override PartName="/ppt/ink/ink3344.xml" ContentType="application/inkml+xml"/>
  <Override PartName="/ppt/ink/ink3345.xml" ContentType="application/inkml+xml"/>
  <Override PartName="/ppt/ink/ink3346.xml" ContentType="application/inkml+xml"/>
  <Override PartName="/ppt/ink/ink3347.xml" ContentType="application/inkml+xml"/>
  <Override PartName="/ppt/ink/ink3348.xml" ContentType="application/inkml+xml"/>
  <Override PartName="/ppt/ink/ink3349.xml" ContentType="application/inkml+xml"/>
  <Override PartName="/ppt/ink/ink3350.xml" ContentType="application/inkml+xml"/>
  <Override PartName="/ppt/ink/ink3351.xml" ContentType="application/inkml+xml"/>
  <Override PartName="/ppt/ink/ink3352.xml" ContentType="application/inkml+xml"/>
  <Override PartName="/ppt/ink/ink3353.xml" ContentType="application/inkml+xml"/>
  <Override PartName="/ppt/ink/ink3354.xml" ContentType="application/inkml+xml"/>
  <Override PartName="/ppt/ink/ink3355.xml" ContentType="application/inkml+xml"/>
  <Override PartName="/ppt/ink/ink3356.xml" ContentType="application/inkml+xml"/>
  <Override PartName="/ppt/ink/ink3357.xml" ContentType="application/inkml+xml"/>
  <Override PartName="/ppt/ink/ink3358.xml" ContentType="application/inkml+xml"/>
  <Override PartName="/ppt/ink/ink3359.xml" ContentType="application/inkml+xml"/>
  <Override PartName="/ppt/ink/ink3360.xml" ContentType="application/inkml+xml"/>
  <Override PartName="/ppt/ink/ink3361.xml" ContentType="application/inkml+xml"/>
  <Override PartName="/ppt/ink/ink3362.xml" ContentType="application/inkml+xml"/>
  <Override PartName="/ppt/ink/ink3363.xml" ContentType="application/inkml+xml"/>
  <Override PartName="/ppt/ink/ink3364.xml" ContentType="application/inkml+xml"/>
  <Override PartName="/ppt/ink/ink3365.xml" ContentType="application/inkml+xml"/>
  <Override PartName="/ppt/ink/ink3366.xml" ContentType="application/inkml+xml"/>
  <Override PartName="/ppt/ink/ink3367.xml" ContentType="application/inkml+xml"/>
  <Override PartName="/ppt/ink/ink3368.xml" ContentType="application/inkml+xml"/>
  <Override PartName="/ppt/ink/ink3369.xml" ContentType="application/inkml+xml"/>
  <Override PartName="/ppt/ink/ink3370.xml" ContentType="application/inkml+xml"/>
  <Override PartName="/ppt/ink/ink3371.xml" ContentType="application/inkml+xml"/>
  <Override PartName="/ppt/ink/ink3372.xml" ContentType="application/inkml+xml"/>
  <Override PartName="/ppt/ink/ink3373.xml" ContentType="application/inkml+xml"/>
  <Override PartName="/ppt/ink/ink3374.xml" ContentType="application/inkml+xml"/>
  <Override PartName="/ppt/ink/ink3375.xml" ContentType="application/inkml+xml"/>
  <Override PartName="/ppt/ink/ink3376.xml" ContentType="application/inkml+xml"/>
  <Override PartName="/ppt/ink/ink3377.xml" ContentType="application/inkml+xml"/>
  <Override PartName="/ppt/ink/ink3378.xml" ContentType="application/inkml+xml"/>
  <Override PartName="/ppt/ink/ink3379.xml" ContentType="application/inkml+xml"/>
  <Override PartName="/ppt/ink/ink3380.xml" ContentType="application/inkml+xml"/>
  <Override PartName="/ppt/ink/ink3381.xml" ContentType="application/inkml+xml"/>
  <Override PartName="/ppt/ink/ink3382.xml" ContentType="application/inkml+xml"/>
  <Override PartName="/ppt/ink/ink3383.xml" ContentType="application/inkml+xml"/>
  <Override PartName="/ppt/ink/ink3384.xml" ContentType="application/inkml+xml"/>
  <Override PartName="/ppt/ink/ink3385.xml" ContentType="application/inkml+xml"/>
  <Override PartName="/ppt/ink/ink3386.xml" ContentType="application/inkml+xml"/>
  <Override PartName="/ppt/ink/ink3387.xml" ContentType="application/inkml+xml"/>
  <Override PartName="/ppt/ink/ink3388.xml" ContentType="application/inkml+xml"/>
  <Override PartName="/ppt/ink/ink3389.xml" ContentType="application/inkml+xml"/>
  <Override PartName="/ppt/ink/ink3390.xml" ContentType="application/inkml+xml"/>
  <Override PartName="/ppt/ink/ink3391.xml" ContentType="application/inkml+xml"/>
  <Override PartName="/ppt/ink/ink3392.xml" ContentType="application/inkml+xml"/>
  <Override PartName="/ppt/ink/ink3393.xml" ContentType="application/inkml+xml"/>
  <Override PartName="/ppt/ink/ink3394.xml" ContentType="application/inkml+xml"/>
  <Override PartName="/ppt/ink/ink3395.xml" ContentType="application/inkml+xml"/>
  <Override PartName="/ppt/ink/ink3396.xml" ContentType="application/inkml+xml"/>
  <Override PartName="/ppt/ink/ink3397.xml" ContentType="application/inkml+xml"/>
  <Override PartName="/ppt/ink/ink3398.xml" ContentType="application/inkml+xml"/>
  <Override PartName="/ppt/ink/ink3399.xml" ContentType="application/inkml+xml"/>
  <Override PartName="/ppt/ink/ink3400.xml" ContentType="application/inkml+xml"/>
  <Override PartName="/ppt/ink/ink3401.xml" ContentType="application/inkml+xml"/>
  <Override PartName="/ppt/ink/ink3402.xml" ContentType="application/inkml+xml"/>
  <Override PartName="/ppt/ink/ink3403.xml" ContentType="application/inkml+xml"/>
  <Override PartName="/ppt/ink/ink3404.xml" ContentType="application/inkml+xml"/>
  <Override PartName="/ppt/ink/ink3405.xml" ContentType="application/inkml+xml"/>
  <Override PartName="/ppt/ink/ink3406.xml" ContentType="application/inkml+xml"/>
  <Override PartName="/ppt/ink/ink3407.xml" ContentType="application/inkml+xml"/>
  <Override PartName="/ppt/ink/ink3408.xml" ContentType="application/inkml+xml"/>
  <Override PartName="/ppt/ink/ink3409.xml" ContentType="application/inkml+xml"/>
  <Override PartName="/ppt/ink/ink3410.xml" ContentType="application/inkml+xml"/>
  <Override PartName="/ppt/ink/ink3411.xml" ContentType="application/inkml+xml"/>
  <Override PartName="/ppt/ink/ink3412.xml" ContentType="application/inkml+xml"/>
  <Override PartName="/ppt/ink/ink3413.xml" ContentType="application/inkml+xml"/>
  <Override PartName="/ppt/ink/ink3414.xml" ContentType="application/inkml+xml"/>
  <Override PartName="/ppt/ink/ink3415.xml" ContentType="application/inkml+xml"/>
  <Override PartName="/ppt/ink/ink3416.xml" ContentType="application/inkml+xml"/>
  <Override PartName="/ppt/ink/ink3417.xml" ContentType="application/inkml+xml"/>
  <Override PartName="/ppt/ink/ink3418.xml" ContentType="application/inkml+xml"/>
  <Override PartName="/ppt/ink/ink3419.xml" ContentType="application/inkml+xml"/>
  <Override PartName="/ppt/ink/ink3420.xml" ContentType="application/inkml+xml"/>
  <Override PartName="/ppt/ink/ink3421.xml" ContentType="application/inkml+xml"/>
  <Override PartName="/ppt/ink/ink3422.xml" ContentType="application/inkml+xml"/>
  <Override PartName="/ppt/ink/ink3423.xml" ContentType="application/inkml+xml"/>
  <Override PartName="/ppt/ink/ink3424.xml" ContentType="application/inkml+xml"/>
  <Override PartName="/ppt/ink/ink3425.xml" ContentType="application/inkml+xml"/>
  <Override PartName="/ppt/ink/ink3426.xml" ContentType="application/inkml+xml"/>
  <Override PartName="/ppt/ink/ink3427.xml" ContentType="application/inkml+xml"/>
  <Override PartName="/ppt/ink/ink3428.xml" ContentType="application/inkml+xml"/>
  <Override PartName="/ppt/ink/ink3429.xml" ContentType="application/inkml+xml"/>
  <Override PartName="/ppt/ink/ink3430.xml" ContentType="application/inkml+xml"/>
  <Override PartName="/ppt/ink/ink3431.xml" ContentType="application/inkml+xml"/>
  <Override PartName="/ppt/ink/ink3432.xml" ContentType="application/inkml+xml"/>
  <Override PartName="/ppt/ink/ink3433.xml" ContentType="application/inkml+xml"/>
  <Override PartName="/ppt/ink/ink3434.xml" ContentType="application/inkml+xml"/>
  <Override PartName="/ppt/ink/ink3435.xml" ContentType="application/inkml+xml"/>
  <Override PartName="/ppt/ink/ink3436.xml" ContentType="application/inkml+xml"/>
  <Override PartName="/ppt/ink/ink3437.xml" ContentType="application/inkml+xml"/>
  <Override PartName="/ppt/ink/ink3438.xml" ContentType="application/inkml+xml"/>
  <Override PartName="/ppt/ink/ink3439.xml" ContentType="application/inkml+xml"/>
  <Override PartName="/ppt/ink/ink3440.xml" ContentType="application/inkml+xml"/>
  <Override PartName="/ppt/ink/ink3441.xml" ContentType="application/inkml+xml"/>
  <Override PartName="/ppt/ink/ink3442.xml" ContentType="application/inkml+xml"/>
  <Override PartName="/ppt/ink/ink3443.xml" ContentType="application/inkml+xml"/>
  <Override PartName="/ppt/ink/ink3444.xml" ContentType="application/inkml+xml"/>
  <Override PartName="/ppt/ink/ink3445.xml" ContentType="application/inkml+xml"/>
  <Override PartName="/ppt/ink/ink3446.xml" ContentType="application/inkml+xml"/>
  <Override PartName="/ppt/ink/ink3447.xml" ContentType="application/inkml+xml"/>
  <Override PartName="/ppt/ink/ink3448.xml" ContentType="application/inkml+xml"/>
  <Override PartName="/ppt/ink/ink3449.xml" ContentType="application/inkml+xml"/>
  <Override PartName="/ppt/ink/ink3450.xml" ContentType="application/inkml+xml"/>
  <Override PartName="/ppt/ink/ink3451.xml" ContentType="application/inkml+xml"/>
  <Override PartName="/ppt/ink/ink3452.xml" ContentType="application/inkml+xml"/>
  <Override PartName="/ppt/ink/ink3453.xml" ContentType="application/inkml+xml"/>
  <Override PartName="/ppt/ink/ink3454.xml" ContentType="application/inkml+xml"/>
  <Override PartName="/ppt/ink/ink3455.xml" ContentType="application/inkml+xml"/>
  <Override PartName="/ppt/ink/ink3456.xml" ContentType="application/inkml+xml"/>
  <Override PartName="/ppt/ink/ink3457.xml" ContentType="application/inkml+xml"/>
  <Override PartName="/ppt/ink/ink3458.xml" ContentType="application/inkml+xml"/>
  <Override PartName="/ppt/ink/ink3459.xml" ContentType="application/inkml+xml"/>
  <Override PartName="/ppt/ink/ink3460.xml" ContentType="application/inkml+xml"/>
  <Override PartName="/ppt/ink/ink3461.xml" ContentType="application/inkml+xml"/>
  <Override PartName="/ppt/ink/ink3462.xml" ContentType="application/inkml+xml"/>
  <Override PartName="/ppt/ink/ink3463.xml" ContentType="application/inkml+xml"/>
  <Override PartName="/ppt/ink/ink3464.xml" ContentType="application/inkml+xml"/>
  <Override PartName="/ppt/ink/ink3465.xml" ContentType="application/inkml+xml"/>
  <Override PartName="/ppt/ink/ink3466.xml" ContentType="application/inkml+xml"/>
  <Override PartName="/ppt/ink/ink3467.xml" ContentType="application/inkml+xml"/>
  <Override PartName="/ppt/ink/ink3468.xml" ContentType="application/inkml+xml"/>
  <Override PartName="/ppt/ink/ink3469.xml" ContentType="application/inkml+xml"/>
  <Override PartName="/ppt/ink/ink3470.xml" ContentType="application/inkml+xml"/>
  <Override PartName="/ppt/ink/ink3471.xml" ContentType="application/inkml+xml"/>
  <Override PartName="/ppt/ink/ink3472.xml" ContentType="application/inkml+xml"/>
  <Override PartName="/ppt/ink/ink3473.xml" ContentType="application/inkml+xml"/>
  <Override PartName="/ppt/ink/ink3474.xml" ContentType="application/inkml+xml"/>
  <Override PartName="/ppt/ink/ink3475.xml" ContentType="application/inkml+xml"/>
  <Override PartName="/ppt/ink/ink3476.xml" ContentType="application/inkml+xml"/>
  <Override PartName="/ppt/ink/ink3477.xml" ContentType="application/inkml+xml"/>
  <Override PartName="/ppt/ink/ink3478.xml" ContentType="application/inkml+xml"/>
  <Override PartName="/ppt/ink/ink3479.xml" ContentType="application/inkml+xml"/>
  <Override PartName="/ppt/ink/ink3480.xml" ContentType="application/inkml+xml"/>
  <Override PartName="/ppt/ink/ink3481.xml" ContentType="application/inkml+xml"/>
  <Override PartName="/ppt/ink/ink3482.xml" ContentType="application/inkml+xml"/>
  <Override PartName="/ppt/ink/ink3483.xml" ContentType="application/inkml+xml"/>
  <Override PartName="/ppt/ink/ink3484.xml" ContentType="application/inkml+xml"/>
  <Override PartName="/ppt/ink/ink3485.xml" ContentType="application/inkml+xml"/>
  <Override PartName="/ppt/ink/ink3486.xml" ContentType="application/inkml+xml"/>
  <Override PartName="/ppt/ink/ink3487.xml" ContentType="application/inkml+xml"/>
  <Override PartName="/ppt/ink/ink3488.xml" ContentType="application/inkml+xml"/>
  <Override PartName="/ppt/ink/ink3489.xml" ContentType="application/inkml+xml"/>
  <Override PartName="/ppt/ink/ink3490.xml" ContentType="application/inkml+xml"/>
  <Override PartName="/ppt/ink/ink3491.xml" ContentType="application/inkml+xml"/>
  <Override PartName="/ppt/ink/ink3492.xml" ContentType="application/inkml+xml"/>
  <Override PartName="/ppt/ink/ink3493.xml" ContentType="application/inkml+xml"/>
  <Override PartName="/ppt/ink/ink3494.xml" ContentType="application/inkml+xml"/>
  <Override PartName="/ppt/ink/ink3495.xml" ContentType="application/inkml+xml"/>
  <Override PartName="/ppt/ink/ink3496.xml" ContentType="application/inkml+xml"/>
  <Override PartName="/ppt/ink/ink3497.xml" ContentType="application/inkml+xml"/>
  <Override PartName="/ppt/ink/ink3498.xml" ContentType="application/inkml+xml"/>
  <Override PartName="/ppt/ink/ink3499.xml" ContentType="application/inkml+xml"/>
  <Override PartName="/ppt/ink/ink3500.xml" ContentType="application/inkml+xml"/>
  <Override PartName="/ppt/ink/ink3501.xml" ContentType="application/inkml+xml"/>
  <Override PartName="/ppt/ink/ink3502.xml" ContentType="application/inkml+xml"/>
  <Override PartName="/ppt/ink/ink3503.xml" ContentType="application/inkml+xml"/>
  <Override PartName="/ppt/ink/ink3504.xml" ContentType="application/inkml+xml"/>
  <Override PartName="/ppt/ink/ink3505.xml" ContentType="application/inkml+xml"/>
  <Override PartName="/ppt/ink/ink3506.xml" ContentType="application/inkml+xml"/>
  <Override PartName="/ppt/ink/ink3507.xml" ContentType="application/inkml+xml"/>
  <Override PartName="/ppt/ink/ink3508.xml" ContentType="application/inkml+xml"/>
  <Override PartName="/ppt/ink/ink3509.xml" ContentType="application/inkml+xml"/>
  <Override PartName="/ppt/ink/ink3510.xml" ContentType="application/inkml+xml"/>
  <Override PartName="/ppt/ink/ink3511.xml" ContentType="application/inkml+xml"/>
  <Override PartName="/ppt/ink/ink3512.xml" ContentType="application/inkml+xml"/>
  <Override PartName="/ppt/ink/ink3513.xml" ContentType="application/inkml+xml"/>
  <Override PartName="/ppt/ink/ink3514.xml" ContentType="application/inkml+xml"/>
  <Override PartName="/ppt/ink/ink3515.xml" ContentType="application/inkml+xml"/>
  <Override PartName="/ppt/ink/ink3516.xml" ContentType="application/inkml+xml"/>
  <Override PartName="/ppt/ink/ink3517.xml" ContentType="application/inkml+xml"/>
  <Override PartName="/ppt/ink/ink3518.xml" ContentType="application/inkml+xml"/>
  <Override PartName="/ppt/ink/ink3519.xml" ContentType="application/inkml+xml"/>
  <Override PartName="/ppt/ink/ink3520.xml" ContentType="application/inkml+xml"/>
  <Override PartName="/ppt/ink/ink3521.xml" ContentType="application/inkml+xml"/>
  <Override PartName="/ppt/ink/ink3522.xml" ContentType="application/inkml+xml"/>
  <Override PartName="/ppt/ink/ink3523.xml" ContentType="application/inkml+xml"/>
  <Override PartName="/ppt/ink/ink3524.xml" ContentType="application/inkml+xml"/>
  <Override PartName="/ppt/ink/ink3525.xml" ContentType="application/inkml+xml"/>
  <Override PartName="/ppt/ink/ink3526.xml" ContentType="application/inkml+xml"/>
  <Override PartName="/ppt/ink/ink3527.xml" ContentType="application/inkml+xml"/>
  <Override PartName="/ppt/ink/ink3528.xml" ContentType="application/inkml+xml"/>
  <Override PartName="/ppt/ink/ink3529.xml" ContentType="application/inkml+xml"/>
  <Override PartName="/ppt/ink/ink3530.xml" ContentType="application/inkml+xml"/>
  <Override PartName="/ppt/ink/ink3531.xml" ContentType="application/inkml+xml"/>
  <Override PartName="/ppt/ink/ink3532.xml" ContentType="application/inkml+xml"/>
  <Override PartName="/ppt/ink/ink3533.xml" ContentType="application/inkml+xml"/>
  <Override PartName="/ppt/ink/ink3534.xml" ContentType="application/inkml+xml"/>
  <Override PartName="/ppt/ink/ink3535.xml" ContentType="application/inkml+xml"/>
  <Override PartName="/ppt/ink/ink3536.xml" ContentType="application/inkml+xml"/>
  <Override PartName="/ppt/ink/ink3537.xml" ContentType="application/inkml+xml"/>
  <Override PartName="/ppt/ink/ink3538.xml" ContentType="application/inkml+xml"/>
  <Override PartName="/ppt/ink/ink3539.xml" ContentType="application/inkml+xml"/>
  <Override PartName="/ppt/ink/ink3540.xml" ContentType="application/inkml+xml"/>
  <Override PartName="/ppt/ink/ink3541.xml" ContentType="application/inkml+xml"/>
  <Override PartName="/ppt/ink/ink3542.xml" ContentType="application/inkml+xml"/>
  <Override PartName="/ppt/ink/ink3543.xml" ContentType="application/inkml+xml"/>
  <Override PartName="/ppt/ink/ink3544.xml" ContentType="application/inkml+xml"/>
  <Override PartName="/ppt/ink/ink3545.xml" ContentType="application/inkml+xml"/>
  <Override PartName="/ppt/ink/ink3546.xml" ContentType="application/inkml+xml"/>
  <Override PartName="/ppt/ink/ink3547.xml" ContentType="application/inkml+xml"/>
  <Override PartName="/ppt/ink/ink3548.xml" ContentType="application/inkml+xml"/>
  <Override PartName="/ppt/ink/ink3549.xml" ContentType="application/inkml+xml"/>
  <Override PartName="/ppt/ink/ink3550.xml" ContentType="application/inkml+xml"/>
  <Override PartName="/ppt/ink/ink3551.xml" ContentType="application/inkml+xml"/>
  <Override PartName="/ppt/ink/ink3552.xml" ContentType="application/inkml+xml"/>
  <Override PartName="/ppt/ink/ink3553.xml" ContentType="application/inkml+xml"/>
  <Override PartName="/ppt/ink/ink3554.xml" ContentType="application/inkml+xml"/>
  <Override PartName="/ppt/ink/ink3555.xml" ContentType="application/inkml+xml"/>
  <Override PartName="/ppt/ink/ink3556.xml" ContentType="application/inkml+xml"/>
  <Override PartName="/ppt/ink/ink3557.xml" ContentType="application/inkml+xml"/>
  <Override PartName="/ppt/ink/ink3558.xml" ContentType="application/inkml+xml"/>
  <Override PartName="/ppt/ink/ink3559.xml" ContentType="application/inkml+xml"/>
  <Override PartName="/ppt/ink/ink3560.xml" ContentType="application/inkml+xml"/>
  <Override PartName="/ppt/ink/ink3561.xml" ContentType="application/inkml+xml"/>
  <Override PartName="/ppt/ink/ink3562.xml" ContentType="application/inkml+xml"/>
  <Override PartName="/ppt/ink/ink3563.xml" ContentType="application/inkml+xml"/>
  <Override PartName="/ppt/ink/ink3564.xml" ContentType="application/inkml+xml"/>
  <Override PartName="/ppt/ink/ink3565.xml" ContentType="application/inkml+xml"/>
  <Override PartName="/ppt/ink/ink3566.xml" ContentType="application/inkml+xml"/>
  <Override PartName="/ppt/ink/ink3567.xml" ContentType="application/inkml+xml"/>
  <Override PartName="/ppt/ink/ink3568.xml" ContentType="application/inkml+xml"/>
  <Override PartName="/ppt/ink/ink3569.xml" ContentType="application/inkml+xml"/>
  <Override PartName="/ppt/ink/ink3570.xml" ContentType="application/inkml+xml"/>
  <Override PartName="/ppt/ink/ink3571.xml" ContentType="application/inkml+xml"/>
  <Override PartName="/ppt/ink/ink3572.xml" ContentType="application/inkml+xml"/>
  <Override PartName="/ppt/ink/ink3573.xml" ContentType="application/inkml+xml"/>
  <Override PartName="/ppt/ink/ink3574.xml" ContentType="application/inkml+xml"/>
  <Override PartName="/ppt/ink/ink3575.xml" ContentType="application/inkml+xml"/>
  <Override PartName="/ppt/ink/ink3576.xml" ContentType="application/inkml+xml"/>
  <Override PartName="/ppt/ink/ink3577.xml" ContentType="application/inkml+xml"/>
  <Override PartName="/ppt/ink/ink3578.xml" ContentType="application/inkml+xml"/>
  <Override PartName="/ppt/ink/ink3579.xml" ContentType="application/inkml+xml"/>
  <Override PartName="/ppt/ink/ink3580.xml" ContentType="application/inkml+xml"/>
  <Override PartName="/ppt/ink/ink3581.xml" ContentType="application/inkml+xml"/>
  <Override PartName="/ppt/ink/ink3582.xml" ContentType="application/inkml+xml"/>
  <Override PartName="/ppt/ink/ink3583.xml" ContentType="application/inkml+xml"/>
  <Override PartName="/ppt/ink/ink3584.xml" ContentType="application/inkml+xml"/>
  <Override PartName="/ppt/ink/ink3585.xml" ContentType="application/inkml+xml"/>
  <Override PartName="/ppt/ink/ink3586.xml" ContentType="application/inkml+xml"/>
  <Override PartName="/ppt/ink/ink3587.xml" ContentType="application/inkml+xml"/>
  <Override PartName="/ppt/ink/ink3588.xml" ContentType="application/inkml+xml"/>
  <Override PartName="/ppt/ink/ink3589.xml" ContentType="application/inkml+xml"/>
  <Override PartName="/ppt/ink/ink3590.xml" ContentType="application/inkml+xml"/>
  <Override PartName="/ppt/ink/ink3591.xml" ContentType="application/inkml+xml"/>
  <Override PartName="/ppt/ink/ink3592.xml" ContentType="application/inkml+xml"/>
  <Override PartName="/ppt/ink/ink3593.xml" ContentType="application/inkml+xml"/>
  <Override PartName="/ppt/ink/ink3594.xml" ContentType="application/inkml+xml"/>
  <Override PartName="/ppt/ink/ink3595.xml" ContentType="application/inkml+xml"/>
  <Override PartName="/ppt/ink/ink3596.xml" ContentType="application/inkml+xml"/>
  <Override PartName="/ppt/ink/ink3597.xml" ContentType="application/inkml+xml"/>
  <Override PartName="/ppt/ink/ink3598.xml" ContentType="application/inkml+xml"/>
  <Override PartName="/ppt/ink/ink3599.xml" ContentType="application/inkml+xml"/>
  <Override PartName="/ppt/ink/ink3600.xml" ContentType="application/inkml+xml"/>
  <Override PartName="/ppt/ink/ink3601.xml" ContentType="application/inkml+xml"/>
  <Override PartName="/ppt/ink/ink3602.xml" ContentType="application/inkml+xml"/>
  <Override PartName="/ppt/ink/ink3603.xml" ContentType="application/inkml+xml"/>
  <Override PartName="/ppt/ink/ink3604.xml" ContentType="application/inkml+xml"/>
  <Override PartName="/ppt/ink/ink3605.xml" ContentType="application/inkml+xml"/>
  <Override PartName="/ppt/ink/ink3606.xml" ContentType="application/inkml+xml"/>
  <Override PartName="/ppt/ink/ink3607.xml" ContentType="application/inkml+xml"/>
  <Override PartName="/ppt/ink/ink3608.xml" ContentType="application/inkml+xml"/>
  <Override PartName="/ppt/ink/ink3609.xml" ContentType="application/inkml+xml"/>
  <Override PartName="/ppt/ink/ink3610.xml" ContentType="application/inkml+xml"/>
  <Override PartName="/ppt/ink/ink3611.xml" ContentType="application/inkml+xml"/>
  <Override PartName="/ppt/ink/ink3612.xml" ContentType="application/inkml+xml"/>
  <Override PartName="/ppt/ink/ink3613.xml" ContentType="application/inkml+xml"/>
  <Override PartName="/ppt/ink/ink3614.xml" ContentType="application/inkml+xml"/>
  <Override PartName="/ppt/ink/ink3615.xml" ContentType="application/inkml+xml"/>
  <Override PartName="/ppt/ink/ink3616.xml" ContentType="application/inkml+xml"/>
  <Override PartName="/ppt/ink/ink3617.xml" ContentType="application/inkml+xml"/>
  <Override PartName="/ppt/ink/ink3618.xml" ContentType="application/inkml+xml"/>
  <Override PartName="/ppt/ink/ink3619.xml" ContentType="application/inkml+xml"/>
  <Override PartName="/ppt/ink/ink3620.xml" ContentType="application/inkml+xml"/>
  <Override PartName="/ppt/ink/ink3621.xml" ContentType="application/inkml+xml"/>
  <Override PartName="/ppt/ink/ink3622.xml" ContentType="application/inkml+xml"/>
  <Override PartName="/ppt/ink/ink3623.xml" ContentType="application/inkml+xml"/>
  <Override PartName="/ppt/ink/ink3624.xml" ContentType="application/inkml+xml"/>
  <Override PartName="/ppt/ink/ink3625.xml" ContentType="application/inkml+xml"/>
  <Override PartName="/ppt/ink/ink3626.xml" ContentType="application/inkml+xml"/>
  <Override PartName="/ppt/ink/ink3627.xml" ContentType="application/inkml+xml"/>
  <Override PartName="/ppt/ink/ink3628.xml" ContentType="application/inkml+xml"/>
  <Override PartName="/ppt/ink/ink3629.xml" ContentType="application/inkml+xml"/>
  <Override PartName="/ppt/ink/ink3630.xml" ContentType="application/inkml+xml"/>
  <Override PartName="/ppt/ink/ink3631.xml" ContentType="application/inkml+xml"/>
  <Override PartName="/ppt/ink/ink3632.xml" ContentType="application/inkml+xml"/>
  <Override PartName="/ppt/ink/ink3633.xml" ContentType="application/inkml+xml"/>
  <Override PartName="/ppt/ink/ink3634.xml" ContentType="application/inkml+xml"/>
  <Override PartName="/ppt/ink/ink3635.xml" ContentType="application/inkml+xml"/>
  <Override PartName="/ppt/ink/ink3636.xml" ContentType="application/inkml+xml"/>
  <Override PartName="/ppt/ink/ink3637.xml" ContentType="application/inkml+xml"/>
  <Override PartName="/ppt/ink/ink3638.xml" ContentType="application/inkml+xml"/>
  <Override PartName="/ppt/ink/ink3639.xml" ContentType="application/inkml+xml"/>
  <Override PartName="/ppt/ink/ink3640.xml" ContentType="application/inkml+xml"/>
  <Override PartName="/ppt/ink/ink3641.xml" ContentType="application/inkml+xml"/>
  <Override PartName="/ppt/ink/ink3642.xml" ContentType="application/inkml+xml"/>
  <Override PartName="/ppt/ink/ink3643.xml" ContentType="application/inkml+xml"/>
  <Override PartName="/ppt/ink/ink3644.xml" ContentType="application/inkml+xml"/>
  <Override PartName="/ppt/ink/ink3645.xml" ContentType="application/inkml+xml"/>
  <Override PartName="/ppt/ink/ink3646.xml" ContentType="application/inkml+xml"/>
  <Override PartName="/ppt/ink/ink3647.xml" ContentType="application/inkml+xml"/>
  <Override PartName="/ppt/ink/ink3648.xml" ContentType="application/inkml+xml"/>
  <Override PartName="/ppt/ink/ink3649.xml" ContentType="application/inkml+xml"/>
  <Override PartName="/ppt/ink/ink3650.xml" ContentType="application/inkml+xml"/>
  <Override PartName="/ppt/ink/ink3651.xml" ContentType="application/inkml+xml"/>
  <Override PartName="/ppt/ink/ink3652.xml" ContentType="application/inkml+xml"/>
  <Override PartName="/ppt/ink/ink3653.xml" ContentType="application/inkml+xml"/>
  <Override PartName="/ppt/ink/ink3654.xml" ContentType="application/inkml+xml"/>
  <Override PartName="/ppt/ink/ink3655.xml" ContentType="application/inkml+xml"/>
  <Override PartName="/ppt/ink/ink3656.xml" ContentType="application/inkml+xml"/>
  <Override PartName="/ppt/ink/ink3657.xml" ContentType="application/inkml+xml"/>
  <Override PartName="/ppt/ink/ink3658.xml" ContentType="application/inkml+xml"/>
  <Override PartName="/ppt/ink/ink3659.xml" ContentType="application/inkml+xml"/>
  <Override PartName="/ppt/ink/ink3660.xml" ContentType="application/inkml+xml"/>
  <Override PartName="/ppt/ink/ink3661.xml" ContentType="application/inkml+xml"/>
  <Override PartName="/ppt/ink/ink3662.xml" ContentType="application/inkml+xml"/>
  <Override PartName="/ppt/ink/ink3663.xml" ContentType="application/inkml+xml"/>
  <Override PartName="/ppt/ink/ink3664.xml" ContentType="application/inkml+xml"/>
  <Override PartName="/ppt/ink/ink3665.xml" ContentType="application/inkml+xml"/>
  <Override PartName="/ppt/ink/ink3666.xml" ContentType="application/inkml+xml"/>
  <Override PartName="/ppt/ink/ink3667.xml" ContentType="application/inkml+xml"/>
  <Override PartName="/ppt/ink/ink3668.xml" ContentType="application/inkml+xml"/>
  <Override PartName="/ppt/ink/ink3669.xml" ContentType="application/inkml+xml"/>
  <Override PartName="/ppt/ink/ink3670.xml" ContentType="application/inkml+xml"/>
  <Override PartName="/ppt/ink/ink3671.xml" ContentType="application/inkml+xml"/>
  <Override PartName="/ppt/ink/ink3672.xml" ContentType="application/inkml+xml"/>
  <Override PartName="/ppt/ink/ink3673.xml" ContentType="application/inkml+xml"/>
  <Override PartName="/ppt/ink/ink3674.xml" ContentType="application/inkml+xml"/>
  <Override PartName="/ppt/ink/ink3675.xml" ContentType="application/inkml+xml"/>
  <Override PartName="/ppt/ink/ink3676.xml" ContentType="application/inkml+xml"/>
  <Override PartName="/ppt/ink/ink3677.xml" ContentType="application/inkml+xml"/>
  <Override PartName="/ppt/ink/ink3678.xml" ContentType="application/inkml+xml"/>
  <Override PartName="/ppt/ink/ink3679.xml" ContentType="application/inkml+xml"/>
  <Override PartName="/ppt/ink/ink3680.xml" ContentType="application/inkml+xml"/>
  <Override PartName="/ppt/ink/ink3681.xml" ContentType="application/inkml+xml"/>
  <Override PartName="/ppt/ink/ink3682.xml" ContentType="application/inkml+xml"/>
  <Override PartName="/ppt/ink/ink3683.xml" ContentType="application/inkml+xml"/>
  <Override PartName="/ppt/ink/ink3684.xml" ContentType="application/inkml+xml"/>
  <Override PartName="/ppt/ink/ink3685.xml" ContentType="application/inkml+xml"/>
  <Override PartName="/ppt/ink/ink3686.xml" ContentType="application/inkml+xml"/>
  <Override PartName="/ppt/ink/ink3687.xml" ContentType="application/inkml+xml"/>
  <Override PartName="/ppt/ink/ink3688.xml" ContentType="application/inkml+xml"/>
  <Override PartName="/ppt/ink/ink3689.xml" ContentType="application/inkml+xml"/>
  <Override PartName="/ppt/ink/ink3690.xml" ContentType="application/inkml+xml"/>
  <Override PartName="/ppt/ink/ink3691.xml" ContentType="application/inkml+xml"/>
  <Override PartName="/ppt/ink/ink3692.xml" ContentType="application/inkml+xml"/>
  <Override PartName="/ppt/ink/ink3693.xml" ContentType="application/inkml+xml"/>
  <Override PartName="/ppt/ink/ink3694.xml" ContentType="application/inkml+xml"/>
  <Override PartName="/ppt/ink/ink3695.xml" ContentType="application/inkml+xml"/>
  <Override PartName="/ppt/ink/ink3696.xml" ContentType="application/inkml+xml"/>
  <Override PartName="/ppt/ink/ink3697.xml" ContentType="application/inkml+xml"/>
  <Override PartName="/ppt/ink/ink3698.xml" ContentType="application/inkml+xml"/>
  <Override PartName="/ppt/ink/ink3699.xml" ContentType="application/inkml+xml"/>
  <Override PartName="/ppt/ink/ink3700.xml" ContentType="application/inkml+xml"/>
  <Override PartName="/ppt/ink/ink3701.xml" ContentType="application/inkml+xml"/>
  <Override PartName="/ppt/ink/ink3702.xml" ContentType="application/inkml+xml"/>
  <Override PartName="/ppt/ink/ink3703.xml" ContentType="application/inkml+xml"/>
  <Override PartName="/ppt/ink/ink3704.xml" ContentType="application/inkml+xml"/>
  <Override PartName="/ppt/ink/ink3705.xml" ContentType="application/inkml+xml"/>
  <Override PartName="/ppt/ink/ink3706.xml" ContentType="application/inkml+xml"/>
  <Override PartName="/ppt/ink/ink3707.xml" ContentType="application/inkml+xml"/>
  <Override PartName="/ppt/ink/ink3708.xml" ContentType="application/inkml+xml"/>
  <Override PartName="/ppt/ink/ink3709.xml" ContentType="application/inkml+xml"/>
  <Override PartName="/ppt/ink/ink3710.xml" ContentType="application/inkml+xml"/>
  <Override PartName="/ppt/ink/ink3711.xml" ContentType="application/inkml+xml"/>
  <Override PartName="/ppt/ink/ink3712.xml" ContentType="application/inkml+xml"/>
  <Override PartName="/ppt/ink/ink3713.xml" ContentType="application/inkml+xml"/>
  <Override PartName="/ppt/ink/ink3714.xml" ContentType="application/inkml+xml"/>
  <Override PartName="/ppt/ink/ink3715.xml" ContentType="application/inkml+xml"/>
  <Override PartName="/ppt/ink/ink3716.xml" ContentType="application/inkml+xml"/>
  <Override PartName="/ppt/ink/ink3717.xml" ContentType="application/inkml+xml"/>
  <Override PartName="/ppt/ink/ink3718.xml" ContentType="application/inkml+xml"/>
  <Override PartName="/ppt/ink/ink3719.xml" ContentType="application/inkml+xml"/>
  <Override PartName="/ppt/ink/ink3720.xml" ContentType="application/inkml+xml"/>
  <Override PartName="/ppt/ink/ink3721.xml" ContentType="application/inkml+xml"/>
  <Override PartName="/ppt/ink/ink3722.xml" ContentType="application/inkml+xml"/>
  <Override PartName="/ppt/ink/ink3723.xml" ContentType="application/inkml+xml"/>
  <Override PartName="/ppt/ink/ink3724.xml" ContentType="application/inkml+xml"/>
  <Override PartName="/ppt/ink/ink3725.xml" ContentType="application/inkml+xml"/>
  <Override PartName="/ppt/ink/ink3726.xml" ContentType="application/inkml+xml"/>
  <Override PartName="/ppt/ink/ink3727.xml" ContentType="application/inkml+xml"/>
  <Override PartName="/ppt/ink/ink3728.xml" ContentType="application/inkml+xml"/>
  <Override PartName="/ppt/ink/ink3729.xml" ContentType="application/inkml+xml"/>
  <Override PartName="/ppt/ink/ink3730.xml" ContentType="application/inkml+xml"/>
  <Override PartName="/ppt/ink/ink3731.xml" ContentType="application/inkml+xml"/>
  <Override PartName="/ppt/ink/ink3732.xml" ContentType="application/inkml+xml"/>
  <Override PartName="/ppt/ink/ink3733.xml" ContentType="application/inkml+xml"/>
  <Override PartName="/ppt/ink/ink3734.xml" ContentType="application/inkml+xml"/>
  <Override PartName="/ppt/ink/ink3735.xml" ContentType="application/inkml+xml"/>
  <Override PartName="/ppt/ink/ink3736.xml" ContentType="application/inkml+xml"/>
  <Override PartName="/ppt/ink/ink3737.xml" ContentType="application/inkml+xml"/>
  <Override PartName="/ppt/ink/ink3738.xml" ContentType="application/inkml+xml"/>
  <Override PartName="/ppt/ink/ink3739.xml" ContentType="application/inkml+xml"/>
  <Override PartName="/ppt/ink/ink3740.xml" ContentType="application/inkml+xml"/>
  <Override PartName="/ppt/ink/ink3741.xml" ContentType="application/inkml+xml"/>
  <Override PartName="/ppt/ink/ink3742.xml" ContentType="application/inkml+xml"/>
  <Override PartName="/ppt/ink/ink3743.xml" ContentType="application/inkml+xml"/>
  <Override PartName="/ppt/ink/ink3744.xml" ContentType="application/inkml+xml"/>
  <Override PartName="/ppt/ink/ink3745.xml" ContentType="application/inkml+xml"/>
  <Override PartName="/ppt/ink/ink3746.xml" ContentType="application/inkml+xml"/>
  <Override PartName="/ppt/ink/ink3747.xml" ContentType="application/inkml+xml"/>
  <Override PartName="/ppt/ink/ink3748.xml" ContentType="application/inkml+xml"/>
  <Override PartName="/ppt/ink/ink3749.xml" ContentType="application/inkml+xml"/>
  <Override PartName="/ppt/ink/ink3750.xml" ContentType="application/inkml+xml"/>
  <Override PartName="/ppt/ink/ink3751.xml" ContentType="application/inkml+xml"/>
  <Override PartName="/ppt/ink/ink3752.xml" ContentType="application/inkml+xml"/>
  <Override PartName="/ppt/ink/ink3753.xml" ContentType="application/inkml+xml"/>
  <Override PartName="/ppt/ink/ink3754.xml" ContentType="application/inkml+xml"/>
  <Override PartName="/ppt/ink/ink3755.xml" ContentType="application/inkml+xml"/>
  <Override PartName="/ppt/ink/ink3756.xml" ContentType="application/inkml+xml"/>
  <Override PartName="/ppt/ink/ink3757.xml" ContentType="application/inkml+xml"/>
  <Override PartName="/ppt/ink/ink3758.xml" ContentType="application/inkml+xml"/>
  <Override PartName="/ppt/ink/ink3759.xml" ContentType="application/inkml+xml"/>
  <Override PartName="/ppt/ink/ink3760.xml" ContentType="application/inkml+xml"/>
  <Override PartName="/ppt/ink/ink3761.xml" ContentType="application/inkml+xml"/>
  <Override PartName="/ppt/ink/ink3762.xml" ContentType="application/inkml+xml"/>
  <Override PartName="/ppt/ink/ink3763.xml" ContentType="application/inkml+xml"/>
  <Override PartName="/ppt/ink/ink3764.xml" ContentType="application/inkml+xml"/>
  <Override PartName="/ppt/ink/ink3765.xml" ContentType="application/inkml+xml"/>
  <Override PartName="/ppt/ink/ink3766.xml" ContentType="application/inkml+xml"/>
  <Override PartName="/ppt/ink/ink3767.xml" ContentType="application/inkml+xml"/>
  <Override PartName="/ppt/ink/ink3768.xml" ContentType="application/inkml+xml"/>
  <Override PartName="/ppt/ink/ink3769.xml" ContentType="application/inkml+xml"/>
  <Override PartName="/ppt/ink/ink3770.xml" ContentType="application/inkml+xml"/>
  <Override PartName="/ppt/ink/ink3771.xml" ContentType="application/inkml+xml"/>
  <Override PartName="/ppt/ink/ink3772.xml" ContentType="application/inkml+xml"/>
  <Override PartName="/ppt/ink/ink3773.xml" ContentType="application/inkml+xml"/>
  <Override PartName="/ppt/ink/ink3774.xml" ContentType="application/inkml+xml"/>
  <Override PartName="/ppt/ink/ink3775.xml" ContentType="application/inkml+xml"/>
  <Override PartName="/ppt/ink/ink3776.xml" ContentType="application/inkml+xml"/>
  <Override PartName="/ppt/ink/ink3777.xml" ContentType="application/inkml+xml"/>
  <Override PartName="/ppt/ink/ink3778.xml" ContentType="application/inkml+xml"/>
  <Override PartName="/ppt/ink/ink3779.xml" ContentType="application/inkml+xml"/>
  <Override PartName="/ppt/ink/ink3780.xml" ContentType="application/inkml+xml"/>
  <Override PartName="/ppt/ink/ink3781.xml" ContentType="application/inkml+xml"/>
  <Override PartName="/ppt/ink/ink3782.xml" ContentType="application/inkml+xml"/>
  <Override PartName="/ppt/ink/ink3783.xml" ContentType="application/inkml+xml"/>
  <Override PartName="/ppt/ink/ink3784.xml" ContentType="application/inkml+xml"/>
  <Override PartName="/ppt/ink/ink3785.xml" ContentType="application/inkml+xml"/>
  <Override PartName="/ppt/ink/ink3786.xml" ContentType="application/inkml+xml"/>
  <Override PartName="/ppt/ink/ink3787.xml" ContentType="application/inkml+xml"/>
  <Override PartName="/ppt/ink/ink3788.xml" ContentType="application/inkml+xml"/>
  <Override PartName="/ppt/ink/ink3789.xml" ContentType="application/inkml+xml"/>
  <Override PartName="/ppt/ink/ink3790.xml" ContentType="application/inkml+xml"/>
  <Override PartName="/ppt/ink/ink3791.xml" ContentType="application/inkml+xml"/>
  <Override PartName="/ppt/ink/ink3792.xml" ContentType="application/inkml+xml"/>
  <Override PartName="/ppt/ink/ink3793.xml" ContentType="application/inkml+xml"/>
  <Override PartName="/ppt/ink/ink3794.xml" ContentType="application/inkml+xml"/>
  <Override PartName="/ppt/ink/ink3795.xml" ContentType="application/inkml+xml"/>
  <Override PartName="/ppt/ink/ink3796.xml" ContentType="application/inkml+xml"/>
  <Override PartName="/ppt/ink/ink3797.xml" ContentType="application/inkml+xml"/>
  <Override PartName="/ppt/ink/ink3798.xml" ContentType="application/inkml+xml"/>
  <Override PartName="/ppt/ink/ink3799.xml" ContentType="application/inkml+xml"/>
  <Override PartName="/ppt/ink/ink3800.xml" ContentType="application/inkml+xml"/>
  <Override PartName="/ppt/ink/ink3801.xml" ContentType="application/inkml+xml"/>
  <Override PartName="/ppt/ink/ink3802.xml" ContentType="application/inkml+xml"/>
  <Override PartName="/ppt/ink/ink3803.xml" ContentType="application/inkml+xml"/>
  <Override PartName="/ppt/ink/ink3804.xml" ContentType="application/inkml+xml"/>
  <Override PartName="/ppt/ink/ink3805.xml" ContentType="application/inkml+xml"/>
  <Override PartName="/ppt/ink/ink3806.xml" ContentType="application/inkml+xml"/>
  <Override PartName="/ppt/ink/ink3807.xml" ContentType="application/inkml+xml"/>
  <Override PartName="/ppt/ink/ink3808.xml" ContentType="application/inkml+xml"/>
  <Override PartName="/ppt/ink/ink3809.xml" ContentType="application/inkml+xml"/>
  <Override PartName="/ppt/ink/ink3810.xml" ContentType="application/inkml+xml"/>
  <Override PartName="/ppt/ink/ink3811.xml" ContentType="application/inkml+xml"/>
  <Override PartName="/ppt/ink/ink3812.xml" ContentType="application/inkml+xml"/>
  <Override PartName="/ppt/ink/ink3813.xml" ContentType="application/inkml+xml"/>
  <Override PartName="/ppt/ink/ink3814.xml" ContentType="application/inkml+xml"/>
  <Override PartName="/ppt/ink/ink3815.xml" ContentType="application/inkml+xml"/>
  <Override PartName="/ppt/ink/ink3816.xml" ContentType="application/inkml+xml"/>
  <Override PartName="/ppt/ink/ink3817.xml" ContentType="application/inkml+xml"/>
  <Override PartName="/ppt/ink/ink3818.xml" ContentType="application/inkml+xml"/>
  <Override PartName="/ppt/ink/ink3819.xml" ContentType="application/inkml+xml"/>
  <Override PartName="/ppt/ink/ink3820.xml" ContentType="application/inkml+xml"/>
  <Override PartName="/ppt/ink/ink3821.xml" ContentType="application/inkml+xml"/>
  <Override PartName="/ppt/ink/ink3822.xml" ContentType="application/inkml+xml"/>
  <Override PartName="/ppt/ink/ink3823.xml" ContentType="application/inkml+xml"/>
  <Override PartName="/ppt/ink/ink3824.xml" ContentType="application/inkml+xml"/>
  <Override PartName="/ppt/ink/ink3825.xml" ContentType="application/inkml+xml"/>
  <Override PartName="/ppt/ink/ink3826.xml" ContentType="application/inkml+xml"/>
  <Override PartName="/ppt/ink/ink3827.xml" ContentType="application/inkml+xml"/>
  <Override PartName="/ppt/ink/ink3828.xml" ContentType="application/inkml+xml"/>
  <Override PartName="/ppt/ink/ink3829.xml" ContentType="application/inkml+xml"/>
  <Override PartName="/ppt/ink/ink3830.xml" ContentType="application/inkml+xml"/>
  <Override PartName="/ppt/ink/ink3831.xml" ContentType="application/inkml+xml"/>
  <Override PartName="/ppt/ink/ink3832.xml" ContentType="application/inkml+xml"/>
  <Override PartName="/ppt/ink/ink3833.xml" ContentType="application/inkml+xml"/>
  <Override PartName="/ppt/ink/ink3834.xml" ContentType="application/inkml+xml"/>
  <Override PartName="/ppt/ink/ink3835.xml" ContentType="application/inkml+xml"/>
  <Override PartName="/ppt/ink/ink3836.xml" ContentType="application/inkml+xml"/>
  <Override PartName="/ppt/ink/ink3837.xml" ContentType="application/inkml+xml"/>
  <Override PartName="/ppt/ink/ink3838.xml" ContentType="application/inkml+xml"/>
  <Override PartName="/ppt/ink/ink3839.xml" ContentType="application/inkml+xml"/>
  <Override PartName="/ppt/ink/ink3840.xml" ContentType="application/inkml+xml"/>
  <Override PartName="/ppt/ink/ink3841.xml" ContentType="application/inkml+xml"/>
  <Override PartName="/ppt/ink/ink3842.xml" ContentType="application/inkml+xml"/>
  <Override PartName="/ppt/ink/ink3843.xml" ContentType="application/inkml+xml"/>
  <Override PartName="/ppt/ink/ink3844.xml" ContentType="application/inkml+xml"/>
  <Override PartName="/ppt/ink/ink3845.xml" ContentType="application/inkml+xml"/>
  <Override PartName="/ppt/ink/ink3846.xml" ContentType="application/inkml+xml"/>
  <Override PartName="/ppt/ink/ink3847.xml" ContentType="application/inkml+xml"/>
  <Override PartName="/ppt/ink/ink3848.xml" ContentType="application/inkml+xml"/>
  <Override PartName="/ppt/ink/ink3849.xml" ContentType="application/inkml+xml"/>
  <Override PartName="/ppt/ink/ink3850.xml" ContentType="application/inkml+xml"/>
  <Override PartName="/ppt/ink/ink3851.xml" ContentType="application/inkml+xml"/>
  <Override PartName="/ppt/ink/ink3852.xml" ContentType="application/inkml+xml"/>
  <Override PartName="/ppt/ink/ink3853.xml" ContentType="application/inkml+xml"/>
  <Override PartName="/ppt/ink/ink3854.xml" ContentType="application/inkml+xml"/>
  <Override PartName="/ppt/ink/ink3855.xml" ContentType="application/inkml+xml"/>
  <Override PartName="/ppt/ink/ink3856.xml" ContentType="application/inkml+xml"/>
  <Override PartName="/ppt/ink/ink3857.xml" ContentType="application/inkml+xml"/>
  <Override PartName="/ppt/ink/ink3858.xml" ContentType="application/inkml+xml"/>
  <Override PartName="/ppt/ink/ink3859.xml" ContentType="application/inkml+xml"/>
  <Override PartName="/ppt/ink/ink3860.xml" ContentType="application/inkml+xml"/>
  <Override PartName="/ppt/ink/ink3861.xml" ContentType="application/inkml+xml"/>
  <Override PartName="/ppt/ink/ink3862.xml" ContentType="application/inkml+xml"/>
  <Override PartName="/ppt/ink/ink3863.xml" ContentType="application/inkml+xml"/>
  <Override PartName="/ppt/ink/ink3864.xml" ContentType="application/inkml+xml"/>
  <Override PartName="/ppt/ink/ink3865.xml" ContentType="application/inkml+xml"/>
  <Override PartName="/ppt/ink/ink3866.xml" ContentType="application/inkml+xml"/>
  <Override PartName="/ppt/ink/ink3867.xml" ContentType="application/inkml+xml"/>
  <Override PartName="/ppt/ink/ink3868.xml" ContentType="application/inkml+xml"/>
  <Override PartName="/ppt/ink/ink3869.xml" ContentType="application/inkml+xml"/>
  <Override PartName="/ppt/ink/ink3870.xml" ContentType="application/inkml+xml"/>
  <Override PartName="/ppt/ink/ink3871.xml" ContentType="application/inkml+xml"/>
  <Override PartName="/ppt/ink/ink3872.xml" ContentType="application/inkml+xml"/>
  <Override PartName="/ppt/ink/ink3873.xml" ContentType="application/inkml+xml"/>
  <Override PartName="/ppt/ink/ink3874.xml" ContentType="application/inkml+xml"/>
  <Override PartName="/ppt/ink/ink3875.xml" ContentType="application/inkml+xml"/>
  <Override PartName="/ppt/ink/ink3876.xml" ContentType="application/inkml+xml"/>
  <Override PartName="/ppt/ink/ink3877.xml" ContentType="application/inkml+xml"/>
  <Override PartName="/ppt/ink/ink3878.xml" ContentType="application/inkml+xml"/>
  <Override PartName="/ppt/ink/ink3879.xml" ContentType="application/inkml+xml"/>
  <Override PartName="/ppt/ink/ink3880.xml" ContentType="application/inkml+xml"/>
  <Override PartName="/ppt/ink/ink3881.xml" ContentType="application/inkml+xml"/>
  <Override PartName="/ppt/ink/ink3882.xml" ContentType="application/inkml+xml"/>
  <Override PartName="/ppt/ink/ink3883.xml" ContentType="application/inkml+xml"/>
  <Override PartName="/ppt/ink/ink3884.xml" ContentType="application/inkml+xml"/>
  <Override PartName="/ppt/ink/ink3885.xml" ContentType="application/inkml+xml"/>
  <Override PartName="/ppt/ink/ink3886.xml" ContentType="application/inkml+xml"/>
  <Override PartName="/ppt/ink/ink3887.xml" ContentType="application/inkml+xml"/>
  <Override PartName="/ppt/ink/ink3888.xml" ContentType="application/inkml+xml"/>
  <Override PartName="/ppt/ink/ink3889.xml" ContentType="application/inkml+xml"/>
  <Override PartName="/ppt/ink/ink3890.xml" ContentType="application/inkml+xml"/>
  <Override PartName="/ppt/ink/ink3891.xml" ContentType="application/inkml+xml"/>
  <Override PartName="/ppt/ink/ink3892.xml" ContentType="application/inkml+xml"/>
  <Override PartName="/ppt/ink/ink3893.xml" ContentType="application/inkml+xml"/>
  <Override PartName="/ppt/ink/ink3894.xml" ContentType="application/inkml+xml"/>
  <Override PartName="/ppt/ink/ink3895.xml" ContentType="application/inkml+xml"/>
  <Override PartName="/ppt/ink/ink3896.xml" ContentType="application/inkml+xml"/>
  <Override PartName="/ppt/ink/ink3897.xml" ContentType="application/inkml+xml"/>
  <Override PartName="/ppt/ink/ink3898.xml" ContentType="application/inkml+xml"/>
  <Override PartName="/ppt/ink/ink3899.xml" ContentType="application/inkml+xml"/>
  <Override PartName="/ppt/ink/ink3900.xml" ContentType="application/inkml+xml"/>
  <Override PartName="/ppt/ink/ink3901.xml" ContentType="application/inkml+xml"/>
  <Override PartName="/ppt/ink/ink3902.xml" ContentType="application/inkml+xml"/>
  <Override PartName="/ppt/ink/ink3903.xml" ContentType="application/inkml+xml"/>
  <Override PartName="/ppt/ink/ink3904.xml" ContentType="application/inkml+xml"/>
  <Override PartName="/ppt/ink/ink3905.xml" ContentType="application/inkml+xml"/>
  <Override PartName="/ppt/ink/ink3906.xml" ContentType="application/inkml+xml"/>
  <Override PartName="/ppt/ink/ink3907.xml" ContentType="application/inkml+xml"/>
  <Override PartName="/ppt/ink/ink3908.xml" ContentType="application/inkml+xml"/>
  <Override PartName="/ppt/ink/ink3909.xml" ContentType="application/inkml+xml"/>
  <Override PartName="/ppt/ink/ink3910.xml" ContentType="application/inkml+xml"/>
  <Override PartName="/ppt/ink/ink3911.xml" ContentType="application/inkml+xml"/>
  <Override PartName="/ppt/ink/ink3912.xml" ContentType="application/inkml+xml"/>
  <Override PartName="/ppt/ink/ink3913.xml" ContentType="application/inkml+xml"/>
  <Override PartName="/ppt/ink/ink3914.xml" ContentType="application/inkml+xml"/>
  <Override PartName="/ppt/ink/ink3915.xml" ContentType="application/inkml+xml"/>
  <Override PartName="/ppt/ink/ink3916.xml" ContentType="application/inkml+xml"/>
  <Override PartName="/ppt/ink/ink3917.xml" ContentType="application/inkml+xml"/>
  <Override PartName="/ppt/ink/ink3918.xml" ContentType="application/inkml+xml"/>
  <Override PartName="/ppt/ink/ink3919.xml" ContentType="application/inkml+xml"/>
  <Override PartName="/ppt/ink/ink3920.xml" ContentType="application/inkml+xml"/>
  <Override PartName="/ppt/ink/ink3921.xml" ContentType="application/inkml+xml"/>
  <Override PartName="/ppt/ink/ink3922.xml" ContentType="application/inkml+xml"/>
  <Override PartName="/ppt/ink/ink3923.xml" ContentType="application/inkml+xml"/>
  <Override PartName="/ppt/ink/ink3924.xml" ContentType="application/inkml+xml"/>
  <Override PartName="/ppt/ink/ink3925.xml" ContentType="application/inkml+xml"/>
  <Override PartName="/ppt/ink/ink3926.xml" ContentType="application/inkml+xml"/>
  <Override PartName="/ppt/ink/ink3927.xml" ContentType="application/inkml+xml"/>
  <Override PartName="/ppt/ink/ink3928.xml" ContentType="application/inkml+xml"/>
  <Override PartName="/ppt/ink/ink3929.xml" ContentType="application/inkml+xml"/>
  <Override PartName="/ppt/ink/ink3930.xml" ContentType="application/inkml+xml"/>
  <Override PartName="/ppt/ink/ink3931.xml" ContentType="application/inkml+xml"/>
  <Override PartName="/ppt/ink/ink3932.xml" ContentType="application/inkml+xml"/>
  <Override PartName="/ppt/ink/ink3933.xml" ContentType="application/inkml+xml"/>
  <Override PartName="/ppt/ink/ink3934.xml" ContentType="application/inkml+xml"/>
  <Override PartName="/ppt/ink/ink3935.xml" ContentType="application/inkml+xml"/>
  <Override PartName="/ppt/ink/ink3936.xml" ContentType="application/inkml+xml"/>
  <Override PartName="/ppt/ink/ink3937.xml" ContentType="application/inkml+xml"/>
  <Override PartName="/ppt/ink/ink3938.xml" ContentType="application/inkml+xml"/>
  <Override PartName="/ppt/ink/ink3939.xml" ContentType="application/inkml+xml"/>
  <Override PartName="/ppt/ink/ink3940.xml" ContentType="application/inkml+xml"/>
  <Override PartName="/ppt/ink/ink3941.xml" ContentType="application/inkml+xml"/>
  <Override PartName="/ppt/ink/ink3942.xml" ContentType="application/inkml+xml"/>
  <Override PartName="/ppt/ink/ink3943.xml" ContentType="application/inkml+xml"/>
  <Override PartName="/ppt/ink/ink3944.xml" ContentType="application/inkml+xml"/>
  <Override PartName="/ppt/ink/ink3945.xml" ContentType="application/inkml+xml"/>
  <Override PartName="/ppt/ink/ink3946.xml" ContentType="application/inkml+xml"/>
  <Override PartName="/ppt/ink/ink3947.xml" ContentType="application/inkml+xml"/>
  <Override PartName="/ppt/ink/ink3948.xml" ContentType="application/inkml+xml"/>
  <Override PartName="/ppt/ink/ink3949.xml" ContentType="application/inkml+xml"/>
  <Override PartName="/ppt/ink/ink3950.xml" ContentType="application/inkml+xml"/>
  <Override PartName="/ppt/ink/ink3951.xml" ContentType="application/inkml+xml"/>
  <Override PartName="/ppt/ink/ink3952.xml" ContentType="application/inkml+xml"/>
  <Override PartName="/ppt/ink/ink3953.xml" ContentType="application/inkml+xml"/>
  <Override PartName="/ppt/ink/ink3954.xml" ContentType="application/inkml+xml"/>
  <Override PartName="/ppt/ink/ink3955.xml" ContentType="application/inkml+xml"/>
  <Override PartName="/ppt/ink/ink3956.xml" ContentType="application/inkml+xml"/>
  <Override PartName="/ppt/ink/ink3957.xml" ContentType="application/inkml+xml"/>
  <Override PartName="/ppt/ink/ink3958.xml" ContentType="application/inkml+xml"/>
  <Override PartName="/ppt/ink/ink3959.xml" ContentType="application/inkml+xml"/>
  <Override PartName="/ppt/ink/ink3960.xml" ContentType="application/inkml+xml"/>
  <Override PartName="/ppt/ink/ink3961.xml" ContentType="application/inkml+xml"/>
  <Override PartName="/ppt/ink/ink3962.xml" ContentType="application/inkml+xml"/>
  <Override PartName="/ppt/ink/ink3963.xml" ContentType="application/inkml+xml"/>
  <Override PartName="/ppt/ink/ink3964.xml" ContentType="application/inkml+xml"/>
  <Override PartName="/ppt/ink/ink3965.xml" ContentType="application/inkml+xml"/>
  <Override PartName="/ppt/ink/ink3966.xml" ContentType="application/inkml+xml"/>
  <Override PartName="/ppt/ink/ink3967.xml" ContentType="application/inkml+xml"/>
  <Override PartName="/ppt/ink/ink3968.xml" ContentType="application/inkml+xml"/>
  <Override PartName="/ppt/ink/ink3969.xml" ContentType="application/inkml+xml"/>
  <Override PartName="/ppt/ink/ink3970.xml" ContentType="application/inkml+xml"/>
  <Override PartName="/ppt/ink/ink3971.xml" ContentType="application/inkml+xml"/>
  <Override PartName="/ppt/ink/ink3972.xml" ContentType="application/inkml+xml"/>
  <Override PartName="/ppt/ink/ink3973.xml" ContentType="application/inkml+xml"/>
  <Override PartName="/ppt/ink/ink3974.xml" ContentType="application/inkml+xml"/>
  <Override PartName="/ppt/ink/ink3975.xml" ContentType="application/inkml+xml"/>
  <Override PartName="/ppt/ink/ink3976.xml" ContentType="application/inkml+xml"/>
  <Override PartName="/ppt/ink/ink3977.xml" ContentType="application/inkml+xml"/>
  <Override PartName="/ppt/ink/ink3978.xml" ContentType="application/inkml+xml"/>
  <Override PartName="/ppt/ink/ink3979.xml" ContentType="application/inkml+xml"/>
  <Override PartName="/ppt/ink/ink3980.xml" ContentType="application/inkml+xml"/>
  <Override PartName="/ppt/ink/ink3981.xml" ContentType="application/inkml+xml"/>
  <Override PartName="/ppt/ink/ink3982.xml" ContentType="application/inkml+xml"/>
  <Override PartName="/ppt/ink/ink3983.xml" ContentType="application/inkml+xml"/>
  <Override PartName="/ppt/ink/ink3984.xml" ContentType="application/inkml+xml"/>
  <Override PartName="/ppt/ink/ink3985.xml" ContentType="application/inkml+xml"/>
  <Override PartName="/ppt/ink/ink3986.xml" ContentType="application/inkml+xml"/>
  <Override PartName="/ppt/ink/ink3987.xml" ContentType="application/inkml+xml"/>
  <Override PartName="/ppt/ink/ink3988.xml" ContentType="application/inkml+xml"/>
  <Override PartName="/ppt/ink/ink3989.xml" ContentType="application/inkml+xml"/>
  <Override PartName="/ppt/ink/ink3990.xml" ContentType="application/inkml+xml"/>
  <Override PartName="/ppt/ink/ink3991.xml" ContentType="application/inkml+xml"/>
  <Override PartName="/ppt/ink/ink3992.xml" ContentType="application/inkml+xml"/>
  <Override PartName="/ppt/ink/ink3993.xml" ContentType="application/inkml+xml"/>
  <Override PartName="/ppt/ink/ink3994.xml" ContentType="application/inkml+xml"/>
  <Override PartName="/ppt/ink/ink3995.xml" ContentType="application/inkml+xml"/>
  <Override PartName="/ppt/ink/ink3996.xml" ContentType="application/inkml+xml"/>
  <Override PartName="/ppt/ink/ink3997.xml" ContentType="application/inkml+xml"/>
  <Override PartName="/ppt/ink/ink3998.xml" ContentType="application/inkml+xml"/>
  <Override PartName="/ppt/ink/ink3999.xml" ContentType="application/inkml+xml"/>
  <Override PartName="/ppt/ink/ink4000.xml" ContentType="application/inkml+xml"/>
  <Override PartName="/ppt/ink/ink4001.xml" ContentType="application/inkml+xml"/>
  <Override PartName="/ppt/ink/ink4002.xml" ContentType="application/inkml+xml"/>
  <Override PartName="/ppt/ink/ink4003.xml" ContentType="application/inkml+xml"/>
  <Override PartName="/ppt/ink/ink4004.xml" ContentType="application/inkml+xml"/>
  <Override PartName="/ppt/ink/ink4005.xml" ContentType="application/inkml+xml"/>
  <Override PartName="/ppt/ink/ink4006.xml" ContentType="application/inkml+xml"/>
  <Override PartName="/ppt/ink/ink4007.xml" ContentType="application/inkml+xml"/>
  <Override PartName="/ppt/ink/ink4008.xml" ContentType="application/inkml+xml"/>
  <Override PartName="/ppt/ink/ink4009.xml" ContentType="application/inkml+xml"/>
  <Override PartName="/ppt/ink/ink4010.xml" ContentType="application/inkml+xml"/>
  <Override PartName="/ppt/ink/ink4011.xml" ContentType="application/inkml+xml"/>
  <Override PartName="/ppt/ink/ink4012.xml" ContentType="application/inkml+xml"/>
  <Override PartName="/ppt/ink/ink4013.xml" ContentType="application/inkml+xml"/>
  <Override PartName="/ppt/ink/ink4014.xml" ContentType="application/inkml+xml"/>
  <Override PartName="/ppt/ink/ink4015.xml" ContentType="application/inkml+xml"/>
  <Override PartName="/ppt/ink/ink4016.xml" ContentType="application/inkml+xml"/>
  <Override PartName="/ppt/ink/ink4017.xml" ContentType="application/inkml+xml"/>
  <Override PartName="/ppt/ink/ink4018.xml" ContentType="application/inkml+xml"/>
  <Override PartName="/ppt/ink/ink4019.xml" ContentType="application/inkml+xml"/>
  <Override PartName="/ppt/ink/ink4020.xml" ContentType="application/inkml+xml"/>
  <Override PartName="/ppt/ink/ink4021.xml" ContentType="application/inkml+xml"/>
  <Override PartName="/ppt/ink/ink4022.xml" ContentType="application/inkml+xml"/>
  <Override PartName="/ppt/ink/ink4023.xml" ContentType="application/inkml+xml"/>
  <Override PartName="/ppt/ink/ink4024.xml" ContentType="application/inkml+xml"/>
  <Override PartName="/ppt/ink/ink4025.xml" ContentType="application/inkml+xml"/>
  <Override PartName="/ppt/ink/ink4026.xml" ContentType="application/inkml+xml"/>
  <Override PartName="/ppt/ink/ink4027.xml" ContentType="application/inkml+xml"/>
  <Override PartName="/ppt/ink/ink4028.xml" ContentType="application/inkml+xml"/>
  <Override PartName="/ppt/ink/ink4029.xml" ContentType="application/inkml+xml"/>
  <Override PartName="/ppt/ink/ink4030.xml" ContentType="application/inkml+xml"/>
  <Override PartName="/ppt/ink/ink4031.xml" ContentType="application/inkml+xml"/>
  <Override PartName="/ppt/ink/ink4032.xml" ContentType="application/inkml+xml"/>
  <Override PartName="/ppt/ink/ink4033.xml" ContentType="application/inkml+xml"/>
  <Override PartName="/ppt/ink/ink4034.xml" ContentType="application/inkml+xml"/>
  <Override PartName="/ppt/ink/ink4035.xml" ContentType="application/inkml+xml"/>
  <Override PartName="/ppt/ink/ink4036.xml" ContentType="application/inkml+xml"/>
  <Override PartName="/ppt/ink/ink4037.xml" ContentType="application/inkml+xml"/>
  <Override PartName="/ppt/ink/ink4038.xml" ContentType="application/inkml+xml"/>
  <Override PartName="/ppt/ink/ink4039.xml" ContentType="application/inkml+xml"/>
  <Override PartName="/ppt/ink/ink4040.xml" ContentType="application/inkml+xml"/>
  <Override PartName="/ppt/ink/ink4041.xml" ContentType="application/inkml+xml"/>
  <Override PartName="/ppt/ink/ink4042.xml" ContentType="application/inkml+xml"/>
  <Override PartName="/ppt/ink/ink4043.xml" ContentType="application/inkml+xml"/>
  <Override PartName="/ppt/ink/ink4044.xml" ContentType="application/inkml+xml"/>
  <Override PartName="/ppt/ink/ink4045.xml" ContentType="application/inkml+xml"/>
  <Override PartName="/ppt/ink/ink4046.xml" ContentType="application/inkml+xml"/>
  <Override PartName="/ppt/ink/ink4047.xml" ContentType="application/inkml+xml"/>
  <Override PartName="/ppt/ink/ink4048.xml" ContentType="application/inkml+xml"/>
  <Override PartName="/ppt/ink/ink4049.xml" ContentType="application/inkml+xml"/>
  <Override PartName="/ppt/ink/ink4050.xml" ContentType="application/inkml+xml"/>
  <Override PartName="/ppt/ink/ink4051.xml" ContentType="application/inkml+xml"/>
  <Override PartName="/ppt/ink/ink4052.xml" ContentType="application/inkml+xml"/>
  <Override PartName="/ppt/ink/ink4053.xml" ContentType="application/inkml+xml"/>
  <Override PartName="/ppt/ink/ink4054.xml" ContentType="application/inkml+xml"/>
  <Override PartName="/ppt/ink/ink4055.xml" ContentType="application/inkml+xml"/>
  <Override PartName="/ppt/ink/ink4056.xml" ContentType="application/inkml+xml"/>
  <Override PartName="/ppt/ink/ink4057.xml" ContentType="application/inkml+xml"/>
  <Override PartName="/ppt/ink/ink4058.xml" ContentType="application/inkml+xml"/>
  <Override PartName="/ppt/ink/ink4059.xml" ContentType="application/inkml+xml"/>
  <Override PartName="/ppt/ink/ink4060.xml" ContentType="application/inkml+xml"/>
  <Override PartName="/ppt/ink/ink4061.xml" ContentType="application/inkml+xml"/>
  <Override PartName="/ppt/ink/ink4062.xml" ContentType="application/inkml+xml"/>
  <Override PartName="/ppt/ink/ink4063.xml" ContentType="application/inkml+xml"/>
  <Override PartName="/ppt/ink/ink4064.xml" ContentType="application/inkml+xml"/>
  <Override PartName="/ppt/ink/ink4065.xml" ContentType="application/inkml+xml"/>
  <Override PartName="/ppt/ink/ink4066.xml" ContentType="application/inkml+xml"/>
  <Override PartName="/ppt/ink/ink4067.xml" ContentType="application/inkml+xml"/>
  <Override PartName="/ppt/ink/ink4068.xml" ContentType="application/inkml+xml"/>
  <Override PartName="/ppt/ink/ink4069.xml" ContentType="application/inkml+xml"/>
  <Override PartName="/ppt/ink/ink4070.xml" ContentType="application/inkml+xml"/>
  <Override PartName="/ppt/ink/ink4071.xml" ContentType="application/inkml+xml"/>
  <Override PartName="/ppt/ink/ink4072.xml" ContentType="application/inkml+xml"/>
  <Override PartName="/ppt/ink/ink4073.xml" ContentType="application/inkml+xml"/>
  <Override PartName="/ppt/ink/ink4074.xml" ContentType="application/inkml+xml"/>
  <Override PartName="/ppt/ink/ink4075.xml" ContentType="application/inkml+xml"/>
  <Override PartName="/ppt/ink/ink4076.xml" ContentType="application/inkml+xml"/>
  <Override PartName="/ppt/ink/ink4077.xml" ContentType="application/inkml+xml"/>
  <Override PartName="/ppt/ink/ink4078.xml" ContentType="application/inkml+xml"/>
  <Override PartName="/ppt/ink/ink4079.xml" ContentType="application/inkml+xml"/>
  <Override PartName="/ppt/ink/ink4080.xml" ContentType="application/inkml+xml"/>
  <Override PartName="/ppt/ink/ink4081.xml" ContentType="application/inkml+xml"/>
  <Override PartName="/ppt/ink/ink4082.xml" ContentType="application/inkml+xml"/>
  <Override PartName="/ppt/ink/ink4083.xml" ContentType="application/inkml+xml"/>
  <Override PartName="/ppt/ink/ink4084.xml" ContentType="application/inkml+xml"/>
  <Override PartName="/ppt/ink/ink4085.xml" ContentType="application/inkml+xml"/>
  <Override PartName="/ppt/ink/ink4086.xml" ContentType="application/inkml+xml"/>
  <Override PartName="/ppt/ink/ink4087.xml" ContentType="application/inkml+xml"/>
  <Override PartName="/ppt/ink/ink4088.xml" ContentType="application/inkml+xml"/>
  <Override PartName="/ppt/ink/ink4089.xml" ContentType="application/inkml+xml"/>
  <Override PartName="/ppt/ink/ink4090.xml" ContentType="application/inkml+xml"/>
  <Override PartName="/ppt/ink/ink4091.xml" ContentType="application/inkml+xml"/>
  <Override PartName="/ppt/ink/ink4092.xml" ContentType="application/inkml+xml"/>
  <Override PartName="/ppt/ink/ink4093.xml" ContentType="application/inkml+xml"/>
  <Override PartName="/ppt/ink/ink4094.xml" ContentType="application/inkml+xml"/>
  <Override PartName="/ppt/ink/ink4095.xml" ContentType="application/inkml+xml"/>
  <Override PartName="/ppt/ink/ink4096.xml" ContentType="application/inkml+xml"/>
  <Override PartName="/ppt/ink/ink4097.xml" ContentType="application/inkml+xml"/>
  <Override PartName="/ppt/ink/ink4098.xml" ContentType="application/inkml+xml"/>
  <Override PartName="/ppt/ink/ink4099.xml" ContentType="application/inkml+xml"/>
  <Override PartName="/ppt/ink/ink4100.xml" ContentType="application/inkml+xml"/>
  <Override PartName="/ppt/ink/ink4101.xml" ContentType="application/inkml+xml"/>
  <Override PartName="/ppt/ink/ink4102.xml" ContentType="application/inkml+xml"/>
  <Override PartName="/ppt/ink/ink4103.xml" ContentType="application/inkml+xml"/>
  <Override PartName="/ppt/ink/ink4104.xml" ContentType="application/inkml+xml"/>
  <Override PartName="/ppt/ink/ink4105.xml" ContentType="application/inkml+xml"/>
  <Override PartName="/ppt/ink/ink4106.xml" ContentType="application/inkml+xml"/>
  <Override PartName="/ppt/ink/ink4107.xml" ContentType="application/inkml+xml"/>
  <Override PartName="/ppt/ink/ink4108.xml" ContentType="application/inkml+xml"/>
  <Override PartName="/ppt/ink/ink4109.xml" ContentType="application/inkml+xml"/>
  <Override PartName="/ppt/ink/ink4110.xml" ContentType="application/inkml+xml"/>
  <Override PartName="/ppt/ink/ink4111.xml" ContentType="application/inkml+xml"/>
  <Override PartName="/ppt/ink/ink4112.xml" ContentType="application/inkml+xml"/>
  <Override PartName="/ppt/ink/ink4113.xml" ContentType="application/inkml+xml"/>
  <Override PartName="/ppt/ink/ink4114.xml" ContentType="application/inkml+xml"/>
  <Override PartName="/ppt/ink/ink4115.xml" ContentType="application/inkml+xml"/>
  <Override PartName="/ppt/ink/ink4116.xml" ContentType="application/inkml+xml"/>
  <Override PartName="/ppt/ink/ink4117.xml" ContentType="application/inkml+xml"/>
  <Override PartName="/ppt/ink/ink4118.xml" ContentType="application/inkml+xml"/>
  <Override PartName="/ppt/ink/ink4119.xml" ContentType="application/inkml+xml"/>
  <Override PartName="/ppt/ink/ink4120.xml" ContentType="application/inkml+xml"/>
  <Override PartName="/ppt/ink/ink4121.xml" ContentType="application/inkml+xml"/>
  <Override PartName="/ppt/ink/ink4122.xml" ContentType="application/inkml+xml"/>
  <Override PartName="/ppt/ink/ink4123.xml" ContentType="application/inkml+xml"/>
  <Override PartName="/ppt/ink/ink4124.xml" ContentType="application/inkml+xml"/>
  <Override PartName="/ppt/ink/ink4125.xml" ContentType="application/inkml+xml"/>
  <Override PartName="/ppt/ink/ink4126.xml" ContentType="application/inkml+xml"/>
  <Override PartName="/ppt/ink/ink4127.xml" ContentType="application/inkml+xml"/>
  <Override PartName="/ppt/ink/ink4128.xml" ContentType="application/inkml+xml"/>
  <Override PartName="/ppt/ink/ink4129.xml" ContentType="application/inkml+xml"/>
  <Override PartName="/ppt/ink/ink4130.xml" ContentType="application/inkml+xml"/>
  <Override PartName="/ppt/ink/ink4131.xml" ContentType="application/inkml+xml"/>
  <Override PartName="/ppt/ink/ink4132.xml" ContentType="application/inkml+xml"/>
  <Override PartName="/ppt/ink/ink4133.xml" ContentType="application/inkml+xml"/>
  <Override PartName="/ppt/ink/ink4134.xml" ContentType="application/inkml+xml"/>
  <Override PartName="/ppt/ink/ink4135.xml" ContentType="application/inkml+xml"/>
  <Override PartName="/ppt/ink/ink4136.xml" ContentType="application/inkml+xml"/>
  <Override PartName="/ppt/ink/ink4137.xml" ContentType="application/inkml+xml"/>
  <Override PartName="/ppt/ink/ink4138.xml" ContentType="application/inkml+xml"/>
  <Override PartName="/ppt/ink/ink4139.xml" ContentType="application/inkml+xml"/>
  <Override PartName="/ppt/ink/ink4140.xml" ContentType="application/inkml+xml"/>
  <Override PartName="/ppt/ink/ink4141.xml" ContentType="application/inkml+xml"/>
  <Override PartName="/ppt/ink/ink4142.xml" ContentType="application/inkml+xml"/>
  <Override PartName="/ppt/ink/ink4143.xml" ContentType="application/inkml+xml"/>
  <Override PartName="/ppt/ink/ink4144.xml" ContentType="application/inkml+xml"/>
  <Override PartName="/ppt/ink/ink4145.xml" ContentType="application/inkml+xml"/>
  <Override PartName="/ppt/ink/ink4146.xml" ContentType="application/inkml+xml"/>
  <Override PartName="/ppt/ink/ink4147.xml" ContentType="application/inkml+xml"/>
  <Override PartName="/ppt/ink/ink4148.xml" ContentType="application/inkml+xml"/>
  <Override PartName="/ppt/ink/ink4149.xml" ContentType="application/inkml+xml"/>
  <Override PartName="/ppt/ink/ink4150.xml" ContentType="application/inkml+xml"/>
  <Override PartName="/ppt/ink/ink4151.xml" ContentType="application/inkml+xml"/>
  <Override PartName="/ppt/ink/ink4152.xml" ContentType="application/inkml+xml"/>
  <Override PartName="/ppt/ink/ink4153.xml" ContentType="application/inkml+xml"/>
  <Override PartName="/ppt/ink/ink4154.xml" ContentType="application/inkml+xml"/>
  <Override PartName="/ppt/ink/ink4155.xml" ContentType="application/inkml+xml"/>
  <Override PartName="/ppt/ink/ink4156.xml" ContentType="application/inkml+xml"/>
  <Override PartName="/ppt/ink/ink4157.xml" ContentType="application/inkml+xml"/>
  <Override PartName="/ppt/ink/ink4158.xml" ContentType="application/inkml+xml"/>
  <Override PartName="/ppt/ink/ink4159.xml" ContentType="application/inkml+xml"/>
  <Override PartName="/ppt/ink/ink4160.xml" ContentType="application/inkml+xml"/>
  <Override PartName="/ppt/ink/ink4161.xml" ContentType="application/inkml+xml"/>
  <Override PartName="/ppt/ink/ink4162.xml" ContentType="application/inkml+xml"/>
  <Override PartName="/ppt/ink/ink4163.xml" ContentType="application/inkml+xml"/>
  <Override PartName="/ppt/ink/ink4164.xml" ContentType="application/inkml+xml"/>
  <Override PartName="/ppt/ink/ink4165.xml" ContentType="application/inkml+xml"/>
  <Override PartName="/ppt/ink/ink4166.xml" ContentType="application/inkml+xml"/>
  <Override PartName="/ppt/ink/ink4167.xml" ContentType="application/inkml+xml"/>
  <Override PartName="/ppt/ink/ink4168.xml" ContentType="application/inkml+xml"/>
  <Override PartName="/ppt/ink/ink4169.xml" ContentType="application/inkml+xml"/>
  <Override PartName="/ppt/ink/ink4170.xml" ContentType="application/inkml+xml"/>
  <Override PartName="/ppt/ink/ink4171.xml" ContentType="application/inkml+xml"/>
  <Override PartName="/ppt/ink/ink4172.xml" ContentType="application/inkml+xml"/>
  <Override PartName="/ppt/ink/ink4173.xml" ContentType="application/inkml+xml"/>
  <Override PartName="/ppt/ink/ink4174.xml" ContentType="application/inkml+xml"/>
  <Override PartName="/ppt/ink/ink4175.xml" ContentType="application/inkml+xml"/>
  <Override PartName="/ppt/ink/ink4176.xml" ContentType="application/inkml+xml"/>
  <Override PartName="/ppt/ink/ink4177.xml" ContentType="application/inkml+xml"/>
  <Override PartName="/ppt/ink/ink4178.xml" ContentType="application/inkml+xml"/>
  <Override PartName="/ppt/ink/ink4179.xml" ContentType="application/inkml+xml"/>
  <Override PartName="/ppt/ink/ink4180.xml" ContentType="application/inkml+xml"/>
  <Override PartName="/ppt/ink/ink4181.xml" ContentType="application/inkml+xml"/>
  <Override PartName="/ppt/ink/ink4182.xml" ContentType="application/inkml+xml"/>
  <Override PartName="/ppt/ink/ink4183.xml" ContentType="application/inkml+xml"/>
  <Override PartName="/ppt/ink/ink4184.xml" ContentType="application/inkml+xml"/>
  <Override PartName="/ppt/ink/ink4185.xml" ContentType="application/inkml+xml"/>
  <Override PartName="/ppt/ink/ink4186.xml" ContentType="application/inkml+xml"/>
  <Override PartName="/ppt/ink/ink4187.xml" ContentType="application/inkml+xml"/>
  <Override PartName="/ppt/ink/ink4188.xml" ContentType="application/inkml+xml"/>
  <Override PartName="/ppt/ink/ink4189.xml" ContentType="application/inkml+xml"/>
  <Override PartName="/ppt/ink/ink4190.xml" ContentType="application/inkml+xml"/>
  <Override PartName="/ppt/ink/ink4191.xml" ContentType="application/inkml+xml"/>
  <Override PartName="/ppt/ink/ink4192.xml" ContentType="application/inkml+xml"/>
  <Override PartName="/ppt/ink/ink4193.xml" ContentType="application/inkml+xml"/>
  <Override PartName="/ppt/ink/ink4194.xml" ContentType="application/inkml+xml"/>
  <Override PartName="/ppt/ink/ink4195.xml" ContentType="application/inkml+xml"/>
  <Override PartName="/ppt/ink/ink4196.xml" ContentType="application/inkml+xml"/>
  <Override PartName="/ppt/ink/ink4197.xml" ContentType="application/inkml+xml"/>
  <Override PartName="/ppt/ink/ink4198.xml" ContentType="application/inkml+xml"/>
  <Override PartName="/ppt/ink/ink4199.xml" ContentType="application/inkml+xml"/>
  <Override PartName="/ppt/ink/ink4200.xml" ContentType="application/inkml+xml"/>
  <Override PartName="/ppt/ink/ink4201.xml" ContentType="application/inkml+xml"/>
  <Override PartName="/ppt/ink/ink4202.xml" ContentType="application/inkml+xml"/>
  <Override PartName="/ppt/ink/ink4203.xml" ContentType="application/inkml+xml"/>
  <Override PartName="/ppt/ink/ink4204.xml" ContentType="application/inkml+xml"/>
  <Override PartName="/ppt/ink/ink4205.xml" ContentType="application/inkml+xml"/>
  <Override PartName="/ppt/ink/ink4206.xml" ContentType="application/inkml+xml"/>
  <Override PartName="/ppt/ink/ink4207.xml" ContentType="application/inkml+xml"/>
  <Override PartName="/ppt/ink/ink4208.xml" ContentType="application/inkml+xml"/>
  <Override PartName="/ppt/ink/ink4209.xml" ContentType="application/inkml+xml"/>
  <Override PartName="/ppt/ink/ink4210.xml" ContentType="application/inkml+xml"/>
  <Override PartName="/ppt/ink/ink4211.xml" ContentType="application/inkml+xml"/>
  <Override PartName="/ppt/ink/ink4212.xml" ContentType="application/inkml+xml"/>
  <Override PartName="/ppt/ink/ink4213.xml" ContentType="application/inkml+xml"/>
  <Override PartName="/ppt/ink/ink4214.xml" ContentType="application/inkml+xml"/>
  <Override PartName="/ppt/ink/ink4215.xml" ContentType="application/inkml+xml"/>
  <Override PartName="/ppt/ink/ink4216.xml" ContentType="application/inkml+xml"/>
  <Override PartName="/ppt/ink/ink4217.xml" ContentType="application/inkml+xml"/>
  <Override PartName="/ppt/ink/ink4218.xml" ContentType="application/inkml+xml"/>
  <Override PartName="/ppt/ink/ink4219.xml" ContentType="application/inkml+xml"/>
  <Override PartName="/ppt/ink/ink4220.xml" ContentType="application/inkml+xml"/>
  <Override PartName="/ppt/ink/ink4221.xml" ContentType="application/inkml+xml"/>
  <Override PartName="/ppt/ink/ink4222.xml" ContentType="application/inkml+xml"/>
  <Override PartName="/ppt/ink/ink4223.xml" ContentType="application/inkml+xml"/>
  <Override PartName="/ppt/ink/ink4224.xml" ContentType="application/inkml+xml"/>
  <Override PartName="/ppt/ink/ink4225.xml" ContentType="application/inkml+xml"/>
  <Override PartName="/ppt/ink/ink4226.xml" ContentType="application/inkml+xml"/>
  <Override PartName="/ppt/ink/ink4227.xml" ContentType="application/inkml+xml"/>
  <Override PartName="/ppt/ink/ink4228.xml" ContentType="application/inkml+xml"/>
  <Override PartName="/ppt/ink/ink4229.xml" ContentType="application/inkml+xml"/>
  <Override PartName="/ppt/ink/ink4230.xml" ContentType="application/inkml+xml"/>
  <Override PartName="/ppt/ink/ink4231.xml" ContentType="application/inkml+xml"/>
  <Override PartName="/ppt/ink/ink4232.xml" ContentType="application/inkml+xml"/>
  <Override PartName="/ppt/ink/ink4233.xml" ContentType="application/inkml+xml"/>
  <Override PartName="/ppt/ink/ink4234.xml" ContentType="application/inkml+xml"/>
  <Override PartName="/ppt/ink/ink4235.xml" ContentType="application/inkml+xml"/>
  <Override PartName="/ppt/ink/ink4236.xml" ContentType="application/inkml+xml"/>
  <Override PartName="/ppt/ink/ink4237.xml" ContentType="application/inkml+xml"/>
  <Override PartName="/ppt/ink/ink4238.xml" ContentType="application/inkml+xml"/>
  <Override PartName="/ppt/ink/ink4239.xml" ContentType="application/inkml+xml"/>
  <Override PartName="/ppt/ink/ink4240.xml" ContentType="application/inkml+xml"/>
  <Override PartName="/ppt/ink/ink4241.xml" ContentType="application/inkml+xml"/>
  <Override PartName="/ppt/ink/ink4242.xml" ContentType="application/inkml+xml"/>
  <Override PartName="/ppt/ink/ink4243.xml" ContentType="application/inkml+xml"/>
  <Override PartName="/ppt/ink/ink4244.xml" ContentType="application/inkml+xml"/>
  <Override PartName="/ppt/ink/ink4245.xml" ContentType="application/inkml+xml"/>
  <Override PartName="/ppt/ink/ink4246.xml" ContentType="application/inkml+xml"/>
  <Override PartName="/ppt/ink/ink4247.xml" ContentType="application/inkml+xml"/>
  <Override PartName="/ppt/ink/ink4248.xml" ContentType="application/inkml+xml"/>
  <Override PartName="/ppt/ink/ink4249.xml" ContentType="application/inkml+xml"/>
  <Override PartName="/ppt/ink/ink4250.xml" ContentType="application/inkml+xml"/>
  <Override PartName="/ppt/ink/ink4251.xml" ContentType="application/inkml+xml"/>
  <Override PartName="/ppt/ink/ink4252.xml" ContentType="application/inkml+xml"/>
  <Override PartName="/ppt/ink/ink4253.xml" ContentType="application/inkml+xml"/>
  <Override PartName="/ppt/ink/ink4254.xml" ContentType="application/inkml+xml"/>
  <Override PartName="/ppt/ink/ink4255.xml" ContentType="application/inkml+xml"/>
  <Override PartName="/ppt/ink/ink4256.xml" ContentType="application/inkml+xml"/>
  <Override PartName="/ppt/ink/ink4257.xml" ContentType="application/inkml+xml"/>
  <Override PartName="/ppt/ink/ink4258.xml" ContentType="application/inkml+xml"/>
  <Override PartName="/ppt/ink/ink4259.xml" ContentType="application/inkml+xml"/>
  <Override PartName="/ppt/ink/ink4260.xml" ContentType="application/inkml+xml"/>
  <Override PartName="/ppt/ink/ink4261.xml" ContentType="application/inkml+xml"/>
  <Override PartName="/ppt/ink/ink4262.xml" ContentType="application/inkml+xml"/>
  <Override PartName="/ppt/ink/ink4263.xml" ContentType="application/inkml+xml"/>
  <Override PartName="/ppt/ink/ink4264.xml" ContentType="application/inkml+xml"/>
  <Override PartName="/ppt/ink/ink4265.xml" ContentType="application/inkml+xml"/>
  <Override PartName="/ppt/ink/ink4266.xml" ContentType="application/inkml+xml"/>
  <Override PartName="/ppt/ink/ink4267.xml" ContentType="application/inkml+xml"/>
  <Override PartName="/ppt/ink/ink4268.xml" ContentType="application/inkml+xml"/>
  <Override PartName="/ppt/ink/ink4269.xml" ContentType="application/inkml+xml"/>
  <Override PartName="/ppt/ink/ink4270.xml" ContentType="application/inkml+xml"/>
  <Override PartName="/ppt/ink/ink4271.xml" ContentType="application/inkml+xml"/>
  <Override PartName="/ppt/ink/ink4272.xml" ContentType="application/inkml+xml"/>
  <Override PartName="/ppt/ink/ink4273.xml" ContentType="application/inkml+xml"/>
  <Override PartName="/ppt/ink/ink4274.xml" ContentType="application/inkml+xml"/>
  <Override PartName="/ppt/ink/ink4275.xml" ContentType="application/inkml+xml"/>
  <Override PartName="/ppt/ink/ink4276.xml" ContentType="application/inkml+xml"/>
  <Override PartName="/ppt/ink/ink4277.xml" ContentType="application/inkml+xml"/>
  <Override PartName="/ppt/ink/ink4278.xml" ContentType="application/inkml+xml"/>
  <Override PartName="/ppt/ink/ink4279.xml" ContentType="application/inkml+xml"/>
  <Override PartName="/ppt/ink/ink4280.xml" ContentType="application/inkml+xml"/>
  <Override PartName="/ppt/ink/ink4281.xml" ContentType="application/inkml+xml"/>
  <Override PartName="/ppt/ink/ink4282.xml" ContentType="application/inkml+xml"/>
  <Override PartName="/ppt/ink/ink4283.xml" ContentType="application/inkml+xml"/>
  <Override PartName="/ppt/ink/ink4284.xml" ContentType="application/inkml+xml"/>
  <Override PartName="/ppt/ink/ink4285.xml" ContentType="application/inkml+xml"/>
  <Override PartName="/ppt/ink/ink4286.xml" ContentType="application/inkml+xml"/>
  <Override PartName="/ppt/ink/ink4287.xml" ContentType="application/inkml+xml"/>
  <Override PartName="/ppt/ink/ink4288.xml" ContentType="application/inkml+xml"/>
  <Override PartName="/ppt/ink/ink4289.xml" ContentType="application/inkml+xml"/>
  <Override PartName="/ppt/ink/ink4290.xml" ContentType="application/inkml+xml"/>
  <Override PartName="/ppt/ink/ink4291.xml" ContentType="application/inkml+xml"/>
  <Override PartName="/ppt/ink/ink4292.xml" ContentType="application/inkml+xml"/>
  <Override PartName="/ppt/ink/ink4293.xml" ContentType="application/inkml+xml"/>
  <Override PartName="/ppt/ink/ink4294.xml" ContentType="application/inkml+xml"/>
  <Override PartName="/ppt/ink/ink4295.xml" ContentType="application/inkml+xml"/>
  <Override PartName="/ppt/ink/ink4296.xml" ContentType="application/inkml+xml"/>
  <Override PartName="/ppt/ink/ink4297.xml" ContentType="application/inkml+xml"/>
  <Override PartName="/ppt/ink/ink4298.xml" ContentType="application/inkml+xml"/>
  <Override PartName="/ppt/ink/ink4299.xml" ContentType="application/inkml+xml"/>
  <Override PartName="/ppt/ink/ink4300.xml" ContentType="application/inkml+xml"/>
  <Override PartName="/ppt/ink/ink4301.xml" ContentType="application/inkml+xml"/>
  <Override PartName="/ppt/ink/ink4302.xml" ContentType="application/inkml+xml"/>
  <Override PartName="/ppt/ink/ink4303.xml" ContentType="application/inkml+xml"/>
  <Override PartName="/ppt/ink/ink4304.xml" ContentType="application/inkml+xml"/>
  <Override PartName="/ppt/ink/ink4305.xml" ContentType="application/inkml+xml"/>
  <Override PartName="/ppt/ink/ink4306.xml" ContentType="application/inkml+xml"/>
  <Override PartName="/ppt/ink/ink4307.xml" ContentType="application/inkml+xml"/>
  <Override PartName="/ppt/ink/ink4308.xml" ContentType="application/inkml+xml"/>
  <Override PartName="/ppt/ink/ink4309.xml" ContentType="application/inkml+xml"/>
  <Override PartName="/ppt/ink/ink4310.xml" ContentType="application/inkml+xml"/>
  <Override PartName="/ppt/ink/ink4311.xml" ContentType="application/inkml+xml"/>
  <Override PartName="/ppt/ink/ink4312.xml" ContentType="application/inkml+xml"/>
  <Override PartName="/ppt/ink/ink4313.xml" ContentType="application/inkml+xml"/>
  <Override PartName="/ppt/ink/ink4314.xml" ContentType="application/inkml+xml"/>
  <Override PartName="/ppt/ink/ink4315.xml" ContentType="application/inkml+xml"/>
  <Override PartName="/ppt/ink/ink4316.xml" ContentType="application/inkml+xml"/>
  <Override PartName="/ppt/ink/ink4317.xml" ContentType="application/inkml+xml"/>
  <Override PartName="/ppt/ink/ink4318.xml" ContentType="application/inkml+xml"/>
  <Override PartName="/ppt/ink/ink4319.xml" ContentType="application/inkml+xml"/>
  <Override PartName="/ppt/ink/ink4320.xml" ContentType="application/inkml+xml"/>
  <Override PartName="/ppt/ink/ink4321.xml" ContentType="application/inkml+xml"/>
  <Override PartName="/ppt/ink/ink4322.xml" ContentType="application/inkml+xml"/>
  <Override PartName="/ppt/ink/ink4323.xml" ContentType="application/inkml+xml"/>
  <Override PartName="/ppt/ink/ink4324.xml" ContentType="application/inkml+xml"/>
  <Override PartName="/ppt/ink/ink4325.xml" ContentType="application/inkml+xml"/>
  <Override PartName="/ppt/ink/ink4326.xml" ContentType="application/inkml+xml"/>
  <Override PartName="/ppt/ink/ink4327.xml" ContentType="application/inkml+xml"/>
  <Override PartName="/ppt/ink/ink4328.xml" ContentType="application/inkml+xml"/>
  <Override PartName="/ppt/ink/ink4329.xml" ContentType="application/inkml+xml"/>
  <Override PartName="/ppt/ink/ink4330.xml" ContentType="application/inkml+xml"/>
  <Override PartName="/ppt/ink/ink4331.xml" ContentType="application/inkml+xml"/>
  <Override PartName="/ppt/ink/ink4332.xml" ContentType="application/inkml+xml"/>
  <Override PartName="/ppt/ink/ink4333.xml" ContentType="application/inkml+xml"/>
  <Override PartName="/ppt/ink/ink4334.xml" ContentType="application/inkml+xml"/>
  <Override PartName="/ppt/ink/ink4335.xml" ContentType="application/inkml+xml"/>
  <Override PartName="/ppt/ink/ink4336.xml" ContentType="application/inkml+xml"/>
  <Override PartName="/ppt/ink/ink4337.xml" ContentType="application/inkml+xml"/>
  <Override PartName="/ppt/ink/ink4338.xml" ContentType="application/inkml+xml"/>
  <Override PartName="/ppt/ink/ink4339.xml" ContentType="application/inkml+xml"/>
  <Override PartName="/ppt/ink/ink4340.xml" ContentType="application/inkml+xml"/>
  <Override PartName="/ppt/ink/ink4341.xml" ContentType="application/inkml+xml"/>
  <Override PartName="/ppt/ink/ink4342.xml" ContentType="application/inkml+xml"/>
  <Override PartName="/ppt/ink/ink4343.xml" ContentType="application/inkml+xml"/>
  <Override PartName="/ppt/ink/ink4344.xml" ContentType="application/inkml+xml"/>
  <Override PartName="/ppt/ink/ink4345.xml" ContentType="application/inkml+xml"/>
  <Override PartName="/ppt/ink/ink4346.xml" ContentType="application/inkml+xml"/>
  <Override PartName="/ppt/ink/ink4347.xml" ContentType="application/inkml+xml"/>
  <Override PartName="/ppt/ink/ink4348.xml" ContentType="application/inkml+xml"/>
  <Override PartName="/ppt/ink/ink4349.xml" ContentType="application/inkml+xml"/>
  <Override PartName="/ppt/ink/ink4350.xml" ContentType="application/inkml+xml"/>
  <Override PartName="/ppt/ink/ink4351.xml" ContentType="application/inkml+xml"/>
  <Override PartName="/ppt/ink/ink4352.xml" ContentType="application/inkml+xml"/>
  <Override PartName="/ppt/ink/ink4353.xml" ContentType="application/inkml+xml"/>
  <Override PartName="/ppt/ink/ink4354.xml" ContentType="application/inkml+xml"/>
  <Override PartName="/ppt/ink/ink4355.xml" ContentType="application/inkml+xml"/>
  <Override PartName="/ppt/ink/ink4356.xml" ContentType="application/inkml+xml"/>
  <Override PartName="/ppt/ink/ink4357.xml" ContentType="application/inkml+xml"/>
  <Override PartName="/ppt/ink/ink4358.xml" ContentType="application/inkml+xml"/>
  <Override PartName="/ppt/ink/ink4359.xml" ContentType="application/inkml+xml"/>
  <Override PartName="/ppt/ink/ink4360.xml" ContentType="application/inkml+xml"/>
  <Override PartName="/ppt/ink/ink4361.xml" ContentType="application/inkml+xml"/>
  <Override PartName="/ppt/ink/ink4362.xml" ContentType="application/inkml+xml"/>
  <Override PartName="/ppt/ink/ink4363.xml" ContentType="application/inkml+xml"/>
  <Override PartName="/ppt/ink/ink4364.xml" ContentType="application/inkml+xml"/>
  <Override PartName="/ppt/ink/ink4365.xml" ContentType="application/inkml+xml"/>
  <Override PartName="/ppt/ink/ink4366.xml" ContentType="application/inkml+xml"/>
  <Override PartName="/ppt/ink/ink4367.xml" ContentType="application/inkml+xml"/>
  <Override PartName="/ppt/ink/ink4368.xml" ContentType="application/inkml+xml"/>
  <Override PartName="/ppt/ink/ink4369.xml" ContentType="application/inkml+xml"/>
  <Override PartName="/ppt/ink/ink4370.xml" ContentType="application/inkml+xml"/>
  <Override PartName="/ppt/ink/ink4371.xml" ContentType="application/inkml+xml"/>
  <Override PartName="/ppt/ink/ink4372.xml" ContentType="application/inkml+xml"/>
  <Override PartName="/ppt/ink/ink4373.xml" ContentType="application/inkml+xml"/>
  <Override PartName="/ppt/ink/ink4374.xml" ContentType="application/inkml+xml"/>
  <Override PartName="/ppt/ink/ink4375.xml" ContentType="application/inkml+xml"/>
  <Override PartName="/ppt/ink/ink4376.xml" ContentType="application/inkml+xml"/>
  <Override PartName="/ppt/ink/ink4377.xml" ContentType="application/inkml+xml"/>
  <Override PartName="/ppt/ink/ink4378.xml" ContentType="application/inkml+xml"/>
  <Override PartName="/ppt/ink/ink4379.xml" ContentType="application/inkml+xml"/>
  <Override PartName="/ppt/ink/ink4380.xml" ContentType="application/inkml+xml"/>
  <Override PartName="/ppt/ink/ink4381.xml" ContentType="application/inkml+xml"/>
  <Override PartName="/ppt/ink/ink4382.xml" ContentType="application/inkml+xml"/>
  <Override PartName="/ppt/ink/ink4383.xml" ContentType="application/inkml+xml"/>
  <Override PartName="/ppt/ink/ink4384.xml" ContentType="application/inkml+xml"/>
  <Override PartName="/ppt/ink/ink4385.xml" ContentType="application/inkml+xml"/>
  <Override PartName="/ppt/ink/ink4386.xml" ContentType="application/inkml+xml"/>
  <Override PartName="/ppt/ink/ink4387.xml" ContentType="application/inkml+xml"/>
  <Override PartName="/ppt/ink/ink4388.xml" ContentType="application/inkml+xml"/>
  <Override PartName="/ppt/ink/ink4389.xml" ContentType="application/inkml+xml"/>
  <Override PartName="/ppt/ink/ink4390.xml" ContentType="application/inkml+xml"/>
  <Override PartName="/ppt/ink/ink4391.xml" ContentType="application/inkml+xml"/>
  <Override PartName="/ppt/ink/ink4392.xml" ContentType="application/inkml+xml"/>
  <Override PartName="/ppt/ink/ink4393.xml" ContentType="application/inkml+xml"/>
  <Override PartName="/ppt/ink/ink4394.xml" ContentType="application/inkml+xml"/>
  <Override PartName="/ppt/ink/ink4395.xml" ContentType="application/inkml+xml"/>
  <Override PartName="/ppt/ink/ink4396.xml" ContentType="application/inkml+xml"/>
  <Override PartName="/ppt/ink/ink4397.xml" ContentType="application/inkml+xml"/>
  <Override PartName="/ppt/ink/ink4398.xml" ContentType="application/inkml+xml"/>
  <Override PartName="/ppt/ink/ink4399.xml" ContentType="application/inkml+xml"/>
  <Override PartName="/ppt/ink/ink4400.xml" ContentType="application/inkml+xml"/>
  <Override PartName="/ppt/ink/ink4401.xml" ContentType="application/inkml+xml"/>
  <Override PartName="/ppt/ink/ink4402.xml" ContentType="application/inkml+xml"/>
  <Override PartName="/ppt/ink/ink4403.xml" ContentType="application/inkml+xml"/>
  <Override PartName="/ppt/ink/ink4404.xml" ContentType="application/inkml+xml"/>
  <Override PartName="/ppt/ink/ink4405.xml" ContentType="application/inkml+xml"/>
  <Override PartName="/ppt/ink/ink4406.xml" ContentType="application/inkml+xml"/>
  <Override PartName="/ppt/ink/ink4407.xml" ContentType="application/inkml+xml"/>
  <Override PartName="/ppt/ink/ink4408.xml" ContentType="application/inkml+xml"/>
  <Override PartName="/ppt/ink/ink4409.xml" ContentType="application/inkml+xml"/>
  <Override PartName="/ppt/ink/ink4410.xml" ContentType="application/inkml+xml"/>
  <Override PartName="/ppt/ink/ink4411.xml" ContentType="application/inkml+xml"/>
  <Override PartName="/ppt/ink/ink4412.xml" ContentType="application/inkml+xml"/>
  <Override PartName="/ppt/ink/ink4413.xml" ContentType="application/inkml+xml"/>
  <Override PartName="/ppt/ink/ink4414.xml" ContentType="application/inkml+xml"/>
  <Override PartName="/ppt/ink/ink4415.xml" ContentType="application/inkml+xml"/>
  <Override PartName="/ppt/ink/ink4416.xml" ContentType="application/inkml+xml"/>
  <Override PartName="/ppt/ink/ink4417.xml" ContentType="application/inkml+xml"/>
  <Override PartName="/ppt/ink/ink4418.xml" ContentType="application/inkml+xml"/>
  <Override PartName="/ppt/ink/ink4419.xml" ContentType="application/inkml+xml"/>
  <Override PartName="/ppt/ink/ink4420.xml" ContentType="application/inkml+xml"/>
  <Override PartName="/ppt/ink/ink4421.xml" ContentType="application/inkml+xml"/>
  <Override PartName="/ppt/ink/ink4422.xml" ContentType="application/inkml+xml"/>
  <Override PartName="/ppt/ink/ink4423.xml" ContentType="application/inkml+xml"/>
  <Override PartName="/ppt/ink/ink4424.xml" ContentType="application/inkml+xml"/>
  <Override PartName="/ppt/ink/ink4425.xml" ContentType="application/inkml+xml"/>
  <Override PartName="/ppt/ink/ink4426.xml" ContentType="application/inkml+xml"/>
  <Override PartName="/ppt/ink/ink4427.xml" ContentType="application/inkml+xml"/>
  <Override PartName="/ppt/ink/ink4428.xml" ContentType="application/inkml+xml"/>
  <Override PartName="/ppt/ink/ink4429.xml" ContentType="application/inkml+xml"/>
  <Override PartName="/ppt/ink/ink4430.xml" ContentType="application/inkml+xml"/>
  <Override PartName="/ppt/ink/ink4431.xml" ContentType="application/inkml+xml"/>
  <Override PartName="/ppt/ink/ink4432.xml" ContentType="application/inkml+xml"/>
  <Override PartName="/ppt/ink/ink4433.xml" ContentType="application/inkml+xml"/>
  <Override PartName="/ppt/ink/ink4434.xml" ContentType="application/inkml+xml"/>
  <Override PartName="/ppt/ink/ink4435.xml" ContentType="application/inkml+xml"/>
  <Override PartName="/ppt/ink/ink4436.xml" ContentType="application/inkml+xml"/>
  <Override PartName="/ppt/ink/ink4437.xml" ContentType="application/inkml+xml"/>
  <Override PartName="/ppt/ink/ink4438.xml" ContentType="application/inkml+xml"/>
  <Override PartName="/ppt/ink/ink4439.xml" ContentType="application/inkml+xml"/>
  <Override PartName="/ppt/ink/ink4440.xml" ContentType="application/inkml+xml"/>
  <Override PartName="/ppt/ink/ink4441.xml" ContentType="application/inkml+xml"/>
  <Override PartName="/ppt/ink/ink4442.xml" ContentType="application/inkml+xml"/>
  <Override PartName="/ppt/ink/ink4443.xml" ContentType="application/inkml+xml"/>
  <Override PartName="/ppt/ink/ink4444.xml" ContentType="application/inkml+xml"/>
  <Override PartName="/ppt/ink/ink4445.xml" ContentType="application/inkml+xml"/>
  <Override PartName="/ppt/ink/ink4446.xml" ContentType="application/inkml+xml"/>
  <Override PartName="/ppt/ink/ink4447.xml" ContentType="application/inkml+xml"/>
  <Override PartName="/ppt/ink/ink4448.xml" ContentType="application/inkml+xml"/>
  <Override PartName="/ppt/ink/ink4449.xml" ContentType="application/inkml+xml"/>
  <Override PartName="/ppt/ink/ink4450.xml" ContentType="application/inkml+xml"/>
  <Override PartName="/ppt/ink/ink4451.xml" ContentType="application/inkml+xml"/>
  <Override PartName="/ppt/ink/ink4452.xml" ContentType="application/inkml+xml"/>
  <Override PartName="/ppt/ink/ink4453.xml" ContentType="application/inkml+xml"/>
  <Override PartName="/ppt/ink/ink4454.xml" ContentType="application/inkml+xml"/>
  <Override PartName="/ppt/ink/ink4455.xml" ContentType="application/inkml+xml"/>
  <Override PartName="/ppt/ink/ink4456.xml" ContentType="application/inkml+xml"/>
  <Override PartName="/ppt/ink/ink4457.xml" ContentType="application/inkml+xml"/>
  <Override PartName="/ppt/ink/ink4458.xml" ContentType="application/inkml+xml"/>
  <Override PartName="/ppt/ink/ink4459.xml" ContentType="application/inkml+xml"/>
  <Override PartName="/ppt/ink/ink4460.xml" ContentType="application/inkml+xml"/>
  <Override PartName="/ppt/ink/ink4461.xml" ContentType="application/inkml+xml"/>
  <Override PartName="/ppt/ink/ink4462.xml" ContentType="application/inkml+xml"/>
  <Override PartName="/ppt/ink/ink4463.xml" ContentType="application/inkml+xml"/>
  <Override PartName="/ppt/ink/ink4464.xml" ContentType="application/inkml+xml"/>
  <Override PartName="/ppt/ink/ink4465.xml" ContentType="application/inkml+xml"/>
  <Override PartName="/ppt/ink/ink4466.xml" ContentType="application/inkml+xml"/>
  <Override PartName="/ppt/ink/ink4467.xml" ContentType="application/inkml+xml"/>
  <Override PartName="/ppt/ink/ink4468.xml" ContentType="application/inkml+xml"/>
  <Override PartName="/ppt/ink/ink4469.xml" ContentType="application/inkml+xml"/>
  <Override PartName="/ppt/ink/ink4470.xml" ContentType="application/inkml+xml"/>
  <Override PartName="/ppt/ink/ink4471.xml" ContentType="application/inkml+xml"/>
  <Override PartName="/ppt/ink/ink4472.xml" ContentType="application/inkml+xml"/>
  <Override PartName="/ppt/ink/ink4473.xml" ContentType="application/inkml+xml"/>
  <Override PartName="/ppt/ink/ink4474.xml" ContentType="application/inkml+xml"/>
  <Override PartName="/ppt/ink/ink4475.xml" ContentType="application/inkml+xml"/>
  <Override PartName="/ppt/ink/ink4476.xml" ContentType="application/inkml+xml"/>
  <Override PartName="/ppt/ink/ink4477.xml" ContentType="application/inkml+xml"/>
  <Override PartName="/ppt/ink/ink4478.xml" ContentType="application/inkml+xml"/>
  <Override PartName="/ppt/ink/ink4479.xml" ContentType="application/inkml+xml"/>
  <Override PartName="/ppt/ink/ink4480.xml" ContentType="application/inkml+xml"/>
  <Override PartName="/ppt/ink/ink4481.xml" ContentType="application/inkml+xml"/>
  <Override PartName="/ppt/ink/ink4482.xml" ContentType="application/inkml+xml"/>
  <Override PartName="/ppt/ink/ink4483.xml" ContentType="application/inkml+xml"/>
  <Override PartName="/ppt/ink/ink4484.xml" ContentType="application/inkml+xml"/>
  <Override PartName="/ppt/ink/ink4485.xml" ContentType="application/inkml+xml"/>
  <Override PartName="/ppt/ink/ink4486.xml" ContentType="application/inkml+xml"/>
  <Override PartName="/ppt/ink/ink4487.xml" ContentType="application/inkml+xml"/>
  <Override PartName="/ppt/ink/ink4488.xml" ContentType="application/inkml+xml"/>
  <Override PartName="/ppt/ink/ink4489.xml" ContentType="application/inkml+xml"/>
  <Override PartName="/ppt/ink/ink4490.xml" ContentType="application/inkml+xml"/>
  <Override PartName="/ppt/ink/ink4491.xml" ContentType="application/inkml+xml"/>
  <Override PartName="/ppt/ink/ink4492.xml" ContentType="application/inkml+xml"/>
  <Override PartName="/ppt/ink/ink4493.xml" ContentType="application/inkml+xml"/>
  <Override PartName="/ppt/ink/ink4494.xml" ContentType="application/inkml+xml"/>
  <Override PartName="/ppt/ink/ink4495.xml" ContentType="application/inkml+xml"/>
  <Override PartName="/ppt/ink/ink4496.xml" ContentType="application/inkml+xml"/>
  <Override PartName="/ppt/ink/ink4497.xml" ContentType="application/inkml+xml"/>
  <Override PartName="/ppt/ink/ink4498.xml" ContentType="application/inkml+xml"/>
  <Override PartName="/ppt/ink/ink4499.xml" ContentType="application/inkml+xml"/>
  <Override PartName="/ppt/ink/ink4500.xml" ContentType="application/inkml+xml"/>
  <Override PartName="/ppt/ink/ink4501.xml" ContentType="application/inkml+xml"/>
  <Override PartName="/ppt/ink/ink4502.xml" ContentType="application/inkml+xml"/>
  <Override PartName="/ppt/ink/ink4503.xml" ContentType="application/inkml+xml"/>
  <Override PartName="/ppt/ink/ink4504.xml" ContentType="application/inkml+xml"/>
  <Override PartName="/ppt/ink/ink4505.xml" ContentType="application/inkml+xml"/>
  <Override PartName="/ppt/ink/ink4506.xml" ContentType="application/inkml+xml"/>
  <Override PartName="/ppt/ink/ink4507.xml" ContentType="application/inkml+xml"/>
  <Override PartName="/ppt/ink/ink4508.xml" ContentType="application/inkml+xml"/>
  <Override PartName="/ppt/ink/ink4509.xml" ContentType="application/inkml+xml"/>
  <Override PartName="/ppt/ink/ink4510.xml" ContentType="application/inkml+xml"/>
  <Override PartName="/ppt/ink/ink4511.xml" ContentType="application/inkml+xml"/>
  <Override PartName="/ppt/ink/ink4512.xml" ContentType="application/inkml+xml"/>
  <Override PartName="/ppt/ink/ink4513.xml" ContentType="application/inkml+xml"/>
  <Override PartName="/ppt/ink/ink4514.xml" ContentType="application/inkml+xml"/>
  <Override PartName="/ppt/ink/ink4515.xml" ContentType="application/inkml+xml"/>
  <Override PartName="/ppt/ink/ink4516.xml" ContentType="application/inkml+xml"/>
  <Override PartName="/ppt/ink/ink4517.xml" ContentType="application/inkml+xml"/>
  <Override PartName="/ppt/ink/ink4518.xml" ContentType="application/inkml+xml"/>
  <Override PartName="/ppt/ink/ink4519.xml" ContentType="application/inkml+xml"/>
  <Override PartName="/ppt/ink/ink4520.xml" ContentType="application/inkml+xml"/>
  <Override PartName="/ppt/ink/ink4521.xml" ContentType="application/inkml+xml"/>
  <Override PartName="/ppt/ink/ink4522.xml" ContentType="application/inkml+xml"/>
  <Override PartName="/ppt/ink/ink4523.xml" ContentType="application/inkml+xml"/>
  <Override PartName="/ppt/ink/ink4524.xml" ContentType="application/inkml+xml"/>
  <Override PartName="/ppt/ink/ink4525.xml" ContentType="application/inkml+xml"/>
  <Override PartName="/ppt/ink/ink4526.xml" ContentType="application/inkml+xml"/>
  <Override PartName="/ppt/ink/ink4527.xml" ContentType="application/inkml+xml"/>
  <Override PartName="/ppt/ink/ink4528.xml" ContentType="application/inkml+xml"/>
  <Override PartName="/ppt/ink/ink4529.xml" ContentType="application/inkml+xml"/>
  <Override PartName="/ppt/ink/ink4530.xml" ContentType="application/inkml+xml"/>
  <Override PartName="/ppt/ink/ink4531.xml" ContentType="application/inkml+xml"/>
  <Override PartName="/ppt/ink/ink4532.xml" ContentType="application/inkml+xml"/>
  <Override PartName="/ppt/ink/ink4533.xml" ContentType="application/inkml+xml"/>
  <Override PartName="/ppt/ink/ink4534.xml" ContentType="application/inkml+xml"/>
  <Override PartName="/ppt/ink/ink4535.xml" ContentType="application/inkml+xml"/>
  <Override PartName="/ppt/ink/ink4536.xml" ContentType="application/inkml+xml"/>
  <Override PartName="/ppt/ink/ink4537.xml" ContentType="application/inkml+xml"/>
  <Override PartName="/ppt/ink/ink4538.xml" ContentType="application/inkml+xml"/>
  <Override PartName="/ppt/ink/ink4539.xml" ContentType="application/inkml+xml"/>
  <Override PartName="/ppt/ink/ink4540.xml" ContentType="application/inkml+xml"/>
  <Override PartName="/ppt/ink/ink4541.xml" ContentType="application/inkml+xml"/>
  <Override PartName="/ppt/ink/ink4542.xml" ContentType="application/inkml+xml"/>
  <Override PartName="/ppt/ink/ink4543.xml" ContentType="application/inkml+xml"/>
  <Override PartName="/ppt/ink/ink4544.xml" ContentType="application/inkml+xml"/>
  <Override PartName="/ppt/ink/ink4545.xml" ContentType="application/inkml+xml"/>
  <Override PartName="/ppt/ink/ink4546.xml" ContentType="application/inkml+xml"/>
  <Override PartName="/ppt/ink/ink4547.xml" ContentType="application/inkml+xml"/>
  <Override PartName="/ppt/ink/ink4548.xml" ContentType="application/inkml+xml"/>
  <Override PartName="/ppt/ink/ink4549.xml" ContentType="application/inkml+xml"/>
  <Override PartName="/ppt/ink/ink4550.xml" ContentType="application/inkml+xml"/>
  <Override PartName="/ppt/ink/ink4551.xml" ContentType="application/inkml+xml"/>
  <Override PartName="/ppt/ink/ink4552.xml" ContentType="application/inkml+xml"/>
  <Override PartName="/ppt/ink/ink4553.xml" ContentType="application/inkml+xml"/>
  <Override PartName="/ppt/ink/ink4554.xml" ContentType="application/inkml+xml"/>
  <Override PartName="/ppt/ink/ink4555.xml" ContentType="application/inkml+xml"/>
  <Override PartName="/ppt/ink/ink4556.xml" ContentType="application/inkml+xml"/>
  <Override PartName="/ppt/ink/ink4557.xml" ContentType="application/inkml+xml"/>
  <Override PartName="/ppt/ink/ink4558.xml" ContentType="application/inkml+xml"/>
  <Override PartName="/ppt/ink/ink4559.xml" ContentType="application/inkml+xml"/>
  <Override PartName="/ppt/ink/ink4560.xml" ContentType="application/inkml+xml"/>
  <Override PartName="/ppt/ink/ink4561.xml" ContentType="application/inkml+xml"/>
  <Override PartName="/ppt/ink/ink4562.xml" ContentType="application/inkml+xml"/>
  <Override PartName="/ppt/ink/ink4563.xml" ContentType="application/inkml+xml"/>
  <Override PartName="/ppt/ink/ink4564.xml" ContentType="application/inkml+xml"/>
  <Override PartName="/ppt/ink/ink4565.xml" ContentType="application/inkml+xml"/>
  <Override PartName="/ppt/ink/ink4566.xml" ContentType="application/inkml+xml"/>
  <Override PartName="/ppt/ink/ink4567.xml" ContentType="application/inkml+xml"/>
  <Override PartName="/ppt/ink/ink4568.xml" ContentType="application/inkml+xml"/>
  <Override PartName="/ppt/ink/ink4569.xml" ContentType="application/inkml+xml"/>
  <Override PartName="/ppt/ink/ink4570.xml" ContentType="application/inkml+xml"/>
  <Override PartName="/ppt/ink/ink4571.xml" ContentType="application/inkml+xml"/>
  <Override PartName="/ppt/ink/ink4572.xml" ContentType="application/inkml+xml"/>
  <Override PartName="/ppt/ink/ink4573.xml" ContentType="application/inkml+xml"/>
  <Override PartName="/ppt/ink/ink4574.xml" ContentType="application/inkml+xml"/>
  <Override PartName="/ppt/ink/ink4575.xml" ContentType="application/inkml+xml"/>
  <Override PartName="/ppt/ink/ink4576.xml" ContentType="application/inkml+xml"/>
  <Override PartName="/ppt/ink/ink4577.xml" ContentType="application/inkml+xml"/>
  <Override PartName="/ppt/ink/ink4578.xml" ContentType="application/inkml+xml"/>
  <Override PartName="/ppt/ink/ink4579.xml" ContentType="application/inkml+xml"/>
  <Override PartName="/ppt/ink/ink4580.xml" ContentType="application/inkml+xml"/>
  <Override PartName="/ppt/ink/ink4581.xml" ContentType="application/inkml+xml"/>
  <Override PartName="/ppt/ink/ink4582.xml" ContentType="application/inkml+xml"/>
  <Override PartName="/ppt/ink/ink4583.xml" ContentType="application/inkml+xml"/>
  <Override PartName="/ppt/ink/ink4584.xml" ContentType="application/inkml+xml"/>
  <Override PartName="/ppt/ink/ink4585.xml" ContentType="application/inkml+xml"/>
  <Override PartName="/ppt/ink/ink4586.xml" ContentType="application/inkml+xml"/>
  <Override PartName="/ppt/ink/ink4587.xml" ContentType="application/inkml+xml"/>
  <Override PartName="/ppt/ink/ink4588.xml" ContentType="application/inkml+xml"/>
  <Override PartName="/ppt/ink/ink4589.xml" ContentType="application/inkml+xml"/>
  <Override PartName="/ppt/ink/ink4590.xml" ContentType="application/inkml+xml"/>
  <Override PartName="/ppt/ink/ink4591.xml" ContentType="application/inkml+xml"/>
  <Override PartName="/ppt/ink/ink4592.xml" ContentType="application/inkml+xml"/>
  <Override PartName="/ppt/ink/ink4593.xml" ContentType="application/inkml+xml"/>
  <Override PartName="/ppt/ink/ink4594.xml" ContentType="application/inkml+xml"/>
  <Override PartName="/ppt/ink/ink4595.xml" ContentType="application/inkml+xml"/>
  <Override PartName="/ppt/ink/ink4596.xml" ContentType="application/inkml+xml"/>
  <Override PartName="/ppt/ink/ink4597.xml" ContentType="application/inkml+xml"/>
  <Override PartName="/ppt/ink/ink4598.xml" ContentType="application/inkml+xml"/>
  <Override PartName="/ppt/ink/ink4599.xml" ContentType="application/inkml+xml"/>
  <Override PartName="/ppt/ink/ink4600.xml" ContentType="application/inkml+xml"/>
  <Override PartName="/ppt/ink/ink4601.xml" ContentType="application/inkml+xml"/>
  <Override PartName="/ppt/ink/ink4602.xml" ContentType="application/inkml+xml"/>
  <Override PartName="/ppt/ink/ink4603.xml" ContentType="application/inkml+xml"/>
  <Override PartName="/ppt/ink/ink4604.xml" ContentType="application/inkml+xml"/>
  <Override PartName="/ppt/ink/ink4605.xml" ContentType="application/inkml+xml"/>
  <Override PartName="/ppt/ink/ink4606.xml" ContentType="application/inkml+xml"/>
  <Override PartName="/ppt/ink/ink4607.xml" ContentType="application/inkml+xml"/>
  <Override PartName="/ppt/ink/ink4608.xml" ContentType="application/inkml+xml"/>
  <Override PartName="/ppt/ink/ink4609.xml" ContentType="application/inkml+xml"/>
  <Override PartName="/ppt/ink/ink4610.xml" ContentType="application/inkml+xml"/>
  <Override PartName="/ppt/ink/ink4611.xml" ContentType="application/inkml+xml"/>
  <Override PartName="/ppt/ink/ink4612.xml" ContentType="application/inkml+xml"/>
  <Override PartName="/ppt/ink/ink4613.xml" ContentType="application/inkml+xml"/>
  <Override PartName="/ppt/ink/ink4614.xml" ContentType="application/inkml+xml"/>
  <Override PartName="/ppt/ink/ink4615.xml" ContentType="application/inkml+xml"/>
  <Override PartName="/ppt/ink/ink4616.xml" ContentType="application/inkml+xml"/>
  <Override PartName="/ppt/ink/ink4617.xml" ContentType="application/inkml+xml"/>
  <Override PartName="/ppt/ink/ink4618.xml" ContentType="application/inkml+xml"/>
  <Override PartName="/ppt/ink/ink4619.xml" ContentType="application/inkml+xml"/>
  <Override PartName="/ppt/ink/ink4620.xml" ContentType="application/inkml+xml"/>
  <Override PartName="/ppt/ink/ink4621.xml" ContentType="application/inkml+xml"/>
  <Override PartName="/ppt/ink/ink4622.xml" ContentType="application/inkml+xml"/>
  <Override PartName="/ppt/ink/ink4623.xml" ContentType="application/inkml+xml"/>
  <Override PartName="/ppt/ink/ink4624.xml" ContentType="application/inkml+xml"/>
  <Override PartName="/ppt/ink/ink4625.xml" ContentType="application/inkml+xml"/>
  <Override PartName="/ppt/ink/ink4626.xml" ContentType="application/inkml+xml"/>
  <Override PartName="/ppt/ink/ink4627.xml" ContentType="application/inkml+xml"/>
  <Override PartName="/ppt/ink/ink4628.xml" ContentType="application/inkml+xml"/>
  <Override PartName="/ppt/ink/ink4629.xml" ContentType="application/inkml+xml"/>
  <Override PartName="/ppt/ink/ink4630.xml" ContentType="application/inkml+xml"/>
  <Override PartName="/ppt/ink/ink4631.xml" ContentType="application/inkml+xml"/>
  <Override PartName="/ppt/ink/ink4632.xml" ContentType="application/inkml+xml"/>
  <Override PartName="/ppt/ink/ink4633.xml" ContentType="application/inkml+xml"/>
  <Override PartName="/ppt/ink/ink4634.xml" ContentType="application/inkml+xml"/>
  <Override PartName="/ppt/ink/ink4635.xml" ContentType="application/inkml+xml"/>
  <Override PartName="/ppt/ink/ink4636.xml" ContentType="application/inkml+xml"/>
  <Override PartName="/ppt/ink/ink4637.xml" ContentType="application/inkml+xml"/>
  <Override PartName="/ppt/ink/ink4638.xml" ContentType="application/inkml+xml"/>
  <Override PartName="/ppt/ink/ink4639.xml" ContentType="application/inkml+xml"/>
  <Override PartName="/ppt/ink/ink4640.xml" ContentType="application/inkml+xml"/>
  <Override PartName="/ppt/ink/ink4641.xml" ContentType="application/inkml+xml"/>
  <Override PartName="/ppt/ink/ink4642.xml" ContentType="application/inkml+xml"/>
  <Override PartName="/ppt/ink/ink4643.xml" ContentType="application/inkml+xml"/>
  <Override PartName="/ppt/ink/ink4644.xml" ContentType="application/inkml+xml"/>
  <Override PartName="/ppt/ink/ink4645.xml" ContentType="application/inkml+xml"/>
  <Override PartName="/ppt/ink/ink4646.xml" ContentType="application/inkml+xml"/>
  <Override PartName="/ppt/ink/ink4647.xml" ContentType="application/inkml+xml"/>
  <Override PartName="/ppt/ink/ink4648.xml" ContentType="application/inkml+xml"/>
  <Override PartName="/ppt/ink/ink4649.xml" ContentType="application/inkml+xml"/>
  <Override PartName="/ppt/ink/ink4650.xml" ContentType="application/inkml+xml"/>
  <Override PartName="/ppt/ink/ink4651.xml" ContentType="application/inkml+xml"/>
  <Override PartName="/ppt/ink/ink4652.xml" ContentType="application/inkml+xml"/>
  <Override PartName="/ppt/ink/ink4653.xml" ContentType="application/inkml+xml"/>
  <Override PartName="/ppt/ink/ink4654.xml" ContentType="application/inkml+xml"/>
  <Override PartName="/ppt/ink/ink4655.xml" ContentType="application/inkml+xml"/>
  <Override PartName="/ppt/ink/ink4656.xml" ContentType="application/inkml+xml"/>
  <Override PartName="/ppt/ink/ink4657.xml" ContentType="application/inkml+xml"/>
  <Override PartName="/ppt/ink/ink4658.xml" ContentType="application/inkml+xml"/>
  <Override PartName="/ppt/ink/ink4659.xml" ContentType="application/inkml+xml"/>
  <Override PartName="/ppt/ink/ink4660.xml" ContentType="application/inkml+xml"/>
  <Override PartName="/ppt/ink/ink4661.xml" ContentType="application/inkml+xml"/>
  <Override PartName="/ppt/ink/ink4662.xml" ContentType="application/inkml+xml"/>
  <Override PartName="/ppt/ink/ink4663.xml" ContentType="application/inkml+xml"/>
  <Override PartName="/ppt/ink/ink4664.xml" ContentType="application/inkml+xml"/>
  <Override PartName="/ppt/ink/ink4665.xml" ContentType="application/inkml+xml"/>
  <Override PartName="/ppt/ink/ink4666.xml" ContentType="application/inkml+xml"/>
  <Override PartName="/ppt/ink/ink4667.xml" ContentType="application/inkml+xml"/>
  <Override PartName="/ppt/ink/ink4668.xml" ContentType="application/inkml+xml"/>
  <Override PartName="/ppt/ink/ink4669.xml" ContentType="application/inkml+xml"/>
  <Override PartName="/ppt/ink/ink4670.xml" ContentType="application/inkml+xml"/>
  <Override PartName="/ppt/ink/ink4671.xml" ContentType="application/inkml+xml"/>
  <Override PartName="/ppt/ink/ink4672.xml" ContentType="application/inkml+xml"/>
  <Override PartName="/ppt/ink/ink4673.xml" ContentType="application/inkml+xml"/>
  <Override PartName="/ppt/ink/ink4674.xml" ContentType="application/inkml+xml"/>
  <Override PartName="/ppt/ink/ink4675.xml" ContentType="application/inkml+xml"/>
  <Override PartName="/ppt/ink/ink4676.xml" ContentType="application/inkml+xml"/>
  <Override PartName="/ppt/ink/ink4677.xml" ContentType="application/inkml+xml"/>
  <Override PartName="/ppt/ink/ink4678.xml" ContentType="application/inkml+xml"/>
  <Override PartName="/ppt/ink/ink4679.xml" ContentType="application/inkml+xml"/>
  <Override PartName="/ppt/ink/ink4680.xml" ContentType="application/inkml+xml"/>
  <Override PartName="/ppt/ink/ink4681.xml" ContentType="application/inkml+xml"/>
  <Override PartName="/ppt/ink/ink4682.xml" ContentType="application/inkml+xml"/>
  <Override PartName="/ppt/ink/ink4683.xml" ContentType="application/inkml+xml"/>
  <Override PartName="/ppt/ink/ink4684.xml" ContentType="application/inkml+xml"/>
  <Override PartName="/ppt/ink/ink4685.xml" ContentType="application/inkml+xml"/>
  <Override PartName="/ppt/ink/ink4686.xml" ContentType="application/inkml+xml"/>
  <Override PartName="/ppt/ink/ink4687.xml" ContentType="application/inkml+xml"/>
  <Override PartName="/ppt/ink/ink4688.xml" ContentType="application/inkml+xml"/>
  <Override PartName="/ppt/ink/ink4689.xml" ContentType="application/inkml+xml"/>
  <Override PartName="/ppt/ink/ink4690.xml" ContentType="application/inkml+xml"/>
  <Override PartName="/ppt/ink/ink4691.xml" ContentType="application/inkml+xml"/>
  <Override PartName="/ppt/ink/ink4692.xml" ContentType="application/inkml+xml"/>
  <Override PartName="/ppt/ink/ink4693.xml" ContentType="application/inkml+xml"/>
  <Override PartName="/ppt/ink/ink4694.xml" ContentType="application/inkml+xml"/>
  <Override PartName="/ppt/ink/ink4695.xml" ContentType="application/inkml+xml"/>
  <Override PartName="/ppt/ink/ink4696.xml" ContentType="application/inkml+xml"/>
  <Override PartName="/ppt/ink/ink4697.xml" ContentType="application/inkml+xml"/>
  <Override PartName="/ppt/ink/ink4698.xml" ContentType="application/inkml+xml"/>
  <Override PartName="/ppt/ink/ink4699.xml" ContentType="application/inkml+xml"/>
  <Override PartName="/ppt/ink/ink4700.xml" ContentType="application/inkml+xml"/>
  <Override PartName="/ppt/ink/ink4701.xml" ContentType="application/inkml+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9" r:id="rId2"/>
    <p:sldId id="260" r:id="rId3"/>
    <p:sldId id="261" r:id="rId4"/>
    <p:sldId id="262" r:id="rId5"/>
    <p:sldId id="265" r:id="rId6"/>
    <p:sldId id="264" r:id="rId7"/>
    <p:sldId id="266" r:id="rId8"/>
    <p:sldId id="267" r:id="rId9"/>
    <p:sldId id="268" r:id="rId10"/>
    <p:sldId id="269" r:id="rId11"/>
    <p:sldId id="270" r:id="rId12"/>
    <p:sldId id="271" r:id="rId13"/>
    <p:sldId id="272" r:id="rId14"/>
    <p:sldId id="273" r:id="rId15"/>
  </p:sldIdLst>
  <p:sldSz cx="9906000" cy="6858000" type="A4"/>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4C8"/>
    <a:srgbClr val="F4B183"/>
    <a:srgbClr val="FDBF35"/>
    <a:srgbClr val="FEF6F0"/>
    <a:srgbClr val="FBE5D6"/>
    <a:srgbClr val="F3F3F3"/>
    <a:srgbClr val="FFFFFF"/>
    <a:srgbClr val="DDD2C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960400E-D018-45A2-93CB-FCAE524CF0A7}" v="2418" dt="2022-06-30T15:31:51.08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03" autoAdjust="0"/>
    <p:restoredTop sz="94660"/>
  </p:normalViewPr>
  <p:slideViewPr>
    <p:cSldViewPr snapToGrid="0">
      <p:cViewPr varScale="1">
        <p:scale>
          <a:sx n="63" d="100"/>
          <a:sy n="63" d="100"/>
        </p:scale>
        <p:origin x="1108" y="3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20"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5"/>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0"/>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08.360"/>
    </inkml:context>
    <inkml:brush xml:id="br0">
      <inkml:brushProperty name="width" value="0.025" units="cm"/>
      <inkml:brushProperty name="height" value="0.025" units="cm"/>
    </inkml:brush>
  </inkml:definitions>
  <inkml:trace contextRef="#ctx0" brushRef="#br0">1 80 2303 0 0,'0'0'10658'0'0,"3"-4"-10700"0"0,46-26 2378 0 0,18-12-2122 0 0,-62 39-268 0 0</inkml:trace>
</inkml:ink>
</file>

<file path=ppt/ink/ink1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91"/>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0"/>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1"/>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6"/>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7"/>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8"/>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1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3"/>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1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4"/>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5"/>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2"/>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09.649"/>
    </inkml:context>
    <inkml:brush xml:id="br0">
      <inkml:brushProperty name="width" value="0.025" units="cm"/>
      <inkml:brushProperty name="height" value="0.025" units="cm"/>
    </inkml:brush>
  </inkml:definitions>
  <inkml:trace contextRef="#ctx0" brushRef="#br0">0 1 3223 0 0,'0'0'16144'0'0,"18"3"-16304"0"0,-8-3 304 0 0,0 0-1 0 0,1 0 1 0 0,-1 1 0 0 0,0 0-1 0 0,0 0 1 0 0,0 2 0 0 0,0-1-1 0 0,0 1 1 0 0,0 0 0 0 0,17 9-1 0 0,5 8 613 0 0,42 36-1 0 0,3 1-1060 0 0,-66-50-673 0 0</inkml:trace>
</inkml:ink>
</file>

<file path=ppt/ink/ink1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3:30.733"/>
    </inkml:context>
    <inkml:brush xml:id="br0">
      <inkml:brushProperty name="width" value="0.05" units="cm"/>
      <inkml:brushProperty name="height" value="0.05" units="cm"/>
      <inkml:brushProperty name="color" value="#683400"/>
    </inkml:brush>
  </inkml:definitions>
  <inkml:trace contextRef="#ctx0" brushRef="#br0">422 813 7223 0 0,'0'0'11798'0'0,"3"-14"-12812"0"0,-3 12 1014 0 0,6-30 1548 0 0,-6 32-1480 0 0,0 2-76 0 0,-1 1 0 0 0,1-1 0 0 0,-1 0 1 0 0,0 0-1 0 0,0 0 0 0 0,0 0 0 0 0,0 1 0 0 0,-1-1 0 0 0,-1 2 0 0 0,2-3-30 0 0,1-1 155 0 0,0 0-63 0 0,-1 1-32 0 0,1 0 26 0 0,-9 16-580 0 0,9-17 467 0 0,12-8-3030 0 0,-12 7 3095 0 0,1-1 21 0 0,0 0-1 0 0,0 0 0 0 0,0-1 0 0 0,0 1 0 0 0,0 0 0 0 0,0-1 0 0 0,-1 1 0 0 0,1-1 0 0 0,-1 1 0 0 0,1-1 0 0 0,-1 1 0 0 0,0-5 1 0 0,1-17 107 0 0,-2 7-118 0 0,1 15-10 0 0,0 0 0 0 0,1 1 0 0 0,-1-1 0 0 0,0 1 11 0 0,0 0 32 0 0,1-2 28 0 0,-2-16 60 0 0,0 12 91 0 0,0 1 0 0 0,0-1-1 0 0,-1 1 1 0 0,1 0 0 0 0,-1 0 0 0 0,-1 0-1 0 0,1 0 1 0 0,-6-10 0 0 0,2 5 209 0 0,18 28-1036 0 0,-10-14 635 0 0,-1 0 0 0 0,1 1 0 0 0,-1-1 0 0 0,0 1 0 0 0,0-1 0 0 0,0 1 0 0 0,0-1 0 0 0,0 1 0 0 0,-1 0 0 0 0,0-1 0 0 0,0 8 0 0 0,3 31 79 0 0,-2-41-173 0 0,-1 0-4 0 0,-7-24-451 0 0,6 15 526 0 0,0 2 1 0 0,0 1 1 0 0,0 0 0 0 0,0 0-1 0 0,-1 0 1 0 0,0 0 0 0 0,0 0 0 0 0,-4-8-1 0 0,5 13 51 0 0,-2-7 6 0 0,2 5-65 0 0,0 1 0 0 0,1-1 0 0 0,-16-30 224 0 0,15 28-22 0 0,-1 1 1 0 0,-1-1-1 0 0,1 1 0 0 0,-6-6 0 0 0,3 2 43 0 0,-1 0-40 0 0,0-2 65 0 0,6 9-117 0 0,1 1-763 0 0,-1 0 592 0 0,1 1 1 0 0,-1-1 0 0 0,1 0 0 0 0,0 0-1 0 0,0 0 1 0 0,-1 0 0 0 0,1 0-1 0 0,0 0 1 0 0,0 0 0 0 0,0 0 0 0 0,1 1-1 0 0,0 0-10 0 0,-2-2 27 0 0,9 10-10 0 0,-1 0 1 0 0,0 0-1 0 0,-1 1 1 0 0,9 16-1 0 0,-13-19 22 0 0,0-1 0 0 0,0 1-1 0 0,-1 0 1 0 0,3 15 0 0 0,-5-23-65 0 0,-8-21-154 0 0,2 8 213 0 0,4 6 6 0 0,-1 1 0 0 0,0 0 0 0 0,-1-1 1 0 0,0 1-1 0 0,-5-7 0 0 0,-7-9-11 0 0,3 3 54 0 0,-1 2 882 0 0,13 17-872 0 0,-5-9 506 0 0,3 6-370 0 0,2 2-200 0 0,0-1 0 0 0,-13-10 1224 0 0,14 12-1064 0 0,-11-9 56 0 0,6 6-123 0 0,2 2-36 0 0,1 0 1 0 0,0-1-1 0 0,0 1 1 0 0,0-1 0 0 0,0 1-1 0 0,0-1 1 0 0,0 0-1 0 0,-2-2 1 0 0,0 2 32 0 0,0-1 0 0 0,0 1-1 0 0,0 0 1 0 0,-1 1 0 0 0,1-1 0 0 0,-1 1 0 0 0,1 0 0 0 0,-1 0 0 0 0,-6-1 0 0 0,2 1 8 0 0,-39-17-34 0 0,47 18-75 0 0,0 0-42 0 0,20 11-2326 0 0,-8-6 2325 0 0,23 7 55 0 0,-32-11-1 0 0,0-1 0 0 0,-1 1 0 0 0,1-1 0 0 0,0 1 0 0 0,1-1-13 0 0,0 1 0 0 0,0-1 0 0 0,0 1 0 0 0,0 0 0 0 0,0 0 0 0 0,-1 0 0 0 0,1 0 0 0 0,4 3 1445 0 0,-26-18-912 0 0,12 11-481 0 0,-1-1-1 0 0,0 1 1 0 0,-10-2 0 0 0,-11-5 9 0 0,29 10-6 0 0,-8-1-35 0 0,-9-6-43 0 0,10 3 4 0 0,8 5 32 0 0,-2-2 0 0 0,-5-1 0 0 0,-3-3 0 0 0,-24-12 0 0 0,14 6-64 0 0,15 9 56 0 0,0 0 0 0 0,0-1-1 0 0,1 0 1 0 0,-1 1 0 0 0,1-1-1 0 0,0 0 1 0 0,0 0 0 0 0,-4-6-1 0 0,6 8-33 0 0,0 0 31 0 0,-19-31-53 0 0,13 20 37 0 0,4 7 33 0 0,-7-21-97 0 0,7 10-5 0 0,-2-2 96 0 0,3 10-25 0 0,-1-11-110 0 0,4 10 106 0 0,0 0-1 0 0,3-15 1 0 0,-3 22 29 0 0,-2-1-78 0 0,10-10-183 0 0,-9 12 219 0 0,1 0 20 0 0,0 1-20 0 0,0-1 31 0 0,0 0 0 0 0,0 0-31 0 0,0 1 31 0 0,0-1 11 0 0,1-1 0 0 0,-1 1 0 0 0,1 0 0 0 0,0 0 0 0 0,0 0 0 0 0,0 0-10 0 0,-3 1-12 0 0,19-4-10 0 0,-16 3 32 0 0,0 1 0 0 0,0 0 0 0 0,0 0 0 0 0,0 0 0 0 0,0 1 0 0 0,0-1 0 0 0,0 0 0 0 0,0 1 0 0 0,0-1 0 0 0,0 0 0 0 0,3 2-4 0 0,4 0 14 0 0,33-2-91 0 0,-19 1 28 0 0,-21 0 53 0 0,-3-1 0 0 0,1 0 0 0 0,0 0 0 0 0,0 0 0 0 0,0 1 0 0 0,0-1 0 0 0,0 0 0 0 0,0 0 0 0 0,0 0 0 0 0,0 0 0 0 0,0 0 0 0 0,0 0 0 0 0,0 0 0 0 0,0 0 0 0 0,0 0 0 0 0,0 0 0 0 0,0 0 0 0 0,0 0 0 0 0,0 0 0 0 0,0 0 0 0 0,0 0 0 0 0,24 0 0 0 0,-22 0 0 0 0,0 0 0 0 0,0 1-11 0 0,0-1-31 0 0,1 0 31 0 0,-1 0 11 0 0,0 0 0 0 0,18 0 0 0 0,5 1 0 0 0,-25-1 0 0 0,0 0 0 0 0,0 0 0 0 0,0 0 0 0 0,0 0 0 0 0,0 0 0 0 0,0 0 1 0 0,0 0-1 0 0,0 0 0 0 0,0 0 0 0 0,0 0 0 0 0,0 0 0 0 0,0 0 0 0 0,0 0 0 0 0,0 0 0 0 0,0 0 0 0 0,0 0 0 0 0,0 0 0 0 0,0 0 0 0 0,0 0 0 0 0,0 0 0 0 0,0 0 0 0 0,0 0 0 0 0,0 1 0 0 0,0-1 1 0 0,0 0-1 0 0,0 0 0 0 0,0 0 0 0 0,0 0 0 0 0,0 0 0 0 0,0 0 0 0 0,0 0 0 0 0,0 0 0 0 0,0 0 0 0 0,16-3-119 0 0,5 1 108 0 0,4-3 11 0 0,-25 5 0 0 0,0 0 0 0 0,0 0 0 0 0,0 0 0 0 0,0 0 0 0 0,0 0 0 0 0,0 0 0 0 0,0 0 0 0 0,0 0 0 0 0,0 0 0 0 0,0 0 0 0 0,0 0 0 0 0,0 0 0 0 0,0 0 0 0 0,0 0 0 0 0,0 0 0 0 0,0 0 0 0 0,0 0 0 0 0,0 0 0 0 0,0 1 0 0 0,0-1 0 0 0,0 0 0 0 0,0 0 0 0 0,0 0 0 0 0,0 0 0 0 0,0 0 0 0 0,0 0 0 0 0,0 0 0 0 0,0 0 0 0 0,0 0 0 0 0,1 0 0 0 0,-1 0 0 0 0,0 0 0 0 0,0 0 0 0 0,0 0 0 0 0,0 0 0 0 0,0 0 0 0 0,0 0 0 0 0,0 0 0 0 0,0 0 0 0 0,0 0 0 0 0,0 0 0 0 0,20-7 0 0 0,-18 6-11 0 0,-1 0-31 0 0,1 0 31 0 0,0-1 11 0 0,-1 1 0 0 0,1 0 0 0 0,-1 0 0 0 0,1 0 0 0 0,-1-1 0 0 0,1 1 0 0 0,-1 0 0 0 0,2 0 0 0 0,4-7 0 0 0,4-4 64 0 0,-10 11-58 0 0,-2 2 7 0 0,1-1-11 0 0,0 0-1 0 0,0 0 1 0 0,0-1 0 0 0,0 1 0 0 0,0 0-1 0 0,0 0 1 0 0,0 0 0 0 0,0 0 0 0 0,0 0-1 0 0,0 0 1 0 0,0 0 0 0 0,0 0 0 0 0,0 0-1 0 0,0 0 1 0 0,0 0 0 0 0,0 0 0 0 0,15-13 13 0 0,6-7-15 0 0,-19 18 0 0 0,-1 1 11 0 0,6-6 12 0 0,5-7 126 0 0,-4 3-129 0 0,15-17-31 0 0,-10 17 1923 0 0,-15 12-1922 0 0,0-1-1 0 0,1 1 1 0 0,-1 0 0 0 0,0 0-1 0 0,0 0 1 0 0,1 0 0 0 0,-1 0-1 0 0,0 0 1 0 0,1 0 0 0 0,-1 1-1 0 0,1-1 1 0 0,-2 2 0 0 0,-20 22-480 0 0,18-19 375 0 0,-25 29-138 0 0,4-4 422 0 0,40-48-2986 0 0,21-24 3081 0 0,-19 24-336 0 0,-8 6-14 0 0,13-14 92 0 0,-19 24-6 0 0,-1 0 0 0 0,18-15 0 0 0,-20 15-5 0 0,1 1 5 0 0,0 0 1 0 0,0 0-1 0 0,0-1 0 0 0,0 1 0 0 0,0 0 0 0 0,0 0 1 0 0,0 0-1 0 0,0 0 0 0 0,0 0 0 0 0,0 0 0 0 0,0 0 0 0 0,0 0 1 0 0,0 0-1 0 0,0 0 0 0 0,0-1 0 0 0,0 1 0 0 0,0 0 0 0 0,0 0 1 0 0,0 0-1 0 0,0 0 0 0 0,0 0 0 0 0,0 0 0 0 0,0 0 0 0 0,0 0 1 0 0,0 0-1 0 0,0-1 0 0 0,0 1 0 0 0,0 0 0 0 0,0 0 0 0 0,0 0 1 0 0,0 0-1 0 0,0 0 0 0 0,1 0 0 0 0,-1 0 0 0 0,0 0 1 0 0,0 0-1 0 0,0 0 0 0 0,0 0 0 0 0,0 0 0 0 0,0 0 0 0 0,0 0 1 0 0,0 0-1 0 0,0 0 0 0 0,0-1 0 0 0,0 1 0 0 0,1 0 0 0 0,-1 0 1 0 0,0 0-1 0 0,0 0 0 0 0,0 0 0 0 0,0 0 0 0 0,0 0 0 0 0,0 0 1 0 0,0 0-1 0 0,0 0 0 0 0,0 0 0 0 0,1 0 0 0 0,-1 1 1 0 0,29-8-71 0 0,-24 6 3619 0 0,-20 4-3458 0 0,10-1-147 0 0,1 1 0 0 0,-1-1 0 0 0,1 1 0 0 0,-1-1 0 0 0,1 1 0 0 0,0 1 0 0 0,0-1-1 0 0,0 0 1 0 0,0 1 0 0 0,-4 6 0 0 0,-9 7-210 0 0,17-16 224 0 0,-1 0 18 0 0,1-1-46 0 0,3-2-2059 0 0,-1 1 2110 0 0,0 0 0 0 0,-1 0 0 0 0,1 0 0 0 0,-1 0 0 0 0,0 0 0 0 0,1-1 0 0 0,1-1 1 0 0,4-4 13 0 0,-2 2 1 0 0,2 0-11 0 0,0-1 0 0 0,0 1 0 0 0,13-6 0 0 0,-4 4 15 0 0,-14 7 0 0 0,1-2-29 0 0,11 2-6 0 0,6-1-5 0 0,25 4-48 0 0,-37-2 109 0 0,-6-1-3 0 0,-1 0-1 0 0,1 0 0 0 0,0 0 1 0 0,0 1-1 0 0,-1-1 1 0 0,1 1-1 0 0,0 0 0 0 0,-1-1 1 0 0,1 1-1 0 0,0 0 1 0 0,-1 0-1 0 0,3 2 0 0 0,5 2-8 0 0,-7-4-9 0 0,-1 0 11 0 0,0-1 32 0 0,0 1-33 0 0,1 0-10 0 0,0 0 0 0 0,-1 0 0 0 0,1 0 0 0 0,21 11 0 0 0,-13-8-4 0 0,-7-3 31 0 0,1 1 0 0 0,-1-1-1 0 0,0 1 1 0 0,0 0 0 0 0,0 0 0 0 0,0 0 0 0 0,3 3 0 0 0,1 3 165 0 0,-7-8-136 0 0,4 7 277 0 0,-3-5-333 0 0,2 9 32 0 0,-1 0 0 0 0,0 0 0 0 0,0 18 0 0 0,2 40 32 0 0,-3-51-81 0 0,-1-12 6 0 0,0 1 0 0 0,1-1 0 0 0,0 0 0 0 0,3 12 0 0 0,-3-17 11 0 0,18 55 136 0 0,-18-54-114 0 0,1 4 39 0 0,0-1 1 0 0,0 1 0 0 0,0-1-1 0 0,0 0 1 0 0,1 0-1 0 0,0 0 1 0 0,0 0 0 0 0,5 4-1 0 0,3 6 75 0 0,-4-8 16 0 0,0 0 0 0 0,14 11 0 0 0,4 4 420 0 0,-24-22-524 0 0,21 22 222 0 0,-5-5-272 0 0,0-4-62 0 0,-15-12 64 0 0,23 13 0 0 0,-24-13 0 0 0,1 0 0 0 0,0-1 0 0 0,13 7-11 0 0,27 14 1 0 0,-17-8 31 0 0,-23-12-21 0 0,0 0 0 0 0,0 0 0 0 0,22 12 0 0 0,-8-6 0 0 0,8 0 5 0 0,24 8 54 0 0,-47-14-59 0 0,25 11 64 0 0,32 3 0 0 0,8-3 128 0 0,-33-4 472 0 0,-25-5-608 0 0,0-1 1 0 0,0 0-1 0 0,0 0 1 0 0,0-1-1 0 0,1 0 0 0 0,9 1 1 0 0,6 0 184 0 0,14 0 91 0 0,-35-1-319 0 0,2 0 20 0 0,18-5-15 0 0,64-11 110 0 0,-85 15-128 0 0,-1-1 407 0 0,-3 0-382 0 0,0 0 1 0 0,0 0 0 0 0,-1 1 0 0 0,1-1-1 0 0,0 1 1 0 0,-1 0 0 0 0,1-1 0 0 0,-1 1-1 0 0,-4 0 1 0 0,-10 1-78 0 0,-4-1-118 0 0,-24-3 0 0 0,44 3 170 0 0,-1-1 0 0 0,0 1 0 0 0,0 1 0 0 0,1-1 11 0 0,-1 0 18 0 0,2 0-93 0 0,21 0-1848 0 0,-12-1 1893 0 0,-1-1-1 0 0,0 1 0 0 0,13-5 1 0 0,18-5-31 0 0,1 2 50 0 0,-37 9 0 0 0,-1-1 0 0 0,23-4 1719 0 0,-42 12-1813 0 0,11-4 101 0 0,-8 3 44 0 0,-1 1 0 0 0,0-2 0 0 0,-30 8 0 0 0,-1-4 89 0 0,43-7-92 0 0,-10-2 85 0 0,-1 0-122 0 0,13 0-11 0 0,-1 0 0 0 0,0-1 0 0 0,0 1 0 0 0,1 0 0 0 0,-1 0-11 0 0,0 0-31 0 0,0 0 31 0 0,0 0 11 0 0,1-1 0 0 0,-4 0 122 0 0,-16 0 1237 0 0,22 1-1696 0 0,53 23-487 0 0,-35-18 716 0 0,0-1 1 0 0,0 0-1 0 0,37 1 0 0 0,58-10-338 0 0,-71 0 323 0 0,0-3 0 0 0,0-1 1 0 0,75-27-1 0 0,-89 29 86 0 0,-21 5 33 0 0,0 1 0 0 0,0-1 0 0 0,-1-1 1 0 0,1 0-1 0 0,-1 0 0 0 0,12-6 0 0 0,-15 7 2256 0 0,-4 1-2202 0 0,-2-3 376 0 0,-14-1-463 0 0,14 5 26 0 0,0 0 11 0 0,0-1 11 0 0,1 1 31 0 0,-1-1-31 0 0,0 1-11 0 0,1 0 0 0 0,-1 1-16 0 0,2-1-64 0 0,-4-2-2991 0 0,2 2 3001 0 0,1 0-1 0 0,-1-1 0 0 0,1 1 1 0 0,0-1-1 0 0,-1 0 1 0 0,1 0-1 0 0,0 1 0 0 0,0-1 1 0 0,-3-2-1 0 0,-10-6 24 0 0,12 8 58 0 0,-7 0 1279 0 0,8 1-1131 0 0,9 10-3 0 0,-10-8 23 0 0,0 0 715 0 0,3-1-967 0 0,-1-1 73 0 0,0 1 11 0 0,0-1 42 0 0,0 0 11 0 0,-1 0 3 0 0,0 1-3 0 0,0-1-67 0 0,1 0-77 0 0,0 1-748 0 0,0-1 749 0 0,-21-7-3078 0 0,13 5 3133 0 0,0-1 0 0 0,0 1 0 0 0,0-1 0 0 0,1-1 0 0 0,0 0 0 0 0,-1 0 0 0 0,-11-9 0 0 0,10 4-468 0 0,9 9 463 0 0,0-1-1 0 0,0 1 1 0 0,0 0 0 0 0,0 0-1 0 0,0 0 1 0 0,0 0 0 0 0,0-1-1 0 0,0 1 1 0 0,0 0 0 0 0,0 0-1 0 0,1 0 1 0 0,-1 0 0 0 0,0-1-1 0 0,0 1 1 0 0,0 0 0 0 0,0 0-1 0 0,0 0 1 0 0,0 0 0 0 0,0 0 0 0 0,0 0-1 0 0,0-1 1 0 0,1 1 0 0 0,-1 0-1 0 0,0 0 1 0 0,0 0 0 0 0,0 0-1 0 0,0 0 1 0 0,0 0 0 0 0,1 0-1 0 0,-1 0 1 0 0,0 0 0 0 0,0 0-1 0 0,0 0 1 0 0,0-1 0 0 0,0 1-1 0 0,1 0 1 0 0,1 0-148 0 0,-1 0 0 0 0,1 0 0 0 0,0 0-1 0 0,-1 0 1 0 0,1 0 0 0 0,0 0 0 0 0,-1 0-1 0 0,4 1 1 0 0,38 15 111 0 0,-28-9 68 0 0,0-2 0 0 0,17 4 0 0 0,-14-5 29 0 0,-16-4 29 0 0,-3-1 28 0 0,-10-2 180 0 0,-14-4-205 0 0,0-2 0 0 0,1-1 0 0 0,-23-13 0 0 0,22 13-234 0 0,24 9 94 0 0,19 9-1503 0 0,14 10 1033 0 0,-20-12 450 0 0,-1 0-1 0 0,1 0 1 0 0,-1-1 0 0 0,1-1-1 0 0,1 1 1 0 0,23 3 0 0 0,-39-9-17 0 0,0 0 0 0 0,0 0 0 0 0,1 0 0 0 0,-1 0 0 0 0,1-1 0 0 0,-4-2 0 0 0,-4-2 245 0 0,-62-36 458 0 0,45 26-499 0 0,-53-26-1 0 0,98 49-362 0 0,3 1-578 0 0,32 16-1 0 0,-34-12 834 0 0,-9-5-3 0 0,1-1 1 0 0,15 7-1 0 0,-33-17 94 0 0,0-1-1 0 0,0 1 0 0 0,1-1 0 0 0,-7-6 0 0 0,-13-10 235 0 0,-2 3-101 0 0,13 9-179 0 0,-26-21 0 0 0,38 27-27 0 0,0-1 0 0 0,0 0 0 0 0,0 0 0 0 0,-4-9 0 0 0,0 2 36 0 0,-6-7 834 0 0,13 18-1058 0 0,58 32 262 0 0,-39-23 301 0 0,-1 0 0 0 0,27 19-1 0 0,-36-21-357 0 0,0 0 1 0 0,0-1-1 0 0,1-1 0 0 0,0 0 0 0 0,0 0 0 0 0,0 0 1 0 0,1-2-1 0 0,14 5 1545 0 0,-45-17-706 0 0,8 4-850 0 0,1-1 0 0 0,0 0 0 0 0,-20-14 1 0 0,-5-4-8 0 0,0 7 17 0 0,25 13-95 0 0,0 0 1 0 0,-14-9-1 0 0,19 9-81 0 0,0 0 0 0 0,0-1-1 0 0,-10-9 1 0 0,15 14 189 0 0,2 0-157 0 0,45 28 54 0 0,-14-9-27 0 0,0 2 1 0 0,31 26-1 0 0,-30-20 167 0 0,-18-16 2 0 0,21 20 569 0 0,-41-30-623 0 0,1 0 1 0 0,-1-1 0 0 0,1 0-1 0 0,-1 1 1 0 0,1-2 0 0 0,-1 1-1 0 0,1 0 1 0 0,-1-1 0 0 0,-5-1-1 0 0,-4-3 71 0 0,-21-8 0 0 0,26 9-62 0 0,0 0 0 0 0,0 1 0 0 0,-1 0-1 0 0,1 1 1 0 0,-19-3 0 0 0,25 5 42 0 0,1 0 1 0 0,-1 0-1 0 0,0 0 0 0 0,1 1 0 0 0,-1-1 0 0 0,1 1 0 0 0,-4 1 1 0 0,1-1-56 0 0,4 0-106 0 0,3 0-37 0 0,-1 0 0 0 0,1 0 0 0 0,-1 0 0 0 0,1 0 0 0 0,-1 0 0 0 0,1 0 0 0 0,0 0 0 0 0,-1-1 0 0 0,1 1 0 0 0,2 0 0 0 0,0 0-80 0 0,71 37-531 0 0,-75-37 978 0 0,-2-2-165 0 0,0 1 1 0 0,0-1 0 0 0,0 0-1 0 0,0 0 1 0 0,0 0 0 0 0,0 0 0 0 0,-3-2-1 0 0,-4-2 18 0 0,-54-16 208 0 0,21 8-257 0 0,42 13-7 0 0,2 0-300 0 0,0 0 130 0 0,0 0 0 0 0,0 1-1 0 0,0-1 1 0 0,0 1 0 0 0,0-1 0 0 0,0 1 0 0 0,2 1-1 0 0,8 2-151 0 0,-9-3 270 0 0,0-1-1 0 0,0 0 1 0 0,0 1-1 0 0,1-1 1 0 0,-1 0-1 0 0,5-1 1 0 0,-7 1 114 0 0,-15-6 584 0 0,6 3-526 0 0,1 1 0 0 0,-1 0 0 0 0,1 0 0 0 0,-1 1-1 0 0,1 0 1 0 0,-1 0 0 0 0,-14 1 0 0 0,22 0-125 0 0,-1 0-1 0 0,1 0 1 0 0,0 0 0 0 0,0 0-1 0 0,-1 0 1 0 0,1 0 0 0 0,0 0-1 0 0,0 0 1 0 0,0 0 0 0 0,-1 0-1 0 0,1 0 1 0 0,0 0 0 0 0,0 0-1 0 0,0 1 1 0 0,-1-1 0 0 0,1 0-1 0 0,0 0 1 0 0,0 0 0 0 0,0 0-1 0 0,-1 0 1 0 0,1 1 0 0 0,0-1 0 0 0,0 0-1 0 0,0 0 1 0 0,0 0 0 0 0,0 0-1 0 0,-1 1 1 0 0,1-1 0 0 0,0 0-1 0 0,0 0 1 0 0,0 0 0 0 0,0 1-1 0 0,0-1 1 0 0,0 0 0 0 0,0 0-1 0 0,0 1 1 0 0,0-1 0 0 0,0 0-1 0 0,5 10-64 0 0,14 8-613 0 0,-19-18 678 0 0,5 4-155 0 0,0-1 1 0 0,0 1-1 0 0,0-1 0 0 0,0 0 1 0 0,0-1-1 0 0,1 1 1 0 0,0-1-1 0 0,-1 0 1 0 0,1 0-1 0 0,0-1 0 0 0,0 0 1 0 0,0 0-1 0 0,-1 0 1 0 0,1-1-1 0 0,0 1 0 0 0,0-2 1 0 0,6 0-1 0 0,-25-11-447 0 0,-1 5 753 0 0,0-1-1 0 0,-1 2 0 0 0,0 0 1 0 0,0 0-1 0 0,0 2 0 0 0,-18-4 1 0 0,30 8 500 0 0,27 12-1565 0 0,81 34 868 0 0,-120-36 2306 0 0,4-7-2101 0 0,0 0 1 0 0,0-1-1 0 0,0 0 1 0 0,-22-1-1 0 0,23-1-191 0 0,1 1-1 0 0,-1-1 1 0 0,1 2-1 0 0,0-1 1 0 0,-1 1-1 0 0,1 0 1 0 0,-14 7 0 0 0,22-9 107 0 0,21 3-1449 0 0,19-2 285 0 0,-27-1 1061 0 0,1 0 0 0 0,23 4 606 0 0,-38-3-414 0 0,1 0 0 0 0,-1-1 0 0 0,0 1 0 0 0,0-1 0 0 0,0 1 0 0 0,0-1 0 0 0,0 0 0 0 0,1 0 0 0 0,-4 0 0 0 0,4 0-72 0 0,-47 1 821 0 0,29-2-971 0 0,-1 2 0 0 0,1 0 0 0 0,-1 1 0 0 0,-35 9 0 0 0,55-11 198 0 0,15 6-1585 0 0,-6-4 1241 0 0,0-1 1 0 0,0-1-1 0 0,0 1 1 0 0,0-2-1 0 0,0 1 0 0 0,13-3 1 0 0,54-15 125 0 0,-69 16-1 0 0,72-25-29 0 0,-78 26 288 0 0,-43 0 1683 0 0,22 0-1898 0 0,0 1 0 0 0,1 1 1 0 0,-1 0-1 0 0,-26 6 0 0 0,34-3-140 0 0,19-4-690 0 0,20-3-435 0 0,43-14 516 0 0,10-2 688 0 0,-65 17 70 0 0,-14 2 373 0 0,-19 0 1197 0 0,-42-2-790 0 0,-18 0-1071 0 0,134 21-1504 0 0,6-2 1544 0 0,94 25 678 0 0,-276-64 2120 0 0,-8-1-3619 0 0,263 32-1291 0 0,-108-6 2363 0 0,207 34 0 0 0,-212-31 854 0 0,-29-7-218 0 0,-37-9-449 0 0,-46-17 1 0 0,25 7-125 0 0,32 7-1080 0 0,55 15-566 0 0,-11-1 1246 0 0,-1 0-1 0 0,20 5 0 0 0,179 62 95 0 0,-231-85 18 0 0,2 5 503 0 0,-1 0 0 0 0,-22-7 1 0 0,-28-16-137 0 0,49 23-142 0 0,8 5 0 0 0,1-2 0 0 0,-1 1 0 0 0,1-2 0 0 0,-22-20 0 0 0,26 20 77 0 0,-21-16 1116 0 0,33 26-2103 0 0,9 3 1020 0 0,0 0-1 0 0,-1 1 1 0 0,1 1-1 0 0,17 8 1 0 0,2 2 54 0 0,60 27 252 0 0,-84-40-414 0 0,0 0 0 0 0,0 0 1 0 0,0 0-1 0 0,12 1 648 0 0,-32-10 131 0 0,-61-31-161 0 0,51 25-536 0 0,-1 1-54 0 0,-37-13 0 0 0,42 18-26 0 0,16 6 7 0 0,-2 0-46 0 0,4 2-69 0 0,8 5-222 0 0,13 5-156 0 0,85 26 354 0 0,-81-30 128 0 0,-4 0 168 0 0,-16-5-88 0 0,-1-1 1 0 0,1 0-1 0 0,0 0 1 0 0,-1 0-1 0 0,9 0 1 0 0,-9-1-4 0 0,33 7 67 0 0,61 8 1328 0 0,-4-10-1461 0 0,-134-9 3662 0 0,-17-2-3965 0 0,41 6 235 0 0,0-2-1 0 0,0 0 1 0 0,-28-9-1 0 0,9 3-212 0 0,22 5 212 0 0,8 2-10 0 0,0 0 0 0 0,-1 0 0 0 0,1-1 0 0 0,-11-4-1 0 0,12 3-181 0 0,3 2-101 0 0,3 1-58 0 0,15 4-394 0 0,29 0 775 0 0,-27-3 10 0 0,22 4 0 0 0,5 4 18 0 0,9-1 128 0 0,-7-4 192 0 0,-40-4-268 0 0,32 3 240 0 0,-12-2 137 0 0,21-1-218 0 0,-45 0-211 0 0,0 0 0 0 0,-1 0 0 0 0,1-1 0 0 0,0 1 0 0 0,-1 0 0 0 0,1-1 0 0 0,-1 1 0 0 0,1-1 4 0 0,35-7 67 0 0,-11-2 46 0 0,-24 8-117 0 0,10 0 0 0 0,-1-3 51 0 0,-5 2-13 0 0,0 0 1 0 0,1 1-1 0 0,16-4 2308 0 0,-40 11-2242 0 0,-2 3-186 0 0,-1-1 1 0 0,1-1-1 0 0,-1-1 1 0 0,-26 3-1 0 0,38-7 2 0 0,0 0 0 0 0,1-1-1 0 0,-1 0 1 0 0,-11-1 0 0 0,-9 0-98 0 0,18 1-334 0 0,12 1-636 0 0,14-3 494 0 0,-2-1 625 0 0,-1-1 1 0 0,0 0 0 0 0,0-1-1 0 0,-1-1 1 0 0,14-7-1 0 0,-4 2 45 0 0,21-3 112 0 0,14-8 267 0 0,-37 13-154 0 0,-19 8-202 0 0,35-14 70 0 0,-37 15-109 0 0,1 0 0 0 0,-1 0 0 0 0,0 0 0 0 0,0 0 0 0 0,0 0 0 0 0,0 0 0 0 0,0 0 0 0 0,0 0 0 0 0,0 0 0 0 0,0 0 0 0 0,0 0 0 0 0,0 1 0 0 0,0-1 0 0 0,0 0 0 0 0,0 0 0 0 0,0 0 0 0 0,0 0 0 0 0,0 0 0 0 0,0 0 0 0 0,0 0 0 0 0,0 0 0 0 0,0 0 0 0 0,0 0 0 0 0,0 0 0 0 0,0 0 0 0 0,0 0 0 0 0,0 0 0 0 0,0 0 0 0 0,0 0 0 0 0,0 0 0 0 0,0 0 0 0 0,0 0 0 0 0,0 0 0 0 0,0 0 0 0 0,0 0 0 0 0,0 0 0 0 0,0 0 0 0 0,0 0 0 0 0,1 0 0 0 0,-1 0 0 0 0,0 0 0 0 0,0 0 0 0 0,16-9 0 0 0,-4 0 128 0 0,-2 4-112 0 0,-7 3-9 0 0,0 0 0 0 0,0-1-1 0 0,0 1 1 0 0,0-1 0 0 0,-1 1 0 0 0,5-6 0 0 0,42-42 185 0 0,-47 48-192 0 0,1-1 0 0 0,-1 1 0 0 0,0 0 0 0 0,0 0 0 0 0,0 0 0 0 0,0 0 0 0 0,0 0 0 0 0,0 0 0 0 0,0 0 0 0 0,22-20 0 0 0,-22 20 0 0 0,0 0 0 0 0,0 1 0 0 0,17-18 0 0 0,-11 10-11 0 0,-8 9-47 0 0,0 0-17 0 0,1-2 48 0 0,0 2-15 0 0,0-1 19 0 0,-1 0-25 0 0,1 0 36 0 0,1-1 12 0 0,-1 1-11 0 0,0 1-31 0 0,0-1 20 0 0,0 0-20 0 0,0 0 19 0 0,-1 0-36 0 0,2 0-6 0 0,-1 0 1 0 0,0 0 11 0 0,8-12 219 0 0,-10 22-360 0 0,0-1 0 0 0,-1 1-1 0 0,-5 13 1 0 0,3-10 151 0 0,-2 14-4 0 0,1 1 0 0 0,1 0-1 0 0,0 31 1 0 0,4-43 143 0 0,-2 26 197 0 0,2-40-229 0 0,0-1-8 0 0,0 2-45 0 0,0 0-23 0 0,0-1-47 0 0,0 1-6 0 0,0 1 51 0 0,0-3 1 0 0,1-3-51 0 0,4 24 422 0 0,-3-6-157 0 0,1 24 0 0 0,-2-13-182 0 0,2 10-5 0 0,-2-16 3 0 0,0-1-1 0 0,7 30 1 0 0,-7-46-16 0 0,0 0-1 0 0,-1 1 0 0 0,1-1 1 0 0,-1 0-1 0 0,0 7 1 0 0,0 18-15 0 0,0-27-39 0 0,1-1 0 0 0,-1 2 42 0 0,0 0 0 0 0,0-1-45 0 0,2-3-1028 0 0,-1 0 1012 0 0,-1-1 0 0 0,1 1 0 0 0,0 0-1 0 0,-1 0 1 0 0,1-1 0 0 0,0-3 0 0 0,-1 5 56 0 0,3-32-33 0 0,-1 0-1 0 0,-2 0 1 0 0,-4-35 0 0 0,3 43 30 0 0,0-3 19 0 0,4-32 0 0 0,-1 30 0 0 0,-3-46 0 0 0,1 74 0 0 0,0-1 721 0 0,-6 24-274 0 0,-4 22-163 0 0,-2 0 0 0 0,-18 44 0 0 0,29-86-249 0 0,1 0-111 0 0,6-15-1639 0 0,1-13 1522 0 0,-1 0-1 0 0,-1 0 0 0 0,-2 0 1 0 0,0-37-1 0 0,-3 55 922 0 0,-15 20 647 0 0,10-2-1294 0 0,0-1 1 0 0,0 1-1 0 0,-5 14 1 0 0,-4 8-151 0 0,14-31-86 0 0,4-20-1918 0 0,12-65 2030 0 0,-16 87 278 0 0,-1 0-1 0 0,0 0 0 0 0,0 0 0 0 0,0-1 0 0 0,0 1 0 0 0,0 0 1 0 0,0-1-1 0 0,-2 3 0 0 0,-4 5-24 0 0,2 1-230 0 0,0 0 0 0 0,1 0 0 0 0,0 1 0 0 0,0-1 1 0 0,1 1-1 0 0,1-1 0 0 0,-1 1 0 0 0,0 19 0 0 0,3-30-49 0 0,12-16-3456 0 0,-10 13 3126 0 0,-1 2 330 0 0,0-1-1 0 0,0 1 1 0 0,-1 0-1 0 0,1 0 1 0 0,-1 0-1 0 0,1 0 1 0 0,-1-1-1 0 0,1 1 1 0 0,-1 0-1 0 0,0 0 1 0 0,1-2 0 0 0,-1 28 1727 0 0,7 182-22 0 0,-6-195-1020 0 0,0 0-3069 0 0,-3-24 412 0 0,0 0 1850 0 0,-2-21 1024 0 0,10 51 1715 0 0,2 4-2479 0 0,1-1 1 0 0,19 30-1 0 0,-24-44-58 0 0,-3-6-75 0 0,-1-3-1118 0 0,0 0 870 0 0,0 0 0 0 0,0 0-1 0 0,-1 0 1 0 0,1 0 0 0 0,0 0-1 0 0,-1 0 1 0 0,0-3 0 0 0,-9-18 2443 0 0,15 41-478 0 0,22 30-2061 0 0,-27-48 337 0 0,0 1-89 0 0,1 1 137 0 0,-1-2-30 0 0,0 1-11 0 0,1 0 24 0 0,-1 0 228 0 0,-6-1-106 0 0,-1 1 0 0 0,0 0 0 0 0,1 0 0 0 0,-8 3 0 0 0,-14 2 77 0 0,-56 6-76 0 0,80-11-105 0 0,1-1 1 0 0,-1 0-1 0 0,1 0 0 0 0,-1-1 0 0 0,-4 0 1 0 0,-21-3-73 0 0,1 0-34 0 0,28 4 64 0 0,4-1-867 0 0,1 1 727 0 0,-1-1 0 0 0,0 0 0 0 0,8-3-1 0 0,12-2 129 0 0,3 3 63 0 0,-13 1 48 0 0,1 1 1 0 0,-1 0-1 0 0,29 3 0 0 0,9 3 93 0 0,-49-5-128 0 0,-1 0 0 0 0,1 0 0 0 0,-1 0 0 0 0,1 0 11 0 0,-2 0 32 0 0,0 1-22 0 0,0-1 22 0 0,1 1-33 0 0,1-1-10 0 0,0 1 0 0 0,-1-1 11 0 0,-2 0 149 0 0,-18-2 4 0 0,-11-2 37 0 0,0 2 0 0 0,-49 3 0 0 0,-23-2 165 0 0,70-3-366 0 0,19 0-38 0 0,8 3 22 0 0,1 0-1 0 0,-1 0 1 0 0,0 0 0 0 0,0 0-1 0 0,-6 0 1 0 0,8 1 28 0 0,-9-1 34 0 0,10 1-39 0 0,-1-1-1 0 0,1 1 1 0 0,-1 0-1 0 0,1 0 1 0 0,-1 0-1 0 0,0 0 1 0 0,1 0-1 0 0,-1 0 1 0 0,1 1-1 0 0,-1-1 1 0 0,-1 1-1 0 0,2-1 5 0 0,1 1 134 0 0,100 6-1765 0 0,-96-7 1620 0 0,-1 0 1952 0 0,-4 0-1939 0 0,1 0 1 0 0,0 1-1 0 0,-1-1 0 0 0,1 1 0 0 0,-1-1 1 0 0,1 1-1 0 0,-1-1 0 0 0,1 0 0 0 0,-1 0 1 0 0,0 1-1 0 0,1-1 0 0 0,-1 0 0 0 0,1 0 1 0 0,-1 1-1 0 0,1-1 0 0 0,-1 0 0 0 0,0 0 1 0 0,1 0-1 0 0,-1 0 0 0 0,0 0 0 0 0,-14 1-35 0 0,-11-1 14 0 0,0 0-24 0 0,-49 5 0 0 0,73-5 32 0 0,0 0-12 0 0,1 0-47 0 0,1 0 5 0 0,-2 0 43 0 0,0 0-2 0 0,2 0-51 0 0,65-2-1155 0 0,85-14 771 0 0,-146 15 448 0 0,15-4-10 0 0,-19 5-52 0 0,0-1-174 0 0,0 1 225 0 0,0-1-1 0 0,-1 1 0 0 0,1-1 0 0 0,0 1 1 0 0,-1-1-1 0 0,1 1 0 0 0,-1-1 0 0 0,1 1 1 0 0,0-1-1 0 0,-1 1 0 0 0,1 0 0 0 0,-1-1 1 0 0,1 1-1 0 0,-1 0 0 0 0,1-1 1 0 0,-1 1-1 0 0,0 0 0 0 0,1-1 0 0 0,-2 1 1 0 0,-15-6 114 0 0,12 4-102 0 0,-8-3 138 0 0,-142-58 430 0 0,146 59-543 0 0,9 4 49 0 0,12 2-112 0 0,39 11-162 0 0,72 27 1 0 0,-42-11 85 0 0,-76-27 106 0 0,0-1 0 0 0,0 1 0 0 0,0-1-1 0 0,0 0 1 0 0,1 0 0 0 0,-1-1 0 0 0,0 1 0 0 0,1-1 0 0 0,-1 0-1 0 0,1-1 1 0 0,-1 1 0 0 0,8-3 0 0 0,-13 3-141 0 0,0-1 60 0 0,-1-1 1 0 0,1 1-1 0 0,-1-1 0 0 0,1 1 1 0 0,-1-1-1 0 0,0 1 0 0 0,1 0 1 0 0,-1-1-1 0 0,0 1 0 0 0,0 0 1 0 0,0 0-1 0 0,0 0 0 0 0,0-1 1 0 0,0 1-1 0 0,0 0 0 0 0,-1 0 1 0 0,1 1-1 0 0,-2-3 0 0 0,-31-15 7 0 0,23 13 221 0 0,-21-11 237 0 0,-56-17-1 0 0,26 11-139 0 0,1 1 997 0 0,75 23-1142 0 0,6 3-175 0 0,0 1 1 0 0,34 15-1 0 0,-17-7 87 0 0,22 11 20 0 0,-41-16-2 0 0,1-1 1 0 0,0-1-1 0 0,0 0 1 0 0,30 5-1 0 0,-49-12-42 0 0,0 0-1 0 0,0 0 0 0 0,1 0 1 0 0,-1 0-1 0 0,0 0 0 0 0,0 0 1 0 0,1 0-1 0 0,-1 0 0 0 0,0 0 1 0 0,1 0-1 0 0,-1 0 0 0 0,0 0 1 0 0,0 0-1 0 0,1 0 0 0 0,-1 0 1 0 0,0 0-1 0 0,0 0 0 0 0,1 0 1 0 0,-1 0-1 0 0,0 0 0 0 0,0 0 1 0 0,0-1-1 0 0,1 1 0 0 0,-1 0 1 0 0,0 0-1 0 0,0 0 1 0 0,1 0-1 0 0,-1-1 0 0 0,0 1 1 0 0,-3-7-704 0 0,-12-5-165 0 0,-40-20 1441 0 0,-78-32 0 0 0,132 64-552 0 0,-20-9 122 0 0,7 3 117 0 0,1 0 1 0 0,0 0 0 0 0,-23-16-1 0 0,36 21-1 0 0,12 3-268 0 0,0 1 1 0 0,0 0-1 0 0,0 0 1 0 0,22 10 0 0 0,-1 0 26 0 0,15 6 48 0 0,-39-14-28 0 0,1-1-1 0 0,1 1 0 0 0,-1-2 1 0 0,0 0-1 0 0,1 0 0 0 0,0-1 1 0 0,-1 0-1 0 0,16 1 0 0 0,-26-3-21 0 0,0 0-1 0 0,0 0 1 0 0,0 0-1 0 0,0 0 1 0 0,1 0-1 0 0,-1 0 1 0 0,0 0-1 0 0,0 0 1 0 0,0 0-1 0 0,1 0 1 0 0,-1 0-1 0 0,0 0 1 0 0,0 0-1 0 0,0 0 1 0 0,0 0-1 0 0,0 0 1 0 0,1 0-1 0 0,-1 0 1 0 0,0-1-1 0 0,0 1 1 0 0,0 0-1 0 0,0 0 1 0 0,0 0-1 0 0,1 0 1 0 0,-1 0-1 0 0,0 0 1 0 0,0 0-1 0 0,0-1 1 0 0,0 1-1 0 0,0 0 1 0 0,0 0-1 0 0,0 0 1 0 0,0 0-1 0 0,1 0 1 0 0,-1-1-1 0 0,0 1 1 0 0,0 0-1 0 0,0 0 1 0 0,0 0-1 0 0,0 0 1 0 0,0-1-1 0 0,0 1 1 0 0,0 0-1 0 0,0 0 1 0 0,-6-9-548 0 0,-10-5-333 0 0,-16-7 965 0 0,0 1 1 0 0,-38-17-1 0 0,63 34-30 0 0,-76-40 1118 0 0,101 47-1152 0 0,0 0 0 0 0,34 13 0 0 0,-25-7-20 0 0,3 3 37 0 0,-23-10-20 0 0,0 0 0 0 0,0 0 0 0 0,0 0 0 0 0,1-1 0 0 0,-1 0 0 0 0,1 0 0 0 0,7 0 0 0 0,-7-3-12 0 0,-8 1-10 0 0,0 0-1 0 0,0 0 1 0 0,1 0 0 0 0,-1 0-1 0 0,0-1 1 0 0,0 1 0 0 0,0 0-1 0 0,0 0 1 0 0,1 0 0 0 0,-1 0-1 0 0,0 0 1 0 0,0-1 0 0 0,0 1-1 0 0,0 0 1 0 0,0 0 0 0 0,0 0-1 0 0,0-1 1 0 0,0 1 0 0 0,1 0-1 0 0,-1 0 1 0 0,0 0 0 0 0,0-1-1 0 0,0 1 1 0 0,0 0 0 0 0,0 0-1 0 0,0 0 1 0 0,0-1 0 0 0,0 1-1 0 0,0 0 1 0 0,0 0 0 0 0,0-1-1 0 0,0 1 1 0 0,0 0 0 0 0,-1 0-1 0 0,1 0 1 0 0,0-1 0 0 0,0 1-1 0 0,0 0 1 0 0,0 0 0 0 0,0 0-1 0 0,0 0 1 0 0,0-1 0 0 0,-1 1-1 0 0,1 0 1 0 0,0 0 0 0 0,-6-7-618 0 0,6 7 603 0 0,-17-12 79 0 0,1 0 1 0 0,-1 2-1 0 0,-1 0 0 0 0,-32-13 0 0 0,22 10 27 0 0,124 25 567 0 0,-93-12-658 0 0,1 0 0 0 0,-1 0 0 0 0,0 0 1 0 0,1 0-1 0 0,-1 0 0 0 0,0-1 0 0 0,1 1 0 0 0,-1-1 0 0 0,0 0 0 0 0,1 0 0 0 0,-1-1 0 0 0,0 1 0 0 0,3-3 1 0 0,-5 4-45 0 0,0-2-15 0 0,-1 2-19 0 0,0-2 86 0 0,0 0-1 0 0,-1 1 1 0 0,0-1 0 0 0,1 0 0 0 0,-1 0-1 0 0,0 1 1 0 0,0-1 0 0 0,0 0 0 0 0,0 1-1 0 0,0-1 1 0 0,0 1 0 0 0,-1-1 0 0 0,1 1-1 0 0,0 0 1 0 0,-1 0 0 0 0,1-1 0 0 0,-1 1-1 0 0,1 0 1 0 0,-4-1 0 0 0,1-1 77 0 0,0 0 0 0 0,0-1 0 0 0,0 1-1 0 0,-3-5 1 0 0,7 8-139 0 0,9-10-764 0 0,-8 8 802 0 0,0 2-17 0 0,1-2 636 0 0,-16-3 710 0 0,10 4-1212 0 0,0 1 0 0 0,0-1 0 0 0,0 1 0 0 0,0 0 0 0 0,0 0 0 0 0,0 0 0 0 0,0 0 0 0 0,0 1 0 0 0,0 0 0 0 0,0 0 0 0 0,0 0 0 0 0,0 0 0 0 0,0 0-1 0 0,-3 3 1 0 0,1-1 72 0 0,0 1-1 0 0,0 0 0 0 0,1 0 0 0 0,-1 1 0 0 0,1-1 0 0 0,0 1 0 0 0,-6 8 0 0 0,11-12-162 0 0,-1 0-12 0 0,0 0 0 0 0,0 1 0 0 0,0-1 0 0 0,-1 0 0 0 0,1 0 0 0 0,0 0 0 0 0,0 0 0 0 0,-3 1 0 0 0,-11 8-29 0 0,15-10-23 0 0,20-5-2239 0 0,123-16 1947 0 0,-140 21 1463 0 0,-24-1-6 0 0,-12-2-1077 0 0,-1 3 0 0 0,1 1 0 0 0,-47 7 0 0 0,79-8-20 0 0,-2 0 18 0 0,0 1-1 0 0,-1-1 1 0 0,1 1-1 0 0,0 0 1 0 0,0 0-1 0 0,-1 0 1 0 0,1 1-1 0 0,0-1 1 0 0,0 1-1 0 0,0-1 1 0 0,1 1 0 0 0,-5 3-1 0 0,6-3 71 0 0,0-2-31 0 0,14 6-631 0 0,9-3 0 0 0,-1-1 1 0 0,1-1-1 0 0,23-1 1 0 0,12 0 68 0 0,-57 0 525 0 0,0 0-1 0 0,0-1 0 0 0,0 1 1 0 0,0 0-1 0 0,0 0 1 0 0,0 0-1 0 0,0 0 0 0 0,0 0 1 0 0,0 0-1 0 0,0 0 1 0 0,0 0-1 0 0,1 0 0 0 0,-1 0 1 0 0,0 0-1 0 0,0 0 1 0 0,0 0-1 0 0,0 0 0 0 0,0 0 1 0 0,0 0-1 0 0,0 0 1 0 0,0 0-1 0 0,0 0 0 0 0,0 0 1 0 0,1 0-1 0 0,-1 0 1 0 0,0 0-1 0 0,0 0 0 0 0,0 0 1 0 0,0 0-1 0 0,0 0 1 0 0,0 0-1 0 0,0 0 0 0 0,0 0 1 0 0,0 0-1 0 0,0 0 1 0 0,0 0-1 0 0,0 1 0 0 0,0-1 1 0 0,1 0-1 0 0,-1 0 1 0 0,0 0-1 0 0,0 0 0 0 0,0 0 1 0 0,0 0-1 0 0,0 0 1 0 0,0 0-1 0 0,0 0 0 0 0,0 0 1 0 0,0 0-1 0 0,0 0 1 0 0,0 1-1 0 0,0-1 0 0 0,0 0 1 0 0,0 0-1 0 0,0 0 1 0 0,0 0-1 0 0,0 0 0 0 0,0 0 1 0 0,0 0-1 0 0,0 0 1 0 0,0 0-1 0 0,0 0 0 0 0,0 1 1 0 0,-7 3 663 0 0,-11 2-31 0 0,-111 15-533 0 0,93-17-136 0 0,0 2 0 0 0,0 1 0 0 0,-39 13 0 0 0,72-18 72 0 0,-1-1 0 0 0,1 0 0 0 0,-1 1 0 0 0,1 0 0 0 0,0 0 0 0 0,-5 3 0 0 0,8-4 73 0 0,54 1-2476 0 0,43-10 1868 0 0,-33 1 319 0 0,-168-2 1709 0 0,46 7-1287 0 0,-100 9-1 0 0,179-8-1145 0 0,-1 1-1 0 0,30 2 1 0 0,-16 1 772 0 0,-23-3 91 0 0,72 4-160 0 0,106-9 1 0 0,-188 5 478 0 0,-20-3 519 0 0,-158-15 306 0 0,139 16-974 0 0,0 3 0 0 0,-64 8-1 0 0,77-5 77 0 0,0 1-1 0 0,-30 10 0 0 0,55-14-301 0 0,7-1-1833 0 0,0 0 1330 0 0,1-1 0 0 0,-1 1 0 0 0,7-3 1 0 0,11 0 368 0 0,63-2 40 0 0,174-14 157 0 0,-246 17 16 0 0,-6 1 14 0 0,-1 0 0 0 0,1 0 0 0 0,15 2 722 0 0,-27 0-553 0 0,0-1-1 0 0,0 1 1 0 0,-1 0 0 0 0,1-1 0 0 0,0 1 0 0 0,0-1 0 0 0,-3 1-1 0 0,4-1-104 0 0,-48 4 325 0 0,-97-3 0 0 0,92-2-324 0 0,-18-1 80 0 0,17-1 215 0 0,-1 3-1 0 0,-82 11 1 0 0,219 7-3360 0 0,-47-9 2930 0 0,17 7 41 0 0,78 12 0 0 0,-114-26 101 0 0,21 3-288 0 0,-26-3 503 0 0,-13-2 661 0 0,-132-14-305 0 0,-26 0-35 0 0,155 14-622 0 0,-3-1 40 0 0,0 1 1 0 0,-1 0 0 0 0,1 1-1 0 0,0 0 1 0 0,-1 0 0 0 0,-9 3-1 0 0,19-3 300 0 0,14 5-625 0 0,217 59-1277 0 0,-203-59 1435 0 0,0-2 0 0 0,1-1-1 0 0,0-1 1 0 0,0-1 0 0 0,0-1-1 0 0,29-5 1 0 0,-124-4 2278 0 0,25 3-2024 0 0,-93-16-62 0 0,-27-3-76 0 0,117 22 165 0 0,206 21-1909 0 0,-102-9 1741 0 0,0-2 1 0 0,94-3 0 0 0,-133-5-241 0 0,0 0 0 0 0,1-2-1 0 0,-1 0 1 0 0,37-12 0 0 0,-61 13 131 0 0,-10-2 393 0 0,-19-3 485 0 0,27 6-702 0 0,-60-13 268 0 0,-1 3 0 0 0,-110-5 0 0 0,171 16-173 0 0,1 0-1 0 0,-1 0 1 0 0,0 0 0 0 0,0 1 0 0 0,0 0-1 0 0,0 0 1 0 0,0 0 0 0 0,1 1 0 0 0,-1-1 0 0 0,0 1-1 0 0,-4 3 1 0 0,8-5 170 0 0,2 1-354 0 0,0 0 0 0 0,0 0 0 0 0,1 0-1 0 0,-1-1 1 0 0,0 1 0 0 0,0 0 0 0 0,0-1 0 0 0,1 1 0 0 0,-1-1 0 0 0,0 1 0 0 0,3 0 0 0 0,-2-1-22 0 0,189 56-1645 0 0,-169-51 1302 0 0,1-2 0 0 0,-1 0 1 0 0,1-1-1 0 0,0-2 0 0 0,-1 0 0 0 0,40-6 0 0 0,-110-1 734 0 0,-47 0 154 0 0,-102 6 1 0 0,195 1-489 0 0,-39 4 220 0 0,38-4-139 0 0,1 1 0 0 0,0-1 0 0 0,-1 1 0 0 0,1 0 0 0 0,0 0 0 0 0,0-1 0 0 0,0 1 0 0 0,0 1 1 0 0,0-1-1 0 0,0 0 0 0 0,0 0 0 0 0,0 1 0 0 0,1-1 0 0 0,-1 1 0 0 0,-1 1 0 0 0,3-2-79 0 0,0-1 1 0 0,0 0-1 0 0,0 1 0 0 0,0-1 1 0 0,0 1-1 0 0,0-1 0 0 0,1 0 1 0 0,-1 1-1 0 0,0-1 0 0 0,0 0 0 0 0,0 1 1 0 0,1-1-1 0 0,-1 0 0 0 0,0 0 1 0 0,0 1-1 0 0,1-1 0 0 0,-1 0 0 0 0,0 1 1 0 0,0-1-1 0 0,1 0 0 0 0,-1 0 1 0 0,0 0-1 0 0,1 1 0 0 0,-1-1 1 0 0,1 0-1 0 0,-1 0 0 0 0,1 0 0 0 0,10 6-58 0 0,22 7-557 0 0,0-1 1 0 0,51 11-1 0 0,-64-20 456 0 0,0 0 0 0 0,0 0 0 0 0,0-2 0 0 0,1-1 0 0 0,35-4 0 0 0,-178-16 2772 0 0,54 10-2599 0 0,-90-9 57 0 0,146 18 169 0 0,17 2-600 0 0,19 2-642 0 0,303 18 131 0 0,-324-21 861 0 0,-2 0 129 0 0,-12 0 247 0 0,-51-1 443 0 0,-33-1-725 0 0,82 3 135 0 0,-1 0 0 0 0,0 1 0 0 0,1 0 1 0 0,-22 8-1 0 0,34-9-765 0 0,5 0 47 0 0,12 3-321 0 0,18 2 92 0 0,46 0 393 0 0,-58-4 2909 0 0,-123 8-2513 0 0,98-10-67 0 0,1 0 0 0 0,0 1 11 0 0,1-1 9 0 0,24 6-1582 0 0,65-6 1317 0 0,-52 3 1237 0 0,-56-6-400 0 0,-103-17-99 0 0,123 20-426 0 0,-55-6 928 0 0,20 6-911 0 0,-43-1 141 0 0,-14-11-256 0 0,65 7 15 0 0,-34-1-1 0 0,-31 8 217 0 0,-1-3-151 0 0,51 1-34 0 0,40 1-15 0 0,1-1-13 0 0,1 0-54 0 0,15 0-1184 0 0,-1-1 527 0 0,20-2-1 0 0,7-1 620 0 0,20 3 4 0 0,34-2 59 0 0,-105-4 495 0 0,-69-18 522 0 0,18 7-915 0 0,61 18-153 0 0,10 1-778 0 0,82 10 459 0 0,113 6-560 0 0,-201-17 1059 0 0,-6-2 143 0 0,-14-5 474 0 0,-24-6 406 0 0,-10-3-1010 0 0,28 8-87 0 0,0 2 0 0 0,0 0 0 0 0,-1 1 0 0 0,-27-2 0 0 0,32 7 86 0 0,18 0-99 0 0,0 0 1 0 0,0 0-1 0 0,0 0 0 0 0,0 0 1 0 0,0 0-1 0 0,0 0 1 0 0,0 0-1 0 0,0 0 1 0 0,0 0-1 0 0,0 0 1 0 0,0 0-1 0 0,0 0 0 0 0,0 1 1 0 0,0-1-1 0 0,0 0 1 0 0,1 0-1 0 0,-1 0 1 0 0,0 0-1 0 0,0 0 1 0 0,0 0-1 0 0,0 0 0 0 0,0 0 1 0 0,0 0-1 0 0,0 0 1 0 0,0 0-1 0 0,0 0 1 0 0,0 0-1 0 0,0 0 0 0 0,0 0 1 0 0,0 0-1 0 0,0 0 1 0 0,0 0-1 0 0,0 0 1 0 0,0 0-1 0 0,0 0 1 0 0,0 1-1 0 0,0-1 0 0 0,0 0 1 0 0,0 0-1 0 0,0 0 1 0 0,0 0-1 0 0,0 0 1 0 0,0 0-1 0 0,-1 0 1 0 0,1 0-1 0 0,0 0 0 0 0,0 0 1 0 0,0 0-1 0 0,0 0 1 0 0,0 0-1 0 0,0 0 1 0 0,0 0-1 0 0,0 0 1 0 0,0 0-1 0 0,0 0 0 0 0,0 0 1 0 0,0 0-1 0 0,0 0 1 0 0,0 0-1 0 0,0 0 1 0 0,0 0-1 0 0,0 0 0 0 0,0 0 1 0 0,0 0-1 0 0,0 0 1 0 0,0 0-1 0 0,0 0 1 0 0,0 0-1 0 0,-1 0 1 0 0,11 5-163 0 0,37 10-301 0 0,0-1-1 0 0,0-2 1 0 0,92 9 0 0 0,-130-20 362 0 0,6 0 451 0 0,-25-1 345 0 0,-101-13-198 0 0,74 8-245 0 0,-1 1 0 0 0,-64 1 0 0 0,101 3-250 0 0,-3 0 41 0 0,0 0-1 0 0,0 0 1 0 0,0 1 0 0 0,0 0 0 0 0,0 0-1 0 0,1 0 1 0 0,-1 0 0 0 0,0 0 0 0 0,1 1-1 0 0,-6 2 1 0 0,10-2-64 0 0,0-1 0 0 0,0 0 0 0 0,0 0 0 0 0,0 0 0 0 0,0 0 0 0 0,0 0-1 0 0,0 0 1 0 0,1 0 0 0 0,-1 0 0 0 0,2 1 0 0 0,16 6-383 0 0,0-1 0 0 0,1 0-1 0 0,20 4 1 0 0,62 8 193 0 0,-74-14 146 0 0,7-1-122 0 0,1-1-1 0 0,42-1 1 0 0,-67-2 890 0 0,-31-2 474 0 0,-56 6-1294 0 0,99 4-1103 0 0,8 1 853 0 0,-16-5 349 0 0,0 0 0 0 0,0-1 0 0 0,0-1-1 0 0,0 0 1 0 0,19 0 0 0 0,-33-2 77 0 0,-1 0-5 0 0,-90-13 2154 0 0,-34 9-1760 0 0,56 9-309 0 0,11-11-139 0 0,-7-3 0 0 0,-9 3 178 0 0,55 4-156 0 0,-101-3 42 0 0,114 3-40 0 0,4 1-56 0 0,1 1 0 0 0,0 0 0 0 0,0 0 0 0 0,0 0 1 0 0,-1-1-1 0 0,1 1 0 0 0,0 0 0 0 0,0 0 0 0 0,0 0 0 0 0,-1 0 0 0 0,1 0 0 0 0,0-1 0 0 0,0 1 0 0 0,-1 0 1 0 0,1 0-1 0 0,0 0 0 0 0,0 0 0 0 0,-1 0 0 0 0,1 0 0 0 0,0 0 0 0 0,-1 0 0 0 0,1 0 0 0 0,0 0 0 0 0,0 0 0 0 0,-1 0 1 0 0,1 0-1 0 0,-1 0 0 0 0,14-9-2158 0 0,4 3 1971 0 0,24-4 0 0 0,-29 7 122 0 0,0 0 0 0 0,-1 0 0 0 0,1-1 0 0 0,-1 0-1 0 0,20-11 1 0 0,-28 13 97 0 0,-2 1 15 0 0,0 0 170 0 0,-23-7 2119 0 0,6 7-2137 0 0,1 1 0 0 0,-1 0 0 0 0,1 1 1 0 0,-1 1-1 0 0,-24 6 0 0 0,39-8-137 0 0,64-1-2487 0 0,3 1 1233 0 0,-118 9 6104 0 0,31-5-4912 0 0,-35 9 0 0 0,8-1 32 0 0,40-11-15 0 0,0 1-81 0 0,0 0 0 0 0,-1-1-1 0 0,-8 0 1 0 0,36 11-1757 0 0,-17-11 1830 0 0,1 0 1 0 0,-1 0 0 0 0,1 0-1 0 0,-1-1 1 0 0,1 1-1 0 0,0-1 1 0 0,-1 1 0 0 0,1-1-1 0 0,0 0 1 0 0,3 0-1 0 0,6-1 20 0 0,-1 2 0 0 0,0 0 0 0 0,14 2 0 0 0,-22-2 3 0 0,0-1 0 0 0,49 7 0 0 0,-20-5-42 0 0,-13 0 513 0 0,32 0 0 0 0,-104-4-205 0 0,-43 0 144 0 0,0 7-74 0 0,77-3-1312 0 0,88 6-24 0 0,10-11 936 0 0,-59 3 64 0 0,-6 2 2 0 0,-9-2-15 0 0,0 1 0 0 0,-1-1 0 0 0,1 1-1 0 0,8-2 1 0 0,-10 1 2 0 0,0-1-31 0 0,0 1 31 0 0,0-1 0 0 0,-2 1-31 0 0,0-1 20 0 0,0 1 110 0 0,-19-10 435 0 0,2 5-406 0 0,1 1 1 0 0,-31-3-1 0 0,23 4-42 0 0,-34-4-29 0 0,-38-7 25 0 0,-6 0 942 0 0,26 4-362 0 0,47 7-491 0 0,0 1 0 0 0,-37 3 0 0 0,50 0-43 0 0,0 1 0 0 0,-18 5-1 0 0,17-4 45 0 0,-28 4 0 0 0,40-7-162 0 0,-16 2-85 0 0,0-1 0 0 0,-1-1 0 0 0,1-1 0 0 0,-1-1 0 0 0,1 0 0 0 0,-27-8 0 0 0,-1-2 31 0 0,34 9 35 0 0,0 0-1 0 0,0-1 1 0 0,0-1 0 0 0,-17-8-1 0 0,20 8 88 0 0,1 1-1 0 0,-1 0 1 0 0,0 0-1 0 0,-21-3 1 0 0,-9-2 64 0 0,-59-24-3 0 0,93 31-142 0 0,0 0-1 0 0,1 0 1 0 0,-1-1 0 0 0,1 0 0 0 0,0 0-1 0 0,0-1 1 0 0,0 0 0 0 0,1 0-1 0 0,-1 0 1 0 0,1 0 0 0 0,0-1-1 0 0,0 0 1 0 0,1 0 0 0 0,-1-1-1 0 0,1 1 1 0 0,0-1 0 0 0,0 0-1 0 0,-5-12 1 0 0,-1 2 3 0 0,10 16-42 0 0,-8-7 556 0 0,7 5-552 0 0,-1 0-1 0 0,1 0 1 0 0,-1 1 0 0 0,0-1 0 0 0,1 0 0 0 0,-1 1-1 0 0,0-1 1 0 0,0 1 0 0 0,-4-3 461 0 0,5 4-332 0 0,0-1-64 0 0,-2 0-16 0 0,1-1 0 0 0,0 1 0 0 0,0-1 0 0 0,-5-1-89 0 0,0 0 0 0 0,-1 1 0 0 0,-7-2 0 0 0,10 3 14 0 0,0-1 0 0 0,-1 1 0 0 0,1-1 0 0 0,0 0 0 0 0,-5-3-1 0 0,3 1 84 0 0,-1 0 0 0 0,0 1 0 0 0,0 0 0 0 0,0 0 0 0 0,-1 1 0 0 0,1 0 0 0 0,-14-1-1 0 0,-19-5 33 0 0,35 6-122 0 0,0-1 0 0 0,0 0 0 0 0,1 0 0 0 0,-1 0 0 0 0,1 0 0 0 0,-1-1 0 0 0,-8-7 0 0 0,8 5-19 0 0,0 1 0 0 0,0 1 1 0 0,-1-1-1 0 0,-12-5 0 0 0,13 7 82 0 0,0 0 0 0 0,1-1 1 0 0,-1 1-1 0 0,1-1 0 0 0,0 0 0 0 0,-6-7 0 0 0,5 6-2 0 0,1 0-1 0 0,-1 0 0 0 0,0 1 1 0 0,-9-6-1 0 0,14 10-1 0 0,0-1 0 0 0,0 0 0 0 0,0 1 0 0 0,-1-1 0 0 0,1 1 0 0 0,0 0 0 0 0,0-1 1 0 0,0 1-1 0 0,-1 0 0 0 0,1 0 0 0 0,0 0 0 0 0,0 0 0 0 0,0 0 0 0 0,-1 0 0 0 0,1 0 0 0 0,0 0 0 0 0,0 0 0 0 0,-2 1 0 0 0,2 0 3 0 0,0-1-1 0 0,1 1 1 0 0,-1-1-1 0 0,0 1 1 0 0,1-1-1 0 0,-1 1 1 0 0,1 0-1 0 0,-1-1 1 0 0,1 1 0 0 0,-1 0-1 0 0,1-1 1 0 0,-1 1-1 0 0,1 0 1 0 0,0 0-1 0 0,-1 0 1 0 0,1-1-1 0 0,0 1 1 0 0,0 0-1 0 0,0 0 1 0 0,0 0-1 0 0,0-1 1 0 0,0 1 0 0 0,0 0-1 0 0,0 0 1 0 0,0 1-1 0 0,5 53-1016 0 0,-5-54 1063 0 0,-15-13-442 0 0,6 2 288 0 0,1 0-1 0 0,-13-22 1 0 0,-2-4 92 0 0,22 35 47 0 0,1 1 85 0 0,3 16-747 0 0,29 76-330 0 0,-32-92 1000 0 0,-5-6-564 0 0,1 0 471 0 0,1-1-1 0 0,-1 1 0 0 0,1-1 1 0 0,0 0-1 0 0,0 0 0 0 0,-3-14 0 0 0,1 7 49 0 0,-8-41 2 0 0,12 55-90 0 0,3 1-67 0 0,-1 1 116 0 0,0-1 1 0 0,0 1-1 0 0,0 0 1 0 0,-1-1-1 0 0,1 1 1 0 0,1 3-1 0 0,-1-2 4 0 0,14 32 44 0 0,-6-12 10 0 0,14 24-1 0 0,-22-47-72 0 0,0-15-1640 0 0,-5-4 1775 0 0,-7-21 0 0 0,-2-11 75 0 0,6 17 1917 0 0,9 36-2042 0 0,0 0 1 0 0,0 0-1 0 0,0 0 1 0 0,0 0-1 0 0,0 0 1 0 0,-1 0-1 0 0,4 5 1 0 0,-4-5-9 0 0,11 18 8 0 0,14 32 0 0 0,4 8-117 0 0,-30-60-40 0 0,-5-15-1976 0 0,-17-32 2804 0 0,16 35-627 0 0,0 0 0 0 0,1-1 1 0 0,0 0-1 0 0,-4-16 0 0 0,9 29 11 0 0,2 0-93 0 0,0 0 1 0 0,-1 1-1 0 0,1-1 0 0 0,-1 0 1 0 0,1 1-1 0 0,-1-1 0 0 0,1 1 0 0 0,-1 0 1 0 0,1-1-1 0 0,2 3 0 0 0,3 3 67 0 0,-1 0-1 0 0,1 1 0 0 0,-1 0 1 0 0,0 1-1 0 0,0-1 0 0 0,-1 1 1 0 0,8 15-1 0 0,1 0-20 0 0,-12-19-24 0 0,2 2 10 0 0,0 1 1 0 0,1-1 0 0 0,8 9 0 0 0,-13-15-69 0 0,-11-18 290 0 0,-5-5 623 0 0,10 16-835 0 0,1 0 0 0 0,-1 0 0 0 0,2-1 1 0 0,-1 0-1 0 0,1 0 0 0 0,0 0 0 0 0,-5-16 1 0 0,9 24-84 0 0,1 0-110 0 0,-1 0 144 0 0,1-1-1 0 0,-1 1 1 0 0,0 0 0 0 0,1 0-1 0 0,-1 0 1 0 0,1 0 0 0 0,-1-1-1 0 0,1 1 1 0 0,-1 0 0 0 0,1 0-1 0 0,-1 0 1 0 0,0 0 0 0 0,1 0-1 0 0,-1 0 1 0 0,1 0 0 0 0,-1 0 0 0 0,1 0-1 0 0,-1 0 1 0 0,1 1 0 0 0,-1-1-1 0 0,1 0 1 0 0,-1 0 0 0 0,0 0-1 0 0,1 0 1 0 0,-1 1 0 0 0,1-1-1 0 0,-1 0 1 0 0,1 1 0 0 0,13 7-39 0 0,2 4 102 0 0,1 0 0 0 0,-2 2 0 0 0,0-1 0 0 0,0 2 0 0 0,16 20 0 0 0,-31-35 73 0 0,0 0 1 0 0,0 1-1 0 0,0-1 1 0 0,0 0-1 0 0,0 0 1 0 0,0 0-1 0 0,1 0 1 0 0,-1 1-1 0 0,0-1 1 0 0,0 0 0 0 0,0 0-1 0 0,0 0 1 0 0,0 1-1 0 0,0-1 1 0 0,0 0-1 0 0,0 0 1 0 0,0 0-1 0 0,0 1 1 0 0,0-1-1 0 0,0 0 1 0 0,0 0 0 0 0,0 0-1 0 0,0 1 1 0 0,0-1-1 0 0,0 0 1 0 0,0 0-1 0 0,0 0 1 0 0,0 0-1 0 0,0 1 1 0 0,-1-1-1 0 0,1 0 1 0 0,0 0 0 0 0,0 0-1 0 0,0 1 1 0 0,0-1-1 0 0,0 0 1 0 0,0 0-1 0 0,-1 0 1 0 0,1 0-1 0 0,-11 3 1767 0 0,-12-3-810 0 0,3-3-1231 0 0,-34-10 1 0 0,-8-2-346 0 0,61 15 402 0 0,17 9-2761 0 0,37 17 1708 0 0,50 24 2154 0 0,-119-52 2089 0 0,-48-17-3088 0 0,-15-2-111 0 0,81 22 44 0 0,7 0-834 0 0,0 1-1 0 0,0 0 1 0 0,12 6-1 0 0,49 21 858 0 0,-12-6 46 0 0,-85-33 1181 0 0,-2 2 0 0 0,1 1 0 0 0,-34-5 0 0 0,130 40-4148 0 0,-12-7 2957 0 0,30 10 1279 0 0,-93-32-1024 0 0,0 0 0 0 0,0 0 0 0 0,0-1 0 0 0,1 0 0 0 0,-1 0-1 0 0,-12-7 1 0 0,-13-3 312 0 0,23 9-530 0 0,0 1 0 0 0,-1 0 1 0 0,1 1-1 0 0,-18-1 0 0 0,26 2-132 0 0,19 3-2253 0 0,2 0 2271 0 0,0 1 1 0 0,0 1 0 0 0,0 1 0 0 0,0 0 0 0 0,-1 2 0 0 0,-1 0-1 0 0,31 18 1 0 0,-49-26 92 0 0,1 1 104 0 0,0-1 0 0 0,0 1 0 0 0,0 0 0 0 0,0-1 0 0 0,0 1 0 0 0,-1 0 0 0 0,1-1 0 0 0,0 1-1 0 0,0 0 1 0 0,-1 0 0 0 0,1 0 0 0 0,-1 0 0 0 0,1 0 0 0 0,-1 0 0 0 0,1 0 0 0 0,-1 0 0 0 0,1 0 0 0 0,-1 2 877 0 0,-13-7-523 0 0,-15-15-1077 0 0,23 16 568 0 0,0-1 1 0 0,0 1-1 0 0,0-1 1 0 0,-1 1 0 0 0,-7-2 236 0 0,22 15-1938 0 0,11 15 1396 0 0,73 79 231 0 0,-86-98 115 0 0,-6-5-37 0 0,-10-15-715 0 0,-6-8 846 0 0,9 13-25 0 0,0-1 0 0 0,-12-11 0 0 0,17 20 1040 0 0,10 19-1128 0 0,13 22-299 0 0,25 39 308 0 0,-47-79-35 0 0,-10-13 420 0 0,11 33-232 0 0,0-17-124 0 0,0 3 36 0 0,0-1 0 0 0,-1 1 0 0 0,1-1 0 0 0,-1 1 0 0 0,0 0 0 0 0,-2 9 0 0 0,1 1-22 0 0,4 9-233 0 0,-3-24 301 0 0,-4-22-1811 0 0,-15-67 3755 0 0,19 104-1268 0 0,16 66-1757 0 0,-16-82 1092 0 0,-1-2-1130 0 0,0 0 935 0 0,0 0-1 0 0,0 0 0 0 0,0-1 0 0 0,0 1 0 0 0,0 0 1 0 0,0-5-1 0 0,0 5 95 0 0,-33-97-43 0 0,34 99 197 0 0,-1-3 1516 0 0,-2 6-1293 0 0,-1 7-878 0 0,4-10 498 0 0,0 0 0 0 0,0 0 0 0 0,1 1 0 0 0,-1-1 0 0 0,0 0 0 0 0,0 0 1 0 0,0 0-1 0 0,0 1 0 0 0,0-1 0 0 0,0 0 0 0 0,0 0 0 0 0,0 1 0 0 0,0-1 0 0 0,0 0 0 0 0,0 0 0 0 0,0 0 1 0 0,0 1-1 0 0,-1-1 0 0 0,1 0 0 0 0,0 0 0 0 0,0 0 0 0 0,0 1 0 0 0,0-1 0 0 0,0 0 0 0 0,0 0 0 0 0,0 0 1 0 0,-1 1-1 0 0,1-1 0 0 0,0 0 0 0 0,0 0 0 0 0,0 0 0 0 0,-1 1 0 0 0,-3-9-811 0 0,-8-24-341 0 0,11 31 1165 0 0,-5-10 98 0 0,3 6-10 0 0,5 8-63 0 0,-2-3-31 0 0,13 16-26 0 0,-2 0 0 0 0,0 1 0 0 0,11 23 1 0 0,-21-38 120 0 0,0 0 1 0 0,0 1 0 0 0,0-1 0 0 0,-1 1 0 0 0,1 0 0 0 0,-1-1-1 0 0,0 1 1 0 0,0-1 0 0 0,0 1 0 0 0,0 0 0 0 0,0-1-1 0 0,0 1 1 0 0,-1-1 0 0 0,0 5 0 0 0,0-2-176 0 0,1-5 203 0 0,-6 27 297 0 0,5-24-457 0 0,1-2 22 0 0,0 0-22 0 0,-1 0 32 0 0,1 1 757 0 0,3 5 1100 0 0,-2-6-1850 0 0,1 0 0 0 0,-1 0-1 0 0,0 0 1 0 0,1-1 0 0 0,-1 1 0 0 0,1 0 0 0 0,-1 0-1 0 0,1-1 1 0 0,-1 1 0 0 0,1-1 0 0 0,-1 0-1 0 0,1 1 1 0 0,3-1 0 0 0,-2 0-1 0 0,-1 1 5 0 0,0-1 0 0 0,0 0 0 0 0,0 0-11 0 0,-2 0-31 0 0,2 0 31 0 0,0 0 11 0 0,17 3 0 0 0,20 4 0 0 0,-20-5-128 0 0,-9-1 111 0 0,-1-2-23 0 0,5-1 33 0 0,-12 2 7 0 0,0-1 0 0 0,0 0 0 0 0,1 1 0 0 0,1-2 0 0 0,17-2 0 0 0,8 2 0 0 0,11 1-64 0 0,-38 1 64 0 0,0 0 0 0 0,3-1 0 0 0,-2 1 0 0 0,0 0 0 0 0,-1 0 0 0 0,1 0 0 0 0,0 0 0 0 0,-1 0 0 0 0,5 1 0 0 0,0 1 0 0 0,-7-2 36 0 0,15 2 56 0 0,-13-2-92 0 0,0 0 0 0 0,0 0 0 0 0,0 0 0 0 0,0 1 0 0 0,0-1 0 0 0,1 0 0 0 0,-1 0 0 0 0,-1 0 0 0 0,1-1 0 0 0,18-2 0 0 0,0 1 0 0 0,27-1 0 0 0,-41 4 0 0 0,0 0 0 0 0,1-1 0 0 0,-1 1 0 0 0,0-1 0 0 0,10-1 0 0 0,-13 0 0 0 0,1 2 0 0 0,-4-1 0 0 0,0 0 0 0 0,0 0 0 0 0,0 0 0 0 0,0 0 0 0 0,0 0 0 0 0,0 0 0 0 0,0 0 0 0 0,0 0 0 0 0,0 0 0 0 0,0 0 0 0 0,0 0 0 0 0,0 0 0 0 0,0 0 0 0 0,0 0 0 0 0,0 0 0 0 0,0 0 0 0 0,0 0 0 0 0,0 0 0 0 0,0 0 0 0 0,0 0 0 0 0,0 0 0 0 0,0 0 0 0 0,0 0 0 0 0,0 0 0 0 0,0 0 0 0 0,0 0 0 0 0,0 0 0 0 0,1 0 0 0 0,-1 0 0 0 0,0 0 0 0 0,0 0 0 0 0,0 0 0 0 0,20-2 0 0 0,-17 2 0 0 0,16-1 0 0 0,21 0 64 0 0,-37 1-64 0 0,0 0 0 0 0,0 0 0 0 0,0 0 0 0 0,0 0 0 0 0,0 0 11 0 0,0 0 31 0 0,-1 0-31 0 0,1 0-11 0 0,0-1 0 0 0,0 1 0 0 0,0-1 0 0 0,0 1 0 0 0,0 0 0 0 0,0 0 0 0 0,0-1 0 0 0,0 1 0 0 0,-1-1 0 0 0,1 1 0 0 0,0 0 0 0 0,0-1 0 0 0,0 1 0 0 0,0 0 0 0 0,0 0 0 0 0,0 0 0 0 0,0-1 0 0 0,-1 1 0 0 0,40-3 0 0 0,-22 2 0 0 0,-18 2 0 0 0,2 0 0 0 0,19-3 0 0 0,-21 2 0 0 0,1-1 0 0 0,0 1 0 0 0,0 0 0 0 0,7 0 1 0 0,95 3 9 0 0,-81-3 45 0 0,46-4 1 0 0,-53 2-21 0 0,29 0 0 0 0,-24 3 13 0 0,41-4 0 0 0,-15-1-16 0 0,-3 0-32 0 0,4 0 64 0 0,-40 3 166 0 0,-1 1 102 0 0,-12 0-126 0 0,-18-1-129 0 0,4 1 21 0 0,-29 2-1 0 0,36 0-81 0 0,1-1 0 0 0,-1-1 0 0 0,-13-1 0 0 0,22 1-16 0 0,0 1 0 0 0,0-1 12 0 0,1 0 36 0 0,0 1-25 0 0,0-1 19 0 0,-1 0-42 0 0,2 0-58 0 0,21 7-1101 0 0,21-5 952 0 0,6-3 130 0 0,-21 0 1636 0 0,-46 1-1134 0 0,-47 2-297 0 0,43-3-146 0 0,20 1 17 0 0,-1 0-1 0 0,0 0 1 0 0,0 0-1 0 0,0 0 1 0 0,-6 1-1 0 0,1 0 14 0 0,5-1-14 0 0,1 1 0 0 0,-1-1 0 0 0,1 1 0 0 0,0 0 0 0 0,-6 1 0 0 0,9-2-52 0 0,2 1-1050 0 0,-1 0 1017 0 0,1-1-1 0 0,-1 1 1 0 0,1-1 0 0 0,-1 1-1 0 0,1-1 1 0 0,0 0-1 0 0,-1 1 1 0 0,1-1-1 0 0,1 0 1 0 0,1 0 11 0 0,2 1 45 0 0,-1 0 0 0 0,1-1 0 0 0,0 0-1 0 0,0 0 1 0 0,0 0 0 0 0,-1-1 0 0 0,1 0-1 0 0,10-2 1 0 0,-16 3-33 0 0,0-1-131 0 0,0 1 212 0 0,-1-1 0 0 0,1 1 0 0 0,0-1 0 0 0,-1 1 0 0 0,1-1 0 0 0,0 1 0 0 0,-1-1 0 0 0,1 1-1 0 0,-1 0 1 0 0,1-1 0 0 0,-1 1 0 0 0,1 0 0 0 0,-1-1 0 0 0,1 1 0 0 0,-1 0 0 0 0,1 0 0 0 0,-1-1 0 0 0,1 1 0 0 0,-2 0 0 0 0,-14-5 241 0 0,13 4-188 0 0,-18-5 90 0 0,-29-3 1 0 0,1 0-18 0 0,37 6-113 0 0,9 2-16 0 0,0-1 0 0 0,-1 2 0 0 0,1-1 0 0 0,-1 0 0 0 0,1 1 0 0 0,0-1 0 0 0,-1 1 0 0 0,1 0 0 0 0,-1 0 0 0 0,1 1 0 0 0,-6 0-1 0 0,-47 0 62 0 0,53-1-77 0 0,-11 0 15 0 0,-4 4 504 0 0,-2 0-649 0 0,-16-2 119 0 0,27 0 11 0 0,0-2 0 0 0,0 1 0 0 0,0-1-1 0 0,-15-2 1 0 0,-70-9-41 0 0,19 4 26 0 0,57 5 38 0 0,0 2 1 0 0,-29 2-1 0 0,46-2-21 0 0,-9 0-33 0 0,0 0-1 0 0,1-1 1 0 0,-1 0 0 0 0,0-1-1 0 0,-18-6 1 0 0,-13-2-47 0 0,-35-9 83 0 0,6 1-18 0 0,49 13-59 0 0,15 3 7 0 0,-1 0-1 0 0,1 1 0 0 0,0 0 0 0 0,-1 0 1 0 0,1 1-1 0 0,-8 0 0 0 0,13 0 50 0 0,1 0 0 0 0,-1 0 0 0 0,1 0 0 0 0,-1 0 0 0 0,1 0 0 0 0,-1 0-1 0 0,1 1 1 0 0,-1-1 0 0 0,1 0 0 0 0,-1 0 0 0 0,1 1 0 0 0,0-1 0 0 0,-1 0 0 0 0,1 1 0 0 0,-1-1-1 0 0,1 0 1 0 0,0 1 0 0 0,-1-1 0 0 0,1 1 0 0 0,0-1 0 0 0,0 0 0 0 0,-1 1 0 0 0,1-1 0 0 0,0 1 0 0 0,0-1-1 0 0,0 1 1 0 0,0-1 0 0 0,-1 1 0 0 0,1-1 0 0 0,0 1 0 0 0,0-1 0 0 0,0 1 0 0 0,0-1 0 0 0,0 1-1 0 0,0-1 1 0 0,0 1 0 0 0,0 0 0 0 0,1 3-104 0 0,0 0 0 0 0,1 0 0 0 0,-1 0 0 0 0,1 0 0 0 0,0 0 0 0 0,-1 0 0 0 0,2 0-1 0 0,-1-1 1 0 0,0 1 0 0 0,6 5 0 0 0,11 20 1106 0 0,-35-30-113 0 0,3-4-885 0 0,3 2-20 0 0,1-1 0 0 0,0 2-1 0 0,-1-1 1 0 0,0 1-1 0 0,-18-2 1 0 0,28 4-89 0 0,2 1-328 0 0,0-1 185 0 0,0 0 0 0 0,0 0-1 0 0,0 1 1 0 0,1-1 0 0 0,-1 1 0 0 0,2 0 0 0 0,-2 0-6 0 0,38 14-1169 0 0,-34-11 1369 0 0,0-1 0 0 0,0-1 0 0 0,0 1 1 0 0,0-1-1 0 0,1 0 0 0 0,-1-1 0 0 0,1 0 1 0 0,0 0-1 0 0,-1 0 0 0 0,10 0 0 0 0,-15-1 395 0 0,-19-8 2134 0 0,0 1-2554 0 0,0 2 0 0 0,-1 0-1 0 0,1 1 1 0 0,-1 1 0 0 0,-28-1-1 0 0,60 3-170 0 0,1 2-1 0 0,0 0 1 0 0,-1 1 0 0 0,1 0-1 0 0,-1 0 1 0 0,20 8 1542 0 0,-59-7 2136 0 0,-14-4-2842 0 0,-8 0-865 0 0,47 1 244 0 0,0 0-94 0 0,8 2-1308 0 0,-1 0 1110 0 0,1-1 0 0 0,-1 0 0 0 0,1 0 0 0 0,-1-1 1 0 0,1 0-1 0 0,0 0 0 0 0,7-2 0 0 0,-6 2 258 0 0,10-2 29 0 0,-12 1 50 0 0,0 0-1 0 0,0 1 1 0 0,0 0-1 0 0,0 0 1 0 0,-1 1 0 0 0,1-1-1 0 0,9 3 1336 0 0,-46 1 2321 0 0,-17-8-3678 0 0,3 1-702 0 0,45 3 668 0 0,21-3-4294 0 0,99 10 3810 0 0,-84-3 533 0 0,69-2 0 0 0,-102-2 553 0 0,-9-1 28 0 0,0 0 0 0 0,0 0 0 0 0,0-1 0 0 0,0 1 0 0 0,-10-5 0 0 0,-3-1-468 0 0,-41-10 9 0 0,-72-25-1859 0 0,131 42 1869 0 0,20 3-1673 0 0,118 36 100 0 0,-93-24 1529 0 0,75 15 1 0 0,-118-30 457 0 0,-15-5 1246 0 0,-23-7-885 0 0,-19-6-1404 0 0,1-2 1 0 0,-96-49-1 0 0,146 66 418 0 0,3 2 101 0 0,0 0-1 0 0,-1 0 0 0 0,1 0 1 0 0,0-1-1 0 0,1 1 0 0 0,-1-1 1 0 0,0 1-1 0 0,0-1 0 0 0,1 1 1 0 0,-4-5-1 0 0,6 6-136 0 0,1-1 1 0 0,-1 1-1 0 0,0-1 0 0 0,1 1 0 0 0,-1-1 1 0 0,1 1-1 0 0,-1 0 0 0 0,0-1 0 0 0,1 1 0 0 0,-1 0 1 0 0,3 0-1 0 0,8 2-126 0 0,1 0-1 0 0,0 0 1 0 0,-1 1-1 0 0,0 1 1 0 0,0 0 0 0 0,19 9-1 0 0,-15-6 169 0 0,48 19 90 0 0,63 26-14 0 0,-115-44 2462 0 0,-19-9-1090 0 0,-57-14 961 0 0,20 0-2681 0 0,-58-27-1 0 0,80 32-3 0 0,0-1 0 0 0,-29-20-1 0 0,44 25 309 0 0,0 1-1 0 0,0-1 0 0 0,1 0 1 0 0,0 0-1 0 0,0-1 1 0 0,1 1-1 0 0,-1-1 0 0 0,2-1 1 0 0,-1 1-1 0 0,-4-11 0 0 0,59 82-1275 0 0,-43-53 1327 0 0,4 4 26 0 0,-1 2 0 0 0,-1-1 1 0 0,0 1-1 0 0,11 30 1 0 0,-47-85 1270 0 0,-37-66-1562 0 0,21 37 274 0 0,37 58 25 0 0,-17-26 121 0 0,21 33 131 0 0,0-1 0 0 0,0 0 0 0 0,-1 1 0 0 0,1 0 0 0 0,-1-1 0 0 0,1 1 0 0 0,-1 0 0 0 0,0 0 0 0 0,-5-2 875 0 0,8 9-1366 0 0,1 0 0 0 0,0 0-1 0 0,0 0 1 0 0,0 0 0 0 0,0-1 0 0 0,1 1-1 0 0,0 0 1 0 0,2 4 0 0 0,24 39-1235 0 0,-14-26 990 0 0,4 11 52 0 0,38 58-98 0 0,-55-90 488 0 0,-78-116 471 0 0,52 75-367 0 0,-54-75 2854 0 0,80 117-2968 0 0,0 0 0 0 0,0 0-1 0 0,0 0 1 0 0,1 0-1 0 0,-1 0 1 0 0,1 0 0 0 0,-1 0-1 0 0,4 2 1 0 0,2 4-217 0 0,53 78-942 0 0,19 23 512 0 0,-78-107 637 0 0,0-1 0 0 0,0 0-1 0 0,1 0 1 0 0,-1 1 0 0 0,0-1 0 0 0,1 0 0 0 0,-1 0 0 0 0,1 0 0 0 0,-1 0 0 0 0,1-1-1 0 0,2 2 1 0 0,-4-2 13 0 0,0 0 0 0 0,0 0 0 0 0,0 0 0 0 0,1 0 0 0 0,-1 0 1 0 0,0 0-1 0 0,0 0 0 0 0,0 0 0 0 0,1 0 0 0 0,-1 0 0 0 0,0 0 0 0 0,0 0 0 0 0,0 0 0 0 0,0 0 0 0 0,1 0 0 0 0,-1 0 0 0 0,0 0 0 0 0,0 0 0 0 0,0 0 0 0 0,0-1 0 0 0,1 1 0 0 0,-1 0 0 0 0,0 0 0 0 0,0 0 0 0 0,0 0 0 0 0,0 0 0 0 0,0 0 0 0 0,1-1 0 0 0,-1 1 0 0 0,0 0 0 0 0,0 0 0 0 0,0 0 0 0 0,0 0 0 0 0,0-1 0 0 0,-1-13-630 0 0,-9-12 781 0 0,-1-1 0 0 0,-1 2-1 0 0,-23-37 1 0 0,17 32 42 0 0,-55-97 1790 0 0,85 146-734 0 0,46 63-1375 0 0,72 112-468 0 0,-126-188 609 0 0,-2-2-20 0 0,0 0 1 0 0,0 0-1 0 0,1-1 0 0 0,-1 1 0 0 0,1-1 0 0 0,0 0 0 0 0,0 1 1 0 0,0-1-1 0 0,5 3 0 0 0,-8-6 8 0 0,0 0 1 0 0,1 0-1 0 0,-1 1 1 0 0,0-1-1 0 0,0 0 1 0 0,0 0-1 0 0,0 0 0 0 0,0 0 1 0 0,0 0-1 0 0,0 0 1 0 0,0 0-1 0 0,1 0 1 0 0,-1 0-1 0 0,0 0 1 0 0,0 0-1 0 0,0 0 0 0 0,0 0 1 0 0,0 0-1 0 0,0 0 1 0 0,0 0-1 0 0,0 0 1 0 0,1 0-1 0 0,-1 0 1 0 0,0 0-1 0 0,0 0 0 0 0,0 0 1 0 0,0 0-1 0 0,0 0 1 0 0,0-1-1 0 0,0 1 1 0 0,0 0-1 0 0,0 0 1 0 0,1 0-1 0 0,-1 0 1 0 0,0 0-1 0 0,0 0 0 0 0,0 0 1 0 0,0 0-1 0 0,0 0 1 0 0,0 0-1 0 0,0 0 1 0 0,0-1-1 0 0,0 1 1 0 0,0 0-1 0 0,0 0 0 0 0,0 0 1 0 0,0 0-1 0 0,0 0 1 0 0,0 0-1 0 0,0-9-371 0 0,-4-7-15 0 0,-13-23 443 0 0,-1 1-1 0 0,-2 1 1 0 0,-32-44-1 0 0,-13-24 227 0 0,53 88 2562 0 0,12 17-2784 0 0,5 13 760 0 0,19 30-1645 0 0,1 0-1 0 0,33 41 0 0 0,-12-18 205 0 0,-36-50 518 0 0,-5-7 63 0 0,1 0 0 0 0,1 0 1 0 0,-1-1-1 0 0,9 9 0 0 0,-14-17 39 0 0,-1 1-1 0 0,0-1 1 0 0,1 0 0 0 0,-1 1-1 0 0,0-1 1 0 0,1 0-1 0 0,-1 1 1 0 0,1-1-1 0 0,-1 0 1 0 0,1 1 0 0 0,-1-1-1 0 0,0 0 1 0 0,1 0-1 0 0,-1 0 1 0 0,1 0 0 0 0,-1 1-1 0 0,1-1 1 0 0,-1 0-1 0 0,1 0 1 0 0,-1 0-1 0 0,1 0 1 0 0,0 0 0 0 0,0 0-1 0 0,-1 0-22 0 0,0-1 0 0 0,1 1 0 0 0,-1 0 0 0 0,0-1 0 0 0,0 1 0 0 0,0-1 1 0 0,1 1-1 0 0,-1 0 0 0 0,0-1 0 0 0,0 1 0 0 0,0-1 0 0 0,0 1 0 0 0,0-1 0 0 0,0 1 0 0 0,0 0 0 0 0,1-1 0 0 0,-1 1 0 0 0,-1-1 0 0 0,1 1 0 0 0,0-1 0 0 0,-5-25-1155 0 0,-23-42 1958 0 0,-55-96 1 0 0,39 80-375 0 0,37 71 789 0 0,9 17 789 0 0,12 22-1169 0 0,53 86-1515 0 0,60 91-225 0 0,-127-203 942 0 0,2 3-65 0 0,0-1 0 0 0,-1 0-1 0 0,1 1 1 0 0,0-1 0 0 0,1 0 0 0 0,1 2 0 0 0,-3-4-129 0 0,-1-5-112 0 0,-1 0 0 0 0,0-1 0 0 0,0 1 0 0 0,0 0 0 0 0,0 0 0 0 0,-1 0 0 0 0,-4-8 0 0 0,-20-35 903 0 0,14 28-600 0 0,-148-290 815 0 0,169 326 2484 0 0,18 27-2723 0 0,10 16-1018 0 0,122 189-1202 0 0,-155-240 1575 0 0,-2-5 9 0 0,-1 0 0 0 0,1 0 1 0 0,0-1-1 0 0,-1 1 0 0 0,1 0 0 0 0,0-1 0 0 0,1 0 0 0 0,-1 0 0 0 0,3 3 0 0 0,-6-10-109 0 0,0-1 0 0 0,0 1-1 0 0,-1-1 1 0 0,0 1 0 0 0,0 0 0 0 0,0 0-1 0 0,-1 0 1 0 0,-5-9 0 0 0,0 1 200 0 0,-41-73 189 0 0,18 34-153 0 0,-27-63 1 0 0,39 70 2434 0 0,19 49-2299 0 0,1-1 1 0 0,0 0 0 0 0,0 0-1 0 0,0 0 1 0 0,1 0 0 0 0,-1 0-1 0 0,1 0 1 0 0,2 4-1 0 0,2 2-128 0 0,113 183-1068 0 0,-92-153 825 0 0,-19-26 85 0 0,-1-1-13 0 0,1 1-1 0 0,0-2 1 0 0,1 1-1 0 0,1-1 1 0 0,0-1-1 0 0,17 15 1 0 0,-27-24 57 0 0,1-1 0 0 0,-1 0 0 0 0,0 0 0 0 0,0 1 0 0 0,0-1-1 0 0,1 0 1 0 0,-1 0 0 0 0,0 0 0 0 0,0 1 0 0 0,1-1 0 0 0,-1 0 0 0 0,0 0 0 0 0,0 0 0 0 0,1 0 0 0 0,-1 0 0 0 0,0 0 0 0 0,1 0 0 0 0,-1 1 0 0 0,0-1 0 0 0,0 0 0 0 0,1 0-1 0 0,-1 0 1 0 0,0 0 0 0 0,1 0 0 0 0,-1 0 0 0 0,0 0 0 0 0,1 0 0 0 0,-1-1 0 0 0,0 1 0 0 0,0 0 0 0 0,1 0 0 0 0,-1 0 0 0 0,0 0 0 0 0,1 0 0 0 0,-2-11-836 0 0,-10-13 612 0 0,-28-42 702 0 0,-105-202 16 0 0,155 286 3400 0 0,23 27-3896 0 0,0 2-295 0 0,-23-31 265 0 0,142 191-841 0 0,-141-194 350 0 0,-9-13-530 0 0,-6-10 210 0 0,-16-25 1065 0 0,-30-40 0 0 0,26 40-85 0 0,-20-38 0 0 0,12 12 1465 0 0,39 76-789 0 0,13 19-1155 0 0,36 44 1 0 0,-16-25 139 0 0,-29-36 234 0 0,1 2-48 0 0,1 0-1 0 0,0-1 1 0 0,2 0-1 0 0,26 23 0 0 0,-34-37-1194 0 0,-10-12 717 0 0,-11-11 459 0 0,-117-115 948 0 0,345 311-1666 0 0,-209-172 770 0 0,1 0-16 0 0,1 0 1 0 0,-1 0 0 0 0,1 0 0 0 0,0-1 0 0 0,0-1-1 0 0,8 4 1 0 0,-15-7-72 0 0,-19-17-600 0 0,-86-58 1655 0 0,-4-3-850 0 0,107 78-29 0 0,20 9-749 0 0,31 15 303 0 0,67 45 0 0 0,11 6-718 0 0,-122-72 922 0 0,-1 0-1 0 0,1 0 1 0 0,13 2 0 0 0,-30-19 1134 0 0,-19-9-286 0 0,0 2 1 0 0,-1 1 0 0 0,-53-25 0 0 0,48 26-495 0 0,20 10-251 0 0,-59-28-313 0 0,86 42-623 0 0,88 38-902 0 0,-40-13 1588 0 0,7 4-1160 0 0,94 35 0 0 0,-157-68 3112 0 0,-4-3-273 0 0,-10-5 599 0 0,-17-9-656 0 0,-25-6-1018 0 0,-30-13-202 0 0,83 35-133 0 0,14-1-3166 0 0,38 9 1834 0 0,-34-5 1763 0 0,1 0 0 0 0,22 0 1 0 0,-57-14 1814 0 0,-6 1-1935 0 0,-1 2 1 0 0,0 0-1 0 0,-30-5 0 0 0,38 10-216 0 0,-113-23 222 0 0,-42-11-638 0 0,153 33 50 0 0,18 7-76 0 0,8 5-109 0 0,21 18-536 0 0,-12-11 772 0 0,23 16 0 0 0,-39-30 244 0 0,-2-1 134 0 0,-1-1 143 0 0,-1 0-1 0 0,0 0 1 0 0,1 0 0 0 0,-1-1-1 0 0,1 1 1 0 0,0 0-1 0 0,-3-4 1 0 0,1 2-38 0 0,-33-31 325 0 0,8 8-503 0 0,0-2 0 0 0,2-1 0 0 0,-25-36 0 0 0,24 26-6 0 0,-68-111 258 0 0,90 140-158 0 0,5 10-98 0 0,15 9-1158 0 0,2 7 936 0 0,1 0 1 0 0,-2 1 0 0 0,0 1-1 0 0,-1 1 1 0 0,-1 0 0 0 0,18 33-1 0 0,-31-52 364 0 0,-2-5-108 0 0,0 1-1 0 0,0-1 1 0 0,-1 0 0 0 0,1 1-1 0 0,-1 0 1 0 0,0-1 0 0 0,0 1-1 0 0,-4-5 1 0 0,-1-4 78 0 0,-83-195 527 0 0,118 275 1219 0 0,9 30-2686 0 0,-31-79 738 0 0,-5-15-156 0 0,-5-12-77 0 0,-68-221 3207 0 0,72 238-2216 0 0,1 14-1075 0 0,6 9-91 0 0,1 0-1 0 0,13 31 1 0 0,-51-135-1925 0 0,-4-11 4868 0 0,35 86-2537 0 0,0 0 1 0 0,0 0-1 0 0,0-1 0 0 0,0 1 0 0 0,1 0 1 0 0,-1-1-1 0 0,0 1 0 0 0,1-1 0 0 0,2 2 1 0 0,1 2-139 0 0,-2-1 177 0 0,1 0 1 0 0,-1 0-1 0 0,0-1 0 0 0,1 1 1 0 0,0-1-1 0 0,0 0 0 0 0,5 3 1 0 0,-9-6-37 0 0,-14-15 1085 0 0,-74-60-178 0 0,88 75-949 0 0,17 9-2071 0 0,4 3 1731 0 0,1-1 0 0 0,41 14 610 0 0,-79-36 2436 0 0,-2-2-2417 0 0,-1 2-1 0 0,0 0 0 0 0,-1 1 1 0 0,-37-13-1 0 0,51 21-634 0 0,16 6-546 0 0,20 5-494 0 0,-14-6 1513 0 0,14 2-843 0 0,-22-3 1698 0 0,-13-1 1908 0 0,-11-3-2703 0 0,3 0 5 0 0,-1 1 0 0 0,1 1 0 0 0,-1 0 0 0 0,1 0 0 0 0,0 2 0 0 0,-25 4 0 0 0,36-5-102 0 0,2-1-59 0 0,16 2-1927 0 0,-10-2 1877 0 0,-1 0 1 0 0,0 0 0 0 0,1-1-1 0 0,-1 0 1 0 0,0 0-1 0 0,0 0 1 0 0,1-1 0 0 0,-1 0-1 0 0,0 0 1 0 0,-1 0-1 0 0,1 0 1 0 0,5-4 728 0 0,-11 6-367 0 0,-1 0 1 0 0,1 1 0 0 0,-1-1 0 0 0,1 0 0 0 0,-1 1 0 0 0,1-1 0 0 0,-1 1 0 0 0,1 0-1 0 0,0-1 1 0 0,-1 1 0 0 0,-1 1 0 0 0,3-1-239 0 0,-1-1 0 0 0,0 1 0 0 0,0 0 0 0 0,1 0 0 0 0,-1 0 0 0 0,0 0 0 0 0,1 0 0 0 0,-1 0 0 0 0,1 0 0 0 0,-1 0 0 0 0,1 0 0 0 0,-1 0 0 0 0,1 0 0 0 0,0 0 0 0 0,-1 0 0 0 0,1 0 0 0 0,0 1 0 0 0,0-1 0 0 0,0 2 0 0 0,0 0-43 0 0,1 0 1 0 0,-1 0-1 0 0,1 0 0 0 0,0 0 0 0 0,0 0 1 0 0,0 0-1 0 0,1 3 0 0 0,3 3-71 0 0,0-1-1 0 0,0 0 1 0 0,11 14-1 0 0,-12-17 1 0 0,1 0-1 0 0,0 0 1 0 0,0 0-1 0 0,1-1 1 0 0,-1 0 0 0 0,12 7-1 0 0,-16-11-28 0 0,-10-15-768 0 0,-48-50 1492 0 0,51 59-468 0 0,-2-1-1 0 0,1 1 0 0 0,-1 0 1 0 0,0 0-1 0 0,0 1 1 0 0,-17-8-1 0 0,35 30 65 0 0,20 15-1143 0 0,-12-10 661 0 0,2-2 0 0 0,0 0 0 0 0,1-1 0 0 0,27 17 0 0 0,-79-71 1298 0 0,12 19-817 0 0,-1 1-1 0 0,0 1 1 0 0,-1 1-1 0 0,-41-20 1 0 0,60 33-167 0 0,0-2 51 0 0,0 1 1 0 0,0 0-1 0 0,0 1 1 0 0,0-1-1 0 0,-1 0 1 0 0,-3 0-1 0 0,6 1 133 0 0,7 15-220 0 0,2-2-136 0 0,2-1-1 0 0,-1-1 1 0 0,1 0-1 0 0,1 0 1 0 0,14 10-1 0 0,3 3-4 0 0,-25-20 99 0 0,1 0 0 0 0,-1 0 0 0 0,1-1 0 0 0,9 5 0 0 0,-14-8-124 0 0,-4-14-476 0 0,-1 5 856 0 0,-1 1 1 0 0,0 1-1 0 0,0-1 1 0 0,0 1-1 0 0,-1 0 1 0 0,-12-9 0 0 0,-50-32 94 0 0,68 47-229 0 0,-3-1 106 0 0,1 0 1 0 0,0 0-1 0 0,-1 0 1 0 0,0 0-1 0 0,1 0 1 0 0,-1 1-1 0 0,0 0 1 0 0,0 0-1 0 0,-6-1 0 0 0,9 2 17 0 0,2 2-289 0 0,1 0 1 0 0,-1 0-1 0 0,0 0 0 0 0,1 0 0 0 0,-1 0 0 0 0,1 0 0 0 0,0 0 1 0 0,-1 0-1 0 0,4 2 0 0 0,0 0-116 0 0,51 54-481 0 0,19 22 734 0 0,-59-62-87 0 0,-15-18 0 0 0,-8-10 436 0 0,-8-4-200 0 0,0 0 0 0 0,-1 1 1 0 0,0 1-1 0 0,-1 0 0 0 0,-30-15 0 0 0,-13-9 95 0 0,171 119-2227 0 0,-86-65 1942 0 0,-25-18-73 0 0,-14-16 345 0 0,-5-2 10 0 0,-1 2 0 0 0,-1 0 0 0 0,0 1 0 0 0,-1 1-1 0 0,-25-11 1 0 0,47 25-19 0 0,15 13-1211 0 0,5 3 797 0 0,0 0 0 0 0,1-1 0 0 0,41 22 0 0 0,-61-37 103 0 0,-22-9 1373 0 0,-13-5-1067 0 0,-1 0-1 0 0,-57-13 1 0 0,92 27-311 0 0,14 7-1072 0 0,37 19 75 0 0,-23-11 987 0 0,-1-2 0 0 0,51 16-1 0 0,-77-28 204 0 0,-22-10 1928 0 0,-162-38-1087 0 0,182 47-1075 0 0,23 2-1820 0 0,73 8 2189 0 0,-113-14 1501 0 0,2 1-1545 0 0,-7-3-131 0 0,-1 1 0 0 0,0 1 0 0 0,-40 0 0 0 0,51 6-112 0 0,20 3-1319 0 0,23 1-237 0 0,32-9 2180 0 0,-81 10 1874 0 0,1-2-2334 0 0,2 0-117 0 0,0-1-1 0 0,1 2 1 0 0,-30 15-1 0 0,45-21-92 0 0,5 0-1048 0 0,1 0 909 0 0,1 1 0 0 0,0-2 0 0 0,-1 1 0 0 0,1-1 0 0 0,0 0 0 0 0,-1 0 0 0 0,1-1 0 0 0,-1 0 0 0 0,12-5 413 0 0,-39 4 2350 0 0,9 2-2501 0 0,0 0-1 0 0,0 1 1 0 0,-1 1-1 0 0,1 0 1 0 0,0 0-1 0 0,0 1 1 0 0,-22 6-1 0 0,34-7-155 0 0,30-2-2975 0 0,43-4 3674 0 0,-96 5 1522 0 0,6 2-2077 0 0,10-2-14 0 0,0 0 0 0 0,0 1-1 0 0,0 0 1 0 0,0 1 0 0 0,0 0 0 0 0,1 0 0 0 0,-1 0 0 0 0,-11 6 0 0 0,18-8-27 0 0,-1 0-1 0 0,1 1 1 0 0,0-1-1 0 0,-1 0 1 0 0,1 0-1 0 0,0 1 1 0 0,0-1-1 0 0,-1 0 1 0 0,1 1-1 0 0,0-1 1 0 0,0 0-1 0 0,-1 1 1 0 0,1-1-1 0 0,0 0 1 0 0,0 1-1 0 0,0-1 1 0 0,0 1-1 0 0,0-1 1 0 0,0 0-1 0 0,0 1 1 0 0,0-1 0 0 0,0 1-1 0 0,0-1 1 0 0,0 0-1 0 0,0 1 1 0 0,0 0-1 0 0,6 11-388 0 0,14 8-275 0 0,9 5 413 0 0,2 0 0 0 0,0-3 0 0 0,2 0 0 0 0,66 31 0 0 0,-92-50 138 0 0,0 0 1 0 0,1 0 0 0 0,10 1-1 0 0,-17-4 6 0 0,-19-13 953 0 0,-1 0-650 0 0,-1 2 0 0 0,-35-17-1 0 0,3 4-38 0 0,47 21-147 0 0,-20-10 218 0 0,-44-18 0 0 0,82 37-575 0 0,-1-1 0 0 0,1 2 0 0 0,19 13 0 0 0,-2 0 389 0 0,6 2-47 0 0,37 20-16 0 0,-63-37-4 0 0,0 0 0 0 0,1-1-1 0 0,-1-1 1 0 0,1 1 0 0 0,13 1 0 0 0,-23-5 9 0 0,0 1 0 0 0,0-1 0 0 0,1 0 0 0 0,-1 0 0 0 0,0 0 0 0 0,0 0-1 0 0,0 0 1 0 0,0 0 0 0 0,0 0 0 0 0,1 0 0 0 0,-1-1 0 0 0,0 1 0 0 0,0 0 0 0 0,0-1 0 0 0,0 1 0 0 0,0-1 0 0 0,1 0 0 0 0,-2 1 23 0 0,1-1 1 0 0,-1 1 0 0 0,0-1-1 0 0,0 0 1 0 0,0 1-1 0 0,1-1 1 0 0,-1 1-1 0 0,0-1 1 0 0,0 1-1 0 0,0-1 1 0 0,0 1 0 0 0,0-1-1 0 0,0 1 1 0 0,0-1-1 0 0,0 0 1 0 0,0 1-1 0 0,-1-1 1 0 0,1 1-1 0 0,0-1 1 0 0,0 1-1 0 0,0-1 1 0 0,0 1 0 0 0,-1-1-1 0 0,1 1 1 0 0,0-1-1 0 0,-1 1 1 0 0,1-1-1 0 0,0 1 1 0 0,-1 0-1 0 0,1-1 1 0 0,-1 1 0 0 0,1-1-1 0 0,0 1 1 0 0,-2-1-1 0 0,-8-9 287 0 0,-1 1 0 0 0,0-1 1 0 0,0 2-1 0 0,-24-14 0 0 0,-55-22-155 0 0,43 21-54 0 0,1 2 449 0 0,45 21-452 0 0,19 5-958 0 0,82 40 17 0 0,-69-29 890 0 0,0-2 0 0 0,53 16-1 0 0,-104-43 1325 0 0,-18-9-830 0 0,-15-2-475 0 0,31 15-57 0 0,0-1 0 0 0,1-1 0 0 0,0-1 0 0 0,-21-16 0 0 0,66 29-1138 0 0,54 20 978 0 0,-48-12 92 0 0,0-1 0 0 0,53 6 0 0 0,-82-14 116 0 0,-7-1 291 0 0,-1 0 0 0 0,0-1 1 0 0,1 1-1 0 0,0-2 0 0 0,-9-3 1 0 0,3 2-259 0 0,-91-44-66 0 0,68 30-134 0 0,35 18 41 0 0,16 6-1029 0 0,81 38 391 0 0,-70-30 706 0 0,0-1 0 0 0,38 12 1 0 0,-50-22-41 0 0,-14-2 179 0 0,-23-12 1756 0 0,-144-74-1443 0 0,149 74-650 0 0,17 11 137 0 0,1-1-164 0 0,0 0 163 0 0,1 1 0 0 0,-1-1 0 0 0,0 1 0 0 0,1 0 0 0 0,-1 0 0 0 0,1-1 0 0 0,-1 1 0 0 0,1 0 0 0 0,-1 0 0 0 0,0 0 0 0 0,2 1 0 0 0,8 0 34 0 0,-1 1-1 0 0,0 0 1 0 0,0 1-1 0 0,0 0 1 0 0,-1 1-1 0 0,13 6 0 0 0,-13-6 31 0 0,0 0-1 0 0,0 0 0 0 0,1-1 0 0 0,-1 0 0 0 0,1 0 0 0 0,-1-1 0 0 0,19 1 0 0 0,-28-3-21 0 0,-13-11 1039 0 0,-10-1-605 0 0,-30-10-1 0 0,11 4-164 0 0,20 10-247 0 0,22 8-90 0 0,17 3-845 0 0,19 6 531 0 0,67 8-1 0 0,-86-15 288 0 0,7 3 1024 0 0,-32 15 401 0 0,9-17-1355 0 0,-1 0-1 0 0,1-1 1 0 0,0 1-1 0 0,-1-1 1 0 0,1 1-1 0 0,1-1 1 0 0,-1 1-1 0 0,0-1 1 0 0,1 1-1 0 0,-1-1 1 0 0,1 0-1 0 0,-1 0 1 0 0,1 0-1 0 0,0 0 1 0 0,3 3-1 0 0,-5-5 5 0 0,4 1 129 0 0,-3-2 595 0 0,-4-3-353 0 0,-94-71 154 0 0,97 75-533 0 0</inkml:trace>
</inkml:ink>
</file>

<file path=ppt/ink/ink1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1:41.601"/>
    </inkml:context>
    <inkml:brush xml:id="br0">
      <inkml:brushProperty name="width" value="0.05" units="cm"/>
      <inkml:brushProperty name="height" value="0.05" units="cm"/>
      <inkml:brushProperty name="color" value="#FFEAD5"/>
    </inkml:brush>
  </inkml:definitions>
  <inkml:trace contextRef="#ctx0" brushRef="#br0">127 721 1839 0 0,'0'0'7476'0'0,"4"18"-4968"0"0,1 2-1585 0 0,1-1 0 0 0,14 28-1 0 0,-33-71-778 0 0,-1 0-1 0 0,-18-22 3025 0 0,34 48-3147 0 0,1 1 1 0 0,0 0 0 0 0,-1 0-1 0 0,0 0 1 0 0,0 0-1 0 0,0 0 1 0 0,0 0-1 0 0,-1 1 1 0 0,3 5-1 0 0,-1-3 37 0 0,10 29 159 0 0,-9-20-305 0 0,-3-13-280 0 0,-2-5-322 0 0,-3-8 478 0 0,-20-47 1705 0 0,25 60-1495 0 0,0 0 0 0 0,-1 0 0 0 0,1 0 0 0 0,0 0 0 0 0,0 0 1 0 0,0 0-1 0 0,2 3 0 0 0,2 6-71 0 0,1 4 244 0 0,-2 1 0 0 0,4 18 1 0 0,-8-34-242 0 0,0-4-415 0 0,-1 1 360 0 0,1-1-1 0 0,0 0 1 0 0,-1 1 0 0 0,0-1 0 0 0,0 1-1 0 0,0-1 1 0 0,-3-5 0 0 0,1 1 95 0 0,-2-2 3594 0 0,6 17-2795 0 0,4 24-1860 0 0,-3-25 1506 0 0,0 12-637 0 0,-2-18 212 0 0,0 0 1 0 0,0 0 0 0 0,0 0 0 0 0,0 0 0 0 0,0 0-1 0 0,0 0 1 0 0,0 0 0 0 0,0 0 0 0 0,0 0 0 0 0,0 0-1 0 0,0 0 1 0 0,0 0 0 0 0,0 0 0 0 0,0 0 0 0 0,0 0-1 0 0,-1 0 1 0 0,1 0 0 0 0,0 0 0 0 0,0 0 0 0 0,0 0-1 0 0,0 0 1 0 0,0 0 0 0 0,0-1 0 0 0,0 1 0 0 0,0 0-1 0 0,0 0 1 0 0,0 0 0 0 0,0 0 0 0 0,0 0 0 0 0,0 0-1 0 0,0 0 1 0 0,0 0 0 0 0,0 0 0 0 0,0 0 0 0 0,0 1-1 0 0,0-1 1 0 0,0 0 0 0 0,0 0 0 0 0,0 0 0 0 0,0 0-1 0 0,0 0 1 0 0,0 0 0 0 0,0 0 0 0 0,0 0 0 0 0,0 0-1 0 0,-1 0 1 0 0,1 0 0 0 0,0 0 0 0 0,0 0 0 0 0,0 0-1 0 0,-3-11-138 0 0,0 4 149 0 0,3 3 1 0 0,-2 0-1 0 0,1 1 0 0 0,0-1 1 0 0,-1 0-1 0 0,1 1 0 0 0,-1-1 1 0 0,-3-4 531 0 0,14 30-769 0 0,-4-4-26 0 0,-4-17-26 0 0,-1-2 19 0 0,-3-10-1 0 0,-10-31 473 0 0,28 72-369 0 0,-4 13 582 0 0,-10-38-736 0 0,1-3 320 0 0,-1-1 0 0 0,1 0 0 0 0,0 0 0 0 0,0 0 0 0 0,0 0 0 0 0,1-1 0 0 0,-1 0 0 0 0,0 0 0 0 0,0 1 0 0 0,4 0 127 0 0,20 1 458 0 0,65-5-147 0 0,-49 0-153 0 0,21 0 240 0 0,-59 2-490 0 0,4 1 47 0 0,-1 0 1 0 0,1 0 0 0 0,-1 0-1 0 0,1 1 1 0 0,9 2 0 0 0,0-3-30 0 0,-15 0-53 0 0,0 0 0 0 0,0-1 0 0 0,0 1 0 0 0,-1 0 11 0 0,0-1 42 0 0,0 1 0 0 0,1-1-42 0 0,0 1-11 0 0,0-1 0 0 0,-1 0 0 0 0,0-1 13 0 0,0 1 0 0 0,0-1 0 0 0,0 0 0 0 0,0 0 0 0 0,0 1 0 0 0,-1-1-1 0 0,1 0 1 0 0,-1 0 0 0 0,1 0 0 0 0,-1 0 0 0 0,0 0 0 0 0,1 0 0 0 0,-1 0 0 0 0,-1-3 0 0 0,1 4-7 0 0,-1-31 330 0 0,0 28-298 0 0,1 0 0 0 0,-1 0 0 0 0,0 0 1 0 0,0 0-1 0 0,0 0 0 0 0,-4-6 0 0 0,-17-35 271 0 0,-3 15-170 0 0,25 29-97 0 0,-30-23 289 0 0,-7 12 549 0 0,38 15-925 0 0,0-1-1 0 0,0 1 1 0 0,0-1 0 0 0,1 1-1 0 0,-1-1 1 0 0,1 1 0 0 0,-1-1-1 0 0,1 0 1 0 0,0 0-1 0 0,3 3 1 0 0,2 3-59 0 0,2 6 98 0 0,0 0 0 0 0,8 20 0 0 0,8 12 64 0 0,-25-45-116 0 0,-12-14-1473 0 0,-22-44 1143 0 0,-14-19 1179 0 0,52 91 26 0 0,26 50-1298 0 0,2 4 22 0 0,-29-60 383 0 0,4 9-563 0 0,-16-30 118 0 0,-8-15 429 0 0,-2 1 0 0 0,0 0 0 0 0,-2 1 0 0 0,-42-38 0 0 0,63 63 95 0 0,0 0 0 0 0,0 0 0 0 0,0 0 0 0 0,0 0 0 0 0,0 0 1 0 0,0 0-1 0 0,0 0 0 0 0,0 0 0 0 0,0 0 0 0 0,0 0 0 0 0,0 0 0 0 0,0 0 0 0 0,0 0 0 0 0,0 1 0 0 0,0-1 0 0 0,0 0 0 0 0,0 0 0 0 0,0 0 0 0 0,-1 0 0 0 0,1 0 0 0 0,0 0 1 0 0,0 0-1 0 0,0 0 0 0 0,0 0 0 0 0,0 0 0 0 0,0 0 0 0 0,0 0 0 0 0,0 0 0 0 0,0 0 0 0 0,0 0 0 0 0,0 0 0 0 0,0 0 0 0 0,0 0 0 0 0,0 0 0 0 0,0 0 0 0 0,0 0 0 0 0,0 0 0 0 0,-1 0 1 0 0,1 0-1 0 0,0 0 0 0 0,0 0 0 0 0,0 0 0 0 0,0 0 0 0 0,0 0 0 0 0,0 0 0 0 0,0 0 0 0 0,0 0 0 0 0,0 0 0 0 0,0 0 0 0 0,4 10 324 0 0,8 14 57 0 0,16 24-697 0 0,30 47 325 0 0,-58-95-116 0 0,-6-10-652 0 0,-26-35 249 0 0,-26-32 612 0 0,48 65-106 0 0,0 1-1 0 0,-2 0 0 0 0,1 0 0 0 0,-15-9 0 0 0,26 20 24 0 0,0 0 0 0 0,0 0 0 0 0,0 0 0 0 0,0 0 0 0 0,0 0-1 0 0,0 0 1 0 0,0 0 0 0 0,0 0 0 0 0,0 0 0 0 0,0 0 0 0 0,0 0 0 0 0,0 0 0 0 0,0 0 0 0 0,0 0-1 0 0,0 0 1 0 0,0 1 0 0 0,0-1 0 0 0,0 0 0 0 0,0 0 0 0 0,0 0 0 0 0,0 0 0 0 0,0 0 0 0 0,0 0-1 0 0,0 0 1 0 0,0 0 0 0 0,0 0 0 0 0,0 0 0 0 0,0 0 0 0 0,0 0 0 0 0,0 0 0 0 0,0 0-1 0 0,0 0 1 0 0,0 0 0 0 0,0 0 0 0 0,0 0 0 0 0,0 0 0 0 0,0 0 0 0 0,0 0 0 0 0,0 0 0 0 0,0 0-1 0 0,0 0 1 0 0,0 0 0 0 0,0 1 0 0 0,0-1 0 0 0,0 0 0 0 0,-1 0 0 0 0,1 0 0 0 0,0 0-1 0 0,0 0 1 0 0,0 0 0 0 0,0 0 0 0 0,0 0 0 0 0,0 0 0 0 0,4 8 276 0 0,7 9-642 0 0,69 114-486 0 0,-42-65 1280 0 0,-38-66-290 0 0,-7-9-392 0 0,-20-22-162 0 0,0-1 204 0 0,-42-39 1 0 0,51 55 164 0 0,-24-15 421 0 0,42 33-374 0 0,1-1 0 0 0,-1 1 0 0 0,0 0 1 0 0,1 0-1 0 0,-1-1 0 0 0,1 1 1 0 0,-1 0-1 0 0,1-1 0 0 0,0 1 0 0 0,0-1 1 0 0,0 1-1 0 0,1 1 0 0 0,-1-2-22 0 0,91 146-773 0 0,-101-160 621 0 0,-14-17 0 0 0,-2-2 126 0 0,9 10 35 0 0,1 0-50 0 0,-1 0 1 0 0,-21-22 371 0 0,47 62-198 0 0,30 53-787 0 0,13 30 1222 0 0,-53-100-242 0 0,-1-3-315 0 0,0 0 1 0 0,0 0-1 0 0,0 0 0 0 0,0 1 0 0 0,0-1 1 0 0,0 1-1 0 0,-1-1 0 0 0,-1-1 0 0 0,-3-4-113 0 0,-23-37-95 0 0,20 28 69 0 0,-1-1-1 0 0,-1 2 1 0 0,-1 0 0 0 0,0 0 0 0 0,-22-19-1 0 0,51 67 248 0 0,-7-13-159 0 0,0 0 1 0 0,-1 1-1 0 0,12 40 0 0 0,-31-81-130 0 0,-14-21-1 0 0,16 27 136 0 0,-2-2 35 0 0,3 3 0 0 0,-1 1 0 0 0,-15-20 0 0 0,43 72 631 0 0,-8-16-591 0 0,-1 1 1 0 0,13 46 583 0 0,-22-58-849 0 0,0-8 66 0 0,-5-9 189 0 0,1-1-1 0 0,0 1 1 0 0,-1 0-1 0 0,-5-6 1 0 0,-2-4-34 0 0,5 6-23 0 0,0-1 0 0 0,1 0 0 0 0,0 0-1 0 0,-4-16 1 0 0,-15-31 27 0 0,9 15 0 0 0,-4-33 0 0 0,17 73 0 0 0,-5-15 0 0 0,2 0 0 0 0,0-1 0 0 0,0 1 0 0 0,2-1 0 0 0,-2-26 0 0 0,4 21 922 0 0,9 37-821 0 0,52 111-203 0 0,-49-104 56 0 0,2 0-1 0 0,0-2 1 0 0,27 30 0 0 0,2-12-92 0 0,-48-43 242 0 0,1-1 0 0 0,0 0 1 0 0,-6-11-1 0 0,-4-5-23 0 0,-90-129-30 0 0,104 151 92 0 0,15 13-426 0 0,41 46-302 0 0,-44-44 565 0 0,0-1 0 0 0,2 0 0 0 0,0-1 0 0 0,0-1 0 0 0,25 17 0 0 0,-38-28 20 0 0,0-1 144 0 0,-2-2-47 0 0,-1-1 0 0 0,1 1 1 0 0,0 0-1 0 0,-1 0 1 0 0,1 0-1 0 0,-1 0 1 0 0,0 0-1 0 0,0 0 1 0 0,0 0-1 0 0,-3-2 1 0 0,-2-2 82 0 0,-27-32 32 0 0,-32-30-334 0 0,65 67 98 0 0,1 0-61 0 0,2 2-57 0 0,0 0 0 0 0,-1 1 0 0 0,1-1 0 0 0,0 0 0 0 0,0 1 0 0 0,0-1 0 0 0,-1 1 0 0 0,3 2 0 0 0,0 0-51 0 0,23 19 60 0 0,0-1 0 0 0,40 23-1 0 0,-56-38 525 0 0,-24-18 698 0 0,-83-63-548 0 0,96 74-599 0 0,18 8-2039 0 0,139 82 1895 0 0,-155-90 213 0 0,-1 1 0 0 0,0 0-1 0 0,0 0 1 0 0,1-1 0 0 0,-1 1-1 0 0,0-1 1 0 0,1 1 0 0 0,-1-1-1 0 0,1 0 1 0 0,-1 1 0 0 0,1-1 0 0 0,-1 0-1 0 0,2 0 1 0 0,4 1 31 0 0,7 0 272 0 0,-32-17 1004 0 0,-5-1-1100 0 0,-1 1-1 0 0,0 2 1 0 0,-1 0-1 0 0,-1 1 1 0 0,-27-9-1 0 0,46 19 26 0 0,7 3-311 0 0,22 11-900 0 0,17 7 914 0 0,34 17-36 0 0,-61-29 146 0 0,21 13 88 0 0,-32-18-133 0 0,-17-12 363 0 0,-1 2 1 0 0,0-1 0 0 0,-22-7-1 0 0,-2-1-384 0 0,31 14-9 0 0,1 0 1 0 0,-1-1 0 0 0,1-1-1 0 0,0 1 1 0 0,1-1 0 0 0,0-1-1 0 0,-13-11 1 0 0,12 8 1 0 0,0-1-1 0 0,1 0 1 0 0,0 0-1 0 0,1 0 1 0 0,0-1-1 0 0,1-1 1 0 0,0 1 0 0 0,1-1-1 0 0,0 1 1 0 0,-3-19-1 0 0,1 12-241 0 0,12 38 167 0 0,1 1-1 0 0,0-1 1 0 0,2 0-1 0 0,0 0 1 0 0,1-1-1 0 0,12 19 0 0 0,-6-12-109 0 0,-9-14 52 0 0,0 0-1 0 0,1 0 1 0 0,0-1-1 0 0,12 13 1 0 0,-19-22 65 0 0,-2-3 10 0 0,0-1 184 0 0,0 1 0 0 0,0 0 0 0 0,1 0 0 0 0,-1-1 0 0 0,-1-3 0 0 0,1 4-62 0 0,-70-95-135 0 0,67 89 73 0 0,-1 0-1 0 0,1-1 1 0 0,0 1 0 0 0,1-1-1 0 0,0 0 1 0 0,1 0-1 0 0,0-1 1 0 0,-3-10 0 0 0,6 20-39 0 0,11 14-1258 0 0,89 147 1248 0 0,-95-153 25 0 0,0 0 0 0 0,0-1 0 0 0,10 11 548 0 0,-16-20-383 0 0,0-1 0 0 0,0 1-1 0 0,0-1 1 0 0,-1 1 0 0 0,1 0-1 0 0,-1 0 1 0 0,-3-4 0 0 0,0-1-116 0 0,-15-24-23 0 0,0-1 1 0 0,2-1-1 0 0,2-1 0 0 0,-23-64 0 0 0,36 92 73 0 0,-1-6 800 0 0,-1 41-980 0 0,5-9-600 0 0,0-2 477 0 0,0 1 1 0 0,-5 33-1 0 0,4-52 349 0 0,0-2-710 0 0,0 0 541 0 0,1 0-1 0 0,-1-1 1 0 0,0 1-1 0 0,0 0 1 0 0,1-1-1 0 0,0 1 1 0 0,-1-3-1 0 0,1 3 22 0 0,-4-30-89 0 0,1 0-1 0 0,2-36 2187 0 0,-4 88-1881 0 0,2 0-526 0 0,-1 2 32 0 0,-2 43 0 0 0,6-64 229 0 0,-1-5-1617 0 0,0 1 1708 0 0,0-1 1 0 0,0 1-1 0 0,0-8 0 0 0,1 11-8 0 0,-3-16 8 0 0,2 0 0 0 0,0 1 0 0 0,1-1 0 0 0,1 0 0 0 0,3-22 0 0 0,-3 32-82 0 0,-1 4 46 0 0,1 0 0 0 0,-1 1 1 0 0,1-1-1 0 0,-1 0 0 0 0,1 1 0 0 0,0-1 0 0 0,0 1 0 0 0,0-1 1 0 0,0 1-1 0 0,0-1 0 0 0,2-1 0 0 0,9-23-28 0 0,-11 24 64 0 0,4-11 0 0 0,-3 11 27 0 0,-2 2-4 0 0,1 0-1 0 0,-1-1 1 0 0,0 1 0 0 0,1 0 0 0 0,-1 0 0 0 0,0-1-1 0 0,1 1 1 0 0,-1 0 0 0 0,0-1 0 0 0,0 1 0 0 0,1-1-1 0 0,-1 1 1 0 0,0 0 0 0 0,0-1 0 0 0,0 1-1 0 0,1 0 1 0 0,-1-1 0 0 0,0 1 0 0 0,0-1 0 0 0,0 1-1 0 0,0-1 1 0 0,3 57 865 0 0,-4-24-892 0 0,2-1 0 0 0,1 0 0 0 0,8 44 0 0 0,-10-76 22 0 0,-4-18 473 0 0,-2-23 0 0 0,6 24-512 0 0,1 1 0 0 0,1 0-1 0 0,0 0 1 0 0,1 0 0 0 0,6-18-1 0 0,-17 54 151 0 0,1-6-14 0 0,1 0-1 0 0,-6 18 0 0 0,8-10-321 0 0,1 0-1 0 0,0-1 1 0 0,2 1-1 0 0,1 24 1 0 0,-1-44 260 0 0,1 0 962 0 0,-5 1-740 0 0,4-2-323 0 0,1 0 76 0 0,-1 1-28 0 0,0-1-55 0 0,1 0-186 0 0,-1-1 229 0 0,1 1 1 0 0,-1 0-1 0 0,1-1 0 0 0,-1 1 1 0 0,1-1-1 0 0,-1 1 1 0 0,1-1-1 0 0,-1 1 0 0 0,1-1 1 0 0,-1 1-1 0 0,1-1 0 0 0,0 1 1 0 0,-1-1-1 0 0,1 1 1 0 0,0-1-1 0 0,0 0 0 0 0,-1 1 1 0 0,1-1-1 0 0,0 0 1 0 0,0 1-1 0 0,0-1 0 0 0,0 1 1 0 0,0-1-1 0 0,0 0 0 0 0,0 0 1 0 0,-2-19-261 0 0,2 18 271 0 0,0-11-63 0 0,0 0 1 0 0,4-19-1 0 0,1 7-64 0 0,2-1 0 0 0,18-45 0 0 0,-10 34 850 0 0,-26 199-413 0 0,10-147-284 0 0,-3 10-222 0 0,4-25 185 0 0,0 0-1 0 0,0 0 0 0 0,0 0 0 0 0,0 0 0 0 0,0 0 1 0 0,0 0-1 0 0,0 0 0 0 0,0 0 0 0 0,0 0 0 0 0,0 0 0 0 0,0 0 1 0 0,0 0-1 0 0,0 0 0 0 0,0 0 0 0 0,0 0 0 0 0,0 0 1 0 0,0 0-1 0 0,0 0 0 0 0,0 0 0 0 0,0 0 0 0 0,0 0 1 0 0,0 0-1 0 0,0 0 0 0 0,0 0 0 0 0,-1 0 0 0 0,1 0 1 0 0,0 0-1 0 0,0 0 0 0 0,0 0 0 0 0,0 1 0 0 0,0-1 1 0 0,0 0-1 0 0,0 0 0 0 0,0 0 0 0 0,-1-15-218 0 0,2-9 210 0 0,0 1 0 0 0,2 0 0 0 0,0 0 0 0 0,2 0-1 0 0,0 0 1 0 0,9-22 0 0 0,-9 36 24 0 0,-1-1 0 0 0,1 1 0 0 0,11-15-1 0 0,-8 13 41 0 0,-2 4 1479 0 0,-8 8-1484 0 0,0 1 0 0 0,1-1 0 0 0,0 1 0 0 0,-1-1-1 0 0,1 1 1 0 0,0-1 0 0 0,-2 4 0 0 0,0-1-157 0 0,-17 16-379 0 0,-6 9 298 0 0,26-29 144 0 0,1-4-2149 0 0,0-1 2141 0 0,1 1 1 0 0,-1-1 0 0 0,1 1-1 0 0,0 0 1 0 0,0 0 0 0 0,0 0-1 0 0,1 0 1 0 0,3-5-1 0 0,0 0 10 0 0,-3 5 54 0 0,-1 1 0 0 0,1-1 0 0 0,0 1 0 0 0,1-1 0 0 0,-1 1 0 0 0,0 0 0 0 0,1 0 0 0 0,0 0 0 0 0,6-3 0 0 0,0-1 0 0 0,6-6 25 0 0,-14 11-20 0 0,0 0 1 0 0,1 1 0 0 0,-1-1-1 0 0,1 0 1 0 0,-1 1 0 0 0,4-2-1 0 0,2 1 38 0 0,8-4 2060 0 0,-28 24-561 0 0,-4 2-1532 0 0,7-7 16 0 0,-1-2 0 0 0,1 1-1 0 0,-2-1 1 0 0,-14 12 0 0 0,25-23-6 0 0,4-1-1812 0 0,-1-1 1694 0 0,1 1 0 0 0,0-1 0 0 0,-1 0-1 0 0,1 0 1 0 0,-1 0 0 0 0,0 0 0 0 0,5-5 0 0 0,7-5 14 0 0,17-13 1964 0 0,-51 32-514 0 0,-48 46-1846 0 0,63-50 419 0 0,0 0-1 0 0,1 1 1 0 0,-1-1 0 0 0,1 1 0 0 0,0 0-1 0 0,0 0 1 0 0,0 0 0 0 0,1 0-1 0 0,0 0 1 0 0,-1 1 0 0 0,1-1-1 0 0,-2 10 1 0 0,4-13 92 0 0,1-4-1364 0 0,0 0 1243 0 0,1 1 0 0 0,-1-1 1 0 0,1 1-1 0 0,0-1 0 0 0,0 1 0 0 0,2-3 0 0 0,-1 1 58 0 0,68-74-104 0 0,-70 77 136 0 0,-1 0 0 0 0,1 0 0 0 0,0 1 0 0 0,0-1 0 0 0,-1 0 0 0 0,1 0 0 0 0,0 1 0 0 0,0-1 0 0 0,0 1 0 0 0,0-1 0 0 0,0 1 0 0 0,0-1 0 0 0,0 1 0 0 0,0 0 0 0 0,0-1 0 0 0,0 1 0 0 0,0 0 0 0 0,0 0 0 0 0,0 0 0 0 0,2 0 0 0 0,19-4 0 0 0,5 4 64 0 0,-23 0-24 0 0,30 3 3497 0 0,-52-10-2026 0 0,14 7-1518 0 0,0-2-44 0 0,0 1 0 0 0,0 0 0 0 0,0 0-1 0 0,0 1 1 0 0,0-1 0 0 0,0 1 0 0 0,-1 0-1 0 0,1 0 1 0 0,0 0 0 0 0,0 1 0 0 0,0-1-1 0 0,-1 1 1 0 0,1 0 0 0 0,0 0 0 0 0,-5 3-1 0 0,8-3 28 0 0,1-1-27 0 0,-1 0 0 0 0,1 0 0 0 0,0 0 0 0 0,0 0-1 0 0,0 0 1 0 0,0 0 0 0 0,0 0 0 0 0,-1 1-1 0 0,1-1 1 0 0,0 0 0 0 0,0 0 0 0 0,0 0-1 0 0,0 0 1 0 0,0 1 0 0 0,0-1 0 0 0,0 0-1 0 0,0 0 1 0 0,-1 0 0 0 0,1 0 0 0 0,0 1-1 0 0,0-1 1 0 0,0 0 0 0 0,0 0 0 0 0,0 0 0 0 0,0 1-1 0 0,0-1 1 0 0,0 0 0 0 0,0 0 0 0 0,0 0-1 0 0,0 1 1 0 0,0-1 0 0 0,1 0 0 0 0,-1 0-1 0 0,0 1 1 0 0,6 6-224 0 0,-5-6 229 0 0,1 0 0 0 0,-1 0 0 0 0,1 0 1 0 0,-1 0-1 0 0,1-1 0 0 0,-1 1 0 0 0,1 0 0 0 0,3 0 0 0 0,41-4-350 0 0,-35 0 396 0 0,-5 2 0 0 0,-1 0 0 0 0,0 1 0 0 0,0-1 0 0 0,0 1 0 0 0,6 0 0 0 0,-9 0 0 0 0,0 1 0 0 0,0-1 0 0 0,0 1 0 0 0,0-1 0 0 0,11 0 0 0 0,-9 0 28 0 0,1 0-1 0 0,0 0 1 0 0,-1 0-1 0 0,1 0 0 0 0,0 1 1 0 0,6 2-1 0 0,7 0 229 0 0,-13-2-242 0 0,0-1 0 0 0,0 0 0 0 0,0 1 0 0 0,0-2 0 0 0,0 1 0 0 0,0-1 0 0 0,0 0 0 0 0,0 0 0 0 0,0 0 0 0 0,0 0 0 0 0,-1-1 0 0 0,6-2 0 0 0,-9 3 7 0 0,0 1 22 0 0,0-1-33 0 0,1 0-10 0 0,-1 1 11 0 0,5-4 40 0 0,0 0 1 0 0,-1 0-1 0 0,0-1 0 0 0,0 0 1 0 0,0 0-1 0 0,0 0 1 0 0,-1 0-1 0 0,0-1 0 0 0,0 1 1 0 0,5-12-1 0 0,-9 17-10 0 0,0 0 1 0 0,-1 0-1 0 0,1 0 0 0 0,0 0 1 0 0,-1 0-1 0 0,1 0 0 0 0,0 0 0 0 0,-1 0 1 0 0,1 0-1 0 0,0 0 0 0 0,-1 0 1 0 0,1 0-1 0 0,0 0 0 0 0,-1 0 0 0 0,1 0 1 0 0,0 0-1 0 0,-1 0 0 0 0,1 0 1 0 0,0 0-1 0 0,-1 0 0 0 0,1 0 0 0 0,0 1 1 0 0,0-1-1 0 0,-1 0 0 0 0,1 0 1 0 0,0 0-1 0 0,-1 1 0 0 0,-11 4 1115 0 0,10-4-1156 0 0,-72 32 251 0 0,63-29-194 0 0,-1 0 0 0 0,1-1 0 0 0,-1 0 0 0 0,-21 1 0 0 0,33-4-75 0 0,0 0 0 0 0,0 0 0 0 0,0 1 0 0 0,0-1 0 0 0,-1 0 0 0 0,1 0 0 0 0,0 0 0 0 0,0 0 0 0 0,0 0 1 0 0,-1 0-1 0 0,1 0 0 0 0,0 0 0 0 0,0 0 0 0 0,0 0 0 0 0,-1 0 0 0 0,1 0 0 0 0,0 0 0 0 0,0 0 0 0 0,0 0 0 0 0,0-1 0 0 0,-1 1 0 0 0,1 0 0 0 0,0 0 0 0 0,0 0 0 0 0,0 0 0 0 0,0 0 0 0 0,-1 0 0 0 0,1 0 0 0 0,0 0 0 0 0,0-1 0 0 0,0 1 0 0 0,0 0 0 0 0,0 0 1 0 0,-1 0-1 0 0,1 0 0 0 0,0-1 0 0 0,0 1 0 0 0,0 0 0 0 0,0 0 0 0 0,0 0 0 0 0,0 0 0 0 0,0-1 0 0 0,0 1 0 0 0,0 0 0 0 0,0 0 0 0 0,0 0 0 0 0,0-1 0 0 0,0 1 0 0 0,0 0 0 0 0,0 0 0 0 0,0-1 0 0 0,8-11-998 0 0,16-10-290 0 0,-23 22 1305 0 0,8-7-176 0 0,2 0-1 0 0,-1 0 0 0 0,21-8 875 0 0,-48 16 1411 0 0,-7 2-2041 0 0,0 1 0 0 0,1 2 0 0 0,-36 11 0 0 0,59-17-162 0 0,22-5-3162 0 0,74-22 3902 0 0,-116 29 2204 0 0,-8 3-2927 0 0,1 2 0 0 0,0 0-1 0 0,-29 14 1 0 0,56-21-26 0 0,16-6-2696 0 0,5-1 2615 0 0,0 0 0 0 0,0-2-1 0 0,35-20 1185 0 0,-58 28-829 0 0,0 1 0 0 0,1-1 0 0 0,-1 0 0 0 0,0 0 0 0 0,0 1 0 0 0,0 0 0 0 0,0-1-1 0 0,0 1 1 0 0,-3 0 0 0 0,5 0-125 0 0,-7-1-28 0 0,0 1 0 0 0,0 0 1 0 0,0 0-1 0 0,1 0 0 0 0,-1 1 1 0 0,0 0-1 0 0,0 1 0 0 0,0-1 1 0 0,1 1-1 0 0,-1 0 0 0 0,1 1 1 0 0,-1 0-1 0 0,1 0 0 0 0,0 0 1 0 0,-10 8-1 0 0,16-11-92 0 0,21-7-3559 0 0,-17 5 3563 0 0,61-30 2700 0 0,-85 33-1030 0 0,13 1-1642 0 0,0 0-1 0 0,0 1 1 0 0,0 0 0 0 0,1 0-1 0 0,-1 0 1 0 0,1 1 0 0 0,-9 5-1 0 0,15-8-44 0 0,22-7-1911 0 0,40-11 1829 0 0,-43 11 84 0 0,0 1-1 0 0,31-5 0 0 0,-21 8 209 0 0,-16 1-26 0 0,0 0-1 0 0,0 0 1 0 0,18-6-1 0 0,-25 5-110 0 0,14-2 829 0 0,-26 22 307 0 0,-3-3-1013 0 0,0 0 0 0 0,-20 26 0 0 0,28-41 53 0 0,14-14-2395 0 0,-1 0 2115 0 0,-5 4 119 0 0,1 2 0 0 0,0-1-1 0 0,14-10 1502 0 0,-40 20 83 0 0,-4 3-1772 0 0,0 2-1 0 0,-25 9 1 0 0,-5 1 1189 0 0,51-16-1004 0 0,0 0-81 0 0,25-4-2961 0 0,-5 0 2651 0 0,4 0 204 0 0,33-10 807 0 0,-70 6 1325 0 0,7 6-1850 0 0,0 0 1 0 0,0 1-1 0 0,-1 0 0 0 0,1 0 1 0 0,0 1-1 0 0,-1-1 1 0 0,1 1-1 0 0,0 1 0 0 0,-13 2 1 0 0,20-3-65 0 0,2-1-1598 0 0,0 1 1324 0 0,0-1-1 0 0,0 1 0 0 0,0-1 1 0 0,0 1-1 0 0,0 0 0 0 0,0 0 0 0 0,3 0 1 0 0,-1 0 126 0 0,1 0 90 0 0,0-1 0 0 0,0 1 0 0 0,0-1 0 0 0,0 0 0 0 0,0 0-1 0 0,0-1 1 0 0,-1 0 0 0 0,1 1 0 0 0,9-6 956 0 0,-15 6-860 0 0,1 1 0 0 0,0-1 1 0 0,-1 0-1 0 0,1 1 0 0 0,0-1 0 0 0,-1 1 0 0 0,1 0 1 0 0,-1-1-1 0 0,1 1 0 0 0,0-1 0 0 0,-1 1 1 0 0,1-1-1 0 0,-1 1 0 0 0,1 0 0 0 0,-1 0 1 0 0,0-1-1 0 0,1 1 0 0 0,-1 0 0 0 0,1 0 0 0 0,-1-1 1 0 0,0 1-1 0 0,1 0 0 0 0,-1 0 0 0 0,1 0 1 0 0,-1 0-1 0 0,0 0 0 0 0,0 0 0 0 0,-18 0 201 0 0,7 1-111 0 0,-1 1 0 0 0,1 1 0 0 0,1 0 0 0 0,-1 1 0 0 0,-17 7 0 0 0,1-3-167 0 0,1-2 145 0 0,27-6-204 0 0,23-5-1930 0 0,5-3 1965 0 0,-15 4 14 0 0,-1 1 1 0 0,1 0 0 0 0,25-3-1 0 0,-13 4 21 0 0,33-6 0 0 0,-43 7 7 0 0,25-2-46 0 0,-39 3-57 0 0,4 5-480 0 0,-6-3 615 0 0,1-1 0 0 0,-1 1-1 0 0,1-1 1 0 0,-1 1 0 0 0,0-1-1 0 0,0 0 1 0 0,0 1 0 0 0,0-1-1 0 0,0 1 1 0 0,0-1 0 0 0,0 0 0 0 0,0 0-1 0 0,-2 2 1 0 0,-21 15 189 0 0,14-10-35 0 0,-16 14 324 0 0,26-22-609 0 0,1-1-1362 0 0,0-1 1428 0 0,0 0 0 0 0,0 1-1 0 0,0-1 1 0 0,1 1 0 0 0,-1-1 0 0 0,0 1 0 0 0,1 0 0 0 0,-1-1-1 0 0,1 1 1 0 0,0 0 0 0 0,-1 0 0 0 0,4-1 0 0 0,1-2-24 0 0,17-11 83 0 0,12-4 1691 0 0,-35 19-1709 0 0,0-1-1 0 0,0 1 0 0 0,0 0 0 0 0,0-1 0 0 0,0 1 0 0 0,0 0 0 0 0,0-1 0 0 0,0 1 0 0 0,0-1 0 0 0,0 1 0 0 0,-1 0 0 0 0,1-1 0 0 0,0 1 0 0 0,0 0 0 0 0,0 0 0 0 0,0-1 0 0 0,-1 1 0 0 0,1 0 0 0 0,0-1 0 0 0,0 1 0 0 0,-1 0 1 0 0,1 0-1 0 0,0-1 0 0 0,-1 1 0 0 0,1 0 0 0 0,0 0 0 0 0,-1 0 0 0 0,1 0 0 0 0,0-1 0 0 0,-1 1 0 0 0,1 0 0 0 0,0 0 0 0 0,-1 0 0 0 0,1 0 0 0 0,0 0 0 0 0,-1 0 0 0 0,-18-5 322 0 0,58 10-2317 0 0,-37-5 1981 0 0,0 0 0 0 0,0 0 0 0 0,0 0 0 0 0,0 0 0 0 0,0 0 0 0 0,0 0 0 0 0,0 0 0 0 0,0 0 0 0 0,0-1 0 0 0,0 1 0 0 0,0 0-13 0 0,0 0-53 0 0,-2 0 5 0 0,19-2-87 0 0,20-4 84 0 0,-34 5 56 0 0,-2 0-5 0 0,0 1-1 0 0,0 0 1 0 0,0-1 0 0 0,0 1-1 0 0,0 1 1 0 0,0-1 0 0 0,0 0-1 0 0,5 2 1 0 0,-6-2 13 0 0,0 1 0 0 0,0-1 0 0 0,0 1 0 0 0,0-1 0 0 0,13 4 0 0 0,-1 0 64 0 0,-9-1-1 0 0,-2 0-62 0 0,21 8 63 0 0,-11-6-117 0 0,4 1 42 0 0,-9-2 11 0 0,19 9 0 0 0,-26-12 0 0 0,1 0 0 0 0,0 0 0 0 0,-1 1 0 0 0,3-1-2 0 0,10 11 196 0 0,3 3-66 0 0,-16-14-139 0 0,-1-1 115 0 0,-10-19 91 0 0,9 19-188 0 0,-1-4 93 0 0,-1 0-1 0 0,0 0 0 0 0,1 1 1 0 0,-2-1-1 0 0,1 1 1 0 0,0 0-1 0 0,-1 0 1 0 0,0 0-1 0 0,1 0 0 0 0,-1 1 1 0 0,-6-3 367 0 0,9 5-449 0 0,1 0-1 0 0,-1 0 0 0 0,0 0 1 0 0,1 0-1 0 0,-1 0 1 0 0,0 0-1 0 0,0 0 1 0 0,1 0-1 0 0,-1-1 1 0 0,0 1-1 0 0,1 0 1 0 0,-1 0-1 0 0,0 0 0 0 0,1-1 1 0 0,-1 1-1 0 0,0 0 1 0 0,1-1-1 0 0,-2 0 1 0 0,-2-1-839 0 0,0 2 310 0 0</inkml:trace>
</inkml:ink>
</file>

<file path=ppt/ink/ink1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9:17.489"/>
    </inkml:context>
    <inkml:brush xml:id="br0">
      <inkml:brushProperty name="width" value="0.1" units="cm"/>
      <inkml:brushProperty name="height" value="0.1" units="cm"/>
      <inkml:brushProperty name="color" value="#AB008B"/>
    </inkml:brush>
  </inkml:definitions>
  <inkml:trace contextRef="#ctx0" brushRef="#br0">410 409 13823 0 0,'-9'9'1003'0'0,"7"-6"-275"0"0,0 0 0 0 0,-1-1 0 0 0,1 1-1 0 0,-1-1 1 0 0,0 0 0 0 0,-4 3 0 0 0,6-4-671 0 0,0-1-1 0 0,1 0 1 0 0,-1 0 0 0 0,0 1-1 0 0,1-1 1 0 0,-1 0 0 0 0,0 0 0 0 0,0 0-1 0 0,1 0 1 0 0,-1 0 0 0 0,0 0-1 0 0,0 0 1 0 0,1 0 0 0 0,-1 0-1 0 0,0-1 1 0 0,0 1 0 0 0,1 0-1 0 0,-1 0 1 0 0,0-1 0 0 0,1 1-1 0 0,-1 0 1 0 0,0-1 0 0 0,1 1 0 0 0,-1-1-1 0 0,0 1 1 0 0,1 0 0 0 0,-1-1-1 0 0,1 0 1 0 0,-1 1 0 0 0,1-1-1 0 0,-1 1 1 0 0,1-1 0 0 0,0 0-1 0 0,-1 1 1 0 0,0-2 0 0 0,-5-8-201 0 0,0 0-1 0 0,1-1 1 0 0,-8-18 0 0 0,12 26 63 0 0,0 1 0 0 0,0-1 0 0 0,1 1 0 0 0,-1-1-1 0 0,0 1 1 0 0,1-1 0 0 0,0 0 0 0 0,0 1 0 0 0,0-1 0 0 0,0 0 0 0 0,0 1 0 0 0,0-1-1 0 0,0 0 1 0 0,1 1 0 0 0,0-1 0 0 0,-1 1 0 0 0,1-1 0 0 0,0 1 0 0 0,0-1 0 0 0,0 1-1 0 0,1-1 1 0 0,2-2 0 0 0,-4 4-6 0 0,1 0-1 0 0,0 1 1 0 0,0-1 0 0 0,0 0-1 0 0,0 1 1 0 0,0-1-1 0 0,0 1 1 0 0,0 0-1 0 0,0-1 1 0 0,0 1 0 0 0,0 0-1 0 0,0-1 1 0 0,0 1-1 0 0,0 0 1 0 0,0 0-1 0 0,1 0 1 0 0,-1 0 0 0 0,0 0-1 0 0,0 0 1 0 0,0 0-1 0 0,0 1 1 0 0,0-1 0 0 0,0 0-1 0 0,0 1 1 0 0,0-1-1 0 0,0 0 1 0 0,0 1-1 0 0,0-1 1 0 0,0 1 0 0 0,0 0-1 0 0,0-1 1 0 0,1 2-1 0 0,5 3 91 0 0,-1 1 0 0 0,0-1-1 0 0,7 9 1 0 0,-9-9-49 0 0,4 2 106 0 0,-2 1-1 0 0,1 1 1 0 0,-1-1 0 0 0,0 1-1 0 0,4 10 1 0 0,-8-15 57 0 0,-1-1-1 0 0,1 1 1 0 0,-1-1 0 0 0,0 1 0 0 0,-1-1 0 0 0,1 1 0 0 0,0 7-1 0 0,-1-9 49 0 0,0 0-1 0 0,0 0 1 0 0,-1 0-1 0 0,1 0 0 0 0,0 0 1 0 0,-1 0-1 0 0,0 0 1 0 0,1 0-1 0 0,-1-1 0 0 0,0 1 1 0 0,0 0-1 0 0,0 0 1 0 0,0-1-1 0 0,0 1 0 0 0,-3 2 1 0 0,2-2-93 0 0,0-1 0 0 0,0 1 1 0 0,0-1-1 0 0,0 0 0 0 0,0 0 0 0 0,0 0 0 0 0,-1 0 1 0 0,1 0-1 0 0,0-1 0 0 0,-1 1 0 0 0,1-1 1 0 0,0 1-1 0 0,-1-1 0 0 0,1 0 0 0 0,-1 0 1 0 0,1 0-1 0 0,0 0 0 0 0,-1 0 0 0 0,1-1 0 0 0,-1 1 1 0 0,1-1-1 0 0,0 0 0 0 0,-3 0 0 0 0,-7-4-267 0 0,0 1-1 0 0,-22-13 0 0 0,32 16 194 0 0,-8-5-67 0 0,0 0-1 0 0,0-1 1 0 0,1 0 0 0 0,0-1-1 0 0,0 0 1 0 0,1 0 0 0 0,0-1-1 0 0,-8-10 1 0 0,13 15-46 0 0,0-1-1 0 0,0 1 1 0 0,1 0 0 0 0,-1-1-1 0 0,1 1 1 0 0,0-1 0 0 0,0 0-1 0 0,1 0 1 0 0,-1 0 0 0 0,1 0-1 0 0,0 0 1 0 0,1 0 0 0 0,-1 0-1 0 0,1 0 1 0 0,0 0 0 0 0,0 0-1 0 0,1 0 1 0 0,-1-1 0 0 0,1 1-1 0 0,0 0 1 0 0,2-5 0 0 0,-2 8 87 0 0,-1 1 1 0 0,1-1-1 0 0,0 1 1 0 0,-1-1-1 0 0,1 1 1 0 0,0-1 0 0 0,0 1-1 0 0,0 0 1 0 0,0 0-1 0 0,0-1 1 0 0,1 1-1 0 0,-1 0 1 0 0,0 0 0 0 0,0 0-1 0 0,1 0 1 0 0,-1 0-1 0 0,1 0 1 0 0,-1 1-1 0 0,4-2 1 0 0,-3 1-51 0 0,0 1 0 0 0,1 0-1 0 0,-1 0 1 0 0,1 0 0 0 0,-1 0 0 0 0,0 0-1 0 0,1 0 1 0 0,-1 0 0 0 0,0 1 0 0 0,1-1-1 0 0,-1 1 1 0 0,4 1 0 0 0,0 1-64 0 0,0-1 0 0 0,-1 2 0 0 0,1-1 0 0 0,0 1 0 0 0,-1-1 0 0 0,0 2 0 0 0,0-1 0 0 0,0 0 0 0 0,4 7 0 0 0,-3-4 311 0 0,-1 0 0 0 0,0 1 0 0 0,-1 0 1 0 0,0 0-1 0 0,0 0 0 0 0,-1 0 0 0 0,0 1 0 0 0,0-1 0 0 0,2 14 0 0 0,-5-18-83 0 0,1 0 0 0 0,-1 0 0 0 0,1 1 0 0 0,-1-1 0 0 0,0 0 0 0 0,-1 1-1 0 0,1-1 1 0 0,-1 0 0 0 0,0 0 0 0 0,0 1 0 0 0,0-1 0 0 0,0 0 0 0 0,-1 0 0 0 0,0 0 0 0 0,0 0 0 0 0,0-1 0 0 0,0 1 0 0 0,-1 0 0 0 0,1-1 0 0 0,-1 0 0 0 0,-5 6 0 0 0,6-8 23 0 0,0 1 1 0 0,1-1 0 0 0,-1 0 0 0 0,0 1 0 0 0,-1-1 0 0 0,1 0 0 0 0,0 0-1 0 0,0 0 1 0 0,0-1 0 0 0,-1 1 0 0 0,1-1 0 0 0,0 1 0 0 0,0-1 0 0 0,-1 0-1 0 0,-3 0 1 0 0,2 0-80 0 0,-1 0 0 0 0,1-1 0 0 0,0 0 0 0 0,0 0 0 0 0,0 0 0 0 0,0-1 0 0 0,0 1 1 0 0,-5-4-1 0 0,2 1-115 0 0,-1-1 0 0 0,1 0 1 0 0,0-1-1 0 0,0 1 0 0 0,0-2 1 0 0,1 1-1 0 0,-10-12 0 0 0,13 13 7 0 0,0 1 0 0 0,0-1-1 0 0,1 0 1 0 0,-1 0 0 0 0,-2-8 0 0 0,5 11-19 0 0,-1 0 0 0 0,1 1 1 0 0,-1-1-1 0 0,1 0 1 0 0,0 0-1 0 0,-1 0 1 0 0,1 0-1 0 0,0 0 0 0 0,0 0 1 0 0,0 1-1 0 0,1-1 1 0 0,-1 0-1 0 0,0 0 0 0 0,1 0 1 0 0,-1 0-1 0 0,1 1 1 0 0,0-1-1 0 0,0 0 0 0 0,1-2 1 0 0,12 11-1481 0 0,-9-3 1623 0 0,0 1 0 0 0,-1-1 0 0 0,1 1 0 0 0,-1 1 0 0 0,-1-1 0 0 0,7 10 1 0 0,-9-12 93 0 0,1-1 1 0 0,-1 1 0 0 0,0-1-1 0 0,0 1 1 0 0,0 0 0 0 0,0 0 0 0 0,0 0-1 0 0,-1-1 1 0 0,1 1 0 0 0,-1 0 0 0 0,0 0-1 0 0,0 0 1 0 0,0 0 0 0 0,0 0-1 0 0,0 0 1 0 0,-1 0 0 0 0,0 3 0 0 0,0-5-113 0 0,1-1 1 0 0,0 1 0 0 0,-1-1-1 0 0,1 1 1 0 0,0-1-1 0 0,-1 1 1 0 0,1-1 0 0 0,-1 1-1 0 0,1-1 1 0 0,-1 0 0 0 0,1 1-1 0 0,-1-1 1 0 0,1 0 0 0 0,-1 0-1 0 0,1 1 1 0 0,-1-1 0 0 0,0 0-1 0 0,1 0 1 0 0,-1 0 0 0 0,1 1-1 0 0,-1-1 1 0 0,0 0 0 0 0,1 0-1 0 0,-1 0 1 0 0,1 0 0 0 0,-1 0-1 0 0,0 0 1 0 0,1-1 0 0 0,-1 1-1 0 0,0 0 1 0 0,0 0 0 0 0,-23-8 1308 0 0,15 4-1057 0 0,-20-3-213 0 0,17 4 43 0 0,-1 0 0 0 0,-14-6 0 0 0,23 7-89 0 0,0 0 0 0 0,-1-1 0 0 0,1 1 1 0 0,0-1-1 0 0,0 0 0 0 0,1 0 0 0 0,-1 0 0 0 0,0 0 0 0 0,-4-6 0 0 0,1 0-30 0 0,1 2-55 0 0,1 0 0 0 0,0-1 1 0 0,0 0-1 0 0,-7-14 0 0 0,6 11 64 0 0,1-2-38 0 0,2 7 7 0 0,0-1 0 0 0,1 1 1 0 0,0 0-1 0 0,-1-8 0 0 0,1-11-97 0 0,4-14 56 0 0,0 24 64 0 0,-2 13 8 0 0,0 1 0 0 0,0-1 0 0 0,0 0 0 0 0,1 1-10 0 0,-1-1-33 0 0,2-4 13 0 0,1 0 1 0 0,-1 1-1 0 0,6-9 1 0 0,-8 13 19 0 0,28-40-209 0 0,-26 38 63 0 0,-1 1 170 0 0,0-1 1 0 0,1 1 0 0 0,0 0 0 0 0,-1-1-1 0 0,1 1 1 0 0,0 0 0 0 0,0 0-1 0 0,2-1 1 0 0,-2 2-15 0 0,-1-1 0 0 0,1 1 0 0 0,-1 0 0 0 0,0 0 0 0 0,1 0 0 0 0,-1 0 0 0 0,1 0 0 0 0,0-1 0 0 0,0 1 0 0 0,-1 0 0 0 0,1 0 0 0 0,0 0 0 0 0,0 0 0 0 0,-1 0 0 0 0,1 0 0 0 0,39-21-64 0 0,-39 21 64 0 0,1-2 0 0 0,16-3 0 0 0,-17 6 0 0 0,0-1 0 0 0,1 1 7 0 0,-4 1-18 0 0,11-5 59 0 0,-2 0-6 0 0,-6 3-85 0 0,0 0 32 0 0,0 0 11 0 0,0 1 0 0 0,-1-1 0 0 0,1 1 0 0 0,0-1 0 0 0,0 0 0 0 0,0 0 0 0 0,0 1 0 0 0,0-1 0 0 0,0 0 0 0 0,0 1 0 0 0,0-1 0 0 0,0 1 0 0 0,0-1 0 0 0,0 1 0 0 0,1-1 0 0 0,-1 1 0 0 0,-1 0 11 0 0,0 0 32 0 0,1-1-33 0 0,1 1-1 0 0,-4-1-22 0 0,25 1 145 0 0,-22 0-132 0 0,0 0 0 0 0,-1 1 0 0 0,1-1 0 0 0,0 0 0 0 0,0 1 0 0 0,0-1 0 0 0,0 0 0 0 0,0 0 0 0 0,32 6 64 0 0,-32-5-64 0 0,3-2-4 0 0,-4 1 14 0 0,0 0-1 0 0,1 0 1 0 0,-1 0-1 0 0,0 0 0 0 0,0 1 1 0 0,0-1-1 0 0,1 0 1 0 0,-1 1-1 0 0,0-1 1 0 0,0 0-1 0 0,0 1 0 0 0,0 0 1 0 0,2 0-1 0 0,-1 0-9 0 0,0 0 0 0 0,-1-1 0 0 0,1 1 0 0 0,0 0 0 0 0,0-1 0 0 0,-1 1 0 0 0,3 0 22 0 0,-2-1-9 0 0,0 1 0 0 0,0 0 1 0 0,0-1-1 0 0,0 1 0 0 0,1 0 0 0 0,-1 0 0 0 0,0 1 0 0 0,-1-1 0 0 0,1 0 0 0 0,0 1 0 0 0,0-1 0 0 0,2 3 0 0 0,-3-2-13 0 0,1-1 0 0 0,0 0 0 0 0,21 14 64 0 0,27 7-64 0 0,-43-17 285 0 0,-7-5-281 0 0,0 0 0 0 0,0 0 0 0 0,1 0 0 0 0,-1 0 0 0 0,0 0 0 0 0,0 0 0 0 0,0 0-1 0 0,0 0 1 0 0,0 0 0 0 0,0 0 0 0 0,0 0 0 0 0,0 0 0 0 0,0 0 0 0 0,0 0-1 0 0,0 0 1 0 0,1 0 0 0 0,-1 0 0 0 0,0 0 0 0 0,0 0 0 0 0,0 0 0 0 0,0 0-1 0 0,0 0 1 0 0,0 0 0 0 0,0 0 0 0 0,0 0 0 0 0,0 0 0 0 0,0 0 0 0 0,0-1-1 0 0,1 1 1 0 0,-1 0 0 0 0,0 0 0 0 0,0 0 0 0 0,0 0 0 0 0,0 0 0 0 0,0 0-1 0 0,0 0 1 0 0,0 0 0 0 0,0 0 0 0 0,0 0 0 0 0,0 0 0 0 0,0 0 0 0 0,0 0-1 0 0,0-1 1 0 0,0 1 0 0 0,0 0 0 0 0,0 0 0 0 0,0 0 0 0 0,0 0 0 0 0,0 0-1 0 0,0 0 1 0 0,0 0 0 0 0,-5-12 97 0 0,5 13-87 0 0,-1-3 9 0 0,-6-5 38 0 0,0-2 22 0 0,5 8-83 0 0,3 2 0 0 0,0 0 0 0 0,-2-2 0 0 0,-13-13 0 0 0,5 5 320 0 0,9 9-267 0 0,-1-1-59 0 0,1 1-74 0 0,20 14-1615 0 0,14 10 1695 0 0,-33-23 0 0 0,1 0 0 0 0,-1 1 0 0 0,0 0 0 0 0,1-1 0 0 0,-1 1 0 0 0,1-1 0 0 0,-1 0 0 0 0,1 0 0 0 0,-1 1 0 0 0,1-1 0 0 0,0 1 0 0 0,-1-1 0 0 0,0 0 0 0 0,1 1 0 0 0,-1-1 0 0 0,1 1 0 0 0,2 4 0 0 0,1 0 0 0 0,1 0 0 0 0,10 9 0 0 0,-14-14 0 0 0,-1 1 0 0 0,1-1 0 0 0,13 12 0 0 0,-6-6 106 0 0,-1 1 0 0 0,8 10-1 0 0,-10-11-94 0 0,-5-6-11 0 0,0 1 0 0 0,0-1 0 0 0,1 0 0 0 0,-1 1 0 0 0,6 4 0 0 0,-3-1 0 0 0,-3-4 0 0 0,-2-2 0 0 0,2 2 0 0 0,6 5 5 0 0,-6-6-12 0 0,26 38 73 0 0,-26-36-66 0 0,0 0 0 0 0,0-1 0 0 0,0 1 0 0 0,0 0 0 0 0,1-1 0 0 0,-1 0 0 0 0,14 18 0 0 0,0 1 64 0 0,-13-18-64 0 0,-1-1 0 0 0,0 1 0 0 0,0-1 0 0 0,7 11 0 0 0,-4-5 16 0 0,1 0 0 0 0,-1-1 0 0 0,9 10 0 0 0,7 9 48 0 0,-14-19-64 0 0,0 0 0 0 0,-1 0 0 0 0,0 1 0 0 0,0-1 0 0 0,4 9 0 0 0,-8-13 0 0 0,0 0 0 0 0,1 5 14 0 0,14 19 36 0 0,-14-24-50 0 0,-2-3 0 0 0,10 16 0 0 0,-9-13 0 0 0,-1 0 0 0 0,1-1 0 0 0,7 14 309 0 0,-6-7-95 0 0,-2-8-161 0 0,1 1 11 0 0,-1 0 0 0 0,0-1-11 0 0,0 1-30 0 0,0 0 36 0 0,0-1-5 0 0,-2 6 357 0 0,1 0-204 0 0,0-4-153 0 0,-9 19 622 0 0,10-21-593 0 0,-10 11 185 0 0,8-10-268 0 0,0 0 0 0 0,1 0 0 0 0,-1 1 4 0 0,2-2 4 0 0,-15 7 33 0 0,14-6-30 0 0,-1-1-11 0 0,0 1-11 0 0,0-1-31 0 0,0 1 31 0 0,1 0 11 0 0,-1-1 0 0 0,0 1 0 0 0,0 0 0 0 0,0 0 0 0 0,1-1 11 0 0,0 0 31 0 0,-2 1 4 0 0,0 0-1 0 0,-1 0 0 0 0,1 0 0 0 0,0 1 1 0 0,0-1-1 0 0,-5 4 0 0 0,5-3-32 0 0,0 0-1 0 0,-1 0 1 0 0,0-1 0 0 0,1 1-1 0 0,-1-1 1 0 0,-6 2 0 0 0,10-3 29 0 0,-2 1-31 0 0,1 1-31 0 0,-11 0-24 0 0,7-1 32 0 0,2-1-15 0 0,0 0-1 0 0,0 0 1 0 0,0 0 0 0 0,0 0 0 0 0,0 0 0 0 0,0-1 0 0 0,0 1 0 0 0,-4-3 0 0 0,5 3 27 0 0,0 0 0 0 0,1 0 0 0 0,-1 0 0 0 0,0-1 0 0 0,0 1 0 0 0,1 0 0 0 0,-8 0 42 0 0,3 0-12 0 0,1 1 0 0 0,-1-1 0 0 0,1 1 0 0 0,-9 2 0 0 0,-5-2-83 0 0,5 0 106 0 0,-18-3-53 0 0,28 1 9 0 0,0 0-1 0 0,-1 0 0 0 0,1 1 1 0 0,-8 0-1 0 0,9 0-4 0 0,0 0 0 0 0,0 0 1 0 0,0 0-1 0 0,0 0 0 0 0,0-1 0 0 0,1 1 0 0 0,-6-2 0 0 0,-20-11-159 0 0,26 12 155 0 0,1 0 0 0 0,0 0 0 0 0,-24-8 64 0 0,16 7-45 0 0,2 1 10 0 0,-1-1 0 0 0,1 0 1 0 0,-12-4-1 0 0,0-3-82 0 0,13 4 52 0 0,3 3 9 0 0,0 0 0 0 0,0 0 0 0 0,0 0 0 0 0,0 0-1 0 0,-1 0 1 0 0,1 0 0 0 0,-1 1 0 0 0,1 0 0 0 0,-1 0 0 0 0,1 0 0 0 0,-1 0-1 0 0,0 0 1 0 0,-4 1 0 0 0,-38-10 275 0 0,45 9-462 0 0,0 0 179 0 0,0 1 0 0 0,-33-17-200 0 0,32 16 200 0 0,1 1 0 0 0,-35-22-64 0 0,35 21 64 0 0,0 0 0 0 0,-1 0-11 0 0,2 1-31 0 0,-1-1 31 0 0,-1 0 11 0 0,-1-2-37 0 0,0 1-1 0 0,-1-1 1 0 0,1 0-1 0 0,0-1 1 0 0,1 1-1 0 0,-1-1 1 0 0,0 1-1 0 0,1-1 1 0 0,0 0-1 0 0,0 0 1 0 0,0 1-1 0 0,0-2 1 0 0,-1-7-1 0 0,1 2-175 0 0,0 0-1 0 0,1 0 1 0 0,0-19 0 0 0,1 28 191 0 0,1-16-227 0 0,3-23-1 0 0,-1 21 224 0 0,0-28-1 0 0,-6 12-4 0 0,3 30 10 0 0,-1 1-1 0 0,1 0 1 0 0,0-1-1 0 0,0 1 1 0 0,0-1-1 0 0,1 1 1 0 0,1-7-1 0 0,-2 11-7 0 0,0-1 0 0 0,0 1 0 0 0,0 0 0 0 0,0 0 0 0 0,0 0 0 0 0,1 0 0 0 0,-1-1 0 0 0,0 1 0 0 0,0 0 0 0 0,0 0 0 0 0,0 0 0 0 0,0 0 0 0 0,1 0 0 0 0,-1 0 0 0 0,0 0 0 0 0,0 0 0 0 0,0-1 0 0 0,0 1 0 0 0,1 0 0 0 0,-1 0 0 0 0,0 0 0 0 0,0 0 0 0 0,0 0 0 0 0,0 0 0 0 0,1 0 0 0 0,-1 0 0 0 0,0 0 0 0 0,0 0 0 0 0,0 0 0 0 0,0 0 0 0 0,1 0 0 0 0,-1 0 0 0 0,0 0 0 0 0,0 0 0 0 0,0 0 0 0 0,0 1 0 0 0,1-1 0 0 0,-1 0 0 0 0,0 0 0 0 0,0 0 0 0 0,0 0 0 0 0,0 0 0 0 0,1 0 0 0 0,-1 1 0 0 0,7 3 241 0 0,5 7-284 0 0,-1 1 95 0 0,-1-1 1 0 0,0 2 0 0 0,11 16-1 0 0,28 57 201 0 0,3 5-94 0 0,-51-89-145 0 0,-1-2-60 0 0,-4-19-568 0 0,-20-59 747 0 0,-23-81 109 0 0,40 134-55 0 0,7 25-266 0 0,5-6-1315 0 0,-3 5 1370 0 0,14-15-139 0 0,-15 14 183 0 0,0 0-1 0 0,0 1 0 0 0,1 0 0 0 0,-1-1 1 0 0,0 1-1 0 0,0 0 0 0 0,1 0 0 0 0,-1-1 1 0 0,1 1-1 0 0,-1 0 0 0 0,1 0 1 0 0,-1 1-1 0 0,1-1 0 0 0,0 0 0 0 0,0 0 1 0 0,-1 1-1 0 0,1-1 0 0 0,0 1 0 0 0,0 0 1 0 0,-1-1-1 0 0,3 1 0 0 0,48 1 1449 0 0,-69 4 1017 0 0,-16 3-1808 0 0,20-4-547 0 0,0-1 0 0 0,0 0 0 0 0,-1-1-1 0 0,1-1 1 0 0,-23 0 0 0 0,35-1-110 0 0,1 0-91 0 0,17 4-4208 0 0,14 8 4231 0 0,1 1 1 0 0,-2 2 0 0 0,0 1-1 0 0,-1 1 1 0 0,34 26-1 0 0,-62-42 77 0 0,64 49 213 0 0,-55-42-161 0 0,0 1 1 0 0,-1 1-1 0 0,0-1 0 0 0,5 14 2650 0 0,-34-35-2437 0 0,-16-19-376 0 0,2-1 0 0 0,1-2-1 0 0,-45-61 1 0 0,77 94 95 0 0,1 0-64 0 0,13 0-2488 0 0,0 5 2365 0 0,-1 1 0 0 0,0 0 0 0 0,0 1 0 0 0,16 10 0 0 0,42 34 419 0 0,-45-32-206 0 0,-8-6 12 0 0,49 34 987 0 0,-84-64-1 0 0,-50-49-792 0 0,7 5 166 0 0,109 99-2854 0 0,-14-6 2459 0 0,54 55 14 0 0,-78-75 125 0 0,-1 0-1 0 0,0 1 0 0 0,-1 0 1 0 0,0 0-1 0 0,-1 1 0 0 0,7 18 1 0 0,-14-31-74 0 0,0 1 1 0 0,1-1 0 0 0,-1 0 0 0 0,0 1 0 0 0,0-1-1 0 0,0 1 1 0 0,1-1 0 0 0,-1 0 0 0 0,0 1 0 0 0,0-1-1 0 0,0 1 1 0 0,0-1 0 0 0,0 0 0 0 0,0 1 0 0 0,0-1-1 0 0,0 1 1 0 0,0-1 0 0 0,0 1 0 0 0,0-1 0 0 0,0 0 0 0 0,-1 1-1 0 0,1-1 1 0 0,0 1 0 0 0,0-1 0 0 0,0 0 0 0 0,0 1-1 0 0,-1-1 1 0 0,1 0 0 0 0,0 1 0 0 0,-1-1 0 0 0,1 1-19 0 0,-1-1-1 0 0,0 0 1 0 0,0 0 0 0 0,1 0 0 0 0,-1 0 0 0 0,0 0 0 0 0,0 1 0 0 0,0-1 0 0 0,1-1 0 0 0,-1 1-1 0 0,0 0 1 0 0,0 0 0 0 0,1 0 0 0 0,-1 0 0 0 0,-1-1 0 0 0,-31-13-172 0 0,29 11 215 0 0,-33-15-263 0 0,16 6 243 0 0,0 2-1 0 0,-34-12 1 0 0,55 22-76 0 0,0 0 0 0 0,0 0 0 0 0,0 1 0 0 0,0-1 0 0 0,0 0 0 0 0,0 0 0 0 0,0 0 0 0 0,0 0 0 0 0,0 0 0 0 0,0 0 0 0 0,0 0 0 0 0,0 0 0 0 0,0 0 0 0 0,0 0 0 0 0,0 1 0 0 0,0-1 0 0 0,0 0 0 0 0,0 0 0 0 0,-1 0 0 0 0,1 0 0 0 0,0 0 0 0 0,0 0 0 0 0,0 0 0 0 0,0 0 0 0 0,0 0 0 0 0,0 0 0 0 0,0 0 0 0 0,0 0 0 0 0,0 0 0 0 0,0 0 0 0 0,0 1 0 0 0,0-1 0 0 0,0 0 0 0 0,0 0 0 0 0,0 0 0 0 0,-1 0 0 0 0,1 0 0 0 0,0 0 0 0 0,0 0 0 0 0,0 0 0 0 0,0 0 0 0 0,0 0 0 0 0,0 0 0 0 0,0 0 0 0 0,0 0 0 0 0,0 0 0 0 0,0 0 0 0 0,0 0 0 0 0,-1 0 0 0 0,13 10-742 0 0,17 13-60 0 0,27 11 607 0 0,51 35-808 0 0,-110-68 1570 0 0,-1-1-1 0 0,0 1 0 0 0,0-1 1 0 0,0 0-1 0 0,1 0 1 0 0,-5-1-1 0 0,-32-4-392 0 0,-36-3 607 0 0,65 8-674 0 0,1 0 1 0 0,-1 0-1 0 0,1 2 1 0 0,-1-1 0 0 0,-12 4-1 0 0,23-5-17 0 0,18 6-3287 0 0,54-3 1164 0 0,-55-4 1872 0 0,1 1 0 0 0,-1 1 0 0 0,34 9 3668 0 0,-58-7-2602 0 0,-11 0-807 0 0,-39-3-377 0 0,40-1 623 0 0,0 1 1 0 0,0 0 0 0 0,-23 5 160 0 0,59-4-4024 0 0,122 1 1319 0 0</inkml:trace>
</inkml:ink>
</file>

<file path=ppt/ink/ink1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0:20.778"/>
    </inkml:context>
    <inkml:brush xml:id="br0">
      <inkml:brushProperty name="width" value="0.1" units="cm"/>
      <inkml:brushProperty name="height" value="0.1" units="cm"/>
      <inkml:brushProperty name="color" value="#FFCC99"/>
    </inkml:brush>
  </inkml:definitions>
  <inkml:trace contextRef="#ctx0" brushRef="#br0">245 921 5063 0 0,'-4'-2'1969'0'0,"3"2"-1477"0"0,-1-1 0 0 0,1 1 0 0 0,0 0 1 0 0,0-1-1 0 0,0 1 0 0 0,0 0 0 0 0,-1 0 0 0 0,1 0 0 0 0,0 0 0 0 0,0 0 1 0 0,-7 7 2781 0 0,5 6-4193 0 0,0 31 188 0 0,2 44 1 0 0,1-36 404 0 0,0-11 252 0 0,-6 133 668 0 0,2-167 1874 0 0,-1-19-2030 0 0,-4-27-1493 0 0,9 35 1085 0 0,-36-215-1504 0 0,21 110 1468 0 0,13 96 142 0 0,-6-32-245 0 0,7 42 279 0 0,1 1-1 0 0,-1 0 1 0 0,0-1-1 0 0,0 1 0 0 0,0 0 1 0 0,0-1-1 0 0,0 1 1 0 0,-1 0-1 0 0,1 0 0 0 0,-1 0 1 0 0,1 0-1 0 0,-1 0 0 0 0,0 0 1 0 0,-3-1-1 0 0,5 2-98 0 0,0 1 1 0 0,0 0-1 0 0,0 0 0 0 0,-1 0 0 0 0,1 0 1 0 0,0-1-1 0 0,0 1 0 0 0,-1 0 0 0 0,1 0 1 0 0,0 0-1 0 0,-1 0 0 0 0,1 0 0 0 0,0 0 1 0 0,0 0-1 0 0,-1 0 0 0 0,1 0 0 0 0,0 0 0 0 0,0 0 1 0 0,-1 0-1 0 0,1 0 0 0 0,0 0 0 0 0,-1 0 1 0 0,1 0-1 0 0,0 0 0 0 0,0 0 0 0 0,-1 1 1 0 0,1-1-1 0 0,0 0 0 0 0,0 0 0 0 0,-1 0 1 0 0,1 0-1 0 0,0 1 0 0 0,0-1 0 0 0,0 0 1 0 0,-1 0-1 0 0,-3 13 425 0 0,2 14-1150 0 0,2-27 661 0 0,10 151-2060 0 0,1 31 1538 0 0,-18-63 1341 0 0,-1-204-2505 0 0,1 19 1593 0 0,8-67 124 0 0,0 20 223 0 0,-2 105 2105 0 0,-1 20-1733 0 0,-1 21-1094 0 0,3 126-897 0 0,-3 76 1252 0 0,3-223 632 0 0,-2 0-1 0 0,-2 12 0 0 0,4-26-742 0 0,0-1 0 0 0,0 0-1 0 0,0 0 1 0 0,0 0 0 0 0,-1 0-1 0 0,-1-5 1 0 0,0-3 42 0 0,-14-162-396 0 0,1 14 1302 0 0,13 145-421 0 0,2 14-225 0 0,-4 31 596 0 0,16 220-1749 0 0,-11-223 1284 0 0,-5-45-125 0 0,-4-20-126 0 0,3 0-1 0 0,1-1 1 0 0,1-37 0 0 0,5 53 77 0 0,-1 16-33 0 0,0 0 1 0 0,-1 1-1 0 0,0-1 1 0 0,-1-12-1 0 0,-6-80 752 0 0,6 69-761 0 0,6-50-72 0 0,-3 47 74 0 0,4-39 60 0 0,-3 54-61 0 0,-2 11 0 0 0,0 0 1 0 0,0 0 0 0 0,0 0-1 0 0,-1-1 1 0 0,0-8 0 0 0,-5-63 995 0 0,5 66-1019 0 0,0 0-1 0 0,2-11 0 0 0,1-6 27 0 0,-5-91 69 0 0,0 74-82 0 0,-1 9 373 0 0,7 56-3165 0 0,-1 10 2860 0 0,-2 0 1 0 0,-1 0-1 0 0,-6 42 0 0 0,4-40 24 0 0,-11 67 1589 0 0,8-63-1771 0 0,2-13 125 0 0,0-4 31 0 0,0 0 1 0 0,2 1 0 0 0,0 18-1 0 0,5 3-135 0 0,-4-40 7 0 0,0 1-76 0 0,0 0 77 0 0,0 0-6 0 0,-2-22-442 0 0,-2-27 854 0 0,3 0 0 0 0,10-92 0 0 0,-7 114-359 0 0,-1-1 0 0 0,-2-32 0 0 0,1-14 140 0 0,5 20-181 0 0,-5 51 64 0 0,1-4 11 0 0,0 0 0 0 0,-1-1 1 0 0,-1-10-1 0 0,1 1 8 0 0,5-67-31 0 0,-3 43-48 0 0,-1-15 55 0 0,0 49-22 0 0,-1-15-13 0 0,0 18 52 0 0,-1 1 47 0 0,1 0-52 0 0,-1 0 1 0 0,1 0-1 0 0,0 0 1 0 0,0 0-1 0 0,0-1 1 0 0,0 1-1 0 0,1-4 1 0 0,-1 4-17 0 0,0 1-1 0 0,1 0 1 0 0,-1 0 0 0 0,0-1 0 0 0,0 1-1 0 0,0 0 1 0 0,0-1 0 0 0,-1 1 0 0 0,1 0 0 0 0,0-1-1 0 0,0 1 1 0 0,-1-2 333 0 0,0 3-270 0 0,1-2-44 0 0,0 0-10 0 0,0 0-25 0 0,0-1-364 0 0,-4-7 477 0 0,1 4 33 0 0,2 5-153 0 0,0-6-103 0 0,1-6 3 0 0,1-4-432 0 0,-2 15 37 0 0,1 2 500 0 0,1-1 1 0 0,0 1-1 0 0,-1 0 0 0 0,1-1 0 0 0,0 1 0 0 0,0 0 1 0 0,-1-1-1 0 0,1 1 0 0 0,0 0 0 0 0,0 0 1 0 0,-1 0-1 0 0,1 0 0 0 0,0 0 0 0 0,0 0 0 0 0,0 0 1 0 0,-1 0-1 0 0,1 0 0 0 0,1 1 0 0 0,1-1 27 0 0,0 0 0 0 0,0 0 0 0 0,-1 1-10 0 0,-1-1-33 0 0,1 0 22 0 0,-1 0-22 0 0,2 1 32 0 0,0-1 11 0 0,0 0-10 0 0,0 1-33 0 0,0 0 32 0 0,0 0 11 0 0,11 1 5433 0 0,-36-12-6666 0 0,21 9 961 0 0,-14 2-2229 0 0,14 0 2434 0 0,-8 0-7 0 0,9-1 15 0 0,-2-1-557 0 0,-5-1 879 0 0,6 2-209 0 0,-3-1 429 0 0,3 1-350 0 0,15 4-4635 0 0,-9-3 4483 0 0,0-1 0 0 0,-1 1 0 0 0,10-2-1 0 0,10 2-33 0 0,-6 1 5 0 0,-11-2 10 0 0,0 1 0 0 0,0 0-1 0 0,0 1 1 0 0,12 3-1 0 0,41 7-33 0 0,-35-9 72 0 0,-19-3 0 0 0,0 1 0 0 0,0 0 0 0 0,0 0 0 0 0,-1 0 0 0 0,1 1 0 0 0,0 0 0 0 0,0 0 0 0 0,-1 0 0 0 0,1 1 0 0 0,-1 0 0 0 0,0 0 0 0 0,0 0 0 0 0,7 6 0 0 0,-11-8 72 0 0,1 1-1 0 0,0 0 1 0 0,-1 0-1 0 0,1 0 0 0 0,-1 0 1 0 0,1 0-1 0 0,-1 0 1 0 0,0 0-1 0 0,0 0 1 0 0,0 1-1 0 0,0-1 0 0 0,-1 0 1 0 0,1 1-1 0 0,0-1 1 0 0,-1 0-1 0 0,0 4 0 0 0,1 4 176 0 0,-1 0-1 0 0,-1 15 0 0 0,0-14-56 0 0,-38 345 550 0 0,-22-72 44 0 0,61-282-811 0 0,2-34-2128 0 0,-3-61 842 0 0,1-16 1789 0 0,9 42-444 0 0,-5 46 150 0 0,-1 1 0 0 0,-1-1 0 0 0,-1-39 0 0 0,-2 56 94 0 0,0 1 0 0 0,0-1 0 0 0,0 1 1 0 0,0 0-1 0 0,-1-1 0 0 0,1 1 0 0 0,-1 0 0 0 0,0 0 0 0 0,0 0 0 0 0,0 0 0 0 0,-4-4 0 0 0,5 6-232 0 0,1 0 0 0 0,-1 1-1 0 0,0-1 1 0 0,1 0 0 0 0,-1 1-1 0 0,0-1 1 0 0,1 0 0 0 0,-1 1 0 0 0,0-1-1 0 0,0 1 1 0 0,1 0 0 0 0,-1-1-1 0 0,0 1 1 0 0,0-1 0 0 0,0 1-1 0 0,0 0 1 0 0,0 0 0 0 0,0 0 0 0 0,0-1-1 0 0,0 1 1 0 0,1 0 0 0 0,-1 0-1 0 0,0 0 1 0 0,0 0 0 0 0,0 1 0 0 0,0-1-1 0 0,0 0 1 0 0,0 0 0 0 0,0 0-1 0 0,0 1 1 0 0,0-1 0 0 0,1 0 0 0 0,-1 1-1 0 0,0-1 1 0 0,0 1 0 0 0,0-1-1 0 0,1 1 1 0 0,-1 0 0 0 0,0-1-1 0 0,1 1 1 0 0,-1 0 0 0 0,0-1 0 0 0,1 1-1 0 0,-1 0 1 0 0,1 0 0 0 0,-1-1-1 0 0,1 1 1 0 0,-1 1 0 0 0,-4 8-510 0 0,0 1 0 0 0,0 0-1 0 0,1-1 1 0 0,-5 23 0 0 0,-5 48-1871 0 0,8-40 1782 0 0,-3 19-120 0 0,4-20 485 0 0,-2-1 1 0 0,-19 60-1 0 0,24-94-430 0 0,-5 7 5305 0 0,5-20-3970 0 0,-3-40-1136 0 0,3-1 0 0 0,2 0-1 0 0,11-88 1 0 0,31-62-1510 0 0,-7 46 1435 0 0,-38 145 3870 0 0,-6 34-3384 0 0,7-18-408 0 0,-2 11-815 0 0,-8 25-1 0 0,10-39 1186 0 0,0 0-1 0 0,-1 0 0 0 0,1 0 1 0 0,-1 0-1 0 0,0 0 0 0 0,0-1 0 0 0,0 1 1 0 0,-1-1-1 0 0,-6 7 0 0 0,9-11 122 0 0,1 0 0 0 0,0 1-1 0 0,-1-1 1 0 0,1 1 0 0 0,-1-1 0 0 0,1 0-1 0 0,0 1 1 0 0,-1-1 0 0 0,1 0 0 0 0,-1 0-1 0 0,1 1 1 0 0,-1-1 0 0 0,1 0-1 0 0,-1 0 1 0 0,0 0 0 0 0,1 0 0 0 0,-1 0-1 0 0,1 0 1 0 0,-1 1 0 0 0,1-1-1 0 0,-1 0 1 0 0,1-1 0 0 0,-1 1 0 0 0,0 0-1 0 0,1 0 1 0 0,-1 0 0 0 0,1 0 0 0 0,-1 0-1 0 0,0-1 1 0 0,0 0 0 0 0,0 0-1 0 0,0 1 1 0 0,1-1 0 0 0,-1 0-1 0 0,0 0 1 0 0,1 0 0 0 0,-1 0-1 0 0,0 0 1 0 0,1 0-1 0 0,0-1 1 0 0,-1 1 0 0 0,1 0-1 0 0,-1-1 1 0 0,0-6-147 0 0,-1 1 1 0 0,1-1-1 0 0,1-8 0 0 0,0-11-753 0 0,5-40 0 0 0,8 2 2952 0 0,-24 103-2088 0 0,7-26-190 0 0,0 0 0 0 0,1 1 0 0 0,0 0-1 0 0,1-1 1 0 0,1 1 0 0 0,-1 20 0 0 0,2-33 91 0 0,0 1 0 0 0,0 0 0 0 0,0-1 0 0 0,0 1 0 0 0,0 0 1 0 0,0-1-1 0 0,0 1 0 0 0,0-1 0 0 0,1 1 0 0 0,-1 0 0 0 0,0-1 0 0 0,0 1 0 0 0,0-1 0 0 0,1 1 0 0 0,-1-1 0 0 0,0 1 0 0 0,1 0 0 0 0,-1-1 0 0 0,1 1 0 0 0,-1-1 0 0 0,0 0 0 0 0,1 1 0 0 0,-1-1 0 0 0,1 1 0 0 0,-1-1 0 0 0,1 0 0 0 0,0 1 0 0 0,0-1-73 0 0,0 0 0 0 0,0 0 0 0 0,-1 0 0 0 0,1 0 0 0 0,0-1 0 0 0,0 1 0 0 0,0 0-1 0 0,-1 0 1 0 0,1-1 0 0 0,0 1 0 0 0,0 0 0 0 0,0-1 0 0 0,-1 1 0 0 0,1-1 0 0 0,0 1-1 0 0,0-2 1 0 0,4-2-97 0 0,-1 0 0 0 0,0-1 0 0 0,0 1 0 0 0,4-8 0 0 0,22-34 1764 0 0,-28 44-1452 0 0,-2 2-86 0 0,1 0 0 0 0,-1 0 0 0 0,0 0 0 0 0,1-1 0 0 0,-1 1 0 0 0,0 0 0 0 0,0 0 0 0 0,1 0 0 0 0,-1 0-1 0 0,0 0 1 0 0,1 0 0 0 0,-1 0 0 0 0,0 0 0 0 0,0 0 0 0 0,1 1 0 0 0,-1-1 0 0 0,0 0 0 0 0,1 0 0 0 0,-1 0 0 0 0,0 0-1 0 0,0 0 1 0 0,1 0 0 0 0,-1 1 0 0 0,0-1 0 0 0,0 0 0 0 0,1 0 0 0 0,-1 0 0 0 0,0 1 0 0 0,0-1 0 0 0,0 0 0 0 0,0 0-1 0 0,1 0 1 0 0,-1 1 0 0 0,0-1 0 0 0,0 0 0 0 0,0 0 0 0 0,0 1 0 0 0,5 9-116 0 0,-5-9 115 0 0,6 25 330 0 0,-1 1-1 0 0,-1-1 0 0 0,-2 1 0 0 0,-1 41 1 0 0,0-48-240 0 0,-5 121 462 0 0,-22 142-1 0 0,8-170 744 0 0,19-115-1460 0 0,0 0-1 0 0,-1 0 1 0 0,1 1-1 0 0,0-1 1 0 0,-1 0-1 0 0,0 0 0 0 0,1 0 1 0 0,-1 0-1 0 0,0-4 1 0 0,0 4 36 0 0,13-104 160 0 0,19-119 483 0 0,-28 206-502 0 0,-3 9 9 0 0,1 0 0 0 0,1 0 0 0 0,4-11 0 0 0,-7 20-78 0 0,7 88-48 0 0,-5 94 0 0 0,-2-70 165 0 0,2-22-39 0 0,-6 174 134 0 0,4-246 1190 0 0,2-25-1524 0 0,1-17-390 0 0,0 0 0 0 0,-1-38 1 0 0,-1 2 756 0 0,5-8-79 0 0,14-71 0 0 0,-11 99-63 0 0,1 0 0 0 0,3 1 0 0 0,17-39 0 0 0,-28 74 6 0 0,0 6 78 0 0,-2 11 281 0 0,-4 30 531 0 0,3-25-698 0 0,-74 581-522 0 0,69-573 232 0 0,4-17-129 0 0,0 0 1 0 0,0 0-1 0 0,0 14 0 0 0,10-42-2003 0 0,20-98 303 0 0,-2 9 2478 0 0,-14 67-550 0 0,16-55 67 0 0,-22 80-98 0 0,1 0-1 0 0,0 1 0 0 0,16-24 0 0 0,-14 29-3 0 0,-8 28 697 0 0,-9 83 2225 0 0,-16 50-2839 0 0,14-91 51 0 0,0 2-88 0 0,5-21-16 0 0,-2 0 1 0 0,-24 76-1 0 0,27-106 19 0 0,2-5 164 0 0,5-12-1137 0 0,6-16-144 0 0,-2 0 0 0 0,9-44-1 0 0,-3 9 1354 0 0,37-101-120 0 0,-40 132-144 0 0,2 0 0 0 0,1 1 1 0 0,28-41-1 0 0,-36 60 435 0 0,-8 30 2316 0 0,-8 25-2389 0 0,-34 84 1 0 0,12-37-1090 0 0,-1-11 513 0 0,32-78 1154 0 0,16-22-4600 0 0,29-60 1872 0 0,-8 14 1854 0 0,-10 18-98 0 0,-12 21 0 0 0,1 0 0 0 0,28-34 3346 0 0,-54 69 184 0 0,5-3-3572 0 0,1 0 0 0 0,0 1-1 0 0,0 0 1 0 0,1-1 0 0 0,-7 22-1 0 0,-5 6-864 0 0,11-25 700 0 0,-1-1 1 0 0,-9 12-1 0 0,10-16-23 0 0,0 1 1 0 0,1-1-1 0 0,0 1 1 0 0,1 0-1 0 0,-1 1 1 0 0,2-1-1 0 0,-4 11 1 0 0,8-23-16 0 0,1 0 0 0 0,1-1-1 0 0,-1 1 1 0 0,1 0 0 0 0,4-6 0 0 0,0 0-23 0 0,27-47 2220 0 0,-48 78 1147 0 0,-7 16-3456 0 0,-16 46-1 0 0,6-13 62 0 0,22-53 369 0 0,6-12-24 0 0,-1 1 0 0 0,1 0-1 0 0,1 0 1 0 0,-1 0 0 0 0,1 0-1 0 0,0 0 1 0 0,0 1 0 0 0,1-1 0 0 0,-1 8-1 0 0,3-7-229 0 0,0-1 1 0 0,1 1-1 0 0,-1-1 0 0 0,6 12 0 0 0,3 12-232 0 0,0 34 407 0 0,-7-31-2904 0 0,2-52 2151 0 0,-7-49 2445 0 0,1 38-1615 0 0,0 0-1 0 0,2-1 1 0 0,5-30-1 0 0,-1 39-332 0 0,0 0 0 0 0,2 0 0 0 0,15-37 2512 0 0,-22 81-2386 0 0,0 58-39 0 0,2 22 812 0 0,0-82-621 0 0,0-3 77 0 0,-1 31 0 0 0,5-21-243 0 0,-4-14 4 0 0,-2-13 66 0 0,1 3 680 0 0,-1-3-536 0 0,1 2-200 0 0,4 11-184 0 0,-5-11 320 0 0,1 0 0 0 0,-1 1 11 0 0,1-3 32 0 0,-1 2-33 0 0,1 1-10 0 0,0-1-10 0 0,2 8-31 0 0,-1-3 6 0 0,0 0 0 0 0,1-1-1 0 0,6 13 1 0 0,5 5-29 0 0,12 30 0 0 0,-18-36 64 0 0,12 33 0 0 0,-19-49-13 0 0,-1-2-54 0 0,0 1-79 0 0,2 2 130 0 0,-2-4 18 0 0,0 1-3 0 0,0 0 1 0 0,0 0 0 0 0,0 0 0 0 0,0 0 0 0 0,0 0 0 0 0,0 0 0 0 0,0 0 0 0 0,0 0 0 0 0,0 0 0 0 0,1 0 0 0 0,-1 0 0 0 0,0 0 0 0 0,0 0 0 0 0,0 0 0 0 0,0 0 0 0 0,0 0 0 0 0,0 0 0 0 0,0 0 0 0 0,0 0 0 0 0,0 0 0 0 0,0-1 0 0 0,12 26-63 0 0,-11-22 63 0 0,0-2-10 0 0,-1 0-44 0 0,1 1 894 0 0,-3-4-744 0 0,1 1 0 0 0,-1-1 0 0 0,0 1 0 0 0,0-1 0 0 0,0 1 0 0 0,0 0 0 0 0,0 0 0 0 0,-4-2 0 0 0,1 0 368 0 0,4 2-411 0 0,0 0 0 0 0,-1 1 0 0 0,1-1 1 0 0,0 1-1 0 0,0-1 0 0 0,0 1 0 0 0,0 0 0 0 0,0-1 0 0 0,-1 1 1 0 0,1 0-1 0 0,0 0 0 0 0,0 0 0 0 0,0 0 0 0 0,-2 0 1 0 0,2 0 10 0 0,-15-3 258 0 0,-14 1-293 0 0,22 2 73 0 0,6-1-60 0 0,-31 5 137 0 0,31-3-179 0 0,-1-1 0 0 0,1 1 0 0 0,0-1 0 0 0,0 0 0 0 0,0 0 0 0 0,-1 0 0 0 0,1 0 0 0 0,-1 0 0 0 0,1 0 0 0 0,0 0 11 0 0,-1 0 32 0 0,1 0-33 0 0,0 0-10 0 0,-3 0 7 0 0,7 1 8 0 0,-1 0-1 0 0,-3-1 0 0 0,-24-2 0 0 0,24 2-14 0 0,-1 0 0 0 0,1 0 0 0 0,0-1 0 0 0,-1 1 0 0 0,1 0 0 0 0,-1 0 0 0 0,1 0 0 0 0,-63-2 744 0 0,61 1-740 0 0,6 1-10 0 0,-10 0 33 0 0,-4 1 12 0 0,10 0-31 0 0,-28-4 264 0 0,30 3-271 0 0,0 0-1 0 0,0 0 1 0 0,0 0-1 0 0,0 0 1 0 0,0 0-1 0 0,0 0 1 0 0,0 0-1 0 0,0 0 1 0 0,0 0 0 0 0,0 0-1 0 0,0 0 1 0 0,0 0-1 0 0,0 0 1 0 0,0 0-1 0 0,0 0 1 0 0,0 0-1 0 0,0 0 1 0 0,0 0-1 0 0,0 0 1 0 0,0 0 0 0 0,-1 0-1 0 0,1-1 1 0 0,0 1-1 0 0,0 0 1 0 0,0 0-1 0 0,0 0 1 0 0,0 0-1 0 0,0 0 1 0 0,0 0-1 0 0,0 0 1 0 0,0 0-1 0 0,0 0 1 0 0,0 0 0 0 0,0 0 0 0 0,0 0 0 0 0,0 0 0 0 0,0 0 0 0 0,0 0 0 0 0,0 0 0 0 0,0 0 0 0 0,0 0 0 0 0,0 0 0 0 0,0 0 0 0 0,0 0 0 0 0,0 0 0 0 0,0 0 0 0 0,0 0-1 0 0,0 0 1 0 0,0 0 0 0 0,0 0 0 0 0,0 0 0 0 0,0 0 0 0 0,0 0 0 0 0,0 0 0 0 0,0 0 0 0 0,0 0 0 0 0,0 0 0 0 0,0 0 0 0 0,0-1 0 0 0,0 1 0 0 0,0 0 0 0 0,0 0 0 0 0,0 0 0 0 0,-21 0 15 0 0,18 0-16 0 0,1 0 0 0 0,0 0 0 0 0,0 0 11 0 0,1 0 32 0 0,-1 0-33 0 0,-1 0-10 0 0,1 0 0 0 0,0 0 0 0 0,-1 0 0 0 0,0 0 0 0 0,1 0 0 0 0,0 1 11 0 0,-1-1 32 0 0,1 0-33 0 0,0 0-10 0 0,0 1 0 0 0,0-1 0 0 0,0 0 0 0 0,0 0 0 0 0,0 0 0 0 0,1 0 0 0 0,-1 1 0 0 0,0-1 0 0 0,0 1 0 0 0,0-1 0 0 0,-1 1 0 0 0,1-1 0 0 0,0 0 0 0 0,0 0 0 0 0,-1 1 0 0 0,1-1 0 0 0,0 1 0 0 0,0-1 0 0 0,-1 0 0 0 0,1 0 0 0 0,1 0-14 0 0,0 0-56 0 0,0 1 0 0 0,0-1-10 0 0,1 0-67 0 0,-2 0 136 0 0,0 1 11 0 0,0-1-10 0 0,2 0-33 0 0,-2 1 32 0 0,-1-1 11 0 0,1 1 0 0 0,0-1 0 0 0,-1 1 0 0 0,1 0 0 0 0,0 0 0 0 0,0 0 0 0 0,0-1 0 0 0,0 1-10 0 0,2-1-52 0 0,-9 3-3515 0 0,9-7 3513 0 0,0-1-1 0 0,0 0 1 0 0,0 1 0 0 0,1-1 0 0 0,1-4-1 0 0,1-8-28 0 0,1-15 93 0 0,-4 29 0 0 0,0 1 0 0 0,-1-53 320 0 0,-8-13-24 0 0,7 56-257 0 0,1 0-1 0 0,1 1 0 0 0,0-1 1 0 0,4-23-1 0 0,-2 22-38 0 0,-2-38 64 0 0,-2 35-34 0 0,1-28 0 0 0,1 28-26 0 0,0 14-4 0 0,1-1 0 0 0,-1 1 0 0 0,0-1 0 0 0,1 1 0 0 0,-1-1 0 0 0,0 1 0 0 0,0-1 0 0 0,0 1 0 0 0,-2-66 256 0 0,2 61-256 0 0,1 0 0 0 0,0 1 0 0 0,-1-1 0 0 0,-1-13 0 0 0,-8-35 402 0 0,3 25-260 0 0,6 28-162 0 0,-1-2-9 0 0,1 0-1 0 0,0 0 1 0 0,-1 0-1 0 0,1 0 1 0 0,1 0-1 0 0,0-6 1 0 0,-1 10-25 0 0,8 3-3178 0 0,-6-1 3232 0 0,0 0 0 0 0,0 0 0 0 0,0 0 0 0 0,0 0 0 0 0,-1 0 0 0 0,1 1 0 0 0,-1-1 0 0 0,1 0 0 0 0,-1 1 0 0 0,0-1 0 0 0,0 1 0 0 0,1 2 0 0 0,1 3 0 0 0,3 7 99 0 0,0 0 0 0 0,-1 1 0 0 0,-1 0 0 0 0,0 0 0 0 0,1 23 0 0 0,1 84 820 0 0,-5-63-744 0 0,-7 249 188 0 0,6-297-860 0 0,2-19-1595 0 0,2-19 576 0 0,-5-79 2468 0 0,0-30 202 0 0,4 60-800 0 0,18-100 0 0 0,-20 195 215 0 0,0 0 0 0 0,8 30 0 0 0,-2-12-701 0 0,5 33-60 0 0,-4 0 1 0 0,0 112-1 0 0,-1-190-2490 0 0,1-10 2540 0 0,-4-7 323 0 0,0-1-1 0 0,-2 0 1 0 0,0 0-1 0 0,-3-29 0 0 0,1 19 100 0 0,3-256 2697 0 0,-2 307-3208 0 0,1-1-1 0 0,6 29 1 0 0,0-6-250 0 0,-6-23 399 0 0,22 156-1380 0 0,-21-136 2065 0 0,-2 0-1 0 0,-6 67 776 0 0,7-124-2857 0 0,-10-225 1517 0 0,6 203 750 0 0,4 59-227 0 0,54 207-1851 0 0,-26-113 1273 0 0,-30-109 105 0 0,0 0-128 0 0,0 0 0 0 0,0 1 0 0 0,0-1 0 0 0,0 0 0 0 0,-1 0 0 0 0,1 1 0 0 0,0-1 0 0 0,0 0 0 0 0,0 0 0 0 0,1 1 0 0 0,-1-1 0 0 0,0 0 0 0 0,0 0 0 0 0,0 0 0 0 0,0 1 0 0 0,0-1 1 0 0,0 0-1 0 0,0 0 0 0 0,0 0 0 0 0,0 1 0 0 0,0-1 0 0 0,1 0 0 0 0,-1 0 0 0 0,0 0 0 0 0,0 1 0 0 0,0-1 0 0 0,0 0 0 0 0,0 0 0 0 0,1 0 0 0 0,-1 0 0 0 0,0 0 0 0 0,0 0 0 0 0,0 1 0 0 0,1-1 0 0 0,-1 0 1 0 0,0 0-1 0 0,0 0 0 0 0,0 0 0 0 0,1 0 0 0 0,-1 0 0 0 0,0 0 0 0 0,0 0 0 0 0,1 0 0 0 0,-1 0 0 0 0,0 0 0 0 0,0 0 0 0 0,1 0 0 0 0,-1 0 0 0 0,0 0 0 0 0,0 0 0 0 0,0 0 0 0 0,1 0 0 0 0,-1 0 0 0 0,0-1 0 0 0,0 1 1 0 0,0 0-1 0 0,1 0 0 0 0,-1 0 0 0 0,0 0 0 0 0,0 0 0 0 0,0 0 0 0 0,0-1 0 0 0,1 1 0 0 0,-1 0 165 0 0,17 10-697 0 0,-3 3 374 0 0,-11-9 205 0 0,0-1-1 0 0,1 0 1 0 0,-1 0-1 0 0,6 3 1 0 0,-7-5-49 0 0,-1-1 1 0 0,0 1-1 0 0,0-1 1 0 0,0 1-1 0 0,0-1 1 0 0,1 1-1 0 0,-1-1 1 0 0,0 0-1 0 0,0 0 1 0 0,1 0-1 0 0,-1 0 1 0 0,0 0-1 0 0,1 0 1 0 0,-1 0-1 0 0,0 0 1 0 0,0 0-1 0 0,1 0 1 0 0,-1-1-1 0 0,0 1 0 0 0,2-1 1 0 0,-3 1 53 0 0,1-1 0 0 0,-1 1 0 0 0,0 0 0 0 0,1 0 1 0 0,-1-1-1 0 0,0 1 0 0 0,0 0 0 0 0,1-1 0 0 0,-1 1 0 0 0,0 0 0 0 0,0-1 0 0 0,1 1 1 0 0,-1 0-1 0 0,0-1 0 0 0,0 1 0 0 0,0-1 0 0 0,0 1 0 0 0,1 0 0 0 0,-1-1 0 0 0,0 1 0 0 0,0-1 1 0 0,0 1-1 0 0,0 0 0 0 0,0-1 0 0 0,0 1 0 0 0,0-1 0 0 0,0 1 0 0 0,0-1 0 0 0,-1 1 1 0 0,1 0-1 0 0,0-1 0 0 0,0 1 0 0 0,0-1 0 0 0,-7-13 1131 0 0,6 12-887 0 0,-26-43 1996 0 0,15 25-2073 0 0,-19-38 0 0 0,31 58-253 0 0,13 9-3688 0 0,-6-3 3845 0 0,-1 1 0 0 0,0 0 0 0 0,0 0 0 0 0,0 1-1 0 0,-1-1 1 0 0,-1 1 0 0 0,1 0 0 0 0,5 16 0 0 0,-10-23 41 0 0,0-1 1 0 0,0 1 0 0 0,0 0 0 0 0,0-1 0 0 0,-1 1 0 0 0,1 0 0 0 0,0-1 0 0 0,0 1 0 0 0,-1 0-1 0 0,1-1 1 0 0,0 1 0 0 0,-1-1 0 0 0,1 1 0 0 0,-1-1 0 0 0,1 1 0 0 0,-1-1 0 0 0,1 1-1 0 0,-1-1 1 0 0,1 1 0 0 0,-1-1 0 0 0,1 1 0 0 0,-1-1 0 0 0,1 0 0 0 0,-1 1 0 0 0,0-1-1 0 0,1 0 1 0 0,-2 1 0 0 0,-18 6 605 0 0,-85 28 404 0 0,65-21-72 0 0,39-14-1080 0 0,1 0-1 0 0,0 0 0 0 0,0 0 1 0 0,0 0-1 0 0,0 1 0 0 0,-1-1 1 0 0,1 0-1 0 0,0 0 0 0 0,0 0 1 0 0,0 0-1 0 0,0 0 0 0 0,-1 0 1 0 0,1 0-1 0 0,0-1 0 0 0,0 1 1 0 0,0 0-1 0 0,0 0 0 0 0,-1 0 1 0 0,1 0-1 0 0,0 0 0 0 0,0 0 1 0 0,0 0-1 0 0,0 0 0 0 0,-1 0 1 0 0,1 0-1 0 0,0 0 1 0 0,0-1-1 0 0,0 1 0 0 0,0 0 1 0 0,0 0-1 0 0,0 0 0 0 0,0 0 1 0 0,-1 0-1 0 0,1-1 0 0 0,0 1 1 0 0,0 0-1 0 0,0 0 0 0 0,-1-11-838 0 0,4-15-412 0 0,-2 19 1234 0 0,6-167-183 0 0,-2 31 218 0 0,-2 103 4 0 0,14-128 67 0 0,-12 135-58 0 0,1 1 0 0 0,2-1 1 0 0,13-31-1 0 0,75-140-13 0 0,-83 180-32 0 0,0 1-1 0 0,2 1 0 0 0,21-24 1 0 0,-36 46 7 0 0,0 0 0 0 0,0 0 0 0 0,0 0 0 0 0,0 0 0 0 0,0 0 0 0 0,0 0 0 0 0,0-1 0 0 0,0 1 0 0 0,0 0 0 0 0,0 0 0 0 0,0 0 0 0 0,1 0 0 0 0,-1 0 1 0 0,0 0-1 0 0,0 0 0 0 0,0 0 0 0 0,0 0 0 0 0,0-1 0 0 0,0 1 0 0 0,0 0 0 0 0,0 0 0 0 0,0 0 0 0 0,1 0 0 0 0,-1 0 0 0 0,0 0 0 0 0,0 0 0 0 0,0 0 0 0 0,0 0 1 0 0,0 0-1 0 0,0 0 0 0 0,1 0 0 0 0,-1 0 0 0 0,0 0 0 0 0,0 0 0 0 0,0 0 0 0 0,0 0 0 0 0,0 0 0 0 0,0 0 0 0 0,1 0 0 0 0,-1 0 0 0 0,0 0 0 0 0,0 0 0 0 0,0 0 1 0 0,0 0-1 0 0,0 0 0 0 0,0 1 0 0 0,0-1 0 0 0,0 0 0 0 0,1 0 0 0 0,-1 0 0 0 0,1 9 38 0 0,-4 11 657 0 0,3-20-683 0 0,-12 57 148 0 0,-2 0 1 0 0,-3-1-1 0 0,-2 0 0 0 0,-41 82 0 0 0,27-61 9 0 0,23-51-300 0 0,55-85-5981 0 0,47-71 7249 0 0,-78 112-1040 0 0,-11 13-48 0 0,0 0 0 0 0,1 0 0 0 0,0 0 0 0 0,0 1 1 0 0,0 0-1 0 0,1-1 0 0 0,6-4 0 0 0,-8 8 24 0 0,-1 0 540 0 0,5 15 1230 0 0,-8-9-1559 0 0,1 0 1 0 0,-1 0 0 0 0,1 0 0 0 0,-1 0 0 0 0,-1 0 0 0 0,1 0 0 0 0,-1 0 0 0 0,-3 7 0 0 0,-23 37 438 0 0,24-41-537 0 0,-6 7-88 0 0,0-1-1 0 0,-15 17 1 0 0,25-31-165 0 0,18-7-3535 0 0,-13 3 3617 0 0,0 0 1 0 0,0 0 0 0 0,0-1-1 0 0,-1 1 1 0 0,0-1-1 0 0,6-9 1 0 0,-2 3 6 0 0,0 0 0 0 0,11-10 0 0 0,-17 19 14 0 0,-1 2 32 0 0,0-2-33 0 0,1 1-10 0 0,0-1 0 0 0,0 0 0 0 0,0-1 0 0 0,-1 2 0 0 0,1-2 0 0 0,12-11 0 0 0,0 0 0 0 0,-12 10 47 0 0,-1 3-5 0 0,26-19-3 0 0,-24 18-49 0 0,-1 1-33 0 0,0-1 32 0 0,0 1 11 0 0,2-2 0 0 0,-5 3 0 0 0,-1 1 0 0 0,4-3 0 0 0,23-14 0 0 0,-23 15 0 0 0,1-1 0 0 0,-1 1 0 0 0,1-1 0 0 0,-1 0 0 0 0,1 1 0 0 0,0 0 0 0 0,-1-1 0 0 0,0 1 0 0 0,1-2 46 0 0,7-4 47 0 0,-9 7-40 0 0,1-1 1 0 0,0 0-44 0 0,0-1-10 0 0,1 1 0 0 0,-1-1 0 0 0,0 1 0 0 0,0 0 0 0 0,1 0 0 0 0,-1-1 0 0 0,1 1 0 0 0,-1-1 0 0 0,0 1 0 0 0,0 0-10 0 0,-1 0-33 0 0,1 0 32 0 0,0 0 11 0 0,1 0 0 0 0,-1-1 0 0 0,1 1 0 0 0,0 0 0 0 0,-1 0 0 0 0,1 0 0 0 0,-1 1 0 0 0,1-1 0 0 0,-1 0 0 0 0,1 0 0 0 0,-1 0 0 0 0,0 0 0 0 0,1 0 0 0 0,-1 1 0 0 0,1-1 0 0 0,0 0 0 0 0,-1 1 0 0 0,1-1 0 0 0,-1 0 0 0 0,1 0 0 0 0,-1 0 11 0 0,-2 1 32 0 0,2-1-33 0 0,1 0-10 0 0,-1 0 11 0 0,0-1 32 0 0,0 1-33 0 0,1-1-10 0 0,-1 1 11 0 0,1 0 32 0 0,31-8 31 0 0,-31 9-74 0 0,0-1 0 0 0,0 1 0 0 0,0-1 0 0 0,0 1 0 0 0,0-1 0 0 0,-1 1 11 0 0,1 0 32 0 0,0-1-33 0 0,0 1-10 0 0,0 0 0 0 0,-1-1 0 0 0,1 1 0 0 0,0-1 11 0 0,0 1 42 0 0,-1 0 11 0 0,-1-1-10 0 0,1 1-44 0 0,0-1 1 0 0,-1 1 32 0 0,1 0-33 0 0,0 0-10 0 0,1 0 0 0 0,0-1 0 0 0,-1 1 0 0 0,1 0 0 0 0,0-1 0 0 0,0 1 0 0 0,0 0 0 0 0,0-1 0 0 0,0 0 0 0 0,0 1 0 0 0,-1 0 0 0 0,1-1 0 0 0,-1 1 0 0 0,1-1 11 0 0,-3 1 32 0 0,3-1-33 0 0,0 1-10 0 0,-1 0 0 0 0,1-1 11 0 0,0 1 42 0 0,22-3-53 0 0,-23 2 11 0 0,-1 1 32 0 0,22-4 466 0 0,-15 3 126 0 0,35-4 359 0 0,-41 5-994 0 0,1 0 11 0 0,27 0 42 0 0,-27 0-53 0 0,0 0 0 0 0,0 0 0 0 0,0 1 0 0 0,-1-1 0 0 0,1 0 0 0 0,30 3 0 0 0,-31-3 0 0 0,1 0 0 0 0,0 1 0 0 0,0-1 0 0 0,0 1 0 0 0,-1-1 0 0 0,1 0 0 0 0,0 1 0 0 0,0-1 0 0 0,0 0 0 0 0,0 0 0 0 0,0 0 0 0 0,0 0 0 0 0,0 0 0 0 0,-1 0 0 0 0,1 0 0 0 0,0 0 0 0 0,-1 0 0 0 0,20 0 31 0 0,26 4 1037 0 0,-47-4-1025 0 0,1 1-33 0 0,1 0-10 0 0,-1-1 0 0 0,1 1 0 0 0,0 0 0 0 0,0 0 0 0 0,0 0 0 0 0,-1-1 0 0 0,1 1 0 0 0,0-1 0 0 0,0 1 0 0 0,0-1 0 0 0,-1 0 16 0 0,-1 1 59 0 0,1-1 0 0 0,-2 0-11 0 0,20 3-195 0 0,-19-3 184 0 0,1 0 1 0 0,1 0-44 0 0,-1 0-10 0 0,0 0-10 0 0,-1 0-33 0 0,1 1 32 0 0,0-1 23 0 0,-1 0 36 0 0,1 0-36 0 0,1 1-12 0 0,0-1 0 0 0,0 0 0 0 0,0 1 0 0 0,0-1-13 0 0,0 0-40 0 0,-1 0 39 0 0,1 0 4 0 0,-2 0-33 0 0,1 0 32 0 0,1 0 11 0 0,-1 1 0 0 0,1-1 0 0 0,0 0 0 0 0,-1 0 11 0 0,-1 0 32 0 0,1 0-33 0 0,1 0-10 0 0,-1 0-10 0 0,-1 0-33 0 0,2 0 32 0 0,0 0 11 0 0,0 0 0 0 0,0-1 0 0 0,0 1 0 0 0,0-1 0 0 0,0 0 0 0 0,0 1 0 0 0,0-1 0 0 0,0 0 0 0 0,0 1 0 0 0,0-1 0 0 0,0-1 0 0 0,-1 1 0 0 0,1 1 0 0 0,0-1 0 0 0,-1-1 0 0 0,1 1 0 0 0,-1 0 0 0 0,1 0 0 0 0,0 0 0 0 0,-1 0 0 0 0,1 0 0 0 0,-1 0 0 0 0,1 0 0 0 0,0 1 0 0 0,-1-1 0 0 0,1 0 0 0 0,0 1 0 0 0,-1-1 0 0 0,1 0 0 0 0,0 0 0 0 0,-1 1 0 0 0,1-1 0 0 0,-1 1 0 0 0,1-1 0 0 0,27-7 0 0 0,-27 7 0 0 0,-1 0 0 0 0,1 0 0 0 0,0 0 0 0 0,-1 0 0 0 0,1 0 0 0 0,0 0 0 0 0,-1 0 0 0 0,1 0 0 0 0,0 0 0 0 0,-1-1 0 0 0,3 1 6 0 0,-6 1 7 0 0,-1 0 2 0 0,3-1 0 0 0,26-10 0 0 0,-25 10-4 0 0,0-1 32 0 0,1 1-33 0 0,0 0-10 0 0,-1 0 0 0 0,0 0 0 0 0,1 0 0 0 0,-1-1 0 0 0,1 1 0 0 0,-1 0 0 0 0,0-1 0 0 0,1 0 0 0 0,-1 1 0 0 0,0-1 0 0 0,1 1 0 0 0,-1 0 0 0 0,31-17 0 0 0,-31 18 0 0 0,1 0 0 0 0,20-17 0 0 0,-21 15 0 0 0,0 0 0 0 0,0 1 0 0 0,0-1 0 0 0,0 1 11 0 0,-1 0 32 0 0,1 0-33 0 0,0-1-10 0 0,1 0 0 0 0,-1 0 0 0 0,0 1 0 0 0,1-1 0 0 0,-1 1 0 0 0,1-1 0 0 0,-1 0 0 0 0,0 0 0 0 0,1 0 0 0 0,-1 0 0 0 0,0 0 0 0 0,0 0 0 0 0,0 1 11 0 0,-1 0 32 0 0,1-1-33 0 0,0 0-10 0 0,0 0 0 0 0,-1 1 0 0 0,1-1 0 0 0,0 0 0 0 0,0 0 0 0 0,1 0 0 0 0,-1 1 0 0 0,0-1 0 0 0,0-1 0 0 0,13-9 0 0 0,-13 11 0 0 0,-4 2 0 0 0,1-1 0 0 0,2-1 0 0 0,22-15 0 0 0,-21 15 0 0 0,0-1 0 0 0,0 1 0 0 0,0-1 0 0 0,0 1 0 0 0,0-1 0 0 0,0 1 0 0 0,0-1 0 0 0,0 1 0 0 0,1-1 0 0 0,-1 1 0 0 0,-1-1 0 0 0,1 1 0 0 0,0-1 0 0 0,0 0 0 0 0,0 0 0 0 0,-1 0 0 0 0,1 0 0 0 0,0 0 0 0 0,1-1 14 0 0,-4 4 18 0 0,1 0-4 0 0,1-2-1 0 0,12-18 0 0 0,-11 17-16 0 0,-2 1 32 0 0,1 0-22 0 0,0 0 22 0 0,0-1-33 0 0,3-2-103 0 0,-3 3 116 0 0,-1 1 0 0 0,1-1-1 0 0,-1 1 1 0 0,1 0 0 0 0,-1-1 0 0 0,0 1-1 0 0,1-1 1 0 0,-1 1 0 0 0,0-1 0 0 0,0 1 0 0 0,1-1-1 0 0,-1 1 1 0 0,0-1 0 0 0,0 1 0 0 0,0-1-1 0 0,1 1 1 0 0,-1-1 0 0 0,0 0 0 0 0,0 1-1 0 0,0-1 1 0 0,0 1 0 0 0,0-1 0 0 0,0 1 0 0 0,0-1-1 0 0,0 0 1 0 0,-1 1 0 0 0,1-1 0 0 0,0 1-1 0 0,0-1 1 0 0,0 1 0 0 0,-1-1 0 0 0,1 1 0 0 0,0-1-1 0 0,-1 0 1 0 0,0-1-23 0 0,0 0 11 0 0,1 1 32 0 0,-1-1-22 0 0,-4-7 29 0 0,4 7-51 0 0,0 0-1 0 0,0-1 0 0 0,0 1 1 0 0,0-1-1 0 0,0 0 0 0 0,0 1 1 0 0,0-4-1 0 0,1 5 56 0 0,-1-1-44 0 0,0 0-10 0 0,0-1 0 0 0,0 1 0 0 0,0 0 0 0 0,1-1-13 0 0,-7-15-43 0 0,7 17 99 0 0,0-1-33 0 0,-1-1-10 0 0,1 1 0 0 0,-1-1 0 0 0,0 1 0 0 0,1-1 0 0 0,-1 1 0 0 0,0-1 0 0 0,0 1 0 0 0,0 0 0 0 0,-25-39 40 0 0,25 39-40 0 0,2 3 0 0 0,0 1 0 0 0,-1-3 0 0 0,-15-21 0 0 0,14 20 0 0 0,-1 0 0 0 0,1 0 0 0 0,0 0 0 0 0,0 0 0 0 0,-1-1 0 0 0,4 4 0 0 0,-16-21 0 0 0,13 18 240 0 0,-7-10 80 0 0,5 11-288 0 0,-1-9 54 0 0,-13-15 0 0 0,17 24-80 0 0,-8-10 328 0 0,-8-3 434 0 0,9 4-710 0 0,4 6-35 0 0,0 0 1 0 0,0 1 0 0 0,0 0 0 0 0,0-1-1 0 0,-4-2 1 0 0,5 5-24 0 0,1-1 0 0 0,-1 1 0 0 0,0-1 11 0 0,0 0 42 0 0,1 1 0 0 0,-1 0-42 0 0,0-1-11 0 0,1 1 0 0 0,-1 0-11 0 0,-18-17 22 0 0,-15-19 45 0 0,13 13 40 0 0,20 22-107 0 0,0-2 39 0 0,-1 1 0 0 0,0-1-1 0 0,0 1 1 0 0,0 0-1 0 0,-5-4 1 0 0,-1-1-79 0 0,6 3 57 0 0,-3-4 32 0 0,-1 1 1 0 0,0-1 0 0 0,-11-10-1 0 0,-25-25-211 0 0,42 44 215 0 0,0-2-31 0 0,-27-24 117 0 0,4 9-64 0 0,22 15-64 0 0,1 1 0 0 0,-1-1 0 0 0,-19-15 64 0 0,19 15-64 0 0,1 0 0 0 0,-22-16 0 0 0,22 17 0 0 0,-1-1 0 0 0,-12-9 0 0 0,13 10 0 0 0,-1 0 0 0 0,0 0 0 0 0,0 0 0 0 0,1-1 0 0 0,-1 1 0 0 0,1 0 0 0 0,-1 0 0 0 0,0 0 0 0 0,1-1 0 0 0,-1 1 0 0 0,1-1 0 0 0,-1 1 0 0 0,0 0 0 0 0,1-1 0 0 0,0 1 0 0 0,-1-1 0 0 0,1 1 0 0 0,-1 0 0 0 0,0 0 0 0 0,1 0 11 0 0,0 1 31 0 0,0-1-31 0 0,-1-1-11 0 0,0 1 0 0 0,1-1 0 0 0,-1 1 0 0 0,0 0 0 0 0,1 0 0 0 0,-1-1 0 0 0,0 1 0 0 0,1 0 0 0 0,-1 0 0 0 0,0 0 0 0 0,0 0 0 0 0,1 0 0 0 0,-1 0 0 0 0,0 0 0 0 0,0 0 0 0 0,0 1 0 0 0,0-1 0 0 0,0 1 0 0 0,0-1 0 0 0,0 0 0 0 0,0 1-12 0 0,1-1-36 0 0,-1 1 36 0 0,0-1 12 0 0,0 1 0 0 0,0-1 0 0 0,0 1 11 0 0,1 0 31 0 0,-1 0-31 0 0,-1 0-11 0 0,1 0 0 0 0,0 0 0 0 0,-1 1 0 0 0,0-1 0 0 0,1 0 0 0 0,-1 1 0 0 0,1-1 0 0 0,0 0 0 0 0,-1 1 0 0 0,1-1 0 0 0,-45-2 64 0 0,45 2-64 0 0,0-1 0 0 0,0 1 0 0 0,0 0 0 0 0,0 0 0 0 0,0-1 0 0 0,-1 1 0 0 0,1-1 0 0 0,0 1 0 0 0,-23-2 0 0 0,5 1 32 0 0,-11 0 128 0 0,3 2-224 0 0,8-1 64 0 0,17 0 0 0 0,1 0 0 0 0,-2 0 5 0 0,0 0 0 0 0,1 0 0 0 0,-1 1 0 0 0,0-1 0 0 0,1 1 0 0 0,-4 1 0 0 0,-37 6 0 0 0,41-8-5 0 0,0 0 0 0 0,1 0 0 0 0,-1 0 0 0 0,1 0 0 0 0,-25-4-64 0 0,24 3 64 0 0,-1 2 0 0 0,1-1 0 0 0,-14-3 0 0 0,15 2 0 0 0,-1 1 0 0 0,1-1 0 0 0,0 1 0 0 0,0 0 0 0 0,0 0 0 0 0,-1 0 0 0 0,1-1 0 0 0,-1 1 0 0 0,1 0 0 0 0,0 0 0 0 0,0 0 0 0 0,0 0 0 0 0,-1 0 0 0 0,1 0 0 0 0,0 0 0 0 0,0 0 0 0 0,-1 0 0 0 0,1 0 0 0 0,-31 2 0 0 0,30-2 0 0 0,1 0 0 0 0,-1 0 0 0 0,1 1 0 0 0,-1-1 0 0 0,1 0 0 0 0,-1 0 0 0 0,-25 0 0 0 0,25 0 0 0 0,4-1 0 0 0,-27 4 0 0 0,21-2-9 0 0,-3 2 58 0 0,-29 1-9 0 0,34-4-40 0 0,0 0 0 0 0,0 0 0 0 0,3 0 0 0 0,0 0 0 0 0,0 0 0 0 0,0 0 0 0 0,0 1 0 0 0,0-1 0 0 0,0 0 0 0 0,0 0 0 0 0,0 0 0 0 0,0 0 0 0 0,0 0 0 0 0,0 0 0 0 0,0 0 0 0 0,0 0 0 0 0,0 0 0 0 0,0 0 0 0 0,0 0 0 0 0,0 0 0 0 0,0 0 0 0 0,0 0 0 0 0,0 0 0 0 0,0 0 0 0 0,0 0 0 0 0,0 0 0 0 0,0 0 0 0 0,-23 1 0 0 0,21-1 0 0 0,-20-3 0 0 0,15 2 0 0 0,-32-3 0 0 0,37 4 0 0 0,0-1 0 0 0,0 1 0 0 0,-1 0 0 0 0,1-1 0 0 0,0 1 0 0 0,-1 0 0 0 0,1 0 0 0 0,0 0 0 0 0,-1 0 0 0 0,1 0 0 0 0,-1 0 0 0 0,1-1 0 0 0,0 1 0 0 0,-1 0 0 0 0,1 0 0 0 0,0-1 0 0 0,-15 0-24 0 0,14 1 24 0 0,0 0 0 0 0,1 0 0 0 0,-1 0 0 0 0,-20-1 0 0 0,14 2-52 0 0,0-1 39 0 0,-15-2 14 0 0,22 2-1 0 0,-1 0 0 0 0,1 0 0 0 0,-1-1 0 0 0,1 1 0 0 0,0 0 0 0 0,0 0 0 0 0,0 0 0 0 0,-1 0 0 0 0,1-1 0 0 0,0 1 0 0 0,0 0 0 0 0,0 0 0 0 0,0 1 0 0 0,-1-1 0 0 0,1 0 0 0 0,-1 0 0 0 0,-46 4 0 0 0,46-3 6 0 0,0-1 1 0 0,0 1-1 0 0,0-1 0 0 0,0 0 0 0 0,-1 0 0 0 0,1 0 1 0 0,0-1-1 0 0,0 1 0 0 0,0-1 0 0 0,-3 0 0 0 0,-1-1-7 0 0,0 0 0 0 0,0 1 0 0 0,-12-1 0 0 0,17 2 1 0 0,0-1 0 0 0,0 1 0 0 0,-1 0 0 0 0,1 0-11 0 0,2 0-31 0 0,-2 0 31 0 0,0 0 11 0 0,-1 0 0 0 0,1 0 0 0 0,-1 0 0 0 0,1 0 0 0 0,-1 0 0 0 0,1 0 0 0 0,0 0-11 0 0,-21 5-53 0 0,22-5 22 0 0,-1 0 31 0 0,-1 1 11 0 0,1-1 0 0 0,-1 0-11 0 0,3 0-31 0 0,-2 0 31 0 0,-1 0 11 0 0,0 0 0 0 0,1 0-13 0 0,2 0-62 0 0,7 22-3545 0 0,16 14 2537 0 0,-2-2 1010 0 0,-10-9 88 0 0,-1 1 0 0 0,-2 0-1 0 0,-1 1 1 0 0,5 29 0 0 0,-6-26-25 0 0,-7-40-169 0 0,1 1 0 0 0,1-1 1 0 0,0 1-1 0 0,2-12 0 0 0,3-35 217 0 0,-3-15 434 0 0,7 98-1192 0 0,-6-4 782 0 0,-1 1 0 0 0,-2-1 0 0 0,0 1-1 0 0,-1 0 1 0 0,-7 44 0 0 0,7-66-41 0 0,0-2-113 0 0,2-23-778 0 0,-1 4 895 0 0,1 0-1 0 0,0 0 1 0 0,2 1 0 0 0,0-1 0 0 0,1 1 0 0 0,9-20 0 0 0,-4 26 41 0 0,-10 11-153 0 0,13 3-590 0 0,-11 0 666 0 0,0 0 1 0 0,-1 1 0 0 0,0-1-1 0 0,1 0 1 0 0,-1 1 0 0 0,0-1-1 0 0,0 1 1 0 0,0-1 0 0 0,0 1-1 0 0,-1-1 1 0 0,1 5 0 0 0,3 33 145 0 0,-3-23-100 0 0,8 87 125 0 0,8 110-282 0 0,-18 0-1084 0 0,-9-129 930 0 0,8-74 849 0 0,0 0 0 0 0,-1 0 0 0 0,-1-1 0 0 0,0 1 0 0 0,-8 15 1524 0 0,11-44-1983 0 0,5-41-500 0 0,3 0 0 0 0,2 0 0 0 0,23-79 0 0 0,-9 56 338 0 0,40-99 0 0 0,-63 180-12 0 0,6-12 342 0 0,-4 11 261 0 0,-4 9 84 0 0,-9 41-226 0 0,-7 74 1 0 0,8-48-749 0 0,-53 391-1254 0 0,61-454 1575 0 0,-1 11 244 0 0,-12 42-1 0 0,15-63-33 0 0,9-25-1625 0 0,15-76 203 0 0,13-43 1269 0 0,-35 136-39 0 0,40-122 49 0 0,-31 102-80 0 0,1 0-1 0 0,23-40 0 0 0,-34 67-47 0 0,-3 16 1158 0 0,-15 100 189 0 0,-42 219-3618 0 0,56-326 2305 0 0,1 0 0 0 0,-1 0 1 0 0,0-1-1 0 0,-1 1 0 0 0,-9 14 704 0 0,19-39-146 0 0,44-108-2593 0 0,18-40 2476 0 0,-45 116-296 0 0,22-42 94 0 0,-36 76-164 0 0,-1 1 0 0 0,2-1-1 0 0,0 1 1 0 0,11-11 0 0 0,-10 14-334 0 0,-8 11 396 0 0,-5 6 705 0 0,-53 156 2423 0 0,4-11-3653 0 0,35-111 386 0 0,-34 63-1 0 0,41-91 142 0 0,7-9-140 0 0,9-12-1406 0 0,31-42-1261 0 0,45-70 2434 0 0,17-28 155 0 0,-95 141 1222 0 0,-19 28 4202 0 0,-2 8-5677 0 0,1 1 0 0 0,1 1 0 0 0,-17 60 1 0 0,0-3-203 0 0,28-78 537 0 0,3-10 44 0 0,0 0-1 0 0,0 0 0 0 0,0-1 1 0 0,0 1-1 0 0,0 0 1 0 0,0 0-1 0 0,0 0 1 0 0,0 0-1 0 0,0 0 0 0 0,0 0 1 0 0,0 0-1 0 0,0 0 1 0 0,0 0-1 0 0,0 0 0 0 0,0 0 1 0 0,1 0-1 0 0,-1 0 1 0 0,0 0-1 0 0,0 0 1 0 0,0 0-1 0 0,0 0 0 0 0,0 0 1 0 0,0 0-1 0 0,0 0 1 0 0,0 0-1 0 0,0 0 0 0 0,0 0 1 0 0,0 0-1 0 0,0 0 1 0 0,0 0-1 0 0,0 0 1 0 0,0 0-1 0 0,0 0 0 0 0,0 0 1 0 0,0 0-1 0 0,0 0 1 0 0,0 0-1 0 0,0 0 1 0 0,0 0-1 0 0,0 0 0 0 0,0 0 1 0 0,0 0-1 0 0,0 0 1 0 0,0 0-1 0 0,0 1 0 0 0,0-1 1 0 0,0 0-1 0 0,10-15-1053 0 0,-5 7 501 0 0,38-60 127 0 0,71-104-559 0 0,-106 159 1007 0 0,0 2 52 0 0,0-1-1 0 0,18-17 750 0 0,-27 31-547 0 0,0 0 1 0 0,0 0-1 0 0,0 0 0 0 0,0 0 0 0 0,0 0 0 0 0,0 0 0 0 0,-2 2 0 0 0,-3 5 571 0 0,-37 91-638 0 0,4-6-392 0 0,19-62 465 0 0,29-43-1077 0 0,8-12-444 0 0,17-32 0 0 0,9-15 1188 0 0,-7 19 59 0 0,-11 14 24 0 0,47-52 0 0 0,-72 89-13 0 0,0 0 0 0 0,0 0 0 0 0,0 0 0 0 0,0 0 0 0 0,0 1 1 0 0,0-1-1 0 0,0 0 0 0 0,0 0 0 0 0,0 0 0 0 0,0 0 1 0 0,0 0-1 0 0,0 0 0 0 0,0 0 0 0 0,0 0 0 0 0,0 0 0 0 0,0 0 1 0 0,0 0-1 0 0,0 0 0 0 0,0 0 0 0 0,0 0 0 0 0,0 0 1 0 0,0 0-1 0 0,0 0 0 0 0,0 0 0 0 0,0 1 0 0 0,0-1 0 0 0,0 0 1 0 0,0 0-1 0 0,0 0 0 0 0,0 0 0 0 0,0 0 0 0 0,0 0 1 0 0,0 0-1 0 0,1 0 0 0 0,-1 0 0 0 0,0 0 0 0 0,0 0 0 0 0,0 0 1 0 0,0 0-1 0 0,0 0 0 0 0,0 0 0 0 0,0 0 0 0 0,0 0 1 0 0,0 0-1 0 0,0 0 0 0 0,0 0 0 0 0,0 0 0 0 0,0 0 0 0 0,0 0 1 0 0,0 0-1 0 0,1 0 0 0 0,-4 11 1099 0 0,-6 13 72 0 0,-19 46-1337 0 0,-66 122-1 0 0,89-182 249 0 0,8-12-956 0 0,13-16-1263 0 0,-12 13 1988 0 0,72-96-874 0 0,-54 68 968 0 0,46-52 0 0 0,-61 80 1164 0 0,-15 18 1932 0 0,3-7-2134 0 0,-45 99-785 0 0,10-21-414 0 0,64-111-2929 0 0,51-78 2332 0 0,-52 70 816 0 0,-16 23 62 0 0,1 0 0 0 0,0 1-1 0 0,1 0 1 0 0,0 0 0 0 0,13-11 468 0 0,-28 38 1463 0 0,-25 75-364 0 0,18-51-2003 0 0,-26 54-1 0 0,38-91 446 0 0,1-3-50 0 0,2 0-688 0 0,-1 0 572 0 0,0 0 0 0 0,0-1 1 0 0,0 1-1 0 0,0-1 1 0 0,-1 1-1 0 0,1-1 1 0 0,0 1-1 0 0,0-1 1 0 0,0 1-1 0 0,0-1 1 0 0,0 0-1 0 0,-1 0 1 0 0,1 1-1 0 0,1-2 1 0 0,11-17-254 0 0,-9 13 143 0 0,34-48 36 0 0,35-45-212 0 0,-10 18 1153 0 0,-69 93 3203 0 0,-51 107-2084 0 0,37-72-2169 0 0,0 6 191 0 0,13-34 56 0 0,0 0 1 0 0,-12 21 0 0 0,26-47-2804 0 0,-5 5 2567 0 0,-1 1-1 0 0,1-4 1 0 0,-1 4 69 0 0,19-32-778 0 0,76-118-563 0 0,-77 125 1790 0 0,0 1 0 0 0,2 1-1 0 0,37-33 1121 0 0,-58 61-843 0 0,-1-1 0 0 0,0 1 0 0 0,-1-1-1 0 0,1 1 1 0 0,0-1 0 0 0,-1 0 0 0 0,0 0 0 0 0,0 1-1 0 0,-4 3 1 0 0,-3 8-299 0 0,-35 77-944 0 0,-11 22 295 0 0,59-116-621 0 0,-2 1 847 0 0,-1 0-1 0 0,1-1 1 0 0,0 1-1 0 0,0 0 1 0 0,-1-1-1 0 0,1 1 1 0 0,-1-1 0 0 0,0 0-1 0 0,1 0 1 0 0,-1 1-1 0 0,0-1 1 0 0,1-3-1 0 0,1 0-117 0 0,56-84 60 0 0,28-38-27 0 0,-82 121 1350 0 0,-11 16 970 0 0,-45 88 1470 0 0,8-15-3758 0 0,24-45 309 0 0,12-24 54 0 0,0 0-1 0 0,-1 0 1 0 0,-13 18-1 0 0,20-32 25 0 0,3-4-1866 0 0,-1 2 1387 0 0,0-1-1 0 0,0 1 1 0 0,0 0 0 0 0,1 0 0 0 0,2-3 0 0 0,2-3-333 0 0,22-40 65 0 0,67-86-1 0 0,-93 131 669 0 0,0 1 1 0 0,0-1-1 0 0,0 1 0 0 0,-1 1 1 0 0,1-1-1 0 0,0 0 1 0 0,4-2 684 0 0,-9 23 3356 0 0,-8 11-2551 0 0,3-10-1149 0 0,-4 18-327 0 0,3-10-148 0 0,-1 0 0 0 0,-1 0 0 0 0,-15 26 0 0 0,49-77-4880 0 0,-22 21 4766 0 0,13-19-137 0 0,20-45 1 0 0,-6 10 239 0 0,-21 43 142 0 0,1 0 0 0 0,0 0 1 0 0,1 0-1 0 0,0 1 0 0 0,22-21 1112 0 0,-31 37-477 0 0,-1 0 0 0 0,0 0 0 0 0,0 0 0 0 0,-1 0 0 0 0,1 0 0 0 0,-1 0 0 0 0,-3 4 0 0 0,-3 9-418 0 0,-50 170-351 0 0,57-181-1473 0 0,12-18-1442 0 0,9-21 1808 0 0,35-83 562 0 0,-34 68 748 0 0,35-58 2825 0 0,-59 117 298 0 0,-16 53-3212 0 0,-10 71 1 0 0,10-41-110 0 0,19-93 95 0 0,8-19-3381 0 0,-3 8 2962 0 0,22-62-314 0 0,-16 37 727 0 0,2 2 0 0 0,1-1 0 0 0,32-52-1 0 0,-26 56 1219 0 0,-20 48 1992 0 0,-4 11-2284 0 0,-8 29 1 0 0,7-35-1096 0 0,1-1 0 0 0,-3 44 0 0 0,7-65 43 0 0,6-2-2022 0 0,-5 1 1966 0 0,0-1 1 0 0,0 1-1 0 0,1-1 0 0 0,-1 1 0 0 0,0-1 0 0 0,0 0 1 0 0,0 1-1 0 0,0-1 0 0 0,0 0 0 0 0,0 0 0 0 0,0 0 1 0 0,0 0-1 0 0,0 0 0 0 0,0 0 0 0 0,0 0 0 0 0,0 0 0 0 0,-1 0 1 0 0,1 0-1 0 0,0 0 0 0 0,-1-1 0 0 0,1 1 0 0 0,0-2 1 0 0,2-5 371 0 0,0-1 1 0 0,3-15 0 0 0,-5 17-482 0 0,5-18 443 0 0,-2 6 317 0 0,0 1 1 0 0,12-28-1 0 0,-16 45-347 0 0,12 22 2047 0 0,-3 15-1962 0 0,-7-26-143 0 0,0-1 0 0 0,1 1 0 0 0,0-1 0 0 0,0 0 0 0 0,7 12 0 0 0,-10-20-72 0 0,0 0 0 0 0,1-1-1 0 0,-1 1 1 0 0,0 0 0 0 0,1-1 0 0 0,-1 1-1 0 0,0 0 1 0 0,1-1 0 0 0,-1 1 0 0 0,1-1-1 0 0,0 1 1 0 0,-1 0 0 0 0,1-1 0 0 0,-1 0-1 0 0,1 1 1 0 0,0-1 0 0 0,-1 1 0 0 0,1-1-1 0 0,0 0 1 0 0,-1 1 0 0 0,1-1 0 0 0,0 0-1 0 0,0 0 1 0 0,-1 1 0 0 0,1-1 0 0 0,0 0-1 0 0,0 0 1 0 0,-1 0 0 0 0,1 0-1 0 0,0 0 1 0 0,0 0 0 0 0,-1 0 0 0 0,1 0-1 0 0,0-1 1 0 0,0 1 0 0 0,1-1 0 0 0,-1 1-29 0 0,0-1 1 0 0,0 0-1 0 0,0 0 1 0 0,0 0-1 0 0,-1-1 1 0 0,1 1-1 0 0,0 0 1 0 0,0 0-1 0 0,-1 0 1 0 0,1 0-1 0 0,0-1 1 0 0,-1 1-1 0 0,0 0 1 0 0,1-1-1 0 0,-1 1 1 0 0,0 0-1 0 0,1-1 1 0 0,-1 1-1 0 0,0-3 1 0 0,-1-9 487 0 0,1 0 0 0 0,-2 1 1 0 0,0-1-1 0 0,0 1 0 0 0,-7-18 0 0 0,-26-60 837 0 0,25 65-1174 0 0,6 17 289 0 0,1 0-1 0 0,-10-15 1 0 0,12 22-310 0 0,-1-1 0 0 0,1 0 0 0 0,0 0 0 0 0,-1 0 0 0 0,1 1 0 0 0,-1-1 0 0 0,0 1 1 0 0,1-1-1 0 0,-1 1 0 0 0,0 0 0 0 0,0-1 0 0 0,0 1 0 0 0,0 0 0 0 0,0 0 1 0 0,0 1-1 0 0,-5-2 424 0 0,7 3-817 0 0,0 1 142 0 0,0 0 0 0 0,0-1-1 0 0,1 1 1 0 0,-1 0 0 0 0,0-1 0 0 0,1 1-1 0 0,-1-1 1 0 0,2 4 0 0 0,2 5-884 0 0,1-1 0 0 0,9 16 0 0 0,-7-15 938 0 0,1-1 0 0 0,0 0 0 0 0,0 0-1 0 0,14 12 781 0 0,-35-36 2253 0 0,-4-5-2528 0 0,-80-89 1527 0 0,54 61-2041 0 0,-21-23-260 0 0,55 63 410 0 0,0 0 1 0 0,0 1 0 0 0,-1 0 0 0 0,0 1-1 0 0,-19-10 1 0 0,26 14 383 0 0,0 1-1 0 0,0 0 1 0 0,0 0-1 0 0,0 0 1 0 0,0 0-1 0 0,0 1 1 0 0,-4-1 814 0 0,8 3-1740 0 0,0-1 70 0 0,0 1 0 0 0,0 0-1 0 0,0-1 1 0 0,0 1 0 0 0,0-1 0 0 0,0 0-1 0 0,0 1 1 0 0,3 1 0 0 0,1 2 67 0 0,144 162-1497 0 0,-124-137 1593 0 0,1-2-1 0 0,31 25 0 0 0,-55-52 362 0 0,-16-26 1885 0 0,-19-22-645 0 0,-45-47 1 0 0,45 55-1194 0 0,-95-104-774 0 0,123 138 728 0 0,-1 0-1 0 0,0 0 0 0 0,0 1 1 0 0,0-1-1 0 0,-1 1 1 0 0,-9-4-1 0 0,12 6 403 0 0,0 1-1 0 0,0-1 1 0 0,0 1-1 0 0,-1 0 1 0 0,1 0-1 0 0,0 1 1 0 0,-7-1-1 0 0,20 16-1867 0 0,91 111-2930 0 0,45 54 3665 0 0,-120-153 377 0 0,-12-14 85 0 0,15 21 1439 0 0,-39-38 1150 0 0,-2-4-2106 0 0,0-1 1 0 0,1 0 0 0 0,0-1 0 0 0,1 0 0 0 0,0-1-1 0 0,-11-15 1 0 0,-2 0-216 0 0,-97-127-505 0 0,27 32 132 0 0,89 115 663 0 0,0 1 0 0 0,0 0 0 0 0,0 0 0 0 0,-1 1 0 0 0,0 0 0 0 0,1 0 0 0 0,-9-4 1335 0 0,25 26-5289 0 0,123 171 1824 0 0,64 79 302 0 0,-176-240 2068 0 0,-41-46 2847 0 0,-204-219-2932 0 0,204 215-523 0 0,0 1-379 0 0,0 0-1 0 0,-23-18 0 0 0,37 34 654 0 0,0 1-1 0 0,-1 0 0 0 0,0 0 0 0 0,0 1 0 0 0,0-1 0 0 0,0 1 1 0 0,-1 1-1 0 0,1-1 0 0 0,-1 1 0 0 0,1 0 0 0 0,-1 1 0 0 0,0-1 1 0 0,-11 0 439 0 0,36 30-2341 0 0,65 87-1143 0 0,-15-20 2362 0 0,-53-75 408 0 0,53 66-418 0 0,-57-75 236 0 0,0 0 0 0 0,0 0-1 0 0,1-1 1 0 0,26 16-1 0 0,-35-24 227 0 0,-9-6 352 0 0,1 0 0 0 0,0 0 0 0 0,1 0 0 0 0,-1 0 0 0 0,1-1 0 0 0,-5-6 0 0 0,-2-1 27 0 0,-220-237-382 0 0,215 233 56 0 0,1-1-674 0 0,-35-29 1 0 0,46 43 953 0 0,-1-1 0 0 0,0 1 0 0 0,0 0 1 0 0,0 0-1 0 0,0 1 0 0 0,0-1 1 0 0,-1 1-1 0 0,1 0 0 0 0,-1 1 0 0 0,1-1 1 0 0,-1 1-1 0 0,-11-1 387 0 0,78 73-5927 0 0,114 119 4221 0 0,-160-175 587 0 0,1-1 0 0 0,0-1 1 0 0,1-1-1 0 0,1 0 0 0 0,31 15 1 0 0,-49-27 240 0 0,-5-10 489 0 0,-27-24 1252 0 0,-43-37 1 0 0,22 22-1394 0 0,17 14-186 0 0,4 2-152 0 0,-1 2 0 0 0,-60-43 0 0 0,76 64 764 0 0,-26-13 1 0 0,36 20-157 0 0,1 1 0 0 0,-1-1 0 0 0,0 1 1 0 0,0 0-1 0 0,0 1 0 0 0,0-1 1 0 0,-9 1-1 0 0,15 1-356 0 0,6 8-3020 0 0,33 39-1061 0 0,26 20 3158 0 0,-5-6 331 0 0,-21-18-200 0 0,2-2 1 0 0,64 50-1 0 0,-58-64 720 0 0,-56-32 3406 0 0,-8-7-2244 0 0,0-1-1 0 0,0-1 1 0 0,-18-20 0 0 0,8 8-1349 0 0,-63-60-660 0 0,-45-38-1533 0 0,128 117 2209 0 0,0 1 1 0 0,-1 1-1 0 0,0-1 0 0 0,-16-5 1 0 0,18 8 696 0 0,0 0 0 0 0,0 1 0 0 0,-1 1 1 0 0,1-1-1 0 0,-1 1 0 0 0,-13 0 0 0 0,20 1-428 0 0,12 13-3185 0 0,99 96-165 0 0,-63-60 2624 0 0,3-2 0 0 0,2-2 0 0 0,77 52 0 0 0,-124-94 542 0 0,-2-1-6 0 0,1 0 0 0 0,-1 0 0 0 0,1 0 0 0 0,0 0 1 0 0,4 1-1 0 0,-8-3 13 0 0,-7-3 2225 0 0,-52-30 1787 0 0,20 9-3430 0 0,-67-40-1692 0 0,67 39 1121 0 0,-1 1 1 0 0,-1 3-1 0 0,-53-21 1 0 0,78 36 871 0 0,0 2 0 0 0,0 0 0 0 0,-1 1 0 0 0,-26-1 0 0 0,63 10-7070 0 0,15 13 4742 0 0,-27-14 1303 0 0,54 37-366 0 0,111 97 1 0 0,-41-30-469 0 0,-118-94 6073 0 0,-24-16-3294 0 0,-2-4-1379 0 0,0 1 1 0 0,0-1 0 0 0,1-1 0 0 0,-1 0 0 0 0,1-1 0 0 0,-14-11 0 0 0,7 6-454 0 0,-70-50-433 0 0,-54-34-1501 0 0,119 83 2088 0 0,0 1 0 0 0,0 1 0 0 0,-1 1 0 0 0,-41-11 0 0 0,61 20-351 0 0,-27-6 2134 0 0,21 4-2585 0 0,34 10-4531 0 0,-3 0 4741 0 0,0 1 1 0 0,-1 1 0 0 0,0 1-1 0 0,23 15 1 0 0,-2-1 315 0 0,123 51 125 0 0,-87-42 36 0 0,-74-31 65 0 0,-2-1 26 0 0,-1-1-1 0 0,1 1 0 0 0,-1-1 1 0 0,1 1-1 0 0,0-1 1 0 0,-1 1-1 0 0,1-1 1 0 0,0 0-1 0 0,0 1 0 0 0,-1-1 1 0 0,1 0-1 0 0,0 0 1 0 0,0 1-1 0 0,0-1 1 0 0,0 0-1 0 0,-23-1 5863 0 0,15 1-5627 0 0,0-1-1 0 0,-1 0 0 0 0,1 0 0 0 0,0-1 0 0 0,-6-2 0 0 0,-120-50-145 0 0,-3-1-486 0 0,106 45 380 0 0,0 1-1 0 0,-50-8 0 0 0,72 15 148 0 0,0 1-1 0 0,1 0 1 0 0,-1 1-1 0 0,0-1 1 0 0,0 2-1 0 0,0-1 0 0 0,0 1 1 0 0,-11 2-1 0 0,19-2-152 0 0,11 12-2267 0 0,71 60-1416 0 0,-28-30 2609 0 0,102 61 1 0 0,-90-71 463 0 0,-20-12 1296 0 0,-56-21 474 0 0,1-1 0 0 0,-1 0-1 0 0,1 0 1 0 0,-15-5 0 0 0,9 1-854 0 0,0-1 1 0 0,-16-8-1 0 0,-4-6-712 0 0,-40-29 0 0 0,29 15 325 0 0,23 16 117 0 0,0 1-1 0 0,-2 1 1 0 0,1 2 0 0 0,-37-17 0 0 0,50 28-331 0 0,20 7-2908 0 0,9 5 1590 0 0,101 75 344 0 0,-3-2 1218 0 0,-95-69-109 0 0,1 0-1 0 0,1-2 0 0 0,39 14 1 0 0,-45-18 491 0 0,-28-11 2836 0 0,-34-18-205 0 0,-52-46-2844 0 0,16 2-409 0 0,-23-18 516 0 0,104 82-794 0 0,6 2-11 0 0,6 1-269 0 0,2 3 302 0 0,1 0 0 0 0,-2 1 0 0 0,1 1 1 0 0,14 8-1 0 0,52 35 189 0 0,-49-30 164 0 0,111 64-647 0 0,-113-68 596 0 0,1-2 0 0 0,0-1 0 0 0,38 9 0 0 0,-74-23 968 0 0,0-1-1 0 0,0 0 1 0 0,0 0 0 0 0,1 0-1 0 0,-10-7 1 0 0,2 1 164 0 0,-225-157-532 0 0,147 100-380 0 0,68 52 102 0 0,0 0 0 0 0,-1 2 0 0 0,-30-12-1 0 0,53 23-111 0 0,24-1-6827 0 0,-5 6 6642 0 0,0 0-1 0 0,-1 1 0 0 0,0 1 0 0 0,0 1 1 0 0,28 15-1 0 0,-25-12 56 0 0,32 19-142 0 0,-37-20 202 0 0,1 0 0 0 0,1-1 0 0 0,-1 0-1 0 0,1-2 1 0 0,24 7 0 0 0,-38-12 431 0 0,-7-2 373 0 0,1 0 0 0 0,-1 0 0 0 0,1 0 0 0 0,-1-1-1 0 0,1 1 1 0 0,-1-1 0 0 0,-5-3 0 0 0,3 1 87 0 0,-146-86 859 0 0,-62-31-1737 0 0,196 113 595 0 0,0 1 1 0 0,-27-7 218 0 0,68 6-4806 0 0,-11 7 3594 0 0,1 0 0 0 0,0 1 0 0 0,-1 1 0 0 0,1-1 1 0 0,17 5-1 0 0,62 17-582 0 0,-73-17 779 0 0,15 6-109 0 0,-18-6 210 0 0,0 0 1 0 0,0-1 0 0 0,1-1-1 0 0,-1 0 1 0 0,19 0 284 0 0,-54-14 4669 0 0,-168-76-1930 0 0,129 64-2829 0 0,-79-21 1 0 0,177 57-5131 0 0,31 19 3393 0 0,38 14 1808 0 0,2-12-479 0 0,-92-29 231 0 0,0-2 0 0 0,0 0 0 0 0,39 1 0 0 0,-44-5 73 0 0,-13 0 131 0 0,-2 0 116 0 0,0 0 0 0 0,0 0 0 0 0,-1 0 1 0 0,1-1-1 0 0,0 1 0 0 0,0 0 0 0 0,-1 0 0 0 0,1 1 0 0 0,-1-1 0 0 0,-1-1 1 0 0,1 1 249 0 0,-84-48 3147 0 0,34 25-3428 0 0,0 3 0 0 0,-63-17 0 0 0,72 28 587 0 0,0 1 0 0 0,-50-2-1 0 0,92 11-672 0 0,22 1-4403 0 0,29 4 3665 0 0,1 3 1 0 0,57 16 0 0 0,-61-12 52 0 0,0-2 1 0 0,81 6-1 0 0,-199-40 8782 0 0,46 17-8116 0 0,-49-15 11 0 0,-125-19 1 0 0,214 42-3419 0 0,27 3 1009 0 0,45 16 1375 0 0,-47-9 624 0 0,-11-4 233 0 0,84 17-158 0 0,-92-21 259 0 0,-1 0 0 0 0,1-2 0 0 0,32-1 0 0 0,-52 0 39 0 0,1 0 0 0 0,-1 0 0 0 0,1 0 0 0 0,-1-1-1 0 0,1 1 1 0 0,-1 0 0 0 0,1-1 0 0 0,-1 1 0 0 0,3-2-1 0 0,-5-2 726 0 0,-8-3-13 0 0,-21-9 202 0 0,-1 0 0 0 0,-1 2 0 0 0,0 1 1 0 0,-62-15-1 0 0,73 24-810 0 0,1 0 1 0 0,-1 1-1 0 0,0 1 0 0 0,0 2 1 0 0,0 0-1 0 0,0 1 1 0 0,0 0-1 0 0,0 2 0 0 0,-28 8 1 0 0,52-10-1169 0 0,-2 0 748 0 0,1-1-1 0 0,-1 1 0 0 0,1-1 1 0 0,0 0-1 0 0,-1 0 1 0 0,3 1-1 0 0,-2-1-38 0 0,49 6-1658 0 0,65 0 0 0 0,52-10 1928 0 0,-42 1-216 0 0,-50-1 1715 0 0,-88-1 1062 0 0,-21-8-536 0 0,-59-14 1 0 0,75 23-1962 0 0,-1 1 0 0 0,0 1 1 0 0,0 0-1 0 0,0 2 1 0 0,-23 1-1 0 0,66 17-5470 0 0,-23-17 5187 0 0,58 27-234 0 0,0-3 0 0 0,2-2 0 0 0,0-4 0 0 0,109 20 0 0 0,-185-45 6285 0 0,-91-45-4084 0 0,7 11-2119 0 0,97 40 434 0 0,18 7-2664 0 0,38 23 261 0 0,37 17 1559 0 0,-79-42 749 0 0,-1-1-1 0 0,1 0 0 0 0,-1 0 1 0 0,1-1-1 0 0,23 2 0 0 0,-10-8-191 0 0,-25 3 277 0 0,0 0 0 0 0,0 0 0 0 0,-1 0 0 0 0,1 0 0 0 0,0 0 0 0 0,0-1 0 0 0,0 1-1 0 0,-1 0 1 0 0,1-1 0 0 0,0 1 0 0 0,0 0 0 0 0,-1-1 0 0 0,1 1 0 0 0,0-1 0 0 0,-1 1 0 0 0,1-1 0 0 0,0 0 0 0 0,-1 1 0 0 0,1-1 0 0 0,-1 1 0 0 0,1-1 0 0 0,-1 0 0 0 0,1 0-1 0 0,-1 1 1 0 0,0-1 0 0 0,1 0 0 0 0,-1-1 0 0 0,-1 0 127 0 0,0 0 0 0 0,0 0 1 0 0,0 0-1 0 0,0 0 0 0 0,-1 0 0 0 0,1 0 0 0 0,0 0 0 0 0,-1 0 0 0 0,0 1 0 0 0,0-1 0 0 0,-2-2 1 0 0,0 1 262 0 0,-12-10 341 0 0,-1 0 1 0 0,0 2-1 0 0,-36-19 1 0 0,26 15-548 0 0,20 11 3 0 0,0 1 0 0 0,0-1 0 0 0,-1 1 0 0 0,1 0-1 0 0,-1 1 1 0 0,1 0 0 0 0,-1 0 0 0 0,0 0 0 0 0,-16 0 189 0 0,44 8-5557 0 0,102 23 3147 0 0,-105-27 1994 0 0,1 1 0 0 0,-1-2-1 0 0,1-1 1 0 0,-1 0 0 0 0,20-3 0 0 0,-54-4 6495 0 0,-13-1-5653 0 0,9 3-701 0 0,13 2-78 0 0,0 1-1 0 0,0 0 0 0 0,0 1 0 0 0,0 0 1 0 0,0 0-1 0 0,0 1 0 0 0,-1 0 1 0 0,-12 2-1 0 0,20-2 4 0 0,21 3-4777 0 0,-12-3 4571 0 0,0 0-1 0 0,1-1 1 0 0,-1 0-1 0 0,0 0 0 0 0,13-5 6771 0 0</inkml:trace>
</inkml:ink>
</file>

<file path=ppt/ink/ink1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1:04.007"/>
    </inkml:context>
    <inkml:brush xml:id="br0">
      <inkml:brushProperty name="width" value="0.2" units="cm"/>
      <inkml:brushProperty name="height" value="0.2" units="cm"/>
      <inkml:brushProperty name="color" value="#FFEAD5"/>
    </inkml:brush>
  </inkml:definitions>
  <inkml:trace contextRef="#ctx0" brushRef="#br0">706 1121 2759 0 0,'0'0'8235'0'0,"-3"-14"-8856"0"0,-55-88 2056 0 0,39 71-549 0 0,0-2 0 0 0,2 0-1 0 0,-21-60 1 0 0,32 71-502 0 0,17 36-502 0 0,4 6 283 0 0,-2 1 0 0 0,0 0 0 0 0,-2 1 0 0 0,13 32 1 0 0,-11-23 192 0 0,26 43 0 0 0,-46-103-4559 0 0,-108-194 7058 0 0,122 240-2409 0 0,47 120-681 0 0,-36-85 594 0 0,28 55 1 0 0,-45-105-410 0 0,0 0 1 0 0,0 0-1 0 0,0 1 1 0 0,-1-1 0 0 0,1 0-1 0 0,-1 0 1 0 0,1 1-1 0 0,-1-1 1 0 0,0 0 0 0 0,0 4-1 0 0,-1-4 21 0 0,1 1 1 0 0,0-1-1 0 0,0 0 0 0 0,0 0 0 0 0,1 0 0 0 0,-1 0 1 0 0,0 0-1 0 0,1 0 0 0 0,-1 0 0 0 0,1 0 0 0 0,0-1 0 0 0,-1 1 1 0 0,1 0-1 0 0,0 0 0 0 0,0 0 0 0 0,0-1 0 0 0,2 3 227 0 0,-18-22-64 0 0,-1-16-136 0 0,1 1 0 0 0,-19-64 0 0 0,28 81 196 0 0,-1 0-1 0 0,-1 1 1 0 0,-13-21-1 0 0,12 21-142 0 0,-11-14 247 0 0,-6-13-221 0 0,18 28 1233 0 0,15 28-1911 0 0,6 17-318 0 0,25 50 899 0 0,-20-52-293 0 0,-10-17 81 0 0,-1 0-1 0 0,11 24 363 0 0,-19-39-279 0 0,0 0 91 0 0,0 0 0 0 0,0-1-1 0 0,-1 1 1 0 0,1 0 0 0 0,-3-3-1 0 0,0-1-2 0 0,-21-40 70 0 0,10 21 7 0 0,1-1 0 0 0,-19-53-1 0 0,24 55 481 0 0,-2-1-1 0 0,-15-26 0 0 0,13 26-285 0 0,2 7-117 0 0,-13-18 0 0 0,4 5-29 0 0,1 2 212 0 0,23 47-1534 0 0,4 10 738 0 0,2-1 1 0 0,0 0 0 0 0,27 45-1 0 0,-33-64 425 0 0,-1 1 0 0 0,0-1 0 0 0,3 9 1 0 0,13 29-219 0 0,-19-44 327 0 0,-7-21-1604 0 0,-12-27 2542 0 0,11 28-611 0 0,-19-37 1 0 0,-9-16 231 0 0,17 32 254 0 0,4 10-587 0 0,1 4 410 0 0,-17-47-1 0 0,28 66-570 0 0,0 1 0 0 0,-1 0-1 0 0,1 0 1 0 0,-1 0 0 0 0,0 1-1 0 0,-1 0 1 0 0,-4-6 0 0 0,-8-9 105 0 0,8 8-139 0 0,-10-21 0 0 0,5 7 7 0 0,-61-91 206 0 0,66 106-139 0 0,0 1-1 0 0,-13-13 1 0 0,11 12-71 0 0,-18-19 498 0 0,-1-13-477 0 0,22 38 138 0 0,7 4-209 0 0,-30-18 0 0 0,30 18-10 0 0,0 0-45 0 0,26 5-4418 0 0,-13 0 3981 0 0,5 1-158 0 0,5 0 624 0 0,-12-2-8 0 0,1 0 0 0 0,21 2 0 0 0,108-2 424 0 0,-130-1-295 0 0,0-1-1 0 0,-1 2 1 0 0,1-1 0 0 0,-1 1 0 0 0,1 1 0 0 0,-1-1 0 0 0,0 2 0 0 0,-1-1 0 0 0,1 1 0 0 0,-1 0 0 0 0,1 1 0 0 0,-2 0-1 0 0,1 0 1 0 0,-1 1 0 0 0,12 13 0 0 0,5 10 599 0 0,-2 1 1 0 0,34 59-1 0 0,-28-43-501 0 0,28 50-133 0 0,47 71 80 0 0,-97-157-51 0 0,-12-14 298 0 0,-14-13-71 0 0,-65-70-952 0 0,-7-7 151 0 0,38 51 1184 0 0,10 8 163 0 0,29 19-887 0 0,30 25-1566 0 0,4 7 1379 0 0,0 1 0 0 0,-2 1 0 0 0,23 31-1 0 0,-3-4 134 0 0,121 168-655 0 0,-128-168 1034 0 0,-89-113 310 0 0,-174-244-441 0 0,126 164 1464 0 0,97 134-1037 0 0,-18-18 1 0 0,28 31-565 0 0,1 1-256 0 0,1 0 140 0 0,-1 1 0 0 0,1-1 0 0 0,-1 0 0 0 0,0 0 0 0 0,0 1 0 0 0,0-1 0 0 0,0 1 0 0 0,2 3 0 0 0,-1-2-101 0 0,92 129-1173 0 0,264 346 646 0 0,-338-453 670 0 0,2 0 0 0 0,1-1-1 0 0,33 26 1 0 0,-56-49 20 0 0,1-1-1 0 0,0 1 1 0 0,-1-1 0 0 0,1 1-1 0 0,0-1 1 0 0,-1 1 0 0 0,1-1 0 0 0,0 1-1 0 0,-1-1 1 0 0,1 1 0 0 0,0-1-1 0 0,0 0 1 0 0,0 1 0 0 0,0-1-1 0 0,-1 0 1 0 0,1 0 0 0 0,0 0 0 0 0,0 0-1 0 0,0 0 1 0 0,0 0 0 0 0,1 0-1 0 0,-2 0-8 0 0,0-1-1 0 0,1 1 0 0 0,-1-1 0 0 0,0 1 1 0 0,0-1-1 0 0,1 1 0 0 0,-1-1 1 0 0,0 0-1 0 0,0 1 0 0 0,0-1 0 0 0,0 1 1 0 0,0-1-1 0 0,0 1 0 0 0,0-1 1 0 0,0 1-1 0 0,0-1 0 0 0,0 0 0 0 0,0 1 1 0 0,0-1-1 0 0,0 1 0 0 0,0-1 1 0 0,-1 0-1 0 0,-1-7-129 0 0,0 0 1 0 0,-1 1-1 0 0,-4-9 0 0 0,-198-313 1380 0 0,189 304-1255 0 0,-15-21 119 0 0,7 19 2749 0 0,38 47-1149 0 0,4 5-2905 0 0,317 405-954 0 0,-323-414 2163 0 0,20 26-61 0 0,42 72 0 0 0,-71-96 1740 0 0,-11-21-1095 0 0,-144-116-228 0 0,-14-10-2545 0 0,141 117 2389 0 0,24 11-16 0 0,-1 1 0 0 0,1-1 0 0 0,0 1 0 0 0,-1-1 0 0 0,1 1 0 0 0,0 0 0 0 0,-1 0 0 0 0,1 0 0 0 0,-1 0 0 0 0,1 0 0 0 0,0 0 0 0 0,-1 0 0 0 0,1 0 0 0 0,-1 0 0 0 0,1 1 0 0 0,-3 0 152 0 0,5 2-492 0 0,0-1 0 0 0,0 0 0 0 0,0 1 1 0 0,1-1-1 0 0,-1 0 0 0 0,0 1 1 0 0,1-1-1 0 0,0 0 0 0 0,3 3 1 0 0,0 1-384 0 0,34 42-350 0 0,63 59 0 0 0,-74-78 811 0 0,13 11 131 0 0,46 35 0 0 0,-151-129 244 0 0,-29-21 163 0 0,76 62-328 0 0,-37-22-603 0 0,48 32 693 0 0,0 0 0 0 0,0 0 1 0 0,0 1-1 0 0,0 0 0 0 0,0 0 1 0 0,-1 0-1 0 0,-7-1 0 0 0,13 3-139 0 0,1 0 0 0 0,-1 0 0 0 0,1 0 0 0 0,-1 0-1 0 0,1 0 1 0 0,-1-1 0 0 0,1 1 0 0 0,-1 0 0 0 0,1 0-1 0 0,-1 1 1 0 0,0-1 0 0 0,1 0 0 0 0,-1 0 0 0 0,1 0 0 0 0,-1 0-1 0 0,1 0 1 0 0,-1 0 0 0 0,1 1 0 0 0,-1-1 0 0 0,1 0-1 0 0,0 0 1 0 0,-1 1 0 0 0,1-1 0 0 0,-1 0 0 0 0,1 1 0 0 0,0-1-1 0 0,-1 1 1 0 0,1 0-127 0 0,0 0 0 0 0,0-1 1 0 0,0 1-1 0 0,0 0 0 0 0,0 0 0 0 0,0-1 0 0 0,0 1 0 0 0,0 0 1 0 0,1-1-1 0 0,-1 1 0 0 0,0 0 0 0 0,1-1 0 0 0,-1 1 0 0 0,0 0 0 0 0,1-1 1 0 0,-1 1-1 0 0,1 0 0 0 0,5 6-898 0 0,1 1 1 0 0,9 7 0 0 0,-13-12 1351 0 0,144 129-431 0 0,-126-114 119 0 0,-14-12 12 0 0,-1-1 0 0 0,1 2 0 0 0,-1-1 0 0 0,7 10 277 0 0,-13-16-330 0 0,-1 0 0 0 0,1 1 0 0 0,0-1 0 0 0,-1 1 133 0 0,1-1-133 0 0,0 0 0 0 0,0 0 0 0 0,-1 0 0 0 0,1 0 0 0 0,0 1 0 0 0,0-1 0 0 0,-1 0 0 0 0,1 0 0 0 0,0 0 0 0 0,0 0 0 0 0,-1 0 0 0 0,1 0 1 0 0,0 0-1 0 0,0 0 0 0 0,-1 0 0 0 0,1 0 0 0 0,0 0 0 0 0,-1 0 0 0 0,1 0 0 0 0,0 0 0 0 0,0 0 0 0 0,-1 0 0 0 0,1 0 0 0 0,0 0 0 0 0,0 0 1 0 0,-1 0-1 0 0,1-1 0 0 0,-13-2 414 0 0,13 3-382 0 0,-50-19-164 0 0,24 9-41 0 0,-37-9 0 0 0,31 13 222 0 0,31 6-61 0 0,5 3-752 0 0,-3-2 561 0 0,0 1-1 0 0,0-1 1 0 0,1 0 0 0 0,-1-1 0 0 0,0 1 0 0 0,1 0 0 0 0,1 1 0 0 0,0 0-164 0 0,0 0 214 0 0,33 23-530 0 0,37 34-1 0 0,-61-47 1313 0 0,-14-13-583 0 0,-1 0 0 0 0,1 0 1 0 0,-1 0-1 0 0,1 0 0 0 0,-1 0 0 0 0,1-1 0 0 0,0 1 0 0 0,0-1 0 0 0,0 0 0 0 0,-4-3 1 0 0,-4-4-123 0 0,-6 0 4 0 0,0 0-1 0 0,-19-6 1 0 0,20 8-73 0 0,0 0 1 0 0,1 0 0 0 0,-20-14 0 0 0,51 31-3461 0 0,-15-8 3475 0 0,2 2-1 0 0,3 3 55 0 0,6 2 8 0 0,20 21 2108 0 0,-38-32-1978 0 0,0 1-1 0 0,1-1 0 0 0,-1 1 0 0 0,1-1 1 0 0,-1-1-1 0 0,1 1 0 0 0,0 0 0 0 0,0-1 1 0 0,0 0-1 0 0,-5-5 0 0 0,2 2-123 0 0,4 4-46 0 0,1 0 26 0 0,-1 0-1 0 0,0 0 1 0 0,0 0 0 0 0,0 0 0 0 0,0 0 0 0 0,0 1 0 0 0,0 0-1 0 0,-5-2 355 0 0,22 23-2091 0 0,43 31 892 0 0,-43-37 952 0 0,-4-5 49 0 0,0 0 0 0 0,1-1 1 0 0,0 0-1 0 0,0-1 0 0 0,1 0 0 0 0,13 6 0 0 0,18 1 64 0 0,-8-5 1 0 0,-23-6-5 0 0,1 0 0 0 0,18 8 0 0 0,-20-5-3 0 0,2-1 1 0 0,-1 0 0 0 0,0-1-1 0 0,1-1 1 0 0,25 4-1 0 0,-17-4 365 0 0,39 10 0 0 0,-53-11-496 0 0,1-1 0 0 0,-1 0-1 0 0,0 0 1 0 0,0 0-1 0 0,1-1 1 0 0,-1 0 0 0 0,0 0-1 0 0,1-1 1 0 0,6-1 0 0 0,6 0 45 0 0,20 0 1 0 0,-38 2-90 0 0,0 0 11 0 0,0 0 32 0 0,3 1 0 0 0,1-1 0 0 0,-1 1 0 0 0,1-1 1 0 0,-1 0-1 0 0,1-1 0 0 0,-1 0 1 0 0,1 1-1 0 0,-1-2 0 0 0,0 1 0 0 0,1 0 1 0 0,8-5-1 0 0,3-1 88 0 0,-14 6 19 0 0,8-4 1943 0 0,-11 5-2065 0 0,0 0 0 0 0,0 0 0 0 0,0 0 0 0 0,0 0 0 0 0,0 0 0 0 0,0-1 0 0 0,-1-2 782 0 0,1 3-782 0 0,-1 0 0 0 0,1-1 0 0 0,0 1 0 0 0,0 0 0 0 0,0 0 0 0 0,0 0 0 0 0,0 0 0 0 0,-1 0 0 0 0,1 0 0 0 0,0 0 0 0 0,0 0 0 0 0,0 0-1 0 0,0 0 1 0 0,0 0 0 0 0,-1 0 0 0 0,1 0 0 0 0,0 0 0 0 0,0 0 0 0 0,0 0 0 0 0,-12-3-28 0 0,1 1 0 0 0,0 0 0 0 0,-1 0 0 0 0,-21 1 0 0 0,-14-3 0 0 0,25 2-60 0 0,-38 2 0 0 0,-5-1-20 0 0,-33-6-432 0 0,77 0-200 0 0,14 3-7 0 0,123 5-1314 0 0,-77-2 2053 0 0,44 5 0 0 0,-77-2 64 0 0,1-1 0 0 0,-1 1 0 0 0,10 3 0 0 0,-11-3-38 0 0,0 0-1 0 0,0-1 0 0 0,0 1 1 0 0,0-1-1 0 0,0 0 0 0 0,0 0 1 0 0,0-1-1 0 0,7 0 0 0 0,-3-1-45 0 0,1 0 0 0 0,-1-1 0 0 0,16-6 0 0 0,5-1 0 0 0,24-9 64 0 0,-51 17-64 0 0,23-7 0 0 0,-5 0 54 0 0,-21 8-54 0 0,-1 0 0 0 0,1 0 0 0 0,0 0 0 0 0,0 0 0 0 0,0 0 1 0 0,0 0-1 0 0,0 0 0 0 0,0 0 0 0 0,0 0 0 0 0,0 0 1 0 0,0 0-1 0 0,0 0 0 0 0,0 0 0 0 0,0 0 0 0 0,0 0 0 0 0,0 0 1 0 0,0 0-1 0 0,0 0 0 0 0,0 0 0 0 0,0 0 0 0 0,0 0 1 0 0,0 0-1 0 0,0 0 0 0 0,0 0 0 0 0,0 0 0 0 0,0 0 1 0 0,0 0-1 0 0,0 0 0 0 0,0 0 0 0 0,0-1 0 0 0,0 1 0 0 0,0 0 1 0 0,0 0-1 0 0,0 0 0 0 0,1 0 0 0 0,-1 0 0 0 0,0 0 1 0 0,0 0-1 0 0,0 0 0 0 0,0 0 0 0 0,0 0 0 0 0,19-5 2350 0 0,-46 21-1025 0 0,-32 5-1325 0 0,55-19 4 0 0,-13 10 61 0 0,16-12-119 0 0,14-1-1977 0 0,-9 0 2013 0 0,0 0-1 0 0,0 0 0 0 0,-1 0 1 0 0,1 0-1 0 0,0-1 1 0 0,4-2-1 0 0,3 0 5 0 0,2-1-1 0 0,37-10-242 0 0,-48 14 257 0 0,1 0 0 0 0,-1 0 0 0 0,1 0 0 0 0,-1 0 0 0 0,29-13 779 0 0,-30 14-811 0 0,7-2 1741 0 0,-8 2-1708 0 0,0 0 0 0 0,0 0 0 0 0,0 0 0 0 0,0 0 0 0 0,0 0 0 0 0,0 0-1 0 0,0 0 1 0 0,0 0 0 0 0,0 0 0 0 0,0 0 0 0 0,0 0 0 0 0,0 0 0 0 0,0 1 0 0 0,0-1 0 0 0,0 0 0 0 0,0 0-1 0 0,0 0 1 0 0,0 0 0 0 0,0 0 0 0 0,0 0 0 0 0,0 0 0 0 0,0 0 0 0 0,0 0 0 0 0,0 0 0 0 0,0 1 0 0 0,0-1-1 0 0,0 0 1 0 0,0 0 0 0 0,0 0 0 0 0,0 0 0 0 0,0 0 0 0 0,0 0 0 0 0,0 0 0 0 0,0 0 0 0 0,0 0-1 0 0,0 0 1 0 0,0 0 0 0 0,0 0 0 0 0,0 0 0 0 0,0 1 0 0 0,0-1 0 0 0,-1 0 0 0 0,1 0 0 0 0,0 0 0 0 0,0 0-1 0 0,0 0 1 0 0,0 0 0 0 0,0 0 0 0 0,0 0 0 0 0,0 0 0 0 0,0 0 0 0 0,0 0 0 0 0,0 0 0 0 0,0 0 0 0 0,-1 0-1 0 0,-7 6 66 0 0,-10 4 31 0 0,18-10-94 0 0,-10 4-49 0 0,1 0 1 0 0,-1 0-1 0 0,0-1 0 0 0,0 0 1 0 0,0-1-1 0 0,-13 1 0 0 0,17-3 46 0 0,2 0 0 0 0,1 0 0 0 0,-1 1 0 0 0,0-1 0 0 0,1 1 0 0 0,-1-1 0 0 0,-5 3 0 0 0,-3 2 35 0 0,10-3-29 0 0,-1-1-1 0 0,0 1 1 0 0,-1-1 0 0 0,1 0-1 0 0,0 0 1 0 0,-3 1 0 0 0,7-2-7 0 0,-3 0-8 0 0,-5 3-23 0 0,-5 0-12 0 0,12-2-12 0 0,13-4-1634 0 0,52-19 1487 0 0,-56 19 13 0 0,-8 2 251 0 0,1 0 0 0 0,-1 0 0 0 0,1 1-1 0 0,-1-1 1 0 0,1 1 0 0 0,-1-1-1 0 0,1 1 1 0 0,-1 0 0 0 0,4-1-1 0 0,-23 16 766 0 0,7-7-623 0 0,-38 21 480 0 0,49-29-753 0 0,-1 1 7 0 0,-1-1 51 0 0,-1 2 13 0 0,-15 4-14 0 0,18-6-50 0 0,14-16-2920 0 0,-8 8 2831 0 0,3 0 121 0 0,0 1 32 0 0,-4 4 991 0 0,-5 3-912 0 0,3-1 103 0 0,-3 1-118 0 0,2 0 327 0 0,-2 0-354 0 0,15 1 780 0 0,-12-2-818 0 0,0 1-11 0 0,2-2-5 0 0,0 1-1 0 0,1-1 0 0 0,-1 0 1 0 0,0-1-1 0 0,0 1 0 0 0,-1-1 0 0 0,9-6 1 0 0,28-17-48 0 0,-39 25 64 0 0,1-1 0 0 0,11-9 0 0 0,-11 8 0 0 0,0 1 0 0 0,0-1 0 0 0,0 1 0 0 0,0 0 0 0 0,1 1 0 0 0,3-3 0 0 0,20-10 0 0 0,-25 14 0 0 0,28-20 0 0 0,-14 10 0 0 0,-16 10 0 0 0,0 0 0 0 0,0 0 0 0 0,0 0 0 0 0,0 0 0 0 0,0 0 0 0 0,0 0 0 0 0,0 0 0 0 0,0 0 0 0 0,0 0 0 0 0,0 0 0 0 0,0 0 0 0 0,0 0 0 0 0,0 0 0 0 0,0 0 0 0 0,0 0 0 0 0,0 0 0 0 0,0 0 0 0 0,0 0 0 0 0,0 0 0 0 0,0 0 0 0 0,0 0 0 0 0,0 0 0 0 0,0 1 0 0 0,0-1 0 0 0,1 0 0 0 0,-1 0 0 0 0,0 0 0 0 0,0 0 0 0 0,0 0 0 0 0,0 0 0 0 0,0 0 0 0 0,0 0 0 0 0,0 0 0 0 0,0 0 0 0 0,0 0 0 0 0,0-1 0 0 0,0 2 0 0 0,1-2 0 0 0,15-14 0 0 0,-14 13-12 0 0,-2 2-36 0 0,2-2 36 0 0,-1 1 12 0 0,1-1 0 0 0,0 0-11 0 0,-1 1-31 0 0,0-1 31 0 0,1 0 11 0 0,0 0 0 0 0,-1 0-11 0 0,1 0-42 0 0,-2 2-11 0 0,1-2 0 0 0,0 2-1 0 0,1-5-223 0 0,-1 4 216 0 0,0-1-9 0 0,0 0-223 0 0,-1 1 261 0 0,1-1 22 0 0,-1 2-22 0 0,0-2 20 0 0,0 1-37 0 0,0-1-16 0 0,0 2-10 0 0,0-1 27 0 0,0-1 38 0 0,1 0-22 0 0,-1-1 32 0 0,0 1 1 0 0,0 1-33 0 0,1-1 32 0 0,0-1 11 0 0,0 0 0 0 0,0 1 0 0 0,0-1 0 0 0,0 1 0 0 0,0 0-14 0 0,10-29-356 0 0,-11 31 368 0 0,1-4 1 0 0,-1 4 1 0 0,0 0 0 0 0,0 0 0 0 0,0 0 0 0 0,0 0 0 0 0,0 0 0 0 0,0 0 1 0 0,0 0-1 0 0,0 0 0 0 0,0 0 0 0 0,0 0 0 0 0,0 0 0 0 0,0 0 0 0 0,0 0 0 0 0,0 0 1 0 0,0 0-1 0 0,0 0 0 0 0,-1 0 0 0 0,1 0 0 0 0,0 0 0 0 0,0 0 0 0 0,0 0 1 0 0,0 0-1 0 0,0 0 0 0 0,0 0 0 0 0,0 0 0 0 0,0 0 0 0 0,0 0 0 0 0,0 0 0 0 0,0 0 1 0 0,0 0-1 0 0,0 0 0 0 0,0 0 0 0 0,0 0 0 0 0,0 0 0 0 0,0 0 0 0 0,0 0 1 0 0,0 0-1 0 0,-1 0 0 0 0,1 0 0 0 0,0 0 0 0 0,0 0 0 0 0,0 0 0 0 0,0 0 0 0 0,0 0 1 0 0,0 0-1 0 0,0 0 0 0 0,0 0 0 0 0,0 0 0 0 0,0 0 0 0 0,0 0 0 0 0,0 0 1 0 0,0 0-1 0 0,0 1 0 0 0,0-1 0 0 0,0 0 0 0 0,0 0 0 0 0,0 0 0 0 0,0 0 0 0 0,0 0 1 0 0,0 0-1 0 0,0 0 0 0 0,0 0 0 0 0,0 0 0 0 0,0 0 0 0 0,0 0 0 0 0,0 0 0 0 0,6-26 5 0 0,-3 62 65 0 0,-5-22-424 0 0,2 12 15 0 0,0-25 382 0 0,1 1-33 0 0,0 1-22 0 0,0-3-52 0 0,3-2-935 0 0,-3 1 944 0 0,0 0 0 0 0,0 1 0 0 0,0-1 0 0 0,-1 0 0 0 0,1 0 1 0 0,0 1-1 0 0,-1-1 0 0 0,1 0 0 0 0,0-1 0 0 0,0 0 1 0 0,0 1 51 0 0,0-1 0 0 0,0 1 0 0 0,0-1 0 0 0,0 0-1 0 0,-1 1 1 0 0,1-1 0 0 0,-1 0 0 0 0,1 1 0 0 0,-1-1 0 0 0,0 0 0 0 0,0 0 0 0 0,0 1 0 0 0,0-1-1 0 0,0 0 1 0 0,0-3 0 0 0,0-15 67 0 0,0 17-64 0 0,0 0 0 0 0,-1 1 0 0 0,-7-75 0 0 0,8 74 0 0 0,-1 1 0 0 0,1-6-2 0 0,-2-12 68 0 0,1 17-66 0 0,1 1 11 0 0,-5-20 402 0 0,4 21-341 0 0,1 1-12 0 0,-1-4-40 0 0,1 6-32 0 0,0-1 7 0 0,-1-3 17 0 0,-5-26 113 0 0,6 25-125 0 0,-1 1 0 0 0,1 0 0 0 0,-1-1 0 0 0,2 1 0 0 0,-1-13-22 0 0,0 8 27 0 0,0 0 1 0 0,1 0-1 0 0,0 0 1 0 0,1 0-1 0 0,2-10 917 0 0,2 34-1073 0 0,-1 5-136 0 0,-1 1 1 0 0,-1-1-1 0 0,-1 1 0 0 0,-3 44 0 0 0,1-28 657 0 0,0-34-392 0 0,0-1 0 0 0,1 1 0 0 0,0 0 0 0 0,2 6 0 0 0,-3-11-73 0 0,16-24-3730 0 0,-17-18 4584 0 0,0 32-705 0 0,-11-116 1506 0 0,11 114-1422 0 0,1 1-1 0 0,0-1 1 0 0,1 0 0 0 0,0 0 0 0 0,0 1-1 0 0,4-12 1 0 0,3-21-117 0 0,-5 23 58 0 0,-1 12-2 0 0,-1 0-1 0 0,0 0 1 0 0,-1 0 0 0 0,0 0 0 0 0,0 0-1 0 0,-2-10 521 0 0,-4 2 1729 0 0,2 26-2420 0 0,1-1 73 0 0,1 1-1 0 0,1-1 1 0 0,-1 0-1 0 0,2 1 1 0 0,-1 16-1 0 0,-2 18-49 0 0,1-17-73 0 0,0 0-1 0 0,2 0 1 0 0,1 0-1 0 0,0 0 1 0 0,7 29 0 0 0,-6-8-54 0 0,-2-28-175 0 0,0-15-316 0 0,-4-89-716 0 0,0-21 1424 0 0,1-34 924 0 0,-2 36-627 0 0,0-24 201 0 0,4 63 1980 0 0,5 87-3042 0 0,-3 3 236 0 0,-2 39-1 0 0,0 17 152 0 0,3-58-300 0 0,0-6 185 0 0,-1 1 0 0 0,-1-1-1 0 0,-2 22 1 0 0,2-36 273 0 0,-3-18-1324 0 0,1-17 1408 0 0,6-132 98 0 0,-7 81 1068 0 0,2 64-908 0 0,-4-33-1 0 0,4 51-289 0 0,-1-14 141 0 0,1 8-183 0 0,0 3 7 0 0,1 0 0 0 0,-1 0 0 0 0,1 0 0 0 0,0 1 0 0 0,0-1-1 0 0,1-6 1 0 0,0-22 175 0 0,-6-13-192 0 0,2-50 64 0 0,3 73 16 0 0,10 69 0 0 0,0 182-833 0 0,-12-179 266 0 0,2-50 406 0 0,3-19-1394 0 0,-1-19 1477 0 0,0-150 1144 0 0,0 147-1018 0 0,-3 38-128 0 0,3-17 0 0 0,-2 17 0 0 0,1 1 0 0 0,-1 0 0 0 0,2-15 175 0 0,-2 17-110 0 0,0-2-11 0 0,0 0-33 0 0,0 1 22 0 0,1-1-33 0 0,-1 0-10 0 0,1-1-12 0 0,-1 0 38 0 0,1 1 0 0 0,-1 0 0 0 0,1 0 0 0 0,-1-1 0 0 0,0 1 0 0 0,0 0 0 0 0,0-1 1 0 0,0 1-1 0 0,0 0 0 0 0,-1-4 0 0 0,0 4 12 0 0,0 1-21 0 0,1 0 1 0 0,0 0-1 0 0,0 1 0 0 0,0-1 1 0 0,-1 0-1 0 0,1 0 0 0 0,0 0 1 0 0,0 0-1 0 0,0 0 1 0 0,0 0-1 0 0,0 0 0 0 0,1 0 1 0 0,-1 1-1 0 0,0-1 0 0 0,0 0 1 0 0,1-2-1 0 0,-3-25 2671 0 0,-1 30-2603 0 0,1-2-31 0 0,0 1 0 0 0,0-1 0 0 0,0 1 0 0 0,0-1 0 0 0,0 0 0 0 0,0 0 0 0 0,1 0 1 0 0,-1 0-1 0 0,0 0 0 0 0,0 0 0 0 0,0 0 0 0 0,-2-1 0 0 0,2 0 35 0 0,2 1-84 0 0,0 0-1 0 0,0 0 0 0 0,0 0 1 0 0,0 0-1 0 0,0 0 1 0 0,0 0-1 0 0,0 0 0 0 0,0 0 1 0 0,0 0-1 0 0,0 0 0 0 0,0 0 1 0 0,0 0-1 0 0,0 0 0 0 0,0 0 1 0 0,0 0-1 0 0,0 0 0 0 0,0 0 1 0 0,-18 2 127 0 0,16-3-41 0 0,2 1-87 0 0,0 0 1 0 0,0 0-1 0 0,0 0 0 0 0,0 0 1 0 0,0 0-1 0 0,0 0 0 0 0,0 0 1 0 0,0 0-1 0 0,0 0 0 0 0,0 0 1 0 0,0-1-1 0 0,0 1 0 0 0,0 0 1 0 0,0 0-1 0 0,0 0 0 0 0,0 0 1 0 0,0 0-1 0 0,0 0 0 0 0,0 0 1 0 0,0 0-1 0 0,0 0 0 0 0,0 0 1 0 0,0 0-1 0 0,0 0 0 0 0,-1 0 1 0 0,1-1-1 0 0,0 1 0 0 0,0 0 1 0 0,0 0-1 0 0,0 0 0 0 0,0 0 1 0 0,0 0-1 0 0,0 0 0 0 0,0 0 1 0 0,0 0-1 0 0,0 0 0 0 0,0 0 1 0 0,-1 0-1 0 0,1 0 0 0 0,0 0 1 0 0,0 0-1 0 0,0 0 0 0 0,0 0 1 0 0,0 0-1 0 0,0 0 0 0 0,0 0 1 0 0,0 0-1 0 0,0 0 0 0 0,0 0 0 0 0,0 0 1 0 0,-1 0-1 0 0,1 0 0 0 0,0 0 1 0 0,0 0-1 0 0,0 0 0 0 0,0 1 1 0 0,-27 2 137 0 0,26-1-90 0 0,-15-2 88 0 0,10-1-133 0 0,-13 1 222 0 0,-5 3-145 0 0,-35 2 737 0 0,29-1-663 0 0,-2 0 168 0 0,27-3-278 0 0,0 0 0 0 0,0-1 1 0 0,0 1-1 0 0,-7-1 1 0 0,5-1 63 0 0,-1 0-69 0 0,-1 1 1 0 0,0-1 0 0 0,1 2 0 0 0,-14 1-1 0 0,-5 3 32 0 0,-16 4-75 0 0,8-2 0 0 0,32-7 0 0 0,1 0 0 0 0,-1 0 0 0 0,1 0 0 0 0,-15 1 0 0 0,15-1 0 0 0,0 0 0 0 0,-1 0 0 0 0,-47-4 0 0 0,-32-6 0 0 0,79 10 0 0 0,1 0 0 0 0,0 0-16 0 0,1 1-61 0 0,118-6-2366 0 0,-100 2 2443 0 0,12-5 0 0 0,-26 7 0 0 0,0 0 0 0 0,0 0 0 0 0,0 0 0 0 0,0 0 0 0 0,31-7 896 0 0,-55 11-662 0 0,8 0-92 0 0,-70 6-78 0 0,64-10-64 0 0,8 1 0 0 0,0 0 0 0 0,0 0 0 0 0,-21 4 0 0 0,10-1 0 0 0,-20-2 0 0 0,-2 0 0 0 0,19-2 0 0 0,7 0 0 0 0,-8 3 0 0 0,23-2 0 0 0,-5-1 0 0 0,-1 0 0 0 0,0 1 0 0 0,-9 0 0 0 0,1 0 0 0 0,-18-1 0 0 0,-30 2 0 0 0,63-1 0 0 0,-1 1 0 0 0,-62-4 0 0 0,52 1 22 0 0,10 2-18 0 0,1-1 1 0 0,-1 1-1 0 0,1 0 0 0 0,0 0 0 0 0,-1 0 0 0 0,1 0 1 0 0,-1 0-1 0 0,1 1 0 0 0,-5 0 0 0 0,5 0-4 0 0,0-1 6 0 0,1 0-1 0 0,-1 0 1 0 0,1 1 0 0 0,-1-1-1 0 0,1 0 1 0 0,-1 0 0 0 0,1 0-1 0 0,-1 0 1 0 0,-1-1 0 0 0,0 0 3 0 0,0 1 0 0 0,0 0 0 0 0,0 0-1 0 0,1 0 1 0 0,-1 0 0 0 0,0 0 0 0 0,-5 1 0 0 0,-41 2-9 0 0,-3 3 64 0 0,-20-4-64 0 0,66-2-9 0 0,0 0-1 0 0,0 0 0 0 0,0 0 1 0 0,0-1-1 0 0,0 0 1 0 0,-10-3-1 0 0,1 1 5 0 0,0 0 5 0 0,0 1 0 0 0,-29-1 0 0 0,16 2 0 0 0,-11-2 0 0 0,38 3 0 0 0,0 0 0 0 0,-13-2-70 0 0,12 2 56 0 0,0-1 1 0 0,0 1-1 0 0,-1 0 1 0 0,1-1-1 0 0,0 1 1 0 0,0 0-1 0 0,-1 0 1 0 0,-2 1-1 0 0,3-1 14 0 0,-28 0-192 0 0,5 1 64 0 0,13 1 128 0 0,-36 8-64 0 0,12-7 64 0 0,29-3-46 0 0,-20-1-100 0 0,26 1 146 0 0,-3-2-1 0 0,-14 0 13 0 0,18 2 16 0 0,15 14-3377 0 0,-12-12 3221 0 0,-1-1 0 0 0,1 0 1 0 0,0 1-1 0 0,-1-1 0 0 0,5 1 0 0 0,4 3-67 0 0,1 0 73 0 0,169 92-488 0 0,-119-60 562 0 0,64 41-171 0 0,-100-59 174 0 0,0 0-1 0 0,36 37 0 0 0,179 202 814 0 0,-175-183-424 0 0,-58-64-279 0 0,-1 0 1 0 0,1 1 0 0 0,-2-1-1 0 0,0 1 1 0 0,6 18 518 0 0,-21-40-176 0 0,-67-96-512 0 0,43 56 48 0 0,-124-188 56 0 0,132 194-67 0 0,1-1-1 0 0,-22-62 1 0 0,45 105 11 0 0,1 1-24 0 0,12 13-894 0 0,253 305 115 0 0,-160-185 961 0 0,-69-86-41 0 0,-20-24-39 0 0,1 0 0 0 0,1-1 0 0 0,1-1 0 0 0,39 32 0 0 0,-55-51-257 0 0,-3-3 37 0 0,-7-8-82 0 0,-11-13 205 0 0,-222-295 1169 0 0,126 161-886 0 0,51 78 720 0 0,63 79-931 0 0,-1 0-1 0 0,1 0 1 0 0,0 0-1 0 0,0-1 0 0 0,0 1 1 0 0,0 0-1 0 0,-1 0 1 0 0,1 0-1 0 0,0 0 1 0 0,0-1-1 0 0,0 1 0 0 0,0 0 1 0 0,0 0-1 0 0,0-1 1 0 0,-1 1-1 0 0,1 0 1 0 0,0 0-1 0 0,0 0 1 0 0,0-1-1 0 0,0 1 0 0 0,0 0 1 0 0,0 0-1 0 0,0-1 1 0 0,0 1-1 0 0,0 0 1 0 0,0 0-1 0 0,0-1 1 0 0,0 1-1 0 0,0 0 0 0 0,0 0 1 0 0,1-1-1 0 0,-1 1 1 0 0,0 0-1 0 0,0 0 1 0 0,0-1-1 0 0,0 1 1 0 0,10 0-414 0 0,11 9-443 0 0,13 17 653 0 0,-2 2 0 0 0,39 41 0 0 0,-16-13 290 0 0,-4-6-57 0 0,-15-14 6 0 0,1-2 0 0 0,1-1 0 0 0,51 33 0 0 0,-86-64-31 0 0,15 8 8 0 0,-17-9-10 0 0,0-1 0 0 0,0 1 0 0 0,0-1 1 0 0,0 0-1 0 0,0 0 0 0 0,0 1 1 0 0,0-1-1 0 0,0 0 0 0 0,0 0 0 0 0,0 0 1 0 0,0 0-1 0 0,0 0 0 0 0,0 0 1 0 0,0 0-1 0 0,1 0 0 0 0,0-1 1 0 0,-2 1-8 0 0,1-1 0 0 0,-1 1 1 0 0,0 0-1 0 0,0-1 1 0 0,1 1-1 0 0,-1-1 1 0 0,0 1-1 0 0,0 0 0 0 0,0-1 1 0 0,1 1-1 0 0,-1-1 1 0 0,0 1-1 0 0,0-1 1 0 0,0 1-1 0 0,0 0 1 0 0,0-1-1 0 0,0 1 0 0 0,0-1 1 0 0,0 1-1 0 0,0-1 1 0 0,0 1-1 0 0,0-1 1 0 0,0 1-1 0 0,0-1 0 0 0,-1 1 1 0 0,1-1-1 0 0,0 1 1 0 0,0 0-1 0 0,-1-1 1 0 0,-6-16-72 0 0,6 15 77 0 0,-10-16 157 0 0,0 1 0 0 0,-1 1 0 0 0,-1 0 0 0 0,-16-15 0 0 0,1-1 44 0 0,-34-38 33 0 0,-79-71 0 0 0,124 127 404 0 0,-1 0-1 0 0,-28-16 1 0 0,58 38-1694 0 0,14 13 739 0 0,-1 1-1 0 0,23 27 0 0 0,-6-7 281 0 0,-1-2 19 0 0,94 86 28 0 0,-113-108-88 0 0,1-1 1 0 0,1-1-1 0 0,0-1 0 0 0,37 17 0 0 0,-58-31 32 0 0,0 1 1 0 0,1-1-1 0 0,0 0 0 0 0,-1 0 0 0 0,1 0 1 0 0,7 0-1 0 0,-11-1 33 0 0,0 0 0 0 0,1 0 0 0 0,-1 0 1 0 0,1 0-1 0 0,-1 0 0 0 0,1 0 0 0 0,-1 0 0 0 0,0 0 1 0 0,1 0-1 0 0,-1 0 0 0 0,1-1 0 0 0,-1 1 0 0 0,0 0 1 0 0,1 0-1 0 0,-1 0 0 0 0,1-1 0 0 0,-1 1 0 0 0,0 0 1 0 0,1-1-1 0 0,-1 1 0 0 0,0 0 0 0 0,0-1 0 0 0,1 1 0 0 0,-1-1 1 0 0,1 0-13 0 0,-1 0 1 0 0,0 0-1 0 0,0 0 1 0 0,0 0-1 0 0,0 0 1 0 0,0 0-1 0 0,0 0 1 0 0,0 0-1 0 0,-1 0 1 0 0,1 0-1 0 0,0 0 1 0 0,0 0-1 0 0,-1 0 1 0 0,1 1-1 0 0,-1-1 1 0 0,0-1 0 0 0,-8-14 148 0 0,-1 1 1 0 0,0 0 0 0 0,-1 1 0 0 0,-1 1 0 0 0,-14-14-1 0 0,-4-6 176 0 0,-75-77 81 0 0,50 54-286 0 0,-50-44 881 0 0,99 95-948 0 0,27 9-163 0 0,-4 7-57 0 0,0 0 1 0 0,-1 1-1 0 0,26 24 1 0 0,-13-10 80 0 0,13 9 121 0 0,61 50 34 0 0,-83-70-44 0 0,1-1-1 0 0,0-1 1 0 0,31 13-1 0 0,-48-24-24 0 0,37 14-180 0 0,-37-15 170 0 0,-1 0 1 0 0,0-1-1 0 0,0 1 0 0 0,0-1 0 0 0,0 1 1 0 0,0-1-1 0 0,1 0 0 0 0,-1 0 1 0 0,0 0-1 0 0,0-1 0 0 0,4 0 1 0 0,-7 1 28 0 0,0 0 0 0 0,1 0 0 0 0,-1-1 0 0 0,0 1 0 0 0,0 0 1 0 0,1 0-1 0 0,-1 0 0 0 0,0-1 0 0 0,0 1 0 0 0,1 0 1 0 0,-1-1-1 0 0,0 1 0 0 0,0 0 0 0 0,1 0 0 0 0,-1-1 1 0 0,0 1-1 0 0,0 0 0 0 0,0-1 0 0 0,0 1 0 0 0,0 0 1 0 0,0-1-1 0 0,0 1 0 0 0,1 0 0 0 0,-1-1 0 0 0,0 1 1 0 0,0 0-1 0 0,0-1 0 0 0,0 1 0 0 0,-1-1 0 0 0,1 1 0 0 0,0 0 1 0 0,0-1-1 0 0,0 1 0 0 0,0 0 0 0 0,0-1 0 0 0,0 1 1 0 0,0 0-1 0 0,-1 0 0 0 0,1-1 0 0 0,0 1 0 0 0,0 0 1 0 0,-1-1-1 0 0,-9-15 149 0 0,8 15-118 0 0,-43-57 349 0 0,-2 3 0 0 0,-3 1 1 0 0,-57-47-1 0 0,98 94 42 0 0,0 0 0 0 0,-1 1 0 0 0,1 0 0 0 0,-19-9 0 0 0,36 19-561 0 0,0 1 0 0 0,-1 0 0 0 0,1 0 0 0 0,-1 0 0 0 0,9 10 0 0 0,5 3-12 0 0,14 9 105 0 0,2-2-1 0 0,1-1 0 0 0,1-2 1 0 0,1-2-1 0 0,56 21 0 0 0,-89-38 16 0 0,-2-1-25 0 0,0 0 0 0 0,1-1 0 0 0,-1 1 0 0 0,1-1 0 0 0,10 1 1 0 0,-15-2-11 0 0,0-3-186 0 0,0 2 246 0 0,-1 1 0 0 0,0 0 0 0 0,0-1 0 0 0,0 1 0 0 0,0 0 0 0 0,0-1 0 0 0,1 1 0 0 0,-1 0 0 0 0,0-1-1 0 0,0 1 1 0 0,0 0 0 0 0,0-1 0 0 0,0 1 0 0 0,0 0 0 0 0,0-1 0 0 0,0 1 0 0 0,0 0 0 0 0,0-1 0 0 0,0 1-1 0 0,0 0 1 0 0,0 0 0 0 0,-1-1 0 0 0,-5-14-5 0 0,-2 0 1 0 0,-16-26-1 0 0,-1 1 142 0 0,22 33-77 0 0,2 4 6 0 0,0 1 0 0 0,0-1-1 0 0,-1 1 1 0 0,1 0 0 0 0,0 0-1 0 0,-1-1 1 0 0,0 1 0 0 0,-9-8 2357 0 0,11 11-2393 0 0,1 1-1 0 0,-1-1 1 0 0,0 1 0 0 0,1-1-1 0 0,-1 1 1 0 0,1-1 0 0 0,-1 0-1 0 0,1 1 1 0 0,-1-1-1 0 0,3 2 1 0 0,32 71-1033 0 0,-27-56 987 0 0,0 0 0 0 0,0-1 1 0 0,2 0-1 0 0,0 0 0 0 0,16 18 0 0 0,-25-34 27 0 0,-1 0 0 0 0,1 0-1 0 0,0 0 1 0 0,0 0 0 0 0,0-1 0 0 0,0 1-1 0 0,0 0 1 0 0,0 0 0 0 0,0-1-1 0 0,0 1 1 0 0,0-1 0 0 0,0 1 0 0 0,0-1-1 0 0,1 1 1 0 0,-1-1 0 0 0,2 1 0 0 0,-2-1-38 0 0,-1 0 0 0 0,1-1 0 0 0,0 1 0 0 0,-1 0 1 0 0,1 0-1 0 0,-1 0 0 0 0,1-1 0 0 0,0 1 0 0 0,-1 0 0 0 0,1 0 1 0 0,-1-1-1 0 0,1 1 0 0 0,-1-1 0 0 0,1 1 0 0 0,-1 0 1 0 0,1-1-1 0 0,-1 1 0 0 0,0-1 0 0 0,1 1 0 0 0,-1-1 0 0 0,1 1 1 0 0,-1-2-1 0 0,2-1-104 0 0,-1 0-1 0 0,0 0 1 0 0,0-1-1 0 0,0 1 1 0 0,-1 0 0 0 0,1-1-1 0 0,-1 1 1 0 0,1 0 0 0 0,-1-1-1 0 0,-1-3 1 0 0,-1-11 135 0 0,-2 0 0 0 0,0 0 0 0 0,-14-33 0 0 0,11 31 371 0 0,0 0 0 0 0,-4-29 0 0 0,10 47-350 0 0,1 0-2 0 0,-1 1 1 0 0,1-1-1 0 0,0 0 0 0 0,0 1 0 0 0,0-1 1 0 0,0 0-1 0 0,0 1 0 0 0,0-1 1 0 0,0 0-1 0 0,0 1 0 0 0,1-1 0 0 0,-1 0 1 0 0,0 1-1 0 0,2-3 0 0 0,-2 4-10 0 0,0 0 0 0 0,1-1 1 0 0,-1 1-1 0 0,1 0 0 0 0,-1 0 0 0 0,1-1 0 0 0,-1 1 0 0 0,0 0 1 0 0,1 0-1 0 0,-1 0 0 0 0,1-1 0 0 0,-1 1 0 0 0,1 0 0 0 0,-1 0 1 0 0,1 0-1 0 0,-1 0 0 0 0,1 0 0 0 0,-1 0 0 0 0,1 0 0 0 0,-1 0 1 0 0,1 0-1 0 0,-1 0 0 0 0,1 0 0 0 0,-1 0 0 0 0,1 1 0 0 0,12 3-53 0 0,-12-3 58 0 0,3 1 26 0 0,1 0 0 0 0,-1 1 0 0 0,0 0 0 0 0,0 0 0 0 0,0 0 0 0 0,-1 0 0 0 0,1 0 0 0 0,-1 1 0 0 0,0 0 0 0 0,0 0 0 0 0,0 0 0 0 0,0 0 0 0 0,-1 0 0 0 0,4 8 0 0 0,2 7 63 0 0,0 1-1 0 0,5 23 0 0 0,-8-24-43 0 0,9 34-257 0 0,-3 0 0 0 0,7 74 0 0 0,-17-104 292 0 0,-1-23-50 0 0,-4-9-290 0 0,-9-23 153 0 0,2-1 0 0 0,1-1 0 0 0,1 1 0 0 0,2-2 0 0 0,2 1 0 0 0,1-1 0 0 0,1 1 0 0 0,2-1 0 0 0,4-45 1785 0 0,-6 89-753 0 0,-1 13-63 0 0,-1 172-1478 0 0,4-62 431 0 0,0-121 172 0 0,-11 205 47 0 0,7-164 31 0 0,-3 0 1 0 0,-15 55-1 0 0,18-95-79 0 0,5-12-1 0 0,0 0 0 0 0,0 0 0 0 0,0 0 0 0 0,0 1 0 0 0,0-1 0 0 0,0 0 0 0 0,0 0 1 0 0,0 0-1 0 0,0 0 0 0 0,-1 0 0 0 0,1 0 0 0 0,0 0 0 0 0,0 0 0 0 0,0 0 0 0 0,0 0 0 0 0,0 0 1 0 0,0 0-1 0 0,0 0 0 0 0,0 0 0 0 0,0 0 0 0 0,0 0 0 0 0,0 0 0 0 0,0 0 0 0 0,-1 0 0 0 0,1 0 1 0 0,0 0-1 0 0,0 0 0 0 0,0 0 0 0 0,0 0 0 0 0,0 0 0 0 0,0 0 0 0 0,0 0 0 0 0,0 0 0 0 0,0 0 1 0 0,0 0-1 0 0,0 0 0 0 0,-1 0 0 0 0,1 0 0 0 0,0 0 0 0 0,0 0 0 0 0,0 0 0 0 0,0 0 0 0 0,0 0 1 0 0,0 0-1 0 0,0 0 0 0 0,0 0 0 0 0,0 0 0 0 0,0 0 0 0 0,0 0 0 0 0,0 0 0 0 0,0-1 0 0 0,0 1 0 0 0,0 0 1 0 0,0 0-1 0 0,0 0 0 0 0,-1 0 0 0 0,-3-20-1561 0 0,2 9 1366 0 0,-14-74-167 0 0,4 0 0 0 0,-1-120 0 0 0,10 143 789 0 0,3 62-332 0 0,-1 1 0 0 0,1-1 0 0 0,-1 0-1 0 0,0 1 1 0 0,1-1 0 0 0,-1 0 0 0 0,1 1 0 0 0,-1-1-1 0 0,1 1 1 0 0,-1-1 0 0 0,1 1 0 0 0,-1-1-1 0 0,1 1 1 0 0,0-1 0 0 0,-1 1 0 0 0,1-1 0 0 0,0 1-1 0 0,-1 0 1 0 0,1-1 0 0 0,0 1 0 0 0,-1 0 0 0 0,-4 16 989 0 0,5-16-1009 0 0,-6 31-289 0 0,1 0 0 0 0,1 0 0 0 0,2 59 0 0 0,2-50 245 0 0,1 89-44 0 0,-3 76 451 0 0,2-204-365 0 0,-2 11-339 0 0,-3-20-708 0 0,-24-105 540 0 0,4-1 0 0 0,6-1 0 0 0,-8-163 0 0 0,26 243 465 0 0,2 21 66 0 0,-2-1-1 0 0,-3-26 256 0 0,3 40-300 0 0,1 0 0 0 0,0 0 0 0 0,-1 0-1 0 0,1 0 1 0 0,0 0 0 0 0,-1 1 0 0 0,1-1 0 0 0,0 0-1 0 0,-1 0 1 0 0,1 0 0 0 0,0 0 0 0 0,-1 0 0 0 0,1 1-1 0 0,0-1 1 0 0,0 0 0 0 0,-1 0 0 0 0,1 0-1 0 0,0 1 1 0 0,-1-1 0 0 0,1 0 0 0 0,0 1 0 0 0,0-1-1 0 0,0 0 1 0 0,-1 0 0 0 0,1 1 0 0 0,0-1 0 0 0,0 0-1 0 0,0 1 1 0 0,-7 10 779 0 0,4-1-598 0 0,0-1 0 0 0,0 1 0 0 0,0 0 1 0 0,2 0-1 0 0,-2 14 0 0 0,1 54-678 0 0,2-51 496 0 0,4 190-163 0 0,0 55 6 0 0,-5-262 116 0 0,2 1-18 0 0,-2 0 1 0 0,0 0 0 0 0,0 0-1 0 0,-5 16 1 0 0,5-28-158 0 0,0-1 84 0 0,0 1-1 0 0,0-1 0 0 0,0 0 0 0 0,0 1 1 0 0,0-1-1 0 0,0 0 0 0 0,1 0 0 0 0,-1 0 1 0 0,1 1-1 0 0,-1-4 0 0 0,0 1-99 0 0,-79-261-340 0 0,62 192 330 0 0,-15-126 1 0 0,32 185 220 0 0,1 5 34 0 0,-1 0 0 0 0,-7-17 1123 0 0,7 26-1154 0 0,-4 7 949 0 0,-3 8-185 0 0,4-3-785 0 0,0 0 0 0 0,2 0 0 0 0,-1 0 0 0 0,2 0 0 0 0,-1 18 0 0 0,4 63-552 0 0,-1-64 544 0 0,15 161-220 0 0,1 67 106 0 0,-34-296-2246 0 0,2 7 2126 0 0,-21-32-1 0 0,-3-7 32 0 0,-79-177 338 0 0,118 247-98 0 0,-1 1 0 0 0,1-1 0 0 0,-1 0 1 0 0,1 0-1 0 0,-1 0 0 0 0,1 0 0 0 0,-1 0 0 0 0,1 0 0 0 0,-1 1 0 0 0,1-1 0 0 0,-1 0 0 0 0,0 1 0 0 0,-1-2 0 0 0,2 2-3 0 0,-1 0-1 0 0,1 0 1 0 0,0 0-1 0 0,0 0 1 0 0,-1 0-1 0 0,1 0 1 0 0,0 0-1 0 0,0 0 1 0 0,-1 0-1 0 0,1 0 1 0 0,0 0-1 0 0,0 0 1 0 0,0 0-1 0 0,-1 0 1 0 0,1 0-1 0 0,0 0 1 0 0,0 0-1 0 0,0 1 1 0 0,-1-1-1 0 0,1 0 0 0 0,0 0 1 0 0,0 0-1 0 0,0 0 1 0 0,-1 1-1 0 0,1-1 1 0 0,0 0-1 0 0,0 0 1 0 0,0 0-1 0 0,0 1 1 0 0,0-1-1 0 0,0 0 1 0 0,0 0-1 0 0,-1 0 1 0 0,1 1-1 0 0,0 1 97 0 0,-1 1-1 0 0,0-1 1 0 0,1 0-1 0 0,-1 1 1 0 0,1-1-1 0 0,0 1 1 0 0,0-1 0 0 0,0 0-1 0 0,0 1 1 0 0,1 3-1 0 0,5 17-430 0 0,1 0 1 0 0,2 0-1 0 0,0-1 0 0 0,19 33 1 0 0,0 0-104 0 0,4 15 272 0 0,68 108 1 0 0,-93-170-292 0 0,-21-31-2242 0 0,-17-9 2633 0 0,24 27 100 0 0,0-1 0 0 0,1 0 0 0 0,0 0 0 0 0,1-1 0 0 0,-1 0 0 0 0,1 0 0 0 0,0 0 0 0 0,1 0 0 0 0,0-1 0 0 0,-3-8 0 0 0,6 15-69 0 0,1 0-1 0 0,0-1 1 0 0,-1 1-1 0 0,1 0 0 0 0,0-1 1 0 0,0 1-1 0 0,0 0 1 0 0,0 0-1 0 0,0-1 1 0 0,0 1-1 0 0,0 0 0 0 0,1-1 1 0 0,-1 1-1 0 0,0 0 1 0 0,1 0-1 0 0,-1 0 1 0 0,1-1-1 0 0,-1 1 0 0 0,1 0 1 0 0,1-2-1 0 0,0 1-27 0 0,-1 1 0 0 0,1-1 0 0 0,0 0 0 0 0,0 1 0 0 0,0-1 0 0 0,0 1 0 0 0,0 0 0 0 0,1-1 0 0 0,-1 1 0 0 0,3-1 0 0 0,4-1-79 0 0,0 1 0 0 0,0 0 0 0 0,1 0-1 0 0,13-1 1 0 0,9 3-24 0 0,1 0 1 0 0,-1 3-1 0 0,42 7 0 0 0,-45-5-5 0 0,-1-1 0 0 0,1-1-1 0 0,0-2 1 0 0,49-3 0 0 0,-65 0 37 0 0,0 0-1 0 0,0-1 0 0 0,0-1 1 0 0,-1 0-1 0 0,1 0 0 0 0,15-9 1 0 0,-22 10 52 0 0,0-1 1 0 0,0 0 0 0 0,0-1 0 0 0,0 1-1 0 0,-1-1 1 0 0,0 0 0 0 0,0 0-1 0 0,0-1 1 0 0,-1 0 0 0 0,1 1 0 0 0,-1-2-1 0 0,-1 1 1 0 0,4-7 0 0 0,15-38 6260 0 0,-27 63-5317 0 0,4-9-408 0 0,-11 21-321 0 0,-19 48 46 0 0,28-62-181 0 0,0-1 0 0 0,1 1 0 0 0,0 0 1 0 0,0 0-1 0 0,0 17 0 0 0,30-63-5650 0 0,-23 18 5207 0 0,5-18 0 0 0,-3-5 7439 0 0,-23 73-6616 0 0,-23 54 1598 0 0</inkml:trace>
</inkml:ink>
</file>

<file path=ppt/ink/ink1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1:13.694"/>
    </inkml:context>
    <inkml:brush xml:id="br0">
      <inkml:brushProperty name="width" value="0.05" units="cm"/>
      <inkml:brushProperty name="height" value="0.05" units="cm"/>
      <inkml:brushProperty name="color" value="#FFEAD5"/>
    </inkml:brush>
  </inkml:definitions>
  <inkml:trace contextRef="#ctx0" brushRef="#br0">321 169 1839 0 0,'0'0'7068'0'0,"-20"-18"-6336"0"0,-2-14 4168 0 0,22 32-4536 0 0,0 2-377 0 0,1 0 0 0 0,-1 0 0 0 0,1-1 0 0 0,0 1 0 0 0,0 0 0 0 0,0-1 0 0 0,0 1 0 0 0,0 0 0 0 0,0-1 0 0 0,1 0 0 0 0,-1 1 0 0 0,0-1 0 0 0,3 2 0 0 0,0 1-133 0 0,17 17-276 0 0,-74-57-120 0 0,38 25 627 0 0,0 1 0 0 0,-1 0 0 0 0,-31-15 0 0 0,136 101 2011 0 0,-80-68-2085 0 0,-9-8-280 0 0,-10-16-2086 0 0,2 7 2585 0 0,0 0 0 0 0,-1 1 0 0 0,-11-8 0 0 0,15 12-112 0 0,0 1 0 0 0,0-1 0 0 0,-1 1 0 0 0,1 1 0 0 0,-1-1 0 0 0,0 1-1 0 0,1 0 1 0 0,-8-1 0 0 0,14 6 2125 0 0,6 5-2128 0 0,8 8-1027 0 0,6 7-109 0 0,-16-17 1005 0 0,0 0 0 0 0,0-1 0 0 0,1 1 0 0 0,0-1 0 0 0,0 0-1 0 0,7 4 1 0 0,-13-9-38 0 0,0 0 0 0 0,0 0 0 0 0,0 0 0 0 0,0 0 0 0 0,0 0 0 0 0,0 0 1 0 0,0 0-1 0 0,0 0 0 0 0,0 1 0 0 0,1-1 0 0 0,-1 0 0 0 0,0 0 0 0 0,0 0 0 0 0,0 0 0 0 0,0 0 0 0 0,0 0 0 0 0,0 0 0 0 0,0 0 0 0 0,0 0 0 0 0,0 0 0 0 0,0 0 0 0 0,0 0 0 0 0,1 0 0 0 0,-1 0 0 0 0,0 0 0 0 0,0 0 0 0 0,0 0 0 0 0,0 0 0 0 0,0 0 0 0 0,0 0 0 0 0,0 0 0 0 0,0 0 0 0 0,0 0 0 0 0,1 0 0 0 0,-1 0 1 0 0,0 0-1 0 0,0 0 0 0 0,0 0 0 0 0,0 0 0 0 0,0 0 0 0 0,0 0 0 0 0,0 0 0 0 0,0 0 0 0 0,0 0 0 0 0,0 0 0 0 0,0 0 0 0 0,1 0 0 0 0,-1-1 0 0 0,0 1 0 0 0,0 0 0 0 0,0 0 0 0 0,0 0 0 0 0,0 0 0 0 0,0 0 0 0 0,0 0 0 0 0,0 0 0 0 0,0 0 0 0 0,0-1 0 0 0,-3-6-554 0 0,-8-7 850 0 0,-2 1-32 0 0,-1 1 1 0 0,-1 1-1 0 0,0 0 0 0 0,0 1 1 0 0,-29-14-1 0 0,56 35-164 0 0,13 7-36 0 0,-4-7-57 0 0,-15-9 23 0 0,0 1 0 0 0,-1 0 0 0 0,1 1-1 0 0,6 4 1 0 0,-12-8-53 0 0,-13-13 802 0 0,8 9-570 0 0,0 1-1 0 0,0-1 1 0 0,-1 1-1 0 0,-10-4 1 0 0,8 3 16 0 0,1 1 0 0 0,-1-1-1 0 0,-11-8 1 0 0,-14-23 85 0 0,24 27-128 0 0,9 8-58 0 0,-13-7 842 0 0,-11 2-827 0 0,24 5-29 0 0,-4 0 88 0 0,2 0-131 0 0,-16-1 5 0 0,18 1 172 0 0,0 0-110 0 0,-1 0-78 0 0,0 0-493 0 0,0 0 436 0 0,-1 0 1 0 0,0 0-1 0 0,1-1 0 0 0,-1 1 1 0 0,1 0-1 0 0,-1-1 0 0 0,0 1 1 0 0,1-1-1 0 0,-1 1 0 0 0,-1-2 1 0 0,3 2 64 0 0,-1 0 44 0 0,0-1 210 0 0,13 2-2627 0 0,0 0 2160 0 0,-1 1-1 0 0,20 5 0 0 0,48 9 876 0 0,-16-4-178 0 0,68 14 1570 0 0,-149-26-6 0 0,-21-5-2195 0 0,0-1 0 0 0,-41-12 1 0 0,59 13 138 0 0,13 4 7 0 0,0-1 0 0 0,-1 0 0 0 0,1-1-1 0 0,-16-7 1 0 0,24 10-67 0 0,-1 0 3 0 0,-1-1 44 0 0,2 1 6 0 0,0 0 0 0 0,0 0-1 0 0,0 0 1 0 0,0 0-1 0 0,0 0 1 0 0,0 0 0 0 0,0 0-1 0 0,0 0 1 0 0,0 0 0 0 0,1 0-1 0 0,-1 0 1 0 0,0 0 0 0 0,0 0-1 0 0,0 0 1 0 0,0 0 0 0 0,0 0-1 0 0,0 0 1 0 0,0 0 0 0 0,0 0-1 0 0,0 0 1 0 0,0-1-1 0 0,0 1 1 0 0,0 0 0 0 0,0 0-1 0 0,0 0 1 0 0,0 0 0 0 0,0 0-1 0 0,0 0 1 0 0,0 0 0 0 0,0 0-1 0 0,0 0 1 0 0,0 0 0 0 0,0 0-1 0 0,0 0 1 0 0,0 0 0 0 0,0 0-1 0 0,0 0 1 0 0,0 0 0 0 0,0 0-1 0 0,0 0 1 0 0,0 0-1 0 0,0 0 1 0 0,0 0 0 0 0,-1 0-1 0 0,1 0 1 0 0,0-1 0 0 0,0 1-1 0 0,0 0 1 0 0,0 0 0 0 0,0 0-1 0 0,0 0 1 0 0,0 0 0 0 0,0 0-1 0 0,0 0 1 0 0,0 0 0 0 0,0 0-1 0 0,8-2-665 0 0,7 0-305 0 0,76 6 848 0 0,-35 3 1992 0 0,-38-3-2184 0 0,35 0 0 0 0,2-4 1060 0 0,47 5 424 0 0,-46-3-652 0 0,-31 0 932 0 0,-24-1-460 0 0,-14-1-556 0 0,-147-9-904 0 0,128 2-484 0 0,-8-1 764 0 0,20 6 196 0 0,-34-8 0 0 0,30 5-1616 0 0,48 9 1344 0 0,-1-1 0 0 0,39 0 0 0 0,-16-1 272 0 0,-17 1 508 0 0,0 1 0 0 0,51 14 0 0 0,34 15 2056 0 0,-68-15-2435 0 0,-38-13-102 0 0,1-1-1 0 0,0-1 1 0 0,1 0-1 0 0,-1 0 1 0 0,13 1-1 0 0,4 0-27 0 0,-11-2 3 0 0,0 0 0 0 0,-1-1 0 0 0,1 0 0 0 0,0-1 0 0 0,16-3 0 0 0,-2-2-4 0 0,19-3-57 0 0,-1 2 0 0 0,59-1 0 0 0,-59 9 59 0 0,74 11 0 0 0,23 18 0 0 0,-116-25 0 0 0,45 4 0 0 0,-5-1 0 0 0,-29-3 0 0 0,0-1 0 0 0,0-3 0 0 0,1-1 0 0 0,-1-1 0 0 0,0-3 0 0 0,0-1 0 0 0,54-13 0 0 0,46-26-80 0 0,-122 35-10 0 0,-12 5 64 0 0,0 1-1 0 0,0-1 1 0 0,0 1-1 0 0,1 0 1 0 0,-1 0 0 0 0,1 1-1 0 0,8-2 1 0 0,-12 2-40 0 0,6-2-208 0 0,24-15-333 0 0,-32 17 535 0 0,4-1-624 0 0,-3 1 682 0 0,0 1-62 0 0,0-1-143 0 0,-1 0 251 0 0,0 1-38 0 0,0 0 1 0 0,1 0 0 0 0,-1 0-1 0 0,0 0 1 0 0,0 0 0 0 0,0 0-1 0 0,0 0 1 0 0,0 0-1 0 0,0 0 1 0 0,1 0 0 0 0,-1 0-1 0 0,0 0 1 0 0,0 0-1 0 0,0 0 1 0 0,0 0 0 0 0,0 0-1 0 0,0 0 1 0 0,0 0 0 0 0,1 0-1 0 0,-1 0 1 0 0,0 0-1 0 0,0-1 1 0 0,0 1 0 0 0,0 0-1 0 0,0 0 1 0 0,0 0-1 0 0,0 0 1 0 0,0 0 0 0 0,0 0-1 0 0,0 0 1 0 0,0-1-1 0 0,1 1 1 0 0,-1 0 0 0 0,0 0-1 0 0,0 0 1 0 0,0 0 0 0 0,0 0-1 0 0,0 0 1 0 0,0-1-1 0 0,0-1-26 0 0,1 1 0 0 0,0-1 0 0 0,-1 0-1 0 0,1 0 1 0 0,0 1 0 0 0,0-1-1 0 0,0 1 1 0 0,0-1 0 0 0,0 1-1 0 0,3-3 1 0 0,-3 2 32 0 0,1 0 0 0 0,-1 1 0 0 0,1-1 0 0 0,-1 0 0 0 0,8-11-5 0 0,-8 13 37 0 0,-1 0-64 0 0,1-2 807 0 0</inkml:trace>
</inkml:ink>
</file>

<file path=ppt/ink/ink1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2:16.829"/>
    </inkml:context>
    <inkml:brush xml:id="br0">
      <inkml:brushProperty name="width" value="0.05" units="cm"/>
      <inkml:brushProperty name="height" value="0.05" units="cm"/>
      <inkml:brushProperty name="color" value="#683400"/>
    </inkml:brush>
  </inkml:definitions>
  <inkml:trace contextRef="#ctx0" brushRef="#br0">33 352 2159 0 0,'2'3'7688'0'0,"-7"-12"-5482"0"0,-4-5-4853 0 0,13 24-84 0 0,-3 1 9515 0 0,-1-11-6722 0 0,-8-10 740 0 0,-1-2-2641 0 0,18 25 58 0 0,-7-12 1780 0 0,4 12 6389 0 0,-7-14-6397 0 0,0 0 1 0 0,1 1-1 0 0,-1-1 0 0 0,0 0 0 0 0,0 0 1 0 0,0 1-1 0 0,1-1 0 0 0,-1 0 1 0 0,0 0-1 0 0,1 0 0 0 0,-1 0 1 0 0,1 0-1 0 0,-1 0 0 0 0,1 0 0 0 0,-1-1 1 0 0,-5-9-21 0 0,6 11 82 0 0,0-1 1 0 0,-4-5-153 0 0,3 6 227 0 0,1 0-41 0 0,-1-1-9 0 0,0 0-62 0 0,0 0-28 0 0,1 0-46 0 0,0 1-20 0 0,0 0 0 0 0,0 0 0 0 0,0-1 1 0 0,1 1-1 0 0,-1 0 0 0 0,0 0 0 0 0,0-1 1 0 0,0 1-1 0 0,1 0 0 0 0,-1 0 0 0 0,0 0 1 0 0,0 0-1 0 0,1-1 0 0 0,-1 1 0 0 0,0 0 1 0 0,0 0-1 0 0,1 0 0 0 0,-1 0 0 0 0,0 0 1 0 0,0 0-1 0 0,1 0 0 0 0,-1 0 0 0 0,0 0 1 0 0,1 0-1 0 0,-1 0 0 0 0,0 0 0 0 0,0 0 1 0 0,1 0-1 0 0,7-1-7 0 0,58-10 4263 0 0,-67 12-4131 0 0,-12 13-478 0 0,-18 21-1 0 0,31-34 274 0 0,22-17-1956 0 0,33-32 1709 0 0,-51 45-19 0 0,1-1 1888 0 0,-11 2-440 0 0,1 3-1173 0 0,1 1 0 0 0,-1-1 0 0 0,1 1 0 0 0,-6 3 0 0 0,0 0 98 0 0,18-8-396 0 0,23-13 287 0 0,-29 15 160 0 0,0 1 0 0 0,25-12-144 0 0,-25 11 144 0 0,5-1-12 0 0,0-1-1 0 0,0 0 1 0 0,11-6-1 0 0,-10 5-11 0 0,30-9-30 0 0,-36 12 54 0 0,28-19 64 0 0,-25 16-49 0 0,-2 2-9 0 0,-1 0 0 0 0,0 0 1 0 0,1 0-1 0 0,-1 1 0 0 0,1-1 0 0 0,-1 1 0 0 0,1 0 0 0 0,0-1 1 0 0,0 1-1 0 0,3-1 436 0 0,-6 2-387 0 0,1 0-61 0 0,0-1-71 0 0,0 1-4 0 0,-1 0 19 0 0,2-1 37 0 0,-2 1-28 0 0,2-1 29 0 0,-1 1-19 0 0,24-14 21 0 0,-16 9-1 0 0,0 0-1 0 0,0 0 1 0 0,-1-1 0 0 0,16-14-1 0 0,4-4 88 0 0,-16 13 425 0 0,-17 14 585 0 0,-14 9 473 0 0,1 4-1590 0 0,9-9 61 0 0,0 1 0 0 0,-12 7-1 0 0,16-12-53 0 0,1 0 0 0 0,-1 0 0 0 0,1 0-1 0 0,0 1 1 0 0,-5 4 0 0 0,8-8 175 0 0,-7 9 78 0 0,29-24-1716 0 0,-8 7 1249 0 0,-1-1 1 0 0,0 0-1 0 0,18-18 1 0 0,-12 12-180 0 0,-12 10 441 0 0,-1 0 0 0 0,1 0 0 0 0,-1 0 0 0 0,0-1-1 0 0,0 1 1 0 0,4-8 0 0 0,-2 2 1190 0 0,-14 21-1238 0 0,-7 7-90 0 0,7-10 126 0 0,0 1 0 0 0,1 0 0 0 0,-6 8 0 0 0,-3 5-16 0 0,14-21-58 0 0,11-20-1148 0 0,4 2 1043 0 0,-9 13 226 0 0,0-1 0 0 0,-1 1 0 0 0,1-1 0 0 0,3-8 0 0 0,5-4 307 0 0,-10 15-623 0 0,0 1 201 0 0,-1-1 1 0 0,1 0 0 0 0,-1 0-1 0 0,3-5 1 0 0,-2 4 146 0 0,-3 4-36 0 0,1-1-33 0 0,0-1-10 0 0,0 1 0 0 0,14-17-1848 0 0,-15 18 1776 0 0,2 2 57 0 0,0 0 0 0 0,0 0 0 0 0,-1 1 0 0 0,1-1 0 0 0,-1 0 0 0 0,0 0 0 0 0,1 1 0 0 0,-1-1 0 0 0,0 1 0 0 0,0-1 0 0 0,-1 1 0 0 0,2 4 0 0 0,-1-2 2 0 0,6 16 2 0 0,1-1 0 0 0,0 0-1 0 0,13 20 2240 0 0,-29-59-1032 0 0,5 12-1095 0 0,1 1-165 0 0,0 0 1 0 0,0 1 0 0 0,-1-1-1 0 0,0 0 1 0 0,0 1-1 0 0,-1 0 1 0 0,1-1 0 0 0,-1 2-1 0 0,0-1 1 0 0,-6-5 0 0 0,10 10 205 0 0,0 1-200 0 0,0-1 0 0 0,0 1 0 0 0,-1 0 0 0 0,1-1 0 0 0,0 1 0 0 0,0 0 0 0 0,0 0 0 0 0,0-1 0 0 0,1 1 0 0 0,-1 0 0 0 0,0 0-1 0 0,0-1 1 0 0,0 1 0 0 0,0 0 0 0 0,1-1 0 0 0,-1 1 0 0 0,1 0 0 0 0,5 17-333 0 0,19 42 498 0 0,-25-63 70 0 0,-1 1 0 0 0,1-1 0 0 0,-1 1 0 0 0,0 0 0 0 0,1-1 1 0 0,-1 1-1 0 0,0 0 0 0 0,0-1 0 0 0,-1 1 0 0 0,1 0 0 0 0,-2-2 0 0 0,-19-23-288 0 0,18 22 234 0 0,2 4-97 0 0,-1-4-119 0 0,-1 1 1 0 0,0 0 0 0 0,-1 0 0 0 0,-7-6 394 0 0,18 26-1483 0 0,-3-10 951 0 0,6 12 91 0 0,1 0 1 0 0,0-1 0 0 0,2 0 0 0 0,18 21-1 0 0,-29-36 1295 0 0,-14-13 2231 0 0,-1-1-3259 0 0,0 0 0 0 0,-25-15 0 0 0,0 0-256 0 0,39 27 45 0 0,2 1-408 0 0,0 0 213 0 0,0 0-1 0 0,0 0 1 0 0,0 1 0 0 0,-1-1 0 0 0,1 0 0 0 0,2 4 0 0 0,3 0 32 0 0,70 53 1988 0 0,-92-69 1012 0 0,-10-4-2327 0 0,13 8-458 0 0,0 0 0 0 0,0 1 1 0 0,-1 0-1 0 0,-20-6 0 0 0,33 12-77 0 0,0 1-303 0 0,0 0 282 0 0,0-1 0 0 0,1 1 0 0 0,-1 0 0 0 0,0 0 0 0 0,1 0 0 0 0,-1-1-1 0 0,1 1 1 0 0,-1 0 0 0 0,1 0 0 0 0,-1-1 0 0 0,1 1 0 0 0,-1 0 0 0 0,1-1 0 0 0,0 1 0 0 0,-1-1 0 0 0,1 1 0 0 0,0-1 0 0 0,0 1 0 0 0,-1-1 0 0 0,1 1 0 0 0,0-1 0 0 0,0 0 0 0 0,0 0 0 0 0,0 1 0 0 0,-1-1 0 0 0,1 0 0 0 0,0 0 0 0 0,2 0-1 0 0,1 1-294 0 0,0 0-1 0 0,0-1 1 0 0,1 0-1 0 0,6 0 0 0 0,-6-1 171 0 0,-1 1 195 0 0,0-1-1 0 0,-1 1 1 0 0,1-1-1 0 0,0 0 1 0 0,-1 0-1 0 0,6-2 1 0 0,-29-4 3725 0 0,16 6-3654 0 0,-1 1 0 0 0,0 0 0 0 0,1 0 0 0 0,-1 1 0 0 0,1 0 0 0 0,-1-1 0 0 0,1 1 0 0 0,0 1 0 0 0,-1-1 0 0 0,1 1 0 0 0,0-1 0 0 0,0 1 0 0 0,0 0 0 0 0,0 1 0 0 0,0-1 0 0 0,0 1 0 0 0,1 0 0 0 0,-1 0 0 0 0,1 0 0 0 0,-4 4 0 0 0,7-6-76 0 0,5-5-2908 0 0,-3 2 2680 0 0,0-1-1 0 0,1 1 1 0 0,-1 0 0 0 0,3-5 0 0 0,5-5-443 0 0,12-8 4127 0 0,-41 22-2236 0 0,12 1-2473 0 0,24-13 1332 0 0,-6 1-1289 0 0,-17 12 3646 0 0,-16 14-2934 0 0,22-17 508 0 0,14 7-4594 0 0,-13-7 4519 0 0,1 0-1 0 0,-1 0 0 0 0,0 1 1 0 0,1-1-1 0 0,-1 0 0 0 0,0 0 1 0 0,1 1-1 0 0,-1-1 0 0 0,0 1 0 0 0,1-1 1 0 0,-1 1-1 0 0,0 0 0 0 0,0-1 1 0 0,2 3-1 0 0,-3-3 241 0 0,1 1-1 0 0,-1 0 1 0 0,0 0-1 0 0,0 0 1 0 0,0 0-1 0 0,1-1 1 0 0,-1 1-1 0 0,0 0 1 0 0,0 0-1 0 0,0 0 1 0 0,-1 0-1 0 0,1 0 1 0 0,0 0-1 0 0,0-1 1 0 0,0 1-1 0 0,-1 0 1 0 0,1 0-1 0 0,0 0 1 0 0,-1-1-1 0 0,1 1 1 0 0,-1 0-1 0 0,1 0 1 0 0,-1-1-1 0 0,1 1 1 0 0,-1 1-1 0 0,-2 1 278 0 0,0 1-1 0 0,1 0 1 0 0,-1-1-1 0 0,0 1 0 0 0,-1-1 1 0 0,1 0-1 0 0,-1 0 1 0 0,1 0-1 0 0,-1-1 1 0 0,0 1-1 0 0,0-1 0 0 0,0 0 1 0 0,-6 2 610 0 0,28-5-5884 0 0,-15 0 4886 0 0,1 1 0 0 0,0 0 0 0 0,-1 0 0 0 0,1 0 0 0 0,0 0 0 0 0,-1 0 0 0 0,1 1 0 0 0,0-1 1 0 0,5 3 1899 0 0,-27 3 1312 0 0,-20-9-2453 0 0,31 2-762 0 0,-1 0 0 0 0,1 0 0 0 0,0 1 0 0 0,-1 0 0 0 0,-12 2 0 0 0,20-2-62 0 0,4 2-1130 0 0,0-1 787 0 0,0 0 0 0 0,0 0-1 0 0,1 0 1 0 0,-1-1 0 0 0,0 1 0 0 0,1-1 0 0 0,-1 0 0 0 0,9-1 0 0 0,20 1 2402 0 0,-36 1-1711 0 0,-1 0 0 0 0,1-1 0 0 0,-1 1 0 0 0,0-1 0 0 0,1 0 0 0 0,-1 0 0 0 0,0 0 0 0 0,1 0 0 0 0,-1-1-1 0 0,-3 0 1 0 0,-12-1 501 0 0,15 1-849 0 0,0 1 0 0 0,0 0-1 0 0,-1 0 1 0 0,1 0 0 0 0,0 1 0 0 0,-1-1 0 0 0,1 1-1 0 0,0 0 1 0 0,0 1 0 0 0,0-1 0 0 0,0 0-1 0 0,-6 4 1 0 0,9-3-1753 0 0,1-2 1762 0 0,0 0-1 0 0,0 1 1 0 0,0-1-1 0 0,0 0 1 0 0,0 0 0 0 0,0 0-1 0 0,1 0 1 0 0,-1 0-1 0 0,0 0 1 0 0,0 0-1 0 0,0 0 1 0 0,0 0 0 0 0,0 1-1 0 0,0-1 1 0 0,0 0-1 0 0,0 0 1 0 0,0 0-1 0 0,0 0 1 0 0,0 0 0 0 0,0 0-1 0 0,0 0 1 0 0,1 0-1 0 0,-1 0 1 0 0,0 0-1 0 0,0 0 1 0 0,0 0 0 0 0,0 0-1 0 0,0 0 1 0 0,0 0-1 0 0,0 0 1 0 0,0 0-1 0 0,1 0 1 0 0,-1 0 0 0 0,0 0-1 0 0,0 0 1 0 0,0 0-1 0 0,7 5-1678 0 0,-1-4 1512 0 0,0 0 0 0 0,0-1 0 0 0,0 1 0 0 0,8-1 0 0 0,-8-2 5815 0 0,-20-3-4590 0 0,8 3-947 0 0,4 1-68 0 0,-1 1 1 0 0,1-1-1 0 0,0 0 0 0 0,0 1 0 0 0,0-1 0 0 0,-1 1 0 0 0,1 0 0 0 0,0 0 0 0 0,-1 0 0 0 0,1 0 0 0 0,0 0 1 0 0,0 0-1 0 0,-1 1 0 0 0,1-1 0 0 0,0 1 0 0 0,0-1 0 0 0,0 1 0 0 0,-3 1 0 0 0,5-2-52 0 0,-6 3-2319 0 0,4-1 2352 0 0,-1 0 0 0 0,1 0-1 0 0,0 0 1 0 0,-3 3 0 0 0,5-5-40 0 0,1 1 55 0 0,-1-1 0 0 0,1 1 0 0 0,0 0 0 0 0,-1-1 0 0 0,1 1 0 0 0,0-1 0 0 0,-1 1 0 0 0,1-1 0 0 0,0 0 0 0 0,-1 1 1 0 0,1-1-1 0 0,0 0 0 0 0,0 1 0 0 0,0-1 0 0 0,-1 0 0 0 0,1 0 0 0 0,0 0 0 0 0,0 1 0 0 0,0-1 0 0 0,0 0 0 0 0,-1 0 1 0 0,1 0-1 0 0,1-1 0 0 0,30 1 65 0 0,-14-1 285 0 0,-12 0-234 0 0,0 1 0 0 0,0-1 0 0 0,0 1 1 0 0,0 0-1 0 0,12 1 0 0 0,-16 0-88 0 0,0-1 32 0 0,0 1-22 0 0,-2-1 22 0 0,2 1-33 0 0,0-1-10 0 0,0 1 0 0 0,1 0 0 0 0,-1-1 0 0 0,0 1 0 0 0,0-1 0 0 0,0 1 11 0 0,-2-1 32 0 0,2 1-33 0 0,0-1-10 0 0,0 1 11 0 0,-2-1 32 0 0,2 1-33 0 0,-1-1-10 0 0,18 7 64 0 0,-19-6-64 0 0,18 3 0 0 0,-4-4 16 0 0,3 2 32 0 0,-11 0-3 0 0,15 3 1600 0 0,-32-19 116 0 0,-42-30-2196 0 0,53 44 330 0 0,34 22-5559 0 0,-27-17 5659 0 0,-1 0 0 0 0,1-1 0 0 0,-1 0 0 0 0,1 0-1 0 0,12 4 1 0 0,-19-8-59 0 0,0-4-205 0 0,-1 0 384 0 0,0 0-1 0 0,0 0 1 0 0,0 0 0 0 0,0 0-1 0 0,-1 0 1 0 0,0 0 0 0 0,0 0-1 0 0,0 1 1 0 0,0-1 0 0 0,-5-5-1 0 0,0-1 356 0 0,-2 1-1 0 0,-14-15 0 0 0,22 23-458 0 0,0 1 21 0 0,4 2-346 0 0,-1-1 92 0 0,0 1-1 0 0,0-1 0 0 0,0 1 0 0 0,0 0 0 0 0,-1 0 1 0 0,1 0-1 0 0,2 3 0 0 0,-1-2 20 0 0,39 48-95 0 0,15 15 679 0 0,-65-84 1312 0 0,-54-72-1106 0 0,40 58-1078 0 0,66 90-2645 0 0,-34-44 3136 0 0,-4-4 0 0 0,1-1 0 0 0,-1 0 0 0 0,2 0 0 0 0,-1-1 0 0 0,13 11 0 0 0,-18-18 422 0 0,-3-5-122 0 0,0-1 1 0 0,0 0 0 0 0,0 1 0 0 0,-1-1 0 0 0,0 1 0 0 0,0-1 0 0 0,0 1 0 0 0,-4-5 0 0 0,1-1-327 0 0,-45-92-608 0 0,50 102 550 0 0,1 5-2822 0 0,-1-2 2802 0 0,1 0-1 0 0,0 0 1 0 0,0-1-1 0 0,0 1 0 0 0,0 0 1 0 0,0-1-1 0 0,1 1 1 0 0,-1-1-1 0 0,1 0 0 0 0,0 1 1 0 0,-1-1-1 0 0,4 2 1 0 0,3 7 11 0 0,44 79 97 0 0,-52-88 1660 0 0,-15-16 1376 0 0,0 0-2676 0 0,-29-23 482 0 0,51 55-2041 0 0,2-3 1064 0 0,0-1 1 0 0,0 0 0 0 0,1 0-1 0 0,1-1 1 0 0,24 22-1 0 0,-33-34 1529 0 0,-4-1-1024 0 0,0-1 0 0 0,0-1 0 0 0,1 1 0 0 0,-1 0 1 0 0,0 0-1 0 0,1-1 0 0 0,-4-2 0 0 0,1 0 107 0 0,-99-72-125 0 0,103 76-483 0 0,2 1-916 0 0,1 1 698 0 0,-1 0-1 0 0,0 0 0 0 0,0 0 1 0 0,0 0-1 0 0,3 2 0 0 0,-4-2 210 0 0,10 9 59 0 0,24 17-1 0 0,-13-10 1597 0 0,-23-20-1252 0 0,-1 0-1 0 0,1 1 0 0 0,-1-1 1 0 0,1 1-1 0 0,-1-1 0 0 0,1 1 1 0 0,-1 0-1 0 0,-3-2 0 0 0,1 0-51 0 0,-3-3-341 0 0,0 1 0 0 0,-1 0-1 0 0,0 0 1 0 0,0 0 0 0 0,0 1 0 0 0,0 0 0 0 0,-1 1-1 0 0,-12-4 1 0 0,24 9-21 0 0,0 0 0 0 0,0 1 0 0 0,0-1 1 0 0,0 1-1 0 0,0-1 0 0 0,3 5 0 0 0,-3-4 127 0 0,0 1-15 0 0,1 0 32 0 0,0 0 1 0 0,0 0 0 0 0,0-1-1 0 0,0 1 1 0 0,0-1 0 0 0,8 4 1315 0 0,-28-21 327 0 0,-4 0-1597 0 0,19 14-86 0 0,16 12-2586 0 0,84 63 2514 0 0,-88-67 116 0 0,-4-2 3 0 0,0 0 0 0 0,11 11 755 0 0,-24-35-146 0 0,1 7-581 0 0,-1 0-1 0 0,-1 0 1 0 0,1 1-1 0 0,-15-16 0 0 0,11 14-143 0 0,1-1-1 0 0,-9-14 0 0 0,15 22-2068 0 0,9 17 1504 0 0,11 19 655 0 0,8-1 48 0 0,-16-20-259 0 0,0 0 1 0 0,-1 1 0 0 0,7 11-1 0 0,11 24-1000 0 0,-16-16-6054 0 0,3-13 3735 0 0,-9-14 4126 0 0,-3-2-553 0 0,0 0 22 0 0,0 0-33 0 0,0 1-10 0 0,1-1 11 0 0,-1 0 46 0 0,10 9 459 0 0,4 0 10339 0 0,-21-15-10950 0 0,0-2-49 0 0,-1 0-1 0 0,1-1 0 0 0,1 1 1 0 0,0-1-1 0 0,-6-10 0 0 0,11 18 52 0 0,-6-17-1387 0 0,6 16 1396 0 0,12 20-2755 0 0,4 7 2844 0 0,-12-18-489 0 0,1 0-1 0 0,0-1 1 0 0,11 14-1 0 0,-15-20 412 0 0,0 0-38 0 0,11 9 126 0 0,-2-1 183 0 0,-3-2 38 0 0,3 16-201 0 0,-10-22 21 0 0,1-1 19 0 0,-1 1-3 0 0,1 0 2 0 0,-1 0 273 0 0,1-1-329 0 0,0 1 104 0 0,-1 2 120 0 0,11 11-115 0 0,-9-12-127 0 0,-1-1 0 0 0,4 4 389 0 0,-1 1 1 0 0,1 0-1 0 0,-1-1 0 0 0,3 8 0 0 0,3 4 313 0 0,13 8 546 0 0,9 15-376 0 0,3-8-872 0 0,-33-30 0 0 0,-1-1 0 0 0,0 1 0 0 0,-1-1 0 0 0,1 1 0 0 0,0 0 12 0 0,0-1 36 0 0,6 25 508 0 0,-5 16 52 0 0,-2-28-582 0 0,0-7-27 0 0,0 0 0 0 0,0 0 0 0 0,3 14 0 0 0,-3-21-55 0 0,0-23-67 0 0,0 10 170 0 0,1 5 40 0 0,-2 1-1 0 0,1-1 1 0 0,-1 0-1 0 0,-2-11 1 0 0,3 18-60 0 0,-1 1-44 0 0,1 0 1 0 0,0 0-1 0 0,0 0 1 0 0,0 0 0 0 0,0-1-1 0 0,-1 1 1 0 0,1 0-1 0 0,0 0 1 0 0,0 0 0 0 0,0 0-1 0 0,0-1 1 0 0,0 1 0 0 0,0 0-1 0 0,0 0 1 0 0,-1 0-1 0 0,1 0 1 0 0,0-1 0 0 0,0 1-1 0 0,0 0 1 0 0,0 0 0 0 0,0-1-1 0 0,0 1 1 0 0,0 0-1 0 0,0 0 1 0 0,0 0 0 0 0,0-1-1 0 0,0 1 1 0 0,0 0-1 0 0,0-1-23 0 0,0 0 0 0 0,0 0 0 0 0,0 0 0 0 0,0 0 0 0 0,0 0 0 0 0,0 0-1 0 0,0 0 1 0 0,-1 0 0 0 0,1 0 0 0 0,0 0 0 0 0,-1 0 0 0 0,1 0 0 0 0,-1 0 0 0 0,1 1-1 0 0,-2-3 1 0 0,-9-17-408 0 0,15 27-3017 0 0,13 26 4114 0 0,-17-35-314 0 0,-1 0 0 0 0,1-1 0 0 0,-1 1 0 0 0,1 0 0 0 0,-1 0 0 0 0,0-1 0 0 0,0 1 0 0 0,-3-3 0 0 0,-4-10-86 0 0,3 8-81 0 0,0-1 0 0 0,1 1 0 0 0,-3-10 0 0 0,6 15-168 0 0,1 1-10 0 0,0 0-33 0 0,-1 0 20 0 0,1-1-41 0 0,0 2-24 0 0,-6-16-1796 0 0,6 16 1794 0 0,2 0-844 0 0,1 1 995 0 0,-1 0 0 0 0,1 0 0 0 0,-1 1-1 0 0,1-1 1 0 0,-1 1 0 0 0,1-1 0 0 0,-1 1 0 0 0,0 0-1 0 0,0 0 1 0 0,0 0 0 0 0,0 0 0 0 0,0 0 0 0 0,0 0-1 0 0,2 5 1 0 0,6 6 289 0 0,3 1-433 0 0,-9-10 221 0 0,0 1 0 0 0,-1-1 0 0 0,0 1 1 0 0,5 7-1 0 0,-8-10 428 0 0,-2-3-143 0 0,-9-7 126 0 0,-18-14 274 0 0,29 22-950 0 0,-1 0-1 0 0,0-1 22 0 0,-1-1 24 0 0,2 2 4 0 0,-1-1-1 0 0,0 1 1 0 0,0-1-1 0 0,1 1 1 0 0,-1-1-1 0 0,0 1 1 0 0,0 0-1 0 0,0-1 1 0 0,0 1-1 0 0,0 0 1 0 0,1 0-1 0 0,-1 0 1 0 0,0-1-1 0 0,-1 1 1 0 0,2 0 9 0 0,-14-2-1431 0 0,14 3 1432 0 0,0 0 54 0 0,1 1 14 0 0,-1 0-10 0 0,1 0-44 0 0,4 6-184 0 0,-2-5 237 0 0,0 1 0 0 0,-1-1 0 0 0,1 1-1 0 0,-1 0 1 0 0,3 7 0 0 0,-3-8 226 0 0,-1 1 0 0 0,0 0 0 0 0,0 0 0 0 0,0 0 0 0 0,0 0 0 0 0,0 0 0 0 0,-1 0 0 0 0,0 0 0 0 0,0 0 0 0 0,0 6 0 0 0,-1 5 137 0 0,1-15-218 0 0,-1 11 152 0 0,0-2-71 0 0,1-5-4 0 0,0 0 0 0 0,0-1 1 0 0,-1 1-1 0 0,0 0 0 0 0,0 0 0 0 0,0 0 1 0 0,0-1-1 0 0,0 1 0 0 0,-1 0 1 0 0,0-1-1 0 0,-3 6 0 0 0,1-4-185 0 0,-11 15 376 0 0,5-13-388 0 0,4-2 103 0 0,0-1-1 0 0,0 1 1 0 0,-10 12 0 0 0,16-17-85 0 0,-2 2 92 0 0,0 1 0 0 0,0-1 0 0 0,-1 0-1 0 0,1 0 1 0 0,-1 0 0 0 0,1 0 0 0 0,-1-1-1 0 0,-2 3 1 0 0,-1-1 68 0 0,-5 3 371 0 0</inkml:trace>
</inkml:ink>
</file>

<file path=ppt/ink/ink1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8:25.923"/>
    </inkml:context>
    <inkml:brush xml:id="br0">
      <inkml:brushProperty name="width" value="0.025" units="cm"/>
      <inkml:brushProperty name="height" value="0.025" units="cm"/>
    </inkml:brush>
  </inkml:definitions>
  <inkml:trace contextRef="#ctx0" brushRef="#br0">959 547 4607 0 0,'0'0'8840'0'0,"-15"-15"-7412"0"0,6 4-901 0 0,1-1 0 0 0,-10-17 0 0 0,0 0 375 0 0,3 6-171 0 0,-40-55 462 0 0,-29-26 607 0 0,62 74-1135 0 0,15 20-199 0 0,-1 0-1 0 0,-16-17 0 0 0,-9 0 128 0 0,19 16-142 0 0,-17-16 1 0 0,23 18-252 0 0,0 1 0 0 0,-1 1 0 0 0,0-1 0 0 0,-1 1 0 0 0,-18-10 0 0 0,-45-8 656 0 0,7 8-328 0 0,54 15-408 0 0,-1 0-1 0 0,0 1 0 0 0,0 1 1 0 0,1 0-1 0 0,-1 1 1 0 0,0 0-1 0 0,0 1 1 0 0,1 0-1 0 0,-22 8 1 0 0,13-2-30 0 0,-21 13 1 0 0,-24 22-27 0 0,56-36-82 0 0,1 0-1 0 0,0 1 1 0 0,0 0 0 0 0,1 0 0 0 0,0 1-1 0 0,-9 13 1 0 0,11-12-29 0 0,1 1-1 0 0,0 0 1 0 0,0 0-1 0 0,1 0 1 0 0,0 0-1 0 0,1 1 1 0 0,-2 15 0 0 0,4-26 45 0 0,0 10-53 0 0,0 1 1 0 0,1-1-1 0 0,0 0 1 0 0,1 1-1 0 0,0-1 1 0 0,5 19-1 0 0,-4-18 42 0 0,0-2-40 0 0,1 0-1 0 0,0 0 1 0 0,0 0-1 0 0,1-1 1 0 0,1 1 0 0 0,-1-1-1 0 0,1 0 1 0 0,10 13-1 0 0,5 2-289 0 0,33 33-1 0 0,-26-29 264 0 0,-20-21 34 0 0,0 0 0 0 0,0-1-1 0 0,1 0 1 0 0,0 0 0 0 0,0-1 0 0 0,0 0 0 0 0,0-1-1 0 0,15 6 1 0 0,19 8-49 0 0,33 12 62 0 0,43 10 33 0 0,-96-34-13 0 0,-1-1 1 0 0,1-1-1 0 0,0-1 0 0 0,36 1 0 0 0,-49-4 13 0 0,100-8 0 0 0,-89 5 13 0 0,-1-1 0 0 0,0-1 0 0 0,1-1-1 0 0,25-11 1 0 0,-38 15-5 0 0,-3 0 0 0 0,1 0 0 0 0,0 0 0 0 0,-1 0 0 0 0,1 0 0 0 0,-1-1 0 0 0,4-3 0 0 0,17-17 56 0 0,-18 15-64 0 0,-4 5 0 0 0,0-1 0 0 0,-1-1 0 0 0,1 1 0 0 0,3-8 0 0 0,-5 10 0 0 0,1-2 0 0 0,-1 3 0 0 0,-1 0 0 0 0,1 0 0 0 0,-1 0 0 0 0,0 0 0 0 0,1 0 0 0 0,-1 0 0 0 0,0-1 0 0 0,0 1 0 0 0,1 0 0 0 0,-1 0 0 0 0,0 0 0 0 0,0 0 0 0 0,0 0 0 0 0,-1 0 0 0 0,1-2 0 0 0,0 1 0 0 0,0 0 0 0 0,0 1 0 0 0,0-1 0 0 0,0 0 0 0 0,0 0 0 0 0,0 1 0 0 0,-2-11-6 0 0,-8-15 87 0 0,6 17-90 0 0,0 1 0 0 0,-10-15 0 0 0,14 22-37 0 0,-7-9 12 0 0,-3-9 9 0 0,-8-10-14 0 0,-10-13 28 0 0,26 40 9 0 0,-1-5-4 0 0,-1 0 0 0 0,0 0-1 0 0,-1 1 1 0 0,0 0-1 0 0,0-1 1 0 0,0 2 0 0 0,-8-8-1 0 0,-1-1 39 0 0,-24-32 0 0 0,10 12-2432 0 0,11 14-2962 0 0,12 15-2484 0 0</inkml:trace>
</inkml:ink>
</file>

<file path=ppt/ink/ink1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8:16.866"/>
    </inkml:context>
    <inkml:brush xml:id="br0">
      <inkml:brushProperty name="width" value="0.025" units="cm"/>
      <inkml:brushProperty name="height" value="0.025" units="cm"/>
    </inkml:brush>
  </inkml:definitions>
  <inkml:trace contextRef="#ctx0" brushRef="#br0">0 0 1375 0 0,'0'0'16656'0'0,"1"0"-16562"0"0,2 1-76 0 0,-2 0-31 0 0,0-1-40 0 0,0 1 50 0 0,0-1 46 0 0,0 1-33 0 0,1 0-10 0 0,-1 0 0 0 0,1 0 0 0 0,73 34 1953 0 0,-26-11-1102 0 0,-36-17-608 0 0,0 1 1 0 0,-1 0-1 0 0,1 0 0 0 0,14 15 0 0 0,17 12 305 0 0,-30-25-408 0 0,-1 1 0 0 0,-1 0 0 0 0,17 18 0 0 0,30 43 749 0 0,-29-34-687 0 0,35 53 662 0 0,-21-27-520 0 0,-37-55-289 0 0,9 12 86 0 0,-1 0 0 0 0,-1 1-1 0 0,14 31 1 0 0,13 24 116 0 0,-11-21-111 0 0,-7-13-150 0 0,-7-12 106 0 0,16 40 0 0 0,-15-31-18 0 0,1 0 0 0 0,3-2 0 0 0,43 63 0 0 0,-20-30-84 0 0,9 13 0 0 0,-21-38 0 0 0,40 52 0 0 0,-63-86-23 0 0,1-1 1 0 0,0 0-1 0 0,1-1 0 0 0,0 0 1 0 0,22 14-1 0 0,0-3 23 0 0,-14-8 0 0 0,27 13 0 0 0,5 1-19 0 0,-33-16 4 0 0,1-1 0 0 0,38 13 0 0 0,-11-6-3 0 0,-32-11 9 0 0,0 0 0 0 0,1-1 0 0 0,0-1-1 0 0,15 2 1 0 0,37 2 8 0 0,-24-1-30 0 0,52-1-1 0 0,-58-6 32 0 0,52-6 0 0 0,-61 0-11 0 0,0-1 1 0 0,-1-1-1 0 0,1-2 0 0 0,-2 0 1 0 0,31-18-1 0 0,-52 26 8 0 0,91-50-58 0 0,-88 47 48 0 0,3-2-16 0 0,0 0 0 0 0,-1 0 1 0 0,15-15-1 0 0,-9 8-247 0 0,21-25 1 0 0,-8 6 106 0 0,-21 24 97 0 0,6-10-434 0 0,4-7 412 0 0,-8 11-243 0 0,-10 14 266 0 0,1 1 11 0 0,-1-2-51 0 0,0 2-403 0 0</inkml:trace>
</inkml:ink>
</file>

<file path=ppt/ink/ink1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8:37.647"/>
    </inkml:context>
    <inkml:brush xml:id="br0">
      <inkml:brushProperty name="width" value="0.025" units="cm"/>
      <inkml:brushProperty name="height" value="0.025" units="cm"/>
    </inkml:brush>
  </inkml:definitions>
  <inkml:trace contextRef="#ctx0" brushRef="#br0">397 884 13359 0 0,'0'0'2760'0'0,"1"0"-2658"0"0,2 0-106 0 0,-2 0-74 0 0,1-2-372 0 0,0 0 384 0 0,-1 0 0 0 0,1 0 0 0 0,-1 0 0 0 0,0 0 0 0 0,0 0 0 0 0,2-4 0 0 0,-2 3 46 0 0,2-3 88 0 0,-1 1-1 0 0,1-1 1 0 0,-1 0-1 0 0,-1 0 1 0 0,1 0-1 0 0,-1 0 1 0 0,0 0-1 0 0,-1 0 1 0 0,1 0-1 0 0,-1-1 1 0 0,0 1-1 0 0,-1 0 1 0 0,1 0-1 0 0,-1 0 1 0 0,-1 0-1 0 0,1 0 1 0 0,-1 0-1 0 0,0 0 1 0 0,0 0-1 0 0,-4-6 1 0 0,-4-9 380 0 0,3 5-270 0 0,-1 1-1 0 0,-14-20 1 0 0,17 29 200 0 0,-1 1 0 0 0,1 0 1 0 0,-1 0-1 0 0,0 0 0 0 0,-1 1 0 0 0,1 0 1 0 0,-1 0-1 0 0,1 1 0 0 0,-1 0 0 0 0,0 0 1 0 0,-11-3-1 0 0,-8-4 57 0 0,-72-36 363 0 0,85 39-788 0 0,0-1 1 0 0,0 0 0 0 0,1-1-1 0 0,-15-14 1 0 0,19 15-22 0 0,0 0 1 0 0,1 0-1 0 0,0-1 0 0 0,0 0 1 0 0,-9-16-1 0 0,13 20-6 0 0,0 0 1 0 0,1 1-1 0 0,0-2 0 0 0,0 1 1 0 0,-3-8-1 0 0,2-5-33 0 0,-3-25 0 0 0,5 43-39 0 0,3-15-162 0 0,-1 8 205 0 0,7-30-112 0 0,-8 37 155 0 0,1-4-46 0 0,1 0-1 0 0,-1 0 0 0 0,1 0 1 0 0,0 0-1 0 0,0 1 0 0 0,0-1 1 0 0,4-4-1 0 0,-5 7 50 0 0,0 0 0 0 0,2-4-47 0 0,-2 4 37 0 0,0-1-1 0 0,0 1 1 0 0,0 0 0 0 0,0-1-1 0 0,0 1 1 0 0,0 0 0 0 0,0 0-1 0 0,0 0 1 0 0,0 0 0 0 0,1 0-1 0 0,-1 0 1 0 0,0 0-1 0 0,4-1 1 0 0,-3 1 25 0 0,0 0 59 0 0,0 0-7 0 0,0 0-116 0 0,2-1-57 0 0,18-2 113 0 0,-8 3-26 0 0,1 0-1 0 0,-1 1 1 0 0,1 1-1 0 0,-1 0 1 0 0,0 1 0 0 0,15 3-1 0 0,-19-3 20 0 0,0 0 0 0 0,0-1 0 0 0,0 0 0 0 0,0 0 0 0 0,0-1 0 0 0,0-1 0 0 0,0 0 0 0 0,0 0 0 0 0,10-3 0 0 0,-13 1 0 0 0,-1 0 0 0 0,0-1 0 0 0,0 0 0 0 0,0 0 0 0 0,-1 0 0 0 0,7-6 0 0 0,61-82 69 0 0,-66 83-63 0 0,-5 6 0 0 0,0 0-1 0 0,0 1 1 0 0,1-1 0 0 0,-1 1-1 0 0,1-1 1 0 0,-1 1 0 0 0,6-3-1 0 0,5-4 3 0 0,-12 8-8 0 0,1 0 0 0 0,0 0 0 0 0,4-2 53 0 0,0-1-1 0 0,0 2 0 0 0,1-1 1 0 0,-1 1-1 0 0,1 0 0 0 0,-1 0 1 0 0,1 0-1 0 0,0 1 0 0 0,0 0 1 0 0,10 0-1 0 0,-5 3 43 0 0,0 0-1 0 0,0 1 1 0 0,-1 0-1 0 0,1 1 1 0 0,-1 0-1 0 0,0 1 1 0 0,11 6-1 0 0,-7-3 152 0 0,65 35 704 0 0,-57-25-81 0 0,-18-14-847 0 0,-5-3 31 0 0,1-1 0 0 0,0 1-42 0 0,0 0-32 0 0,0-1-89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20.853"/>
    </inkml:context>
    <inkml:brush xml:id="br0">
      <inkml:brushProperty name="width" value="0.025" units="cm"/>
      <inkml:brushProperty name="height" value="0.025" units="cm"/>
    </inkml:brush>
  </inkml:definitions>
  <inkml:trace contextRef="#ctx0" brushRef="#br0">43 316 2759 0 0,'0'0'22000'0'0,"-15"-19"-20800"0"0,11 12-1238 0 0,0 0-1 0 0,1 0 1 0 0,0 0-1 0 0,0 0 1 0 0,1 0-1 0 0,0-1 1 0 0,0 1-1 0 0,0-1 1 0 0,1 1-1 0 0,0-1 1 0 0,1 0 0 0 0,1-14-1 0 0,1 13 15 0 0,0 0-1 0 0,1 1 1 0 0,0-1 0 0 0,1 1-1 0 0,0-1 1 0 0,0 1 0 0 0,1 0-1 0 0,0 1 1 0 0,0-1 0 0 0,1 1-1 0 0,11-11 1 0 0,-7 8 67 0 0,1 0-1 0 0,1 1 1 0 0,0 1 0 0 0,17-10-1 0 0,-23 15-35 0 0,0-1 0 0 0,0 1 0 0 0,0 1 0 0 0,0-1 0 0 0,1 1 0 0 0,-1 0 0 0 0,0 1-1 0 0,1 0 1 0 0,0 0 0 0 0,-1 0 0 0 0,1 0 0 0 0,-1 1 0 0 0,1 0 0 0 0,0 1 0 0 0,-1 0-1 0 0,1 0 1 0 0,-1 0 0 0 0,8 3 0 0 0,3 2-5 0 0,0 1 0 0 0,0 1-1 0 0,0 1 1 0 0,-1 0 0 0 0,20 16 0 0 0,-34-24 1 0 0,2 2 13 0 0,0 0 1 0 0,0 0-1 0 0,0 0 0 0 0,0 1 0 0 0,-1 0 0 0 0,1-1 0 0 0,-1 1 1 0 0,0 0-1 0 0,0 0 0 0 0,3 8 0 0 0,2-1 56 0 0,-5-8-47 0 0,-1 0 0 0 0,0 0 0 0 0,0 1-1 0 0,0-1 1 0 0,-1 1 0 0 0,1-1 0 0 0,-1 1 0 0 0,0 0-1 0 0,0-1 1 0 0,0 1 0 0 0,0 0 0 0 0,-1 5 0 0 0,1-7-42 0 0,-1 0 0 0 0,0 1-1 0 0,1-1 1 0 0,-1 0 0 0 0,0 0 0 0 0,-1 0 0 0 0,1 0 0 0 0,-1 4 0 0 0,0 0-1184 0 0</inkml:trace>
</inkml:ink>
</file>

<file path=ppt/ink/ink1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8:43.785"/>
    </inkml:context>
    <inkml:brush xml:id="br0">
      <inkml:brushProperty name="width" value="0.025" units="cm"/>
      <inkml:brushProperty name="height" value="0.025" units="cm"/>
    </inkml:brush>
  </inkml:definitions>
  <inkml:trace contextRef="#ctx0" brushRef="#br0">0 340 2303 0 0,'0'0'16592'0'0,"23"-6"-15821"0"0,12-4 78 0 0,53-23 1 0 0,-58 19-407 0 0,26-12-112 0 0,-30 12-207 0 0,-5 3 21 0 0,25-18 1 0 0,34-32 291 0 0,-40 24-242 0 0,-15 11-134 0 0,22-28 67 0 0,-26 35 139 0 0,-21 19-214 0 0</inkml:trace>
</inkml:ink>
</file>

<file path=ppt/ink/ink1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8:31.818"/>
    </inkml:context>
    <inkml:brush xml:id="br0">
      <inkml:brushProperty name="width" value="0.025" units="cm"/>
      <inkml:brushProperty name="height" value="0.025" units="cm"/>
    </inkml:brush>
  </inkml:definitions>
  <inkml:trace contextRef="#ctx0" brushRef="#br0">965 142 3223 0 0,'0'0'17312'0'0,"1"0"-17225"0"0,1-3-59 0 0,-2 2 27 0 0,-16-20 218 0 0,10 13-31 0 0,-29-33 268 0 0,30 36-233 0 0,-1 1 0 0 0,1-1 1 0 0,-1 1-1 0 0,0 0 0 0 0,0 1 1 0 0,0-1-1 0 0,0 1 0 0 0,-11-3 1 0 0,-12-7 386 0 0,29 13-560 0 0,-24-6 845 0 0,-95-1 27 0 0,66 5-898 0 0,-23 1 52 0 0,16 3-10 0 0,50-2-40 0 0,-1 1-1 0 0,0 1 1 0 0,1 0-1 0 0,-13 4 1 0 0,-6 1 34 0 0,-57 17-114 0 0,75-20 9 0 0,1 0 0 0 0,-1 0 1 0 0,1 2-1 0 0,0-1 0 0 0,1 1 0 0 0,-16 12 0 0 0,9-6-14 0 0,0 0-10 0 0,1 0 1 0 0,0 0-1 0 0,-14 16 0 0 0,-22 43-112 0 0,49-69 126 0 0,-8 13-10 0 0,5-8-6 0 0,0 1-1 0 0,-7 14 0 0 0,2 2-174 0 0,0 1 0 0 0,-8 35 0 0 0,16-52 109 0 0,0 1 0 0 0,1 0-1 0 0,0-1 1 0 0,1 1 0 0 0,-1 0 0 0 0,2 0 0 0 0,-1-1 0 0 0,1 1-1 0 0,3 14 1 0 0,50 145-525 0 0,-31-89 608 0 0,-1-5 0 0 0,-18-62-131 0 0,2 0 0 0 0,8 14 0 0 0,-6-11 92 0 0,6 19 175 0 0,-5-6-3964 0 0</inkml:trace>
</inkml:ink>
</file>

<file path=ppt/ink/ink1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30.028"/>
    </inkml:context>
    <inkml:brush xml:id="br0">
      <inkml:brushProperty name="width" value="0.1" units="cm"/>
      <inkml:brushProperty name="height" value="0.1" units="cm"/>
      <inkml:brushProperty name="color" value="#FDD999"/>
    </inkml:brush>
  </inkml:definitions>
  <inkml:trace contextRef="#ctx0" brushRef="#br0">1 70 1839 0 0,'0'0'6567'0'0,"10"-1"-5736"0"0,53 11 691 0 0,-27-6-712 0 0,1-1-1 0 0,54-3 0 0 0,-73-2-587 0 0,0-1 0 0 0,34-11-1 0 0,-6 2 22 0 0,28-3 95 0 0,38-8 298 0 0,-93 17-322 0 0,-8 3 25 0 0,-1 0 0 0 0,14-2-1 0 0,-24 5-152 0 0,11 1-293 0 0</inkml:trace>
</inkml:ink>
</file>

<file path=ppt/ink/ink1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31.939"/>
    </inkml:context>
    <inkml:brush xml:id="br0">
      <inkml:brushProperty name="width" value="0.1" units="cm"/>
      <inkml:brushProperty name="height" value="0.1" units="cm"/>
      <inkml:brushProperty name="color" value="#FDD999"/>
    </inkml:brush>
  </inkml:definitions>
  <inkml:trace contextRef="#ctx0" brushRef="#br0">1 172 2303 0 0,'0'0'12568'0'0,"21"0"-13248"0"0,47 1 797 0 0,67-2 254 0 0,-4-11 453 0 0,-99 9-696 0 0,-5-1 168 0 0,33-10-1 0 0,0 0 46 0 0,63-8 1535 0 0,-11-9-1115 0 0,-28 7-370 0 0,-75 21-289 0 0,7-1 109 0 0,-1-1 1 0 0,19-8-1 0 0,-31 12-154 0 0,25-8 318 0 0,-25 8-364 0 0,17-7 240 0 0,-11 6-1003 0 0,-6 1 210 0 0</inkml:trace>
</inkml:ink>
</file>

<file path=ppt/ink/ink1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33.968"/>
    </inkml:context>
    <inkml:brush xml:id="br0">
      <inkml:brushProperty name="width" value="0.1" units="cm"/>
      <inkml:brushProperty name="height" value="0.1" units="cm"/>
      <inkml:brushProperty name="color" value="#FDD999"/>
    </inkml:brush>
  </inkml:definitions>
  <inkml:trace contextRef="#ctx0" brushRef="#br0">1 197 12527 0 0,'0'0'3104'0'0,"15"8"-3882"0"0,24-5 818 0 0,-1-2 0 0 0,49-4 0 0 0,1 0 514 0 0,-68 2-275 0 0,0-1 0 0 0,0-2 0 0 0,29-7-1 0 0,-17 3-105 0 0,241-47 427 0 0,-155 29 248 0 0,-7-1-272 0 0,10-8-176 0 0,-18 7 654 0 0,-103 28-1054 0 0,0 0 0 0 0,0 0 0 0 0,0 0 0 0 0,0 0 0 0 0,0 0 1 0 0,0 0-1 0 0,0 0 0 0 0,0 0 0 0 0,0 0 0 0 0,0 0 1 0 0,0 0-1 0 0,0 0 0 0 0,0 0 0 0 0,0 1 0 0 0,0-1 1 0 0,1 0-1 0 0,-1 0 0 0 0,0 0 0 0 0,0 0 0 0 0,0 0 1 0 0,0 0-1 0 0,0 0 0 0 0,0 0 0 0 0,0 0 0 0 0,0 0 1 0 0,0 0-1 0 0,0 0 0 0 0,0 0 0 0 0,0 0 0 0 0,0 0 1 0 0,0 0-1 0 0,0 0 0 0 0,0 0 0 0 0,0 0 0 0 0,0 0 0 0 0,0 0 0 0 0,0 0 0 0 0,0 0-1 0 0,0 0 1 0 0,0 0 0 0 0,0 0 0 0 0,0 0-1 0 0,1 0 1 0 0,-1 0 0 0 0,0 0 0 0 0,0 0-1 0 0,0 0 1 0 0,0 0 0 0 0,0 0 0 0 0,0 0 0 0 0,0 0-1 0 0,0 0 1 0 0,0 0 0 0 0,0 0 0 0 0,0 0-1 0 0,0 0 1 0 0,0 0 0 0 0,0 0 0 0 0,0 0-1 0 0,0 0 1 0 0,0 0 0 0 0,0 0 0 0 0,0 0-1 0 0,0 0 1 0 0,0 0 0 0 0,0 0 0 0 0,0 0 0 0 0,0 0-1 0 0,17-6 359 0 0,-17 5-413 0 0</inkml:trace>
</inkml:ink>
</file>

<file path=ppt/ink/ink1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35.969"/>
    </inkml:context>
    <inkml:brush xml:id="br0">
      <inkml:brushProperty name="width" value="0.1" units="cm"/>
      <inkml:brushProperty name="height" value="0.1" units="cm"/>
      <inkml:brushProperty name="color" value="#FDD999"/>
    </inkml:brush>
  </inkml:definitions>
  <inkml:trace contextRef="#ctx0" brushRef="#br0">0 233 14279 0 0,'0'0'1506'0'0,"21"3"-3281"0"0,20 0 1851 0 0,0-1-1 0 0,54-6 1 0 0,74-11 1716 0 0,-137 11-1176 0 0,37-8 1 0 0,-35 5-352 0 0,141-22-185 0 0,-127 20 262 0 0,64-22 0 0 0,-51 13-186 0 0,96-29 380 0 0,-101 35-373 0 0,28-8 138 0 0,-80 19-289 0 0,20-6 158 0 0,20-3 304 0 0,-13 0-631 0 0,-25 7-464 0 0,-1 1 127 0 0</inkml:trace>
</inkml:ink>
</file>

<file path=ppt/ink/ink1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38.225"/>
    </inkml:context>
    <inkml:brush xml:id="br0">
      <inkml:brushProperty name="width" value="0.1" units="cm"/>
      <inkml:brushProperty name="height" value="0.1" units="cm"/>
      <inkml:brushProperty name="color" value="#FDD999"/>
    </inkml:brush>
  </inkml:definitions>
  <inkml:trace contextRef="#ctx0" brushRef="#br0">0 221 6911 0 0,'0'0'7058'0'0,"22"-3"-7476"0"0,149-5 354 0 0,-168 8 65 0 0,33 0 83 0 0,1-1 0 0 0,35-6 1 0 0,-8 1 384 0 0,2-1 187 0 0,151-31 231 0 0,26-11 163 0 0,-66 8 1298 0 0,-12-4-1964 0 0,-162 44-384 0 0,2 0 17 0 0,-6 1-7 0 0,-1-1-3 0 0,4 1 0 0 0,22-6 16 0 0,-21 6-12 0 0,0-1 32 0 0,-1 1-22 0 0,-1 0 22 0 0,2-1-33 0 0,0 1-10 0 0,-1-1 11 0 0,-1 1 44 0 0,1-1 17 0 0,8-1-663 0 0,-7 2-324 0 0</inkml:trace>
</inkml:ink>
</file>

<file path=ppt/ink/ink1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40.491"/>
    </inkml:context>
    <inkml:brush xml:id="br0">
      <inkml:brushProperty name="width" value="0.1" units="cm"/>
      <inkml:brushProperty name="height" value="0.1" units="cm"/>
      <inkml:brushProperty name="color" value="#FDD999"/>
    </inkml:brush>
  </inkml:definitions>
  <inkml:trace contextRef="#ctx0" brushRef="#br0">1 218 10103 0 0,'0'0'3588'0'0,"15"3"-5104"0"0,53-1 2011 0 0,64-3 880 0 0,7-15 530 0 0,-126 14-1826 0 0,25-4 164 0 0,-1-1 1 0 0,49-17-1 0 0,19-2 549 0 0,-33 10-605 0 0,-28 4 82 0 0,1 3 1 0 0,1 2-1 0 0,67-3 0 0 0,-84 9-219 0 0,1-1 0 0 0,-1-2 0 0 0,44-11 0 0 0,-38 7 82 0 0,36-6 0 0 0,-1 2-68 0 0,20-6 72 0 0,-44 7 252 0 0,-34 10-984 0 0,-9 1-340 0 0</inkml:trace>
</inkml:ink>
</file>

<file path=ppt/ink/ink1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42.901"/>
    </inkml:context>
    <inkml:brush xml:id="br0">
      <inkml:brushProperty name="width" value="0.1" units="cm"/>
      <inkml:brushProperty name="height" value="0.1" units="cm"/>
      <inkml:brushProperty name="color" value="#FDD999"/>
    </inkml:brush>
  </inkml:definitions>
  <inkml:trace contextRef="#ctx0" brushRef="#br0">1 233 12263 0 0,'0'0'1671'0'0,"22"3"-3003"0"0,27 2 2133 0 0,89-4 1 0 0,-79-6-417 0 0,0-2 0 0 0,-1-3 0 0 0,82-25 0 0 0,-83 19-83 0 0,76-24 102 0 0,-93 28 163 0 0,44-8-1 0 0,-50 12-487 0 0,179-34 39 0 0,-179 36-21 0 0,113-17 752 0 0,-4 16-785 0 0,-74 2 1568 0 0,-34 2-1632 0 0,-34 2 0 0 0,13 0 118 0 0,-2 0 167 0 0,-7 2-1498 0 0</inkml:trace>
</inkml:ink>
</file>

<file path=ppt/ink/ink1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45.198"/>
    </inkml:context>
    <inkml:brush xml:id="br0">
      <inkml:brushProperty name="width" value="0.1" units="cm"/>
      <inkml:brushProperty name="height" value="0.1" units="cm"/>
      <inkml:brushProperty name="color" value="#FDD999"/>
    </inkml:brush>
  </inkml:definitions>
  <inkml:trace contextRef="#ctx0" brushRef="#br0">0 231 1375 0 0,'0'0'15684'0'0,"18"8"-16376"0"0,2-3 663 0 0,1-1 0 0 0,-1 0 0 0 0,29 0 0 0 0,64-3 75 0 0,-65-1 187 0 0,-31-1-176 0 0,0 0 0 0 0,0-1 0 0 0,26-7 0 0 0,49-18 319 0 0,-19 4-231 0 0,68-23 111 0 0,107-40 784 0 0,-221 76-992 0 0,1 1 0 0 0,0 1 0 0 0,30-4 0 0 0,51 4-16 0 0,7-2 0 0 0,-90 8-32 0 0,0 0 0 0 0,0 1 0 0 0,40 5 0 0 0,22-1 716 0 0,-85-3-656 0 0,-2 0 0 0 0,1 0-36 0 0,-2 0 35 0 0,25-1-392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22.032"/>
    </inkml:context>
    <inkml:brush xml:id="br0">
      <inkml:brushProperty name="width" value="0.025" units="cm"/>
      <inkml:brushProperty name="height" value="0.025" units="cm"/>
    </inkml:brush>
  </inkml:definitions>
  <inkml:trace contextRef="#ctx0" brushRef="#br0">3 115 2303 0 0,'0'0'19268'0'0,"-2"-23"-16860"0"0,2 18-2436 0 0,0 0-1 0 0,0-1 1 0 0,0 1 0 0 0,0 0-1 0 0,1 0 1 0 0,0 0-1 0 0,0 0 1 0 0,2-6 0 0 0,-2 9-25 0 0,0-1 1 0 0,0 1-1 0 0,1 0 0 0 0,-1 0 1 0 0,1 0-1 0 0,-1 0 1 0 0,1 0-1 0 0,0 0 0 0 0,-1 1 1 0 0,1-1-1 0 0,0 0 1 0 0,0 1-1 0 0,0-1 0 0 0,1 1 1 0 0,-1 0-1 0 0,0 0 1 0 0,0 0-1 0 0,5-2 0 0 0,-2 2 32 0 0,-1 0-1 0 0,1 0 1 0 0,-1 0-1 0 0,1 0 1 0 0,0 1-1 0 0,-1 0 0 0 0,1 0 1 0 0,0 0-1 0 0,0 0 1 0 0,-1 1-1 0 0,1 0 0 0 0,0 0 1 0 0,-1 0-1 0 0,1 1 1 0 0,-1-1-1 0 0,0 1 0 0 0,1 0 1 0 0,-1 0-1 0 0,0 1 1 0 0,7 4-1 0 0,-9-5 17 0 0,0-1 1 0 0,0 1-1 0 0,0-1 0 0 0,-1 1 0 0 0,1 0 0 0 0,0 0 1 0 0,-1 0-1 0 0,1 0 0 0 0,-1 0 0 0 0,0 0 0 0 0,0 0 1 0 0,0 1-1 0 0,0-1 0 0 0,0 0 0 0 0,0 1 0 0 0,0-1 1 0 0,-1 1-1 0 0,1-1 0 0 0,-1 4 0 0 0,0-5-255 0 0</inkml:trace>
</inkml:ink>
</file>

<file path=ppt/ink/ink1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48.264"/>
    </inkml:context>
    <inkml:brush xml:id="br0">
      <inkml:brushProperty name="width" value="0.1" units="cm"/>
      <inkml:brushProperty name="height" value="0.1" units="cm"/>
      <inkml:brushProperty name="color" value="#FDD999"/>
    </inkml:brush>
  </inkml:definitions>
  <inkml:trace contextRef="#ctx0" brushRef="#br0">0 195 9759 0 0,'0'0'4374'0'0,"0"-1"-4286"0"0,1-3-90 0 0,-1 4-59 0 0,10-2 104 0 0,10 2 424 0 0,36 4 1 0 0,-39-2-173 0 0,-1-1 1 0 0,1 0 0 0 0,25-3 0 0 0,-3-2 268 0 0,44 2 0 0 0,-49 3-116 0 0,0-3 0 0 0,38-5 0 0 0,-26-1-364 0 0,95-20 406 0 0,3-6-88 0 0,-54 13-210 0 0,48-16-192 0 0,-115 30 16 0 0,1 2 1 0 0,43-4-1 0 0,-3 1-1 0 0,-45 4-27 0 0,94-8 88 0 0,-12 5-12 0 0,-98 7-64 0 0,0 0 0 0 0,85 7 128 0 0,-77-7-128 0 0,20 2 11 0 0,-28-1 40 0 0,-5-1-53 0 0,7 0 17 0 0,14 0 92 0 0,-3 0-469 0 0,-13-1 46 0 0</inkml:trace>
</inkml:ink>
</file>

<file path=ppt/ink/ink1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6:51.198"/>
    </inkml:context>
    <inkml:brush xml:id="br0">
      <inkml:brushProperty name="width" value="0.1" units="cm"/>
      <inkml:brushProperty name="height" value="0.1" units="cm"/>
      <inkml:brushProperty name="color" value="#FDD999"/>
    </inkml:brush>
  </inkml:definitions>
  <inkml:trace contextRef="#ctx0" brushRef="#br0">1 28 5063 0 0,'0'0'6530'0'0,"18"-4"-7164"0"0,132-9 4242 0 0,-121 13-2233 0 0,36 3 0 0 0,-32 0-958 0 0,44-3 0 0 0,-23-1-286 0 0,14 4 1456 0 0,-43-2-1517 0 0,24-3 190 0 0,10-2-68 0 0,-57 4-192 0 0,0 0 0 0 0,0 0 0 0 0,0 0 0 0 0,0-1 0 0 0,1 1 0 0 0,-1 0 0 0 0,-1 0 11 0 0,2 0 25 0 0,-4-1-13 0 0,3 1-2 0 0,24-1 0 0 0,-24 1-21 0 0,0 0 0 0 0,0 0 0 0 0,0 0 0 0 0,0-1 0 0 0,0 1 0 0 0,0 0 0 0 0,0 0 0 0 0,0 0 0 0 0,0 0 0 0 0,0 0 0 0 0,0-1 0 0 0,0 1 0 0 0,1 0 7 0 0,-4 1 8 0 0,19-4 27 0 0,-16 3-42 0 0,0 0 0 0 0,23-6-941 0 0</inkml:trace>
</inkml:ink>
</file>

<file path=ppt/ink/ink1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1"/>
    </inkml:context>
    <inkml:brush xml:id="br0">
      <inkml:brushProperty name="width" value="0.1" units="cm"/>
      <inkml:brushProperty name="height" value="0.1" units="cm"/>
      <inkml:brushProperty name="color" value="#FFCC99"/>
    </inkml:brush>
  </inkml:definitions>
  <inkml:trace contextRef="#ctx0" brushRef="#br0">1703 1095 2759 0 0,'-7'-3'7594'0'0,"-9"14"-3990"0"0,10-6-3028 0 0,0 1 1 0 0,0 0 0 0 0,-8 11 541 0 0,30-27-4529 0 0,-2-2 3256 0 0,0 0 0 0 0,-2-1 0 0 0,1-1 0 0 0,-2 0-1 0 0,14-21 2779 0 0,-41 46-1635 0 0,-6 11-1788 0 0,-37 46 0 0 0,59-68 893 0 0,8-13-1689 0 0,4-6 978 0 0,17-18-1 0 0,-18 23 633 0 0,0-1 1 0 0,0 0-1 0 0,9-17 1056 0 0,-33 38 1649 0 0,-31 30-2174 0 0,-40 37 1956 0 0,78-77-4879 0 0,4 4 2406 0 0,1 0-1 0 0,0-1 1 0 0,0 1-1 0 0,0 0 1 0 0,0 0 0 0 0,-1-1-1 0 0,-1 1 1 0 0,-41 4 1593 0 0,44-5-1618 0 0,0 1 0 0 0,0-1 0 0 0,-1 1 0 0 0,1 0 0 0 0,0-1 1 0 0,0 1-1 0 0,0-1 0 0 0,0 1 0 0 0,0-1 0 0 0,-1 1 0 0 0,1-1 0 0 0,0 1 0 0 0,0-1 0 0 0,0 1 0 0 0,0-1 0 0 0,0 1 0 0 0,0-1 0 0 0,1 1 0 0 0,-1-1 0 0 0,0 0 0 0 0,0 1-107 0 0,6-12-424 0 0,9-5-117 0 0,-10 12 611 0 0,1-1-1 0 0,-1 1 0 0 0,6-10 0 0 0,-10 14 25 0 0,0 0-33 0 0,0-1 32 0 0,0 1 11 0 0,1-1 0 0 0,-1 1 0 0 0,0 0 0 0 0,0-1 0 0 0,0 1 0 0 0,1-1 0 0 0,-1 1 0 0 0,38-30-64 0 0,-14 14 182 0 0,-10 6-67 0 0,-9 7 54 0 0,1-1-1 0 0,-1 0 1 0 0,8-8-1 0 0,-13 10-62 0 0,24-22 41 0 0,-24 24-83 0 0,0-1 0 0 0,57-57 160 0 0,-13 13 142 0 0,-57 73 568 0 0,-69 132-1493 0 0,29-52 3280 0 0,52-107-2673 0 0,0-1 0 0 0,0 1 1 0 0,0 0-1 0 0,0 0 0 0 0,0 0 1 0 0,0 0-1 0 0,0 0 0 0 0,0 0 1 0 0,0 0-1 0 0,1 0 0 0 0,-1 0 1 0 0,0 0-1 0 0,0 0 0 0 0,0 0 1 0 0,0 0-1 0 0,0 0 0 0 0,0 0 1 0 0,0 0-1 0 0,0 0 0 0 0,0 0 1 0 0,0 0-1 0 0,0 0 0 0 0,0 0 1 0 0,0 0-1 0 0,0 0 0 0 0,0 0 1 0 0,0 0-1 0 0,0 0 0 0 0,0 0 1 0 0,1 0-1 0 0,-1 0 0 0 0,0 1 1 0 0,0-1-1 0 0,0 0 0 0 0,0 0 1 0 0,0 0-1 0 0,0 0 0 0 0,0 0 1 0 0,0 0-1 0 0,8-8-1136 0 0,10-13-39 0 0,15-31 1017 0 0,53-78 440 0 0,-29 46 389 0 0,-65 101 1792 0 0,-11 20-2455 0 0,-1-1 1 0 0,-27 36 227 0 0,48-93-1495 0 0,3 6 1159 0 0,0 0-1 0 0,1 0 0 0 0,9-18 1 0 0,7-19 1654 0 0,-37 71-2748 0 0,-20 27 606 0 0,35-48 454 0 0,1-1 77 0 0,1 1 0 0 0,-1-1 0 0 0,0 1-1 0 0,1-1 1 0 0,-1 1 0 0 0,1-1 0 0 0,-1 1 0 0 0,1-1-1 0 0,2-3 1 0 0,0-2 273 0 0,-2 4-10 0 0,2-4-57 0 0,0 0 0 0 0,0 1 1 0 0,6-11-1 0 0,-6 5 7 0 0,-3 11-15 0 0,0 2-66 0 0,0 0-4 0 0,1-2-45 0 0,-1 1-10 0 0,2-4-18 0 0,0 0-1 0 0,0 0 0 0 0,0 0 1 0 0,1 0-1 0 0,0 1 1 0 0,0-1-1 0 0,4-3 1 0 0,6-12-50 0 0,-3-1 114 0 0,0 0-1 0 0,-2 0 0 0 0,0-1 1 0 0,8-45-1 0 0,-13 47 223 0 0,-2 12-238 0 0,0 0 0 0 0,1 0 1 0 0,-1 0-1 0 0,2 1 0 0 0,3-12 0 0 0,-6 19-88 0 0,2 2-240 0 0,-1-1 180 0 0,0 1 0 0 0,0 0 0 0 0,-1-1 0 0 0,1 1 0 0 0,0 0 0 0 0,-1 0 0 0 0,1 0 0 0 0,-1 0 0 0 0,1 0 1 0 0,-1 2-1 0 0,0-2 39 0 0,3 15 10 0 0,0-1 0 0 0,-2 1 0 0 0,-1 28 0 0 0,-8 50-175 0 0,4-59-236 0 0,4-31 394 0 0,4-16-141 0 0,2-18 420 0 0,1-37 788 0 0,-5 38-753 0 0,1 0 0 0 0,1 1 0 0 0,1 0 0 0 0,2 0 0 0 0,12-31 1 0 0,-19 57-221 0 0,0 1 0 0 0,0 0 1 0 0,0 0-1 0 0,0 0 0 0 0,0 0 1 0 0,0-1-1 0 0,0 1 1 0 0,0 0-1 0 0,0 0 0 0 0,0 0 1 0 0,0 0-1 0 0,0 0 0 0 0,0-1 1 0 0,0 1-1 0 0,0 0 1 0 0,0 0-1 0 0,1 0 0 0 0,-1 0 1 0 0,0 0-1 0 0,0 0 0 0 0,0-1 1 0 0,0 1-1 0 0,0 0 1 0 0,0 0-1 0 0,1 0 0 0 0,-1 0 1 0 0,0 0-1 0 0,0 0 1 0 0,0 0-1 0 0,0 0 0 0 0,0 0 1 0 0,1 0-1 0 0,-1 0 0 0 0,0 0 1 0 0,0 0-1 0 0,0 0 1 0 0,0 0-1 0 0,1 0 0 0 0,-1 0 1 0 0,0 0-1 0 0,0 0 0 0 0,0 0 1 0 0,0 0-1 0 0,1 0 1 0 0,-1 0-1 0 0,0 0 0 0 0,0 0 1 0 0,0 0-1 0 0,6 10-32 0 0,1 19-180 0 0,-6-28 238 0 0,13 87-141 0 0,-10-57 48 0 0,2 1 0 0 0,1 0 1 0 0,12 32-1 0 0,-19-62 23 0 0,1 0 0 0 0,0 0 0 0 0,0 0 0 0 0,0-1 0 0 0,0 1 0 0 0,0 0 0 0 0,0-1 0 0 0,1 1 0 0 0,-1-1 0 0 0,0 1 0 0 0,4 2 0 0 0,-5-4 27 0 0,0 0 0 0 0,1 0 0 0 0,-1 0 0 0 0,0 0 0 0 0,0 1 0 0 0,1-1-1 0 0,-1 0 1 0 0,0 0 0 0 0,0 0 0 0 0,1 0 0 0 0,-1 0 0 0 0,0 0 0 0 0,0 0 0 0 0,1 0 0 0 0,-1 0 0 0 0,0 0 0 0 0,1 0 0 0 0,-1 0 0 0 0,0 0 0 0 0,0 0 0 0 0,1 0 0 0 0,-1-1-1 0 0,0 1 1 0 0,0 0 0 0 0,1 0 0 0 0,-1 0 0 0 0,0 0 0 0 0,0 0 0 0 0,0 0 0 0 0,1-1 0 0 0,-1 1 0 0 0,1-1-1 0 0,-1 0 1 0 0,1 0-1 0 0,-1 0 0 0 0,1-1 0 0 0,-1 1 1 0 0,1 0-1 0 0,-1 0 0 0 0,0 0 1 0 0,0 0-1 0 0,0-1 0 0 0,1-1 1 0 0,-1-12 386 0 0,-1 1 0 0 0,0-1 1 0 0,-6-27-1 0 0,3 23 0 0 0,-1-26-1 0 0,4 33-177 0 0,2-18 2331 0 0,0 31-2627 0 0,0 1 0 0 0,1 0 0 0 0,-1 0-1 0 0,0-1 1 0 0,0 1 0 0 0,0 0 0 0 0,0 0-1 0 0,2 4 1 0 0,-2-2-21 0 0,6 10 29 0 0,-1 0-1 0 0,-1 1 0 0 0,0-1 1 0 0,-1 1-1 0 0,3 20 1 0 0,2 77 194 0 0,-8-89 72 0 0,4-36-444 0 0,-1-13 365 0 0,-4 7 410 0 0,-1 1-1 0 0,-1-1 1 0 0,-5-21 0 0 0,7 40-443 0 0,7 16-557 0 0,-1 4 119 0 0,-1 0 0 0 0,-1 0 1 0 0,0 0-1 0 0,0 40 0 0 0,-3-25 430 0 0,-3 0 1 0 0,-6 37-1 0 0,4-46 759 0 0,1-40-825 0 0,1-13-73 0 0,0 1 0 0 0,2-1 0 0 0,4-26 0 0 0,0-23 251 0 0,-4 67 815 0 0,-4 22-816 0 0,-11 78-486 0 0,13-66 190 0 0,-2-1 0 0 0,0 1 1 0 0,-16 44 452 0 0,19-72-295 0 0,1 1-1 0 0,-1 0 1 0 0,0-1-1 0 0,1 1 1 0 0,0-1-1 0 0,-1-3 1 0 0,1 4-18 0 0,-5-180-349 0 0,5 121 564 0 0,4 81-61 0 0,23 293-1025 0 0,-25-282 902 0 0,-2-30-153 0 0,5-20-1215 0 0,7-46 1241 0 0,16-67 872 0 0,-16 191 164 0 0,-5 49-975 0 0,-5-63-4 0 0,7 48 1 0 0,-3-106-2709 0 0,-1-16 2634 0 0,7-65 1661 0 0,-7 128-1183 0 0,0-6-662 0 0,-2 68 189 0 0,9-75-1636 0 0,-10-15 1745 0 0,1-2 10 0 0,-1 0-1 0 0,0 1 1 0 0,-1-1-1 0 0,1 1 1 0 0,1 5 691 0 0,-3-10-756 0 0,1 2 28 0 0,0 1-4 0 0,8 12-249 0 0,-9-14 310 0 0,0 0-33 0 0,1 0-10 0 0,0 0 0 0 0,0 1 0 0 0,-1 0 0 0 0,1-1 0 0 0,0 0 0 0 0,0 1 0 0 0,0-1 0 0 0,0 1 0 0 0,-1-1 0 0 0,1 0 0 0 0,0 1 0 0 0,0 0 0 0 0,5 9 254 0 0,-3-8-798 0 0,-2-13 805 0 0,-4-13-317 0 0,-1 0 29 0 0,1-11 27 0 0,3 21 5 0 0,-3-65 38 0 0,-1 51-56 0 0,3 17 0 0 0,0 0 0 0 0,0 0 1 0 0,2-13-1 0 0,0-24 13 0 0,0-38 0 0 0,-1 53 0 0 0,7-62 64 0 0,-6 81-58 0 0,0 4 9 0 0,0 0-1 0 0,-1 0 1 0 0,-1-12-1 0 0,-1 5 21 0 0,0 0 88 0 0,1-30-1 0 0,3-34-122 0 0,1 22 0 0 0,-4 28 16 0 0,2-34 32 0 0,0 38-98 0 0,0-1-1 0 0,-4-32 0 0 0,3 33-513 0 0,-2-17-40 0 0,2 41 615 0 0,0 1 32 0 0,-10-33 551 0 0,8 24-583 0 0,2 10 42 0 0,0-1 1 0 0,0 0-33 0 0,0 1 32 0 0,0 0 11 0 0,-1-1 224 0 0,-8-13 112 0 0,8 12-328 0 0,-7-4 1032 0 0,-10-9-401 0 0,-8-3 58 0 0,25 18-708 0 0,0 0-42 0 0,0-1-11 0 0,-1 0 0 0 0,1 1 0 0 0,0-1 0 0 0,-27-12-24 0 0,27 13 24 0 0,-1-1 0 0 0,1 1 0 0 0,-1-1 0 0 0,1 1 11 0 0,0 0 31 0 0,0-1-31 0 0,-1 1-22 0 0,2 0-31 0 0,-1 0 31 0 0,-1-1 11 0 0,0 1 0 0 0,-19-4 128 0 0,-4-2-134 0 0,22 6 12 0 0,-8-4 60 0 0,3 2 33 0 0,0-1 0 0 0,0 0 0 0 0,-13-7-1 0 0,15 7-46 0 0,-23-9 35 0 0,28 11-87 0 0,-1 0 0 0 0,1 1 0 0 0,-1-1 0 0 0,1 0 0 0 0,-1 0 0 0 0,1 1 0 0 0,-4-3 10 0 0,0 1-1 0 0,0 1 1 0 0,0-1-1 0 0,0 1 1 0 0,-6-1-1 0 0,1 0-2 0 0,-20-4-15 0 0,30 6 8 0 0,0 0 0 0 0,0 0 0 0 0,0 0 0 0 0,0 0 0 0 0,0 0 0 0 0,0 0 0 0 0,0 0 0 0 0,0 0 0 0 0,0 0 0 0 0,0 0 0 0 0,0 0 0 0 0,0 0 0 0 0,0 0 0 0 0,0 0 0 0 0,0 0 0 0 0,0 0 0 0 0,0 0 0 0 0,0 0 0 0 0,0 0 0 0 0,0 0 0 0 0,0 0 0 0 0,0 0 0 0 0,0 0 0 0 0,0 0 0 0 0,0 0 0 0 0,0 0 0 0 0,0 0 0 0 0,0 0 0 0 0,0 0 0 0 0,0 0 0 0 0,0-1 0 0 0,0 1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0,-17-1 0 0 0,15 1-10 0 0,-32-4-172 0 0,17-1 51 0 0,3 4-277 0 0,13 1 355 0 0,-10 1-331 0 0,10-1 331 0 0,0 1 42 0 0,0-1 5 0 0,0 1 10 0 0,0-1 0 0 0,-1 0 0 0 0,1 1-1 0 0,0-1 1 0 0,0 0 0 0 0,-1 0 0 0 0,1 0 0 0 0,-1 0 0 0 0,1 0-1 0 0,0 0 1 0 0,-1 0 0 0 0,1 0 0 0 0,0 0 0 0 0,-1-1 0 0 0,1 1 0 0 0,0 0-1 0 0,0-1 1 0 0,-1 1 0 0 0,1-1 0 0 0,-2-1 0 0 0,-6-6-378 0 0,9 8 321 0 0,0 0-12 0 0,-1-1-7 0 0,1 1 6 0 0,-1-1 53 0 0,0 0 1 0 0,1 1-48 0 0,0 0-13 0 0,-1-3-194 0 0,-11-9-81 0 0,11 11 348 0 0,0 0-11 0 0,1 1-31 0 0,-1-1 31 0 0,-1 0 11 0 0,1 1 0 0 0,-1-1 0 0 0,1 1 0 0 0,0-1 0 0 0,-1 0 0 0 0,1 1 0 0 0,0-1-11 0 0,0 1-31 0 0,0-1 18 0 0,1 1-40 0 0,3 8-3059 0 0,-3-7 3060 0 0,1 0 0 0 0,0 0 0 0 0,-1 0 0 0 0,1 0 1 0 0,0 0-1 0 0,0 0 0 0 0,0 0 0 0 0,0 0 1 0 0,0 0-1 0 0,0 0 0 0 0,1 1 0 0 0,20 12-863 0 0,-10-7 916 0 0,0 0-1 0 0,0 1 0 0 0,-1 0 1 0 0,-1 1-1 0 0,18 18 0 0 0,-4-6 49 0 0,-21-19-29 0 0,-1 0-1 0 0,1 0 0 0 0,-1 0 0 0 0,0 1 0 0 0,0-1 0 0 0,0 1 1 0 0,0-1-1 0 0,0 1 0 0 0,-1-1 0 0 0,3 5 0 0 0,2 9 114 0 0,-1 0-1 0 0,0 1 1 0 0,-1 0-1 0 0,2 24 0 0 0,-2-15-44 0 0,10 94 399 0 0,-14-359 3169 0 0,15 230-5114 0 0,-13 9 1415 0 0,1 1 0 0 0,0-1 1 0 0,-1 0-1 0 0,1 1 0 0 0,-1 0 0 0 0,1-1 0 0 0,-1 1 0 0 0,1 0 1 0 0,-1 0-1 0 0,0 1 0 0 0,1-1 0 0 0,-1 0 0 0 0,0 1 0 0 0,0-1 0 0 0,0 1 1 0 0,0 0-1 0 0,0 0 0 0 0,0 0 0 0 0,0 0 0 0 0,2 4 0 0 0,-1-1 93 0 0,0 1 0 0 0,0-1 0 0 0,0 1 0 0 0,-1 0 0 0 0,0 0 0 0 0,0 0 1 0 0,2 10-1 0 0,1 31 121 0 0,0 49 0 0 0,-4-61-43 0 0,1 0-1 0 0,1 0 1 0 0,12 47-1 0 0,-15-81-122 0 0,0-1-1 0 0,0 0 0 0 0,0 1 1 0 0,0-1-1 0 0,0 0 0 0 0,0 0 1 0 0,0 1-1 0 0,0-1 0 0 0,0 0 1 0 0,0 1-1 0 0,0-1 1 0 0,0 0-1 0 0,0 0 0 0 0,1 1 1 0 0,-1-1-1 0 0,0 0 0 0 0,0 0 1 0 0,0 1-1 0 0,0-1 1 0 0,1 0-1 0 0,-1 0 0 0 0,0 0 1 0 0,0 1-1 0 0,1-1 0 0 0,-1 0 1 0 0,0 0-1 0 0,0 0 0 0 0,1 1 1 0 0,2-9-413 0 0,0-14-155 0 0,-9-73 1508 0 0,0-39-603 0 0,7 119 1 0 0,0 1 1 0 0,6-21-1 0 0,-3 15 519 0 0,-3 20-791 0 0,0-1-67 0 0,-1 1-83 0 0,2 1-137 0 0,0-1 99 0 0,0 1 0 0 0,-1 0 0 0 0,1-1 0 0 0,0 1 0 0 0,-1 0 0 0 0,1 0 0 0 0,1 2 0 0 0,0 0 119 0 0,0 0 0 0 0,0 1 0 0 0,-1 0 0 0 0,1 0 1 0 0,-1 0-1 0 0,0 0 0 0 0,0 0 0 0 0,0 0 0 0 0,-1 0 0 0 0,2 5 0 0 0,8 48 82 0 0,-9-41-80 0 0,12 143-600 0 0,-12-107 411 0 0,14 80-1 0 0,-16-132 116 0 0,0-13-151 0 0,7-166 1817 0 0,-2 115-1506 0 0,-3-66 0 0 0,-2 122 66 0 0,-1 1 0 0 0,0 0 0 0 0,-1 0 1 0 0,0 0-1 0 0,0 0 0 0 0,0 0 0 0 0,-1 0 1 0 0,0 1-1 0 0,-1-1 0 0 0,1 1 0 0 0,-1-1 1 0 0,0 1-1 0 0,-1 1 0 0 0,1-1 1 0 0,-1 1-1 0 0,0-1 0 0 0,-1 1 0 0 0,1 1 1 0 0,-1-1-1 0 0,-7-4 0 0 0,36 68-4571 0 0,-17-40 3990 0 0,0 0 0 0 0,2 0 0 0 0,12 24 0 0 0,-19-42 393 0 0,-1 0 13 0 0,0-1 19 0 0,0 0 0 0 0,0 1 0 0 0,1-1 0 0 0,-1 0 0 0 0,0 0 1 0 0,0 1-1 0 0,0-1 0 0 0,0 0 0 0 0,0 0 0 0 0,1 0 0 0 0,-1 1 1 0 0,0-1-1 0 0,0 0 0 0 0,0 0 0 0 0,0 0 0 0 0,1 1 0 0 0,-1-1 0 0 0,0 0 1 0 0,0 0-1 0 0,1 0 0 0 0,-1 0 0 0 0,0 0 0 0 0,0 0 0 0 0,1 1 1 0 0,-1-1-1 0 0,0 0 0 0 0,0 0 0 0 0,1 0 0 0 0,-1 0 0 0 0,0 0 1 0 0,1 0-1 0 0,-1 0 0 0 0,0 0 0 0 0,0 0 0 0 0,1 0 0 0 0,-1 0 1 0 0,0 0-1 0 0,0-1 0 0 0,1 1 0 0 0,-1 0 0 0 0,2-1 43 0 0,-1 0-1 0 0,0 0 1 0 0,0 0 0 0 0,1-1-1 0 0,-1 1 1 0 0,0 0-1 0 0,0 0 1 0 0,-1-1 0 0 0,1 1-1 0 0,0-1 1 0 0,0 1 0 0 0,-1-1-1 0 0,1 1 1 0 0,0-1-1 0 0,-1 0 1 0 0,1-2 0 0 0,1-3 78 0 0,7-20 207 0 0,-8 20-234 0 0,1 1 1 0 0,-1 0 0 0 0,2-1 0 0 0,3-9 0 0 0,-5 15-84 0 0,1-1 0 0 0,-2 1 11 0 0,1 1 32 0 0,0-2-33 0 0,0 1-10 0 0,0 0 11 0 0,-1 0 32 0 0,1 0-33 0 0,1 0-33 0 0,0 0-14 0 0,8-12 17 0 0,-9 12 33 0 0,1-1 17 0 0,0-1 0 0 0,0 0 0 0 0,-1 0 0 0 0,1 1-1 0 0,2-7 1 0 0,-4 8-90 0 0,0 0 7 0 0,0 0 0 0 0,0 1 0 0 0,0-1 0 0 0,0 1 1 0 0,1-1-1 0 0,-1 0 0 0 0,0 1 0 0 0,0-1 0 0 0,1 1 1 0 0,-1-1-1 0 0,0 1 0 0 0,1-1 0 0 0,-1 1 0 0 0,1-1 1 0 0,-1 1-1 0 0,0-1 0 0 0,1 1 0 0 0,-1-1 0 0 0,1 1 1 0 0,-1 0-1 0 0,1-1 0 0 0,0 1 0 0 0,2-1 1170 0 0,-3 1-1059 0 0,-1 2-35 0 0,1 0 20 0 0,-7 23 334 0 0,-14 37 1 0 0,18-53-20 0 0,-88 252 99 0 0,73-203-400 0 0,-48 139-1034 0 0,57-176 1143 0 0,-1 0 0 0 0,-1-1 0 0 0,-26 38 0 0 0,35-57 37 0 0,0 1 0 0 0,1 0 0 0 0,-1-1 1 0 0,0 1-1 0 0,0-1 0 0 0,0 0 0 0 0,0 0 0 0 0,0 0 0 0 0,0 0 0 0 0,0 0 0 0 0,0 0 0 0 0,-1 0 0 0 0,-2 0 1 0 0,-35 5 606 0 0,8-2-648 0 0,22 0-138 0 0,1-1 1 0 0,-1 2-1 0 0,1-1 0 0 0,-17 12 1 0 0,-18 8 45 0 0,31-17-63 0 0,1 0 1 0 0,0 0-1 0 0,-13 12 0 0 0,14-11 5 0 0,0 0-1 0 0,-1 0 0 0 0,-17 7 1 0 0,-8-1 275 0 0,27-11-147 0 0,-1 1-1 0 0,1 0 1 0 0,-14 7-1 0 0,14-5-90 0 0,-1-1-1 0 0,0 0 0 0 0,0-1 1 0 0,0 0-1 0 0,-19 3 0 0 0,-11 5 46 0 0,-56 23-22 0 0,50-9-196 0 0,34-18 70 0 0,1-1-1 0 0,-22 9 0 0 0,32-16 52 0 0,-1 2-19 0 0,0-1-1 0 0,0 0 1 0 0,1 0-1 0 0,-1 1 1 0 0,0-1 0 0 0,-3 4-1 0 0,6-5-57 0 0,20 15-3012 0 0,-15-12 3097 0 0,14 2-338 0 0,2 1 249 0 0,-19-6 84 0 0,0 1 0 0 0,16 1-64 0 0,8 0-128 0 0,-24-2 192 0 0,0 0 0 0 0,0 0 0 0 0,0 0 0 0 0,47 2-128 0 0,-38 0 128 0 0,-6 0 0 0 0,1-1 0 0 0,-1-1 0 0 0,12 1 0 0 0,37-1 0 0 0,-36 1 0 0 0,1 0 0 0 0,35-9 0 0 0,-51 7 12 0 0,29 0 40 0 0,-15 3-52 0 0,31-1 0 0 0,-11-6 0 0 0,-34 5 0 0 0,12-2 0 0 0,5 3 0 0 0,-18-1 0 0 0,69-1 64 0 0,-69 1-64 0 0,0 0 0 0 0,-1 0 0 0 0,1 0 0 0 0,12-1 0 0 0,57 0 0 0 0,-70 2 0 0 0,1-1 0 0 0,0 0 0 0 0,0 0 0 0 0,0 1 0 0 0,0-1 0 0 0,22 3 0 0 0,16-1 0 0 0,-38-2 0 0 0,0 0 0 0 0,0 0 0 0 0,0 0 0 0 0,0 0 0 0 0,25 0 0 0 0,21-1 0 0 0,-47 1 0 0 0,38 0 0 0 0,16 4 53 0 0,-53-4-42 0 0,0 1-11 0 0,0-1 0 0 0,0 0 0 0 0,1 0 11 0 0,-1 0 32 0 0,-1 0-33 0 0,1 0-10 0 0,1 0 0 0 0,-1 1 0 0 0,-1-1 0 0 0,1 0 0 0 0,0 0 0 0 0,0 1 0 0 0,0-1 0 0 0,0 0 0 0 0,0 0 0 0 0,-1 0 0 0 0,1 0 0 0 0,0 0 0 0 0,0 0 0 0 0,0 0 0 0 0,0 0 0 0 0,-1 0 0 0 0,1 0 528 0 0,-11-15 1008 0 0,-58-54-837 0 0,6 8-750 0 0,14-2 78 0 0,34 43 232 0 0,-29-33-1 0 0,-11-2-78 0 0,63 73-3008 0 0,22 31 2294 0 0,-22-31 225 0 0,1-1 0 0 0,1 0 0 0 0,1 0-1 0 0,28 28 1 0 0,-40-44 320 0 0,0-1 84 0 0,-14-17 1370 0 0,-3-1-1209 0 0,0 1 0 0 0,-21-16 0 0 0,31 28-86 0 0,0 0 0 0 0,-1 1 1 0 0,1-1-1 0 0,-1 2 0 0 0,0-1 1 0 0,0 1-1 0 0,-1 0 0 0 0,1 0 1 0 0,0 1-1 0 0,-12-2 0 0 0,19 4-180 0 0,0 0 1 0 0,-1-1-1 0 0,1 1 0 0 0,-1 0 1 0 0,1 0-1 0 0,-1 0 0 0 0,1 0 0 0 0,-1 0 1 0 0,1 0-1 0 0,0 0 0 0 0,-1 0 0 0 0,1 0 1 0 0,-1 0-1 0 0,1 0 0 0 0,-1 0 1 0 0,1 0-1 0 0,-1 0 0 0 0,1 1 0 0 0,0-1 1 0 0,-1 0-1 0 0,1 0 0 0 0,-1 0 1 0 0,1 1-1 0 0,0-1 0 0 0,-1 0 0 0 0,1 0 1 0 0,0 1-1 0 0,-1-1 0 0 0,1 0 1 0 0,0 1-1 0 0,-1-1 0 0 0,1 0 0 0 0,0 1 1 0 0,0-1-1 0 0,-1 1 0 0 0,1-1 1 0 0,0 1-1 0 0,0-1 0 0 0,0 0 0 0 0,0 1 1 0 0,0-1-1 0 0,-1 1 0 0 0,1-1 1 0 0,0 1-1 0 0,0-1 0 0 0,0 1 0 0 0,0-1 1 0 0,0 0-1 0 0,0 1 0 0 0,1-1 0 0 0,-1 1 1 0 0,0-1-1 0 0,0 1 0 0 0,0-1 1 0 0,0 0-1 0 0,0 1 0 0 0,1-1 0 0 0,-1 1 1 0 0,0-1-1 0 0,1 1 0 0 0,2 5-365 0 0,0 0 0 0 0,0-1 0 0 0,5 7-1 0 0,-6-9 278 0 0,6 10-65 0 0,1-1-1 0 0,0-1 0 0 0,0 0 1 0 0,1 0-1 0 0,1-1 1 0 0,0 0-1 0 0,0-1 0 0 0,1 0 1 0 0,14 8 521 0 0,-28-19-4 0 0,1 0 1 0 0,-1 0-1 0 0,1 1 1 0 0,-1-1 0 0 0,0 1-1 0 0,0-1 1 0 0,-2-1 0 0 0,2 2-147 0 0,-24-18-66 0 0,-1 0 0 0 0,-1 3 1 0 0,-44-22-1 0 0,59 34-57 0 0,-23-6 1 0 0,20 6-80 0 0,29 14-2783 0 0,34 18 1673 0 0,90 40 0 0 0,-110-54 2426 0 0,-37-14 17 0 0,0-1 0 0 0,-18-4 1 0 0,-44-16-1144 0 0,8 1-429 0 0,42 15 70 0 0,-42-3-1 0 0,55 7 190 0 0,1 1 0 0 0,-1 0 0 0 0,1 0-1 0 0,-1 1 1 0 0,1 1 0 0 0,0-1 0 0 0,-1 1-1 0 0,-9 4 1 0 0,17-6-123 0 0,16 13-2907 0 0,-2-6 2591 0 0,0 0 1 0 0,1-1-1 0 0,0 0 1 0 0,19 5-1 0 0,59 7-392 0 0,-26-5 694 0 0,-111-24 4843 0 0,-98-17-2339 0 0,125 26-2470 0 0,0 1-1 0 0,1 1 1 0 0,-1 0 0 0 0,0 1 0 0 0,0 1-1 0 0,-24 6 1 0 0,16 0-107 0 0,46-2-3851 0 0,-3 0 2558 0 0,-2-4 748 0 0,0-1 1 0 0,23-1-1 0 0,-29-1 704 0 0,1 1 1 0 0,-1 0-1 0 0,1 0 1 0 0,-1 1-1 0 0,1 0 1 0 0,-1 1-1 0 0,1 0 0 0 0,-1 0 1 0 0,12 6 1605 0 0,-23-7-1127 0 0,1-1 1 0 0,-1 1 0 0 0,1-1 0 0 0,-1 1-1 0 0,0-1 1 0 0,1 0 0 0 0,-1 1 0 0 0,1-1 0 0 0,-1 0-1 0 0,-2 0 1 0 0,-82-11 887 0 0,63 6-1346 0 0,-1 2 0 0 0,1 1 0 0 0,-25 1-1 0 0,18 2 59 0 0,29-1-148 0 0,25 0-7356 0 0,-18 0 9146 0 0,-26-3 2757 0 0,-14-1-3981 0 0,-1 3 0 0 0,-36 2 0 0 0,65-2-561 0 0,5 1 68 0 0,-1-1-1 0 0,1 1 1 0 0,0 0-1 0 0,-1 0 1 0 0,1 0-1 0 0,0 0 1 0 0,-1 0-1 0 0,1 0 1 0 0,0 1-1 0 0,-1-1 1 0 0,0 1-1 0 0,0-1 9 0 0,1 1 13 0 0,-1-1 63 0 0,0 1-1 0 0,0 0 1 0 0,0-1-1 0 0,0 1 0 0 0,0-1 1 0 0,0 0-1 0 0,-3 0 1 0 0,-8 2 189 0 0,2 0-135 0 0,0 1 1 0 0,-14 5-1 0 0,18-5-42 0 0,0 0 0 0 0,0-1 1 0 0,0 0-1 0 0,-12 1 0 0 0,17-3-75 0 0,0 0 0 0 0,1 0 0 0 0,-1 1 0 0 0,1-1 0 0 0,-1 0 0 0 0,1 1 0 0 0,-109 20-397 0 0,109-21 375 0 0,-1 1-20 0 0,1-1 20 0 0,-60 9-95 0 0,60-9 117 0 0,-1 0 0 0 0,0 0 0 0 0,1 0 0 0 0,-12 2-128 0 0,-12 5-32 0 0,20-6 170 0 0,0 0 0 0 0,1-1 0 0 0,-1 0 1 0 0,-8 0-1 0 0,0 0 3 0 0,2 1 10 0 0,-18 1 18 0 0,28-2-41 0 0,-1 0 0 0 0,0-1 0 0 0,-10 5 0 0 0,-3-1 0 0 0,14-3 0 0 0,-1 0-11 0 0,2 0-31 0 0,-2 1 31 0 0,1-1 0 0 0,0 0-31 0 0,0 1 31 0 0,-1-1 11 0 0,-19 4 11 0 0,0-4-22 0 0,19 0 11 0 0,1 1 0 0 0,-22 0 64 0 0,5 0 8 0 0,-29-1-8 0 0,45 0-64 0 0,1 0 0 0 0,-1 0 0 0 0,0 0 11 0 0,-23 4 42 0 0,-26-1-53 0 0,49-2 0 0 0,0-1 0 0 0,1 0 0 0 0,-1 0 0 0 0,1 0 0 0 0,-1 1 0 0 0,1-1 0 0 0,-1 0 0 0 0,1 0 0 0 0,0 0 0 0 0,-1 0 0 0 0,-20 2 2 0 0,3-3-15 0 0,18 1-29 0 0,0 0 19 0 0,0 0-25 0 0,0 0 36 0 0,-1-1 12 0 0,0 1 0 0 0,1 0 0 0 0,-1 0 0 0 0,1-1 0 0 0,-1 1 0 0 0,0-1 0 0 0,0 1 0 0 0,1 0 0 0 0,-1-1 0 0 0,0 1 0 0 0,0 0 0 0 0,1-1 0 0 0,-1 1 0 0 0,0-1 0 0 0,0 1 0 0 0,1 0 0 0 0,-1-1 0 0 0,0 1 0 0 0,1 0 0 0 0,-1 0 0 0 0,0 0 0 0 0,1-1 0 0 0,-1 1 0 0 0,0 0 0 0 0,0 0 0 0 0,1 0 0 0 0,-1 0 0 0 0,0 0 0 0 0,0 0 0 0 0,-44 3 0 0 0,44-3 0 0 0,1 0 0 0 0,-1 0 0 0 0,0 0 0 0 0,1-1 0 0 0,-10 2 0 0 0,8-1 0 0 0,4 0 0 0 0,1-1 0 0 0,-30 3 0 0 0,26-1 0 0 0,0-1 0 0 0,0 0 0 0 0,1-1 0 0 0,-1 2 0 0 0,-12-2 0 0 0,2-1 0 0 0,-24-2 0 0 0,1 4-64 0 0,34 0 64 0 0,-1-1 0 0 0,1 1 0 0 0,-1 0 0 0 0,0 0 0 0 0,1 0 0 0 0,0 0 0 0 0,-1-1 0 0 0,1 1 0 0 0,-1 0 0 0 0,1 0 0 0 0,0 0 0 0 0,-1-1 0 0 0,1 1 0 0 0,-1 0 0 0 0,1 0 0 0 0,-1-1 0 0 0,1 1 0 0 0,0 0 0 0 0,-1 0 0 0 0,1-1 0 0 0,-1 1 0 0 0,0 0 0 0 0,1 0 0 0 0,-1-1 0 0 0,-24 0 0 0 0,24 1 10 0 0,5 1 12 0 0,-24-6 10 0 0,19 4-32 0 0,0 1 0 0 0,1 0 0 0 0,-1-1 0 0 0,0 1 0 0 0,0 0 0 0 0,1 0 11 0 0,0 0 31 0 0,0 0-31 0 0,-1-1-11 0 0,0 1 0 0 0,0 0 0 0 0,1 0 0 0 0,-1 0 0 0 0,0 0 0 0 0,0-1 0 0 0,0 1 0 0 0,1 0 0 0 0,-1 0 0 0 0,0 0 0 0 0,-17-2 0 0 0,18 2 0 0 0,-1-1 0 0 0,-29-3 64 0 0,29 4-64 0 0,1 0 0 0 0,-1 0 0 0 0,1 0 0 0 0,-1-1 0 0 0,1 1 0 0 0,-1 0 0 0 0,1 0 0 0 0,-1-1 0 0 0,2 1 0 0 0,0 0 0 0 0,0 0 0 0 0,0 0 0 0 0,0 0 0 0 0,0 0 0 0 0,0 0 0 0 0,0 0 0 0 0,0 0 0 0 0,0 0 0 0 0,0-1 0 0 0,0 1 0 0 0,0 0 0 0 0,0 0 0 0 0,0 0 0 0 0,0 0 0 0 0,0 0 0 0 0,0 0 0 0 0,0 0 0 0 0,0 0 0 0 0,0 0 0 0 0,0 0 0 0 0,0 0 0 0 0,0 0 0 0 0,0 0 0 0 0,0 0 0 0 0,0 0 0 0 0,0 0 0 0 0,0 0 0 0 0,0 0 0 0 0,0 0 0 0 0,0 0 0 0 0,-1 0 0 0 0,1 0 0 0 0,0 0 0 0 0,0 0 0 0 0,0-1 0 0 0,0 1 0 0 0,0 0 0 0 0,0 0 0 0 0,0 0 0 0 0,0 0 0 0 0,0 0 0 0 0,0 0 0 0 0,0 0 0 0 0,0 0 0 0 0,0 0 0 0 0,0 0 0 0 0,0 0 0 0 0,-18 0 0 0 0,-1-1 0 0 0,11 1 14 0 0,-24-1 36 0 0,30 1-50 0 0,0-1 0 0 0,1 1 0 0 0,-1 0 0 0 0,-37 0 128 0 0,37 0-128 0 0,1 1 0 0 0,-1 0-9 0 0,-13 0-47 0 0,14-1-3 0 0,0 1 36 0 0,-1-1-19 0 0,0 1 19 0 0,1 0-36 0 0,0-1 5 0 0,1 0 32 0 0,-1 0-31 0 0,0 1-86 0 0,1 0 97 0 0,-2 0 31 0 0,1 0 11 0 0,0 1 0 0 0,-1-1 0 0 0,1 0-13 0 0,1-1-51 0 0,10 10-2310 0 0,-7-8 2367 0 0,4-1-127 0 0,-3-2 111 0 0,1 0 0 0 0,-1 0 0 0 0,0 0 0 0 0,1 1 0 0 0,-1 0 0 0 0,1-1 0 0 0,5 2 0 0 0,-8-1 23 0 0,0 0 0 0 0,0 0 0 0 0,0 1 0 0 0,26 2 0 0 0,-18-2-79 0 0,1 0 1 0 0,-1-1-1 0 0,1 0 0 0 0,-1 0 1 0 0,17-3-1 0 0,-25 2 79 0 0,0 1 0 0 0,0 0-11 0 0,1-1-39 0 0,17 0-17 0 0,48 4-933 0 0,-66-3 1000 0 0,0 1 0 0 0,0-1-77 0 0,8 0 2634 0 0,-20-11-2221 0 0,-60-10-16 0 0,64 18-318 0 0,1 1-12 0 0,-14 2 158 0 0,17 0-121 0 0,1 2-4 0 0,-12 0-13 0 0,-5-3-10 0 0,-4-4-64 0 0,-2 1 64 0 0,-15-5 53 0 0,39 9-95 0 0,-2-1 31 0 0,1 1 11 0 0,0-1 0 0 0,-1 1 0 0 0,1-1 0 0 0,-1 1 0 0 0,0 0 0 0 0,1-1 0 0 0,0 1 0 0 0,-1-1 0 0 0,1 1 0 0 0,-1-1 0 0 0,1 1 0 0 0,0 0 0 0 0,-1-1 0 0 0,1 1 0 0 0,0-1-11 0 0,0 1-31 0 0,0 0 42 0 0,1 0 0 0 0,0 0 1 0 0,0 0 0 0 0,0 0 0 0 0,0 0-1 0 0,0-1 1 0 0,0 1 0 0 0,1 0-1 0 0,-1 0 1 0 0,0 0 0 0 0,0 0-1 0 0,0 0 1 0 0,0 0 0 0 0,0 0 0 0 0,0 0-1 0 0,0 0 1 0 0,0 0 0 0 0,0 0-1 0 0,0 0 1 0 0,0 0 0 0 0,0 0-1 0 0,0 0 1 0 0,0 0 0 0 0,0 0 0 0 0,1-1 1 0 0,-3 1 0 0 0,-21-2-2 0 0,21 2 0 0 0,0 0 0 0 0,0 0 0 0 0,1-1 0 0 0,-1 1 0 0 0,0 0 0 0 0,1 0 0 0 0,-1-1 11 0 0,2 1 21 0 0,-1 0-64 0 0,0 0 21 0 0,0 0 11 0 0,-1 0 0 0 0,0-1 11 0 0,2 1 21 0 0,0 0-64 0 0,-1 0 32 0 0,0 0 32 0 0,1 0-64 0 0,-1 0 34 0 0,0 0 52 0 0,0-1-52 0 0,1 1-44 0 0,-2 0 20 0 0,2 0-20 0 0,-2 0 31 0 0,1-1 0 0 0,0 1-31 0 0,0-1 31 0 0,0 1 0 0 0,1 0-45 0 0,4 1-1420 0 0,-2 0 1391 0 0,-1 0 0 0 0,1-1-1 0 0,-1 1 1 0 0,0 0 0 0 0,1 0 0 0 0,1 2 0 0 0,11 6-224 0 0,-1-4 280 0 0,1 0-1 0 0,1-1 0 0 0,-1 0 1 0 0,0-1-1 0 0,1-1 0 0 0,-1 0 1 0 0,1-1-1 0 0,23-1 0 0 0,-27 0 8 0 0,-1-1-1 0 0,19-3 0 0 0,-20 3 7 0 0,1-1-1 0 0,16 1 1 0 0,20 9 16 0 0,-44-8 0 0 0,0 1 0 0 0,0 0 0 0 0,1-1 0 0 0,-1 1 0 0 0,0-1 0 0 0,0 1 0 0 0,0-1 0 0 0,24 1-24 0 0,-20-2 17 0 0,0 1 1 0 0,1 0-1 0 0,-1 0 0 0 0,0 0 1 0 0,12 3-1 0 0,-16-2 7 0 0,-1-1 0 0 0,1 1 0 0 0,0 0 0 0 0,-1-1 0 0 0,1 1 0 0 0,0 0 0 0 0,0-1 0 0 0,0 1 0 0 0,0 0 0 0 0,-1 0 0 0 0,1 0 0 0 0,19 4-181 0 0,-19-5 170 0 0,0 1 11 0 0,25 1-128 0 0,-25-2 128 0 0,0 1 0 0 0,1-1 0 0 0,30 5-64 0 0,-14-1 83 0 0,47 6-166 0 0,-27-6 19 0 0,84 1-330 0 0,-118-5 427 0 0,9 2-32 0 0,-1-2 0 0 0,0 0 1 0 0,1 0-1 0 0,-1-1 0 0 0,0-1 1 0 0,26-6-1 0 0,-37 7 63 0 0,0 1 0 0 0,0-1 0 0 0,0 1 0 0 0,0-1 0 0 0,0 0 0 0 0,0 1 0 0 0,0-1 0 0 0,0 1 0 0 0,0-1 0 0 0,0 0 0 0 0,0 1 0 0 0,0-1 0 0 0,0 1 0 0 0,0-1 0 0 0,12-1 0 0 0,68-5-53 0 0,-77 6 102 0 0,-2 1-49 0 0,-1 0 0 0 0,1-1 0 0 0,-1 1 0 0 0,0-1 0 0 0,1 0 0 0 0,-1 1 0 0 0,0-1 0 0 0,1 0 0 0 0,-1 0-1 0 0,0-1 1 0 0,0 1 0 0 0,2-2 0 0 0,6-2 69 0 0,17-6-169 0 0,-2 3 1980 0 0,-25 7-1794 0 0,0 1 0 0 0,0-1-1 0 0,0 0 1 0 0,0 1 0 0 0,-1-1-1 0 0,1 1 1 0 0,0-1 0 0 0,-1 0-1 0 0,1 1 1 0 0,0-1 0 0 0,-1 1-1 0 0,1-1 1 0 0,0 1 0 0 0,-1-1-1 0 0,1 1 1 0 0,-1 0 0 0 0,1-1-1 0 0,-1 1 1 0 0,1-1 0 0 0,-2 1-1 0 0,-14-9-329 0 0,9 6 538 0 0,6 2-265 0 0,-7 0 17 0 0,6 1-58 0 0,2 0-49 0 0,-2 0-402 0 0,0 2 510 0 0,-1 0 47 0 0,-22 4-43 0 0,23-6-51 0 0,1 0 0 0 0,-1 1 0 0 0,0-1 0 0 0,0 1 0 0 0,1 0 0 0 0,-1-1 0 0 0,1 1 0 0 0,-1 0 0 0 0,-1-1 3 0 0,-8 6-19 0 0,11-6-54 0 0,9 5-3560 0 0,-8-5 3615 0 0,-1 1-1 0 0,1-1 1 0 0,0 0 0 0 0,0 0-1 0 0,0 0 1 0 0,0 0 0 0 0,0 0-1 0 0,0 0 1 0 0,0 0-1 0 0,0 0 1 0 0,-1-1 0 0 0,2 1-1 0 0,8-1-108 0 0,-8 1 113 0 0,0-1 11 0 0,0 1 0 0 0,0-1 0 0 0,0 0 0 0 0,0 1 0 0 0,0-1 0 0 0,0 1 0 0 0,0-1 0 0 0,-1 0 0 0 0,1 1 0 0 0,0-1 0 0 0,24-11 0 0 0,14-1 0 0 0,-38 12 0 0 0,19-7 0 0 0,-11 4 0 0 0,13-4 0 0 0,5-2 0 0 0,-24 8 0 0 0,34-8 0 0 0,-36 10 0 0 0,-1-1 0 0 0,21-4 0 0 0,-19 4 0 0 0,-4 2 0 0 0,19-7 0 0 0,-16 5 0 0 0,0 0 0 0 0,0 0 0 0 0,12-4 0 0 0,1-1 264 0 0,31-20-160 0 0,-37 21-86 0 0,-5 2-10 0 0,0 1-1 0 0,1-1 1 0 0,-1 1 0 0 0,1 0 0 0 0,4-1-1 0 0,18-10 57 0 0,-25 12-64 0 0,0 0 0 0 0,14-6 0 0 0,-15 6 0 0 0,9-4 0 0 0,-1 2 0 0 0,2-2 0 0 0,3-3 0 0 0,-12 7 0 0 0,-1 0 0 0 0,3-2-7 0 0,-1 1-1 0 0,1 0 1 0 0,-1 0-1 0 0,1 0 1 0 0,4-1-1 0 0,19-9 515 0 0,-18 7 2723 0 0,-31 12-3066 0 0,13-2-160 0 0,1 0 0 0 0,-1 0 0 0 0,1 1 0 0 0,-9 7 0 0 0,2-1 164 0 0,10-9-92 0 0,-1 1-1 0 0,1-1 1 0 0,-1 0 0 0 0,1 0-1 0 0,-1 0 1 0 0,-12 2-1 0 0,10-2-72 0 0,-18 3 98 0 0,16-4-47 0 0,0 0 1 0 0,-16 6-1 0 0,23-8-76 0 0,-9 6-28 0 0,-9 4-78 0 0,20-10 128 0 0,0 1 0 0 0,-1 0 0 0 0,1 0 0 0 0,-1-1 0 0 0,-15 7 128 0 0,12-4-137 0 0,-5 1-109 0 0,0 1 0 0 0,-15 9 0 0 0,25-14 65 0 0,0 0 0 0 0,-1 1 29 0 0,1-1-48 0 0,1 1-310 0 0,-1 1 185 0 0,0-1 0 0 0,1 1 0 0 0,0-1 1 0 0,-1 0-1 0 0,1 1 0 0 0,0-1 0 0 0,0 0 0 0 0,0 0 1 0 0,0 1-1 0 0,2 1 0 0 0,18 12-1225 0 0,-14-11 1336 0 0,-1-1-1 0 0,0 2 1 0 0,8 5-1 0 0,-11-8 87 0 0,1-1 0 0 0,8 12 11 0 0,-12-12 32 0 0,1 0-22 0 0,-1 0 19 0 0,0-1-1 0 0,0 0 1 0 0,0 1-1 0 0,0-1 1 0 0,0 1 0 0 0,0-1-1 0 0,0 1 1 0 0,0-1 0 0 0,0 0-1 0 0,0 1 1 0 0,0-1 0 0 0,0 1-1 0 0,0-1 1 0 0,0 0 0 0 0,0 1-1 0 0,0-1 1 0 0,-1 1 0 0 0,1-1-1 0 0,0 0 1 0 0,0 1 0 0 0,-1-1-1 0 0,1 0 1 0 0,0 1 0 0 0,0-1-1 0 0,-1 0 1 0 0,1 0 0 0 0,0 1-1 0 0,-1-1 1 0 0,1 0 0 0 0,0 0-1 0 0,-1 1 1 0 0,1-1 0 0 0,0 0-1 0 0,-1 0 1 0 0,0 0 0 0 0,-20 8 2259 0 0,11-4-1709 0 0,3-1-533 0 0,0-1-1 0 0,-1 1 1 0 0,1-1 0 0 0,-1-1-1 0 0,1 0 1 0 0,-1 0-1 0 0,0 0 1 0 0,1-1 0 0 0,-1 0-1 0 0,0 0 1 0 0,0-1 0 0 0,-10-2-1 0 0,-18-4 83 0 0,22 4-125 0 0,0 1 0 0 0,-1 0 0 0 0,1 1 1 0 0,0 1-1 0 0,-17 1 0 0 0,-34 9-166 0 0,53-7-3708 0 0,34 8 2912 0 0,-10-7 886 0 0,18 2-86 0 0,-30-6 105 0 0,59-2-141 0 0,-35 0 149 0 0,10 1 35 0 0,-33 0 0 0 0,3 0 0 0 0,25 4 0 0 0,-29-3 0 0 0,0 0 0 0 0,0 1 0 0 0,0-1 0 0 0,0 0 0 0 0,0 0 0 0 0,0 0 0 0 0,0 0 0 0 0,0 0 0 0 0,0 0 0 0 0,0 0 0 0 0,0 0 0 0 0,0 0 0 0 0,0 0 0 0 0,0 0 0 0 0,0 0 0 0 0,0 0 0 0 0,0 0 0 0 0,0 0 0 0 0,0 0 0 0 0,0 0 0 0 0,0 0 0 0 0,0 0 0 0 0,0 0 0 0 0,0 0 0 0 0,0 0 0 0 0,0 0 0 0 0,0 0 0 0 0,0 1 0 0 0,0-1 0 0 0,0 0 0 0 0,0 0 0 0 0,0 0 0 0 0,0 0 0 0 0,0 0 0 0 0,0 0 0 0 0,0 0 0 0 0,0 0 0 0 0,0 0 0 0 0,0 0 0 0 0,23-2 0 0 0,37 0 0 0 0,-56 2 424 0 0,59 2 1286 0 0</inkml:trace>
</inkml:ink>
</file>

<file path=ppt/ink/ink1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2"/>
    </inkml:context>
    <inkml:brush xml:id="br0">
      <inkml:brushProperty name="width" value="0.1" units="cm"/>
      <inkml:brushProperty name="height" value="0.1" units="cm"/>
      <inkml:brushProperty name="color" value="#FFCC99"/>
    </inkml:brush>
  </inkml:definitions>
  <inkml:trace contextRef="#ctx0" brushRef="#br0">236 789 5527 0 0,'0'0'9676'0'0,"-1"-20"-9612"0"0,-1-45 548 0 0,-3-61-398 0 0,4 115 70 0 0,3 17 300 0 0,2 18-555 0 0,-3-2-77 0 0,-1 1 0 0 0,-5 44 0 0 0,-14 44 3147 0 0,18-113-3083 0 0,0 0-1 0 0,0 0 1 0 0,1-1 0 0 0,-1 1 0 0 0,1-1 0 0 0,-1 1 0 0 0,1 0 0 0 0,0-3 0 0 0,0 4-9 0 0,-1-37-955 0 0,1 0 0 0 0,2 0 0 0 0,14-74 0 0 0,-21 135 1256 0 0,-2-1-1 0 0,0-1 1 0 0,-11 22-1 0 0,4-12 163 0 0,-34 53 1 0 0,45-79-368 0 0,2-3 5 0 0,-1 1 0 0 0,1-1 1 0 0,-1 0-1 0 0,0 0 0 0 0,0 1 0 0 0,0-1 1 0 0,0 0-1 0 0,-3 2 0 0 0,2-19 404 0 0,5-9-905 0 0,2 0 1 0 0,0 1-1 0 0,1-1 0 0 0,16-42 0 0 0,-19 60 340 0 0,36-92-696 0 0,-48 108 3265 0 0,-1 6-3209 0 0,1 0 0 0 0,0 1 1 0 0,-7 18-1 0 0,-2 5 1442 0 0,12-29-513 0 0,-2 7 241 0 0,-18 25 108 0 0,28-49-948 0 0,0 0 1 0 0,0 0 0 0 0,1 0 0 0 0,0 0 0 0 0,4-9-1 0 0,-1 3 174 0 0,48-111 2855 0 0,-58 126-1825 0 0,-6 4-1305 0 0,-3 11-179 0 0,-20 34 0 0 0,-2 2 575 0 0,12-19-490 0 0,24-35 468 0 0,4-7-2711 0 0,-3 3 2329 0 0,1 0 1 0 0,1-6-1 0 0,1-1 541 0 0,0 1 0 0 0,10-19 0 0 0,-8 18-77 0 0,8-21 1 0 0,-8 12 618 0 0,4-34 0 0 0,-3 14-177 0 0,11-75 1422 0 0,-15 85-1699 0 0,0 7 117 0 0,-1-29-1 0 0,-2 44-273 0 0,2-32 0 0 0,-1 33 0 0 0,-1 5 11 0 0,-6-70 1802 0 0,5 63-1436 0 0,-1 0-1 0 0,0 0 1 0 0,-5-16 0 0 0,0 2 66 0 0,5 14-73 0 0,-1 0 1 0 0,-1 0-1 0 0,-6-12 1 0 0,-6-10 906 0 0</inkml:trace>
</inkml:ink>
</file>

<file path=ppt/ink/ink1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3"/>
    </inkml:context>
    <inkml:brush xml:id="br0">
      <inkml:brushProperty name="width" value="0.05" units="cm"/>
      <inkml:brushProperty name="height" value="0.05" units="cm"/>
      <inkml:brushProperty name="color" value="#FFCC99"/>
    </inkml:brush>
  </inkml:definitions>
  <inkml:trace contextRef="#ctx0" brushRef="#br0">1907 103 919 0 0,'0'0'15182'0'0,"-17"-15"-13102"0"0,16 13-1975 0 0,-12-8-1347 0 0,20 21-445 0 0,3 0 5137 0 0,-30-26-442 0 0,20 14-3015 0 0,-5-2-1 0 0,1-2 0 0 0,-1 1 0 0 0,-7-9 1 0 0,12 13-59 0 0,28 24-2847 0 0,-45-37 3450 0 0,12 9-441 0 0,-19-10 747 0 0,24 14-815 0 0,7 7-3120 0 0,7-1 4326 0 0,-21-10-559 0 0,-12-8-623 0 0,18 12-113 0 0,0 0-5 0 0,0-1 82 0 0,0 1 0 0 0,-1 0 0 0 0,1-1 0 0 0,0 1-1 0 0,0-1 1 0 0,0 1 0 0 0,0-1 0 0 0,0 1 0 0 0,0-1 0 0 0,0 0-1 0 0,-2-1 1 0 0,-7-5-115 0 0,10 6 175 0 0,-9-5 156 0 0,-4-5-96 0 0,13 11-173 0 0,0 0 68 0 0,-1-1-21 0 0,-21-9 50 0 0,22 10-121 0 0,-1 0-4 0 0,0-1 51 0 0,0 1 14 0 0,0-1-13 0 0,1 1-40 0 0,43 17-254 0 0,-7-7 312 0 0,-34-9-5 0 0,0 0 0 0 0,0 0 0 0 0,2 0 14 0 0,16 9 476 0 0,-20-9-500 0 0,21 7 84 0 0,-1-1-74 0 0,-20-7 0 0 0,-1 0 0 0 0,1 0 0 0 0,0 0 0 0 0,0 0 0 0 0,0 0 0 0 0,0 0 0 0 0,0 0 0 0 0,0 0 0 0 0,0 0 0 0 0,0 0 0 0 0,0 0 0 0 0,0 0 0 0 0,0 0 0 0 0,0 0 0 0 0,0 0 0 0 0,0 0 0 0 0,0 0 0 0 0,0 0 0 0 0,0 0 0 0 0,0 0 0 0 0,0 0 0 0 0,0 0 0 0 0,0 0 0 0 0,0 0 0 0 0,0 1 0 0 0,0-1 0 0 0,0 0 0 0 0,0 0 0 0 0,0 0 0 0 0,0 0 0 0 0,0 0 0 0 0,0 0 0 0 0,0 0 0 0 0,0 0 0 0 0,0 0 0 0 0,0 0 0 0 0,0 0 0 0 0,0 0 0 0 0,0 0 0 0 0,0 0 0 0 0,0 0 0 0 0,-1 0-9 0 0,3 1 17 0 0,18 3 121 0 0,-18-4-129 0 0,0 1 0 0 0,-1-1 0 0 0,23 7 3391 0 0,-25-8-3354 0 0,0 0 0 0 0,-1 0 0 0 0,1 0 0 0 0,0 0 0 0 0,-1 0 0 0 0,1 0 0 0 0,-1 1 0 0 0,1-1 0 0 0,-1 0 0 0 0,1 1 0 0 0,-1-1 0 0 0,1 1 0 0 0,-4-1 0 0 0,1 0 14 0 0,-1-1-41 0 0,-11-6 52 0 0,7 3-67 0 0,4 2-4 0 0,-1-2-789 0 0,6 5 789 0 0,0 0 0 0 0,0 0-1 0 0,0 0 1 0 0,0 0 0 0 0,0 0-1 0 0,0 0 1 0 0,0 0 0 0 0,0 0-1 0 0,0 0 1 0 0,0 0 0 0 0,0 0-1 0 0,0 0 1 0 0,0 0 0 0 0,0 0-1 0 0,0 0 1 0 0,0 1 0 0 0,0-1-1 0 0,0 0 1 0 0,0 0 0 0 0,0 0-1 0 0,0 0 1 0 0,0 0 0 0 0,0 0-1 0 0,0 0 1 0 0,0 0 0 0 0,0 0-1 0 0,0 0 1 0 0,0 0 0 0 0,0 0-1 0 0,0 0 1 0 0,0 0 0 0 0,-1 0-1 0 0,1 0 1 0 0,0 0 0 0 0,0 0-1 0 0,0 0 1 0 0,0 0 0 0 0,0 0-1 0 0,0 1 1 0 0,0-1 0 0 0,0 0-1 0 0,0 0 1 0 0,0 0 0 0 0,0 0-1 0 0,0 0 1 0 0,0 0 0 0 0,0 0-1 0 0,0 0 1 0 0,0 0-1 0 0,-1 0 1 0 0,1 0 0 0 0,0 0-1 0 0,0 0 1 0 0,0 0 0 0 0,0 0-1 0 0,3 5-236 0 0,0 1 0 0 0,1-1 0 0 0,0 0 0 0 0,0 1 0 0 0,6 5 0 0 0,1 2 105 0 0,22 24 147 0 0,-24-27 16 0 0,1 1 0 0 0,-1 0 0 0 0,-1 0 0 0 0,0 1 0 0 0,-1-1 0 0 0,10 22 0 0 0,-1 5 354 0 0,-6-17 299 0 0,6 23 1 0 0,-9-24-552 0 0,1-1 1 0 0,0 1-1 0 0,15 22 1 0 0,-16-29-110 0 0,10 16 6 0 0,-1 2 1 0 0,21 60-1 0 0,-30-61 108 0 0,-2 0 1 0 0,3 41-1 0 0,-8-71-129 0 0,1 19 121 0 0,0-1-1 0 0,-1 1 1 0 0,-1 0 0 0 0,-1 0-1 0 0,-7 30 1 0 0,6-40 17 0 0,0-1-1 0 0,0 0 1 0 0,-1 0-1 0 0,0 0 1 0 0,-1 0-1 0 0,0 0 1 0 0,0-1-1 0 0,-8 9 1 0 0,0 0 0 0 0,8-8-133 0 0,-11 14 114 0 0,-2 0 0 0 0,-31 30 1 0 0,36-42-93 0 0,-1 0 0 0 0,0-2 0 0 0,0 0 1 0 0,-25 10-1 0 0,-13 7 18 0 0,-108 52 681 0 0,133-65-684 0 0,-16 6 27 0 0,-46 11 1 0 0,52-20-43 0 0,-53 5 0 0 0,48-8 36 0 0,-85 5-135 0 0,50-1 107 0 0,30-4-6 0 0,-46 1 24 0 0,-43 10 422 0 0,27-8 36 0 0,85-8-457 0 0,-85-2 130 0 0,40-1-101 0 0,20 1-54 0 0,19 0 21 0 0,-49 5-1 0 0,-65 8-49 0 0,74-13-146 0 0,46 0 67 0 0,0 0-1 0 0,-34 5 1 0 0,56-4 79 0 0,1-1 0 0 0,-1 1 0 0 0,-10 0-126 0 0,0 1 0 0 0,0 0 0 0 0,-23 5 0 0 0,35-6 46 0 0,-7 2-347 0 0,7-2 371 0 0,4-20-4576 0 0,-7 25 4806 0 0,3-4-163 0 0,0 0 0 0 0,0 0 0 0 0,0 0-1 0 0,0 0 1 0 0,0-1 0 0 0,-1 1 0 0 0,1 0-1 0 0,0 0 1 0 0,0 0 0 0 0,-1 0 0 0 0,1-1 0 0 0,0 1-1 0 0,-1 0 1 0 0,1 0 0 0 0,-1-1 0 0 0,1 1 0 0 0,-1 0-1 0 0,0 0 1 0 0,0 0-11 0 0,0 1 0 0 0,0-1 0 0 0,0 0 0 0 0,0 0 12 0 0,1-1 48 0 0,-1 1 16 0 0,0-1 16 0 0,0 1 4 0 0,1-1-82 0 0,-6 5 307 0 0,3-3-181 0 0,4-2 137 0 0,-1 0-268 0 0,0 0-1 0 0,0 0 1 0 0,0 0-1 0 0,0 0 1 0 0,0 0 0 0 0,0 0-1 0 0,0 0 1 0 0,0 0-1 0 0,0 0 1 0 0,0 0 0 0 0,0 0-1 0 0,0 0 1 0 0,0 0-1 0 0,0 0 1 0 0,0 0 0 0 0,0 0-1 0 0,0 0 1 0 0,-1 0 2 0 0,0 0 1 0 0,1 0-1 0 0,-1 1 1 0 0,0-1-1 0 0,0 0 1 0 0,0 0 0 0 0,1 1-1 0 0,-1-1 1 0 0,0 0-1 0 0,1 1 1 0 0,-1-1-1 0 0,0 1 1 0 0,1-1 0 0 0,-1 1-1 0 0,0-1 1 0 0,1 1-1 0 0,-1 0 1 0 0,0-1 16 0 0,1 0-76 0 0,-1 1 33 0 0,0-1 15 0 0,-1 1 0 0 0,1 0-11 0 0,1-1-31 0 0,-1 0 20 0 0,0 1-20 0 0,0-1 31 0 0,-1 1 11 0 0,1 0 0 0 0,-5 2-799 0 0,16-4-463 0 0,-7 0 987 0 0,33 1 275 0 0,-9 1 53 0 0,-14 0-69 0 0,-9 0-4 0 0,1-1 1 0 0,-1 0-1 0 0,0 1 0 0 0,0-2 1 0 0,1 1-1 0 0,-1 0 0 0 0,0-1 1 0 0,0 0-1 0 0,6-2 0 0 0,-25 1 1592 0 0,-13 1 0 0 0,27 1-1572 0 0,-17 2 0 0 0,14-1 0 0 0,-1 0 0 0 0,1-1 0 0 0,0 0 0 0 0,0 0 0 0 0,-1 0 0 0 0,1 0 0 0 0,-6-1 0 0 0,2-2 0 0 0,-14 5 0 0 0,22-1-87 0 0,-10-1-127 0 0,10 0 243 0 0,0 0-138 0 0,-1 1 86 0 0,1-1-14 0 0,-1 0 67 0 0,0 0-32 0 0,1 0-64 0 0,15-1-2914 0 0,0 0 2761 0 0,0-1 1 0 0,-1-1-1 0 0,1 0 0 0 0,-1-1 0 0 0,15-6 0 0 0,-28 10 239 0 0,-1 0 1 0 0,1 0-1 0 0,-1-1 0 0 0,1 1 0 0 0,-1 0 0 0 0,0 0 1 0 0,1 0-1 0 0,-1 0 0 0 0,1-1 0 0 0,-1 1 0 0 0,1 0 1 0 0,-1 0-1 0 0,1-1 0 0 0,-1 1 0 0 0,0 0 0 0 0,1-1 1 0 0,-1 1-1 0 0,0-1 0 0 0,1 1 0 0 0,-1 0 1 0 0,0-1-1 0 0,1 1 0 0 0,-1-1 0 0 0,0 1 0 0 0,0-1 1 0 0,0 1-1 0 0,1-1 0 0 0,-1 1 0 0 0,0-1 0 0 0,0 1 1 0 0,0-1-1 0 0,0 1 0 0 0,0-1 0 0 0,0 1 0 0 0,0-1 1 0 0,-1-2 88 0 0,0 1 1 0 0,-1 0 0 0 0,1 0-1 0 0,-1 0 1 0 0,1 0-1 0 0,-1 0 1 0 0,-2-2 0 0 0,-10-13-213 0 0,12 14 54 0 0,0 0 1 0 0,1 0 0 0 0,0 0 0 0 0,0-1 0 0 0,0 1-1 0 0,0-4 1 0 0,1 6 52 0 0,0 1 0 0 0,-1-1 0 0 0,1 1 0 0 0,0-1 0 0 0,0 0 0 0 0,0 1 0 0 0,0-1-1 0 0,0 0 1 0 0,-1 1 0 0 0,1-1 0 0 0,0 1 0 0 0,0-1 0 0 0,-1 1 0 0 0,1-1 0 0 0,0 0 0 0 0,-1 1 0 0 0,1-1 0 0 0,-1 1 0 0 0,1 0-1 0 0,-2-2 1 0 0,-1-1 24 0 0,-6-20-74 0 0,9 22-7 0 0,-1-1 42 0 0,1 1 11 0 0,-1-1 0 0 0,1 1 0 0 0,0-1 0 0 0,-1 1 0 0 0,1 0-12 0 0,0 1 10 0 0,0 0 1 0 0,0 0-1 0 0,0 0 0 0 0,0 0 0 0 0,0 0 1 0 0,0 0-1 0 0,0 0 0 0 0,0 0 0 0 0,0 0 1 0 0,0 0-1 0 0,0 0 0 0 0,-1 0 0 0 0,1 0 1 0 0,0 0-1 0 0,0 0 0 0 0,0 0 0 0 0,0 0 1 0 0,0 0-1 0 0,0 0 0 0 0,0 0 0 0 0,0 0 1 0 0,0 0-1 0 0,0 0 0 0 0,0 0 0 0 0,0 0 1 0 0,0 0-1 0 0,0 0 0 0 0,0 0 0 0 0,0 0 0 0 0,0 0 1 0 0,0 0-1 0 0,0 0 0 0 0,0-1 0 0 0,-1 1 5 0 0,-1-15-142 0 0,3 14 136 0 0,-3-10-375 0 0,2 11 421 0 0,0-1-22 0 0,0 1 32 0 0,-5-9 459 0 0,18 13-2402 0 0,-4 1 1920 0 0,1-1 0 0 0,20 5 0 0 0,-28-9-30 0 0,0 0 0 0 0,0 0 0 0 0,0 1 0 0 0,1 0 0 0 0,-1-1 0 0 0,0 1 0 0 0,14 6 0 0 0,34 12 0 0 0,-45-17 9 0 0,0 0 0 0 0,0 1 0 0 0,0-1 0 0 0,-1 1 0 0 0,1 0 0 0 0,0 0 0 0 0,5 6 0 0 0,-6-4 0 0 0,0 0 0 0 0,0 1 0 0 0,-1-1 0 0 0,4 8-1 0 0,9 18 31 0 0,-16-31 14 0 0,-1 2 287 0 0,0-1-1 0 0,0 0 1 0 0,0 1-1 0 0,0-1 1 0 0,0 0-1 0 0,0 0 1 0 0,-1 0 0 0 0,-1 2-1 0 0,-6 0-157 0 0,0 0-1 0 0,0-1 1 0 0,0 0-1 0 0,-10 0 1 0 0,-26 6 278 0 0,44-8-460 0 0,-1 0-12 0 0,2 0-52 0 0,3 3-1619 0 0,-1-2 1616 0 0,0 1 0 0 0,0-1-1 0 0,0 0 1 0 0,0 0-1 0 0,1 0 1 0 0,-1 0-1 0 0,0-1 1 0 0,0 1 0 0 0,0-1-1 0 0,1 1 1 0 0,-1-1-1 0 0,0 0 1 0 0,1 0 0 0 0,2 0-1 0 0,5 0 19 0 0,1-2 0 0 0,13-2-1 0 0,-15 2 32 0 0,1-1 1 0 0,-7 3 12 0 0,0-1-1 0 0,0 0 1 0 0,0 1 0 0 0,0-1 0 0 0,0 1 0 0 0,0 0 0 0 0,0 0-1 0 0,6 1 1 0 0,-7-1 5 0 0,0 0 0 0 0,0 0 0 0 0,0-1 0 0 0,17 1 0 0 0,-17 0 0 0 0,13 0 0 0 0,-12 0 0 0 0,13 0 0 0 0,1 1 0 0 0,26 4 0 0 0,-39-4 0 0 0,-6-1 0 0 0,24 0 0 0 0,-20 0 0 0 0,0 0 0 0 0,0-1 0 0 0,0 1 0 0 0,0 0 0 0 0,0 0 0 0 0,0 0 0 0 0,0 0 0 0 0,0 0 0 0 0,27 0 0 0 0,-21 0 699 0 0</inkml:trace>
</inkml:ink>
</file>

<file path=ppt/ink/ink1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4"/>
    </inkml:context>
    <inkml:brush xml:id="br0">
      <inkml:brushProperty name="width" value="0.05" units="cm"/>
      <inkml:brushProperty name="height" value="0.05" units="cm"/>
      <inkml:brushProperty name="color" value="#FFCC99"/>
    </inkml:brush>
  </inkml:definitions>
  <inkml:trace contextRef="#ctx0" brushRef="#br0">23 142 1839 0 0,'0'-3'16340'0'0,"2"19"-16497"0"0,-1-1 1 0 0,0 1-1 0 0,-1-1 0 0 0,-3 27 0 0 0,3-42 153 0 0,2-97 2172 0 0,-2 115-2328 0 0,1-8 134 0 0,-1-1 1 0 0,0 1-1 0 0,-1-1 0 0 0,0 1 1 0 0,0-1-1 0 0,-1 1 0 0 0,-3 9 1 0 0,4-19 57 0 0,3-21-2315 0 0,-1-5 2831 0 0,-1 24 175 0 0,0 2-186 0 0,-1 15-865 0 0,-3 32 128 0 0,4-45 188 0 0,0 48-509 0 0,0-48 510 0 0,-4 17 139 0 0,4-17-141 0 0,0-5-8 0 0,-2 30 47 0 0,2-25-26 0 0,-2 10 64 0 0,1-11-73 0 0,0-1-14 0 0,0 8-5 0 0,1-6 4 0 0,1 14-572 0 0,-1-15 1331 0 0,13-24-1390 0 0,4-35 1807 0 0,-13 45-1104 0 0,1 1 0 0 0,1-1 0 0 0,10-17 0 0 0,18-18 348 0 0,-28 40 1092 0 0,1-2 1447 0 0,-7 10-2893 0 0,0 0 0 0 0,0 0 0 0 0,0 0 0 0 0,-1 0 420 0 0,1 0-420 0 0,0 0 0 0 0,0 0 0 0 0,0 0 0 0 0,0 0 0 0 0,0 0 0 0 0,0-1 0 0 0,0 1 1 0 0,0 0-1 0 0,0 0 0 0 0,0 0 0 0 0,0 0 0 0 0,0 0 0 0 0,0 0 0 0 0,0 0 0 0 0,0 0 0 0 0,0 0 0 0 0,0 0 0 0 0,0 0 0 0 0,0 0 0 0 0,0 0 0 0 0,0 0 0 0 0,0-1 0 0 0,-6 6-131 0 0,1 1-1 0 0,-1-1 1 0 0,1 1-1 0 0,0 0 1 0 0,1 0-1 0 0,-1 1 1 0 0,1-1-1 0 0,-4 9 1 0 0,6-10 78 0 0,-4 6-37 0 0,0 1 0 0 0,-6 22 0 0 0,-3 8-11 0 0,15-41 17 0 0,-1 1 20 0 0,2 0-31 0 0,-4 4 10 0 0,1-2 3 0 0,1-3-16 0 0,1-1-21 0 0,0 1-3 0 0,-5 10-296 0 0,-4 14-1042 0 0,8-25 1364 0 0,1 0 1 0 0,0 2 32 0 0,0-2-38 0 0,0 0-112 0 0,0 1 145 0 0,1 10-1164 0 0,1-16-242 0 0,4-8 1476 0 0,0 0-1 0 0,3-13 1 0 0,5-11 17 0 0,-7 23-42 0 0,0 1-1 0 0,1-1 1 0 0,11-12 0 0 0,-5 6 258 0 0,-5 6-179 0 0,-1 1 147 0 0,1 1-1 0 0,16-19 1 0 0,-17 23-247 0 0,-1-1 1 0 0,9-12-1 0 0,-12 14 19 0 0,1 1 1 0 0,0-1-1 0 0,10-8 0 0 0,-4 7 26 0 0,0 0 0 0 0,23-12-1 0 0,-11 11 105 0 0,-19 6-9 0 0,27-13 492 0 0,-29 15-587 0 0,0 1-33 0 0,0-1-10 0 0,0 0 0 0 0,36-18 64 0 0,-36 18-64 0 0,0 1 0 0 0,-1-1 0 0 0,1 1 0 0 0,0-1 0 0 0,0 0 0 0 0,-1 1-13 0 0,0-1-40 0 0,0 1 29 0 0,-1 0-19 0 0,2-1 32 0 0,0 1 11 0 0,-1-1 0 0 0,1 1 0 0 0,0-1 0 0 0,2 0 2640 0 0,-7 1-2511 0 0,-1 0 0 0 0,1-1 0 0 0,0 1 0 0 0,-1 0-1 0 0,1 1 1 0 0,0-1 0 0 0,-1 1 0 0 0,-4 1 0 0 0,-9 0 196 0 0,-33 3 443 0 0,-1 3 715 0 0,50-8-1483 0 0,-10 0 146 0 0,0 1 0 0 0,-18 3-1 0 0,25-3-70 0 0,0 0-1 0 0,0 0 0 0 0,-1-1 0 0 0,1 0 1 0 0,0 0-1 0 0,-7-1 0 0 0,-6 0 65 0 0,13 1-126 0 0,-84-4-578 0 0,62-3 226 0 0,25 7 286 0 0,0-1-240 0 0,1 1 190 0 0,-1 24-2109 0 0,1-6 2202 0 0,3 94-188 0 0,-3-94 175 0 0,2 14-45 0 0,-2-31 10 0 0,3-4-2965 0 0,-2 3 2973 0 0,-1-1 1 0 0,0 1-1 0 0,1-1 1 0 0,-1 1-1 0 0,0-1 1 0 0,1 1-1 0 0,-1-1 0 0 0,0 1 1 0 0,0-1-1 0 0,0 1 1 0 0,0-1-1 0 0,1 1 1 0 0,-1-2-1 0 0,3-15 239 0 0,-2 14-194 0 0,37-126 181 0 0,-37 126-171 0 0,-1 3 235 0 0,1 19-171 0 0,-1-7 8 0 0,-1 18-286 0 0,-1-1-1 0 0,-1 0 1 0 0,-7 31 0 0 0,10-59 220 0 0,0 0 0 0 0,0-7-396 0 0,1 1 164 0 0,1-1 0 0 0,-1 1-1 0 0,1-1 1 0 0,4-9 0 0 0,0 1 194 0 0,2-9 38 0 0,1 0 0 0 0,21-36 1439 0 0,-33 78-1147 0 0,1-4-774 0 0,2-14 407 0 0,3-2-798 0 0,-1 1 649 0 0,1-1 0 0 0,-1 0 0 0 0,0 1 1 0 0,1-1-1 0 0,-1 0 0 0 0,0-1 0 0 0,0 1 0 0 0,0 0 0 0 0,0-1 0 0 0,4-2 1 0 0,22-23 562 0 0,-23 23-513 0 0,-2 1 1243 0 0,-2 5-465 0 0,-8 10-353 0 0,-12 18-591 0 0,-39 40 1524 0 0,59-72-1935 0 0,0 0 560 0 0,0 0 0 0 0,0 0 1 0 0,0 0-1 0 0,0 0 0 0 0,1 1 0 0 0,-1-1 0 0 0,2-1 0 0 0,2-4 160 0 0,7-14 20 0 0,-9 15-2 0 0,0 0 1 0 0,0 1 0 0 0,1-1-1 0 0,-1 1 1 0 0,1 0-1 0 0,1 0 1 0 0,6-6-1 0 0,-9 9-25 0 0,-1 2 29 0 0,0-1-1 0 0,0 1 1 0 0,0-1-1 0 0,-1 1 1 0 0,1-1-1 0 0,0 0 1 0 0,-1 1-1 0 0,1-1 1 0 0,-1 0-1 0 0,1 1 1 0 0,0-1-1 0 0,-1 0 1 0 0,0 0-1 0 0,1 1 1 0 0,-1-1-1 0 0,1 0 1 0 0,-1 0-1 0 0,0 0 1 0 0,0 0-1 0 0,1 1 1 0 0,-1-1-1 0 0,0 0 1 0 0,0 0-1 0 0,0-2 1 0 0,0 3 107 0 0,-1-1 1 0 0,1 0-1 0 0,0 1 1 0 0,0-1 0 0 0,-1 0-1 0 0,1 1 1 0 0,-1-1-1 0 0,1 1 1 0 0,-1-1-1 0 0,1 1 1 0 0,-1-1-1 0 0,1 0 1 0 0,-1 1-1 0 0,1 0 1 0 0,-1-1-1 0 0,0 1 1 0 0,1-1-1 0 0,-1 1 1 0 0,0 0 0 0 0,1-1-1 0 0,-1 1 1 0 0,0 0-1 0 0,1 0 1 0 0,-1 0-1 0 0,0 0 1 0 0,1-1-1 0 0,-1 1 1 0 0,0 0-1 0 0,0 0 1 0 0,1 0-1 0 0,-2 1 1 0 0,-26 0 895 0 0,27-1-978 0 0,-6 0 38 0 0,0 1-1 0 0,0-2 0 0 0,0 1 1 0 0,0-1-1 0 0,0 0 0 0 0,-7-1 1 0 0,-26-14 643 0 0,39 15-627 0 0,1 1-1 0 0,-1 0-13 0 0,0-1-54 0 0,-1 0-28 0 0,0-2-125 0 0,-12-3-21 0 0,14 6 97 0 0,24 0-2310 0 0,-9 0 2224 0 0,0 0 0 0 0,0 1 0 0 0,0 1 0 0 0,16 4 0 0 0,18 2 94 0 0,-11-3 56 0 0,-9-6-71 0 0,4-1 14 0 0,-33 2 47 0 0,1 0-1 0 0,-1 0 1 0 0,1 1-1 0 0,-1-1 1 0 0,1 0 0 0 0,-1 0-1 0 0,1 0 1 0 0,-1 0-1 0 0,1-1 1 0 0,-1 1-1 0 0,1 0 1 0 0,-1 0-1 0 0,1 0 1 0 0,-1 0 0 0 0,1 0-1 0 0,-1-1 1 0 0,1 1-1 0 0,-1 0 1 0 0,0 0-1 0 0,1-1 1 0 0,-1 1 0 0 0,1 0-1 0 0,-1-1 1 0 0,0 1-1 0 0,1 0 1 0 0,-1-1-1 0 0,1 0 1 0 0,0 0-14 0 0,0 0 0 0 0,0 0 0 0 0,0-1 0 0 0,0 1 0 0 0,1 0 0 0 0,-1 0 0 0 0,0 0 0 0 0,1 1 0 0 0,-1-1 0 0 0,1 0 0 0 0,-1 0 0 0 0,1 1 0 0 0,-1-1 0 0 0,4 0 0 0 0,12-3 1432 0 0</inkml:trace>
</inkml:ink>
</file>

<file path=ppt/ink/ink1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5"/>
    </inkml:context>
    <inkml:brush xml:id="br0">
      <inkml:brushProperty name="width" value="0.05" units="cm"/>
      <inkml:brushProperty name="height" value="0.05" units="cm"/>
      <inkml:brushProperty name="color" value="#FFCC99"/>
    </inkml:brush>
  </inkml:definitions>
  <inkml:trace contextRef="#ctx0" brushRef="#br0">19 610 1375 0 0,'0'0'15888'0'0,"1"-28"-16440"0"0,3-32 370 0 0,-2 113-172 0 0,-2-53 505 0 0,0 0-86 0 0,0 2-11 0 0,0-1-44 0 0,0 1-10 0 0,0 0-12 0 0,0-2-36 0 0,0 2 487 0 0,-2 10-271 0 0,2-12-109 0 0,0 0 15 0 0,0 2-58 0 0,-1 0-16 0 0,1-1-16 0 0,-1-1-61 0 0,1 1 54 0 0,0 0 23 0 0,0-1-48 0 0,-1 2-88 0 0,0 0 528 0 0,1 6 2610 0 0,7-135-3810 0 0,-7 124 794 0 0,1-25 77 0 0,-1 0-1 0 0,-5-38 0 0 0,0 11 87 0 0,7 32-121 0 0,-1 18-14 0 0,-1 0 0 0 0,1 1-1 0 0,-1-1 1 0 0,0 0 0 0 0,0 1 0 0 0,-1-1 0 0 0,-1-5 0 0 0,2 9 18 0 0,2 22-971 0 0,1 16 963 0 0,-1-4-523 0 0,-2 44 1 0 0,0-3 202 0 0,0-73 339 0 0,-1 19-139 0 0,1-6 1012 0 0,-6-45-1286 0 0,4-16 370 0 0,5-24-16 0 0,4-28-56 0 0,-5-2 247 0 0,-2 75-86 0 0,-2-16 39 0 0,2 36-114 0 0,0 3-8 0 0,-1 1 1 0 0,1-1-1 0 0,0 0 0 0 0,-1 0 0 0 0,0 1 1 0 0,1-1-1 0 0,-3-2 0 0 0,0-12-18 0 0,3 17-52 0 0,-2-16-1446 0 0,2 15 1456 0 0,0 1 1 0 0,0-1 42 0 0,0-1 1 0 0,0 2-33 0 0,-3-8-13 0 0,1 5-14 0 0,1 0-1 0 0,0 0 1 0 0,-1-1-1 0 0,2 1 1 0 0,-2-7 717 0 0,4 20-1343 0 0,0-1 681 0 0,0 0 0 0 0,-1 0 0 0 0,0 0 1 0 0,0 14-1 0 0,-7 45 138 0 0,6-63-142 0 0,-2 14 19 0 0,2 0 0 0 0,0-1 0 0 0,5 31 0 0 0,21 65-128 0 0,-21-102 223 0 0,2 3-2779 0 0,-3-30 1999 0 0,-4-9 1497 0 0,-7-44 1 0 0,2 29-692 0 0,4 28-33 0 0,1 7-7 0 0,0 0-1 0 0,-1 0 0 0 0,1 0 1 0 0,-1 0-1 0 0,0 0 1 0 0,-2-6 2832 0 0,3 12-3098 0 0,1 0 0 0 0,0 0-1 0 0,0 0 1 0 0,0 0-1 0 0,1 0 1 0 0,-1 0 0 0 0,0-1-1 0 0,4 4 1 0 0,2 4 137 0 0,1 4 41 0 0,-4-6 18 0 0,0 0 0 0 0,0-1 0 0 0,1 1 0 0 0,6 6 0 0 0,-11-13-95 0 0,-6-20 790 0 0,-8-9-656 0 0,1-1 1 0 0,-13-47 0 0 0,17 32-2485 0 0,9 45 2330 0 0,-7-17-22 0 0,3 2-366 0 0,2 8 472 0 0,0 0 0 0 0,1 0 0 0 0,-2-8 0 0 0,3 14 78 0 0,0 0-35 0 0,0 1 20 0 0,0-1-33 0 0,-1-1-10 0 0,0-1 1303 0 0,15 30-1558 0 0,9 21 732 0 0,-6-11-134 0 0,-3-10-83 0 0,-7-12 92 0 0,0-1 0 0 0,1-1 0 0 0,0 1 0 0 0,1-1 0 0 0,16 17 0 0 0,49 52-152 0 0,-67-75-195 0 0,0 1 26 0 0,2 0 0 0 0,-1 0 1 0 0,1-1-1 0 0,1 0 0 0 0,16 9 0 0 0,-15-10-41 0 0,-11-5-49 0 0,-11-14 1058 0 0,-105-96-561 0 0,141 127-961 0 0,1-1 0 0 0,0-1-1 0 0,40 18 1 0 0,-59-33 2027 0 0,-14-8-426 0 0,-13-8-244 0 0,-131-70-603 0 0,151 85-47 0 0,4 1-1124 0 0,-1 0 658 0 0,1 1 1 0 0,-1-1 0 0 0,1 1-1 0 0,-1 0 1 0 0,1 0 0 0 0,5 4-1 0 0,-5-3 222 0 0,84 49-23 0 0,-22-14 166 0 0,-47-28-31 0 0,0 0 0 0 0,27 9 0 0 0,-23-10-50 0 0,-23-9 215 0 0,-54-36 2845 0 0,21 15-3123 0 0,-2 3-1 0 0,0 1 0 0 0,0 1 0 0 0,-40-11 0 0 0,72 27 88 0 0,-5-3 91 0 0,-1 1-1 0 0,0 0 0 0 0,1 0 1 0 0,-11 0-1 0 0,42 18-2133 0 0,36 29 1162 0 0,-41-30 889 0 0,1-1 0 0 0,39 22 604 0 0,-72-42 1304 0 0,-12-7-1802 0 0,-44-31-1 0 0,45 27-1796 0 0,-43-21 1 0 0,57 34 2393 0 0,16 8-1442 0 0,18 11-699 0 0,45 29 862 0 0,-44-26 568 0 0,39 20 1563 0 0,-77-42 1143 0 0,-56-30-1962 0 0,50 24-1450 0 0,1 1 0 0 0,-39-14 1 0 0,113 56-1603 0 0,-15-8 2198 0 0,15 8 1206 0 0,-70-36 2823 0 0,12 2-3827 0 0,-166-67-828 0 0,168 68 626 0 0,3 1-342 0 0,-1 0 108 0 0,1 0-1 0 0,-1 0 0 0 0,1 0 0 0 0,0 0 0 0 0,-1 0 1 0 0,1-1-1 0 0,3 2 0 0 0,-1-1 15 0 0,51 24-678 0 0,-16-9 1071 0 0,40 25 1883 0 0,-97-45 1581 0 0,-49-17-3660 0 0,-35-9-656 0 0,102 30 849 0 0,21 6-3937 0 0,16 6 3696 0 0,-1 2-1 0 0,0 0 0 0 0,42 26 1335 0 0,-100-42 2797 0 0,-52-19-4093 0 0,54 14-101 0 0,-1 1-1 0 0,0 1 1 0 0,-29-3-1 0 0,96 25-2718 0 0,86 24 2313 0 0,-155-46 5633 0 0,-10-1-5149 0 0,15 1-12 0 0,2 0-178 0 0,-1 1 1 0 0,1 0-1 0 0,-33-2 1 0 0,49 8-219 0 0,7 1-358 0 0,8 4-573 0 0,38 5 444 0 0,-31-8 994 0 0,0 1-1 0 0,-1 1 0 0 0,25 14 4367 0 0,-46-20-4239 0 0,-12 1 1178 0 0,-14-3-1106 0 0,7-1-129 0 0,-2 0-215 0 0,0 0 1 0 0,0 1-1 0 0,-1 1 1 0 0,-32 3-1 0 0,53-2 442 0 0,15 7-1880 0 0,6-2 604 0 0,35 4-1 0 0,-41-7 1231 0 0,0 0 0 0 0,1 1 0 0 0,-1 0 0 0 0,0 1 0 0 0,18 8 0 0 0,-34-11 197 0 0,0 0 0 0 0,0-1 1 0 0,0 1-1 0 0,0 0 0 0 0,-1-1 0 0 0,1 0 1 0 0,0 0-1 0 0,-4 1 0 0 0,-35-7-667 0 0,23 3 260 0 0,3 0-72 0 0,-10 0 21 0 0,-35-1 1 0 0,60 4-1 0 0,18 3-4429 0 0,0 0 4085 0 0,2 0 378 0 0,-1 1 1 0 0,0 0-1 0 0,-1 2 1 0 0,1 0-1 0 0,34 17 1235 0 0,-69-20 2315 0 0,-1-1-3271 0 0,-89-8-756 0 0,46 1 341 0 0,82 5-2609 0 0,27-3 0 0 0,-30 1 2720 0 0,0 1 1 0 0,0 0-1 0 0,0 2 1 0 0,23 5 3433 0 0,-42-6-3330 0 0,-10 3 1420 0 0,-14 2-805 0 0,-26-4-783 0 0,35-1 160 0 0,1 0 1 0 0,-1 1-1 0 0,1 0 1 0 0,-1 1 0 0 0,-17 5-1 0 0,32-7 21 0 0,4 2-2475 0 0,-3-2 2059 0 0,1 1-1 0 0,0 0 0 0 0,0-1 0 0 0,0 0 1 0 0,0 1-1 0 0,3-1 0 0 0,-1 1 78 0 0,48 6-319 0 0,-27-4 605 0 0,36 9 0 0 0,-36-3 1558 0 0,-39-4 1752 0 0,-8-4-3154 0 0,1-1 1 0 0,-40-4-1 0 0,17 2-3923 0 0,60-1 3382 0 0,1 0 1 0 0,-1 2 0 0 0,1 0-1 0 0,-1 0 1 0 0,1 2 0 0 0,18 2 2032 0 0,-86-5 2318 0 0,36 0-4094 0 0,0 1 1 0 0,0 1-1 0 0,0 1 0 0 0,-23 3 0 0 0,38-4 12 0 0,4-1-3168 0 0,0 0 3061 0 0,0 1-1 0 0,0 0 1 0 0,0 0-1 0 0,0 0 1 0 0,0 0-1 0 0,0 0 1 0 0,0 1-1 0 0,0 0 1 0 0,5 1-1 0 0,15 2 76 0 0,46-4 102 0 0,6 0 355 0 0,-59 0-110 0 0,26 4 307 0 0,-25-3 2771 0 0,-40-3-1117 0 0,17 2-2222 0 0,1 0 0 0 0,-1 1 0 0 0,0 0 0 0 0,0 0 0 0 0,1 0 0 0 0,-8 3 0 0 0,7-2-8 0 0,1-1 0 0 0,-1 1 0 0 0,0-1 0 0 0,0 0 0 0 0,-7 0 0 0 0,12-1-17 0 0,0 0 12 0 0,-1 0 31 0 0,0 1-31 0 0,1-1-64 0 0,-1 0 94 0 0,1 0-37 0 0,21-5-3984 0 0,-9 4 4000 0 0,-1 0 1 0 0,1 1-1 0 0,0 0 0 0 0,14 3 0 0 0,-21-3 43 0 0,1 1 0 0 0,-3 0 2 0 0,-1-1 0 0 0,1 0 0 0 0,0 1 1 0 0,-1-1-1 0 0,1 0 0 0 0,-1 0 0 0 0,1-1 0 0 0,0 1 1 0 0,3-1 860 0 0,-7-1-695 0 0,-1-1-1 0 0,1 1 0 0 0,0 0 0 0 0,0 0 1 0 0,-1 0-1 0 0,1 0 0 0 0,-1 0 1 0 0,0 1-1 0 0,0-1 0 0 0,1 0 1 0 0,-1 1-1 0 0,0 0 0 0 0,-4-3 1 0 0,-1-1-77 0 0,-115-95-534 0 0,129 105-886 0 0,0 0 1 0 0,14 7-1 0 0,-9-6 1409 0 0,20 14 0 0 0,-17-9-78 0 0,23 21 1442 0 0,-61-36 1581 0 0,-12-10-3646 0 0,14 5 160 0 0,16 7 376 0 0,-26-9-1100 0 0,30 11 1252 0 0,-1 0-1 0 0,1-1 1 0 0,-1 1-1 0 0,1 0 0 0 0,-1 0 1 0 0,1 0-1 0 0,-1 0 1 0 0,1 0-1 0 0,-1 0 0 0 0,1 0 1 0 0,-1 0-1 0 0,1 1 1 0 0,-1-1-1 0 0,1 1 0 0 0,-1-1 1 0 0,-2 2-1 0 0,4-2-63 0 0,0 1-1 0 0,0-1 1 0 0,0 0-1 0 0,0 1 1 0 0,-1-1 0 0 0,1 0-1 0 0,0 1 1 0 0,0-1-1 0 0,0 0 1 0 0,0 1-1 0 0,0-1 1 0 0,0 0 0 0 0,0 1-1 0 0,0-1 1 0 0,0 1-1 0 0,0-1 1 0 0,0 0-1 0 0,0 1 1 0 0,1-1-1 0 0,-1 0 1 0 0,0 1 0 0 0,0-1-1 0 0,0 0 1 0 0,0 1-1 0 0,0-1 1 0 0,1 0-1 0 0,-1 1 1 0 0,0-1 0 0 0,0 0-1 0 0,1 0 1 0 0,-1 1-1 0 0,0-1 1 0 0,1 0-1 0 0,-1 0 1 0 0,1 1-1 0 0,12 11-1180 0 0,-11-11 1006 0 0,2 3-52 0 0,2-1 1 0 0,-1 1-1 0 0,0-1 0 0 0,11 4 0 0 0,-15-6 185 0 0,0 0 0 0 0,0-1 0 0 0,0 1 1 0 0,0-1-1 0 0,0 0 0 0 0,0 1 0 0 0,1-1 0 0 0,-1 0 0 0 0,0 0 0 0 0,0 1 0 0 0,0-1 0 0 0,0 0 1 0 0,1 0-1 0 0,-1 0 0 0 0,0 0 0 0 0,0-1 0 0 0,0 1 0 0 0,0 0 0 0 0,1 0 0 0 0,-1-1 1 0 0,0 1-1 0 0,0-1 0 0 0,0 1 0 0 0,0-1 0 0 0,0 1 0 0 0,0-1 0 0 0,0 0 0 0 0,0 1 1 0 0,0-1-1 0 0,0 0 0 0 0,-1 0 0 0 0,1 0 0 0 0,1-1 0 0 0,-2 1 32 0 0,1-1 0 0 0,-1 1 0 0 0,0 0 0 0 0,1-1 0 0 0,-1 1 0 0 0,0-1-1 0 0,0 0 1 0 0,0 1 0 0 0,0-1 0 0 0,0 1 0 0 0,0-1 0 0 0,-1 1 0 0 0,1-1 0 0 0,0 1 0 0 0,-1 0-1 0 0,1-1 1 0 0,-1 1 0 0 0,0-1 0 0 0,0-1 0 0 0,-19-27 656 0 0,15 24-535 0 0,-11-16 304 0 0,-33-33-1 0 0,63 65-1052 0 0,29 25 229 0 0,49 34 1562 0 0,-88-66-1153 0 0,-1-1-94 0 0,0 0 0 0 0,0 0-1 0 0,0 0 1 0 0,1 0-1 0 0,-1-1 1 0 0,1 1-1 0 0,5 1 1 0 0,-23-19 1136 0 0,-129-106-259 0 0,165 138-2376 0 0,27 19 1485 0 0,-36-23 198 0 0,1-1 0 0 0,0 0 0 0 0,0-1 0 0 0,1-1 0 0 0,25 12 0 0 0,-40-21 136 0 0,-14-12 641 0 0,9 8-543 0 0,-56-48 769 0 0,-35-26-935 0 0,113 86-1186 0 0,21 8 559 0 0,58 34 1 0 0,-33-16 652 0 0,-53-29 50 0 0,-13-8 1049 0 0,-15-9 45 0 0,-166-98-1590 0 0,183 110 334 0 0,1 0-18 0 0,18 4-1607 0 0,22 9 1169 0 0,-1 2 0 0 0,-1 1 0 0 0,42 24 0 0 0,-34-17 784 0 0,-66-33 2569 0 0,-5-4-2920 0 0,-117-67-761 0 0,145 79 255 0 0,10 4-551 0 0,15 3-503 0 0,0 4 1414 0 0,-1 2 1 0 0,0 1 0 0 0,32 19 0 0 0,-5-2-500 0 0,-83-45 3732 0 0,-26-17-3074 0 0,23 13-29 0 0,-13-4 133 0 0,44 24-294 0 0,7 0-824 0 0,0 1 369 0 0,0-1 1 0 0,0 1-1 0 0,0 1 1 0 0,8 2 0 0 0,2 2 440 0 0,0 1-1 0 0,14 10 1 0 0,-14-9-30 0 0,23 11-1 0 0,-30-15 511 0 0,-24-14 2028 0 0,-91-54-1064 0 0,65 48-4792 0 0,51 11 3344 0 0,-5 5 137 0 0,1 0 0 0 0,0 0 0 0 0,-1 0 0 0 0,1 1-1 0 0,-1-1 1 0 0,1 2 0 0 0,-1-1 0 0 0,1 0 0 0 0,-1 1 0 0 0,7 3 0 0 0,-8-3 2279 0 0,-1-1-2668 0 0,0 0 298 0 0,-1-1 0 0 0,1 1 1 0 0,-1 0-1 0 0,1 0 0 0 0,4 3 0 0 0,17 6 55 0 0,-19-10 61 0 0,-2 0 27 0 0,0 1 1 0 0,-1-1-1 0 0,1 1 1 0 0,0-1-1 0 0,-1 1 1 0 0,1 0-1 0 0,4 2 1 0 0,15 11 452 0 0,-21-12-472 0 0,12 12 140 0 0,28 21-230 0 0,65 48-12 0 0,-106-82-46 0 0,-11-16-88 0 0,-1 5 276 0 0,0 1 0 0 0,0 0 0 0 0,-20-10 0 0 0,14 9-200 0 0,-16-13-1 0 0,3-5-1308 0 0,31 28 1374 0 0,19 9-1050 0 0,43 26 1105 0 0,-31-17 16 0 0,-28-16-1 0 0,4 2 33 0 0,1 0 0 0 0,-1 1 0 0 0,0 0 0 0 0,0 1-1 0 0,8 8 1 0 0,-15-14 25 0 0,0 0-4 0 0,1 1-45 0 0,1 0-10 0 0,0 1 0 0 0,4 2 488 0 0,-19-20 536 0 0,3 7-751 0 0,1 0 0 0 0,-2 1 0 0 0,1 0-1 0 0,-1 0 1 0 0,-17-8 0 0 0,4 2 470 0 0,6-2-798 0 0,15 13 103 0 0,0 1 1 0 0,1-1-1 0 0,-1 1 0 0 0,0-1 1 0 0,-5-2-1 0 0,8 5 17 0 0,-10-7 103 0 0,9 5-168 0 0,-1 1 299 0 0,2 1-240 0 0,-1 0-59 0 0,1 0-72 0 0,1 2-1299 0 0,1 0 1264 0 0,-1 0 1 0 0,1 0-1 0 0,-1 0 0 0 0,1-1 1 0 0,0 1-1 0 0,0 0 1 0 0,0-1-1 0 0,0 0 0 0 0,2 2 1 0 0,-1-1 57 0 0,43 29 3 0 0,25 20-44 0 0,-35-19-198 0 0,-30-27 246 0 0,0 0-1 0 0,0 0 1 0 0,0-1 0 0 0,0 0-1 0 0,1 0 1 0 0,0 0-1 0 0,-1-1 1 0 0,1 0-1 0 0,9 3 1 0 0,1 0 109 0 0,-35-14 842 0 0,7 4-864 0 0,0 0 0 0 0,0 0 0 0 0,0-1 0 0 0,0 0 0 0 0,-16-13 0 0 0,26 18 56 0 0,4 2-1037 0 0,0-1 691 0 0,0 1-1 0 0,0-1 1 0 0,0 0 0 0 0,6 2-1 0 0,-9-3 276 0 0,63 29-84 0 0,-52-24 106 0 0,-11-5-100 0 0,24 12-110 0 0,-24-12 104 0 0,0 0-63 0 0,1 1 96 0 0,0-1-22 0 0,0 1 32 0 0,1-1 11 0 0,7 3-655 0 0,-2-1 2326 0 0,-34-10 329 0 0,-73-2 1155 0 0,88 9-2937 0 0,0-1 1 0 0,-12-5-1 0 0,13 4-75 0 0,-1 1 1 0 0,-14-3-1 0 0,-136 3 1422 0 0,78 6-1130 0 0,70-4-542 0 0,1 1 0 0 0,0 0 0 0 0,-18 4 0 0 0,31-5 23 0 0,6 2-920 0 0,-1-1 296 0 0,0 0 0 0 0,-1 0 0 0 0,1 0 0 0 0,6-1 0 0 0,2-1 672 0 0,37-1-64 0 0,-48 2 111 0 0,0 0 32 0 0,69 0 159 0 0,-58 0-166 0 0,3 0 80 0 0,0 0 0 0 0,25 5 0 0 0,37 3 204 0 0,-70-8 352 0 0,-2 0 756 0 0,-7 0-849 0 0,-72 2-163 0 0,-41-1 257 0 0,91-3-709 0 0,-43-10 0 0 0,9 3-28 0 0,34 6-75 0 0,23 3 86 0 0,18-5-3062 0 0,-4-1 2850 0 0,-2-1-1 0 0,1 0 0 0 0,13-10 0 0 0,-24 16 247 0 0,0 0 2 0 0,-1 1 0 0 0,0-1 0 0 0,1 0 0 0 0,-1 1 0 0 0,0-1 0 0 0,1 1 0 0 0,-1 0 0 0 0,1-1 0 0 0,-1 1 0 0 0,1 0 0 0 0,-1 0 0 0 0,1 0 0 0 0,-1 0 0 0 0,1 0-1 0 0,1 1 1 0 0,23 6-407 0 0,-13-2 310 0 0,13 1 130 0 0,97 27 195 0 0,-107-29 167 0 0,-14-5 394 0 0,-10-5-69 0 0,-27-17 106 0 0,18 11-710 0 0,-1 1-1 0 0,0 0 0 0 0,-27-11 1 0 0,130 58-2702 0 0,-69-29 2608 0 0,-1-1-1 0 0,1-1 0 0 0,22 5 399 0 0,-40-10-207 0 0,0-1 0 0 0,0 0 0 0 0,0 0 0 0 0,0 0 0 0 0,0 0 0 0 0,1 0 0 0 0,-4-3-1 0 0,-2-2 63 0 0,-41-25 173 0 0,34 21-359 0 0,0 1 0 0 0,-1 0 0 0 0,-18-8 0 0 0,32 17 149 0 0,22 6-1897 0 0,74 41 805 0 0,-47-22 833 0 0,-18-9 642 0 0,-31-17-472 0 0,-1-1-1 0 0,0 0 1 0 0,0 1-1 0 0,0 0 1 0 0,0-1 0 0 0,0 1-1 0 0,-1 0 1 0 0,-2-1-1 0 0,2 0-72 0 0,-85-38 189 0 0,87 40-324 0 0,3 2-139 0 0,12 9-450 0 0,19 11-310 0 0,-24-14 953 0 0,-6-6 10 0 0,0 1 0 0 0,0-1 0 0 0,0 0 0 0 0,1 0 0 0 0,-1 0 1 0 0,1 0-1 0 0,5 1 0 0 0,-7-2-9 0 0,-2 0-24 0 0,1 0-89 0 0,3-1-2938 0 0</inkml:trace>
</inkml:ink>
</file>

<file path=ppt/ink/ink1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6"/>
    </inkml:context>
    <inkml:brush xml:id="br0">
      <inkml:brushProperty name="width" value="0.05" units="cm"/>
      <inkml:brushProperty name="height" value="0.05" units="cm"/>
      <inkml:brushProperty name="color" value="#FFE4C9"/>
    </inkml:brush>
  </inkml:definitions>
  <inkml:trace contextRef="#ctx0" brushRef="#br0">1959 645 919 0 0,'0'0'1852'0'0,"24"2"4718"0"0,-18 0-5816 0 0,0 1 1 0 0,0 0-1 0 0,8 6 1 0 0,-9-5-716 0 0,1-1 0 0 0,-1 1 0 0 0,1-1 0 0 0,6 2 0 0 0,-19-9 4399 0 0,-10-7-3127 0 0,-15-8-456 0 0,53 34-1246 0 0,13 6 2655 0 0,-57-30-1477 0 0,13 7-897 0 0,14 6-233 0 0,12 4 49 0 0,-9-6 315 0 0,-2 3 7 0 0,23 7-13 0 0,-26-11-15 0 0,0-1 11 0 0,-2 1 32 0 0,2-1-33 0 0,0 1-10 0 0,-1 0 11 0 0,1 0 32 0 0,0 0 442 0 0,-2-4-944 0 0,1 1 443 0 0,-1-1 0 0 0,0 1 0 0 0,0-1 0 0 0,0 1 0 0 0,0-1 0 0 0,-1-4 0 0 0,-1-21 19 0 0,-6-80-6 0 0,9 79 3 0 0,-1-14 0 0 0,-2-53 384 0 0,1 24-257 0 0,1 41-51 0 0,-2-30 105 0 0,7-28-181 0 0,3 25 53 0 0,-6 58 22 0 0,-2 3-62 0 0,0 1 0 0 0,1-1 1 0 0,-1 0-1 0 0,0 1 0 0 0,-1-1 0 0 0,1 0 1 0 0,-1-4-1 0 0,0 3 28 0 0,1 2 436 0 0,-1-2-392 0 0,0 3 52 0 0,1 0 0 0 0,-1 0 0 0 0,1 0 0 0 0,-1 0 0 0 0,0 0 0 0 0,1 0 0 0 0,-1 0 0 0 0,0 0-1 0 0,0 1 1 0 0,1-1 0 0 0,-1 0 0 0 0,0 1 0 0 0,0-1 0 0 0,0 0 0 0 0,0 1 0 0 0,0-1-1 0 0,0 1 1 0 0,0 0 0 0 0,0-1 0 0 0,-1 1 0 0 0,-1-1 319 0 0,3 1-376 0 0,0 0 0 0 0,-2-1-52 0 0,0 1 20 0 0,-7-1 185 0 0,-1 1-1 0 0,1 0 1 0 0,-1 1 0 0 0,1 0-1 0 0,-11 2 1 0 0,16-1-233 0 0,-2-1 0 0 0,-15 1 0 0 0,23-2 5 0 0,-4 0 7 0 0,-7 0 26 0 0,-5 1 38 0 0,-21 0 257 0 0,-14 1-24 0 0,-19-2-106 0 0,-46 0-139 0 0,75 1-64 0 0,32-2 0 0 0,0 0 0 0 0,0 0 0 0 0,0 1 0 0 0,-7 0 0 0 0,1 0 0 0 0,11 0 0 0 0,1 0 0 0 0,-7 1 32 0 0,0-1 0 0 0,1 0 0 0 0,-10-2 0 0 0,0 0 41 0 0,1 1 1 0 0,-1 0-1 0 0,-30 3 1 0 0,10 1 32 0 0,-69 3-106 0 0,23-6-64 0 0,39 2 64 0 0,-42-5 0 0 0,27 7 0 0 0,-10 4 0 0 0,3-5 0 0 0,58-3-32 0 0,4 0 10 0 0,4 0 12 0 0,-5 1-3 0 0,0-1 1 0 0,0 0-1 0 0,-10-1 0 0 0,5 1 0 0 0,-27-1 2 0 0,37 1-43 0 0,21-1-1801 0 0,-10-1 1834 0 0,15-1-244 0 0,29-1 0 0 0,-51 4 182 0 0,23 6-432 0 0,-27-5 506 0 0,12 0-57 0 0,3-1-132 0 0,0-1-1 0 0,15-2 1 0 0,9-2-103 0 0,-10 3-344 0 0,-27 2 2465 0 0,-4 0-1729 0 0,0-1 1 0 0,0 1-1 0 0,0 0 0 0 0,-1 0 1 0 0,1 0-1 0 0,0 0 0 0 0,0 0 1 0 0,-5 1-1 0 0,7-1-80 0 0,-18 1 122 0 0,-24-2 0 0 0,8 0-15 0 0,19 0-101 0 0,7 0-1 0 0,0 1 0 0 0,-16 1-1 0 0,20 0-15 0 0,-23 0 72 0 0,26-1 4 0 0,0 1 15 0 0,1-1-3 0 0,0 0-10 0 0,-2 0-10 0 0,2 0-9 0 0,-5 0 54 0 0,0 1-1 0 0,0-1 1 0 0,0 1 0 0 0,-6 1-1 0 0,4 0-86 0 0,0-1 0 0 0,0 0 0 0 0,0 0-1 0 0,-9 0 1 0 0,0-1-37 0 0,14 0 1 0 0,4 0 0 0 0,-25-3-23 0 0,21 3 33 0 0,0 0 0 0 0,0 0 0 0 0,1-1 0 0 0,-1 1 0 0 0,0 0 0 0 0,1 0 0 0 0,-1-1 0 0 0,0 1 0 0 0,0 1 0 0 0,1-2 0 0 0,-1 1 0 0 0,0 0 0 0 0,1 0 0 0 0,-1-1 0 0 0,0 1 0 0 0,0 0 0 0 0,-37-3 64 0 0,6 2-64 0 0,31 0 0 0 0,0 1 0 0 0,-13 0-64 0 0,-8 1 136 0 0,17-1-90 0 0,0 1 0 0 0,0-2 0 0 0,-11 0 0 0 0,-29-1 18 0 0,33 1 0 0 0,13 1 0 0 0,0 0 0 0 0,0 0 0 0 0,0 0 0 0 0,0 0 0 0 0,0 0 0 0 0,0 1 0 0 0,0-1 0 0 0,0 0 0 0 0,0 0 0 0 0,0 0 0 0 0,0 0 0 0 0,0 0 0 0 0,0 0 0 0 0,0 0 0 0 0,0 0 0 0 0,0 0 0 0 0,0 0 0 0 0,0 0 0 0 0,0 0 0 0 0,0 0 0 0 0,0 0 0 0 0,0 0 0 0 0,0 0 0 0 0,0 0 0 0 0,0 0 0 0 0,0 0 0 0 0,0 0 0 0 0,0 0 0 0 0,0 0 0 0 0,-1 0 0 0 0,1 0 0 0 0,0 0 0 0 0,0 0 0 0 0,0 0 0 0 0,0 0 0 0 0,0 1 0 0 0,0-1 0 0 0,0 0 0 0 0,0 0 0 0 0,0 0 0 0 0,0 0 0 0 0,0 0 0 0 0,0 0 0 0 0,0 0 0 0 0,-22-2 0 0 0,21 2 0 0 0,-54 9 0 0 0,25-7 0 0 0,30-3-1 0 0,-9 1-62 0 0,8 0 63 0 0,-1 0 0 0 0,1 0 0 0 0,-1 0 0 0 0,1 0 0 0 0,-1-1 0 0 0,1 1 0 0 0,-1 0 0 0 0,1 0 0 0 0,-1 0 0 0 0,1-1 0 0 0,-1 1 0 0 0,-24 0 0 0 0,6-1 0 0 0,-47-1-64 0 0,66 1 64 0 0,-1 1 0 0 0,1 0 0 0 0,-1-1 0 0 0,1 1 0 0 0,-1 0 0 0 0,-2 0-13 0 0,0 0 0 0 0,-1 0 0 0 0,1 0 0 0 0,-7 2 0 0 0,-16 1 14 0 0,25-3-1 0 0,1 0 0 0 0,-1 0 0 0 0,0 0 0 0 0,0 1 0 0 0,0-1 0 0 0,1 0 0 0 0,-1 0 0 0 0,1 0 0 0 0,-1 0 0 0 0,1 0 0 0 0,-1-1 0 0 0,1 1 0 0 0,-1 0 0 0 0,0 0 0 0 0,0 0 0 0 0,1 1 0 0 0,-1-1 0 0 0,-27 1-64 0 0,13-4 0 0 0,15 3 64 0 0,-1 0 0 0 0,0 0 0 0 0,1 0 0 0 0,0 0 0 0 0,-1-1 0 0 0,1 1 0 0 0,-19-8-192 0 0,15 6 211 0 0,-15 0 15 0 0,20 2-76 0 0,-1 1 20 0 0,0-1-20 0 0,0 0 31 0 0,-1 0 11 0 0,0 0 0 0 0,1 0-11 0 0,0 0-31 0 0,0 0 31 0 0,-1 0 0 0 0,2 0-31 0 0,-1-1 20 0 0,0 1-31 0 0,0 0-672 0 0,1 0 767 0 0,-2-1-20 0 0,2 1 20 0 0,-2 0-31 0 0,1 0-11 0 0,-1-1 0 0 0,0 1 0 0 0,0 0 0 0 0,1-1 0 0 0,-1 1 0 0 0,0 0 0 0 0,1-1 0 0 0,-1 1-11 0 0,2 0-31 0 0,-1-1 20 0 0,0 1-20 0 0,0 0 20 0 0,-1-1-20 0 0,0 1 31 0 0,1-1 0 0 0,0 1-31 0 0,-27-5-33 0 0,28 5 42 0 0,-12-1-73 0 0,11 1 53 0 0,51 26-1520 0 0,-48-24 1560 0 0,3 0 14 0 0,6 1 0 0 0,-9-3-1 0 0,0 0 0 0 0,1 1 0 0 0,-2-1-11 0 0,0 0-31 0 0,1 0 31 0 0,0 0 11 0 0,0 0 0 0 0,0 0 0 0 0,0-1 0 0 0,0 2 0 0 0,0-1 0 0 0,0 0 0 0 0,0 0 0 0 0,0 0 0 0 0,0 1 0 0 0,2-1 0 0 0,-5 0 0 0 0,16 10 0 0 0,-13-10-5 0 0,-3-1-8 0 0,1 1 12 0 0,0 0 0 0 0,0 0-1 0 0,0 0 1 0 0,0 0 0 0 0,0 0-1 0 0,0 0 1 0 0,0 0 0 0 0,0 0 0 0 0,0 0-1 0 0,0 0 1 0 0,0 0 0 0 0,0 0 0 0 0,0 0-1 0 0,0 0 1 0 0,0 0 0 0 0,0 0 0 0 0,0 0-1 0 0,0 0 1 0 0,0 0 0 0 0,0 0 0 0 0,0 0-1 0 0,0 0 1 0 0,0 0 0 0 0,16 11-15 0 0,-14-10 16 0 0,0 0 0 0 0,-1 0 0 0 0,1-1 0 0 0,0 1 0 0 0,0 0 0 0 0,-1 0 0 0 0,1-1 0 0 0,0 1 0 0 0,-1-1 0 0 0,1 1 0 0 0,0 0 0 0 0,0-1 0 0 0,-1 1 0 0 0,1 0 0 0 0,0 0 0 0 0,0-1 0 0 0,-1 1 0 0 0,2 0 0 0 0,28 10 0 0 0,-29-10 0 0 0,-4-1 0 0 0,0-1 0 0 0,3 2 0 0 0,26 9 0 0 0,-25-9 0 0 0,1-1 0 0 0,-1 1 0 0 0,0 0 0 0 0,0-1 0 0 0,0 1 0 0 0,0 0 0 0 0,0 0 0 0 0,0-1 0 0 0,1 1 0 0 0,-2 0 0 0 0,1-1 0 0 0,0 1 0 0 0,0 0 0 0 0,0-1 0 0 0,0 1 0 0 0,0 0 0 0 0,0 0 0 0 0,-1 0 0 0 0,1 0 0 0 0,0-1 0 0 0,0 1 0 0 0,-1 0 0 0 0,1 0 0 0 0,0 0 0 0 0,0-1 0 0 0,0 1 0 0 0,1 1 0 0 0,24 7 0 0 0,-25-9-19 0 0,21 9-26 0 0,-21-8 45 0 0,1 2 0 0 0,-1-1 0 0 0,23 7 0 0 0,-23-9 0 0 0,1 1 0 0 0,-1-1-11 0 0,0 1-31 0 0,0-1 31 0 0,0 1 11 0 0,0-1 0 0 0,45 17 0 0 0,-25-11 0 0 0,-23-6-3 0 0,3 0-4 0 0,6 2-15 0 0,10 2-10 0 0,-14-3 32 0 0,34 13 0 0 0,-36-13 0 0 0,0-1 0 0 0,0 1 0 0 0,0 0 0 0 0,13 5 0 0 0,-15-6 0 0 0,0 0 0 0 0,0 0 0 0 0,0 0 0 0 0,0 0 0 0 0,0 0 0 0 0,0 0 0 0 0,0 0 0 0 0,0 0 0 0 0,0 0 0 0 0,0 0 0 0 0,0 0 0 0 0,0 0 0 0 0,0 0 0 0 0,0 0 0 0 0,0 0 0 0 0,0 1 0 0 0,0-1 0 0 0,0 0 0 0 0,0 0 0 0 0,0 0 0 0 0,0 0 0 0 0,0 0 0 0 0,0 0 0 0 0,0 0 0 0 0,0 0 0 0 0,0 0 0 0 0,0 0 0 0 0,0 0 0 0 0,0 0 0 0 0,0 0 0 0 0,0 0 0 0 0,0 0 0 0 0,0 0 0 0 0,0 0 0 0 0,0 0 0 0 0,0 0 0 0 0,0 0 0 0 0,0 0 0 0 0,0 0 0 0 0,1 0 0 0 0,-1 0 0 0 0,0 0 0 0 0,0 0 0 0 0,20 7 0 0 0,37 10-64 0 0,-53-16 64 0 0,-5-1 0 0 0,-1 0 0 0 0,3 1 0 0 0,25 6 0 0 0,-24-6 0 0 0,0-1 0 0 0,0 0 0 0 0,1 1 0 0 0,-1-1 0 0 0,3 1 0 0 0,25 11 0 0 0,-20-7 0 0 0,34 10 0 0 0,-29-10 0 0 0,22 7 0 0 0,16 6 0 0 0,-41-16 0 0 0,29 11 0 0 0,-40-13 0 0 0,3 3 0 0 0,12 1 0 0 0,-11-3 0 0 0,14 3 0 0 0,-9-2 0 0 0,-1 0 0 0 0,20 8 0 0 0,35 9 0 0 0,-61-19 0 0 0,6 5 0 0 0,-7-4 0 0 0,1-2 0 0 0,18 11 0 0 0,-8-3 0 0 0,-8-3 0 0 0,0-1 0 0 0,1-1 0 0 0,-1 1 0 0 0,11 2 0 0 0,42 15 0 0 0,-56-19 0 0 0,0 0 0 0 0,0 0 0 0 0,0 0 0 0 0,0 0 0 0 0,0-1 0 0 0,2 1 0 0 0,-6-2 0 0 0,1 1 0 0 0,3 0 0 0 0,23 9 0 0 0,13 3 0 0 0,-33-11 0 0 0,1 1 0 0 0,-1-1 0 0 0,12 0 0 0 0,-3 0 0 0 0,-12-1 0 0 0,0 0 0 0 0,0 0 0 0 0,-1 0 11 0 0,48 12 50 0 0,-48-11-61 0 0,1 0 0 0 0,0 0 0 0 0,0-1 0 0 0,0 1 0 0 0,0 0 0 0 0,0-1 0 0 0,-1 1 11 0 0,-1-1 42 0 0,1 0 0 0 0,0 1-42 0 0,1-1-11 0 0,0 1 0 0 0,0-1 0 0 0,13 2 0 0 0,25 8 0 0 0,-38-9 0 0 0,0-1 0 0 0,0 1-11 0 0,-2-1-31 0 0,2 1 31 0 0,0-1 11 0 0,0 1 0 0 0,-1-1 0 0 0,1 0 0 0 0,0 1 0 0 0,0-1 0 0 0,0 1 0 0 0,-1-1 0 0 0,1 1 0 0 0,0 0 0 0 0,0-1 0 0 0,0 1 0 0 0,0 0 0 0 0,0 0 0 0 0,0 0 0 0 0,0 0 0 0 0,-1 0 0 0 0,1-1 0 0 0,0 1 0 0 0,2 2 0 0 0,-5-3 0 0 0,31 11 0 0 0,-28-10 0 0 0,11 2 0 0 0,23 8 0 0 0,-35-10 0 0 0,-2-2 0 0 0,1 1 0 0 0,1 0 0 0 0,-1 0 0 0 0,0 0 0 0 0,0 0 0 0 0,0 0 0 0 0,0 0 0 0 0,0 0 0 0 0,0 0 0 0 0,0 0 0 0 0,0 0 0 0 0,0 0 0 0 0,0 0 0 0 0,0 0 0 0 0,0 0 0 0 0,0 0 0 0 0,0 0 0 0 0,0 0 0 0 0,0 0 0 0 0,0-1 0 0 0,0 1 0 0 0,0 0 0 0 0,0 0 0 0 0,0 0 0 0 0,0 0 0 0 0,0 0 0 0 0,0 0 0 0 0,0 0 0 0 0,0 0 0 0 0,0 0 0 0 0,0 0 0 0 0,0 0 0 0 0,0 0 0 0 0,16 7 0 0 0,-16-6 0 0 0,15 4 0 0 0,-15-5 2 0 0,0 0-1 0 0,0 0 1 0 0,0 0-1 0 0,-1 0 1 0 0,1 0 0 0 0,0 0-1 0 0,0 0 1 0 0,0 0-1 0 0,0 0 1 0 0,0 0-1 0 0,0 0 1 0 0,0 0 0 0 0,0 0-1 0 0,0 0 1 0 0,16 3 37 0 0,-10-2-38 0 0,-4-1-1 0 0,0 0 0 0 0,0 1 0 0 0,1-1 0 0 0,-1 1 0 0 0,0-1 0 0 0,0 1 0 0 0,22 7 0 0 0,-22-6 0 0 0,1 1 0 0 0,17 1 0 0 0,-18-4 0 0 0,7 1 0 0 0,-1 0 0 0 0,17 5 0 0 0,-23-6 0 0 0,17 6 0 0 0,-3-2 0 0 0,-6 2 0 0 0,-2-2 0 0 0,19 2 0 0 0,-25-6 0 0 0,0 0 0 0 0,0 1 0 0 0,0-1 0 0 0,0 1 0 0 0,19 2 0 0 0,-16-3 0 0 0,-1 1 0 0 0,1 0 0 0 0,0 1 0 0 0,-1-1 0 0 0,5 3 0 0 0,-3-3 17 0 0,19 5 30 0 0,-23-5-47 0 0,0-1 0 0 0,-1 1 11 0 0,0-1 31 0 0,2 0-20 0 0,-4-1-49 0 0,21 13 235 0 0,-18-10-197 0 0,-3-3-1 0 0,-1 0-2 0 0,3 2 2 0 0,22 13 15 0 0,-21-13-25 0 0,-1-1 0 0 0,1 1 0 0 0,0 0 0 0 0,0 0 0 0 0,29 10 1536 0 0,-36-12-1486 0 0,-1 0 1 0 0,1-1-1 0 0,0 0 0 0 0,0 0 0 0 0,-1 0 1 0 0,-4-4-1 0 0,6 4-18 0 0,2 2-32 0 0,-4-5-39 0 0,4 3 24 0 0,-1 0 1 0 0,1 0 0 0 0,-1 0-1 0 0,1 1 1 0 0,-1 0 0 0 0,0-1 0 0 0,1 1-1 0 0,-5-1 1 0 0,6 1 14 0 0,-1 1 0 0 0,0-1 0 0 0,1 0 0 0 0,-1 0 0 0 0,0 0 0 0 0,1 1 0 0 0,-1-1 0 0 0,0 1 0 0 0,0-1 0 0 0,-31-2 0 0 0,41 7-1048 0 0,28 4 0 0 0,-33-8 1048 0 0,19 6 0 0 0,19 6 0 0 0,-19-3 64 0 0,-20-8-64 0 0,-1 0 0 0 0,1 0 0 0 0,0 0 11 0 0,-2-1 31 0 0,1 1-31 0 0,1 0-11 0 0,11 8 0 0 0,-11-7-27 0 0,0-1 8 0 0,0 0 1 0 0,0 0 0 0 0,0 0 0 0 0,0 1-1 0 0,0-1 1 0 0,0 1 0 0 0,0-1-1 0 0,2 4 1 0 0,-3-4 18 0 0,1 1 0 0 0,14 21 75 0 0,-16-23-33 0 0,0 2-31 0 0,1-1-11 0 0,1 1 0 0 0,-1-1 0 0 0,0 1 0 0 0,0-1 11 0 0,-1-1 85 0 0,0 0-192 0 0,-5-20 54 0 0,4 17 28 0 0,-1-1 0 0 0,1 1 0 0 0,-1-1-1 0 0,1 0 1 0 0,0 0 0 0 0,1 1 0 0 0,-2-7 0 0 0,2 10-63 0 0</inkml:trace>
</inkml:ink>
</file>

<file path=ppt/ink/ink1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7"/>
    </inkml:context>
    <inkml:brush xml:id="br0">
      <inkml:brushProperty name="width" value="0.2" units="cm"/>
      <inkml:brushProperty name="height" value="0.2" units="cm"/>
      <inkml:brushProperty name="color" value="#FFE4C9"/>
    </inkml:brush>
  </inkml:definitions>
  <inkml:trace contextRef="#ctx0" brushRef="#br0">609 151 8895 0 0,'0'0'407'0'0,"-3"4"154"0"0,-7-6 279 0 0,0 0 0 0 0,1 0 0 0 0,0-1 0 0 0,0-1 0 0 0,-14-6 203 0 0,42 19-1886 0 0,16 11 2715 0 0,-53-25 714 0 0,-21-6-2723 0 0,14 4 28 0 0,-38-15 1 0 0,61 22 20 0 0,-11-13-2516 0 0,6 11 2795 0 0,1 0 0 0 0,0 0 0 0 0,-1 0 0 0 0,-11-1 0 0 0,-13-2 845 0 0,-27-6-811 0 0,55 10-432 0 0,0 1 0 0 0,1-1 0 0 0,-1 0 0 0 0,1 0 0 0 0,-1 0 0 0 0,1 0-1 0 0,-4-2 1 0 0,-17-8-140 0 0,18 9 428 0 0,1 1 1 0 0,-1 0-1 0 0,1 0 0 0 0,-1 1 0 0 0,0-1 0 0 0,-9 2 0 0 0,-16 1 19 0 0,22-4-426 0 0,7 1 155 0 0,0 1 214 0 0,-22-8-97 0 0,17 5-57 0 0,-16-3 96 0 0,1 2-543 0 0,19 3 356 0 0,2 1 140 0 0,-2 0 50 0 0,-26-5-513 0 0,18 5-244 0 0,2-1 461 0 0,7 0 350 0 0,1 1 0 0 0,-1 0 0 0 0,1 0 0 0 0,-1 0 0 0 0,1 0 0 0 0,-1 0 0 0 0,1 0 0 0 0,-1-1 0 0 0,1 1 0 0 0,-1 0 0 0 0,1-1 0 0 0,-1 1 0 0 0,1 0 0 0 0,-1-1 0 0 0,1 1 0 0 0,0 0 0 0 0,-1-1 0 0 0,1 1 0 0 0,0-1 0 0 0,-2 0 143 0 0,2 1-120 0 0,-1-1-11 0 0,-6-3 22 0 0,6 3-61 0 0,1 0 1 0 0,-1 1-1 0 0,-1-1 1 0 0,1 0-1 0 0,0 1 0 0 0,0-1 1 0 0,0 1-1 0 0,0 0 1 0 0,0-1-1 0 0,0 1 1 0 0,0 0-1 0 0,-3-1 1 0 0,-7-1-127 0 0,19 9-1517 0 0,-7-6 1602 0 0,1 0 0 0 0,-1 0-1 0 0,1-1 1 0 0,0 1 0 0 0,2 1 0 0 0,0 0-9 0 0,4 3-3 0 0,-6-3 27 0 0,-1-1 0 0 0,1 0 0 0 0,0 0 0 0 0,-1 0 0 0 0,1 0-1 0 0,0 0 1 0 0,0 0 0 0 0,0-1 0 0 0,-1 1 0 0 0,1 0 0 0 0,0-1-1 0 0,0 0 1 0 0,0 1 0 0 0,4-1 0 0 0,15 1-100 0 0,40-4 0 0 0,-13 0 10 0 0,83 12 992 0 0,-14-5-302 0 0,-35-2 75 0 0,-55 1 65 0 0,0 2 0 0 0,52 16-1 0 0,-49-13-391 0 0,-16-3-122 0 0,-1 0 0 0 0,0 1-1 0 0,23 13 1 0 0,35 28 155 0 0,-63-41-316 0 0,6 4 102 0 0,23 21 2117 0 0,-86-40-772 0 0,31 5-1757 0 0,-24-3 0 0 0,2 2-158 0 0,25 3 398 0 0,-25-2 1 0 0,40 5 58 0 0,-1-1-49 0 0,9 6-1668 0 0,-6-5 1536 0 0,0 0 0 0 0,0-1 0 0 0,-1 1 0 0 0,1 0 0 0 0,0-1 0 0 0,4 1 0 0 0,14 5 92 0 0,25 10 1 0 0,-25-8 10 0 0,27 6 1 0 0,67 6-30 0 0,-88-15 470 0 0,0 1 0 0 0,46 16 0 0 0,-47-13-348 0 0,12 7 361 0 0,-28-12-360 0 0,0 1-1 0 0,1-1 0 0 0,11 2 0 0 0,14 3-39 0 0,30 6 26 0 0,2 1 32 0 0,-19-5-26 0 0,13 8 77 0 0,-59-18-128 0 0,0 0 0 0 0,0-1 0 0 0,0 1 0 0 0,0-1 11 0 0,-2 1 32 0 0,2-1-33 0 0,-1 1-10 0 0,1-1 0 0 0,0 1 0 0 0,14 4-202 0 0,17 4-3500 0 0,-27-9 3314 0 0,-4 1 376 0 0,14 4 66 0 0,-9-3-2 0 0,-3-1-15 0 0,1 1 0 0 0,-1 0 0 0 0,1 0 0 0 0,-1 0 0 0 0,6 5 0 0 0,-8-6-37 0 0,-1 0 0 0 0,1 0 0 0 0,0 0 0 0 0,-1 0 0 0 0,1 0 0 0 0,0 0 0 0 0,-1-1 11 0 0,0 1 32 0 0,0 0-33 0 0,0 0-10 0 0,1-1 0 0 0,0 1 0 0 0,-1 1 11 0 0,0-1 42 0 0,0-1 11 0 0,0 1 0 0 0,0 0-17 0 0,-2-1-29 0 0,0 0-18 0 0,16 13 149 0 0,-13-12-139 0 0,-1 0-10 0 0,1 0 0 0 0,-1 0 0 0 0,0 1 11 0 0,0-2 32 0 0,0 1-22 0 0,-4-34-656 0 0,4-66 443 0 0,-2 97 192 0 0,1-8-9 0 0,0 0 0 0 0,0 0 0 0 0,1 0-1 0 0,3-15 1 0 0,1-11-9 0 0,-5 13 306 0 0,-5-47 0 0 0,1-19-213 0 0,4 89-32 0 0,0-2-33 0 0,0 0-10 0 0,0 1 0 0 0,0-1 11 0 0,0 2 32 0 0,0-2-22 0 0,-1 2 22 0 0,1-1-22 0 0,-9-19 1949 0 0,8 20-1857 0 0,1 0 0 0 0,-1-1 0 0 0,0 1 0 0 0,1 0 0 0 0,-1 0 0 0 0,1-1 0 0 0,-1 1 0 0 0,0 0 0 0 0,1 0 0 0 0,-1 0 0 0 0,0 0 0 0 0,1 0 0 0 0,-1 0 0 0 0,-1 0 0 0 0,-14-1 1082 0 0,-52 7 353 0 0,52-5-1405 0 0,0-1 0 0 0,0 0 1 0 0,-26-4-1 0 0,12 0-279 0 0,-49 0 744 0 0,7 4-360 0 0,40 2-211 0 0,6 1-10 0 0,-23-1 46 0 0,4 1-130 0 0,-12 1 57 0 0,-18-7-192 0 0,70 3 194 0 0,-6-1 23 0 0,0 0 1 0 0,1 1-1 0 0,-1 0 0 0 0,-11 2 0 0 0,20-3-81 0 0,-6 3-91 0 0,30 11-2675 0 0,128 9 2523 0 0,-138-21 295 0 0,24 3 16 0 0,171 26 168 0 0,-174-24-209 0 0,-21-4 13 0 0,-1 0 0 0 0,1 1 0 0 0,-1 1 0 0 0,13 4 0 0 0,38 19 197 0 0,-61-26-170 0 0,0-1 32 0 0,0 1-33 0 0,1 0-10 0 0,0 0 0 0 0,-1-1 40 0 0,0 1 0 0 0,0-1 1 0 0,0 1-1 0 0,0 0 0 0 0,0 0 0 0 0,0-1 0 0 0,-1 1 0 0 0,1 0 0 0 0,0 0 1 0 0,0 0-1 0 0,0 0 0 0 0,-1 0 0 0 0,1 0 0 0 0,-1 0 0 0 0,1 0 0 0 0,-1 0 1 0 0,1 0-1 0 0,0 2 0 0 0,7 29 461 0 0,-16-29-210 0 0,-6 0 154 0 0,-75-18-596 0 0,38 5 86 0 0,28 5 103 0 0,-1-1-1 0 0,-24-11 0 0 0,31 11-29 0 0,7 2-8 0 0,7 2 0 0 0,-1 0 0 0 0,0 1 0 0 0,0 0 0 0 0,1 0 0 0 0,-1 0 0 0 0,-4 0 0 0 0,6 1 11 0 0,2 0 31 0 0,-1 0-20 0 0,0-1 8 0 0,1 2-67 0 0,-1-1 165 0 0</inkml:trace>
</inkml:ink>
</file>

<file path=ppt/ink/ink1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8"/>
    </inkml:context>
    <inkml:brush xml:id="br0">
      <inkml:brushProperty name="width" value="0.1" units="cm"/>
      <inkml:brushProperty name="height" value="0.1" units="cm"/>
      <inkml:brushProperty name="color" value="#00A0D7"/>
    </inkml:brush>
  </inkml:definitions>
  <inkml:trace contextRef="#ctx0" brushRef="#br0">560 1254 919 0 0,'-11'-10'14147'0'0,"64"39"-14425"0"0,-37-21 256 0 0,0 1 1 0 0,16 11-1 0 0,-5-1 483 0 0,1-2 0 0 0,35 16 301 0 0,-82-41 206 0 0,-30-11-764 0 0,-52-28-1 0 0,45 19-186 0 0,11 4 56 0 0,38 20-170 0 0,11 7-255 0 0,113 74-244 0 0,-35-20 1063 0 0,-45-37 425 0 0,-51-24-472 0 0,-13-5-256 0 0,-32-17 0 0 0,-19-7-179 0 0,64 28 55 0 0,-22-10 0 0 0,36 15 70 0 0,0 1-32 0 0,0 0 0 0 0,1 0 1 0 0,-1 0-1 0 0,1 0 1 0 0,0-1-1 0 0,-1 1 0 0 0,1 0 1 0 0,0 0-1 0 0,-1 0 1 0 0,1-1-1 0 0,0 1 0 0 0,0 0 1 0 0,0-1-1 0 0,0 1 0 0 0,17 14-480 0 0,109 77 231 0 0,-126-92 216 0 0,-1 0-30 0 0,0 0 1 0 0,0 0-1 0 0,1 0 0 0 0,-1 0 0 0 0,0 0 0 0 0,0 0 1 0 0,1 1-1 0 0,-1-1 0 0 0,0 0 0 0 0,0 0 0 0 0,1 0 1 0 0,-1 0-1 0 0,0 0 0 0 0,0 0 0 0 0,0 1 0 0 0,1-1 1 0 0,-1 0-1 0 0,0 0 0 0 0,0 0 0 0 0,0 0 0 0 0,0 1 0 0 0,1-1 1 0 0,-1 0-1 0 0,0 0 0 0 0,0 1 0 0 0,0-1 0 0 0,0 0 1 0 0,0 0-1 0 0,0 1 0 0 0,0-1 0 0 0,1 0 0 0 0,-1 0 1 0 0,0 1-1 0 0,0-1 0 0 0,0 1 0 0 0,-2-1 23 0 0,0 0 0 0 0,0 1 0 0 0,0-1-1 0 0,0 0 1 0 0,0 0 0 0 0,0 0 0 0 0,0 0-1 0 0,0-1 1 0 0,0 1 0 0 0,0 0 0 0 0,0-1-1 0 0,-2 0 1 0 0,3 0-63 0 0,-66-13-195 0 0,66 14 318 0 0,3 2-637 0 0,0-1 438 0 0,0 1 0 0 0,0-1 0 0 0,0 1 1 0 0,0-1-1 0 0,0 0 0 0 0,4 2 0 0 0,-2-1 2 0 0,18 16 42 0 0,-16-12 80 0 0,0-1-1 0 0,0 0 0 0 0,1 0 1 0 0,10 5 486 0 0,-20-11-504 0 0,-1 0 1 0 0,1 0 0 0 0,0-1-1 0 0,-1 1 1 0 0,1-1 0 0 0,0 0 0 0 0,0 0-1 0 0,0 0 1 0 0,-3-3 0 0 0,-3-2-69 0 0,-15-7 147 0 0,-1 1 0 0 0,0 1 0 0 0,-39-13 0 0 0,59 23-85 0 0,-1 0 0 0 0,1-1 0 0 0,-1 1 0 0 0,-8-8-1 0 0,0 1-56 0 0,-26-21 58 0 0,26 17-88 0 0,10 8 114 0 0,-1 1 0 0 0,1-1 1 0 0,-1 1-1 0 0,-1 0 0 0 0,1 1 1 0 0,-10-6-1 0 0,6 4-26 0 0,0 0 0 0 0,-13-5 0 0 0,8 4 0 0 0,-9-6-10 0 0,23 12-49 0 0,25 10-1216 0 0,-12-4 1286 0 0,-7-4-3 0 0,-1 1-1 0 0,0-1 1 0 0,0 1 0 0 0,0 0-1 0 0,0 1 1 0 0,8 6-1 0 0,-11-8-7 0 0,1 1 0 0 0,48 44 943 0 0,-52-47-915 0 0,1 0 0 0 0,-1 0-1 0 0,1 0 1 0 0,-1 0 0 0 0,1 1 0 0 0,-1-1 0 0 0,1 0 0 0 0,-1 0-1 0 0,1 0 1 0 0,-1 0 0 0 0,1 0 0 0 0,-1 0 0 0 0,1 0 0 0 0,-1 0-1 0 0,1 0 1 0 0,-1-1 0 0 0,1 1 0 0 0,0 0 0 0 0,-1 0 0 0 0,1 0-1 0 0,-1 0 1 0 0,1-1 0 0 0,-1 1 0 0 0,-12-5-199 0 0,8 2 101 0 0,2 1 48 0 0,1 1 0 0 0,0-1 0 0 0,0 1-1 0 0,0-1 1 0 0,1 0 0 0 0,-1 0 0 0 0,-3-4 0 0 0,-4-4-3 0 0,8 9 25 0 0,-1-1 0 0 0,-1 0 0 0 0,1 0 0 0 0,0 1 0 0 0,0-1 0 0 0,1 1 0 0 0,-1-1 0 0 0,0 1 0 0 0,0 0 0 0 0,0 0 0 0 0,-40-27 0 0 0,34 24 0 0 0,5 3 0 0 0,1 0 0 0 0,-1-1 0 0 0,1 1 0 0 0,-1-1 0 0 0,1 0 0 0 0,0 0 0 0 0,0 0 0 0 0,-4-4 0 0 0,-1 0 0 0 0,3 3 0 0 0,5 3 0 0 0,-3-2 0 0 0,0 1 0 0 0,-3-2-2 0 0,3 2 10 0 0,-18-17 50 0 0,19 17-58 0 0,2 1 0 0 0,-1 0 0 0 0,0 0 0 0 0,0 0 0 0 0,0 0 0 0 0,0 0 0 0 0,0 0 0 0 0,0 0 0 0 0,0 0 0 0 0,0 0 0 0 0,0 0 0 0 0,0-1 0 0 0,0 1 0 0 0,0 0 0 0 0,0 0 0 0 0,0 0 0 0 0,0 0 0 0 0,0 0 0 0 0,0 0 0 0 0,0 0 0 0 0,0 0 0 0 0,0 0 0 0 0,0 0 0 0 0,1 0 0 0 0,-1 0 0 0 0,0 0 0 0 0,0 0 0 0 0,0 0 0 0 0,0 0 0 0 0,0 0 0 0 0,0 0 0 0 0,0 0 0 0 0,-16-12 0 0 0,7 7 0 0 0,-34-22 0 0 0,41 25-3 0 0,0 1-1 0 0,0 0 0 0 0,0-1 1 0 0,0 0-1 0 0,1 1 0 0 0,-1-1 1 0 0,-2-3-1 0 0,-9-10-31 0 0,-6-11-29 0 0,7 10 64 0 0,-6-22-64 0 0,17 36 64 0 0,1 0 0 0 0,-17-42-64 0 0,2 9 64 0 0,-1-18-328 0 0,10 11 192 0 0,5 36 136 0 0,0 2-2 0 0,0-1 0 0 0,0 1 1 0 0,1 0-1 0 0,0 0 0 0 0,0-5 1 0 0,-1-15-75 0 0,0 14 66 0 0,0 1-1 0 0,1-1 1 0 0,3-17-1 0 0,6-24-117 0 0,6-43 128 0 0,-13 82 0 0 0,0 1 0 0 0,0 0 0 0 0,5-13 0 0 0,25-66 0 0 0,-17 58 0 0 0,-9 18 22 0 0,1 1-1 0 0,8-14 0 0 0,-5 10-38 0 0,-7 12 7 0 0,0 0 1 0 0,0 0 0 0 0,0 1-1 0 0,6-6 1 0 0,39-47 73 0 0,-39 47-63 0 0,0 1-1 0 0,0 1 1 0 0,14-11 0 0 0,-13 12 7 0 0,13-13 379 0 0,-15 12-335 0 0,23-18 538 0 0,-27 23-586 0 0,0-1 8 0 0,1 0 0 0 0,0 1 0 0 0,0 0 0 0 0,8-4 0 0 0,-11 6-12 0 0,0 0 0 0 0,0 1 0 0 0,0-1 0 0 0,29-16 232 0 0,-5 5-168 0 0,-14 7-64 0 0,-5 3 8 0 0,41-9 48 0 0,-28 8 211 0 0,-1 0-150 0 0,40-5 25 0 0,34 4 292 0 0,-75 3-365 0 0,0 1 0 0 0,1 0-1 0 0,-1 2 1 0 0,20 3 0 0 0,63 22 232 0 0,-62-16-183 0 0,-2-1-21 0 0,90 29 343 0 0,78 51 340 0 0,28 36-405 0 0,-210-113-366 0 0,34 20 23 0 0,82 32 0 0 0,2 0 156 0 0,-64-28-112 0 0,-36-17 420 0 0,56 35 0 0 0,-80-45-769 0 0,0-1 0 0 0,36 13 0 0 0,-31-14 216 0 0,29 16 1 0 0,-31-9 293 0 0,-20-15-318 0 0,-12-14-2418 0 0,-16-12 2346 0 0,11 10 200 0 0,0-1-1 0 0,-26-35 1 0 0,41 50-52 0 0,2 1 1 0 0,-1 1-1 0 0,1 0 1 0 0,-1-1-1 0 0,1 1 1 0 0,-1-1-1 0 0,1 0 1 0 0,0 1-1 0 0,-1-1 1 0 0,1 1-1 0 0,0-1 1 0 0,-1 0 0 0 0,1 1-1 0 0,0-1 1 0 0,0 0-1 0 0,0 1 1 0 0,-1-1-1 0 0,1-1 1 0 0,2 2 34 0 0,0 0 0 0 0,0 0 0 0 0,-1 0 0 0 0,1 0-1 0 0,0 0 1 0 0,0 1 0 0 0,-1-1 0 0 0,4 1 0 0 0,13 6 50 0 0,-1 1 1 0 0,0 0-1 0 0,0 1 0 0 0,19 15 1 0 0,-1-2 40 0 0,92 55 164 0 0,-126-77-365 0 0,-3-14-1509 0 0,-10-12 1089 0 0,8 20 534 0 0,1 0 0 0 0,1 0-1 0 0,-1 0 1 0 0,1 0 0 0 0,0 0-1 0 0,-1-9 1 0 0,3 14 155 0 0,10 16 1190 0 0,-6-10-1214 0 0,19 30-75 0 0,3 5 57 0 0,34 41 0 0 0,-58-79-158 0 0,-1-2-55 0 0,0-2-657 0 0,0 2 637 0 0,-1 0 0 0 0,0-1-1 0 0,0 1 1 0 0,1-1 0 0 0,-1 1-1 0 0,0 0 1 0 0,0-1 0 0 0,0 1-1 0 0,0-1 1 0 0,1 1 0 0 0,-1-1-1 0 0,0 1 1 0 0,0-1 0 0 0,0 1-1 0 0,0-1 1 0 0,0 1 0 0 0,0-1-1 0 0,0 1 1 0 0,0-1-1 0 0,0 1 1 0 0,0 0 0 0 0,-1-1-1 0 0,1 0 1 0 0,-5-18-625 0 0,4 16 566 0 0,-4-17-76 0 0,2 11 207 0 0,0-1 0 0 0,-2-14 1015 0 0,7 25-807 0 0,0 1-1 0 0,-1-1 0 0 0,1 0 1 0 0,0 1-1 0 0,-1-1 0 0 0,0 1 1 0 0,1 0-1 0 0,-1-1 0 0 0,0 1 1 0 0,2 3-1 0 0,1 2-67 0 0,4 6 156 0 0,13 26 0 0 0,-14-27-101 0 0,-1 1 0 0 0,2-1-1 0 0,11 16 1 0 0,-14-42-2233 0 0,-5-71 406 0 0,1 82 2864 0 0,4 26 1635 0 0,15 78-2750 0 0,-14-90-1108 0 0,-6-10 1058 0 0,2 3 75 0 0,-1-2-143 0 0,-1-1-59 0 0,5-5-1313 0 0,-3 2 1359 0 0,1 0 0 0 0,-1-1 0 0 0,0 0-1 0 0,0 1 1 0 0,3-5 0 0 0,-1 1 1 0 0,-2 2 7 0 0,-3 4-9 0 0,10-15 14 0 0,-2 0-193 0 0,-5 12 202 0 0,0-3-85 0 0,0-16-100 0 0,-5-4 127 0 0,-4 8 64 0 0,6 16 0 0 0,-4-13 0 0 0,-6-18-64 0 0,11 32 64 0 0,-1-1 0 0 0,-15-34-136 0 0,-10-6 200 0 0,0 5 0 0 0,25 36-64 0 0,1-1 0 0 0,-4-4 4 0 0,0 0 0 0 0,0 0-1 0 0,-5-6 1 0 0,5 7 6 0 0,1 1 0 0 0,-1-1 0 0 0,1 1 0 0 0,-3-9 543 0 0,8 15-538 0 0,1-1-1 0 0,-1 1 1 0 0,0-1-1 0 0,1 1 1 0 0,-1-1 0 0 0,0 1-1 0 0,0 0 1 0 0,3 4-1 0 0,-2-3 37 0 0,5 6-66 0 0,3 0-97 0 0,-1 2 0 0 0,-1 0 1 0 0,0 0-1 0 0,0 0 0 0 0,12 24 0 0 0,-20-33 102 0 0,-1-2-45 0 0,-12-17-2504 0 0,-39-46 2559 0 0,40 51 23 0 0,6 7-13 0 0,1 1 1 0 0,0-1-1 0 0,-7-9 0 0 0,7 7 22 0 0,0 3 112 0 0,-13-13-64 0 0,-12-12-16 0 0,5 7 824 0 0,-22-12-684 0 0,45 34-116 0 0,-28-20 695 0 0,28 20-740 0 0,-73-36 653 0 0,-15-5 573 0 0,37 17-960 0 0,47 23-239 0 0,1-1 0 0 0,-1 0 0 0 0,0 1 0 0 0,-9-1 0 0 0,-15-5 231 0 0,29 7-259 0 0,-3-1-12 0 0,0 1-1 0 0,0-1 0 0 0,0 1 0 0 0,0-1 1 0 0,1 0-1 0 0,-4-1 0 0 0,-14-5 108 0 0,-39-5 508 0 0,15 1-645 0 0,42 11 0 0 0,1-1 0 0 0,-1 0 0 0 0,1 0 0 0 0,-30-14 0 0 0,29 15 0 0 0,-47-18 64 0 0,26 8-64 0 0,21 9 0 0 0,0 0 0 0 0,0 0 0 0 0,1 1 0 0 0,-1-1 0 0 0,0 0 0 0 0,0 1 0 0 0,0 0 0 0 0,0-1 0 0 0,-4 1 0 0 0,5 0 0 0 0,-1 0 11 0 0,1-1 31 0 0,-1 1-31 0 0,0-1-11 0 0,0 1 0 0 0,1-1 0 0 0,-2 1 21 0 0,-12-5 22 0 0,-10-2 21 0 0,-42-13-64 0 0,52 15 0 0 0,-65-28 64 0 0,70 29-64 0 0,5 1 0 0 0,-19-7 0 0 0,-29-8 64 0 0,52 17-53 0 0,-7-3 27 0 0,-1 1 0 0 0,-13-4 0 0 0,8 3-35 0 0,-20-7-3 0 0,18 5 0 0 0,12 5 0 0 0,-1 0 0 0 0,1-1 0 0 0,0 0 0 0 0,0 1 0 0 0,-5-4 0 0 0,-13-8 0 0 0,20 12 0 0 0,1 1 0 0 0,0-1 0 0 0,-25-12 0 0 0,17 8 0 0 0,-10-4 0 0 0,-14-1 0 0 0,-2 0 0 0 0,28 7 12 0 0,-27-14 40 0 0,32 16-52 0 0,1 0 0 0 0,-1 1 0 0 0,1-1 0 0 0,0 0 0 0 0,-1 1 0 0 0,1-1 0 0 0,-1 1 0 0 0,-22-6 128 0 0,23 6-117 0 0,-1 0 31 0 0,0 0-31 0 0,0 0 0 0 0,1 0 31 0 0,-1 0-31 0 0,1 0-11 0 0,-1 0 11 0 0,2 0 31 0 0,-1 1-31 0 0,-30 3 53 0 0,30-4-64 0 0,-17 0 0 0 0,18 0 0 0 0,0 0 0 0 0,0 0 0 0 0,0 0 0 0 0,0 0 0 0 0,0 0 0 0 0,0 0 0 0 0,0-1 0 0 0,0 1 0 0 0,0 0 0 0 0,0 0 0 0 0,0 0 0 0 0,0 0 0 0 0,0 0 0 0 0,0 0 0 0 0,0 0 0 0 0,0 0 0 0 0,0 0 0 0 0,0 0 0 0 0,0 0 0 0 0,0 0 0 0 0,0 0 0 0 0,0 0 0 0 0,0 0 0 0 0,0 0 0 0 0,0 0 0 0 0,0 0 0 0 0,0 0 0 0 0,0 0 0 0 0,0 0 0 0 0,0 0 0 0 0,0 0 0 0 0,0 0 0 0 0,0 0 0 0 0,0 0 0 0 0,0 0 0 0 0,0-1 0 0 0,0 1 0 0 0,0 0 0 0 0,0 0 0 0 0,0 0 0 0 0,0 0 0 0 0,0 0 0 0 0,0 0 0 0 0,0 0 0 0 0,0 0 0 0 0,-21 2 0 0 0,-14-1 64 0 0,-4 5-64 0 0,29-3 0 0 0,7-2 9 0 0,0 0 0 0 0,0 0 1 0 0,0 0-1 0 0,0 0 0 0 0,0-1 0 0 0,-4 1 0 0 0,6-1-15 0 0,-4 1-5 0 0,1 0-1 0 0,-1-1 0 0 0,1 0 1 0 0,-8-1-1 0 0,3-1-9 0 0,6 1 15 0 0,-1 0 0 0 0,1 0 0 0 0,-1 0 0 0 0,0 0-1 0 0,0 1 1 0 0,-7 0 0 0 0,9 0 6 0 0,0 0 0 0 0,1 0 11 0 0,-1 0 31 0 0,-38 4-31 0 0,34-3-11 0 0,-21 1 0 0 0,26-3 0 0 0,-15 3 0 0 0,11-2 0 0 0,1-1 0 0 0,-10 3 0 0 0,0 1 0 0 0,0 2 64 0 0,-2 0-64 0 0,12-3 0 0 0,1-1 0 0 0,-1 0 0 0 0,1-1 0 0 0,-1 1 0 0 0,1 0 0 0 0,-5-1 0 0 0,-59 5 0 0 0,43-2 0 0 0,7 1 0 0 0,15-4 0 0 0,-4 1 0 0 0,3-1-10 0 0,0 1 1 0 0,0-1 0 0 0,0 1-1 0 0,0 0 1 0 0,0-1 0 0 0,0 1 0 0 0,-4 3-1 0 0,7-4-47 0 0,33 3-896 0 0,-25-2 915 0 0,0 0-1 0 0,0-1 0 0 0,10 0 0 0 0,10-2-11 0 0,1 1 0 0 0,-1 1 0 0 0,0 1 0 0 0,1 2 0 0 0,-1 0 0 0 0,0 2 0 0 0,41 13 0 0 0,53 14-16 0 0,-41-11 15 0 0,-31-8 42 0 0,63 18-24 0 0,143 59 0 0 0,-221-75 473 0 0,-55-25 80 0 0,-61-37-411 0 0,47 26-63 0 0,-1 1 0 0 0,-1 2 0 0 0,-62-22 0 0 0,35 18 4 0 0,-21-6-37 0 0,84 28-76 0 0,16 3-1211 0 0,26 8 1099 0 0,54 23 0 0 0,-73-26 162 0 0,11 7 1 0 0,0 1 0 0 0,58 36 0 0 0,57 53-70 0 0,-45-29 19 0 0,123 64-1844 0 0,-338-210 2029 0 0,-28-18-62 0 0,109 70 433 0 0,30 18-440 0 0,14 6-272 0 0,75 38 27 0 0,91 60-1 0 0,-93-52 141 0 0,-57-36-86 0 0,-31-18 59 0 0,0 1 1 0 0,0-1-1 0 0,-1 1 1 0 0,1-1 0 0 0,0 1-1 0 0,-1 0 1 0 0,0 0 0 0 0,1 0-1 0 0,-1 0 1 0 0,-2-2 0 0 0,0 1 10 0 0,-255-171 15 0 0,109 74 1038 0 0,194 118-1553 0 0,184 112 440 0 0,-108-59 267 0 0,-102-62-196 0 0,32 13 1 0 0,-50-23-94 0 0,-11-7-208 0 0,-247-150 952 0 0,131 82-506 0 0,51 33 120 0 0,110 53-856 0 0,412 217 360 0 0,-424-216 237 0 0,0 1-108 0 0,0 0 0 0 0,27 22 480 0 0,-51-36-327 0 0,0 0 0 0 0,1-1 0 0 0,-1 1 0 0 0,1 0 0 0 0,-1 0 0 0 0,0 0 0 0 0,-3-1 0 0 0,1 1-10 0 0,-77-47-88 0 0,-85-66 0 0 0,155 107 107 0 0,8 5 62 0 0,0 0 0 0 0,0 1-1 0 0,0-1 1 0 0,1-1 0 0 0,-5-3 448 0 0,17 11-386 0 0,431 282-846 0 0,-416-269 466 0 0,-13-9-121 0 0,1 0 0 0 0,16 9 1 0 0,-28-17 425 0 0,-17-17-668 0 0,-162-120-107 0 0,17 16 1352 0 0,133 93 771 0 0,41 32-1008 0 0,49 27-350 0 0,-1 3 0 0 0,-2 2 0 0 0,56 47 0 0 0,-80-54-213 0 0,29 20 60 0 0,-63-49 265 0 0,-16-16-1067 0 0,-113-85 287 0 0,15 13 3745 0 0,116 88-3087 0 0,0-1 0 0 0,0 1 0 0 0,-1 0 0 0 0,1-1 0 0 0,0 1 0 0 0,2 2 0 0 0,-1-2-103 0 0,70 32-31 0 0,-91-48-665 0 0,-23-15 833 0 0,-1 3 0 0 0,-1 1 0 0 0,-2 2 0 0 0,0 2 0 0 0,-1 2 0 0 0,-49-15 0 0 0,33 17 71 0 0,34 11 119 0 0,1-1-1 0 0,-39-17 170 0 0,80 29-1241 0 0,69 26 681 0 0,0 3-1 0 0,-3 4 1 0 0,-1 3 0 0 0,138 93 0 0 0,-76-16-78 0 0,-109-87 215 0 0,-9-7 57 0 0,36 44-1 0 0,-57-63-36 0 0,-3-4 75 0 0,-9-13-1495 0 0,-54-61 709 0 0,23 27 699 0 0,-53-79-1 0 0,70 92 1841 0 0,25 34-1738 0 0,0 1 1 0 0,0 1 0 0 0,0-1 0 0 0,0 0 0 0 0,-1 0 0 0 0,1 1-1 0 0,0-1 1 0 0,2 4 0 0 0,0-2-2 0 0,130 109-111 0 0,-129-110-442 0 0,-7-7-548 0 0,-5-6-624 0 0,-6-5 1404 0 0,0 2 1 0 0,-20-16 0 0 0,17 16 290 0 0,-27-31 0 0 0,39 41 56 0 0,6 5 219 0 0,11 13 680 0 0,12 12 91 0 0,11 6-1133 0 0,47 57-1 0 0,-82-88-61 0 0,-2-3-125 0 0,0 1 87 0 0,0-1 0 0 0,0 1 0 0 0,-1 0 0 0 0,1-1 0 0 0,0 1-1 0 0,0 0 1 0 0,-1 0 0 0 0,1 0 0 0 0,-2-1 0 0 0,-1-1-135 0 0,-50-42 160 0 0,-98-62 0 0 0,84 69 549 0 0,58 33 39 0 0,-1 0 0 0 0,1 1 0 0 0,-1 1-1 0 0,-20-4 1 0 0,31 7-427 0 0,32 19 465 0 0,-2 1-566 0 0,-1 2 0 0 0,37 35 0 0 0,-51-42 17 0 0,-1 0-1 0 0,0 1 1 0 0,-1 1 0 0 0,-1 0-1 0 0,16 29 1 0 0,-28-45 2 0 0,1 0-1 0 0,-1 0 0 0 0,1 1 1 0 0,-1-1-1 0 0,1 0 0 0 0,-1 0 1 0 0,0 0-1 0 0,1 0 0 0 0,-1 0 1 0 0,0 1-1 0 0,0-1 1 0 0,0 0-1 0 0,0 0 0 0 0,0 0 1 0 0,0 1-1 0 0,0 0 0 0 0,-1-1-2 0 0,1-1 0 0 0,0 1 0 0 0,-1 0 0 0 0,1-1-1 0 0,-1 1 1 0 0,1-1 0 0 0,-1 1 0 0 0,1-1 0 0 0,-1 1-1 0 0,1-1 1 0 0,-1 1 0 0 0,1-1 0 0 0,-1 0 0 0 0,1 1-1 0 0,-1-1 1 0 0,0 0 0 0 0,1 0 0 0 0,-1 1 0 0 0,0-1 0 0 0,0 0-1 0 0,-6 1-37 0 0,1 0 1 0 0,0-1-1 0 0,0 0 0 0 0,0-1 0 0 0,-8 0 0 0 0,-7-1-33 0 0,19 2 128 0 0,1 0 0 0 0,-1 0-1 0 0,1 0 1 0 0,-1 0 0 0 0,1 0-1 0 0,-1 1 1 0 0,1-1 0 0 0,0 0-1 0 0,-1 1 1 0 0,1-1-1 0 0,0 1 1 0 0,-1 0 0 0 0,1-1-1 0 0,0 1 1 0 0,-1 0 0 0 0,1 0-1 0 0,0 0 1 0 0,0-1 0 0 0,0 1-1 0 0,0 1 1 0 0,0-1-1 0 0,0 0 1 0 0,0 0 0 0 0,0 0-1 0 0,0 0 1 0 0,0 3 0 0 0,0-2-1 0 0,1 0 0 0 0,0 0 0 0 0,0 0 0 0 0,0 0 1 0 0,0 0-1 0 0,0 0 0 0 0,0 0 0 0 0,0 0 0 0 0,1 0 0 0 0,-1 0 1 0 0,1 0-1 0 0,0 0 0 0 0,-1 0 0 0 0,1 0 0 0 0,0-1 1 0 0,0 1-1 0 0,0 0 0 0 0,2 2 0 0 0,29 37-147 0 0,-23-31 58 0 0,0 0 1 0 0,-1 1-1 0 0,0 0 0 0 0,-1 0 1 0 0,-1 1-1 0 0,10 23 0 0 0,-15-35 40 0 0,-1 0 1 0 0,0 0-1 0 0,0 1 0 0 0,0-1 0 0 0,0 0 1 0 0,0 0-1 0 0,0 1 0 0 0,0-1 0 0 0,0 0 0 0 0,0 0 1 0 0,0 1-1 0 0,0-1 0 0 0,0 0 0 0 0,0 0 1 0 0,0 1-1 0 0,0-1 0 0 0,0 0 0 0 0,0 0 1 0 0,-1 1-1 0 0,1-1 0 0 0,0 0 0 0 0,0 0 0 0 0,0 0 1 0 0,0 1-1 0 0,0-1 0 0 0,-1 0 0 0 0,1 0 1 0 0,0 0-1 0 0,0 0 0 0 0,0 1 0 0 0,0-1 1 0 0,-1 0-1 0 0,1 0 0 0 0,0 0 0 0 0,0 0 0 0 0,-1 0 1 0 0,1 0-1 0 0,-13 1 181 0 0,-15-6 58 0 0,27 5-247 0 0,-68-22-183 0 0,50 14 117 0 0,-1 2 0 0 0,0 0-1 0 0,0 2 1 0 0,-35-5-1 0 0,52 9 181 0 0,-1 0-1 0 0,1 0 0 0 0,-1 1 1 0 0,1-1-1 0 0,-1 1 1 0 0,1 0-1 0 0,-1 0 1 0 0,1 0-1 0 0,-7 3 0 0 0,9-4-75 0 0,0 1-1 0 0,0-1 1 0 0,0 1-1 0 0,1 0 1 0 0,-1-1-1 0 0,0 1 1 0 0,0 0-1 0 0,0 0 0 0 0,1-1 1 0 0,-1 1-1 0 0,0 0 1 0 0,1 0-1 0 0,-1 0 1 0 0,0 0-1 0 0,1 0 0 0 0,-1 0 1 0 0,1 0-1 0 0,0 0 1 0 0,-1 0-1 0 0,1 0 1 0 0,0 1-1 0 0,0-1 1 0 0,0 0-1 0 0,0 0 0 0 0,-1 0 1 0 0,2 0-1 0 0,-1 0 1 0 0,0 0-1 0 0,0 1 1 0 0,0-1-1 0 0,0 0 0 0 0,1 0 1 0 0,-1 0-1 0 0,1 1 1 0 0,3 7-96 0 0,1 0 0 0 0,0-1 0 0 0,0 1 0 0 0,1-1 0 0 0,0-1 0 0 0,9 10 0 0 0,-9-11 42 0 0,0 1 0 0 0,0 0 0 0 0,-1 0-1 0 0,0 0 1 0 0,0 1 0 0 0,0 0 0 0 0,6 16-1 0 0,-11-24 35 0 0,0 1 0 0 0,0-1 0 0 0,0 0 0 0 0,0 1 0 0 0,0-1 0 0 0,0 1 0 0 0,0-1 0 0 0,0 1 0 0 0,-1-1 0 0 0,1 0 0 0 0,0 1 0 0 0,0-1 0 0 0,0 1 0 0 0,0-1-1 0 0,-1 0 1 0 0,1 1 0 0 0,0-1 0 0 0,0 0 0 0 0,-1 1 0 0 0,1-1 0 0 0,0 0 0 0 0,0 1 0 0 0,-1-1 0 0 0,1 0 0 0 0,0 1 0 0 0,-1-1 0 0 0,1 0 0 0 0,0 0 0 0 0,-1 0-1 0 0,1 1 1 0 0,-1-1 0 0 0,1 0 0 0 0,0 0 0 0 0,-1 0 0 0 0,1 0 0 0 0,-1 0 0 0 0,1 0 0 0 0,-1 0 0 0 0,1 0 0 0 0,0 0 0 0 0,-1 0 0 0 0,-23 1-125 0 0,18-1 72 0 0,-76 0-494 0 0,-18 1 412 0 0,82 1 41 0 0,-1 0 0 0 0,1 1 1 0 0,-27 8-1 0 0,33-7 121 0 0,1 1 1 0 0,0 0-1 0 0,0 0 0 0 0,1 1 1 0 0,0 0-1 0 0,0 1 0 0 0,0 0 1 0 0,-16 16-1 0 0,12-8 50 0 0,1 0 1 0 0,0 1-1 0 0,1 1 0 0 0,-14 25 0 0 0,22-35-92 0 0,-1 2-35 0 0,-1 0-1 0 0,0 0 0 0 0,-9 12 0 0 0,12-18 26 0 0,0-1 0 0 0,0 1-1 0 0,0-1 1 0 0,0 0 0 0 0,0 1 0 0 0,0-1-1 0 0,-1 0 1 0 0,1-1 0 0 0,-1 1-1 0 0,0-1 1 0 0,1 0 0 0 0,-1 1-1 0 0,-4-1 1 0 0,-25 4-132 0 0,-39 1 0 0 0,40-5 18 0 0,-47 9 0 0 0,20 0 20 0 0,-95 2 0 0 0,49-5 9 0 0,69-2 112 0 0,-55 14 0 0 0,90-19-107 0 0,1 1 87 0 0,0-1 1 0 0,0 0 0 0 0,0 0 0 0 0,0 1-1 0 0,-1-1 1 0 0,1 0 0 0 0,0 1-1 0 0,0-1 1 0 0,0 0 0 0 0,0 1-1 0 0,0-1 1 0 0,0 0 0 0 0,0 1-1 0 0,0-1 1 0 0,0 0 0 0 0,0 1-1 0 0,0-1 1 0 0,1 0 0 0 0,-1 1-1 0 0,0-1 1 0 0,0 0 0 0 0,0 0-1 0 0,0 1 1 0 0,0-1 0 0 0,1 0 0 0 0,-1 1-1 0 0,0-1 1 0 0,0 0 0 0 0,0 0-1 0 0,1 1 1 0 0,-1-1 0 0 0,8 9-141 0 0,-7-8 127 0 0,38 34-603 0 0,0-1 769 0 0,-54-36 132 0 0,-195-43-664 0 0,190 42 220 0 0,-36-1 0 0 0,49 6-1859 0 0,3-1 1982 0 0,0 0 1 0 0,0 0-1 0 0,0-1 0 0 0,0 0 1 0 0,-4 1-1 0 0,3-1 107 0 0,0 0-44 0 0,-1 0-1 0 0,0-1 1 0 0,-9-1-1 0 0,-15-1-966 0 0,48 19 450 0 0,-12-13 455 0 0,-1 1 0 0 0,1-1 0 0 0,0 0-1 0 0,10 3 1 0 0,-8-3 13 0 0,0 1-1 0 0,0-1 0 0 0,-1 1 1 0 0,10 7 1628 0 0,-17-11-1579 0 0,-1 1-1 0 0,0-1 0 0 0,0 1 1 0 0,0-1-1 0 0,0 0 1 0 0,0 1-1 0 0,0-1 0 0 0,0 0 1 0 0,0 0-1 0 0,0 0 0 0 0,-1 0 1 0 0,1 0-1 0 0,0 0 1 0 0,0 0-1 0 0,0 0 0 0 0,0 0 1 0 0,0-1-1 0 0,0 1 1 0 0,0 0-1 0 0,-2-1 0 0 0,-20-10-365 0 0,21 11 364 0 0,-5-4-95 0 0,-21-11 34 0 0,26 13 42 0 0,0 1 0 0 0,0 0 0 0 0,0 0 0 0 0,2 1-1 0 0,0 0 0 0 0,0 0-1 0 0,0 0 1 0 0,0 0 0 0 0,0 0-1 0 0,0 1 1 0 0,0-1 0 0 0,0 0 0 0 0,0 0-1 0 0,1 0 1 0 0,-1 0 0 0 0,0 0 0 0 0,0 0-1 0 0,0 0 1 0 0,0 0 0 0 0,0 0-1 0 0,0 0 1 0 0,0 0 0 0 0,0 0 0 0 0,0 0-1 0 0,0 0 1 0 0,0 1 0 0 0,0-1-1 0 0,0 0 1 0 0,-1 0 0 0 0,1 0 0 0 0,0 0-1 0 0,0 0 1 0 0,0 0 0 0 0,0 0-1 0 0,0 0 1 0 0,0 0 0 0 0,0 0 0 0 0,0 0-1 0 0,0 0 1 0 0,0 0 0 0 0,0 0-1 0 0,0 0 1 0 0,0 0 0 0 0,0 0 0 0 0,0 0-1 0 0,0 0 1 0 0,0 1 0 0 0,0-1 0 0 0,0 0-1 0 0,0 0 1 0 0,0 0 0 0 0,-1 0-1 0 0,1 0 1 0 0,0 0 0 0 0,0 0 0 0 0,0 0-1 0 0,0 0 1 0 0,0 0 0 0 0,0 0-1 0 0,0 0 1 0 0,0 0 0 0 0,0 0 0 0 0,6 9-260 0 0,-2-4 224 0 0,-4-5 93 0 0,2 2 146 0 0,-2-1-217 0 0,0-1-1 0 0,0 1 1 0 0,0 0 0 0 0,1 0 0 0 0,-1-1 0 0 0,0 1 0 0 0,1 0 0 0 0,-1 0-1 0 0,1-1 1 0 0,-1 1 0 0 0,0 0 0 0 0,1-1 0 0 0,0 1 0 0 0,-1-1-1 0 0,1 1 1 0 0,-1 0 0 0 0,1-1 0 0 0,0 1 0 0 0,-1-1 0 0 0,1 0 0 0 0,0 1-1 0 0,1 0 1 0 0,1 1 15 0 0,-1-1 0 0 0,0 1-10 0 0,-1-2-33 0 0,0 2 20 0 0,0-2-37 0 0,-2 1-58 0 0,21 6 36 0 0,-17-5 82 0 0,0-1 0 0 0,-1 0 0 0 0,1 0 0 0 0,0 0 0 0 0,0 0 0 0 0,0 0 0 0 0,-1 0-10 0 0,1 0-33 0 0,0 0 32 0 0,-1 0 11 0 0,1 0 0 0 0,10 2-126 0 0,-9-3 106 0 0,-1 0-1 0 0,0 0 1 0 0,0 0-1 0 0,1 1 1 0 0,-1-1-1 0 0,4 3 1 0 0,-6-3 63 0 0,1 1-33 0 0,0 0 1 0 0,-1-1 32 0 0,2 1-33 0 0,-1 1-10 0 0,1-1 0 0 0,-1 0 0 0 0,1 0 0 0 0,31 17 0 0 0,-32-16 0 0 0,1-1 0 0 0,0 0 0 0 0,-1 0 0 0 0,1 0 0 0 0,0 0 0 0 0,0-1 0 0 0,-1 1 0 0 0,1 0 0 0 0,0 0 0 0 0,-1 0 0 0 0,1 0 0 0 0,0 0 0 0 0,-1 0 0 0 0,1 0 0 0 0,0 0 0 0 0,-1 0 0 0 0,1 0 0 0 0,13 2 0 0 0,0 2 0 0 0,-3 0 0 0 0,0-1 0 0 0,17 3 0 0 0,-27-7 0 0 0,13 2 8 0 0,-7-1 37 0 0,1 0 1 0 0,18 6-1 0 0,23 2 339 0 0,-45-7-379 0 0,-2-1 4 0 0,0-1-1 0 0,-1 1 0 0 0,1-1 1 0 0,0 0-1 0 0,0 0 1 0 0,3 0-1 0 0,8 1-8 0 0,27 4 118 0 0,-39-5-105 0 0,19 4 0 0 0,25 3 51 0 0,-44-7-64 0 0,0 0 0 0 0,0 1 0 0 0,44 2 54 0 0,-32 0 99 0 0,-5-1-95 0 0,0-1 0 0 0,0 0 0 0 0,0 0-1 0 0,11-1 1 0 0,-11 0-51 0 0,5 0 22 0 0,26 3-1 0 0,2-1 100 0 0,0 0 0 0 0,-40-2-128 0 0,29-3 64 0 0,-10-1-26 0 0,43-2 0 0 0,-49 6 127 0 0,27-5 0 0 0,-5 0 2 0 0,-20 1-79 0 0,24-4 27 0 0,-1 1-51 0 0,-39 6-52 0 0,1 1 36 0 0,26-4-25 0 0,-28 3 19 0 0,31-3-31 0 0,-29 3-11 0 0,0 0 0 0 0,-1 1 0 0 0,1-1 0 0 0,0 1 0 0 0,-1-1 0 0 0,1 1 0 0 0,0-1 0 0 0,0 1 0 0 0,12-4 144 0 0,-4 3-163 0 0,-1 0-25 0 0,23-15 19 0 0,-31 15 25 0 0,0 0 0 0 0,0 0 0 0 0,35-17-128 0 0,-29 13 128 0 0,-1 1 0 0 0,0 1 0 0 0,0-1 0 0 0,0 1 0 0 0,11-2 0 0 0,-15 4 0 0 0,6-2 14 0 0,42-20 60 0 0,-18 9-86 0 0,-32 13 16 0 0,-2 1-29 0 0,19-8 149 0 0,-17 7-82 0 0,2 1-31 0 0,-1-1-11 0 0,1 0 0 0 0,0 0 0 0 0,-1 0 0 0 0,16-6-31 0 0,7-5-97 0 0,-10 4 119 0 0,-4 1 40 0 0,-6 4-9 0 0,0 0-1 0 0,1 1 1 0 0,0 0-1 0 0,10-3 1 0 0,-8 3-56 0 0,-4 0 19 0 0,1 1 0 0 0,-1-1 0 0 0,0 0 0 0 0,0 0 0 0 0,0-1 0 0 0,5-3 0 0 0,-7 5 15 0 0,-1 0 0 0 0,2-1 0 0 0,-1 1 0 0 0,0-1 0 0 0,1 1 0 0 0,0 0 0 0 0,-1-1 11 0 0,1 1 31 0 0,-1 0-31 0 0,1 0 0 0 0,-3 0 31 0 0,2 0-31 0 0,1 0-11 0 0,-1-1 0 0 0,1 1 0 0 0,-1-1 0 0 0,0 1 0 0 0,0-1 0 0 0,57-50-128 0 0,7-18 128 0 0,-64 67 0 0 0,0 1 0 0 0,0 1 0 0 0,0-1 0 0 0,0 0 0 0 0,11-15 0 0 0,-12 17 0 0 0,7-10 0 0 0,-7 8 0 0 0,0-1 0 0 0,0 1 0 0 0,1 0 0 0 0,-1-1 0 0 0,0 1 0 0 0,0 0 0 0 0,0-1 0 0 0,0 1 0 0 0,0 0 0 0 0,0 0 0 0 0,0-1 0 0 0,0 1 0 0 0,1 0 0 0 0,19-34 64 0 0,-15 18-128 0 0,7-24 0 0 0,-6 17 64 0 0,-3 10 0 0 0,-2 0 0 0 0,0 0 0 0 0,0-28 0 0 0,-2 29-72 0 0,-1 1 1 0 0,-2-18-1 0 0,0 6 15 0 0,-1-1 57 0 0,4 23 0 0 0,0 1 0 0 0,0-1 0 0 0,0 1 0 0 0,0-1 0 0 0,0 1-11 0 0,0 1-31 0 0,0-1 31 0 0,0 1-2 0 0,2-5-278 0 0,14-3 1595 0 0,-10 21-877 0 0,-6-11-385 0 0,4 27 609 0 0,-3-26-651 0 0,-1 0 0 0 0,0 0 0 0 0,0 0 0 0 0,0-1 11 0 0,0 0 31 0 0,0 1-20 0 0,0-1 31 0 0,0-1 11 0 0,0 1-11 0 0,0 0-42 0 0,0 1-11 0 0,-1 0 0 0 0,1-1 0 0 0,-1 1 0 0 0,1 0 0 0 0,-1 0 11 0 0,1-2 42 0 0,0 0 0 0 0,-1 3-42 0 0,0 0-11 0 0,0 0 0 0 0,0-1 0 0 0,1 1 0 0 0,-1 0 0 0 0,0 0 0 0 0,1 0 0 0 0,-1-1 0 0 0,0 1 0 0 0,-1-1 11 0 0,2-2 42 0 0,-1 3 0 0 0,-2 6 48 0 0,-7 10-52 0 0,10-18-7 0 0,-1-1-51 0 0,1 0 1 0 0,-1 1-1 0 0,0-1 0 0 0,1 1 0 0 0,-1-1 0 0 0,1 0 0 0 0,-1 1 0 0 0,0-1 0 0 0,1 0 0 0 0,-1 0 0 0 0,0 1 0 0 0,1-1 0 0 0,-1 0 0 0 0,0 0 0 0 0,1 0 0 0 0,-1 0 0 0 0,0 0 0 0 0,1 0 0 0 0,-1 0 0 0 0,0 0 1 0 0,-1 0-1 0 0,-15-5-240 0 0,12 3 193 0 0,-33-10-149 0 0,-53-26 0 0 0,37 15 111 0 0,17 7 86 0 0,25 9 8 0 0,0 2-1 0 0,-1-1 1 0 0,1 2 0 0 0,-1 0 0 0 0,0 0-1 0 0,-1 1 1 0 0,1 1 0 0 0,-14-1-1 0 0,62 23-308 0 0,11 3-129 0 0,13 6 120 0 0,54 37-1 0 0,-80-43 317 0 0,-32-23 59 0 0,-16-2-72 0 0,-78-16-111 0 0,-91-18-161 0 0,179 35 496 0 0,-1 0 0 0 0,1 0 1 0 0,0 1-1 0 0,-1 0 0 0 0,1 0 0 0 0,-10 1 0 0 0,31 9-433 0 0,134 59-1227 0 0,-54-27 325 0 0,-38-14 393 0 0,-81-32 933 0 0,-40-13 0 0 0,33 8-178 0 0,-54-16-7 0 0,-63-16 256 0 0,144 40-13 0 0,0 0 1 0 0,0 1 0 0 0,0 0-1 0 0,1-1 1 0 0,-1 1-1 0 0,-4 1 1329 0 0,26 6-1683 0 0,49 16-645 0 0,158 50 226 0 0,-221-72 494 0 0,12 4 52 0 0,-16-3 23 0 0,-10-3 18 0 0,-269-45-48 0 0,278 45-23 0 0,-21-2 704 0 0,17 4-269 0 0,13 4-309 0 0,35 13-849 0 0,79 19 0 0 0,-65-21 689 0 0,62 18-1023 0 0,-308-92 1174 0 0,158 49-104 0 0,15 4 7 0 0,11 4 52 0 0,0-1 0 0 0,0 1 0 0 0,0 0 1 0 0,0 0-1 0 0,-7-1 0 0 0,11 1-125 0 0,1 0 0 0 0,-1 1 0 0 0,0-1-1 0 0,1 0 1 0 0,-1 0 0 0 0,0 1 0 0 0,1-1 0 0 0,-1 0-1 0 0,1 1 1 0 0,-1-1 0 0 0,1 0 0 0 0,0 1 0 0 0,0-1 0 0 0,6-3-55 0 0,-1 0 0 0 0,1 1 0 0 0,0 0 0 0 0,0 0 0 0 0,0 0 0 0 0,0 1 0 0 0,13-2 0 0 0,-9 2-36 0 0,-1-1 0 0 0,19-7-1 0 0,-22 7 134 0 0,38-20-302 0 0,-41 21 279 0 0,0-1-1 0 0,0 0 1 0 0,0 0-1 0 0,-1 0 1 0 0,1 0-1 0 0,-1 0 0 0 0,0-1 1 0 0,4-4-1 0 0,-7 7-20 0 0,1-1-1 0 0,-1 1 0 0 0,1 0 1 0 0,-1-1-1 0 0,1 1 1 0 0,-1 0-1 0 0,0-1 0 0 0,0 1 1 0 0,1 0-1 0 0,-1-1 1 0 0,0 1-1 0 0,0-1 1 0 0,-1 1-1 0 0,1 0 0 0 0,0-1 1 0 0,0 1-1 0 0,-1-1 1 0 0,1 1-1 0 0,-1 0 0 0 0,1-1 1 0 0,-1 1-1 0 0,0-2 1 0 0,-3-3-88 0 0,0-1 0 0 0,0 1 1 0 0,-10-11 3287 0 0,16 18-2886 0 0,1 1 1 0 0,0-1 0 0 0,-1 1-1 0 0,1-1 1 0 0,-1 1 0 0 0,1 0-1 0 0,3 4 1 0 0,5 3-372 0 0,35 22-128 0 0,27 20 233 0 0,-71-49 556 0 0,-12 10 473 0 0,-41 33-623 0 0,47-42-412 0 0,0 0-1 0 0,0 0 0 0 0,0 0 1 0 0,-1-1-1 0 0,1 1 1 0 0,-1-1-1 0 0,0-1 1 0 0,1 1-1 0 0,-1 0 1 0 0,0-1-1 0 0,0 0 1 0 0,0 0-1 0 0,0-1 0 0 0,0 1 1 0 0,0-1-1 0 0,-8-1 1 0 0,-7-1-127 0 0,0 0 0 0 0,-35-10 1 0 0,3-2 110 0 0,-59-12-19 0 0,109 26-41 0 0,5 2-146 0 0,13 5-481 0 0,24 8-402 0 0,127 38 359 0 0,-167-53 765 0 0,-1 0-1 0 0,1 0 1 0 0,0 0 0 0 0,0 0-1 0 0,0 0 1 0 0,0 0 0 0 0,0 0-1 0 0,0 0 1 0 0,0 0-1 0 0,0 0 1 0 0,0 0 0 0 0,0 0-1 0 0,0 0 1 0 0,0 0 0 0 0,0 0-1 0 0,0 0 1 0 0,0 0-1 0 0,0 1 1 0 0,0-1 0 0 0,0 0-1 0 0,0 0 1 0 0,0 0 0 0 0,0 0-1 0 0,0 0 1 0 0,0 0 0 0 0,0 0-1 0 0,0 0 1 0 0,-1 0-1 0 0,1 0 1 0 0,0 0 0 0 0,0 0-1 0 0,0 0 1 0 0,1 0 0 0 0,-1 0-1 0 0,0 1 1 0 0,0-1-1 0 0,0 0 1 0 0,0 0 0 0 0,0 0-1 0 0,0 0 1 0 0,0 0 0 0 0,0 0-1 0 0,0 0 1 0 0,0 0-1 0 0,0 0 1 0 0,0 0 0 0 0,0 0-1 0 0,0 0 1 0 0,0 0 0 0 0,0 0-1 0 0,0 0 1 0 0,0 0-1 0 0,0 0 1 0 0,0 0 0 0 0,0 1-1 0 0,-11 1 811 0 0,-15-1 371 0 0,-114-15-1245 0 0,-45-2-30 0 0,172 16 169 0 0,-1 0 1 0 0,0 1-1 0 0,0 1 0 0 0,1 0 1 0 0,-1 1-1 0 0,-18 6 0 0 0,31-9-75 0 0,1 0 0 0 0,0 0 0 0 0,0 0 0 0 0,0 0 0 0 0,0 0-1 0 0,-1 0 1 0 0,1 0 0 0 0,0 0 0 0 0,0 0 0 0 0,0 0 0 0 0,0 1 0 0 0,0-1 0 0 0,-1 0 0 0 0,1 0 0 0 0,0 0-1 0 0,0 0 1 0 0,0 0 0 0 0,0 0 0 0 0,0 0 0 0 0,0 1 0 0 0,0-1 0 0 0,-1 0 0 0 0,1 0 0 0 0,0 0-1 0 0,0 0 1 0 0,0 1 0 0 0,0-1 0 0 0,0 0 0 0 0,0 0 0 0 0,0 0 0 0 0,0 0 0 0 0,0 0 0 0 0,0 1 0 0 0,0-1-1 0 0,0 0 1 0 0,0 0 0 0 0,0 0 0 0 0,0 0 0 0 0,0 1 0 0 0,0-1 0 0 0,0 0 0 0 0,0 0 0 0 0,0 0-1 0 0,0 0 1 0 0,1 1 0 0 0,7 6 5 0 0,13 3-181 0 0,35 11-447 0 0,79 19 0 0 0,-106-33 240 0 0,1-2 0 0 0,0-1 0 0 0,0-1 0 0 0,49-2 0 0 0,-73-1 302 0 0,0 0-1 0 0,0-1 0 0 0,0 0 1 0 0,0 0-1 0 0,0 0 0 0 0,0-1 1 0 0,0 0-1 0 0,7-3 0 0 0,-12 5 1 0 0,-15-1 328 0 0,-23-6 70 0 0,8 2-156 0 0,-15-1 62 0 0,-104-14-137 0 0,106 17 550 0 0,-64 2-1 0 0,74 2 102 0 0,32-1-801 0 0,7 0-395 0 0,30 2-252 0 0,1 1 0 0 0,64 13 0 0 0,-38-4 557 0 0,-25-6-518 0 0,-1-1 0 0 0,1-2-1 0 0,0-2 1 0 0,59-5 232 0 0,-157 0 2663 0 0,25 5-1346 0 0,0 2 0 0 0,-1 1 0 0 0,-54 14 0 0 0,58-14-940 0 0,-45 2 0 0 0,162-2-2288 0 0,-49-2 1440 0 0,1-1 0 0 0,40-5 0 0 0,-69 3 64 0 0,17-3 2536 0 0,-29 4-899 0 0,-14-1 598 0 0,-95 2-646 0 0,-107-2-146 0 0,148-2-335 0 0,-75-13 0 0 0,138 15-271 0 0,-1-1 0 0 0,0 0 0 0 0,1-1-1 0 0,-12-4 1 0 0,20 7-74 0 0,57 3-1763 0 0,109 20 193 0 0,-37-3 1051 0 0,-99-16 598 0 0,-12-1 126 0 0,27 1 0 0 0,-283-26 2584 0 0,39 1-1730 0 0,171 19-422 0 0,28 2-645 0 0,1-1-23 0 0,1 0 1 0 0,-1 0 0 0 0,1 0-1 0 0,-1 0 1 0 0,0 1-1 0 0,1-1 1 0 0,-1 0 0 0 0,1 1-1 0 0,0-1 1 0 0,2 0-1 0 0,17-2-233 0 0,1 0 0 0 0,-1 1 0 0 0,24 1 0 0 0,-18 1 191 0 0,32-5 0 0 0,-50 4 5 0 0,0-1-1 0 0,0 0 0 0 0,-1-1 0 0 0,1 1 0 0 0,-1-2 0 0 0,1 1 1 0 0,11-8-1 0 0,-20 11 113 0 0,1-1 0 0 0,-1 1 1 0 0,0 0-1 0 0,1 0 0 0 0,-1 0 0 0 0,0 0 1 0 0,0 0-1 0 0,1-1 0 0 0,-1 1 0 0 0,0 0 1 0 0,0 0-1 0 0,0-1 0 0 0,1 1 0 0 0,-1 0 1 0 0,0 0-1 0 0,0-1 0 0 0,0 1 0 0 0,0 0 1 0 0,1 0-1 0 0,-1-1 0 0 0,0 1 0 0 0,0 0 1 0 0,0-1-1 0 0,0 1 0 0 0,0 0 0 0 0,0 0 0 0 0,0-1 1 0 0,0 1-1 0 0,0 0 0 0 0,0-1 0 0 0,0 1 1 0 0,0-1-1 0 0,-9-6-160 0 0,-21-4 828 0 0,25 10-561 0 0,-27-9 574 0 0,-42-7-1 0 0,60 14-461 0 0,-1 2 1 0 0,0 0-1 0 0,1 0 0 0 0,-1 1 0 0 0,-21 3 0 0 0,35-3-1 0 0,-1 1 0 0 0,0-1 0 0 0,1 0 0 0 0,-1 1 1 0 0,1-1-1 0 0,-1 1 0 0 0,1 0 0 0 0,-1-1 0 0 0,1 1 1 0 0,-3 2-1 0 0,4-3-139 0 0,-1 0 0 0 0,1 0 1 0 0,0 0-1 0 0,0 1 0 0 0,0-1 1 0 0,0 0-1 0 0,0 0 0 0 0,-1 1 0 0 0,1-1 1 0 0,0 0-1 0 0,0 0 0 0 0,0 0 1 0 0,0 1-1 0 0,0-1 0 0 0,0 0 0 0 0,0 0 1 0 0,0 1-1 0 0,0-1 0 0 0,0 0 1 0 0,0 0-1 0 0,0 1 0 0 0,0-1 0 0 0,0 0 1 0 0,0 0-1 0 0,0 1 0 0 0,0-1 1 0 0,9 9-61 0 0,7-1-343 0 0,0-1 0 0 0,1-1 0 0 0,-1 0 0 0 0,1-1 0 0 0,27 5 0 0 0,-26-6 188 0 0,114 21-1208 0 0,-72-15 936 0 0,-120-10 2627 0 0,-7-4-2274 0 0,-121 8 0 0 0,175-3 472 0 0,-23 7 641 0 0,45-5-1587 0 0,31 7 12 0 0,1-2 1 0 0,56 4-1 0 0,12 3 104 0 0,-96-12 822 0 0,-57 3 2049 0 0,-3-6-2369 0 0,-50-7 0 0 0,55 2-78 0 0,-77 4 0 0 0,108 3 54 0 0,26-1-755 0 0,-5 0 265 0 0,82 11-656 0 0,75 7 788 0 0,-120-16 274 0 0,76-5 0 0 0,-114 1-6 0 0,-2 0 495 0 0,-14 2 233 0 0,-119 3 231 0 0,-4 1-195 0 0,89 5 46 0 0,123-4-2819 0 0,-30-8 1831 0 0,0-3-1 0 0,72-15 0 0 0,100-35-982 0 0,-223 55 1215 0 0,48-14-324 0 0,-48 14 227 0 0,-14-1 245 0 0,0 1 239 0 0,1 1-1 0 0,-1 0 1 0 0,0 1-1 0 0,1 1 1 0 0,-1 0 0 0 0,1 0-1 0 0,-19 9 678 0 0,98-16-4168 0 0,-17 0 2977 0 0,-40 5 1416 0 0,-10 0-1125 0 0,-1 0 0 0 0,0 0 0 0 0,0 0 0 0 0,0 0 0 0 0,0-1 0 0 0,0 1 0 0 0,-1 0 0 0 0,1 0 0 0 0,0-1 0 0 0,0 1 0 0 0,0-1 0 0 0,-1 1 0 0 0,-1 0 0 0 0,1 0 37 0 0,-23 9 26 0 0,1 1-1 0 0,1 1 1 0 0,0 1 0 0 0,1 1-1 0 0,-21 17 1 0 0,37-25-223 0 0,-2-1 0 0 0,1 0 0 0 0,0-1 0 0 0,-1 0 0 0 0,0 0 0 0 0,0 0 0 0 0,0-1 0 0 0,0 0 0 0 0,-13 2 0 0 0,-3-1-63 0 0,0-2-1 0 0,-26 0 0 0 0,20-1 55 0 0,10 0 16 0 0,-10 0 15 0 0,1 1 1 0 0,-58 12 0 0 0,70-10 8 0 0,0 0 1 0 0,0-1-1 0 0,-1 0 1 0 0,1-2 0 0 0,-34 0-1 0 0,35-3-64 0 0,0 0 0 0 0,0 0 0 0 0,0-2 0 0 0,0 0 0 0 0,1-1-1 0 0,-1 0 1 0 0,1-1 0 0 0,1-1 0 0 0,-1 0 0 0 0,1-1 0 0 0,-21-15 0 0 0,24 15 1 0 0,8 6 15 0 0,0 0 0 0 0,0-1 0 0 0,0 1 1 0 0,1 0-1 0 0,-1-1 0 0 0,-4-5 0 0 0,7 8-36 0 0,17-1-1067 0 0,30 4 593 0 0,59 12 0 0 0,-61-7 138 0 0,69 2 0 0 0,-87-9 218 0 0,-12 0 79 0 0,0-1 1 0 0,-1 0-1 0 0,1-1 1 0 0,0-1 0 0 0,24-5-1 0 0,-38 7 4 0 0,-3-1-419 0 0,1 0 530 0 0,0 1-1 0 0,0-1 1 0 0,0 1-1 0 0,0-1 1 0 0,0 1 0 0 0,0 0-1 0 0,0-1 1 0 0,0 1-1 0 0,-2 0 1 0 0,1 0 12 0 0,-66-14 524 0 0,-84-5 0 0 0,64 18-405 0 0,44 2 108 0 0,44-1-134 0 0,18 7-537 0 0,107 36-694 0 0,17 7 671 0 0,-135-47 491 0 0,-1-1-1 0 0,0 2 0 0 0,1-1 1 0 0,8 7 341 0 0,-22 0 2587 0 0,-1-7-2863 0 0,-1 1 0 0 0,0-1 0 0 0,0-1 0 0 0,0 0 0 0 0,0 0 0 0 0,-17 0 0 0 0,18-1-172 0 0,-174 5-537 0 0,139-6 529 0 0,30-1-588 0 0,66-4-2644 0 0,6 3 3235 0 0,-12 2-27 0 0,0-2 0 0 0,84-16 3042 0 0,-131 19-2918 0 0,0 0-1 0 0,-1 0 1 0 0,1 0 0 0 0,0 0-1 0 0,-1-1 1 0 0,1 1-1 0 0,-1 0 1 0 0,1 0-1 0 0,-1-1 1 0 0,1 1-1 0 0,-1 0 1 0 0,0-1-1 0 0,1 1 1 0 0,-1-1-1 0 0,0 1 1 0 0,0-1-1 0 0,1 1 1 0 0,-1-1-1 0 0,0 1 1 0 0,0-1-1 0 0,0 0 1 0 0,1 1-1 0 0,-2-1 1 0 0,-21 7 742 0 0,-20-1-853 0 0,25-3-38 0 0,-31 7 1 0 0,60-12-580 0 0,0 0 0 0 0,0 1 0 0 0,14 0 0 0 0,0 0-64 0 0,182-27 604 0 0,-267 40 1355 0 0,1 2-1 0 0,-59 22 1 0 0,48-15-1030 0 0,10-4-21 0 0,47-13-162 0 0,0 0 1 0 0,0-1-1 0 0,-1-1 0 0 0,0 0 0 0 0,1-1 0 0 0,-18 0 0 0 0,-80-12-37 0 0,96 9 38 0 0,-43-3 25 0 0,-12-2 8 0 0,20 1-32 0 0,-65 0 0 0 0,104 6 0 0 0,-26 1-43 0 0,24 0-29 0 0,-27-2 1 0 0,35 0 61 0 0,1 0 0 0 0,-1 0 0 0 0,1 0 0 0 0,-1 0 0 0 0,1-1 0 0 0,0 0 0 0 0,-1 1 1 0 0,1-2-1 0 0,-6-3 0 0 0,-14-6-165 0 0,20 9-339 0 0,20 7 0 0 0,28 5 332 0 0,0-1-1 0 0,1-2 1 0 0,0-2 0 0 0,79-3-1 0 0,-97-5-30 0 0,0-2 1 0 0,-1 0-1 0 0,0-2 0 0 0,41-17 0 0 0,-62 23 274 0 0,7-4-712 0 0,-12 2 360 0 0,-8 1 388 0 0,-24-5 278 0 0,-1 1 0 0 0,-56-3 0 0 0,65 7-329 0 0,-95 0 97 0 0,6 1-25 0 0,85-2-170 0 0,26 3 47 0 0,1 1 1 0 0,0 0-1 0 0,-1-1 0 0 0,1 1 1 0 0,0-1-1 0 0,-1 1 0 0 0,1-1 1 0 0,0 1-1 0 0,0-1 0 0 0,0 0 1 0 0,-1 0-1 0 0,1 0 0 0 0,0 1 1 0 0,0-1-1 0 0,0 0 0 0 0,0 0 1 0 0,-1-2-1 0 0,2 2-6 0 0,0 1-1 0 0,0 0 0 0 0,0-1 1 0 0,0 1-1 0 0,0 0 0 0 0,1-1 1 0 0,-1 1-1 0 0,0-1 0 0 0,0 1 1 0 0,0 0-1 0 0,0-1 1 0 0,0 1-1 0 0,1 0 0 0 0,-1-1 1 0 0,0 1-1 0 0,0 0 0 0 0,0 0 1 0 0,1-1-1 0 0,-1 1 1 0 0,0 0-1 0 0,0-1 0 0 0,1 1 1 0 0,-1 0-1 0 0,0 0 0 0 0,1 0 1 0 0,-1-1-1 0 0,0 1 1 0 0,1 0-1 0 0,-1 0 0 0 0,0 0 1 0 0,1 0-1 0 0,-1 0 0 0 0,1 0 1 0 0,-1 0-1 0 0,0 0 1 0 0,1 0-1 0 0,-1 0 0 0 0,0 0 1 0 0,1 0-1 0 0,-1 0 0 0 0,1 0 1 0 0,18-1-255 0 0,-19 1 262 0 0,44 3-33 0 0,0 2 0 0 0,75 19 0 0 0,33 4-298 0 0,-150-27 332 0 0,17 1-38 0 0,0 0 0 0 0,1-1-1 0 0,-1 0 1 0 0,0-2 0 0 0,34-5-1 0 0,-52 6 135 0 0,-22-3 976 0 0,-126-21-512 0 0,93 14-317 0 0,-1 1 0 0 0,-71-1 0 0 0,91 13-210 0 0,27-2-31 0 0,0 0-1 0 0,0-1 1 0 0,0 0-1 0 0,-1 0 1 0 0,-13-2-1 0 0,36-9-1206 0 0,6 6 792 0 0,1 1 0 0 0,0 0 0 0 0,42-1 0 0 0,2 0-117 0 0,-61 4 531 0 0,2 1-37 0 0,-1-1 0 0 0,1 0 0 0 0,0 0 1 0 0,-1-1-1 0 0,8-2 0 0 0,-12 3 29 0 0,1 1 0 0 0,-1-1 1 0 0,1 0-1 0 0,-1 0 0 0 0,0 0 0 0 0,1 0 1 0 0,-1 0-1 0 0,0-1 0 0 0,0 1 0 0 0,0 0 0 0 0,0-1 1 0 0,0 1-1 0 0,0 0 0 0 0,0-1 0 0 0,-1 1 1 0 0,1-1-1 0 0,0 1 0 0 0,-1-1 0 0 0,1 0 0 0 0,-1 1 1 0 0,0-1-1 0 0,1-3 0 0 0,0-18-22 0 0,-1-25 1 0 0,0-8 34 0 0,1 48-3 0 0,0 0 0 0 0,1 1 0 0 0,0-1 0 0 0,0 1 0 0 0,4-10 0 0 0,6-19 0 0 0,-11 33 2 0 0,-1 1-1 0 0,1-1 1 0 0,-1 1 0 0 0,0 0-1 0 0,0-1 1 0 0,0 1 0 0 0,0-1-1 0 0,-1-3 830 0 0,0 6-704 0 0,0 1-1 0 0,1-1 1 0 0,-1 1-1 0 0,0-1 1 0 0,0 0-1 0 0,1 1 1 0 0,-1-1 0 0 0,0 1-1 0 0,1-1 1 0 0,-1 1-1 0 0,0 0 1 0 0,1-1-1 0 0,-1 1 1 0 0,1 0-1 0 0,-1-1 1 0 0,1 1-1 0 0,-1 0 1 0 0,0 1 0 0 0,-8 18-184 0 0,8-17 148 0 0,-20 44-92 0 0,-19 49-50 0 0,34-77 41 0 0,1-1 0 0 0,1 0 1 0 0,-4 31-1 0 0,13-62-944 0 0,2-13-17 0 0,-4-46 827 0 0,-3 46 143 0 0,5-34-1 0 0,3 20 2 0 0,-4 23 0 0 0,-2 0 0 0 0,1 0 0 0 0,-2 0 0 0 0,-1-26 0 0 0,2 30 0 0 0,-1 10 0 0 0,-1 0 0 0 0,1 0 0 0 0,-1 1 0 0 0,0-1 0 0 0,0 0 0 0 0,0 0 0 0 0,0-5 0 0 0,-1 7 12 0 0,1-1 50 0 0,0 2 14 0 0,0 0-20 0 0,0-2-35 0 0,-3-36 0 0 0,2 37-21 0 0,1-1 12 0 0,0 2 36 0 0,0-1-50 0 0,0 0-68 0 0,1-25-62 0 0,0 6 130 0 0,-2-1 575 0 0,2 22-558 0 0,0 1-1 0 0,0-1 1 0 0,0 1 0 0 0,0 0 0 0 0,0 0 0 0 0,0-1-1 0 0,-1 1 1 0 0,1 0 0 0 0,0 4 0 0 0,0-2-47 0 0,131 450 17 0 0,-145-504-2879 0 0,-11-16 2873 0 0,4 0 1 0 0,2-2 0 0 0,-9-77-1 0 0,23 124 21 0 0,-1-21 816 0 0,6 43-610 0 0,0 1 0 0 0,-1-1 1 0 0,1 0-1 0 0,0 1 0 0 0,0-1 0 0 0,-1 1 0 0 0,1-1 0 0 0,-1 1 0 0 0,1 2 0 0 0,0-2-37 0 0,137 320 199 0 0,-118-280-334 0 0,14 33-79 0 0,-34-74-198 0 0,-2-12-1111 0 0,-74-163 707 0 0,-10-32 704 0 0,76 175-31 0 0,1-1 1 0 0,-4-42 398 0 0,22 92 922 0 0,119 212-1148 0 0,-116-208-183 0 0,119 184-489 0 0,-142-231-2020 0 0,-54-77 1954 0 0,-52-88 558 0 0,92 145 75 0 0,2-1-1 0 0,-22-66 980 0 0,47 114-893 0 0,0 0 1 0 0,0 0 0 0 0,0 0 0 0 0,-1 0 0 0 0,1 0 0 0 0,-1 0-1 0 0,0 0 1 0 0,3 5 0 0 0,2 3-166 0 0,161 240-242 0 0,-64-93-18 0 0,-82-127 173 0 0,-21-33-983 0 0,0-1 843 0 0,-1 1 0 0 0,0-1 0 0 0,1 1 0 0 0,-1-1 0 0 0,-1 1-1 0 0,1 0 1 0 0,-4-6 0 0 0,-17-26 106 0 0,14 23 52 0 0,-53-75 72 0 0,-23-37 32 0 0,67 96-27 0 0,1 0 0 0 0,-18-47-1 0 0,31 68-19 0 0,1 3 30 0 0,1-1 1 0 0,-1 1-1 0 0,1 0 0 0 0,0-1 1 0 0,-2-9 127 0 0,5 15-102 0 0,0 0 1 0 0,0 1-1 0 0,0-1 0 0 0,0 0 1 0 0,-1 0-1 0 0,1 1 1 0 0,0-1-1 0 0,-1 1 1 0 0,3 2-1 0 0,0 0 40 0 0,128 127 346 0 0,24 22-458 0 0,-131-130 13 0 0,-10-8-4 0 0,1-1 0 0 0,18 14 0 0 0,-33-28-3 0 0,-1 0 0 0 0,0 0 0 0 0,0 0 0 0 0,0 0 0 0 0,0 1 0 0 0,0-1-1 0 0,1 0 1 0 0,-1 0 0 0 0,0 0 0 0 0,0 0 0 0 0,0 0 0 0 0,0 0 0 0 0,1 0 0 0 0,-1 1 0 0 0,0-1 0 0 0,0 0-1 0 0,0 0 1 0 0,1 0 0 0 0,-1 0 0 0 0,0 0 0 0 0,0 0 0 0 0,0 0 0 0 0,1 0 0 0 0,-1 0 0 0 0,0 0 0 0 0,0 0-1 0 0,0 0 1 0 0,1 0 0 0 0,-1 0 0 0 0,0 0 0 0 0,0 0 0 0 0,0-1 0 0 0,0 1 0 0 0,1 0 0 0 0,-1 0 0 0 0,-1-7-326 0 0,-8-11-97 0 0,-20-17 393 0 0,-65-60 0 0 0,53 56 112 0 0,-16-19 64 0 0,-50-67-1 0 0,101 118-396 0 0,-2-3 1288 0 0,16 17 8 0 0,117 131-1777 0 0,-90-95 363 0 0,39 64 0 0 0,-64-92 330 0 0,-3-4 68 0 0,1 1 0 0 0,-1 0-1 0 0,-1 0 1 0 0,0 1 0 0 0,-1-1 0 0 0,7 26 0 0 0,-12-37 19 0 0,0-1 0 0 0,0 1 0 0 0,0-1 0 0 0,0 0 0 0 0,0 1 0 0 0,0-1 0 0 0,0 0 0 0 0,0 1 0 0 0,0-1 0 0 0,0 0 0 0 0,0 1 0 0 0,0-1 0 0 0,0 1 0 0 0,0-1 0 0 0,0 0 0 0 0,0 1 0 0 0,0-1 0 0 0,0 0 0 0 0,-1 1 0 0 0,1-1 0 0 0,0 0 0 0 0,0 1 0 0 0,0-1 0 0 0,-1 0 0 0 0,1 0 0 0 0,0 1 0 0 0,0-1 0 0 0,-1 0 0 0 0,1 0 0 0 0,0 1 0 0 0,-1-1 0 0 0,1 0 0 0 0,0 0 0 0 0,-1 0 0 0 0,1 1 0 0 0,-2-1 22 0 0,1 0 0 0 0,0 0 1 0 0,-1 0-1 0 0,1 0 0 0 0,0 0 0 0 0,0 0 0 0 0,-1-1 0 0 0,1 1 0 0 0,0 0 0 0 0,-3-1 0 0 0,-32-17 115 0 0,33 16-181 0 0,-21-11-98 0 0,2-1 0 0 0,0-2 0 0 0,0 0 0 0 0,2-1 0 0 0,0-1 1 0 0,1 0-1 0 0,0-2 0 0 0,2 0 0 0 0,1-1 0 0 0,0-1 0 0 0,-22-43 0 0 0,36 62 57 0 0,0 0-27 0 0,0 0-1 0 0,1-1 0 0 0,-1 1 1 0 0,1-1-1 0 0,0 1 0 0 0,0-1 1 0 0,0 0-1 0 0,0 0 0 0 0,1 1 1 0 0,-1-6-1 0 0,2 9 52 0 0,-1 0 0 0 0,0-1-1 0 0,0 1 1 0 0,1 0 0 0 0,-1-1 0 0 0,0 1-1 0 0,0 0 1 0 0,1 0 0 0 0,-1-1-1 0 0,0 1 1 0 0,1 0 0 0 0,-1 0 0 0 0,0 0-1 0 0,1 0 1 0 0,-1-1 0 0 0,0 1 0 0 0,1 0-1 0 0,-1 0 1 0 0,1 0 0 0 0,-1 0 0 0 0,0 0-1 0 0,1 0 1 0 0,-1 0 0 0 0,0 0-1 0 0,1 0 1 0 0,-1 0 0 0 0,1 0 0 0 0,-1 0-1 0 0,0 0 1 0 0,1 0 0 0 0,-1 1 0 0 0,0-1-1 0 0,1 0 1 0 0,-1 0 0 0 0,1 0-1 0 0,-1 0 1 0 0,1 1 0 0 0,14 7-372 0 0,21 16 455 0 0,48 44 0 0 0,-55-43-55 0 0,23 18 22 0 0,76 50 0 0 0,-112-87-78 0 0,-16-6 37 0 0,1 0 0 0 0,-1 0 0 0 0,0 0 0 0 0,1 0 0 0 0,-1 0 0 0 0,1 0 0 0 0,-1 0 0 0 0,1 0 1 0 0,-1 0-1 0 0,0 0 0 0 0,1 0 0 0 0,-1 0 0 0 0,1-1 0 0 0,-1 1 0 0 0,0 0 0 0 0,1 0 0 0 0,-1 0 0 0 0,0-1 0 0 0,1 1 0 0 0,-1 0 0 0 0,1-1 0 0 0,-1 0-14 0 0,1 0 0 0 0,-1 0 0 0 0,0 0 0 0 0,0 0 0 0 0,1 0 1 0 0,-1 0-1 0 0,0 0 0 0 0,0 0 0 0 0,0-1 0 0 0,0 1 0 0 0,-1 0 0 0 0,1 0 0 0 0,0 0 0 0 0,0 0 0 0 0,0 0 0 0 0,-1 0 0 0 0,1 0 0 0 0,-1 0 0 0 0,1 0 0 0 0,-1 0 0 0 0,1 0 0 0 0,-1 0 0 0 0,-1-1 0 0 0,-10-17 15 0 0,-1 0 1 0 0,-2 1-1 0 0,-22-24 0 0 0,-56-44 687 0 0,55 52-501 0 0,-145-135 596 0 0,198 177 19 0 0,-4-3-800 0 0,230 142 155 0 0,-37-22-228 0 0,-148-91-11 0 0,-70-49-591 0 0,-17-10 536 0 0,-69-39 0 0 0,45 30 237 0 0,-21-12 50 0 0,7 4 26 0 0,-82-66 166 0 0,164 115 269 0 0,-7-3-599 0 0,84 49-169 0 0,107 61 128 0 0,7-13-28 0 0,-202-100 69 0 0,22 9-185 0 0,0 0-1 0 0,28 5 1 0 0,-52-14 96 0 0,-7-10-568 0 0,-8-2 591 0 0,0 0 0 0 0,-23-12-1 0 0,6 4 73 0 0,-106-64 368 0 0,-18-11-229 0 0,9-13 189 0 0,146 105 106 0 0,5 3-184 0 0,15 6-122 0 0,22 11-187 0 0,159 87 69 0 0,99 44-460 0 0,-291-146 286 0 0,30 11-727 0 0,-35-13 762 0 0,1 0 0 0 0,-1-1 0 0 0,0 1 0 0 0,0-1 0 0 0,1 0 0 0 0,-1 1-1 0 0,0-1 1 0 0,1-1 0 0 0,3 0 0 0 0,-6 1 101 0 0,-1 0 0 0 0,0 0-1 0 0,1 0 1 0 0,-1 0-1 0 0,0 0 1 0 0,0 0 0 0 0,1 0-1 0 0,-1 0 1 0 0,0 0 0 0 0,1-1-1 0 0,-1 1 1 0 0,0 0 0 0 0,0 0-1 0 0,1 0 1 0 0,-1 0 0 0 0,0-1-1 0 0,0 1 1 0 0,0 0-1 0 0,1 0 1 0 0,-1-1 0 0 0,0 1-1 0 0,0 0 1 0 0,0 0 0 0 0,0-1-1 0 0,1 1 1 0 0,-1 0 0 0 0,0 0-1 0 0,0-1 1 0 0,0 1 0 0 0,0 0-1 0 0,0-1 1 0 0,0 1 0 0 0,0-1-1 0 0,-5-10-299 0 0,-15-7 168 0 0,-18-9 819 0 0,-77-42-1 0 0,-49-11 275 0 0,42 22-811 0 0,-26-21 2127 0 0,163 82-2210 0 0,-7-1-100 0 0,34 13-45 0 0,54 28 0 0 0,-62-27 97 0 0,17 8-49 0 0,147 67 20 0 0,5-18-2008 0 0,-200-72 1925 0 0,6 2-545 0 0,-1 0 1 0 0,1-1-1 0 0,-1-1 0 0 0,1 1 0 0 0,0-1 0 0 0,11-1 1 0 0,-27-9 331 0 0,-12-5 1103 0 0,0 1 0 0 0,-2 1 1 0 0,1 0-1 0 0,-27-9 0 0 0,8 3 172 0 0,-160-74 648 0 0,-72-36-1160 0 0,221 106 1705 0 0,88 33-2807 0 0,204 99-301 0 0,-75-30 568 0 0,-112-56-1381 0 0,63 16 1 0 0,-110-37 1290 0 0,-4-2 76 0 0,0 0 1 0 0,0 0 0 0 0,0 0-1 0 0,7 1 1 0 0,-25-13 1023 0 0,7 6-339 0 0,-47-26 1315 0 0,-98-40 0 0 0,84 41-1181 0 0,18 8-266 0 0,-433-183 2914 0 0,462 198-2616 0 0,7 1-78 0 0,-1 0 1 0 0,-20-3-1 0 0,59 29-519 0 0,32 21-235 0 0,332 224-668 0 0,-386-264 1051 0 0,9 6-183 0 0,23 9 0 0 0,-33-16 221 0 0,-19-12 602 0 0,-297-179 583 0 0,294 179-1201 0 0,-2-1 561 0 0,-27-10-1 0 0,18 9-171 0 0,23 9-311 0 0,0 0 1 0 0,0 0 0 0 0,-14-12-1 0 0,22 16-143 0 0,15 14-609 0 0,47 40 175 0 0,54 54-972 0 0,-120-108 2153 0 0,-13-8-612 0 0,-21-13-279 0 0,-223-138 423 0 0,388 264-2086 0 0,-111-90 1978 0 0,0 0 0 0 0,-1 1 0 0 0,-1 0-1 0 0,16 25 1 0 0,-61-53 1552 0 0,-200-121-1690 0 0,229 132-13 0 0,-13-7 137 0 0,13 9-46 0 0,9 8-116 0 0,43 42-367 0 0,60 47 0 0 0,-37-34 203 0 0,-60-52 80 0 0,-25-20-139 0 0,-7-6 74 0 0,-121-79 57 0 0,208 164 159 0 0,37 29-48 0 0,-121-119-1830 0 0,8 9 1841 0 0,7 9 96 0 0,0-1-1 0 0,0 1 1 0 0,0-1 0 0 0,0 1 0 0 0,-1 0-1 0 0,1 0 1 0 0,0 0 0 0 0,-1 0-1 0 0,-2-1 1 0 0,4 3-36 0 0,1 1 0 0 0,-1 0-1 0 0,1-1 1 0 0,0 1 0 0 0,-1 0 0 0 0,1-1-1 0 0,0 1 1 0 0,-1 0 0 0 0,1 0 0 0 0,0-1-1 0 0,0 1 1 0 0,0 0 0 0 0,0-1 0 0 0,-1 1-1 0 0,1 0 1 0 0,0 0 0 0 0,0 0 0 0 0,1-1-1 0 0,-1 1 1 0 0,0 0 0 0 0,0 0 0 0 0,0-1-1 0 0,0 1 1 0 0,1 0 0 0 0,-1-1 0 0 0,0 1-1 0 0,1 0 1 0 0,-1 0 0 0 0,13 27 1104 0 0,-10-22-1034 0 0,15 44-202 0 0,-18-50-42 0 0,0 0-61 0 0,-1-1 155 0 0,0 1-1 0 0,0-1 1 0 0,0 1-1 0 0,0-1 1 0 0,1 1-1 0 0,-1-1 1 0 0,0 1 0 0 0,0-1-1 0 0,1 0 1 0 0,-1 1-1 0 0,0-1 1 0 0,1 0-1 0 0,-1 0 1 0 0,1 0 0 0 0,-1 1-1 0 0,0-2 1 0 0,-22-27-687 0 0,-15-4 928 0 0,37 31-192 0 0,-1 1 0 0 0,0-1 0 0 0,1 1 0 0 0,0-1 0 0 0,-1 0 0 0 0,1 0 0 0 0,-1 0 0 0 0,1 0 0 0 0,0 1 11 0 0,1 1 32 0 0,-1-2-33 0 0,-14-11-10 0 0,14 13 2 0 0,-1 0-8 0 0,-7-12 74 0 0,1 1 119 0 0,8 11-128 0 0,-1-2-49 0 0,0 0 2 0 0,1 2 47 0 0,-11-8 2814 0 0,3 5-2812 0 0,-22-8 46 0 0,1 4-43 0 0,-20-3 0 0 0,-20-7 256 0 0,0 8-120 0 0,58 8 41 0 0,3 0-169 0 0,0 0-1 0 0,0 1 1 0 0,-14 1 0 0 0,-8 3 133 0 0,21-3-104 0 0,0 0 0 0 0,0 1-1 0 0,-13 4 1 0 0,8-1-83 0 0,8-3 1 0 0,0 0-1 0 0,1 0 0 0 0,-1 0 1 0 0,1 1-1 0 0,-9 6 0 0 0,-42 23-18 0 0,53-30-3 0 0,2-1-9 0 0,-1 0 0 0 0,0 0 0 0 0,0 0 0 0 0,1 0 0 0 0,-1 1 0 0 0,1-1 0 0 0,-1 1 0 0 0,1-1 0 0 0,-1 1 0 0 0,1 0-1 0 0,0-1 1 0 0,0 1 0 0 0,0 0 0 0 0,-1 2 0 0 0,0 3-27 0 0,0 0 0 0 0,1 0 0 0 0,0 0 0 0 0,0 0-1 0 0,1 0 1 0 0,0 0 0 0 0,1 10 0 0 0,-1 6 44 0 0,1-18-49 0 0,-1 0 1 0 0,1-1-1 0 0,0 1 0 0 0,0 0 1 0 0,1-1-1 0 0,0 1 0 0 0,3 7 0 0 0,1 2 103 0 0,-2-4-116 0 0,1-1 0 0 0,-1 1 0 0 0,10 12 0 0 0,16 22-180 0 0,-26-38 208 0 0,4 1-142 0 0,15 7 49 0 0,-21-13 121 0 0,-1 0 33 0 0,2 0-21 0 0,0 0-11 0 0,1 1-22 0 0,1 0-1 0 0,0 0 0 0 0,0 0 1 0 0,0-1-1 0 0,0 0 1 0 0,0 0-1 0 0,9 0 1 0 0,-13-1 21 0 0,96 6-191 0 0,-73-8 193 0 0,-16 1-2 0 0,1 1-1 0 0,-1-1 1 0 0,1 2 0 0 0,-1-1-1 0 0,1 2 1 0 0,-1-1 0 0 0,1 1-1 0 0,10 3 1 0 0,-6-2 1 0 0,-5-2-16 0 0,0 0 0 0 0,0 0 0 0 0,15-1 0 0 0,-15-1-21 0 0,-1 0-1 0 0,0-1 1 0 0,0 1 0 0 0,0-1-1 0 0,0-1 1 0 0,0 1 0 0 0,0-1-1 0 0,11-7 1 0 0,-17 10 37 0 0,7-3 0 0 0,11-14 0 0 0,-17 15 0 0 0,0-1 0 0 0,-1 1 0 0 0,1-1 0 0 0,0 1 0 0 0,0-1 0 0 0,0 1 0 0 0,1 0 0 0 0,-1 0 0 0 0,0 0 0 0 0,0 0 0 0 0,1 1 0 0 0,4-2 0 0 0,-5 2 0 0 0,1 1 0 0 0,0-1 0 0 0,-1 0 0 0 0,1-1 0 0 0,-1 1 0 0 0,0 0 0 0 0,1-1 0 0 0,3-3 0 0 0,4 0-19 0 0,-8 4 16 0 0,-1 0-1 0 0,1 0 0 0 0,-1 0 0 0 0,1 0 0 0 0,-1 0 0 0 0,1 0 1 0 0,-1 0-1 0 0,2-3 0 0 0,-1-1-61 0 0,0 0 45 0 0,0 0 1 0 0,-1 0 0 0 0,0 0 0 0 0,0 0 0 0 0,0 0-1 0 0,-1 0 1 0 0,1-6 0 0 0,-1 9 20 0 0,0-4 26 0 0,-6-21 9 0 0,-1-5-36 0 0,-2 0 0 0 0,3 5 0 0 0,2 9 0 0 0,-8-24 0 0 0,-38-61 0 0 0,37 82 25 0 0,0 0 0 0 0,-2 1 1 0 0,-1 1-1 0 0,0 0 0 0 0,-32-27 0 0 0,-103-73 136 0 0,144 114-161 0 0,-2-2-44 0 0,2 2-121 0 0,18 12-18 0 0,152 89-569 0 0,-115-68 517 0 0,56 31-635 0 0,-87-50 454 0 0,2-1-1 0 0,-1-1 0 0 0,37 9 0 0 0,-39-15 226 0 0,-16-1 188 0 0,0 0 0 0 0,0-1 1 0 0,0 1-1 0 0,0 0 0 0 0,0 0 1 0 0,0 0-1 0 0,0 0 1 0 0,0 0-1 0 0,0-1 0 0 0,0 1 1 0 0,1 0-1 0 0,-1 0 0 0 0,0 0 1 0 0,0 0-1 0 0,0 0 1 0 0,0-1-1 0 0,0 1 0 0 0,0 0 1 0 0,0 0-1 0 0,-1 0 0 0 0,1 0 1 0 0,0-1-1 0 0,0 1 1 0 0,0 0-1 0 0,0 0 0 0 0,0 0 1 0 0,0 0-1 0 0,0 0 0 0 0,0-1 1 0 0,0 1-1 0 0,0 0 1 0 0,0 0-1 0 0,0 0 0 0 0,-1 0 1 0 0,1 0-1 0 0,0 0 0 0 0,0 0 1 0 0,0-1-1 0 0,0 1 1 0 0,0 0-1 0 0,0 0 0 0 0,-1 0 1 0 0,-23-18 601 0 0,-91-53 567 0 0,-50-35-1111 0 0,87 52 180 0 0,78 53-209 0 0,2 1-81 0 0,-1-1 0 0 0,1 1 0 0 0,0 0 0 0 0,-1 0-1 0 0,1-1 1 0 0,0 1 0 0 0,-1 0 0 0 0,1 0 0 0 0,0 1-1 0 0,-1-1 1 0 0,3 1 0 0 0,29 6-120 0 0,0 2 1 0 0,-1 1-1 0 0,45 21 0 0 0,-41-16-39 0 0,1-1-1 0 0,39 9 0 0 0,-60-20-102 0 0,-1 0 0 0 0,1-1-1 0 0,-1-1 1 0 0,1-1 0 0 0,-1 0-1 0 0,28-4 1004 0 0,-46 3-242 0 0,0-1 0 0 0,1 1 1 0 0,-1 0-1 0 0,0-1 1 0 0,0 1-1 0 0,0 1 1 0 0,0-1-1 0 0,0 0 0 0 0,-6 0 1 0 0,-1-1 244 0 0,-77-17-405 0 0,-177-43 109 0 0,159 37-393 0 0,-49-15 0 0 0,128 29-223 0 0,27 11-6 0 0,0 0 153 0 0,0-1-1 0 0,1 1 1 0 0,-1 0 0 0 0,0 0 0 0 0,1 0-1 0 0,-1 0 1 0 0,0 0 0 0 0,1 0-1 0 0,-1 0 1 0 0,3 1 0 0 0,-3-1-26 0 0,31 5-217 0 0,0 1-1 0 0,-1 2 1 0 0,33 13 0 0 0,11 3-307 0 0,-23-10-331 0 0,0-3 0 0 0,65 7-1 0 0,-177-32 4912 0 0,18 2-2119 0 0,-241-73-1860 0 0,28 7-256 0 0,250 76 307 0 0,-13-4-20 0 0,30 2-609 0 0,8 3 415 0 0,0 2 0 0 0,1 0 0 0 0,-1 2 0 0 0,33 7 0 0 0,-7-1 95 0 0,164 21-1229 0 0,-135-20 433 0 0,-73-10 892 0 0,8 1 33 0 0,0 0 0 0 0,0 1 0 0 0,-1 1 0 0 0,1-1 0 0 0,12 6 445 0 0,-30 0 2078 0 0,-4-4-2195 0 0,0 0 0 0 0,0 0 0 0 0,0-1 0 0 0,-1 0 0 0 0,1-1 0 0 0,-16 0 0 0 0,-79-2-747 0 0,86-1 486 0 0,-19-1-188 0 0,-68 0-404 0 0,95 3 513 0 0,0 0-1 0 0,0 1 1 0 0,0 1 0 0 0,0 0-1 0 0,1 0 1 0 0,-15 7 0 0 0,27-10-23 0 0,0 0 0 0 0,-1 0 0 0 0,1 0 0 0 0,0 0 0 0 0,0 1 0 0 0,-1-1 0 0 0,1 0 0 0 0,0 0 0 0 0,0 0 0 0 0,0 1 0 0 0,-1-1 0 0 0,1 0 0 0 0,0 0 0 0 0,0 1 0 0 0,0-1 0 0 0,0 0 0 0 0,-1 0 0 0 0,1 1 0 0 0,0-1 0 0 0,0 0 0 0 0,0 1 0 0 0,0-1 0 0 0,0 0 0 0 0,0 0 0 0 0,0 1 0 0 0,0-1 1 0 0,0 0-1 0 0,0 1 0 0 0,0-1 0 0 0,0 0 0 0 0,0 1 0 0 0,0-1 0 0 0,0 0 0 0 0,0 0 0 0 0,0 1 0 0 0,0-1 0 0 0,0 0 0 0 0,1 1 0 0 0,-1-1 0 0 0,0 0 0 0 0,0 0 0 0 0,0 1 0 0 0,0-1 0 0 0,1 0 0 0 0,-1 0 0 0 0,0 0 0 0 0,0 1 0 0 0,1-1 0 0 0,-1 0 0 0 0,0 0 0 0 0,0 0 0 0 0,1 0 0 0 0,-1 1 0 0 0,16 10-449 0 0,-15-10 423 0 0,52 29-405 0 0,1-2-1 0 0,1-3 0 0 0,1-1 0 0 0,1-4 0 0 0,1-2 0 0 0,62 11 0 0 0,-64-15 659 0 0,-57-13-8 0 0,-1 0-1 0 0,0 0 0 0 0,0-1 0 0 0,0 1 0 0 0,0-1 0 0 0,0 1 0 0 0,0-1 1 0 0,0 0-1 0 0,0 1 0 0 0,0-1 0 0 0,1 0 0 0 0,-4-1 0 0 0,-2 1 178 0 0,-38 0-390 0 0,0-2 0 0 0,-60-11 1 0 0,-19-2-279 0 0,101 14 296 0 0,0 1-1 0 0,-1 1 1 0 0,-29 4-1 0 0,64-3-1597 0 0,15 4 1341 0 0,363 67-1795 0 0,-316-63 1899 0 0,-87-7 2947 0 0,-6-2-2322 0 0,1 0 0 0 0,-1-2 0 0 0,-18-2 0 0 0,-60-13-988 0 0,58 8 603 0 0,3 2-158 0 0,-12-4-20 0 0,-1 3 0 0 0,-59-1 0 0 0,112 7-643 0 0,-2 0 544 0 0,1 1-1 0 0,-1-1 0 0 0,1 1 1 0 0,0 0-1 0 0,-1 0 0 0 0,1 0 1 0 0,0 0-1 0 0,-1 0 0 0 0,3 0 1 0 0,96 8-270 0 0,-62-3 217 0 0,0-3 1 0 0,52-2-1 0 0,-44-5 288 0 0,-66 2 1354 0 0,-52-3-925 0 0,0 4-1 0 0,-121 10 0 0 0,175-6-401 0 0,0 1 0 0 0,-17 5-1 0 0,29-6-64 0 0,0 0 0 0 0,0 0-1 0 0,1 0 1 0 0,-1 1 0 0 0,1 0-1 0 0,0 0 1 0 0,0 0-1 0 0,0 1 1 0 0,-8 6 0 0 0,13-10-39 0 0,-1 1 1 0 0,1-1-1 0 0,0 0 1 0 0,0 1-1 0 0,-1-1 1 0 0,1 0 0 0 0,0 1-1 0 0,-1-1 1 0 0,1 0-1 0 0,0 1 1 0 0,0-1-1 0 0,0 0 1 0 0,0 1-1 0 0,-1-1 1 0 0,1 1-1 0 0,0-1 1 0 0,0 0 0 0 0,0 1-1 0 0,0-1 1 0 0,0 1-1 0 0,0-1 1 0 0,0 1-1 0 0,0-1 1 0 0,0 0-1 0 0,0 1 1 0 0,0-1-1 0 0,0 1 1 0 0,1 0-1 0 0,-1 0-46 0 0,1-1 0 0 0,-1 1 0 0 0,1-1 0 0 0,-1 1-1 0 0,1-1 1 0 0,0 1 0 0 0,-1-1 0 0 0,1 1-1 0 0,0-1 1 0 0,-1 0 0 0 0,1 1 0 0 0,0-1 0 0 0,0 0-1 0 0,0 1 1 0 0,2 0-164 0 0,0-1-1 0 0,-1 1 1 0 0,1-1-1 0 0,0 0 1 0 0,-1 1-1 0 0,1-1 1 0 0,0 0 0 0 0,4-1-1 0 0,-2-1 71 0 0,-1 0 1 0 0,0 0-1 0 0,1-1 0 0 0,-1 1 0 0 0,0-1 0 0 0,-1 0 1 0 0,1 0-1 0 0,0 0 0 0 0,5-7 0 0 0,27-37 93 0 0,-28 35-2 0 0,1 0 36 0 0,12-23 205 0 0,-28 49 813 0 0,-5 12-743 0 0,-16 54 0 0 0,7-17-414 0 0,-49 92 1679 0 0,70-155-1431 0 0,13-4-1163 0 0,-9 0 991 0 0,1 0 0 0 0,-1 0 0 0 0,1 0 0 0 0,-1-1 0 0 0,0 1 0 0 0,-1-1 0 0 0,7-10 0 0 0,18-42-677 0 0,-19 36 665 0 0,31-79 43 0 0,-18 42 401 0 0,-22 65 31 0 0,-1-1-1 0 0,0 1 1 0 0,-1-1-1 0 0,-2 9 1 0 0,-2 5-231 0 0,-25 96-151 0 0,21-82-16 0 0,10-33-79 0 0,13-7-861 0 0,-5 0 745 0 0,-1 0-1 0 0,1-1 0 0 0,-2 0 0 0 0,1 0 0 0 0,10-16 0 0 0,-4 4 187 0 0,14-29 0 0 0,-21 36 23 0 0,0 2 11 0 0,-1 0 0 0 0,-1 0 0 0 0,1 0 0 0 0,-1-1 0 0 0,-1 0 0 0 0,0 1 0 0 0,2-19 0 0 0,-5 28 4 0 0,0 1 0 0 0,0 0-1 0 0,0-1 1 0 0,0 1 0 0 0,1-1-1 0 0,-1 1 1 0 0,0 0 0 0 0,-1-1-1 0 0,1 1 1 0 0,0 0 0 0 0,0-1-1 0 0,0 1 1 0 0,0 0 0 0 0,0-1-1 0 0,0 1 1 0 0,0 0 0 0 0,0-1-1 0 0,-1 1 1 0 0,1 0 0 0 0,0-1 0 0 0,0 1-1 0 0,0 0 1 0 0,-1-1 0 0 0,1 1-1 0 0,0 0 1 0 0,0 0 0 0 0,-1-1-1 0 0,1 1 1 0 0,0 0 0 0 0,-1 0-1 0 0,1 0 1 0 0,0-1 0 0 0,-1 1-1 0 0,1 0 1 0 0,-1 0 0 0 0,0 0 60 0 0,0 0-1 0 0,0 0 1 0 0,0 0 0 0 0,0 0 0 0 0,0 1 0 0 0,0-1 0 0 0,0 0-1 0 0,0 1 1 0 0,0-1 0 0 0,0 1 0 0 0,-2 0 0 0 0,-23 20 1203 0 0,-17 33-1156 0 0,35-42-84 0 0,-1 0 0 0 0,-1 0 0 0 0,0-1 1 0 0,0-1-1 0 0,-15 13 0 0 0,24-23-24 0 0,1 0 0 0 0,-1 1 0 0 0,1-1-1 0 0,-1 0 1 0 0,1 1 0 0 0,-1-1 0 0 0,1 0 0 0 0,-1 0-1 0 0,1 1 1 0 0,-1-1 0 0 0,0 0 0 0 0,1 0 0 0 0,-1 0 0 0 0,1 0-1 0 0,-1 0 1 0 0,1 0 0 0 0,-1 0 0 0 0,0 0 0 0 0,1 0-1 0 0,-1 0 1 0 0,1 0 0 0 0,-1 0 0 0 0,1 0 0 0 0,-1-1-1 0 0,0 1 1 0 0,1 0 0 0 0,-1 0 0 0 0,1-1 0 0 0,-1 1 0 0 0,-1-1-23 0 0,1-1 1 0 0,0 1-1 0 0,0 0 1 0 0,0-1-1 0 0,0 1 1 0 0,0-1-1 0 0,0 1 1 0 0,0-1-1 0 0,-1-2 1 0 0,-1-5-147 0 0,0 0 0 0 0,-3-17 0 0 0,6 25 155 0 0,-9-65-161 0 0,3 0-1 0 0,3-82 1 0 0,2 37-124 0 0,1 111 290 0 0,0-1 1 0 0,0 1-1 0 0,0-1 0 0 0,0 1 0 0 0,0-1 1 0 0,0 1-1 0 0,0-1 0 0 0,0 1 0 0 0,0-1 1 0 0,0 1-1 0 0,0-1 0 0 0,0 1 0 0 0,0-1 1 0 0,-1 1-1 0 0,1-1 0 0 0,0 1 0 0 0,0-1 1 0 0,-1 1-1 0 0,1-1 0 0 0,0 1 0 0 0,-1 0 1 0 0,1-1-1 0 0,0 1 0 0 0,-1-1 0 0 0,0 1 1 0 0,1 0 14 0 0,-1 0 0 0 0,1 0 0 0 0,-1 0 0 0 0,1 0 0 0 0,-1 0 1 0 0,1 1-1 0 0,-1-1 0 0 0,1 0 0 0 0,-1 0 0 0 0,1 1 0 0 0,-1-1 1 0 0,1 0-1 0 0,0 1 0 0 0,-1-1 0 0 0,1 1 0 0 0,-1-1 0 0 0,1 0 1 0 0,-1 2-1 0 0,-15 24 164 0 0,4 9-443 0 0,0 1-1 0 0,3 1 0 0 0,1-1 1 0 0,1 2-1 0 0,-2 63 1 0 0,9-101 251 0 0,0 0-1 0 0,0 0 1 0 0,0 0 0 0 0,0 0-1 0 0,0 0 1 0 0,0 0 0 0 0,-1 0-1 0 0,1 0 1 0 0,0 0 0 0 0,0 0-1 0 0,0 0 1 0 0,0 0 0 0 0,0 0 0 0 0,0 0-1 0 0,0 1 1 0 0,0-1 0 0 0,0 0-1 0 0,0 0 1 0 0,0 0 0 0 0,0 0-1 0 0,0 0 1 0 0,0 0 0 0 0,0 0-1 0 0,0 0 1 0 0,0 0 0 0 0,0 0 0 0 0,0 0-1 0 0,0 1 1 0 0,0-1 0 0 0,0 0-1 0 0,0 0 1 0 0,0 0 0 0 0,0 0-1 0 0,0 0 1 0 0,0 0 0 0 0,0 0-1 0 0,1 0 1 0 0,-1 0 0 0 0,0 0-1 0 0,0 0 1 0 0,0 0 0 0 0,0 0 0 0 0,0 1-1 0 0,0-1 1 0 0,0 0 0 0 0,0 0-1 0 0,0 0 1 0 0,0 0 0 0 0,0 0-1 0 0,0 0 1 0 0,0 0 0 0 0,1 0-1 0 0,-1 0 1 0 0,0 0 0 0 0,0 0 0 0 0,0 0-1 0 0,0 0 1 0 0,0 0 0 0 0,0 0-1 0 0,0 0 1 0 0,0 0 0 0 0,0 0-1 0 0,0 0 1 0 0,1 0 0 0 0,3-7-831 0 0,3-10 13 0 0,11-89 564 0 0,5-15 302 0 0,-22 112 1351 0 0,-2 26-490 0 0,3-5-915 0 0,0 1-1 0 0,2-1 0 0 0,-1 0 1 0 0,1 0-1 0 0,1 0 0 0 0,0-1 1 0 0,1 1-1 0 0,0-1 1 0 0,1-1-1 0 0,14 19 0 0 0,-13-20-107 0 0,0-1 0 0 0,0 0 0 0 0,0 0-1 0 0,1 0 1 0 0,0-1 0 0 0,1-1 0 0 0,-1 1-1 0 0,1-2 1 0 0,1 1 0 0 0,-1-1-1 0 0,22 6 1 0 0,-31-10 101 0 0,0-1 0 0 0,0 1 0 0 0,0-1 0 0 0,0 0 0 0 0,1 0 0 0 0,-1 1 1 0 0,0-1-1 0 0,0 0 0 0 0,0 0 0 0 0,0 0 0 0 0,0 0 0 0 0,0 0 0 0 0,1-1 0 0 0,-1 1 0 0 0,0 0 0 0 0,0 0 0 0 0,0-1 0 0 0,0 1 0 0 0,0-1 0 0 0,0 1 0 0 0,0-1 0 0 0,1 0 0 0 0,-2 0 5 0 0,1 0 0 0 0,-1 0-1 0 0,1 0 1 0 0,-1 0 0 0 0,0 0 0 0 0,0 0 0 0 0,1 0-1 0 0,-1 0 1 0 0,0 0 0 0 0,0 0 0 0 0,0 0-1 0 0,0 0 1 0 0,0 0 0 0 0,0 0 0 0 0,-1 0-1 0 0,1 0 1 0 0,0 0 0 0 0,0 0 0 0 0,-1 0-1 0 0,1 0 1 0 0,-1 0 0 0 0,1 0 0 0 0,-1 0-1 0 0,0-1 1 0 0,-5-9 60 0 0,0 0-1 0 0,-1 0 1 0 0,-1 0 0 0 0,0 1-1 0 0,-15-15 1 0 0,-53-42 319 0 0,42 38-300 0 0,17 15 27 0 0,0 1-1 0 0,-1 1 0 0 0,-1 1 1 0 0,0 0-1 0 0,-39-15 0 0 0,46 24 611 0 0,16 6-842 0 0,-1-2-71 0 0,0 0 0 0 0,0 0 1 0 0,0-1-1 0 0,0 0 0 0 0,0 1 0 0 0,5 0 0 0 0,-7-2 180 0 0,-1 0-1 0 0,1 0 1 0 0,0 0-1 0 0,-1 0 0 0 0,1 0 1 0 0,0 0-1 0 0,-1 0 1 0 0,1 0-1 0 0,0 0 1 0 0,-1 0-1 0 0,1 0 0 0 0,0 0 1 0 0,-1-1-1 0 0,1 1 1 0 0,0 0-1 0 0,-1-1 1 0 0,1 1-1 0 0,0-1 1 0 0,-3 1 686 0 0,-6 4 215 0 0,-4 7-771 0 0,0 0-1 0 0,0 1 1 0 0,1 0-1 0 0,1 1 1 0 0,0 0 0 0 0,-16 29-1 0 0,4 0-122 0 0,-26 74 0 0 0,17-37 442 0 0,31-79-412 0 0,-2 4 99 0 0,1 0-1 0 0,-1 0 1 0 0,1 0-1 0 0,-1 8 1 0 0,1-12-97 0 0,1 0 0 0 0,0 1 0 0 0,0-1 0 0 0,0 0 1 0 0,0 1-1 0 0,0-1 0 0 0,0 1 0 0 0,1-1 1 0 0,-1 0-1 0 0,0 1 0 0 0,0-1 0 0 0,0 0 0 0 0,0 1 1 0 0,0-1-1 0 0,0 1 0 0 0,1-1 0 0 0,-1 0 1 0 0,0 1-1 0 0,0-1 0 0 0,0 0 0 0 0,1 0 0 0 0,-1 1 1 0 0,0-1-1 0 0,1 1 0 0 0,0-1-33 0 0,0 0-1 0 0,-1 0 1 0 0,1 0-1 0 0,0 0 1 0 0,0 0-1 0 0,0 0 0 0 0,0 0 1 0 0,-1 0-1 0 0,1 0 1 0 0,0 0-1 0 0,0 0 1 0 0,0 0-1 0 0,-1-1 1 0 0,1 1-1 0 0,0 0 1 0 0,1-1-1 0 0,1-1 9 0 0,0 0-1 0 0,0 1 1 0 0,0-1-1 0 0,-1-1 0 0 0,1 1 1 0 0,0 0-1 0 0,-1-1 1 0 0,0 1-1 0 0,0-1 1 0 0,0 1-1 0 0,0-1 0 0 0,0 0 1 0 0,0 0-1 0 0,-1 0 1 0 0,3-5-1 0 0,1-5-75 0 0,-1 1-1 0 0,4-21 0 0 0,-3 9 102 0 0,-1 1 0 0 0,-1-1-1 0 0,-1 0 1 0 0,-1 0 0 0 0,-1 0-1 0 0,-4-24 1 0 0,4 47 15 0 0,0 0 0 0 0,0 0 0 0 0,0-1-1 0 0,0 1 1 0 0,0 0 0 0 0,-1 0 0 0 0,1 0 0 0 0,0 0 0 0 0,-1 0-1 0 0,1 0 1 0 0,-1 0 0 0 0,1 0 0 0 0,-1 0 0 0 0,0 0 0 0 0,1 0-1 0 0,-1 0 1 0 0,0 0 0 0 0,0 1 0 0 0,0-1 0 0 0,1 0 0 0 0,-1 0-1 0 0,-2 0 1 0 0,2 1 27 0 0,0-1-1 0 0,0 1 1 0 0,0 0-1 0 0,0 0 1 0 0,-1 0 0 0 0,1 0-1 0 0,0 1 1 0 0,0-1-1 0 0,0 0 1 0 0,0 0 0 0 0,0 1-1 0 0,0-1 1 0 0,0 0-1 0 0,0 1 1 0 0,0-1-1 0 0,0 1 1 0 0,0 0 0 0 0,-1 0-1 0 0,-4 3 157 0 0,0 1-1 0 0,1-1 1 0 0,0 1-1 0 0,0 1 1 0 0,-7 9-1 0 0,0 5-247 0 0,0-1 0 0 0,1 2-1 0 0,2 0 1 0 0,0 0 0 0 0,1 0-1 0 0,-9 42 1 0 0,-13 140-396 0 0,27-178 424 0 0,3-24-81 0 0,5-17-1525 0 0,0-14 1420 0 0,-2 0 1 0 0,0 0-1 0 0,-4-60 0 0 0,1 89 225 0 0,0 1-1 0 0,0-1 1 0 0,0 0-1 0 0,0 1 1 0 0,0-1-1 0 0,0 1 1 0 0,0-1-1 0 0,0 0 1 0 0,0 1-1 0 0,-1-1 1 0 0,1 1-1 0 0,0-1 1 0 0,0 0-1 0 0,-1 1 1 0 0,1-1-1 0 0,0 1 0 0 0,-1-1 1 0 0,1 1-1 0 0,0-1 1 0 0,-2 0-1 0 0,2 1 29 0 0,-1 0-1 0 0,1 0 0 0 0,0 0 1 0 0,-1 0-1 0 0,1 0 0 0 0,-1 0 0 0 0,1 0 1 0 0,0 0-1 0 0,-1 0 0 0 0,1 0 1 0 0,-1 0-1 0 0,1 0 0 0 0,0 1 0 0 0,-1-1 1 0 0,1 0-1 0 0,-1 0 0 0 0,1 0 1 0 0,0 1-1 0 0,-1-1 0 0 0,1 0 0 0 0,0 0 1 0 0,-1 1-1 0 0,-2 2 129 0 0,1-1 0 0 0,-1 1 1 0 0,1 0-1 0 0,0 0 0 0 0,-3 5 0 0 0,-2 6-185 0 0,0 1 0 0 0,0 0-1 0 0,2 1 1 0 0,0-1 0 0 0,1 1 0 0 0,0 0 0 0 0,1 0-1 0 0,0 17 1 0 0,2-12-16 0 0,1 0 0 0 0,2 0 0 0 0,0 0 0 0 0,1 0 0 0 0,9 36 0 0 0,-5-34-42 0 0,1 1 1 0 0,0-1-1 0 0,2 0 0 0 0,1-1 0 0 0,0 0 0 0 0,18 24 1 0 0,-25-41 46 0 0,-1 0 1 0 0,0 0-1 0 0,0 0 1 0 0,0 1-1 0 0,1 5 1 0 0,-3-9 30 0 0,-1 0 0 0 0,1 0-1 0 0,-1-1 1 0 0,0 1 0 0 0,1 0 0 0 0,-1 0 0 0 0,0 0 0 0 0,0 0 0 0 0,0-1 0 0 0,0 1 0 0 0,0 0 0 0 0,-1 0 0 0 0,1 0-1 0 0,0 0 1 0 0,-1-1 0 0 0,0 1 0 0 0,1 0 0 0 0,-1 0 0 0 0,0-1 0 0 0,-1 3 0 0 0,1-3 1 0 0,1-1 0 0 0,-1 0 0 0 0,1 1 0 0 0,-1-1 0 0 0,0 0 1 0 0,1 0-1 0 0,-1 0 0 0 0,0 1 0 0 0,1-1 0 0 0,-1 0 0 0 0,0 0 0 0 0,1 0 0 0 0,-1 0 0 0 0,1 0 1 0 0,-1 0-1 0 0,0 0 0 0 0,1-1 0 0 0,-1 1 0 0 0,0 0 0 0 0,1 0 0 0 0,-1 0 0 0 0,1-1 1 0 0,-1 1-1 0 0,0 0 0 0 0,1 0 0 0 0,-1-1 0 0 0,1 1 0 0 0,-1-1 0 0 0,0 0 0 0 0,-19-14-126 0 0,19 14 110 0 0,-9-8-29 0 0,1-1 0 0 0,0 0 0 0 0,1 0 0 0 0,0-1 0 0 0,-13-22 0 0 0,7 5 32 0 0,-16-40 0 0 0,20 39-33 0 0,0 0 0 0 0,2-1-1 0 0,1 0 1 0 0,2 0 0 0 0,-3-40-1 0 0,8 61-760 0 0,1 11 507 0 0,2 22 433 0 0,-1-7-247 0 0,6 43 85 0 0,3-1 0 0 0,3 0 0 0 0,25 67 0 0 0,-27-93 18 0 0,21 48-10 0 0,-33-80-50 0 0,-12-23 218 0 0,-4-8-141 0 0,1-1-1 0 0,2-1 1 0 0,0 0-1 0 0,3-1 0 0 0,0 0 1 0 0,3 0-1 0 0,0-1 1 0 0,-1-35-1 0 0,6 43-7 0 0,2 0-1 0 0,1-1 0 0 0,0 1 1 0 0,2 0-1 0 0,1 0 0 0 0,2 0 1 0 0,0 0-1 0 0,1 1 0 0 0,2 0 1 0 0,1 1-1 0 0,12-25 0 0 0,-17 40-15 0 0,13-21 593 0 0,-22 41 339 0 0,1 13-1019 0 0,1-1-1 0 0,1 1 1 0 0,4 44-1 0 0,-1 10-479 0 0,-1-55 472 0 0,-1-22 28 0 0,8-11-438 0 0,-1-11 429 0 0,-2-1 0 0 0,0-1-1 0 0,2-39 1 0 0,1-1 80 0 0,1 16 9 0 0,26-80 723 0 0,-43 176 916 0 0,5-16-1715 0 0,-1 3 1 0 0,2 57-1 0 0,2-90-36 0 0,7-24-1273 0 0,0-7 1115 0 0,-2 4 243 0 0,1 0-1 0 0,1 1 1 0 0,17-37-1 0 0,-1 11 22 0 0,-5 11 0 0 0,33-53 0 0 0,-49 89-2 0 0,-1 0-1 0 0,0 0 1 0 0,1 0 0 0 0,-1 0-1 0 0,1 1 1 0 0,-1-1-1 0 0,1 1 1 0 0,0-1-1 0 0,0 1 1 0 0,-1-1 0 0 0,1 1-1 0 0,4-2 1 0 0,-5 3 5 0 0,0 0 0 0 0,1 0 1 0 0,-1 0-1 0 0,0 0 0 0 0,1 0 1 0 0,-1 0-1 0 0,0 0 0 0 0,1 0 1 0 0,-1 1-1 0 0,0-1 0 0 0,1 0 1 0 0,-1 1-1 0 0,0-1 0 0 0,0 1 1 0 0,1-1-1 0 0,-1 1 0 0 0,0 0 1 0 0,0 0-1 0 0,0-1 0 0 0,0 1 1 0 0,0 0-1 0 0,2 2 1 0 0,-2-2 11 0 0,1 1 1 0 0,0 0 0 0 0,-1-1 0 0 0,0 1-1 0 0,1 0 1 0 0,-1 0 0 0 0,0 0 0 0 0,0-1-1 0 0,0 1 1 0 0,0 0 0 0 0,0 0 0 0 0,-1 1-1 0 0,1-1 1 0 0,-1 0 0 0 0,1 0 0 0 0,-1 2-1 0 0,1 1 58 0 0,-2 1 0 0 0,1-1 0 0 0,0 0-1 0 0,-3 8 1 0 0,1-2-30 0 0,-25 118 38 0 0,-4 33 30 0 0,26-117-114 0 0,3 0 0 0 0,1 0 0 0 0,6 55 0 0 0,-5-100-13 0 0,0 0 1 0 0,0 0-1 0 0,0 1 0 0 0,0-1 0 0 0,0 0 0 0 0,0 0 1 0 0,0 0-1 0 0,0 1 0 0 0,0-1 0 0 0,0 0 1 0 0,0 0-1 0 0,0 1 0 0 0,0-1 0 0 0,0 0 0 0 0,0 0 1 0 0,0 0-1 0 0,0 1 0 0 0,0-1 0 0 0,0 0 0 0 0,0 0 1 0 0,0 0-1 0 0,0 1 0 0 0,0-1 0 0 0,1 0 1 0 0,-1 0-1 0 0,0 0 0 0 0,0 0 0 0 0,0 1 0 0 0,0-1 1 0 0,0 0-1 0 0,1 0 0 0 0,-1 0 0 0 0,0 0 0 0 0,0 0 1 0 0,0 0-1 0 0,0 1 0 0 0,1-1 0 0 0,-1 0 1 0 0,0 0-1 0 0,4-9-350 0 0,2-17 66 0 0,11-73 279 0 0,18-111 23 0 0,-32 184 3 0 0,-2 13 8 0 0,0 0 1 0 0,1 1-1 0 0,1 0 0 0 0,4-14 0 0 0,-8 30 191 0 0,1 0 0 0 0,-1-1 1 0 0,1 1-1 0 0,0-1 0 0 0,0 1 1 0 0,0 4-1 0 0,1 5-54 0 0,-3 102-170 0 0,6 1 1 0 0,22 142-1 0 0,-21-243-428 0 0,-1-12-508 0 0,0-10 154 0 0,-2-6 611 0 0,0 0 1 0 0,-1 0-1 0 0,0 0 1 0 0,-1-1 0 0 0,-2-14-1 0 0,0 3 143 0 0,3-102 33 0 0,0 49 669 0 0,0 88 459 0 0,7 50-830 0 0,3-1-1 0 0,2 0 1 0 0,3-1 0 0 0,35 85-1 0 0,-51-143-312 0 0,0 1 1 0 0,0-1-1 0 0,0 0 0 0 0,0 0 0 0 0,0 1 0 0 0,0-1 1 0 0,0 0-1 0 0,0 0 0 0 0,0 1 0 0 0,0-1 1 0 0,0 0-1 0 0,1 0 0 0 0,-1 1 0 0 0,0-1 0 0 0,0 0 1 0 0,0 0-1 0 0,0 1 0 0 0,1-1 0 0 0,-1 0 0 0 0,0 0 1 0 0,0 0-1 0 0,0 0 0 0 0,1 1 0 0 0,-1-1 1 0 0,0 0-1 0 0,0 0 0 0 0,1 0 0 0 0,-1 0 0 0 0,1 0 1 0 0,0-8-706 0 0,-2-13-117 0 0,-5-11 617 0 0,-16-51-1 0 0,16 65 427 0 0,-1 1-1 0 0,0 1 1 0 0,-1-1-1 0 0,-15-21 1 0 0,22 37-92 0 0,0-1 0 0 0,0 1 0 0 0,0 0 0 0 0,0-1 0 0 0,0 1 0 0 0,0 0 0 0 0,-1 0 0 0 0,1 0 1 0 0,0 0-1 0 0,0 0 0 0 0,-1 0 0 0 0,1 0 0 0 0,-1 0 0 0 0,1 1 0 0 0,-1-1 0 0 0,1 0 0 0 0,-1 1 1 0 0,0-1-1 0 0,1 1 0 0 0,-1 0 0 0 0,1 0 0 0 0,-4-1 0 0 0,4 2-18 0 0,0-1 0 0 0,-1 1 1 0 0,1-1-1 0 0,0 1 0 0 0,-1-1 0 0 0,1 1 0 0 0,0 0 0 0 0,0 0 0 0 0,0-1 1 0 0,0 1-1 0 0,-1 0 0 0 0,1 0 0 0 0,0 0 0 0 0,1 0 0 0 0,-1 1 0 0 0,0-1 1 0 0,0 0-1 0 0,0 0 0 0 0,1 0 0 0 0,-1 1 0 0 0,0-1 0 0 0,1 0 1 0 0,-1 1-1 0 0,1-1 0 0 0,0 1 0 0 0,-1 1 0 0 0,-2 17-321 0 0,1 0-1 0 0,0 0 1 0 0,2 0 0 0 0,0 0-1 0 0,5 27 1 0 0,-2-7-142 0 0,-2-19 249 0 0,2 56-381 0 0,-3-67 612 0 0,-1-1 1 0 0,0 1 0 0 0,0-1 0 0 0,-1 0 0 0 0,-6 18-1 0 0,8-27-63 0 0,0 0-1 0 0,0 1 0 0 0,0-1 0 0 0,0 0 1 0 0,0 0-1 0 0,0 1 0 0 0,0-1 0 0 0,-1 0 0 0 0,1 0 1 0 0,0 0-1 0 0,0 0 0 0 0,0 1 0 0 0,0-1 0 0 0,0 0 1 0 0,-1 0-1 0 0,1 0 0 0 0,0 0 0 0 0,0 1 1 0 0,0-1-1 0 0,0 0 0 0 0,-1 0 0 0 0,1 0 0 0 0,0 0 1 0 0,0 0-1 0 0,0 0 0 0 0,-1 0 0 0 0,1 0 0 0 0,0 0 1 0 0,0 0-1 0 0,-1 0 0 0 0,1 0 0 0 0,0 0 1 0 0,0 0-1 0 0,-1 0 0 0 0,-6-5 337 0 0,-5-15-384 0 0,11 19 73 0 0,-12-28-174 0 0,1-1 0 0 0,1-1 0 0 0,2 0 0 0 0,-8-42-1 0 0,0-1-11 0 0,6 29-37 0 0,5 20-102 0 0,-15-45 0 0 0,14 60 448 0 0,7 10-153 0 0,0 0 0 0 0,-1 0-1 0 0,1 0 1 0 0,0 0-1 0 0,0 0 1 0 0,-1 0 0 0 0,1 0-1 0 0,0-1 1 0 0,0 1-1 0 0,-1 0 1 0 0,1 0 0 0 0,0 0-1 0 0,0 0 1 0 0,-1 0-1 0 0,1 0 1 0 0,0 0-1 0 0,0 0 1 0 0,-1 1 0 0 0,1-1-1 0 0,0 0 1 0 0,0 0-1 0 0,-1 0 1 0 0,1 0 0 0 0,0 0-1 0 0,0 0 1 0 0,-1 1-1 0 0,1-1 0 0 0,-1 1 0 0 0,0 0 0 0 0,1-1 0 0 0,-1 1 0 0 0,1 0 0 0 0,0 0 0 0 0,-1 0 0 0 0,1-1-1 0 0,-1 1 1 0 0,1 0 0 0 0,0 0 0 0 0,0 0 0 0 0,0 0 0 0 0,-1 0 0 0 0,1 0 0 0 0,0 0 0 0 0,0 0-1 0 0,0 0 1 0 0,0-1 0 0 0,1 3 0 0 0,5 37-446 0 0,16 53-1 0 0,-13-64 216 0 0,-2 1-1 0 0,-1 0 0 0 0,3 60 190 0 0,-74-234-525 0 0,0 0 252 0 0,61 139 2040 0 0,4 16-1415 0 0,7 16-780 0 0,6 4-5 0 0,26 42-1 0 0,-14-28 347 0 0,89 168-92 0 0,-112-208 378 0 0,-4-5-92 0 0,-9-9-96 0 0,-15-18-144 0 0,-13-22-128 0 0,24 27 134 0 0,-1 2 0 0 0,-1 0 0 0 0,-1 1-1 0 0,-25-21 1 0 0,41 39 304 0 0,0-1-1 0 0,1 1 1 0 0,-1 0-1 0 0,0-1 1 0 0,0 1-1 0 0,0 0 1 0 0,0 0-1 0 0,0 1 1 0 0,0-1-1 0 0,-1 0 1 0 0,1 1-1 0 0,-3-1 0 0 0,16 17-141 0 0,4 1-443 0 0,21 20 1 0 0,5 5 442 0 0,-8-5-34 0 0,100 108-461 0 0,-139-149 527 0 0,1-1 1 0 0,-1 1-1 0 0,0 0 1 0 0,-8-3-1 0 0,-10-7-166 0 0,-46-40-33 0 0,43 32 85 0 0,-2 1 0 0 0,-39-22 1 0 0,66 42 25 0 0,-19-8 692 0 0,21 8-652 0 0,0 1 1 0 0,0 0-1 0 0,0 0 0 0 0,0 0 1 0 0,0 0-1 0 0,0 0 1 0 0,0 0-1 0 0,0 0 1 0 0,-1 0-1 0 0,1 0 1 0 0,0 0-1 0 0,0 0 1 0 0,0 0-1 0 0,0 0 1 0 0,0 0-1 0 0,0 0 1 0 0,0 0-1 0 0,0 0 1 0 0,0 0-1 0 0,0 0 1 0 0,0 0-1 0 0,0 0 1 0 0,0 1-1 0 0,-1-1 1 0 0,1 0-1 0 0,0 0 1 0 0,0 0-1 0 0,0 0 0 0 0,0 0 1 0 0,0 0-1 0 0,0 0 1 0 0,0 0-1 0 0,0 0 1 0 0,0 0-1 0 0,0 0 1 0 0,0 0-1 0 0,0 0 1 0 0,0 0-1 0 0,0 0 1 0 0,0 0-1 0 0,0 0 1 0 0,0 1-1 0 0,0-1 1 0 0,0 0-1 0 0,0 0 1 0 0,0 0-1 0 0,0 0 1 0 0,0 0-1 0 0,0 0 1 0 0,0 0-1 0 0,0 0 1 0 0,0 0-1 0 0,0 0 1 0 0,0 0-1 0 0,0 0 0 0 0,0 0 1 0 0,0 1-1 0 0,0-1 1 0 0,0 0-1 0 0,0 0 1 0 0,0 0-1 0 0,0 0 1 0 0,0 0-1 0 0,0 0 1 0 0,8 11-242 0 0,118 125-734 0 0,25 28 824 0 0,-148-160 138 0 0,-99-67 480 0 0,63 40-465 0 0,-1 1-1 0 0,-1 2 0 0 0,-54-23 1 0 0,88 43 104 0 0,5 0-267 0 0,0 0 100 0 0,0 1 0 0 0,-1 0 0 0 0,1 0 0 0 0,0 0 1 0 0,-1 0-1 0 0,1 1 0 0 0,-1-1 0 0 0,5 4 0 0 0,31 21-643 0 0,-26-17 614 0 0,40 30 84 0 0,-2 1 0 0 0,85 87 0 0 0,-134-125 11 0 0,-20-8 1573 0 0,-97-44-1130 0 0,80 37-560 0 0,1-2 0 0 0,0-1-1 0 0,-42-28 1 0 0,60 31 14 0 0,18 13 17 0 0,-1-1 1 0 0,0 0-1 0 0,1 0 0 0 0,-1 1 0 0 0,1-1 0 0 0,-1 1 0 0 0,1-1 1 0 0,2 0-1 0 0,8 1 7 0 0,0 0-1 0 0,0 0 1 0 0,-1 1 0 0 0,1 0 0 0 0,0 1 0 0 0,0 1-1 0 0,19 6 1 0 0,78 37-184 0 0,-62-24 65 0 0,-13-8 64 0 0,-7-3-2 0 0,38 22 129 0 0,-85-42 1795 0 0,-29-11-1630 0 0,-62-37 0 0 0,86 42-233 0 0,1-1 1 0 0,1 0 0 0 0,0-2 0 0 0,-24-25 0 0 0,44 40 37 0 0,0-1 0 0 0,0 1 0 0 0,0-1 1 0 0,0 0-1 0 0,-4-8 0 0 0,7 11 9 0 0,-1 0 0 0 0,1 1 0 0 0,0-1 0 0 0,-1 0 0 0 0,1 0 0 0 0,0 1 0 0 0,0-1 0 0 0,0 0 0 0 0,0 0 0 0 0,0 1 0 0 0,0-1 0 0 0,0 0 0 0 0,0 0 0 0 0,0 1 0 0 0,0-1-1 0 0,0 0 1 0 0,0 0 0 0 0,1 1 0 0 0,-1-1 0 0 0,0 0 0 0 0,1 1 0 0 0,-1-1 0 0 0,0 0 0 0 0,1 1 0 0 0,-1-1 0 0 0,1 0 0 0 0,-1 1 0 0 0,1-1 0 0 0,-1 1 0 0 0,1-1 0 0 0,-1 1 0 0 0,1-1 0 0 0,0 1 0 0 0,-1-1 0 0 0,1 1 0 0 0,0 0 0 0 0,-1-1 0 0 0,1 1 0 0 0,0 0 0 0 0,0-1 0 0 0,-1 1 0 0 0,1 0 0 0 0,0 0 0 0 0,1 0 0 0 0,4-1-73 0 0,0 0 0 0 0,0 0 0 0 0,-1 1 0 0 0,1 0 1 0 0,0 0-1 0 0,0 0 0 0 0,0 1 0 0 0,0 0 0 0 0,0 0 1 0 0,9 4-1 0 0,8 2 34 0 0,26 14 1 0 0,-39-16 24 0 0,214 112-222 0 0,-9 16 106 0 0,-201-124 86 0 0,20 9 0 0 0,-33-18-41 0 0,-16-9-792 0 0,9 4 1088 0 0,-127-66 863 0 0,17 10-1030 0 0,74 37-13 0 0,-44-27 55 0 0,72 42-57 0 0,0-2-1 0 0,1 0 0 0 0,-20-20 0 0 0,28 22-162 0 0,11 8-197 0 0,12 8-298 0 0,171 118 362 0 0,-116-73 273 0 0,147 102 307 0 0,-229-154 1212 0 0,-12-6-957 0 0,0-1-1 0 0,0-1 0 0 0,-37-20 1 0 0,40 19-684 0 0,-14-7-44 0 0,-107-57-757 0 0,112 57 834 0 0,1-1 1 0 0,-47-40 0 0 0,62 45 35 0 0,0-1 0 0 0,0 0-1 0 0,1-1 1 0 0,1 0 0 0 0,0 0 0 0 0,1-1 0 0 0,1 0-1 0 0,0 0 1 0 0,1-1 0 0 0,0 0 0 0 0,2 0-1 0 0,0 0 1 0 0,0-1 0 0 0,2 1 0 0 0,0-1-1 0 0,1-30 1 0 0,5 17-227 0 0,-4 29 234 0 0,1-1 0 0 0,-1 0 0 0 0,1 1 0 0 0,-1-1 1 0 0,1 1-1 0 0,0-1 0 0 0,0 1 0 0 0,-1-1 0 0 0,1 1 0 0 0,0 0 0 0 0,0-1 0 0 0,1 1 1 0 0,-1 0-1 0 0,0 0 0 0 0,2-2 0 0 0,-2 3 29 0 0,0 0 1 0 0,0 0-1 0 0,0 0 1 0 0,-1 0-1 0 0,1 0 1 0 0,0 0-1 0 0,0 0 1 0 0,0 0-1 0 0,0 0 1 0 0,-1 0-1 0 0,1 0 1 0 0,0 0-1 0 0,0 1 0 0 0,-1-1 1 0 0,1 0-1 0 0,0 1 1 0 0,0-1-1 0 0,-1 1 1 0 0,1-1-1 0 0,0 0 1 0 0,-1 1-1 0 0,1 0 1 0 0,0-1-1 0 0,-1 1 1 0 0,1-1-1 0 0,0 2 1 0 0,14 18 55 0 0,17 40 77 0 0,-18-32-93 0 0,19 26-1 0 0,-16-29-11 0 0,91 125 0 0 0,-82-117 0 0 0,1-2 0 0 0,45 40 0 0 0,-58-59-38 0 0,0-2-1 0 0,27 17 0 0 0,-33-23 133 0 0,0 0 0 0 0,0-1 0 0 0,0 1 0 0 0,0-1-1 0 0,0-1 1 0 0,1 0 0 0 0,13 2 0 0 0,-21-4-142 0 0,-1 0 0 0 0,0 0-1 0 0,0 0 1 0 0,1 1 0 0 0,-1-1 0 0 0,0 0 0 0 0,1 0 0 0 0,-1 0-1 0 0,0 0 1 0 0,1 0 0 0 0,-1 0 0 0 0,0 0 0 0 0,1 0 0 0 0,-1 0-1 0 0,0 0 1 0 0,1-1 0 0 0,-1 1 0 0 0,0 0 0 0 0,0 0 0 0 0,1 0 0 0 0,-1 0-1 0 0,0 0 1 0 0,1 0 0 0 0,-1-1 0 0 0,0 1 0 0 0,0 0 0 0 0,1 0-1 0 0,-1-1 1 0 0,0 1 0 0 0,0 0 0 0 0,0 0 0 0 0,1-1 0 0 0,-1 1-1 0 0,0 0 1 0 0,0-1 0 0 0,-6-10-345 0 0,-18-11 639 0 0,22 20-344 0 0,-83-65 235 0 0,36 29 99 0 0,-85-84-1 0 0,115 101-226 0 0,-57-66 131 0 0,67 75-122 0 0,0-1 0 0 0,1 0 0 0 0,1 0-1 0 0,0-1 1 0 0,-8-21 0 0 0,15 33-28 0 0,-1 1 0 0 0,1-1 0 0 0,-1 0-1 0 0,1 1 1 0 0,0-1 0 0 0,-1 1 0 0 0,1-1 0 0 0,0 0-1 0 0,0 1 1 0 0,0-1 0 0 0,0 1 0 0 0,1-1 0 0 0,-1 0-1 0 0,1-1 1 0 0,-1 3-1 0 0,0-1-1 0 0,0 1 0 0 0,0 0 1 0 0,1 0-1 0 0,-1-1 0 0 0,0 1 0 0 0,0 0 1 0 0,1 0-1 0 0,-1 0 0 0 0,0-1 1 0 0,0 1-1 0 0,1 0 0 0 0,-1 0 1 0 0,0 0-1 0 0,1 0 0 0 0,-1-1 1 0 0,0 1-1 0 0,0 0 0 0 0,1 0 1 0 0,-1 0-1 0 0,0 0 0 0 0,1 0 1 0 0,-1 0-1 0 0,0 0 0 0 0,1 0 1 0 0,13 6-285 0 0,7 9 373 0 0,-1 1-1 0 0,0 1 0 0 0,28 32 1 0 0,-1 0 37 0 0,-28-31-109 0 0,44 43-5 0 0,121 89-1 0 0,-179-147 1 0 0,9 7-28 0 0,21 10 1 0 0,-31-18 18 0 0,-1 0 1 0 0,1-1-1 0 0,-1 1 1 0 0,1-1-1 0 0,0 0 0 0 0,0 0 1 0 0,0 0-1 0 0,0-1 0 0 0,0 1 1 0 0,0-1-1 0 0,7 0 1 0 0,-11-1-29 0 0,0 1 0 0 0,0 0 0 0 0,0 0 0 0 0,0-1 1 0 0,0 1-1 0 0,0 0 0 0 0,0 0 0 0 0,0-1 1 0 0,0 1-1 0 0,0 0 0 0 0,0-1 0 0 0,0 1 0 0 0,0 0 1 0 0,0 0-1 0 0,0-1 0 0 0,0 1 0 0 0,0 0 1 0 0,0 0-1 0 0,0-1 0 0 0,0 1 0 0 0,-1 0 0 0 0,1 0 1 0 0,0-1-1 0 0,0 1 0 0 0,0 0 0 0 0,0 0 1 0 0,-1 0-1 0 0,1-1 0 0 0,0 1 0 0 0,0 0 0 0 0,0 0 1 0 0,-1 0-1 0 0,1 0 0 0 0,0 0 0 0 0,0-1 0 0 0,-1 1 1 0 0,1 0-1 0 0,-12-10-132 0 0,-95-53 1537 0 0,7 4-1061 0 0,-66-59-226 0 0,101 70 392 0 0,56 41-347 0 0,-27-17 208 0 0,36 24-403 0 0,5 1-201 0 0,-1 1 118 0 0,1-1 0 0 0,0 1 0 0 0,-1-1 1 0 0,1 1-1 0 0,-1 1 0 0 0,0-1 1 0 0,0 1-1 0 0,0-1 0 0 0,6 6 1 0 0,-1-1 107 0 0,26 17 40 0 0,343 221-52 0 0,-371-242 47 0 0,8 6-11 0 0,23 8 0 0 0,-34-15 4 0 0,0-1-1 0 0,0 1 1 0 0,0-1 0 0 0,1 0-1 0 0,-1-1 1 0 0,0 1 0 0 0,0-1-1 0 0,0 0 1 0 0,1 0 0 0 0,-1 0-1 0 0,7-1 1 0 0,-11 1-6 0 0,1-1 0 0 0,0 1 0 0 0,-1 0 0 0 0,1 0 0 0 0,0 0 0 0 0,-1 0 0 0 0,1-1 0 0 0,0 1 0 0 0,-1 0 0 0 0,1-1 0 0 0,-1 1 0 0 0,1 0 0 0 0,0-1 0 0 0,-1 1 0 0 0,1-1 0 0 0,-1 1 0 0 0,1-1 0 0 0,-1 1 0 0 0,0-1 0 0 0,1 0 0 0 0,-1 1 0 0 0,1-1 0 0 0,-1 0 10 0 0,0 0-1 0 0,0 1 1 0 0,0-1-1 0 0,0 0 1 0 0,0 1-1 0 0,0-1 1 0 0,0 0-1 0 0,-1 1 1 0 0,1-1 0 0 0,0 0-1 0 0,0 1 1 0 0,0-1-1 0 0,-1 1 1 0 0,1-1-1 0 0,0 0 1 0 0,-1 1-1 0 0,1-1 1 0 0,-1 0-1 0 0,-4-4 77 0 0,1 1-1 0 0,-1 0 0 0 0,-9-7 0 0 0,9 7 128 0 0,-65-44 889 0 0,-130-68 0 0 0,170 100-1160 0 0,-15-6 1644 0 0,65 29-3261 0 0,167 62 790 0 0,35 12 143 0 0,-171-66 1115 0 0,-57-18 554 0 0,1 1-620 0 0,-94-41 2637 0 0,-133-54-2747 0 0,226 94-1114 0 0,19 1-589 0 0,27 8 1172 0 0,-35-6 339 0 0,99 20-32 0 0,-69-12 12 0 0,1-1 0 0 0,-1-2-1 0 0,73 1 1 0 0,-106-7 38 0 0,-2 1 3 0 0,1-1 0 0 0,-1 1 0 0 0,0 0 0 0 0,1 0-1 0 0,-1 0 1 0 0,1 0 0 0 0,-1-1 0 0 0,0 1 0 0 0,1 0-1 0 0,-1 0 1 0 0,1 0 0 0 0,-1 0 0 0 0,0 0 0 0 0,1 0-1 0 0,-1 0 1 0 0,1 0 0 0 0,-1 0 0 0 0,0 0-1 0 0,1 0 1 0 0,-1 0 0 0 0,1 0 0 0 0,-1 1 0 0 0,0-1-1 0 0,1 0 1 0 0,-4 0 173 0 0,-1 0-1 0 0,0 0 0 0 0,0 0 1 0 0,1 0-1 0 0,-1 0 1 0 0,0 1-1 0 0,0 0 0 0 0,1 0 1 0 0,-1 0-1 0 0,1 0 1 0 0,-1 1-1 0 0,1-1 0 0 0,-1 1 1 0 0,1 0-1 0 0,0 0 0 0 0,0 0 1 0 0,0 0-1 0 0,0 1 1 0 0,0-1-1 0 0,0 1 0 0 0,1 0 1 0 0,-1 0-1 0 0,1 0 1 0 0,0 0-1 0 0,-4 6 0 0 0,4-4-196 0 0,-1 0-1 0 0,1 0 1 0 0,0 0-1 0 0,0 0 1 0 0,1 0-1 0 0,-1 1 0 0 0,1-1 1 0 0,1 1-1 0 0,-1-1 1 0 0,1 0-1 0 0,-1 1 1 0 0,2-1-1 0 0,-1 1 0 0 0,1-1 1 0 0,-1 1-1 0 0,1-1 1 0 0,3 8-1 0 0,-4-13-32 0 0,0 1 1 0 0,1-1-1 0 0,-1 1 0 0 0,0-1 0 0 0,0 0 0 0 0,0 0 0 0 0,1 1 1 0 0,-1-1-1 0 0,0 0 0 0 0,0 1 0 0 0,1-1 0 0 0,-1 0 1 0 0,0 0-1 0 0,1 1 0 0 0,-1-1 0 0 0,0 0 0 0 0,1 0 0 0 0,-1 0 1 0 0,0 0-1 0 0,1 1 0 0 0,-1-1 0 0 0,1 0 0 0 0,-1 0 1 0 0,0 0-1 0 0,1 0 0 0 0,-1 0 0 0 0,0 0 0 0 0,1 0 1 0 0,-1 0-1 0 0,1 0 0 0 0,-1 0 0 0 0,0 0 0 0 0,1 0 0 0 0,-1 0 1 0 0,0-1-1 0 0,1 1 0 0 0,-1 0 0 0 0,1 0 0 0 0,-1 0 1 0 0,0 0-1 0 0,1-1 0 0 0,-1 1 0 0 0,0 0 0 0 0,0 0 0 0 0,1-1 1 0 0,-1 1-1 0 0,0 0 0 0 0,1-1 0 0 0,12-14-2493 0 0,-10 7 2284 0 0,0 0 0 0 0,0-1 1 0 0,-1 1-1 0 0,0-1 1 0 0,-1 1-1 0 0,0-1 1 0 0,0-14-1 0 0,-1-4 312 0 0,-5-30 446 0 0,4 57-193 0 0,1 1 0 0 0,-1-1 0 0 0,0 0 0 0 0,0 1 0 0 0,0-1 0 0 0,-4 4 1819 0 0,5-3-1819 0 0,-1 0 0 0 0,1 0 0 0 0,-1-1 0 0 0,1 1 0 0 0,-1 0 0 0 0,1 0 0 0 0,-1 1 1 0 0,-7 19 44 0 0,8-20-238 0 0,-4 12-230 0 0,0 1 1 0 0,1-1 0 0 0,1 1 0 0 0,0 0 0 0 0,1-1 0 0 0,1 1 0 0 0,0 0 0 0 0,0 0 0 0 0,5 21 0 0 0,-4-34-178 0 0,0-2 210 0 0,1 1 1 0 0,-1 0-1 0 0,0-1 1 0 0,0 1-1 0 0,0-1 1 0 0,0 1-1 0 0,0-1 1 0 0,0 1-1 0 0,0-1 1 0 0,-1 0-1 0 0,1 0 1 0 0,0 1-1 0 0,0-1 1 0 0,0 0 0 0 0,-1 0-1 0 0,1 0 1 0 0,0 0-1 0 0,-1 0 1 0 0,1 0-1 0 0,-1 0 1 0 0,1 0-1 0 0,-1 0 1 0 0,1 0-1 0 0,-1 0 1 0 0,1-2-1 0 0,0-4-929 0 0,1-1 0 0 0,1-14 0 0 0,-2 11 651 0 0,4-42 346 0 0,-5 39 12 0 0,1-1 0 0 0,1 1 0 0 0,0 0 0 0 0,1 0 0 0 0,9-27 0 0 0,-12 40 160 0 0,7-11 267 0 0,-7 9-397 0 0,16-28 7546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04.159"/>
    </inkml:context>
    <inkml:brush xml:id="br0">
      <inkml:brushProperty name="width" value="0.025" units="cm"/>
      <inkml:brushProperty name="height" value="0.025" units="cm"/>
    </inkml:brush>
  </inkml:definitions>
  <inkml:trace contextRef="#ctx0" brushRef="#br0">0 4 4607 0 0,'3'-4'14245'0'0,"-3"5"-13050"0"0,11 12-1132 0 0,-7-7-37 0 0,1 1 1 0 0,0-1-1 0 0,0 0 1 0 0,0-1 0 0 0,1 1-1 0 0,0-1 1 0 0,0 0-1 0 0,0-1 1 0 0,13 8-1 0 0,-2-6 200 0 0,0 0-1 0 0,0-1 0 0 0,34 4 1 0 0,-25-4 151 0 0,17 1-341 0 0,-34-5 96 0 0,0 0 1 0 0,0 0-1 0 0,0 1 1 0 0,0 0-1 0 0,-1 1 1 0 0,1 0-1 0 0,14 7 1 0 0,2 3 548 0 0,-17-9-377 0 0,1 1 1 0 0,-1 0 0 0 0,1 0-1 0 0,8 8 1 0 0,-9-6-144 0 0,9 13 730 0 0,-15-18-831 0 0,-2-2-30 0 0</inkml:trace>
</inkml:ink>
</file>

<file path=ppt/ink/ink1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29"/>
    </inkml:context>
    <inkml:brush xml:id="br0">
      <inkml:brushProperty name="width" value="0.1" units="cm"/>
      <inkml:brushProperty name="height" value="0.1" units="cm"/>
      <inkml:brushProperty name="color" value="#33CCFF"/>
    </inkml:brush>
  </inkml:definitions>
  <inkml:trace contextRef="#ctx0" brushRef="#br0">251 110 5063 0 0,'-5'1'6952'0'0,"-12"3"-3576"0"0,14-5-3036 0 0,0 1 0 0 0,0 0 0 0 0,1-1-1 0 0,-1 1 1 0 0,0-1 0 0 0,0 0-1 0 0,1 0 1 0 0,-4-2 0 0 0,3 2-376 0 0,0 0 0 0 0,1-1-1 0 0,-1 0 1 0 0,1 0 0 0 0,-1 0 0 0 0,1 0-1 0 0,0 0 1 0 0,0 0 0 0 0,0 0 0 0 0,0-1-1 0 0,0 1 1 0 0,-2-4 0 0 0,4 6-32 0 0,0 0-20 0 0,0-2-12 0 0,0 2-19 0 0,3-1 135 0 0,0 0-1 0 0,0 0 1 0 0,-1 0-1 0 0,1 1 0 0 0,0-1 1 0 0,0 1-1 0 0,0-1 1 0 0,0 1-1 0 0,0 0 1 0 0,0 0-1 0 0,-1 0 1 0 0,1 1-1 0 0,0-1 0 0 0,0 1 1 0 0,0-1-1 0 0,0 1 1 0 0,0 0-1 0 0,-1 0 1 0 0,1 0-1 0 0,0 1 1 0 0,-1-1-1 0 0,1 1 0 0 0,-1-1 1 0 0,0 1-1 0 0,1 0 1 0 0,-1 0-1 0 0,0 0 1 0 0,0 0-1 0 0,0 0 1 0 0,0 0-1 0 0,-1 1 0 0 0,1-1 1 0 0,-1 1-1 0 0,1-1 1 0 0,1 5-1 0 0,-3-7 61 0 0,0 1 0 0 0,0-1 1 0 0,0 1-1 0 0,0-1 0 0 0,0 1 0 0 0,0-1 0 0 0,0 1 0 0 0,0-1 0 0 0,0 1 1 0 0,0 0-1 0 0,0-1 0 0 0,0 1 0 0 0,0-1 0 0 0,0 1 0 0 0,-1-1 0 0 0,1 1 0 0 0,0-1 1 0 0,0 0-1 0 0,-1 1 0 0 0,1-1 0 0 0,0 1 0 0 0,-1-1 0 0 0,1 1 0 0 0,0-1 0 0 0,-1 0 1 0 0,1 1-1 0 0,0-1 0 0 0,-1 0 0 0 0,1 1 0 0 0,-1-1 0 0 0,1 0 0 0 0,-1 0 0 0 0,1 1 1 0 0,-1-1-1 0 0,1 0 0 0 0,-1 0 0 0 0,1 0 0 0 0,-1 0 0 0 0,1 0 0 0 0,-1 0 0 0 0,1 0 1 0 0,-2 0-1 0 0,-24 2 494 0 0,23-3-542 0 0,-6 1-52 0 0,1 0 0 0 0,0-1-1 0 0,-1 0 1 0 0,1-1 0 0 0,-12-4-1 0 0,18 6 5 0 0,0-1 0 0 0,0 0 0 0 0,0 1-1 0 0,0-1 1 0 0,0 0 0 0 0,1 0 0 0 0,-1-1 0 0 0,0 1-1 0 0,1 0 1 0 0,-1-1 0 0 0,1 1 0 0 0,-1 0-1 0 0,1-1 1 0 0,0 0 0 0 0,-1 1 0 0 0,1-1 0 0 0,0 0-1 0 0,0 0 1 0 0,0 0 0 0 0,0 1 0 0 0,1-1-1 0 0,-1 0 1 0 0,0 0 0 0 0,1 0 0 0 0,-1 0 0 0 0,1 0-1 0 0,0-4 1 0 0,0 6-60 0 0,0-1 0 0 0,0 1 0 0 0,0-1 0 0 0,0 1 0 0 0,0 0 0 0 0,0-1 0 0 0,0 1 1 0 0,0-1-1 0 0,1 1 0 0 0,-1-1 0 0 0,0 1 0 0 0,0 0 0 0 0,0-1 0 0 0,1 1 0 0 0,-1 0 0 0 0,0-1 0 0 0,0 1 0 0 0,1 0 0 0 0,-1-1 0 0 0,0 1 0 0 0,1 0 0 0 0,-1 0 0 0 0,1-1 0 0 0,-1 1 0 0 0,0 0 0 0 0,1-1 0 0 0,15-1-458 0 0,13 7 503 0 0,-23-3 14 0 0,-1 0-1 0 0,0 0 1 0 0,1 1 0 0 0,-1 0-1 0 0,7 5 1 0 0,-11-8 77 0 0,1 1 1 0 0,-1 0 0 0 0,0 1 0 0 0,1-1-1 0 0,-1 0 1 0 0,0 0 0 0 0,0 0-1 0 0,0 1 1 0 0,0-1 0 0 0,0 1 0 0 0,0-1-1 0 0,0 1 1 0 0,0-1 0 0 0,0 1-1 0 0,-1-1 1 0 0,1 1 0 0 0,-1 0 0 0 0,1-1-1 0 0,-1 1 1 0 0,0 0 0 0 0,0 0-1 0 0,1 2 1 0 0,-2-3 1 0 0,1 1 0 0 0,-1-1 0 0 0,1 0 0 0 0,-1 0 0 0 0,0 0-1 0 0,1 0 1 0 0,-1 0 0 0 0,0 0 0 0 0,0 0 0 0 0,1 0 0 0 0,-1 0 0 0 0,0 0 0 0 0,0 0-1 0 0,0 0 1 0 0,0-1 0 0 0,0 1 0 0 0,-1 0 0 0 0,1-1 0 0 0,0 1 0 0 0,0-1 0 0 0,0 1-1 0 0,-1-1 1 0 0,1 0 0 0 0,-2 1 0 0 0,-35 5 1643 0 0,31-6-1597 0 0,1 1-128 0 0,3 0-16 0 0,1-1 0 0 0,-1 0 0 0 0,0 1 0 0 0,1-1 0 0 0,-1 0 0 0 0,0 0 0 0 0,1-1 0 0 0,-1 1 0 0 0,1 0 0 0 0,-1-1 0 0 0,0 0 0 0 0,1 1 0 0 0,0-1 0 0 0,-1 0 0 0 0,1 0 0 0 0,-1-1 0 0 0,1 1 0 0 0,0 0 0 0 0,0-1 0 0 0,0 1 0 0 0,0-1 0 0 0,0 0 0 0 0,-4-4 0 0 0,-21-16 59 0 0,27 22 37 0 0,31 29-1683 0 0,-28-26 1597 0 0,0-1 0 0 0,0 0 0 0 0,0 1 1 0 0,1-1-1 0 0,-1 0 0 0 0,6 1 0 0 0,4 3 1378 0 0,-18-5-713 0 0,-1-1-572 0 0,-1 0-1 0 0,1 0 1 0 0,0-1-1 0 0,0 0 1 0 0,-10-2-1 0 0,-7-5-179 0 0,16 5 82 0 0,4 2 14 0 0,0-1-1 0 0,0 1 0 0 0,0-1 1 0 0,1 0-1 0 0,-1 0 0 0 0,-3-4 0 0 0,3 5-13 0 0,1-2 27 0 0,-1 1 0 0 0,0-1 0 0 0,0 0-1 0 0,1 1 1 0 0,0-1 0 0 0,0-1 0 0 0,-1 1 0 0 0,2 0-1 0 0,-3-4 1 0 0,3 5 8 0 0,1 1 0 0 0,0-1 0 0 0,-1 1 0 0 0,1-1 0 0 0,-1 0 0 0 0,1 0 0 0 0,-1 1 0 0 0,1-1 0 0 0,0 0 0 0 0,-1 0 2 0 0,3-12-68 0 0,-1 6 52 0 0,-1 7 11 0 0,0 0-1 0 0,1 0 0 0 0,-1 0 1 0 0,0 0-1 0 0,1 0 1 0 0,-1 0-1 0 0,1 0 1 0 0,-1 0-1 0 0,1 0 0 0 0,-1 0 1 0 0,1 0-1 0 0,0 0 1 0 0,1-1-1 0 0,0 0 4 0 0,-1 0 0 0 0,1-1 0 0 0,0 2 0 0 0,0-1 0 0 0,0 0 0 0 0,0 0 0 0 0,1 1 0 0 0,-1-1 0 0 0,0 1 0 0 0,1-1 0 0 0,-1 1 0 0 0,1 0 0 0 0,-1 0 0 0 0,6-1 0 0 0,9-4 0 0 0,-8 4 50 0 0,0 0 0 0 0,0 1 0 0 0,12 0 0 0 0,12 4 142 0 0,-7-2-173 0 0,-8 0 168 0 0,25 4-1 0 0,-24 1 70 0 0,26 7 60 0 0,-32-9-240 0 0,-3-1 45 0 0,0 0 0 0 0,0 1 0 0 0,16 9 0 0 0,-16-7-189 0 0,-9-6 148 0 0,-1 0-52 0 0,1 0 0 0 0,-1 0 1 0 0,1 1-1 0 0,-1-1 0 0 0,1 0 0 0 0,-1 0 0 0 0,1 1 0 0 0,-1-1 0 0 0,0 0 0 0 0,1 1 0 0 0,-1-1 1 0 0,1 0-1 0 0,-1 1 0 0 0,0-1 0 0 0,1 1 0 0 0,-1-1 0 0 0,0 1 0 0 0,1-1 0 0 0,-1 0 1 0 0,0 1-1 0 0,1 0 297 0 0,1 4 295 0 0,-1-3-556 0 0,-1 0-11 0 0,1-1-31 0 0,-1 0 20 0 0,1 0-20 0 0,-1 0 20 0 0,0 0-31 0 0,0 0 0 0 0,0 0 31 0 0,0 0-31 0 0,1 1 0 0 0,-1-2 42 0 0,0 1 11 0 0,0 0 376 0 0,0 1-309 0 0,0 0 20 0 0,0 1 0 0 0,0 0 1 0 0,-1-1-1 0 0,1 1 0 0 0,-1-1 1 0 0,1 1-1 0 0,-2 4 0 0 0,1-7-87 0 0,0 4 519 0 0,0-2-560 0 0,1-2 19 0 0,-1 1-20 0 0,1 0 20 0 0,-5 2 23 0 0,1 1 0 0 0,-1-1 0 0 0,0-1 0 0 0,0 1 0 0 0,0-1 0 0 0,0 0 0 0 0,0 0-1 0 0,-8 2 1 0 0,5-3-56 0 0,2 1-9 0 0,0-1 1 0 0,-1 0-1 0 0,1-1 1 0 0,-9 0-1 0 0,-60-9-72 0 0,67 8 72 0 0,-18 1 0 0 0,25 1 11 0 0,0-1 31 0 0,-51-8-42 0 0,52 8-58 0 0,15 7-1417 0 0,13 0 1475 0 0,-26-6 0 0 0,0-1 0 0 0,0 0 0 0 0,0 1 0 0 0,0-1 0 0 0,0 0 0 0 0,0 1 0 0 0,0-1 0 0 0,0 0 0 0 0,0 1 0 0 0,-1-1 0 0 0,1 0 0 0 0,35 4-64 0 0,-30-4 47 0 0,5 1-14 0 0,-9-1 20 0 0,-4 0 6 0 0,33 1-134 0 0,-31-1 97 0 0,0-1 31 0 0,1 1 11 0 0,0 0 11 0 0,0-1 31 0 0,0 1-46 0 0,-1 0-54 0 0,1 0 43 0 0,0 0 15 0 0,0-1-11 0 0,0 1-31 0 0,0-1 31 0 0,0 1 0 0 0,-1 0-31 0 0,3 0 1143 0 0,-22 1-557 0 0,17-1-544 0 0,-1 0 0 0 0,-29 2 0 0 0,13-2 0 0 0,-9 2 5 0 0,23-1-23 0 0,0-1-1 0 0,1 1 1 0 0,-1-1-1 0 0,0 0 1 0 0,0 0 0 0 0,-5-2-1 0 0,-11 0-313 0 0,5-2 279 0 0,14 3 42 0 0,-1 0 11 0 0,1 1 0 0 0,-22-11-2129 0 0</inkml:trace>
</inkml:ink>
</file>

<file path=ppt/ink/ink1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5"/>
    </inkml:context>
    <inkml:brush xml:id="br0">
      <inkml:brushProperty name="width" value="0.1" units="cm"/>
      <inkml:brushProperty name="height" value="0.1" units="cm"/>
      <inkml:brushProperty name="color" value="#FFD261"/>
    </inkml:brush>
  </inkml:definitions>
  <inkml:trace contextRef="#ctx0" brushRef="#br0">240 26 4607 0 0,'0'0'16634'0'0,"-1"-1"-16564"0"0,0 0 0 0 0,-3-1-43 0 0,0 0 1 0 0,0 1 0 0 0,0-1 0 0 0,0 1-1 0 0,-1 0 1 0 0,1 0 0 0 0,0 0 0 0 0,0 0-1 0 0,-1 1 1 0 0,1-1 0 0 0,-7 2 0 0 0,-18-4 28 0 0,24 3-83 0 0,-1-1 0 0 0,0 1 0 0 0,-10 0 0 0 0,9 1 47 0 0,1-1 1 0 0,-1 0-1 0 0,-12-2 0 0 0,-28-2-274 0 0,17 2 188 0 0,28 1 448 0 0</inkml:trace>
</inkml:ink>
</file>

<file path=ppt/ink/ink1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6"/>
    </inkml:context>
    <inkml:brush xml:id="br0">
      <inkml:brushProperty name="width" value="0.1" units="cm"/>
      <inkml:brushProperty name="height" value="0.1" units="cm"/>
      <inkml:brushProperty name="color" value="#FFD261"/>
    </inkml:brush>
  </inkml:definitions>
  <inkml:trace contextRef="#ctx0" brushRef="#br0">718 5 1375 0 0,'-5'-1'19868'0'0,"-2"0"-18723"0"0,-11-2-3470 0 0,-293 14-2459 0 0,146-7 4784 0 0,-11-5 1304 0 0,141 3-3716 0 0</inkml:trace>
</inkml:ink>
</file>

<file path=ppt/ink/ink1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7"/>
    </inkml:context>
    <inkml:brush xml:id="br0">
      <inkml:brushProperty name="width" value="0.1" units="cm"/>
      <inkml:brushProperty name="height" value="0.1" units="cm"/>
      <inkml:brushProperty name="color" value="#FFD261"/>
    </inkml:brush>
  </inkml:definitions>
  <inkml:trace contextRef="#ctx0" brushRef="#br0">1031 14 1375 0 0,'-6'-2'11815'0'0,"-6"-2"-10047"0"0,0 1-1564 0 0,-1 1 0 0 0,0 0-1 0 0,0 2 1 0 0,-20 0 0 0 0,-3-1-48 0 0,-155 4-139 0 0,130 0-392 0 0,-25 3-77 0 0,-25 0-168 0 0,66-6 912 0 0,-88 2 1295 0 0,56 4-1039 0 0,-42 2 591 0 0,100-8-1128 0 0,-22 1 60 0 0,40-1-71 0 0,-8 3-3474 0 0</inkml:trace>
</inkml:ink>
</file>

<file path=ppt/ink/ink1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8"/>
    </inkml:context>
    <inkml:brush xml:id="br0">
      <inkml:brushProperty name="width" value="0.1" units="cm"/>
      <inkml:brushProperty name="height" value="0.1" units="cm"/>
      <inkml:brushProperty name="color" value="#FFD261"/>
    </inkml:brush>
  </inkml:definitions>
  <inkml:trace contextRef="#ctx0" brushRef="#br0">1480 19 2303 0 0,'-16'-9'8375'0'0,"3"6"-7895"0"0,0 0 0 0 0,-1 2 0 0 0,0-1 0 0 0,-26 2 0 0 0,9-1 9 0 0,-135 1 10 0 0,30 1 200 0 0,-30 3-214 0 0,26 1 528 0 0,-48 3-501 0 0,92-1-217 0 0,29-1-282 0 0,28-5 464 0 0,20-1-390 0 0,-33 4 1 0 0,42-2 35 0 0,-1 0 0 0 0,0-1 0 0 0,0-1 0 0 0,1 0 0 0 0,-1 0-1 0 0,-16-3 1 0 0,14 2-43 0 0,0 0 0 0 0,-1 1 0 0 0,-18 1 1 0 0,15 1 468 0 0,-23-3 1 0 0,16-2 40 0 0,22 3-711 0 0,0-1-1 0 0,0 1 1 0 0,0 0-1 0 0,0-1 1 0 0,0 1-1 0 0,0 0 1 0 0,0 0-1 0 0,0 1 1 0 0,1-1-1 0 0,-1 0 1 0 0,-2 1-1 0 0</inkml:trace>
</inkml:ink>
</file>

<file path=ppt/ink/ink1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9"/>
    </inkml:context>
    <inkml:brush xml:id="br0">
      <inkml:brushProperty name="width" value="0.05" units="cm"/>
      <inkml:brushProperty name="height" value="0.05" units="cm"/>
      <inkml:brushProperty name="color" value="#FFD261"/>
    </inkml:brush>
  </inkml:definitions>
  <inkml:trace contextRef="#ctx0" brushRef="#br0">905 1842 5959 0 0,'-10'-10'11144'0'0,"15"18"-10128"0"0,26 30-1443 0 0,-23-28-193 0 0,-12-13-1565 0 0,-60-63 7377 0 0,65 67-5189 0 0,0 1 0 0 0,0-1 0 0 0,0 1 1 0 0,0-1-1 0 0,0 1 0 0 0,0-1 0 0 0,0 0 0 0 0,0 1 0 0 0,2 1 0 0 0,3 3-267 0 0,24 35-252 0 0,-29-41 380 0 0,-4-1-425 0 0,1 0 430 0 0,1-1 0 0 0,-1 0 1 0 0,0 1-1 0 0,0-1 1 0 0,1 0-1 0 0,-1 0 0 0 0,-1-2 1 0 0,-1 0 61 0 0,1 0 77 0 0,0 1 0 0 0,0 0 0 0 0,0 0 0 0 0,-1 0 0 0 0,1 0 0 0 0,-1 0 0 0 0,0 1 0 0 0,0 0 0 0 0,-7-4 0 0 0,10 6 152 0 0,24 30 1527 0 0,-16-17-1763 0 0,-6-10 45 0 0,1 0 0 0 0,-1-1 0 0 0,1 1 1 0 0,-1-1-1 0 0,1 0 0 0 0,0 1 0 0 0,0-1 0 0 0,0 0 1 0 0,4 3-1 0 0,-6-5-42 0 0,1 1-573 0 0,-4-4 666 0 0,-36-31 620 0 0,17 16-529 0 0,22 18-68 0 0,-2-1 973 0 0,13 10-1315 0 0,27 21 152 0 0,-36-29 147 0 0,1 1 0 0 0,-1 0-10 0 0,0 0-33 0 0,0 0 32 0 0,0 0 11 0 0,0 0 0 0 0,21 16 11 0 0,-22-18 32 0 0,1 1-33 0 0,0 3-9 0 0,12-2-66 0 0,-11-1 65 0 0,0-1 0 0 0,3 1 233 0 0,15-3 350 0 0,-3-2-519 0 0,6-8-64 0 0,-22 10 0 0 0,1 0 15 0 0,-3 3-51 0 0,9-20 324 0 0,-8 19-245 0 0,0-2-33 0 0,1 0-10 0 0,-1 0 0 0 0,0-1 0 0 0,0 1 0 0 0,0-1 0 0 0,0 1 11 0 0,-1 1 32 0 0,1-1-33 0 0,-1 0 1 0 0,1-1 36 0 0,1-34 15 0 0,-2 34-62 0 0,0 1-12 0 0,0 1-36 0 0,-1-1 26 0 0,1 2-21 0 0,-1-2 32 0 0,0-1 11 0 0,0 1 0 0 0,0 0 0 0 0,0-1 0 0 0,0 1 0 0 0,0-1 0 0 0,0 1 0 0 0,-1-1 0 0 0,1 1 0 0 0,0 0 0 0 0,-1 0 0 0 0,0-2 11 0 0,-2 1 107 0 0,-3-3-104 0 0,6 6 30 0 0,1-1-88 0 0,-2 0 29 0 0,-16-9 90 0 0,17 9-32 0 0,-27-9 159 0 0,24 8-220 0 0,4 1 16 0 0,-1 1-1 0 0,0-1 1 0 0,0 1 0 0 0,0-1-1 0 0,0 1 1 0 0,0-1 0 0 0,0 1-1 0 0,0 0 1 0 0,0-1 0 0 0,0 1-1 0 0,0 0 1 0 0,0 0 0 0 0,0 0-1 0 0,-2 0 1 0 0,3 0 55 0 0,-9-2 169 0 0,0-1 0 0 0,1 1 0 0 0,-11-5 0 0 0,-14-8-222 0 0,22 11 0 0 0,-14-3 75 0 0,25 7 91 0 0,13 5-1015 0 0,141 77-1551 0 0,-156-83 2399 0 0,0 1 0 0 0,0 0 0 0 0,0-1 0 0 0,-1 1 0 0 0,1-1 0 0 0,0 1 0 0 0,0-1-1 0 0,-3-2 1 0 0,0 1-13 0 0,-58-27-33 0 0,51 24 545 0 0,16 8-316 0 0,-1 1 0 0 0,1-1-1 0 0,-1 1 1 0 0,7 3 0 0 0,64 43-1296 0 0,-73-49 1060 0 0,-18-13-676 0 0,-65-26 2580 0 0,100 54-1843 0 0,74 50-884 0 0,-91-66 778 0 0,-5 0 32 0 0,1-1 1 0 0,-1 0 0 0 0,1-1-1 0 0,0 1 1 0 0,-1 0 0 0 0,-5-4-1 0 0,0 0-24 0 0,-66-38 16 0 0,87 50 133 0 0,-1 2-1 0 0,21 18 0 0 0,4 3 27 0 0,-23-20-84 0 0,-183-122 862 0 0,184 122-338 0 0,6 7-766 0 0,0 2 0 0 0,-1 0 1 0 0,19 24 780 0 0,-52-52-579 0 0,-19-19-80 0 0,-55-35 0 0 0,49 36 1632 0 0,48 44-1270 0 0,11 8-646 0 0,29 28 0 0 0,-49-53 334 0 0,-20-8-478 0 0,14 5 547 0 0,-13-9-51 0 0,19 12 265 0 0,20 18-541 0 0,-18-16 288 0 0,9 7-118 0 0,0-1 1 0 0,25 14 0 0 0,-34-21 157 0 0,0 1 0 0 0,0 0 0 0 0,-1 0 11 0 0,-1-2 81 0 0,2 2 1613 0 0,-3-4-1721 0 0,-1 0 1 0 0,0 0-1 0 0,0 1 0 0 0,0-1 0 0 0,0 0 0 0 0,0 1 1 0 0,0-1-1 0 0,-1 1 0 0 0,1-1 0 0 0,-3 0 0 0 0,0-1-20 0 0,-14-11-2 0 0,-15-15 22 0 0,9 6 85 0 0,13 10-7 0 0,-26-19-1 0 0,38 31-67 0 0,-3 0 25 0 0,1-1 1 0 0,0 0-1 0 0,-1 1 0 0 0,1-1 0 0 0,-1 1 0 0 0,-4-2 0 0 0,-1-1 125 0 0,-1 1 0 0 0,1 1 0 0 0,-11-2 465 0 0,20 5-727 0 0,0 1 51 0 0,0-1-1 0 0,1 1 0 0 0,-1-1 1 0 0,1 0-1 0 0,-1 0 1 0 0,1 0-1 0 0,-1 0 1 0 0,1 0-1 0 0,2 1 0 0 0,1 1-131 0 0,61 43-991 0 0,-57-40 1035 0 0,22 18-164 0 0,-30-23 322 0 0,4 2-248 0 0,-4-3 213 0 0,-17-14 210 0 0,-60-45 689 0 0,76 58-798 0 0,-37-18 1531 0 0,6 8-352 0 0,31 11-1195 0 0,-1-1-42 0 0,-1 1 0 0 0,1 0 31 0 0,0 0-20 0 0,-1-1-7 0 0,0 1 0 0 0,1 0 1 0 0,-1-1-1 0 0,1 1 0 0 0,-1-1 1 0 0,1 1-1 0 0,-1-1 0 0 0,1 0 0 0 0,-3-1 1 0 0,-2-1 76 0 0,4 2-92 0 0,0 0 0 0 0,0 0 0 0 0,0 0 0 0 0,0 0 0 0 0,0 0 0 0 0,0 0 0 0 0,0 0 0 0 0,0 1 0 0 0,0-1 13 0 0,0 0 57 0 0,-1-2 74 0 0,-19-1-78 0 0,-22-4 353 0 0,42 7-419 0 0,1 0 0 0 0,-1 1 0 0 0,0 0 0 0 0,0-1 11 0 0,-33-8 546 0 0,20 5-557 0 0,9 4-40 0 0,3 1-18 0 0,-17-9 28 0 0,18 7 30 0 0,-1 0 11 0 0,1 0 42 0 0,0 0 0 0 0,-1 0-42 0 0,1 0-11 0 0,0 0 0 0 0,0 1 0 0 0,-1-1 0 0 0,1 0 0 0 0,0 0 0 0 0,0 1 0 0 0,-1-1 0 0 0,-6-1 19 0 0,4 1-6 0 0,1-1-1 0 0,-1 1 0 0 0,1-1 0 0 0,-1 0 1 0 0,1 0-1 0 0,0 0 0 0 0,-6-4 0 0 0,10 6-54 0 0,-2-1 31 0 0,0 0 11 0 0,1-1 0 0 0,-1 1 0 0 0,0 0 0 0 0,1 1 0 0 0,-1-1 0 0 0,-2-3 0 0 0,-11-4 11 0 0,-20-12 106 0 0,33 19-117 0 0,0 1 0 0 0,-1-1 0 0 0,1-1 0 0 0,1 1 0 0 0,-2 0 0 0 0,1 0 0 0 0,-1 0 0 0 0,-32-18 139 0 0,34 18-152 0 0,-13-7 15 0 0,0-1 126 0 0,14 9-64 0 0,0 0-11 0 0,-2-1-42 0 0,0 0-11 0 0,0 1 0 0 0,-10-9 0 0 0,-8-7-64 0 0,19 16 46 0 0,1 0-17 0 0,-9-10 16 0 0,-13-19-109 0 0,19 27 110 0 0,-8-15-28 0 0,11 17 46 0 0,-4-7-32 0 0,0 1 0 0 0,-1 0 0 0 0,0 0 0 0 0,0 0 0 0 0,-7-6 0 0 0,10 10 32 0 0,1 1 0 0 0,1 0 0 0 0,-11-17-381 0 0,-11-24-1 0 0,11 1 105 0 0,10 39 277 0 0,0 1 0 0 0,0-1 0 0 0,0 1 0 0 0,-1 0 0 0 0,1-2 0 0 0,-1-5 0 0 0,-9-23 0 0 0,10 31 0 0 0,-4-13 0 0 0,4 7-31 0 0,-5-20-138 0 0,1 0 33 0 0,3 13 59 0 0,2 12 13 0 0,0-9-83 0 0,0-6 91 0 0,-1-9-16 0 0,1 23 72 0 0,0 0 0 0 0,0 1 0 0 0,0-1 0 0 0,0 0 0 0 0,0 1 0 0 0,-1-36 0 0 0,3 12-128 0 0,-1 1 64 0 0,1-27 64 0 0,-2 14 0 0 0,0-76-128 0 0,-1-42 128 0 0,3 17-64 0 0,-4 107-11 0 0,4 17-71 0 0,-2 13 99 0 0,0 1 0 0 0,0 0 0 0 0,0-1 0 0 0,0 1 0 0 0,0 0-1 0 0,0-1 1 0 0,0 1 0 0 0,0 0 0 0 0,0-1 0 0 0,0 1 0 0 0,0 0-1 0 0,0-1 1 0 0,0 1 0 0 0,0 0 0 0 0,1-1 0 0 0,-1 1 0 0 0,0 0-1 0 0,0 0 1 0 0,0-1 0 0 0,0 1 0 0 0,1 0 0 0 0,-1 0 0 0 0,0-1-1 0 0,0 1 1 0 0,1 0 0 0 0,-1 0 0 0 0,0 0 0 0 0,0-1 0 0 0,1 1-1 0 0,-1 0 1 0 0,0 0 0 0 0,1 0 0 0 0,-1 0 0 0 0,0 0 0 0 0,1 0-1 0 0,-1-1 1 0 0,0 1 0 0 0,1 0 0 0 0,-1 0 0 0 0,0 0 0 0 0,1 0 0 0 0,-1 0-1 0 0,1 0 1 0 0,0 1 69 0 0,-1 1 0 0 0,1-1 0 0 0,0 0 0 0 0,0 0 0 0 0,-1 0 0 0 0,1 0 0 0 0,0 0 0 0 0,-1 1 0 0 0,1-1 0 0 0,-1 0 0 0 0,0 0 0 0 0,1 1 1 0 0,-1-1-1 0 0,0 0 0 0 0,0 3 0 0 0,0-4-15 0 0,2 19 221 0 0,0-1-1 0 0,-3 34 0 0 0,0-16-37 0 0,-3 132 793 0 0,3-147-950 0 0,0 77 331 0 0,14 101 0 0 0,-11-165-264 0 0,5 36 192 0 0,-6-65-292 0 0,4 19 22 0 0,0-1-1 0 0,15 42 0 0 0,-10-43-78 0 0,0 0 0 0 0,2-1 0 0 0,1 0 1 0 0,1-1-1 0 0,26 30 0 0 0,-34-42 32 0 0,7 7 17 0 0,16 16 0 0 0,-24-27-116 0 0,1 0 1 0 0,-1 0-1 0 0,0 0 1 0 0,8 3-1 0 0,-16-9 141 0 0,1 0-1 0 0,-1 0 0 0 0,1-1 1 0 0,0 0-1 0 0,0 1 0 0 0,0-1 1 0 0,-3-5-1 0 0,0 0-19 0 0,-14-24-37 0 0,1-1-1 0 0,2 0 1 0 0,-19-57-1 0 0,-2-3-13 0 0,24 62-4 0 0,9 19 8 0 0,5 11 26 0 0,2 5 4 0 0,22 36-804 0 0,24 55 1 0 0,18 30 212 0 0,-55-111-164 0 0,-11-14-438 0 0,-6-9 874 0 0,-14-17 385 0 0,1-1-1 0 0,-26-57 1 0 0,60 110 149 0 0,2-1 0 0 0,28 30-1 0 0,-1 1-23 0 0,-24-27-348 0 0,-15-19 132 0 0,1-1-1 0 0,0 1 0 0 0,1-1 1 0 0,0 0-1 0 0,14 12 0 0 0,-19-20 25 0 0,-3 0-83 0 0,-5-8-483 0 0,-16-14 1237 0 0,-2 2-1 0 0,-25-18 0 0 0,-4-4 1224 0 0,71 54-2943 0 0,59 32-898 0 0,66 34 1713 0 0,-127-73 213 0 0,-17-6 262 0 0,-1 0-64 0 0,-1-1 1 0 0,0 0-1 0 0,0 0 1 0 0,1 0 0 0 0,-1 0-1 0 0,1 0 1 0 0,-1-1 0 0 0,1 1-1 0 0,-2-2 1 0 0,-4-3 125 0 0,-50-27 351 0 0,8 5-612 0 0,39 22 8 0 0,4 1 34 0 0,-1 1 0 0 0,0 0 0 0 0,0 0 0 0 0,-12-4 1293 0 0,34 13-3538 0 0,53 22 1602 0 0,-2 3 0 0 0,65 40 0 0 0,-62-32 173 0 0,-56-31 684 0 0,-27-14 1530 0 0,-9-3-702 0 0,-52-18-633 0 0,-11-4-497 0 0,75 27 115 0 0,1 2 0 0 0,-1-1 0 0 0,0 1 0 0 0,-19-2-1 0 0,30 5 181 0 0,16 2-2122 0 0,4 3 1459 0 0,0 2 1 0 0,0 0-1 0 0,-1 1 0 0 0,36 20 1 0 0,-25-13 276 0 0,16 10 63 0 0,-25-13-58 0 0,1-1 1 0 0,1 0-1 0 0,41 13 0 0 0,-63-24 79 0 0,-17-13 855 0 0,-214-114 690 0 0,240 131-1603 0 0,72 28-1268 0 0,-14 3 1168 0 0,61 30-413 0 0,-110-57 460 0 0,33 12-1 0 0,-51-20 86 0 0,-8-5 19 0 0,-32-20 760 0 0,-1 2 1 0 0,-51-21-1 0 0,-12-7 819 0 0,87 41-1502 0 0,15 10-107 0 0,24 4-1797 0 0,4 5 1402 0 0,29 13 1 0 0,-7-3 308 0 0,9 6-310 0 0,-41-16 330 0 0,1-2 1 0 0,-1 0 0 0 0,29 7 0 0 0,-43-13 80 0 0,-3-1 41 0 0,-3-1 236 0 0,1 0 1 0 0,-1 1 0 0 0,0-1-1 0 0,0 0 1 0 0,1-1-1 0 0,-5-1 1 0 0,-5-2 111 0 0,-18-8 444 0 0,-48-26-1 0 0,23 10-470 0 0,41 22-160 0 0,0-1 0 0 0,1 0 0 0 0,-23-18 0 0 0,33 23-164 0 0,3 2-59 0 0,20 8-1838 0 0,101 48 1394 0 0,-98-43 256 0 0,77 32-116 0 0,-89-41 222 0 0,-8-3 472 0 0,-8-4 174 0 0,-77-41 1521 0 0,31 18-1459 0 0,43 23-454 0 0,-8-6 41 0 0,-1 2 1 0 0,-28-11-1 0 0,44 19-96 0 0,-13-10-10 0 0,-5-3 313 0 0,-21-10-1 0 0,37 21-342 0 0,-20-10 16 0 0,14 8 0 0 0,0-1 1 0 0,0 0-1 0 0,1-1 0 0 0,-1 0 1 0 0,-7-7-1 0 0,-4-5-2 0 0,-1 1 0 0 0,0 1 0 0 0,-42-24 0 0 0,56 35 2 0 0,6 4-15 0 0,-1 0 1 0 0,1 0-1 0 0,-1 0 0 0 0,1 0 0 0 0,-1 0 0 0 0,1 0 1 0 0,-1 0-1 0 0,0 1 0 0 0,1-1 0 0 0,-4 0 0 0 0,5 1-56 0 0,17 9-2280 0 0,29 19 1385 0 0,25 16 31 0 0,3 2 215 0 0,-11-8 482 0 0,-20-7 231 0 0,-42-30 226 0 0,-4-2 29 0 0,1 0 1 0 0,-1 0-1 0 0,1 0 0 0 0,-1 0 1 0 0,1 0-1 0 0,-1 0 0 0 0,-2-3 0 0 0,-4-1 35 0 0,-33-15-24 0 0,-98-53 1127 0 0,30 9-1404 0 0,98 57-556 0 0,19 13-208 0 0,108 78-1492 0 0,-16-11 1611 0 0,-72-56 1538 0 0,-38-21 558 0 0,-18-8-662 0 0,-52-30 0 0 0,43 21-730 0 0,-14-10-75 0 0,-11-6 260 0 0,63 37-343 0 0,18 10-1639 0 0,129 106 219 0 0,-98-76 1327 0 0,-42-35 712 0 0,-20-9 1416 0 0,-16-10-1587 0 0,0-1-1 0 0,1-2 1 0 0,-27-20 0 0 0,-10-21-446 0 0,25 22 28 0 0,30 25 25 0 0,0 0-1 0 0,1 0 0 0 0,0-1 1 0 0,0 0-1 0 0,-12-25 0 0 0,4 7-208 0 0,17 30 73 0 0,14 13-1268 0 0,40 45 411 0 0,-13-14 986 0 0,-24-26 14 0 0,-12-11-59 0 0,1-1-1 0 0,0 0 0 0 0,0-1 1 0 0,0 0-1 0 0,1 0 1 0 0,9 6-1 0 0,-28-32 1236 0 0,-3 1-399 0 0,-25-25 0 0 0,25 29-674 0 0,2 1 0 0 0,-24-35 0 0 0,18 17-74 0 0,-25-58 0 0 0,44 91-93 0 0,15 16-1347 0 0,10 15 1422 0 0,-8-9 53 0 0,1-1-1 0 0,36 33 0 0 0,-45-46-40 0 0,13 10-189 0 0,1 0-1 0 0,38 23 1 0 0,-59-40 1875 0 0,-17-14-784 0 0,-83-81-888 0 0,64 60 0 0 0,29 28-11 0 0,0 0 0 0 0,1 0 0 0 0,0 0 0 0 0,0-1-1 0 0,0 1 1 0 0,1-1 0 0 0,-4-12 0 0 0,-11-19-28 0 0,8 19-2 0 0,-13-39 0 0 0,15 39-221 0 0,-3-3 106 0 0,8 16 56 0 0,0 0-1 0 0,0 0 1 0 0,1 0-1 0 0,-3-9 1 0 0,5 15 46 0 0,3 5-988 0 0,0 0 911 0 0,1 0 1 0 0,-1 1-1 0 0,-1-1 1 0 0,1 1 0 0 0,-1 0-1 0 0,3 11 1 0 0,-1-3 56 0 0,5 11 168 0 0,12 36 76 0 0,31 61-1 0 0,-52-121-142 0 0,-9-19-743 0 0,-1-1 856 0 0,1 0-1 0 0,1-1 1 0 0,1 0 0 0 0,-7-26-1 0 0,-9-85-161 0 0,19 108 119 0 0,-2-12 639 0 0,8 37-722 0 0,-1 0 0 0 0,0 0-1 0 0,1 0 1 0 0,-1 0-1 0 0,0 0 1 0 0,0 0 0 0 0,-1 1-1 0 0,1-1 1 0 0,0 3 0 0 0,0-3-9 0 0,14 49-90 0 0,45 145-508 0 0,-59-194 608 0 0,-1-2 28 0 0,-4-6-403 0 0,-1 0 323 0 0,2 0-1 0 0,-1 0 1 0 0,1-1 0 0 0,0 0 0 0 0,0 1 0 0 0,-2-10 0 0 0,1 4 87 0 0,-10-33 107 0 0,-15-92-1 0 0,19 84-149 0 0,12 70 4074 0 0,3 65-5190 0 0,2 118 1188 0 0,-7-200-47 0 0,-5-18-1087 0 0,-21-99 758 0 0,-6-33 302 0 0,28 128 16 0 0,2 14 392 0 0,0 0 1 0 0,1 0-1 0 0,-1-12 1 0 0,4 70-809 0 0,11 59 1 0 0,1 25-116 0 0,-13-119 510 0 0,-1 29 635 0 0,-4-67-2052 0 0,-26-171 1165 0 0,13 70 438 0 0,20 142 777 0 0,9 64-1213 0 0,4 92 1 0 0,-19-111 1248 0 0,-4-85-1033 0 0,-23-416-618 0 0,27 340 603 0 0,2 54 512 0 0,4 64 234 0 0,29 378-2558 0 0,-32-488-307 0 0,-1 75 2257 0 0,1-157 340 0 0,2 118-145 0 0,11-64 1445 0 0,-13 121-1588 0 0,1 0 1 0 0,0 0 0 0 0,-1 0 0 0 0,0 0 0 0 0,1 0 0 0 0,-1 0-1 0 0,-1 0 1 0 0,1 4 0 0 0,-1 6 168 0 0,11 153-946 0 0,3 88-525 0 0,-13-254 1148 0 0,3-23-2437 0 0,-6-68 3104 0 0,0 25-152 0 0,8-24-208 0 0,0 2 1892 0 0,-3 110-1235 0 0,-3 262-2470 0 0,2-275 1020 0 0,3-13-598 0 0,3-13-499 0 0,-4-5 2151 0 0,0-1-1 0 0,0-31 1 0 0,-2 14-104 0 0,0 30-427 0 0,-1 1 14 0 0,1 1 1 0 0,0-1-1 0 0,0 1 0 0 0,1-1 0 0 0,2-8 0 0 0,0 6 47 0 0,-1 0 1 0 0,-1 0-1 0 0,0 1 0 0 0,1-13 0 0 0,-2 9 62 0 0,7-23 0 0 0,14-40-147 0 0,-15 56 60 0 0,4-22 0 0 0,0-3 2715 0 0,-17 55-1958 0 0,-7 13-948 0 0,-2 16-488 0 0,-9 39 0 0 0,15-44 931 0 0,-2-1 1 0 0,-17 38 442 0 0,31-92-2430 0 0,22-182 1174 0 0,-21 164 474 0 0,-2 13 1614 0 0,-11 42-86 0 0,-14 59-2377 0 0,17-52 737 0 0,0 0 0 0 0,-15 31 0 0 0,21-53 384 0 0,2-16-1258 0 0,14-55 279 0 0,-7 26 774 0 0,4-49 2085 0 0,-19 98-1457 0 0,-3 7-606 0 0,-1 7-410 0 0,1 0-1 0 0,-7 23 1 0 0,8-21-151 0 0,-17 35-1 0 0,30-69 130 0 0,0 0-1 0 0,5-21 1 0 0,0-3-63 0 0,-3 13 572 0 0,-5 16-30 0 0,0 0 0 0 0,0 1 1 0 0,7-13-1 0 0,-22 30 2318 0 0,6 4-2716 0 0,0 0 0 0 0,0 0 0 0 0,-7 25 0 0 0,-8 16 189 0 0,28-64-117 0 0,-1-2 0 0 0,-1 1 0 0 0,0 0 0 0 0,0-1 0 0 0,-1 0 0 0 0,3-22 1157 0 0,-20 45 754 0 0,7 2-1983 0 0,6-11 266 0 0,0 1 1 0 0,0-1 0 0 0,-1 1-1 0 0,1-1 1 0 0,-1 1 0 0 0,0-1-1 0 0,0 0 1 0 0,0 0 0 0 0,0 0-1 0 0,-2 2 1 0 0,4-3-53 0 0,-1-3-1195 0 0,1 0 1190 0 0,1 0-1 0 0,-1 0 0 0 0,0 0 0 0 0,0 0 0 0 0,1 1 1 0 0,-1-1-1 0 0,1 0 0 0 0,1-3 0 0 0,2-4 97 0 0,-1-1-1 0 0,4-14 0 0 0,4-18 11 0 0,-11 40-26 0 0,0 1 11 0 0,1 0 31 0 0,-1 0-31 0 0,1-1-11 0 0,0 0 0 0 0,-1 0 0 0 0,1 0 0 0 0,6-8 0 0 0,-3 5 9 0 0,0 0-1 0 0,-1 0 1 0 0,0-1 0 0 0,0 1-1 0 0,3-9 1 0 0,-2 3 3 0 0,25-42 388 0 0,-28 52-377 0 0,1-3-6 0 0,1 0 1 0 0,0 0-1 0 0,-1 0 1 0 0,1 0 0 0 0,5-5-1 0 0,-6 8-17 0 0,-1 0 0 0 0,6-3 1 0 0,-2 0 1 0 0,1 1 0 0 0,-1 0 1 0 0,1 0-1 0 0,8-2 887 0 0,-20 23-447 0 0,-95 211-700 0 0,101-229 247 0 0,0 0-1 0 0,0 0 1 0 0,0 0 0 0 0,0 0 0 0 0,0 1 0 0 0,0-1-1 0 0,0 0 1 0 0,-1 0 0 0 0,1 0 0 0 0,0 0 0 0 0,0 0-1 0 0,0 0 1 0 0,0 0 0 0 0,0 0 0 0 0,0 0 0 0 0,0 0 0 0 0,0 0-1 0 0,0 0 1 0 0,0 0 0 0 0,0 0 0 0 0,0 0 0 0 0,0 1-1 0 0,0-1 1 0 0,0 0 0 0 0,0 0 0 0 0,0 0 0 0 0,0 0-1 0 0,0 0 1 0 0,0 0 0 0 0,0 0 0 0 0,0 0 0 0 0,0 0-1 0 0,0 0 1 0 0,0 1 0 0 0,0-1 0 0 0,0 0 0 0 0,0 0-1 0 0,0 0 1 0 0,0 0 0 0 0,0 0 0 0 0,0 0 0 0 0,0 0-1 0 0,0 0 1 0 0,0 0 0 0 0,0 0 0 0 0,0 0 0 0 0,0 0 0 0 0,0 1-1 0 0,0-1 1 0 0,0 0 0 0 0,0 0 0 0 0,0 0 0 0 0,1 0-1 0 0,-1 0 1 0 0,0 0 0 0 0,0 0 0 0 0,0 0 0 0 0,0 0-1 0 0,0 0 1 0 0,0 0 0 0 0,0 0 0 0 0,0 0 0 0 0,0 0-1 0 0,0 0 1 0 0,0 0 0 0 0,1 0 0 0 0,-1 0 0 0 0,0 0-1 0 0,7-5-524 0 0,8-11 61 0 0,6-20 452 0 0,-1 0 0 0 0,19-53 0 0 0,-31 67 17 0 0,5-9 678 0 0,-13 36-500 0 0,-1-1-1 0 0,0 1 0 0 0,0-1 1 0 0,0 1-1 0 0,-3 4 1 0 0,-1 7 151 0 0,-34 149-662 0 0,39-165 334 0 0,0-1-1 0 0,0 1 0 0 0,0 0 1 0 0,0 0-1 0 0,0 0 0 0 0,0 0 1 0 0,0 0-1 0 0,0 0 0 0 0,0 0 1 0 0,0 0-1 0 0,0 0 1 0 0,0 0-1 0 0,0 0 0 0 0,1 0 1 0 0,-1 0-1 0 0,0 0 0 0 0,0 0 1 0 0,0 0-1 0 0,0 0 0 0 0,0 0 1 0 0,0 0-1 0 0,0 0 0 0 0,0 0 1 0 0,0 0-1 0 0,0 0 0 0 0,0 0 1 0 0,0 0-1 0 0,0 0 0 0 0,0 0 1 0 0,0 0-1 0 0,0 0 0 0 0,0 0 1 0 0,0 0-1 0 0,0 0 0 0 0,0 0 1 0 0,1 1-1 0 0,-1-1 0 0 0,0 0 1 0 0,0 0-1 0 0,0 0 0 0 0,0 0 1 0 0,0 0-1 0 0,0 0 0 0 0,0 0 1 0 0,0 0-1 0 0,0 0 0 0 0,0 0 1 0 0,0 0-1 0 0,0 0 0 0 0,0 0 1 0 0,0 0-1 0 0,6-7-336 0 0,7-12-300 0 0,62-147 1996 0 0,-87 185 325 0 0,3 3-1861 0 0,1-1-1 0 0,1 1 1 0 0,1 1 0 0 0,-4 30-1 0 0,-2 1-38 0 0,11-51 172 0 0,1-2 30 0 0,-1 0-1 0 0,1 0 0 0 0,0 0 1 0 0,-1 0-1 0 0,1 0 0 0 0,0 0 1 0 0,0 0-1 0 0,0 0 0 0 0,-1 0 1 0 0,1 0-1 0 0,0 0 0 0 0,0 0 0 0 0,1 1 1 0 0,34-63-1932 0 0,3-12 1837 0 0,4-12 3109 0 0,-43 87-2980 0 0,-87 218-247 0 0,88-220 115 0 0,13-14-2390 0 0,-1-3 2414 0 0,11-21-1 0 0,-13 20 48 0 0,16-21-1 0 0,-25 37 47 0 0,0 1 0 0 0,1 0 0 0 0,3-4 0 0 0,0 0 0 0 0,-1 0 0 0 0,1 0 0 0 0,3-7 0 0 0,0 2 0 0 0,-61 115 2248 0 0,23-53-2231 0 0,-1-1 30 0 0,31-50-44 0 0,-5 6 77 0 0,5-7 52 0 0,3-3-1564 0 0,-2 2 1351 0 0,0-1 1 0 0,1 0-1 0 0,-1 1 1 0 0,0-1-1 0 0,0 0 1 0 0,0 1-1 0 0,1-4 0 0 0,1 0 47 0 0,12-22 90 0 0,13-31-1 0 0,12-21-286 0 0,-34 70 230 0 0,35-53-33 0 0,-35 55 30 0 0,-1 1 0 0 0,2-1 0 0 0,-1 1 0 0 0,1 1-1 0 0,-1-1 1 0 0,13-6 0 0 0,-15 9 4 0 0,-1 1 0 0 0,1-1 0 0 0,-1 0 1 0 0,5-5-1 0 0,0 0 2370 0 0,-26 14-885 0 0,10-1-1591 0 0,-1 0 0 0 0,1 1-1 0 0,0 0 1 0 0,0 0 0 0 0,0 1 0 0 0,1 0 0 0 0,-10 12-1 0 0,9-10 104 0 0,0 0-1 0 0,-1-1 0 0 0,0 0 0 0 0,-16 11 0 0 0,25-19-2 0 0,0 0 0 0 0,0 0 0 0 0,0 0 0 0 0,0 1 0 0 0,0-1 0 0 0,0 0-1 0 0,-1 0 1 0 0,1 0 0 0 0,0 0 0 0 0,0 0 0 0 0,0 0 0 0 0,0 0 0 0 0,0 0 0 0 0,0 0 0 0 0,0 0 0 0 0,0 0 0 0 0,0 0 0 0 0,0 0 0 0 0,-1 0 0 0 0,1 0 0 0 0,0 0 0 0 0,0 0 0 0 0,0 0 0 0 0,0 0 0 0 0,0 0 0 0 0,0 0 0 0 0,0 0 0 0 0,0 0 0 0 0,0 0 0 0 0,0 0-1 0 0,-1 0 1 0 0,1 0 0 0 0,0 0 0 0 0,0 0 0 0 0,0 0 0 0 0,0 0 0 0 0,0 0 0 0 0,0 0 0 0 0,0 0 0 0 0,0 0 0 0 0,0 0 0 0 0,0 0 0 0 0,0-1 0 0 0,0 1 0 0 0,-1 0 0 0 0,1 0 0 0 0,0 0 0 0 0,0 0 0 0 0,0 0 0 0 0,0 0 0 0 0,0 0 0 0 0,0 0 0 0 0,0 0 0 0 0,0 0 0 0 0,0-1-1 0 0,0 1 1 0 0,0 0 0 0 0,0 0 0 0 0,0 0 0 0 0,0 0 0 0 0,0 0 0 0 0,0 0 0 0 0,0 0 0 0 0,0 0 0 0 0,0 0 0 0 0,0-1 0 0 0,3-9-747 0 0,7-12-220 0 0,67-126-35 0 0,-77 148 1015 0 0,0 0-1 0 0,1 0 0 0 0,-1 0 1 0 0,0 0-1 0 0,0 0 1 0 0,0-1-1 0 0,0 1 0 0 0,0 0 1 0 0,0 0-1 0 0,0 0 1 0 0,0 0-1 0 0,0 0 0 0 0,0 0 1 0 0,0-1-1 0 0,0 1 1 0 0,0 0-1 0 0,0 0 0 0 0,0 0 1 0 0,0 0-1 0 0,0 0 1 0 0,0-1-1 0 0,0 1 0 0 0,0 0 1 0 0,0 0-1 0 0,0 0 1 0 0,0 0-1 0 0,0 0 0 0 0,0 0 1 0 0,0-1-1 0 0,0 1 1 0 0,0 0-1 0 0,0 0 0 0 0,0 0 1 0 0,0 0-1 0 0,0 0 1 0 0,-1 0-1 0 0,1 0 0 0 0,0-1 1 0 0,0 1-1 0 0,0 0 1 0 0,0 0-1 0 0,0 0 0 0 0,0 0 1 0 0,0 0-1 0 0,-1 0 1 0 0,-7 2 652 0 0,-8 6 411 0 0,3 4-1017 0 0,1 1 1 0 0,-13 15-1 0 0,17-18 57 0 0,-1 0 1 0 0,0 0-1 0 0,0-1 1 0 0,-1 0-1 0 0,-15 10 298 0 0,40-36-2572 0 0,2-4 1619 0 0,30-46 625 0 0,-64 70 3012 0 0,4 5-3053 0 0,0 0 0 0 0,-23 19 0 0 0,21-15-89 0 0,-19 12 0 0 0,33-24 22 0 0,0 0-111 0 0,20-13-2414 0 0,2-3 2258 0 0,-2-2 0 0 0,0 0 0 0 0,29-35 1364 0 0,-50 53-754 0 0,0 0-1 0 0,0 0 1 0 0,0 1-1 0 0,0-1 1 0 0,0 1-1 0 0,0-1 1 0 0,-4 3-1 0 0,-12 8-372 0 0,0 2 1 0 0,1 0-1 0 0,0 1 1 0 0,-20 22-1 0 0,36-36-3 0 0,4 0-1819 0 0,-1-1 1840 0 0,0 1 0 0 0,0-1 0 0 0,0 0 1 0 0,0 0-1 0 0,0 0 0 0 0,0 0 0 0 0,3-2 0 0 0,55-46-191 0 0,-25 20 126 0 0,21-12 41 0 0,-54 40 64 0 0,-1 0 0 0 0,19-10 69 0 0,37-14 1 0 0,-56 25 116 0 0,-3 0 291 0 0,-7 4 962 0 0,-15 8 648 0 0,-6 8-2084 0 0,21-15-1 0 0,0 1 0 0 0,-13 11-1 0 0,12-12 336 0 0,2-2-187 0 0,8-3-230 0 0,1-2-943 0 0,0 0 966 0 0,1 1 0 0 0,-1-1 1 0 0,1 0-1 0 0,-1 1 1 0 0,1 0-1 0 0,0-1 1 0 0,0 1-1 0 0,-1 0 0 0 0,4-2 1 0 0,0 0-42 0 0,4-4-50 0 0,18-14 82 0 0,36-23 0 0 0,-24 22 191 0 0,-39 22-214 0 0,0-1-70 0 0,2 1 1150 0 0,-5 2-865 0 0,1-1 1 0 0,-1 1-1 0 0,0 0 0 0 0,0-1 0 0 0,-4 2 0 0 0,4-2-92 0 0,-9 6-34 0 0,-23 15 0 0 0,-8 5 325 0 0,-5 0-24 0 0,48-27-354 0 0,20 2-3056 0 0,128-16 1639 0 0,-148 14 1618 0 0,0 1-45 0 0,-1 1 0 0 0,1-1-1 0 0,-1 1 1 0 0,0-1 0 0 0,0 0-1 0 0,1 0 1 0 0,-1 1-1 0 0,0-1 1 0 0,0 0 0 0 0,0 0-1 0 0,0 0 1 0 0,0 0-1 0 0,-2 1 1 0 0,-2 4-53 0 0,-57 82-61 0 0,62-88-57 0 0,15-9-2394 0 0,7-11 2080 0 0,-1-1 1 0 0,23-30 1733 0 0,-59 59 1277 0 0,7 0-2693 0 0,0-1-1 0 0,1 2 1 0 0,0-1-1 0 0,-10 16 0 0 0,-21 41-537 0 0,33-56 514 0 0,5-9 67 0 0,0 0 0 0 0,0 0 1 0 0,-1 0-1 0 0,1 0 0 0 0,0 1 0 0 0,0-1 0 0 0,0 0 0 0 0,0 0 1 0 0,0 0-1 0 0,0 0 0 0 0,0 0 0 0 0,0 0 0 0 0,-1 0 0 0 0,1 0 0 0 0,0 0 1 0 0,0 1-1 0 0,0-1 0 0 0,0 0 0 0 0,0 0 0 0 0,0 0 0 0 0,0 0 1 0 0,0 0-1 0 0,0 0 0 0 0,0 1 0 0 0,0-1 0 0 0,0 0 0 0 0,0 0 1 0 0,0 0-1 0 0,0 0 0 0 0,0 0 0 0 0,0 1 0 0 0,0-1 0 0 0,0 0 0 0 0,0 0 1 0 0,0 0-1 0 0,0 0 0 0 0,0 0 0 0 0,0 0 0 0 0,0 1 0 0 0,0-1 1 0 0,0 0-1 0 0,0 0 0 0 0,1 0 0 0 0,-1 0 0 0 0,0 0 0 0 0,0 0 0 0 0,0 0 1 0 0,0 0-1 0 0,0 0 0 0 0,0 1 0 0 0,0-1 0 0 0,0 0 0 0 0,1 0 1 0 0,-1 0-1 0 0,0 0 0 0 0,0 0 0 0 0,0 0 0 0 0,0 0 0 0 0,0 0 1 0 0,11-4-1148 0 0,12-12 203 0 0,22-30 805 0 0,-12 11 1374 0 0,-35 37-901 0 0,1 0 0 0 0,0-1 0 0 0,-1 1 0 0 0,1-1 0 0 0,-1 1 0 0 0,1-1 0 0 0,-1 1 0 0 0,-3 1 0 0 0,-2 2-193 0 0,-96 96-184 0 0,92-91 170 0 0,0 1 0 0 0,-14 18-1 0 0,25-28-161 0 0,21-13-2778 0 0,69-67 2639 0 0,-71 63 187 0 0,-6 4-11 0 0,0 1 1 0 0,28-19-1 0 0,-7 10 43 0 0,-14 7 14 0 0,1 1 1 0 0,28-11-1 0 0,-49 23 4 0 0,2-1-31 0 0,0 1-11 0 0,0-1 1360 0 0,-4 0-1071 0 0,0 0 0 0 0,0 1 0 0 0,1-1 0 0 0,-1 0 0 0 0,0 1 0 0 0,0-1 0 0 0,0 1 0 0 0,-2 0 0 0 0,0-1-50 0 0,-12-2-144 0 0,0 1 0 0 0,1 1 0 0 0,-1 0 0 0 0,0 1-1 0 0,0 1 1 0 0,-18 2 0 0 0,10-2-110 0 0,24-1-61 0 0,20 4-3333 0 0,1-3 3041 0 0,0-2 0 0 0,0 0 0 0 0,32-6-1 0 0,-42 6 1118 0 0,-33-2 1910 0 0,-18-2-2370 0 0,13 1-338 0 0,-30 1 1 0 0,56 3-43 0 0,19-1-2681 0 0,71-11 1677 0 0,-58 6 1770 0 0,-46-1 1765 0 0,0 3-2187 0 0,0 0-1 0 0,-1 1 0 0 0,0 1 1 0 0,1 0-1 0 0,-31 1 1 0 0,46 1-231 0 0,22 2-3204 0 0,79 3 3048 0 0,-54-4 97 0 0,27-3 966 0 0,-168 4 1331 0 0,79-1-2123 0 0,0-1 0 0 0,0 0-1 0 0,-24-4 1 0 0,25 1-208 0 0,13 3 1 0 0,23 0-2980 0 0,115 6 3810 0 0,-159-13 1036 0 0,12 5-1763 0 0,-1 1 0 0 0,1 0 0 0 0,0 1-1 0 0,0 0 1 0 0,-15 2 0 0 0,5-1 386 0 0,2-2-408 0 0,14 0-9 0 0,1 1 1 0 0,0 0-1 0 0,0-1 0 0 0,-1 1 0 0 0,1 0 0 0 0,0 1 1 0 0,-1-1-1 0 0,-3 2 0 0 0,7-2 30 0 0,23 2-3649 0 0,74 2 3304 0 0,-22-2 303 0 0,-59-1 981 0 0,-19-1-786 0 0,1-1 0 0 0,-1 1-1 0 0,1-1 1 0 0,-1 1 0 0 0,1 0 0 0 0,-1 0 0 0 0,-2 0 0 0 0,3 0-142 0 0,-10 1-9 0 0,0-1-1 0 0,-1 2 0 0 0,1-1 1 0 0,0 2-1 0 0,0-1 0 0 0,0 2 1 0 0,0 0-1 0 0,-14 6 0 0 0,26-9-122 0 0,33 6-3844 0 0,107 0 3658 0 0,-138-6 1619 0 0,-20 3 840 0 0,-22 5-2167 0 0,-33 9-78 0 0,68-17-23 0 0,4-1 4 0 0,21-3-4336 0 0,24-12 3977 0 0,-25 9 355 0 0,27-7 1342 0 0,-65 22 1330 0 0,-29 11-2427 0 0,-24 11 67 0 0,118-43-2605 0 0,-17 5 2246 0 0,25-14 140 0 0,-7 3 34 0 0,-22 13-43 0 0,-16 3 2 0 0,0 0 0 0 0,-1 0 0 0 0,1 0 1 0 0,11-6 2236 0 0,-21 7-2108 0 0,-1 0-1 0 0,1 0 1 0 0,0 0-1 0 0,0 0 1 0 0,-1 0 0 0 0,1 0-1 0 0,0 0 1 0 0,-1 1-1 0 0,1-1 1 0 0,-1 0 0 0 0,1 1-1 0 0,-1-1 1 0 0,-2 0-1 0 0,1 0-171 0 0,-9-2 70 0 0,-1 0 0 0 0,1 0 0 0 0,-1 1 1 0 0,-14-1-1 0 0,-21-3 62 0 0,31 4-1768 0 0,28 3-27 0 0,3 0 1574 0 0,0 0 0 0 0,15-2 0 0 0,-15 0 813 0 0,1 1 0 0 0,15 1-1 0 0,-49-2-164 0 0,-1 1-1 0 0,1 0 0 0 0,-25 4 0 0 0,12-1-151 0 0,-53 6-14 0 0,74-8-366 0 0,-10 1-56 0 0,20-2 2 0 0,22 0-4180 0 0,53-1 4091 0 0,98 2 98 0 0,-161 0 93 0 0,17 0-964 0 0,31-3 0 0 0,-57 2 904 0 0,3-1 2574 0 0,-25 3-1108 0 0,6-1-1379 0 0,0 0-1 0 0,1 1 1 0 0,-23 6 0 0 0,21-4 2 0 0,-1 0 0 0 0,-17 0 0 0 0,43-5-1629 0 0,0-2 1 0 0,14-4-1 0 0,-12 3 1457 0 0,-1 0 0 0 0,1 1-1 0 0,-1 1 1 0 0,1 0 0 0 0,19-1 0 0 0,-21 3-339 0 0,4 0 3472 0 0,-31-8-1772 0 0,6 2-720 0 0,-31-2-1273 0 0,26 6 227 0 0,14 2 340 0 0,6 1 103 0 0,10 1-424 0 0,0 1 81 0 0,0-1 1 0 0,0-1-1 0 0,-1 0 1 0 0,28-2 0 0 0,-16 1 379 0 0,-25 1 108 0 0,0 0 0 0 0,-1 0 0 0 0,1 0 0 0 0,0-1 0 0 0,-1 1 0 0 0,1 0 0 0 0,-1 0 0 0 0,1-1 0 0 0,-1 1 0 0 0,0-1 0 0 0,1 1 0 0 0,-1 0-1 0 0,0-1 1 0 0,1 1 0 0 0,-1-1 0 0 0,-1 1 0 0 0,-13 8 134 0 0,14-8-114 0 0,-9 4 408 0 0,0 0 0 0 0,-1-1 1 0 0,-21 6-1 0 0,32-10-385 0 0,0 0-53 0 0,-1 1-69 0 0,1-1-75 0 0,17-2-2071 0 0,1 0 1712 0 0,32-8 0 0 0,-41 8 324 0 0,-1 0 111 0 0,9-2-13 0 0,1 0 1 0 0,17-9 3666 0 0,-59 12-3167 0 0,-23-7-332 0 0,28 4-135 0 0,19 4-82 0 0,23 3-3587 0 0,26 5 3589 0 0,-15-4 0 0 0,-10-1 0 0 0,11 1 64 0 0,-33-4 0 0 0,0 0 0 0 0,20-1 1477 0 0,0-1-138 0 0,-46-9-56 0 0,16 9-1152 0 0,-1 0 1 0 0,1 1-1 0 0,0 0 1 0 0,-1 0 0 0 0,-14 2-1 0 0,11-1-185 0 0,-1 0 0 0 0,1 0 0 0 0,-15-4 0 0 0,25 4 65 0 0,2 0 18 0 0,24 0-3648 0 0,40 2 3438 0 0,-20-1 181 0 0,-17 0-5 0 0,-12 0 28 0 0,1 0 0 0 0,23 5 0 0 0,-36-5-23 0 0,20 0 0 0 0,-21-1 0 0 0,0 0-11 0 0,-1 0-31 0 0,19 0 20 0 0,-19 0-20 0 0,0 0 31 0 0,1 0 11 0 0,4-2-243 0 0</inkml:trace>
</inkml:ink>
</file>

<file path=ppt/ink/ink1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0"/>
    </inkml:context>
    <inkml:brush xml:id="br0">
      <inkml:brushProperty name="width" value="0.025" units="cm"/>
      <inkml:brushProperty name="height" value="0.025" units="cm"/>
    </inkml:brush>
  </inkml:definitions>
  <inkml:trace contextRef="#ctx0" brushRef="#br0">1342 30 919 0 0,'0'0'23944'0'0,"-19"-7"-23488"0"0,3 2-214 0 0,0 1 0 0 0,0 1 0 0 0,0 0 0 0 0,-22 0 0 0 0,22 1-172 0 0,-36-1 57 0 0,-73 5-1 0 0,-41 22-115 0 0,146-21-11 0 0,-152 29 768 0 0,26 4-576 0 0,27 8-192 0 0,104-38-8 0 0,6-2-7 0 0,0 0 0 0 0,0 0 0 0 0,1 1 0 0 0,0 0 0 0 0,0 0 0 0 0,0 1 0 0 0,-11 10 0 0 0,-36 36-57 0 0,39-39 42 0 0,1 1 0 0 0,0 0 0 0 0,-14 21 0 0 0,16-16-50 0 0,-17 38 0 0 0,-3 5-32 0 0,17-35 112 0 0,1 0 0 0 0,2 1 0 0 0,-17 50 0 0 0,21-44-43 0 0,2 2 1 0 0,-4 54-1 0 0,8-64 0 0 0,1 0 1 0 0,2 32-1 0 0,14 42-32 0 0,-10-76 35 0 0,1-1-1 0 0,1 0 0 0 0,1 0 0 0 0,2 0 0 0 0,14 30 0 0 0,5-9-23 0 0,-19-28 53 0 0,1-2 1 0 0,0 0-1 0 0,1 0 0 0 0,1-1 1 0 0,17 16-1 0 0,88 53-28 0 0,-33-25 14 0 0,-13-13-63 0 0,-28-20 48 0 0,42 25-24 0 0,124 53 0 0 0,-156-82 64 0 0,105 25 0 0 0,-33-19 64 0 0,160 12 0 0 0,-101-35 89 0 0,-108-4-114 0 0,-13 0-39 0 0,0-4 0 0 0,0-1 0 0 0,105-27 0 0 0,-84 8 128 0 0,158-68 0 0 0,-192 70-43 0 0,-1-1 1 0 0,61-42-1 0 0,-1-26 99 0 0,-95 79-176 0 0,-6 6 44 0 0,-1-1 0 0 0,0 0 0 0 0,-1-1 0 0 0,0 1 0 0 0,8-15 0 0 0,20-50 405 0 0,-22 44-394 0 0,-2 6 179 0 0,9-43 1 0 0,-13 43-261 0 0,0-3 161 0 0,-1-1 1 0 0,-1 0-1 0 0,-1 0 1 0 0,-3-53-1 0 0,-1 58-70 0 0,-2 0 0 0 0,-1 0 0 0 0,0 0 1 0 0,-2 0-1 0 0,0 1 0 0 0,-12-25 0 0 0,8 24-41 0 0,0 1 0 0 0,-2 0 0 0 0,-23-32 0 0 0,-32-24 85 0 0,59 69-134 0 0,1 0-1 0 0,-1 0 0 0 0,0 0 1 0 0,-18-12-1 0 0,18 14 29 0 0,-28-16 90 0 0,20 14-42 0 0,13 6-43 0 0,-30-14-104 0 0,32 16 100 0 0,0-1 36 0 0,0 1-25 0 0,0-1 19 0 0,-1 1-31 0 0,1-1-23 0 0,1 1-49 0 0,0 0-5 0 0,-1-1 53 0 0,-1 1 13 0 0,1-1 0 0 0,-1 0 0 0 0,1 1 0 0 0,0-1 0 0 0,-1 1 0 0 0,1 0 0 0 0,-1 0 0 0 0,1-1 0 0 0,0 1 0 0 0,-1-1 0 0 0,1 0 0 0 0,-1 1 0 0 0,-17-9 0 0 0,18 10 0 0 0,0-1 0 0 0,-11-7 0 0 0,11 6 0 0 0,0-1 0 0 0,-11-2 0 0 0,-8-3 0 0 0,18 7 0 0 0,1-1 0 0 0,-1 0 0 0 0,1 1 0 0 0,-1-1 0 0 0,1 1 0 0 0,-1-1 0 0 0,1 1 0 0 0,0 0 0 0 0,-1-1 0 0 0,1 0 0 0 0,-1 1 0 0 0,1 0 0 0 0,-1-1 0 0 0,1 0 0 0 0,0 1 0 0 0,-1 0 16 0 0,1-1 1 0 0,-1 1-1 0 0,1-1 1 0 0,0 1-1 0 0,-1-1 1 0 0,1 0-1 0 0,0 1 0 0 0,-1-1 1 0 0,1 0-1 0 0,0 0 1 0 0,0 0-1 0 0,0 0 1 0 0,-2-2-1 0 0,-2-2-1143 0 0,1 3-96 0 0</inkml:trace>
</inkml:ink>
</file>

<file path=ppt/ink/ink1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1"/>
    </inkml:context>
    <inkml:brush xml:id="br0">
      <inkml:brushProperty name="width" value="0.025" units="cm"/>
      <inkml:brushProperty name="height" value="0.025" units="cm"/>
    </inkml:brush>
  </inkml:definitions>
  <inkml:trace contextRef="#ctx0" brushRef="#br0">1 0 1839 0 0,'0'0'15948'0'0,"22"2"-13400"0"0,-22-2-2484 0 0,68 25 1813 0 0,-42-16-1383 0 0,-22-6-365 0 0,-2-2-73 0 0,0 0 0 0 0,0-1 0 0 0,0 1 0 0 0,0 0 0 0 0,0 0 0 0 0,0-1-1 0 0,0 1 1 0 0,0-1 0 0 0,0 0 0 0 0,3 0 0 0 0,-4 1-14 0 0,0 0-31 0 0,1 0-11 0 0,0-1 0 0 0,-1 1 0 0 0,1 0 0 0 0,0-1 0 0 0,65 29 203 0 0,-35-13 799 0 0,-11-8-327 0 0,8 5-411 0 0,22 11 16 0 0,-35-16-240 0 0,7 3-40 0 0,41 12 0 0 0,-36-13 0 0 0,137 53 64 0 0,-73-31-64 0 0,22 7 64 0 0,19 7 128 0 0,-112-40-128 0 0,8 5 22 0 0,-15-4-1 0 0,27 7 0 0 0,-38-14-85 0 0,6 2 0 0 0,-7-1 0 0 0,-3-1 0 0 0,3 0 0 0 0,10 5 10 0 0,29 9 44 0 0,17 7 10 0 0,-56-21-53 0 0,0 0 31 0 0,-1 1-31 0 0,1 0-11 0 0,0-1 0 0 0,0 1 0 0 0,0 0 0 0 0,0 0 0 0 0,0-1 0 0 0,-1 1 0 0 0,14 5 64 0 0,-14-6-64 0 0,1 1 0 0 0,0-1 0 0 0,18 7 128 0 0,23 3 0 0 0,-23-5-101 0 0,25 8 1 0 0,-22-6-19 0 0,103 30 55 0 0,-16-7-64 0 0,-9-1 136 0 0,-42-13-168 0 0,-25-8 32 0 0,-13-2 0 0 0,31 11 0 0 0,-18-1 232 0 0,59 18 0 0 0,-86-32-196 0 0,-1 0 0 0 0,0 0 0 0 0,11 7-1 0 0,43 20 78 0 0,-24-12-49 0 0,-34-16-64 0 0,0 0 0 0 0,-1 0 0 0 0,1 0 0 0 0,0 0 0 0 0,0 0 0 0 0,-1 0 0 0 0,1-1 0 0 0,0 1 0 0 0,0 0 0 0 0,-1 0 0 0 0,1-1 0 0 0,0 1 0 0 0,0 0 0 0 0,-1 0 0 0 0,1 0 0 0 0,-1 0 0 0 0,1 0 0 0 0,0-1 0 0 0,-1 1 0 0 0,1 0 0 0 0,-1 0 0 0 0,1-1 0 0 0,0 1 0 0 0,-1 0 0 0 0,0-1-11 0 0,-1 1-43 0 0</inkml:trace>
</inkml:ink>
</file>

<file path=ppt/ink/ink1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2"/>
    </inkml:context>
    <inkml:brush xml:id="br0">
      <inkml:brushProperty name="width" value="0.025" units="cm"/>
      <inkml:brushProperty name="height" value="0.025" units="cm"/>
    </inkml:brush>
  </inkml:definitions>
  <inkml:trace contextRef="#ctx0" brushRef="#br0">495 101 919 0 0,'-9'-10'22486'0'0,"6"7"-22004"0"0,-11-7 1795 0 0,4 3-1735 0 0,1 1-1 0 0,-2 0 0 0 0,1 0 1 0 0,-18-7-1 0 0,-3 4-163 0 0,-1 0-1 0 0,0 2 1 0 0,0 1-1 0 0,-63-2 1 0 0,84 8-371 0 0,-1 0 0 0 0,1 1 0 0 0,1 1 0 0 0,-1-1 1 0 0,0 2-1 0 0,0-1 0 0 0,1 2 0 0 0,-19 7 0 0 0,24-9-40 0 0,1 1 0 0 0,0 0 0 0 0,-1 0 0 0 0,1 0 0 0 0,0 0 0 0 0,0 0 0 0 0,-5 7 0 0 0,6-6-7 0 0,0 1-1 0 0,0 0 0 0 0,1-1 1 0 0,0 1-1 0 0,0 0 1 0 0,0 0-1 0 0,0 0 1 0 0,1 0-1 0 0,0 1 1 0 0,0-1-1 0 0,0 0 1 0 0,0 1-1 0 0,1-1 1 0 0,0 7-1 0 0,3 0-39 0 0,-1-5 15 0 0,-1 1 0 0 0,1-1 0 0 0,1 0 0 0 0,-1 0 0 0 0,1-1 0 0 0,0 1 0 0 0,7 9 0 0 0,-5-10 14 0 0,0 0 0 0 0,1 0-1 0 0,0 0 1 0 0,0-1 0 0 0,0 0 0 0 0,1 0 0 0 0,0-1-1 0 0,0 0 1 0 0,0 0 0 0 0,0 0 0 0 0,11 3 0 0 0,11 2-61 0 0,49 10 0 0 0,-66-17 94 0 0,17 4 5 0 0,0-1-1 0 0,49 0 1 0 0,-72-5 13 0 0,1 0 0 0 0,0-1 0 0 0,0 0 0 0 0,-1 0 0 0 0,1 0 0 0 0,0-1 0 0 0,-1 0 0 0 0,1-1 0 0 0,-1 1 0 0 0,0-1 0 0 0,0 0 0 0 0,8-6 0 0 0,-9 6-24 0 0,-1 0 1 0 0,0 0-1 0 0,0-1 0 0 0,0 1 0 0 0,0-1 1 0 0,-1 0-1 0 0,1 0 0 0 0,-1-1 0 0 0,0 1 1 0 0,0-1-1 0 0,-1 1 0 0 0,1-1 0 0 0,-1 0 1 0 0,0 0-1 0 0,0 0 0 0 0,-1 0 0 0 0,1 0 1 0 0,-1 0-1 0 0,0-1 0 0 0,0-9 0 0 0,0-15 46 0 0,-1 29 20 0 0,0 0-20 0 0,0-2 57 0 0,1-1-39 0 0,-6-12 114 0 0,4 16-106 0 0,1-1-20 0 0,-2-4 215 0 0,1 2-156 0 0,-1 1-1 0 0,1-1 1 0 0,-1 0 0 0 0,1 1 0 0 0,-1-1 0 0 0,0 1-1 0 0,0-1 1 0 0,-3-2 0 0 0,-1 0 648 0 0,2 2-2885 0 0</inkml:trace>
</inkml:ink>
</file>

<file path=ppt/ink/ink1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4:56.933"/>
    </inkml:context>
    <inkml:brush xml:id="br0">
      <inkml:brushProperty name="width" value="0.025" units="cm"/>
      <inkml:brushProperty name="height" value="0.025" units="cm"/>
    </inkml:brush>
  </inkml:definitions>
  <inkml:trace contextRef="#ctx0" brushRef="#br0">1 528 2735 0 0,'0'0'14819'0'0,"0"1"-14760"0"0,2 0-38 0 0,-2-1 36 0 0,11-17 1661 0 0,-10 17-1642 0 0,1-7 370 0 0,12-21-434 0 0,12-29 2185 0 0,-14 31-2119 0 0,-9 19 21 0 0,0 0 0 0 0,1 0 0 0 0,0 0-1 0 0,0 0 1 0 0,9-10 0 0 0,30-41 1058 0 0,13-5-718 0 0,-44 47-419 0 0,0 1 0 0 0,1 0 0 0 0,24-20 0 0 0,32-20 168 0 0,-62 46-108 0 0,-2 1-71 0 0,21-8 42 0 0,-24 14-51 0 0,8-3 0 0 0,0-1 0 0 0,20-7 0 0 0,-28 13 0 0 0,-1-1 0 0 0,1 0 0 0 0,17-5 0 0 0,-19 6 0 0 0,0 1 0 0 0,0-1 0 0 0,0 0 0 0 0,0 0 0 0 0,0 0 0 0 0,0 0 0 0 0,0 0 0 0 0,0 0 0 0 0,0 0 0 0 0,0 0 0 0 0,0 0 0 0 0,0 0 0 0 0,0 0 0 0 0,0 0 0 0 0,0 0 0 0 0,0 0 0 0 0,0 0 0 0 0,0 0 0 0 0,0 0 0 0 0,0 0 0 0 0,0 0 0 0 0,0 0 0 0 0,0 0 0 0 0,1 0 0 0 0,-1 0 0 0 0,0 0 0 0 0,0 0 0 0 0,0 0 0 0 0,0 0 0 0 0,0 0 0 0 0,0 0 0 0 0,0 0 0 0 0,0 0 0 0 0,0 0 0 0 0,0 0 0 0 0,0 0 0 0 0,0 0 0 0 0,0 0 0 0 0,0 0 0 0 0,0 0 0 0 0,0 0 0 0 0,0 1 0 0 0,0-1 0 0 0,0 0 0 0 0,0 0 0 0 0,0 0 0 0 0,0 0 0 0 0,0 0 0 0 0,0 0 0 0 0,0 0 0 0 0,19-8 0 0 0,-18 7 0 0 0,1 0 0 0 0,-1 1 0 0 0,1-1 0 0 0,-1 1 0 0 0,1-1 0 0 0,-1 0 0 0 0,1 1 0 0 0,0-1 0 0 0,-1 0 0 0 0,1 0 0 0 0,0 0 0 0 0,-1 0 0 0 0,1 0 13 0 0,-1 1 30 0 0,0 0-72 0 0,0-1 18 0 0,1 0 23 0 0,-2 1 292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06.668"/>
    </inkml:context>
    <inkml:brush xml:id="br0">
      <inkml:brushProperty name="width" value="0.025" units="cm"/>
      <inkml:brushProperty name="height" value="0.025" units="cm"/>
    </inkml:brush>
  </inkml:definitions>
  <inkml:trace contextRef="#ctx0" brushRef="#br0">185 682 1839 0 0,'0'0'18598'0'0,"-12"-8"-17192"0"0,-9-8-1285 0 0,0-2 0 0 0,-18-19-1 0 0,30 27-103 0 0,1 0 0 0 0,0 0-1 0 0,0-1 1 0 0,1 0 0 0 0,1 0-1 0 0,-7-15 1 0 0,6 10 36 0 0,1 0 0 0 0,1 0 0 0 0,1-1 0 0 0,0 1 0 0 0,2-1 0 0 0,-1 0 1 0 0,2 0-1 0 0,0 0 0 0 0,1 0 0 0 0,1 0 0 0 0,4-24 0 0 0,-2 27-69 0 0,0 1 0 0 0,1 0 0 0 0,0 0 0 0 0,1 0 0 0 0,1 0 0 0 0,0 1 0 0 0,0 0 0 0 0,1 0 0 0 0,1 0 0 0 0,0 1 0 0 0,16-17 0 0 0,30-34 16 0 0,-8 15 120 0 0,-45 45-120 0 0,1 1 0 0 0,11-8-1644 0 0,-10 7 720 0 0</inkml:trace>
</inkml:ink>
</file>

<file path=ppt/ink/ink1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5:16.876"/>
    </inkml:context>
    <inkml:brush xml:id="br0">
      <inkml:brushProperty name="width" value="0.025" units="cm"/>
      <inkml:brushProperty name="height" value="0.025" units="cm"/>
    </inkml:brush>
  </inkml:definitions>
  <inkml:trace contextRef="#ctx0" brushRef="#br0">1 1 1839 0 0,'0'0'15775'0'0,"7"6"-14390"0"0,-7-5-1313 0 0,1 0 4 0 0,3 8 481 0 0,0 0 0 0 0,-1 1 0 0 0,4 15 0 0 0,7 22 443 0 0,-7-33-734 0 0,0 0 0 0 0,19 26 0 0 0,3 5 192 0 0,-6-4-213 0 0,-14-27-170 0 0,-8-12-75 0 0,1-1 0 0 0,-1 1 0 0 0,2 1 76 0 0,24 29 280 0 0,-26-31-356 0 0,1 0 0 0 0,-1 0 0 0 0,1 0 0 0 0,-1-1 11 0 0,0 0 293 0 0,0 1-1502 0 0</inkml:trace>
</inkml:ink>
</file>

<file path=ppt/ink/ink1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5:19.780"/>
    </inkml:context>
    <inkml:brush xml:id="br0">
      <inkml:brushProperty name="width" value="0.025" units="cm"/>
      <inkml:brushProperty name="height" value="0.025" units="cm"/>
    </inkml:brush>
  </inkml:definitions>
  <inkml:trace contextRef="#ctx0" brushRef="#br0">0 145 1839 0 0,'0'0'16607'0'0,"16"18"-13606"0"0,-11-13-2907 0 0,0 0 0 0 0,0 1 0 0 0,0-2 0 0 0,1 1 0 0 0,0-1 0 0 0,0 0 0 0 0,0 0 1 0 0,0 0-1 0 0,0-1 0 0 0,1 0 0 0 0,-1 0 0 0 0,1-1 0 0 0,0 0 0 0 0,11 3 0 0 0,-7-3-1 0 0,0-1 118 0 0,4-1 122 0 0,-2-1-269 0 0,-10 0-53 0 0,1 1-1 0 0,-1-1 1 0 0,1 1 0 0 0,-1-1-1 0 0,0 0 1 0 0,1-1 0 0 0,-1 1-1 0 0,0-1 1 0 0,0 1 0 0 0,0-1-1 0 0,4-2 1 0 0,-2 0 30 0 0,-1 0-1 0 0,1 0 1 0 0,-1-1-1 0 0,0 0 1 0 0,0 1-1 0 0,-1-1 1 0 0,1-1-1 0 0,-1 1 1 0 0,0 0-1 0 0,-1-1 1 0 0,1 1-1 0 0,-1-1 1 0 0,0 0-1 0 0,0 0 1 0 0,1-8-1 0 0,-3 10-33 0 0,1 0 31 0 0,0-1-1 0 0,0 1 0 0 0,0-1 1 0 0,-1 1-1 0 0,0-1 1 0 0,0 0-1 0 0,-1 1 0 0 0,1-1 1 0 0,-1 1-1 0 0,0-1 1 0 0,-2-5-1 0 0,4 10-12 0 0,-2-4 151 0 0,-12-20-57 0 0,12 23-119 0 0,0-1 0 0 0,0 1 0 0 0,0 0 0 0 0,0-1 0 0 0,0-1 37 0 0,0 2-27 0 0,1-1 0 0 0,0 1 0 0 0,-1 0 0 0 0,1 0-1 0 0,-1 0 1 0 0,0 0 0 0 0,1 1 0 0 0,-1-1 0 0 0,0 0 0 0 0,1 0 0 0 0,-1 0-1 0 0,0 0 1 0 0,0 1 0 0 0,0-1 0 0 0,-1-1 0 0 0,2 2 108 0 0</inkml:trace>
</inkml:ink>
</file>

<file path=ppt/ink/ink1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5:38.007"/>
    </inkml:context>
    <inkml:brush xml:id="br0">
      <inkml:brushProperty name="width" value="0.05" units="cm"/>
      <inkml:brushProperty name="height" value="0.05" units="cm"/>
      <inkml:brushProperty name="color" value="#FF7C3B"/>
    </inkml:brush>
  </inkml:definitions>
  <inkml:trace contextRef="#ctx0" brushRef="#br0">231 335 6911 0 0,'0'0'9358'0'0,"-11"-17"-8512"0"0,10 15-793 0 0,-4-7 75 0 0,0-1 0 0 0,1 1 1 0 0,0-1-1 0 0,-4-15 0 0 0,8 23-142 0 0,-1-1-1 0 0,1 1 1 0 0,0 0-1 0 0,0 0 1 0 0,0 0-1 0 0,0-1 1 0 0,0 1 0 0 0,0 0-1 0 0,1 0 1 0 0,-1-1-1 0 0,1 1 1 0 0,0-2-1 0 0,0 2-23 0 0,0 1 0 0 0,0 0-1 0 0,0-1 1 0 0,0 1 0 0 0,0 0 0 0 0,0 0-1 0 0,0 0 1 0 0,0 0 0 0 0,0 0-1 0 0,1 0 1 0 0,-1 0 0 0 0,0 0-1 0 0,1 0 1 0 0,-1 1 0 0 0,1-1-1 0 0,-1 0 1 0 0,1 1 0 0 0,-1-1 0 0 0,3 1-1 0 0,-3-1 12 0 0,0 1-1 0 0,1 0 0 0 0,-1 0 1 0 0,1 0-1 0 0,-1-1 0 0 0,0 2 0 0 0,1-1 1 0 0,-1 0-1 0 0,1 0 0 0 0,-1 0 1 0 0,0 1-1 0 0,1-1 0 0 0,-1 0 1 0 0,0 1-1 0 0,1 0 0 0 0,-1-1 1 0 0,0 1-1 0 0,0 0 0 0 0,2 0 1 0 0,-1 1 37 0 0,0 0-1 0 0,0 0 1 0 0,0 0 0 0 0,-1 0 0 0 0,1 0 0 0 0,0 1 0 0 0,-1-1 0 0 0,0 0 0 0 0,2 5 0 0 0,-1-4 67 0 0,-1 1-1 0 0,0-1 1 0 0,1 1 0 0 0,-2-1-1 0 0,1 1 1 0 0,0 0 0 0 0,-1-1-1 0 0,1 1 1 0 0,-1 0 0 0 0,0-1-1 0 0,-1 1 1 0 0,1 0 0 0 0,-1 0 0 0 0,-1 6-1 0 0,1-9-10 0 0,1 1 0 0 0,-1 0 0 0 0,0 0 0 0 0,0-1 0 0 0,-1 1 0 0 0,1-1 0 0 0,0 1 0 0 0,-1-1 0 0 0,1 1 0 0 0,0-1 0 0 0,-1 0 0 0 0,0 1 0 0 0,1-1 0 0 0,-1 0 0 0 0,0 0 0 0 0,1-1 0 0 0,-1 1 0 0 0,-4 1 0 0 0,3-1 3 0 0,0-1-1 0 0,0 1 1 0 0,0-1-1 0 0,0 0 0 0 0,-1 0 1 0 0,1 0-1 0 0,0 0 0 0 0,0-1 1 0 0,0 1-1 0 0,0-1 0 0 0,-4-1 1 0 0,3 1-71 0 0,0 0 1 0 0,1-1 0 0 0,-1 1-1 0 0,0-1 1 0 0,1 0 0 0 0,0 0-1 0 0,-1 0 1 0 0,1-1 0 0 0,0 1-1 0 0,0-1 1 0 0,0 0 0 0 0,0 0-1 0 0,1 0 1 0 0,-1 0 0 0 0,1 0 0 0 0,0 0-1 0 0,0-1 1 0 0,0 1 0 0 0,-2-6-1 0 0,3 5-31 0 0,1 0 0 0 0,-1 0 0 0 0,1 0-1 0 0,0-1 1 0 0,1 1 0 0 0,-1 0 0 0 0,1 0-1 0 0,-1 0 1 0 0,1 0 0 0 0,0 0 0 0 0,1 0-1 0 0,-1 0 1 0 0,4-7 0 0 0,-4 9-21 0 0,0 0 1 0 0,0 1-1 0 0,0-1 1 0 0,0 0-1 0 0,0 1 0 0 0,0-1 1 0 0,0 1-1 0 0,1 0 1 0 0,-1-1-1 0 0,0 1 0 0 0,1 0 1 0 0,-1 0-1 0 0,1 0 0 0 0,-1 0 1 0 0,1 0-1 0 0,0 0 1 0 0,-1 0-1 0 0,1 1 0 0 0,0-1 1 0 0,0 0-1 0 0,-1 1 1 0 0,1 0-1 0 0,0-1 0 0 0,0 1 1 0 0,0 0-1 0 0,0 0 1 0 0,0 0-1 0 0,-1 0 0 0 0,1 0 1 0 0,0 1-1 0 0,0-1 0 0 0,0 0 1 0 0,2 2-1 0 0,0-1 6 0 0,-1 1-1 0 0,0 0 0 0 0,0 0 1 0 0,0 0-1 0 0,0 0 0 0 0,-1 0 1 0 0,1 0-1 0 0,0 1 1 0 0,-1 0-1 0 0,0-1 0 0 0,1 1 1 0 0,2 5-1 0 0,-2-3 211 0 0,-1 0 0 0 0,1 0-1 0 0,-1 0 1 0 0,0 0 0 0 0,-1 0 0 0 0,1 0 0 0 0,-1 1-1 0 0,1 6 1 0 0,-2-8 34 0 0,1-1 0 0 0,-1 1 0 0 0,0-1 0 0 0,0 1 0 0 0,-1-1 0 0 0,1 0 0 0 0,-1 1 0 0 0,0-1 0 0 0,0 1 0 0 0,0-1 0 0 0,0 0 0 0 0,-4 6 0 0 0,4-7-63 0 0,0 0-1 0 0,-1 0 0 0 0,0 0 0 0 0,1 0 0 0 0,-1 0 0 0 0,0-1 1 0 0,0 1-1 0 0,0-1 0 0 0,0 1 0 0 0,0-1 0 0 0,0 0 1 0 0,-1 0-1 0 0,1 0 0 0 0,0 0 0 0 0,0 0 0 0 0,-1-1 1 0 0,1 1-1 0 0,-1-1 0 0 0,-4 1 0 0 0,2-1-125 0 0,-1 0 0 0 0,1 0 0 0 0,0-1 0 0 0,-1 0 0 0 0,1 0 0 0 0,0 0 0 0 0,-1 0 0 0 0,1-1 0 0 0,0 0 0 0 0,-8-5 0 0 0,10 6-36 0 0,0-1 0 0 0,0 1-1 0 0,1-1 1 0 0,-1 0 0 0 0,0 0 0 0 0,1 0 0 0 0,0 0 0 0 0,0 0-1 0 0,-1 0 1 0 0,1-1 0 0 0,1 1 0 0 0,-1-1 0 0 0,0 0 0 0 0,0 1-1 0 0,1-1 1 0 0,0 0 0 0 0,0 0 0 0 0,-1 0 0 0 0,0-6-1 0 0,2 7-12 0 0,0 0 0 0 0,-1 0 0 0 0,1 0 0 0 0,0 0 0 0 0,1 0 0 0 0,-1 0-1 0 0,0 0 1 0 0,1-1 0 0 0,-1 1 0 0 0,1 0 0 0 0,-1 0 0 0 0,1 0 0 0 0,0 0 0 0 0,0 1-1 0 0,0-1 1 0 0,0 0 0 0 0,0 0 0 0 0,1 0 0 0 0,-1 1 0 0 0,0-1 0 0 0,1 1-1 0 0,-1-1 1 0 0,1 1 0 0 0,0-1 0 0 0,-1 1 0 0 0,1 0 0 0 0,0 0 0 0 0,0 0-1 0 0,0 0 1 0 0,0 0 0 0 0,0 0 0 0 0,3 0 0 0 0,-2 0-18 0 0,0 0 0 0 0,1 1 1 0 0,-1 0-1 0 0,0-1 0 0 0,0 1 0 0 0,0 0 0 0 0,0 1 1 0 0,0-1-1 0 0,0 1 0 0 0,0-1 0 0 0,0 1 1 0 0,0 0-1 0 0,0 0 0 0 0,0 0 0 0 0,0 0 1 0 0,0 1-1 0 0,-1-1 0 0 0,1 1 0 0 0,-1-1 0 0 0,1 1 1 0 0,-1 0-1 0 0,3 3 0 0 0,-2-2 164 0 0,0 1 0 0 0,-1 0 0 0 0,1-1-1 0 0,-1 1 1 0 0,0 1 0 0 0,0-1 0 0 0,0 0 0 0 0,0 0-1 0 0,-1 1 1 0 0,0-1 0 0 0,0 1 0 0 0,0-1-1 0 0,0 1 1 0 0,-1 0 0 0 0,0 8 0 0 0,0-10-54 0 0,0-1 1 0 0,0 0-1 0 0,-1 0 0 0 0,1 1 1 0 0,-1-1-1 0 0,1 0 0 0 0,-1 0 1 0 0,0 0-1 0 0,0 0 1 0 0,0 0-1 0 0,0 0 0 0 0,0 0 1 0 0,0 0-1 0 0,-1 0 0 0 0,1 0 1 0 0,-1 0-1 0 0,1-1 1 0 0,-1 1-1 0 0,0-1 0 0 0,0 1 1 0 0,1-1-1 0 0,-1 0 0 0 0,0 0 1 0 0,0 0-1 0 0,0 0 0 0 0,0 0 1 0 0,-1 0-1 0 0,1 0 1 0 0,0 0-1 0 0,0-1 0 0 0,0 0 1 0 0,-1 1-1 0 0,-3-1 0 0 0,1 0-70 0 0,0 0 0 0 0,0 0 0 0 0,0-1 0 0 0,-1 1 0 0 0,1-1 0 0 0,0-1 0 0 0,0 1 0 0 0,1-1 0 0 0,-1 0 0 0 0,0 0 0 0 0,0 0 0 0 0,1 0 0 0 0,0-1 0 0 0,-1 0 0 0 0,1 0-1 0 0,0 0 1 0 0,-5-6 0 0 0,6 7 1 0 0,1-1 0 0 0,0 1 0 0 0,0-1 0 0 0,0 1 0 0 0,1-1 0 0 0,-1 0 0 0 0,0 0 0 0 0,1 0 0 0 0,0 0-1 0 0,0 0 1 0 0,0 0 0 0 0,0 0 0 0 0,0-1 0 0 0,1 1 0 0 0,-1 0 0 0 0,1 0 0 0 0,0-1 0 0 0,0 1 0 0 0,0 0 0 0 0,1 0 0 0 0,-1-1-1 0 0,1 1 1 0 0,-1 0 0 0 0,1 0 0 0 0,0 0 0 0 0,0 0 0 0 0,1-1 0 0 0,1-2 0 0 0,-2 4-25 0 0,-1 1 1 0 0,1 0-1 0 0,0 0 0 0 0,0-1 1 0 0,0 1-1 0 0,0 0 0 0 0,0 0 1 0 0,0 0-1 0 0,0 0 0 0 0,0 0 1 0 0,0 0-1 0 0,0 1 0 0 0,0-1 1 0 0,1 0-1 0 0,-1 0 0 0 0,0 1 1 0 0,1-1-1 0 0,-1 1 0 0 0,0-1 1 0 0,1 1-1 0 0,2-1 0 0 0,-2 1-5 0 0,1 0-1 0 0,-1 1 1 0 0,1-1-1 0 0,-1 0 1 0 0,1 1-1 0 0,-1 0 1 0 0,0-1-1 0 0,1 1 1 0 0,-1 0-1 0 0,0 0 1 0 0,5 3-1 0 0,-3-2 42 0 0,0 1 0 0 0,0 1 0 0 0,1-1 0 0 0,-2 0 0 0 0,1 1 0 0 0,0 0 0 0 0,-1 0-1 0 0,0 0 1 0 0,0 0 0 0 0,0 0 0 0 0,4 9 0 0 0,-6-11 64 0 0,-1 0 0 0 0,1 0 0 0 0,0 0 0 0 0,-1 0 0 0 0,0 0 0 0 0,1 0 0 0 0,-1 0 0 0 0,0 0 0 0 0,0 0 0 0 0,0 0 0 0 0,0 0 0 0 0,-1 0 1 0 0,1 0-1 0 0,0 0 0 0 0,-1 0 0 0 0,1-1 0 0 0,-1 1 0 0 0,0 0 0 0 0,0 0 0 0 0,-1 2 0 0 0,0-2 43 0 0,1 0 0 0 0,-1 0 0 0 0,0 0-1 0 0,0-1 1 0 0,0 1 0 0 0,0-1 0 0 0,0 1 0 0 0,0-1 0 0 0,0 0 0 0 0,0 0 0 0 0,0 0-1 0 0,-1 0 1 0 0,1 0 0 0 0,-4 1 0 0 0,2-2-88 0 0,0 1-1 0 0,0 0 1 0 0,0-1-1 0 0,0 0 1 0 0,0 1-1 0 0,0-2 1 0 0,0 1-1 0 0,0 0 1 0 0,1-1-1 0 0,-1 0 1 0 0,0 0-1 0 0,0 0 1 0 0,0 0-1 0 0,1 0 1 0 0,-1-1 0 0 0,0 0-1 0 0,1 0 1 0 0,0 0-1 0 0,-1 0 1 0 0,-4-5-1 0 0,6 6-41 0 0,1-1 0 0 0,0 0 0 0 0,0 0 0 0 0,-1 0 0 0 0,1 0 0 0 0,0 0 0 0 0,1 0 0 0 0,-1 0 0 0 0,0 0 0 0 0,1-1 0 0 0,-1 1 0 0 0,1 0 0 0 0,-1-4 0 0 0,1 5-17 0 0,0 0 1 0 0,0-1 0 0 0,0 1-1 0 0,0-1 1 0 0,1 1 0 0 0,-1 0 0 0 0,0-1-1 0 0,1 1 1 0 0,-1 0 0 0 0,1-1 0 0 0,-1 1-1 0 0,1 0 1 0 0,0 0 0 0 0,-1-1-1 0 0,1 1 1 0 0,0 0 0 0 0,0 0 0 0 0,0 0-1 0 0,0 0 1 0 0,0 0 0 0 0,0 0-1 0 0,0 0 1 0 0,1 0 0 0 0,-1 1-4 0 0,0-1 0 0 0,0 1 0 0 0,0 0-1 0 0,0 0 1 0 0,0 0 0 0 0,-1 0 0 0 0,1 1 0 0 0,0-1 0 0 0,0 0 0 0 0,0 0 0 0 0,0 0 0 0 0,0 1 0 0 0,-1-1-1 0 0,1 0 1 0 0,0 1 0 0 0,0-1 0 0 0,0 1 0 0 0,-1-1 0 0 0,1 1 0 0 0,0-1 0 0 0,-1 1 0 0 0,2 0 0 0 0,13 15-193 0 0,-13-15 344 0 0,-1 1 0 0 0,0-1 0 0 0,0 1 0 0 0,0-1 0 0 0,0 1 1 0 0,-1 0-1 0 0,1-1 0 0 0,0 1 0 0 0,-1 0 0 0 0,1 0 0 0 0,-1 0 0 0 0,1 0 0 0 0,-1-1 0 0 0,0 1 0 0 0,0 0 0 0 0,0 0 0 0 0,0 3 0 0 0,-1-4-39 0 0,1 0-1 0 0,-1 0 1 0 0,1 0 0 0 0,-1 0-1 0 0,0 0 1 0 0,1 0 0 0 0,-1 0-1 0 0,0 0 1 0 0,0 0-1 0 0,1 0 1 0 0,-1-1 0 0 0,0 1-1 0 0,0 0 1 0 0,0-1 0 0 0,0 1-1 0 0,0-1 1 0 0,0 1 0 0 0,0-1-1 0 0,0 1 1 0 0,0-1-1 0 0,0 0 1 0 0,0 1 0 0 0,-1-1-1 0 0,1 0 1 0 0,0 0 0 0 0,0 0-1 0 0,0 0 1 0 0,0 0 0 0 0,-2 0-1 0 0,1 0-86 0 0,0 0 0 0 0,0 0 0 0 0,0 0 0 0 0,0 0 0 0 0,1-1 0 0 0,-1 1 0 0 0,0 0 0 0 0,0-1 0 0 0,1 1 0 0 0,-1-1 0 0 0,0 0 0 0 0,1 1 0 0 0,-1-1 0 0 0,0 0 0 0 0,1 0 0 0 0,-1 0 0 0 0,1 0 0 0 0,0-1 0 0 0,-1 1 0 0 0,1 0 0 0 0,0 0 0 0 0,0-1 0 0 0,-1 1 0 0 0,1-1 0 0 0,0 1 0 0 0,1-1 0 0 0,-1 0 0 0 0,0 1 0 0 0,0-1 0 0 0,1 0 0 0 0,-2-2 0 0 0,-6-16 15 0 0,5 12 13 0 0,0 0 1 0 0,0 0 0 0 0,0 0 0 0 0,-1-11 0 0 0,4 19 221 0 0,0 2-361 0 0,0 0 107 0 0,0 0 0 0 0,1 1 1 0 0,-1-1-1 0 0,0 0 0 0 0,1 0 0 0 0,-1 0 0 0 0,2 3 0 0 0,-1-3-10 0 0,6 22-151 0 0,-2-11 19 0 0,4 25-1 0 0,-9-38 303 0 0,-11-16-279 0 0,7 9 125 0 0,0-1 0 0 0,1 1 0 0 0,-1-1 0 0 0,2 0 0 0 0,-1 0 0 0 0,1 0 0 0 0,-2-11 0 0 0,4-6 24 0 0,0 17-8 0 0,2 0 0 0 0,-1 1 0 0 0,1-1 0 0 0,1 0 0 0 0,-1 1 0 0 0,1 0 0 0 0,5-9 0 0 0,-4 9 8 0 0,-1 0 0 0 0,0 1 0 0 0,1 0 0 0 0,0 1 0 0 0,9-11 0 0 0,18-22 64 0 0,-29 35-50 0 0,14-9 36 0 0,-14 10-6 0 0,14-9 93 0 0,-12 9-121 0 0,-1 0 0 0 0,1 1-1 0 0,0-1 1 0 0,0 1-1 0 0,-1-1 1 0 0,9 0-1 0 0,4-2 26 0 0,-16 3 1 0 0,2 1-44 0 0,3 0 128 0 0,0 0 1 0 0,0 1-1 0 0,0-1 0 0 0,9 3 1 0 0,-14-3 118 0 0,0 1-18 0 0,0 0-1 0 0,-1 0 1 0 0,1 0-1 0 0,-1 0 1 0 0,1 0 0 0 0,-1 0-1 0 0,1 0 1 0 0,-1 0-1 0 0,1 0 1 0 0,-1 0-1 0 0,0 0 1 0 0,1-1 0 0 0,-1 1-1 0 0,0 0 1 0 0,0 0-1 0 0,0-1 1 0 0,-1 2-1 0 0,-23 14-248 0 0,1 0-25 0 0,9-1-35 0 0,4-5 28 0 0,0 0 0 0 0,-16 21 0 0 0,24-27 7 0 0,0 1-1 0 0,1-1 1 0 0,0 0-1 0 0,0 1 0 0 0,0-1 1 0 0,0 1-1 0 0,1 0 1 0 0,-1-1-1 0 0,1 1 1 0 0,0 0-1 0 0,1 0 0 0 0,-1 7 1 0 0,2 9-2628 0 0,10-35 1122 0 0,-9 7 1538 0 0,1 1 0 0 0,-1-1 0 0 0,-1 0 0 0 0,3-13 1964 0 0,-12 33-1293 0 0,6-7-729 0 0,2-1 1 0 0,-1 1-1 0 0,0 0 0 0 0,1-1 0 0 0,1 11 1 0 0,0 5-1231 0 0,9-34-819 0 0,-5 1 1947 0 0,-1-1 1 0 0,7-25-1 0 0,-8 25 704 0 0,0-1 1 0 0,1 1-1 0 0,9-17 0 0 0,-10 54 1216 0 0,-1-6-1742 0 0,-1-7-14 0 0,0 0 0 0 0,1 0 1 0 0,0-1-1 0 0,0 1 1 0 0,7 15-1 0 0,-9-26-1 0 0,0 0 1 0 0,0 0-1 0 0,0 1 0 0 0,0-1 1 0 0,0 0-1 0 0,0 0 0 0 0,0 0 1 0 0,0 1-1 0 0,0-1 0 0 0,0 0 1 0 0,1 0-1 0 0,-1 0 0 0 0,0 0 1 0 0,0 0-1 0 0,0 1 0 0 0,0-1 0 0 0,0 0 1 0 0,0 0-1 0 0,1 0 0 0 0,-1 0 1 0 0,0 0-1 0 0,0 0 0 0 0,0 1 1 0 0,0-1-1 0 0,1 0 0 0 0,-1 0 1 0 0,0 0-1 0 0,0 0 0 0 0,0 0 1 0 0,0 0-1 0 0,1 0 0 0 0,-1 0 1 0 0,0 0-1 0 0,0 0 0 0 0,0 0 0 0 0,1 0 1 0 0,-1 0-1 0 0,0 0 0 0 0,0 0 1 0 0,0 0-1 0 0,1 0 0 0 0,-1 0 1 0 0,6-9-1095 0 0,0-12-502 0 0,-5-50 1690 0 0,-1 39 1092 0 0,1 33-1140 0 0,1 1 1 0 0,-1-1-1 0 0,1 0 0 0 0,-1 1 0 0 0,1-1 1 0 0,-1 1-1 0 0,0 0 0 0 0,0-1 0 0 0,0 1 1 0 0,0 0-1 0 0,2 4 0 0 0,-1-3-13 0 0,13 30-3 0 0,-12-26-12 0 0,0 0-1 0 0,1 0 1 0 0,-1 0 0 0 0,1-1 0 0 0,1 1 0 0 0,-1-1-1 0 0,6 6 1 0 0,-10-12-10 0 0,0 0-1 0 0,0 0 1 0 0,0 0 0 0 0,0 0 0 0 0,0 0-1 0 0,0 0 1 0 0,0 1 0 0 0,0-1-1 0 0,0 0 1 0 0,0 0 0 0 0,0 0-1 0 0,0 0 1 0 0,1 0 0 0 0,-1 0-1 0 0,0 0 1 0 0,0 0 0 0 0,0 0-1 0 0,0 0 1 0 0,0 0 0 0 0,0 0-1 0 0,0 0 1 0 0,0 0 0 0 0,0 0-1 0 0,0 0 1 0 0,0 0 0 0 0,0 0-1 0 0,0 0 1 0 0,0 0 0 0 0,0 0-1 0 0,1 0 1 0 0,-1 0 0 0 0,0 0 0 0 0,0 0-1 0 0,0 0 1 0 0,0 0 0 0 0,0 0-1 0 0,0 0 1 0 0,0 0 0 0 0,0 0-1 0 0,0 0 1 0 0,0 0 0 0 0,0 0-1 0 0,0-1 1 0 0,0 1 0 0 0,0 0-1 0 0,0 0 1 0 0,0 0 0 0 0,0 0-1 0 0,0 0 1 0 0,0 0 0 0 0,0 0-1 0 0,1 0 1 0 0,-1 0 0 0 0,0 0-1 0 0,0 0 1 0 0,0 0 0 0 0,0 0-1 0 0,0 0 1 0 0,0 0 0 0 0,0 0-1 0 0,0-1 1 0 0,0 1 0 0 0,0 0 0 0 0,0 0-1 0 0,-1-7-610 0 0,-1-8-249 0 0,-4 1 1027 0 0,-1 0 0 0 0,0 1 0 0 0,-16-23-1 0 0,22 35 339 0 0,12 14-436 0 0,-7-9-162 0 0,12 18 8 0 0,-12-16 81 0 0,0 0 1 0 0,0-1-1 0 0,1 1 0 0 0,-1-1 1 0 0,1 0-1 0 0,0 0 1 0 0,0-1-1 0 0,1 0 0 0 0,6 5 1 0 0,-12-9-63 0 0,-5-12-467 0 0,-6-6 761 0 0,-25-30 1 0 0,12 17-207 0 0,23 31-108 0 0,5 0-10 0 0,0 1-1 0 0,0 0 1 0 0,0 0-1 0 0,0 0 1 0 0,-1 1-1 0 0,1-1 0 0 0,0 1 1 0 0,-1 0-1 0 0,6 3 1 0 0,-7-3 99 0 0,1 0 1 0 0,0-1 0 0 0,0 1 0 0 0,-1-1-1 0 0,1 1 1 0 0,0-1 0 0 0,0 0-1 0 0,0 0 1 0 0,1 0 0 0 0,-1-1 0 0 0,0 1-1 0 0,0-1 1 0 0,0 1 0 0 0,0-1-1 0 0,1 0 1 0 0,4-1 0 0 0,-8 1-6 0 0,1 0 0 0 0,-1-1 0 0 0,0 1 0 0 0,1 0 1 0 0,-1 0-1 0 0,0 0 0 0 0,0-1 0 0 0,1 1 0 0 0,-1 0 0 0 0,0 0 0 0 0,0-1 0 0 0,1 1 1 0 0,-1 0-1 0 0,0 0 0 0 0,0-1 0 0 0,0 1 0 0 0,1 0 0 0 0,-1-1 0 0 0,0 1 1 0 0,0 0-1 0 0,0-1 0 0 0,0 1 0 0 0,0 0 0 0 0,0-1 0 0 0,0 1 0 0 0,0-1 0 0 0,0 1 1 0 0,0 0-1 0 0,0-1 0 0 0,0 1 0 0 0,0 0 0 0 0,0-1 0 0 0,0 1 0 0 0,0 0 1 0 0,0-1-1 0 0,0 1 0 0 0,0 0 0 0 0,-1-1 0 0 0,1 1 0 0 0,0 0 0 0 0,0-1 0 0 0,-8-12 105 0 0,7 12-82 0 0,-8-10 174 0 0,0 0 0 0 0,-1 1 0 0 0,-1 0 0 0 0,-18-14 0 0 0,35 27-301 0 0,-1 0 1 0 0,0-1-1 0 0,1 0 0 0 0,0-1 1 0 0,-1 1-1 0 0,1-1 1 0 0,0 0-1 0 0,0 0 0 0 0,6 0 1 0 0,-12-1 365 0 0,-13-15 627 0 0,11 13-810 0 0,-1 0 1 0 0,0 0 0 0 0,0 0 0 0 0,0 0 0 0 0,0 1 0 0 0,0-1 0 0 0,0 1 0 0 0,0 0 0 0 0,-6-2 0 0 0,9 3-124 0 0,-5-6-709 0 0,1 2 1226 0 0,4 3-531 0 0,21 6-651 0 0,-12-2 807 0 0,-1 0-1 0 0,1 1 1 0 0,-1 0-1 0 0,0 1 1 0 0,-1 0-1 0 0,1 0 0 0 0,10 10 1 0 0,-8-8-67 0 0,14 12 231 0 0,9 9 11 0 0,-32-26-267 0 0,1-1 0 0 0,2 4 74 0 0,1-1 0 0 0,0 0-1 0 0,0 0 1 0 0,1 0 0 0 0,-1 0 0 0 0,1-1 0 0 0,-1 0-1 0 0,8 3 1 0 0,-11-6-10 0 0,0 1-11 0 0,0 0-42 0 0,24 12 453 0 0,-24-12-464 0 0,5 2 67 0 0,0 0-1 0 0,-1 1 1 0 0,12 8-1 0 0,4 2 52 0 0,15 4 74 0 0,-36-18-192 0 0,41 17 64 0 0,-40-16-64 0 0,1 2 20 0 0,-6-4 24 0 0,31 15 20 0 0,-26-14-64 0 0,-4-1 0 0 0,5 3 0 0 0,17 11 0 0 0,-7-6 169 0 0,-11-6-139 0 0,-1-1 0 0 0,0 1 1 0 0,0-1-1 0 0,1 1 0 0 0,-1-1 1 0 0,0 1-1 0 0,0 0 0 0 0,0 0 0 0 0,0 0 1 0 0,0 0-1 0 0,0 0 0 0 0,0 0 0 0 0,0 0 1 0 0,0 0-1 0 0,0 0 0 0 0,0 0 1 0 0,-1 0-1 0 0,2 2 0 0 0,0 5 23 0 0,0 2 114 0 0,-7 20-55 0 0,2-22 121 0 0,-1 0 0 0 0,0 0 1 0 0,-7 10-1 0 0,10-17-217 0 0,1-1 54 0 0,-2 3-45 0 0,1-1 1 0 0,-1 1 0 0 0,0-1 0 0 0,0 0-1 0 0,1 0 1 0 0,-2 0 0 0 0,1 0 0 0 0,0 0-1 0 0,-4 3 1 0 0,4-5-26 0 0,0 1 0 0 0,1 0 0 0 0,-1 1 0 0 0,0-1 0 0 0,-2 2 0 0 0,-11 4 0 0 0,14-6 0 0 0,-1-1 0 0 0,-15 3-64 0 0,-12-2 58 0 0,23-1 26 0 0,0 0 0 0 0,0 0 1 0 0,-9 2-1 0 0,15-2 33 0 0,-19 2 11 0 0,-19-3-12 0 0,37 1-100 0 0,0 0 23 0 0,1 0-39 0 0,1 1-963 0 0,1 0 1027 0 0,0 0-11 0 0,25 3-159 0 0,-25-4 159 0 0,0 0 11 0 0,0 1 0 0 0,0-1 0 0 0,0 0 0 0 0,0 0 0 0 0,1 0 0 0 0,-1 0 0 0 0,0 0 0 0 0,0 0 0 0 0,0 0 0 0 0,0 0 0 0 0,54 0 0 0 0,-56 0 0 0 0,0 0-1 0 0,0 0 0 0 0,0 0 1 0 0,0 0-1 0 0,0 0 1 0 0,0 0-1 0 0,0 0 1 0 0,0 0-1 0 0,0 0 1 0 0,0 0-1 0 0,0 0 1 0 0,0 0-1 0 0,0 0 0 0 0,0 0 1 0 0,0 0-1 0 0,0 0 1 0 0,0 0-1 0 0,0 0 1 0 0,0 1-1 0 0,0-1 1 0 0,0 0-1 0 0,0 0 1 0 0,0 0-1 0 0,0 0 0 0 0,0 0 1 0 0,0 0-1 0 0,0 0 1 0 0,0 0-1 0 0,0 0 1 0 0,0 0-1 0 0,0 0 1 0 0,0 0-1 0 0,0 0 1 0 0,0 0-1 0 0,0 0 0 0 0,16-4-43 0 0,-15 3 33 0 0,0 1-31 0 0,-28-3 1215 0 0,18 4-1125 0 0,-3 1-30 0 0,1-2-1 0 0,0 0 1 0 0,0 0 0 0 0,-17-3-1 0 0,25 3-17 0 0,1-1 0 0 0,-31-4 0 0 0,-21 4 208 0 0,27 4-16 0 0,-29-4-128 0 0,-19-3 192 0 0,27 2-192 0 0,14 5 64 0 0,32-3-128 0 0,0 1 0 0 0,-1-1-21 0 0,-1 0-1 0 0,0 0 1 0 0,0-1-1 0 0,1 1 1 0 0,-1-1-1 0 0,0 0 1 0 0,1 0-1 0 0,-1 0 1 0 0,1-1-1 0 0,-1 1 1 0 0,1-1-1 0 0,-1 0 1 0 0,1 0-1 0 0,0 0 1 0 0,-5-4-1 0 0,7 5 22 0 0,-7-5-72 0 0,0 0 0 0 0,0 0 0 0 0,1-1-1 0 0,0 0 1 0 0,0-1 0 0 0,0 1 0 0 0,1-1 0 0 0,-8-15 0 0 0,14 23 15 0 0,-1 0-1 0 0,1 0 1 0 0,0 0 0 0 0,0 0 0 0 0,0-1-1 0 0,0 1 1 0 0,0 0 0 0 0,0 0 0 0 0,0 0 0 0 0,0-1-1 0 0,0 1 1 0 0,0 0 0 0 0,0 0 0 0 0,0 0 0 0 0,0 0-1 0 0,0-1 1 0 0,0 1 0 0 0,0 0 0 0 0,0 0 0 0 0,0 0-1 0 0,0-1 1 0 0,0 1 0 0 0,0 0 0 0 0,0 0-1 0 0,0 0 1 0 0,0-1 0 0 0,0 1 0 0 0,0 0 0 0 0,0 0-1 0 0,0 0 1 0 0,0 0 0 0 0,1-1 0 0 0,-1 1 0 0 0,0 0-1 0 0,0 0 1 0 0,0 0 0 0 0,0 0 0 0 0,0 0-1 0 0,1 0 1 0 0,-1-1 0 0 0,0 1 0 0 0,11 0-634 0 0,11 5 647 0 0,3 7 2 0 0,1-1-1 0 0,-1-2 0 0 0,2 0 1 0 0,31 6-1 0 0,31 1 107 0 0,-89-16-60 0 0,0 0-1 0 0,0 0 1 0 0,0 0 0 0 0,0 0-1 0 0,0 0 1 0 0,0 0 0 0 0,1 0-1 0 0,-1 0 1 0 0,0 1-1 0 0,0-1 1 0 0,0 0 0 0 0,0 0-1 0 0,0 0 1 0 0,0 0 0 0 0,0 0-1 0 0,0 0 1 0 0,0 0-1 0 0,0 0 1 0 0,0 0 0 0 0,0 0-1 0 0,1 0 1 0 0,-1 0 0 0 0,0 0-1 0 0,0 0 1 0 0,0 0-1 0 0,0 0 1 0 0,0 0 0 0 0,0 0-1 0 0,0 0 1 0 0,0 0 0 0 0,0 0-1 0 0,1 0 1 0 0,-1 0-1 0 0,0 0 1 0 0,0 0 0 0 0,0 0-1 0 0,0 0 1 0 0,0 0 0 0 0,0 0-1 0 0,0 0 1 0 0,0 0-1 0 0,0 0 1 0 0,0-1 0 0 0,0 1-1 0 0,0 0 1 0 0,1 0 0 0 0,-1 0-1 0 0,0 0 1 0 0,0 0-1 0 0,0 0 1 0 0,0 0 0 0 0,0 0-1 0 0,0 0 1 0 0,0 0 0 0 0,0 0-1 0 0,0-1 1 0 0,0 1-1 0 0,0 0 1 0 0,0 0 0 0 0,0 0-1 0 0,0 0 1 0 0,0 0 0 0 0,0 0-1 0 0,0 0 1 0 0,0 0-1 0 0,0 0 1 0 0,0 0 0 0 0,0-1-1 0 0,0 1 1 0 0,-8-6 554 0 0,-11-5 254 0 0,10 7-790 0 0,7 3-15 0 0,-1-1 0 0 0,0 1 1 0 0,0 0-1 0 0,0 0 0 0 0,0 0 0 0 0,0 0 1 0 0,-6 0-1 0 0,25 8-1407 0 0,-5-2 1152 0 0,39 14 107 0 0,-36-13 98 0 0,-1-1 1 0 0,1 0-1 0 0,19 4 0 0 0,-23-9 19 0 0,13 2-16 0 0,-15-1 40 0 0,-6-1 0 0 0,1 0 0 0 0,-1 1 0 0 0,1-1 0 0 0,-1 1 0 0 0,1 0 0 0 0,-1-1 0 0 0,0 1 0 0 0,3 2 0 0 0,-2-3 23 0 0,8 8 18 0 0,-4-4 2914 0 0,-8-3-2878 0 0,-3 0-70 0 0,-5 0 3 0 0,-11-1-83 0 0,18 0 62 0 0,-2-1-10 0 0,-1 0-1 0 0,1-1 0 0 0,-1 1 0 0 0,1-1 1 0 0,0 0-1 0 0,0 0 0 0 0,-1-1 0 0 0,2 1 0 0 0,-1-1 1 0 0,-6-5-1 0 0,0 1 0 0 0,-78-67-45 0 0,25 20 10 0 0,98 74-2131 0 0,-20-12 2204 0 0,19 13 0 0 0,-20-10-32 0 0,1-1 1 0 0,0 0-1 0 0,1-1 0 0 0,24 10 0 0 0,-43-21 20 0 0,0 0-1 0 0,0 0 0 0 0,1 0 0 0 0,-1 0 0 0 0,-5-6 0 0 0,-3-3 153 0 0,-148-125 79 0 0,193 164-1319 0 0,81 62 914 0 0,-100-79 123 0 0,0 1 19 0 0,0-1 0 0 0,0-1 0 0 0,1-1 0 0 0,0 0 0 0 0,23 9-1 0 0,-51-31 280 0 0,7 7-67 0 0,-77-65 391 0 0,27 25-326 0 0,23 20-247 0 0,18 14-6 0 0,0 0 1 0 0,1 0-1 0 0,-18-22 0 0 0,47 43-606 0 0,-6-3 361 0 0,104 75-194 0 0,-67-45 156 0 0,71 41 1 0 0,-158-115 1557 0 0,-69-49-739 0 0,19 15-410 0 0,49 41 793 0 0,41 31-835 0 0,3 1-149 0 0,0 0 0 0 0,0 0 1 0 0,0 0-1 0 0,0 0 0 0 0,0 1 0 0 0,0-1 0 0 0,0 1 0 0 0,-1 0 0 0 0,1-1 1 0 0,3 5-1 0 0,2 0-78 0 0,37 28 10 0 0,60 41-193 0 0,-92-68 257 0 0,0 0-1 0 0,0 0 0 0 0,1-1 1 0 0,0-1-1 0 0,0 0 0 0 0,23 4 0 0 0,-36-9 197 0 0,-14-10 526 0 0,10 9-525 0 0,-170-129 625 0 0,90 67-555 0 0,4 10-2 0 0,197 134-1516 0 0,-113-79 1317 0 0,47 30-274 0 0,2-2-1 0 0,73 28 0 0 0,-150-71 480 0 0,0-1 0 0 0,-25-19 0 0 0,-44-28-205 0 0,47 40 636 0 0,36 18-261 0 0,9 3-316 0 0,20 11-1205 0 0,82 36 88 0 0,-67-33 866 0 0,50 29 0 0 0,-82-41 209 0 0,0 0 0 0 0,0 1 0 0 0,0-1 0 0 0,0 1 0 0 0,0 0 0 0 0,0-1 0 0 0,-1 1 0 0 0,1 1 0 0 0,-1-1 0 0 0,0 0 0 0 0,0 1 0 0 0,0-1 0 0 0,0 1 0 0 0,0-1 0 0 0,-1 1 0 0 0,0 0 0 0 0,2 6 0 0 0,-3-8 115 0 0,1-1-1 0 0,0 1 1 0 0,-1 0-1 0 0,1 0 1 0 0,-1 0 0 0 0,0 0-1 0 0,1-1 1 0 0,-1 1-1 0 0,0 0 1 0 0,0 0-1 0 0,0 0 1 0 0,-1 0-1 0 0,1 0 1 0 0,0 0 0 0 0,-1-1-1 0 0,1 1 1 0 0,-1 0-1 0 0,0 0 1 0 0,1 0-1 0 0,-1-1 1 0 0,0 1 0 0 0,0 0-1 0 0,0-1 1 0 0,0 1-1 0 0,-2 1 1 0 0,3-3-207 0 0,3-23-434 0 0,-7 24 582 0 0,0 0 0 0 0,0-1 0 0 0,0 2-1 0 0,0-1 1 0 0,0 0 0 0 0,1 1-1 0 0,-1-1 1 0 0,1 1 0 0 0,-1 0-1 0 0,-4 4 1 0 0,7-6-125 0 0,16-2-2390 0 0,-15 2 2445 0 0,3-2-50 0 0,-1 1 1 0 0,0 0 0 0 0,1-1 0 0 0,-1 1 0 0 0,0-1 0 0 0,0 0-1 0 0,-1 0 1 0 0,1 0 0 0 0,0 0 0 0 0,0 0 0 0 0,1-3 2033 0 0,-5 8-1870 0 0,-1-1 1 0 0,1 1 0 0 0,0-1-1 0 0,0 1 1 0 0,0 0 0 0 0,-2 4-1 0 0,3-6-141 0 0,1 0 3 0 0,-1-1-1 0 0,1 0 1 0 0,0 0 0 0 0,0 1 0 0 0,-1-1-1 0 0,1 0 1 0 0,0 0 0 0 0,0 1 0 0 0,0-1 0 0 0,-1 0-1 0 0,1 1 1 0 0,0-1 0 0 0,0 0 0 0 0,0 1-1 0 0,0-1 1 0 0,0 0 0 0 0,0 1 0 0 0,0-1-1 0 0,0 0 1 0 0,0 1 0 0 0,0-1 0 0 0,0 1-1 0 0,0-1 1 0 0,2 2-329 0 0</inkml:trace>
</inkml:ink>
</file>

<file path=ppt/ink/ink1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5:12.438"/>
    </inkml:context>
    <inkml:brush xml:id="br0">
      <inkml:brushProperty name="width" value="0.025" units="cm"/>
      <inkml:brushProperty name="height" value="0.025" units="cm"/>
    </inkml:brush>
  </inkml:definitions>
  <inkml:trace contextRef="#ctx0" brushRef="#br0">310 7 1375 0 0,'0'0'16968'0'0,"-12"-2"-14594"0"0,6-1-2038 0 0,0 2 622 0 0,-22 5-402 0 0,26-3-545 0 0,0-1 31 0 0,0 1-31 0 0,0-1-11 0 0,-12 2 69 0 0,2 0 155 0 0,1 0 0 0 0,-1 0 0 0 0,1 1 0 0 0,0 1 0 0 0,-18 7 0 0 0,23-7-110 0 0,1 0 0 0 0,-1 0 0 0 0,0 0 0 0 0,1 1 0 0 0,-5 5 0 0 0,-20 17-91 0 0,23-22-30 0 0,1 1 0 0 0,-1-1 0 0 0,1 2 0 0 0,0-1 0 0 0,1 1-1 0 0,0-1 1 0 0,0 2 0 0 0,-5 7 0 0 0,5-1-73 0 0,-1 0 0 0 0,-3 18 0 0 0,7-23 64 0 0,1-1 0 0 0,0 0 0 0 0,1 1 0 0 0,-1-1 0 0 0,2 1 0 0 0,-1-1 0 0 0,1 1 0 0 0,0-1 0 0 0,1 0 0 0 0,0 1 0 0 0,5 10 0 0 0,-4-11-4 0 0,0 0 0 0 0,1-1 0 0 0,1 1 0 0 0,-1-1 0 0 0,1 0 0 0 0,0 0 0 0 0,1-1 0 0 0,0 1 0 0 0,0-1-1 0 0,12 9 1 0 0,4 6-15 0 0,-8-7 35 0 0,-7-7 0 0 0,-1-1 0 0 0,0 0 0 0 0,11 7 0 0 0,8 0-64 0 0,-9-9 53 0 0,0 0 1 0 0,0-2-1 0 0,1 0 0 0 0,-1 0 1 0 0,18-2-1 0 0,6-2 74 0 0,-25 0-30 0 0,0 1-1 0 0,0 1 0 0 0,18 1 0 0 0,67 9 285 0 0,-68-6-154 0 0,-18-1-103 0 0,-1-2 0 0 0,0 0 0 0 0,22 0 0 0 0,-25-3-33 0 0,2 1 20 0 0,1-1 0 0 0,0-1 0 0 0,-1 0 0 0 0,1-1 0 0 0,15-7 0 0 0,-23 8 21 0 0,0 0 0 0 0,-1 0-1 0 0,1 0 1 0 0,-1-1-1 0 0,1 1 1 0 0,-1-1-1 0 0,0 0 1 0 0,5-8-1 0 0,-5 7-28 0 0,0 0-1 0 0,0-1 1 0 0,-1 1-1 0 0,0-1 1 0 0,0 0-1 0 0,4-11 1 0 0,-5 8 11 0 0,0-1 1 0 0,0 1 0 0 0,-1-1-1 0 0,0-18 1 0 0,-2 15-51 0 0,1 10 44 0 0,0 2-30 0 0,0 0 1 0 0,0-1-1 0 0,0 1 0 0 0,0 0 1 0 0,0 0-1 0 0,-1 0 1 0 0,1 0-1 0 0,0-1 0 0 0,-1 1 1 0 0,1 0-1 0 0,-1 0 1 0 0,1 0-1 0 0,-1-1 0 0 0,0 0-3 0 0,0 0-11 0 0,1 1 0 0 0,0-1 0 0 0,-1 0 0 0 0,1 1 0 0 0,-1-1 11 0 0,1 2-10 0 0,0 0 0 0 0,0 0 0 0 0,0 0 1 0 0,0 0-1 0 0,0 0 0 0 0,0 0 0 0 0,1 0 0 0 0,-1 0 1 0 0,0 0-1 0 0,0 0 0 0 0,0 0 0 0 0,0 0 0 0 0,0 0 0 0 0,0 0 1 0 0,0 0-1 0 0,0 0 0 0 0,0 0 0 0 0,0 0 0 0 0,0 0 1 0 0,0 0-1 0 0,0 0 0 0 0,0 0 0 0 0,0 0 0 0 0,0 0 1 0 0,0 0-1 0 0,0 0 0 0 0,0 0 0 0 0,0 0 0 0 0,0 0 1 0 0,0 0-1 0 0,0 0 0 0 0,0 0 0 0 0,0 0 0 0 0,0 0 1 0 0,0 0-1 0 0,0 0 0 0 0,0 0 0 0 0,-9-11 124 0 0,7 9-1214 0 0</inkml:trace>
</inkml:ink>
</file>

<file path=ppt/ink/ink1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6"/>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7"/>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1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8"/>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47"/>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48"/>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3"/>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13.831"/>
    </inkml:context>
    <inkml:brush xml:id="br0">
      <inkml:brushProperty name="width" value="0.025" units="cm"/>
      <inkml:brushProperty name="height" value="0.025" units="cm"/>
    </inkml:brush>
  </inkml:definitions>
  <inkml:trace contextRef="#ctx0" brushRef="#br0">205 70 3679 0 0,'0'0'15244'0'0,"-15"-18"-10656"0"0,11 13-4376 0 0,-1 1 1 0 0,0-1-1 0 0,0 1 0 0 0,0 0 0 0 0,-1 1 0 0 0,0-1 1 0 0,1 1-1 0 0,-1 0 0 0 0,0 1 0 0 0,0 0 1 0 0,-9-3-1 0 0,8 3-81 0 0,-1 0 0 0 0,0 1 1 0 0,1 0-1 0 0,-1 0 0 0 0,0 1 0 0 0,0 0 1 0 0,0 0-1 0 0,-8 2 0 0 0,15-2-131 0 0,-1 1 11 0 0,0-1 31 0 0,1 0-31 0 0,-3 0-20 0 0,4 0 5 0 0,-1 0 0 0 0,0 0 0 0 0,0 0 0 0 0,0 0 0 0 0,1 0 0 0 0,-1 0 1 0 0,0 1-1 0 0,0-1 0 0 0,0 0 0 0 0,1 0 0 0 0,-1 1 0 0 0,0-1 0 0 0,0 1 0 0 0,1-1 0 0 0,-1 0 0 0 0,0 2 0 0 0,-1-1-55 0 0,1 0 5 0 0,-1 0 43 0 0,1 0 11 0 0,-1 0-11 0 0,2-1-31 0 0,-1 1 19 0 0,-3 0-969 0 0,2 0-1327 0 0</inkml:trace>
</inkml:ink>
</file>

<file path=ppt/ink/ink1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4"/>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5"/>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1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0"/>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1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1"/>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52"/>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56.349"/>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5"/>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6"/>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1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7"/>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76"/>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16.742"/>
    </inkml:context>
    <inkml:brush xml:id="br0">
      <inkml:brushProperty name="width" value="0.025" units="cm"/>
      <inkml:brushProperty name="height" value="0.025" units="cm"/>
    </inkml:brush>
  </inkml:definitions>
  <inkml:trace contextRef="#ctx0" brushRef="#br0">148 25 2303 0 0,'1'-7'21187'0'0,"-12"-2"-19566"0"0,6 7-1436 0 0,0 1 0 0 0,0-1 0 0 0,0 1 0 0 0,-1 0 0 0 0,1 0 1 0 0,-1 1-1 0 0,1 0 0 0 0,-1 0 0 0 0,1 0 0 0 0,0 0 0 0 0,-1 1 0 0 0,1 0 0 0 0,-1 0 0 0 0,-7 3 0 0 0,11-3-187 0 0,-1 0-3 0 0,0 0 1 0 0,0 0-1 0 0,0 0 0 0 0,0 0 0 0 0,0 1 1 0 0,0-1-1 0 0,1 1 0 0 0,-1 0 0 0 0,1 0 0 0 0,-1 0 1 0 0,1 0-1 0 0,-3 3 0 0 0,4-3-136 0 0,0-1 0 0 0,0 0 0 0 0,0 0 0 0 0,0 1 0 0 0,0-1 0 0 0,1 1-1 0 0,-1-1 1 0 0,0 1 0 0 0,1-1 0 0 0,-1 3 0 0 0,1 0-1059 0 0</inkml:trace>
</inkml:ink>
</file>

<file path=ppt/ink/ink1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77"/>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2"/>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3"/>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4"/>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1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79"/>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1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0"/>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81"/>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3:50.478"/>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8"/>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9"/>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19.739"/>
    </inkml:context>
    <inkml:brush xml:id="br0">
      <inkml:brushProperty name="width" value="0.025" units="cm"/>
      <inkml:brushProperty name="height" value="0.025" units="cm"/>
    </inkml:brush>
  </inkml:definitions>
  <inkml:trace contextRef="#ctx0" brushRef="#br0">1 0 2759 0 0,'0'0'8766'0'0,"3"28"-3732"0"0,-1-13-4730 0 0,1 0 0 0 0,1 1 0 0 0,0-1 0 0 0,1 0 0 0 0,0-1 0 0 0,15 28 0 0 0,-13-30 17 0 0,0 0 0 0 0,1-1 0 0 0,0 1 0 0 0,1-1 0 0 0,0-1 0 0 0,0 0-1 0 0,2 0 1 0 0,11 8 0 0 0,68 55-193 0 0,-81-65-27 0 0,-1-1 0 0 0,0 1-1 0 0,0 1 1 0 0,0-1-1 0 0,-1 1 1 0 0,-1 1 0 0 0,1-1-1 0 0,-1 1 1 0 0,-1 0 0 0 0,0 1-1 0 0,5 13 1 0 0,3 18 1034 0 0,15 84-1 0 0,-25-113-1065 0 0,0 0 0 0 0,1 0 0 0 0,0 0 0 0 0,11 23 0 0 0,-12-31-150 0 0,0 0 1 0 0,0 0-1 0 0,0 0 1 0 0,0 0-1 0 0,1 0 1 0 0,0-1-1 0 0,0 1 1 0 0,0-1-1 0 0,1 0 1 0 0,-1-1-1 0 0,1 1 1 0 0,0-1-1 0 0,8 5 1 0 0,-7-6-1966 0 0,0-1-6043 0 0</inkml:trace>
</inkml:ink>
</file>

<file path=ppt/ink/ink1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30"/>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19"/>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0"/>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5"/>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6"/>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7"/>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1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2"/>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1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3"/>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4"/>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4:46.921"/>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22.468"/>
    </inkml:context>
    <inkml:brush xml:id="br0">
      <inkml:brushProperty name="width" value="0.025" units="cm"/>
      <inkml:brushProperty name="height" value="0.025" units="cm"/>
    </inkml:brush>
  </inkml:definitions>
  <inkml:trace contextRef="#ctx0" brushRef="#br0">1 1 10223 0 0,'0'0'6496'0'0,"7"17"-4432"0"0,-5-13-2062 0 0,0-2 0 0 0,0 1 0 0 0,1 0 0 0 0,-1 0 0 0 0,1-1 0 0 0,0 1 0 0 0,0-1 0 0 0,0 0 0 0 0,0 0 0 0 0,0 0 0 0 0,0 0 0 0 0,0-1 0 0 0,1 1 0 0 0,-1-1 0 0 0,8 2 0 0 0,1-1 13 0 0,1 0 0 0 0,-1-1 1 0 0,18 0-1 0 0,13 1 124 0 0,-34-1-96 0 0,5 0 27 0 0,-1 1 0 0 0,22 6 0 0 0,-31-7 57 0 0,0 1-1 0 0,0 0 0 0 0,0-1 1 0 0,0 2-1 0 0,0-1 1 0 0,0 0-1 0 0,-1 1 0 0 0,1-1 1 0 0,-1 1-1 0 0,0 0 0 0 0,0 1 1 0 0,3 2-1 0 0,6 12 258 0 0,-1 0 0 0 0,-1 1 0 0 0,-1-1 0 0 0,-1 2 0 0 0,9 27 0 0 0,0 1-1412 0 0,-12-36 360 0 0</inkml:trace>
</inkml:ink>
</file>

<file path=ppt/ink/ink1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60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60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1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60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1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1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1"/>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24.302"/>
    </inkml:context>
    <inkml:brush xml:id="br0">
      <inkml:brushProperty name="width" value="0.025" units="cm"/>
      <inkml:brushProperty name="height" value="0.025" units="cm"/>
    </inkml:brush>
  </inkml:definitions>
  <inkml:trace contextRef="#ctx0" brushRef="#br0">1 230 6447 0 0,'0'0'11278'0'0,"11"15"-10924"0"0,-8-13-352 0 0,-1 0 0 0 0,1 0 0 0 0,0 0 0 0 0,0 0 0 0 0,-1 0 0 0 0,1-1 0 0 0,0 1 0 0 0,1-1 0 0 0,-1 1 0 0 0,0-1 0 0 0,0 0 0 0 0,0-1 0 0 0,1 1 0 0 0,-1-1 0 0 0,0 1 0 0 0,1-1 0 0 0,-1 0 0 0 0,0 0 0 0 0,1 0 0 0 0,-1-1 0 0 0,1 1 0 0 0,-1-1 0 0 0,0 0 0 0 0,0 0 0 0 0,1 0 0 0 0,-1 0 0 0 0,0 0 0 0 0,4-3 0 0 0,-4 2 4 0 0,1 0 0 0 0,-1-1 1 0 0,0 1-1 0 0,0-1 0 0 0,0 0 0 0 0,0 0 1 0 0,0 0-1 0 0,0-1 0 0 0,-1 1 1 0 0,1 0-1 0 0,-1-1 0 0 0,0 0 1 0 0,0 1-1 0 0,-1-1 0 0 0,1 0 1 0 0,-1 0-1 0 0,0 0 0 0 0,0 0 1 0 0,0 0-1 0 0,0-1 0 0 0,-1 1 1 0 0,0-6-1 0 0,0-3 301 0 0,-2 1 0 0 0,0-1 0 0 0,-1 0 0 0 0,0 0 1 0 0,0 1-1 0 0,-2 0 0 0 0,1 0 0 0 0,-2 0 0 0 0,1 0 0 0 0,-11-14 1 0 0,15 24-365 0 0,-1 0 0 0 0,0 0 1 0 0,1 0-1 0 0,-1 0 0 0 0,0 1 1 0 0,0-1-1 0 0,-2-1 0 0 0,-4-1-559 0 0</inkml:trace>
</inkml:ink>
</file>

<file path=ppt/ink/ink1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1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5:19.59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78"/>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79"/>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39.464"/>
    </inkml:context>
    <inkml:brush xml:id="br0">
      <inkml:brushProperty name="width" value="0.025" units="cm"/>
      <inkml:brushProperty name="height" value="0.025" units="cm"/>
    </inkml:brush>
  </inkml:definitions>
  <inkml:trace contextRef="#ctx0" brushRef="#br0">0 1 5119 0 0,'0'0'11219'0'0,"13"9"-10254"0"0,-3 6-903 0 0,-1 1 0 0 0,-1 0-1 0 0,-1 0 1 0 0,0 0 0 0 0,7 28-1 0 0,-7-23-7 0 0,12 37-302 0 0,-3 0-1 0 0,16 109 1 0 0,-31-161-271 0 0</inkml:trace>
</inkml:ink>
</file>

<file path=ppt/ink/ink1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0"/>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8.10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50.48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1.34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4.14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4.90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03.455"/>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03.986"/>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39.910"/>
    </inkml:context>
    <inkml:brush xml:id="br0">
      <inkml:brushProperty name="width" value="0.025" units="cm"/>
      <inkml:brushProperty name="height" value="0.025" units="cm"/>
    </inkml:brush>
  </inkml:definitions>
  <inkml:trace contextRef="#ctx0" brushRef="#br0">0 132 2303 0 0,'0'0'5371'0'0,"9"-12"-4678"0"0,-6 5-424 0 0,-1 0-1 0 0,1-1 0 0 0,-1 1 0 0 0,-1-1 0 0 0,2-10 0 0 0,-2 11-170 0 0,0 0 0 0 0,0 0 0 0 0,1 0 0 0 0,0 0 0 0 0,0 0 0 0 0,0 0-1 0 0,5-8 1 0 0,-7 15 142 0 0,2 1-160 0 0,-1 0 0 0 0,0 1-1 0 0,0-1 1 0 0,0 1 0 0 0,0-1-1 0 0,0 1 1 0 0,0-1 0 0 0,0 1-1 0 0,0 0 1 0 0,-1-1 0 0 0,1 1-1 0 0,-1 0 1 0 0,1 2 0 0 0,0-2-12 0 0,16 73 1222 0 0,-5-14-2480 0 0,-9-52 370 0 0</inkml:trace>
</inkml:ink>
</file>

<file path=ppt/ink/ink1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1.98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3.17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5.06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9.00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9.671"/>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0.507"/>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1.97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2.58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13.65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28.8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40.455"/>
    </inkml:context>
    <inkml:brush xml:id="br0">
      <inkml:brushProperty name="width" value="0.025" units="cm"/>
      <inkml:brushProperty name="height" value="0.025" units="cm"/>
    </inkml:brush>
  </inkml:definitions>
  <inkml:trace contextRef="#ctx0" brushRef="#br0">4 0 2759 0 0,'0'0'7842'0'0,"-1"6"-2169"0"0,-1 5-4760 0 0,6 10-863 0 0,0 0 0 0 0,2 0 1 0 0,8 20-1 0 0,5 16-15 0 0,-2 6-191 0 0,-3 1 0 0 0,-3 1 0 0 0,5 83 0 0 0,-16-147 50 0 0,2-3-173 0 0,2-9-570 0 0,4-15-402 0 0,5-15 1141 0 0,31-68 0 0 0,-8 23-9 0 0,-26 65-806 0 0,-4 13-2495 0 0</inkml:trace>
</inkml:ink>
</file>

<file path=ppt/ink/ink1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37.12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53.51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03.45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14.122"/>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30.218"/>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42.75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26.80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28.68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30.88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41.89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40.813"/>
    </inkml:context>
    <inkml:brush xml:id="br0">
      <inkml:brushProperty name="width" value="0.025" units="cm"/>
      <inkml:brushProperty name="height" value="0.025" units="cm"/>
    </inkml:brush>
  </inkml:definitions>
  <inkml:trace contextRef="#ctx0" brushRef="#br0">0 75 8951 0 0,'10'15'1039'0'0,"-8"-11"-689"0"0,0-1 1 0 0,0 0 0 0 0,0 0-1 0 0,0 0 1 0 0,0 0-1 0 0,1-1 1 0 0,-1 1-1 0 0,6 4 1 0 0,-7-7-337 0 0,-1 0 0 0 0,1 0 0 0 0,-1 0 0 0 0,1 0 0 0 0,-1 0 0 0 0,1 0 0 0 0,-1 0 0 0 0,1 0 0 0 0,-1 0 0 0 0,1 0 0 0 0,-1-1 0 0 0,1 1 0 0 0,-1 0 1 0 0,0 0-1 0 0,1-1 0 0 0,-1 1 0 0 0,1 0 0 0 0,-1 0 0 0 0,1-1 0 0 0,-1 1 0 0 0,0 0 0 0 0,1-1 0 0 0,-1 1 0 0 0,0-1 0 0 0,1 1 0 0 0,-1 0 0 0 0,0-1 0 0 0,0 1 1 0 0,0-1-1 0 0,1 1 0 0 0,-1-1 0 0 0,8-15-530 0 0,1-21 180 0 0,-9 31 332 0 0,1 0 0 0 0,1 0-1 0 0,-1 1 1 0 0,1-1-1 0 0,0 0 1 0 0,0 1-1 0 0,0 0 1 0 0,6-9-1 0 0,0 30 1221 0 0,-2 13 317 0 0,-5-22-826 0 0,0-1 0 0 0,1 1 0 0 0,0 0 0 0 0,0 0 0 0 0,5 9 0 0 0,-5-13-1800 0 0</inkml:trace>
</inkml:ink>
</file>

<file path=ppt/ink/ink1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49.63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00.57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05.77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0.95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4.76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8.65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9.73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46.217"/>
    </inkml:context>
    <inkml:brush xml:id="br0">
      <inkml:brushProperty name="width" value="0.025" units="cm"/>
      <inkml:brushProperty name="height" value="0.025" units="cm"/>
    </inkml:brush>
  </inkml:definitions>
  <inkml:trace contextRef="#ctx0" brushRef="#br0">0 51 3223 0 0,'1'1'283'0'0,"2"7"12776"0"0,2-23-11561 0 0,7-22-147 0 0,-10 29-1278 0 0</inkml:trace>
</inkml:ink>
</file>

<file path=ppt/ink/ink1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47.383"/>
    </inkml:context>
    <inkml:brush xml:id="br0">
      <inkml:brushProperty name="width" value="0.025" units="cm"/>
      <inkml:brushProperty name="height" value="0.025" units="cm"/>
    </inkml:brush>
  </inkml:definitions>
  <inkml:trace contextRef="#ctx0" brushRef="#br0">1 0 4607 0 0,'0'0'8675'0'0,"0"3"-6671"0"0,2 17 267 0 0,14 52 196 0 0,-9-49-3212 0 0,11 24 0 0 0,-14-39-5862 0 0</inkml:trace>
</inkml:ink>
</file>

<file path=ppt/ink/ink1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48.472"/>
    </inkml:context>
    <inkml:brush xml:id="br0">
      <inkml:brushProperty name="width" value="0.025" units="cm"/>
      <inkml:brushProperty name="height" value="0.025" units="cm"/>
    </inkml:brush>
  </inkml:definitions>
  <inkml:trace contextRef="#ctx0" brushRef="#br0">1 21 8951 0 0,'0'0'11179'0'0,"9"-17"-11022"0"0,-7 13-157 0 0</inkml:trace>
</inkml:ink>
</file>

<file path=ppt/ink/ink1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14.060"/>
    </inkml:context>
    <inkml:brush xml:id="br0">
      <inkml:brushProperty name="width" value="0.025" units="cm"/>
      <inkml:brushProperty name="height" value="0.025" units="cm"/>
    </inkml:brush>
  </inkml:definitions>
  <inkml:trace contextRef="#ctx0" brushRef="#br0">48 1 1375 0 0,'0'0'16967'0'0,"11"20"-13926"0"0,-8-12-2820 0 0,-1 1 0 0 0,0-1 0 0 0,0 1 0 0 0,-1-1 1 0 0,0 1-1 0 0,0-1 0 0 0,-1 1 0 0 0,0 0 0 0 0,-1-1 0 0 0,0 1 0 0 0,-3 13 0 0 0,-3 3-777 0 0,-1-1 0 0 0,-18 36 0 0 0,8-18-3178 0 0,13-31-3125 0 0</inkml:trace>
</inkml:ink>
</file>

<file path=ppt/ink/ink1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16.279"/>
    </inkml:context>
    <inkml:brush xml:id="br0">
      <inkml:brushProperty name="width" value="0.025" units="cm"/>
      <inkml:brushProperty name="height" value="0.025" units="cm"/>
    </inkml:brush>
  </inkml:definitions>
  <inkml:trace contextRef="#ctx0" brushRef="#br0">1 206 2303 0 0,'0'0'16599'0'0,"3"-9"-16400"0"0,8-3 132 0 0,0 0 0 0 0,1 1 0 0 0,0 0 0 0 0,0 1 0 0 0,1 1 1 0 0,1 0-1 0 0,15-8 0 0 0,-14 9 370 0 0,18-14 1 0 0,-22 15-266 0 0,-1-1 1 0 0,1 2-1 0 0,1 0 1 0 0,11-5-1 0 0,-16 8-349 0 0,1 0-28 0 0,-1 0 1 0 0,1 1-1 0 0,0 0 1 0 0,12-2-1 0 0,0 0 66 0 0,-20 4-58 0 0,1 0 0 0 0,0-1-54 0 0,1 1-2 0 0,7-4 28 0 0,1 2 1 0 0,-1-1 0 0 0,1 1-1 0 0,0 0 1 0 0,12 0 0 0 0,-15 2-33 0 0,5 0-651 0 0,1 0-1 0 0,16 3 1 0 0,-13-1-1258 0 0,-6-1-6263 0 0</inkml:trace>
</inkml:ink>
</file>

<file path=ppt/ink/ink1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4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08"/>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24.688"/>
    </inkml:context>
    <inkml:brush xml:id="br0">
      <inkml:brushProperty name="width" value="0.025" units="cm"/>
      <inkml:brushProperty name="height" value="0.025" units="cm"/>
    </inkml:brush>
  </inkml:definitions>
  <inkml:trace contextRef="#ctx0" brushRef="#br0">3 211 2303 0 0,'0'0'22584'0'0,"-2"-22"-21384"0"0,2 15-1195 0 0,1 0-1 0 0,1 0 1 0 0,-1 0-1 0 0,1 0 1 0 0,0 0-1 0 0,1 1 1 0 0,-1-1-1 0 0,1 1 1 0 0,1-1-1 0 0,-1 1 1 0 0,1 0-1 0 0,6-6 1 0 0,-4 4-68 0 0,1 0 0 0 0,-1 1 0 0 0,2-1 0 0 0,-1 2 0 0 0,1-1-1 0 0,0 1 1 0 0,1 0 0 0 0,-1 1 0 0 0,1 0 0 0 0,0 0 0 0 0,1 1 0 0 0,-1 0 0 0 0,18-4 0 0 0,-17 5 71 0 0,0 1 0 0 0,0 0 0 0 0,0 1 0 0 0,1 0 0 0 0,-1 1 0 0 0,0 0 0 0 0,16 2 0 0 0,-6 1 7 0 0,-14-3-5 0 0,1 0 1 0 0,-1 1-1 0 0,0 0 0 0 0,0 0 1 0 0,0 1-1 0 0,0 0 0 0 0,-1 0 0 0 0,1 0 1 0 0,0 1-1 0 0,5 3 0 0 0,10 8 74 0 0,-16-11-57 0 0,1 1 0 0 0,-1 0 1 0 0,1 0-1 0 0,-1 0 1 0 0,-1 1-1 0 0,1-1 0 0 0,7 11 1 0 0,-1 0-33 0 0,-7-10 39 0 0,-1 0 0 0 0,0-1 0 0 0,0 1 0 0 0,0 0 0 0 0,0 1 0 0 0,-1-1 0 0 0,0 0 0 0 0,0 1 0 0 0,0-1 0 0 0,1 11 0 0 0,-2-8-22 0 0,0 0 0 0 0,-1 0 0 0 0,0 0 0 0 0,0 0 0 0 0,-1 0 0 0 0,0 0 0 0 0,-3 11 0 0 0,1-10-6 0 0,-1 1 0 0 0,0-1 0 0 0,-1 1 1 0 0,0-1-1 0 0,0-1 0 0 0,-10 14 0 0 0,7-8 119 0 0</inkml:trace>
</inkml:ink>
</file>

<file path=ppt/ink/ink1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26.107"/>
    </inkml:context>
    <inkml:brush xml:id="br0">
      <inkml:brushProperty name="width" value="0.025" units="cm"/>
      <inkml:brushProperty name="height" value="0.025" units="cm"/>
    </inkml:brush>
  </inkml:definitions>
  <inkml:trace contextRef="#ctx0" brushRef="#br0">1 80 6447 0 0,'0'0'18576'0'0,"14"-16"-18088"0"0,-9 10-499 0 0,0 0 1 0 0,0 0-1 0 0,1 1 0 0 0,-1 0 0 0 0,1 0 0 0 0,0 1 1 0 0,0-1-1 0 0,1 1 0 0 0,0 0 0 0 0,-1 1 1 0 0,1 0-1 0 0,14-5 0 0 0,-15 8-2 0 0,-1 1 1 0 0,0-1-1 0 0,0 1 0 0 0,0 0 1 0 0,0 0-1 0 0,0 0 0 0 0,0 1 1 0 0,-1 0-1 0 0,1 0 0 0 0,0 0 1 0 0,6 4-1 0 0,-6-3 9 0 0,-1-1 8 0 0,0 0 0 0 0,0 0 0 0 0,-1 0 0 0 0,1 1 0 0 0,-1-1 0 0 0,1 1 0 0 0,-1 0 0 0 0,0 0 0 0 0,0 0 0 0 0,-1 0 0 0 0,1 1 0 0 0,-1-1 0 0 0,1 1 0 0 0,-1-1 0 0 0,0 1 0 0 0,0 0 0 0 0,-1 0 0 0 0,2 5 0 0 0,-2-8 44 0 0,-1 1-36 0 0,0 0-7 0 0,1-1 0 0 0,-1 0 1 0 0,0 0-1 0 0,0 1 0 0 0,0-1 0 0 0,0 0 0 0 0,0 0 0 0 0,0 1 0 0 0,0-1 0 0 0,0 0 1 0 0,0 0-1 0 0,-1 1 0 0 0,1-1 0 0 0,0 0 0 0 0,-1 0 0 0 0,0 1 0 0 0,-6 18 36 0 0,6-16-40 0 0,-6 14 9 0 0,6-18 43 0 0,0 2-873 0 0</inkml:trace>
</inkml:ink>
</file>

<file path=ppt/ink/ink1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3:21.962"/>
    </inkml:context>
    <inkml:brush xml:id="br0">
      <inkml:brushProperty name="width" value="0.025" units="cm"/>
      <inkml:brushProperty name="height" value="0.025" units="cm"/>
    </inkml:brush>
  </inkml:definitions>
  <inkml:trace contextRef="#ctx0" brushRef="#br0">455 1 1375 0 0,'0'0'10538'0'0,"-4"-1"-7902"0"0,-12 20-2302 0 0,0 1 1 0 0,2 0-1 0 0,0 1 0 0 0,-16 35 1 0 0,3-8 187 0 0,10-18 16 0 0,2 0-1 0 0,2 1 1 0 0,0 0-1 0 0,2 1 1 0 0,2 0-1 0 0,0 1 1 0 0,-6 57-1 0 0,9-33-64 0 0,3 0-1 0 0,6 107 0 0 0,25 47-61 0 0,6 80 165 0 0,-30-224-403 0 0,-3 0-1 0 0,-3 1 1 0 0,-14 87 0 0 0,7-105-66 0 0,-17 54 1 0 0,18-82 3 0 0,-1 1 1 0 0,0-1 0 0 0,-2 0-1 0 0,-20 30 1 0 0,14-26-74 0 0,-12 19-350 0 0,-2-2 1 0 0,-44 47-1 0 0,66-80-1040 0 0,-1-1-375 0 0</inkml:trace>
</inkml:ink>
</file>

<file path=ppt/ink/ink1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3:24.499"/>
    </inkml:context>
    <inkml:brush xml:id="br0">
      <inkml:brushProperty name="width" value="0.025" units="cm"/>
      <inkml:brushProperty name="height" value="0.025" units="cm"/>
    </inkml:brush>
  </inkml:definitions>
  <inkml:trace contextRef="#ctx0" brushRef="#br0">247 1 1839 0 0,'0'0'16471'0'0,"-2"23"-15854"0"0,-33 118 2719 0 0,30-124-2951 0 0,-52 163 937 0 0,54-173-1317 0 0,-4 15 1 0 0,2-5 8 0 0,-1 0 1 0 0,0-1-1 0 0,-17 30 1 0 0,-2-10-6 0 0,14-20-199 0 0,0 0 1 0 0,2 1-1 0 0,-10 18 1 0 0,13-20-30 0 0,6-12 219 0 0,1 0 0 0 0,-8 8 0 0 0,7-9-11 0 0,0-2 10 0 0,0 0 0 0 0,0-1 0 0 0,0 1 0 0 0,-1 0 0 0 0,1 0 0 0 0,0 0 0 0 0,0 0 0 0 0,0 0-1 0 0,0 0 1 0 0,0 0 0 0 0,0 0 0 0 0,0 0 0 0 0,0 0 0 0 0,0 0 0 0 0,0 0 0 0 0,0 0 0 0 0,0 0-1 0 0,0 0 1 0 0,0 0 0 0 0,0 0 0 0 0,0 0 0 0 0,0 0 0 0 0,0 0 0 0 0,0 0 0 0 0,0 0 0 0 0,0 0-1 0 0,0 0 1 0 0,0 0 0 0 0,0 0 0 0 0,0 0 0 0 0,0 0 0 0 0,0 0 0 0 0,0 0 0 0 0,-1 0 0 0 0,1 0-1 0 0,0 0 1 0 0,0 0 0 0 0,0 0 0 0 0,0 0 0 0 0,0 0 0 0 0,0 0 0 0 0,0 0 0 0 0,0 0 0 0 0,0 0-1 0 0,0 0 1 0 0,0 0 0 0 0,-8 18-149 0 0,8-17-286 0 0</inkml:trace>
</inkml:ink>
</file>

<file path=ppt/ink/ink1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29.383"/>
    </inkml:context>
    <inkml:brush xml:id="br0">
      <inkml:brushProperty name="width" value="0.025" units="cm"/>
      <inkml:brushProperty name="height" value="0.025" units="cm"/>
    </inkml:brush>
  </inkml:definitions>
  <inkml:trace contextRef="#ctx0" brushRef="#br0">8 135 2759 0 0,'-8'-4'9688'0'0,"14"6"-6704"0"0,-6-2-2705 0 0,22 10 2545 0 0,-17-9-2723 0 0,-1 0-1 0 0,1-1 1 0 0,0 1 0 0 0,0-1-1 0 0,-1 0 1 0 0,1 0 0 0 0,0 0-1 0 0,-1-1 1 0 0,1 0 0 0 0,0 0-1 0 0,-1 0 1 0 0,1 0 0 0 0,-1-1-1 0 0,1 0 1 0 0,6-3 0 0 0,-4 1 94 0 0,0-1 0 0 0,0 0 0 0 0,0 0 0 0 0,-1 0 0 0 0,0-1 0 0 0,0 1 0 0 0,10-14-1 0 0,-12 14-151 0 0,-2 1-1 0 0,1-1 0 0 0,0 0 0 0 0,-1 0 0 0 0,0 0 0 0 0,0 0 0 0 0,-1 0 0 0 0,1 0 0 0 0,-1-1 0 0 0,1-7 0 0 0,-1 0-948 0 0,-2 11 348 0 0</inkml:trace>
</inkml:ink>
</file>

<file path=ppt/ink/ink1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31.917"/>
    </inkml:context>
    <inkml:brush xml:id="br0">
      <inkml:brushProperty name="width" value="0.025" units="cm"/>
      <inkml:brushProperty name="height" value="0.025" units="cm"/>
    </inkml:brush>
  </inkml:definitions>
  <inkml:trace contextRef="#ctx0" brushRef="#br0">1 802 9959 0 0,'0'0'12241'0'0,"15"-14"-12238"0"0,-9 5 38 0 0,0-1 0 0 0,-1 0-1 0 0,-1 0 1 0 0,0-1 0 0 0,0 0 0 0 0,-1 1-1 0 0,0-1 1 0 0,-1 0 0 0 0,0 0 0 0 0,0-12 0 0 0,-1 3 150 0 0,-2 0 0 0 0,1 0 0 0 0,-2 0 0 0 0,-8-35 0 0 0,-27-144 1286 0 0,35 176-1430 0 0,1 0 0 0 0,1 0-1 0 0,0 0 1 0 0,6-31-1 0 0,25-90-1076 0 0,-26 126-7 0 0,-1-1-46 0 0</inkml:trace>
</inkml:ink>
</file>

<file path=ppt/ink/ink1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57.780"/>
    </inkml:context>
    <inkml:brush xml:id="br0">
      <inkml:brushProperty name="width" value="0.025" units="cm"/>
      <inkml:brushProperty name="height" value="0.025" units="cm"/>
    </inkml:brush>
  </inkml:definitions>
  <inkml:trace contextRef="#ctx0" brushRef="#br0">0 259 1375 0 0,'0'0'14082'0'0,"4"-7"-13874"0"0,3 4-39 0 0,-1 1 1 0 0,0-1 0 0 0,0-1-1 0 0,0 1 1 0 0,0-1 0 0 0,-1 0-1 0 0,0 0 1 0 0,1 0-1 0 0,-1-1 1 0 0,7-9 0 0 0,4-6 75 0 0,21-35 0 0 0,-13 17 29 0 0,-8 10 13 0 0,-12 21 114 0 0,0 0 1 0 0,0 1 0 0 0,8-11 0 0 0,-12 16-388 0 0,0 1 0 0 0,0 0 0 0 0,0 0 0 0 0,0 0 0 0 0,0 0 0 0 0,1 0 1 0 0,-1 0-1 0 0,0 0 0 0 0,0-1 0 0 0,0 1 0 0 0,0 0 0 0 0,0 0 1 0 0,0 0-1 0 0,0 0 0 0 0,0 0 0 0 0,1 0 0 0 0,-1 0 0 0 0,0 0 0 0 0,0 0 1 0 0,0 0-1 0 0,0 0 0 0 0,0 0 0 0 0,0-1 0 0 0,1 1 0 0 0,-1 0 1 0 0,0 0-1 0 0,0 0 0 0 0,0 0 0 0 0,0 0 0 0 0,0 0 0 0 0,1 0 0 0 0,-1 0 1 0 0,0 0-1 0 0,0 1 0 0 0,0-1 0 0 0,0 0 0 0 0,0 0 0 0 0,1 0 1 0 0,-1 0-1 0 0,0 0 0 0 0,0 0 0 0 0,0 0 0 0 0,0 0 0 0 0,0 0 0 0 0,0 0 1 0 0,0 0-1 0 0,1 0 0 0 0,-1 1 0 0 0,0-1 0 0 0,0 0 0 0 0,0 0 1 0 0,0 0-1 0 0,2 11 70 0 0,-2 14-172 0 0,-3 36 559 0 0,4-55-388 0 0,-1 1-1 0 0,1-1 1 0 0,0 0 0 0 0,0 1-1 0 0,1-1 1 0 0,0 0 0 0 0,4 9-1 0 0,-6-15-23 0 0,4-2-34 0 0,0-1 1 0 0,-1 0-1 0 0,1 0 1 0 0,0 0-1 0 0,-1 0 0 0 0,0-1 1 0 0,0 1-1 0 0,0-1 1 0 0,0 0-1 0 0,2-4 1 0 0,23-47 77 0 0,-20 39-117 0 0,9-14 112 0 0,-11 22-270 0 0,-1-1 0 0 0,5-11 0 0 0,-10 20-98 0 0</inkml:trace>
</inkml:ink>
</file>

<file path=ppt/ink/ink1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58.409"/>
    </inkml:context>
    <inkml:brush xml:id="br0">
      <inkml:brushProperty name="width" value="0.025" units="cm"/>
      <inkml:brushProperty name="height" value="0.025" units="cm"/>
    </inkml:brush>
  </inkml:definitions>
  <inkml:trace contextRef="#ctx0" brushRef="#br0">1 19 4143 0 0,'0'0'10918'0'0,"9"9"-10660"0"0,-9-9-202 0 0,1 1 0 0 0,0-1-1 0 0,0 1 1 0 0,0-1 0 0 0,-1 0-1 0 0,1 1 1 0 0,0-1 0 0 0,0 0 0 0 0,0 0-1 0 0,0 1 1 0 0,0-1 0 0 0,0 0-1 0 0,0 0 1 0 0,0 0 0 0 0,-1 0-1 0 0,1 0 1 0 0,0 0 0 0 0,0-1-1 0 0,0 1 1 0 0,0 0 0 0 0,0 0 0 0 0,0-1-1 0 0,-1 1 1 0 0,1 0 0 0 0,0-1-1 0 0,0 1 1 0 0,0-1 0 0 0,0 0-1 0 0,2-1 196 0 0,-1 1 0 0 0,0-1-1 0 0,0 0 1 0 0,0 0-1 0 0,0-1 1 0 0,0 1 0 0 0,2-4-1 0 0,-1 0-422 0 0</inkml:trace>
</inkml:ink>
</file>

<file path=ppt/ink/ink1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1:18:06.008"/>
    </inkml:context>
    <inkml:brush xml:id="br0">
      <inkml:brushProperty name="width" value="0.05" units="cm"/>
      <inkml:brushProperty name="height" value="0.05" units="cm"/>
      <inkml:brushProperty name="color" value="#44546A"/>
    </inkml:brush>
  </inkml:definitions>
  <inkml:trace contextRef="#ctx0" brushRef="#br0">333 22 8287 0 0,'0'0'10968'0'0,"2"22"-12104"0"0,-1-20 1107 0 0,0-1 17 0 0,-1 0-1 0 0,1 0 1 0 0,0 1-1 0 0,-1-1 1 0 0,1 1-1 0 0,-1-1 0 0 0,1 0 1 0 0,-1 1-1 0 0,0-1 1 0 0,1 1-1 0 0,-1-1 1 0 0,0 4-1 0 0,0-3 67 0 0,0 0-33 0 0,-9 23 512 0 0,9-24-409 0 0,0 0 0 0 0,-1 0-1 0 0,1 0 1 0 0,0 0 0 0 0,0 0-1 0 0,-1 0 1 0 0,1 0 0 0 0,-1 0-1 0 0,1-1 1 0 0,-1 1 0 0 0,1 0-1 0 0,-1 0 1 0 0,1 0 0 0 0,-1-1-1 0 0,-1 2 1 0 0,1-2 31 0 0,1 0-1 0 0,0 0 1 0 0,-1-1 0 0 0,1 1 0 0 0,0 0-1 0 0,-1 0 1 0 0,1-1 0 0 0,0 1 0 0 0,-1 0-1 0 0,1-1 1 0 0,0 1 0 0 0,-1 0 0 0 0,1-1-1 0 0,0 1 1 0 0,0 0 0 0 0,0-1 0 0 0,-1 1-1 0 0,1-1 1 0 0,0 0 0 0 0,-4-5 480 0 0,-4-6-578 0 0,0 1 0 0 0,-17-17 0 0 0,19 23-36 0 0,0 0-1 0 0,0 0 1 0 0,0 1-1 0 0,0-1 1 0 0,-1 2-1 0 0,0-1 1 0 0,0 1-1 0 0,0 0 0 0 0,0 0 1 0 0,-15-3-1 0 0,19 6-109 0 0,0 0-1 0 0,-1 0 0 0 0,1 0 0 0 0,0 0 0 0 0,0 0 0 0 0,-1 1 1 0 0,1-1-1 0 0,0 1 0 0 0,0 0 0 0 0,-1 0 0 0 0,1 1 0 0 0,0-1 1 0 0,0 0-1 0 0,0 1 0 0 0,1 0 0 0 0,-5 2 0 0 0,-1 2-20 0 0,2-3 96 0 0,-36 15-37 0 0,40-17 104 0 0,0-1 11 0 0,0 1 0 0 0,-23 6 213 0 0,24-7-319 0 0,-1 1 20 0 0,2 0-20 0 0,-2 0 31 0 0,0 1 11 0 0,0-1 0 0 0,0 1-11 0 0,1-2-31 0 0,0 2 31 0 0,-1 0 11 0 0,1-1-11 0 0,0 0-31 0 0,-1 0 31 0 0,1 1 11 0 0,-1 0-11 0 0,0 0-31 0 0,0 0 31 0 0,1-1 22 0 0,0 0 31 0 0,-1 0-31 0 0,0 1 693 0 0,2-2-651 0 0,-2-1-53 0 0,2 1-53 0 0,0 0 0 0 0,-1-2 31 0 0,0 2-32 0 0,1 0-168 0 0,-1-1 157 0 0,0 0 12 0 0,0 0 31 0 0,1 1-10 0 0,0-1 64 0 0,-1 0-10 0 0,0 1 74 0 0,1 0-192 0 0,-1-2 72 0 0,1 2-43 0 0</inkml:trace>
</inkml:ink>
</file>

<file path=ppt/ink/ink1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1:22.093"/>
    </inkml:context>
    <inkml:brush xml:id="br0">
      <inkml:brushProperty name="width" value="0.1" units="cm"/>
      <inkml:brushProperty name="height" value="0.1" units="cm"/>
      <inkml:brushProperty name="color" value="#9A4D00"/>
    </inkml:brush>
  </inkml:definitions>
  <inkml:trace contextRef="#ctx0" brushRef="#br0">602 699 13359 0 0,'0'0'1384'0'0,"-1"0"-1246"0"0,0 1-56 0 0,0-1 0 0 0,0 0 1 0 0,0 0-1 0 0,1 0 0 0 0,-1 0 0 0 0,0 0 1 0 0,0 0-1 0 0,0 0 0 0 0,0 0 1 0 0,0 0-1 0 0,0 0 0 0 0,0 0 1 0 0,1-1-1 0 0,-1 1 0 0 0,0 0 1 0 0,0 0-1 0 0,0-1 0 0 0,1 1 0 0 0,-1-1 1 0 0,0 1-1 0 0,0-1 0 0 0,1 1 1 0 0,-1-1-1 0 0,0 1 0 0 0,1-1 1 0 0,-1 0-1 0 0,0 1 0 0 0,1-1 1 0 0,-1 0-1 0 0,1 0 0 0 0,0 1 0 0 0,-1-1 1 0 0,1 0-1 0 0,-1-1 0 0 0,-12-29 255 0 0,9 17-415 0 0,1 0 0 0 0,-3-21 1 0 0,6 29-24 0 0,-1 0 0 0 0,1 0 0 0 0,0 0 1 0 0,0 0-1 0 0,1 0 0 0 0,0 0 0 0 0,0 0 1 0 0,3-9-1 0 0,-4 14 14 0 0,1 0 1 0 0,-1-1 0 0 0,1 1-1 0 0,-1 0 1 0 0,1 0-1 0 0,0 0 1 0 0,-1-1-1 0 0,1 1 1 0 0,0 0-1 0 0,0 0 1 0 0,0 0-1 0 0,0 0 1 0 0,0 1-1 0 0,0-1 1 0 0,0 0-1 0 0,0 0 1 0 0,0 0 0 0 0,0 1-1 0 0,0-1 1 0 0,1 1-1 0 0,-1-1 1 0 0,2 0-1 0 0,-1 1 35 0 0,0 0 0 0 0,0 0-1 0 0,0 0 1 0 0,0 0 0 0 0,0 1 0 0 0,-1-1-1 0 0,1 0 1 0 0,0 1 0 0 0,0 0 0 0 0,-1-1-1 0 0,1 1 1 0 0,0 0 0 0 0,-1 0 0 0 0,3 1-1 0 0,1 2 63 0 0,0 0 0 0 0,-1-1 0 0 0,1 2 0 0 0,-1-1 0 0 0,0 0 0 0 0,0 1 0 0 0,-1 0 0 0 0,1 0 0 0 0,3 6 0 0 0,-6-7 99 0 0,1 0 0 0 0,-1 0 0 0 0,0 0 0 0 0,0 0 0 0 0,0 0 0 0 0,-1 0 0 0 0,1 0 0 0 0,-1 0 0 0 0,0 0 0 0 0,0 1 0 0 0,0-1 0 0 0,-1 0 0 0 0,1 0 0 0 0,-1 0 0 0 0,0 0 0 0 0,0 0 0 0 0,-1 0 0 0 0,1 0 0 0 0,-4 5 0 0 0,3-6 31 0 0,0 0 1 0 0,0-1-1 0 0,0 1 1 0 0,0 0-1 0 0,0-1 1 0 0,0 0-1 0 0,-1 0 1 0 0,1 1-1 0 0,-1-1 1 0 0,0-1-1 0 0,0 1 1 0 0,1 0-1 0 0,-1-1 1 0 0,0 1-1 0 0,0-1 1 0 0,-1 0-1 0 0,1 0 1 0 0,0 0-1 0 0,0-1 1 0 0,0 1-1 0 0,-1-1 1 0 0,1 1-1 0 0,0-1 1 0 0,-1 0-1 0 0,-3-1 1 0 0,2 0-165 0 0,0 1 0 0 0,0-2 1 0 0,0 1-1 0 0,0-1 0 0 0,0 1 1 0 0,0-1-1 0 0,1-1 0 0 0,-1 1 0 0 0,1-1 1 0 0,-1 1-1 0 0,1-1 0 0 0,0-1 1 0 0,0 1-1 0 0,0 0 0 0 0,1-1 0 0 0,-1 0 1 0 0,1 0-1 0 0,0 0 0 0 0,-5-8 0 0 0,5 6-50 0 0,0 1 0 0 0,0-1 0 0 0,1 0 0 0 0,0 0 0 0 0,0 1 0 0 0,1-2 0 0 0,-1 1-1 0 0,1 0 1 0 0,0 0 0 0 0,1 0 0 0 0,0 0 0 0 0,0-1 0 0 0,0 1 0 0 0,1 0-1 0 0,-1 0 1 0 0,3-7 0 0 0,-2 10-23 0 0,0 1 0 0 0,0 0-1 0 0,0 0 1 0 0,0 0 0 0 0,0-1-1 0 0,1 1 1 0 0,-1 0 0 0 0,0 0 0 0 0,1 1-1 0 0,0-1 1 0 0,-1 0 0 0 0,1 1-1 0 0,0-1 1 0 0,0 0 0 0 0,0 1 0 0 0,0 0-1 0 0,0 0 1 0 0,1-1 0 0 0,3 0-1 0 0,-4 1-38 0 0,0 1-1 0 0,0-1 1 0 0,0 1-1 0 0,0-1 0 0 0,0 1 1 0 0,0 0-1 0 0,0 0 0 0 0,0 0 1 0 0,0 0-1 0 0,0 0 0 0 0,0 0 1 0 0,0 1-1 0 0,0-1 0 0 0,0 1 1 0 0,0-1-1 0 0,0 1 0 0 0,-1 0 1 0 0,1 0-1 0 0,0 0 1 0 0,0 0-1 0 0,0 0 0 0 0,-1 0 1 0 0,4 3-1 0 0,0 1 170 0 0,-1 0 0 0 0,1 1 0 0 0,-1 0 0 0 0,0 0 1 0 0,0 0-1 0 0,-1 0 0 0 0,0 1 0 0 0,0-1 0 0 0,0 1 0 0 0,-1 0 0 0 0,0 0 1 0 0,-1 0-1 0 0,2 12 0 0 0,-2-14 326 0 0,-1 0 1 0 0,0 0-1 0 0,0 0 1 0 0,0 0-1 0 0,-1 1 1 0 0,1-1 0 0 0,-1 0-1 0 0,0 0 1 0 0,-1 0-1 0 0,0 0 1 0 0,1-1-1 0 0,-1 1 1 0 0,-1 0-1 0 0,1-1 1 0 0,-1 1-1 0 0,0-1 1 0 0,0 0-1 0 0,0 0 1 0 0,-6 6 0 0 0,8-8-304 0 0,-1-1 1 0 0,1 0-1 0 0,-1 0 1 0 0,1 0 0 0 0,-1 0-1 0 0,1 0 1 0 0,-1-1 0 0 0,0 1-1 0 0,1 0 1 0 0,-1-1 0 0 0,0 1-1 0 0,0-1 1 0 0,1 0 0 0 0,-1 1-1 0 0,0-1 1 0 0,0 0-1 0 0,0 0 1 0 0,-2-1 0 0 0,1 1-24 0 0,0-1 0 0 0,0 0 0 0 0,-1 0 0 0 0,1 0 0 0 0,0 0 0 0 0,0-1 0 0 0,0 1 0 0 0,0-1 0 0 0,-3-2 0 0 0,-1-2-302 0 0,1 1 0 0 0,-1-1-1 0 0,1 0 1 0 0,1-1 0 0 0,-1 1-1 0 0,1-1 1 0 0,-4-8 0 0 0,-8-22-300 0 0,16 34 404 0 0,0-1 0 0 0,0 1 0 0 0,0 0 0 0 0,1-1 1 0 0,-1 1-1 0 0,1-1 0 0 0,0 1 0 0 0,0-1 0 0 0,1-5 0 0 0,-1 9 127 0 0,0 0 0 0 0,0 0 1 0 0,0 0-1 0 0,0 0 0 0 0,0-1 0 0 0,0 1 0 0 0,0 0 0 0 0,0 0 0 0 0,0 0 0 0 0,0 0 0 0 0,0-1 0 0 0,0 1 1 0 0,0 0-1 0 0,1 0 0 0 0,-1 0 0 0 0,0 0 0 0 0,0-1 0 0 0,0 1 0 0 0,0 0 0 0 0,0 0 0 0 0,0 0 0 0 0,1 0 1 0 0,-1 0-1 0 0,0 0 0 0 0,0 0 0 0 0,0-1 0 0 0,0 1 0 0 0,1 0 0 0 0,-1 0 0 0 0,0 0 0 0 0,0 0 0 0 0,0 0 1 0 0,0 0-1 0 0,1 0 0 0 0,-1 0 0 0 0,0 0 0 0 0,7 4-860 0 0,4 10-10 0 0,-6-5 940 0 0,0 0-1 0 0,-1 0 0 0 0,-1 0 0 0 0,1 1 1 0 0,2 17-1 0 0,-5-22 130 0 0,0-1 1 0 0,0 0-1 0 0,-1 0 1 0 0,1 1-1 0 0,-1-1 1 0 0,-1 0-1 0 0,1 1 1 0 0,0-1 0 0 0,-1 0-1 0 0,0 1 1 0 0,0-1-1 0 0,0 0 1 0 0,-1 0-1 0 0,1 0 1 0 0,-1 0-1 0 0,-2 4 1 0 0,3-7-83 0 0,0-1 0 0 0,1 1 1 0 0,-1 0-1 0 0,0-1 0 0 0,0 1 1 0 0,1 0-1 0 0,-1-1 0 0 0,0 1 1 0 0,0-1-1 0 0,0 1 0 0 0,0-1 1 0 0,1 0-1 0 0,-1 1 0 0 0,0-1 1 0 0,0 0-1 0 0,0 1 0 0 0,0-1 1 0 0,0 0-1 0 0,0 0 1 0 0,0 0-1 0 0,0 0 0 0 0,0 0 1 0 0,0 0-1 0 0,0 0 0 0 0,0-1 1 0 0,0 1-1 0 0,0 0 0 0 0,0 0 1 0 0,0-1-1 0 0,0 1 0 0 0,0 0 1 0 0,0-1-1 0 0,1 1 0 0 0,-1-1 1 0 0,0 0-1 0 0,0 1 0 0 0,0-1 1 0 0,0 0-1 0 0,-6-4-295 0 0,1-1 0 0 0,0 0-1 0 0,-8-10 1 0 0,7 9 159 0 0,0 0-211 0 0,0-1 0 0 0,1 0 1 0 0,-1 0-1 0 0,2-1 0 0 0,-1 1 1 0 0,-6-16-1 0 0,12 23 204 0 0,5 8-1229 0 0,6 8 501 0 0,-4-7 804 0 0,-1 0 0 0 0,0 0-1 0 0,0 1 1 0 0,-1 0 0 0 0,7 16 1326 0 0,-17-25-1140 0 0,0-1-1 0 0,1 0 1 0 0,-1 0 0 0 0,1-1-1 0 0,-1 1 1 0 0,1-1-1 0 0,-1 0 1 0 0,-4-3-1 0 0,3 2 67 0 0,0 0-1 0 0,0 0 1 0 0,-9-2-1 0 0,13 5-279 0 0,2 0-58 0 0,-1 1-271 0 0,1-1 302 0 0,0 0 0 0 0,0 1 0 0 0,0-1 0 0 0,-1 0 0 0 0,1 1-1 0 0,0-1 1 0 0,0 1 0 0 0,0-1 0 0 0,0 0 0 0 0,0 1 0 0 0,0-1-1 0 0,0 1 1 0 0,0-1 0 0 0,0 0 0 0 0,0 1 0 0 0,0-1 0 0 0,0 1 0 0 0,0-1-1 0 0,0 0 1 0 0,0 1 0 0 0,0-1 0 0 0,0 1 0 0 0,1-1 0 0 0,-1 0-1 0 0,0 1 1 0 0,4 12-712 0 0,7 9 1423 0 0,-16-22-249 0 0,-1-1-1 0 0,1 1 0 0 0,0-1 1 0 0,-7-2-1 0 0,12 3-498 0 0,-2-1-691 0 0,0 0 904 0 0,0 0 0 0 0,0-1 0 0 0,0 1 0 0 0,0 0 0 0 0,1-1-1 0 0,-1 1 1 0 0,0-1 0 0 0,1 0 0 0 0,-3-3 0 0 0,-9-8-216 0 0,13 12 136 0 0,0 1 11 0 0,-1 0-10 0 0,-1-1-44 0 0,1 0 1 0 0,-27-12-158 0 0,27 13 147 0 0,-11-11-260 0 0,11 11 221 0 0,1-1 0 0 0,-1 0 0 0 0,0 0-1 0 0,1 0 1 0 0,-1 1 0 0 0,1-1 0 0 0,-1 0-1 0 0,1 0 1 0 0,0 0 0 0 0,-1 0 0 0 0,1 0-1 0 0,0 0 1 0 0,-1-2 0 0 0,0-33 11 0 0,1 32 5 0 0,0 0-1 0 0,0 0 1 0 0,0 0 0 0 0,1 0-1 0 0,0 0 1 0 0,0 0 0 0 0,0 0 0 0 0,0 0-1 0 0,1 0 1 0 0,3-7 0 0 0,0 1 20 0 0,7-15-63 0 0,-4 10 67 0 0,8-26 0 0 0,-4-14-1 0 0,-6 32-13 0 0,-3 18-125 0 0,6-9 953 0 0,-19 33-823 0 0,-11 37-184 0 0,4-22 192 0 0,7-19-1768 0 0,14-18 1573 0 0,0-1 0 0 0,0-1 0 0 0,0 1 0 0 0,0-1 1 0 0,-1 1-1 0 0,0-1 0 0 0,0 0 0 0 0,0 0 0 0 0,-1 0 0 0 0,4-9 0 0 0,3-6 94 0 0,15-30 346 0 0,-23 46-245 0 0,-1 2 0 0 0,1 0 0 0 0,0 1 0 0 0,0-1 0 0 0,0 0 0 0 0,0 0 0 0 0,0 1 0 0 0,0-1 0 0 0,0 0 0 0 0,1 1 0 0 0,0-2 0 0 0,-1 1 13 0 0,0 1-19 0 0,-1 0 0 0 0,1 1 0 0 0,-1-1 0 0 0,1 0 0 0 0,-1 0 0 0 0,1 1 0 0 0,0-1 0 0 0,-1 0 1 0 0,1 0-1 0 0,0 1 0 0 0,0-1 0 0 0,-1 1 0 0 0,1-1 0 0 0,0 1 0 0 0,0-1 0 0 0,1 1 0 0 0,-2-1-68 0 0,14-3-188 0 0,-1 2 262 0 0,-7 1 0 0 0,-1 0 0 0 0,1 0 0 0 0,-1 0 0 0 0,1-1 0 0 0,10-6 3071 0 0,-36 11-1782 0 0,-28 13-1250 0 0,47-16-127 0 0,2-7-2640 0 0,-1 5 2834 0 0,0 0-1 0 0,0 0 1 0 0,-1 1-1 0 0,1-1 1 0 0,-1-3 719 0 0,0 5-705 0 0,0 0-96 0 0,-1 0-49 0 0,-1 0-31 0 0,-6 7-239 0 0,8-7 274 0 0,0 1 4 0 0,0 0 0 0 0,0-1 1 0 0,0 1-1 0 0,1 0 0 0 0,-1 0 0 0 0,0 0 1 0 0,0 0-1 0 0,0 0 0 0 0,1 0 0 0 0,-1 1 1 0 0,1-1-1 0 0,-1 0 0 0 0,0 1 0 0 0,1-1-57 0 0,10-10-3924 0 0,-9 7 3792 0 0,3-3 0 0 0,0 0-244 0 0,13-23 1600 0 0,-17 28-1106 0 0,1 0-1 0 0,-1 0 1 0 0,0-1-1 0 0,0 1 0 0 0,0 0 1 0 0,0 0-1 0 0,0 0 1 0 0,0 0-1 0 0,0 0 0 0 0,0 0 1 0 0,0-1-1 0 0,0 1 1 0 0,0 0-1 0 0,0 0 0 0 0,0 0 1 0 0,0 0-1 0 0,0 0 1 0 0,0 0-1 0 0,0 0 0 0 0,0-1 1 0 0,-1 0 520 0 0,1 1-520 0 0,0 0-1 0 0,-1 0 0 0 0,1 0 1 0 0,0 0-1 0 0,0 0 1 0 0,0 0-1 0 0,0 0 1 0 0,0 0-1 0 0,0 0 0 0 0,-1 0 1 0 0,1 0-1 0 0,0 0 1 0 0,0 0-1 0 0,0 0 0 0 0,0 0 1 0 0,0 0-1 0 0,-12-2 927 0 0,11 2-982 0 0,0 0-36 0 0,0-1 24 0 0,1 1-36 0 0,0 0 0 0 0,-1 0 38 0 0,1 0-42 0 0,-1-1-112 0 0,-1 0 112 0 0,0-1-1 0 0,1 1 0 0 0,-1-1 0 0 0,0 0 1 0 0,1 0-1 0 0,0 1 0 0 0,-2-4 0 0 0,2 3 65 0 0,0 1 0 0 0,0-1 0 0 0,0 1 0 0 0,0 0 0 0 0,0-1 0 0 0,-9-11-8 0 0,9 11 28 0 0,-9-19-725 0 0,9 21 760 0 0,1 0 3 0 0,0-1-59 0 0,0 0-68 0 0,0 1-22 0 0,-5-7 88 0 0,10 13-2055 0 0,-2-4 1922 0 0,0 0 1 0 0,1 0-1 0 0,-1 0 0 0 0,1 0 1 0 0,3 1-1 0 0,-5-2 136 0 0,0 0-92 0 0,-1-1 52 0 0,0 1 0 0 0,-1-1 1 0 0,1 0-1 0 0,-1 1 0 0 0,1-1 0 0 0,0 0 1 0 0,-1 0-1 0 0,1 0 0 0 0,0 0 0 0 0,-1 1 1 0 0,1-1-1 0 0,-1 0 0 0 0,1 0 0 0 0,0 0 1 0 0,-1 0-1 0 0,1 0 0 0 0,0-1 0 0 0,-1 1 1 0 0,1 0-1 0 0,0 0 0 0 0,-1 0 0 0 0,1 0 1 0 0,0-1-1 0 0,-1 1 0 0 0,1 0 0 0 0,-1-1 1 0 0,2 0-1 0 0,-2 1 39 0 0,5-6 65 0 0,-1-9 444 0 0,-4 14-470 0 0,0-1-67 0 0,4-2-565 0 0,7-3 437 0 0,-9 7 157 0 0,9-6 0 0 0,-10 4 0 0 0,1 1 0 0 0,0 0 0 0 0,-1 0 0 0 0,0 0 11 0 0,0 1 32 0 0,0-1-22 0 0,0 1 22 0 0,1-3-31 0 0,9-1-78 0 0,-9 3 66 0 0,0 1 0 0 0,-1-1 255 0 0,0 1-222 0 0,-1 1 0 0 0,1-1 0 0 0,-1 0 0 0 0,1 0 0 0 0,-1 1 0 0 0,0-1 0 0 0,1 0 0 0 0,-1 0 0 0 0,1 1 0 0 0,-1-1 0 0 0,0 0 0 0 0,1 1 0 0 0,-1-1 0 0 0,0 1 0 0 0,1-1 0 0 0,-1 0 0 0 0,0 1 0 0 0,0-1 0 0 0,1 1 0 0 0,-1-1 0 0 0,0 1 0 0 0,0-1 0 0 0,0 1 0 0 0,0-1 0 0 0,1 1 0 0 0,-1-1 0 0 0,0 1 0 0 0,1 12 252 0 0,-1-6-91 0 0,0-3-135 0 0,0 1 1 0 0,1-1-1 0 0,-1 0 0 0 0,1 0 0 0 0,0 0 0 0 0,2 6 0 0 0,-2-8-59 0 0,0 0 0 0 0,-1 0 0 0 0,1 0 0 0 0,0 0 0 0 0,-1-2 2 0 0,0 1-1 0 0,0-1 1 0 0,0 0-1 0 0,0 0 0 0 0,0 0 1 0 0,0 0-1 0 0,0 0 1 0 0,0 0-1 0 0,0 0 1 0 0,0 1-1 0 0,0-1 0 0 0,0 0 1 0 0,0 0-1 0 0,1 0 1 0 0,-1 0-1 0 0,0 0 1 0 0,0 0-1 0 0,0 0 1 0 0,0 0-1 0 0,0 0 0 0 0,0 0 1 0 0,0 1-1 0 0,0-1 1 0 0,1 0-1 0 0,-1 0 1 0 0,0 0-1 0 0,0 0 0 0 0,0 0 1 0 0,0 0-1 0 0,0 0 1 0 0,0 0-1 0 0,1 0 1 0 0,-1 0-1 0 0,0 0 0 0 0,0 0 1 0 0,0 0-1 0 0,0 0 1 0 0,0 0-1 0 0,0 0 1 0 0,1 0-1 0 0,-1 0 0 0 0,0 0 1 0 0,0 0-1 0 0,0-1 1 0 0,6-4-112 0 0,4-9 11 0 0,4-20 611 0 0,-4 21-1264 0 0,-9 11 740 0 0,0 1-36 0 0,0-1 36 0 0,0 0 12 0 0,1 1 0 0 0,-1-1 0 0 0,0 1 0 0 0,0-1 0 0 0,0 0 0 0 0,0 1 0 0 0,0-1-10 0 0,0 1-33 0 0,1 0 32 0 0,-1-1 11 0 0,1 1 0 0 0,-1-1 0 0 0,1 1 0 0 0,-1 0 0 0 0,1 0 0 0 0,-1 0 0 0 0,1 0 0 0 0,0 0 0 0 0,0 0 0 0 0,0 0 0 0 0,0 1 0 0 0,-1-1 0 0 0,1 1 0 0 0,0 0 0 0 0,0 0 0 0 0,0 0 11 0 0,-1 0 32 0 0,1 0-33 0 0,25 3-10 0 0,7 5 316 0 0,-29-6 1006 0 0,6 1-1928 0 0,-1-2 3934 0 0,-12-13-3376 0 0,-1 3-698 0 0,10 5-1100 0 0,-5 4 1846 0 0,0-1 0 0 0,0 0 0 0 0,0 1 0 0 0,0-1 0 0 0,-1-1 0 0 0,1 1 0 0 0,0 0 0 0 0,0 0 0 0 0,-1 0 0 0 0,1 0 0 0 0,17-19 0 0 0,-16 17 0 0 0,-2 2 0 0 0,0-1 0 0 0,1 1 0 0 0,-1-1 0 0 0,0 1 0 0 0,1 0 0 0 0,0 0 0 0 0,-1 0 0 0 0,1 0 0 0 0,0 0 0 0 0,-1 0 0 0 0,1 0 0 0 0,0 0 0 0 0,2 0 0 0 0,-2 0 0 0 0,0 1 0 0 0,0-1 11 0 0,4-2-64 0 0,20 9 23 0 0,-24-5 30 0 0,0 0 0 0 0,0 0 0 0 0,0 0 0 0 0,0 0 0 0 0,0 0 0 0 0,0 0 0 0 0,0 0 0 0 0,0 0 0 0 0,0 0 0 0 0,0 0 0 0 0,0 0 0 0 0,0 0 0 0 0,1 0 0 0 0,-1 0 0 0 0,0 0 0 0 0,0-1 0 0 0,0 1 0 0 0,0 0 0 0 0,3 0 1927 0 0,-5-2-1906 0 0,0 0 1 0 0,-1-1-1 0 0,1 1 0 0 0,-1 0 1 0 0,1-1-1 0 0,-1 1 1 0 0,0 0-1 0 0,1 0 0 0 0,-1 0 1 0 0,0 0-1 0 0,0-1 0 0 0,0 1 1 0 0,0 0-1 0 0,0 0 1 0 0,-2-1-1 0 0,-9-11-43 0 0,12 13-63 0 0,8 3-2697 0 0,-7-2 2754 0 0,1 0 1 0 0,0 0-1 0 0,0 0 1 0 0,-1 0-1 0 0,1 0 1 0 0,0-1-1 0 0,0 1 1 0 0,0 0 0 0 0,0-1-1 0 0,2 1 1 0 0,-3-1-16 0 0,0 0 22 0 0,-1 0 3 0 0,1 0 1 0 0,-1 0-1 0 0,0 1 1 0 0,0-1-1 0 0,1 0 1 0 0,-1 0-1 0 0,1 0 1 0 0,-1 0-1 0 0,0 0 1 0 0,1 0 0 0 0,-1 0-1 0 0,0 0 1 0 0,1 0-1 0 0,-1 0 1 0 0,0 0-1 0 0,1 0 1 0 0,-1 0-1 0 0,0 0 1 0 0,1 0-1 0 0,-1 0 1 0 0,0 0-1 0 0,1 0 1 0 0,-1-1 0 0 0,0 1-1 0 0,1 0 1 0 0,-1 0-1 0 0,0 0 1 0 0,1-1-1 0 0,-1 1 1 0 0,0 0-1 0 0,0 0 1 0 0,1 0-1 0 0,-1-1 1 0 0,0 1 0 0 0,0 0-1 0 0,0-1 1 0 0,1 1-1 0 0,-1 0 1 0 0,0-1-1 0 0,0 1 1 0 0,0-1-1 0 0,8-12-7 0 0,-8 11 20 0 0,1 0 0 0 0,0 0-1 0 0,0 0 1 0 0,0 1 0 0 0,0-1 0 0 0,0 0 0 0 0,0 1-1 0 0,1-1 1 0 0,-1 1 0 0 0,2-2 0 0 0,-3 3 4 0 0,0 0 0 0 0,0 0 0 0 0,0 0 0 0 0,0 0 0 0 0,-1 0 0 0 0,1 0 1 0 0,0 0-1 0 0,0 0 0 0 0,0 0 0 0 0,0 0 0 0 0,0 0 0 0 0,0 0 0 0 0,0 0 1 0 0,0 0-1 0 0,0 0 0 0 0,0 0 0 0 0,0 0 0 0 0,0 0 0 0 0,0 0 0 0 0,0 0 1 0 0,0 0-1 0 0,0 0 0 0 0,0 0 0 0 0,0 0 0 0 0,0 0 0 0 0,0 0 0 0 0,0 0 1 0 0,0-1-1 0 0,0 1 0 0 0,0 0 0 0 0,0 0 0 0 0,0 0 0 0 0,0 0 0 0 0,0 0 1 0 0,0 0-1 0 0,0 0 0 0 0,0 0 0 0 0,0 0-7 0 0,20-11-5 0 0,-20 10 13 0 0,2-1 0 0 0,14-4 0 0 0,-15 6 23 0 0,0 0 0 0 0,0 0-1 0 0,0 0 1 0 0,0-1 0 0 0,-1 1-1 0 0,1 0 1 0 0,0 0 0 0 0,0 0-1 0 0,0 1 1 0 0,0-1 0 0 0,0 0-1 0 0,0 0 1 0 0,0 0 0 0 0,0 1-1 0 0,0-1 1 0 0,-1 0 0 0 0,1 1 0 0 0,0-1-1 0 0,0 1 1 0 0,0-1 0 0 0,-1 1-1 0 0,1 0 1 0 0,0-1 0 0 0,-1 1-1 0 0,1 0 1 0 0,1 1 0 0 0,-1-1 4 0 0,-1 0-26 0 0,9 6 52 0 0,-8-7-113 0 0,0 1-248 0 0,0-1 254 0 0,3 0-127 0 0,-2-1 181 0 0,-2 1 127 0 0,9-21 815 0 0,-8 21-1002 0 0,0 0 56 0 0,-1 0 0 0 0,1 0 0 0 0,0 0 0 0 0,-1 1-1 0 0,1-1 1 0 0,-1 0 0 0 0,1 0 0 0 0,-1 1 0 0 0,1-1 0 0 0,0 0-1 0 0,-1 1 1 0 0,1-1 0 0 0,-1 0 0 0 0,1 1 0 0 0,-1-1 0 0 0,0 1-1 0 0,1-1 1 0 0,-1 1 0 0 0,1-1 0 0 0,-1 1 0 0 0,0-1 0 0 0,1 2 0 0 0,6 16-119 0 0,-2-3 73 0 0,21 41 269 0 0,-9-16-62 0 0,-9-20-130 0 0,-7-16-6 0 0,1 0 1 0 0,0 1-1 0 0,0-1 0 0 0,0 0 1 0 0,0 0-1 0 0,5 7 0 0 0,-7-11-95 0 0,1-2-286 0 0,-1 0 419 0 0,0 1-1 0 0,0-1 0 0 0,0 0 0 0 0,0 0 0 0 0,0 1 0 0 0,0-1 1 0 0,-1 0-1 0 0,1 0 0 0 0,0 1 0 0 0,-1-1 0 0 0,1 0 0 0 0,-2-2 1 0 0,0-1 130 0 0,-2-8-49 0 0,-1 1 0 0 0,-11-23 0 0 0,10 24-215 0 0,1-1 0 0 0,0 0 0 0 0,-4-13 0 0 0,-3-20-2045 0 0,12 45 2048 0 0,0 0 0 0 0,0-1-5 0 0,0 1 61 0 0,-1-1 91 0 0,1 0-9 0 0,-1 0 278 0 0,1 1-284 0 0,-4-5 1878 0 0,7 26-2333 0 0,-2-18 382 0 0,5 19 83 0 0,0-1 0 0 0,2 0 0 0 0,18 38 0 0 0,-17-42 497 0 0,10 27 0 0 0,-10-19-416 0 0,-5-14 61 0 0,0 0 1 0 0,-1 0-1 0 0,0 1 1 0 0,-1-1-1 0 0,-1 1 1 0 0,0-1-1 0 0,0 13 1 0 0,1 17 172 0 0,3 78-193 0 0,-3-96-166 0 0,-2 0-1 0 0,0 0 1 0 0,-2 0 0 0 0,-5 32-1 0 0,-2-8-11 0 0,5-31 21 0 0,0 0 1 0 0,-11 25-1 0 0,-37 55 779 0 0,48-87-793 0 0,-2 3 225 0 0,1 0-1 0 0,-2 0 0 0 0,-10 15 0 0 0,17-27-191 0 0,-1 1-32 0 0,-24 36 798 0 0,24-36-820 0 0,0 1 0 0 0,-26 29 64 0 0,25-30-61 0 0,-1 3 36 0 0,0 0 1 0 0,-1-1 0 0 0,1 0-1 0 0,-1 1 1 0 0,0-2 0 0 0,0 1-1 0 0,-5 3 1 0 0,8-6-40 0 0,-1 2 79 0 0,-1-1-1 0 0,1 0 0 0 0,0 1 1 0 0,-1 0-1 0 0,1-1 0 0 0,0 1 1 0 0,-2 2-1 0 0,-7 7 199 0 0,10-10-277 0 0,0 0 0 0 0,-1 0 0 0 0,1 0 0 0 0,0 1 0 0 0,-14 9 64 0 0,14-10-47 0 0,-13 7 30 0 0,2 0 198 0 0,-7-1 37 0 0,12-5-240 0 0,0-1 0 0 0,0 1-1 0 0,0 1 1 0 0,-12 5 0 0 0,6-2-26 0 0,11-5-16 0 0,1 0 0 0 0,-1-1 0 0 0,-21 8 2 0 0,5-1-15 0 0,17-6-29 0 0,0-1 31 0 0,0 0 11 0 0,-1 1 0 0 0,1-1-11 0 0,-13 2-106 0 0,14-3 100 0 0,-12 3-30 0 0,-12-2 44 0 0,20 0 5 0 0,0-1 1 0 0,1 1-1 0 0,-1 0 1 0 0,0 1 0 0 0,0-1-1 0 0,-5 2 1 0 0,-36 8 41 0 0,40-8-90 0 0,-16-2 17 0 0,20-1 29 0 0,-1 1 0 0 0,0 0 0 0 0,0 0 0 0 0,1 0 0 0 0,-12 2 0 0 0,-10-3 0 0 0,19 0 0 0 0,1 1 0 0 0,-1 0 0 0 0,0-1 0 0 0,0 1 0 0 0,1 1 0 0 0,-1-1 0 0 0,-5 2 0 0 0,5-2 0 0 0,-3 1 0 0 0,0 0 0 0 0,0-1 0 0 0,0 0 0 0 0,-10-1 0 0 0,15 1 0 0 0,1 0 0 0 0,-1 0 0 0 0,0 0 0 0 0,-18-4-128 0 0,18 4 128 0 0,1 0 0 0 0,-18-3-64 0 0,13 2 22 0 0,0 0 0 0 0,0 0 0 0 0,0 0 0 0 0,0-1 0 0 0,0 0 0 0 0,1 0 0 0 0,-10-5 0 0 0,11 4 26 0 0,-23-10-32 0 0,-44-10 240 0 0,68 23-206 0 0,-15-8-36 0 0,14 7-12 0 0,3 1 40 0 0,0-1-1 0 0,-1 1 0 0 0,1-1 1 0 0,0 0-1 0 0,-1 1 1 0 0,1-1-1 0 0,0 0 0 0 0,0 0 1 0 0,-1 0-1 0 0,1 0 0 0 0,0 0 1 0 0,0 0-1 0 0,-1-2 0 0 0,1 3-19 0 0,0-1 31 0 0,1 0 0 0 0,-18-19-170 0 0,13 12 32 0 0,5 7 83 0 0,0 1 5 0 0,-1-1 38 0 0,1 1-19 0 0,0-1 20 0 0,0 0-20 0 0,-1 0 31 0 0,-1-4-44 0 0,0 0 0 0 0,0 1 0 0 0,1-1 0 0 0,0 0 0 0 0,-1-5 0 0 0,2 9 1 0 0,0-6-1052 0 0,8-34 436 0 0,-9 39 661 0 0,1-3-25 0 0,6-15 13 0 0,-1 13-67 0 0,-3 3 28 0 0,-2 4 32 0 0,1-2 18 0 0,0 0-13 0 0,4-8-10 0 0,4-14 35 0 0,-6 18-20 0 0,-1 1 0 0 0,1-1-1 0 0,0 1 1 0 0,0-1 0 0 0,1 1-1 0 0,5-6 1 0 0,-8 9 18 0 0,0 0-32 0 0,1 1 1 0 0,-1-1-1 0 0,1 0 0 0 0,-1 1 0 0 0,1-1 0 0 0,0 1 0 0 0,0-1 0 0 0,2-1 1 0 0,-1 2 45 0 0,9-7-14 0 0,5-1-208 0 0,-15 9 208 0 0,0-1 0 0 0,0 1-10 0 0,-1-1-33 0 0,0 1 32 0 0,1 0 11 0 0,0 0 0 0 0,0-1 0 0 0,0 1 0 0 0,1 0 0 0 0,-1-1 0 0 0,0 1 0 0 0,0-1 0 0 0,0 1 0 0 0,0 0 0 0 0,0-1 0 0 0,-1 0-10 0 0,0 1-33 0 0,1 0 32 0 0,0-1 11 0 0,0 1 0 0 0,0-1 0 0 0,0 1 0 0 0,0 0 0 0 0,0-1 0 0 0,0 1 11 0 0,92-17-86 0 0,-78 15 107 0 0,-11 2-26 0 0,-1 0 1 0 0,1-1-1 0 0,-1 0 1 0 0,9-2-1 0 0,1 0-6 0 0,11-5 512 0 0,-37 21 1518 0 0,-6 1-1845 0 0,-28 16 0 0 0,18-13-70 0 0,14-9-107 0 0,1 1 0 0 0,1 0 0 0 0,-1 1 1 0 0,2 0-1 0 0,-1 1 0 0 0,-9 13 0 0 0,19-21 22 0 0,-4 3-88 0 0,1 1-1 0 0,0 1 1 0 0,-4 8 0 0 0,7-13-40 0 0,1 1 0 0 0,0 0 1 0 0,0-1-1 0 0,0 1 0 0 0,0 0 0 0 0,1-1 1 0 0,-1 1-1 0 0,1 0 0 0 0,0 0 0 0 0,0 5 1 0 0,1-5-25 0 0,-1 0 0 0 0,1 0 0 0 0,0 0 0 0 0,0 0 0 0 0,1 0 0 0 0,-1 0 0 0 0,1 0 0 0 0,0 0 0 0 0,0 0 1 0 0,0-1-1 0 0,0 1 0 0 0,1-1 0 0 0,-1 1 0 0 0,5 3 0 0 0,6 9 193 0 0,-12-15-132 0 0,0 0-1 0 0,-1 0 1 0 0,1-1-1 0 0,0 1 1 0 0,0 0-1 0 0,0-1 1 0 0,0 1-1 0 0,0-1 1 0 0,0 1-1 0 0,0-1 1 0 0,0 1-1 0 0,0-1 1 0 0,0 0-1 0 0,0 1 1 0 0,2-1-1 0 0,0 1 47 0 0,-1 0-1 0 0,1-1 1 0 0,0 1-1 0 0,-1 0 1 0 0,1 1-1 0 0,-1-1 0 0 0,1 0 1 0 0,3 3 539 0 0,-9-24-92 0 0,0 4-461 0 0,0 0 0 0 0,2-1-1 0 0,-1 1 1 0 0,2 0 0 0 0,0-1-1 0 0,1 1 1 0 0,1-1 0 0 0,3-15-1 0 0,-4 30-52 0 0,14 35-28 0 0,-3 5 216 0 0,15 70-1 0 0,-27-107-76 0 0,7-27-1949 0 0,6-97 1748 0 0,-7 50 308 0 0,-4 62-43 0 0,0 12 584 0 0,-1 23 842 0 0,0-10-1700 0 0,2 12-281 0 0,6 61 596 0 0,-7-26-3234 0 0,5-108 2560 0 0,-7 37 560 0 0,13-129 516 0 0,-7 103-582 0 0,17-65 0 0 0,-28 123 684 0 0,2-1-1 0 0,0 1 0 0 0,1 31 1 0 0,0-6-4 0 0,-5 18-614 0 0,-1 50-136 0 0,15-113-3001 0 0,-6-2 3011 0 0,-1 0 0 0 0,1 0 0 0 0,-1 0 0 0 0,0 0 1 0 0,1-1-1 0 0,-1 1 0 0 0,0 0 0 0 0,1 0 0 0 0,-1 0 0 0 0,0-1 1 0 0,1 1-1 0 0,-1 0 0 0 0,0 0 0 0 0,1-1 0 0 0,-1 1 0 0 0,0 0 1 0 0,0-1-1 0 0,1 1 0 0 0,-1 0 0 0 0,0-1 0 0 0,0 1 0 0 0,0 0 1 0 0,1-1-1 0 0,-1 1 0 0 0,0 0 0 0 0,0-1 0 0 0,0 0 0 0 0,8-19 317 0 0,-7 19-338 0 0,40-171 974 0 0,-18 64 47 0 0,-12 59 1140 0 0,-13 69 446 0 0,-4 81-3276 0 0,2-35 671 0 0,-14 75 0 0 0,12-106-237 0 0,19-49-2989 0 0,-8 3 3286 0 0,0-1 0 0 0,-1 1 0 0 0,-1-1 0 0 0,0 0 0 0 0,-1 0-1 0 0,2-21 1 0 0,0 6 22 0 0,22-100 868 0 0,-6 34-259 0 0,-31 170 3398 0 0,3 48-3909 0 0,-2 15-230 0 0,7-109 532 0 0,14-41-4498 0 0,-5-3 3981 0 0,-1 1-1 0 0,0-1 1 0 0,-1 0 0 0 0,0-1-1 0 0,-1 1 1 0 0,2-23 0 0 0,1 0 117 0 0,33-131 1607 0 0,-22 98-1054 0 0,-23 108 3634 0 0,2 35-5116 0 0,-1 10-494 0 0,-15 49 1906 0 0,13-96 714 0 0,7-37-1290 0 0,1 0-6 0 0,0-1-1 0 0,0 1 1 0 0,0 0-1 0 0,-1-1 1 0 0,1 1 0 0 0,0-1-1 0 0,-1 1 1 0 0,1-1-1 0 0,0 1 1 0 0,-1-1-1 0 0,1 0 1 0 0,-1 1 0 0 0,1-1-1 0 0,-1 0 1 0 0,1 1-1 0 0,-1-1 1 0 0,1-1-1 0 0,7-14-329 0 0,3-10 344 0 0,-2-1 0 0 0,8-35 0 0 0,6-59 20 0 0,-11 55 230 0 0,-1 10 1795 0 0,-14 79 303 0 0,-11 127-4443 0 0,-9 75 3930 0 0,23-223-1758 0 0,16-38-3507 0 0,22-99 3063 0 0,10-27 508 0 0,-36 134 1709 0 0,-11 47 251 0 0,-4 54-2151 0 0,-4 0-1 0 0,-17 75 1 0 0,44-189-1444 0 0,24-105 1338 0 0,-31 95 487 0 0,27-60 4236 0 0,-45 170-4160 0 0,2-32-516 0 0,-27 195-185 0 0,45-259-1662 0 0,68-222 1652 0 0,-65 201 392 0 0,2-18 2556 0 0,-24 95-712 0 0,-47 244-3062 0 0,45-230 1212 0 0,5-31-236 0 0,0 1 0 0 0,1-1 0 0 0,0 1 1 0 0,0-1-1 0 0,0 0 0 0 0,0 1 0 0 0,0 3 0 0 0,0-6 222 0 0,0 0 1 0 0,0 0 0 0 0,0 1-1 0 0,1-1 1 0 0,-1 0 0 0 0,0 0-1 0 0,0 1 1 0 0,0-1-1 0 0,0 0 1 0 0,0 0 0 0 0,1 1-1 0 0,-1-1 1 0 0,0 0-1 0 0,0 0 1 0 0,0 0 0 0 0,1 1-1 0 0,-1-1 1 0 0,0 0 0 0 0,0 0-1 0 0,1 0 1 0 0,-1 0-1 0 0,0 0 1 0 0,0 1 0 0 0,1-1-1 0 0,-1 0 1 0 0,0 0-1 0 0,1 0-4 0 0,0 0-1 0 0,0 0 1 0 0,0 0-1 0 0,0-1 0 0 0,0 1 1 0 0,0 0-1 0 0,-1 0 1 0 0,1-1-1 0 0,0 1 0 0 0,0 0 1 0 0,0-1-1 0 0,1 0 1 0 0,0-1-28 0 0,1 0 1 0 0,-1 0 0 0 0,1-1-1 0 0,-1 1 1 0 0,0 0 0 0 0,0-1 0 0 0,0 0-1 0 0,0 1 1 0 0,-1-1 0 0 0,1 0-1 0 0,-1 0 1 0 0,1 0 0 0 0,-1 0-1 0 0,1-3 1 0 0,2-9 103 0 0,4-26 0 0 0,-5 22 63 0 0,57-322 3462 0 0,-63 354 653 0 0,-13 58-5340 0 0,6-2 222 0 0,-15 122-81 0 0,25-186 881 0 0,2-4-177 0 0,5-12-545 0 0,6-18 229 0 0,8-35 697 0 0,20-106 0 0 0,-37 140 392 0 0,0 0 0 0 0,-1-40 0 0 0,-9-61 309 0 0,6 126-739 0 0,0 2 16 0 0,0 0-1 0 0,-1 1 1 0 0,1-1-1 0 0,0 0 1 0 0,-1 0-1 0 0,0 0 1 0 0,0 0-1 0 0,0 1 1 0 0,-1-5 942 0 0,-4 11-302 0 0,6-4-711 0 0,-1 0 0 0 0,0 1 0 0 0,1-1 0 0 0,-1 1 0 0 0,1-1 0 0 0,-1 1 0 0 0,1-1 0 0 0,-1 1 0 0 0,1-1 0 0 0,-1 1 0 0 0,1-1 0 0 0,-1 1 0 0 0,1-1 0 0 0,0 1 0 0 0,-1 0 0 0 0,-3 12-583 0 0,0 0 0 0 0,1 0 0 0 0,1 1 0 0 0,0-1 0 0 0,-1 20 0 0 0,0 1 116 0 0,-1 15 294 0 0,-8 47-323 0 0,-2-32 3505 0 0,15-81-3603 0 0,-1-158-399 0 0,3-76 1423 0 0,-6 232 3534 0 0,2 19-3918 0 0,-4 10 704 0 0,-1 6-1056 0 0,1 0 0 0 0,1 1 0 0 0,1-1 0 0 0,0 1 0 0 0,1 0 0 0 0,0 23 0 0 0,-2 13-328 0 0,-36 190-2145 0 0,-6-85 4008 0 0,45-155-1113 0 0,-4 9 383 0 0,3-11-485 0 0,1-9-376 0 0,5-98-39 0 0,5 0 1 0 0,4 1-1 0 0,27-104 0 0 0,-31 164 3078 0 0,-9 46-2482 0 0,-1-1 0 0 0,1 0 0 0 0,-1 0 0 0 0,1 0 0 0 0,-1 0 0 0 0,1 1 0 0 0,-4 1 1246 0 0,4-1-1246 0 0,0-1 0 0 0,-1 1 0 0 0,-9 17 34 0 0,9-15 59 0 0,-6 11-601 0 0,0 1 0 0 0,2 0 0 0 0,-6 24 0 0 0,-7 50-502 0 0,11-46 580 0 0,-5 27-132 0 0,5-23-262 0 0,-2-1 1 0 0,-29 86 0 0 0,34-122 928 0 0,3-7-12 0 0,0 1 1 0 0,0-1 0 0 0,-1 1 0 0 0,1-1 0 0 0,-1 0-1 0 0,-4 6 1 0 0,4-27-665 0 0,1-27 12 0 0,2 1 1 0 0,2 0-1 0 0,10-48 0 0 0,-8 59 345 0 0,37-235 2273 0 0,-47 276-1396 0 0,-4 10-204 0 0,-50 180-2494 0 0,-9 23 1521 0 0,57-196 1040 0 0,11-39-1868 0 0,30-220-264 0 0,-14 142 1342 0 0,-18 82 2888 0 0,-6 18-1563 0 0,-8 22-1207 0 0,-23 72-1657 0 0,8-15 1140 0 0,18-54 417 0 0,7-15 108 0 0,-2-1 1 0 0,-13 24-1 0 0,24-78-1660 0 0,33-170 959 0 0,-17 116 522 0 0,-19 91 157 0 0,0-1 1 0 0,0 1-1 0 0,0 0 0 0 0,0-1 1 0 0,1 1-1 0 0,-1 0 0 0 0,0-1 0 0 0,0 1 1 0 0,0 0-1 0 0,0-1 0 0 0,0 1 0 0 0,0 0 1 0 0,0-1-1 0 0,0 1 0 0 0,0 0 0 0 0,0-1 1 0 0,0 1-1 0 0,0 0 0 0 0,0-1 0 0 0,0 1 1 0 0,0 0-1 0 0,0-1 0 0 0,-1 1 0 0 0,1 0 1 0 0,0 0-1 0 0,0-1 0 0 0,0 1 1 0 0,0 0-1 0 0,-1-1 0 0 0,1 1 0 0 0,0 0 1 0 0,0 0-1 0 0,-1-1 0 0 0,-8 8 1343 0 0,-9 18 564 0 0,2 5-2610 0 0,2 0-1 0 0,-13 41 1 0 0,14-38 530 0 0,-9 23 113 0 0,-30 56-1 0 0,56-150-1722 0 0,16-65 308 0 0,0-31 4133 0 0,-29 147-1445 0 0,-43 129-2535 0 0,9-21 1030 0 0,48-143-3132 0 0,1-27 3172 0 0,-1 15 140 0 0,10-75 1174 0 0,-23 130 1379 0 0,-32 126-3298 0 0,57-177-1237 0 0,19-52 1920 0 0,87-144 0 0 0,-116 216 209 0 0,0 0 0 0 0,16-18 1921 0 0,-23 29-1852 0 0,0 0 0 0 0,0 0 0 0 0,0 0-1 0 0,0 0 1 0 0,0-1 0 0 0,0 1 0 0 0,0 0-1 0 0,0 0 1 0 0,-1 0 0 0 0,1 0 0 0 0,0 0 0 0 0,-1 0-1 0 0,1 0 1 0 0,-1 1 0 0 0,8-2-3194 0 0,-5 0 2819 0 0,-1 0 0 0 0,1-1 0 0 0,0 1 0 0 0,0-1 0 0 0,2-1 0 0 0,-3 2 162 0 0,70-25 1721 0 0,-90 29 1649 0 0,5 1-3174 0 0,0 0 23 0 0,0 1 1 0 0,-17 10 320 0 0,50-23-2666 0 0,-16 7 1935 0 0,172-41 315 0 0,-175 42 122 0 0,-1 0-1 0 0,1-1 1 0 0,0 1 0 0 0,0 0-1 0 0,-1 0 1 0 0,1 0-1 0 0,0 0 1 0 0,-1-1-1 0 0,1 1 1 0 0,-1 0 0 0 0,1 0-1 0 0,-1-1 1 0 0,0 1-1 0 0,0 1 1 0 0,-6 2-114 0 0,1 0 0 0 0,0-1 0 0 0,-1 1 1 0 0,0-1-1 0 0,0-1 0 0 0,0 1 0 0 0,0-1 0 0 0,0 0 0 0 0,-8 1 1 0 0,3-2 58 0 0,-1 1 0 0 0,0-2 1 0 0,0 1-1 0 0,-17-3 0 0 0,30 2-107 0 0,0 0 1 0 0,-1 0-1 0 0,1 0 0 0 0,0 0 0 0 0,0 0 1 0 0,0 0-1 0 0,0 0 0 0 0,0 0 0 0 0,-1 0 0 0 0,1 0 1 0 0,0 0-1 0 0,0-1 0 0 0,0 1 0 0 0,0 0 1 0 0,0 0-1 0 0,-1 0 0 0 0,1 0 0 0 0,0 0 1 0 0,0 0-1 0 0,0 0 0 0 0,0 0 0 0 0,0 0 0 0 0,0-1 1 0 0,0 1-1 0 0,-1 0 0 0 0,1 0 0 0 0,0 0 1 0 0,0 0-1 0 0,0 0 0 0 0,0-1 0 0 0,0 1 1 0 0,0 0-1 0 0,0 0 0 0 0,0 0 0 0 0,0 0 0 0 0,0 0 1 0 0,0-1-1 0 0,0 1 0 0 0,0 0 0 0 0,0 0 1 0 0,4-8-436 0 0,11-8-389 0 0,-13 13 736 0 0,8-7-124 0 0,1 0 0 0 0,0 1 0 0 0,19-13 0 0 0,-24 18 202 0 0,0 1-1 0 0,-1 0 1 0 0,1 0 0 0 0,0 0-1 0 0,0 1 1 0 0,1 0 0 0 0,-1 0-1 0 0,0 1 1 0 0,1 0 0 0 0,10-1 1143 0 0,-34 3 1834 0 0,0 1-2886 0 0,1 0 0 0 0,-1 2 0 0 0,1 0-1 0 0,0 0 1 0 0,0 1 0 0 0,1 1 0 0 0,-18 9 0 0 0,33-14 38 0 0,6-2-1383 0 0,-1 0 716 0 0,0 0-1 0 0,1 0 0 0 0,-1-1 0 0 0,9-3 0 0 0,7-2 501 0 0,173-33-471 0 0,-183 38 541 0 0,-4 1-37 0 0,1 0 0 0 0,-1-1 0 0 0,0 0-1 0 0,7-3 1 0 0,-12 5 22 0 0,11-12-50 0 0,-11 5 420 0 0,-3-11 874 0 0</inkml:trace>
</inkml:ink>
</file>

<file path=ppt/ink/ink1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7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2:47.879"/>
    </inkml:context>
    <inkml:brush xml:id="br0">
      <inkml:brushProperty name="width" value="0.05" units="cm"/>
      <inkml:brushProperty name="height" value="0.05" units="cm"/>
      <inkml:brushProperty name="color" value="#F6630D"/>
    </inkml:brush>
  </inkml:definitions>
  <inkml:trace contextRef="#ctx0" brushRef="#br0">198 375 10135 0 0,'0'0'1171'0'0,"-11"-9"3898"0"0,10 8-4986 0 0,0 0 0 0 0,0 0 1 0 0,-1 0-1 0 0,1 1 0 0 0,0-1 0 0 0,-1 0 0 0 0,1 1 0 0 0,-1-1 0 0 0,1 1 0 0 0,0 0 0 0 0,-1-1 0 0 0,1 1 1 0 0,-1 0-1 0 0,0 0 0 0 0,1 0 0 0 0,-1 0 0 0 0,1 0 0 0 0,-1 0 0 0 0,1 0 0 0 0,-1 1 0 0 0,-1 0 1 0 0,1 0-58 0 0,0 0 1 0 0,0 0 0 0 0,1 0-1 0 0,-1 1 1 0 0,0-1 0 0 0,1 0-1 0 0,-1 1 1 0 0,1-1 0 0 0,-1 1-1 0 0,1 0 1 0 0,0 0 0 0 0,0-1 0 0 0,-2 4-1 0 0,0 2 12 0 0,0 1-1 0 0,0 0 0 0 0,1 0 1 0 0,0 0-1 0 0,0 0 1 0 0,-1 15-1 0 0,4-20-1947 0 0,4-6 1178 0 0,2-7 437 0 0,-6 5 412 0 0,1 0 0 0 0,-1 0 0 0 0,0 0 0 0 0,0 0 0 0 0,-1 0 0 0 0,0 0 0 0 0,1 0 0 0 0,-2 0 0 0 0,1 0 0 0 0,0 0 0 0 0,-3-9 0 0 0,3 14 128 0 0,-11 0 3763 0 0,9 3-4097 0 0,0 1 1 0 0,0 0-1 0 0,0-1 0 0 0,0 1 0 0 0,1 0 1 0 0,0 0-1 0 0,-1 0 0 0 0,2 0 0 0 0,-1 0 0 0 0,0 1 1 0 0,1 4-1 0 0,-2 3-26 0 0,-2 16 18 0 0,4-28 26 0 0,3-2-2353 0 0,-2 2 2315 0 0,-1-1-1 0 0,1 1 1 0 0,-1-1-1 0 0,1 1 1 0 0,-1-1 0 0 0,1 0-1 0 0,-1 1 1 0 0,0-1-1 0 0,1 0 1 0 0,-1 1 0 0 0,0-1-1 0 0,1 0 1 0 0,-1 1 0 0 0,0-1-1 0 0,0 0 1 0 0,0 0-1 0 0,4-17 134 0 0,-4 18-13 0 0,1-2 52 0 0,-1 0 0 0 0,1 0 0 0 0,-1 0 0 0 0,0-1 0 0 0,0 1 0 0 0,0 0 0 0 0,0 0 0 0 0,-1 0 0 0 0,1 0 0 0 0,-5-3 3759 0 0,-3 8-2718 0 0,5 2-1141 0 0,1 0 0 0 0,-1 0 1 0 0,1 1-1 0 0,0 0 0 0 0,0-1 0 0 0,0 1 1 0 0,1 0-1 0 0,0 0 0 0 0,-1 7 0 0 0,-1 3-74 0 0,-1 6 82 0 0,4-21-120 0 0,1-25-3063 0 0,0 20 3117 0 0,-1 0 0 0 0,0 0 0 0 0,0 0 0 0 0,-1 0 0 0 0,0-6 3178 0 0,0 10-3018 0 0,1 0 1 0 0,-1 1 0 0 0,1-1 0 0 0,-1 0 0 0 0,1 1 0 0 0,-1-1 0 0 0,1 0 0 0 0,-1 1 0 0 0,1-1 0 0 0,-1 1-1 0 0,1-1 1 0 0,0 1 0 0 0,-1-1 0 0 0,1 1 0 0 0,0-1 0 0 0,-1 1 0 0 0,1-1 0 0 0,0 1 0 0 0,0-1 0 0 0,0 1-1 0 0,-1-1 1 0 0,1 1 0 0 0,0 0 0 0 0,0 0 0 0 0,-3 17-568 0 0,2-16 539 0 0,-2 38-297 0 0,3-40 168 0 0,-5-7-733 0 0,3 15 288 0 0,1 26-498 0 0,1-33 1320 0 0,-10 2 339 0 0,-6-17-1080 0 0,-1-4 527 0 0,17 18-147 0 0,-1-1-15 0 0,0-1-6 0 0,1 2 1 0 0,0 0-61 0 0,0-1 126 0 0,0-1-22 0 0,-1 1 29 0 0,1 0-32 0 0,1 0-19 0 0,-1 1 7 0 0,5-18-288 0 0,-4 16 292 0 0,13-19-211 0 0,-12 17 348 0 0,0-1 0 0 0,0 0 0 0 0,0 0-1 0 0,-1 0 1 0 0,1 0 0 0 0,0-10 0 0 0,-2 12-23 0 0,1-4-50 0 0,0 0 0 0 0,0 0 0 0 0,0 1 0 0 0,0-1 0 0 0,3-7 0 0 0,-3 11 139 0 0,10-27 272 0 0,-14 42 3592 0 0,-13 36-4619 0 0,16-46 544 0 0,-4 12-250 0 0,2-10-579 0 0,0-14 462 0 0,1 5 339 0 0,0 3 84 0 0,1 0 1 0 0,0 1-1 0 0,0-1 0 0 0,-1 0 1 0 0,1 0-1 0 0,0 0 0 0 0,0 0 1 0 0,1 0-1 0 0,-1 0 0 0 0,0 0 1 0 0,1-2-1 0 0,4-2-245 0 0,-1 0 1 0 0,1 1 0 0 0,0-1-1 0 0,0 1 1 0 0,11-8-1 0 0,-15 12 317 0 0,0 0 0 0 0,1 1 1 0 0,-1-1-1 0 0,0 0 0 0 0,0 1 0 0 0,0-1 0 0 0,0 0 0 0 0,0 0 0 0 0,0 0 1 0 0,0 0-1 0 0,0 0 0 0 0,0 0 0 0 0,0 0 0 0 0,0-1 0 0 0,-1 1 0 0 0,1 0 1 0 0,0 0-1 0 0,0-3 0 0 0,-3 2 81 0 0,3 0-160 0 0,-1 0-1 0 0,1 1 1 0 0,-1-1-1 0 0,1 0 0 0 0,0 0 1 0 0,-1 1-1 0 0,1-1 1 0 0,2-3-1 0 0,23-36-184 0 0,-25 40 208 0 0,0-1 0 0 0,0 1 0 0 0,-1-2-4 0 0,1-1 0 0 0,0 1-1 0 0,1 0 1 0 0,-1 0 0 0 0,0 0 0 0 0,1 0-1 0 0,0 0 1 0 0,0 0 0 0 0,0 1 0 0 0,0-1-1 0 0,0 1 1 0 0,0-1 0 0 0,1 1-1 0 0,3-4 1 0 0,8-1 4 0 0,-12 6 0 0 0,-1 0 0 0 0,1 0 0 0 0,7-1 0 0 0,-4 0 0 0 0,18-15 0 0 0,-21 16 0 0 0,-1-1 0 0 0,1 1 0 0 0,-1 0 0 0 0,1-1 0 0 0,0 1 0 0 0,1-4 3940 0 0,-3 5-3871 0 0,-2-1-75 0 0,-2 1 67 0 0,-14 7-108 0 0,17-7-7 0 0,0 1 43 0 0,-1 0 11 0 0,0-1 0 0 0,0 0 0 0 0,1 1 11 0 0,0-1 31 0 0,0 0-31 0 0,-1 1-22 0 0,2-1-42 0 0,4-1-1837 0 0,1 0 1776 0 0,-1 0 0 0 0,0-1 0 0 0,6-2 0 0 0,-6 3 29 0 0,-1 1 43 0 0,11-11 43 0 0,-13 11 3 0 0,0 1-13 0 0,5-11 78 0 0,-5 9-58 0 0,-1-1 32 0 0,1 0-33 0 0,2-8-10 0 0,5-7 0 0 0,-5 12-52 0 0,5-3-245 0 0,-4 5 218 0 0,-3 1-24 0 0,13-2-298 0 0,-12 4 379 0 0,0 0 0 0 0,-1 0 0 0 0,1-1 0 0 0,0 1 0 0 0,0 0 0 0 0,-1 1 0 0 0,1-1 0 0 0,0 0 0 0 0,0 0 0 0 0,-1 1 0 0 0,1-1 0 0 0,0 1-1 0 0,0-1 1 0 0,-1 1 0 0 0,3 1 0 0 0,1 0 19 0 0,-1 0 0 0 0,0 0 0 0 0,1 0 0 0 0,-1-1-1 0 0,9 1 1 0 0,-10-1 3 0 0,-1-1 0 0 0,0 0 0 0 0,0 0 0 0 0,0 0 11 0 0,-2 0 42 0 0,0 0-26 0 0,0 0-1 0 0,0 0 1 0 0,1 0 0 0 0,-1 0-1 0 0,0 0 1 0 0,0 0-1 0 0,0 0 1 0 0,0 0 0 0 0,0 0-1 0 0,0-1 1 0 0,1 1-1 0 0,-1 0 1 0 0,0 0 0 0 0,0 0-1 0 0,0 0 1 0 0,0 0-1 0 0,0 0 1 0 0,0 0-1 0 0,0-1 1 0 0,0 1 0 0 0,0 0-1 0 0,0 0 1 0 0,1 0-1 0 0,-1 0 1 0 0,0 0 0 0 0,0 0-1 0 0,0-1 1 0 0,0 1-1 0 0,0 0 1 0 0,0 0 0 0 0,0 0-1 0 0,0 0 1 0 0,0-1-1 0 0,0 1 1 0 0,0 0 0 0 0,0 0-1 0 0,0 0 1 0 0,0 0-1 0 0,-1 0 1 0 0,1-1 0 0 0,0 1-1 0 0,0 0 1 0 0,0 0-1 0 0,0 0 1 0 0,0 0-1 0 0,0 0 1 0 0,0 0 0 0 0,0-1-1 0 0,0 1 1 0 0,0 0-1 0 0,-1 0 1 0 0,1 0 0 0 0,0 0-1 0 0,-7-8 1378 0 0,-13-4-1727 0 0,20 12 267 0 0,8-6-2885 0 0,-6 5 2941 0 0,-1 0-10 0 0,3 0-46 0 0,8-6-6 0 0,-10 6 62 0 0,-1-1 0 0 0,0 1 11 0 0,0 1 32 0 0,0-2-33 0 0,1 1-10 0 0,-1-1 0 0 0,0 1 0 0 0,1 0 0 0 0,0-2 0 0 0,-3 3 0 0 0,1 0 0 0 0,0 0 0 0 0,0 0 0 0 0,0 0 0 0 0,0 0 0 0 0,0 0 0 0 0,0 0 0 0 0,0 0 0 0 0,0 0 0 0 0,0 0 0 0 0,0 0 0 0 0,0 0 0 0 0,0 0 0 0 0,0 0 0 0 0,0 0 0 0 0,0 0 0 0 0,0 0 0 0 0,-1 0 0 0 0,1 0 0 0 0,0 0 0 0 0,0 0 0 0 0,0 0 0 0 0,0-1 0 0 0,0 1 0 0 0,0 0 0 0 0,0 0 0 0 0,0 0 0 0 0,0 0 0 0 0,0 0 0 0 0,0 0 0 0 0,0 0 0 0 0,0 0 0 0 0,0 0 0 0 0,0 0 0 0 0,14-17 0 0 0,-12 16 0 0 0,-1-1 0 0 0,0 1 0 0 0,1 0 0 0 0,-1 0 0 0 0,1 0 0 0 0,0 1 0 0 0,0-1 0 0 0,-1 0 0 0 0,1 1 0 0 0,0 0 0 0 0,0-1 0 0 0,0 1 0 0 0,0 0 0 0 0,0 0 0 0 0,-1 1 12 0 0,0-1 1 0 0,1 0-1 0 0,-1 1 0 0 0,0-1 0 0 0,0 1 0 0 0,0-1 0 0 0,1 1 0 0 0,-1-1 1 0 0,0 1-1 0 0,0 0 0 0 0,0 0 0 0 0,0 0 0 0 0,0-1 0 0 0,0 1 0 0 0,0 0 1 0 0,-1 0-1 0 0,2 2 0 0 0,-1-2 23 0 0,6 8 0 0 0,-4-5-7 0 0,-1-1 0 0 0,1 0 0 0 0,0 0 0 0 0,0 0-1 0 0,4 3 1 0 0,4 3 444 0 0,-11-10-451 0 0,1 1 0 0 0,-1 0 0 0 0,0-1 0 0 0,0 1-1 0 0,0 0 1 0 0,0-1 0 0 0,0 1 0 0 0,1 0 0 0 0,-1-1 0 0 0,0 1-1 0 0,0 0 1 0 0,0-1 0 0 0,0 1 0 0 0,0 0 0 0 0,0-1 0 0 0,0 1-1 0 0,0 0 1 0 0,0-1 0 0 0,0 1 0 0 0,0 0 0 0 0,-1-1 0 0 0,1 1-1 0 0,0 0 1 0 0,0 0 0 0 0,0-1 0 0 0,0 1 0 0 0,0 0 0 0 0,-1-1-1 0 0,-3-10 142 0 0,0 4-246 0 0,1-1 255 0 0,-1 1 1 0 0,0 0-1 0 0,0 0 0 0 0,-8-9 594 0 0,29 27-3865 0 0,-14-9 3092 0 0,21 8-82 0 0,-23-10 100 0 0,1 0-10 0 0,0 0 0 0 0,1 0 1 0 0,5-7-66 0 0,-7 5 65 0 0,0 1 11 0 0,-1 0 32 0 0,1 0-19 0 0,-1 1 40 0 0,1-1 14 0 0,0 1-290 0 0,-11-8 4584 0 0,10 8-4431 0 0,14-7-3798 0 0,-9 4 3856 0 0,-5 2 4 0 0,1 1 1 0 0,0-1-1 0 0,0 1 0 0 0,-1-1 1 0 0,1 1-1 0 0,0-1 1 0 0,0 1-1 0 0,0 0 1 0 0,0 0-1 0 0,0-1 0 0 0,0 1 1 0 0,0 0-1 0 0,-1 0 1 0 0,1 0-1 0 0,2 0 1 0 0,-1 0 6 0 0,0 0-10 0 0,-1 0 1 0 0,0 1 0 0 0,0-1 0 0 0,0 0 0 0 0,1 1 1 0 0,-1-1-1 0 0,0 1 0 0 0,0 0 0 0 0,0-1 0 0 0,0 1 0 0 0,0 0 0 0 0,0 0 0 0 0,0-1 0 0 0,0 1 0 0 0,0 0 0 0 0,-1 0 0 0 0,1 0 0 0 0,0 0 0 0 0,0 0 1 0 0,-1 0-1 0 0,1 2 0 0 0,1 0 40 0 0,1 1-40 0 0,-2-1 0 0 0,0-1 0 0 0,1 1 0 0 0,0 0 0 0 0,-1-1 0 0 0,1 0 0 0 0,0 1 0 0 0,0-1 0 0 0,1 0-1 0 0,-1 0 1 0 0,0 0 0 0 0,5 3 1080 0 0,-16-25-149 0 0,3 7-824 0 0,5 10-88 0 0,0 0 1 0 0,0 1-1 0 0,0-1 0 0 0,-1 1 0 0 0,1-1 1 0 0,-1 1-1 0 0,1 0 0 0 0,-1-1 0 0 0,0 1 1 0 0,-2-2 405 0 0,4 3-367 0 0,-1 1-58 0 0,1 0 10 0 0,0-1 42 0 0,-1 1-42 0 0,0-1 0 0 0,7 10-1728 0 0,-3-5 1630 0 0,-1 0 1 0 0,1 0-1 0 0,0 0 0 0 0,1 0 0 0 0,-1-1 1 0 0,0 1-1 0 0,6 3 0 0 0,-5-3 89 0 0,6 4-80 0 0,-9-8 18 0 0,1-10 698 0 0,-3 8-567 0 0,0 1-34 0 0,1-1-1 0 0,-1 1 1 0 0,1 0 0 0 0,-1 0 0 0 0,0 0 0 0 0,0 0 0 0 0,1 0 0 0 0,-1 0 0 0 0,0 0 0 0 0,0 0-1 0 0,0 0 1 0 0,-2-1 0 0 0,3 2-102 0 0,13 1-1842 0 0,16 2 4856 0 0,-30-5-2716 0 0,1 1-220 0 0,-1 1 0 0 0,1 0 0 0 0,0-1 0 0 0,0 1 1 0 0,-1-1-1 0 0,1 1 0 0 0,0 0 0 0 0,-1-1 0 0 0,1 1 1 0 0,0 0-1 0 0,-1 0 0 0 0,1-1 0 0 0,-1 1 1 0 0,1 0-1 0 0,-1 0 0 0 0,1-1 0 0 0,0 1 0 0 0,-1 0 1 0 0,1 0-1 0 0,-1 0 0 0 0,0-1 357 0 0,10 6-2607 0 0,-7-4 2237 0 0,0 0-10 0 0,-1-1-33 0 0,1 1 32 0 0,0 0 11 0 0,0 0 0 0 0,0-1 0 0 0,0 1-10 0 0,-1-1-33 0 0,0 0 32 0 0,1 1 11 0 0,0 0 0 0 0,0 0 0 0 0,0-1 0 0 0,0 1 504 0 0,-1 0-403 0 0,0 2-67 0 0,0 0 0 0 0,0 0 0 0 0,0 0 0 0 0,0 1 0 0 0,0-1 0 0 0,-1 0 0 0 0,1 0-1 0 0,-1 1 1 0 0,0 4 0 0 0,0-7-50 0 0,0-1-64 0 0,0 1-69 0 0,0 0 128 0 0,0-1-22 0 0,1 2 18 0 0,-1-2-47 0 0,0 0 4 0 0,1 2 42 0 0,0-1-22 0 0,0 1 36 0 0,0 0 12 0 0,0-1 0 0 0,1 1 0 0 0,-1-1 0 0 0,0 1 0 0 0,0 0 0 0 0,1-1 0 0 0,-1 1 0 0 0,1 0 5 0 0,-2-3-11 0 0,0 1 7 0 0,0 0-1 0 0,0 0 0 0 0,0 0 0 0 0,0 0 0 0 0,0 0 0 0 0,0 0 0 0 0,0 0 0 0 0,0 0 0 0 0,0 0 0 0 0,0 0 0 0 0,0 0 0 0 0,0 0 0 0 0,0 0 0 0 0,0 0 0 0 0,0 0 0 0 0,1 0 0 0 0,-1 0 1 0 0,0 0-1 0 0,0 0 0 0 0,0 0 0 0 0,0 0 0 0 0,0 0 0 0 0,0 0 0 0 0,0 0 0 0 0,0 0 0 0 0,0 0 0 0 0,0 0 0 0 0,0 0 0 0 0,0 0 0 0 0,0 0 0 0 0,0 0 0 0 0,0 0 0 0 0,0 0 0 0 0,0 0 1 0 0,0 0-1 0 0,0 0 0 0 0,0 0 0 0 0,0 0 0 0 0,0 0 0 0 0,0 0 0 0 0,0 0 0 0 0,0 0 0 0 0,0 0 0 0 0,0 0 0 0 0,0 0 0 0 0,10 14 62 0 0,-9-14-41 0 0,-1 1 0 0 0,1 0 0 0 0,0 0 0 0 0,-1 0 0 0 0,1-1-1 0 0,-1 1 1 0 0,1 0 0 0 0,-1 0 0 0 0,1 0 0 0 0,-1 0 0 0 0,0 0 0 0 0,1 0-1 0 0,-1 0 1 0 0,0 0 0 0 0,0 0 0 0 0,0 0 0 0 0,0 0 0 0 0,0 0 0 0 0,0 0-1 0 0,0 0 1 0 0,0 0 0 0 0,0 0 0 0 0,0 0 0 0 0,-1 0 0 0 0,1 0 0 0 0,0 0 0 0 0,-1 1-1 0 0,-1 2-11 0 0,1-1 0 0 0,0 1-1 0 0,0 0 1 0 0,1 0 0 0 0,-1 0-1 0 0,1-1 1 0 0,0 6 0 0 0,0-9-64 0 0,0 1-14 0 0,0 0 14 0 0,1 1 34 0 0,-1 0-22 0 0,1-1 32 0 0,0 1 17 0 0,2 3-21 0 0,2 20 152 0 0,-4-23-137 0 0,-1 0 0 0 0,1 0-1 0 0,-1 10 66 0 0,-1-5 171 0 0,1-6-191 0 0,0-1-1 0 0,0 0 1 0 0,0 1-1 0 0,0-1 1 0 0,0 0 0 0 0,0 1-1 0 0,0-1 1 0 0,0 0-1 0 0,0 0 1 0 0,0 1-1 0 0,0-1 1 0 0,0 0 0 0 0,0 1-1 0 0,0-1 1 0 0,0 0-1 0 0,0 1 1 0 0,0-1 0 0 0,-1 0-1 0 0,1 0 1 0 0,0 1-1 0 0,0-1 1 0 0,0 0 0 0 0,0 0-1 0 0,-1 0 1 0 0,1 1-1 0 0,0-1 1 0 0,0 0 0 0 0,-1 0-1 0 0,1 0 1 0 0,0 1-1 0 0,-1-1 1 0 0,-19 17 796 0 0,19-16-841 0 0,-1 1 0 0 0,1-1 0 0 0,0-1 0 0 0,-1 1 11 0 0,1-1 42 0 0,0 1-40 0 0,-1 0-1 0 0,1-1 1 0 0,0 1-1 0 0,0 0 1 0 0,-1 0-1 0 0,1-1 1 0 0,0 1-1 0 0,0 0 1 0 0,0 0-1 0 0,0 1 1 0 0,-2 1-1 0 0,0 0 6 0 0,2-2-7 0 0,1 0 42 0 0,-1-1 11 0 0,1 1 1 0 0,-5 2 289 0 0,3-2-278 0 0,2-1-4 0 0,-1 1-7 0 0,-1-1-12 0 0,0 0-42 0 0,-1 1-11 0 0,2-1 0 0 0,-1 0 0 0 0,0 0 0 0 0,-25 5 192 0 0,20-5-193 0 0,3 1-2 0 0,-12 9 135 0 0,12-5-137 0 0,-13 7 63 0 0,2-9 66 0 0,12-3-104 0 0,0 1 1 0 0,0-1-1 0 0,0 1 1 0 0,-1 0-1 0 0,1-1 1 0 0,-4 3-1 0 0,5-2-20 0 0,1-1 0 0 0,-3 2-44 0 0,-2 5-155 0 0,-3 6 162 0 0,8-11 37 0 0,0-1 0 0 0,0 1 0 0 0,-1-1 0 0 0,1 1 0 0 0,0-1 0 0 0,-1 0 0 0 0,1 0 0 0 0,-2 3 71 0 0,-1-1 127 0 0,-14-1-83 0 0,15-2-115 0 0,-12 3 0 0 0,14-3 0 0 0,-1 1 0 0 0,0 0 0 0 0,-1 2-13 0 0,1-2-28 0 0,0 0 0 0 0,1 1 0 0 0,-1-1 0 0 0,0 1 0 0 0,1-1 0 0 0,0 1 0 0 0,-1-1 0 0 0,0 3 0 0 0,-1 0 31 0 0,2-3 10 0 0,0 1 0 0 0,0-1 0 0 0,1 0-12 0 0,-1 0-36 0 0,0 0 36 0 0,0 0 12 0 0,1 1-2 0 0,-6 3 48 0 0,1-1-14 0 0,4-3 79 0 0,-1 0-116 0 0,1 0 1 0 0,0 0-1 0 0,0-1 1 0 0,0 1-1 0 0,-1-1 0 0 0,1 1 1 0 0,0 0-1 0 0,-1-1 0 0 0,1 0 1 0 0,0 1-1 0 0,-1-1 0 0 0,1 0 1 0 0,0 0-1 0 0,-1 0 0 0 0,1 0 1 0 0,-1 0-1 0 0,1 0 0 0 0,0 0 1 0 0,-1 0-1 0 0,1 0 0 0 0,0-1 1 0 0,-3 0-1 0 0,3 0 5 0 0,-16-1-128 0 0,16 1 114 0 0,-1 1-1 0 0,1 0 1 0 0,-1 0 0 0 0,0 0-1 0 0,1 0 1 0 0,-1 0-1 0 0,1 0 1 0 0,-1 1 0 0 0,1-1-1 0 0,-1 0 1 0 0,1 1-1 0 0,-1-1 1 0 0,1 1 0 0 0,0 0-1 0 0,-1-1 1 0 0,1 1-1 0 0,0 0 1 0 0,-1 0 0 0 0,0 1-1 0 0,-31 26-257 0 0,32-27 272 0 0,0 0 0 0 0,-1-1 0 0 0,1 0-11 0 0,1 0-45 0 0,-9-1-117 0 0,-14 0 320 0 0,7 1-102 0 0,15 0-107 0 0,0 0 36 0 0,0 0-1 0 0,0-1 1 0 0,0 1-1 0 0,1 0 1 0 0,-1 0-1 0 0,0 0 1 0 0,0 0-1 0 0,0 0 1 0 0,0 1-1 0 0,1-1 1 0 0,-1 0-1 0 0,0 0 1 0 0,0 1 0 0 0,0-1-1 0 0,1 0 1 0 0,-2 1-1 0 0,0 0 27 0 0,1 0-12 0 0,1-1-49 0 0,4 3-3461 0 0,-4-2 3513 0 0,1-1 1 0 0,-1 0-1 0 0,0 0 0 0 0,1 0 1 0 0,-1 0-1 0 0,0 0 0 0 0,1 0 0 0 0,-1 0 1 0 0,0 0-1 0 0,1 0 0 0 0,17 4-121 0 0,-16-3 77 0 0,0-1 39 0 0,0 1 14 0 0,1-1 0 0 0,-1 1 0 0 0,-1 0 0 0 0,1 0 0 0 0,10 5 4047 0 0,-35-12-3806 0 0,6 1-252 0 0,17 5-42 0 0,-1 0 0 0 0,0 0 42 0 0,-1 0 11 0 0,1 0 0 0 0,-1 0 0 0 0,0 1 0 0 0,1 0 12 0 0,0-1 36 0 0,0 1-36 0 0,-1 1-12 0 0,1-1 0 0 0,-1 0 0 0 0,1 2 20 0 0,-12 3 24 0 0,-38 23 20 0 0,50-28-64 0 0,-1-1 0 0 0,1 1 0 0 0,-1-1 0 0 0,1 1 0 0 0,0-1 0 0 0,-1 0 0 0 0,0 0 0 0 0,0 0 0 0 0,1 0 0 0 0,0 0-12 0 0,-1 0-36 0 0,0 0 36 0 0,1 0 12 0 0,-1 0 0 0 0,1-1-11 0 0,-1 1-31 0 0,1 0 31 0 0,-1 0 11 0 0,1-1 0 0 0,-1 1 0 0 0,0 0 0 0 0,1 0-13 0 0,1 0-54 0 0,-30 29-136 0 0,30-29 149 0 0,0 0-5 0 0,-1 1 36 0 0,1 0-19 0 0,-3 1-11 0 0,0 3-76 0 0,-3 8 100 0 0,6-12-8 0 0,0-1 36 0 0,0 0-1 0 0,0 0 1 0 0,0 0-1 0 0,0 0 1 0 0,0 0-1 0 0,0 0 1 0 0,0 0-1 0 0,0 0 1 0 0,0 0-1 0 0,0 1 1 0 0,0-1-1 0 0,0 0 1 0 0,0 0 0 0 0,0 0-1 0 0,0 0 1 0 0,0 0-1 0 0,0 0 1 0 0,0 0-1 0 0,0 0 1 0 0,0 0-1 0 0,0 0 1 0 0,0 0-1 0 0,0 0 1 0 0,0 0-1 0 0,0 0 1 0 0,0 0-1 0 0,0 0 1 0 0,0 0 0 0 0,0 0-1 0 0,0 0 1 0 0,0 0-1 0 0,0 0 1 0 0,0 0-1 0 0,0 0 1 0 0,0 0-1 0 0,0 0 1 0 0,0 0-1 0 0,0 0 1 0 0,0 0-1 0 0,0 0 1 0 0,0 0-1 0 0,0 0 1 0 0,0 0 0 0 0,1 0-1 0 0,-1 0 1 0 0,0 0-1 0 0,-10 17-47 0 0,10-17 7 0 0,0 2 31 0 0,-1-1 0 0 0,1-1-47 0 0,-1 2-364 0 0,1-2 380 0 0,0 1 42 0 0,-1 0 42 0 0,1 0-20 0 0,-1-1 20 0 0,1 1-20 0 0,-1-1 71 0 0,5-19-2373 0 0,6-15 2140 0 0,1-1 0 0 0,2 2 0 0 0,18-36 0 0 0,28-39 76 0 0,-58 106 64 0 0,-1 1 11 0 0,-9 18 2390 0 0,-8 16-3157 0 0,11-15 555 0 0,-4 20-1 0 0,7-26 202 0 0,1 0-1 0 0,-2 0 1 0 0,0-1 0 0 0,0 1-1 0 0,-7 10 1 0 0,11-21 5 0 0,4-3-3300 0 0,-4 2 3195 0 0,1 0-1 0 0,0-1 0 0 0,0 1 1 0 0,-1-1-1 0 0,1 1 1 0 0,-1-1-1 0 0,1 1 0 0 0,0-1 1 0 0,-1 1-1 0 0,1-1 1 0 0,-1 0-1 0 0,1 1 0 0 0,-1-1 1 0 0,0 0-1 0 0,1 1 1 0 0,-1-1-1 0 0,0 0 0 0 0,1 0 1 0 0,7-22 186 0 0,-7 17-246 0 0,17-48 44 0 0,30-111 2499 0 0,-57 179 1115 0 0,0 4-3779 0 0,0 0-1 0 0,-12 36 0 0 0,1-3-43 0 0,11-31 436 0 0,-12 17 1 0 0,20-37-107 0 0,1 0 100 0 0,0-2-735 0 0,1-1 237 0 0,-1 1-1 0 0,1-1 1 0 0,-1 1 0 0 0,1-1 0 0 0,1-3 0 0 0,0 1-50 0 0,4-21 335 0 0,1 1 0 0 0,1 0 0 0 0,21-42 0 0 0,-32 72 868 0 0,1 0 0 0 0,0 0 0 0 0,0 1 0 0 0,0 5 1 0 0,-8 49-1797 0 0,6-30 930 0 0,-3 2-141 0 0,4-21 203 0 0,1 1 0 0 0,0-1 0 0 0,0 13 0 0 0,5-26-1639 0 0,-1 1 1493 0 0,-1 0 0 0 0,0-1 0 0 0,1 1 0 0 0,-1 0 0 0 0,0-1 0 0 0,0 1 0 0 0,0-1-1 0 0,0 1 1 0 0,0-1 0 0 0,0 1 0 0 0,0-1 0 0 0,0-3 0 0 0,1 1 12 0 0,14-27 404 0 0,-2-1-1 0 0,-2 0 0 0 0,0 0 1 0 0,-3-1-1 0 0,6-32 7185 0 0,-24 113-7707 0 0,-7 47-1764 0 0,2-20 1380 0 0,22-86-2567 0 0,-1-6 3073 0 0,-1-1 0 0 0,-1 0 0 0 0,0 0 0 0 0,-1 0 0 0 0,2-23 0 0 0,3-11 153 0 0,11-43 5180 0 0,-20 98-4929 0 0,0-1-1 0 0,0 1 0 0 0,-1-1 1 0 0,1 0-1 0 0,-1 1 0 0 0,1-1 1 0 0,-2 4-1 0 0,-1 4-362 0 0,-7 41-782 0 0,1 2 419 0 0,-24 75 0 0 0,30-117 215 0 0,8-17-1374 0 0,5-17 525 0 0,65-236 881 0 0,-71 244 3752 0 0,-7 23-1905 0 0,-35 141-3823 0 0,28-102 1979 0 0,-26 76 0 0 0,71-291-1894 0 0,-35 167 2196 0 0,0 1 1 0 0,1 0-1 0 0,-1 0 1 0 0,0 0-1 0 0,0 0 1 0 0,0 0-1 0 0,0 0 1 0 0,0-1-1 0 0,0 1 1 0 0,0 0-1 0 0,0 0 1 0 0,0 0-1 0 0,0 0 1 0 0,0-1-1 0 0,0 1 1 0 0,0 0-1 0 0,0 0 1 0 0,0 0-1 0 0,0 0 1 0 0,0 0-1 0 0,0-1 1 0 0,0 1-1 0 0,0 0 1 0 0,0 0-1 0 0,0 0 1 0 0,0 0-1 0 0,0-1 1 0 0,0 1-1 0 0,0 0 1 0 0,0 0-1 0 0,0 0 1 0 0,-1 0-1 0 0,1 0 0 0 0,0 0 1 0 0,0-1-1 0 0,0 1 1 0 0,0 0-1 0 0,0 0 1 0 0,0 0-1 0 0,-1 0 1 0 0,1 0-1 0 0,0 0 1 0 0,0 0-1 0 0,0 0 1 0 0,0 0-1 0 0,0 0 1 0 0,-1 0-1 0 0,1 0 1 0 0,0 0-1 0 0,0-1 1 0 0,0 1-1 0 0,0 0 1 0 0,0 0-1 0 0,-1 1 1 0 0,-9 6 1399 0 0,-7 16-1328 0 0,5-4-343 0 0,1 0 0 0 0,2 1 0 0 0,0 0-1 0 0,1 1 1 0 0,-7 28 0 0 0,9-31 177 0 0,6-18 30 0 0,0 0 1 0 0,0 0-1 0 0,0 0 0 0 0,0 0 1 0 0,0 0-1 0 0,0 0 0 0 0,0 0 1 0 0,1 0-1 0 0,-1 0 0 0 0,0 0 1 0 0,0 0-1 0 0,0 0 0 0 0,0 0 0 0 0,0 0 1 0 0,0 0-1 0 0,0 0 0 0 0,0 0 1 0 0,0 0-1 0 0,0 0 0 0 0,0 0 1 0 0,0 0-1 0 0,0 0 0 0 0,0 0 1 0 0,0 0-1 0 0,0 0 0 0 0,0 0 1 0 0,0 0-1 0 0,1 0 0 0 0,-1 0 0 0 0,0 0 1 0 0,0 0-1 0 0,0 0 0 0 0,0 0 1 0 0,0 0-1 0 0,0 0 0 0 0,0 0 1 0 0,0 0-1 0 0,0 0 0 0 0,0 0 1 0 0,0 0-1 0 0,0 0 0 0 0,0 1 0 0 0,0-1 1 0 0,0 0-1 0 0,0 0 0 0 0,0 0 1 0 0,0 0-1 0 0,0 0 0 0 0,0 0 1 0 0,0 0-1 0 0,0 0 0 0 0,0 0 1 0 0,0 0-1 0 0,0 0 0 0 0,0 0 0 0 0,0 0 1 0 0,0 0-1 0 0,0 0 0 0 0,0 0 1 0 0,0 0-1 0 0,0 0 0 0 0,0 1 1 0 0,0-1-1 0 0,0 0 0 0 0,0 0 1 0 0,0 0-1 0 0,6-5-1297 0 0,5-6-830 0 0,3-7 1978 0 0,-1 1 0 0 0,-1-2 0 0 0,-1 0 0 0 0,11-26 0 0 0,27-84 306 0 0,-39 93 4382 0 0,-11 38-4389 0 0,0 1 0 0 0,-1 0 1 0 0,1 0-1 0 0,1 0 0 0 0,-2 5 0 0 0,2-7-123 0 0,-16 79-1981 0 0,-15 57 2165 0 0,31-137-96 0 0,7-15-1853 0 0,43-143 447 0 0,-20 60 1329 0 0,-28 89-1132 0 0,3-8 6968 0 0,-9 28-4252 0 0,-9 37-2385 0 0,2 0 0 0 0,-5 49 0 0 0,1-2-111 0 0,15-91 258 0 0,1-7-19 0 0,6-15-545 0 0,7-28 338 0 0,16-45 782 0 0,27-94 146 0 0,-71 239 5794 0 0,0 8-5354 0 0,-26 102-3164 0 0,37-158 2635 0 0,2-4-38 0 0,1 0 0 0 0,-1-1 0 0 0,1 1 0 0 0,-1 0 0 0 0,1 0 0 0 0,-1-1 0 0 0,1 1 0 0 0,0 2 0 0 0,11-21-2478 0 0,10-35 2032 0 0,25-87 0 0 0,-26 72 3514 0 0,-24 76 52 0 0,-11 29-3625 0 0,-2 24-394 0 0,-18 90 582 0 0,35-152 284 0 0,1 0-142 0 0,-1 0 81 0 0,1-1-1 0 0,0 1 0 0 0,-1 0 0 0 0,1-1 1 0 0,0 1-1 0 0,-1 0 0 0 0,1-1 0 0 0,-1 1 1 0 0,1-1-1 0 0,-1 1 0 0 0,1-1 0 0 0,-1 1 1 0 0,1-1-1 0 0,-1 0 0 0 0,1 1 0 0 0,-1-1 1 0 0,0 0-1 0 0,1 0 0 0 0,7-15-495 0 0,-8 14 594 0 0,12-29-78 0 0,-3 0 0 0 0,8-42 0 0 0,-3 13 315 0 0,7-26 5099 0 0,-28 109-3418 0 0,-20 137-3734 0 0,7-42 820 0 0,18-103 1096 0 0,2-15-172 0 0,3-19-2166 0 0,77-287 1038 0 0,-84 315 7232 0 0,-7 28-5782 0 0,-45 244-3080 0 0,73-359 1620 0 0,4 0 0 0 0,30-74 0 0 0,-46 143 2449 0 0,-9 19 1224 0 0,-3 10-300 0 0,-28 127-4870 0 0,3-11 1918 0 0,27-115 1922 0 0,5-18-754 0 0,3-14-1240 0 0,86-243-857 0 0,-55 153 6092 0 0,-39 119-2268 0 0,-57 264-6656 0 0,85-347 2351 0 0,46-161 2402 0 0,-66 214 711 0 0,-7 19 1042 0 0,-6 20 883 0 0,-67 236-4756 0 0,73-247 1456 0 0,9-25-1560 0 0,10-23 497 0 0,38-125 1313 0 0,-18 49 441 0 0,-46 152 6396 0 0,-3 40-8410 0 0,10-52 1993 0 0,-10 54-1117 0 0,14-86 828 0 0,5-17-2944 0 0,22-81 2030 0 0,8-32 3240 0 0,-35 134-1799 0 0,-1 0 1 0 0,0 0 0 0 0,0-1 0 0 0,0 1 0 0 0,-2 4 0 0 0,-3 7 476 0 0,-39 205-2149 0 0,55-249-3432 0 0,-2 7 4516 0 0,43-144 9 0 0,-45 151 2990 0 0,-7 31-243 0 0,-23 200-4986 0 0,26-220 487 0 0,59-227 5854 0 0,-63 252-2030 0 0,-25 155-3467 0 0,27-176 1398 0 0,7-16-3523 0 0,7-34 3372 0 0,10-65 2688 0 0,-24 132-197 0 0,3 135-2976 0 0,5-169-3649 0 0,-3-19 4755 0 0,-4 29-1082 0 0,-1-1-1 0 0,2 0 1 0 0,2-8 0 0 0</inkml:trace>
</inkml:ink>
</file>

<file path=ppt/ink/ink1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23"/>
    </inkml:context>
    <inkml:brush xml:id="br0">
      <inkml:brushProperty name="width" value="0.025" units="cm"/>
      <inkml:brushProperty name="height" value="0.025" units="cm"/>
      <inkml:brushProperty name="color" value="#B54907"/>
    </inkml:brush>
  </inkml:definitions>
  <inkml:trace contextRef="#ctx0" brushRef="#br0">2 2 1839 0 0,'0'0'16494'0'0,"0"23"-16532"0"0,-1 4 242 0 0,1-26-225 0 0,0-1 0 0 0,0 1-1 0 0,1-1 1 0 0,-1 1-1 0 0,0-1 1 0 0,0 0 0 0 0,1 1-1 0 0,-1-1 1 0 0,0 0 0 0 0,1 1-1 0 0,-1-1 1 0 0,0 0 0 0 0,1 1-1 0 0,-1-1 1 0 0,1 0 0 0 0,-1 0-1 0 0,1 1 1 0 0,-1-1-1 0 0,0 0 1 0 0,1 0 0 0 0,-1 0-1 0 0,1 0 1 0 0,-1 0 0 0 0,1 0-1 0 0,-1 1 1 0 0,1-1 0 0 0,-1 0-1 0 0,1 0 1 0 0,-1 0 0 0 0,1-1-1 0 0,16 1-115 0 0,-15 0 116 0 0,0 0 21 0 0,0-1 0 0 0,58-6 24 0 0,-43 3 323 0 0,-16 4-312 0 0,0-1 0 0 0,0 1 0 0 0,0-1 0 0 0,0 1 0 0 0,0-1 0 0 0,0 0-1 0 0,0 0 1 0 0,0 1 0 0 0,-1-1 0 0 0,1 0 0 0 0,0 0 0 0 0,0 0 0 0 0,-1 0 0 0 0,1 0 0 0 0,0 0 0 0 0,-1 0 0 0 0,1 0 0 0 0,-1 0 0 0 0,1 0 0 0 0,-1-1 0 0 0,0 1-1 0 0,0 0 1 0 0,1 0 0 0 0,-1 0 0 0 0,0-2 0 0 0,3-10 206 0 0,0 5-86 0 0,-2 7 332 0 0,-4 11 263 0 0,0 9-632 0 0,3-19-172 0 0,1 1-295 0 0,-1-1 250 0 0,-1 1-134 0 0,8 4 106 0 0,-6-4 120 0 0,0 0-1 0 0,0-1 1 0 0,-1 0 0 0 0,1 1-1 0 0,0-1 1 0 0,0 1-1 0 0,-1-1 1 0 0,1 0 0 0 0,0 0-1 0 0,0 1 1 0 0,0-1 0 0 0,0 0-1 0 0,-1 0 1 0 0,1 0-1 0 0,0 0 1 0 0,1 0 0 0 0,0 0-6 0 0,0 0 1 0 0,-1 0 0 0 0,1 1 0 0 0,0-1 0 0 0,0 0 0 0 0,0 1-1 0 0,-1-1 1 0 0,1 1 0 0 0,0 0 0 0 0,-1-1 0 0 0,1 1 0 0 0,-1 0-1 0 0,3 2 1 0 0,-2-2 12 0 0,0 0 0 0 0,-1 0 0 0 0,1 0 0 0 0,0 0 11 0 0,-2-1 32 0 0,2 2-33 0 0,-1 0-8 0 0,10 3-94 0 0,-10-5 49 0 0,0 1 32 0 0,14-3 1394 0 0,-19 13-942 0 0,-1-4-528 0 0,3-5 64 0 0,1-1 0 0 0,0 0 0 0 0,0 0 1 0 0,0 1-1 0 0,0-1 0 0 0,0 1 0 0 0,1-1 0 0 0,-1 1 0 0 0,0-1 0 0 0,1 1 1 0 0,-1-1-1 0 0,1 1 0 0 0,-1-1 0 0 0,1 1 0 0 0,0 0 0 0 0,0-1 1 0 0,0 1-1 0 0,0 0 0 0 0,0-1 0 0 0,0 1 0 0 0,0 0 0 0 0,0-1 1 0 0,1 1-1 0 0,-1-1 0 0 0,1 1 0 0 0,0 2 0 0 0,0-2 23 0 0,-1 1-60 0 0,8 7-72 0 0,-7-9 119 0 0,-1 1-73 0 0,11 3-167 0 0,-9-5 253 0 0,0 0 0 0 0,0 1 0 0 0,0-1 0 0 0,7 1 11 0 0,-9-1 330 0 0</inkml:trace>
</inkml:ink>
</file>

<file path=ppt/ink/ink1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24.896"/>
    </inkml:context>
    <inkml:brush xml:id="br0">
      <inkml:brushProperty name="width" value="0.025" units="cm"/>
      <inkml:brushProperty name="height" value="0.025" units="cm"/>
      <inkml:brushProperty name="color" value="#B54907"/>
    </inkml:brush>
  </inkml:definitions>
  <inkml:trace contextRef="#ctx0" brushRef="#br0">0 59 919 0 0,'0'0'14012'0'0,"4"-18"-14008"0"0,-4 16-14 0 0,0 0 1 0 0,0 1-1 0 0,0-1 0 0 0,1 0 0 0 0,-1 1 0 0 0,1-1 0 0 0,0 1 0 0 0,-1-1 0 0 0,1 1 0 0 0,0-1 1 0 0,0 1-1 0 0,0 0 0 0 0,0-1 0 0 0,0 1 0 0 0,0 0 0 0 0,2-2 0 0 0,2 0-12 0 0,-3 1 13 0 0,0 1-1 0 0,1 0 1 0 0,-1-1-1 0 0,0 1 1 0 0,1 0 0 0 0,0 1-1 0 0,-1-1 1 0 0,1 0 0 0 0,2 0-1 0 0,-4 1 69 0 0,0 0-16 0 0,-1 0 0 0 0,1 1 0 0 0,0-1 0 0 0,0 0 0 0 0,0 0 0 0 0,-1 0 1 0 0,1 1-1 0 0,0-1 0 0 0,0 0 0 0 0,-1 1 0 0 0,1-1 0 0 0,0 1 0 0 0,-1-1 0 0 0,1 1 0 0 0,0-1 0 0 0,-1 1 0 0 0,1-1 1 0 0,-1 1-1 0 0,1-1 0 0 0,0 1 0 0 0,-1 0 0 0 0,0-1 0 0 0,1 1 0 0 0,-1 0 0 0 0,1 0 0 0 0,-1-1 0 0 0,0 1 0 0 0,0 0 1 0 0,1 0-1 0 0,-1 0 0 0 0,0-1 0 0 0,0 1 0 0 0,0 1 0 0 0,0 0 77 0 0,0 0 1 0 0,-1 0-1 0 0,1 0 0 0 0,-1 0 1 0 0,1 0-1 0 0,-1 0 0 0 0,1-1 1 0 0,-2 3-1 0 0,1-2 25 0 0,0-1-1 0 0,0 1 1 0 0,0-1 0 0 0,0 0-1 0 0,0 0 1 0 0,0 1 0 0 0,0-1 0 0 0,0 0-1 0 0,-1 0 1 0 0,1 0 0 0 0,0 0-1 0 0,-1 0 1 0 0,-1 1 0 0 0,-24 7-51 0 0</inkml:trace>
</inkml:ink>
</file>

<file path=ppt/ink/ink1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26.386"/>
    </inkml:context>
    <inkml:brush xml:id="br0">
      <inkml:brushProperty name="width" value="0.025" units="cm"/>
      <inkml:brushProperty name="height" value="0.025" units="cm"/>
      <inkml:brushProperty name="color" value="#B54907"/>
    </inkml:brush>
  </inkml:definitions>
  <inkml:trace contextRef="#ctx0" brushRef="#br0">2 37 7655 0 0,'0'0'10336'0'0,"-1"10"-10609"0"0,0 20-83 0 0,1-30 292 0 0,2 4-296 0 0,-2-3 269 0 0,1 0 11 0 0,0 0 64 0 0,0 1 16 0 0,-1 0 0 0 0,1-2-34 0 0,0 1-1 0 0,0 0 0 0 0,0 0 1 0 0,0-1-1 0 0,0 1 1 0 0,0 0-1 0 0,0-1 1 0 0,0 1-1 0 0,0-1 0 0 0,0 1 1 0 0,0-1-1 0 0,0 1 1 0 0,0-1-1 0 0,0 0 0 0 0,0 0 1 0 0,1 1-1 0 0,-1-1 1 0 0,0 0-1 0 0,0 0 1 0 0,0 0-1 0 0,0 0 0 0 0,1-1 1 0 0,-1 1-1 0 0,0 0 1 0 0,0 0-1 0 0,0-1 0 0 0,0 1 1 0 0,0 0-1 0 0,0-1 1 0 0,0 1-1 0 0,0-1 1 0 0,2 0-1 0 0,-2-1 24 0 0,1 1 11 0 0,5-5 2 0 0,-6 5 1 0 0,1 0 1 0 0,-1 0 0 0 0,0 0-1 0 0,0 0 1 0 0,0 0 0 0 0,-1 0 0 0 0,1 0-1 0 0,0 0 1 0 0,0 0 0 0 0,0-1-1 0 0,-1 1 1 0 0,1 0 0 0 0,0-2 0 0 0,5-5 0 0 0,-5 6 13 0 0,1 1 0 0 0,-1-1 0 0 0,1 1 0 0 0,-1-1 0 0 0,0 1 0 0 0,0-1 0 0 0,0 0 0 0 0,0 0 1 0 0,0 0-1 0 0,1-3 0 0 0,0 3 34 0 0,-1 0-17 0 0,-1 1 0 0 0,1 0 0 0 0,-1 0 0 0 0,1-1-1 0 0,-1 1 1 0 0,1 0 0 0 0,-1-1 0 0 0,0 1 0 0 0,0 0 0 0 0,0-1-1 0 0,0 1 1 0 0,0-1 0 0 0,0 0 0 0 0,0 1 41 0 0,-7-8 3842 0 0,6 8-3849 0 0,0 1 1 0 0,0-1-1 0 0,0 1 0 0 0,0 0 1 0 0,-1-1-1 0 0,1 1 1 0 0,0 0-1 0 0,0 0 0 0 0,0 0 1 0 0,-1 0-1 0 0,1 0 1 0 0,0 0-1 0 0,0 0 0 0 0,-1 0 1 0 0,1 1-1 0 0,0-1 1 0 0,0 0-1 0 0,0 1 0 0 0,0-1 1 0 0,-1 1-1 0 0,1 0 1 0 0,-1 0-1 0 0,-8 3-33 0 0,9-3-138 0 0</inkml:trace>
</inkml:ink>
</file>

<file path=ppt/ink/ink1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27.651"/>
    </inkml:context>
    <inkml:brush xml:id="br0">
      <inkml:brushProperty name="width" value="0.025" units="cm"/>
      <inkml:brushProperty name="height" value="0.025" units="cm"/>
      <inkml:brushProperty name="color" value="#B54907"/>
    </inkml:brush>
  </inkml:definitions>
  <inkml:trace contextRef="#ctx0" brushRef="#br0">1 122 1839 0 0,'0'0'15215'0'0,"0"21"-14118"0"0,-1-19-1144 0 0,1-1-1 0 0,0 1 0 0 0,0 0 0 0 0,0-1 1 0 0,0 1-1 0 0,1 0 0 0 0,-1-1 1 0 0,0 1-1 0 0,1 0 0 0 0,-1-1 0 0 0,1 1 1 0 0,-1-1-1 0 0,3 4 0 0 0,-3-5-46 0 0,7 2-424 0 0,-6-2 517 0 0,0 0 1 0 0,0 1-1 0 0,0-1 0 0 0,0 0 1 0 0,0 1-1 0 0,0-1 1 0 0,0 0-1 0 0,0 0 1 0 0,0 0-1 0 0,0 0 0 0 0,0 0 1 0 0,0 0-1 0 0,0 0 1 0 0,0 0-1 0 0,0-1 0 0 0,0 1 1 0 0,0 0-1 0 0,0-1 1 0 0,0 1-1 0 0,0-1 0 0 0,0 1 1 0 0,0 0-1 0 0,0-1 1 0 0,-1 0-1 0 0,1 1 1 0 0,0-1-1 0 0,0 0 0 0 0,-1 1 1 0 0,1-1-1 0 0,1-1 1 0 0,-1 0 21 0 0,2-1 5 0 0,1-1 1 0 0,-1 0-1 0 0,-1 0 1 0 0,1-1-1 0 0,-1 1 1 0 0,1 0-1 0 0,2-10 1 0 0,-3 9-4 0 0,0 1 0 0 0,0-1 0 0 0,0 1 0 0 0,1-1 0 0 0,-1 1 0 0 0,5-5 0 0 0,-4 6-2 0 0,0 0-1 0 0,0 0 1 0 0,-1 0-1 0 0,1-1 1 0 0,-1 1-1 0 0,0-1 1 0 0,0 0-1 0 0,0 1 1 0 0,-1-1-1 0 0,1 0 0 0 0,-1 0 1 0 0,0 0-1 0 0,2-8 1 0 0,-3 11 37 0 0,0 0 0 0 0,0 0 0 0 0,0 1 0 0 0,0-1 0 0 0,0 0 0 0 0,0 0 0 0 0,0 0 0 0 0,0 0 0 0 0,0 1 0 0 0,-1-1 0 0 0,1 0 0 0 0,0 0 0 0 0,0 0 0 0 0,-1 0 0 0 0,1 1 0 0 0,0-1 0 0 0,-1 0 0 0 0,1 1 0 0 0,-1-1 0 0 0,1 0 0 0 0,-1 1 0 0 0,1-1 0 0 0,-1 0 0 0 0,0 1 0 0 0,1-1 0 0 0,-1 1 0 0 0,0-1 0 0 0,1 1 0 0 0,-1-1 0 0 0,0 1 0 0 0,0 0 0 0 0,0-1 0 0 0,1 1 0 0 0,-1 0 0 0 0,0 0 0 0 0,0-1 0 0 0,-1 1 0 0 0,-3 0 284 0 0,-1-1 0 0 0,1 1-1 0 0,0 1 1 0 0,-11 1 0 0 0,7-1 8 0 0,8-1-389 0 0,0 0 0 0 0,0 0 0 0 0,-1 0 1 0 0,1 1-1 0 0,0-1 0 0 0,0 0 1 0 0,0 1-1 0 0,0-1 0 0 0,0 1 1 0 0,0-1-1 0 0,0 1 0 0 0,0 0 0 0 0,0-1 1 0 0,0 1-1 0 0,0 0 0 0 0,0 0 1 0 0,0 0-1 0 0,0 0 0 0 0,0 0 1 0 0,1 0-1 0 0,-1 0 0 0 0,0 0 1 0 0,1 0-1 0 0,-1 0 0 0 0,1 0 0 0 0,-1 0 1 0 0,1 0-1 0 0,-1 2 0 0 0,-1 3-1476 0 0,0-2-21 0 0</inkml:trace>
</inkml:ink>
</file>

<file path=ppt/ink/ink1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29.140"/>
    </inkml:context>
    <inkml:brush xml:id="br0">
      <inkml:brushProperty name="width" value="0.025" units="cm"/>
      <inkml:brushProperty name="height" value="0.025" units="cm"/>
      <inkml:brushProperty name="color" value="#B54907"/>
    </inkml:brush>
  </inkml:definitions>
  <inkml:trace contextRef="#ctx0" brushRef="#br0">19 54 2303 0 0,'0'0'10847'0'0,"-7"5"-6943"0"0,5-4-3879 0 0,1 0-26 0 0,1 0 0 0 0,-1 0 0 0 0,0 0 0 0 0,0 0 0 0 0,0 0 0 0 0,1 0 0 0 0,-1 1 0 0 0,0-1 0 0 0,1 0 0 0 0,-1 0 0 0 0,1 1 0 0 0,-1-1 0 0 0,1 0 0 0 0,0 1 0 0 0,-1 1 0 0 0,1-3-75 0 0,1 1-278 0 0,-1 0 299 0 0,1 0 0 0 0,0 0-1 0 0,0 0 1 0 0,0 0 0 0 0,-1 0 0 0 0,1-1 0 0 0,0 1 0 0 0,0 0 0 0 0,0-1-1 0 0,0 1 1 0 0,0 0 0 0 0,0-1 0 0 0,0 1 0 0 0,0-1 0 0 0,1 1-1 0 0,0-1 1 0 0,0 1 40 0 0,0-1 0 0 0,-1 1 0 0 0,1-1 0 0 0,0 0-1 0 0,-1 0 1 0 0,1 0 0 0 0,-1 0 0 0 0,1 0 0 0 0,0 0 0 0 0,-1 0-1 0 0,1-1 1 0 0,0 1 0 0 0,2-1 0 0 0,12-3-61 0 0,-12 3 83 0 0,0 0-1 0 0,0 0 0 0 0,0 0 1 0 0,0-1-1 0 0,0 1 1 0 0,0-1-1 0 0,-1 0 0 0 0,1 0 1 0 0,4-4-1 0 0,9-14 477 0 0,-17 20-240 0 0,0-1-169 0 0,1 0-44 0 0,-1-1 36 0 0,1 1 17 0 0,-1-1-1 0 0,0 1-1 0 0,0-1 1 0 0,0 1 0 0 0,0-1 0 0 0,0 1-1 0 0,0-1 1 0 0,0 1 0 0 0,-1-1-1 0 0,1 1 1 0 0,0 0 0 0 0,-1-1 0 0 0,1 1-1 0 0,-1-1 1 0 0,0 1 0 0 0,1 0-1 0 0,-1-1 1 0 0,0 1 0 0 0,0 0 0 0 0,0 0-1 0 0,0 0 1 0 0,0 0 0 0 0,0 0 0 0 0,0 0-1 0 0,0 0 1 0 0,0 0 0 0 0,0 0-1 0 0,-1 0 1 0 0,1 1 0 0 0,0-1 0 0 0,-1 0-1 0 0,1 1 1 0 0,-2-1 0 0 0,0 0 170 0 0,-1-1 1 0 0,1 1 0 0 0,-1 1 0 0 0,1-1-1 0 0,-1 0 1 0 0,1 1 0 0 0,-1 0-1 0 0,1 0 1 0 0,-1 0 0 0 0,1 0-1 0 0,-8 2 1 0 0,6-1-175 0 0,4-1-212 0 0,-1 0 0 0 0,1 0-1 0 0,0 0 1 0 0,-1 1 0 0 0,1-1 0 0 0,0 1-1 0 0,-1-1 1 0 0,1 1 0 0 0,0-1-1 0 0,0 1 1 0 0,-2 1 0 0 0,2-1-1177 0 0</inkml:trace>
</inkml:ink>
</file>

<file path=ppt/ink/ink1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0.685"/>
    </inkml:context>
    <inkml:brush xml:id="br0">
      <inkml:brushProperty name="width" value="0.025" units="cm"/>
      <inkml:brushProperty name="height" value="0.025" units="cm"/>
      <inkml:brushProperty name="color" value="#B54907"/>
    </inkml:brush>
  </inkml:definitions>
  <inkml:trace contextRef="#ctx0" brushRef="#br0">12 57 2303 0 0,'0'0'13770'0'0,"-6"12"-12956"0"0,4-8-798 0 0,-1 6-900 0 0,3-10 854 0 0,1 1-1 0 0,-1 0 1 0 0,1 0-1 0 0,0 0 1 0 0,-1 0-1 0 0,1-1 1 0 0,0 1-1 0 0,0 0 1 0 0,0 0-1 0 0,-1-1 0 0 0,1 1 1 0 0,0-1-1 0 0,0 1 1 0 0,0-1-1 0 0,0 1 1 0 0,0-1-1 0 0,0 0 1 0 0,1 1-1 0 0,0 0 21 0 0,0-1 25 0 0,1 1 1 0 0,-1-1 0 0 0,0 1-1 0 0,0-1 1 0 0,1 0 0 0 0,-1 0-1 0 0,0 0 1 0 0,0 0-1 0 0,1 0 1 0 0,-1 0 0 0 0,0-1-1 0 0,0 1 1 0 0,1-1 0 0 0,-1 0-1 0 0,0 1 1 0 0,0-1 0 0 0,0 0-1 0 0,0 0 1 0 0,0-1 0 0 0,2-1-1 0 0,0 1 123 0 0,-2 1-79 0 0,0 0 0 0 0,0 0 0 0 0,0 0 0 0 0,0-1-1 0 0,-1 1 1 0 0,1-1 0 0 0,0 1 0 0 0,-1-1 0 0 0,1 0-1 0 0,-1 0 1 0 0,2-1 0 0 0,2-3 89 0 0,0 0-1 0 0,0 0 1 0 0,6-4-1 0 0,-9 8-147 0 0,-1 1 0 0 0,0 0 11 0 0,-1 0 41 0 0,0 1 0 0 0,1-1 0 0 0,-1 0 0 0 0,1 1 0 0 0,-1-1 1 0 0,0 0-1 0 0,0 1 0 0 0,1-1 0 0 0,-1 0 0 0 0,0 1 0 0 0,0-1 0 0 0,0 0 0 0 0,0 1 1 0 0,0-1-1 0 0,0 0 0 0 0,0 1 0 0 0,0-1 0 0 0,0 0 0 0 0,0 0 0 0 0,0 1 0 0 0,0-1 0 0 0,0 0 1 0 0,-1 1-1 0 0,1-1 0 0 0,0 0 0 0 0,0 1 0 0 0,-1-1 0 0 0,1 0 0 0 0,0 1 0 0 0,-1-1 1 0 0,1 1-1 0 0,-1-1 0 0 0,1 1 0 0 0,-1-1 0 0 0,1 1 0 0 0,-1-1 0 0 0,1 1 0 0 0,-1-1 0 0 0,-1 1 1 0 0,1-2 139 0 0,-1 2 0 0 0,1-1 0 0 0,-1 0 0 0 0,0 0 0 0 0,0 0 0 0 0,1 1 0 0 0,-1-1 0 0 0,0 1 0 0 0,0-1 0 0 0,0 1 0 0 0,1 0 0 0 0,-1 0 0 0 0,-4 0 0 0 0,2 1-121 0 0,-1 0 0 0 0,1 0-1 0 0,0 1 1 0 0,0-1-1 0 0,0 1 1 0 0,0 0 0 0 0,0 0-1 0 0,0 1 1 0 0,0-1 0 0 0,0 1-1 0 0,1 0 1 0 0,-1 0 0 0 0,1 0-1 0 0,0 0 1 0 0,0 0 0 0 0,0 1-1 0 0,-3 4 1 0 0,3-1-4948 0 0</inkml:trace>
</inkml:ink>
</file>

<file path=ppt/ink/ink1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2.259"/>
    </inkml:context>
    <inkml:brush xml:id="br0">
      <inkml:brushProperty name="width" value="0.025" units="cm"/>
      <inkml:brushProperty name="height" value="0.025" units="cm"/>
      <inkml:brushProperty name="color" value="#B54907"/>
    </inkml:brush>
  </inkml:definitions>
  <inkml:trace contextRef="#ctx0" brushRef="#br0">0 103 6703 0 0,'0'0'10772'0'0,"11"13"-11048"0"0,-9-11 276 0 0,5 6-93 0 0,-7-8 75 0 0,1 1 1 0 0,-1-1 0 0 0,1 1-1 0 0,-1-1 1 0 0,1 1 0 0 0,-1-1-1 0 0,1 1 1 0 0,-1-1 0 0 0,1 1-1 0 0,-1-1 1 0 0,1 0 0 0 0,-1 1-1 0 0,1-1 1 0 0,0 0 0 0 0,0 1-1 0 0,20-2-260 0 0,-17 1 255 0 0,-1-1 23 0 0,-1 1 0 0 0,0 0 0 0 0,4-2 0 0 0,0 0 0 0 0,0-1 0 0 0,0 0 0 0 0,0 0 0 0 0,7-5 0 0 0,-13 8 0 0 0,21-16 352 0 0,2-3-168 0 0,3 2 92 0 0,-26 17-202 0 0,3-7 448 0 0,-3 6-429 0 0,0-1 1 0 0,0 1-1 0 0,0-1 0 0 0,0 0 1 0 0,0 1-1 0 0,0-1 0 0 0,-1 1 0 0 0,1-1 1 0 0,0 0-1 0 0,-1 1 0 0 0,1-1 0 0 0,-1 1 1 0 0,0 0-1 0 0,1-1 0 0 0,-1 1 0 0 0,0-1 1 0 0,0 1-1 0 0,0 0 0 0 0,0 0 1 0 0,0-1-1 0 0,0 1 0 0 0,0 0 0 0 0,-1 0 1 0 0,-1-1-1 0 0,0 0 92 0 0,1 0 0 0 0,-1 1 0 0 0,0-1 0 0 0,0 1 0 0 0,1 0 0 0 0,-1 0 0 0 0,0 0 0 0 0,0 0 0 0 0,0 0 0 0 0,0 1 0 0 0,-7-1 0 0 0,-8 4 725 0 0,-6 3-452 0 0,23-5-453 0 0,-3-1 16 0 0,1 1 0 0 0,0 0 0 0 0,0 0-1 0 0,0 0 1 0 0,1 0 0 0 0,-1 0 0 0 0,0 1-1 0 0,-3 2 1 0 0,3-1-334 0 0,0 1-1 0 0,0-1 1 0 0,1 1-1 0 0,-1 0 1 0 0,1 0-1 0 0,-3 6 1 0 0,4-7-1093 0 0</inkml:trace>
</inkml:ink>
</file>

<file path=ppt/ink/ink1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3.911"/>
    </inkml:context>
    <inkml:brush xml:id="br0">
      <inkml:brushProperty name="width" value="0.025" units="cm"/>
      <inkml:brushProperty name="height" value="0.025" units="cm"/>
      <inkml:brushProperty name="color" value="#B54907"/>
    </inkml:brush>
  </inkml:definitions>
  <inkml:trace contextRef="#ctx0" brushRef="#br0">11 75 8783 0 0,'0'0'9223'0'0,"0"0"-9022"0"0,-5 8-57 0 0,4-5-198 0 0,-3 9-40 0 0,4-12 30 0 0,0 0-161 0 0,0 2 204 0 0,0-2-38 0 0,0 1-61 0 0,0-1 91 0 0,0 0-1 0 0,1 1 1 0 0,-1-1 0 0 0,0 1 0 0 0,1-1-1 0 0,-1 0 1 0 0,0 1 0 0 0,1-1 0 0 0,-1 1-1 0 0,1-1 1 0 0,-1 0 0 0 0,0 0 0 0 0,1 1-1 0 0,-1-1 1 0 0,1 0 0 0 0,-1 0 0 0 0,1 0-1 0 0,-1 1 1 0 0,1-1 0 0 0,-1 0 0 0 0,1 0-1 0 0,-1 0 1 0 0,1 0 0 0 0,-1 0 0 0 0,1 0-1 0 0,-1 0 1 0 0,1 0 0 0 0,-1 0 0 0 0,2 0-1 0 0,16 4 1 0 0,-14-3 11 0 0,3 1-12 0 0,-1-1 1 0 0,1 1 0 0 0,12 0-1 0 0,-14-3 117 0 0,-1 0 0 0 0,1-1 0 0 0,0 1 1 0 0,-1-1-1 0 0,0 0 0 0 0,1 0 0 0 0,-1-1 0 0 0,0 1 0 0 0,0-1 0 0 0,0 0 0 0 0,0 0 0 0 0,5-7 0 0 0,-1 3-16 0 0,16-14 1526 0 0,-36 2 491 0 0,4 7-1929 0 0,7 12-90 0 0,-4-5 179 0 0,4 3-248 0 0,0 0-1 0 0,0 1 1 0 0,0-1-1 0 0,0 1 1 0 0,0 0-1 0 0,-1-1 0 0 0,1 1 1 0 0,0 0-1 0 0,-2-1 1 0 0,2 1 72 0 0,-9-1 367 0 0,9 2-349 0 0,0-1 0 0 0,0 1 0 0 0,0 0 1 0 0,0 0-1 0 0,1-1 0 0 0,-1 1 0 0 0,0 0 0 0 0,0 0 1 0 0,0 0-1 0 0,0 0 0 0 0,-2 1 0 0 0,1-1-47 0 0,1 0-1 0 0,-1 1 0 0 0,0-1 1 0 0,1 1-1 0 0,-1-1 1 0 0,1 1-1 0 0,-1 0 0 0 0,1 0 1 0 0,-1 0-1 0 0,-1 1 1 0 0,-5 10-3484 0 0,7-8 2063 0 0</inkml:trace>
</inkml:ink>
</file>

<file path=ppt/ink/ink1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5.635"/>
    </inkml:context>
    <inkml:brush xml:id="br0">
      <inkml:brushProperty name="width" value="0.025" units="cm"/>
      <inkml:brushProperty name="height" value="0.025" units="cm"/>
      <inkml:brushProperty name="color" value="#B54907"/>
    </inkml:brush>
  </inkml:definitions>
  <inkml:trace contextRef="#ctx0" brushRef="#br0">16 72 1375 0 0,'0'0'15408'0'0,"-11"3"-11550"0"0,10-2-3780 0 0,1 0-11 0 0,-1-1-64 0 0,0 2-59 0 0,1-1 0 0 0,0 0 1 0 0,-1 1-1 0 0,1-1 1 0 0,0 0-1 0 0,-1 1 1 0 0,1-1-1 0 0,0 0 0 0 0,0 1 1 0 0,0-1-1 0 0,0 0 1 0 0,0 1-1 0 0,1-1 1 0 0,-1 0-1 0 0,0 1 0 0 0,1-1 1 0 0,-1 0-1 0 0,0 1 1 0 0,1-1-1 0 0,0 0 0 0 0,-1 0 1 0 0,1 0-1 0 0,0 1 1 0 0,1 0-1 0 0,19 10-424 0 0,-20-11 480 0 0,1 0 11 0 0,17 31 669 0 0,-18-32-745 0 0,0 1-13 0 0,0 0-14 0 0,0 0 69 0 0,0-1 0 0 0,0 1-1 0 0,0-1 1 0 0,0 0 0 0 0,0 1-1 0 0,0-1 1 0 0,0 0 0 0 0,0 1-1 0 0,0-1 1 0 0,0 0 0 0 0,1 0-1 0 0,-1 0 1 0 0,0 0 0 0 0,0 0-1 0 0,0 0 1 0 0,0 0 0 0 0,0-1-1 0 0,0 1 1 0 0,2-1 0 0 0,20-10 51 0 0,-19 9-46 0 0,0 0 64 0 0,0 0 0 0 0,0-1-1 0 0,0 0 1 0 0,0 0-1 0 0,0 0 1 0 0,-1 0 0 0 0,0-1-1 0 0,1 1 1 0 0,-1-1 0 0 0,0 0-1 0 0,-1 0 1 0 0,1 0 0 0 0,-1 0-1 0 0,0 0 1 0 0,0-1 0 0 0,0 1-1 0 0,0-1 1 0 0,-1 1 0 0 0,0-1-1 0 0,0 1 1 0 0,0-1 0 0 0,0 0-1 0 0,-1 0 1 0 0,0-5 0 0 0,0 8 55 0 0,0 0 0 0 0,-1 0 0 0 0,1 0 0 0 0,-1 0 0 0 0,1 1 0 0 0,-1-1 0 0 0,0 0 1 0 0,0 0-1 0 0,0 1 0 0 0,0-1 0 0 0,0 0 0 0 0,0 1 0 0 0,0-1 0 0 0,0 1 0 0 0,-1 0 1 0 0,1-1-1 0 0,0 1 0 0 0,-1 0 0 0 0,1 0 0 0 0,-1 0 0 0 0,0 0 0 0 0,1 0 0 0 0,-1 0 1 0 0,0 0-1 0 0,-3-1 0 0 0,5 2-29 0 0,-20-4 927 0 0,19 4-889 0 0,0 0 0 0 0,0-1 0 0 0,0 1 0 0 0,0-1 0 0 0,0 1 0 0 0,-1 0 0 0 0,1 0 0 0 0,0 0 0 0 0,0 0 0 0 0,0 0 0 0 0,-1 0 0 0 0,-1 0 0 0 0,-2 2-160 0 0,-10 2 762 0 0,8 2-3582 0 0</inkml:trace>
</inkml:ink>
</file>

<file path=ppt/ink/ink1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7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7.948"/>
    </inkml:context>
    <inkml:brush xml:id="br0">
      <inkml:brushProperty name="width" value="0.025" units="cm"/>
      <inkml:brushProperty name="height" value="0.025" units="cm"/>
      <inkml:brushProperty name="color" value="#B54907"/>
    </inkml:brush>
  </inkml:definitions>
  <inkml:trace contextRef="#ctx0" brushRef="#br0">44 59 3223 0 0,'0'0'15248'0'0,"-11"1"-13485"0"0,10-1-1686 0 0,0 1-10 0 0,0 0-42 0 0,0-1-40 0 0,0 0 1 0 0,0 1 0 0 0,1 0 0 0 0,-1-1 0 0 0,0 1 0 0 0,1-1-1 0 0,-1 1 1 0 0,0 0 0 0 0,1-1 0 0 0,-1 1 0 0 0,1 0 0 0 0,-1-1-1 0 0,1 1 1 0 0,0 0 0 0 0,-1 0 0 0 0,1 0 0 0 0,0-1 0 0 0,0 1 0 0 0,-1 0-1 0 0,1 0 1 0 0,0 0 0 0 0,0 0 0 0 0,0 0 0 0 0,0 1 0 0 0,0-2-77 0 0,1 1 42 0 0,-1 1-1 0 0,1-1 1 0 0,0 0 0 0 0,0 1-1 0 0,0-1 1 0 0,0 0 0 0 0,0 0-1 0 0,0 0 1 0 0,0 0 0 0 0,0 0-1 0 0,0 0 1 0 0,1 0 0 0 0,1 1-1 0 0,-3-2-10 0 0,0 0 0 0 0,2 1 32 0 0,0 0-52 0 0,-1 0-14 0 0,4-1 70 0 0,-1 1 1 0 0,0-1-1 0 0,0 1 0 0 0,1-1 1 0 0,-1-1-1 0 0,0 1 1 0 0,0 0-1 0 0,1-1 1 0 0,-1 0-1 0 0,0 0 1 0 0,0 0-1 0 0,0-1 1 0 0,5-2-1 0 0,-4 2 34 0 0,0-1-1 0 0,0 0 1 0 0,0 0-1 0 0,0 0 1 0 0,-1 0-1 0 0,1-1 1 0 0,4-5-1 0 0,-7 7 43 0 0,0 0-1 0 0,0-1 1 0 0,-1 1-1 0 0,1 0 1 0 0,-1-1-1 0 0,0 1 0 0 0,1-1 1 0 0,-1 1-1 0 0,0-1 1 0 0,0 0-1 0 0,-1 1 1 0 0,1-1-1 0 0,-1 0 1 0 0,1-5-1 0 0,-1 8 13 0 0,0-2 210 0 0,-1 1 0 0 0,1 0 0 0 0,-1 0 0 0 0,0 0-1 0 0,1 0 1 0 0,-1 0 0 0 0,0 0 0 0 0,0 0 0 0 0,0 0 0 0 0,1 0-1 0 0,-1 0 1 0 0,-2 0 0 0 0,0 0-139 0 0,1 0-1 0 0,-1 0 1 0 0,0 1-1 0 0,0-1 1 0 0,0 1-1 0 0,1 0 1 0 0,-1 0-1 0 0,0 0 1 0 0,0 0-1 0 0,0 1 1 0 0,0-1-1 0 0,1 1 1 0 0,-1-1-1 0 0,0 1 1 0 0,1 0-1 0 0,-4 2 1 0 0,-2 1-157 0 0,1 0 0 0 0,0 1 0 0 0,0 0 0 0 0,1 1 0 0 0,-11 10 0 0 0,17-16 79 0 0,-5 6-101 0 0,3-5 28 0 0,1 0 16 0 0,-1 0 0 0 0,0 0 0 0 0,1 0 11 0 0,0-1 31 0 0,0 1-31 0 0,-35 5 29 0 0,36-6-493 0 0</inkml:trace>
</inkml:ink>
</file>

<file path=ppt/ink/ink1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39.425"/>
    </inkml:context>
    <inkml:brush xml:id="br0">
      <inkml:brushProperty name="width" value="0.025" units="cm"/>
      <inkml:brushProperty name="height" value="0.025" units="cm"/>
      <inkml:brushProperty name="color" value="#B54907"/>
    </inkml:brush>
  </inkml:definitions>
  <inkml:trace contextRef="#ctx0" brushRef="#br0">21 29 1375 0 0,'0'0'14314'0'0,"-8"7"-12310"0"0,7-6-1994 0 0,0 1-10 0 0,-1 0-73 0 0,1-1-1 0 0,0 1 1 0 0,0 0-1 0 0,0 0 1 0 0,0 0 0 0 0,0 1-1 0 0,0-1 1 0 0,1 0-1 0 0,-1 0 1 0 0,0 3-1 0 0,1-4-24 0 0,5 6-172 0 0,-4-6 270 0 0,0 1 0 0 0,1 0 0 0 0,-1-1 0 0 0,0 0-12 0 0,12 11-573 0 0,-10-12 572 0 0,0 0 0 0 0,0 0 1 0 0,0 0-1 0 0,0 0 0 0 0,1 0 0 0 0,-1-1 1 0 0,0 1-1 0 0,0-1 0 0 0,0 0 0 0 0,0 0 1 0 0,0 0-1 0 0,0-1 0 0 0,4-2 0 0 0,34-20 592 0 0,-40 24-502 0 0,0-2 17 0 0,0 1 1 0 0,1 0-1 0 0,-1 0 0 0 0,0-1 0 0 0,0 1 0 0 0,0-1 0 0 0,0 1 0 0 0,0-1 1 0 0,0 0-1 0 0,-1 1 0 0 0,1-1 0 0 0,0-2 0 0 0,-1 4 82 0 0,0 0-131 0 0,1 0 1 0 0,-1-1-1 0 0,0 1 0 0 0,0 0 0 0 0,0-1 0 0 0,0 1 0 0 0,0 0 1 0 0,0-1-1 0 0,0 1 0 0 0,1 0 0 0 0,-1 0 0 0 0,0-1 1 0 0,0 1-1 0 0,0 0 0 0 0,0-1 0 0 0,0 1 0 0 0,-1 0 0 0 0,1-1 1 0 0,0 1-1 0 0,0 0 0 0 0,0-1 0 0 0,0 1 0 0 0,0 0 0 0 0,0-1 1 0 0,0 1-1 0 0,-1 0 0 0 0,1-1 0 0 0,-4-9 1173 0 0,3 9-1247 0 0,1 0 4 0 0,-1 0-1 0 0,1 0 1 0 0,-1 0-1 0 0,0 1 0 0 0,1-1 1 0 0,-1 0-1 0 0,0 0 1 0 0,0 0-1 0 0,1 1 0 0 0,-1-1 1 0 0,0 0-1 0 0,0 1 1 0 0,0-1-1 0 0,0 1 1 0 0,0-1-1 0 0,0 1 0 0 0,0-1 1 0 0,0 1-1 0 0,0 0 1 0 0,0 0-1 0 0,0-1 0 0 0,0 1 1 0 0,-2 0-1 0 0</inkml:trace>
</inkml:ink>
</file>

<file path=ppt/ink/ink1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0.478"/>
    </inkml:context>
    <inkml:brush xml:id="br0">
      <inkml:brushProperty name="width" value="0.025" units="cm"/>
      <inkml:brushProperty name="height" value="0.025" units="cm"/>
      <inkml:brushProperty name="color" value="#B54907"/>
    </inkml:brush>
  </inkml:definitions>
  <inkml:trace contextRef="#ctx0" brushRef="#br0">1 36 1839 0 0,'0'0'14232'0'0,"0"0"-14132"0"0,0 1-93 0 0,0 0-46 0 0,0-1 1 0 0,0 1-1 0 0,0-1 0 0 0,0 1 1 0 0,0-1-1 0 0,0 1 1 0 0,0-1-1 0 0,0 1 0 0 0,0-1 1 0 0,0 1-1 0 0,0-1 1 0 0,0 1-1 0 0,0-1 0 0 0,0 1 1 0 0,1-1-1 0 0,-1 1 0 0 0,0-1 1 0 0,0 1-1 0 0,1-1 1 0 0,-1 0-1 0 0,0 1 0 0 0,1-1 1 0 0,-1 1-1 0 0,0-1 0 0 0,1 0 1 0 0,-1 1-1 0 0,1-1 1 0 0,-1 0-1 0 0,0 1 0 0 0,1-1 1 0 0,-1 0-1 0 0,1 0 1 0 0,-1 0-1 0 0,1 1 0 0 0,-1-1 1 0 0,1 0-1 0 0,-1 0 0 0 0,1 0 1 0 0,-1 0-1 0 0,1 0 1 0 0,-1 0-1 0 0,2 0 0 0 0,1 0 15 0 0,0 0-1 0 0,1 0 0 0 0,-1 0 0 0 0,0-1 1 0 0,1 1-1 0 0,-1-1 0 0 0,6-2 0 0 0,-7 2 36 0 0,-1 1 14 0 0,1-1 0 0 0,0 0 0 0 0,0 0 0 0 0,-1 0 0 0 0,1 0 0 0 0,-1 0 0 0 0,1 0 0 0 0,-1 0-1 0 0,1 0 1 0 0,-1-1 0 0 0,0 1 0 0 0,0-1 0 0 0,3-2 0 0 0,-4 4 50 0 0,0-1-1 0 0,1 1 0 0 0,-1 0 0 0 0,0 0 0 0 0,0-1 0 0 0,1 1 0 0 0,-1 0 0 0 0,0-1-1 0 0,0 1 1 0 0,0 0 0 0 0,1-1 0 0 0,-1 1 0 0 0,0 0 0 0 0,0-1 0 0 0,0 1 0 0 0,0 0 0 0 0,0-1 0 0 0,0 1 0 0 0,0 0 0 0 0,0-1 0 0 0,0 1 0 0 0,0-1 0 0 0,0 1 0 0 0,0 0 0 0 0,0-1-1 0 0,0 1 1 0 0,0-1 0 0 0,0 1 0 0 0,0 0 0 0 0,0-1 0 0 0,-1 0 0 0 0,-4-11 1793 0 0,-8 9-2161 0 0,11 3-454 0 0</inkml:trace>
</inkml:ink>
</file>

<file path=ppt/ink/ink1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2.016"/>
    </inkml:context>
    <inkml:brush xml:id="br0">
      <inkml:brushProperty name="width" value="0.025" units="cm"/>
      <inkml:brushProperty name="height" value="0.025" units="cm"/>
      <inkml:brushProperty name="color" value="#B54907"/>
    </inkml:brush>
  </inkml:definitions>
  <inkml:trace contextRef="#ctx0" brushRef="#br0">2 92 2303 0 0,'0'0'12152'0'0,"-1"12"-10830"0"0,1-11-1421 0 0,0-1-82 0 0,0 0 169 0 0,0 0-1 0 0,0 0 0 0 0,0 1 0 0 0,1-1 1 0 0,-1 0-1 0 0,0 0 0 0 0,0 1 1 0 0,0-1-1 0 0,0 0 0 0 0,1 0 1 0 0,-1 0-1 0 0,0 0 0 0 0,0 1 1 0 0,0-1-1 0 0,1 0 0 0 0,-1 0 1 0 0,0 0-1 0 0,0 0 0 0 0,1 0 1 0 0,-1 0-1 0 0,0 0 0 0 0,0 0 0 0 0,1 0 1 0 0,-1 0-1 0 0,0 0 0 0 0,0 0 1 0 0,1 0-1 0 0,-1 0 0 0 0,0 0 1 0 0,1 0-1 0 0,12 0-94 0 0,-5 0 101 0 0,-6 0 6 0 0,-1 0 0 0 0,1 0 0 0 0,0 0 0 0 0,0-1 0 0 0,0 1 0 0 0,0-1 11 0 0,-1 1 42 0 0,0-1 13 0 0,1 0 3 0 0,-1 1-14 0 0,1-1-45 0 0,-1 0-10 0 0,7-4 121 0 0,-5 4-61 0 0,-1-1 0 0 0,0 1-1 0 0,1-1 1 0 0,-1 1 0 0 0,0-1 0 0 0,0 0 0 0 0,0 0-1 0 0,-1 0 1 0 0,1 0 0 0 0,0 0 0 0 0,-1 0 0 0 0,1-1 0 0 0,-1 1-1 0 0,0 0 1 0 0,0-1 0 0 0,0 1 0 0 0,1-4 0 0 0,-1 3 73 0 0,-1 1 0 0 0,1-1 1 0 0,-1 1-1 0 0,1-1 0 0 0,-1 1 1 0 0,0-1-1 0 0,0 1 0 0 0,0-1 1 0 0,-1-2-1 0 0,1 4-20 0 0,0-1-1 0 0,-1 1 1 0 0,1 0 0 0 0,0-1-1 0 0,-1 1 1 0 0,1 0 0 0 0,0-1-1 0 0,-1 1 1 0 0,0 0 0 0 0,1 0-1 0 0,-1-1 1 0 0,0 1 0 0 0,0 0-1 0 0,0 0 1 0 0,1 0 0 0 0,-1 0-1 0 0,0 0 1 0 0,-1 0 0 0 0,0-1-1 0 0,2 2-32 0 0,0 0-36 0 0,-1 0 0 0 0,1-1 0 0 0,0 1 0 0 0,0 0 0 0 0,-1-1 0 0 0,1 1 0 0 0,0 0 0 0 0,-1 0 0 0 0,1-1 0 0 0,0 1 0 0 0,-1 0 0 0 0,1 0 1 0 0,0 0-1 0 0,-1-1 0 0 0,1 1 0 0 0,0 0 0 0 0,-1 0 0 0 0,1 0 0 0 0,-1 0 0 0 0,1 0 0 0 0,0 0 0 0 0,-1 0 0 0 0,1 0 0 0 0,-1 0 0 0 0,1 0 0 0 0,0 0 0 0 0,-1 0 0 0 0,1 0 0 0 0,-1 0 0 0 0,1 0 0 0 0,-1 0 0 0 0,-13 3 928 0 0,5 2-881 0 0,6-4-86 0 0,0 0-1 0 0,0 1 1 0 0,0-1-1 0 0,0 1 0 0 0,0 0 1 0 0,0 0-1 0 0,1 0 1 0 0,-1 0-1 0 0,1 1 0 0 0,-1-1 1 0 0,1 1-1 0 0,-2 2 0 0 0,3-3-1366 0 0,0 1-445 0 0</inkml:trace>
</inkml:ink>
</file>

<file path=ppt/ink/ink1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4.785"/>
    </inkml:context>
    <inkml:brush xml:id="br0">
      <inkml:brushProperty name="width" value="0.025" units="cm"/>
      <inkml:brushProperty name="height" value="0.025" units="cm"/>
      <inkml:brushProperty name="color" value="#B54907"/>
    </inkml:brush>
  </inkml:definitions>
  <inkml:trace contextRef="#ctx0" brushRef="#br0">12 79 8407 0 0,'0'0'6568'0'0,"0"0"-6368"0"0,-1 1-96 0 0,0 3-67 0 0,0-2-75 0 0,0 1 1 0 0,0 0-1 0 0,0-1 0 0 0,1 1 1 0 0,-1 0-1 0 0,1-1 0 0 0,0 1 1 0 0,0 0-1 0 0,0 4 0 0 0,0-7 217 0 0,0 1-243 0 0,1 0-31 0 0,-1-1 43 0 0,0 2-22 0 0,8 2 40 0 0,-7-3 45 0 0,0-1 44 0 0,0 0 17 0 0,0 0 14 0 0,1 1 1 0 0,-1-1 0 0 0,1 0-1 0 0,-1 0 1 0 0,0 0 0 0 0,1 0 0 0 0,-1 0-1 0 0,0-1 1 0 0,1 1 0 0 0,-1 0 0 0 0,0-1-1 0 0,1 1 1 0 0,-1-1 0 0 0,0 1-1 0 0,0-1 1 0 0,0 0 0 0 0,1 1 0 0 0,-1-1-1 0 0,0 0 1 0 0,0 0 0 0 0,0 0 0 0 0,0 0-1 0 0,0 0 1 0 0,0 0 0 0 0,-1 0-1 0 0,1 0 1 0 0,0 0 0 0 0,0 0 0 0 0,-1 0-1 0 0,2-2 1 0 0,2-5-57 0 0,-2 7-30 0 0,-1 0 0 0 0,0-1 11 0 0,0 1 32 0 0,0 0-33 0 0,0-1-10 0 0,1 1 0 0 0,-1 0 0 0 0,1 0 0 0 0,-1 0 0 0 0,0 0 0 0 0,1 0 11 0 0,-2 0 32 0 0,1 0-33 0 0,1 1 1 0 0,15-7 642 0 0,-16 7-569 0 0,0-1 720 0 0,-1 1-724 0 0,2 0-76 0 0,-2 0-62 0 0,-1 1-2 0 0,16 0-74 0 0,-13-1 124 0 0,-1 0 15 0 0,0 0 1 0 0,0 0-1 0 0,-1 0 1 0 0,1 0-1 0 0,0 0 1 0 0,0 0 0 0 0,-1 0-1 0 0,1 0 1 0 0,0 0-1 0 0,0-1 1 0 0,-1 1-1 0 0,1 0 1 0 0,0-1 0 0 0,-1 1-1 0 0,1 0 1 0 0,0-1-1 0 0,-1 1 1 0 0,1-1 0 0 0,0 1-1 0 0,-1-1 1 0 0,1 1-1 0 0,-1-1 1 0 0,1 1-1 0 0,-1-1 1 0 0,1 0 0 0 0,-1 1-1 0 0,0-1 1 0 0,1 0-1 0 0,-1 1 1 0 0,0-1-1 0 0,1 0 1 0 0,-1 1 0 0 0,0-1-1 0 0,0 0 1 0 0,0 0-1 0 0,1 1 1 0 0,-1-1 0 0 0,0 0-1 0 0,0 0 1 0 0,0 0-1 0 0,-1 0 1 0 0,1 0 66 0 0,0-1 23 0 0,0 0 0 0 0,0 0 0 0 0,0-1-1 0 0,-1 1 1 0 0,1 0 0 0 0,-1 0 0 0 0,1 0 0 0 0,-1 0-1 0 0,0 0 1 0 0,0 0 0 0 0,0 0 0 0 0,0 0 0 0 0,0 0-1 0 0,0 0 1 0 0,0 0 0 0 0,-1 1 0 0 0,1-1 0 0 0,-1 0-1 0 0,0 1 1 0 0,1-1 0 0 0,-1 1 0 0 0,0 0 0 0 0,0 0-1 0 0,0-1 1 0 0,0 1 0 0 0,0 0 0 0 0,0 1 0 0 0,0-1-1 0 0,0 0 1 0 0,0 1 0 0 0,0-1 0 0 0,0 1 0 0 0,0-1-1 0 0,-1 1 1 0 0,1 0 0 0 0,0 0 0 0 0,0 0 0 0 0,0 0-1 0 0,-4 1 1 0 0,-9-2 68 0 0,11 0-125 0 0,0 1 0 0 0,0-1-1 0 0,0 1 1 0 0,0 0 0 0 0,0 0-1 0 0,-7 2 1 0 0,10-2-39 0 0,0 0 1 0 0,0 1-1 0 0,0-1 1 0 0,-1 1-1 0 0,1 0 1 0 0,1-1-1 0 0,-1 1 1 0 0,0 0-1 0 0,0 0 1 0 0,0-1-1 0 0,0 1 1 0 0,0 0-1 0 0,1 0 1 0 0,-1 0-1 0 0,0 0 1 0 0,1 0-1 0 0,-1 0 1 0 0,1 0-1 0 0,-1 2 1 0 0,0 0-66 0 0,0-1 0 0 0,0 1 1 0 0,1 0-1 0 0,-1-1 0 0 0,1 1 0 0 0,0 0 1 0 0,0-1-1 0 0,0 1 0 0 0,0 0 0 0 0,1 3 0 0 0,-1-5 24 0 0,1 9-1031 0 0,-1-8-145 0 0</inkml:trace>
</inkml:ink>
</file>

<file path=ppt/ink/ink1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6.670"/>
    </inkml:context>
    <inkml:brush xml:id="br0">
      <inkml:brushProperty name="width" value="0.025" units="cm"/>
      <inkml:brushProperty name="height" value="0.025" units="cm"/>
      <inkml:brushProperty name="color" value="#B54907"/>
    </inkml:brush>
  </inkml:definitions>
  <inkml:trace contextRef="#ctx0" brushRef="#br0">22 41 7831 0 0,'0'0'3311'0'0,"-5"9"1432"0"0,5-4-4685 0 0,0-3-18 0 0,-1 1-1 0 0,1 0 0 0 0,1 0 0 0 0,-1-1 0 0 0,0 1 0 0 0,1 0 1 0 0,-1-1-1 0 0,1 1 0 0 0,2 4 0 0 0,-3-5-39 0 0,0 0 4 0 0,0-1-3 0 0,7 8-70 0 0,-7-8 63 0 0,0-1-1 0 0,1 1 0 0 0,-1-1 0 0 0,1 1 1 0 0,-1-1-1 0 0,1 1 0 0 0,-1-1 1 0 0,1 1-1 0 0,0-1 0 0 0,-1 1 1 0 0,1-1-1 0 0,0 0 0 0 0,-1 1 0 0 0,1-1 1 0 0,0 0-1 0 0,-1 1 0 0 0,1-1 1 0 0,0 0-1 0 0,-1 0 0 0 0,1 0 1 0 0,0 0-1 0 0,0 0 0 0 0,-1 0 1 0 0,1 0-1 0 0,0 0 0 0 0,0 0 0 0 0,-1 0 1 0 0,1 0-1 0 0,0 0 0 0 0,0 0 1 0 0,-1-1-1 0 0,1 1 0 0 0,0 0 1 0 0,-1-1-1 0 0,1 1 0 0 0,0 0 0 0 0,-1-1 1 0 0,1 1-1 0 0,-1-1 0 0 0,1 1 1 0 0,0-1-1 0 0,0 0 0 0 0,15-22 265 0 0,-16 21-220 0 0,1 1 1 0 0,-1-1-1 0 0,1 1 1 0 0,-1-1-1 0 0,0 1 1 0 0,0-1-1 0 0,1 1 1 0 0,-1-1-1 0 0,0 1 1 0 0,-1-1-1 0 0,1 1 1 0 0,-1-4-1 0 0,-4-18 108 0 0,-3 8 538 0 0,-5-2-672 0 0,13 17 146 0 0,-5 0 625 0 0,4-1-744 0 0,-1 1 1 0 0,1 0-1 0 0,0 0 1 0 0,-1 0-1 0 0,1 0 1 0 0,0 0-1 0 0,-1 0 1 0 0,1 1-1 0 0,0-1 1 0 0,-1 0-1 0 0,1 1 1 0 0,0-1-1 0 0,0 1 1 0 0,-1-1-1 0 0,1 1 1 0 0,0-1-1 0 0,0 1 1 0 0,0 0-1 0 0,0 0 1 0 0,0-1-1 0 0,0 1 1 0 0,0 0-1 0 0,0 0 1 0 0,-1 2-1 0 0,1-1-184 0 0,0-1 0 0 0,0 0 0 0 0,0 1 0 0 0,1-1 0 0 0,-1 1 0 0 0,1-1 0 0 0,-1 1 0 0 0,1 0 0 0 0,-1 1 0 0 0,-2 7-3333 0 0,2-6 1974 0 0</inkml:trace>
</inkml:ink>
</file>

<file path=ppt/ink/ink1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7.834"/>
    </inkml:context>
    <inkml:brush xml:id="br0">
      <inkml:brushProperty name="width" value="0.025" units="cm"/>
      <inkml:brushProperty name="height" value="0.025" units="cm"/>
      <inkml:brushProperty name="color" value="#B54907"/>
    </inkml:brush>
  </inkml:definitions>
  <inkml:trace contextRef="#ctx0" brushRef="#br0">3 77 2303 0 0,'0'0'19335'0'0,"0"0"-19270"0"0,-1-1-90 0 0,1 0 0 0 0,0 0 0 0 0,-1 1-1 0 0,1-1 1 0 0,0 0 0 0 0,0 0 0 0 0,0 0-1 0 0,-1 0 1 0 0,1 0 0 0 0,0 0 0 0 0,0 0 0 0 0,1 0-1 0 0,-1 0 1 0 0,0 0 0 0 0,0 0 0 0 0,0 0-1 0 0,1 0 1 0 0,-1 0 0 0 0,0 0 0 0 0,1-1 0 0 0,12-23-112 0 0,-8 16 59 0 0,-4 8-4 0 0,0 0 0 0 0,-1 0 0 0 0,1 0 0 0 0,0 0-1 0 0,0 0 1 0 0,-1 0 0 0 0,1 0 0 0 0,0 0 0 0 0,0 0 0 0 0,0 0 0 0 0,0 1-1 0 0,0-1 1 0 0,0 0 0 0 0,1 1 0 0 0,0-2 0 0 0,7-3-132 0 0,-9 5 142 0 0,1-1-256 0 0,-1 1 318 0 0,0 0-1 0 0,1 0 0 0 0,-1 0 1 0 0,0 0-1 0 0,0 0 0 0 0,1 0 1 0 0,-1 0-1 0 0,0 0 1 0 0,1 0-1 0 0,-1 0 0 0 0,0 0 1 0 0,0 0-1 0 0,1 0 1 0 0,-1 0-1 0 0,0 0 0 0 0,1 0 1 0 0,-1 0-1 0 0,0 0 0 0 0,0 1 1 0 0,1-1-1 0 0,-1 0 1 0 0,0 0-1 0 0,0 0 0 0 0,1 0 1 0 0,-1 0-1 0 0,0 1 0 0 0,0-1 1 0 0,0 0-1 0 0,1 1 1 0 0,0 0 24 0 0,0 0-3 0 0,0 1 45 0 0,-1 0 24 0 0,0 3 137 0 0,0 1 1 0 0,0-1 0 0 0,-1 1-1 0 0,1-1 1 0 0,-1 0-1 0 0,-3 9 1 0 0,-6 6-5773 0 0</inkml:trace>
</inkml:ink>
</file>

<file path=ppt/ink/ink1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49.261"/>
    </inkml:context>
    <inkml:brush xml:id="br0">
      <inkml:brushProperty name="width" value="0.025" units="cm"/>
      <inkml:brushProperty name="height" value="0.025" units="cm"/>
      <inkml:brushProperty name="color" value="#B54907"/>
    </inkml:brush>
  </inkml:definitions>
  <inkml:trace contextRef="#ctx0" brushRef="#br0">125 67 1839 0 0,'0'0'16991'0'0,"3"-24"-18078"0"0,-2 22 1129 0 0,-1 1 0 0 0,0-1-1 0 0,0 1 1 0 0,0-1 0 0 0,0 0-1 0 0,0 1 1 0 0,-1-1 0 0 0,1 1 0 0 0,0-1-1 0 0,-1 1 1 0 0,1-1 0 0 0,-1 1-1 0 0,0-1 1 0 0,1 1 0 0 0,-1 0 0 0 0,0-1-1 0 0,0 1 1 0 0,0 0 0 0 0,0-1-1 0 0,0 1 1 0 0,0 0 0 0 0,0 0 0 0 0,0 0-1 0 0,0 0 1 0 0,-1 0 0 0 0,1 0-1 0 0,0 0 1 0 0,-1 1 0 0 0,1-1 0 0 0,0 0-1 0 0,-1 1 1 0 0,1-1 0 0 0,-1 1-1 0 0,1 0 1 0 0,-1-1 0 0 0,1 1-1 0 0,-1 0 1 0 0,-2 0 0 0 0,0 0 0 0 0,0 0 0 0 0,0 0 0 0 0,0 1-1 0 0,0-1 1 0 0,0 1 0 0 0,0 0 0 0 0,0 0 0 0 0,0 1 0 0 0,0-1 0 0 0,0 1 0 0 0,1 0 0 0 0,-1 0 0 0 0,1 0-1 0 0,-1 0 1 0 0,1 1 0 0 0,0-1 0 0 0,0 1 0 0 0,0 0 0 0 0,0 0 0 0 0,0 0 0 0 0,1 0 0 0 0,-1 1 0 0 0,1-1-1 0 0,0 1 1 0 0,-3 6 0 0 0,5-9-88 0 0,-1 0 0 0 0,1 0 0 0 0,0 0 0 0 0,0 0 0 0 0,-1 0 0 0 0,1 0 0 0 0,0 0 0 0 0,0 0 0 0 0,0 0 0 0 0,0 0 0 0 0,0 0 0 0 0,0 0 0 0 0,0 0 0 0 0,1 0 0 0 0,-1 0 0 0 0,1 1 0 0 0,-1-1 15 0 0,0-1 0 0 0,1 1 0 0 0,-1-1 0 0 0,1 1 0 0 0,-1-1 1 0 0,0 1-1 0 0,1-1 0 0 0,0 1 0 0 0,-1-1 0 0 0,1 0 0 0 0,-1 1 0 0 0,1-1 1 0 0,-1 0-1 0 0,1 0 0 0 0,-1 1 0 0 0,1-1 0 0 0,0 0 0 0 0,-1 0 1 0 0,2 0-1 0 0,3 0-84 0 0,-1 0 0 0 0,1 0 1 0 0,0 0-1 0 0,0-1 1 0 0,7-1-1 0 0,-3 0 62 0 0,23 0 53 0 0,-29 2-51 0 0,-1 1 38 0 0,0-1 1 0 0,-1 0-1 0 0,1 0 0 0 0,0 0 1 0 0,-1 0-1 0 0,1 0 1 0 0,0-1-1 0 0,-1 1 0 0 0,1 0 1 0 0,0-1-1 0 0,-1 1 0 0 0,1-1 1 0 0,2-1-1 0 0</inkml:trace>
</inkml:ink>
</file>

<file path=ppt/ink/ink1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50.167"/>
    </inkml:context>
    <inkml:brush xml:id="br0">
      <inkml:brushProperty name="width" value="0.025" units="cm"/>
      <inkml:brushProperty name="height" value="0.025" units="cm"/>
      <inkml:brushProperty name="color" value="#B54907"/>
    </inkml:brush>
  </inkml:definitions>
  <inkml:trace contextRef="#ctx0" brushRef="#br0">74 1 2303 0 0,'0'0'13183'0'0,"-24"2"-9936"0"0,20-1-3163 0 0,1 0 0 0 0,-1 0-1 0 0,1 0 1 0 0,-1 1 0 0 0,1-1 0 0 0,-4 4 0 0 0,5-4-111 0 0,0 0-1 0 0,1 0 1 0 0,-1 1-1 0 0,1-1 1 0 0,-1 0-1 0 0,1 1 1 0 0,0 0-1 0 0,0-1 1 0 0,-1 1-1 0 0,1 0 1 0 0,0-1-1 0 0,0 1 1 0 0,1 0-1 0 0,-1 0 1 0 0,0 0-1 0 0,0 3 1 0 0,1-4-14 0 0,-1 1 1 0 0,1-1 0 0 0,0 0 0 0 0,0 0-1 0 0,1 1 1 0 0,-1-1 0 0 0,0 0 0 0 0,0 0-1 0 0,1 0 1 0 0,-1 1 0 0 0,0-1 0 0 0,1 0-1 0 0,-1 0 1 0 0,1 0 0 0 0,0 0 0 0 0,-1 0-1 0 0,1 0 1 0 0,0 0 0 0 0,-1 0 0 0 0,1 0-1 0 0,1 1 1 0 0,-1-2-40 0 0,3 3-114 0 0,1 0-110 0 0,14-5 146 0 0,-16 1-203 0 0,-1 1 0 0 0,1-1 0 0 0,0 0 1 0 0,-1 0-1 0 0,1-1 0 0 0,-1 1 0 0 0,5-3 0 0 0,-2 0-1808 0 0</inkml:trace>
</inkml:ink>
</file>

<file path=ppt/ink/ink1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51.342"/>
    </inkml:context>
    <inkml:brush xml:id="br0">
      <inkml:brushProperty name="width" value="0.025" units="cm"/>
      <inkml:brushProperty name="height" value="0.025" units="cm"/>
      <inkml:brushProperty name="color" value="#B54907"/>
    </inkml:brush>
  </inkml:definitions>
  <inkml:trace contextRef="#ctx0" brushRef="#br0">43 50 919 0 0,'0'0'13206'0'0,"5"-21"-13108"0"0,-5 20 22 0 0,0 0 0 0 0,0-1 0 0 0,0 1 0 0 0,0 0 0 0 0,0-1 0 0 0,0 1 0 0 0,0 0 0 0 0,-1-1 0 0 0,1 1 0 0 0,0 0 0 0 0,-1 0 0 0 0,0-1 0 0 0,1 1 0 0 0,-1 0 0 0 0,1 0 0 0 0,-1 0 0 0 0,-1-1 0 0 0,2 1 48 0 0,-1 1 474 0 0,0 0-535 0 0,1-1-1 0 0,-1 1 1 0 0,0-1-1 0 0,0 1 1 0 0,0-1-1 0 0,0 1 1 0 0,1 0-1 0 0,-1-1 1 0 0,0 1-1 0 0,0 0 0 0 0,0 0 1 0 0,0 0-1 0 0,0 0 1 0 0,0 0-1 0 0,0 0 1 0 0,0 0-1 0 0,0 0 1 0 0,0 0-1 0 0,0 0 0 0 0,1 1 1 0 0,-1-1-1 0 0,0 0 1 0 0,0 1-1 0 0,0-1 1 0 0,0 0-1 0 0,0 1 1 0 0,1-1-1 0 0,-2 2 1 0 0,0 0-160 0 0,1 0 1 0 0,-1 0-1 0 0,1 0 1 0 0,0 0-1 0 0,0 1 1 0 0,0-1-1 0 0,0 0 1 0 0,0 1-1 0 0,0-1 1 0 0,1 1-1 0 0,-1-1 1 0 0,1 1-1 0 0,0-1 1 0 0,-1 1 0 0 0,1-1-1 0 0,0 1 1 0 0,1-1-1 0 0,-1 1 1 0 0,1 3-1 0 0,-1-6-105 0 0,1 1 1 0 0,-1 0-1 0 0,0-1 0 0 0,1 1 0 0 0,-1 0 0 0 0,1-1 1 0 0,-1 1-1 0 0,1 0 0 0 0,-1-1 0 0 0,1 1 1 0 0,-1-1-1 0 0,1 1 0 0 0,-1-1 0 0 0,1 1 0 0 0,0-1 1 0 0,-1 1-1 0 0,1-1 0 0 0,0 0 0 0 0,0 1 0 0 0,-1-1 1 0 0,1 0-1 0 0,0 0 0 0 0,0 0 0 0 0,-1 0 1 0 0,1 1-1 0 0,0-1 0 0 0,0 0 0 0 0,-1 0 0 0 0,1 0 1 0 0,0 0-1 0 0,0-1 0 0 0,0 1 0 0 0,-1 0 0 0 0,1 0 1 0 0,0 0-1 0 0,0-1 0 0 0,-1 1 0 0 0,1 0 1 0 0,0-1-1 0 0,0 0 0 0 0,2 0-1021 0 0</inkml:trace>
</inkml:ink>
</file>

<file path=ppt/ink/ink1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7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53.583"/>
    </inkml:context>
    <inkml:brush xml:id="br0">
      <inkml:brushProperty name="width" value="0.025" units="cm"/>
      <inkml:brushProperty name="height" value="0.025" units="cm"/>
      <inkml:brushProperty name="color" value="#B54907"/>
    </inkml:brush>
  </inkml:definitions>
  <inkml:trace contextRef="#ctx0" brushRef="#br0">47 161 7343 0 0,'0'0'10962'0'0,"-19"0"-9000"0"0,17 0-1993 0 0,1-1 0 0 0,-1 1 0 0 0,1-1 0 0 0,0 1 1 0 0,-1-1-1 0 0,1 0 0 0 0,-1 0 0 0 0,1 1 0 0 0,0-1 0 0 0,0 0 0 0 0,0 0 0 0 0,-1 0 0 0 0,1-1 0 0 0,-1 0 0 0 0,1 0-127 0 0,1 2 135 0 0,-1-1-1 0 0,1 0 1 0 0,0 0 0 0 0,-1 1-1 0 0,1-1 1 0 0,0 0 0 0 0,0 0 0 0 0,0 0-1 0 0,0 0 1 0 0,0 1 0 0 0,0-1-1 0 0,0 0 1 0 0,0 0 0 0 0,0 0 0 0 0,0 1-1 0 0,0-1 1 0 0,0 0 0 0 0,1 0-1 0 0,-1 0 1 0 0,0 1 0 0 0,1-2 0 0 0,-1 1-20 0 0,1-1 57 0 0,0 0 1 0 0,0 0-1 0 0,-1 0 1 0 0,1 0-1 0 0,-1 0 0 0 0,0-1 1 0 0,1 1-1 0 0,-1 0 1 0 0,0 0-1 0 0,0 0 1 0 0,0-1-1 0 0,-1 1 0 0 0,1 0 1 0 0,0 0-1 0 0,-1 0 1 0 0,-1-4-1 0 0,1 5-39 0 0,1-1 0 0 0,-1 1 0 0 0,0 0 0 0 0,1 0 1 0 0,-1 0-1 0 0,1-1 0 0 0,-1 1 0 0 0,1 0 0 0 0,-1-1 0 0 0,1 1 0 0 0,0 0 0 0 0,0-1 0 0 0,0 1 0 0 0,0 0 0 0 0,0-1 0 0 0,0 1 0 0 0,0-1 0 0 0,0 1 0 0 0,1 0 0 0 0,-1-1 0 0 0,0 1 1 0 0,1 0-1 0 0,-1 0 0 0 0,1-1 0 0 0,-1 1 0 0 0,1 0 0 0 0,0 0 0 0 0,0 0 0 0 0,-1 0 0 0 0,1 0 0 0 0,0-1 0 0 0,0 1 0 0 0,1-1 0 0 0,16-12-117 0 0,12-7 58 0 0,-29 21 41 0 0,0-2 31 0 0,9-3 13 0 0,-8 4-1 0 0,-1 1 11 0 0,0 0 1 0 0,0 0-1 0 0,0 0 0 0 0,0 1 0 0 0,-1-1 1 0 0,1 0-1 0 0,0 0 0 0 0,0 0 0 0 0,0 1 1 0 0,-1-1-1 0 0,1 0 0 0 0,0 1 0 0 0,0-1 0 0 0,-1 0 1 0 0,1 1-1 0 0,0-1 0 0 0,0 1 0 0 0,-1 0 1 0 0,1-1-1 0 0,-1 1 0 0 0,1-1 0 0 0,-1 1 1 0 0,1 0-1 0 0,-1-1 0 0 0,1 1 0 0 0,-1 0 0 0 0,1 0 1 0 0,-1-1-1 0 0,0 1 0 0 0,1 0 0 0 0,-1 0 1 0 0,0 1-1 0 0,1 2 76 0 0,1 0-15 0 0,-1 0 1 0 0,0 0 0 0 0,0 0-1 0 0,-1 0 1 0 0,1 6 0 0 0,-1-8-63 0 0,0 0-10 0 0,0 7 158 0 0,-2 6 67 0 0,1-12-206 0 0,1-3-89 0 0,0 0-94 0 0,0 3 270 0 0,0-1 1 0 0,0 1-1 0 0,0-1 0 0 0,-1 0 0 0 0,1 1 1 0 0,-1-1-1 0 0,0 0 0 0 0,0 1 0 0 0,0-1 0 0 0,0 0 1 0 0,0 0-1 0 0,0 0 0 0 0,-1 0 0 0 0,1 0 1 0 0,-1 0-1 0 0,1 0 0 0 0,-3 2 0 0 0,-15 18-5884 0 0</inkml:trace>
</inkml:ink>
</file>

<file path=ppt/ink/ink1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54.216"/>
    </inkml:context>
    <inkml:brush xml:id="br0">
      <inkml:brushProperty name="width" value="0.025" units="cm"/>
      <inkml:brushProperty name="height" value="0.025" units="cm"/>
      <inkml:brushProperty name="color" value="#B54907"/>
    </inkml:brush>
  </inkml:definitions>
  <inkml:trace contextRef="#ctx0" brushRef="#br0">0 13 5527 0 0,'0'0'11271'0'0,"1"-9"-11467"0"0,0 7 175 0 0,-1 2-22 0 0,0-2 43 0 0,0 2 153 0 0</inkml:trace>
</inkml:ink>
</file>

<file path=ppt/ink/ink1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2:16.905"/>
    </inkml:context>
    <inkml:brush xml:id="br0">
      <inkml:brushProperty name="width" value="0.05" units="cm"/>
      <inkml:brushProperty name="height" value="0.05" units="cm"/>
      <inkml:brushProperty name="color" value="#FABE00"/>
    </inkml:brush>
  </inkml:definitions>
  <inkml:trace contextRef="#ctx0" brushRef="#br0">622 78 12407 0 0,'0'0'3704'0'0,"-1"-7"-3624"0"0,-1 2 896 0 0,8 8-2483 0 0,-2-1 1546 0 0,-3-2 257 0 0,-1 0 0 0 0,1 0 0 0 0,-1 0 0 0 0,1 1 0 0 0,-1-1 1 0 0,1 0-1 0 0,-1 0 0 0 0,1 1 0 0 0,-1-1 0 0 0,0 0 0 0 0,1 1 0 0 0,-1-1 0 0 0,1 1 0 0 0,-1-1 0 0 0,0 0 0 0 0,1 1 0 0 0,-1-1 0 0 0,0 1 0 0 0,1-1 0 0 0,-1 1 0 0 0,0 0-221 0 0,0-1-1 0 0,0 0 0 0 0,0 0 1 0 0,-1 1-1 0 0,1-1 1 0 0,0 0-1 0 0,0 1 0 0 0,0-1 1 0 0,-1 0-1 0 0,1 0 1 0 0,0 1-1 0 0,0-1 1 0 0,-1 0-1 0 0,1 0 0 0 0,0 0 1 0 0,-1 1-1 0 0,1-1 1 0 0,0 0-1 0 0,0 0 0 0 0,-1 0 1 0 0,1 0-1 0 0,0 0 1 0 0,-1 0-1 0 0,-31 6-1453 0 0,23-4 1783 0 0,4-3-2661 0 0,8-5-455 0 0,11 2 564 0 0,-13 4 2230 0 0,0 1 0 0 0,0-1 0 0 0,0 0 0 0 0,-1 1 1 0 0,1-1-1 0 0,0 1 0 0 0,-1-1 0 0 0,1 1 0 0 0,0-1 0 0 0,-1 1 0 0 0,1-1 0 0 0,-1 1 0 0 0,1 0 1 0 0,0-1-1 0 0,-1 1 0 0 0,0 0 0 0 0,1-1 0 0 0,-1 1 0 0 0,1 0 0 0 0,-1 0 0 0 0,0-1 0 0 0,0 1 1 0 0,1 0-1 0 0,-1 0 0 0 0,0 0 0 0 0,0-1 0 0 0,0 1 0 0 0,0 0 0 0 0,0 0 0 0 0,0 0 1 0 0,0 0-1 0 0,0-1 0 0 0,0 1 0 0 0,0 0 0 0 0,0 0 0 0 0,-1 0 0 0 0,0 1 0 0 0,0 2 122 0 0,0-1 1 0 0,0 1-1 0 0,-1-1 0 0 0,0 1 0 0 0,0-1 0 0 0,-2 4 0 0 0,4-6-92 0 0,-5-3 652 0 0,3-1-848 0 0,1 0-1 0 0,0 1 0 0 0,-1-1 1 0 0,1 0-1 0 0,0-1 1 0 0,1 1-1 0 0,-1 0 0 0 0,0 0 1 0 0,1 0-1 0 0,0 0 1 0 0,0-1-1 0 0,0 1 0 0 0,0 0 1 0 0,0 0-1 0 0,0 0 1 0 0,1-1-1 0 0,0 1 0 0 0,0 0 1 0 0,1-5-1 0 0,-1 8 5 0 0,0-1-4 0 0,-1 0-9 0 0,1 1 91 0 0,-1 0 1 0 0,1-1-1 0 0,0 1 0 0 0,-1-1 1 0 0,1 1-1 0 0,0 0 0 0 0,-1 0 1 0 0,1-1-1 0 0,0 1 0 0 0,-1 0 0 0 0,1 0 1 0 0,0 0-1 0 0,-1 0 0 0 0,1 0 1 0 0,0 0-1 0 0,-1 0 0 0 0,1 0 1 0 0,0 0-1 0 0,-1 0 0 0 0,1 0 1 0 0,0 0-1 0 0,-1 1 0 0 0,1-1 1 0 0,0 0-1 0 0,-1 0 0 0 0,1 1 1 0 0,0-1-1 0 0,-1 1 0 0 0,1-1 1 0 0,-1 0-1 0 0,1 1 0 0 0,-1-1 1 0 0,1 1-1 0 0,-1-1 0 0 0,1 1 1 0 0,-1-1-1 0 0,1 1 0 0 0,-1 0 1 0 0,0-1-1 0 0,1 2 0 0 0,0-1 56 0 0,-1 1 0 0 0,1-1 0 0 0,-1 0 0 0 0,0 1 0 0 0,1-1 1 0 0,-1 1-1 0 0,0-1 0 0 0,0 1 0 0 0,0-1 0 0 0,0 0 0 0 0,0 1 0 0 0,0-1 0 0 0,-1 1 0 0 0,1-1 0 0 0,-1 2 0 0 0,0 0 74 0 0,-1 0 1 0 0,0 1-1 0 0,1-1 0 0 0,-1-1 1 0 0,-1 1-1 0 0,1 0 0 0 0,0 0 1 0 0,0-1-1 0 0,-1 0 1 0 0,0 1-1 0 0,1-1 0 0 0,-1 0 1 0 0,0 0-1 0 0,0 0 0 0 0,0-1 1 0 0,0 1-1 0 0,-6 1 0 0 0,8-3-144 0 0,1 0-1 0 0,0 0 0 0 0,-1 0 0 0 0,1 0 0 0 0,0 0 1 0 0,0-1-1 0 0,-1 1 0 0 0,1 0 0 0 0,0 0 0 0 0,0-1 0 0 0,-1 1 1 0 0,1 0-1 0 0,0 0 0 0 0,0-1 0 0 0,0 1 0 0 0,0 0 0 0 0,-1 0 1 0 0,1-1-1 0 0,0 1 0 0 0,0 0 0 0 0,0-1 0 0 0,0 1 0 0 0,0 0 1 0 0,0-1-1 0 0,0 1 0 0 0,0 0 0 0 0,0-1 0 0 0,0 1 0 0 0,0 0 1 0 0,0 0-1 0 0,0-1 0 0 0,0 1 0 0 0,0 0 0 0 0,0-1 1 0 0,0 0-1 0 0,2-11-683 0 0,-2 11 670 0 0,1-4-53 0 0,0 1-1 0 0,1-1 0 0 0,-1 0 1 0 0,1 1-1 0 0,0-1 1 0 0,0 1-1 0 0,0 0 0 0 0,1 0 1 0 0,0 0-1 0 0,-1 0 0 0 0,2 0 1 0 0,-1 1-1 0 0,0-1 0 0 0,1 1 1 0 0,3-4-1 0 0,-5 6 84 0 0,0 0 843 0 0,6-19-2182 0 0,-7 8 1478 0 0,-1 11-96 0 0,0 0-33 0 0,0-1 1 0 0,0 2 106 0 0,0 0-63 0 0,0-1-33 0 0,0 0 32 0 0,0 1 1 0 0,0-1-57 0 0,0 0-50 0 0,0 0 27 0 0,1-1-34 0 0,-1 0 0 0 0,0 1 35 0 0,0 1 102 0 0,9 17 287 0 0,-8-12-352 0 0,-1-3-12 0 0,1 0 0 0 0,-1 0 0 0 0,1-1 0 0 0,0 1 0 0 0,0 0 0 0 0,0 0 0 0 0,0 0 0 0 0,0-1 0 0 0,0 1 0 0 0,0 0 0 0 0,3 2 0 0 0,-4-1 8 0 0,1-3-6 0 0,9 8-136 0 0,-10-7 123 0 0,10 4-198 0 0,-10-5 145 0 0,0-2-29 0 0,-8-9 342 0 0,0 0-127 0 0,8 11-165 0 0,-1-1 20 0 0,1 0-35 0 0,8 0-806 0 0,-7 0 867 0 0,1 1 0 0 0,-1-1 0 0 0,1 1 0 0 0,0-1 0 0 0,-1 1 1 0 0,1 0-1 0 0,0 0 0 0 0,-1 0 0 0 0,1 0 0 0 0,0 0 1 0 0,-1 0-1 0 0,4 1 2439 0 0,-16-6-2628 0 0,10 4 186 0 0,-1 1 11 0 0,2 0 32 0 0,-1-1-33 0 0,-1 0-10 0 0,1 0 0 0 0,-1 0-951 0 0,3 3 472 0 0,1 0 506 0 0,1 0 0 0 0,-1 1 0 0 0,0-1 0 0 0,0 1 1 0 0,-1 0-1 0 0,1 0 0 0 0,-1 0 0 0 0,1 0 0 0 0,-1 0 0 0 0,2 5 0 0 0,-3-7-95 0 0,0-1 4 0 0,0 2 0 0 0,8 7-80 0 0,-7-8 134 0 0,0 0-49 0 0,-1-1-29 0 0,1 1 8 0 0,-1-1 24 0 0,2 1 45 0 0,0 0 11 0 0,0 0 0 0 0,13 7-280 0 0,11 11 2472 0 0,-26-19-2051 0 0,2 2 9 0 0,-8 7 178 0 0,4-8-311 0 0,2-1-12 0 0,-1 0 0 0 0,0 1 0 0 0,1-1 0 0 0,-1 0 1 0 0,0 0-1 0 0,1 1 0 0 0,-1-1 0 0 0,1 0 0 0 0,-1 1 0 0 0,1-1 1 0 0,-1 1-1 0 0,1-1 0 0 0,-1 1 0 0 0,1-1 0 0 0,-1 1 0 0 0,1-1 0 0 0,0 1 1 0 0,-1 0-1 0 0,0 0 0 0 0,0 1-16 0 0,0-1 11 0 0,0 0 0 0 0,0 1 0 0 0,0-1 14 0 0,1-1-13 0 0,-1 1 0 0 0,1-1 0 0 0,0 0 0 0 0,-1 0 0 0 0,1 1 0 0 0,-1-1 0 0 0,1 0 0 0 0,-1 0 0 0 0,1 0 0 0 0,-1 0 0 0 0,1 1 0 0 0,-1-1 0 0 0,0 0 0 0 0,1 0 0 0 0,-1 0 1 0 0,1 0-1 0 0,-1 0 0 0 0,1 0 0 0 0,-1-1 0 0 0,1 1 0 0 0,-1 0 0 0 0,1 0 0 0 0,-1 0 0 0 0,1 0 0 0 0,-1-1 0 0 0,1 1 0 0 0,-1 0 0 0 0,1 0 0 0 0,-1-1 0 0 0,1 1 0 0 0,0 0 1 0 0,-1-1-1 0 0,1 1 0 0 0,-1-1 0 0 0,-1 0-57 0 0,-5-4-17 0 0,-12-4 82 0 0,18 8 6 0 0,0 1-8 0 0,0 0 0 0 0,1-1 0 0 0,-1 1 0 0 0,0 0 0 0 0,0 0 0 0 0,1 0 0 0 0,-1 0 0 0 0,0 0 0 0 0,1 0-1 0 0,-1 0 1 0 0,0 0 0 0 0,0 0 0 0 0,1 0 0 0 0,-1 1 0 0 0,0-1 0 0 0,1 0 0 0 0,-1 0 0 0 0,0 1 0 0 0,1-1 0 0 0,-1 0-1 0 0,0 1 1 0 0,1-1 0 0 0,-2 1 0 0 0,0 0-35 0 0,1 1-63 0 0,-6 9 40 0 0,7-10 106 0 0,-1 0 0 0 0,1 0 0 0 0,-1 0 1 0 0,0 0-1 0 0,1 0 0 0 0,-1 0 1 0 0,0 0-1 0 0,0 0 0 0 0,0 0 1 0 0,0 0-1 0 0,0-1 0 0 0,-2 2 1 0 0,-12 9 462 0 0,3-1-106 0 0,10-8-353 0 0,-1 1-1 0 0,1-1 0 0 0,-1-1 0 0 0,0 1 0 0 0,0 0 1 0 0,1-1-1 0 0,-1 1 0 0 0,0-1 0 0 0,-6 2 0 0 0,8-3-82 0 0,0 0 0 0 0,0 0-1 0 0,0 0 1 0 0,0 0 0 0 0,0 0-1 0 0,0 0 1 0 0,0 0 0 0 0,0-1-1 0 0,0 1 1 0 0,0 0-1 0 0,0 0 1 0 0,0-1 0 0 0,0 1-1 0 0,0-1 1 0 0,0 1 0 0 0,0-1-1 0 0,-1 0 1 0 0,0 0 20 0 0,1 0 0 0 0,-1 0 0 0 0,1 1 0 0 0,-1-1 0 0 0,0 0 0 0 0,0 1 0 0 0,1-1 0 0 0,-4 1 0 0 0,4 0-63 0 0,-1 0 40 0 0,-1 0 1 0 0,1 1-1 0 0,-1-1 0 0 0,1 1 1 0 0,0-1-1 0 0,-1 1 0 0 0,1 0 1 0 0,-4 2-1 0 0,-29 22 27 0 0,33-23 8 0 0,-3 2 63 0 0,0 0 0 0 0,0 0-1 0 0,0-1 1 0 0,-1 1 0 0 0,0-1-1 0 0,0 0 1 0 0,-7 2-1 0 0,12-5-59 0 0,-1 1-11 0 0,1 0 0 0 0,-1 0-12 0 0,2-1-36 0 0,-2 0 36 0 0,0 2 28 0 0,-4-2 22 0 0,-12 0-28 0 0,9-1-29 0 0,-13 3-26 0 0,20-1 45 0 0,-17 3 0 0 0,18-3 0 0 0,-1-1 0 0 0,1 1 11 0 0,0-1 31 0 0,0 0-31 0 0,-1 1-11 0 0,1 0 0 0 0,0-1 0 0 0,-5 1 31 0 0,5-1 10 0 0,-16 11 15 0 0,-15 2 8 0 0,31-13-64 0 0,-1 2-24 0 0,-11 1-16 0 0,3-2-157 0 0,1-2 185 0 0,-9 2 88 0 0,17-1-34 0 0,0 1-31 0 0,-1-1-11 0 0,1 0 0 0 0,-1 0 0 0 0,0 0 0 0 0,3-1 0 0 0,-3 2 0 0 0,-15 8 0 0 0,15-8 0 0 0,-23 13 0 0 0,13-9 0 0 0,11-4 12 0 0,1-1 47 0 0,-1 0-5 0 0,0 0-58 0 0,1 0-54 0 0,-1 1 54 0 0,1-1 36 0 0,0 0-33 0 0,0 0-1 0 0,0 0 1 0 0,0 0 0 0 0,0 0 0 0 0,0 0 0 0 0,0 0 0 0 0,0 0 0 0 0,0 0-1 0 0,0 0 1 0 0,0 0 0 0 0,0 0 0 0 0,0 0 0 0 0,0 0 0 0 0,0 0-1 0 0,0 0 1 0 0,0 0 0 0 0,0 0 0 0 0,0 0 0 0 0,0 0 0 0 0,0 0-1 0 0,0 0 1 0 0,0 0 0 0 0,0 0 0 0 0,0 0 0 0 0,0 0 0 0 0,0 0-1 0 0,0 0 1 0 0,0 1 0 0 0,0-1 0 0 0,-1 0 0 0 0,1 0 0 0 0,0 0 0 0 0,0 1-65 0 0,-15-3 31 0 0,13 2 35 0 0,0 0 0 0 0,1-1 0 0 0,-1 1 0 0 0,0 0 0 0 0,0 0 0 0 0,-17 0 64 0 0,18-1-26 0 0,-1 1 65 0 0,-20 9-44 0 0,21-9-65 0 0,-5 2 19 0 0,-15 13-92 0 0,20-14 79 0 0,-1 0-11 0 0,-1 1-66 0 0,2-2 64 0 0,0 1-1 0 0,0-1 0 0 0,0 1 0 0 0,0-1 0 0 0,0 1 0 0 0,0 0 1 0 0,0 0-1 0 0,0-1 0 0 0,0 1 0 0 0,0 0 0 0 0,0 0 1 0 0,0 0-1 0 0,1 0 0 0 0,-1 0 0 0 0,0 0 0 0 0,0 2 0 0 0,0-2-15 0 0,1 0-51 0 0,-3 1-2 0 0,3-3-36 0 0,-9 20-34 0 0,9-19 149 0 0,0 0 0 0 0,0 0 0 0 0,0 0 0 0 0,0-1 0 0 0,0 1 0 0 0,0 0 0 0 0,0 0 0 0 0,0 0 0 0 0,0 0 0 0 0,0 0 0 0 0,0 0 0 0 0,0 0 0 0 0,0 0 0 0 0,0 0 0 0 0,0 0 0 0 0,0 0 0 0 0,0 0 0 0 0,0 0 0 0 0,0 0 0 0 0,0 0 0 0 0,-1 0 0 0 0,1 0 0 0 0,0 0-1 0 0,0 1 1 0 0,0-1 0 0 0,-6 14-174 0 0,5-12 177 0 0,1 0 0 0 0,-1 0 0 0 0,0 0-38 0 0,0-3-53 0 0,-1 19-148 0 0,2-16 239 0 0,0-1-11 0 0,0 0-31 0 0,-1 0 31 0 0,1 1 0 0 0,0-2-31 0 0,0 2 18 0 0,0-2-40 0 0,0 0-3 0 0,0 1-1 0 0,0 0-15 0 0,0-1-286 0 0,1 0 265 0 0,-1-1-1 0 0,1 1 1 0 0,-1 0 0 0 0,1 0 0 0 0,-1 0-1 0 0,0 0 1 0 0,1-1 0 0 0,-1 1 0 0 0,1 0-1 0 0,-1 0 1 0 0,0-1 0 0 0,1 1-1 0 0,-1 0 1 0 0,1-1 0 0 0,-1 1 0 0 0,0 0-1 0 0,0-1 1 0 0,1 1 0 0 0,-1 0 0 0 0,0-1-1 0 0,0 1 1 0 0,1-1 0 0 0,-1 1 0 0 0,0-1-1 0 0,0 1 1 0 0,0 0 0 0 0,0-1 0 0 0,1 0-1 0 0,5-37 116 0 0,-6 38 42 0 0,0-1 1 0 0,0 0-44 0 0,1-2 6 0 0,-1 4-38 0 0,1-20 228 0 0,-1 17-206 0 0,0 1 11 0 0,-2-4 218 0 0,1 4-235 0 0,1 0 0 0 0,0 0 0 0 0,0 0 0 0 0,-1 0 0 0 0,1 0 0 0 0,0 0 0 0 0,0 0 0 0 0,0 0 0 0 0,0 0 0 0 0,0 0 1 0 0,1 0-1 0 0,-1 0 0 0 0,0 0 0 0 0,0 0 0 0 0,1 0 0 0 0,0-1 0 0 0,-1 0-31 0 0,0 0 0 0 0,0 0 0 0 0,1 0 0 0 0,-1 1 0 0 0,1-1 0 0 0,0 0 0 0 0,-1 1 0 0 0,1-1 1 0 0,0 0-1 0 0,0 1 0 0 0,0-1 0 0 0,0 1 0 0 0,0-1 0 0 0,1 1 0 0 0,-1 0 0 0 0,0 0 0 0 0,0-1 0 0 0,3 0 0 0 0,-1 0-170 0 0,-3 2 152 0 0,0 0-4 0 0,1-1 47 0 0,1 0 12 0 0,-1-1 0 0 0,0 1 0 0 0,0-1 0 0 0,1 1 0 0 0,-1 0 0 0 0,0-1 0 0 0,0 1 11 0 0,-1 1 44 0 0,4-14 722 0 0,-4 14-865 0 0,0-1 19 0 0,0 0 66 0 0,0 1 35 0 0,2-1-651 0 0,1 1 617 0 0,0-1-1 0 0,0 1 0 0 0,0 0 1 0 0,0 0-1 0 0,0 0 1 0 0,0 0-1 0 0,1 1 1 0 0,-1-1-1 0 0,3 2 0 0 0,19 1-88 0 0,-25-3 91 0 0,0 0 1 0 0,0 1-1 0 0,0-1 0 0 0,0 0 1 0 0,0 0-1 0 0,0 0 1 0 0,0 0-1 0 0,0 0 0 0 0,0 0 1 0 0,0 0-1 0 0,0 0 0 0 0,0 0 1 0 0,0 0-1 0 0,0 0 1 0 0,0 0-1 0 0,0 0 0 0 0,0 0 1 0 0,0 0-1 0 0,0 0 0 0 0,0 0 1 0 0,0 0-1 0 0,0 0 1 0 0,0 0-1 0 0,0 0 0 0 0,0 0 1 0 0,0 0-1 0 0,0 0 0 0 0,0 0 1 0 0,0 0-1 0 0,0 0 1 0 0,0 0-1 0 0,0 0 0 0 0,0 0 1 0 0,0 0-1 0 0,0 0 0 0 0,0 0 1 0 0,18-2 102 0 0,-16 2-103 0 0,2-1 3191 0 0,-4 0-3170 0 0,-1 1 1 0 0,1-1-1 0 0,-1 1 1 0 0,1-1-1 0 0,-1 1 0 0 0,1-1 1 0 0,-1 1-1 0 0,0-1 1 0 0,1 1-1 0 0,-1-1 0 0 0,0 1 1 0 0,1 0-1 0 0,-1-1 1 0 0,0 1-1 0 0,1 0 0 0 0,-1 0 1 0 0,0-1-1 0 0,0 1 1 0 0,1 0-1 0 0,-1 0 1 0 0,0 0-1 0 0,0 0 0 0 0,1 0 1 0 0,-1 0-1 0 0,-1 0 1 0 0,-7-1 88 0 0,8 1-186 0 0,7-4-2892 0 0,-4 3 2941 0 0,0 0 0 0 0,1-1 0 0 0,-1 1-1 0 0,0-1 1 0 0,4-4 221 0 0,-6 6-102 0 0,1-1-16 0 0,-1 0-28 0 0,0 1-84 0 0,0-1 7 0 0,0 1-52 0 0,3-5-659 0 0,-3 5 665 0 0,2-1-304 0 0,-1 1 331 0 0,1 0 24 0 0,-2 0-24 0 0,1 0 56 0 0,-1 0-1 0 0,1-1 1 0 0,0 1-1 0 0,-1 0 1 0 0,1 0-1 0 0,-1 0 0 0 0,1 0 1 0 0,0 0-1 0 0,-1 0 1 0 0,1 1-1 0 0,-1-1 1 0 0,1 0-1 0 0,-1 0 1 0 0,1 0-1 0 0,-1 1 1 0 0,1-1-1 0 0,-1 0 0 0 0,1 0 1 0 0,-1 1-1 0 0,1-1 1 0 0,-1 0-1 0 0,1 1 1 0 0,-1-1-1 0 0,1 1 1 0 0,1 1 1 0 0,0 0-1 0 0,0 0 1 0 0,0-1 0 0 0,0 1 0 0 0,0-1 0 0 0,1 1 0 0 0,-1-1 0 0 0,0 0-1 0 0,1 0 1 0 0,2 1 0 0 0,4 3 1553 0 0,-21-24-452 0 0,-6 5-931 0 0,18 14-126 0 0,0 0 1 0 0,-2-1-44 0 0,1 0-10 0 0,-1 0 16 0 0,2 1 59 0 0,0 0-16 0 0,-1 0-38 0 0,0 0 22 0 0,0-1-33 0 0,0 0-26 0 0,1 1-64 0 0,5 3-1038 0 0,1-1 1032 0 0,0 1 1 0 0,0-2 0 0 0,0 1 0 0 0,0-1 0 0 0,0 1 0 0 0,1-2-1 0 0,8 1 1 0 0,-13 0 85 0 0,0-2 0 0 0,-1 1 0 0 0,1 0 0 0 0,0 0 1048 0 0,-2-1-968 0 0,0 0-64 0 0,-1-1-16 0 0,1 1-13 0 0,0 0-54 0 0,1-6-861 0 0,0 6 848 0 0,3-7 25 0 0,-3 7-7 0 0,0-1 0 0 0,0 0 0 0 0,-1 0 0 0 0,2 1 0 0 0,-1-1 0 0 0,0 0 0 0 0,0 1 0 0 0,0-1 0 0 0,1 1 0 0 0,-1 0 0 0 0,1-1 0 0 0,-1 1 0 0 0,1 0 0 0 0,0 0 1 0 0,3-2-1 0 0,-5 3-29 0 0,0 0-46 0 0,2-1 111 0 0,-2 1-22 0 0,2-1 42 0 0,8 2 3804 0 0,-31 3-2234 0 0,-21 15-1576 0 0,42-19-48 0 0,20 3-3341 0 0,-6-4 3265 0 0,-8 1 50 0 0,1 0-1 0 0,-1 0 0 0 0,0 1 0 0 0,1 0 1 0 0,-1 0-1 0 0,10 3 0 0 0,-14-3 87 0 0,0 0 0 0 0,0 0-16 0 0,0 0-1 0 0,0-1 0 0 0,0 1 1 0 0,0 0-1 0 0,1-1 0 0 0,-1 1 1 0 0,0-1-1 0 0,0 0 0 0 0,0 1 1 0 0,1-1-1 0 0,-1 0 0 0 0,0-1 1 0 0,4 1 518 0 0,-19-15 782 0 0,10 13-1214 0 0,-1-1 0 0 0,1 1 1 0 0,0 0-1 0 0,-1 0 1 0 0,0 0-1 0 0,-4-1 1 0 0,8 3 1 0 0,0 0-17 0 0,-2 0-34 0 0,6-2-2684 0 0,18-2 2497 0 0,-7 5 88 0 0,0 0 1 0 0,22 5 2189 0 0,-57-13-120 0 0,-49-9-1846 0 0,69 16-199 0 0,0 0-128 0 0,-1-1 159 0 0,0 1-20 0 0,0 0 20 0 0,1 0-36 0 0,21 5-2558 0 0,-13-4 2565 0 0,-1 0 21 0 0,0-1 1 0 0,0 1 0 0 0,-1-1 0 0 0,1 0-1 0 0,12-2 1 0 0,-17 2 29 0 0,0-1 0 0 0,10-1 38 0 0,3 0-115 0 0,0 2 1195 0 0,-28-13-349 0 0,8 10-769 0 0,2 1 20 0 0,0 0 0 0 0,0 1 0 0 0,1-1 0 0 0,-1 1 0 0 0,0-1 1 0 0,0 1-1 0 0,-1 0 0 0 0,1 1 0 0 0,0-1 0 0 0,0 0 0 0 0,-4 1 1 0 0,6 0-91 0 0,1 0 2 0 0,0-2-1586 0 0,0 2 1648 0 0,0 0 1 0 0,1 0-1 0 0,-1 0 1 0 0,0 0-1 0 0,0 0 1 0 0,0-1-1 0 0,0 1 1 0 0,0 0-1 0 0,0 0 1 0 0,0 0-1 0 0,0 0 1 0 0,0 0-1 0 0,0 0 1 0 0,0 0-1 0 0,0 0 1 0 0,1 0-1 0 0,-1 0 1 0 0,0 0-1 0 0,0 0 1 0 0,0 0 0 0 0,0 0-1 0 0,0 0 1 0 0,0 0-1 0 0,0 1 1 0 0,0-1-1 0 0,0 0 1 0 0,2 0-13 0 0,-1 0 1 0 0,1-1 0 0 0,0 1 0 0 0,-1 0-1 0 0,1 0 1 0 0,-1-1 0 0 0,1 1 0 0 0,-1-1-1 0 0,0 1 1 0 0,1-1 0 0 0,-1 0 0 0 0,0 1-1 0 0,1-1 1 0 0,-1 0 0 0 0,0 0-1 0 0,2-2 1 0 0,-2 3-36 0 0,0-1 53 0 0,-1 1 189 0 0,0-1-135 0 0,0 0-32 0 0,1 1 26 0 0,-1-1-25 0 0,0 0 9 0 0,1 0-687 0 0,-1 1 594 0 0,1-2-445 0 0,6 1 250 0 0,12 0 139 0 0,12 10 3437 0 0,-32-10-3238 0 0,0 0 0 0 0,0 1-1 0 0,-1-1 1 0 0,1 0 0 0 0,0 1-1 0 0,-1-1 1 0 0,1 1 0 0 0,0 0-1 0 0,-1-1 1 0 0,-1 1 0 0 0,3 0-153 0 0,6 18-1901 0 0,7 8 1884 0 0,-13-25 252 0 0,1-3-1032 0 0,0 0 849 0 0,0 1-1 0 0,0-1 0 0 0,0 0 0 0 0,0 0 0 0 0,-1 0 1 0 0,1 0-1 0 0,-1 0 0 0 0,1 0 0 0 0,-1 0 1 0 0,0 0-1 0 0,0 0 0 0 0,1 0 0 0 0,-2-2 0 0 0,3-6 17 0 0,-2 4-3 0 0,5-16 130 0 0,-3 21-262 0 0,-2 1 111 0 0,0 0 0 0 0,0 0 1 0 0,1 0-1 0 0,-1 0 0 0 0,0 0 0 0 0,0 0 1 0 0,0-1-1 0 0,1 1 0 0 0,-1 0 0 0 0,0 0 1 0 0,0 0-1 0 0,0 0 0 0 0,0 0 0 0 0,0-1 0 0 0,1 1 1 0 0,-1 0-1 0 0,0 0 0 0 0,0 0 0 0 0,0-1 1 0 0,0 1-1 0 0,0 0 0 0 0,0 0 0 0 0,0-1 1 0 0,0 1-1 0 0,1 0 0 0 0,-1 0 0 0 0,0 0 0 0 0,0-1 1 0 0,0 1-1 0 0,0 0 0 0 0,0 0 0 0 0,0-1 1 0 0,0 1-1 0 0,-1 0 0 0 0,1-1 0 0 0,0 1 105 0 0,0 0 10 0 0,0 0 1 0 0,0-1 0 0 0,0 1 0 0 0,0 0-1 0 0,0-1 1 0 0,0 1 0 0 0,0 0 0 0 0,0 0-1 0 0,-1-1 1 0 0,1 1 0 0 0,0 0-1 0 0,0 0 1 0 0,0 0 0 0 0,0-1 0 0 0,-1 1-1 0 0,1 0 1 0 0,0 0 0 0 0,0 0 0 0 0,0-1-1 0 0,-1 1 1 0 0,1 0 0 0 0,0 0 0 0 0,0 0-1 0 0,-1 0 1 0 0,0 0-62 0 0,-1 0 1 0 0,1 0-1 0 0,0 0 0 0 0,0 0 0 0 0,0 1 0 0 0,0-1 1 0 0,-1 1-1 0 0,1-1 0 0 0,0 1 0 0 0,0-1 0 0 0,0 1 1 0 0,0 0-1 0 0,0-1 0 0 0,0 1 0 0 0,0 0 0 0 0,0 0 1 0 0,1 0-1 0 0,-1 0 0 0 0,0-1 0 0 0,0 1 0 0 0,1 0 1 0 0,-1 1-1 0 0,0-1 0 0 0,1 0 0 0 0,-1 1 0 0 0,-10 12 88 0 0,11-13-206 0 0,19-17-2176 0 0,-12 11 2229 0 0,-6 4 6 0 0,1 0 1 0 0,-1-1-1 0 0,1 1 0 0 0,-1 0 1 0 0,0 0-1 0 0,0-1 0 0 0,0 1 1 0 0,0-1-1 0 0,0 1 0 0 0,0-1 1 0 0,0 1-1 0 0,0-1 0 0 0,0 0 1 0 0,-1 1-1 0 0,1-1 1 0 0,-1 0-1 0 0,1-3 0 0 0,-1 3 338 0 0,9 17 196 0 0,-8-15-481 0 0,0 4 52 0 0,1 1-1 0 0,-1-1 0 0 0,1 0 1 0 0,-1 1-1 0 0,0-1 0 0 0,-1 1 1 0 0,1-1-1 0 0,-1 1 1 0 0,0-1-1 0 0,0 1 0 0 0,-1 8 1 0 0,1-13-148 0 0,5-3-1962 0 0,0 0 2020 0 0,-1-1-1 0 0,1 0 0 0 0,-1 0 0 0 0,1 0 1 0 0,-1 0-1 0 0,0-1 0 0 0,5-8 514 0 0,-9 13-438 0 0,0-1 0 0 0,0 0 0 0 0,-1 1 0 0 0,1-1 0 0 0,0 0 1 0 0,0 1-1 0 0,-1-1 0 0 0,1 0 0 0 0,0 1 0 0 0,-1-1 1 0 0,1 0-1 0 0,0 1 0 0 0,-1-1 0 0 0,1 1 0 0 0,-1-1 0 0 0,1 1 1 0 0,-1-1-1 0 0,0 1 0 0 0,1-1 0 0 0,-1 1 0 0 0,1-1 1 0 0,-1 1-1 0 0,0 0 0 0 0,1-1 0 0 0,-1 1 0 0 0,0 0 0 0 0,-24-7 109 0 0,14 5 125 0 0,11 2-260 0 0,19-10-2376 0 0,-8 7 2332 0 0,-8 3 12 0 0,0-1 1 0 0,0 0-1 0 0,-1 0 0 0 0,1 0 0 0 0,0 0 0 0 0,-1 0 0 0 0,6-3 0 0 0,-5 2 1856 0 0,-4 1-1790 0 0,1 1 1 0 0,-1-1-1 0 0,1 0 0 0 0,-1 1 0 0 0,0-1 0 0 0,1 0 1 0 0,-1 1-1 0 0,0-1 0 0 0,1 1 0 0 0,-1-1 0 0 0,0 1 1 0 0,0-1-1 0 0,1 1 0 0 0,-1 0 0 0 0,0-1 0 0 0,0 1 1 0 0,0 0-1 0 0,0 0 0 0 0,1-1 0 0 0,-1 1 1 0 0,0 0-1 0 0,0 0 0 0 0,0 0 0 0 0,0 0 0 0 0,0 0 1 0 0,0 0-1 0 0,0 0 0 0 0,-1 1 0 0 0,2-1-122 0 0,21-6-2080 0 0,-3-6 1706 0 0,-18 12 348 0 0,0 0 2 0 0,3-1 46 0 0,0 0 0 0 0,-1 0-1 0 0,1 1 1 0 0,0-1 0 0 0,0 1-1 0 0,0 0 1 0 0,-1 0 0 0 0,1 0 0 0 0,0 0-1 0 0,0 0 1 0 0,0 1 0 0 0,-1-1-1 0 0,6 3 1 0 0,-7-3 12 0 0,1 1-1 0 0,-1-1 1 0 0,0 1-1 0 0,0 0 1 0 0,1 0-1 0 0,-1 0 1 0 0,0 0-1 0 0,0 0 1 0 0,0 0-1 0 0,1 1 1 0 0,5 5-25 0 0,-7-7-25 0 0,0 0 17 0 0,1 1 31 0 0,-1-1-27 0 0,0-2 142 0 0,0 0-44 0 0,0 0 1 0 0,0 0-1 0 0,0 0 0 0 0,-1-1 1 0 0,1 1-1 0 0,-1 0 1 0 0,1 0-1 0 0,-1 0 1 0 0,0 0-1 0 0,0 0 1 0 0,0 0-1 0 0,0 0 0 0 0,-2-2 1 0 0,3 4-113 0 0,11 7-641 0 0,-6-4 699 0 0,7 4-23 0 0,0-1 1 0 0,22 7-1 0 0,-33-12 30 0 0,1 0 0 0 0,0 0 16 0 0,-2-1 200 0 0,0 0-137 0 0,1 0-45 0 0,-1 0 0 0 0,1 0 1 0 0,-1 0-1 0 0,0 1 0 0 0,1-1 0 0 0,-1 0 0 0 0,0 0 0 0 0,1 0 0 0 0,-1 1 0 0 0,0-1 0 0 0,1 0 0 0 0,-1 1 1 0 0,0-1-1 0 0,1 0 0 0 0,-1 1 0 0 0,0-1 0 0 0,0 0 0 0 0,1 1 0 0 0,-1-1 0 0 0,0 0 0 0 0,0 1 0 0 0,0-1 1 0 0,0 0-1 0 0,0 1 0 0 0,1-1 0 0 0,-1 1 0 0 0,3 5-420 0 0</inkml:trace>
</inkml:ink>
</file>

<file path=ppt/ink/ink1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05.407"/>
    </inkml:context>
    <inkml:brush xml:id="br0">
      <inkml:brushProperty name="width" value="0.025" units="cm"/>
      <inkml:brushProperty name="height" value="0.025" units="cm"/>
      <inkml:brushProperty name="color" value="#C89800"/>
    </inkml:brush>
  </inkml:definitions>
  <inkml:trace contextRef="#ctx0" brushRef="#br0">3 82 1839 0 0,'0'-1'134'0'0,"-2"-2"40"0"0,1-8 7490 0 0,9-18-6140 0 0,-8 29-1128 0 0,4-16 2175 0 0,-3 15-2487 0 0,-1 0-20 0 0,1 0-51 0 0,-1 0-2 0 0,0 0 39 0 0,3-7 407 0 0,-1 7-432 0 0,-1 1 0 0 0,0-1 0 0 0,0 0-1 0 0,0 0 1 0 0,0 1 0 0 0,1-1 0 0 0,-1 1-1 0 0,0-1 1 0 0,1 1 0 0 0,-1 0 0 0 0,0-1 0 0 0,3 1-1 0 0,-2 0-12 0 0,0 0 47 0 0,0 0-4 0 0,1 0-37 0 0,-4-1-30 0 0,5 2 34 0 0,9 5 88 0 0,-13-6-105 0 0,8 6 326 0 0,-8-6-5 0 0,6 14 2294 0 0,-6-13-2366 0 0,-6 23 2368 0 0,-11 0-3953 0 0,16-23 472 0 0</inkml:trace>
</inkml:ink>
</file>

<file path=ppt/ink/ink1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06.684"/>
    </inkml:context>
    <inkml:brush xml:id="br0">
      <inkml:brushProperty name="width" value="0.025" units="cm"/>
      <inkml:brushProperty name="height" value="0.025" units="cm"/>
      <inkml:brushProperty name="color" value="#C89800"/>
    </inkml:brush>
  </inkml:definitions>
  <inkml:trace contextRef="#ctx0" brushRef="#br0">4 46 2303 0 0,'0'0'13416'0'0,"-3"13"-11432"0"0,3-11-1984 0 0,0-1-17 0 0,0 0 0 0 0,0-1 0 0 0,0 1 0 0 0,0 0 0 0 0,0-1 0 0 0,0 1 0 0 0,0 0 0 0 0,0 0 0 0 0,0-1 0 0 0,0 1 0 0 0,1 0 0 0 0,-1-1 0 0 0,0 1 0 0 0,0 0 0 0 0,1-1 0 0 0,-1 1 0 0 0,0-1 0 0 0,1 1 0 0 0,-1 0 0 0 0,1-1 0 0 0,-1 1 0 0 0,1-1 0 0 0,-1 1 0 0 0,1-1 0 0 0,-1 1 0 0 0,1-1 0 0 0,-1 0 0 0 0,1 1 0 0 0,0-1 0 0 0,-1 0 0 0 0,2 1 0 0 0,0-1-32 0 0,1 0-1 0 0,-1 0 1 0 0,0 0-1 0 0,0 0 1 0 0,1-1 0 0 0,-1 1-1 0 0,0-1 1 0 0,0 1-1 0 0,1-1 1 0 0,2-2-1 0 0,-3 3 50 0 0,0-1 0 0 0,1 0 0 0 0,-3 0 0 0 0,11-10 0 0 0,-7 7 34 0 0,0-1 0 0 0,0 1 0 0 0,-1-1-1 0 0,0 0 1 0 0,5-8 0 0 0,-8 12 147 0 0,-9-13 1746 0 0,-5 6 165 0 0,8 8-4277 0 0,4 0 1031 0 0</inkml:trace>
</inkml:ink>
</file>

<file path=ppt/ink/ink1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08.330"/>
    </inkml:context>
    <inkml:brush xml:id="br0">
      <inkml:brushProperty name="width" value="0.025" units="cm"/>
      <inkml:brushProperty name="height" value="0.025" units="cm"/>
      <inkml:brushProperty name="color" value="#C89800"/>
    </inkml:brush>
  </inkml:definitions>
  <inkml:trace contextRef="#ctx0" brushRef="#br0">10 23 1375 0 0,'0'0'18672'0'0,"-6"9"-17320"0"0,5-7-1352 0 0,1-1-31 0 0,-1 0 1 0 0,1 0-1 0 0,0 0 0 0 0,-1 0 0 0 0,1 0 1 0 0,0 0-1 0 0,0 1 0 0 0,0-1 1 0 0,0 0-1 0 0,0 0 0 0 0,0 0 0 0 0,0 0 1 0 0,0 0-1 0 0,0 1 0 0 0,1-1 0 0 0,-1 0 1 0 0,0 0-1 0 0,2 2 0 0 0,-2-3-49 0 0,26 10-928 0 0,-22-10 979 0 0,0-1 4 0 0,0 1 1 0 0,0 0 0 0 0,0 0-1 0 0,0 0 1 0 0,0 0 0 0 0,0 1 0 0 0,5 0-1 0 0,-7 0 25 0 0,0-1 0 0 0,0 1 0 0 0,0 0 0 0 0,0-1 0 0 0,0 1 0 0 0,0-1 0 0 0,0 0 0 0 0,0 1 0 0 0,0-1 0 0 0,0 1 0 0 0,1-1 0 0 0,-3 0 0 0 0,1 0-8 0 0,-1 0 1 0 0,1 0-1 0 0,-1 1 1 0 0,1-1-1 0 0,-1 0 0 0 0,1 0 1 0 0,-1 0-1 0 0,1 0 1 0 0,-1 0-1 0 0,1 0 0 0 0,-1 0 1 0 0,1-1-1 0 0,-1 1 0 0 0,1 0 1 0 0,-1 0-1 0 0,1 0 1 0 0,-1 0-1 0 0,0-1 0 0 0,1 1 1 0 0,-1 0-1 0 0,1 0 1 0 0,-1-1-1 0 0,1 1 0 0 0,-1-1 1 0 0,17-10-91 0 0,-13 8 112 0 0,-2 3-4 0 0,0-1 0 0 0,-1 0 1 0 0,1 0-1 0 0,-1-1 1 0 0,1 1-1 0 0,-1 0 1 0 0,0 0-1 0 0,1-1 0 0 0,-1 1 1 0 0,1-3-1 0 0,-1 3 22 0 0,-1 0 0 0 0,1 1-1 0 0,-1-1 1 0 0,0 0 0 0 0,0 0-1 0 0,1 0 1 0 0,-1 0 0 0 0,0 0-1 0 0,0 0 1 0 0,0 1 0 0 0,0-1-1 0 0,0 0 1 0 0,0 0 0 0 0,0 0-1 0 0,0 0 1 0 0,0 0 0 0 0,0 0-1 0 0,-1 0 1 0 0,1 1 0 0 0,0-1-1 0 0,-1 0 1 0 0,1 0 0 0 0,0 0-1 0 0,-1 0 1 0 0,1 1 0 0 0,-1-1-1 0 0,1 0 1 0 0,-1 1 0 0 0,0-1-1 0 0,1 0 1 0 0,-1 1 0 0 0,0-1-1 0 0,1 1 1 0 0,-1-1 0 0 0,-1 0-1 0 0,2 1-20 0 0,-3-2 101 0 0,1 1-1 0 0,0-1 1 0 0,-1 1 0 0 0,1 0-1 0 0,-1 0 1 0 0,1 0 0 0 0,-1 0-1 0 0,1 1 1 0 0,-1-1 0 0 0,0 1-1 0 0,-4-1 1 0 0,1 1 246 0 0,-1 0 1 0 0,1 0-1 0 0,0 1 0 0 0,-11 2 1 0 0,8-1-190 0 0,5-2-182 0 0,0 1 0 0 0,1 0 1 0 0,-1 0-1 0 0,0 0 0 0 0,1 0 0 0 0,-6 3 1 0 0,5-1-3249 0 0</inkml:trace>
</inkml:ink>
</file>

<file path=ppt/ink/ink1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09.479"/>
    </inkml:context>
    <inkml:brush xml:id="br0">
      <inkml:brushProperty name="width" value="0.025" units="cm"/>
      <inkml:brushProperty name="height" value="0.025" units="cm"/>
      <inkml:brushProperty name="color" value="#C89800"/>
    </inkml:brush>
  </inkml:definitions>
  <inkml:trace contextRef="#ctx0" brushRef="#br0">4 38 9791 0 0,'0'0'8880'0'0,"-3"15"-7112"0"0,3-13-1841 0 0,1 0-6 0 0,-1-1 47 0 0,1 0-1 0 0,-1-1 0 0 0,1 1 1 0 0,-1 0-1 0 0,1 0 0 0 0,0-1 1 0 0,-1 1-1 0 0,1 0 0 0 0,0-1 1 0 0,0 1-1 0 0,-1-1 1 0 0,1 1-1 0 0,0-1 0 0 0,0 1 1 0 0,0-1-1 0 0,0 1 0 0 0,-1-1 1 0 0,1 0-1 0 0,0 1 0 0 0,0-1 1 0 0,0 0-1 0 0,0 0 0 0 0,0 0 1 0 0,2 0-1 0 0,-1 0-44 0 0,1 0-1 0 0,0 0 0 0 0,0-1 1 0 0,-1 1-1 0 0,1-1 1 0 0,0 1-1 0 0,-1-1 0 0 0,1 0 1 0 0,3-2-1 0 0,-4 2 78 0 0,0 1 0 0 0,-1-1 11 0 0,0 1 42 0 0,1-1 1 0 0,12-3-43 0 0,-11 4-11 0 0,-1-1 0 0 0,0 1 0 0 0,1-1 0 0 0,-1 0 0 0 0,1 0-1 0 0,-1 0 1 0 0,0 0 0 0 0,4-3 0 0 0,-5 4 13 0 0,0-1-1 0 0,0 1 0 0 0,-1-1 1 0 0,1 0-1 0 0,0 1 0 0 0,0-1 1 0 0,0 0-1 0 0,-1 0 1 0 0,1 0-1 0 0,-1 0 0 0 0,1 1 1 0 0,0-1-1 0 0,-1 0 1 0 0,0 0-1 0 0,1 0 0 0 0,-1 0 1 0 0,1 0-1 0 0,-1 0 0 0 0,0 0 1 0 0,0 0-1 0 0,0 0 1 0 0,0-1-1 0 0,1 1 0 0 0,-1 0 1 0 0,-1 0-1 0 0,1 0 0 0 0,0-2 1 0 0,0 3 67 0 0,-20-15 1440 0 0,18 14-1339 0 0,0 1 0 0 0,1-1 0 0 0,-1 1 0 0 0,0 0 1 0 0,1 0-1 0 0,-1 0 0 0 0,0 0 0 0 0,1 0 0 0 0,-1 0 0 0 0,0 0 1 0 0,1 1-1 0 0,-1-1 0 0 0,-2 2 0 0 0,-1-1-3188 0 0,0 0-3383 0 0</inkml:trace>
</inkml:ink>
</file>

<file path=ppt/ink/ink1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1.327"/>
    </inkml:context>
    <inkml:brush xml:id="br0">
      <inkml:brushProperty name="width" value="0.025" units="cm"/>
      <inkml:brushProperty name="height" value="0.025" units="cm"/>
      <inkml:brushProperty name="color" value="#C89800"/>
    </inkml:brush>
  </inkml:definitions>
  <inkml:trace contextRef="#ctx0" brushRef="#br0">19 1 2759 0 0,'0'0'14024'0'0,"-14"7"-9616"0"0,13-6-4420 0 0,0 1-36 0 0,0 2-18 0 0,1-4 32 0 0,-1 1 1 0 0,1 0 0 0 0,0 0-1 0 0,0-1 1 0 0,-1 1-1 0 0,1 0 1 0 0,0 0 0 0 0,0 0-1 0 0,0-1 1 0 0,0 1-1 0 0,0 0 1 0 0,0 0 0 0 0,0 0-1 0 0,0-1 1 0 0,1 1-1 0 0,-1 0 1 0 0,0 0 0 0 0,0 0-1 0 0,1-1 1 0 0,-1 1-1 0 0,0 0 1 0 0,1-1 0 0 0,0 2-1 0 0,0-1 14 0 0,-1 0-30 0 0,2 1-321 0 0,14 7 435 0 0,-13-3 979 0 0,-3-5-1021 0 0,1 1-38 0 0,6 9-456 0 0,-5-9 448 0 0,-1-1 1 0 0,1 1-1 0 0,-1-1 0 0 0,1 0 0 0 0,-1 0 0 0 0,1 1 1 0 0,0-1-1 0 0,0 0 0 0 0,0 0 0 0 0,-1 0 0 0 0,1-1 1 0 0,2 2-1 0 0,8-2-48 0 0,-6-2 33 0 0,0 1 0 0 0,0 0 0 0 0,1 0 0 0 0,8 0 0 0 0,-13 0 39 0 0,0 1 0 0 0,-1-1 3 0 0,1 1-11 0 0,-1-1-1 0 0,1 1 0 0 0,0-1 0 0 0,0 0 0 0 0,-1 1 0 0 0,1-1 0 0 0,0 0 0 0 0,1-2 0 0 0,12-18 76 0 0,-14 19-57 0 0,0 0-10 0 0,0 0 11 0 0,-1 2 17 0 0,0-1 0 0 0,0 1 0 0 0,0-1-1 0 0,1 1 1 0 0,-1-1 0 0 0,0 1 0 0 0,0-1 0 0 0,0 0 0 0 0,0 1 0 0 0,0-1 0 0 0,0 1 0 0 0,0-1 0 0 0,0 1-1 0 0,0-1 1 0 0,0 0 0 0 0,0 1 0 0 0,-1-1 0 0 0,1 1 0 0 0,0-1 0 0 0,0 1 0 0 0,0-1 0 0 0,-1 1 0 0 0,1-1-1 0 0,0 1 1 0 0,-1-1 0 0 0,1 1 0 0 0,0-1 0 0 0,-1 1 0 0 0,1 0 0 0 0,-1-1 0 0 0,-14-8 813 0 0,13 8-742 0 0,-6-2 277 0 0,-1 0 0 0 0,0 1 0 0 0,0 0 0 0 0,0 1 0 0 0,0 0 0 0 0,0 0 0 0 0,-13 1 0 0 0,18 0-606 0 0,-18 0 1278 0 0,21 0-1399 0 0,-1 1 1 0 0,1-1-1 0 0,0 0 1 0 0,0 0-1 0 0,-1 0 0 0 0,1 1 1 0 0,0-1-1 0 0,0 1 1 0 0,0-1-1 0 0,0 1 0 0 0,-1-1 1 0 0,1 1-1 0 0,-1 1 1 0 0</inkml:trace>
</inkml:ink>
</file>

<file path=ppt/ink/ink1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2.217"/>
    </inkml:context>
    <inkml:brush xml:id="br0">
      <inkml:brushProperty name="width" value="0.025" units="cm"/>
      <inkml:brushProperty name="height" value="0.025" units="cm"/>
      <inkml:brushProperty name="color" value="#C89800"/>
    </inkml:brush>
  </inkml:definitions>
  <inkml:trace contextRef="#ctx0" brushRef="#br0">1 44 12119 0 0,'0'0'6072'0'0,"18"9"-6096"0"0,-12-8 24 0 0,-1-1 1 0 0,1 1-1 0 0,0-1 0 0 0,-1 0 0 0 0,1-1 1 0 0,0 1-1 0 0,-1-1 0 0 0,1 0 0 0 0,0-1 1 0 0,10-3-1 0 0,-15 4 43 0 0,1 0-22 0 0,0-1 0 0 0,-1 1 1 0 0,1 0-1 0 0,-1-1 1 0 0,1 1-1 0 0,-1-1 1 0 0,0 1-1 0 0,0-1 0 0 0,0 0 1 0 0,0 0-1 0 0,0 0 1 0 0,0 1-1 0 0,1-5 0 0 0,0 2 869 0 0,-3 3-669 0 0,1 1-1 0 0,0-1 1 0 0,0 0 0 0 0,-1 0-1 0 0,1 1 1 0 0,0-1 0 0 0,-1 0-1 0 0,1 1 1 0 0,0-1 0 0 0,-1 0 0 0 0,1 1-1 0 0,-1-1 1 0 0,1 1 0 0 0,-1-1-1 0 0,0 1 1 0 0,1-1 0 0 0,-1 1-1 0 0,0-1 1 0 0,-9 0-102 0 0,6 0-4913 0 0</inkml:trace>
</inkml:ink>
</file>

<file path=ppt/ink/ink1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4.367"/>
    </inkml:context>
    <inkml:brush xml:id="br0">
      <inkml:brushProperty name="width" value="0.025" units="cm"/>
      <inkml:brushProperty name="height" value="0.025" units="cm"/>
      <inkml:brushProperty name="color" value="#C89800"/>
    </inkml:brush>
  </inkml:definitions>
  <inkml:trace contextRef="#ctx0" brushRef="#br0">1 68 2759 0 0,'0'0'9976'0'0,"1"3"-7000"0"0,7 7-3698 0 0,-6-8 712 0 0,0-1 0 0 0,0 0 1 0 0,1 0-1 0 0,-1 0 0 0 0,0 0 0 0 0,0 0 1 0 0,1 0-1 0 0,-1-1 0 0 0,5 2 1 0 0,8 3 4 0 0,-12-3 3 0 0,-2-1 0 0 0,0-1 0 0 0,0 1 0 0 0,0 0-1 0 0,0-1 1 0 0,0 1 0 0 0,1 0 0 0 0,-1-1 0 0 0,0 0-1 0 0,0 1 1 0 0,0-1 0 0 0,1 0 0 0 0,-1 1 0 0 0,0-1 0 0 0,1 0-1 0 0,-1 0 1 0 0,0 0 0 0 0,0 0 0 0 0,1 0 0 0 0,-1 0-1 0 0,0-1 1 0 0,1 1 0 0 0,-1 0 0 0 0,0-1 0 0 0,0 1 0 0 0,0-1-1 0 0,1 1 1 0 0,-1-1 0 0 0,0 1 0 0 0,0-1 0 0 0,0 0-1 0 0,1-1 1 0 0,4-1 41 0 0,9-10 104 0 0,1-6 3 0 0,-14 18-146 0 0,-1 0 0 0 0,1 0 0 0 0,-1 0 0 0 0,1 0 0 0 0,0-1 0 0 0,-1 1 0 0 0,1 0 0 0 0,2-1 21 0 0,5-7 76 0 0,-8 8-43 0 0,-1 1 1 0 0,1-1 0 0 0,-1 0 0 0 0,1 1-1 0 0,-1-1 1 0 0,1 0 0 0 0,-1 0 0 0 0,1 0-1 0 0,-1 1 1 0 0,0-1 0 0 0,0 0 0 0 0,1 0-1 0 0,-1 0 1 0 0,0 0 0 0 0,0 0 0 0 0,0 1 0 0 0,0-1-1 0 0,0 0 1 0 0,0 0 0 0 0,0 0 0 0 0,0 0-1 0 0,0 0 1 0 0,-1 0 0 0 0,1 0 0 0 0,0 1-1 0 0,0-1 1 0 0,-1 0 0 0 0,1 0 0 0 0,-1 0-1 0 0,1 1 1 0 0,-1-1 0 0 0,1 0 0 0 0,-1 1-1 0 0,1-1 1 0 0,-1 0 0 0 0,0 1 0 0 0,1-1-1 0 0,-1 0 1 0 0,0 0 0 0 0,-1 0 220 0 0,-1 0 0 0 0,1-1 1 0 0,0 1-1 0 0,0 0 0 0 0,-1 0 0 0 0,1 0 1 0 0,-1 1-1 0 0,1-1 0 0 0,-1 0 0 0 0,1 1 1 0 0,-5-1-1 0 0,3 2-62 0 0,0-1 1 0 0,0 0-1 0 0,0 1 1 0 0,0 0-1 0 0,0 0 0 0 0,0 0 1 0 0,-6 3-1 0 0,1-1-99 0 0,5-1 3 0 0,-1 0 0 0 0,1 1-1 0 0,0-1 1 0 0,-7 6 0 0 0,-5 2 208 0 0,15-9-357 0 0,0 0 0 0 0,-1 0 0 0 0,1 0 0 0 0,0 0 0 0 0,0 1 0 0 0,0-1-1 0 0,0 0 1 0 0,0 0 0 0 0,0 1 0 0 0,0-1 0 0 0,0 0 0 0 0,0 3-1 0 0,-3 4-2359 0 0,3-7 1301 0 0</inkml:trace>
</inkml:ink>
</file>

<file path=ppt/ink/ink1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0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5.347"/>
    </inkml:context>
    <inkml:brush xml:id="br0">
      <inkml:brushProperty name="width" value="0.025" units="cm"/>
      <inkml:brushProperty name="height" value="0.025" units="cm"/>
      <inkml:brushProperty name="color" value="#C89800"/>
    </inkml:brush>
  </inkml:definitions>
  <inkml:trace contextRef="#ctx0" brushRef="#br0">4 32 2759 0 0,'0'0'17192'0'0,"-4"12"-16688"0"0,4-11-568 0 0,0 0-1 0 0,0 0 0 0 0,0 0 1 0 0,1 1-1 0 0,-1-1 1 0 0,0 0-1 0 0,1 0 1 0 0,-1 0-1 0 0,0 0 0 0 0,1-1 1 0 0,-1 1-1 0 0,1 0 1 0 0,-1 0-1 0 0,1 0 1 0 0,0 0-1 0 0,-1 0 0 0 0,1-1 1 0 0,0 1-1 0 0,0 0 1 0 0,0 0-1 0 0,-1-1 1 0 0,2 1-1 0 0,0 0 31 0 0,-1-1 1 0 0,0 1-1 0 0,0-1 0 0 0,1 1 0 0 0,-1-1 1 0 0,0 0-1 0 0,0 0 0 0 0,1 0 0 0 0,-1 0 1 0 0,0 0-1 0 0,1 0 0 0 0,-1 0 1 0 0,0 0-1 0 0,1 0 0 0 0,-1-1 0 0 0,0 1 1 0 0,0 0-1 0 0,1-1 0 0 0,-1 1 0 0 0,0-1 1 0 0,0 1-1 0 0,0-1 0 0 0,0 0 0 0 0,0 0 1 0 0,1 1-1 0 0,0-3 0 0 0,0 2 55 0 0,-1 0 0 0 0,1 0 0 0 0,-1-1-1 0 0,1 1 1 0 0,-1-1 0 0 0,0 1 0 0 0,0-1-1 0 0,1 1 1 0 0,-1-1 0 0 0,0 0 0 0 0,0 1-1 0 0,-1-1 1 0 0,1 0 0 0 0,0 0 0 0 0,-1 0 0 0 0,1 1-1 0 0,-1-1 1 0 0,1 0 0 0 0,-1 0 0 0 0,0 0-1 0 0,0 0 1 0 0,0 0 0 0 0,0 0 0 0 0,0 0-1 0 0,-1-2 1 0 0,1 4 43 0 0,-1-2 187 0 0,-10-8 1597 0 0,-13 9-106 0 0,9 3-3641 0 0</inkml:trace>
</inkml:ink>
</file>

<file path=ppt/ink/ink1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6.808"/>
    </inkml:context>
    <inkml:brush xml:id="br0">
      <inkml:brushProperty name="width" value="0.025" units="cm"/>
      <inkml:brushProperty name="height" value="0.025" units="cm"/>
      <inkml:brushProperty name="color" value="#C89800"/>
    </inkml:brush>
  </inkml:definitions>
  <inkml:trace contextRef="#ctx0" brushRef="#br0">19 36 10391 0 0,'0'0'7108'0'0,"-14"14"-4840"0"0,14-13-2158 0 0,-1 0-107 0 0,1 0 0 0 0,-1 0 0 0 0,1 0-1 0 0,-1 0 1 0 0,1 0 0 0 0,-1 0 0 0 0,1 0 0 0 0,0 0-1 0 0,0 0 1 0 0,0 0 0 0 0,0 0 0 0 0,-1 0 0 0 0,1 0-1 0 0,1 2 1 0 0,-1-3-83 0 0,10 10-1208 0 0,-5-9 1228 0 0,0 0-1 0 0,0 0 1 0 0,0-1 0 0 0,0 0-1 0 0,0 0 1 0 0,0 0 0 0 0,0-1-1 0 0,0 0 1 0 0,0 0 0 0 0,9-3-1 0 0,-12 4 61 0 0,0-1 0 0 0,1 0-18 0 0,1 0 1 0 0,-1-1 0 0 0,1 1 0 0 0,-1-1 0 0 0,1 0 0 0 0,-1 0 0 0 0,0 0 0 0 0,4-3 0 0 0,3-9 93 0 0,-7 9-2 0 0,-3 5-11 0 0,0 0 21 0 0,1-1 0 0 0,-1 0 4 0 0,0-1 13 0 0,-1 1 0 0 0,1-1 0 0 0,-1 0-1 0 0,0 0 1 0 0,0 0 0 0 0,0 1 0 0 0,0-1 0 0 0,-1-1 0 0 0,1 1 43 0 0,0 1 1 0 0,-1 0-1 0 0,1 0 0 0 0,0 0 1 0 0,-1 0-1 0 0,1 0 0 0 0,-1 1 1 0 0,1-1-1 0 0,-1 0 1 0 0,1 1-1 0 0,-1-1 0 0 0,1 1 1 0 0,-1-1-1 0 0,0 1 0 0 0,1 0 1 0 0,-3 0-1 0 0,-5-2 43 0 0,8 2-27 0 0,-22-3 1336 0 0,-12 5-1128 0 0,29 1-2230 0 0,3 2-3385 0 0</inkml:trace>
</inkml:ink>
</file>

<file path=ppt/ink/ink1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17.967"/>
    </inkml:context>
    <inkml:brush xml:id="br0">
      <inkml:brushProperty name="width" value="0.025" units="cm"/>
      <inkml:brushProperty name="height" value="0.025" units="cm"/>
      <inkml:brushProperty name="color" value="#C89800"/>
    </inkml:brush>
  </inkml:definitions>
  <inkml:trace contextRef="#ctx0" brushRef="#br0">13 0 3679 0 0,'0'0'8502'0'0,"-6"6"-2344"0"0,-1 1-7055 0 0,7-5 118 0 0</inkml:trace>
</inkml:ink>
</file>

<file path=ppt/ink/ink1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0.115"/>
    </inkml:context>
    <inkml:brush xml:id="br0">
      <inkml:brushProperty name="width" value="0.025" units="cm"/>
      <inkml:brushProperty name="height" value="0.025" units="cm"/>
      <inkml:brushProperty name="color" value="#C89800"/>
    </inkml:brush>
  </inkml:definitions>
  <inkml:trace contextRef="#ctx0" brushRef="#br0">13 14 3223 0 0,'0'0'17192'0'0,"-10"20"-16021"0"0,9-19-1205 0 0,1 0 0 0 0,0-1 1 0 0,-1 1-1 0 0,1 0 0 0 0,0-1 1 0 0,0 1-1 0 0,0 0 0 0 0,-1-1 1 0 0,1 1-1 0 0,0 0 0 0 0,0 0 1 0 0,0-1-1 0 0,0 1 0 0 0,1 1 1 0 0,-1 0-39 0 0,1-1 1 0 0,0 0 0 0 0,0 1 0 0 0,0-1-1 0 0,0 0 1 0 0,0 1 0 0 0,0-1 0 0 0,0 0 0 0 0,0 0-1 0 0,0 0 1 0 0,3 1 0 0 0,-4-1 36 0 0,1-1 0 0 0,-1 1 1 0 0,1-1-1 0 0,-1 1 0 0 0,1-1 1 0 0,-1 0-1 0 0,1 1 0 0 0,0-1 1 0 0,-1 0-1 0 0,1 0 0 0 0,0 1 1 0 0,-1-1-1 0 0,1 0 0 0 0,0 0 0 0 0,-1 0 1 0 0,1 0-1 0 0,0 0 0 0 0,0 0 1 0 0,-1 0-1 0 0,1 0 0 0 0,1 0 1 0 0,-1 0 32 0 0,1-1 1 0 0,-1 1 0 0 0,0 0-1 0 0,1 0 1 0 0,-1 0 0 0 0,0 1 0 0 0,0-1-1 0 0,1 0 1 0 0,-1 0 0 0 0,0 1-1 0 0,1-1 1 0 0,-1 1 0 0 0,0-1-1 0 0,0 1 1 0 0,0-1 0 0 0,0 1 0 0 0,2 1-1 0 0,-1-1 2 0 0,15 7-64 0 0,-14-6-176 0 0,21-3 0 0 0,-22 0 240 0 0,0 1 0 0 0,0 0-10 0 0,1-1-33 0 0,-1 0 22 0 0,0 1-22 0 0,1 0 24 0 0,-2 0 16 0 0,0 0 1 0 0,0 0-1 0 0,0 0 1 0 0,0 0-1 0 0,0 0 1 0 0,0-1-1 0 0,-1 1 1 0 0,1 0-1 0 0,0-1 0 0 0,0 1 1 0 0,0 0-1 0 0,0-1 1 0 0,0 1-1 0 0,0-1 1 0 0,-1 0-1 0 0,1 1 1 0 0,0-1-1 0 0,0 0 1 0 0,-1 1-1 0 0,1-1 0 0 0,0 0 1 0 0,-1 0-1 0 0,1 1 1 0 0,0-2-1 0 0,0 0 5 0 0,7-9 91 0 0,1-10-41 0 0,-8 21 1 0 0,-1-2 11 0 0,0 1-7 0 0,0 0 1 0 0,-1 0-1 0 0,1 0 0 0 0,0 0 1 0 0,0 0-1 0 0,-1-1 0 0 0,1 1 0 0 0,-1 0 1 0 0,1 0-1 0 0,-1 0 0 0 0,1 0 1 0 0,-1 0-1 0 0,0 0 0 0 0,1 1 0 0 0,-1-1 1 0 0,0 0-1 0 0,0 0 0 0 0,1 0 0 0 0,-1 1 1 0 0,0-1-1 0 0,0 0 0 0 0,0 1 1 0 0,0-1-1 0 0,0 1 0 0 0,0-1 0 0 0,0 1 1 0 0,0-1-1 0 0,-1 1 0 0 0,-1-1 0 0 0,-4 0 166 0 0,1 0 0 0 0,-1 0 0 0 0,0 0 0 0 0,-7 1 1 0 0,-41-2-50 0 0,54 2-210 0 0,0 0 1 0 0,1-1-1 0 0,-1 1 0 0 0,0 0 0 0 0,0 0 1 0 0,0 0-1 0 0,0 0 0 0 0,0 0 0 0 0,1 1 1 0 0,-1-1-1 0 0,0 0 0 0 0,0 0 0 0 0,0 0 1 0 0,0 1-1 0 0,1-1 0 0 0,-1 1 0 0 0,0-1 1 0 0,0 0-1 0 0,1 1 0 0 0,-1-1 0 0 0,0 1 1 0 0,1 0-1 0 0,-1-1 0 0 0,0 1 0 0 0,1-1 1 0 0,-1 1-1 0 0,1 0 0 0 0,-1 0 0 0 0,1-1 1 0 0,-1 2-1 0 0,-4 6-674 0 0,4-7-1120 0 0</inkml:trace>
</inkml:ink>
</file>

<file path=ppt/ink/ink1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1.266"/>
    </inkml:context>
    <inkml:brush xml:id="br0">
      <inkml:brushProperty name="width" value="0.025" units="cm"/>
      <inkml:brushProperty name="height" value="0.025" units="cm"/>
      <inkml:brushProperty name="color" value="#C89800"/>
    </inkml:brush>
  </inkml:definitions>
  <inkml:trace contextRef="#ctx0" brushRef="#br0">29 6 2759 0 0,'0'0'13464'0'0,"-17"15"-8752"0"0,16-14-4695 0 0,0 1-1 0 0,-1-1 1 0 0,1 1 0 0 0,0 0-1 0 0,0-1 1 0 0,1 1-1 0 0,-1 0 1 0 0,0 0-1 0 0,1 0 1 0 0,-1 0 0 0 0,1-1-1 0 0,-1 1 1 0 0,1 0-1 0 0,0 0 1 0 0,0 3 0 0 0,0-5-99 0 0,13 12-990 0 0,-10-11 1002 0 0,1 0-1 0 0,-1 0 0 0 0,1 0 1 0 0,-1-1-1 0 0,1 1 0 0 0,0-1 1 0 0,-1 0-1 0 0,1 0 0 0 0,0 0 1 0 0,-1 0-1 0 0,7-2 0 0 0,-3 0 53 0 0,0 1-1 0 0,-1-1 0 0 0,1-1 1 0 0,0 1-1 0 0,6-5 0 0 0,-12 7 40 0 0,0 0-1 0 0,0-1 0 0 0,0 1 1 0 0,0-1-1 0 0,-1 1 0 0 0,1-1 1 0 0,0 0-1 0 0,0 1 0 0 0,0-1 1 0 0,0 0-1 0 0,-1 1 0 0 0,1-1 1 0 0,0 0-1 0 0,-1 0 0 0 0,1 0 1 0 0,0 0-1 0 0,-1 0 1 0 0,1 0-1 0 0,-1 0 0 0 0,0 0 1 0 0,1 0-1 0 0,-1 0 0 0 0,0 0 1 0 0,1 0-1 0 0,-1 0 0 0 0,0 0 1 0 0,0 0-1 0 0,0 0 0 0 0,0 0 1 0 0,0 0-1 0 0,0 0 0 0 0,0 0 1 0 0,-1 0-1 0 0,1 0 0 0 0,0 0 1 0 0,0 0-1 0 0,-1 0 1 0 0,1 0-1 0 0,-1 0 0 0 0,1 0 1 0 0,-1 0-1 0 0,1 0 0 0 0,-1 0 1 0 0,0 0-1 0 0,1 0 0 0 0,-1 1 1 0 0,0-1-1 0 0,0 0 0 0 0,0 0 1 0 0,1 1-1 0 0,-1-1 0 0 0,0 1 1 0 0,0-1-1 0 0,0 1 1 0 0,0-1-1 0 0,-2 0 0 0 0,-1 0 157 0 0,-1 0-1 0 0,1 1 0 0 0,-1-1 0 0 0,1 1 1 0 0,-1 0-1 0 0,1 0 0 0 0,-1 1 1 0 0,1-1-1 0 0,0 1 0 0 0,-1 0 1 0 0,-7 3-1 0 0,0-1-57 0 0,12-3-266 0 0</inkml:trace>
</inkml:ink>
</file>

<file path=ppt/ink/ink1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5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5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2.883"/>
    </inkml:context>
    <inkml:brush xml:id="br0">
      <inkml:brushProperty name="width" value="0.025" units="cm"/>
      <inkml:brushProperty name="height" value="0.025" units="cm"/>
      <inkml:brushProperty name="color" value="#C89800"/>
    </inkml:brush>
  </inkml:definitions>
  <inkml:trace contextRef="#ctx0" brushRef="#br0">25 30 7511 0 0,'0'0'9830'0'0,"-16"7"-7030"0"0,15-6-2820 0 0,0 0 1 0 0,0 0 0 0 0,0 0 0 0 0,1 0 0 0 0,-1 1 0 0 0,0-1 0 0 0,1 0-1 0 0,-1 0 1 0 0,1 0 0 0 0,-1 1 0 0 0,1-1 0 0 0,0 0 0 0 0,0 0 0 0 0,-1 1 0 0 0,1-1-1 0 0,0 0 1 0 0,0 1 0 0 0,0-1 0 0 0,1 2 0 0 0,-1-3-62 0 0,4 7-461 0 0,-3-7 529 0 0,0 1-1 0 0,0-1 1 0 0,-1 1-1 0 0,1-1 1 0 0,0 1-1 0 0,0-1 1 0 0,0 0-1 0 0,0 0 1 0 0,0 1-1 0 0,0-1 1 0 0,0 0-1 0 0,0 0 0 0 0,1 0 1 0 0,3 0-111 0 0,-5 1 44 0 0,0-2 20 0 0,60-8-159 0 0,-58 8 219 0 0,1 2-7 0 0,1-2 27 0 0,10-10-214 0 0,-13 10 173 0 0,0 0 32 0 0,-1 0 0 0 0,1 0 0 0 0,-1 0 0 0 0,1 0 0 0 0,-1 0 0 0 0,1 0 0 0 0,-1 0 0 0 0,0 0 0 0 0,0 0 0 0 0,1 0 0 0 0,-1 0 0 0 0,0 0 0 0 0,0 0 0 0 0,0 0 0 0 0,0 0 0 0 0,0 0 0 0 0,0 0 1 0 0,-1-1-1 0 0,1 1 0 0 0,0 0 0 0 0,0 0 0 0 0,-1 0 0 0 0,1 0 0 0 0,-1 0 0 0 0,1 1 0 0 0,-1-1 0 0 0,1 0 0 0 0,-1 0 0 0 0,1 0 0 0 0,-2-1 0 0 0,-1-3 81 0 0,3 5-17 0 0,0-1-6 0 0,-1 0 841 0 0,0 1-838 0 0,1 0-9 0 0,1-1-35 0 0,-7-4 825 0 0,-9-1 928 0 0,12 6-1715 0 0,1 1-1 0 0,0 0 1 0 0,1 0 0 0 0,-1 0 0 0 0,0 0-1 0 0,0 0 1 0 0,0 0 0 0 0,-2 3 0 0 0,-4 2-2706 0 0,6-5 1333 0 0</inkml:trace>
</inkml:ink>
</file>

<file path=ppt/ink/ink1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4.105"/>
    </inkml:context>
    <inkml:brush xml:id="br0">
      <inkml:brushProperty name="width" value="0.025" units="cm"/>
      <inkml:brushProperty name="height" value="0.025" units="cm"/>
      <inkml:brushProperty name="color" value="#C89800"/>
    </inkml:brush>
  </inkml:definitions>
  <inkml:trace contextRef="#ctx0" brushRef="#br0">41 1 9383 0 0,'0'0'5440'0'0,"-8"3"-1046"0"0,-6 3-2972 0 0,12-6-1396 0 0,1 1 0 0 0,0 0 0 0 0,0 0-1 0 0,-1-1 1 0 0,1 1 0 0 0,0 0 0 0 0,0 0-1 0 0,0 0 1 0 0,0 1 0 0 0,0-1 0 0 0,0 0 0 0 0,1 0-1 0 0,-1 0 1 0 0,0 1 0 0 0,0-1 0 0 0,1 0-1 0 0,-1 3 1 0 0,1-4-90 0 0,1 4-279 0 0,-1-3 319 0 0,-1-1 1 0 0,1 1-1 0 0,0 0 1 0 0,0 0-1 0 0,0-1 1 0 0,0 1-1 0 0,0 0 0 0 0,1-1 1 0 0,-1 1-1 0 0,0 0 1 0 0,0-1-1 0 0,0 1 1 0 0,1 0-1 0 0,-1-1 1 0 0,0 1-1 0 0,1 0 1 0 0,-1-1-1 0 0,0 1 0 0 0,1-1 1 0 0,-1 1-1 0 0,1 0 1 0 0,-1-1-1 0 0,1 1 1 0 0,0 0-1 0 0,0-1-69 0 0,0 1 49 0 0,-1 0-1 0 0,1 0 1 0 0,0 0 0 0 0,0-1 0 0 0,1 1-1 0 0,-1 0 1 0 0,0-1 0 0 0,0 1 0 0 0,0 0-1 0 0,0-1 1 0 0,1 0 0 0 0,-1 1 0 0 0,0-1 0 0 0,3 1-1 0 0,-1 0 6 0 0,-2-1-21 0 0,0 0-1 0 0,0 0 1 0 0,0 0 0 0 0,0 1-1 0 0,1-1 1 0 0,-1 0 0 0 0,0 0-1 0 0,0-1 1 0 0,0 1 0 0 0,0 0-1 0 0,0 0 1 0 0,0 0-1 0 0,0-1 1 0 0,1 1 0 0 0,-1-1-1 0 0,0 1 1 0 0,1-2 0 0 0,19-14-112 0 0,-21 15 112 0 0,3-3-1994 0 0,-2 2 1162 0 0</inkml:trace>
</inkml:ink>
</file>

<file path=ppt/ink/ink1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5.505"/>
    </inkml:context>
    <inkml:brush xml:id="br0">
      <inkml:brushProperty name="width" value="0.025" units="cm"/>
      <inkml:brushProperty name="height" value="0.025" units="cm"/>
      <inkml:brushProperty name="color" value="#C89800"/>
    </inkml:brush>
  </inkml:definitions>
  <inkml:trace contextRef="#ctx0" brushRef="#br0">49 1 6911 0 0,'0'0'6091'0'0,"-3"3"-135"0"0,-11 11-4599 0 0,11-11-1150 0 0,0 0-83 0 0,0 0-1 0 0,0 0 0 0 0,0 0 0 0 0,1 0 1 0 0,0 1-1 0 0,-1-1 0 0 0,1 1 1 0 0,0 0-1 0 0,-2 5 0 0 0,4-9-171 0 0,-1 4-21 0 0,1-3 45 0 0,0 1 0 0 0,0-1 1 0 0,-1 0-1 0 0,1 1 1 0 0,0-1-1 0 0,0 0 1 0 0,0 0-1 0 0,1 1 1 0 0,-1-1-1 0 0,0 0 0 0 0,0 1 1 0 0,1-1-1 0 0,-1 0 1 0 0,1 0-1 0 0,-1 0 1 0 0,1 1-1 0 0,-1-1 0 0 0,1 0 1 0 0,0 0-1 0 0,-1 0 1 0 0,3 1-1 0 0,-3 0 12 0 0,1 0 0 0 0,0-1-1 0 0,-1 1 1 0 0,1-1 0 0 0,0 1 0 0 0,0-1 0 0 0,0 0-1 0 0,0 1 1 0 0,0-1 0 0 0,0 0 0 0 0,1 0-1 0 0,-1 0 1 0 0,0 0 0 0 0,1 0 0 0 0,-1 0-1 0 0,3 1 1 0 0,26-1-300 0 0,-26-2 201 0 0,10-9-520 0 0,-6 4 597 0 0,-7 4 34 0 0,1 1 0 0 0,-1 0 0 0 0,1-1-13 0 0,-1 1-56 0 0,0 0-21 0 0,0 0 59 0 0,0 0-1 0 0,0 1 0 0 0,0-1 1 0 0,-1 0-1 0 0,1 0 0 0 0,0 0 1 0 0,0 0-1 0 0,-1 1 1 0 0,1-1-1 0 0,-1 0 0 0 0,1 0 1 0 0,-1 0-1 0 0,1 0 0 0 0,-1 0 1 0 0,0 0-1 0 0,1-1 1 0 0,-1 1-1 0 0,0 0 0 0 0,0 0 1 0 0,0 0-1 0 0,0 0 0 0 0,0 0 1 0 0,0 0-1 0 0,0 0 1 0 0,0 0-1 0 0,0-1 0 0 0,0 1 1 0 0,-1 0-1 0 0,1 0 0 0 0,-1-2 1 0 0,-1 0 215 0 0,0 0 1 0 0,-1 0 0 0 0,1-1-1 0 0,-1 1 1 0 0,1 1 0 0 0,-5-5-1 0 0,0 1 95 0 0,6 5-321 0 0,0 0 1 0 0,0 0 0 0 0,0 0-1 0 0,0 0 1 0 0,-1 1-1 0 0,1-1 1 0 0,-1 0 0 0 0,1 1-1 0 0,0-1 1 0 0,-1 1-1 0 0,-2-1 1 0 0,-1-1-4883 0 0</inkml:trace>
</inkml:ink>
</file>

<file path=ppt/ink/ink1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4:27.394"/>
    </inkml:context>
    <inkml:brush xml:id="br0">
      <inkml:brushProperty name="width" value="0.025" units="cm"/>
      <inkml:brushProperty name="height" value="0.025" units="cm"/>
      <inkml:brushProperty name="color" value="#C89800"/>
    </inkml:brush>
  </inkml:definitions>
  <inkml:trace contextRef="#ctx0" brushRef="#br0">64 102 2303 0 0,'0'0'14059'0'0,"4"1"-14608"0"0,-2-1 506 0 0,2 1 34 0 0,3-2-74 0 0,9-10-44 0 0,-15 10 138 0 0,0 0 32 0 0,-1-1-33 0 0,1 1-10 0 0,0-1 26 0 0,-1 1-1 0 0,1 0 1 0 0,-1 0-1 0 0,1-1 1 0 0,-1 1-1 0 0,0 0 1 0 0,1-1-1 0 0,-1 1 1 0 0,0-1-1 0 0,0 1 1 0 0,0 0-1 0 0,0-1 1 0 0,0 1-1 0 0,-1-1 1 0 0,1 1-1 0 0,0 0 1 0 0,0-1-1 0 0,-1 1 1 0 0,1 0-1 0 0,-2-2 1 0 0,0 0 139 0 0,0 0 0 0 0,0 1 1 0 0,0-1-1 0 0,0 1 0 0 0,-1-1 1 0 0,-2-2-1 0 0,-8-6 262 0 0,7 3-16 0 0,5 7-266 0 0,0 0 0 0 0,0 0 0 0 0,0 0 0 0 0,1 0 0 0 0,-2 0 1 0 0,1 1-1 0 0,0-1 0 0 0,0 0 0 0 0,0 1 0 0 0,0-1 0 0 0,-3-1 0 0 0,4 2 105 0 0,-24-6 1492 0 0,24 6-1588 0 0,-7 4 1433 0 0,-2 5-1712 0 0,7-7 65 0 0,1 1 0 0 0,0-1 0 0 0,0 1 0 0 0,0-1 0 0 0,1 1 0 0 0,-1 0 0 0 0,1-1 0 0 0,-1 1 0 0 0,1 0 0 0 0,0-1 0 0 0,0 1 0 0 0,0 0 0 0 0,1 4 0 0 0,-1-6-24 0 0,0-1-9 0 0,1 1 18 0 0,-1 0-5 0 0,2 3-84 0 0,-1 0 131 0 0,9 6-19 0 0,2-3-438 0 0,-9-7 332 0 0,-2 1 91 0 0,3 0-114 0 0,-2-1 170 0 0,0 1 11 0 0,0 0 0 0 0,0-1 0 0 0,0 1-10 0 0,0 0-33 0 0,0-1 32 0 0,0 1 23 0 0,-2-1 36 0 0,2 1-36 0 0,0 1-12 0 0,-1-2-14 0 0,0 1-61 0 0,-1-1-241 0 0,1 0 293 0 0,-1 0 5 0 0,1 1 6 0 0,-1-1 1 0 0,1 0-1 0 0,-1 0 1 0 0,1 1-1 0 0,-1-1 1 0 0,1 0-1 0 0,-1 0 1 0 0,1 0-1 0 0,-1 0 1 0 0,1 0-1 0 0,-1 0 1 0 0,1 0 0 0 0,-1 0-1 0 0,1 0 1 0 0,0 0-1 0 0,-1 0 1 0 0,1 0-1 0 0,-1 0 1 0 0,1 0-1 0 0,-1-1 1 0 0,1 1-1 0 0,-1 0 1 0 0,1 0-1 0 0,-1-1 1 0 0,1 1 0 0 0,-1 0-1 0 0,0-1 1 0 0,1 1-1 0 0,-1 0 1 0 0,1-1-1 0 0,-1 1 1 0 0,0 0-1 0 0,1-1 1 0 0,-1 1-1 0 0,0-1 1 0 0,1 1-1 0 0,-1-1 1 0 0,0 1 0 0 0,0-1-1 0 0,0 1 1 0 0,1-1-1 0 0,0-6-1373 0 0,0 5 642 0 0</inkml:trace>
</inkml:ink>
</file>

<file path=ppt/ink/ink1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3:19.536"/>
    </inkml:context>
    <inkml:brush xml:id="br0">
      <inkml:brushProperty name="width" value="0.025" units="cm"/>
      <inkml:brushProperty name="height" value="0.025" units="cm"/>
      <inkml:brushProperty name="color" value="#B54907"/>
    </inkml:brush>
  </inkml:definitions>
  <inkml:trace contextRef="#ctx0" brushRef="#br0">0 448 5527 0 0,'0'0'12978'0'0,"1"-1"-13218"0"0,-1 1 232 0 0,1-1 0 0 0,-1 1 0 0 0,1-1 0 0 0,-1 1 0 0 0,1-1 0 0 0,-1 1 0 0 0,1-1 0 0 0,-1 1 0 0 0,1 0 0 0 0,-1 0 0 0 0,1-1 0 0 0,0 1 0 0 0,-1 0 0 0 0,1 0 0 0 0,-1-1 0 0 0,1 1 0 0 0,1 0 0 0 0,8-3-50 0 0,-7 1 110 0 0,-1 0 0 0 0,1 1-1 0 0,0-1 1 0 0,-1-1 0 0 0,1 1-1 0 0,-1 0 1 0 0,0 0 0 0 0,0-1-1 0 0,0 0 1 0 0,0 1 0 0 0,0-1 0 0 0,1-4-1 0 0,1-2 117 0 0,-1 0 0 0 0,0 0 0 0 0,4-18 0 0 0,-6 24-120 0 0,-1-10 195 0 0,-1 13-119 0 0,1 0-59 0 0,0-2-1 0 0,0 1 0 0 0,0 0-10 0 0,0 0-44 0 0,0-1-10 0 0,0 0 0 0 0,0 1 0 0 0,0-1 12 0 0,0 2 47 0 0,0 0-4 0 0,0-2-45 0 0,-1 0-10 0 0,1 1 11 0 0,-1-8 2467 0 0,1 9-2580 0 0,3 1 67 0 0,2-2-2 0 0,1-2 34 0 0,-4 3 3 0 0,-1-1 0 0 0,1 0 0 0 0,0 0 0 0 0,-1 0 0 0 0,1 0 0 0 0,-1-1 0 0 0,0 1 0 0 0,12-8-64 0 0,36-28 0 0 0,-42 33 59 0 0,-4 3-9 0 0,0-1 1 0 0,0 1-1 0 0,-1-1 1 0 0,1 0-1 0 0,0 0 0 0 0,3-4 1 0 0,-3 2 74 0 0,1-1 0 0 0,-2 0 0 0 0,1 0 0 0 0,0 0 1 0 0,2-8-1 0 0,-5 12-19 0 0,1 0-20 0 0,0-2 20 0 0,0-3 305 0 0,-1 6-80 0 0,-7-21 450 0 0,4 14-729 0 0,3 6-47 0 0,0 1-702 0 0,0 0 760 0 0,0 0-1 0 0,0 0 0 0 0,0 0 1 0 0,0 0-1 0 0,0 0 0 0 0,0 0 0 0 0,0 0 1 0 0,0-1-1 0 0,0 1 0 0 0,0 0 1 0 0,0 0-1 0 0,0 0 0 0 0,0 0 1 0 0,0 0-1 0 0,1 2 1 0 0,-1-1 0 0 0,1 1-1 0 0,0-1 1 0 0,-1 0 0 0 0,1 1 0 0 0,0-1 0 0 0,0 0 0 0 0,0 0 0 0 0,0 1 0 0 0,0-1-1 0 0,1 0 1 0 0,1 1 0 0 0,-3-1-36 0 0,2 1-146 0 0,9-2 67 0 0,-8 0 116 0 0,-1-1 0 0 0,0 1 0 0 0,0-1 0 0 0,0 1 0 0 0,0-1 0 0 0,4-2 0 0 0,0 0 0 0 0,0 0 0 0 0,0-1 0 0 0,0 1 0 0 0,-1-1 0 0 0,1-1 0 0 0,-1 1 0 0 0,0-1 0 0 0,-1 0 0 0 0,7-7 0 0 0,-10 11 34 0 0,0-1 0 0 0,0 1 1 0 0,-1 0-1 0 0,1 0 0 0 0,0-1 0 0 0,-1 1 0 0 0,1-1 1 0 0,0 1-1 0 0,-1 0 0 0 0,0-1 0 0 0,1 1 0 0 0,-1-1 0 0 0,0 1 1 0 0,0-1-1 0 0,0 1 0 0 0,0-1 0 0 0,0 1 0 0 0,0-1 0 0 0,0 1 1 0 0,0-1-1 0 0,-1 1 0 0 0,1-1 0 0 0,-2-2 0 0 0,2 3-19 0 0,0 0 145 0 0,0 1-263 0 0,0-1 78 0 0,0 1-39 0 0,0-1-3 0 0,0 0 3 0 0,0 1 0 0 0,1 0-340 0 0,-1 0 396 0 0,0-1 1 0 0,1 1-1 0 0,-1 0 0 0 0,0 0 0 0 0,1 0 0 0 0,-1 0 1 0 0,1-1-1 0 0,-1 1 0 0 0,0 0 0 0 0,1 0 1 0 0,-1 0-1 0 0,1 0 0 0 0,-1 0 0 0 0,0 0 0 0 0,1 0 1 0 0,-1 0-1 0 0,1 0 0 0 0,-1 0 0 0 0,0 0 1 0 0,1 0-1 0 0,-1 0 0 0 0,0 1 0 0 0,1-1 0 0 0,-1 0 1 0 0,1 0-1 0 0,-1 0 0 0 0,0 0 0 0 0,1 1 1 0 0,-1-1-1 0 0,0 0 0 0 0,0 0 0 0 0,1 1 1 0 0,-1-1-1 0 0,0 0 0 0 0,1 1 0 0 0,-1-1 0 0 0,0 1 1 0 0,3 2-7 0 0,0-1-1 0 0,-1 1 1 0 0,1-1 0 0 0,0 0 0 0 0,5 3 0 0 0,-8-5-53 0 0,2 1 43 0 0,-2-1-18 0 0,2 0 20 0 0,-1 1-20 0 0,1-1 31 0 0,0 0 0 0 0,4-2-5 0 0,0 0-1 0 0,0-1 1 0 0,0 1-1 0 0,-1-1 0 0 0,1 0 1 0 0,4-5-1 0 0,2 1-48 0 0,-10 6 55 0 0,0 0 1 0 0,0 0-1 0 0,-1 0 0 0 0,1 0 1 0 0,0-1-1 0 0,-1 1 0 0 0,1-1 1 0 0,-1 1-1 0 0,1-1 0 0 0,-1 1 1 0 0,0-1-1 0 0,2-2 0 0 0,-3 2 36 0 0,1 1 0 0 0,-1-1-1 0 0,0 1 1 0 0,0-1 0 0 0,0 1 0 0 0,0-1-1 0 0,0 1 1 0 0,0-1 0 0 0,0 1 0 0 0,0-1-1 0 0,-1-1 1 0 0,-1-9 18 0 0,2 10-2 0 0,-3-13 174 0 0,3 15 260 0 0</inkml:trace>
</inkml:ink>
</file>

<file path=ppt/ink/ink1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9:44.266"/>
    </inkml:context>
    <inkml:brush xml:id="br0">
      <inkml:brushProperty name="width" value="0.025" units="cm"/>
      <inkml:brushProperty name="height" value="0.025" units="cm"/>
    </inkml:brush>
  </inkml:definitions>
  <inkml:trace contextRef="#ctx0" brushRef="#br0">260 1 1839 0 0,'0'0'10840'0'0,"-3"8"-1688"0"0,-13-11-8067 0 0,-9-1-267 0 0,23 4-764 0 0,1 0-32 0 0,0 0 20 0 0,-13 3-17 0 0,0 0 0 0 0,-15 6 0 0 0,25-8-25 0 0,1 1-32 0 0,0-1-1 0 0,-1 1 1 0 0,1 0 0 0 0,0 0-1 0 0,0 0 1 0 0,0 0-1 0 0,0 1 1 0 0,1-1 0 0 0,-1 1-1 0 0,1 0 1 0 0,-3 3-1 0 0,-20 34-370 0 0,25-39 403 0 0,-15 28-122 0 0,2 2 0 0 0,-16 56 1 0 0,21-62 102 0 0,3-9-136 0 0,0 1-1 0 0,1-1 1 0 0,0 1 0 0 0,2 1 0 0 0,-2 28-1 0 0,4-44 119 0 0,0 0 0 0 0,1 1 1 0 0,-1-1-1 0 0,1 0 0 0 0,-1 1 0 0 0,1-1 0 0 0,0 0 0 0 0,0 0 0 0 0,0 0 0 0 0,0 0 0 0 0,0 0 1 0 0,0 0-1 0 0,1 0 0 0 0,1 3 0 0 0,9 7-121 0 0,0 1-1 0 0,25 18 1 0 0,-36-30 152 0 0,0 0 0 0 0,1 0 0 0 0,-1 0 0 0 0,1 0 0 0 0,0 0 0 0 0,-1 0 0 0 0,1 0 0 0 0,0-1 0 0 0,-1 1 0 0 0,1-1 0 0 0,3 1 0 0 0,-2 0 10 0 0,0-1 2 0 0,-1 1 0 0 0,0-1 0 0 0,0 1 0 0 0,0 0 0 0 0,0 0 0 0 0,0 0 0 0 0,0 0 0 0 0,0 0 0 0 0,2 2 0 0 0,18 7-70 0 0,-18-8 64 0 0,-3-2 0 0 0,0 1 0 0 0,0 0 0 0 0,0-1 0 0 0,0 1 0 0 0,0-1 0 0 0,0 1 0 0 0,0-1 0 0 0,0 0 0 0 0,1 0 0 0 0,-1 1 0 0 0,0-1 0 0 0,0 0 0 0 0,2 0 0 0 0,-2 0 12 0 0,0 0 47 0 0,0-1 774 0 0</inkml:trace>
</inkml:ink>
</file>

<file path=ppt/ink/ink1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9:49.360"/>
    </inkml:context>
    <inkml:brush xml:id="br0">
      <inkml:brushProperty name="width" value="0.025" units="cm"/>
      <inkml:brushProperty name="height" value="0.025" units="cm"/>
    </inkml:brush>
  </inkml:definitions>
  <inkml:trace contextRef="#ctx0" brushRef="#br0">256 799 6935 0 0,'0'0'13987'0'0,"-27"2"-11237"0"0,20-1-2705 0 0,-1 1-1 0 0,1-1 0 0 0,0 1 1 0 0,0 1-1 0 0,0-1 0 0 0,0 1 0 0 0,0 0 1 0 0,-11 8-1 0 0,7-4 31 0 0,1 1 0 0 0,-1 0 1 0 0,1 1-1 0 0,-10 12 0 0 0,9-8-132 0 0,1 0 0 0 0,0 1 0 0 0,1 1 1 0 0,1 0-1 0 0,0 0 0 0 0,1 1 0 0 0,0-1 0 0 0,-6 27 0 0 0,11-35 1 0 0,0 0 0 0 0,1 0 0 0 0,-1 0 0 0 0,1 0 0 0 0,1 0 0 0 0,-1 0 0 0 0,1 1 0 0 0,1 7 0 0 0,0-10 20 0 0,0 0 0 0 0,1-1 0 0 0,-1 1 0 0 0,1 0 0 0 0,-1-1 0 0 0,1 0 0 0 0,1 1 0 0 0,-1-1 0 0 0,1 0 0 0 0,-1 0 0 0 0,1 0 0 0 0,0-1 0 0 0,4 4 0 0 0,-1 0-3 0 0,0-1 0 0 0,1 0 1 0 0,0-1-1 0 0,0 1 0 0 0,0-1 0 0 0,12 5 0 0 0,25 12-3 0 0,-24-12-1 0 0,31 12 0 0 0,-22-14 43 0 0,0-2 0 0 0,0 0 0 0 0,55 2 0 0 0,-74-7 0 0 0,22 1 0 0 0,-1 0 0 0 0,1-2 0 0 0,-1-2 0 0 0,45-7 0 0 0,-42 2 49 0 0,-12 3 22 0 0,27-8 1 0 0,-27 5 59 0 0,1-1-1 0 0,30-17 1 0 0,-38 17-107 0 0,-1 1 32 0 0,-1-1 0 0 0,16-12 0 0 0,-28 19-56 0 0,16-13 38 0 0,28-29-1 0 0,-39 37-12 0 0,5-7-7 0 0,0 1 1 0 0,-1-2-1 0 0,-1 1 1 0 0,13-25-1 0 0,-21 36-18 0 0,5-8 21 0 0,-1 0 0 0 0,0 0 0 0 0,0 0-1 0 0,6-20 1 0 0,-11 28-21 0 0,0 1 0 0 0,1-1 0 0 0,4-13-14 0 0,10-19 0 0 0,-3 6-22 0 0,11-35 36 0 0,-1-1 0 0 0,-16 35 39 0 0,-1 1 1 0 0,-2-1-1 0 0,-1-1 1 0 0,-2-40-1 0 0,0 39-28 0 0,-1-1 50 0 0,-1-1 1 0 0,-2 1-1 0 0,-13-59 0 0 0,-6 9 321 0 0,-43-103-1 0 0,58 169-39 0 0,0-1 1 0 0,-14-20-1 0 0,22 37-971 0 0,-8-9 1797 0 0,6 5-3481 0 0</inkml:trace>
</inkml:ink>
</file>

<file path=ppt/ink/ink1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09:59.753"/>
    </inkml:context>
    <inkml:brush xml:id="br0">
      <inkml:brushProperty name="width" value="0.025" units="cm"/>
      <inkml:brushProperty name="height" value="0.025" units="cm"/>
    </inkml:brush>
  </inkml:definitions>
  <inkml:trace contextRef="#ctx0" brushRef="#br0">686 33 3223 0 0,'0'0'7208'0'0,"10"-1"-6429"0"0,-9 1-710 0 0,0 0-11 0 0,1 0 353 0 0,0 0 1 0 0,1 0-1 0 0,-1 0 0 0 0,1 1 1 0 0,-1-1-1 0 0,1 1 1 0 0,-1-1-1 0 0,5 2 0 0 0,-7-1-315 0 0,8 10 2846 0 0,-8-7-2806 0 0,-1 0 275 0 0,5 12-20 0 0,-3-14-391 0 0,0 0 0 0 0,0 0 0 0 0,0-1 0 0 0,1 1 0 0 0,-1-1 0 0 0,38 10 0 0 0,-30-4 0 0 0,-6-4 3 0 0,-3-4 5 0 0,0 1 45 0 0,1 5 26 0 0,10 11 42 0 0,-1 0-174 0 0,-9-16 106 0 0,-1 2 1 0 0,1-1-32 0 0,-1-1 245 0 0,-1 3-74 0 0,0 0 1 0 0,0-1-1 0 0,0 1 1 0 0,0 0 0 0 0,-1-1-1 0 0,1 0 1 0 0,-1 1-1 0 0,1-1 1 0 0,-4 4-1 0 0,-7 10-335 0 0,11-15 142 0 0,0 1 50 0 0,0 0-1 0 0,0 0 1 0 0,0 0 0 0 0,-1-1-1 0 0,1 1 1 0 0,-1 0-1 0 0,1-1 1 0 0,-1 1 0 0 0,0-1-1 0 0,1 0 1 0 0,-1 0-1 0 0,0 1 1 0 0,0-1 0 0 0,0 0-1 0 0,0-1 1 0 0,0 1-1 0 0,0 0 1 0 0,0 0 0 0 0,0-1-1 0 0,0 0 1 0 0,-1 1-1 0 0,1-1 1 0 0,0 0 0 0 0,0 0-1 0 0,0 0 1 0 0,-1 0-1 0 0,1 0 1 0 0,0-1 0 0 0,-2 0-1 0 0,1 1-63 0 0,0-1 1 0 0,0 1-1 0 0,1 0 0 0 0,-1 0 0 0 0,0 0 1 0 0,0 0-1 0 0,1 1 0 0 0,-1-1 0 0 0,0 0 1 0 0,0 1-1 0 0,1 0 0 0 0,-1 0 0 0 0,0 0 1 0 0,1 0-1 0 0,-1 0 0 0 0,1 1 0 0 0,-1-1 1 0 0,-3 4-1 0 0,5-4-50 0 0,-4 4 12 0 0,1-1 37 0 0,1 0 0 0 0,-1-1 0 0 0,0 0 0 0 0,0 1 0 0 0,-7 3 0 0 0,11-7 17 0 0,-3 2 9 0 0,1-1 1 0 0,-1 0-1 0 0,1 1 1 0 0,-1-1-1 0 0,1 0 1 0 0,-1 0-1 0 0,0 0 0 0 0,0 0 1 0 0,0-1-1 0 0,1 1 1 0 0,-6-1-1 0 0,6 0-11 0 0,1 0 0 0 0,-3-1 3 0 0,1 0 1 0 0,0 0-1 0 0,0 0 0 0 0,-1 1 0 0 0,1-1 0 0 0,0 1 1 0 0,-1 0-1 0 0,1 0 0 0 0,0 0 0 0 0,-1 0 0 0 0,1 1 1 0 0,0-1-1 0 0,-1 1 0 0 0,1 0 0 0 0,0 0 0 0 0,0 0 1 0 0,0 1-1 0 0,0-1 0 0 0,-5 3 0 0 0,-16 14-69 0 0,20-14 41 0 0,-1 0-1 0 0,1-1 1 0 0,-1 0 0 0 0,-6 3 0 0 0,2 0 25 0 0,7-4 0 0 0,-1 0 0 0 0,1 0 0 0 0,-1-1 0 0 0,1 1 0 0 0,-1-1 0 0 0,-2 2 0 0 0,4-3 15 0 0,0 0 0 0 0,0 1 0 0 0,0-1 0 0 0,-1 0 0 0 0,1 0 0 0 0,0 0 0 0 0,0 0-1 0 0,0 0 1 0 0,0 0 0 0 0,0 0 0 0 0,0 0 0 0 0,0 0 0 0 0,0 0 0 0 0,0-1 0 0 0,0 1 0 0 0,-2-1 0 0 0,-19-4 51 0 0,18 4-78 0 0,3 1 8 0 0,0 0 1 0 0,0-1-1 0 0,0 1 0 0 0,0 0 1 0 0,-1 0-1 0 0,1 0 0 0 0,0 1 0 0 0,0-1 1 0 0,0 0-1 0 0,0 0 0 0 0,0 1 1 0 0,0-1-1 0 0,-2 1 0 0 0,2 0 4 0 0,-7 2-32 0 0,0 0 1 0 0,0 1-1 0 0,0 0 0 0 0,1 0 0 0 0,-14 11 0 0 0,18-13 31 0 0,-13 7 12 0 0,16-9 31 0 0,-1 0-20 0 0,1 0 20 0 0,-2 0-31 0 0,1 0-22 0 0,0-1-31 0 0,-1 0 31 0 0,-15-6 74 0 0,11 6 57 0 0,-5 2-47 0 0,10-2-73 0 0,-14 4 0 0 0,14-3-16 0 0,-12 7-32 0 0,-1 4-96 0 0,11-9 128 0 0,0 1 0 0 0,0-1 0 0 0,-1 0 0 0 0,1 0 0 0 0,-1 0 0 0 0,1 0 0 0 0,-6 1 0 0 0,7-2-106 0 0,0-1 0 0 0,1 0 0 0 0,-1 0 0 0 0,0 0-1 0 0,0-1 1 0 0,1 1 0 0 0,-1 0 0 0 0,0-1 0 0 0,1 1 0 0 0,-1-1 0 0 0,0 1 0 0 0,1-1-1 0 0,-3-1 1 0 0,-7-1 451 0 0,7 3-331 0 0,-1 1 1 0 0,1 0-1 0 0,0 0 1 0 0,0 0-1 0 0,0 0 1 0 0,-5 3-1 0 0,8-3-14 0 0,-1 0 0 0 0,0 0 1 0 0,0 0-1 0 0,1 0 0 0 0,-1 0 0 0 0,1 0 0 0 0,-1 1 0 0 0,1-1 0 0 0,-1 1 0 0 0,1-1 0 0 0,0 1 1 0 0,0-1-1 0 0,0 1 0 0 0,0 0 0 0 0,0 0 0 0 0,0-1 0 0 0,0 1 0 0 0,1 0 0 0 0,-2 3 0 0 0,-13 27-130 0 0,-3-9 210 0 0,17-22-64 0 0,0 1 0 0 0,0-1 1 0 0,0 1 93 0 0,0 1 0 0 0,-1 0 1 0 0,0-1-1 0 0,0 0 0 0 0,0 1 0 0 0,0-1 1 0 0,-2 2-1 0 0,3-3-70 0 0,0-1 0 0 0,0 1-1 0 0,1-1 1 0 0,-1 0 0 0 0,0 1 0 0 0,0-1 0 0 0,0 0 0 0 0,0 0-1 0 0,1 0 1 0 0,-1 0 0 0 0,0 0 0 0 0,0 0 0 0 0,0 0-1 0 0,0 0 1 0 0,0 0 0 0 0,0 0 0 0 0,1 0 0 0 0,-1 0 0 0 0,0-1-1 0 0,0 1 1 0 0,0 0 0 0 0,1-1 0 0 0,-1 1 0 0 0,0 0-1 0 0,0-1 1 0 0,1 1 0 0 0,-1-1 0 0 0,0 1 0 0 0,0-2 0 0 0,-1 1-67 0 0,1 0-16 0 0,0 0 0 0 0,0 0 0 0 0,1 0 0 0 0,-1 0 0 0 0,0 0 0 0 0,0 0 0 0 0,0 0 0 0 0,1 0 0 0 0,-1 0 0 0 0,1 0 0 0 0,-1 0 0 0 0,1-1 0 0 0,-1 1 0 0 0,1 0 0 0 0,0 0 0 0 0,-1-1 0 0 0,1-1 1 0 0,4-22-702 0 0,0 4 262 0 0,-4 20 450 0 0,1-18 36 0 0,-6-8 215 0 0,5 23-277 0 0,0 0 1 0 0,0 0-1 0 0,0 0 0 0 0,0 0 1 0 0,1 0-1 0 0,-1 0 1 0 0,1 1-1 0 0,0-1 0 0 0,0 0 1 0 0,1 0-1 0 0,2-6 0 0 0,-1 4-79 0 0,-3 5 98 0 0,8-7-1661 0 0,-6 7 1695 0 0,-1 1-33 0 0,0 1 57 0 0,10-10-134 0 0,-10 8 131 0 0,0 0 1 0 0,0 0-1 0 0,0-1 0 0 0,0 1 1 0 0,0 0-1 0 0,0-1 0 0 0,0 1 1 0 0,-1-1-1 0 0,1 1 1 0 0,0-3-1 0 0,0 2-8 0 0,0 0-1 0 0,0 0 1 0 0,0 0 0 0 0,0 0 0 0 0,0 0 0 0 0,0 0-1 0 0,0 0 1 0 0,1 0 0 0 0,-1 0 0 0 0,1 1-1 0 0,0-1 1 0 0,-1 0 0 0 0,1 1 0 0 0,0-1-1 0 0,2 0 1 0 0,-3 1-8 0 0,-1 1-1 0 0,0 0 0 0 0,0 0 1 0 0,1-1-1 0 0,-1 1 0 0 0,0 0 0 0 0,1 0 1 0 0,-1 0-1 0 0,0 0 0 0 0,1 0 1 0 0,-1 0-1 0 0,1 0 0 0 0,-1 0 1 0 0,0-1-1 0 0,1 1 0 0 0,-1 0 1 0 0,0 0-1 0 0,1 1 0 0 0,-1-1 1 0 0,0 0-1 0 0,1 0 0 0 0,-1 0 0 0 0,0 0 1 0 0,1 0-1 0 0,25 4-174 0 0,-24-4 191 0 0,0 0 0 0 0,0-1 0 0 0,-1 0 0 0 0,1 0 0 0 0,0 0 0 0 0,-1 0 0 0 0,1-1 0 0 0,0 1 0 0 0,-1 0 0 0 0,1-1 0 0 0,-1 1 0 0 0,1 0 0 0 0,1-3-9 0 0,0 0 0 0 0,0 1 0 0 0,1 0 0 0 0,0 0 0 0 0,-1 0-1 0 0,6-3 1 0 0,-7 5 6 0 0,0 0-1 0 0,-1 0 1 0 0,1 1-1 0 0,0-1 0 0 0,0 1 1 0 0,0-1-1 0 0,0 1 1 0 0,0-1-1 0 0,0 1 1 0 0,0 0-1 0 0,0 0 1 0 0,0 0-1 0 0,0 1 0 0 0,0-1 1 0 0,0 0-1 0 0,0 1 1 0 0,3 0-1 0 0,-3 0 4 0 0,-1-1 0 0 0,2 1 0 0 0,-1 1 0 0 0,6-1 0 0 0,-4-1 0 0 0,-3 0 0 0 0,0 0 0 0 0,0 0 0 0 0,0 0 0 0 0,0 0 0 0 0,0 0 0 0 0,0 0 0 0 0,0 0 0 0 0,0 0 0 0 0,0 0 0 0 0,0-1 0 0 0,0 1 0 0 0,0 0 0 0 0,0-1 1 0 0,-1 1-1 0 0,1-1 0 0 0,0 1 0 0 0,0-1 0 0 0,0 1 0 0 0,0-1 0 0 0,0-1 0 0 0,2 0 10 0 0,8-9 177 0 0,-9 9-182 0 0,0 0-1 0 0,0 0 1 0 0,0 0 0 0 0,1 0 0 0 0,-1 0-1 0 0,0 0 1 0 0,1 1 0 0 0,-1-1 0 0 0,1 1-1 0 0,0-1 1 0 0,-1 1 0 0 0,1 0 0 0 0,5-1-1 0 0,10-1-4 0 0,-8 4 0 0 0,-7-1 0 0 0,-1 0 0 0 0,0 0 0 0 0,0 0 0 0 0,0 0 0 0 0,0 0 0 0 0,0 0 0 0 0,0-1 0 0 0,0 1 0 0 0,3-2 0 0 0,-3 2 27 0 0,0 0 0 0 0,-1-1 0 0 0,1 1 0 0 0,-1-1-1 0 0,1 0 1 0 0,0 0 0 0 0,-1 1 0 0 0,1-1 0 0 0,-1 0 0 0 0,1 0-1 0 0,-1-1 1 0 0,0 1 0 0 0,0 0 0 0 0,1 0 0 0 0,-1-1-1 0 0,0 1 1 0 0,0 0 0 0 0,0-1 0 0 0,0 1 0 0 0,0-3 0 0 0,2 1 4 0 0,-1-1 0 0 0,0 0 1 0 0,1 1-1 0 0,4-5 0 0 0,-4 4-35 0 0,-2 4 0 0 0,0-1-1 0 0,0 0 1 0 0,0 0 0 0 0,0 0 0 0 0,0 1-1 0 0,0-1 1 0 0,0 1 0 0 0,0-1 0 0 0,0 1 0 0 0,0-1-1 0 0,0 1 1 0 0,0-1 0 0 0,0 1 0 0 0,1 0-1 0 0,0 0 1 0 0,1-1 4 0 0,-1 1 0 0 0,0-1 0 0 0,15-1 0 0 0,-17 3 2 0 0,1 0-8 0 0,12-5 84 0 0,-11 3-6 0 0,-1-1 1 0 0,1 1 0 0 0,-1 0-1 0 0,0 0 1 0 0,1 0 0 0 0,-1-1-1 0 0,0 1 1 0 0,0-1 0 0 0,0 1-1 0 0,0-1 1 0 0,2-2 0 0 0,-2 2-73 0 0,0 0-1 0 0,0 0 1 0 0,0 0 0 0 0,0 0 0 0 0,0 0 0 0 0,1 1 0 0 0,-1-1 0 0 0,1 0 0 0 0,-1 1 0 0 0,1-1 0 0 0,0 1 0 0 0,-1 0 0 0 0,1 0 0 0 0,0-1 0 0 0,0 1-1 0 0,0 0 1 0 0,0 0 0 0 0,3 0 0 0 0,-2 1-15 0 0,0 1-21 0 0,23-4 15 0 0,-25 2 28 0 0,1 0 0 0 0,0 1-1 0 0,-1-1 1 0 0,1 0 0 0 0,-1 1-1 0 0,0-1 1 0 0,1 0 0 0 0,-1 0-1 0 0,0 0 1 0 0,1 0 0 0 0,-1-1-1 0 0,0 1 1 0 0,0 0-1 0 0,0 0 1 0 0,1-3 0 0 0,-1 2-1 0 0,0 1 0 0 0,0-1 0 0 0,1 1 0 0 0,-1-1 0 0 0,0 1 0 0 0,0 0 0 0 0,1-1 1 0 0,-1 1-1 0 0,1 0 0 0 0,-1 0 0 0 0,1 0 0 0 0,0 0 0 0 0,-1 0 0 0 0,1 1 0 0 0,3-2 0 0 0,26-3-18 0 0,-30 5 17 0 0,-1 0-1 0 0,1 0 1 0 0,0 0-1 0 0,0 0 1 0 0,0 0-1 0 0,0 0 1 0 0,-1 0-1 0 0,1 0 1 0 0,0-1-1 0 0,0 1 1 0 0,0 0-1 0 0,-1-1 1 0 0,1 1-1 0 0,0 0 1 0 0,-1-1-1 0 0,1 1 1 0 0,0-1-1 0 0,-1 1 1 0 0,1-1-1 0 0,0 0 1 0 0,0 0-1 0 0,2-3 10 0 0,0 1-1 0 0,0 0 0 0 0,0 0 0 0 0,1 1 1 0 0,-1-1-1 0 0,7-3 0 0 0,-8 5-13 0 0,0 0 0 0 0,1 1 0 0 0,-1 0 0 0 0,1 1 0 0 0,-1 0 11 0 0,-1-1 42 0 0,-1 1 1 0 0,3 0-44 0 0,-1 1-10 0 0,0 0 0 0 0,0 0 11 0 0,-1-2 48 0 0,0 4 946 0 0,0-4-1035 0 0,-1 1-1 0 0,1-1 1 0 0,-1 0-1 0 0,0 1 1 0 0,1-1-1 0 0,-1 0 1 0 0,0 1-1 0 0,1-1 1 0 0,-1 1-1 0 0,0-1 1 0 0,0 1-1 0 0,1-1 0 0 0,-1 1 1 0 0,0-1-1 0 0,0 1 1 0 0,0-1-1 0 0,0 1 1 0 0,0-1-1 0 0,1 1 1 0 0,-1-1-1 0 0,0 1 1 0 0,0-1-1 0 0,0 1 1 0 0,-1-1-1 0 0,1 2 1 0 0</inkml:trace>
</inkml:ink>
</file>

<file path=ppt/ink/ink1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0:06.895"/>
    </inkml:context>
    <inkml:brush xml:id="br0">
      <inkml:brushProperty name="width" value="0.025" units="cm"/>
      <inkml:brushProperty name="height" value="0.025" units="cm"/>
    </inkml:brush>
  </inkml:definitions>
  <inkml:trace contextRef="#ctx0" brushRef="#br0">70 670 2303 0 0,'0'0'16684'0'0,"-10"6"-14985"0"0,10-5-1627 0 0,-1-1 107 0 0,0 0-161 0 0,1 1 1 0 0,-1-1 0 0 0,1 0-1 0 0,-1 0 1 0 0,1 0 0 0 0,-1 0 0 0 0,0 0-1 0 0,1 1 1 0 0,-1-1 0 0 0,1 0-1 0 0,-1 0 1 0 0,1 0 0 0 0,-1 0 0 0 0,1-1-1 0 0,-1 1 1 0 0,1 0 0 0 0,-1 0-1 0 0,1 0 1 0 0,-1 0 0 0 0,1 0 0 0 0,-1-1-1 0 0,1 1 1 0 0,-1 0 0 0 0,1 0-1 0 0,-1-1 1 0 0,1 1 0 0 0,0 0-1 0 0,-2-2 1 0 0,1 1-19 0 0,0 1-24 0 0,-5-7-228 0 0,3-11-204 0 0,-5-27 200 0 0,-3 30 591 0 0,10 14-359 0 0,0 0-1 0 0,0 0 1 0 0,0-1 0 0 0,0 1-1 0 0,0 0 1 0 0,0-1 0 0 0,0 1-1 0 0,0 0 1 0 0,1-1 0 0 0,-1 1-1 0 0,0-1 1 0 0,1 1 0 0 0,-1-1-1 0 0,1 1 1 0 0,0-1 0 0 0,0 0-1 0 0,-1 1 1 0 0,1-1 0 0 0,0 1-1 0 0,0-1 1 0 0,1 0 0 0 0,-1 1 0 0 0,0-1-1 0 0,1-1 1 0 0,4-5-219 0 0,-4 6 220 0 0,1 0 1 0 0,-1 0-1 0 0,0 0 1 0 0,1-1-1 0 0,-1 1 1 0 0,0 0-1 0 0,0 0 1 0 0,-1-1-1 0 0,1 1 1 0 0,0-4-1 0 0,0 0 42 0 0,0-1 1 0 0,-1 1-1 0 0,1-1 0 0 0,-2-6 0 0 0,1 7 1 0 0,-1 0 0 0 0,1 0 0 0 0,1 1 0 0 0,-1-1 0 0 0,3-11 0 0 0,-1 12-48 0 0,-1 1 0 0 0,1-1 0 0 0,0 1-1 0 0,0-1 1 0 0,0 1 0 0 0,0 0 0 0 0,1 0 0 0 0,0 0-1 0 0,0 0 1 0 0,0 1 0 0 0,0-1 0 0 0,0 1-1 0 0,1 0 1 0 0,0 0 0 0 0,-1 0 0 0 0,1 0 0 0 0,0 0-1 0 0,6-2 1 0 0,-9 4 28 0 0,2-1 8 0 0,-1 0 0 0 0,0-1-1 0 0,0 1 1 0 0,-1-1 0 0 0,1 0 0 0 0,-1 0-1 0 0,1 0 1 0 0,-1 1 0 0 0,0-1-1 0 0,0 0 1 0 0,1-4 0 0 0,5-11 27 0 0,0 4 20 0 0,1 2 0 0 0,0-1-1 0 0,1 1 1 0 0,1 0 0 0 0,19-19-1 0 0,-14 22 10 0 0,-12 9-64 0 0,9-6 0 0 0,-8 4 0 0 0,-1 0 0 0 0,1 0 0 0 0,-1-1 0 0 0,0 1 0 0 0,0-1 0 0 0,0 0 0 0 0,0 0 0 0 0,0 0 0 0 0,0 0 0 0 0,3-6 0 0 0,6-5 0 0 0,0 1 41 0 0,-11 11-36 0 0,1 0 0 0 0,-1 1 0 0 0,0-1 0 0 0,1 1-1 0 0,-1-1 1 0 0,1 1 0 0 0,0 0 0 0 0,-1 0 0 0 0,1-1 0 0 0,0 1-1 0 0,0 0 1 0 0,0 1 0 0 0,0-1 0 0 0,2-1 0 0 0,-3 2-84 0 0,31-2-476 0 0,-30 2 555 0 0,0-1 0 0 0,0 1 0 0 0,2-3 22 0 0,0 1 0 0 0,0-1 0 0 0,1 0 0 0 0,-1 0 0 0 0,-1-1 0 0 0,1 1-1 0 0,4-6 1 0 0,-6 6-3 0 0,0 1-1 0 0,1-1 0 0 0,-1 1 1 0 0,1 0-1 0 0,-1 0 0 0 0,1 0 0 0 0,-1 0 1 0 0,1 0-1 0 0,0 0 0 0 0,0 1 1 0 0,6-3-1 0 0,3-2 35 0 0,-11 4-40 0 0,1 1 0 0 0,-1 0 0 0 0,1 1 0 0 0,-1-1 0 0 0,1 0-1 0 0,-1 0 1 0 0,1 1 0 0 0,0-1 0 0 0,-1 0 0 0 0,1 1 0 0 0,0 0 0 0 0,-1-1 0 0 0,1 1 0 0 0,3 0 0 0 0,-4 0 56 0 0,15 2 204 0 0,-14-1-273 0 0,0-1 0 0 0,0 0 0 0 0,0-1 0 0 0,4 0 20 0 0,0-1 0 0 0,-1 1 0 0 0,1-2-1 0 0,-1 1 1 0 0,9-5 0 0 0,16-7 43 0 0,-25 12-33 0 0,-3 1-17 0 0,0 1 0 0 0,0-1 0 0 0,0 1 0 0 0,0-1 0 0 0,0 1 0 0 0,1 0 0 0 0,-1-1 0 0 0,0 1 0 0 0,0 0 0 0 0,0 1 0 0 0,0-1 0 0 0,0 0 0 0 0,0 0 0 0 0,0 1 0 0 0,0 0 0 0 0,0-1 0 0 0,0 1 0 0 0,3 1 0 0 0,-5-2 42 0 0,1 1 14 0 0,0-1-4 0 0,-1 0-11 0 0,1 1-32 0 0,0-1 26 0 0,0 2-22 0 0,-1-2 106 0 0,-1 0-67 0 0,13 14 73 0 0,-11-14-180 0 0,16 6-33 0 0,18-6 75 0 0,-32 1 1 0 0,1-1 0 0 0,0 1 0 0 0,-1 0 0 0 0,1 0 0 0 0,0 0 0 0 0,-1 0-1 0 0,1 1 1 0 0,-1 0 0 0 0,1-1 0 0 0,-1 1 0 0 0,4 3 0 0 0,-7-4 42 0 0,2 0-22 0 0,0 0 22 0 0,-1 1-22 0 0,0-1 22 0 0,0 1-22 0 0,6 12 234 0 0,-8-6-176 0 0,0-6-63 0 0,0 1 0 0 0,0-1 0 0 0,1 1-1 0 0,-1-1 1 0 0,1 1 0 0 0,0-1 0 0 0,0 0 0 0 0,0 1 0 0 0,0-1 0 0 0,1 5 0 0 0,-1-6-28 0 0,-1-1 0 0 0,1 0-1 0 0,0 1 1 0 0,0-1 0 0 0,0 0-1 0 0,0 1 1 0 0,0-1 0 0 0,0 0-1 0 0,0 1 1 0 0,1-1 0 0 0,-1 0-1 0 0,0 1 1 0 0,0-1 0 0 0,0 0-1 0 0,0 1 1 0 0,0-1 0 0 0,0 0-1 0 0,1 1 1 0 0,-1-1 0 0 0,0 0-1 0 0,0 1 1 0 0,0-1 0 0 0,1 0 0 0 0,-1 0-1 0 0,0 0 1 0 0,0 1 0 0 0,1-1-1 0 0,-1 0 1 0 0,0 0 0 0 0,0 0-1 0 0,1 1 1 0 0,-1-1 0 0 0,0 0-1 0 0,1 0 1 0 0,0 0 0 0 0,1 1-36 0 0,0 0 1 0 0,0 0-1 0 0,0 0 0 0 0,1 1 1 0 0,-1-1-1 0 0,0 0 1 0 0,3 4-1 0 0,-4-4 61 0 0,-1-1-1 0 0,1 1 1 0 0,0 0-1 0 0,-1-1 0 0 0,1 1 1 0 0,-1 0-1 0 0,1 0 1 0 0,-1-1-1 0 0,1 1 1 0 0,-1 0-1 0 0,1 0 1 0 0,-1 0-1 0 0,0 0 1 0 0,1 0-1 0 0,-1-1 1 0 0,0 1-1 0 0,0 0 0 0 0,0 0 1 0 0,0 0-1 0 0,0 0 1 0 0,0 0-1 0 0,0 0 1 0 0,0 2-1 0 0,-1 1 44 0 0,2-2-47 0 0,-1 0 1 0 0,0 0-1 0 0,0 0 1 0 0,0 0-1 0 0,-1 0 1 0 0,1 0-1 0 0,0-1 1 0 0,-2 4-1 0 0,-5 34 139 0 0,7-37-209 0 0,0-2-15 0 0,0 2 20 0 0,1 0 35 0 0,-1-2-22 0 0,0 1 20 0 0,1 0-25 0 0,-1 0 24 0 0,1 0-24 0 0,-1 0 26 0 0,2 0-32 0 0,-1 1-10 0 0,0-1 11 0 0,1 0 42 0 0,-1 1 11 0 0,0-1 0 0 0,0 1 0 0 0,0 0 0 0 0,1 2 86 0 0,-1 1 5 0 0,-5 14 132 0 0,0-7-212 0 0,0 2 178 0 0,2 7-1911 0 0,2-19 844 0 0</inkml:trace>
</inkml:ink>
</file>

<file path=ppt/ink/ink1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0:08.575"/>
    </inkml:context>
    <inkml:brush xml:id="br0">
      <inkml:brushProperty name="width" value="0.025" units="cm"/>
      <inkml:brushProperty name="height" value="0.025" units="cm"/>
    </inkml:brush>
  </inkml:definitions>
  <inkml:trace contextRef="#ctx0" brushRef="#br0">50 101 1839 0 0,'0'0'19648'0'0,"-8"-2"-18300"0"0,6 1-1340 0 0,0-1-1 0 0,0 1 1 0 0,0-1-1 0 0,0 1 1 0 0,0-1-1 0 0,0 0 1 0 0,0 0-1 0 0,1 1 1 0 0,-1-1-1 0 0,1-1 1 0 0,-1 1-1 0 0,1 0 1 0 0,0 0 0 0 0,0 0-1 0 0,-1-4 1 0 0,1 4 3 0 0,-1-2-28 0 0,0 1 1 0 0,0-1-1 0 0,1 0 0 0 0,-1 0 1 0 0,1 0-1 0 0,0 0 0 0 0,0 0 1 0 0,1 0-1 0 0,-1 0 0 0 0,1 0 1 0 0,0-9-1 0 0,0 7-967 0 0,0 4 32 0 0</inkml:trace>
</inkml:ink>
</file>

<file path=ppt/ink/ink1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2"/>
    </inkml:context>
    <inkml:brush xml:id="br0">
      <inkml:brushProperty name="width" value="0.1" units="cm"/>
      <inkml:brushProperty name="height" value="0.1" units="cm"/>
      <inkml:brushProperty name="color" value="#9A4D00"/>
    </inkml:brush>
  </inkml:definitions>
  <inkml:trace contextRef="#ctx0" brushRef="#br0">419 699 13359 0 0,'1'0'1384'0'0,"0"0"-1246"0"0,-1 1-56 0 0,1-1 0 0 0,0 0 1 0 0,0 0-1 0 0,0 0 0 0 0,0 0 0 0 0,0 0 1 0 0,0 0-1 0 0,0 0 0 0 0,0 0 1 0 0,0 0-1 0 0,0 0 0 0 0,-1 0 1 0 0,1-1-1 0 0,0 1 0 0 0,0 0 1 0 0,0 0-1 0 0,0-1 0 0 0,0 1 0 0 0,-1-1 1 0 0,1 1-1 0 0,0-1 0 0 0,0 1 1 0 0,-1-1-1 0 0,1 1 0 0 0,0-1 1 0 0,-1 0-1 0 0,1 1 0 0 0,0-1 1 0 0,-1 0-1 0 0,1 0 0 0 0,-1 1 0 0 0,0-1 1 0 0,1 0-1 0 0,0-1 0 0 0,12-29 255 0 0,-9 17-415 0 0,0 0 0 0 0,2-21 1 0 0,-6 29-24 0 0,1 0 0 0 0,-1 0 0 0 0,0 0 1 0 0,-1 0-1 0 0,1 0 0 0 0,-1 0 0 0 0,0 0 1 0 0,-4-9-1 0 0,5 14 14 0 0,0 0 1 0 0,-1-1 0 0 0,1 1-1 0 0,-1 0 1 0 0,0 0-1 0 0,1 0 1 0 0,-1-1-1 0 0,0 1 1 0 0,0 0-1 0 0,0 0 1 0 0,0 0-1 0 0,0 0 1 0 0,0 1-1 0 0,0-1 1 0 0,0 0-1 0 0,0 0 1 0 0,0 0 0 0 0,0 1-1 0 0,-1-1 1 0 0,1 1-1 0 0,0-1 1 0 0,-3 0-1 0 0,2 1 35 0 0,0 0 0 0 0,0 0-1 0 0,0 0 1 0 0,0 0 0 0 0,0 1 0 0 0,1-1-1 0 0,-1 0 1 0 0,0 1 0 0 0,0 0 0 0 0,0-1-1 0 0,0 1 1 0 0,1 0 0 0 0,-1 0 0 0 0,-2 1-1 0 0,-1 2 63 0 0,0 0 0 0 0,0-1 0 0 0,1 2 0 0 0,-1-1 0 0 0,1 0 0 0 0,0 1 0 0 0,0 0 0 0 0,1 0 0 0 0,-5 6 0 0 0,7-7 99 0 0,-1 0 0 0 0,1 0 0 0 0,0 0 0 0 0,0 0 0 0 0,0 0 0 0 0,0 0 0 0 0,1 0 0 0 0,0 0 0 0 0,0 0 0 0 0,0 1 0 0 0,0-1 0 0 0,1 0 0 0 0,-1 0 0 0 0,1 0 0 0 0,0 0 0 0 0,1 0 0 0 0,-1 0 0 0 0,1 0 0 0 0,2 5 0 0 0,-2-6 31 0 0,0 0 1 0 0,0-1-1 0 0,0 1 1 0 0,1 0-1 0 0,-1-1 1 0 0,0 0-1 0 0,1 0 1 0 0,0 1-1 0 0,-1-1 1 0 0,1-1-1 0 0,0 1 1 0 0,0 0-1 0 0,0-1 1 0 0,0 1-1 0 0,1-1 1 0 0,-1 0-1 0 0,0 0 1 0 0,1 0-1 0 0,-1-1 1 0 0,0 1-1 0 0,1-1 1 0 0,-1 1-1 0 0,1-1 1 0 0,-1 0-1 0 0,4-1 1 0 0,-1 0-165 0 0,-1 1 0 0 0,0-2 1 0 0,1 1-1 0 0,-1-1 0 0 0,0 1 1 0 0,0-1-1 0 0,0-1 0 0 0,0 1 0 0 0,-1-1 1 0 0,1 1-1 0 0,-1-1 0 0 0,1-1 1 0 0,-1 1-1 0 0,0 0 0 0 0,0-1 0 0 0,-1 0 1 0 0,1 0-1 0 0,-1 0 0 0 0,5-8 0 0 0,-5 6-50 0 0,0 1 0 0 0,0-1 0 0 0,-1 0 0 0 0,1 0 0 0 0,-1 1 0 0 0,-1-2 0 0 0,1 1-1 0 0,-1 0 1 0 0,-1 0 0 0 0,1 0 0 0 0,-1 0 0 0 0,0-1 0 0 0,0 1 0 0 0,-1 0-1 0 0,0 0 1 0 0,-2-7 0 0 0,3 10-23 0 0,-1 1 0 0 0,0 0-1 0 0,0 0 1 0 0,-1 0 0 0 0,1-1-1 0 0,0 1 1 0 0,-1 0 0 0 0,1 0 0 0 0,-1 1-1 0 0,0-1 1 0 0,1 0 0 0 0,-1 1-1 0 0,0-1 1 0 0,0 0 0 0 0,0 1 0 0 0,-1 0-1 0 0,1 0 1 0 0,0-1 0 0 0,-5 0-1 0 0,5 1-38 0 0,0 1-1 0 0,0-1 1 0 0,0 1-1 0 0,0-1 0 0 0,0 1 1 0 0,0 0-1 0 0,0 0 0 0 0,0 0 1 0 0,-1 0-1 0 0,1 0 0 0 0,0 0 1 0 0,0 1-1 0 0,0-1 0 0 0,0 1 1 0 0,0-1-1 0 0,0 1 0 0 0,0 0 1 0 0,0 0-1 0 0,0 0 1 0 0,0 0-1 0 0,1 0 0 0 0,-1 0 1 0 0,-3 3-1 0 0,0 1 170 0 0,0 0 0 0 0,0 1 0 0 0,1 0 0 0 0,0 0 1 0 0,0 0-1 0 0,0 0 0 0 0,1 1 0 0 0,0-1 0 0 0,1 1 0 0 0,-1 0 0 0 0,1 0 1 0 0,0 0-1 0 0,-1 12 0 0 0,3-14 326 0 0,-1 0 1 0 0,1 0-1 0 0,0 0 1 0 0,1 0-1 0 0,-1 1 1 0 0,1-1 0 0 0,0 0-1 0 0,0 0 1 0 0,1 0-1 0 0,-1 0 1 0 0,1-1-1 0 0,1 1 1 0 0,-1 0-1 0 0,0-1 1 0 0,1 1-1 0 0,0-1 1 0 0,0 0-1 0 0,1 0 1 0 0,5 6 0 0 0,-7-8-304 0 0,-1-1 1 0 0,1 0-1 0 0,-1 0 1 0 0,1 0 0 0 0,-1 0-1 0 0,1 0 1 0 0,0-1 0 0 0,0 1-1 0 0,-1 0 1 0 0,1-1 0 0 0,0 1-1 0 0,0-1 1 0 0,0 0 0 0 0,0 1-1 0 0,-1-1 1 0 0,1 0-1 0 0,0 0 1 0 0,3-1 0 0 0,-2 1-24 0 0,0-1 0 0 0,1 0 0 0 0,-1 0 0 0 0,0 0 0 0 0,1 0 0 0 0,-1-1 0 0 0,0 1 0 0 0,0-1 0 0 0,4-2 0 0 0,0-2-302 0 0,-1 1 0 0 0,1-1-1 0 0,-1 0 1 0 0,0-1 0 0 0,0 1-1 0 0,-1-1 1 0 0,5-8 0 0 0,7-22-300 0 0,-15 34 404 0 0,-1-1 0 0 0,-1 1 0 0 0,1 0 0 0 0,0-1 1 0 0,-1 1-1 0 0,1-1 0 0 0,-1 1 0 0 0,0-1 0 0 0,-1-5 0 0 0,1 9 127 0 0,0 0 0 0 0,0 0 1 0 0,0 0-1 0 0,0 0 0 0 0,0-1 0 0 0,0 1 0 0 0,0 0 0 0 0,0 0 0 0 0,0 0 0 0 0,0 0 0 0 0,-1-1 0 0 0,1 1 1 0 0,0 0-1 0 0,0 0 0 0 0,0 0 0 0 0,0 0 0 0 0,0-1 0 0 0,0 1 0 0 0,-1 0 0 0 0,1 0 0 0 0,0 0 0 0 0,0 0 1 0 0,0 0-1 0 0,0 0 0 0 0,0 0 0 0 0,-1-1 0 0 0,1 1 0 0 0,0 0 0 0 0,0 0 0 0 0,0 0 0 0 0,-1 0 0 0 0,1 0 1 0 0,0 0-1 0 0,0 0 0 0 0,0 0 0 0 0,-1 0 0 0 0,-6 4-860 0 0,-5 10-10 0 0,7-5 940 0 0,1 0-1 0 0,-1 0 0 0 0,2 0 0 0 0,-1 1 1 0 0,-3 17-1 0 0,6-22 130 0 0,0-1 1 0 0,0 0-1 0 0,1 0 1 0 0,0 1-1 0 0,0-1 1 0 0,0 0-1 0 0,0 1 1 0 0,1-1 0 0 0,0 0-1 0 0,-1 1 1 0 0,2-1-1 0 0,-1 0 1 0 0,0 0-1 0 0,1 0 1 0 0,0 0-1 0 0,2 4 1 0 0,-3-7-83 0 0,0-1 0 0 0,-1 1 1 0 0,1 0-1 0 0,0-1 0 0 0,0 1 1 0 0,-1 0-1 0 0,1-1 0 0 0,0 1 1 0 0,0-1-1 0 0,0 1 0 0 0,0-1 1 0 0,0 0-1 0 0,0 1 0 0 0,0-1 1 0 0,0 0-1 0 0,0 1 0 0 0,0-1 1 0 0,0 0-1 0 0,0 0 1 0 0,0 0-1 0 0,0 0 0 0 0,0 0 1 0 0,0 0-1 0 0,0 0 0 0 0,0-1 1 0 0,0 1-1 0 0,0 0 0 0 0,0 0 1 0 0,0-1-1 0 0,0 1 0 0 0,0 0 1 0 0,0-1-1 0 0,0 1 0 0 0,0-1 1 0 0,-1 0-1 0 0,1 1 0 0 0,0-1 1 0 0,1 0-1 0 0,4-4-295 0 0,1-1 0 0 0,-1 0-1 0 0,9-10 1 0 0,-8 9 159 0 0,1 0-211 0 0,-1-1 0 0 0,0 0 1 0 0,-1 0-1 0 0,0-1 0 0 0,0 1 1 0 0,7-16-1 0 0,-13 23 204 0 0,-5 8-1229 0 0,-7 8 501 0 0,5-7 804 0 0,0 0 0 0 0,1 0-1 0 0,0 1 1 0 0,1 0 0 0 0,-8 16 1326 0 0,18-25-1140 0 0,0-1-1 0 0,0 0 1 0 0,0 0 0 0 0,-1-1-1 0 0,1 1 1 0 0,0-1-1 0 0,-1 0 1 0 0,6-3-1 0 0,-4 2 67 0 0,0 0-1 0 0,1 0 1 0 0,9-2-1 0 0,-15 5-279 0 0,-1 0-58 0 0,1 1-271 0 0,0-1 302 0 0,-1 0 0 0 0,0 1 0 0 0,0-1 0 0 0,0 0 0 0 0,1 1-1 0 0,-1-1 1 0 0,0 1 0 0 0,0-1 0 0 0,0 0 0 0 0,0 1 0 0 0,0-1-1 0 0,0 1 1 0 0,0-1 0 0 0,0 0 0 0 0,0 1 0 0 0,0-1 0 0 0,0 1 0 0 0,0-1-1 0 0,0 0 1 0 0,0 1 0 0 0,0-1 0 0 0,-1 1 0 0 0,1-1 0 0 0,0 0-1 0 0,0 1 1 0 0,-5 12-712 0 0,-6 9 1423 0 0,17-22-249 0 0,-1-1-1 0 0,1 1 0 0 0,-1-1 1 0 0,8-2-1 0 0,-13 3-498 0 0,2-1-691 0 0,0 0 904 0 0,0 0 0 0 0,0-1 0 0 0,0 1 0 0 0,0 0 0 0 0,0-1-1 0 0,-1 1 1 0 0,1-1 0 0 0,0 0 0 0 0,2-3 0 0 0,9-8-216 0 0,-13 12 136 0 0,0 1 11 0 0,1 0-10 0 0,1-1-44 0 0,-1 0 1 0 0,28-12-158 0 0,-27 13 147 0 0,10-11-260 0 0,-11 11 221 0 0,0-1 0 0 0,-1 0 0 0 0,1 0-1 0 0,0 0 1 0 0,-1 1 0 0 0,1-1 0 0 0,-1 0-1 0 0,1 0 1 0 0,-1 0 0 0 0,0 0 0 0 0,1 0-1 0 0,-1 0 1 0 0,0-2 0 0 0,2-33 11 0 0,-2 32 5 0 0,0 0-1 0 0,0 0 1 0 0,-1 0 0 0 0,1 0-1 0 0,-1 0 1 0 0,0 0 0 0 0,0 0 0 0 0,-1 0-1 0 0,1 0 1 0 0,-5-7 0 0 0,1 1 20 0 0,-8-15-63 0 0,5 10 67 0 0,-9-26 0 0 0,4-14-1 0 0,7 32-13 0 0,3 18-125 0 0,-6-9 953 0 0,19 33-823 0 0,12 37-184 0 0,-3-22 192 0 0,-9-19-1768 0 0,-15-18 1573 0 0,1-1 0 0 0,0-1 0 0 0,0 1 0 0 0,0-1 1 0 0,0 1-1 0 0,1-1 0 0 0,0 0 0 0 0,0 0 0 0 0,1 0 0 0 0,-4-9 0 0 0,-4-6 94 0 0,-14-30 346 0 0,23 46-245 0 0,0 2 0 0 0,0 0 0 0 0,0 1 0 0 0,0-1 0 0 0,0 0 0 0 0,0 0 0 0 0,0 1 0 0 0,0-1 0 0 0,-1 0 0 0 0,1 1 0 0 0,-2-2 0 0 0,2 1 13 0 0,1 1-19 0 0,-1 0 0 0 0,1 1 0 0 0,-1-1 0 0 0,1 0 0 0 0,-1 0 0 0 0,0 1 0 0 0,1-1 0 0 0,-1 0 1 0 0,0 0-1 0 0,0 1 0 0 0,1-1 0 0 0,-1 1 0 0 0,0-1 0 0 0,0 1 0 0 0,0-1 0 0 0,-1 1 0 0 0,2-1-68 0 0,-15-3-188 0 0,2 2 262 0 0,7 1 0 0 0,0 0 0 0 0,0 0 0 0 0,0 0 0 0 0,1-1 0 0 0,-12-6 3071 0 0,38 11-1782 0 0,29 13-1250 0 0,-50-16-127 0 0,0-7-2640 0 0,0 5 2834 0 0,0 0-1 0 0,0 0 1 0 0,0 1-1 0 0,1-1 1 0 0,0-3 719 0 0,-1 5-705 0 0,2 0-96 0 0,0 0-49 0 0,1 0-31 0 0,7 7-239 0 0,-10-7 274 0 0,1 1 4 0 0,1 0 0 0 0,-2-1 1 0 0,1 1-1 0 0,0 0 0 0 0,0 0 0 0 0,0 0 1 0 0,0 0-1 0 0,0 0 0 0 0,-1 0 0 0 0,1 1 1 0 0,-1-1-1 0 0,1 0 0 0 0,0 1 0 0 0,-1-1-57 0 0,-10-10-3924 0 0,8 7 3792 0 0,-1-3 0 0 0,-1 0-244 0 0,-15-23 1600 0 0,19 28-1106 0 0,0 0-1 0 0,0 0 1 0 0,0-1-1 0 0,0 1 0 0 0,0 0 1 0 0,0 0-1 0 0,0 0 1 0 0,0 0-1 0 0,0 0 0 0 0,0 0 1 0 0,0-1-1 0 0,0 1 1 0 0,0 0-1 0 0,0 0 0 0 0,0 0 1 0 0,0 0-1 0 0,0 0 1 0 0,0 0-1 0 0,0 0 0 0 0,0-1 1 0 0,1 0 520 0 0,-1 1-520 0 0,0 0-1 0 0,0 0 0 0 0,0 0 1 0 0,0 0-1 0 0,0 0 1 0 0,1 0-1 0 0,-1 0 1 0 0,0 0-1 0 0,0 0 0 0 0,0 0 1 0 0,0 0-1 0 0,0 0 1 0 0,0 0-1 0 0,1 0 0 0 0,-1 0 1 0 0,0 0-1 0 0,12-2 927 0 0,-10 2-982 0 0,-2 0-36 0 0,1-1 24 0 0,-1 1-36 0 0,1 0 0 0 0,-1 0 38 0 0,1 0-42 0 0,0-1-112 0 0,1 0 112 0 0,-1-1-1 0 0,1 1 0 0 0,0-1 0 0 0,-1 0 1 0 0,1 0-1 0 0,-1 1 0 0 0,2-4 0 0 0,-2 3 65 0 0,0 1 0 0 0,0-1 0 0 0,0 1 0 0 0,0 0 0 0 0,0-1 0 0 0,10-11-8 0 0,-10 11 28 0 0,10-19-725 0 0,-11 21 760 0 0,0 0 3 0 0,0-1-59 0 0,1 0-68 0 0,-1 1-22 0 0,5-7 88 0 0,-11 13-2055 0 0,3-4 1922 0 0,0 0 1 0 0,-1 0-1 0 0,1 0 0 0 0,-1 0 1 0 0,-4 1-1 0 0,7-2 136 0 0,-2 0-92 0 0,2-1 52 0 0,0 1 0 0 0,1-1 1 0 0,-1 0-1 0 0,1 1 0 0 0,-1-1 0 0 0,0 0 1 0 0,1 0-1 0 0,-1 0 0 0 0,0 0 0 0 0,1 1 1 0 0,-1-1-1 0 0,0 0 0 0 0,0 0 0 0 0,1 0 1 0 0,-1 0-1 0 0,0 0 0 0 0,1-1 0 0 0,-1 1 1 0 0,0 0-1 0 0,1 0 0 0 0,-1 0 0 0 0,0 0 1 0 0,1-1-1 0 0,-1 1 0 0 0,1 0 0 0 0,-1-1 1 0 0,-1 0-1 0 0,2 1 39 0 0,-5-6 65 0 0,1-9 444 0 0,4 14-470 0 0,0-1-67 0 0,-5-2-565 0 0,-6-3 437 0 0,9 7 157 0 0,-10-6 0 0 0,11 4 0 0 0,-1 1 0 0 0,1 0 0 0 0,-1 0 0 0 0,1 0 11 0 0,0 1 32 0 0,0-1-22 0 0,0 1 22 0 0,-1-3-31 0 0,-10-1-78 0 0,10 3 66 0 0,1 1 0 0 0,-1-1 255 0 0,1 1-222 0 0,1 1 0 0 0,-1-1 0 0 0,1 0 0 0 0,-1 0 0 0 0,1 1 0 0 0,-1-1 0 0 0,1 0 0 0 0,0 0 0 0 0,-1 1 0 0 0,1-1 0 0 0,-1 0 0 0 0,1 1 0 0 0,0-1 0 0 0,-1 1 0 0 0,1-1 0 0 0,0 0 0 0 0,0 1 0 0 0,-1-1 0 0 0,1 1 0 0 0,0-1 0 0 0,0 1 0 0 0,0-1 0 0 0,-1 1 0 0 0,1-1 0 0 0,0 1 0 0 0,0-1 0 0 0,0 1 0 0 0,-2 12 252 0 0,3-6-91 0 0,-1-3-135 0 0,-1 1 1 0 0,1-1-1 0 0,-1 0 0 0 0,0 0 0 0 0,0 0 0 0 0,-2 6 0 0 0,2-8-59 0 0,1 0 0 0 0,-1 0 0 0 0,0 0 0 0 0,0 0 0 0 0,1-2 2 0 0,0 1-1 0 0,0-1 1 0 0,0 0-1 0 0,0 0 0 0 0,0 0 1 0 0,0 0-1 0 0,0 0 1 0 0,0 0-1 0 0,0 0 1 0 0,0 1-1 0 0,0-1 0 0 0,0 0 1 0 0,0 0-1 0 0,0 0 1 0 0,0 0-1 0 0,-1 0 1 0 0,1 0-1 0 0,0 0 1 0 0,0 0-1 0 0,0 0 0 0 0,0 0 1 0 0,0 1-1 0 0,0-1 1 0 0,0 0-1 0 0,-1 0 1 0 0,1 0-1 0 0,0 0 0 0 0,0 0 1 0 0,0 0-1 0 0,0 0 1 0 0,0 0-1 0 0,0 0 1 0 0,-1 0-1 0 0,1 0 0 0 0,0 0 1 0 0,0 0-1 0 0,0 0 1 0 0,0 0-1 0 0,0 0 1 0 0,-1 0-1 0 0,1 0 0 0 0,0 0 1 0 0,0 0-1 0 0,0-1 1 0 0,-7-4-112 0 0,-2-9 11 0 0,-7-20 611 0 0,6 21-1264 0 0,9 11 740 0 0,0 1-36 0 0,0-1 36 0 0,0 0 12 0 0,-1 1 0 0 0,1-1 0 0 0,0 1 0 0 0,0-1 0 0 0,0 0 0 0 0,0 1 0 0 0,0-1-10 0 0,-1 1-33 0 0,1 0 32 0 0,-1-1 11 0 0,1 1 0 0 0,-1-1 0 0 0,1 1 0 0 0,-1 0 0 0 0,0 0 0 0 0,1 0 0 0 0,-1 0 0 0 0,0 0 0 0 0,0 0 0 0 0,0 0 0 0 0,0 1 0 0 0,0-1 0 0 0,0 1 0 0 0,0 0 0 0 0,0 0 0 0 0,1 0 11 0 0,-1 0 32 0 0,0 0-33 0 0,-26 3-10 0 0,-8 5 316 0 0,31-6 1006 0 0,-7 1-1928 0 0,2-2 3934 0 0,12-13-3376 0 0,1 3-698 0 0,-10 5-1100 0 0,5 4 1846 0 0,-1-1 0 0 0,2 0 0 0 0,-1 1 0 0 0,0-1 0 0 0,0-1 0 0 0,0 1 0 0 0,0 0 0 0 0,1 0 0 0 0,-1 0 0 0 0,0 0 0 0 0,-18-19 0 0 0,17 17 0 0 0,2 2 0 0 0,0-1 0 0 0,-1 1 0 0 0,1-1 0 0 0,-1 1 0 0 0,1 0 0 0 0,-1 0 0 0 0,0 0 0 0 0,1 0 0 0 0,-1 0 0 0 0,0 0 0 0 0,0 0 0 0 0,0 0 0 0 0,-3 0 0 0 0,4 0 0 0 0,-1 1 0 0 0,0-1 11 0 0,-5-2-64 0 0,-20 9 23 0 0,25-5 30 0 0,0 0 0 0 0,0 0 0 0 0,0 0 0 0 0,0 0 0 0 0,-1 0 0 0 0,2 0 0 0 0,-2 0 0 0 0,1 0 0 0 0,0 0 0 0 0,0 0 0 0 0,0 0 0 0 0,-1 0 0 0 0,1 0 0 0 0,0 0 0 0 0,0 0 0 0 0,0-1 0 0 0,0 1 0 0 0,0 0 0 0 0,-4 0 1927 0 0,6-2-1906 0 0,1 0 1 0 0,-1-1-1 0 0,1 1 0 0 0,-1 0 1 0 0,1-1-1 0 0,-1 1 1 0 0,1 0-1 0 0,0 0 0 0 0,0 0 1 0 0,0 0-1 0 0,-1-1 0 0 0,1 1 1 0 0,1 0-1 0 0,-1 0 1 0 0,2-1-1 0 0,9-11-43 0 0,-12 13-63 0 0,-8 3-2697 0 0,7-2 2754 0 0,-1 0 1 0 0,0 0-1 0 0,0 0 1 0 0,0 0-1 0 0,0 0 1 0 0,0-1-1 0 0,0 1 1 0 0,0 0 0 0 0,0-1-1 0 0,-2 1 1 0 0,3-1-16 0 0,0 0 22 0 0,1 0 3 0 0,-1 0 1 0 0,1 0-1 0 0,0 1 1 0 0,-1-1-1 0 0,1 0 1 0 0,0 0-1 0 0,-1 0 1 0 0,1 0-1 0 0,-1 0 1 0 0,1 0 0 0 0,0 0-1 0 0,-1 0 1 0 0,1 0-1 0 0,0 0 1 0 0,-1 0-1 0 0,1 0 1 0 0,0 0-1 0 0,-1 0 1 0 0,1 0-1 0 0,-1 0 1 0 0,1 0-1 0 0,0 0 1 0 0,-1-1 0 0 0,1 1-1 0 0,0 0 1 0 0,-1 0-1 0 0,1 0 1 0 0,0-1-1 0 0,0 1 1 0 0,-1 0-1 0 0,1 0 1 0 0,0 0-1 0 0,0-1 1 0 0,-1 1 0 0 0,1 0-1 0 0,0-1 1 0 0,0 1-1 0 0,0 0 1 0 0,-1-1-1 0 0,1 1 1 0 0,0-1-1 0 0,-8-12-7 0 0,8 11 20 0 0,-1 0 0 0 0,0 0-1 0 0,0 0 1 0 0,0 1 0 0 0,0-1 0 0 0,0 0 0 0 0,-1 1-1 0 0,1-1 1 0 0,0 1 0 0 0,-2-2 0 0 0,3 3 4 0 0,0 0 0 0 0,0 0 0 0 0,0 0 0 0 0,0 0 0 0 0,0 0 0 0 0,0 0 1 0 0,0 0-1 0 0,0 0 0 0 0,0 0 0 0 0,0 0 0 0 0,0 0 0 0 0,0 0 0 0 0,0 0 1 0 0,0 0-1 0 0,0 0 0 0 0,0 0 0 0 0,0 0 0 0 0,0 0 0 0 0,0 0 0 0 0,1 0 1 0 0,-1 0-1 0 0,0 0 0 0 0,0 0 0 0 0,0 0 0 0 0,0 0 0 0 0,0 0 0 0 0,0 0 1 0 0,0-1-1 0 0,0 1 0 0 0,0 0 0 0 0,0 0 0 0 0,0 0 0 0 0,0 0 0 0 0,0 0 1 0 0,0 0-1 0 0,0 0 0 0 0,0 0 0 0 0,0 0-7 0 0,-21-11-5 0 0,20 10 13 0 0,-1-1 0 0 0,-14-4 0 0 0,15 6 23 0 0,0 0 0 0 0,0 0-1 0 0,0 0 1 0 0,0-1 0 0 0,0 1-1 0 0,0 0 1 0 0,0 0 0 0 0,0 0-1 0 0,0 1 1 0 0,0-1 0 0 0,0 0-1 0 0,0 0 1 0 0,0 0 0 0 0,0 1-1 0 0,0-1 1 0 0,1 0 0 0 0,-1 1 0 0 0,0-1-1 0 0,0 1 1 0 0,0-1 0 0 0,0 1-1 0 0,1 0 1 0 0,-1-1 0 0 0,0 1-1 0 0,1 0 1 0 0,-2 1 0 0 0,0-1 4 0 0,2 0-26 0 0,-9 6 52 0 0,8-7-113 0 0,-1 1-248 0 0,2-1 254 0 0,-5 0-127 0 0,4-1 181 0 0,1 1 127 0 0,-10-21 815 0 0,9 21-1002 0 0,0 0 56 0 0,1 0 0 0 0,-1 0 0 0 0,1 0 0 0 0,-1 1-1 0 0,0-1 1 0 0,1 0 0 0 0,-1 0 0 0 0,0 1 0 0 0,1-1 0 0 0,-1 0-1 0 0,1 1 1 0 0,-1-1 0 0 0,1 0 0 0 0,-1 1 0 0 0,1-1 0 0 0,-1 1-1 0 0,1-1 1 0 0,0 1 0 0 0,-1-1 0 0 0,1 1 0 0 0,-1-1 0 0 0,1 2 0 0 0,-7 16-119 0 0,2-3 73 0 0,-23 41 269 0 0,10-16-62 0 0,10-20-130 0 0,6-16-6 0 0,1 0 1 0 0,-1 1-1 0 0,0-1 0 0 0,0 0 1 0 0,-1 0-1 0 0,-4 7 0 0 0,7-11-95 0 0,-1-2-286 0 0,1 0 419 0 0,0 1-1 0 0,0-1 0 0 0,0 0 0 0 0,0 0 0 0 0,0 1 0 0 0,0-1 1 0 0,0 0-1 0 0,1 0 0 0 0,-1 1 0 0 0,1-1 0 0 0,-1 0 0 0 0,3-2 1 0 0,-2-1 130 0 0,3-8-49 0 0,1 1 0 0 0,12-23 0 0 0,-11 24-215 0 0,0-1 0 0 0,-1 0 0 0 0,4-13 0 0 0,4-20-2045 0 0,-13 45 2048 0 0,0 0 0 0 0,0-1-5 0 0,0 1 61 0 0,1-1 91 0 0,-1 0-9 0 0,1 0 278 0 0,-1 1-284 0 0,5-5 1878 0 0,-9 26-2333 0 0,3-18 382 0 0,-5 19 83 0 0,-1-1 0 0 0,-1 0 0 0 0,-19 38 0 0 0,18-42 497 0 0,-11 27 0 0 0,10-19-416 0 0,6-14 61 0 0,0 0 1 0 0,1 0-1 0 0,0 1 1 0 0,1-1-1 0 0,0 1 1 0 0,1-1-1 0 0,1 13 1 0 0,-3 17 172 0 0,-2 78-193 0 0,3-96-166 0 0,2 0-1 0 0,0 0 1 0 0,2 0 0 0 0,6 32-1 0 0,1-8-11 0 0,-5-31 21 0 0,0 0 1 0 0,12 25-1 0 0,39 55 779 0 0,-51-87-793 0 0,1 3 225 0 0,1 0-1 0 0,1 0 0 0 0,11 15 0 0 0,-18-27-191 0 0,1 1-32 0 0,26 36 798 0 0,-26-36-820 0 0,0 1 0 0 0,27 29 64 0 0,-26-30-61 0 0,1 3 36 0 0,0 0 1 0 0,1-1 0 0 0,-1 0-1 0 0,1 1 1 0 0,0-2 0 0 0,0 1-1 0 0,6 3 1 0 0,-9-6-40 0 0,2 2 79 0 0,-1-1-1 0 0,1 0 0 0 0,-1 1 1 0 0,1 0-1 0 0,-1-1 0 0 0,0 1 1 0 0,2 2-1 0 0,8 7 199 0 0,-11-10-277 0 0,0 0 0 0 0,1 0 0 0 0,-1 0 0 0 0,0 1 0 0 0,15 9 64 0 0,-15-10-47 0 0,14 7 30 0 0,-3 0 198 0 0,8-1 37 0 0,-13-5-240 0 0,0-1 0 0 0,1 1-1 0 0,-1 1 1 0 0,13 5 0 0 0,-6-2-26 0 0,-13-5-16 0 0,1 0 0 0 0,0-1 0 0 0,22 8 2 0 0,-5-1-15 0 0,-19-6-29 0 0,2-1 31 0 0,-1 0 11 0 0,1 1 0 0 0,-1-1-11 0 0,13 2-106 0 0,-13-3 100 0 0,11 3-30 0 0,13-2 44 0 0,-21 0 5 0 0,0-1 1 0 0,0 1-1 0 0,0 0 1 0 0,0 1 0 0 0,0-1-1 0 0,6 2 1 0 0,37 8 41 0 0,-42-8-90 0 0,17-2 17 0 0,-21-1 29 0 0,1 1 0 0 0,0 0 0 0 0,0 0 0 0 0,0 0 0 0 0,11 2 0 0 0,11-3 0 0 0,-20 0 0 0 0,0 1 0 0 0,0 0 0 0 0,0-1 0 0 0,0 1 0 0 0,0 1 0 0 0,-1-1 0 0 0,7 2 0 0 0,-7-2 0 0 0,5 1 0 0 0,-1 0 0 0 0,0-1 0 0 0,1 0 0 0 0,10-1 0 0 0,-16 1 0 0 0,-1 0 0 0 0,1 0 0 0 0,0 0 0 0 0,19-4-128 0 0,-19 4 128 0 0,0 0 0 0 0,17-3-64 0 0,-13 2 22 0 0,1 0 0 0 0,-1 0 0 0 0,0 0 0 0 0,0-1 0 0 0,0 0 0 0 0,0 0 0 0 0,10-5 0 0 0,-12 4 26 0 0,24-10-32 0 0,46-10 240 0 0,-71 23-206 0 0,16-8-36 0 0,-15 7-12 0 0,-2 1 40 0 0,-1-1-1 0 0,0 1 0 0 0,1-1 1 0 0,-1 0-1 0 0,1 1 1 0 0,-1-1-1 0 0,0 0 0 0 0,0 0 1 0 0,1 0-1 0 0,-1 0 0 0 0,0 0 1 0 0,0 0-1 0 0,2-2 0 0 0,-3 3-19 0 0,1-1 31 0 0,0 0 0 0 0,18-19-170 0 0,-15 12 32 0 0,-4 7 83 0 0,1 1 5 0 0,-1-1 38 0 0,0 1-19 0 0,1-1 20 0 0,-1 0-20 0 0,1 0 31 0 0,1-4-44 0 0,0 0 0 0 0,-1 1 0 0 0,1-1 0 0 0,-1 0 0 0 0,1-5 0 0 0,-2 9 1 0 0,0-6-1052 0 0,-8-34 436 0 0,8 39 661 0 0,1-3-25 0 0,-8-15 13 0 0,2 13-67 0 0,3 3 28 0 0,2 4 32 0 0,-1-2 18 0 0,-1 0-13 0 0,-3-8-10 0 0,-4-14 35 0 0,7 18-20 0 0,-1 1 0 0 0,0-1-1 0 0,0 1 1 0 0,-1-1 0 0 0,1 1-1 0 0,-7-6 1 0 0,9 9 18 0 0,0 0-32 0 0,-1 1 1 0 0,1-1-1 0 0,-1 0 0 0 0,0 1 0 0 0,1-1 0 0 0,-1 1 0 0 0,0-1 0 0 0,-3-1 1 0 0,2 2 45 0 0,-9-7-14 0 0,-7-1-208 0 0,18 9 208 0 0,-2-1 0 0 0,2 1-10 0 0,0-1-33 0 0,-1 1 32 0 0,0 0 11 0 0,0 0 0 0 0,0-1 0 0 0,0 1 0 0 0,-1 0 0 0 0,1-1 0 0 0,0 1 0 0 0,0-1 0 0 0,0 1 0 0 0,0 0 0 0 0,0-1 0 0 0,0 0-10 0 0,1 1-33 0 0,0 0 32 0 0,-1-1 11 0 0,-1 1 0 0 0,1-1 0 0 0,0 1 0 0 0,0 0 0 0 0,0-1 0 0 0,-1 1 11 0 0,-95-17-86 0 0,81 15 107 0 0,12 2-26 0 0,1 0 1 0 0,-1-1-1 0 0,0 0 1 0 0,-8-2-1 0 0,-1 0-6 0 0,-13-5 512 0 0,40 21 1518 0 0,5 1-1845 0 0,31 16 0 0 0,-20-13-70 0 0,-15-9-107 0 0,0 1 0 0 0,-1 0 0 0 0,0 1 1 0 0,-1 0-1 0 0,0 1 0 0 0,11 13 0 0 0,-21-21 22 0 0,4 3-88 0 0,-1 1-1 0 0,0 1 1 0 0,5 8 0 0 0,-8-13-40 0 0,-1 1 0 0 0,0 0 1 0 0,0-1-1 0 0,0 1 0 0 0,0 0 0 0 0,0-1 1 0 0,-1 1-1 0 0,0 0 0 0 0,0 0 0 0 0,0 5 1 0 0,-1-5-25 0 0,1 0 0 0 0,-1 0 0 0 0,0 0 0 0 0,-1 0 0 0 0,1 0 0 0 0,0 0 0 0 0,-1 0 0 0 0,0 0 0 0 0,0 0 1 0 0,-1-1-1 0 0,1 1 0 0 0,-1-1 0 0 0,1 1 0 0 0,-5 3 0 0 0,-7 9 193 0 0,13-15-132 0 0,1 0-1 0 0,-1 0 1 0 0,0-1-1 0 0,0 1 1 0 0,0 0-1 0 0,0-1 1 0 0,0 1-1 0 0,0-1 1 0 0,0 1-1 0 0,0-1 1 0 0,0 1-1 0 0,0-1 1 0 0,0 0-1 0 0,0 1 1 0 0,-2-1-1 0 0,0 1 47 0 0,0 0-1 0 0,0-1 1 0 0,0 1-1 0 0,0 0 1 0 0,1 1-1 0 0,-1-1 0 0 0,0 0 1 0 0,-3 3 539 0 0,9-24-92 0 0,0 4-461 0 0,0 0 0 0 0,-1-1-1 0 0,-1 1 1 0 0,0 0 0 0 0,-1-1-1 0 0,-2 1 1 0 0,1-1 0 0 0,-5-15-1 0 0,5 30-52 0 0,-14 35-28 0 0,2 5 216 0 0,-15 70-1 0 0,28-107-76 0 0,-8-27-1949 0 0,-5-97 1748 0 0,6 50 308 0 0,5 62-43 0 0,1 12 584 0 0,-1 23 842 0 0,2-10-1700 0 0,-4 12-281 0 0,-5 61 596 0 0,7-26-3234 0 0,-5-108 2560 0 0,6 37 560 0 0,-13-129 516 0 0,9 103-582 0 0,-19-65 0 0 0,28 123 684 0 0,0-1-1 0 0,-1 1 0 0 0,-1 31 1 0 0,0-6-4 0 0,5 18-614 0 0,2 50-136 0 0,-17-113-3001 0 0,8-2 3011 0 0,-1 0 0 0 0,1 0 0 0 0,0 0 0 0 0,-1 0 1 0 0,1-1-1 0 0,-1 1 0 0 0,1 0 0 0 0,0 0 0 0 0,-1 0 0 0 0,1-1 1 0 0,0 1-1 0 0,-1 0 0 0 0,1 0 0 0 0,0-1 0 0 0,-1 1 0 0 0,1 0 1 0 0,0-1-1 0 0,0 1 0 0 0,-1 0 0 0 0,1-1 0 0 0,0 1 0 0 0,0 0 1 0 0,0-1-1 0 0,0 1 0 0 0,-1 0 0 0 0,1-1 0 0 0,0 0 0 0 0,-9-19 317 0 0,9 19-338 0 0,-43-171 974 0 0,19 64 47 0 0,12 59 1140 0 0,14 69 446 0 0,5 81-3276 0 0,-3-35 671 0 0,14 75 0 0 0,-11-106-237 0 0,-21-49-2989 0 0,9 3 3286 0 0,0-1 0 0 0,1 1 0 0 0,1-1 0 0 0,0 0 0 0 0,0 0-1 0 0,-1-21 1 0 0,0 6 22 0 0,-23-100 868 0 0,6 34-259 0 0,32 170 3398 0 0,-2 48-3909 0 0,1 15-230 0 0,-7-109 532 0 0,-14-41-4498 0 0,4-3 3981 0 0,2 1-1 0 0,0-1 1 0 0,0 0 0 0 0,2-1-1 0 0,-1 1 1 0 0,-1-23 0 0 0,-1 0 117 0 0,-35-131 1607 0 0,24 98-1054 0 0,23 108 3634 0 0,-2 35-5116 0 0,2 10-494 0 0,15 49 1906 0 0,-15-96 714 0 0,-6-37-1290 0 0,-1 0-6 0 0,0-1-1 0 0,1 1 1 0 0,-1 0-1 0 0,0-1 1 0 0,0 1 0 0 0,0-1-1 0 0,1 1 1 0 0,-1-1-1 0 0,0 1 1 0 0,1-1-1 0 0,-1 0 1 0 0,1 1 0 0 0,-1-1-1 0 0,1 0 1 0 0,-1 1-1 0 0,1-1 1 0 0,-1-1-1 0 0,-8-14-329 0 0,-2-10 344 0 0,2-1 0 0 0,-9-35 0 0 0,-6-59 20 0 0,12 55 230 0 0,0 10 1795 0 0,15 79 303 0 0,11 127-4443 0 0,10 75 3930 0 0,-24-223-1758 0 0,-16-38-3507 0 0,-24-99 3063 0 0,-11-27 508 0 0,39 134 1709 0 0,11 47 251 0 0,5 54-2151 0 0,3 0-1 0 0,18 75 1 0 0,-46-189-1444 0 0,-25-105 1338 0 0,32 95 487 0 0,-28-60 4236 0 0,47 170-4160 0 0,-1-32-516 0 0,28 195-185 0 0,-49-259-1662 0 0,-70-222 1652 0 0,69 201 392 0 0,-3-18 2556 0 0,25 95-712 0 0,49 244-3062 0 0,-46-230 1212 0 0,-6-31-236 0 0,-1 1 0 0 0,1-1 0 0 0,-1 1 1 0 0,0-1-1 0 0,0 0 0 0 0,0 1 0 0 0,0 3 0 0 0,0-6 222 0 0,0 0 1 0 0,-1 0 0 0 0,1 1-1 0 0,0-1 1 0 0,0 0 0 0 0,0 0-1 0 0,0 1 1 0 0,0-1-1 0 0,0 0 1 0 0,-1 0 0 0 0,1 1-1 0 0,0-1 1 0 0,0 0-1 0 0,0 0 1 0 0,-1 0 0 0 0,1 1-1 0 0,0-1 1 0 0,0 0 0 0 0,-1 0-1 0 0,1 0 1 0 0,0 0-1 0 0,0 0 1 0 0,-1 1 0 0 0,1-1-1 0 0,0 0 1 0 0,-1 0-1 0 0,0 0-4 0 0,0 0-1 0 0,0 0 1 0 0,0 0-1 0 0,1-1 0 0 0,-1 1 1 0 0,0 0-1 0 0,0 0 1 0 0,0-1-1 0 0,0 1 0 0 0,0 0 1 0 0,0-1-1 0 0,-1 0 1 0 0,-1-1-28 0 0,1 0 1 0 0,-1 0 0 0 0,1-1-1 0 0,-1 1 1 0 0,1 0 0 0 0,0-1 0 0 0,0 0-1 0 0,0 1 1 0 0,1-1 0 0 0,-1 0-1 0 0,0 0 1 0 0,1 0 0 0 0,0 0-1 0 0,-1-3 1 0 0,-2-9 103 0 0,-5-26 0 0 0,6 22 63 0 0,-60-322 3462 0 0,67 354 653 0 0,12 58-5340 0 0,-6-2 222 0 0,17 122-81 0 0,-27-186 881 0 0,-2-4-177 0 0,-6-12-545 0 0,-6-18 229 0 0,-7-35 697 0 0,-22-106 0 0 0,38 140 392 0 0,2 0 0 0 0,0-40 0 0 0,9-61 309 0 0,-6 126-739 0 0,0 2 16 0 0,0 0-1 0 0,0 1 1 0 0,1-1-1 0 0,-1 0 1 0 0,1 0-1 0 0,0 0 1 0 0,-1 0-1 0 0,1 1 1 0 0,2-5 942 0 0,3 11-302 0 0,-5-4-711 0 0,-1 0 0 0 0,1 1 0 0 0,0-1 0 0 0,-1 1 0 0 0,1-1 0 0 0,-1 1 0 0 0,1-1 0 0 0,-1 1 0 0 0,1-1 0 0 0,-1 1 0 0 0,1-1 0 0 0,-1 1 0 0 0,1-1 0 0 0,-1 1 0 0 0,1 0 0 0 0,3 12-583 0 0,0 0 0 0 0,-1 0 0 0 0,0 1 0 0 0,-1-1 0 0 0,0 20 0 0 0,1 1 116 0 0,2 15 294 0 0,7 47-323 0 0,2-32 3505 0 0,-14-81-3603 0 0,0-158-399 0 0,-4-76 1423 0 0,8 232 3534 0 0,-4 19-3918 0 0,6 10 704 0 0,0 6-1056 0 0,-1 0 0 0 0,0 1 0 0 0,-2-1 0 0 0,0 1 0 0 0,-1 0 0 0 0,0 23 0 0 0,2 13-328 0 0,39 190-2145 0 0,4-85 4008 0 0,-45-155-1113 0 0,3 9 383 0 0,-3-11-485 0 0,-1-9-376 0 0,-6-98-39 0 0,-4 0 1 0 0,-4 1-1 0 0,-30-104 0 0 0,34 164 3078 0 0,10 46-2482 0 0,-1-1 0 0 0,1 0 0 0 0,-1 0 0 0 0,1 0 0 0 0,-1 0 0 0 0,1 1 0 0 0,2 1 1246 0 0,-2-1-1246 0 0,-1-1 0 0 0,1 1 0 0 0,9 17 34 0 0,-8-15 59 0 0,5 11-601 0 0,-1 1 0 0 0,0 0 0 0 0,6 24 0 0 0,6 50-502 0 0,-10-46 580 0 0,5 27-132 0 0,-6-23-262 0 0,2-1 1 0 0,31 86 0 0 0,-36-122 928 0 0,-3-7-12 0 0,0 1 1 0 0,0-1 0 0 0,1 1 0 0 0,0-1 0 0 0,0 0-1 0 0,3 6 1 0 0,-2-27-665 0 0,-2-27 12 0 0,-3 1 1 0 0,-1 0-1 0 0,-10-48 0 0 0,8 59 345 0 0,-39-235 2273 0 0,49 276-1396 0 0,5 10-204 0 0,51 180-2494 0 0,10 23 1521 0 0,-60-196 1040 0 0,-11-39-1868 0 0,-31-220-264 0 0,15 142 1342 0 0,18 82 2888 0 0,6 18-1563 0 0,9 22-1207 0 0,24 72-1657 0 0,-9-15 1140 0 0,-18-54 417 0 0,-7-15 108 0 0,0-1 1 0 0,15 24-1 0 0,-25-78-1660 0 0,-35-170 959 0 0,19 116 522 0 0,19 91 157 0 0,0-1 1 0 0,0 1-1 0 0,-1 0 0 0 0,1-1 1 0 0,0 1-1 0 0,0 0 0 0 0,0-1 0 0 0,0 1 1 0 0,0 0-1 0 0,0-1 0 0 0,0 1 0 0 0,0 0 1 0 0,0-1-1 0 0,0 1 0 0 0,0 0 0 0 0,0-1 1 0 0,0 1-1 0 0,0 0 0 0 0,0-1 0 0 0,0 1 1 0 0,0 0-1 0 0,0-1 0 0 0,0 1 0 0 0,0 0 1 0 0,1 0-1 0 0,-1-1 0 0 0,0 1 1 0 0,0 0-1 0 0,0-1 0 0 0,1 1 0 0 0,-1 0 1 0 0,0 0-1 0 0,1-1 0 0 0,8 8 1343 0 0,10 18 564 0 0,-2 5-2610 0 0,-2 0-1 0 0,13 41 1 0 0,-15-38 530 0 0,10 23 113 0 0,32 56-1 0 0,-60-150-1722 0 0,-15-65 308 0 0,-1-31 4133 0 0,30 147-1445 0 0,46 129-2535 0 0,-10-21 1030 0 0,-51-143-3132 0 0,-1-27 3172 0 0,3 15 140 0 0,-12-75 1174 0 0,25 130 1379 0 0,32 126-3298 0 0,-58-177-1237 0 0,-21-52 1920 0 0,-91-144 0 0 0,122 216 209 0 0,-1 0 0 0 0,-16-18 1921 0 0,24 29-1852 0 0,0 0 0 0 0,0 0 0 0 0,0 0-1 0 0,0 0 1 0 0,0-1 0 0 0,0 1 0 0 0,0 0-1 0 0,1 0 1 0 0,-1 0 0 0 0,0 0 0 0 0,1 0 0 0 0,-1 0-1 0 0,0 0 1 0 0,2 1 0 0 0,-10-2-3194 0 0,6 0 2819 0 0,1 0 0 0 0,-1-1 0 0 0,0 1 0 0 0,0-1 0 0 0,-3-1 0 0 0,4 2 162 0 0,-73-25 1721 0 0,94 29 1649 0 0,-6 1-3174 0 0,2 0 23 0 0,-1 1 1 0 0,17 10 320 0 0,-52-23-2666 0 0,17 7 1935 0 0,-180-41 315 0 0,183 42 122 0 0,0 0-1 0 0,0-1 1 0 0,1 1 0 0 0,-1 0-1 0 0,0 0 1 0 0,1 0-1 0 0,-1 0 1 0 0,0-1-1 0 0,1 1 1 0 0,-1 0 0 0 0,1 0-1 0 0,0-1 1 0 0,-1 1-1 0 0,2 1 1 0 0,5 2-114 0 0,-1 0 0 0 0,1-1 0 0 0,0 1 1 0 0,0-1-1 0 0,0-1 0 0 0,0 1 0 0 0,1-1 0 0 0,-1 0 0 0 0,9 1 1 0 0,-3-2 58 0 0,1 1 0 0 0,-1-2 1 0 0,0 1-1 0 0,19-3 0 0 0,-32 2-107 0 0,0 0 1 0 0,1 0-1 0 0,-1 0 0 0 0,0 0 0 0 0,0 0 1 0 0,0 0-1 0 0,0 0 0 0 0,1 0 0 0 0,-1 0 0 0 0,0 0 1 0 0,0 0-1 0 0,0-1 0 0 0,0 1 0 0 0,0 0 1 0 0,1 0-1 0 0,-1 0 0 0 0,0 0 0 0 0,0 0 1 0 0,0 0-1 0 0,0 0 0 0 0,0 0 0 0 0,0 0 0 0 0,0-1 1 0 0,1 1-1 0 0,-1 0 0 0 0,0 0 0 0 0,0 0 1 0 0,0 0-1 0 0,0 0 0 0 0,0-1 0 0 0,0 1 1 0 0,0 0-1 0 0,0 0 0 0 0,0 0 0 0 0,0 0 0 0 0,0 0 1 0 0,0-1-1 0 0,0 1 0 0 0,0 0 0 0 0,0 0 1 0 0,-4-8-436 0 0,-11-8-389 0 0,12 13 736 0 0,-7-7-124 0 0,-1 0 0 0 0,-1 1 0 0 0,-20-13 0 0 0,26 18 202 0 0,0 1-1 0 0,0 0 1 0 0,0 0 0 0 0,0 0-1 0 0,-1 1 1 0 0,1 0 0 0 0,-1 0-1 0 0,1 1 1 0 0,-1 0 0 0 0,-11-1 1143 0 0,36 3 1834 0 0,-1 1-2886 0 0,1 0 0 0 0,-1 2 0 0 0,0 0-1 0 0,-1 0 1 0 0,1 1 0 0 0,-1 1 0 0 0,18 9 0 0 0,-34-14 38 0 0,-6-2-1383 0 0,1 0 716 0 0,-1 0-1 0 0,1 0 0 0 0,-1-1 0 0 0,-8-3 0 0 0,-8-2 501 0 0,-181-33-471 0 0,191 38 541 0 0,4 1-37 0 0,1 0 0 0 0,-1-1 0 0 0,1 0-1 0 0,-8-3 1 0 0,13 5 22 0 0,-12-12-50 0 0,12 5 420 0 0,3-11 874 0 0</inkml:trace>
</inkml:ink>
</file>

<file path=ppt/ink/ink1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3"/>
    </inkml:context>
    <inkml:brush xml:id="br0">
      <inkml:brushProperty name="width" value="0.05" units="cm"/>
      <inkml:brushProperty name="height" value="0.05" units="cm"/>
      <inkml:brushProperty name="color" value="#F6630D"/>
    </inkml:brush>
  </inkml:definitions>
  <inkml:trace contextRef="#ctx0" brushRef="#br0">525 375 10135 0 0,'0'0'1171'0'0,"11"-9"3898"0"0,-10 8-4986 0 0,1 0 0 0 0,-1 0 1 0 0,0 0-1 0 0,1 1 0 0 0,-1-1 0 0 0,1 0 0 0 0,-1 1 0 0 0,1-1 0 0 0,-1 1 0 0 0,1 0 0 0 0,-1-1 0 0 0,1 1 1 0 0,-1 0-1 0 0,1 0 0 0 0,0 0 0 0 0,-1 0 0 0 0,1 0 0 0 0,-1 0 0 0 0,1 0 0 0 0,-1 1 0 0 0,3 0 1 0 0,-2 0-58 0 0,0 0 1 0 0,0 0 0 0 0,0 0-1 0 0,0 1 1 0 0,-1-1 0 0 0,1 0-1 0 0,-1 1 1 0 0,1-1 0 0 0,-1 1-1 0 0,1 0 1 0 0,-1 0 0 0 0,0-1 0 0 0,2 4-1 0 0,0 2 12 0 0,1 1-1 0 0,-2 0 0 0 0,1 0 1 0 0,-1 0-1 0 0,0 0 1 0 0,1 15-1 0 0,-5-20-1947 0 0,-2-6 1178 0 0,-3-7 437 0 0,5 5 412 0 0,1 0 0 0 0,-1 0 0 0 0,1 0 0 0 0,0 0 0 0 0,1 0 0 0 0,0 0 0 0 0,-1 0 0 0 0,2 0 0 0 0,-1 0 0 0 0,1 0 0 0 0,1-9 0 0 0,-2 14 128 0 0,12 0 3763 0 0,-10 3-4097 0 0,0 1 1 0 0,0 0-1 0 0,0-1 0 0 0,0 1 0 0 0,-1 0 1 0 0,1 0-1 0 0,-1 0 0 0 0,0 0 0 0 0,0 0 0 0 0,-1 1 1 0 0,1 4-1 0 0,1 3-26 0 0,2 16 18 0 0,-4-28 26 0 0,-4-2-2353 0 0,4 2 2315 0 0,-1-1-1 0 0,1 1 1 0 0,-1-1-1 0 0,1 1 1 0 0,-1-1 0 0 0,1 0-1 0 0,-1 1 1 0 0,1-1-1 0 0,0 0 1 0 0,-1 1 0 0 0,1-1-1 0 0,0 0 1 0 0,0 1 0 0 0,-1-1-1 0 0,1 0 1 0 0,0 0-1 0 0,-4-17 134 0 0,4 18-13 0 0,-1-2 52 0 0,1 0 0 0 0,0 0 0 0 0,-1 0 0 0 0,1-1 0 0 0,0 1 0 0 0,0 0 0 0 0,0 0 0 0 0,1 0 0 0 0,-1 0 0 0 0,5-3 3759 0 0,3 8-2718 0 0,-5 2-1141 0 0,0 0 0 0 0,0 0 1 0 0,-1 1-1 0 0,1 0 0 0 0,-1-1 0 0 0,-1 1 1 0 0,1 0-1 0 0,-1 0 0 0 0,0 7 0 0 0,2 3-74 0 0,2 6 82 0 0,-5-21-120 0 0,-1-25-3063 0 0,0 20 3117 0 0,1 0 0 0 0,0 0 0 0 0,0 0 0 0 0,1 0 0 0 0,0-6 3178 0 0,0 10-3018 0 0,-1 0 1 0 0,1 1 0 0 0,0-1 0 0 0,-1 0 0 0 0,1 1 0 0 0,-1-1 0 0 0,1 0 0 0 0,-1 1 0 0 0,0-1 0 0 0,1 1-1 0 0,-1-1 1 0 0,1 1 0 0 0,-1-1 0 0 0,0 1 0 0 0,1-1 0 0 0,-1 1 0 0 0,0-1 0 0 0,0 1 0 0 0,1-1 0 0 0,-1 1-1 0 0,0-1 1 0 0,0 1 0 0 0,0 0 0 0 0,0 0 0 0 0,4 17-568 0 0,-4-16 539 0 0,4 38-297 0 0,-4-40 168 0 0,5-7-733 0 0,-3 15 288 0 0,-1 26-498 0 0,-1-33 1320 0 0,10 2 339 0 0,7-17-1080 0 0,1-4 527 0 0,-18 18-147 0 0,1-1-15 0 0,0-1-6 0 0,-1 2 1 0 0,0 0-61 0 0,0-1 126 0 0,0-1-22 0 0,1 1 29 0 0,-1 0-32 0 0,0 0-19 0 0,-1 1 7 0 0,-4-18-288 0 0,4 16 292 0 0,-14-19-211 0 0,13 17 348 0 0,0-1 0 0 0,0 0 0 0 0,0 0-1 0 0,0 0 1 0 0,1 0 0 0 0,-1-10 0 0 0,1 12-23 0 0,0-4-50 0 0,1 0 0 0 0,-1 0 0 0 0,0 1 0 0 0,-1-1 0 0 0,-2-7 0 0 0,3 11 139 0 0,-10-27 272 0 0,14 42 3592 0 0,13 36-4619 0 0,-15-46 544 0 0,3 12-250 0 0,-3-10-579 0 0,2-14 462 0 0,-2 5 339 0 0,0 3 84 0 0,-1 0 1 0 0,0 1-1 0 0,0-1 0 0 0,1 0 1 0 0,-1 0-1 0 0,0 0 0 0 0,-1 0 1 0 0,1 0-1 0 0,0 0 0 0 0,0 0 1 0 0,-2-2-1 0 0,-2-2-245 0 0,-1 0 1 0 0,0 1 0 0 0,0-1-1 0 0,0 1 1 0 0,-12-8-1 0 0,16 12 317 0 0,-1 0 0 0 0,1 1 1 0 0,0-1-1 0 0,0 0 0 0 0,-1 1 0 0 0,1-1 0 0 0,0 0 0 0 0,0 0 0 0 0,0 0 1 0 0,0 0-1 0 0,0 0 0 0 0,0 0 0 0 0,0 0 0 0 0,1-1 0 0 0,-1 1 0 0 0,0 0 1 0 0,1 0-1 0 0,-2-3 0 0 0,4 2 81 0 0,-2 0-160 0 0,-1 0-1 0 0,1 1 1 0 0,-1-1-1 0 0,0 0 0 0 0,0 0 1 0 0,1 1-1 0 0,-1-1 1 0 0,-2-3-1 0 0,-24-36-184 0 0,26 40 208 0 0,0-1 0 0 0,0 1 0 0 0,0-2-4 0 0,0-1 0 0 0,0 1-1 0 0,0 0 1 0 0,-1 0 0 0 0,1 0 0 0 0,-1 0-1 0 0,0 0 1 0 0,0 0 0 0 0,0 1 0 0 0,0-1-1 0 0,0 1 1 0 0,0-1 0 0 0,-1 1-1 0 0,-4-4 1 0 0,-7-1 4 0 0,12 6 0 0 0,0 0 0 0 0,0 0 0 0 0,-7-1 0 0 0,3 0 0 0 0,-18-15 0 0 0,23 16 0 0 0,-1-1 0 0 0,1 1 0 0 0,-1 0 0 0 0,0-1 0 0 0,1 1 0 0 0,-3-4 3940 0 0,4 5-3871 0 0,2-1-75 0 0,3 1 67 0 0,14 7-108 0 0,-19-7-7 0 0,2 1 43 0 0,0 0 11 0 0,-1-1 0 0 0,1 0 0 0 0,0 1 11 0 0,-2-1 31 0 0,2 0-31 0 0,-1 1-22 0 0,0-1-42 0 0,-6-1-1837 0 0,1 0 1776 0 0,-1 0 0 0 0,1-1 0 0 0,-6-2 0 0 0,5 3 29 0 0,2 1 43 0 0,-12-11 43 0 0,15 11 3 0 0,-2 1-13 0 0,-4-11 78 0 0,6 9-58 0 0,-1-1 32 0 0,0 0-33 0 0,-2-8-10 0 0,-6-7 0 0 0,7 12-52 0 0,-7-3-245 0 0,5 5 218 0 0,3 1-24 0 0,-14-2-298 0 0,13 4 379 0 0,0 0 0 0 0,1 0 0 0 0,-1-1 0 0 0,0 1 0 0 0,0 0 0 0 0,0 1 0 0 0,0-1 0 0 0,1 0 0 0 0,-1 0 0 0 0,0 1 0 0 0,0-1 0 0 0,0 1-1 0 0,1-1 1 0 0,-1 1 0 0 0,-3 1 0 0 0,1 0 19 0 0,-1 0 0 0 0,1 0 0 0 0,-1 0 0 0 0,0-1-1 0 0,-8 1 1 0 0,11-1 3 0 0,-1-1 0 0 0,1 0 0 0 0,0 0 0 0 0,0 0 11 0 0,2 0 42 0 0,0 0-26 0 0,-1 0-1 0 0,1 0 1 0 0,0 0 0 0 0,0 0-1 0 0,0 0 1 0 0,0 0-1 0 0,0 0 1 0 0,-1 0 0 0 0,1 0-1 0 0,0-1 1 0 0,0 1-1 0 0,0 0 1 0 0,0 0 0 0 0,0 0-1 0 0,0 0 1 0 0,0 0-1 0 0,0 0 1 0 0,-1 0-1 0 0,1-1 1 0 0,0 1 0 0 0,0 0-1 0 0,0 0 1 0 0,0 0-1 0 0,0 0 1 0 0,0 0 0 0 0,0 0-1 0 0,0-1 1 0 0,0 1-1 0 0,0 0 1 0 0,0 0 0 0 0,0 0-1 0 0,0 0 1 0 0,0-1-1 0 0,0 1 1 0 0,0 0 0 0 0,0 0-1 0 0,0 0 1 0 0,0 0-1 0 0,0 0 1 0 0,0-1 0 0 0,0 1-1 0 0,0 0 1 0 0,0 0-1 0 0,1 0 1 0 0,-1 0-1 0 0,0 0 1 0 0,0 0 0 0 0,0-1-1 0 0,0 1 1 0 0,0 0-1 0 0,0 0 1 0 0,0 0 0 0 0,1 0-1 0 0,6-8 1378 0 0,13-4-1727 0 0,-19 12 267 0 0,-9-6-2885 0 0,6 5 2941 0 0,0 0-10 0 0,-2 0-46 0 0,-8-6-6 0 0,10 6 62 0 0,0-1 0 0 0,1 1 11 0 0,1 1 32 0 0,-2-2-33 0 0,1 1-10 0 0,-1-1 0 0 0,1 1 0 0 0,0 0 0 0 0,-2-2 0 0 0,4 3 0 0 0,-1 0 0 0 0,0 0 0 0 0,0 0 0 0 0,0 0 0 0 0,0 0 0 0 0,0 0 0 0 0,0 0 0 0 0,0 0 0 0 0,0 0 0 0 0,0 0 0 0 0,0 0 0 0 0,0 0 0 0 0,1 0 0 0 0,-1 0 0 0 0,0 0 0 0 0,0 0 0 0 0,0 0 0 0 0,0 0 0 0 0,0 0 0 0 0,0 0 0 0 0,0 0 0 0 0,0 0 0 0 0,0-1 0 0 0,0 1 0 0 0,0 0 0 0 0,0 0 0 0 0,0 0 0 0 0,0 0 0 0 0,0 0 0 0 0,0 0 0 0 0,0 0 0 0 0,0 0 0 0 0,0 0 0 0 0,0 0 0 0 0,-15-17 0 0 0,14 16 0 0 0,-1-1 0 0 0,1 1 0 0 0,-1 0 0 0 0,1 0 0 0 0,-1 0 0 0 0,0 1 0 0 0,0-1 0 0 0,0 0 0 0 0,1 1 0 0 0,-2 0 0 0 0,1-1 0 0 0,0 1 0 0 0,1 0 0 0 0,-2 0 0 0 0,2 1 12 0 0,0-1 1 0 0,-1 0-1 0 0,1 1 0 0 0,0-1 0 0 0,0 1 0 0 0,-1-1 0 0 0,1 1 0 0 0,0-1 1 0 0,0 1-1 0 0,0 0 0 0 0,0 0 0 0 0,0 0 0 0 0,0-1 0 0 0,0 1 0 0 0,0 0 1 0 0,0 0-1 0 0,-1 2 0 0 0,1-2 23 0 0,-6 8 0 0 0,4-5-7 0 0,1-1 0 0 0,-1 0 0 0 0,0 0 0 0 0,0 0-1 0 0,-5 3 1 0 0,-4 3 444 0 0,12-10-451 0 0,0 1 0 0 0,0 0 0 0 0,0-1 0 0 0,-1 1-1 0 0,1 0 1 0 0,0-1 0 0 0,0 1 0 0 0,0 0 0 0 0,0-1 0 0 0,0 1-1 0 0,0 0 1 0 0,0-1 0 0 0,0 1 0 0 0,0 0 0 0 0,0-1 0 0 0,0 1-1 0 0,0 0 1 0 0,0-1 0 0 0,0 1 0 0 0,0 0 0 0 0,0-1 0 0 0,0 1-1 0 0,0 0 1 0 0,0 0 0 0 0,1-1 0 0 0,-1 1 0 0 0,0 0 0 0 0,0-1-1 0 0,5-10 142 0 0,-2 4-246 0 0,1-1 255 0 0,0 1 1 0 0,0 0-1 0 0,1 0 0 0 0,7-9 594 0 0,-29 27-3865 0 0,13-9 3092 0 0,-20 8-82 0 0,22-10 100 0 0,0 0-10 0 0,0 0 0 0 0,-1 0 1 0 0,-5-7-66 0 0,6 5 65 0 0,1 1 11 0 0,1 0 32 0 0,-1 0-19 0 0,1 1 40 0 0,0-1 14 0 0,-1 1-290 0 0,10-8 4584 0 0,-8 8-4431 0 0,-16-7-3798 0 0,10 4 3856 0 0,5 2 4 0 0,-1 1 1 0 0,0-1-1 0 0,0 1 0 0 0,0-1 1 0 0,0 1-1 0 0,0-1 1 0 0,0 1-1 0 0,1 0 1 0 0,-1 0-1 0 0,0-1 0 0 0,0 1 1 0 0,0 0-1 0 0,0 0 1 0 0,0 0-1 0 0,-2 0 1 0 0,1 0 6 0 0,0 0-10 0 0,1 0 1 0 0,0 1 0 0 0,0-1 0 0 0,-1 0 0 0 0,1 1 1 0 0,0-1-1 0 0,0 1 0 0 0,0 0 0 0 0,-1-1 0 0 0,1 1 0 0 0,0 0 0 0 0,0 0 0 0 0,0-1 0 0 0,0 1 0 0 0,1 0 0 0 0,-1 0 0 0 0,0 0 0 0 0,0 0 0 0 0,0 0 1 0 0,1 0-1 0 0,-1 2 0 0 0,-1 0 40 0 0,-1 1-40 0 0,2-1 0 0 0,-1-1 0 0 0,1 1 0 0 0,-1 0 0 0 0,0-1 0 0 0,0 0 0 0 0,0 1 0 0 0,0-1 0 0 0,-1 0-1 0 0,1 0 1 0 0,-1 0 0 0 0,-3 3 1080 0 0,15-25-149 0 0,-2 7-824 0 0,-7 10-88 0 0,1 0 1 0 0,1 1-1 0 0,-1-1 0 0 0,0 1 0 0 0,1-1 1 0 0,-1 1-1 0 0,1 0 0 0 0,0-1 0 0 0,-1 1 1 0 0,4-2 405 0 0,-5 3-367 0 0,1 1-58 0 0,-1 0 10 0 0,0-1 42 0 0,1 1-42 0 0,1-1 0 0 0,-9 10-1728 0 0,4-5 1630 0 0,0 0 1 0 0,0 0-1 0 0,0 0 0 0 0,0 0 0 0 0,-1-1 1 0 0,0 1-1 0 0,-4 3 0 0 0,4-3 89 0 0,-7 4-80 0 0,10-8 18 0 0,-1-10 698 0 0,3 8-567 0 0,-1 1-34 0 0,1-1-1 0 0,0 1 1 0 0,-1 0 0 0 0,1 0 0 0 0,0 0 0 0 0,0 0 0 0 0,-1 0 0 0 0,1 0 0 0 0,0 0 0 0 0,0 0-1 0 0,0 0 1 0 0,2-1 0 0 0,-3 2-102 0 0,-13 1-1842 0 0,-17 2 4856 0 0,31-5-2716 0 0,-1 1-220 0 0,0 1 0 0 0,0 0 0 0 0,1-1 0 0 0,-1 1 1 0 0,0-1-1 0 0,1 1 0 0 0,-1 0 0 0 0,0-1 0 0 0,1 1 1 0 0,-1 0-1 0 0,0 0 0 0 0,1-1 0 0 0,-1 1 1 0 0,1 0-1 0 0,-1 0 0 0 0,1-1 0 0 0,-1 1 0 0 0,1 0 1 0 0,-1 0-1 0 0,1 0 0 0 0,0-1 357 0 0,-11 6-2607 0 0,8-4 2237 0 0,1 0-10 0 0,-1-1-33 0 0,0 1 32 0 0,0 0 11 0 0,0 0 0 0 0,0-1 0 0 0,0 1-10 0 0,1-1-33 0 0,-1 0 32 0 0,0 1 11 0 0,0 0 0 0 0,0 0 0 0 0,0-1 0 0 0,0 1 504 0 0,1 0-403 0 0,0 2-67 0 0,0 0 0 0 0,0 0 0 0 0,0 0 0 0 0,0 1 0 0 0,0-1 0 0 0,1 0 0 0 0,-1 0-1 0 0,1 1 1 0 0,0 4 0 0 0,0-7-50 0 0,0-1-64 0 0,0 1-69 0 0,0 0 128 0 0,0-1-22 0 0,-1 2 18 0 0,1-2-47 0 0,0 0 4 0 0,-1 2 42 0 0,0-1-22 0 0,-1 1 36 0 0,1 0 12 0 0,0-1 0 0 0,0 1 0 0 0,0-1 0 0 0,-1 1 0 0 0,1 0 0 0 0,0-1 0 0 0,0 1 0 0 0,-2 0 5 0 0,3-3-11 0 0,0 1 7 0 0,0 0-1 0 0,0 0 0 0 0,0 0 0 0 0,0 0 0 0 0,0 0 0 0 0,0 0 0 0 0,0 0 0 0 0,0 0 0 0 0,0 0 0 0 0,0 0 0 0 0,0 0 0 0 0,0 0 0 0 0,0 0 0 0 0,0 0 0 0 0,0 0 0 0 0,0 0 0 0 0,0 0 1 0 0,-1 0-1 0 0,1 0 0 0 0,0 0 0 0 0,0 0 0 0 0,0 0 0 0 0,0 0 0 0 0,0 0 0 0 0,0 0 0 0 0,0 0 0 0 0,0 0 0 0 0,0 0 0 0 0,0 0 0 0 0,0 0 0 0 0,0 0 0 0 0,0 0 0 0 0,0 0 0 0 0,0 0 1 0 0,0 0-1 0 0,0 0 0 0 0,0 0 0 0 0,0 0 0 0 0,0 0 0 0 0,0 0 0 0 0,0 0 0 0 0,0 0 0 0 0,0 0 0 0 0,0 0 0 0 0,0 0 0 0 0,-10 14 62 0 0,9-14-41 0 0,0 1 0 0 0,0 0 0 0 0,1 0 0 0 0,-1 0 0 0 0,1-1-1 0 0,-1 1 1 0 0,1 0 0 0 0,-1 0 0 0 0,1 0 0 0 0,-1 0 0 0 0,1 0 0 0 0,0 0-1 0 0,-1 0 1 0 0,1 0 0 0 0,0 0 0 0 0,0 0 0 0 0,0 0 0 0 0,0 0 0 0 0,0 0-1 0 0,0 0 1 0 0,0 0 0 0 0,1 0 0 0 0,-1 0 0 0 0,0 0 0 0 0,0 0 0 0 0,1 0 0 0 0,0 1-1 0 0,0 2-11 0 0,0-1 0 0 0,0 1-1 0 0,0 0 1 0 0,0 0 0 0 0,-1 0-1 0 0,1-1 1 0 0,-1 6 0 0 0,0-9-64 0 0,0 1-14 0 0,-1 0 14 0 0,1 1 34 0 0,-1 0-22 0 0,1-1 32 0 0,-2 1 17 0 0,0 3-21 0 0,-4 20 152 0 0,6-23-137 0 0,-1 0 0 0 0,0 0-1 0 0,1 10 66 0 0,1-5 171 0 0,-1-6-191 0 0,0-1-1 0 0,0 0 1 0 0,0 1-1 0 0,0-1 1 0 0,0 0 0 0 0,0 1-1 0 0,0-1 1 0 0,0 0-1 0 0,0 0 1 0 0,0 1-1 0 0,0-1 1 0 0,0 0 0 0 0,0 1-1 0 0,0-1 1 0 0,0 0-1 0 0,0 1 1 0 0,1-1 0 0 0,-1 0-1 0 0,0 0 1 0 0,0 1-1 0 0,0-1 1 0 0,0 0 0 0 0,1 0-1 0 0,-1 0 1 0 0,0 1-1 0 0,0-1 1 0 0,1 0 0 0 0,-1 0-1 0 0,0 0 1 0 0,0 1-1 0 0,1-1 1 0 0,20 17 796 0 0,-19-16-841 0 0,-1 1 0 0 0,0-1 0 0 0,1-1 0 0 0,-1 1 11 0 0,0-1 42 0 0,1 1-40 0 0,-1 0-1 0 0,1-1 1 0 0,-1 1-1 0 0,0 0 1 0 0,0 0-1 0 0,1-1 1 0 0,-1 1-1 0 0,0 0 1 0 0,0 0-1 0 0,0 1 1 0 0,2 1-1 0 0,0 0 6 0 0,-2-2-7 0 0,0 0 42 0 0,0-1 11 0 0,-1 1 1 0 0,5 2 289 0 0,-4-2-278 0 0,0-1-4 0 0,0 1-7 0 0,1-1-12 0 0,1 0-42 0 0,-1 1-11 0 0,0-1 0 0 0,-1 0 0 0 0,2 0 0 0 0,25 5 192 0 0,-21-5-193 0 0,-3 1-2 0 0,13 9 135 0 0,-13-5-137 0 0,14 7 63 0 0,-3-9 66 0 0,-12-3-104 0 0,1 1 1 0 0,-1-1-1 0 0,1 1 1 0 0,-1 0-1 0 0,0-1 1 0 0,5 3-1 0 0,-7-2-20 0 0,1-1 0 0 0,3 2-44 0 0,1 5-155 0 0,3 6 162 0 0,-8-11 37 0 0,0-1 0 0 0,0 1 0 0 0,1-1 0 0 0,-1 1 0 0 0,1-1 0 0 0,-1 0 0 0 0,0 0 0 0 0,3 3 71 0 0,0-1 127 0 0,15-1-83 0 0,-17-2-115 0 0,14 3 0 0 0,-14-3 0 0 0,-1 1 0 0 0,1 0 0 0 0,2 2-13 0 0,-2-2-28 0 0,0 0 0 0 0,-1 1 0 0 0,1-1 0 0 0,-1 1 0 0 0,1-1 0 0 0,-1 1 0 0 0,1-1 0 0 0,0 3 0 0 0,1 0 31 0 0,-2-3 10 0 0,0 1 0 0 0,0-1 0 0 0,0 0-12 0 0,-1 0-36 0 0,1 0 36 0 0,0 0 12 0 0,0 1-2 0 0,5 3 48 0 0,-1-1-14 0 0,-3-3 79 0 0,-1 0-116 0 0,0 0 1 0 0,0 0-1 0 0,1-1 1 0 0,-1 1-1 0 0,0-1 0 0 0,1 1 1 0 0,-1 0-1 0 0,0-1 0 0 0,1 0 1 0 0,-1 1-1 0 0,1-1 0 0 0,-1 0 1 0 0,0 0-1 0 0,1 0 0 0 0,-1 0 1 0 0,1 0-1 0 0,-1 0 0 0 0,1 0 1 0 0,-1 0-1 0 0,1 0 0 0 0,-1-1 1 0 0,2 0-1 0 0,-2 0 5 0 0,17-1-128 0 0,-16 1 114 0 0,0 1-1 0 0,-1 0 1 0 0,1 0 0 0 0,-1 0-1 0 0,1 0 1 0 0,0 0-1 0 0,-1 0 1 0 0,1 1 0 0 0,-1-1-1 0 0,1 0 1 0 0,0 1-1 0 0,-1-1 1 0 0,1 1 0 0 0,-1 0-1 0 0,0-1 1 0 0,1 1-1 0 0,-1 0 1 0 0,1 0 0 0 0,0 1-1 0 0,32 26-257 0 0,-33-27 272 0 0,1 0 0 0 0,-1-1 0 0 0,1 0-11 0 0,-2 0-45 0 0,10-1-117 0 0,13 0 320 0 0,-6 1-102 0 0,-16 0-107 0 0,0 0 36 0 0,0 0-1 0 0,0-1 1 0 0,0 1-1 0 0,0 0 1 0 0,0 0-1 0 0,-1 0 1 0 0,1 0-1 0 0,0 0 1 0 0,0 1-1 0 0,0-1 1 0 0,0 0-1 0 0,-1 0 1 0 0,1 1 0 0 0,0-1-1 0 0,0 0 1 0 0,1 1-1 0 0,0 0 27 0 0,-1 0-12 0 0,-1-1-49 0 0,-4 3-3461 0 0,3-2 3513 0 0,1-1 1 0 0,0 0-1 0 0,-1 0 0 0 0,1 0 1 0 0,0 0-1 0 0,-1 0 0 0 0,1 0 0 0 0,-1 0 1 0 0,1 0-1 0 0,-1 0 0 0 0,-18 4-121 0 0,17-3 77 0 0,0-1 39 0 0,0 1 14 0 0,0-1 0 0 0,0 1 0 0 0,0 0 0 0 0,0 0 0 0 0,-11 5 4047 0 0,37-12-3806 0 0,-6 1-252 0 0,-17 5-42 0 0,-1 0 0 0 0,1 0 42 0 0,1 0 11 0 0,0 0 0 0 0,0 0 0 0 0,-1 1 0 0 0,1 0 12 0 0,-1-1 36 0 0,0 1-36 0 0,1 1-12 0 0,-1-1 0 0 0,1 0 0 0 0,-1 2 20 0 0,12 3 24 0 0,41 23 20 0 0,-53-28-64 0 0,1-1 0 0 0,-1 1 0 0 0,1-1 0 0 0,-1 1 0 0 0,1-1 0 0 0,0 0 0 0 0,0 0 0 0 0,-1 0 0 0 0,1 0 0 0 0,-1 0-12 0 0,1 0-36 0 0,0 0 36 0 0,-1 0 12 0 0,1 0 0 0 0,-1-1-11 0 0,1 1-31 0 0,0 0 31 0 0,-1 0 11 0 0,1-1 0 0 0,0 1 0 0 0,-1 0 0 0 0,1 0-13 0 0,-2 0-54 0 0,30 29-136 0 0,-29-29 149 0 0,-1 0-5 0 0,1 1 36 0 0,-1 0-19 0 0,3 1-11 0 0,0 3-76 0 0,4 8 100 0 0,-7-12-8 0 0,0-1 36 0 0,0 0-1 0 0,0 0 1 0 0,0 0-1 0 0,0 0 1 0 0,0 0-1 0 0,0 0 1 0 0,0 0-1 0 0,0 0 1 0 0,0 0-1 0 0,0 1 1 0 0,0-1-1 0 0,0 0 1 0 0,0 0 0 0 0,0 0-1 0 0,0 0 1 0 0,0 0-1 0 0,0 0 1 0 0,0 0-1 0 0,0 0 1 0 0,0 0-1 0 0,0 0 1 0 0,0 0-1 0 0,0 0 1 0 0,0 0-1 0 0,0 0 1 0 0,0 0-1 0 0,0 0 1 0 0,0 0 0 0 0,0 0-1 0 0,-1 0 1 0 0,1 0-1 0 0,0 0 1 0 0,0 0-1 0 0,0 0 1 0 0,0 0-1 0 0,0 0 1 0 0,0 0-1 0 0,0 0 1 0 0,0 0-1 0 0,0 0 1 0 0,0 0-1 0 0,0 0 1 0 0,0 0 0 0 0,0 0-1 0 0,0 0 1 0 0,0 0-1 0 0,9 17-47 0 0,-8-17 7 0 0,-1 2 31 0 0,1-1 0 0 0,-1-1-47 0 0,1 2-364 0 0,-1-2 380 0 0,0 1 42 0 0,1 0 42 0 0,-1 0-20 0 0,1-1 20 0 0,0 1-20 0 0,-1-1 71 0 0,-4-19-2373 0 0,-6-15 2140 0 0,-2-1 0 0 0,-1 2 0 0 0,-20-36 0 0 0,-29-39 76 0 0,62 106 64 0 0,-1 1 11 0 0,11 18 2390 0 0,8 16-3157 0 0,-12-15 555 0 0,4 20-1 0 0,-7-26 202 0 0,0 0-1 0 0,1 0 1 0 0,0-1 0 0 0,0 1-1 0 0,7 10 1 0 0,-10-21 5 0 0,-5-3-3300 0 0,3 2 3195 0 0,0 0-1 0 0,0-1 0 0 0,1 1 1 0 0,-1-1-1 0 0,0 1 1 0 0,1-1-1 0 0,-1 1 0 0 0,1-1 1 0 0,-1 1-1 0 0,0-1 1 0 0,1 0-1 0 0,-1 1 0 0 0,1-1 1 0 0,0 0-1 0 0,-1 1 1 0 0,1-1-1 0 0,0 0 0 0 0,-1 0 1 0 0,-7-22 186 0 0,6 17-246 0 0,-17-48 44 0 0,-31-111 2499 0 0,60 179 1115 0 0,0 4-3779 0 0,-1 0-1 0 0,13 36 0 0 0,-2-3-43 0 0,-10-31 436 0 0,12 17 1 0 0,-21-37-107 0 0,-1 0 100 0 0,0-2-735 0 0,-1-1 237 0 0,1 1-1 0 0,-1-1 1 0 0,1 1 0 0 0,-1-1 0 0 0,-2-3 0 0 0,2 1-50 0 0,-5-21 335 0 0,-2 1 0 0 0,-1 0 0 0 0,-21-42 0 0 0,33 72 868 0 0,-1 0 0 0 0,1 0 0 0 0,-2 1 0 0 0,2 5 1 0 0,7 49-1797 0 0,-5-30 930 0 0,2 2-141 0 0,-5-21 203 0 0,1 1 0 0 0,-1-1 0 0 0,0 13 0 0 0,-5-26-1639 0 0,1 1 1493 0 0,1 0 0 0 0,-1-1 0 0 0,1 1 0 0 0,0 0 0 0 0,0-1 0 0 0,0 1 0 0 0,-1-1-1 0 0,1 1 1 0 0,0-1 0 0 0,1 1 0 0 0,-1-1 0 0 0,-1-3 0 0 0,0 1 12 0 0,-14-27 404 0 0,1-1-1 0 0,2 0 0 0 0,1 0 1 0 0,2-1-1 0 0,-5-32 7185 0 0,24 113-7707 0 0,8 47-1764 0 0,-3-20 1380 0 0,-21-86-2567 0 0,-1-6 3073 0 0,2-1 0 0 0,0 0 0 0 0,1 0 0 0 0,1 0 0 0 0,-2-23 0 0 0,-3-11 153 0 0,-13-43 5180 0 0,22 98-4929 0 0,0-1-1 0 0,1 1 0 0 0,-1-1 1 0 0,0 0-1 0 0,1 1 0 0 0,0-1 1 0 0,1 4-1 0 0,1 4-362 0 0,7 41-782 0 0,0 2 419 0 0,24 75 0 0 0,-31-117 215 0 0,-8-17-1374 0 0,-6-17 525 0 0,-67-236 881 0 0,74 244 3752 0 0,7 23-1905 0 0,37 141-3823 0 0,-30-102 1979 0 0,27 76 0 0 0,-73-291-1894 0 0,36 167 2196 0 0,0 1 1 0 0,0 0-1 0 0,0 0 1 0 0,0 0-1 0 0,-1 0 1 0 0,1 0-1 0 0,0 0 1 0 0,0-1-1 0 0,0 1 1 0 0,0 0-1 0 0,0 0 1 0 0,0 0-1 0 0,0 0 1 0 0,0-1-1 0 0,0 1 1 0 0,0 0-1 0 0,0 0 1 0 0,0 0-1 0 0,0 0 1 0 0,0 0-1 0 0,0-1 1 0 0,0 1-1 0 0,0 0 1 0 0,0 0-1 0 0,0 0 1 0 0,0 0-1 0 0,0-1 1 0 0,0 1-1 0 0,1 0 1 0 0,-1 0-1 0 0,0 0 1 0 0,0 0-1 0 0,0 0 0 0 0,0 0 1 0 0,0-1-1 0 0,0 1 1 0 0,0 0-1 0 0,1 0 1 0 0,-1 0-1 0 0,0 0 1 0 0,0 0-1 0 0,0 0 1 0 0,0 0-1 0 0,0 0 1 0 0,1 0-1 0 0,-1 0 1 0 0,0 0-1 0 0,0 0 1 0 0,0 0-1 0 0,0-1 1 0 0,1 1-1 0 0,-1 0 1 0 0,0 0-1 0 0,0 1 1 0 0,10 6 1399 0 0,9 16-1328 0 0,-7-4-343 0 0,-1 0 0 0 0,-1 1 0 0 0,0 0-1 0 0,-2 1 1 0 0,8 28 0 0 0,-10-31 177 0 0,-6-18 30 0 0,0 0 1 0 0,0 0-1 0 0,0 0 0 0 0,-1 0 1 0 0,1 0-1 0 0,0 0 0 0 0,0 0 1 0 0,0 0-1 0 0,0 0 0 0 0,0 0 1 0 0,0 0-1 0 0,0 0 0 0 0,0 0 0 0 0,0 0 1 0 0,0 0-1 0 0,0 0 0 0 0,0 0 1 0 0,0 0-1 0 0,0 0 0 0 0,0 0 1 0 0,0 0-1 0 0,-1 0 0 0 0,1 0 1 0 0,0 0-1 0 0,0 0 0 0 0,0 0 1 0 0,0 0-1 0 0,0 0 0 0 0,0 0 0 0 0,0 0 1 0 0,0 0-1 0 0,0 0 0 0 0,0 0 1 0 0,0 0-1 0 0,0 0 0 0 0,0 0 1 0 0,0 0-1 0 0,0 0 0 0 0,0 0 1 0 0,0 0-1 0 0,0 0 0 0 0,0 1 0 0 0,0-1 1 0 0,0 0-1 0 0,0 0 0 0 0,0 0 1 0 0,0 0-1 0 0,0 0 0 0 0,0 0 1 0 0,0 0-1 0 0,0 0 0 0 0,0 0 1 0 0,0 0-1 0 0,0 0 0 0 0,0 0 0 0 0,0 0 1 0 0,0 0-1 0 0,0 0 0 0 0,0 0 1 0 0,0 0-1 0 0,0 0 0 0 0,0 1 1 0 0,0-1-1 0 0,0 0 0 0 0,0 0 1 0 0,0 0-1 0 0,-6-5-1297 0 0,-7-6-830 0 0,-1-7 1978 0 0,1 1 0 0 0,1-2 0 0 0,0 0 0 0 0,-11-26 0 0 0,-29-84 306 0 0,42 93 4382 0 0,11 38-4389 0 0,1 1 0 0 0,-1 0 1 0 0,0 0-1 0 0,0 0 0 0 0,0 5 0 0 0,0-7-123 0 0,15 79-1981 0 0,16 57 2165 0 0,-32-137-96 0 0,-7-15-1853 0 0,-46-143 447 0 0,23 60 1329 0 0,27 89-1132 0 0,-2-8 6968 0 0,9 28-4252 0 0,10 37-2385 0 0,-2 0 0 0 0,4 49 0 0 0,0-2-111 0 0,-16-91 258 0 0,-1-7-19 0 0,-6-15-545 0 0,-9-28 338 0 0,-14-45 782 0 0,-31-94 146 0 0,76 239 5794 0 0,0 8-5354 0 0,27 102-3164 0 0,-39-158 2635 0 0,-2-4-38 0 0,-1 0 0 0 0,1-1 0 0 0,0 1 0 0 0,-1 0 0 0 0,1 0 0 0 0,-1-1 0 0 0,0 1 0 0 0,1 2 0 0 0,-13-21-2478 0 0,-11-35 2032 0 0,-24-87 0 0 0,26 72 3514 0 0,25 76 52 0 0,12 29-3625 0 0,1 24-394 0 0,20 90 582 0 0,-37-152 284 0 0,-1 0-142 0 0,1 0 81 0 0,-1-1-1 0 0,0 1 0 0 0,1 0 0 0 0,-1-1 1 0 0,0 1-1 0 0,1 0 0 0 0,-1-1 0 0 0,0 1 1 0 0,1-1-1 0 0,-1 1 0 0 0,1-1 0 0 0,-1 1 1 0 0,1-1-1 0 0,-1 0 0 0 0,1 1 0 0 0,0-1 1 0 0,-1 0-1 0 0,0 0 0 0 0,-7-15-495 0 0,8 14 594 0 0,-12-29-78 0 0,2 0 0 0 0,-8-42 0 0 0,3 13 315 0 0,-6-26 5099 0 0,28 109-3418 0 0,22 137-3734 0 0,-9-42 820 0 0,-17-103 1096 0 0,-3-15-172 0 0,-4-19-2166 0 0,-79-287 1038 0 0,87 315 7232 0 0,8 28-5782 0 0,46 244-3080 0 0,-76-359 1620 0 0,-4 0 0 0 0,-32-74 0 0 0,50 143 2449 0 0,8 19 1224 0 0,3 10-300 0 0,30 127-4870 0 0,-4-11 1918 0 0,-28-115 1922 0 0,-4-18-754 0 0,-5-14-1240 0 0,-89-243-857 0 0,58 153 6092 0 0,40 119-2268 0 0,60 264-6656 0 0,-89-347 2351 0 0,-48-161 2402 0 0,69 214 711 0 0,6 19 1042 0 0,8 20 883 0 0,70 236-4756 0 0,-77-247 1456 0 0,-10-25-1560 0 0,-10-23 497 0 0,-39-125 1313 0 0,18 49 441 0 0,49 152 6396 0 0,2 40-8410 0 0,-9-52 1993 0 0,10 54-1117 0 0,-15-86 828 0 0,-5-17-2944 0 0,-24-81 2030 0 0,-8-32 3240 0 0,38 134-1799 0 0,-1 0 1 0 0,1 0 0 0 0,0-1 0 0 0,1 1 0 0 0,1 4 0 0 0,3 7 476 0 0,42 205-2149 0 0,-59-249-3432 0 0,2 7 4516 0 0,-44-144 9 0 0,46 151 2990 0 0,9 31-243 0 0,23 200-4986 0 0,-27-220 487 0 0,-62-227 5854 0 0,67 252-2030 0 0,24 155-3467 0 0,-27-176 1398 0 0,-7-16-3523 0 0,-8-34 3372 0 0,-10-65 2688 0 0,25 132-197 0 0,-3 135-2976 0 0,-5-169-3649 0 0,3-19 4755 0 0,4 29-1082 0 0,0-1-1 0 0,0 0 1 0 0,-3-8 0 0 0</inkml:trace>
</inkml:ink>
</file>

<file path=ppt/ink/ink1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7"/>
    </inkml:context>
    <inkml:brush xml:id="br0">
      <inkml:brushProperty name="width" value="0.025" units="cm"/>
      <inkml:brushProperty name="height" value="0.025" units="cm"/>
      <inkml:brushProperty name="color" value="#B54907"/>
    </inkml:brush>
  </inkml:definitions>
  <inkml:trace contextRef="#ctx0" brushRef="#br0">249 2 1839 0 0,'0'0'16494'0'0,"0"23"-16532"0"0,1 4 242 0 0,-1-26-225 0 0,0-1 0 0 0,0 1-1 0 0,-1-1 1 0 0,1 1-1 0 0,0-1 1 0 0,-1 0 0 0 0,1 1-1 0 0,0-1 1 0 0,-1 0 0 0 0,1 1-1 0 0,0-1 1 0 0,-1 0 0 0 0,1 1-1 0 0,0-1 1 0 0,-1 0 0 0 0,1 0-1 0 0,-1 1 1 0 0,1-1-1 0 0,-1 0 1 0 0,1 0 0 0 0,-1 0-1 0 0,1 0 1 0 0,-1 0 0 0 0,1 0-1 0 0,-1 1 1 0 0,1-1 0 0 0,-1 0-1 0 0,1 0 1 0 0,-1 0 0 0 0,0-1-1 0 0,-17 1-115 0 0,17 0 116 0 0,-1 0 21 0 0,-1-1 0 0 0,-59-6 24 0 0,44 3 323 0 0,17 4-312 0 0,0-1 0 0 0,0 1 0 0 0,0-1 0 0 0,0 1 0 0 0,0-1 0 0 0,0 0-1 0 0,0 0 1 0 0,0 1 0 0 0,0-1 0 0 0,0 0 0 0 0,0 0 0 0 0,1 0 0 0 0,-1 0 0 0 0,0 0 0 0 0,1 0 0 0 0,-1 0 0 0 0,0 0 0 0 0,1 0 0 0 0,0 0 0 0 0,-1-1 0 0 0,1 1-1 0 0,0 0 1 0 0,-1 0 0 0 0,1 0 0 0 0,0-2 0 0 0,-3-10 206 0 0,0 5-86 0 0,2 7 332 0 0,4 11 263 0 0,0 9-632 0 0,-3-19-172 0 0,-1 1-295 0 0,1-1 250 0 0,1 1-134 0 0,-9 4 106 0 0,7-4 120 0 0,1 0-1 0 0,-1-1 1 0 0,0 0 0 0 0,0 1-1 0 0,1-1 1 0 0,-1 1-1 0 0,0-1 1 0 0,0 0 0 0 0,0 0-1 0 0,0 1 1 0 0,1-1 0 0 0,-1 0-1 0 0,0 0 1 0 0,0 0-1 0 0,0 0 1 0 0,-1 0 0 0 0,0 0-6 0 0,0 0 1 0 0,0 0 0 0 0,0 1 0 0 0,1-1 0 0 0,-1 0 0 0 0,0 1-1 0 0,0-1 1 0 0,0 1 0 0 0,1 0 0 0 0,-1-1 0 0 0,0 1 0 0 0,1 0-1 0 0,-3 2 1 0 0,2-2 12 0 0,0 0 0 0 0,0 0 0 0 0,0 0 0 0 0,1 0 11 0 0,0-1 32 0 0,0 2-33 0 0,-1 0-8 0 0,-9 3-94 0 0,10-5 49 0 0,-1 1 32 0 0,-13-3 1394 0 0,19 13-942 0 0,2-4-528 0 0,-5-5 64 0 0,0-1 0 0 0,0 0 0 0 0,0 0 1 0 0,0 1-1 0 0,0-1 0 0 0,0 1 0 0 0,0-1 0 0 0,0 1 0 0 0,-1-1 0 0 0,1 1 1 0 0,0-1-1 0 0,-1 1 0 0 0,0-1 0 0 0,1 1 0 0 0,-1 0 0 0 0,0-1 1 0 0,0 1-1 0 0,0 0 0 0 0,0-1 0 0 0,0 1 0 0 0,0 0 0 0 0,0-1 1 0 0,-1 1-1 0 0,1-1 0 0 0,-1 1 0 0 0,0 2 0 0 0,0-2 23 0 0,0 1-60 0 0,-6 7-72 0 0,6-9 119 0 0,0 1-73 0 0,-10 3-167 0 0,9-5 253 0 0,0 0 0 0 0,0 1 0 0 0,-1-1 0 0 0,-6 1 11 0 0,9-1 330 0 0</inkml:trace>
</inkml:ink>
</file>

<file path=ppt/ink/ink1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8"/>
    </inkml:context>
    <inkml:brush xml:id="br0">
      <inkml:brushProperty name="width" value="0.025" units="cm"/>
      <inkml:brushProperty name="height" value="0.025" units="cm"/>
      <inkml:brushProperty name="color" value="#B54907"/>
    </inkml:brush>
  </inkml:definitions>
  <inkml:trace contextRef="#ctx0" brushRef="#br0">72 59 919 0 0,'0'0'14012'0'0,"-4"-18"-14008"0"0,4 16-14 0 0,0 0 1 0 0,0 1-1 0 0,-1-1 0 0 0,1 0 0 0 0,0 1 0 0 0,-1-1 0 0 0,0 1 0 0 0,1-1 0 0 0,-1 1 0 0 0,0-1 1 0 0,0 1-1 0 0,0 0 0 0 0,0-1 0 0 0,0 1 0 0 0,0 0 0 0 0,-2-2 0 0 0,-2 0-12 0 0,2 1 13 0 0,1 1-1 0 0,-1 0 1 0 0,1-1-1 0 0,-1 1 1 0 0,1 0 0 0 0,-1 1-1 0 0,0-1 1 0 0,0 0 0 0 0,-2 0-1 0 0,4 1 69 0 0,0 0-16 0 0,0 0 0 0 0,1 1 0 0 0,-1-1 0 0 0,0 0 0 0 0,0 0 0 0 0,0 0 1 0 0,0 1-1 0 0,1-1 0 0 0,-1 0 0 0 0,0 1 0 0 0,0-1 0 0 0,1 1 0 0 0,-1-1 0 0 0,0 1 0 0 0,1-1 0 0 0,-1 1 0 0 0,0-1 1 0 0,1 1-1 0 0,-1-1 0 0 0,1 1 0 0 0,-1 0 0 0 0,1-1 0 0 0,-1 1 0 0 0,1 0 0 0 0,0 0 0 0 0,-1-1 0 0 0,1 1 0 0 0,0 0 1 0 0,-1 0-1 0 0,1 0 0 0 0,0-1 0 0 0,0 1 0 0 0,0 1 0 0 0,0 0 77 0 0,0 0 1 0 0,1 0-1 0 0,-1 0 0 0 0,1 0 1 0 0,-1 0-1 0 0,1 0 0 0 0,0-1 1 0 0,1 3-1 0 0,-2-2 25 0 0,1-1-1 0 0,0 1 1 0 0,0-1 0 0 0,0 0-1 0 0,0 0 1 0 0,1 1 0 0 0,-1-1 0 0 0,0 0-1 0 0,0 0 1 0 0,1 0 0 0 0,-1 0-1 0 0,1 0 1 0 0,1 1 0 0 0,25 7-51 0 0</inkml:trace>
</inkml:ink>
</file>

<file path=ppt/ink/ink1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9"/>
    </inkml:context>
    <inkml:brush xml:id="br0">
      <inkml:brushProperty name="width" value="0.025" units="cm"/>
      <inkml:brushProperty name="height" value="0.025" units="cm"/>
      <inkml:brushProperty name="color" value="#B54907"/>
    </inkml:brush>
  </inkml:definitions>
  <inkml:trace contextRef="#ctx0" brushRef="#br0">94 37 7655 0 0,'0'0'10336'0'0,"2"10"-10609"0"0,-2 20-83 0 0,0-30 292 0 0,-2 4-296 0 0,2-3 269 0 0,-1 0 11 0 0,1 0 64 0 0,-2 1 16 0 0,2 0 0 0 0,-1-2-34 0 0,0 1-1 0 0,0 0 0 0 0,0 0 1 0 0,0-1-1 0 0,0 1 1 0 0,0 0-1 0 0,0-1 1 0 0,0 1-1 0 0,0-1 0 0 0,0 1 1 0 0,0-1-1 0 0,-1 1 1 0 0,1-1-1 0 0,0 0 0 0 0,0 0 1 0 0,0 1-1 0 0,-1-1 1 0 0,1 0-1 0 0,0 0 1 0 0,0 0-1 0 0,-1 0 0 0 0,1-1 1 0 0,0 1-1 0 0,0 0 1 0 0,0 0-1 0 0,-1-1 0 0 0,1 1 1 0 0,0 0-1 0 0,0-1 1 0 0,0 1-1 0 0,0-1 1 0 0,-1 0-1 0 0,0-1 24 0 0,0 1 11 0 0,-5-5 2 0 0,5 5 1 0 0,1 0 1 0 0,0 0 0 0 0,0 0-1 0 0,0 0 1 0 0,0 0 0 0 0,0 0 0 0 0,0 0-1 0 0,0 0 1 0 0,1 0 0 0 0,-1-1-1 0 0,0 1 1 0 0,1 0 0 0 0,-2-2 0 0 0,-4-5 0 0 0,5 6 13 0 0,-1 1 0 0 0,0-1 0 0 0,1 1 0 0 0,0-1 0 0 0,-1 1 0 0 0,1-1 0 0 0,0 0 0 0 0,0 0 1 0 0,0 0-1 0 0,-1-3 0 0 0,0 3 34 0 0,2 0-17 0 0,-1 1 0 0 0,0 0 0 0 0,1 0 0 0 0,-1-1-1 0 0,1 1 1 0 0,-1 0 0 0 0,1-1 0 0 0,0 1 0 0 0,0 0 0 0 0,0-1-1 0 0,0 1 1 0 0,0-1 0 0 0,0 0 0 0 0,0 1 41 0 0,7-8 3842 0 0,-6 8-3849 0 0,0 1 1 0 0,1-1-1 0 0,-1 1 0 0 0,0 0 1 0 0,0-1-1 0 0,1 1 1 0 0,-1 0-1 0 0,0 0 0 0 0,0 0 1 0 0,1 0-1 0 0,-1 0 1 0 0,0 0-1 0 0,1 0 0 0 0,-1 0 1 0 0,0 1-1 0 0,0-1 1 0 0,0 0-1 0 0,1 1 0 0 0,-1-1 1 0 0,0 1-1 0 0,0 0 1 0 0,2 0-1 0 0,8 3-33 0 0,-11-3-138 0 0</inkml:trace>
</inkml:ink>
</file>

<file path=ppt/ink/ink1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0"/>
    </inkml:context>
    <inkml:brush xml:id="br0">
      <inkml:brushProperty name="width" value="0.025" units="cm"/>
      <inkml:brushProperty name="height" value="0.025" units="cm"/>
      <inkml:brushProperty name="color" value="#B54907"/>
    </inkml:brush>
  </inkml:definitions>
  <inkml:trace contextRef="#ctx0" brushRef="#br0">125 122 1839 0 0,'0'0'15215'0'0,"0"21"-14118"0"0,0-19-1144 0 0,0-1-1 0 0,0 1 0 0 0,0 0 0 0 0,0-1 1 0 0,0 1-1 0 0,0 0 0 0 0,0-1 1 0 0,-1 1-1 0 0,1 0 0 0 0,-1-1 0 0 0,1 1 1 0 0,-1-1-1 0 0,-1 4 0 0 0,2-5-46 0 0,-8 2-424 0 0,7-2 517 0 0,0 0 1 0 0,0 1-1 0 0,0-1 0 0 0,0 0 1 0 0,0 1-1 0 0,-1-1 1 0 0,1 0-1 0 0,0 0 1 0 0,0 0-1 0 0,0 0 0 0 0,0 0 1 0 0,0 0-1 0 0,0 0 1 0 0,0 0-1 0 0,0-1 0 0 0,0 1 1 0 0,0 0-1 0 0,0-1 1 0 0,0 1-1 0 0,0-1 0 0 0,0 1 1 0 0,0 0-1 0 0,0-1 1 0 0,0 0-1 0 0,1 1 1 0 0,-1-1-1 0 0,0 0 0 0 0,0 1 1 0 0,0-1-1 0 0,0-1 1 0 0,-1 0 21 0 0,-1-1 5 0 0,0-1 1 0 0,0 0-1 0 0,0 0 1 0 0,0-1-1 0 0,0 1 1 0 0,1 0-1 0 0,-4-10 1 0 0,5 9-4 0 0,-1 1 0 0 0,-1-1 0 0 0,1 1 0 0 0,-1-1 0 0 0,1 1 0 0 0,-6-5 0 0 0,5 6-2 0 0,0 0-1 0 0,0 0 1 0 0,1 0-1 0 0,-1-1 1 0 0,1 1-1 0 0,0-1 1 0 0,0 0-1 0 0,0 1 1 0 0,0-1-1 0 0,0 0 0 0 0,1 0 1 0 0,0 0-1 0 0,-2-8 1 0 0,3 11 37 0 0,0 0 0 0 0,0 0 0 0 0,0 1 0 0 0,0-1 0 0 0,0 0 0 0 0,0 0 0 0 0,0 0 0 0 0,0 0 0 0 0,0 1 0 0 0,1-1 0 0 0,-1 0 0 0 0,0 0 0 0 0,0 0 0 0 0,1 0 0 0 0,-1 1 0 0 0,1-1 0 0 0,-1 0 0 0 0,1 1 0 0 0,-1-1 0 0 0,1 0 0 0 0,-1 1 0 0 0,1-1 0 0 0,-1 0 0 0 0,1 1 0 0 0,0-1 0 0 0,-1 1 0 0 0,1-1 0 0 0,0 1 0 0 0,0-1 0 0 0,0 1 0 0 0,-1 0 0 0 0,1-1 0 0 0,0 1 0 0 0,0 0 0 0 0,0 0 0 0 0,0-1 0 0 0,0 1 0 0 0,5 0 284 0 0,0-1 0 0 0,0 1-1 0 0,-1 1 1 0 0,12 1 0 0 0,-8-1 8 0 0,-8-1-389 0 0,0 0 0 0 0,1 0 0 0 0,-1 0 1 0 0,0 1-1 0 0,0-1 0 0 0,0 0 1 0 0,1 1-1 0 0,-1-1 0 0 0,0 1 1 0 0,0-1-1 0 0,0 1 0 0 0,0 0 0 0 0,0-1 1 0 0,0 1-1 0 0,0 0 0 0 0,0 0 1 0 0,0 0-1 0 0,0 0 0 0 0,-1 0 1 0 0,1 0-1 0 0,0 0 0 0 0,0 0 1 0 0,-1 0-1 0 0,1 0 0 0 0,-1 0 0 0 0,1 0 1 0 0,-1 0-1 0 0,1 2 0 0 0,1 3-1476 0 0,0-2-21 0 0</inkml:trace>
</inkml:ink>
</file>

<file path=ppt/ink/ink1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1"/>
    </inkml:context>
    <inkml:brush xml:id="br0">
      <inkml:brushProperty name="width" value="0.025" units="cm"/>
      <inkml:brushProperty name="height" value="0.025" units="cm"/>
      <inkml:brushProperty name="color" value="#B54907"/>
    </inkml:brush>
  </inkml:definitions>
  <inkml:trace contextRef="#ctx0" brushRef="#br0">109 54 2303 0 0,'0'0'10847'0'0,"7"5"-6943"0"0,-5-4-3879 0 0,-1 0-26 0 0,0 0 0 0 0,0 0 0 0 0,0 0 0 0 0,-1 0 0 0 0,1 0 0 0 0,0 0 0 0 0,0 1 0 0 0,-1-1 0 0 0,1 0 0 0 0,-1 0 0 0 0,1 1 0 0 0,-1-1 0 0 0,1 0 0 0 0,-1 1 0 0 0,0 1 0 0 0,0-3-75 0 0,0 1-278 0 0,-1 0 299 0 0,0 0 0 0 0,1 0-1 0 0,-1 0 1 0 0,0 0 0 0 0,0 0 0 0 0,0-1 0 0 0,0 1 0 0 0,0 0 0 0 0,0-1-1 0 0,0 1 1 0 0,0 0 0 0 0,0-1 0 0 0,0 1 0 0 0,0-1 0 0 0,-1 1-1 0 0,-1-1 1 0 0,2 1 40 0 0,-1-1 0 0 0,0 1 0 0 0,1-1 0 0 0,-1 0-1 0 0,0 0 1 0 0,0 0 0 0 0,1 0 0 0 0,-1 0 0 0 0,0 0 0 0 0,1 0-1 0 0,-1-1 1 0 0,0 1 0 0 0,-2-1 0 0 0,-13-3-61 0 0,12 3 83 0 0,1 0-1 0 0,0 0 0 0 0,0 0 1 0 0,0-1-1 0 0,0 1 1 0 0,0-1-1 0 0,0 0 0 0 0,0 0 1 0 0,-5-4-1 0 0,-8-14 477 0 0,17 20-240 0 0,0-1-169 0 0,-1 0-44 0 0,1-1 36 0 0,0 1 17 0 0,-1-1-1 0 0,1 1-1 0 0,0-1 1 0 0,0 1 0 0 0,0-1 0 0 0,0 1-1 0 0,0-1 1 0 0,0 1 0 0 0,1-1-1 0 0,-1 1 1 0 0,1 0 0 0 0,-1-1 0 0 0,1 1-1 0 0,-1-1 1 0 0,1 1 0 0 0,0 0-1 0 0,-1-1 1 0 0,1 1 0 0 0,0 0 0 0 0,0 0-1 0 0,0 0 1 0 0,0 0 0 0 0,0 0 0 0 0,0 0-1 0 0,1 0 1 0 0,-1 0 0 0 0,0 0-1 0 0,1 0 1 0 0,-1 1 0 0 0,0-1 0 0 0,1 0-1 0 0,-1 1 1 0 0,2-1 0 0 0,1 0 170 0 0,-1-1 1 0 0,1 1 0 0 0,-1 1 0 0 0,1-1-1 0 0,0 0 1 0 0,-1 1 0 0 0,1 0-1 0 0,0 0 1 0 0,0 0 0 0 0,-1 0-1 0 0,8 2 1 0 0,-5-1-175 0 0,-5-1-212 0 0,1 0 0 0 0,-1 0-1 0 0,0 0 1 0 0,1 1 0 0 0,-1-1 0 0 0,0 1-1 0 0,1-1 1 0 0,-1 1 0 0 0,0-1-1 0 0,1 1 1 0 0,1 1 0 0 0,-3-1-1177 0 0</inkml:trace>
</inkml:ink>
</file>

<file path=ppt/ink/ink1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2"/>
    </inkml:context>
    <inkml:brush xml:id="br0">
      <inkml:brushProperty name="width" value="0.025" units="cm"/>
      <inkml:brushProperty name="height" value="0.025" units="cm"/>
      <inkml:brushProperty name="color" value="#B54907"/>
    </inkml:brush>
  </inkml:definitions>
  <inkml:trace contextRef="#ctx0" brushRef="#br0">121 57 2303 0 0,'0'0'13770'0'0,"5"12"-12956"0"0,-3-8-798 0 0,2 6-900 0 0,-5-10 854 0 0,1 1-1 0 0,-1 0 1 0 0,1 0-1 0 0,-1 0 1 0 0,0 0-1 0 0,0-1 1 0 0,1 1-1 0 0,-1 0 1 0 0,0 0-1 0 0,0-1 0 0 0,0 1 1 0 0,0-1-1 0 0,0 1 1 0 0,0-1-1 0 0,0 1 1 0 0,0-1-1 0 0,0 0 1 0 0,-1 1-1 0 0,0 0 21 0 0,-1-1 25 0 0,1 1 1 0 0,0-1 0 0 0,-1 1-1 0 0,1-1 1 0 0,0 0 0 0 0,-1 0-1 0 0,1 0 1 0 0,0 0-1 0 0,-1 0 1 0 0,1 0 0 0 0,0-1-1 0 0,-1 1 1 0 0,1-1 0 0 0,0 0-1 0 0,-1 1 1 0 0,1-1 0 0 0,0 0-1 0 0,0 0 1 0 0,0-1 0 0 0,-2-1-1 0 0,0 1 123 0 0,2 1-79 0 0,0 0 0 0 0,0 0 0 0 0,0 0 0 0 0,0-1-1 0 0,0 1 1 0 0,0-1 0 0 0,0 1 0 0 0,0-1 0 0 0,1 0-1 0 0,-1 0 1 0 0,-1-1 0 0 0,-1-3 89 0 0,-2 0-1 0 0,1 0 1 0 0,-7-4-1 0 0,11 8-147 0 0,0 1 0 0 0,0 0 11 0 0,0 0 41 0 0,1 1 0 0 0,-1-1 0 0 0,1 0 0 0 0,0 1 0 0 0,-1-1 1 0 0,1 0-1 0 0,0 1 0 0 0,-1-1 0 0 0,1 0 0 0 0,0 1 0 0 0,0-1 0 0 0,0 0 0 0 0,0 1 1 0 0,0-1-1 0 0,0 0 0 0 0,0 1 0 0 0,0-1 0 0 0,0 0 0 0 0,0 0 0 0 0,0 1 0 0 0,0-1 0 0 0,0 0 1 0 0,1 1-1 0 0,-1-1 0 0 0,0 0 0 0 0,0 1 0 0 0,1-1 0 0 0,-1 0 0 0 0,1 1 0 0 0,-1-1 1 0 0,0 1-1 0 0,1-1 0 0 0,-1 1 0 0 0,1-1 0 0 0,0 1 0 0 0,-1-1 0 0 0,1 1 0 0 0,-1-1 0 0 0,2 1 1 0 0,0-2 139 0 0,-1 2 0 0 0,1-1 0 0 0,0 0 0 0 0,0 0 0 0 0,-1 0 0 0 0,1 1 0 0 0,0-1 0 0 0,0 1 0 0 0,0-1 0 0 0,0 1 0 0 0,0 0 0 0 0,0 0 0 0 0,4 0 0 0 0,-2 1-121 0 0,1 0 0 0 0,-1 0-1 0 0,1 1 1 0 0,-1-1-1 0 0,0 1 1 0 0,1 0 0 0 0,-1 0-1 0 0,0 1 1 0 0,0-1 0 0 0,-1 1-1 0 0,1 0 1 0 0,0 0 0 0 0,-1 0-1 0 0,0 0 1 0 0,0 0 0 0 0,0 1-1 0 0,4 4 1 0 0,-4-1-4948 0 0</inkml:trace>
</inkml:ink>
</file>

<file path=ppt/ink/ink1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3"/>
    </inkml:context>
    <inkml:brush xml:id="br0">
      <inkml:brushProperty name="width" value="0.025" units="cm"/>
      <inkml:brushProperty name="height" value="0.025" units="cm"/>
      <inkml:brushProperty name="color" value="#B54907"/>
    </inkml:brush>
  </inkml:definitions>
  <inkml:trace contextRef="#ctx0" brushRef="#br0">186 103 6703 0 0,'0'0'10772'0'0,"-12"13"-11048"0"0,11-11 276 0 0,-7 6-93 0 0,8-8 75 0 0,-1 1 1 0 0,1-1 0 0 0,0 1-1 0 0,-1-1 1 0 0,1 1 0 0 0,-1-1-1 0 0,1 1 1 0 0,-1-1 0 0 0,0 1-1 0 0,1-1 1 0 0,-1 0 0 0 0,1 1-1 0 0,-1-1 1 0 0,0 0 0 0 0,0 1-1 0 0,-21-2-260 0 0,18 1 255 0 0,1-1 23 0 0,1 1 0 0 0,-1 0 0 0 0,-3-2 0 0 0,-1 0 0 0 0,1-1 0 0 0,0 0 0 0 0,0 0 0 0 0,-8-5 0 0 0,14 8 0 0 0,-21-16 352 0 0,-4-3-168 0 0,-1 2 92 0 0,25 17-202 0 0,-2-7 448 0 0,3 6-429 0 0,0-1 1 0 0,0 1-1 0 0,0-1 0 0 0,0 0 1 0 0,0 1-1 0 0,0-1 0 0 0,1 1 0 0 0,-1-1 1 0 0,0 0-1 0 0,1 1 0 0 0,0-1 0 0 0,-1 1 1 0 0,1 0-1 0 0,0-1 0 0 0,0 1 0 0 0,-1-1 1 0 0,1 1-1 0 0,0 0 0 0 0,0 0 1 0 0,1-1-1 0 0,-1 1 0 0 0,0 0 0 0 0,0 0 1 0 0,3-1-1 0 0,-1 0 92 0 0,-1 0 0 0 0,1 1 0 0 0,0-1 0 0 0,0 1 0 0 0,0 0 0 0 0,0 0 0 0 0,0 0 0 0 0,0 0 0 0 0,1 0 0 0 0,-1 1 0 0 0,6-1 0 0 0,11 4 725 0 0,4 3-452 0 0,-22-5-453 0 0,1-1 16 0 0,1 1 0 0 0,-1 0 0 0 0,0 0-1 0 0,0 0 1 0 0,0 0 0 0 0,0 0 0 0 0,0 1-1 0 0,3 2 1 0 0,-2-1-334 0 0,-1 1-1 0 0,-1-1 1 0 0,1 1-1 0 0,-1 0 1 0 0,1 0-1 0 0,2 6 1 0 0,-4-7-1093 0 0</inkml:trace>
</inkml:ink>
</file>

<file path=ppt/ink/ink1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4"/>
    </inkml:context>
    <inkml:brush xml:id="br0">
      <inkml:brushProperty name="width" value="0.025" units="cm"/>
      <inkml:brushProperty name="height" value="0.025" units="cm"/>
      <inkml:brushProperty name="color" value="#B54907"/>
    </inkml:brush>
  </inkml:definitions>
  <inkml:trace contextRef="#ctx0" brushRef="#br0">166 75 8783 0 0,'0'0'9223'0'0,"0"0"-9022"0"0,6 8-57 0 0,-5-5-198 0 0,3 9-40 0 0,-4-12 30 0 0,0 0-161 0 0,0 2 204 0 0,0-2-38 0 0,0 1-61 0 0,0-1 91 0 0,-1 0-1 0 0,1 1 1 0 0,0-1 0 0 0,-1 1 0 0 0,1-1-1 0 0,0 0 1 0 0,-1 1 0 0 0,1-1 0 0 0,-1 1-1 0 0,1-1 1 0 0,0 0 0 0 0,-1 0 0 0 0,1 1-1 0 0,-1-1 1 0 0,1 0 0 0 0,-1 0 0 0 0,1 0-1 0 0,-1 1 1 0 0,1-1 0 0 0,-1 0 0 0 0,1 0-1 0 0,-1 0 1 0 0,1 0 0 0 0,-1 0 0 0 0,1 0-1 0 0,-1 0 1 0 0,0 0 0 0 0,1 0 0 0 0,-1 0-1 0 0,-19 4 1 0 0,16-3 11 0 0,-3 1-12 0 0,0-1 1 0 0,0 1 0 0 0,-13 0-1 0 0,15-3 117 0 0,1 0 0 0 0,-1-1 0 0 0,0 1 1 0 0,0-1-1 0 0,1 0 0 0 0,-1 0 0 0 0,1-1 0 0 0,-1 1 0 0 0,1-1 0 0 0,0 0 0 0 0,0 0 0 0 0,-6-7 0 0 0,2 3-16 0 0,-17-14 1526 0 0,37 2 491 0 0,-3 7-1929 0 0,-8 12-90 0 0,4-5 179 0 0,-4 3-248 0 0,0 0-1 0 0,0 1 1 0 0,0-1-1 0 0,1 1 1 0 0,-1 0-1 0 0,0-1 0 0 0,1 1 1 0 0,-1 0-1 0 0,2-1 1 0 0,-2 1 72 0 0,9-1 367 0 0,-9 2-349 0 0,0-1 0 0 0,0 1 0 0 0,0 0 1 0 0,0 0-1 0 0,0-1 0 0 0,0 1 0 0 0,0 0 0 0 0,0 0 1 0 0,0 0-1 0 0,0 0 0 0 0,2 1 0 0 0,-1-1-47 0 0,-1 0-1 0 0,1 1 0 0 0,0-1 1 0 0,-1 1-1 0 0,1-1 1 0 0,0 1-1 0 0,-1 0 0 0 0,1 0 1 0 0,-1 0-1 0 0,3 1 1 0 0,4 10-3484 0 0,-7-8 2063 0 0</inkml:trace>
</inkml:ink>
</file>

<file path=ppt/ink/ink1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5"/>
    </inkml:context>
    <inkml:brush xml:id="br0">
      <inkml:brushProperty name="width" value="0.025" units="cm"/>
      <inkml:brushProperty name="height" value="0.025" units="cm"/>
      <inkml:brushProperty name="color" value="#B54907"/>
    </inkml:brush>
  </inkml:definitions>
  <inkml:trace contextRef="#ctx0" brushRef="#br0">156 72 1375 0 0,'0'0'15408'0'0,"11"3"-11550"0"0,-10-2-3780 0 0,0 0-11 0 0,-1-1-64 0 0,1 2-59 0 0,0-1 0 0 0,-1 0 1 0 0,0 1-1 0 0,1-1 1 0 0,-1 0-1 0 0,0 1 1 0 0,0-1-1 0 0,0 0 0 0 0,0 1 1 0 0,0-1-1 0 0,0 0 1 0 0,0 1-1 0 0,0-1 1 0 0,0 0-1 0 0,-1 1 0 0 0,1-1 1 0 0,0 0-1 0 0,-1 1 1 0 0,0-1-1 0 0,1 0 0 0 0,-1 0 1 0 0,0 0-1 0 0,1 1 1 0 0,-3 0-1 0 0,-19 10-424 0 0,21-11 480 0 0,-1 0 11 0 0,-18 31 669 0 0,19-32-745 0 0,0 1-13 0 0,0 0-14 0 0,0 0 69 0 0,0-1 0 0 0,0 1-1 0 0,0-1 1 0 0,0 0 0 0 0,0 1-1 0 0,0-1 1 0 0,0 0 0 0 0,-1 1-1 0 0,1-1 1 0 0,0 0 0 0 0,0 0-1 0 0,0 0 1 0 0,0 0 0 0 0,0 0-1 0 0,-1 0 1 0 0,1 0 0 0 0,0-1-1 0 0,0 1 1 0 0,-2-1 0 0 0,-21-10 51 0 0,20 9-46 0 0,-1 0 64 0 0,1 0 0 0 0,0-1-1 0 0,0 0 1 0 0,0 0-1 0 0,0 0 1 0 0,0 0 0 0 0,1-1-1 0 0,0 1 1 0 0,-1-1 0 0 0,1 0-1 0 0,1 0 1 0 0,-1 0 0 0 0,0 0-1 0 0,1 0 1 0 0,0-1 0 0 0,0 1-1 0 0,1-1 1 0 0,-1 1 0 0 0,1-1-1 0 0,0 1 1 0 0,0-1 0 0 0,0 0-1 0 0,1 0 1 0 0,0-5 0 0 0,0 8 55 0 0,0 0 0 0 0,1 0 0 0 0,-1 0 0 0 0,1 0 0 0 0,0 1 0 0 0,-1-1 0 0 0,1 0 1 0 0,0 0-1 0 0,0 1 0 0 0,0-1 0 0 0,0 0 0 0 0,0 1 0 0 0,1-1 0 0 0,-1 1 0 0 0,0 0 1 0 0,1-1-1 0 0,-1 1 0 0 0,1 0 0 0 0,-1 0 0 0 0,1 0 0 0 0,0 0 0 0 0,-1 0 0 0 0,1 0 1 0 0,0 0-1 0 0,4-1 0 0 0,-6 2-29 0 0,20-4 927 0 0,-19 4-889 0 0,0 0 0 0 0,1-1 0 0 0,-1 1 0 0 0,0-1 0 0 0,0 1 0 0 0,0 0 0 0 0,1 0 0 0 0,-1 0 0 0 0,0 0 0 0 0,0 0 0 0 0,1 0 0 0 0,1 0 0 0 0,2 2-160 0 0,11 2 762 0 0,-9 2-3582 0 0</inkml:trace>
</inkml:ink>
</file>

<file path=ppt/ink/ink1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6"/>
    </inkml:context>
    <inkml:brush xml:id="br0">
      <inkml:brushProperty name="width" value="0.025" units="cm"/>
      <inkml:brushProperty name="height" value="0.025" units="cm"/>
      <inkml:brushProperty name="color" value="#B54907"/>
    </inkml:brush>
  </inkml:definitions>
  <inkml:trace contextRef="#ctx0" brushRef="#br0">127 59 3223 0 0,'0'0'15248'0'0,"11"1"-13485"0"0,-10-1-1686 0 0,0 1-10 0 0,1 0-42 0 0,-2-1-40 0 0,1 0 1 0 0,0 1 0 0 0,0 0 0 0 0,-1-1 0 0 0,1 1 0 0 0,0-1-1 0 0,-1 1 1 0 0,1 0 0 0 0,0-1 0 0 0,-1 1 0 0 0,1 0 0 0 0,-1-1-1 0 0,1 1 1 0 0,-1 0 0 0 0,0 0 0 0 0,1 0 0 0 0,-1-1 0 0 0,0 1 0 0 0,0 0-1 0 0,1 0 1 0 0,-1 0 0 0 0,0 0 0 0 0,0 0 0 0 0,0 1 0 0 0,0-2-77 0 0,-1 1 42 0 0,0 1-1 0 0,1-1 1 0 0,-1 0 0 0 0,0 1-1 0 0,0-1 1 0 0,0 0 0 0 0,0 0-1 0 0,0 0 1 0 0,-1 0 0 0 0,1 0-1 0 0,0 0 1 0 0,-1 0 0 0 0,-1 1-1 0 0,3-2-10 0 0,0 0 0 0 0,-2 1 32 0 0,0 0-52 0 0,0 0-14 0 0,-2-1 70 0 0,-1 1 1 0 0,1-1-1 0 0,0 1 0 0 0,-1-1 1 0 0,1-1-1 0 0,-1 1 1 0 0,1 0-1 0 0,-1-1 1 0 0,1 0-1 0 0,0 0 1 0 0,-1 0-1 0 0,1-1 1 0 0,-5-2-1 0 0,3 2 34 0 0,1-1-1 0 0,0 0 1 0 0,0 0-1 0 0,0 0 1 0 0,0 0-1 0 0,1-1 1 0 0,-6-5-1 0 0,8 7 43 0 0,0 0-1 0 0,0-1 1 0 0,0 1-1 0 0,1 0 1 0 0,-1-1-1 0 0,1 1 0 0 0,0-1 1 0 0,-1 1-1 0 0,1-1 1 0 0,1 0-1 0 0,-1 1 1 0 0,0-1-1 0 0,1 0 1 0 0,-1-5-1 0 0,1 8 13 0 0,0-2 210 0 0,1 1 0 0 0,-1 0 0 0 0,1 0 0 0 0,0 0-1 0 0,-1 0 1 0 0,1 0 0 0 0,0 0 0 0 0,0 0 0 0 0,0 0 0 0 0,0 0-1 0 0,0 0 1 0 0,1 0 0 0 0,1 0-139 0 0,0 0-1 0 0,0 0 1 0 0,0 1-1 0 0,0-1 1 0 0,0 1-1 0 0,0 0 1 0 0,0 0-1 0 0,0 0 1 0 0,0 0-1 0 0,0 1 1 0 0,0-1-1 0 0,-1 1 1 0 0,1-1-1 0 0,0 1 1 0 0,0 0-1 0 0,3 2 1 0 0,2 1-157 0 0,-1 0 0 0 0,1 1 0 0 0,-1 0 0 0 0,0 1 0 0 0,10 10 0 0 0,-16-16 79 0 0,4 6-101 0 0,-4-5 28 0 0,1 0 16 0 0,-1 0 0 0 0,1 0 0 0 0,0 0 11 0 0,-2-1 31 0 0,2 1-31 0 0,35 5 29 0 0,-36-6-493 0 0</inkml:trace>
</inkml:ink>
</file>

<file path=ppt/ink/ink1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7"/>
    </inkml:context>
    <inkml:brush xml:id="br0">
      <inkml:brushProperty name="width" value="0.025" units="cm"/>
      <inkml:brushProperty name="height" value="0.025" units="cm"/>
      <inkml:brushProperty name="color" value="#B54907"/>
    </inkml:brush>
  </inkml:definitions>
  <inkml:trace contextRef="#ctx0" brushRef="#br0">112 29 1375 0 0,'0'0'14314'0'0,"8"7"-12310"0"0,-7-6-1994 0 0,1 1-10 0 0,-1 0-73 0 0,0-1-1 0 0,1 1 1 0 0,-1 0-1 0 0,0 0 1 0 0,0 0 0 0 0,0 1-1 0 0,-1-1 1 0 0,1 0-1 0 0,0 0 1 0 0,0 3-1 0 0,-2-4-24 0 0,-3 6-172 0 0,3-6 270 0 0,-1 1 0 0 0,1 0 0 0 0,0-1 0 0 0,-1 0-12 0 0,-11 11-573 0 0,10-12 572 0 0,0 0 0 0 0,-1 0 1 0 0,1 0-1 0 0,0 0 0 0 0,-1 0 0 0 0,1-1 1 0 0,0 1-1 0 0,0-1 0 0 0,-1 0 0 0 0,1 0 1 0 0,0 0-1 0 0,0-1 0 0 0,-4-2 0 0 0,-37-20 592 0 0,44 24-502 0 0,-1-2 17 0 0,-1 1 1 0 0,1 0-1 0 0,0 0 0 0 0,-1-1 0 0 0,1 1 0 0 0,0-1 0 0 0,0 1 0 0 0,0-1 1 0 0,1 0-1 0 0,-1 1 0 0 0,0-1 0 0 0,0-2 0 0 0,1 4 82 0 0,0 0-131 0 0,0 0 1 0 0,-1-1-1 0 0,1 1 0 0 0,0 0 0 0 0,0-1 0 0 0,0 1 0 0 0,0 0 1 0 0,0-1-1 0 0,0 1 0 0 0,0 0 0 0 0,-1 0 0 0 0,1-1 1 0 0,0 1-1 0 0,0 0 0 0 0,0-1 0 0 0,0 1 0 0 0,1 0 0 0 0,-1-1 1 0 0,0 1-1 0 0,0 0 0 0 0,0-1 0 0 0,0 1 0 0 0,0 0 0 0 0,0-1 1 0 0,0 1-1 0 0,1 0 0 0 0,-1-1 0 0 0,4-9 1173 0 0,-3 9-1247 0 0,0 0 4 0 0,-1 0-1 0 0,1 0 1 0 0,-1 0-1 0 0,1 1 0 0 0,0-1 1 0 0,0 0-1 0 0,-1 0 1 0 0,1 0-1 0 0,0 1 0 0 0,0-1 1 0 0,0 0-1 0 0,0 1 1 0 0,0-1-1 0 0,0 1 1 0 0,0-1-1 0 0,0 1 0 0 0,0-1 1 0 0,0 1-1 0 0,0 0 1 0 0,0 0-1 0 0,0-1 0 0 0,0 1 1 0 0,3 0-1 0 0</inkml:trace>
</inkml:ink>
</file>

<file path=ppt/ink/ink1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8"/>
    </inkml:context>
    <inkml:brush xml:id="br0">
      <inkml:brushProperty name="width" value="0.025" units="cm"/>
      <inkml:brushProperty name="height" value="0.025" units="cm"/>
      <inkml:brushProperty name="color" value="#B54907"/>
    </inkml:brush>
  </inkml:definitions>
  <inkml:trace contextRef="#ctx0" brushRef="#br0">77 36 1839 0 0,'0'0'14232'0'0,"0"0"-14132"0"0,0 1-93 0 0,1 0-46 0 0,-1-1 1 0 0,0 1-1 0 0,0-1 0 0 0,0 1 1 0 0,0-1-1 0 0,0 1 1 0 0,0-1-1 0 0,0 1 0 0 0,0-1 1 0 0,0 1-1 0 0,-1-1 1 0 0,1 1-1 0 0,0-1 0 0 0,0 1 1 0 0,0-1-1 0 0,0 1 0 0 0,-1-1 1 0 0,1 1-1 0 0,0-1 1 0 0,-1 0-1 0 0,1 1 0 0 0,0-1 1 0 0,-1 1-1 0 0,1-1 0 0 0,-1 0 1 0 0,1 1-1 0 0,0-1 1 0 0,-1 0-1 0 0,1 1 0 0 0,-1-1 1 0 0,1 0-1 0 0,-1 0 1 0 0,1 0-1 0 0,-1 1 0 0 0,1-1 1 0 0,-1 0-1 0 0,1 0 0 0 0,-1 0 1 0 0,1 0-1 0 0,-1 0 1 0 0,0 0-1 0 0,0 0 0 0 0,-2 0 15 0 0,-1 0-1 0 0,1 0 0 0 0,-1 0 0 0 0,1-1 1 0 0,-1 1-1 0 0,1-1 0 0 0,-7-2 0 0 0,9 2 36 0 0,-1 1 14 0 0,0-1 0 0 0,0 0 0 0 0,0 0 0 0 0,1 0 0 0 0,-1 0 0 0 0,0 0 0 0 0,1 0 0 0 0,-1 0-1 0 0,1 0 1 0 0,-1-1 0 0 0,1 1 0 0 0,0-1 0 0 0,-3-2 0 0 0,4 4 50 0 0,0-1-1 0 0,0 1 0 0 0,-1 0 0 0 0,1 0 0 0 0,0-1 0 0 0,0 1 0 0 0,-1 0 0 0 0,1-1-1 0 0,0 1 1 0 0,0 0 0 0 0,-1-1 0 0 0,1 1 0 0 0,0 0 0 0 0,0-1 0 0 0,0 1 0 0 0,0 0 0 0 0,0-1 0 0 0,0 1 0 0 0,0 0 0 0 0,0-1 0 0 0,0 1 0 0 0,0-1 0 0 0,0 1 0 0 0,0 0 0 0 0,0-1-1 0 0,0 1 1 0 0,0-1 0 0 0,0 1 0 0 0,0 0 0 0 0,0-1 0 0 0,1 0 0 0 0,4-11 1793 0 0,9 9-2161 0 0,-12 3-454 0 0</inkml:trace>
</inkml:ink>
</file>

<file path=ppt/ink/ink1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59"/>
    </inkml:context>
    <inkml:brush xml:id="br0">
      <inkml:brushProperty name="width" value="0.025" units="cm"/>
      <inkml:brushProperty name="height" value="0.025" units="cm"/>
      <inkml:brushProperty name="color" value="#B54907"/>
    </inkml:brush>
  </inkml:definitions>
  <inkml:trace contextRef="#ctx0" brushRef="#br0">95 92 2303 0 0,'0'0'12152'0'0,"1"12"-10830"0"0,-1-11-1421 0 0,0-1-82 0 0,0 0 169 0 0,0 0-1 0 0,0 0 0 0 0,0 1 0 0 0,0-1 1 0 0,-1 0-1 0 0,1 0 0 0 0,0 1 1 0 0,0-1-1 0 0,0 0 0 0 0,0 0 1 0 0,-1 0-1 0 0,1 0 0 0 0,0 1 1 0 0,0-1-1 0 0,0 0 0 0 0,-1 0 1 0 0,1 0-1 0 0,0 0 0 0 0,0 0 1 0 0,-1 0-1 0 0,1 0 0 0 0,0 0 0 0 0,0 0 1 0 0,-1 0-1 0 0,1 0 0 0 0,0 0 1 0 0,-1 0-1 0 0,1 0 0 0 0,0 0 1 0 0,-1 0-1 0 0,-13 0-94 0 0,6 0 101 0 0,6 0 6 0 0,1 0 0 0 0,-1 0 0 0 0,0 0 0 0 0,-1-1 0 0 0,1 1 0 0 0,0-1 11 0 0,2 1 42 0 0,-2-1 13 0 0,0 0 3 0 0,1 1-14 0 0,-1-1-45 0 0,1 0-10 0 0,-8-4 121 0 0,7 4-61 0 0,-1-1 0 0 0,1 1-1 0 0,0-1 1 0 0,-1 1 0 0 0,1-1 0 0 0,0 0 0 0 0,0 0-1 0 0,0 0 1 0 0,1 0 0 0 0,-1 0 0 0 0,0 0 0 0 0,1-1 0 0 0,0 1-1 0 0,-1 0 1 0 0,1-1 0 0 0,0 1 0 0 0,-1-4 0 0 0,1 3 73 0 0,1 1 0 0 0,-1-1 1 0 0,1 1-1 0 0,-1-1 0 0 0,1 1 1 0 0,0-1-1 0 0,0 1 0 0 0,0-1 1 0 0,1-2-1 0 0,-1 4-20 0 0,0-1-1 0 0,1 1 1 0 0,-1 0 0 0 0,0-1-1 0 0,1 1 1 0 0,-1 0 0 0 0,1-1-1 0 0,-1 1 1 0 0,1 0 0 0 0,0 0-1 0 0,-1-1 1 0 0,1 1 0 0 0,0 0-1 0 0,0 0 1 0 0,0 0 0 0 0,0 0-1 0 0,0 0 1 0 0,0 0 0 0 0,2-1-1 0 0,-3 2-32 0 0,0 0-36 0 0,0 0 0 0 0,1-1 0 0 0,-1 1 0 0 0,0 0 0 0 0,0-1 0 0 0,1 1 0 0 0,-1 0 0 0 0,0 0 0 0 0,1-1 0 0 0,-1 1 0 0 0,0 0 0 0 0,1 0 1 0 0,-1 0-1 0 0,1-1 0 0 0,-1 1 0 0 0,0 0 0 0 0,1 0 0 0 0,-1 0 0 0 0,1 0 0 0 0,-1 0 0 0 0,0 0 0 0 0,1 0 0 0 0,-1 0 0 0 0,1 0 0 0 0,-1 0 0 0 0,1 0 0 0 0,-1 0 0 0 0,0 0 0 0 0,1 0 0 0 0,-1 0 0 0 0,1 0 0 0 0,13 3 928 0 0,-4 2-881 0 0,-6-4-86 0 0,-1 0-1 0 0,0 1 1 0 0,0-1-1 0 0,0 1 0 0 0,0 0 1 0 0,0 0-1 0 0,0 0 1 0 0,-1 0-1 0 0,1 1 0 0 0,-1-1 1 0 0,1 1-1 0 0,1 2 0 0 0,-3-3-1366 0 0,0 1-445 0 0</inkml:trace>
</inkml:ink>
</file>

<file path=ppt/ink/ink1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0"/>
    </inkml:context>
    <inkml:brush xml:id="br0">
      <inkml:brushProperty name="width" value="0.025" units="cm"/>
      <inkml:brushProperty name="height" value="0.025" units="cm"/>
      <inkml:brushProperty name="color" value="#B54907"/>
    </inkml:brush>
  </inkml:definitions>
  <inkml:trace contextRef="#ctx0" brushRef="#br0">128 79 8407 0 0,'0'0'6568'0'0,"0"0"-6368"0"0,0 1-96 0 0,2 3-67 0 0,-1-2-75 0 0,0 1 1 0 0,0 0-1 0 0,-1-1 0 0 0,1 1 1 0 0,-1 0-1 0 0,1-1 0 0 0,-1 1 1 0 0,0 0-1 0 0,0 4 0 0 0,0-7 217 0 0,-1 1-243 0 0,1 0-31 0 0,0-1 43 0 0,0 2-22 0 0,-8 2 40 0 0,6-3 45 0 0,1-1 44 0 0,0 0 17 0 0,0 0 14 0 0,-1 1 1 0 0,1-1 0 0 0,0 0-1 0 0,-1 0 1 0 0,1 0 0 0 0,-1 0 0 0 0,1 0-1 0 0,0-1 1 0 0,-1 1 0 0 0,1 0 0 0 0,-1-1-1 0 0,1 1 1 0 0,0-1 0 0 0,-1 1-1 0 0,1-1 1 0 0,0 0 0 0 0,0 1 0 0 0,0-1-1 0 0,-1 0 1 0 0,1 0 0 0 0,0 0 0 0 0,0 0-1 0 0,0 0 1 0 0,0 0 0 0 0,1 0-1 0 0,-1 0 1 0 0,0 0 0 0 0,0 0 0 0 0,1 0-1 0 0,-2-2 1 0 0,-3-5-57 0 0,4 7-30 0 0,0 0 0 0 0,0-1 11 0 0,-1 1 32 0 0,1 0-33 0 0,0-1-10 0 0,-1 1 0 0 0,1 0 0 0 0,-1 0 0 0 0,1 0 0 0 0,-1 0 0 0 0,1 0 11 0 0,1 0 32 0 0,-2 0-33 0 0,1 1 1 0 0,-17-7 642 0 0,17 7-569 0 0,0-1 720 0 0,0 1-724 0 0,0 0-76 0 0,1 0-62 0 0,1 1-2 0 0,-17 0-74 0 0,14-1 124 0 0,1 0 15 0 0,0 0 1 0 0,0 0-1 0 0,0 0 1 0 0,1 0-1 0 0,-1 0 1 0 0,0 0 0 0 0,0 0-1 0 0,0 0 1 0 0,1 0-1 0 0,-1-1 1 0 0,0 1-1 0 0,0 0 1 0 0,1-1 0 0 0,-1 1-1 0 0,0 0 1 0 0,1-1-1 0 0,-1 1 1 0 0,0-1 0 0 0,1 1-1 0 0,-1-1 1 0 0,1 1-1 0 0,-1-1 1 0 0,0 1-1 0 0,1-1 1 0 0,-1 0 0 0 0,1 1-1 0 0,0-1 1 0 0,-1 0-1 0 0,1 1 1 0 0,0-1-1 0 0,-1 0 1 0 0,1 1 0 0 0,0-1-1 0 0,0 0 1 0 0,0 0-1 0 0,-1 1 1 0 0,1-1 0 0 0,0 0-1 0 0,0 0 1 0 0,0 0-1 0 0,1 0 1 0 0,-1 0 66 0 0,0-1 23 0 0,0 0 0 0 0,0 0 0 0 0,0-1-1 0 0,1 1 1 0 0,-1 0 0 0 0,1 0 0 0 0,-1 0 0 0 0,1 0-1 0 0,0 0 1 0 0,0 0 0 0 0,0 0 0 0 0,0 0 0 0 0,0 0-1 0 0,1 0 1 0 0,-1 0 0 0 0,0 1 0 0 0,1-1 0 0 0,0 0-1 0 0,-1 1 1 0 0,1-1 0 0 0,0 1 0 0 0,0 0 0 0 0,0 0-1 0 0,0-1 1 0 0,0 1 0 0 0,0 0 0 0 0,0 1 0 0 0,0-1-1 0 0,0 0 1 0 0,1 1 0 0 0,-1-1 0 0 0,0 1 0 0 0,0-1-1 0 0,1 1 1 0 0,-1 0 0 0 0,0 0 0 0 0,1 0 0 0 0,-1 0-1 0 0,3 1 1 0 0,12-2 68 0 0,-13 0-125 0 0,0 1 0 0 0,0-1-1 0 0,1 1 1 0 0,-1 0 0 0 0,0 0-1 0 0,7 2 1 0 0,-10-2-39 0 0,1 0 1 0 0,-1 1-1 0 0,0-1 1 0 0,0 1-1 0 0,0 0 1 0 0,0-1-1 0 0,0 1 1 0 0,0 0-1 0 0,0 0 1 0 0,0-1-1 0 0,0 1 1 0 0,-1 0-1 0 0,1 0 1 0 0,0 0-1 0 0,-1 0 1 0 0,1 0-1 0 0,0 0 1 0 0,-1 0-1 0 0,1 2 1 0 0,0 0-66 0 0,0-1 0 0 0,0 1 1 0 0,-1 0-1 0 0,1-1 0 0 0,-1 1 0 0 0,0 0 1 0 0,0-1-1 0 0,0 1 0 0 0,0 0 0 0 0,-1 3 0 0 0,1-5 24 0 0,-1 9-1031 0 0,1-8-145 0 0</inkml:trace>
</inkml:ink>
</file>

<file path=ppt/ink/ink1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1"/>
    </inkml:context>
    <inkml:brush xml:id="br0">
      <inkml:brushProperty name="width" value="0.025" units="cm"/>
      <inkml:brushProperty name="height" value="0.025" units="cm"/>
      <inkml:brushProperty name="color" value="#B54907"/>
    </inkml:brush>
  </inkml:definitions>
  <inkml:trace contextRef="#ctx0" brushRef="#br0">57 41 7831 0 0,'0'0'3311'0'0,"5"9"1432"0"0,-5-4-4685 0 0,0-3-18 0 0,0 1-1 0 0,0 0 0 0 0,0 0 0 0 0,0-1 0 0 0,0 1 0 0 0,-1 0 1 0 0,0-1-1 0 0,1 1 0 0 0,-3 4 0 0 0,2-5-39 0 0,1 0 4 0 0,0-1-3 0 0,-6 8-70 0 0,5-8 63 0 0,1-1-1 0 0,-1 1 0 0 0,1-1 0 0 0,-1 1 1 0 0,1-1-1 0 0,-1 1 0 0 0,1-1 1 0 0,-1 1-1 0 0,0-1 0 0 0,1 1 1 0 0,-1-1-1 0 0,0 0 0 0 0,1 1 0 0 0,-1-1 1 0 0,0 0-1 0 0,0 1 0 0 0,1-1 1 0 0,-1 0-1 0 0,0 0 0 0 0,0 0 1 0 0,1 0-1 0 0,-1 0 0 0 0,0 0 1 0 0,0 0-1 0 0,1 0 0 0 0,-1 0 0 0 0,0 0 1 0 0,0 0-1 0 0,0 0 0 0 0,1 0 1 0 0,-1-1-1 0 0,0 1 0 0 0,1 0 1 0 0,-1-1-1 0 0,0 1 0 0 0,0 0 0 0 0,1-1 1 0 0,-1 1-1 0 0,1-1 0 0 0,-1 1 1 0 0,0-1-1 0 0,0 0 0 0 0,-16-22 265 0 0,17 21-220 0 0,-1 1 1 0 0,1-1-1 0 0,-1 1 1 0 0,1-1-1 0 0,0 1 1 0 0,0-1-1 0 0,0 1 1 0 0,-1-1-1 0 0,1 1 1 0 0,1-1-1 0 0,-1 1 1 0 0,1-4-1 0 0,4-18 108 0 0,4 8 538 0 0,4-2-672 0 0,-13 17 146 0 0,6 0 625 0 0,-5-1-744 0 0,0 1 1 0 0,1 0-1 0 0,-1 0 1 0 0,1 0-1 0 0,-1 0 1 0 0,0 0-1 0 0,1 0 1 0 0,-1 1-1 0 0,0-1 1 0 0,1 0-1 0 0,-1 1 1 0 0,0-1-1 0 0,1 1 1 0 0,-1-1-1 0 0,0 1 1 0 0,0-1-1 0 0,1 1 1 0 0,-1 0-1 0 0,0 0 1 0 0,0-1-1 0 0,0 1 1 0 0,0 0-1 0 0,0 0 1 0 0,1 2-1 0 0,-1-1-184 0 0,0-1 0 0 0,0 0 0 0 0,0 1 0 0 0,-1-1 0 0 0,1 1 0 0 0,0-1 0 0 0,-1 1 0 0 0,0 0 0 0 0,1 1 0 0 0,2 7-3333 0 0,-1-6 1974 0 0</inkml:trace>
</inkml:ink>
</file>

<file path=ppt/ink/ink1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2"/>
    </inkml:context>
    <inkml:brush xml:id="br0">
      <inkml:brushProperty name="width" value="0.025" units="cm"/>
      <inkml:brushProperty name="height" value="0.025" units="cm"/>
      <inkml:brushProperty name="color" value="#B54907"/>
    </inkml:brush>
  </inkml:definitions>
  <inkml:trace contextRef="#ctx0" brushRef="#br0">59 77 2303 0 0,'0'0'19335'0'0,"0"0"-19270"0"0,0-1-90 0 0,1 0 0 0 0,-1 0 0 0 0,0 1-1 0 0,1-1 1 0 0,-1 0 0 0 0,0 0 0 0 0,0 0-1 0 0,0 0 1 0 0,0 0 0 0 0,0 0 0 0 0,0 0 0 0 0,0 0-1 0 0,0 0 1 0 0,0 0 0 0 0,0 0 0 0 0,-1 0-1 0 0,1 0 1 0 0,0 0 0 0 0,-1 0 0 0 0,0-1 0 0 0,-12-23-112 0 0,7 16 59 0 0,6 8-4 0 0,-1 0 0 0 0,0 0 0 0 0,1 0 0 0 0,-1 0-1 0 0,0 0 1 0 0,0 0 0 0 0,0 0 0 0 0,0 0 0 0 0,0 0 0 0 0,0 0 0 0 0,0 1-1 0 0,0-1 1 0 0,0 0 0 0 0,0 1 0 0 0,-2-2 0 0 0,-7-3-132 0 0,10 5 142 0 0,0-1-256 0 0,-1 1 318 0 0,1 0-1 0 0,0 0 0 0 0,0 0 1 0 0,-1 0-1 0 0,1 0 0 0 0,0 0 1 0 0,-1 0-1 0 0,1 0 1 0 0,0 0-1 0 0,0 0 0 0 0,-1 0 1 0 0,1 0-1 0 0,0 0 1 0 0,-1 0-1 0 0,1 0 0 0 0,0 0 1 0 0,-1 0-1 0 0,1 0 0 0 0,0 1 1 0 0,0-1-1 0 0,-1 0 1 0 0,1 0-1 0 0,0 0 0 0 0,0 0 1 0 0,-1 0-1 0 0,1 1 0 0 0,0-1 1 0 0,0 0-1 0 0,-1 1 1 0 0,0 0 24 0 0,0 0-3 0 0,0 1 45 0 0,1 0 24 0 0,0 3 137 0 0,0 1 1 0 0,0-1 0 0 0,1 1-1 0 0,0-1 1 0 0,0 0-1 0 0,3 9 1 0 0,6 6-5773 0 0</inkml:trace>
</inkml:ink>
</file>

<file path=ppt/ink/ink1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3"/>
    </inkml:context>
    <inkml:brush xml:id="br0">
      <inkml:brushProperty name="width" value="0.025" units="cm"/>
      <inkml:brushProperty name="height" value="0.025" units="cm"/>
      <inkml:brushProperty name="color" value="#B54907"/>
    </inkml:brush>
  </inkml:definitions>
  <inkml:trace contextRef="#ctx0" brushRef="#br0">5 67 1839 0 0,'0'0'16991'0'0,"-3"-24"-18078"0"0,3 22 1129 0 0,-1 1 0 0 0,1-1-1 0 0,0 1 1 0 0,0-1 0 0 0,0 0-1 0 0,1 1 1 0 0,-1-1 0 0 0,0 1 0 0 0,1-1-1 0 0,-1 1 1 0 0,1-1 0 0 0,-1 1-1 0 0,1-1 1 0 0,0 1 0 0 0,-1 0 0 0 0,1-1-1 0 0,0 1 1 0 0,0 0 0 0 0,0-1-1 0 0,0 1 1 0 0,0 0 0 0 0,0 0 0 0 0,1 0-1 0 0,-1 0 1 0 0,0 0 0 0 0,1 0-1 0 0,-1 0 1 0 0,1 1 0 0 0,-1-1 0 0 0,1 0-1 0 0,-1 1 1 0 0,1-1 0 0 0,-1 1-1 0 0,1 0 1 0 0,-1-1 0 0 0,1 1-1 0 0,0 0 1 0 0,2 0 0 0 0,0 0 0 0 0,0 0 0 0 0,1 0 0 0 0,-1 1-1 0 0,0-1 1 0 0,0 1 0 0 0,0 0 0 0 0,1 0 0 0 0,-1 1 0 0 0,0-1 0 0 0,-1 1 0 0 0,1 0 0 0 0,0 0 0 0 0,0 0-1 0 0,-1 0 1 0 0,1 1 0 0 0,-1-1 0 0 0,0 1 0 0 0,0 0 0 0 0,0 0 0 0 0,0 0 0 0 0,-1 0 0 0 0,1 1 0 0 0,-1-1-1 0 0,0 1 1 0 0,4 6 0 0 0,-6-9-88 0 0,1 0 0 0 0,-1 0 0 0 0,0 0 0 0 0,0 0 0 0 0,1 0 0 0 0,-1 0 0 0 0,0 0 0 0 0,0 0 0 0 0,0 0 0 0 0,0 0 0 0 0,0 0 0 0 0,0 0 0 0 0,0 0 0 0 0,-1 0 0 0 0,1 0 0 0 0,-1 1 0 0 0,1-1 15 0 0,0-1 0 0 0,-1 1 0 0 0,1-1 0 0 0,-1 1 0 0 0,1-1 1 0 0,-1 1-1 0 0,1-1 0 0 0,-1 1 0 0 0,1-1 0 0 0,-1 0 0 0 0,1 1 0 0 0,-1-1 1 0 0,0 0-1 0 0,1 0 0 0 0,-1 1 0 0 0,0-1 0 0 0,1 0 0 0 0,-1 0 1 0 0,-1 0-1 0 0,-2 0-84 0 0,-1 0 0 0 0,0 0 1 0 0,0 0-1 0 0,0-1 1 0 0,-8-1-1 0 0,4 0 62 0 0,-25 0 53 0 0,30 2-51 0 0,3 1 38 0 0,-1-1 1 0 0,0 0-1 0 0,0 0 0 0 0,1 0 1 0 0,-1 0-1 0 0,0 0 1 0 0,0-1-1 0 0,1 1 0 0 0,-1 0 1 0 0,0-1-1 0 0,1 1 0 0 0,-1-1 1 0 0,-2-1-1 0 0</inkml:trace>
</inkml:ink>
</file>

<file path=ppt/ink/ink1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4"/>
    </inkml:context>
    <inkml:brush xml:id="br0">
      <inkml:brushProperty name="width" value="0.025" units="cm"/>
      <inkml:brushProperty name="height" value="0.025" units="cm"/>
      <inkml:brushProperty name="color" value="#B54907"/>
    </inkml:brush>
  </inkml:definitions>
  <inkml:trace contextRef="#ctx0" brushRef="#br0">1 1 2303 0 0,'0'0'13183'0'0,"25"2"-9936"0"0,-21-1-3163 0 0,0 0 0 0 0,-1 0-1 0 0,1 0 1 0 0,0 1 0 0 0,-1-1 0 0 0,5 4 0 0 0,-7-4-111 0 0,1 0-1 0 0,0 0 1 0 0,-1 1-1 0 0,1-1 1 0 0,-1 0-1 0 0,1 1 1 0 0,-1 0-1 0 0,0-1 1 0 0,1 1-1 0 0,-1 0 1 0 0,0-1-1 0 0,0 1 1 0 0,0 0-1 0 0,-1 0 1 0 0,1 0-1 0 0,1 3 1 0 0,-2-4-14 0 0,0 1 1 0 0,0-1 0 0 0,0 0 0 0 0,0 0-1 0 0,0 1 1 0 0,0-1 0 0 0,-1 0 0 0 0,1 0-1 0 0,0 0 1 0 0,-1 1 0 0 0,1-1 0 0 0,0 0-1 0 0,-1 0 1 0 0,0 0 0 0 0,1 0 0 0 0,-1 0-1 0 0,0 0 1 0 0,0 0 0 0 0,1 0 0 0 0,-1 0-1 0 0,-1 1 1 0 0,1-2-40 0 0,-3 3-114 0 0,-1 0-110 0 0,-15-5 146 0 0,17 1-203 0 0,0 1 0 0 0,0-1 0 0 0,0 0 1 0 0,1 0-1 0 0,-1-1 0 0 0,1 1 0 0 0,-5-3 0 0 0,1 0-1808 0 0</inkml:trace>
</inkml:ink>
</file>

<file path=ppt/ink/ink1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5"/>
    </inkml:context>
    <inkml:brush xml:id="br0">
      <inkml:brushProperty name="width" value="0.025" units="cm"/>
      <inkml:brushProperty name="height" value="0.025" units="cm"/>
      <inkml:brushProperty name="color" value="#B54907"/>
    </inkml:brush>
  </inkml:definitions>
  <inkml:trace contextRef="#ctx0" brushRef="#br0">7 50 919 0 0,'0'0'13206'0'0,"-6"-21"-13108"0"0,6 20 22 0 0,0 0 0 0 0,0-1 0 0 0,0 1 0 0 0,0 0 0 0 0,0-1 0 0 0,0 1 0 0 0,0 0 0 0 0,1-1 0 0 0,-1 1 0 0 0,1 0 0 0 0,-1 0 0 0 0,1-1 0 0 0,-1 1 0 0 0,1 0 0 0 0,0 0 0 0 0,0 0 0 0 0,0-1 0 0 0,0 1 48 0 0,-1 1 474 0 0,1 0-535 0 0,0-1-1 0 0,0 1 1 0 0,0-1-1 0 0,-1 1 1 0 0,1-1-1 0 0,0 1 1 0 0,0 0-1 0 0,0-1 1 0 0,0 1-1 0 0,0 0 0 0 0,0 0 1 0 0,0 0-1 0 0,0 0 1 0 0,0 0-1 0 0,0 0 1 0 0,0 0-1 0 0,0 0 1 0 0,0 0-1 0 0,0 0 0 0 0,0 1 1 0 0,0-1-1 0 0,0 0 1 0 0,-1 1-1 0 0,1-1 1 0 0,0 0-1 0 0,0 1 1 0 0,0-1-1 0 0,1 2 1 0 0,0 0-160 0 0,-1 0 1 0 0,1 0-1 0 0,-1 0 1 0 0,0 0-1 0 0,0 1 1 0 0,0-1-1 0 0,0 0 1 0 0,0 1-1 0 0,0-1 1 0 0,0 1-1 0 0,-1-1 1 0 0,0 1-1 0 0,1-1 1 0 0,-1 1 0 0 0,0-1-1 0 0,0 1 1 0 0,0-1-1 0 0,-1 1 1 0 0,0 3-1 0 0,1-6-105 0 0,0 1 1 0 0,-1 0-1 0 0,1-1 0 0 0,-1 1 0 0 0,1 0 0 0 0,0-1 1 0 0,-1 1-1 0 0,0 0 0 0 0,1-1 0 0 0,-1 1 1 0 0,1-1-1 0 0,-1 1 0 0 0,0-1 0 0 0,1 1 0 0 0,-1-1 1 0 0,0 1-1 0 0,1-1 0 0 0,-1 0 0 0 0,0 1 0 0 0,0-1 1 0 0,1 0-1 0 0,-1 0 0 0 0,0 0 0 0 0,0 0 1 0 0,0 1-1 0 0,1-1 0 0 0,-1 0 0 0 0,0 0 0 0 0,0 0 1 0 0,0 0-1 0 0,0-1 0 0 0,1 1 0 0 0,-1 0 0 0 0,0 0 1 0 0,0 0-1 0 0,1-1 0 0 0,-1 1 0 0 0,0 0 1 0 0,0-1-1 0 0,-1 0 0 0 0,-1 0-1021 0 0</inkml:trace>
</inkml:ink>
</file>

<file path=ppt/ink/ink1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1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1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1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1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1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6"/>
    </inkml:context>
    <inkml:brush xml:id="br0">
      <inkml:brushProperty name="width" value="0.025" units="cm"/>
      <inkml:brushProperty name="height" value="0.025" units="cm"/>
      <inkml:brushProperty name="color" value="#B54907"/>
    </inkml:brush>
  </inkml:definitions>
  <inkml:trace contextRef="#ctx0" brushRef="#br0">57 161 7343 0 0,'0'0'10962'0'0,"20"0"-9000"0"0,-18 0-1993 0 0,0-1 0 0 0,-1 1 0 0 0,1-1 0 0 0,-1 1 1 0 0,1-1-1 0 0,-1 0 0 0 0,0 0 0 0 0,1 1 0 0 0,-1-1 0 0 0,0 0 0 0 0,1 0 0 0 0,-1 0 0 0 0,0-1 0 0 0,1 0 0 0 0,-1 0-127 0 0,0 2 135 0 0,-1-1-1 0 0,0 0 1 0 0,1 0 0 0 0,-1 1-1 0 0,0-1 1 0 0,0 0 0 0 0,1 0 0 0 0,-1 0-1 0 0,0 0 1 0 0,0 1 0 0 0,0-1-1 0 0,0 0 1 0 0,0 0 0 0 0,0 0 0 0 0,0 1-1 0 0,-1-1 1 0 0,1 0 0 0 0,0 0-1 0 0,0 0 1 0 0,-1 1 0 0 0,0-2 0 0 0,1 1-20 0 0,-1-1 57 0 0,0 0 1 0 0,1 0-1 0 0,-1 0 1 0 0,1 0-1 0 0,-1 0 0 0 0,1-1 1 0 0,-1 1-1 0 0,1 0 1 0 0,0 0-1 0 0,0 0 1 0 0,0-1-1 0 0,1 1 0 0 0,-1 0 1 0 0,1 0-1 0 0,-1 0 1 0 0,2-4-1 0 0,-1 5-39 0 0,0-1 0 0 0,0 1 0 0 0,-1 0 0 0 0,1 0 1 0 0,-1 0-1 0 0,1-1 0 0 0,-1 1 0 0 0,1 0 0 0 0,-1-1 0 0 0,0 1 0 0 0,1 0 0 0 0,-1-1 0 0 0,0 1 0 0 0,0 0 0 0 0,0-1 0 0 0,0 1 0 0 0,0-1 0 0 0,-1 1 0 0 0,1 0 0 0 0,0-1 0 0 0,-1 1 1 0 0,1 0-1 0 0,-1 0 0 0 0,1-1 0 0 0,-1 1 0 0 0,0 0 0 0 0,1 0 0 0 0,-1 0 0 0 0,0 0 0 0 0,0 0 0 0 0,0-1 0 0 0,0 1 0 0 0,-1-1 0 0 0,-17-12-117 0 0,-12-7 58 0 0,30 21 41 0 0,0-2 31 0 0,-10-3 13 0 0,9 4-1 0 0,1 1 11 0 0,0 0 1 0 0,0 0-1 0 0,0 0 0 0 0,1 1 0 0 0,-1-1 1 0 0,0 0-1 0 0,0 0 0 0 0,0 0 0 0 0,0 1 1 0 0,0-1-1 0 0,1 0 0 0 0,-1 1 0 0 0,0-1 0 0 0,0 0 1 0 0,1 1-1 0 0,-1-1 0 0 0,0 1 0 0 0,0 0 1 0 0,1-1-1 0 0,-1 1 0 0 0,1-1 0 0 0,-1 1 1 0 0,1 0-1 0 0,-1-1 0 0 0,1 1 0 0 0,-1 0 0 0 0,1 0 1 0 0,-1-1-1 0 0,1 1 0 0 0,0 0 0 0 0,0 0 1 0 0,-1 1-1 0 0,0 2 76 0 0,0 0-15 0 0,-1 0 1 0 0,1 0 0 0 0,0 0-1 0 0,1 0 1 0 0,-1 6 0 0 0,1-8-63 0 0,0 0-10 0 0,0 7 158 0 0,2 6 67 0 0,-1-12-206 0 0,-1-3-89 0 0,0 0-94 0 0,0 3 270 0 0,0-1 1 0 0,0 1-1 0 0,1-1 0 0 0,-1 0 0 0 0,1 1 1 0 0,-1-1-1 0 0,1 0 0 0 0,0 1 0 0 0,0-1 0 0 0,0 0 1 0 0,0 0-1 0 0,1 0 0 0 0,-1 0 0 0 0,1 0 1 0 0,-1 0-1 0 0,1 0 0 0 0,2 2 0 0 0,16 18-5884 0 0</inkml:trace>
</inkml:ink>
</file>

<file path=ppt/ink/ink1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1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1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1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1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1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1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1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1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1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67"/>
    </inkml:context>
    <inkml:brush xml:id="br0">
      <inkml:brushProperty name="width" value="0.025" units="cm"/>
      <inkml:brushProperty name="height" value="0.025" units="cm"/>
      <inkml:brushProperty name="color" value="#B54907"/>
    </inkml:brush>
  </inkml:definitions>
  <inkml:trace contextRef="#ctx0" brushRef="#br0">3 13 5527 0 0,'0'0'11271'0'0,"-1"-9"-11467"0"0,0 7 175 0 0,1 2-22 0 0,0-2 43 0 0,0 2 153 0 0</inkml:trace>
</inkml:ink>
</file>

<file path=ppt/ink/ink1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1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1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1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1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1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1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1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1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1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4"/>
    </inkml:context>
    <inkml:brush xml:id="br0">
      <inkml:brushProperty name="width" value="0.05" units="cm"/>
      <inkml:brushProperty name="height" value="0.05" units="cm"/>
      <inkml:brushProperty name="color" value="#FABE00"/>
    </inkml:brush>
  </inkml:definitions>
  <inkml:trace contextRef="#ctx0" brushRef="#br0">129 78 12407 0 0,'0'0'3704'0'0,"1"-7"-3624"0"0,1 2 896 0 0,-9 8-2483 0 0,3-1 1546 0 0,4-2 257 0 0,-1 0 0 0 0,1 0 0 0 0,-1 0 0 0 0,0 1 0 0 0,1-1 1 0 0,-1 0-1 0 0,1 0 0 0 0,0 1 0 0 0,-1-1 0 0 0,1 0 0 0 0,-1 1 0 0 0,1-1 0 0 0,-1 1 0 0 0,1-1 0 0 0,0 0 0 0 0,-1 1 0 0 0,1-1 0 0 0,0 1 0 0 0,-1-1 0 0 0,1 1 0 0 0,0 0-221 0 0,0-1-1 0 0,0 0 0 0 0,0 0 1 0 0,1 1-1 0 0,-1-1 1 0 0,0 0-1 0 0,0 1 0 0 0,0-1 1 0 0,1 0-1 0 0,-1 0 1 0 0,0 1-1 0 0,0-1 1 0 0,1 0-1 0 0,-1 0 0 0 0,0 0 1 0 0,1 1-1 0 0,-1-1 1 0 0,0 0-1 0 0,1 0 0 0 0,-1 0 1 0 0,0 0-1 0 0,1 0 1 0 0,0 0-1 0 0,31 6-1453 0 0,-22-4 1783 0 0,-5-3-2661 0 0,-8-5-455 0 0,-12 2 564 0 0,14 4 2230 0 0,0 1 0 0 0,1-1 0 0 0,-1 0 0 0 0,0 1 1 0 0,0-1-1 0 0,1 1 0 0 0,-1-1 0 0 0,0 1 0 0 0,0-1 0 0 0,1 1 0 0 0,-1-1 0 0 0,1 1 0 0 0,-1 0 1 0 0,0-1-1 0 0,1 1 0 0 0,0 0 0 0 0,-1-1 0 0 0,1 1 0 0 0,-1 0 0 0 0,1 0 0 0 0,0-1 0 0 0,-1 1 1 0 0,1 0-1 0 0,0 0 0 0 0,0 0 0 0 0,0-1 0 0 0,0 1 0 0 0,0 0 0 0 0,0 0 0 0 0,0 0 1 0 0,0 0-1 0 0,0-1 0 0 0,0 1 0 0 0,0 0 0 0 0,0 0 0 0 0,1 0 0 0 0,0 1 0 0 0,0 2 122 0 0,0-1 1 0 0,1 1-1 0 0,-1-1 0 0 0,1 1 0 0 0,0-1 0 0 0,3 4 0 0 0,-5-6-92 0 0,5-3 652 0 0,-4-1-848 0 0,1 0-1 0 0,-1 1 0 0 0,1-1 1 0 0,-1 0-1 0 0,0-1 1 0 0,0 1-1 0 0,-1 0 0 0 0,1 0 1 0 0,-1 0-1 0 0,1 0 1 0 0,-1-1-1 0 0,0 1 0 0 0,0 0 1 0 0,-1 0-1 0 0,1 0 1 0 0,-1-1-1 0 0,0 1 0 0 0,1 0 1 0 0,-3-5-1 0 0,2 8 5 0 0,0-1-4 0 0,1 0-9 0 0,-1 1 91 0 0,0 0 1 0 0,1-1-1 0 0,-1 1 0 0 0,1-1 1 0 0,-1 1-1 0 0,0 0 0 0 0,0 0 1 0 0,1-1-1 0 0,-1 1 0 0 0,0 0 0 0 0,1 0 1 0 0,-1 0-1 0 0,0 0 0 0 0,0 0 1 0 0,1 0-1 0 0,-1 0 0 0 0,0 0 1 0 0,1 0-1 0 0,-1 0 0 0 0,0 0 1 0 0,0 0-1 0 0,1 1 0 0 0,-1-1 1 0 0,0 0-1 0 0,1 0 0 0 0,-1 1 1 0 0,0-1-1 0 0,1 1 0 0 0,-1-1 1 0 0,1 0-1 0 0,-1 1 0 0 0,1-1 1 0 0,-1 1-1 0 0,1-1 0 0 0,-1 1 1 0 0,1-1-1 0 0,-1 1 0 0 0,1 0 1 0 0,-1-1-1 0 0,1 2 0 0 0,-1-1 56 0 0,0 1 0 0 0,1-1 0 0 0,0 0 0 0 0,-1 1 0 0 0,1-1 1 0 0,0 1-1 0 0,0-1 0 0 0,0 1 0 0 0,0-1 0 0 0,0 0 0 0 0,0 1 0 0 0,0-1 0 0 0,0 1 0 0 0,1-1 0 0 0,0 2 0 0 0,0 0 74 0 0,1 0 1 0 0,0 1-1 0 0,0-1 0 0 0,0-1 1 0 0,0 1-1 0 0,0 0 0 0 0,0 0 1 0 0,1-1-1 0 0,0 0 1 0 0,-1 1-1 0 0,1-1 0 0 0,0 0 1 0 0,0 0-1 0 0,0 0 0 0 0,1-1 1 0 0,-1 1-1 0 0,6 1 0 0 0,-8-3-144 0 0,-1 0-1 0 0,0 0 0 0 0,1 0 0 0 0,-1 0 0 0 0,0 0 1 0 0,0-1-1 0 0,1 1 0 0 0,-1 0 0 0 0,0 0 0 0 0,0-1 0 0 0,1 1 1 0 0,-1 0-1 0 0,0 0 0 0 0,0-1 0 0 0,0 1 0 0 0,1 0 0 0 0,-1 0 1 0 0,0-1-1 0 0,0 1 0 0 0,0 0 0 0 0,0-1 0 0 0,0 1 0 0 0,0 0 1 0 0,0-1-1 0 0,0 1 0 0 0,1 0 0 0 0,-1-1 0 0 0,0 1 0 0 0,-1 0 1 0 0,1 0-1 0 0,0-1 0 0 0,0 1 0 0 0,0 0 0 0 0,0-1 1 0 0,0 0-1 0 0,-2-11-683 0 0,2 11 670 0 0,-1-4-53 0 0,0 1-1 0 0,-1-1 0 0 0,1 0 1 0 0,-1 1-1 0 0,0-1 1 0 0,0 1-1 0 0,-1 0 0 0 0,0 0 1 0 0,1 0-1 0 0,-1 0 0 0 0,-1 0 1 0 0,1 1-1 0 0,0-1 0 0 0,-1 1 1 0 0,-4-4-1 0 0,6 6 84 0 0,0 0 843 0 0,-7-19-2182 0 0,9 8 1478 0 0,0 11-96 0 0,-1 0-33 0 0,1-1 1 0 0,0 2 106 0 0,0 0-63 0 0,0-1-33 0 0,0 0 32 0 0,0 1 1 0 0,1-1-57 0 0,-1 0-50 0 0,-1 0 27 0 0,1-1-34 0 0,0 0 0 0 0,-1 1 35 0 0,1 1 102 0 0,-9 17 287 0 0,8-12-352 0 0,1-3-12 0 0,-1 0 0 0 0,1 0 0 0 0,-1-1 0 0 0,0 1 0 0 0,0 0 0 0 0,0 0 0 0 0,0 0 0 0 0,0-1 0 0 0,0 1 0 0 0,0 0 0 0 0,-3 2 0 0 0,3-1 8 0 0,1-3-6 0 0,-11 8-136 0 0,11-7 123 0 0,-10 4-198 0 0,10-5 145 0 0,-1-2-29 0 0,10-9 342 0 0,-1 0-127 0 0,-7 11-165 0 0,-1-1 20 0 0,0 0-35 0 0,-8 0-806 0 0,7 0 867 0 0,-1 1 0 0 0,0-1 0 0 0,1 1 0 0 0,-1-1 0 0 0,0 1 1 0 0,0 0-1 0 0,1 0 0 0 0,-1 0 0 0 0,0 0 0 0 0,0 0 1 0 0,1 0-1 0 0,-4 1 2439 0 0,16-6-2628 0 0,-9 4 186 0 0,-1 1 11 0 0,-1 0 32 0 0,2-1-33 0 0,-1 0-10 0 0,1 0 0 0 0,0 0-951 0 0,-3 3 472 0 0,-2 0 506 0 0,1 0 0 0 0,0 1 0 0 0,0-1 0 0 0,0 1 1 0 0,0 0-1 0 0,0 0 0 0 0,1 0 0 0 0,-1 0 0 0 0,1 0 0 0 0,-2 5 0 0 0,3-7-95 0 0,0-1 4 0 0,0 2 0 0 0,-9 7-80 0 0,8-8 134 0 0,1 0-49 0 0,-1-1-29 0 0,0 1 8 0 0,1-1 24 0 0,-2 1 45 0 0,0 0 11 0 0,0 0 0 0 0,-14 7-280 0 0,-11 11 2472 0 0,27-19-2051 0 0,-2 2 9 0 0,8 7 178 0 0,-4-8-311 0 0,-1-1-12 0 0,-1 0 0 0 0,1 1 0 0 0,0-1 0 0 0,-1 0 1 0 0,1 0-1 0 0,0 1 0 0 0,-1-1 0 0 0,1 0 0 0 0,0 1 0 0 0,-1-1 1 0 0,1 1-1 0 0,-1-1 0 0 0,1 1 0 0 0,-1-1 0 0 0,0 1 0 0 0,1-1 0 0 0,-1 1 1 0 0,1 0-1 0 0,0 0 0 0 0,0 1-16 0 0,0-1 11 0 0,0 0 0 0 0,0 1 0 0 0,0-1 14 0 0,-1-1-13 0 0,1 1 0 0 0,-1-1 0 0 0,1 0 0 0 0,-1 0 0 0 0,1 1 0 0 0,-1-1 0 0 0,1 0 0 0 0,-1 0 0 0 0,1 0 0 0 0,-1 0 0 0 0,1 1 0 0 0,-1-1 0 0 0,1 0 0 0 0,-1 0 0 0 0,1 0 1 0 0,0 0-1 0 0,-1 0 0 0 0,1 0 0 0 0,-1-1 0 0 0,1 1 0 0 0,-1 0 0 0 0,1 0 0 0 0,-1 0 0 0 0,1 0 0 0 0,-1-1 0 0 0,1 1 0 0 0,-1 0 0 0 0,1 0 0 0 0,-1-1 0 0 0,1 1 0 0 0,-1 0 1 0 0,1-1-1 0 0,-1 1 0 0 0,1-1 0 0 0,1 0-57 0 0,5-4-17 0 0,13-4 82 0 0,-18 8 6 0 0,-2 1-8 0 0,1 0 0 0 0,0-1 0 0 0,-1 1 0 0 0,1 0 0 0 0,0 0 0 0 0,0 0 0 0 0,0 0 0 0 0,-1 0 0 0 0,1 0-1 0 0,0 0 1 0 0,0 0 0 0 0,-1 0 0 0 0,1 0 0 0 0,0 1 0 0 0,-1-1 0 0 0,1 0 0 0 0,0 0 0 0 0,0 1 0 0 0,-1-1 0 0 0,1 0-1 0 0,0 1 1 0 0,-1-1 0 0 0,2 1 0 0 0,0 0-35 0 0,0 1-63 0 0,4 9 40 0 0,-5-10 106 0 0,-1 0 0 0 0,1 0 0 0 0,0 0 1 0 0,-1 0-1 0 0,1 0 0 0 0,0 0 1 0 0,0 0-1 0 0,0 0 0 0 0,0 0 1 0 0,0 0-1 0 0,0-1 0 0 0,2 2 1 0 0,13 9 462 0 0,-4-1-106 0 0,-9-8-353 0 0,-1 1-1 0 0,1-1 0 0 0,0-1 0 0 0,0 1 0 0 0,0 0 1 0 0,0-1-1 0 0,0 1 0 0 0,0-1 0 0 0,6 2 0 0 0,-8-3-82 0 0,0 0 0 0 0,0 0-1 0 0,0 0 1 0 0,0 0 0 0 0,0 0-1 0 0,0 0 1 0 0,0 0 0 0 0,1-1-1 0 0,-1 1 1 0 0,0 0-1 0 0,0 0 1 0 0,0-1 0 0 0,0 1-1 0 0,0-1 1 0 0,0 1 0 0 0,0-1-1 0 0,1 0 1 0 0,-1 0 20 0 0,1 0 0 0 0,0 0 0 0 0,-1 1 0 0 0,1-1 0 0 0,0 0 0 0 0,0 1 0 0 0,0-1 0 0 0,3 1 0 0 0,-5 0-63 0 0,3 0 40 0 0,-1 0 1 0 0,1 1-1 0 0,0-1 0 0 0,-1 1 1 0 0,1-1-1 0 0,-1 1 0 0 0,0 0 1 0 0,5 2-1 0 0,29 22 27 0 0,-34-23 8 0 0,3 2 63 0 0,1 0 0 0 0,-1 0-1 0 0,1-1 1 0 0,0 1 0 0 0,0-1-1 0 0,0 0 1 0 0,7 2-1 0 0,-11-5-59 0 0,0 1-11 0 0,-1 0 0 0 0,1 0-12 0 0,-2-1-36 0 0,2 0 36 0 0,0 2 28 0 0,5-2 22 0 0,11 0-28 0 0,-8-1-29 0 0,13 3-26 0 0,-21-1 45 0 0,17 3 0 0 0,-17-3 0 0 0,0-1 0 0 0,-1 1 11 0 0,0-1 31 0 0,0 0-31 0 0,1 1-11 0 0,-1 0 0 0 0,1-1 0 0 0,3 1 31 0 0,-4-1 10 0 0,18 11 15 0 0,13 2 8 0 0,-30-13-64 0 0,0 2-24 0 0,11 1-16 0 0,-2-2-157 0 0,-2-2 185 0 0,10 2 88 0 0,-18-1-34 0 0,0 1-31 0 0,1-1-11 0 0,-1 0 0 0 0,1 0 0 0 0,1 0 0 0 0,-4-1 0 0 0,3 2 0 0 0,16 8 0 0 0,-17-8 0 0 0,25 13 0 0 0,-13-9 0 0 0,-12-4 12 0 0,0-1 47 0 0,-1 0-5 0 0,1 0-58 0 0,-1 0-54 0 0,1 1 54 0 0,0-1 36 0 0,-1 0-33 0 0,0 0-1 0 0,0 0 1 0 0,0 0 0 0 0,0 0 0 0 0,0 0 0 0 0,0 0 0 0 0,0 0 0 0 0,0 0-1 0 0,0 0 1 0 0,0 0 0 0 0,0 0 0 0 0,0 0 0 0 0,0 0 0 0 0,0 0-1 0 0,0 0 1 0 0,0 0 0 0 0,0 0 0 0 0,0 0 0 0 0,0 0 0 0 0,0 0-1 0 0,0 0 1 0 0,0 0 0 0 0,0 0 0 0 0,0 0 0 0 0,0 0 0 0 0,0 0-1 0 0,0 0 1 0 0,0 1 0 0 0,0-1 0 0 0,0 0 0 0 0,0 0 0 0 0,0 0 0 0 0,0 1-65 0 0,16-3 31 0 0,-14 2 35 0 0,0 0 0 0 0,0-1 0 0 0,0 1 0 0 0,-1 0 0 0 0,1 0 0 0 0,18 0 64 0 0,-19-1-26 0 0,2 1 65 0 0,20 9-44 0 0,-22-9-65 0 0,5 2 19 0 0,16 13-92 0 0,-21-14 79 0 0,1 0-11 0 0,1 1-66 0 0,-2-2 64 0 0,0 1-1 0 0,0-1 0 0 0,1 1 0 0 0,-1-1 0 0 0,0 1 0 0 0,0 0 1 0 0,0 0-1 0 0,0-1 0 0 0,0 1 0 0 0,0 0 0 0 0,0 0 1 0 0,-1 0-1 0 0,1 0 0 0 0,0 0 0 0 0,0 0 0 0 0,0 2 0 0 0,0-2-15 0 0,-1 0-51 0 0,3 1-2 0 0,-3-3-36 0 0,9 20-34 0 0,-9-19 149 0 0,0 0 0 0 0,0 0 0 0 0,0 0 0 0 0,1-1 0 0 0,-1 1 0 0 0,0 0 0 0 0,0 0 0 0 0,0 0 0 0 0,0 0 0 0 0,0 0 0 0 0,0 0 0 0 0,0 0 0 0 0,0 0 0 0 0,0 0 0 0 0,0 0 0 0 0,0 0 0 0 0,0 0 0 0 0,0 0 0 0 0,0 0 0 0 0,0 0 0 0 0,0 0 0 0 0,0 0 0 0 0,0 0-1 0 0,0 1 1 0 0,0-1 0 0 0,7 14-174 0 0,-6-12 177 0 0,-1 0 0 0 0,1 0 0 0 0,0 0-38 0 0,0-3-53 0 0,1 19-148 0 0,-2-16 239 0 0,0-1-11 0 0,0 0-31 0 0,1 0 31 0 0,-1 1 0 0 0,0-2-31 0 0,0 2 18 0 0,0-2-40 0 0,0 0-3 0 0,0 1-1 0 0,0 0-15 0 0,0-1-286 0 0,-1 0 265 0 0,1-1-1 0 0,-1 1 1 0 0,1 0 0 0 0,-1 0 0 0 0,1 0-1 0 0,0 0 1 0 0,-1-1 0 0 0,1 1 0 0 0,-1 0-1 0 0,1 0 1 0 0,-1-1 0 0 0,1 1-1 0 0,0 0 1 0 0,-1-1 0 0 0,1 1 0 0 0,0 0-1 0 0,-1-1 1 0 0,1 1 0 0 0,0 0 0 0 0,0-1-1 0 0,-1 1 1 0 0,1-1 0 0 0,0 1 0 0 0,0-1-1 0 0,0 1 1 0 0,-1 0 0 0 0,1-1 0 0 0,0 0-1 0 0,-6-37 116 0 0,6 38 42 0 0,0-1 1 0 0,0 0-44 0 0,-1-2 6 0 0,0 4-38 0 0,0-20 228 0 0,1 17-206 0 0,1 1 11 0 0,1-4 218 0 0,-2 4-235 0 0,0 0 0 0 0,1 0 0 0 0,-1 0 0 0 0,0 0 0 0 0,0 0 0 0 0,0 0 0 0 0,0 0 0 0 0,0 0 0 0 0,0 0 0 0 0,0 0 1 0 0,0 0-1 0 0,0 0 0 0 0,0 0 0 0 0,-1 0 0 0 0,1 0 0 0 0,-1-1 0 0 0,1 0-31 0 0,-1 0 0 0 0,1 0 0 0 0,-1 0 0 0 0,1 1 0 0 0,-1-1 0 0 0,1 0 0 0 0,-1 1 0 0 0,0-1 1 0 0,0 0-1 0 0,0 1 0 0 0,0-1 0 0 0,0 1 0 0 0,0-1 0 0 0,-1 1 0 0 0,1 0 0 0 0,0 0 0 0 0,-1-1 0 0 0,-2 0 0 0 0,2 0-170 0 0,2 2 152 0 0,-1 0-4 0 0,0-1 47 0 0,0 0 12 0 0,-1-1 0 0 0,1 1 0 0 0,0-1 0 0 0,-1 1 0 0 0,1 0 0 0 0,0-1 0 0 0,0 1 11 0 0,1 1 44 0 0,-4-14 722 0 0,4 14-865 0 0,0-1 19 0 0,0 0 66 0 0,0 1 35 0 0,-2-1-651 0 0,-2 1 617 0 0,1-1-1 0 0,0 1 0 0 0,0 0 1 0 0,0 0-1 0 0,-1 0 1 0 0,1 0-1 0 0,0 1 1 0 0,0-1-1 0 0,-4 2 0 0 0,-19 1-88 0 0,26-3 91 0 0,0 0 1 0 0,0 1-1 0 0,0-1 0 0 0,0 0 1 0 0,0 0-1 0 0,0 0 1 0 0,0 0-1 0 0,0 0 0 0 0,0 0 1 0 0,0 0-1 0 0,0 0 0 0 0,0 0 1 0 0,0 0-1 0 0,0 0 1 0 0,0 0-1 0 0,0 0 0 0 0,0 0 1 0 0,0 0-1 0 0,0 0 0 0 0,0 0 1 0 0,0 0-1 0 0,0 0 1 0 0,0 0-1 0 0,0 0 0 0 0,0 0 1 0 0,0 0-1 0 0,0 0 0 0 0,0 0 1 0 0,0 0-1 0 0,0 0 1 0 0,0 0-1 0 0,0 0 0 0 0,0 0 1 0 0,0 0-1 0 0,0 0 0 0 0,0 0 1 0 0,-19-2 102 0 0,17 2-103 0 0,-2-1 3191 0 0,4 0-3170 0 0,1 1 1 0 0,-1-1-1 0 0,1 1 1 0 0,-1-1-1 0 0,1 1 0 0 0,-1-1 1 0 0,1 1-1 0 0,0-1 1 0 0,-1 1-1 0 0,1-1 0 0 0,0 1 1 0 0,-1 0-1 0 0,1-1 1 0 0,0 1-1 0 0,0 0 0 0 0,-1 0 1 0 0,1-1-1 0 0,0 1 1 0 0,0 0-1 0 0,-1 0 1 0 0,1 0-1 0 0,0 0 0 0 0,0 0 1 0 0,0 0-1 0 0,0 0 1 0 0,10-1 88 0 0,-11 1-186 0 0,-6-4-2892 0 0,4 3 2941 0 0,-1 0 0 0 0,1-1 0 0 0,-1 1-1 0 0,1-1 1 0 0,-4-4 221 0 0,6 6-102 0 0,-1-1-16 0 0,1 0-28 0 0,0 1-84 0 0,0-1 7 0 0,0 1-52 0 0,-3-5-659 0 0,2 5 665 0 0,0-1-304 0 0,0 1 331 0 0,-1 0 24 0 0,1 0-24 0 0,1 0 56 0 0,-1 0-1 0 0,1-1 1 0 0,-1 1-1 0 0,0 0 1 0 0,1 0-1 0 0,-1 0 0 0 0,0 0 1 0 0,1 0-1 0 0,-1 0 1 0 0,1 1-1 0 0,-1-1 1 0 0,1 0-1 0 0,-1 0 1 0 0,0 0-1 0 0,1 1 1 0 0,-1-1-1 0 0,1 0 0 0 0,-1 0 1 0 0,1 1-1 0 0,-1-1 1 0 0,1 0-1 0 0,-1 1 1 0 0,1-1-1 0 0,-1 1 1 0 0,-1 1 1 0 0,0 0-1 0 0,0 0 1 0 0,0-1 0 0 0,-1 1 0 0 0,1-1 0 0 0,0 1 0 0 0,-1-1 0 0 0,1 0-1 0 0,-1 0 1 0 0,-2 1 0 0 0,-5 3 1553 0 0,23-24-452 0 0,6 5-931 0 0,-19 14-126 0 0,0 0 1 0 0,1-1-44 0 0,1 0-10 0 0,-1 0 16 0 0,0 1 59 0 0,-1 0-16 0 0,1 0-38 0 0,0 0 22 0 0,0-1-33 0 0,0 0-26 0 0,-1 1-64 0 0,-5 3-1038 0 0,-2-1 1032 0 0,1 1 1 0 0,0-2 0 0 0,0 1 0 0 0,-1-1 0 0 0,1 1 0 0 0,-1-2-1 0 0,-9 1 1 0 0,14 0 85 0 0,0-2 0 0 0,1 1 0 0 0,-1 0 0 0 0,0 0 1048 0 0,2-1-968 0 0,0 0-64 0 0,0-1-16 0 0,1 1-13 0 0,-1 0-54 0 0,-1-6-861 0 0,0 6 848 0 0,-3-7 25 0 0,3 7-7 0 0,0-1 0 0 0,0 0 0 0 0,0 0 0 0 0,0 1 0 0 0,0-1 0 0 0,-1 0 0 0 0,1 1 0 0 0,0-1 0 0 0,-1 1 0 0 0,1 0 0 0 0,-1-1 0 0 0,0 1 0 0 0,1 0 0 0 0,-1 0 1 0 0,-3-2-1 0 0,4 3-29 0 0,1 0-46 0 0,-1-1 111 0 0,0 1-22 0 0,-1-1 42 0 0,-8 2 3804 0 0,32 3-2234 0 0,22 15-1576 0 0,-44-19-48 0 0,-21 3-3341 0 0,6-4 3265 0 0,9 1 50 0 0,-1 0-1 0 0,0 0 0 0 0,1 1 0 0 0,-1 0 1 0 0,0 0-1 0 0,-9 3 0 0 0,13-3 87 0 0,1 0 0 0 0,0 0-16 0 0,0 0-1 0 0,0-1 0 0 0,0 1 1 0 0,0 0-1 0 0,-1-1 0 0 0,1 1 1 0 0,0-1-1 0 0,0 0 0 0 0,-1 1 1 0 0,1-1-1 0 0,0 0 0 0 0,-1-1 1 0 0,-3 1 518 0 0,20-15 782 0 0,-11 13-1214 0 0,0-1 0 0 0,1 1 1 0 0,0 0-1 0 0,-1 0 1 0 0,1 0-1 0 0,5-1 1 0 0,-9 3 1 0 0,0 0-17 0 0,2 0-34 0 0,-6-2-2684 0 0,-20-2 2497 0 0,9 5 88 0 0,0 0 1 0 0,-24 5 2189 0 0,60-13-120 0 0,51-9-1846 0 0,-72 16-199 0 0,0 0-128 0 0,1-1 159 0 0,0 1-20 0 0,-1 0 20 0 0,1 0-36 0 0,-23 5-2558 0 0,13-4 2565 0 0,2 0 21 0 0,0-1 1 0 0,0 1 0 0 0,0-1 0 0 0,0 0-1 0 0,-13-2 1 0 0,18 2 29 0 0,0-1 0 0 0,-10-1 38 0 0,-4 0-115 0 0,0 2 1195 0 0,29-13-349 0 0,-7 10-769 0 0,-3 1 20 0 0,0 0 0 0 0,0 1 0 0 0,0-1 0 0 0,0 1 0 0 0,0-1 1 0 0,0 1-1 0 0,1 0 0 0 0,-1 1 0 0 0,0-1 0 0 0,0 0 0 0 0,4 1 1 0 0,-5 0-91 0 0,-2 0 2 0 0,-1-2-1586 0 0,1 2 1648 0 0,0 0 1 0 0,0 0-1 0 0,0 0 1 0 0,0 0-1 0 0,0 0 1 0 0,0-1-1 0 0,0 1 1 0 0,0 0-1 0 0,0 0 1 0 0,0 0-1 0 0,0 0 1 0 0,-1 0-1 0 0,1 0 1 0 0,0 0-1 0 0,0 0 1 0 0,0 0-1 0 0,0 0 1 0 0,0 0-1 0 0,0 0 1 0 0,0 0 0 0 0,0 0-1 0 0,0 0 1 0 0,0 0-1 0 0,0 1 1 0 0,-1-1-1 0 0,1 0 1 0 0,-1 0-13 0 0,-1 0 1 0 0,0-1 0 0 0,1 1 0 0 0,-1 0-1 0 0,1 0 1 0 0,-1-1 0 0 0,1 1 0 0 0,-1-1-1 0 0,1 1 1 0 0,-1-1 0 0 0,1 0 0 0 0,-1 1-1 0 0,1-1 1 0 0,0 0 0 0 0,-1 0-1 0 0,-1-2 1 0 0,3 3-36 0 0,-1-1 53 0 0,1 1 189 0 0,0-1-135 0 0,-1 0-32 0 0,1 1 26 0 0,-1-1-25 0 0,1 0 9 0 0,-1 0-687 0 0,1 1 594 0 0,-1-2-445 0 0,-6 1 250 0 0,-13 0 139 0 0,-12 10 3437 0 0,33-10-3238 0 0,0 0 0 0 0,0 1-1 0 0,1-1 1 0 0,-1 0 0 0 0,0 1-1 0 0,1-1 1 0 0,-1 1 0 0 0,0 0-1 0 0,1-1 1 0 0,1 1 0 0 0,-3 0-153 0 0,-5 18-1901 0 0,-9 8 1884 0 0,14-25 252 0 0,-2-3-1032 0 0,1 0 849 0 0,0 1-1 0 0,0-1 0 0 0,0 0 0 0 0,1 0 0 0 0,-1 0 1 0 0,0 0-1 0 0,1 0 0 0 0,-1 0 0 0 0,1 0 1 0 0,0 0-1 0 0,0 0 0 0 0,0 0 0 0 0,0-2 0 0 0,-1-6 17 0 0,0 4-3 0 0,-5-16 130 0 0,5 21-262 0 0,1 1 111 0 0,0 0 0 0 0,-1 0 1 0 0,1 0-1 0 0,0 0 0 0 0,0 0 0 0 0,0 0 1 0 0,-1-1-1 0 0,1 1 0 0 0,0 0 0 0 0,0 0 1 0 0,0 0-1 0 0,-1 0 0 0 0,1 0 0 0 0,0-1 0 0 0,0 1 1 0 0,0 0-1 0 0,0 0 0 0 0,0 0 0 0 0,-1-1 1 0 0,1 1-1 0 0,0 0 0 0 0,0 0 0 0 0,0-1 1 0 0,0 1-1 0 0,0 0 0 0 0,0 0 0 0 0,0 0 0 0 0,0-1 1 0 0,0 1-1 0 0,0 0 0 0 0,0 0 0 0 0,0-1 1 0 0,0 1-1 0 0,0 0 0 0 0,0-1 0 0 0,0 1 105 0 0,0 0 10 0 0,0 0 1 0 0,0-1 0 0 0,0 1 0 0 0,0 0-1 0 0,1-1 1 0 0,-1 1 0 0 0,0 0 0 0 0,0 0-1 0 0,0-1 1 0 0,0 1 0 0 0,0 0-1 0 0,1 0 1 0 0,-1 0 0 0 0,0-1 0 0 0,0 1-1 0 0,0 0 1 0 0,1 0 0 0 0,-1 0 0 0 0,0-1-1 0 0,0 1 1 0 0,1 0 0 0 0,-1 0 0 0 0,0 0-1 0 0,1 0 1 0 0,0 0-62 0 0,0 0 1 0 0,1 0-1 0 0,-1 0 0 0 0,0 0 0 0 0,0 1 0 0 0,1-1 1 0 0,-1 1-1 0 0,0-1 0 0 0,0 1 0 0 0,0-1 0 0 0,0 1 1 0 0,0 0-1 0 0,0-1 0 0 0,0 1 0 0 0,0 0 0 0 0,0 0 1 0 0,0 0-1 0 0,0 0 0 0 0,0-1 0 0 0,-1 1 0 0 0,1 0 1 0 0,0 1-1 0 0,-1-1 0 0 0,1 0 0 0 0,0 1 0 0 0,10 12 88 0 0,-11-13-206 0 0,-20-17-2176 0 0,13 11 2229 0 0,6 4 6 0 0,-1 0 1 0 0,1-1-1 0 0,-1 1 0 0 0,1 0 1 0 0,0 0-1 0 0,0-1 0 0 0,-1 1 1 0 0,1-1-1 0 0,0 1 0 0 0,0-1 1 0 0,1 1-1 0 0,-1-1 0 0 0,0 0 1 0 0,0 1-1 0 0,1-1 1 0 0,-1 0-1 0 0,0-3 0 0 0,1 3 338 0 0,-9 17 196 0 0,8-15-481 0 0,0 4 52 0 0,-1 1-1 0 0,0-1 0 0 0,1 0 1 0 0,0 1-1 0 0,0-1 0 0 0,0 1 1 0 0,1-1-1 0 0,-1 1 1 0 0,1-1-1 0 0,0 1 0 0 0,2 8 1 0 0,-2-13-148 0 0,-5-3-1962 0 0,0 0 2020 0 0,0-1-1 0 0,0 0 0 0 0,0 0 0 0 0,1 0 1 0 0,-1 0-1 0 0,1-1 0 0 0,-5-8 514 0 0,9 13-438 0 0,0-1 0 0 0,0 0 0 0 0,0 1 0 0 0,0-1 0 0 0,1 0 1 0 0,-1 1-1 0 0,0-1 0 0 0,1 0 0 0 0,-1 1 0 0 0,0-1 1 0 0,1 0-1 0 0,-1 1 0 0 0,1-1 0 0 0,-1 1 0 0 0,1-1 0 0 0,-1 1 1 0 0,1-1-1 0 0,-1 1 0 0 0,1-1 0 0 0,0 1 0 0 0,-1-1 1 0 0,1 1-1 0 0,0 0 0 0 0,-1-1 0 0 0,1 1 0 0 0,1 0 0 0 0,23-7 109 0 0,-13 5 125 0 0,-12 2-260 0 0,-21-10-2376 0 0,10 7 2332 0 0,8 3 12 0 0,0-1 1 0 0,0 0-1 0 0,0 0 0 0 0,1 0 0 0 0,-1 0 0 0 0,0 0 0 0 0,-5-3 0 0 0,5 2 1856 0 0,4 1-1790 0 0,-1 1 1 0 0,1-1-1 0 0,-1 0 0 0 0,1 1 0 0 0,0-1 0 0 0,-1 0 1 0 0,1 1-1 0 0,0-1 0 0 0,0 1 0 0 0,-1-1 0 0 0,1 1 1 0 0,0-1-1 0 0,0 1 0 0 0,0 0 0 0 0,-1-1 0 0 0,1 1 1 0 0,0 0-1 0 0,0 0 0 0 0,0-1 0 0 0,0 1 1 0 0,0 0-1 0 0,0 0 0 0 0,0 0 0 0 0,0 0 0 0 0,0 0 1 0 0,0 0-1 0 0,-1 0 0 0 0,3 1 0 0 0,-3-1-122 0 0,-22-6-2080 0 0,3-6 1706 0 0,19 12 348 0 0,0 0 2 0 0,-3-1 46 0 0,0 0 0 0 0,0 0-1 0 0,1 1 1 0 0,-1-1 0 0 0,0 1-1 0 0,0 0 1 0 0,0 0 0 0 0,0 0 0 0 0,0 0-1 0 0,0 0 1 0 0,0 1 0 0 0,0-1-1 0 0,-5 3 1 0 0,7-3 12 0 0,0 1-1 0 0,-1-1 1 0 0,1 1-1 0 0,0 0 1 0 0,-1 0-1 0 0,1 0 1 0 0,0 0-1 0 0,0 0 1 0 0,0 0-1 0 0,-2 1 1 0 0,-3 5-25 0 0,5-7-25 0 0,1 0 17 0 0,-1 1 31 0 0,1-1-27 0 0,0-2 142 0 0,0 0-44 0 0,0 0 1 0 0,0 0-1 0 0,1 0 0 0 0,-1-1 1 0 0,0 1-1 0 0,1 0 1 0 0,0 0-1 0 0,0 0 1 0 0,-1 0-1 0 0,1 0 1 0 0,0 0-1 0 0,1 0 0 0 0,0-2 1 0 0,-1 4-113 0 0,-13 7-641 0 0,7-4 699 0 0,-8 4-23 0 0,0-1 1 0 0,-21 7-1 0 0,32-12 30 0 0,0 0 0 0 0,0 0 16 0 0,2-1 200 0 0,0 0-137 0 0,-1 0-45 0 0,1 0 0 0 0,-1 0 1 0 0,1 0-1 0 0,0 1 0 0 0,-1-1 0 0 0,1 0 0 0 0,-1 0 0 0 0,1 0 0 0 0,0 1 0 0 0,-1-1 0 0 0,1 0 0 0 0,0 1 1 0 0,-1-1-1 0 0,1 0 0 0 0,0 1 0 0 0,0-1 0 0 0,-1 0 0 0 0,1 1 0 0 0,0-1 0 0 0,0 0 0 0 0,0 1 0 0 0,0-1 1 0 0,-1 0-1 0 0,1 1 0 0 0,0-1 0 0 0,0 1 0 0 0,-4 5-420 0 0</inkml:trace>
</inkml:ink>
</file>

<file path=ppt/ink/ink1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1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1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1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1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1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1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1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1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1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1"/>
    </inkml:context>
    <inkml:brush xml:id="br0">
      <inkml:brushProperty name="width" value="0.025" units="cm"/>
      <inkml:brushProperty name="height" value="0.025" units="cm"/>
      <inkml:brushProperty name="color" value="#C89800"/>
    </inkml:brush>
  </inkml:definitions>
  <inkml:trace contextRef="#ctx0" brushRef="#br0">75 82 1839 0 0,'1'-1'134'0'0,"0"-2"40"0"0,0-8 7490 0 0,-9-18-6140 0 0,8 29-1128 0 0,-5-16 2175 0 0,5 15-2487 0 0,0 0-20 0 0,-1 0-51 0 0,1 0-2 0 0,-1 0 39 0 0,-2-7 407 0 0,2 7-432 0 0,0 1 0 0 0,0-1 0 0 0,-1 0-1 0 0,1 0 1 0 0,0 1 0 0 0,0-1 0 0 0,-1 1-1 0 0,1-1 1 0 0,-1 1 0 0 0,1 0 0 0 0,0-1 0 0 0,-3 1-1 0 0,2 0-12 0 0,0 0 47 0 0,0 0-4 0 0,-2 0-37 0 0,5-1-30 0 0,-5 2 34 0 0,-9 5 88 0 0,12-6-105 0 0,-7 6 326 0 0,8-6-5 0 0,-6 14 2294 0 0,6-13-2366 0 0,6 23 2368 0 0,12 0-3953 0 0,-17-23 472 0 0</inkml:trace>
</inkml:ink>
</file>

<file path=ppt/ink/ink1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1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1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1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1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1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1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1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1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1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6"/>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2"/>
    </inkml:context>
    <inkml:brush xml:id="br0">
      <inkml:brushProperty name="width" value="0.025" units="cm"/>
      <inkml:brushProperty name="height" value="0.025" units="cm"/>
      <inkml:brushProperty name="color" value="#C89800"/>
    </inkml:brush>
  </inkml:definitions>
  <inkml:trace contextRef="#ctx0" brushRef="#br0">83 46 2303 0 0,'0'0'13416'0'0,"3"13"-11432"0"0,-3-11-1984 0 0,1-1-17 0 0,-1 0 0 0 0,0-1 0 0 0,0 1 0 0 0,0 0 0 0 0,0-1 0 0 0,0 1 0 0 0,0 0 0 0 0,0 0 0 0 0,-1-1 0 0 0,1 1 0 0 0,0 0 0 0 0,0-1 0 0 0,0 1 0 0 0,-1 0 0 0 0,1-1 0 0 0,0 1 0 0 0,-1-1 0 0 0,1 1 0 0 0,-1 0 0 0 0,1-1 0 0 0,-1 1 0 0 0,1-1 0 0 0,-1 1 0 0 0,1-1 0 0 0,-1 1 0 0 0,1-1 0 0 0,-1 0 0 0 0,1 1 0 0 0,-1-1 0 0 0,0 0 0 0 0,-1 1 0 0 0,0-1-32 0 0,0 0-1 0 0,-1 0 1 0 0,1 0-1 0 0,-1 0 1 0 0,1-1 0 0 0,0 1-1 0 0,-1-1 1 0 0,1 1-1 0 0,0-1 1 0 0,-4-2-1 0 0,4 3 50 0 0,0-1 0 0 0,-1 0 0 0 0,3 0 0 0 0,-12-10 0 0 0,8 7 34 0 0,0-1 0 0 0,0 1 0 0 0,1-1-1 0 0,-1 0 1 0 0,-3-8 0 0 0,6 12 147 0 0,11-13 1746 0 0,4 6 165 0 0,-7 8-4277 0 0,-5 0 1031 0 0</inkml:trace>
</inkml:ink>
</file>

<file path=ppt/ink/ink2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9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3"/>
    </inkml:context>
    <inkml:brush xml:id="br0">
      <inkml:brushProperty name="width" value="0.025" units="cm"/>
      <inkml:brushProperty name="height" value="0.025" units="cm"/>
      <inkml:brushProperty name="color" value="#C89800"/>
    </inkml:brush>
  </inkml:definitions>
  <inkml:trace contextRef="#ctx0" brushRef="#br0">146 23 1375 0 0,'0'0'18672'0'0,"7"9"-17320"0"0,-6-7-1352 0 0,-1-1-31 0 0,0 0 1 0 0,1 0-1 0 0,-1 0 0 0 0,0 0 0 0 0,1 0 1 0 0,-1 0-1 0 0,0 1 0 0 0,0-1 1 0 0,0 0-1 0 0,0 0 0 0 0,0 0 0 0 0,0 0 1 0 0,0 0-1 0 0,0 1 0 0 0,-1-1 0 0 0,1 0 1 0 0,0 0-1 0 0,-2 2 0 0 0,2-3-49 0 0,-27 10-928 0 0,22-10 979 0 0,1-1 4 0 0,0 1 1 0 0,0 0 0 0 0,-1 0-1 0 0,1 0 1 0 0,0 0 0 0 0,0 1 0 0 0,-5 0-1 0 0,7 0 25 0 0,0-1 0 0 0,-1 1 0 0 0,1 0 0 0 0,0-1 0 0 0,0 1 0 0 0,0-1 0 0 0,-1 0 0 0 0,1 1 0 0 0,0-1 0 0 0,0 1 0 0 0,0-1 0 0 0,1 0 0 0 0,1 0-8 0 0,-1 0 1 0 0,1 0-1 0 0,-1 1 1 0 0,1-1-1 0 0,-1 0 0 0 0,1 0 1 0 0,-1 0-1 0 0,1 0 1 0 0,-1 0-1 0 0,1 0 0 0 0,-1 0 1 0 0,1-1-1 0 0,-1 1 0 0 0,1 0 1 0 0,-1 0-1 0 0,1 0 1 0 0,-1 0-1 0 0,1-1 0 0 0,-1 1 1 0 0,1 0-1 0 0,-1 0 1 0 0,1-1-1 0 0,-1 1 0 0 0,0-1 1 0 0,-16-10-91 0 0,13 8 112 0 0,2 3-4 0 0,0-1 0 0 0,1 0 1 0 0,-1 0-1 0 0,0-1 1 0 0,1 1-1 0 0,0 0 1 0 0,-1 0-1 0 0,1-1 0 0 0,0 1 1 0 0,-2-3-1 0 0,2 3 22 0 0,1 0 0 0 0,0 1-1 0 0,-1-1 1 0 0,1 0 0 0 0,0 0-1 0 0,-1 0 1 0 0,1 0 0 0 0,0 0-1 0 0,0 0 1 0 0,0 1 0 0 0,0-1-1 0 0,0 0 1 0 0,0 0 0 0 0,0 0-1 0 0,0 0 1 0 0,0 0 0 0 0,0 0-1 0 0,1 0 1 0 0,-1 1 0 0 0,0-1-1 0 0,1 0 1 0 0,-1 0 0 0 0,1 0-1 0 0,-1 0 1 0 0,1 1 0 0 0,-1-1-1 0 0,1 0 1 0 0,-1 1 0 0 0,1-1-1 0 0,0 0 1 0 0,-1 1 0 0 0,1-1-1 0 0,0 1 1 0 0,0-1 0 0 0,1 0-1 0 0,-2 1-20 0 0,2-2 101 0 0,1 1-1 0 0,-1-1 1 0 0,1 1 0 0 0,-1 0-1 0 0,1 0 1 0 0,0 0 0 0 0,-1 0-1 0 0,1 1 1 0 0,0-1 0 0 0,0 1-1 0 0,5-1 1 0 0,-2 1 246 0 0,0 0 1 0 0,1 0-1 0 0,-1 1 0 0 0,12 2 1 0 0,-9-1-190 0 0,-5-2-182 0 0,0 1 0 0 0,0 0 1 0 0,0 0-1 0 0,0 0 0 0 0,0 0 0 0 0,5 3 1 0 0,-5-1-3249 0 0</inkml:trace>
</inkml:ink>
</file>

<file path=ppt/ink/ink2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4"/>
    </inkml:context>
    <inkml:brush xml:id="br0">
      <inkml:brushProperty name="width" value="0.025" units="cm"/>
      <inkml:brushProperty name="height" value="0.025" units="cm"/>
      <inkml:brushProperty name="color" value="#C89800"/>
    </inkml:brush>
  </inkml:definitions>
  <inkml:trace contextRef="#ctx0" brushRef="#br0">114 38 9791 0 0,'0'0'8880'0'0,"3"15"-7112"0"0,-3-13-1841 0 0,-1 0-6 0 0,1-1 47 0 0,-1 0-1 0 0,1-1 0 0 0,-1 1 1 0 0,1 0-1 0 0,-1 0 0 0 0,0-1 1 0 0,1 1-1 0 0,-1 0 0 0 0,0-1 1 0 0,0 1-1 0 0,0-1 1 0 0,1 1-1 0 0,-1-1 0 0 0,0 1 1 0 0,0-1-1 0 0,0 1 0 0 0,0-1 1 0 0,0 0-1 0 0,0 1 0 0 0,0-1 1 0 0,0 0-1 0 0,0 0 0 0 0,0 0 1 0 0,-2 0-1 0 0,1 0-44 0 0,-1 0-1 0 0,0 0 0 0 0,0-1 1 0 0,0 1-1 0 0,0-1 1 0 0,0 1-1 0 0,1-1 0 0 0,-1 0 1 0 0,-3-2-1 0 0,4 2 78 0 0,0 1 0 0 0,0-1 11 0 0,1 1 42 0 0,0-1 1 0 0,-14-3-43 0 0,12 4-11 0 0,0-1 0 0 0,1 1 0 0 0,-1-1 0 0 0,1 0 0 0 0,0 0-1 0 0,-1 0 1 0 0,1 0 0 0 0,-4-3 0 0 0,5 4 13 0 0,0-1-1 0 0,0 1 0 0 0,0-1 1 0 0,0 0-1 0 0,0 1 0 0 0,1-1 1 0 0,-1 0-1 0 0,0 0 1 0 0,0 0-1 0 0,1 0 0 0 0,-1 1 1 0 0,1-1-1 0 0,-1 0 1 0 0,1 0-1 0 0,-1 0 0 0 0,1 0 1 0 0,-1 0-1 0 0,1 0 0 0 0,0 0 1 0 0,0 0-1 0 0,0 0 1 0 0,0-1-1 0 0,0 1 0 0 0,0 0 1 0 0,0 0-1 0 0,0 0 0 0 0,0-2 1 0 0,0 3 67 0 0,21-15 1440 0 0,-19 14-1339 0 0,0 1 0 0 0,0-1 0 0 0,-1 1 0 0 0,1 0 1 0 0,0 0-1 0 0,0 0 0 0 0,-1 0 0 0 0,1 0 0 0 0,0 0 0 0 0,0 0 1 0 0,-1 1-1 0 0,1-1 0 0 0,2 2 0 0 0,2-1-3188 0 0,-1 0-3383 0 0</inkml:trace>
</inkml:ink>
</file>

<file path=ppt/ink/ink2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5"/>
    </inkml:context>
    <inkml:brush xml:id="br0">
      <inkml:brushProperty name="width" value="0.025" units="cm"/>
      <inkml:brushProperty name="height" value="0.025" units="cm"/>
      <inkml:brushProperty name="color" value="#C89800"/>
    </inkml:brush>
  </inkml:definitions>
  <inkml:trace contextRef="#ctx0" brushRef="#br0">139 1 2759 0 0,'0'0'14024'0'0,"15"7"-9616"0"0,-14-6-4420 0 0,-1 1-36 0 0,2 2-18 0 0,-2-4 32 0 0,1 1 1 0 0,-1 0 0 0 0,0 0-1 0 0,0-1 1 0 0,1 1-1 0 0,-1 0 1 0 0,0 0 0 0 0,0 0-1 0 0,0-1 1 0 0,0 1-1 0 0,0 0 1 0 0,0 0 0 0 0,0 0-1 0 0,-1-1 1 0 0,1 1-1 0 0,0 0 1 0 0,0 0 0 0 0,-1 0-1 0 0,1-1 1 0 0,0 1-1 0 0,-1 0 1 0 0,1-1 0 0 0,-1 2-1 0 0,0-1 14 0 0,0 0-30 0 0,-1 1-321 0 0,-14 7 435 0 0,13-3 979 0 0,2-5-1021 0 0,1 1-38 0 0,-8 9-456 0 0,7-9 448 0 0,-1-1 1 0 0,1 1-1 0 0,-1-1 0 0 0,0 0 0 0 0,1 0 0 0 0,-1 1 1 0 0,0-1-1 0 0,0 0 0 0 0,0 0 0 0 0,0 0 0 0 0,0-1 1 0 0,-2 2-1 0 0,-8-2-48 0 0,5-2 33 0 0,1 1 0 0 0,-1 0 0 0 0,1 0 0 0 0,-10 0 0 0 0,14 0 39 0 0,0 1 0 0 0,1-1 3 0 0,-1 1-11 0 0,0-1-1 0 0,0 1 0 0 0,0-1 0 0 0,1 0 0 0 0,-1 1 0 0 0,0-1 0 0 0,0 0 0 0 0,-1-2 0 0 0,-13-18 76 0 0,15 19-57 0 0,0 0-10 0 0,1 0 11 0 0,-1 2 17 0 0,1-1 0 0 0,0 1 0 0 0,0-1-1 0 0,-1 1 1 0 0,1-1 0 0 0,0 1 0 0 0,0-1 0 0 0,0 0 0 0 0,0 1 0 0 0,0-1 0 0 0,0 1 0 0 0,0-1 0 0 0,0 1-1 0 0,0-1 1 0 0,0 0 0 0 0,0 1 0 0 0,1-1 0 0 0,-1 1 0 0 0,0-1 0 0 0,0 1 0 0 0,1-1 0 0 0,-1 1 0 0 0,0-1-1 0 0,1 1 1 0 0,-1-1 0 0 0,0 1 0 0 0,1-1 0 0 0,-1 1 0 0 0,1 0 0 0 0,0-1 0 0 0,14-8 813 0 0,-13 8-742 0 0,7-2 277 0 0,0 0 0 0 0,0 1 0 0 0,0 0 0 0 0,1 1 0 0 0,-1 0 0 0 0,1 0 0 0 0,13 1 0 0 0,-19 0-606 0 0,19 0 1278 0 0,-21 0-1399 0 0,-1 1 1 0 0,0-1-1 0 0,1 0 1 0 0,-1 0-1 0 0,0 0 0 0 0,0 1 1 0 0,1-1-1 0 0,-1 1 1 0 0,0-1-1 0 0,0 1 0 0 0,0-1 1 0 0,0 1-1 0 0,2 1 1 0 0</inkml:trace>
</inkml:ink>
</file>

<file path=ppt/ink/ink2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6"/>
    </inkml:context>
    <inkml:brush xml:id="br0">
      <inkml:brushProperty name="width" value="0.025" units="cm"/>
      <inkml:brushProperty name="height" value="0.025" units="cm"/>
      <inkml:brushProperty name="color" value="#C89800"/>
    </inkml:brush>
  </inkml:definitions>
  <inkml:trace contextRef="#ctx0" brushRef="#br0">118 44 12119 0 0,'0'0'6072'0'0,"-18"9"-6096"0"0,12-8 24 0 0,0-1 1 0 0,0 1-1 0 0,0-1 0 0 0,0 0 0 0 0,0-1 1 0 0,0 1-1 0 0,0-1 0 0 0,0 0 0 0 0,0-1 1 0 0,-11-3-1 0 0,16 4 43 0 0,-1 0-22 0 0,0-1 0 0 0,0 1 1 0 0,1 0-1 0 0,-1-1 1 0 0,1 1-1 0 0,0-1 1 0 0,-1 1-1 0 0,1-1 0 0 0,0 0 1 0 0,0 0-1 0 0,0 0 1 0 0,0 1-1 0 0,-1-5 0 0 0,0 2 869 0 0,3 3-669 0 0,-1 1-1 0 0,0-1 1 0 0,0 0 0 0 0,1 0-1 0 0,-1 1 1 0 0,0-1 0 0 0,1 0-1 0 0,-1 1 1 0 0,1-1 0 0 0,-1 0 0 0 0,1 1-1 0 0,-1-1 1 0 0,1 1 0 0 0,-1-1-1 0 0,1 1 1 0 0,-1-1 0 0 0,1 1-1 0 0,1-1 1 0 0,8 0-102 0 0,-5 0-4913 0 0</inkml:trace>
</inkml:ink>
</file>

<file path=ppt/ink/ink2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7"/>
    </inkml:context>
    <inkml:brush xml:id="br0">
      <inkml:brushProperty name="width" value="0.025" units="cm"/>
      <inkml:brushProperty name="height" value="0.025" units="cm"/>
      <inkml:brushProperty name="color" value="#C89800"/>
    </inkml:brush>
  </inkml:definitions>
  <inkml:trace contextRef="#ctx0" brushRef="#br0">171 68 2759 0 0,'0'0'9976'0'0,"-2"3"-7000"0"0,-6 7-3698 0 0,6-8 712 0 0,0-1 0 0 0,-1 0 1 0 0,1 0-1 0 0,0 0 0 0 0,-1 0 0 0 0,1 0 1 0 0,0 0-1 0 0,-1-1 0 0 0,-4 2 1 0 0,-9 3 4 0 0,13-3 3 0 0,2-1 0 0 0,0-1 0 0 0,0 1 0 0 0,0 0-1 0 0,0-1 1 0 0,-1 1 0 0 0,1 0 0 0 0,0-1 0 0 0,0 0-1 0 0,-1 1 1 0 0,1-1 0 0 0,0 0 0 0 0,-1 1 0 0 0,1-1 0 0 0,0 0-1 0 0,-1 0 1 0 0,1 0 0 0 0,0 0 0 0 0,-1 0 0 0 0,1 0-1 0 0,0-1 1 0 0,-1 1 0 0 0,1 0 0 0 0,0-1 0 0 0,-1 1 0 0 0,1-1-1 0 0,0 1 1 0 0,0-1 0 0 0,0 1 0 0 0,-1-1 0 0 0,1 0-1 0 0,-1-1 1 0 0,-4-1 41 0 0,-10-10 104 0 0,-1-6 3 0 0,16 18-146 0 0,-1 0 0 0 0,1 0 0 0 0,-1 0 0 0 0,0 0 0 0 0,0-1 0 0 0,1 1 0 0 0,-1 0 0 0 0,-2-1 21 0 0,-6-7 76 0 0,10 8-43 0 0,-1 1 1 0 0,0-1 0 0 0,1 0 0 0 0,-1 1-1 0 0,1-1 1 0 0,-1 0 0 0 0,1 0 0 0 0,0 0-1 0 0,-1 1 1 0 0,1-1 0 0 0,0 0 0 0 0,-1 0-1 0 0,1 0 1 0 0,0 0 0 0 0,0 0 0 0 0,0 1 0 0 0,0-1-1 0 0,0 0 1 0 0,0 0 0 0 0,0 0 0 0 0,0 0-1 0 0,0 0 1 0 0,1 0 0 0 0,-1 0 0 0 0,0 1-1 0 0,1-1 1 0 0,-1 0 0 0 0,0 0 0 0 0,1 0-1 0 0,-1 1 1 0 0,1-1 0 0 0,-1 0 0 0 0,1 1-1 0 0,0-1 1 0 0,-1 0 0 0 0,1 1 0 0 0,0-1-1 0 0,-1 0 1 0 0,2 0 0 0 0,0 0 220 0 0,0 0 0 0 0,1-1 1 0 0,-1 1-1 0 0,0 0 0 0 0,1 0 0 0 0,-1 0 1 0 0,1 1-1 0 0,0-1 0 0 0,-1 0 0 0 0,1 1 1 0 0,4-1-1 0 0,-3 2-62 0 0,0-1 1 0 0,0 0-1 0 0,0 1 1 0 0,1 0-1 0 0,-1 0 0 0 0,0 0 1 0 0,7 3-1 0 0,-2-1-99 0 0,-4-1 3 0 0,-1 0 0 0 0,1 1-1 0 0,-1-1 1 0 0,8 6 0 0 0,4 2 208 0 0,-15-9-357 0 0,1 0 0 0 0,-1 0 0 0 0,0 0 0 0 0,0 0 0 0 0,1 1 0 0 0,-1-1-1 0 0,0 0 1 0 0,0 0 0 0 0,0 1 0 0 0,-1-1 0 0 0,1 0 0 0 0,1 3-1 0 0,2 4-2359 0 0,-3-7 1301 0 0</inkml:trace>
</inkml:ink>
</file>

<file path=ppt/ink/ink2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8"/>
    </inkml:context>
    <inkml:brush xml:id="br0">
      <inkml:brushProperty name="width" value="0.025" units="cm"/>
      <inkml:brushProperty name="height" value="0.025" units="cm"/>
      <inkml:brushProperty name="color" value="#C89800"/>
    </inkml:brush>
  </inkml:definitions>
  <inkml:trace contextRef="#ctx0" brushRef="#br0">67 32 2759 0 0,'0'0'17192'0'0,"4"12"-16688"0"0,-4-11-568 0 0,0 0-1 0 0,0 0 0 0 0,0 0 1 0 0,-1 1-1 0 0,1-1 1 0 0,0 0-1 0 0,0 0 1 0 0,-1 0-1 0 0,1 0 0 0 0,-1-1 1 0 0,1 1-1 0 0,-1 0 1 0 0,0 0-1 0 0,1 0 1 0 0,-1 0-1 0 0,0 0 0 0 0,1-1 1 0 0,-1 1-1 0 0,0 0 1 0 0,0 0-1 0 0,0-1 1 0 0,-1 1-1 0 0,1 0 31 0 0,0-1 1 0 0,-1 1-1 0 0,1-1 0 0 0,0 1 0 0 0,-1-1 1 0 0,1 0-1 0 0,0 0 0 0 0,-1 0 0 0 0,1 0 1 0 0,0 0-1 0 0,-1 0 0 0 0,1 0 1 0 0,-1 0-1 0 0,1 0 0 0 0,0-1 0 0 0,-1 1 1 0 0,1 0-1 0 0,0-1 0 0 0,0 1 0 0 0,-1-1 1 0 0,1 1-1 0 0,0-1 0 0 0,0 0 0 0 0,0 0 1 0 0,0 1-1 0 0,-2-3 0 0 0,1 2 55 0 0,1 0 0 0 0,-1 0 0 0 0,0-1-1 0 0,1 1 1 0 0,0-1 0 0 0,-1 1 0 0 0,1-1-1 0 0,0 1 1 0 0,0-1 0 0 0,0 0 0 0 0,0 1-1 0 0,0-1 1 0 0,0 0 0 0 0,0 0 0 0 0,1 0 0 0 0,-1 1-1 0 0,1-1 1 0 0,-1 0 0 0 0,1 0 0 0 0,0 0-1 0 0,0 0 1 0 0,0 0 0 0 0,0 0 0 0 0,0 0-1 0 0,1-2 1 0 0,-1 4 43 0 0,1-2 187 0 0,11-8 1597 0 0,12 9-106 0 0,-7 3-3641 0 0</inkml:trace>
</inkml:ink>
</file>

<file path=ppt/ink/ink2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9"/>
    </inkml:context>
    <inkml:brush xml:id="br0">
      <inkml:brushProperty name="width" value="0.025" units="cm"/>
      <inkml:brushProperty name="height" value="0.025" units="cm"/>
      <inkml:brushProperty name="color" value="#C89800"/>
    </inkml:brush>
  </inkml:definitions>
  <inkml:trace contextRef="#ctx0" brushRef="#br0">114 36 10391 0 0,'0'0'7108'0'0,"14"14"-4840"0"0,-13-13-2158 0 0,0 0-107 0 0,-1 0 0 0 0,1 0 0 0 0,-1 0-1 0 0,1 0 1 0 0,-1 0 0 0 0,0 0 0 0 0,1 0 0 0 0,-1 0-1 0 0,0 0 1 0 0,0 0 0 0 0,0 0 0 0 0,0 0 0 0 0,0 0-1 0 0,0 2 1 0 0,0-3-83 0 0,-11 10-1208 0 0,6-9 1228 0 0,0 0-1 0 0,0 0 1 0 0,-1-1 0 0 0,1 0-1 0 0,0 0 1 0 0,0 0 0 0 0,0-1-1 0 0,0 0 1 0 0,-1 0 0 0 0,-8-3-1 0 0,11 4 61 0 0,2-1 0 0 0,-3 0-18 0 0,0 0 1 0 0,0-1 0 0 0,1 1 0 0 0,-1-1 0 0 0,1 0 0 0 0,-1 0 0 0 0,1 0 0 0 0,-4-3 0 0 0,-4-9 93 0 0,8 9-2 0 0,3 5-11 0 0,0 0 21 0 0,-1-1 0 0 0,1 0 4 0 0,0-1 13 0 0,1 1 0 0 0,0-1 0 0 0,-1 0-1 0 0,1 0 1 0 0,0 0 0 0 0,0 1 0 0 0,0-1 0 0 0,1-1 0 0 0,0 1 43 0 0,-1 1 1 0 0,0 0-1 0 0,1 0 0 0 0,-1 0 1 0 0,0 0-1 0 0,1 0 0 0 0,0 1 1 0 0,-1-1-1 0 0,1 0 1 0 0,-1 1-1 0 0,1-1 0 0 0,0 1 1 0 0,-1-1-1 0 0,1 1 0 0 0,0 0 1 0 0,1 0-1 0 0,7-2 43 0 0,-9 2-27 0 0,23-3 1336 0 0,12 5-1128 0 0,-29 1-2230 0 0,-3 2-3385 0 0</inkml:trace>
</inkml:ink>
</file>

<file path=ppt/ink/ink2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0"/>
    </inkml:context>
    <inkml:brush xml:id="br0">
      <inkml:brushProperty name="width" value="0.025" units="cm"/>
      <inkml:brushProperty name="height" value="0.025" units="cm"/>
      <inkml:brushProperty name="color" value="#C89800"/>
    </inkml:brush>
  </inkml:definitions>
  <inkml:trace contextRef="#ctx0" brushRef="#br0">1 0 3679 0 0,'0'0'8502'0'0,"7"6"-2344"0"0,-1 1-7055 0 0,-5-5 118 0 0</inkml:trace>
</inkml:ink>
</file>

<file path=ppt/ink/ink2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1"/>
    </inkml:context>
    <inkml:brush xml:id="br0">
      <inkml:brushProperty name="width" value="0.025" units="cm"/>
      <inkml:brushProperty name="height" value="0.025" units="cm"/>
      <inkml:brushProperty name="color" value="#C89800"/>
    </inkml:brush>
  </inkml:definitions>
  <inkml:trace contextRef="#ctx0" brushRef="#br0">150 14 3223 0 0,'0'0'17192'0'0,"11"20"-16021"0"0,-10-19-1205 0 0,-1 0 0 0 0,0-1 1 0 0,1 1-1 0 0,-1 0 0 0 0,0-1 1 0 0,0 1-1 0 0,1 0 0 0 0,-1-1 1 0 0,0 1-1 0 0,0 0 0 0 0,0 0 1 0 0,0-1-1 0 0,0 1 0 0 0,0 1 1 0 0,-1 0-39 0 0,0-1 1 0 0,0 0 0 0 0,0 1 0 0 0,0-1-1 0 0,0 0 1 0 0,0 1 0 0 0,0-1 0 0 0,0 0 0 0 0,0 0-1 0 0,-1 0 1 0 0,-1 1 0 0 0,2-1 36 0 0,1-1 0 0 0,-1 1 1 0 0,1-1-1 0 0,-1 1 0 0 0,1-1 1 0 0,-1 0-1 0 0,0 1 0 0 0,1-1 1 0 0,-1 0-1 0 0,0 0 0 0 0,1 1 1 0 0,-1-1-1 0 0,0 0 0 0 0,0 0 0 0 0,1 0 1 0 0,-1 0-1 0 0,0 0 0 0 0,0 0 1 0 0,1 0-1 0 0,-1 0 0 0 0,-1 0 1 0 0,1 0 32 0 0,-1-1 1 0 0,1 1 0 0 0,-1 0-1 0 0,1 0 1 0 0,0 0 0 0 0,-1 1 0 0 0,1-1-1 0 0,0 0 1 0 0,-1 0 0 0 0,1 1-1 0 0,0-1 1 0 0,-1 1 0 0 0,1-1-1 0 0,0 1 1 0 0,0-1 0 0 0,-1 1 0 0 0,0 1-1 0 0,0-1 2 0 0,-16 7-64 0 0,15-6-176 0 0,-22-3 0 0 0,23 0 240 0 0,-1 1 0 0 0,1 0-10 0 0,0-1-33 0 0,-1 0 22 0 0,1 1-22 0 0,-1 0 24 0 0,2 0 16 0 0,0 0 1 0 0,0 0-1 0 0,0 0 1 0 0,0 0-1 0 0,0 0 1 0 0,0-1-1 0 0,0 1 1 0 0,0 0-1 0 0,0-1 0 0 0,0 1 1 0 0,0 0-1 0 0,0-1 1 0 0,0 1-1 0 0,1-1 1 0 0,-1 0-1 0 0,0 1 1 0 0,0-1-1 0 0,0 0 1 0 0,1 1-1 0 0,-1-1 0 0 0,0 0 1 0 0,1 0-1 0 0,-1 1 1 0 0,0-2-1 0 0,-1 0 5 0 0,-5-9 91 0 0,-3-10-41 0 0,9 21 1 0 0,1-2 11 0 0,0 1-7 0 0,0 0 1 0 0,1 0-1 0 0,-1 0 0 0 0,0 0 1 0 0,0 0-1 0 0,1-1 0 0 0,-1 1 0 0 0,1 0 1 0 0,-1 0-1 0 0,1 0 0 0 0,-1 0 1 0 0,1 0-1 0 0,0 0 0 0 0,0 1 0 0 0,-1-1 1 0 0,1 0-1 0 0,0 0 0 0 0,0 0 0 0 0,0 1 1 0 0,0-1-1 0 0,0 0 0 0 0,0 1 1 0 0,0-1-1 0 0,0 1 0 0 0,0-1 0 0 0,0 1 1 0 0,0-1-1 0 0,0 1 0 0 0,3-1 0 0 0,3 0 166 0 0,0 0 0 0 0,0 0 0 0 0,0 0 0 0 0,9 1 1 0 0,40-2-50 0 0,-55 2-210 0 0,0 0 1 0 0,0-1-1 0 0,0 1 0 0 0,0 0 0 0 0,0 0 1 0 0,0 0-1 0 0,0 0 0 0 0,-1 0 0 0 0,1 1 1 0 0,0-1-1 0 0,0 0 0 0 0,0 0 0 0 0,0 0 1 0 0,0 1-1 0 0,0-1 0 0 0,-1 1 0 0 0,1-1 1 0 0,0 0-1 0 0,0 1 0 0 0,-1-1 0 0 0,1 1 1 0 0,0 0-1 0 0,-1-1 0 0 0,1 1 0 0 0,0-1 1 0 0,-1 1-1 0 0,1 0 0 0 0,-1 0 0 0 0,1-1 1 0 0,0 2-1 0 0,4 6-674 0 0,-4-7-1120 0 0</inkml:trace>
</inkml:ink>
</file>

<file path=ppt/ink/ink2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2"/>
    </inkml:context>
    <inkml:brush xml:id="br0">
      <inkml:brushProperty name="width" value="0.025" units="cm"/>
      <inkml:brushProperty name="height" value="0.025" units="cm"/>
      <inkml:brushProperty name="color" value="#C89800"/>
    </inkml:brush>
  </inkml:definitions>
  <inkml:trace contextRef="#ctx0" brushRef="#br0">103 6 2759 0 0,'0'0'13464'0'0,"17"15"-8752"0"0,-15-14-4695 0 0,-1 1-1 0 0,0-1 1 0 0,0 1 0 0 0,0 0-1 0 0,0-1 1 0 0,0 1-1 0 0,0 0 1 0 0,0 0-1 0 0,-1 0 1 0 0,1 0 0 0 0,-1-1-1 0 0,1 1 1 0 0,-1 0-1 0 0,0 0 1 0 0,0 3 0 0 0,0-5-99 0 0,-13 12-990 0 0,9-11 1002 0 0,0 0-1 0 0,1 0 0 0 0,-1 0 1 0 0,0-1-1 0 0,0 1 0 0 0,0-1 1 0 0,0 0-1 0 0,1 0 0 0 0,-1 0 1 0 0,0 0-1 0 0,-6-2 0 0 0,3 0 53 0 0,0 1-1 0 0,0-1 0 0 0,0-1 1 0 0,0 1-1 0 0,-7-5 0 0 0,13 7 40 0 0,0 0-1 0 0,0-1 0 0 0,0 1 1 0 0,0-1-1 0 0,0 1 0 0 0,0-1 1 0 0,0 0-1 0 0,0 1 0 0 0,1-1 1 0 0,-1 0-1 0 0,0 1 0 0 0,0-1 1 0 0,0 0-1 0 0,1 0 0 0 0,-1 0 1 0 0,1 0-1 0 0,-1 0 1 0 0,1 0-1 0 0,-1 0 0 0 0,1 0 1 0 0,-1 0-1 0 0,1 0 0 0 0,0 0 1 0 0,-1 0-1 0 0,1 0 0 0 0,0 0 1 0 0,0 0-1 0 0,0 0 0 0 0,0 0 1 0 0,0 0-1 0 0,0 0 0 0 0,0 0 1 0 0,1 0-1 0 0,-1 0 0 0 0,0 0 1 0 0,1 0-1 0 0,-1 0 1 0 0,0 0-1 0 0,1 0 0 0 0,-1 0 1 0 0,1 0-1 0 0,0 0 0 0 0,-1 0 1 0 0,1 0-1 0 0,0 0 0 0 0,-1 1 1 0 0,1-1-1 0 0,0 0 0 0 0,0 0 1 0 0,0 1-1 0 0,0-1 0 0 0,0 1 1 0 0,0-1-1 0 0,0 1 1 0 0,0-1-1 0 0,2 0 0 0 0,1 0 157 0 0,1 0-1 0 0,0 1 0 0 0,-1-1 0 0 0,1 1 1 0 0,0 0-1 0 0,-1 0 0 0 0,1 1 1 0 0,0-1-1 0 0,-1 1 0 0 0,1 0 1 0 0,8 3-1 0 0,-1-1-57 0 0,-12-3-266 0 0</inkml:trace>
</inkml:ink>
</file>

<file path=ppt/ink/ink2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3"/>
    </inkml:context>
    <inkml:brush xml:id="br0">
      <inkml:brushProperty name="width" value="0.025" units="cm"/>
      <inkml:brushProperty name="height" value="0.025" units="cm"/>
      <inkml:brushProperty name="color" value="#C89800"/>
    </inkml:brush>
  </inkml:definitions>
  <inkml:trace contextRef="#ctx0" brushRef="#br0">93 30 7511 0 0,'0'0'9830'0'0,"17"7"-7030"0"0,-16-6-2820 0 0,0 0 1 0 0,0 0 0 0 0,0 0 0 0 0,-1 0 0 0 0,1 1 0 0 0,0-1 0 0 0,-1 0-1 0 0,1 0 1 0 0,-1 0 0 0 0,1 1 0 0 0,-1-1 0 0 0,0 0 0 0 0,1 0 0 0 0,-1 1 0 0 0,0-1-1 0 0,0 0 1 0 0,0 1 0 0 0,0-1 0 0 0,0 2 0 0 0,0-3-62 0 0,-5 7-461 0 0,4-7 529 0 0,0 1-1 0 0,0-1 1 0 0,0 1-1 0 0,0-1 1 0 0,1 1-1 0 0,-1-1 1 0 0,0 0-1 0 0,0 0 1 0 0,-1 1-1 0 0,1-1 1 0 0,0 0-1 0 0,0 0 0 0 0,-1 0 1 0 0,-3 0-111 0 0,5 1 44 0 0,0-2 20 0 0,-63-8-159 0 0,61 8 219 0 0,-1 2-7 0 0,-1-2 27 0 0,-11-10-214 0 0,14 10 173 0 0,0 0 32 0 0,1 0 0 0 0,-1 0 0 0 0,1 0 0 0 0,-1 0 0 0 0,1 0 0 0 0,-1 0 0 0 0,1 0 0 0 0,0 0 0 0 0,0 0 0 0 0,-1 0 0 0 0,1 0 0 0 0,0 0 0 0 0,0 0 0 0 0,0 0 0 0 0,0 0 0 0 0,0 0 0 0 0,0 0 1 0 0,1-1-1 0 0,-1 1 0 0 0,0 0 0 0 0,0 0 0 0 0,1 0 0 0 0,-1 0 0 0 0,1 0 0 0 0,-1 1 0 0 0,1-1 0 0 0,-1 0 0 0 0,1 0 0 0 0,0 0 0 0 0,1-1 0 0 0,1-3 81 0 0,-3 5-17 0 0,0-1-6 0 0,1 0 841 0 0,0 1-838 0 0,-1 0-9 0 0,-1-1-35 0 0,7-4 825 0 0,10-1 928 0 0,-14 6-1715 0 0,0 1-1 0 0,0 0 1 0 0,0 0 0 0 0,0 0 0 0 0,0 0-1 0 0,0 0 1 0 0,0 0 0 0 0,2 3 0 0 0,5 2-2706 0 0,-7-5 1333 0 0</inkml:trace>
</inkml:ink>
</file>

<file path=ppt/ink/ink2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4"/>
    </inkml:context>
    <inkml:brush xml:id="br0">
      <inkml:brushProperty name="width" value="0.025" units="cm"/>
      <inkml:brushProperty name="height" value="0.025" units="cm"/>
      <inkml:brushProperty name="color" value="#C89800"/>
    </inkml:brush>
  </inkml:definitions>
  <inkml:trace contextRef="#ctx0" brushRef="#br0">39 1 9383 0 0,'0'0'5440'0'0,"8"3"-1046"0"0,7 3-2972 0 0,-14-6-1396 0 0,1 1 0 0 0,-1 0 0 0 0,0 0-1 0 0,1-1 1 0 0,-1 1 0 0 0,0 0 0 0 0,0 0-1 0 0,0 0 1 0 0,0 1 0 0 0,0-1 0 0 0,0 0 0 0 0,0 0-1 0 0,0 0 1 0 0,-1 1 0 0 0,1-1 0 0 0,0 0-1 0 0,0 3 1 0 0,-1-4-90 0 0,-1 4-279 0 0,1-3 319 0 0,0-1 1 0 0,0 1-1 0 0,0 0 1 0 0,0 0-1 0 0,0-1 1 0 0,0 1-1 0 0,0 0 0 0 0,0-1 1 0 0,0 1-1 0 0,0 0 1 0 0,-1-1-1 0 0,1 1 1 0 0,0 0-1 0 0,0-1 1 0 0,-1 1-1 0 0,1 0 1 0 0,-1-1-1 0 0,1 1 0 0 0,0-1 1 0 0,-1 1-1 0 0,1 0 1 0 0,-1-1-1 0 0,1 1 1 0 0,-2 0-1 0 0,2-1-69 0 0,-1 1 49 0 0,0 0-1 0 0,0 0 1 0 0,0 0 0 0 0,-1-1 0 0 0,1 1-1 0 0,0 0 1 0 0,0-1 0 0 0,0 1 0 0 0,0 0-1 0 0,-1-1 1 0 0,1 0 0 0 0,0 1 0 0 0,-1-1 0 0 0,-1 1-1 0 0,-1 0 6 0 0,3-1-21 0 0,0 0-1 0 0,0 0 1 0 0,0 0 0 0 0,-1 1-1 0 0,1-1 1 0 0,0 0 0 0 0,0 0-1 0 0,0-1 1 0 0,0 1 0 0 0,-1 0-1 0 0,1 0 1 0 0,0 0-1 0 0,0-1 1 0 0,0 1 0 0 0,0-1-1 0 0,0 1 1 0 0,-2-2 0 0 0,-19-14-112 0 0,22 15 112 0 0,-3-3-1994 0 0,2 2 1162 0 0</inkml:trace>
</inkml:ink>
</file>

<file path=ppt/ink/ink2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5"/>
    </inkml:context>
    <inkml:brush xml:id="br0">
      <inkml:brushProperty name="width" value="0.025" units="cm"/>
      <inkml:brushProperty name="height" value="0.025" units="cm"/>
      <inkml:brushProperty name="color" value="#C89800"/>
    </inkml:brush>
  </inkml:definitions>
  <inkml:trace contextRef="#ctx0" brushRef="#br0">58 1 6911 0 0,'0'0'6091'0'0,"4"3"-135"0"0,10 11-4599 0 0,-10-11-1150 0 0,-1 0-83 0 0,0 0-1 0 0,0 0 0 0 0,0 0 0 0 0,-1 0 1 0 0,1 1-1 0 0,-1-1 0 0 0,0 1 1 0 0,0 0-1 0 0,2 5 0 0 0,-4-9-171 0 0,1 4-21 0 0,0-3 45 0 0,-1 1 0 0 0,0-1 1 0 0,0 0-1 0 0,0 1 1 0 0,0-1-1 0 0,0 0 1 0 0,0 0-1 0 0,0 1 1 0 0,0-1-1 0 0,0 0 0 0 0,-1 1 1 0 0,1-1-1 0 0,0 0 1 0 0,-1 0-1 0 0,1 0 1 0 0,-1 1-1 0 0,0-1 0 0 0,1 0 1 0 0,-1 0-1 0 0,0 0 1 0 0,-1 1-1 0 0,1 0 12 0 0,1 0 0 0 0,-1-1-1 0 0,0 1 1 0 0,0-1 0 0 0,0 1 0 0 0,0-1 0 0 0,0 0-1 0 0,0 1 1 0 0,0-1 0 0 0,0 0 0 0 0,-1 0-1 0 0,1 0 1 0 0,0 0 0 0 0,-1 0 0 0 0,1 0-1 0 0,-3 1 1 0 0,-28-1-300 0 0,28-2 201 0 0,-10-9-520 0 0,5 4 597 0 0,8 4 34 0 0,-1 1 0 0 0,1 0 0 0 0,-1-1-13 0 0,1 1-56 0 0,-1 0-21 0 0,1 0 59 0 0,0 0-1 0 0,1 1 0 0 0,-1-1 1 0 0,0 0-1 0 0,0 0 0 0 0,0 0 1 0 0,1 0-1 0 0,-1 1 1 0 0,0-1-1 0 0,1 0 0 0 0,-1 0 1 0 0,1 0-1 0 0,-1 0 0 0 0,1 0 1 0 0,0 0-1 0 0,-1-1 1 0 0,1 1-1 0 0,0 0 0 0 0,0 0 1 0 0,0 0-1 0 0,0 0 0 0 0,0 0 1 0 0,0 0-1 0 0,0 0 1 0 0,0 0-1 0 0,0-1 0 0 0,0 1 1 0 0,1 0-1 0 0,-1 0 0 0 0,1-2 1 0 0,2 0 215 0 0,-1 0 1 0 0,0 0 0 0 0,1-1-1 0 0,-1 1 1 0 0,1 1 0 0 0,4-5-1 0 0,0 1 95 0 0,-6 5-321 0 0,0 0 1 0 0,1 0 0 0 0,-1 0-1 0 0,0 0 1 0 0,1 1-1 0 0,-1-1 1 0 0,0 0 0 0 0,1 1-1 0 0,-1-1 1 0 0,1 1-1 0 0,2-1 1 0 0,1-1-4883 0 0</inkml:trace>
</inkml:ink>
</file>

<file path=ppt/ink/ink2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46"/>
    </inkml:context>
    <inkml:brush xml:id="br0">
      <inkml:brushProperty name="width" value="0.025" units="cm"/>
      <inkml:brushProperty name="height" value="0.025" units="cm"/>
      <inkml:brushProperty name="color" value="#C89800"/>
    </inkml:brush>
  </inkml:definitions>
  <inkml:trace contextRef="#ctx0" brushRef="#br0">43 102 2303 0 0,'0'0'14059'0'0,"-4"1"-14608"0"0,2-1 506 0 0,-2 1 34 0 0,-4-2-74 0 0,-8-10-44 0 0,14 10 138 0 0,2 0 32 0 0,-1-1-33 0 0,0 1-10 0 0,0-1 26 0 0,1 1-1 0 0,-1 0 1 0 0,1 0-1 0 0,-1-1 1 0 0,1 1-1 0 0,0 0 1 0 0,-1-1-1 0 0,1 1 1 0 0,0-1-1 0 0,0 1 1 0 0,0 0-1 0 0,0-1 1 0 0,0 1-1 0 0,1-1 1 0 0,-1 1-1 0 0,0 0 1 0 0,1-1-1 0 0,-1 1 1 0 0,1 0-1 0 0,0-2 1 0 0,1 0 139 0 0,0 0 0 0 0,0 1 1 0 0,0-1-1 0 0,1 1 0 0 0,-1-1 1 0 0,5-2-1 0 0,5-6 262 0 0,-5 3-16 0 0,-6 7-266 0 0,0 0 0 0 0,0 0 0 0 0,0 0 0 0 0,0 0 0 0 0,0 0 1 0 0,0 1-1 0 0,0-1 0 0 0,0 0 0 0 0,0 1 0 0 0,0-1 0 0 0,3-1 0 0 0,-4 2 105 0 0,25-6 1492 0 0,-24 6-1588 0 0,6 4 1433 0 0,3 5-1712 0 0,-9-7 65 0 0,0 1 0 0 0,0-1 0 0 0,0 1 0 0 0,0-1 0 0 0,0 1 0 0 0,0 0 0 0 0,-1-1 0 0 0,0 1 0 0 0,1 0 0 0 0,-1-1 0 0 0,0 1 0 0 0,0 0 0 0 0,-1 4 0 0 0,1-6-24 0 0,-1-1-9 0 0,1 1 18 0 0,0 0-5 0 0,-2 3-84 0 0,1 0 131 0 0,-10 6-19 0 0,-2-3-438 0 0,10-7 332 0 0,3 1 91 0 0,-5 0-114 0 0,3-1 170 0 0,0 1 11 0 0,0 0 0 0 0,-1-1 0 0 0,1 1-10 0 0,0 0-33 0 0,0-1 32 0 0,1 1 23 0 0,0-1 36 0 0,0 1-36 0 0,-1 1-12 0 0,0-2-14 0 0,2 1-61 0 0,-1-1-241 0 0,0 0 293 0 0,1 0 5 0 0,-1 1 6 0 0,1-1 1 0 0,-1 0-1 0 0,1 0 1 0 0,-1 1-1 0 0,1-1 1 0 0,-1 0-1 0 0,1 0 1 0 0,-1 0-1 0 0,1 0 1 0 0,-1 0-1 0 0,0 0 1 0 0,1 0 0 0 0,-1 0-1 0 0,1 0 1 0 0,-1 0-1 0 0,1 0 1 0 0,-1 0-1 0 0,1 0 1 0 0,-1 0-1 0 0,0-1 1 0 0,1 1-1 0 0,-1 0 1 0 0,1 0-1 0 0,-1-1 1 0 0,1 1 0 0 0,0 0-1 0 0,-1-1 1 0 0,1 1-1 0 0,-1 0 1 0 0,1-1-1 0 0,-1 1 1 0 0,1 0-1 0 0,0-1 1 0 0,-1 1-1 0 0,1-1 1 0 0,0 1-1 0 0,0-1 1 0 0,-1 1 0 0 0,1-1-1 0 0,0 1 1 0 0,0-1-1 0 0,-2-6-1373 0 0,2 5 642 0 0</inkml:trace>
</inkml:ink>
</file>

<file path=ppt/ink/ink2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5"/>
    </inkml:context>
    <inkml:brush xml:id="br0">
      <inkml:brushProperty name="width" value="0.025" units="cm"/>
      <inkml:brushProperty name="height" value="0.025" units="cm"/>
      <inkml:brushProperty name="color" value="#B54907"/>
    </inkml:brush>
  </inkml:definitions>
  <inkml:trace contextRef="#ctx0" brushRef="#br0">456 448 5527 0 0,'0'0'12978'0'0,"-1"-1"-13218"0"0,1 1 232 0 0,-1-1 0 0 0,1 1 0 0 0,-1-1 0 0 0,1 1 0 0 0,-1-1 0 0 0,1 1 0 0 0,-1-1 0 0 0,1 1 0 0 0,-1 0 0 0 0,0 0 0 0 0,1-1 0 0 0,-1 1 0 0 0,0 0 0 0 0,1 0 0 0 0,-1-1 0 0 0,0 1 0 0 0,0 0 0 0 0,-10-3-50 0 0,8 1 110 0 0,0 0 0 0 0,0 1-1 0 0,1-1 1 0 0,-1-1 0 0 0,1 1-1 0 0,-1 0 1 0 0,1 0 0 0 0,0-1-1 0 0,0 0 1 0 0,0 1 0 0 0,0-1 0 0 0,-2-4-1 0 0,0-2 117 0 0,1 0 0 0 0,0 0 0 0 0,-4-18 0 0 0,6 24-120 0 0,1-10 195 0 0,0 13-119 0 0,0 0-59 0 0,0-2-1 0 0,0 1 0 0 0,0 0-10 0 0,1 0-44 0 0,-2-1-10 0 0,2 0 0 0 0,-1 1 0 0 0,0-1 12 0 0,0 2 47 0 0,0 0-4 0 0,0-2-45 0 0,0 0-10 0 0,0 1 11 0 0,2-8 2467 0 0,-2 9-2580 0 0,-3 1 67 0 0,-3-2-2 0 0,0-2 34 0 0,4 3 3 0 0,1-1 0 0 0,-1 0 0 0 0,0 0 0 0 0,1 0 0 0 0,-1 0 0 0 0,1-1 0 0 0,-1 1 0 0 0,-11-8-64 0 0,-38-28 0 0 0,44 33 59 0 0,4 3-9 0 0,-1-1 1 0 0,2 1-1 0 0,-1-1 1 0 0,0 0-1 0 0,0 0 0 0 0,-4-4 1 0 0,4 2 74 0 0,0-1 0 0 0,0 0 0 0 0,0 0 0 0 0,0 0 1 0 0,-3-8-1 0 0,6 12-19 0 0,0 0-20 0 0,-2-2 20 0 0,2-3 305 0 0,0 6-80 0 0,7-21 450 0 0,-5 14-729 0 0,-1 6-47 0 0,-1 1-702 0 0,0 0 760 0 0,0 0-1 0 0,0 0 0 0 0,0 0 1 0 0,0 0-1 0 0,0 0 0 0 0,0 0 0 0 0,0 0 1 0 0,0-1-1 0 0,0 1 0 0 0,0 0 1 0 0,0 0-1 0 0,0 0 0 0 0,0 0 1 0 0,0 0-1 0 0,-1 2 1 0 0,1-1 0 0 0,-1 1-1 0 0,0-1 1 0 0,0 0 0 0 0,0 1 0 0 0,0-1 0 0 0,0 0 0 0 0,0 0 0 0 0,0 1 0 0 0,0-1-1 0 0,0 0 1 0 0,-3 1 0 0 0,4-1-36 0 0,-2 1-146 0 0,-10-2 67 0 0,10 0 116 0 0,0-1 0 0 0,0 1 0 0 0,-1-1 0 0 0,1 1 0 0 0,0-1 0 0 0,-4-2 0 0 0,-1 0 0 0 0,1 0 0 0 0,0-1 0 0 0,0 1 0 0 0,0-1 0 0 0,1-1 0 0 0,-1 1 0 0 0,1-1 0 0 0,0 0 0 0 0,-6-7 0 0 0,10 11 34 0 0,0-1 0 0 0,0 1 1 0 0,0 0-1 0 0,1 0 0 0 0,-1-1 0 0 0,0 1 0 0 0,1-1 1 0 0,-1 1-1 0 0,1 0 0 0 0,-1-1 0 0 0,1 1 0 0 0,0-1 0 0 0,0 1 1 0 0,-1-1-1 0 0,1 1 0 0 0,0-1 0 0 0,0 1 0 0 0,1-1 0 0 0,-1 1 1 0 0,0-1-1 0 0,0 1 0 0 0,1-1 0 0 0,0-2 0 0 0,0 3-19 0 0,-1 0 145 0 0,0 1-263 0 0,0-1 78 0 0,0 1-39 0 0,0-1-3 0 0,-1 0 3 0 0,1 1 0 0 0,0 0-340 0 0,0 0 396 0 0,-1-1 1 0 0,1 1-1 0 0,0 0 0 0 0,-1 0 0 0 0,1 0 0 0 0,-1 0 1 0 0,1-1-1 0 0,0 1 0 0 0,-1 0 0 0 0,1 0 1 0 0,-1 0-1 0 0,1 0 0 0 0,0 0 0 0 0,-1 0 0 0 0,1 0 1 0 0,-1 0-1 0 0,1 0 0 0 0,0 0 0 0 0,-1 0 1 0 0,1 0-1 0 0,-1 0 0 0 0,1 1 0 0 0,0-1 0 0 0,-1 0 1 0 0,1 0-1 0 0,-1 0 0 0 0,1 0 0 0 0,0 1 1 0 0,-1-1-1 0 0,1 0 0 0 0,0 0 0 0 0,-1 1 1 0 0,1-1-1 0 0,0 0 0 0 0,0 1 0 0 0,-1-1 0 0 0,1 1 1 0 0,-3 2-7 0 0,0-1-1 0 0,0 1 1 0 0,0-1 0 0 0,0 0 0 0 0,-5 3 0 0 0,8-5-53 0 0,-2 1 43 0 0,2-1-18 0 0,-2 0 20 0 0,1 1-20 0 0,-1-1 31 0 0,0 0 0 0 0,-5-2-5 0 0,1 0-1 0 0,0-1 1 0 0,0 1-1 0 0,0-1 0 0 0,1 0 1 0 0,-7-5-1 0 0,0 1-48 0 0,10 6 55 0 0,0 0 1 0 0,0 0-1 0 0,0 0 0 0 0,1 0 1 0 0,-1-1-1 0 0,0 1 0 0 0,1-1 1 0 0,-1 1-1 0 0,1-1 0 0 0,-1 1 1 0 0,1-1-1 0 0,-2-2 0 0 0,3 2 36 0 0,-1 1 0 0 0,1-1-1 0 0,0 1 1 0 0,0-1 0 0 0,0 1 0 0 0,0-1-1 0 0,0 1 1 0 0,0-1 0 0 0,0 1 0 0 0,0-1-1 0 0,1-1 1 0 0,1-9 18 0 0,-2 10-2 0 0,3-13 174 0 0,-3 15 260 0 0</inkml:trace>
</inkml:ink>
</file>

<file path=ppt/ink/ink2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6"/>
    </inkml:context>
    <inkml:brush xml:id="br0">
      <inkml:brushProperty name="width" value="0.025" units="cm"/>
      <inkml:brushProperty name="height" value="0.025" units="cm"/>
    </inkml:brush>
  </inkml:definitions>
  <inkml:trace contextRef="#ctx0" brushRef="#br0">1 1 1839 0 0,'0'0'10840'0'0,"4"8"-1688"0"0,12-11-8067 0 0,10-1-267 0 0,-24 4-764 0 0,-1 0-32 0 0,0 0 20 0 0,14 3-17 0 0,-1 0 0 0 0,17 6 0 0 0,-27-8-25 0 0,-1 1-32 0 0,1-1-1 0 0,-1 1 1 0 0,0 0 0 0 0,1 0-1 0 0,-1 0 1 0 0,0 0-1 0 0,0 1 1 0 0,0-1 0 0 0,-1 1-1 0 0,1 0 1 0 0,2 3-1 0 0,21 34-370 0 0,-26-39 403 0 0,15 28-122 0 0,-1 2 0 0 0,17 56 1 0 0,-23-62 102 0 0,-2-9-136 0 0,-1 1-1 0 0,-1-1 1 0 0,-1 1 0 0 0,0 1 0 0 0,1 28-1 0 0,-4-44 119 0 0,0 0 0 0 0,-1 1 1 0 0,1-1-1 0 0,-1 0 0 0 0,1 1 0 0 0,-1-1 0 0 0,0 0 0 0 0,0 0 0 0 0,0 0 0 0 0,0 0 0 0 0,0 0 1 0 0,-1 0-1 0 0,1 0 0 0 0,-3 3 0 0 0,-8 7-121 0 0,-1 1-1 0 0,-25 18 1 0 0,37-30 152 0 0,-1 0 0 0 0,0 0 0 0 0,1 0 0 0 0,-1 0 0 0 0,1 0 0 0 0,-1 0 0 0 0,0 0 0 0 0,0-1 0 0 0,0 1 0 0 0,1-1 0 0 0,-4 1 0 0 0,1 0 10 0 0,2-1 2 0 0,-1 1 0 0 0,1-1 0 0 0,0 1 0 0 0,0 0 0 0 0,0 0 0 0 0,-1 0 0 0 0,1 0 0 0 0,0 0 0 0 0,-2 2 0 0 0,-19 7-70 0 0,19-8 64 0 0,3-2 0 0 0,0 1 0 0 0,0 0 0 0 0,0-1 0 0 0,0 1 0 0 0,0-1 0 0 0,0 1 0 0 0,-1-1 0 0 0,1 0 0 0 0,0 0 0 0 0,0 1 0 0 0,0-1 0 0 0,-1 0 0 0 0,-1 0 0 0 0,2 0 12 0 0,1 0 47 0 0,-1-1 774 0 0</inkml:trace>
</inkml:ink>
</file>

<file path=ppt/ink/ink2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7"/>
    </inkml:context>
    <inkml:brush xml:id="br0">
      <inkml:brushProperty name="width" value="0.025" units="cm"/>
      <inkml:brushProperty name="height" value="0.025" units="cm"/>
    </inkml:brush>
  </inkml:definitions>
  <inkml:trace contextRef="#ctx0" brushRef="#br0">909 799 6935 0 0,'0'0'13987'0'0,"28"2"-11237"0"0,-20-1-2705 0 0,-1 1-1 0 0,1-1 0 0 0,-1 1 1 0 0,1 1-1 0 0,-1-1 0 0 0,0 1 0 0 0,1 0 1 0 0,11 8-1 0 0,-8-4 31 0 0,0 1 0 0 0,0 0 1 0 0,-1 1-1 0 0,11 12 0 0 0,-10-8-132 0 0,0 0 0 0 0,-1 1 0 0 0,0 1 1 0 0,-1 0-1 0 0,-1 0 0 0 0,-1 1 0 0 0,0-1 0 0 0,7 27 0 0 0,-12-35 1 0 0,0 0 0 0 0,0 0 0 0 0,-1 0 0 0 0,0 0 0 0 0,0 0 0 0 0,-1 0 0 0 0,0 1 0 0 0,-1 7 0 0 0,0-10 20 0 0,0 0 0 0 0,0-1 0 0 0,-1 1 0 0 0,1 0 0 0 0,-1-1 0 0 0,0 0 0 0 0,-1 1 0 0 0,1-1 0 0 0,-1 0 0 0 0,0 0 0 0 0,0 0 0 0 0,0-1 0 0 0,-4 4 0 0 0,1 0-3 0 0,-1-1 0 0 0,0 0 1 0 0,0-1-1 0 0,0 1 0 0 0,-1-1 0 0 0,-12 5 0 0 0,-26 12-3 0 0,25-12-1 0 0,-32 12 0 0 0,23-14 43 0 0,0-2 0 0 0,-1 0 0 0 0,-56 2 0 0 0,75-7 0 0 0,-20 1 0 0 0,-1 0 0 0 0,0-2 0 0 0,0-2 0 0 0,-46-7 0 0 0,42 2 49 0 0,15 3 22 0 0,-29-8 1 0 0,27 5 59 0 0,1-1-1 0 0,-33-17 1 0 0,40 17-107 0 0,2 1 32 0 0,1-1 0 0 0,-18-12 0 0 0,30 19-56 0 0,-17-13 38 0 0,-29-29-1 0 0,41 37-12 0 0,-6-7-7 0 0,1 1 1 0 0,1-2-1 0 0,0 1 1 0 0,-13-25-1 0 0,22 36-18 0 0,-5-8 21 0 0,0 0 0 0 0,1 0 0 0 0,0 0-1 0 0,-7-20 1 0 0,12 28-21 0 0,0 1 0 0 0,-1-1 0 0 0,-4-13-14 0 0,-11-19 0 0 0,3 6-22 0 0,-10-35 36 0 0,0-1 0 0 0,16 35 39 0 0,3 1 1 0 0,0-1-1 0 0,2-1 1 0 0,2-40-1 0 0,0 39-28 0 0,1-1 50 0 0,1-1 1 0 0,2 1-1 0 0,14-59 0 0 0,6 9 321 0 0,45-103-1 0 0,-61 169-39 0 0,1-1 1 0 0,14-20-1 0 0,-23 37-971 0 0,8-9 1797 0 0,-6 5-3481 0 0</inkml:trace>
</inkml:ink>
</file>

<file path=ppt/ink/ink2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8"/>
    </inkml:context>
    <inkml:brush xml:id="br0">
      <inkml:brushProperty name="width" value="0.025" units="cm"/>
      <inkml:brushProperty name="height" value="0.025" units="cm"/>
    </inkml:brush>
  </inkml:definitions>
  <inkml:trace contextRef="#ctx0" brushRef="#br0">137 33 3223 0 0,'0'0'7208'0'0,"-10"-1"-6429"0"0,8 1-710 0 0,2 0-11 0 0,-3 0 353 0 0,1 0 1 0 0,-1 0-1 0 0,1 0 0 0 0,-1 1 1 0 0,0-1-1 0 0,1 1 1 0 0,-1-1-1 0 0,-4 2 0 0 0,7-1-315 0 0,-8 10 2846 0 0,8-7-2806 0 0,1 0 275 0 0,-6 12-20 0 0,5-14-391 0 0,-1 0 0 0 0,-1 0 0 0 0,1-1 0 0 0,0 1 0 0 0,-1-1 0 0 0,-39 10 0 0 0,32-4 0 0 0,6-4 3 0 0,4-4 5 0 0,-2 1 45 0 0,0 5 26 0 0,-10 11 42 0 0,0 0-174 0 0,10-16 106 0 0,1 2 1 0 0,-1-1-32 0 0,1-1 245 0 0,1 3-74 0 0,0 0 1 0 0,0-1-1 0 0,0 1 1 0 0,0 0 0 0 0,1-1-1 0 0,-1 0 1 0 0,1 1-1 0 0,0-1 1 0 0,3 4-1 0 0,7 10-335 0 0,-11-15 142 0 0,0 1 50 0 0,0 0-1 0 0,1 0 1 0 0,-1 0 0 0 0,0-1-1 0 0,1 1 1 0 0,-1 0-1 0 0,1-1 1 0 0,0 1 0 0 0,0-1-1 0 0,-1 0 1 0 0,1 0-1 0 0,0 1 1 0 0,0-1 0 0 0,0 0-1 0 0,0-1 1 0 0,1 1-1 0 0,-1 0 1 0 0,0 0 0 0 0,0-1-1 0 0,0 0 1 0 0,1 1-1 0 0,-1-1 1 0 0,0 0 0 0 0,1 0-1 0 0,-1 0 1 0 0,0 0-1 0 0,0 0 1 0 0,1-1 0 0 0,1 0-1 0 0,-1 1-63 0 0,0-1 1 0 0,0 1-1 0 0,0 0 0 0 0,0 0 0 0 0,0 0 1 0 0,0 0-1 0 0,-1 1 0 0 0,1-1 0 0 0,0 0 1 0 0,0 1-1 0 0,0 0 0 0 0,0 0 0 0 0,-1 0 1 0 0,1 0-1 0 0,0 0 0 0 0,-1 1 0 0 0,1-1 1 0 0,3 4-1 0 0,-4-4-50 0 0,3 4 12 0 0,-1-1 37 0 0,-1 0 0 0 0,1-1 0 0 0,0 0 0 0 0,1 1 0 0 0,6 3 0 0 0,-11-7 17 0 0,3 2 9 0 0,-1-1 1 0 0,1 0-1 0 0,0 1 1 0 0,0-1-1 0 0,-1 0 1 0 0,1 0-1 0 0,0 0 0 0 0,0 0 1 0 0,0-1-1 0 0,0 1 1 0 0,5-1-1 0 0,-6 0-11 0 0,-1 0 0 0 0,3-1 3 0 0,-1 0 1 0 0,1 0-1 0 0,-1 0 0 0 0,0 1 0 0 0,1-1 0 0 0,-1 1 1 0 0,1 0-1 0 0,-1 0 0 0 0,1 0 0 0 0,-1 0 0 0 0,1 1 1 0 0,-1-1-1 0 0,1 1 0 0 0,-1 0 0 0 0,1 0 0 0 0,-1 0 1 0 0,0 1-1 0 0,0-1 0 0 0,5 3 0 0 0,17 14-69 0 0,-21-14 41 0 0,1 0-1 0 0,0-1 1 0 0,1 0 0 0 0,5 3 0 0 0,-2 0 25 0 0,-6-4 0 0 0,-1 0 0 0 0,0 0 0 0 0,1-1 0 0 0,0 1 0 0 0,-1-1 0 0 0,4 2 0 0 0,-5-3 15 0 0,0 0 0 0 0,1 1 0 0 0,-1-1 0 0 0,0 0 0 0 0,0 0 0 0 0,0 0 0 0 0,0 0-1 0 0,0 0 1 0 0,0 0 0 0 0,1 0 0 0 0,-1 0 0 0 0,0 0 0 0 0,0 0 0 0 0,0-1 0 0 0,0 1 0 0 0,2-1 0 0 0,20-4 51 0 0,-19 4-78 0 0,-3 1 8 0 0,0 0 1 0 0,1-1-1 0 0,-1 1 0 0 0,0 0 1 0 0,0 0-1 0 0,0 0 0 0 0,0 1 0 0 0,0-1 1 0 0,0 0-1 0 0,0 0 0 0 0,0 1 1 0 0,1-1-1 0 0,0 1 0 0 0,0 0 4 0 0,7 2-32 0 0,-1 0 1 0 0,0 1-1 0 0,0 0 0 0 0,0 0 0 0 0,14 11 0 0 0,-19-13 31 0 0,13 7 12 0 0,-15-9 31 0 0,0 0-20 0 0,-1 0 20 0 0,1 0-31 0 0,1 0-22 0 0,-1-1-31 0 0,1 0 31 0 0,15-6 74 0 0,-10 6 57 0 0,4 2-47 0 0,-9-2-73 0 0,13 4 0 0 0,-13-3-16 0 0,11 7-32 0 0,1 4-96 0 0,-10-9 128 0 0,-1 1 0 0 0,0-1 0 0 0,1 0 0 0 0,-1 0 0 0 0,1 0 0 0 0,0 0 0 0 0,5 1 0 0 0,-7-2-106 0 0,0-1 0 0 0,-1 0 0 0 0,1 0 0 0 0,0 0-1 0 0,0-1 1 0 0,0 1 0 0 0,-1 0 0 0 0,1-1 0 0 0,0 1 0 0 0,0-1 0 0 0,-1 1 0 0 0,1-1-1 0 0,2-1 1 0 0,8-1 451 0 0,-8 3-331 0 0,1 1 1 0 0,-1 0-1 0 0,0 0 1 0 0,1 0-1 0 0,-1 0 1 0 0,5 3-1 0 0,-7-3-14 0 0,-1 0 0 0 0,1 0 1 0 0,0 0-1 0 0,0 0 0 0 0,-1 0 0 0 0,1 0 0 0 0,0 1 0 0 0,-1-1 0 0 0,0 1 0 0 0,1-1 0 0 0,-1 1 1 0 0,0-1-1 0 0,0 1 0 0 0,0 0 0 0 0,0 0 0 0 0,0-1 0 0 0,0 1 0 0 0,0 0 0 0 0,0 3 0 0 0,15 27-130 0 0,3-9 210 0 0,-18-22-64 0 0,0 1 0 0 0,0-1 1 0 0,0 1 93 0 0,1 1 0 0 0,-1 0 1 0 0,1-1-1 0 0,0 0 0 0 0,0 1 0 0 0,0-1 1 0 0,3 2-1 0 0,-4-3-70 0 0,0-1 0 0 0,0 1-1 0 0,-1-1 1 0 0,1 0 0 0 0,0 1 0 0 0,0-1 0 0 0,0 0 0 0 0,0 0-1 0 0,0 0 1 0 0,0 0 0 0 0,-1 0 0 0 0,1 0 0 0 0,0 0-1 0 0,0 0 1 0 0,0 0 0 0 0,0 0 0 0 0,0 0 0 0 0,0 0 0 0 0,0-1-1 0 0,-1 1 1 0 0,1 0 0 0 0,0-1 0 0 0,0 1 0 0 0,0 0-1 0 0,-1-1 1 0 0,1 1 0 0 0,0-1 0 0 0,0 1 0 0 0,0-2 0 0 0,1 1-67 0 0,-1 0-16 0 0,0 0 0 0 0,0 0 0 0 0,0 0 0 0 0,0 0 0 0 0,-1 0 0 0 0,1 0 0 0 0,0 0 0 0 0,0 0 0 0 0,-1 0 0 0 0,1 0 0 0 0,-1 0 0 0 0,1-1 0 0 0,-1 1 0 0 0,1 0 0 0 0,-1 0 0 0 0,0-1 0 0 0,1-1 1 0 0,-6-22-702 0 0,1 4 262 0 0,4 20 450 0 0,-1-18 36 0 0,6-8 215 0 0,-5 23-277 0 0,0 0 1 0 0,0 0-1 0 0,0 0 0 0 0,0 0 1 0 0,-1 0-1 0 0,1 0 1 0 0,-1 1-1 0 0,0-1 0 0 0,0 0 1 0 0,-1 0-1 0 0,-2-6 0 0 0,1 4-79 0 0,3 5 98 0 0,-9-7-1661 0 0,8 7 1695 0 0,-1 1-33 0 0,1 1 57 0 0,-10-10-134 0 0,9 8 131 0 0,1 0 1 0 0,0 0-1 0 0,0-1 0 0 0,0 1 1 0 0,0 0-1 0 0,0-1 0 0 0,1 1 1 0 0,-1-1-1 0 0,0 1 1 0 0,0-3-1 0 0,0 2-8 0 0,0 0-1 0 0,0 0 1 0 0,0 0 0 0 0,0 0 0 0 0,0 0 0 0 0,0 0-1 0 0,-1 0 1 0 0,1 0 0 0 0,-1 0 0 0 0,1 1-1 0 0,-1-1 1 0 0,0 0 0 0 0,0 1 0 0 0,0-1-1 0 0,-2 0 1 0 0,3 1-8 0 0,1 1-1 0 0,0 0 0 0 0,0 0 1 0 0,-1-1-1 0 0,1 1 0 0 0,0 0 0 0 0,-1 0 1 0 0,1 0-1 0 0,-1 0 0 0 0,1 0 1 0 0,0 0-1 0 0,-1 0 0 0 0,1 0 1 0 0,0-1-1 0 0,-1 1 0 0 0,1 0 1 0 0,-1 0-1 0 0,1 1 0 0 0,0-1 1 0 0,-1 0-1 0 0,1 0 0 0 0,0 0 0 0 0,-1 0 1 0 0,0 0-1 0 0,-25 4-174 0 0,24-4 191 0 0,0 0 0 0 0,0-1 0 0 0,0 0 0 0 0,0 0 0 0 0,0 0 0 0 0,1 0 0 0 0,-1-1 0 0 0,0 1 0 0 0,0 0 0 0 0,1-1 0 0 0,-1 1 0 0 0,1 0 0 0 0,-2-3-9 0 0,-1 0 0 0 0,1 1 0 0 0,-1 0 0 0 0,0 0 0 0 0,0 0-1 0 0,-5-3 1 0 0,7 5 6 0 0,0 0-1 0 0,0 0 1 0 0,0 1-1 0 0,0-1 0 0 0,0 1 1 0 0,0-1-1 0 0,0 1 1 0 0,0-1-1 0 0,0 1 1 0 0,0 0-1 0 0,0 0 1 0 0,0 0-1 0 0,0 1 0 0 0,0-1 1 0 0,0 0-1 0 0,-1 1 1 0 0,-2 0-1 0 0,4 0 4 0 0,-1-1 0 0 0,0 1 0 0 0,-1 1 0 0 0,-5-1 0 0 0,3-1 0 0 0,4 0 0 0 0,0 0 0 0 0,0 0 0 0 0,0 0 0 0 0,0 0 0 0 0,0 0 0 0 0,0 0 0 0 0,0 0 0 0 0,0 0 0 0 0,0 0 0 0 0,0-1 0 0 0,0 1 0 0 0,0 0 0 0 0,0-1 1 0 0,0 1-1 0 0,0-1 0 0 0,1 1 0 0 0,-1-1 0 0 0,0 1 0 0 0,0-1 0 0 0,-1-1 0 0 0,-1 0 10 0 0,-9-9 177 0 0,10 9-182 0 0,0 0-1 0 0,0 0 1 0 0,0 0 0 0 0,0 0 0 0 0,-1 0-1 0 0,1 0 1 0 0,-1 1 0 0 0,1-1 0 0 0,-1 1-1 0 0,0-1 1 0 0,0 1 0 0 0,0 0 0 0 0,-5-1-1 0 0,-11-1-4 0 0,8 4 0 0 0,9-1 0 0 0,0 0 0 0 0,0 0 0 0 0,0 0 0 0 0,-1 0 0 0 0,1 0 0 0 0,0 0 0 0 0,0-1 0 0 0,0 1 0 0 0,-3-2 0 0 0,3 2 27 0 0,0 0 0 0 0,0-1 0 0 0,1 1 0 0 0,-1-1-1 0 0,0 0 1 0 0,1 0 0 0 0,-1 1 0 0 0,0-1 0 0 0,1 0 0 0 0,-1 0-1 0 0,1-1 1 0 0,0 1 0 0 0,-1 0 0 0 0,1 0 0 0 0,0-1-1 0 0,0 1 1 0 0,0 0 0 0 0,0-1 0 0 0,0 1 0 0 0,-1-3 0 0 0,0 1 4 0 0,-1-1 0 0 0,1 0 1 0 0,-1 1-1 0 0,-5-5 0 0 0,5 4-35 0 0,3 4 0 0 0,-1-1-1 0 0,0 0 1 0 0,0 0 0 0 0,0 0 0 0 0,0 1-1 0 0,0-1 1 0 0,-1 1 0 0 0,1-1 0 0 0,0 1 0 0 0,0-1-1 0 0,0 1 1 0 0,0-1 0 0 0,-1 1 0 0 0,1 0-1 0 0,-2 0 1 0 0,1-1 4 0 0,-1 1 0 0 0,1-1 0 0 0,-15-1 0 0 0,16 3 2 0 0,0 0-8 0 0,-12-5 84 0 0,11 3-6 0 0,1-1 1 0 0,-1 1 0 0 0,1 0-1 0 0,-1 0 1 0 0,1 0 0 0 0,0-1-1 0 0,-1 1 1 0 0,1-1 0 0 0,0 1-1 0 0,0-1 1 0 0,-1-2 0 0 0,1 2-73 0 0,0 0-1 0 0,-1 0 1 0 0,1 0 0 0 0,0 0 0 0 0,0 0 0 0 0,-1 1 0 0 0,1-1 0 0 0,-1 0 0 0 0,0 1 0 0 0,1-1 0 0 0,-1 1 0 0 0,0 0 0 0 0,0 0 0 0 0,0-1 0 0 0,0 1-1 0 0,0 0 1 0 0,0 0 0 0 0,-4 0 0 0 0,4 1-15 0 0,-1 1-21 0 0,-25-4 15 0 0,27 2 28 0 0,-1 0 0 0 0,0 1-1 0 0,1-1 1 0 0,-1 0 0 0 0,1 1-1 0 0,-1-1 1 0 0,1 0 0 0 0,0 0-1 0 0,-1 0 1 0 0,1 0 0 0 0,0-1-1 0 0,0 1 1 0 0,-1 0-1 0 0,1 0 1 0 0,-1-3 0 0 0,1 2-1 0 0,0 1 0 0 0,0-1 0 0 0,-1 1 0 0 0,1-1 0 0 0,0 1 0 0 0,-1 0 0 0 0,1-1 1 0 0,-1 1-1 0 0,1 0 0 0 0,-1 0 0 0 0,1 0 0 0 0,-1 0 0 0 0,0 0 0 0 0,0 1 0 0 0,-3-2 0 0 0,-27-3-18 0 0,31 5 17 0 0,0 0-1 0 0,0 0 1 0 0,0 0-1 0 0,1 0 1 0 0,-1 0-1 0 0,0 0 1 0 0,0 0-1 0 0,0 0 1 0 0,0-1-1 0 0,0 1 1 0 0,1 0-1 0 0,-1-1 1 0 0,0 1-1 0 0,0 0 1 0 0,1-1-1 0 0,-1 1 1 0 0,0-1-1 0 0,0 1 1 0 0,1-1-1 0 0,-1 0 1 0 0,0 0-1 0 0,-2-3 10 0 0,0 1-1 0 0,-1 0 0 0 0,1 0 0 0 0,-1 1 1 0 0,1-1-1 0 0,-7-3 0 0 0,8 5-13 0 0,-1 0 0 0 0,1 1 0 0 0,-1 0 0 0 0,0 1 0 0 0,0 0 11 0 0,3-1 42 0 0,-1 1 1 0 0,-1 0-44 0 0,-1 1-10 0 0,1 0 0 0 0,0 0 11 0 0,2-2 48 0 0,-2 4 946 0 0,2-4-1035 0 0,-1 1-1 0 0,1-1 1 0 0,-1 0-1 0 0,1 1 1 0 0,-1-1-1 0 0,1 0 1 0 0,0 1-1 0 0,-1-1 1 0 0,1 1-1 0 0,0-1 1 0 0,0 1-1 0 0,-1-1 0 0 0,1 1 1 0 0,0-1-1 0 0,0 1 1 0 0,0-1-1 0 0,0 1 1 0 0,0-1-1 0 0,-1 1 1 0 0,1-1-1 0 0,0 1 1 0 0,0-1-1 0 0,0 1 1 0 0,1-1-1 0 0,-1 2 1 0 0</inkml:trace>
</inkml:ink>
</file>

<file path=ppt/ink/ink2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29"/>
    </inkml:context>
    <inkml:brush xml:id="br0">
      <inkml:brushProperty name="width" value="0.025" units="cm"/>
      <inkml:brushProperty name="height" value="0.025" units="cm"/>
    </inkml:brush>
  </inkml:definitions>
  <inkml:trace contextRef="#ctx0" brushRef="#br0">725 670 2303 0 0,'0'0'16684'0'0,"10"6"-14985"0"0,-9-5-1627 0 0,0-1 107 0 0,-1 0-161 0 0,1 1 1 0 0,-1-1 0 0 0,1 0-1 0 0,-1 0 1 0 0,1 0 0 0 0,0 0 0 0 0,-1 0-1 0 0,1 1 1 0 0,-1-1 0 0 0,1 0-1 0 0,-1 0 1 0 0,1 0 0 0 0,-1 0 0 0 0,1-1-1 0 0,0 1 1 0 0,-1 0 0 0 0,1 0-1 0 0,-1 0 1 0 0,1 0 0 0 0,-1 0 0 0 0,1-1-1 0 0,-1 1 1 0 0,1 0 0 0 0,-1 0-1 0 0,1-1 1 0 0,-1 1 0 0 0,0 0-1 0 0,2-2 1 0 0,-1 1-19 0 0,0 1-24 0 0,5-7-228 0 0,-2-11-204 0 0,4-27 200 0 0,3 30 591 0 0,-9 14-359 0 0,-1 0-1 0 0,0 0 1 0 0,0-1 0 0 0,0 1-1 0 0,0 0 1 0 0,0-1 0 0 0,0 1-1 0 0,0 0 1 0 0,-1-1 0 0 0,1 1-1 0 0,0-1 1 0 0,-1 1 0 0 0,1-1-1 0 0,-1 1 1 0 0,0-1 0 0 0,0 0-1 0 0,1 1 1 0 0,-1-1 0 0 0,0 1-1 0 0,0-1 1 0 0,-1 0 0 0 0,1 1 0 0 0,0-1-1 0 0,-1-1 1 0 0,-4-5-219 0 0,3 6 220 0 0,1 0 1 0 0,-1 0-1 0 0,1 0 1 0 0,0-1-1 0 0,0 1 1 0 0,0 0-1 0 0,0 0 1 0 0,0-1-1 0 0,0 1 1 0 0,0-4-1 0 0,0 0 42 0 0,0-1 1 0 0,1 1-1 0 0,-1-1 0 0 0,2-6 0 0 0,0 7 1 0 0,-1 0 0 0 0,0 0 0 0 0,-1 1 0 0 0,1-1 0 0 0,-3-11 0 0 0,1 12-48 0 0,1 1 0 0 0,-1-1 0 0 0,0 1-1 0 0,0-1 1 0 0,0 1 0 0 0,-1 0 0 0 0,0 0 0 0 0,0 0-1 0 0,0 0 1 0 0,0 1 0 0 0,0-1 0 0 0,-1 1-1 0 0,0 0 1 0 0,1 0 0 0 0,-1 0 0 0 0,-1 0 0 0 0,1 0-1 0 0,-6-2 1 0 0,9 4 28 0 0,-2-1 8 0 0,1 0 0 0 0,0-1-1 0 0,0 1 1 0 0,0-1 0 0 0,1 0 0 0 0,-1 0-1 0 0,1 0 1 0 0,-1 1 0 0 0,1-1-1 0 0,0 0 1 0 0,-1-4 0 0 0,-5-11 27 0 0,0 4 20 0 0,-2 2 0 0 0,0-1-1 0 0,0 1 1 0 0,-1 0 0 0 0,-20-19-1 0 0,14 22 10 0 0,13 9-64 0 0,-10-6 0 0 0,9 4 0 0 0,1 0 0 0 0,-1 0 0 0 0,1-1 0 0 0,-1 1 0 0 0,1-1 0 0 0,0 0 0 0 0,0 0 0 0 0,0 0 0 0 0,0 0 0 0 0,-3-6 0 0 0,-7-5 0 0 0,0 1 41 0 0,12 11-36 0 0,0 0 0 0 0,-1 1 0 0 0,1-1 0 0 0,-1 1-1 0 0,1-1 1 0 0,-1 1 0 0 0,0 0 0 0 0,0 0 0 0 0,1-1 0 0 0,-1 1-1 0 0,0 0 1 0 0,0 1 0 0 0,0-1 0 0 0,-3-1 0 0 0,5 2-84 0 0,-34-2-476 0 0,32 2 555 0 0,0-1 0 0 0,0 1 0 0 0,-3-3 22 0 0,1 1 0 0 0,-1-1 0 0 0,1 0 0 0 0,0 0 0 0 0,0-1 0 0 0,0 1-1 0 0,-4-6 1 0 0,5 6-3 0 0,1 1-1 0 0,0-1 0 0 0,-1 1 1 0 0,1 0-1 0 0,-1 0 0 0 0,0 0 0 0 0,0 0 1 0 0,0 0-1 0 0,0 0 0 0 0,0 1 1 0 0,-6-3-1 0 0,-4-2 35 0 0,12 4-40 0 0,0 1 0 0 0,-1 0 0 0 0,1 1 0 0 0,-1-1 0 0 0,0 0-1 0 0,1 0 1 0 0,-1 1 0 0 0,0-1 0 0 0,1 0 0 0 0,-1 1 0 0 0,0 0 0 0 0,0-1 0 0 0,0 1 0 0 0,-2 0 0 0 0,2 0 56 0 0,-14 2 204 0 0,14-1-273 0 0,0-1 0 0 0,-1 0 0 0 0,1-1 0 0 0,-4 0 20 0 0,0-1 0 0 0,0 1 0 0 0,0-2-1 0 0,1 1 1 0 0,-10-5 0 0 0,-16-7 43 0 0,25 12-33 0 0,4 1-17 0 0,0 1 0 0 0,0-1 0 0 0,0 1 0 0 0,0-1 0 0 0,0 1 0 0 0,-1 0 0 0 0,1-1 0 0 0,0 1 0 0 0,0 0 0 0 0,0 1 0 0 0,-1-1 0 0 0,1 0 0 0 0,0 0 0 0 0,0 1 0 0 0,0 0 0 0 0,0-1 0 0 0,0 1 0 0 0,-3 1 0 0 0,4-2 42 0 0,0 1 14 0 0,1-1-4 0 0,0 0-11 0 0,-2 1-32 0 0,2-1 26 0 0,-1 2-22 0 0,0-2 106 0 0,2 0-67 0 0,-13 14 73 0 0,11-14-180 0 0,-17 6-33 0 0,-18-6 75 0 0,32 1 1 0 0,0-1 0 0 0,0 1 0 0 0,0 0 0 0 0,0 0 0 0 0,1 0 0 0 0,-1 0-1 0 0,0 1 1 0 0,1 0 0 0 0,-1-1 0 0 0,1 1 0 0 0,-5 3 0 0 0,8-4 42 0 0,-1 0-22 0 0,-1 0 22 0 0,0 1-22 0 0,1-1 22 0 0,0 1-22 0 0,-6 12 234 0 0,8-6-176 0 0,0-6-63 0 0,0 1 0 0 0,-1-1 0 0 0,1 1-1 0 0,-1-1 1 0 0,1 1 0 0 0,-1-1 0 0 0,0 0 0 0 0,0 1 0 0 0,0-1 0 0 0,-1 5 0 0 0,1-6-28 0 0,0-1 0 0 0,0 0-1 0 0,1 1 1 0 0,-1-1 0 0 0,0 0-1 0 0,0 1 1 0 0,0-1 0 0 0,0 0-1 0 0,-1 1 1 0 0,1-1 0 0 0,0 0-1 0 0,0 1 1 0 0,0-1 0 0 0,0 0-1 0 0,0 1 1 0 0,0-1 0 0 0,0 0-1 0 0,-1 1 1 0 0,1-1 0 0 0,0 0-1 0 0,0 1 1 0 0,-1-1 0 0 0,1 0 0 0 0,0 0-1 0 0,0 0 1 0 0,-1 1 0 0 0,1-1-1 0 0,0 0 1 0 0,0 0 0 0 0,-1 0-1 0 0,1 1 1 0 0,0-1 0 0 0,-1 0-1 0 0,1 0 1 0 0,-1 0 0 0 0,-1 1-36 0 0,-1 0 1 0 0,1 0-1 0 0,0 0 0 0 0,0 1 1 0 0,-1-1-1 0 0,1 0 1 0 0,-3 4-1 0 0,4-4 61 0 0,0-1-1 0 0,1 1 1 0 0,-1 0-1 0 0,0-1 0 0 0,1 1 1 0 0,-1 0-1 0 0,0 0 1 0 0,1-1-1 0 0,0 1 1 0 0,-1 0-1 0 0,1 0 1 0 0,-1 0-1 0 0,1 0 1 0 0,0 0-1 0 0,0-1 1 0 0,-1 1-1 0 0,1 0 0 0 0,0 0 1 0 0,0 0-1 0 0,0 0 1 0 0,0 0-1 0 0,0 0 1 0 0,1 2-1 0 0,-1 1 44 0 0,0-2-47 0 0,0 0 1 0 0,0 0-1 0 0,0 0 1 0 0,0 0-1 0 0,0 0 1 0 0,0 0-1 0 0,1-1 1 0 0,0 4-1 0 0,6 34 139 0 0,-7-37-209 0 0,0-2-15 0 0,0 2 20 0 0,0 0 35 0 0,0-2-22 0 0,-1 1 20 0 0,1 0-25 0 0,-1 0 24 0 0,1 0-24 0 0,-1 0 26 0 0,0 0-32 0 0,0 1-10 0 0,-1-1 11 0 0,1 0 42 0 0,-1 1 11 0 0,1-1 0 0 0,0 1 0 0 0,0 0 0 0 0,-1 2 86 0 0,1 1 5 0 0,5 14 132 0 0,0-7-212 0 0,0 2 178 0 0,-2 7-1911 0 0,-1-19 844 0 0</inkml:trace>
</inkml:ink>
</file>

<file path=ppt/ink/ink2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5:15:24.030"/>
    </inkml:context>
    <inkml:brush xml:id="br0">
      <inkml:brushProperty name="width" value="0.025" units="cm"/>
      <inkml:brushProperty name="height" value="0.025" units="cm"/>
    </inkml:brush>
  </inkml:definitions>
  <inkml:trace contextRef="#ctx0" brushRef="#br0">0 101 1839 0 0,'0'0'19648'0'0,"8"-2"-18300"0"0,-5 1-1340 0 0,-1-1-1 0 0,0 1 1 0 0,0-1-1 0 0,0 1 1 0 0,0-1-1 0 0,0 0 1 0 0,0 0-1 0 0,-1 1 1 0 0,1-1-1 0 0,0-1 1 0 0,-1 1-1 0 0,0 0 1 0 0,1 0 0 0 0,-1 0-1 0 0,1-4 1 0 0,-1 4 3 0 0,1-2-28 0 0,0 1 1 0 0,0-1-1 0 0,-1 0 0 0 0,1 0 1 0 0,-1 0-1 0 0,0 0 0 0 0,0 0 1 0 0,0 0-1 0 0,-1 0 0 0 0,0 0 1 0 0,0-9-1 0 0,0 7-967 0 0,0 4 32 0 0</inkml:trace>
</inkml:ink>
</file>

<file path=ppt/ink/ink2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5"/>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6"/>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7"/>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76"/>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77"/>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2"/>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3"/>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4"/>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79"/>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0"/>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81"/>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0:41.678"/>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4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4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4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8:35.86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39:10.03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1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1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1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900"/>
    </inkml:context>
    <inkml:brush xml:id="br0">
      <inkml:brushProperty name="width" value="0.025" units="cm"/>
      <inkml:brushProperty name="height" value="0.025" units="cm"/>
      <inkml:brushProperty name="color" value="#FFD961"/>
    </inkml:brush>
  </inkml:definitions>
  <inkml:trace contextRef="#ctx0" brushRef="#br0">33 52 2303 0 0,'0'0'11195'0'0,"-1"-6"-4410"0"0,1 10-6899 0 0,0 0 0 0 0,0 1 1 0 0,0-1-1 0 0,0 1 0 0 0,0-1 0 0 0,0 0 0 0 0,1 1 0 0 0,0 4 0 0 0,-1-7 33 0 0,0-1-1 0 0,1 1 0 0 0,-1 0 1 0 0,0 0-1 0 0,1-1 0 0 0,-1 1 1 0 0,1 0-1 0 0,-1-1 1 0 0,0 1-1 0 0,1-1 0 0 0,0 1 1 0 0,-1-1-1 0 0,1 0 0 0 0,0 1 1 0 0,-1-1-1 0 0,1 0 0 0 0,0 0 1 0 0,-1 0-1 0 0,1 0 0 0 0,0 0 1 0 0,0 0-1 0 0,0 0 0 0 0,0-1 1 0 0,-1 1-1 0 0,1-1 0 0 0,0 1 1 0 0,0-1-1 0 0,0 1 0 0 0,1-1 1 0 0,-2 0 75 0 0,0-1 0 0 0,1 1 0 0 0,-1 0 0 0 0,0-1 1 0 0,0 1-1 0 0,0 0 0 0 0,0-1 0 0 0,0 1 0 0 0,0-1 0 0 0,1 1 1 0 0,-1-1-1 0 0,0 1 0 0 0,0 0 0 0 0,0-1 0 0 0,0 1 1 0 0,0-1-1 0 0,0 1 0 0 0,0-1 0 0 0,0 1 0 0 0,0-1 0 0 0,0 1 1 0 0,0-1-1 0 0,0 1 0 0 0,0 0 0 0 0,0-1 0 0 0,0 1 1 0 0,0-1-1 0 0,-1 0 0 0 0,0-12 383 0 0,-1 5 248 0 0,1 3-469 0 0,0 1 0 0 0,0 0 1 0 0,0 0-1 0 0,0 0 0 0 0,-1 0 1 0 0,1 0-1 0 0,-1 1 0 0 0,-1-5 1 0 0,2 8 49 0 0,-4 1 4357 0 0,5-1-4569 0 0,-1 0 0 0 0,1 0 0 0 0,0 1 0 0 0,0-1 0 0 0,-1 0 0 0 0,1 1 0 0 0,0-1 0 0 0,0 0 0 0 0,0 1 0 0 0,0-1 0 0 0,-1 0 0 0 0,1 1 0 0 0,0-1 0 0 0,0 1 0 0 0,0-1 0 0 0,0 1 0 0 0,0-1 0 0 0,0 0 0 0 0,0 1 0 0 0,0-1 0 0 0,-1 1 0 0 0,1-1 0 0 0,0 1 0 0 0,0-1 0 0 0,0 1 0 0 0,0-1 0 0 0,0 1 0 0 0,0-1 0 0 0,0 1 0 0 0,1-1 0 0 0,-1 1 0 0 0,0-1 0 0 0,0 1 0 0 0,0 3-128 0 0,0-1 0 0 0,0 0 0 0 0,0 0 0 0 0,1 0 0 0 0,-1 0 0 0 0,1 0 0 0 0,-1 0 0 0 0,1 0 0 0 0,-1 0 0 0 0,1 0 0 0 0,0 0 0 0 0,0-1 1 0 0,0 1-1 0 0,0 0 0 0 0,0-1 0 0 0,0 0 0 0 0,0 1 0 0 0,0-1 0 0 0,0 0 0 0 0,1 0 0 0 0,-1 0 0 0 0,0 0 0 0 0,3 1 0 0 0,-4-2 68 0 0,1-2-1456 0 0,0 1 1521 0 0,-1-1 0 0 0,0 1 0 0 0,1-1 0 0 0,-1 1 0 0 0,0-1-1 0 0,0 1 1 0 0,1-1 0 0 0,-1 1 0 0 0,0-1 0 0 0,0 1 0 0 0,0-1 0 0 0,1 1-1 0 0,-1-1 1 0 0,0 0 0 0 0,0 1 0 0 0,0-1 0 0 0,0 0 0 0 0,0 1 0 0 0,0-1 0 0 0,0 0-1 0 0,0 1 1 0 0,0-1 0 0 0,0 0 0 0 0,0 1 0 0 0,0-1 0 0 0,0 0 0 0 0,0 1-1 0 0,0-1 1 0 0,0 0 0 0 0,0 1 0 0 0,0-1 0 0 0,-1-1 0 0 0,-2-20 194 0 0,1 12-431 0 0,2 8 414 0 0,0 0 0 0 0,0 0 0 0 0,-1 0 0 0 0,1 0 0 0 0,0 0 0 0 0,-1 0 0 0 0,1 0 0 0 0,-1 0 0 0 0,1 1 0 0 0,-1-1 0 0 0,0 0-1 0 0,1 0 1 0 0,-1 1 0 0 0,0-1 0 0 0,0 1 0 0 0,1-1 0 0 0,-1 1 0 0 0,0 0 0 0 0,0 0 0 0 0,0 0 0 0 0,0 0 0 0 0,0 0 0 0 0,0 0 0 0 0,0 0 0 0 0,0 1-1 0 0,0-1 1 0 0,0 0 0 0 0,0 1 0 0 0,-2-1 0 0 0,3 1-24 0 0,-9 0 512 0 0,8 0-376 0 0,1 22-1304 0 0,1-18 826 0 0,0 0-1 0 0,0-1 1 0 0,0 1 0 0 0,0-1-1 0 0,1 0 1 0 0,-1 0 0 0 0,1 0-1 0 0,-1 0 1 0 0,4 5 0 0 0,5 10-461 0 0,-10-17 597 0 0,9 7-360 0 0,-8-8 344 0 0,-1 0-30 0 0,0 0 84 0 0,0 1 0 0 0,0-1 0 0 0,0 0 0 0 0,0 0 0 0 0,0 0 0 0 0,0 0 0 0 0,0 0 0 0 0,0 0 0 0 0,0 0 0 0 0,1 0 0 0 0,-1 0-1 0 0,0 0 1 0 0,0 0 0 0 0,0 0 0 0 0,0 0 0 0 0,0 0 0 0 0,0 0 0 0 0,0 0 0 0 0,0 0 0 0 0,0 0 0 0 0,0 0 0 0 0,0-1 0 0 0,0 1 0 0 0,1 0 0 0 0,-1 0 0 0 0,0 0 0 0 0,0 0 0 0 0,0 0 0 0 0,0 0 0 0 0,0 0-1 0 0,0 0 1 0 0,0 0 0 0 0,0-1 0 0 0,0 1 0 0 0,0 0 0 0 0,0 0 0 0 0,0 0 0 0 0,0 0 0 0 0,0 0 0 0 0,0 0 0 0 0,0-1 0 0 0,0 1 0 0 0,0 0 0 0 0,0 0 0 0 0,0 0 0 0 0,0 0 0 0 0,0 0 0 0 0,0-1-1 0 0,0 1 1 0 0,0 0 0 0 0,0 0 0 0 0,0 0 0 0 0,0 0 0 0 0,0-1 0 0 0,2-12 297 0 0,-1 10-244 0 0,-1 0 2 0 0,0-1 1 0 0,-1 0-1 0 0,1 1 0 0 0,-1-1 1 0 0,1 1-1 0 0,-1-1 0 0 0,0 1 1 0 0,0 0-1 0 0,1-1 0 0 0,-3-4 1 0 0,0-3 220 0 0,3 10-190 0 0,-15-23 1471 0 0,15 23-1392 0 0,-12-6 811 0 0,11 6-930 0 0,0 1 69 0 0,1 0 0 0 0,-1-1 1 0 0,0 1-1 0 0,0 0 0 0 0,1 0 0 0 0,-1 0 0 0 0,0 0 1 0 0,0 0-1 0 0,1 0 0 0 0,-1 0 0 0 0,0 0 0 0 0,0 1 1 0 0,1-1-1 0 0,-1 0 0 0 0,0 1 0 0 0,1 0 0 0 0,-1-1 1 0 0,-1 2-1 0 0,2-1-166 0 0,0 0-305 0 0,0 1 304 0 0,0 0 0 0 0,0-1 0 0 0,0 1 0 0 0,0 0 0 0 0,0-1 0 0 0,0 1 0 0 0,0 0 0 0 0,0-1 0 0 0,1 1 1 0 0,-1-1-1 0 0,0 1 0 0 0,1-1 0 0 0,-1 1 0 0 0,1-1 0 0 0,-1 1 0 0 0,1-1 0 0 0,-1 0 0 0 0,1 1 0 0 0,-1-1 0 0 0,2 2 0 0 0,10 24-333 0 0,-5-10 250 0 0,-6-15 139 0 0,0 0-1 0 0,0 0 0 0 0,0 0 0 0 0,0 0 0 0 0,0 0 1 0 0,0-1-1 0 0,0 1 0 0 0,0-1 0 0 0,0 1 0 0 0,0-1 0 0 0,1 0 1 0 0,1 2-1 0 0,-2-3 4 0 0,-1-1 1 0 0,0 1-1 0 0,1 0 0 0 0,-1 0 1 0 0,1-1-1 0 0,-1 1 0 0 0,0 0 1 0 0,1-1-1 0 0,-1 1 0 0 0,1-1 1 0 0,-1 1-1 0 0,0-1 0 0 0,1 1 1 0 0,-1-1-1 0 0,0 1 1 0 0,1-1-1 0 0,-1 0 0 0 0,0 1 1 0 0,0-1-1 0 0,1 0 0 0 0,-1 1 1 0 0,0-1-1 0 0,0 0 0 0 0,0 0 1 0 0,0 0-1 0 0,1 0 0 0 0,1-16-208 0 0,-2 12 249 0 0,0 3-14 0 0,0 0 0 0 0,0 0 0 0 0,-1 0 0 0 0,1 0 0 0 0,0 0-1 0 0,0 0 1 0 0,0 0 0 0 0,-1 0 0 0 0,1 0 0 0 0,0 0 0 0 0,-1 0 0 0 0,1 0 0 0 0,-1 1 0 0 0,1-1 0 0 0,-1 0 0 0 0,0 1 0 0 0,1-1 0 0 0,-1 1 0 0 0,-1-3 0 0 0,1 2 56 0 0,-5-8 519 0 0,-9-12 696 0 0,15 22-1236 0 0,-13-10 932 0 0,13 10-730 0 0,-6-1 718 0 0,5 1-951 0 0,0 0 20 0 0,0 0-20 0 0,1 0 31 0 0,-3 1 16 0 0,2-1-419 0 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3"/>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4"/>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0"/>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1"/>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0"/>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1"/>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2"/>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7"/>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8"/>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9"/>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2"/>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3"/>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3"/>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4"/>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5"/>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6"/>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7"/>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8"/>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1:30.80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0"/>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1"/>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2"/>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3"/>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4"/>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5"/>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6"/>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4"/>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5"/>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5"/>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6"/>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7"/>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8"/>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9"/>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0"/>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1"/>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9"/>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0"/>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1"/>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2"/>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6"/>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2"/>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3"/>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4"/>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6"/>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7"/>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8"/>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8"/>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9"/>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5"/>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7"/>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6"/>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5"/>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6"/>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7"/>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2"/>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3"/>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4"/>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7"/>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8"/>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8"/>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901"/>
    </inkml:context>
    <inkml:brush xml:id="br0">
      <inkml:brushProperty name="width" value="0.025" units="cm"/>
      <inkml:brushProperty name="height" value="0.025" units="cm"/>
      <inkml:brushProperty name="color" value="#FFD961"/>
    </inkml:brush>
  </inkml:definitions>
  <inkml:trace contextRef="#ctx0" brushRef="#br0">13 2 4431 0 0,'0'0'15888'0'0,"-10"-2"-12371"0"0,10 4-3522 0 0,-3 7-704 0 0,4-6 647 0 0,-1-1 0 0 0,0 1-1 0 0,1 0 1 0 0,-1 0 0 0 0,0-1 0 0 0,1 1 0 0 0,0-1 0 0 0,-1 1 0 0 0,2 3-1 0 0,-2-6 30 0 0,1 1 0 0 0,-1-1 0 0 0,0 1 0 0 0,0-1 0 0 0,0 1-1 0 0,0-1 1 0 0,0 0 0 0 0,0 1 0 0 0,1-1 0 0 0,-1 1 0 0 0,0-1-1 0 0,0 0 1 0 0,0 0 0 0 0,1 1 0 0 0,-1-1 0 0 0,0 0 0 0 0,0 0-1 0 0,0 1 1 0 0,1-1 0 0 0,-1 0 0 0 0,0 0 0 0 0,0 0 0 0 0,1 0-1 0 0,-1 1 1 0 0,0-1 0 0 0,0 0 0 0 0,1 0 0 0 0,-1 0 0 0 0,0 0-1 0 0,0 0 1 0 0,1 0 0 0 0,-1-1 0 0 0,0 1 0 0 0,0 0 0 0 0,0 0-1 0 0,1 0 1 0 0,-1 0 0 0 0,0 0 0 0 0,0-1 0 0 0,1 1 0 0 0,-1 0-1 0 0,0 0 1 0 0,0-1 0 0 0,0 1 0 0 0,1 0 0 0 0,-1-1 0 0 0,0 1-1 0 0,0 0 1 0 0,0-1 0 0 0,0 1 0 0 0,1-1 0 0 0,-1 1 0 0 0,0 0-1 0 0,0-1 1 0 0,0 1 0 0 0,0-1 0 0 0,0 0-20 0 0,1 0 87 0 0,-1 0 1 0 0,0 0 0 0 0,0 0 0 0 0,0 0 0 0 0,1 0 0 0 0,-1 0 0 0 0,0 0 0 0 0,0 0-1 0 0,0 0 1 0 0,0-1 0 0 0,0 1 0 0 0,0 0 0 0 0,0 0 0 0 0,0 0 0 0 0,0 0 0 0 0,0 0-1 0 0,-1-2 1 0 0,-2-2 1298 0 0,3 5-1315 0 0,0 0 110 0 0,-3 4 423 0 0,7 18-870 0 0,-4-19 319 0 0,1-1 0 0 0,0 1 0 0 0,0 0 0 0 0,-1-1 0 0 0,1 1 0 0 0,1 0-4 0 0,0 12 132 0 0,-2-3 137 0 0,0 0-1 0 0,0 0 0 0 0,0 0 1 0 0,-1 0-1 0 0,-1 15 1 0 0,2-27-128 0 0,0 1-84 0 0,-1 1-31 0 0,1-1 31 0 0,0 0 11 0 0,0-1 105 0 0,-6-58-1786 0 0,3 4 1617 0 0,1 38 75 0 0,2 15-21 0 0,0 1 5 0 0,-1-2-47 0 0,1-1 537 0 0</inkml:trace>
</inkml:ink>
</file>

<file path=ppt/ink/ink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16"/>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9"/>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0"/>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1"/>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2"/>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3"/>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4"/>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5"/>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6"/>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7"/>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8"/>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17"/>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9"/>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1"/>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9"/>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0"/>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1"/>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2"/>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3"/>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4"/>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5"/>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2"/>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6"/>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4"/>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5"/>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6"/>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7"/>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8"/>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9"/>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0"/>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1"/>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3"/>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2"/>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3"/>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8"/>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9"/>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5"/>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6"/>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5"/>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6"/>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7"/>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2"/>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4"/>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3"/>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4"/>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7"/>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8"/>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8"/>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9"/>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0"/>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1"/>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2"/>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3"/>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19"/>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4"/>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5"/>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6"/>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7"/>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8"/>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9"/>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1"/>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9"/>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0"/>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0"/>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1"/>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2"/>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3"/>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4"/>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5"/>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6"/>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4"/>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5"/>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6"/>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7"/>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21"/>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8"/>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9"/>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0"/>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1"/>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2"/>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3"/>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3"/>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4"/>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0"/>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43:13.418"/>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1"/>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0"/>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1"/>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2"/>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7"/>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8"/>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9"/>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2"/>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3"/>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3"/>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4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4"/>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5"/>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6"/>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7"/>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8"/>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0"/>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1"/>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2"/>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3"/>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902"/>
    </inkml:context>
    <inkml:brush xml:id="br0">
      <inkml:brushProperty name="width" value="0.025" units="cm"/>
      <inkml:brushProperty name="height" value="0.025" units="cm"/>
      <inkml:brushProperty name="color" value="#FFD961"/>
    </inkml:brush>
  </inkml:definitions>
  <inkml:trace contextRef="#ctx0" brushRef="#br0">8 6 6647 0 0,'0'0'11983'0'0,"-7"-6"-8531"0"0,7 27-4535 0 0,2-17-2945 0 0</inkml:trace>
</inkml:ink>
</file>

<file path=ppt/ink/ink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4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4"/>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5"/>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6"/>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4"/>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5"/>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6"/>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7"/>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8"/>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9"/>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0"/>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4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1"/>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9"/>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0"/>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1"/>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2"/>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2"/>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3"/>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4"/>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6"/>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7"/>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8"/>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3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1"/>
    </inkml:context>
    <inkml:brush xml:id="br0">
      <inkml:brushProperty name="width" value="0.025" units="cm"/>
      <inkml:brushProperty name="height" value="0.025" units="cm"/>
      <inkml:brushProperty name="color" value="#B48900"/>
    </inkml:brush>
  </inkml:definitions>
  <inkml:trace contextRef="#ctx0" brushRef="#br0">3 1 8783 0 0,'0'0'9875'0'0,"0"10"-9042"0"0,0-8-821 0 0,-1 1-1 0 0,1-1 42 0 0,0 0 14 0 0,0-1 8 0 0,-1 10 491 0 0,1-8-425 0 0,0 0-1 0 0,-1 1 0 0 0,1-1 1 0 0,0 1-1 0 0,0 0 0 0 0,0-1 1 0 0,0 1-1 0 0,0-1 0 0 0,1 1 1 0 0,-1-1-1 0 0,1 4 0 0 0,-1-5-140 0 0,1 0 11 0 0,-1-1 42 0 0,0 0 16 0 0,2 23 1094 0 0,-2-23-1088 0 0,0-1-17 0 0,0 1-35 0 0,0 0 25 0 0,0 1-36 0 0,0 1-12 0 0,0 1 15 0 0,0-6 20 0 0,1 11 32 0 0,4 12-56 0 0,4 17 373 0 0,-9-36-384 0 0,1 0 0 0 0,0 0 0 0 0,-1 0 0 0 0,1 0 0 0 0,-1 0 0 0 0,1 0-11 0 0,0 0-31 0 0,0 0 31 0 0,-1 0 11 0 0,1-1-12 0 0,-1 0-36 0 0,1 0 47 0 0,-1 0 43 0 0,1 0-31 0 0,-1 1 0 0 0,0-2 31 0 0,1 2-20 0 0,-1-2 31 0 0,0 0 11 0 0,1 2-11 0 0,0 0-42 0 0,-1-1-11 0 0,1 1 0 0 0,0 0 0 0 0,0 0 0 0 0,0 0 0 0 0,-1 0 0 0 0,1 0 0 0 0,0-1 0 0 0,-1 1 0 0 0,1 0 0 0 0,0 0 0 0 0,0 0 0 0 0,-1 0 0 0 0,1 0 0 0 0,0-1 0 0 0,0 2 0 0 0,-1-1 0 0 0,1-1 0 0 0,0 1 0 0 0,0 0 0 0 0,-1 0 0 0 0,1 0 0 0 0,0 0 0 0 0,0 0 0 0 0,-1-1 12 0 0,0-1 47 0 0,1 1-5 0 0,-1 0-31 0 0,0 0 25 0 0,1 0-36 0 0,0 1-12 0 0,-1 0 0 0 0,1 0 0 0 0,0 0 0 0 0,0 0 0 0 0,-1 0 0 0 0,1 0 11 0 0,0-1 19 0 0,-1 0-67 0 0,1 0 25 0 0,0 1 12 0 0,0 0 0 0 0,0 0 0 0 0,-1 0 0 0 0,1 0 0 0 0,0 0 0 0 0,0 0 0 0 0,0 0 0 0 0,0-1 0 0 0,1 1 0 0 0,-1 0 0 0 0,0-1 0 0 0,0 1 0 0 0,0-1 11 0 0,12 17-150 0 0,-12-17 139 0 0,0 0 0 0 0,1 0 0 0 0,-1 0 0 0 0,0 0 0 0 0,0 0 0 0 0,0 0 0 0 0,1 0 0 0 0,-1 0 0 0 0,0 0 0 0 0,1 0 0 0 0,-1 0 0 0 0,0-1 0 0 0,1 1 0 0 0,-1-1-11 0 0,0 1-31 0 0,8 4 31 0 0,-6-4-14 0 0,1 0-1 0 0,-1 0 0 0 0,1-1 1 0 0,-1 1-1 0 0,5-2 0 0 0,-1-2-6781 0 0</inkml:trace>
</inkml:ink>
</file>

<file path=ppt/ink/ink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6:37.83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8"/>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9"/>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0"/>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799"/>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0"/>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5"/>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6"/>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7"/>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2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2"/>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2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2"/>
    </inkml:context>
    <inkml:brush xml:id="br0">
      <inkml:brushProperty name="width" value="0.025" units="cm"/>
      <inkml:brushProperty name="height" value="0.025" units="cm"/>
      <inkml:brushProperty name="color" value="#B48900"/>
    </inkml:brush>
  </inkml:definitions>
  <inkml:trace contextRef="#ctx0" brushRef="#br0">0 144 1375 0 0,'0'0'10976'0'0,"2"5"-9924"0"0,1 14-400 0 0,-3-18-418 0 0,4 16 1754 0 0,-4-16-2048 0 0,5 30 1786 0 0,-3-19-1595 0 0,-2-11 66 0 0,4 10 235 0 0,-3-8-432 0 0,0-1 0 0 0,-1 0-10 0 0,1-2-33 0 0,-1 2 32 0 0,1 0 11 0 0,0 0 0 0 0,0 0 0 0 0,23 63 2295 0 0,-24-65-2240 0 0,-2-4-56 0 0,-2-1-31 0 0,1-1 0 0 0,-1 0 1 0 0,1 0-1 0 0,0 0 0 0 0,0-1 1 0 0,0 0-1 0 0,1 0 0 0 0,-1-1 1 0 0,1 1-1 0 0,-2-10 0 0 0,3 16 43 0 0,1 1 44 0 0,0-1 3 0 0,0 0-46 0 0,-9-44-504 0 0,8 45 594 0 0,-1-23-280 0 0,2 21 178 0 0,0 0 0 0 0,0-1 0 0 0,-1 1-10 0 0,1-26-161 0 0,1 10 160 0 0,-1 16 11 0 0,-1-13 0 0 0,1 0 0 0 0,0 0 0 0 0,2-16 0 0 0,-2 28 0 0 0,0 1 0 0 0,1-15-64 0 0,1 8 37 0 0,-2 18-33 0 0,0 18-43 0 0,0-26 101 0 0,1 40 2 0 0,-1-40 0 0 0,1 11-23 0 0,0 0-1 0 0,0 0 1 0 0,0 0 0 0 0,0 0 0 0 0,1-1-1 0 0,0 1 1 0 0,1-1 0 0 0,-1 0 0 0 0,1 0-1 0 0,3 10 1 0 0,-5-19 23 0 0,0 1 0 0 0,13 36 128 0 0,-12-35-108 0 0,1 4 27 0 0,1-1 1 0 0,-1 1-1 0 0,0 0 0 0 0,3 9 0 0 0,-5-12-12 0 0,4 7 366 0 0,12 12-109 0 0,-16-22-281 0 0,0-1 32 0 0,0 0-33 0 0,0 0 1 0 0,0 1 32 0 0,0-1-33 0 0,0 0-10 0 0,1 0 0 0 0,-1 0 0 0 0,0 0 0 0 0,1 1 6 0 0,-3-2 10 0 0,0 0-2 0 0,2 2 0 0 0,14 6 0 0 0,15 4 114 0 0,-30-11-128 0 0,0-1 0 0 0,0 0 0 0 0,0 0 0 0 0,0 0 0 0 0,0 0 0 0 0,0 0 0 0 0,0 0 0 0 0,0 0 0 0 0,0 0 0 0 0,0 0 0 0 0,0 0 0 0 0,0 0 0 0 0,0 0 0 0 0,0 0-1 0 0,0 0 1 0 0,0 0 0 0 0,0 0 0 0 0,0 0 0 0 0,13 3 65 0 0,-12-3-65 0 0,1 0 0 0 0,-1 0 0 0 0,0 0 0 0 0,1 0 0 0 0,-1-1 11 0 0,-1 1 32 0 0,1 0 1471 0 0,-2 1-1518 0 0,1-1 0 0 0,-1 1-1 0 0,0-1 1 0 0,0 0 0 0 0,0 0-1 0 0,0 1 1 0 0,0-1 0 0 0,0 0-1 0 0,0-1 1 0 0,0 1 0 0 0,0 0 0 0 0,-1-1-1 0 0,2 1 5 0 0,-10 0 128 0 0,4-2-165 0 0,-15 0-150 0 0,22 2 107 0 0,0 3 63 0 0,1-2 20 0 0,3 1-5 0 0,7 2 2 0 0,-12-4-12 0 0,4 4-19 0 0,17-4-118 0 0,-20-1 139 0 0,1 2-46 0 0,10-7 58 0 0,-11 5-2 0 0,0 0 0 0 0,0-1-10 0 0,0 1-45 0 0,1-1-4 0 0,-1 1 47 0 0,1 1 12 0 0,-1-1 0 0 0,0-1 0 0 0,1 1 0 0 0,-1 0 0 0 0,0 0 0 0 0,0 0 2427 0 0,-1 1-2369 0 0,-3 6 5 0 0,-8 5 298 0 0,8-7-258 0 0,1-2 67 0 0,-16 2-80 0 0,16-4-90 0 0,1 0 0 0 0,-10 0 208 0 0,2 0-144 0 0,31 5-2000 0 0,-21-4 1936 0 0,1-1 0 0 0,-1-1 0 0 0,1 3 1 0 0,6-7-13 0 0,-7 5-41 0 0,-2 0-59 0 0,14-11 32 0 0,-12 10 80 0 0,1-3-7 0 0,-3 4-9 0 0,15-12-25 0 0,-13 12 41 0 0,0-1 0 0 0,0-1 0 0 0,0 1 0 0 0,5-6-26 0 0,7-3-23 0 0,-19 19 1049 0 0,2-2-540 0 0,0-1 0 0 0,0-1-1 0 0,0 1 1 0 0,-5 4 0 0 0,8-9-460 0 0,0 0 0 0 0,0 0 0 0 0,0 0 0 0 0,0-1 0 0 0,0 1 0 0 0,0 0 0 0 0,0 0-12 0 0,0 0-47 0 0,7-3-2070 0 0,-5 2 2129 0 0,24-19-64 0 0,-24 18 64 0 0,0 1 0 0 0,0-1 0 0 0,1 1 0 0 0,8-7 0 0 0,-9 6 0 0 0,15-20-192 0 0,-15 19 192 0 0,0 0 0 0 0,0 0 0 0 0,0 0 0 0 0,0 1 0 0 0,0-1 0 0 0,0 1 0 0 0,0 0 0 0 0,4-5-61 0 0,-1 0 0 0 0,1-1 0 0 0,-1 0 0 0 0,4-9-1 0 0,-6 12-1 0 0,-1 1-1 0 0,0-1 0 0 0,0 1 0 0 0,0-1 0 0 0,0 0 0 0 0,2-8 0 0 0,-1 2-223 0 0</inkml:trace>
</inkml:ink>
</file>

<file path=ppt/ink/ink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3"/>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2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78"/>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79"/>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4"/>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2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4:05.780"/>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8.10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50.48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1.34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4.14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4.90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03.455"/>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03.986"/>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01"/>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2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1.98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3.17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15.06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9.00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29.671"/>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0.507"/>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1.97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5:32.58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13.65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28.8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0"/>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2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37.12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6:53.51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03.45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14.122"/>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30.218"/>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7:42.75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26.80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28.68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30.88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41.89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1"/>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2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8:49.63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00.57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05.77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0.95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4.76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8.65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19.73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2"/>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2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2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2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6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2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2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2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1"/>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2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2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2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2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2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2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2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2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2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2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2"/>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2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2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2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5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2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2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2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2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2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2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2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2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7"/>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2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2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2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2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2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2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2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2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2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2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8"/>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2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3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2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36.14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2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2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2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4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2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2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2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2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2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7"/>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7"/>
    </inkml:context>
    <inkml:brush xml:id="br0">
      <inkml:brushProperty name="width" value="0.025" units="cm"/>
      <inkml:brushProperty name="height" value="0.025" units="cm"/>
      <inkml:brushProperty name="color" value="#B48900"/>
    </inkml:brush>
  </inkml:definitions>
  <inkml:trace contextRef="#ctx0" brushRef="#br0">1 53 3999 0 0,'0'0'7155'0'0,"0"-1"-7086"0"0,1 1 1 0 0,26-20 2471 0 0,-19 13-2264 0 0,-5 6-306 0 0,-1-2-1 0 0,1 1 0 0 0,-1 0 1 0 0,1-1-1 0 0,-1 0 0 0 0,4-5 0 0 0,-5 6-698 0 0</inkml:trace>
</inkml:ink>
</file>

<file path=ppt/ink/ink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9"/>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3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4"/>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3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8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5"/>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3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5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7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6"/>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3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6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13"/>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3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2"/>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3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3"/>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3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2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3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59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4"/>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3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0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3"/>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3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1.61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6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4"/>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3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8"/>
    </inkml:context>
    <inkml:brush xml:id="br0">
      <inkml:brushProperty name="width" value="0.025" units="cm"/>
      <inkml:brushProperty name="height" value="0.025" units="cm"/>
      <inkml:brushProperty name="color" value="#B48900"/>
    </inkml:brush>
  </inkml:definitions>
  <inkml:trace contextRef="#ctx0" brushRef="#br0">0 207 4255 0 0,'0'0'464'0'0,"11"-13"4968"0"0,1 5-3272 0 0,-12 8-1748 0 0,8-4 246 0 0,1-2-69 0 0,-9 6-536 0 0,0 0 1 0 0,1-1-33 0 0,-1 1 22 0 0,1-1-33 0 0,0 0-10 0 0,0 0 0 0 0,0 1 11 0 0,0-1 32 0 0,0 1-33 0 0,0 0-10 0 0,0-1-14 0 0,-1 0-45 0 0,2 0 122 0 0,11-15 541 0 0,-6-1 194 0 0,-6 16-798 0 0,8-14 3619 0 0,-9 15-3640 0 0,2-4-1849 0 0,-1 2 1870 0 0,0 1 0 0 0,-1-1 0 0 0,14-23 268 0 0,-10 13-152 0 0,0-1 0 0 0,4-15 1 0 0,-2 4-5066 0 0,-5 17-639 0 0</inkml:trace>
</inkml:ink>
</file>

<file path=ppt/ink/ink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9"/>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3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5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0"/>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3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2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4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1"/>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3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3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6"/>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3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7"/>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3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8"/>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3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0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21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25"/>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3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8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4"/>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3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9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7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5"/>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3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6"/>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3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6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9"/>
    </inkml:context>
    <inkml:brush xml:id="br0">
      <inkml:brushProperty name="width" value="0.025" units="cm"/>
      <inkml:brushProperty name="height" value="0.025" units="cm"/>
      <inkml:brushProperty name="color" value="#B48900"/>
    </inkml:brush>
  </inkml:definitions>
  <inkml:trace contextRef="#ctx0" brushRef="#br0">1 192 5207 0 0,'0'0'116'0'0,"-1"-8"2915"0"0,10-4-3008 0 0,-8 10 403 0 0,1 0-1 0 0,-1 0 1 0 0,1-1 0 0 0,-1 1-1 0 0,0-1 1 0 0,1 1-1 0 0,1-6 626 0 0,5-21 249 0 0,-6 22-1110 0 0,0-1 0 0 0,-1 0 0 0 0,1 0-1 0 0,-1 0 1 0 0,0 0 0 0 0,0 0-1 0 0,1-13 1 0 0,0-12-3928 0 0,-2 30 3069 0 0,0-3-3990 0 0</inkml:trace>
</inkml:ink>
</file>

<file path=ppt/ink/ink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5"/>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3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3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5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6"/>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3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4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1"/>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3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2"/>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3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3"/>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3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1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2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8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8"/>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3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09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9"/>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3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49.10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40"/>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3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8:01.837"/>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3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7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8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8:39.748"/>
    </inkml:context>
    <inkml:brush xml:id="br0">
      <inkml:brushProperty name="width" value="0.2" units="cm"/>
      <inkml:brushProperty name="height" value="0.2" units="cm"/>
      <inkml:brushProperty name="color" value="#F4B183"/>
    </inkml:brush>
  </inkml:definitions>
  <inkml:trace contextRef="#ctx0" brushRef="#br0">712 1311 1375 0 0,'-8'-2'619'0'0,"0"-1"-1"0"0,0 0 0 0 0,0 0 0 0 0,0-1 0 0 0,0 0 0 0 0,1 0 0 0 0,0-1 0 0 0,-11-9 0 0 0,-3 0 419 0 0,-66-34 3650 0 0,72 41-2438 0 0,19 9-2268 0 0,-1 0-1 0 0,0 1 1 0 0,0-1-1 0 0,0 1 0 0 0,3 4 1 0 0,8 6-208 0 0,114 92-149 0 0,-55-55 387 0 0,-73-50 77 0 0,-11-5-961 0 0,-181-84 1338 0 0,171 79-465 0 0,2-1 0 0 0,0-1 1 0 0,0-1-1 0 0,-17-15 92 0 0,47 40-748 0 0,3 1 466 0 0,-1 1 154 0 0,1-1-1 0 0,1 0 0 0 0,0-1 0 0 0,1-1 0 0 0,31 18 1 0 0,-37-25-81 0 0,-5-2 47 0 0,-1 0 1 0 0,0 0 0 0 0,1 1-1 0 0,-1-1 1 0 0,0 1-1 0 0,0 0 1 0 0,-1 0 0 0 0,7 6 554 0 0,-12-10-788 0 0,0 1 257 0 0,0-1 1 0 0,0 0-1 0 0,0 0 1 0 0,0 0-1 0 0,1-1 0 0 0,-4-1 1 0 0,-1-2-40 0 0,-29-9 629 0 0,24 10-322 0 0,1 0 0 0 0,0-1 0 0 0,-12-7 0 0 0,13 3-101 0 0,7 7-80 0 0,0-1 1 0 0,-1 1-1 0 0,1 0 0 0 0,-1-1 0 0 0,1 1 1 0 0,-1 0-1 0 0,1 1 0 0 0,-6-4 188 0 0,-10 0 1462 0 0,-53-30-1638 0 0,67 33-53 0 0,-16-12 0 0 0,18 12 0 0 0,0 1 0 0 0,1-1 0 0 0,-1 1 0 0 0,-28-27-816 0 0,28 24 816 0 0,0 1 0 0 0,-9-5 0 0 0,1 2 64 0 0,7 4-79 0 0,3 1 11 0 0,-1 0 1 0 0,0 0 0 0 0,0 0 0 0 0,0 0-1 0 0,0 1 1 0 0,0-1 0 0 0,0 0 0 0 0,0 1 0 0 0,0-1-1 0 0,0 1 1 0 0,0-1 0 0 0,0 1 0 0 0,0-1-1 0 0,-2 1 1 0 0,-48-26 67 0 0,22 1-128 0 0,56 57-744 0 0,-15-21 742 0 0,1-1-1 0 0,14 8 0 0 0,-17-13 80 0 0,1 1 20 0 0,7 17-15 0 0,-16-21-18 0 0,0 1-10 0 0,0-2-49 0 0,-5-4-335 0 0,-5-5 329 0 0,0-1 1 0 0,0 1 0 0 0,-1 1 0 0 0,-17-12 0 0 0,-2 6 256 0 0,26 11-176 0 0,4 3 22 0 0,0-1 10 0 0,-4-1 0 0 0,-21-11 2 0 0,21 11-50 0 0,1 0 0 0 0,-1 0 0 0 0,1-1 0 0 0,-1 0 0 0 0,1 0 0 0 0,0 1 0 0 0,-1-1 0 0 0,-1 0 68 0 0,-7-7 56 0 0,1 1 178 0 0,9 8-299 0 0,0 0 0 0 0,0 0 1 0 0,0 0-1 0 0,0 0 1 0 0,0 0-1 0 0,0 0 1 0 0,0 0-1 0 0,0 0 1 0 0,1 0-1 0 0,-1 0 0 0 0,0 0 1 0 0,0 0-1 0 0,0 0 1 0 0,0 0-1 0 0,0 0 1 0 0,0 0-1 0 0,0 0 0 0 0,0 0 1 0 0,0 0-1 0 0,0 0 1 0 0,0 0-1 0 0,0 0 1 0 0,0 0-1 0 0,0 0 1 0 0,0 0-1 0 0,0 0 0 0 0,0 0 1 0 0,0 0-1 0 0,-1 0 22 0 0,0-1 0 0 0,-1 0 1 0 0,1 0-1 0 0,0 0 0 0 0,0 0 0 0 0,-1 0 0 0 0,1 0 0 0 0,0 0 0 0 0,0 0 0 0 0,0 0 0 0 0,0 0 0 0 0,0-1 0 0 0,0-1 0 0 0,-2-1-25 0 0,-9-7 0 0 0,-7-5 128 0 0,10 9-128 0 0,-6-12 0 0 0,13 18 0 0 0,1 0 11 0 0,-13-12 181 0 0,13 13-179 0 0,-8-11 27 0 0,-7-12-40 0 0,15 21 0 0 0,-9-23 0 0 0,2 2 0 0 0,-9-22 64 0 0,16 41-64 0 0,-8-27 0 0 0,3-15 0 0 0,4 21 0 0 0,-4-12 0 0 0,5 31-7 0 0,-1 1 1 0 0,1-1 0 0 0,1 0-1 0 0,-1 0 1 0 0,1 0 0 0 0,0 0-1 0 0,0 0 1 0 0,1 0 0 0 0,1-9-1 0 0,4-4-63 0 0,15-59 4 0 0,-14 17 66 0 0,-6 52-32 0 0,0 1 1 0 0,1 0-1 0 0,0 0 0 0 0,1 0 0 0 0,4-10 0 0 0,-2 5 30 0 0,-3 4-15 0 0,1 1 7 0 0,0 0 0 0 0,0 0-1 0 0,0 1 1 0 0,8-13 0 0 0,-1 5-35 0 0,18-19-1 0 0,-19 25 14 0 0,14-20 0 0 0,-22 27 32 0 0,1 0 0 0 0,-1 1 0 0 0,3-4 0 0 0,0 1 0 0 0,0-1 0 0 0,-1 0 0 0 0,0 0 0 0 0,0-1 0 0 0,4-9 0 0 0,-5 9 21 0 0,9-13 231 0 0,3-2-213 0 0,-13 20-39 0 0,4-5-1 0 0,1 0 0 0 0,-1 0 0 0 0,1 0-1 0 0,0 1 1 0 0,10-7 0 0 0,-8 6 0 0 0,2-1 0 0 0,0 0 0 0 0,1 1-1 0 0,-1 0 1 0 0,1 1 0 0 0,1 0-1 0 0,-1 1 1 0 0,15-4 0 0 0,3 3-46 0 0,0 1 1 0 0,1 1 0 0 0,-1 2 0 0 0,1 0 0 0 0,50 8-1 0 0,-54-4 90 0 0,0 2-1 0 0,49 15 0 0 0,48 26 98 0 0,-56-17 151 0 0,73 46-1 0 0,43 21 713 0 0,-90-48-934 0 0,33 23 451 0 0,-44-24-133 0 0,164 111 147 0 0,-164-102-353 0 0,-65-45-142 0 0,61 42 43 0 0,94 46-1 0 0,-111-63-76 0 0,-44-25 54 0 0,1-1 0 0 0,0 0-1 0 0,20 7 1 0 0,-38-17-107 0 0,1 0 0 0 0,-1 1 0 0 0,0-1 0 0 0,1 0 0 0 0,-1 0 0 0 0,0 0 0 0 0,0 0 0 0 0,1 1 0 0 0,-1-1 0 0 0,0 0 0 0 0,1 0 0 0 0,-1 0 0 0 0,0 0 0 0 0,1 0 0 0 0,-1 0 0 0 0,0 0 0 0 0,1 0 0 0 0,-1 0 0 0 0,0 0 0 0 0,1 0 0 0 0,-1 0 0 0 0,0 0 0 0 0,1 0 0 0 0,-1-1 0 0 0,0 1 0 0 0,1 0 0 0 0,-1 0 0 0 0,0 0 0 0 0,0 0 0 0 0,1 0 0 0 0,-1-1 0 0 0,1 1 0 0 0,-5-11-403 0 0,-18-15 615 0 0,20 24-250 0 0,-22-28 170 0 0,2 0-1 0 0,1-2 1 0 0,2 0 0 0 0,-23-50 0 0 0,21 30-50 0 0,19 46-75 0 0,1 0 0 0 0,-1 0 0 0 0,1 0 0 0 0,0-1 0 0 0,1 1-1 0 0,0-12 1 0 0,0 18 30 0 0,0 0-1 0 0,0 0 0 0 0,0 0 1 0 0,0-1-1 0 0,1 1 1 0 0,-1 0-1 0 0,0 0 0 0 0,0 0 1 0 0,0 0-1 0 0,1-1 0 0 0,-1 1 1 0 0,0 0-1 0 0,0 0 1 0 0,1 0-1 0 0,-1 0 0 0 0,0 0 1 0 0,0 0-1 0 0,0 0 1 0 0,1 0-1 0 0,-1 0 0 0 0,0 0 1 0 0,0 0-1 0 0,1 0 0 0 0,-1 0 1 0 0,0 0-1 0 0,1 0 1 0 0,-1 0-1 0 0,0 0 0 0 0,0 0 1 0 0,0 0-1 0 0,1 0 1 0 0,-1 0-1 0 0,0 0 0 0 0,0 0 1 0 0,1 1-1 0 0,-1-1 1 0 0,0 0-1 0 0,0 0 0 0 0,0 0 1 0 0,1 0-1 0 0,-1 1 0 0 0,0-1 1 0 0,0 0-1 0 0,0 0 1 0 0,12 8 8 0 0,-12-8 0 0 0,18 15 0 0 0,0 1-1 0 0,29 33 1 0 0,24 42 169 0 0,-49-59-97 0 0,12 15-14 0 0,-34-47-75 0 0,0 0-1 0 0,0 1 0 0 0,0-1 0 0 0,0 0 1 0 0,0 0-1 0 0,0 0 0 0 0,1 0 1 0 0,-1 0-1 0 0,0 0 0 0 0,0 0 1 0 0,0 1-1 0 0,0-1 0 0 0,0 0 1 0 0,0 0-1 0 0,0 0 0 0 0,0 0 0 0 0,1 0 1 0 0,-1 0-1 0 0,0 0 0 0 0,0 0 1 0 0,0 0-1 0 0,0 0 0 0 0,0 0 1 0 0,1 0-1 0 0,-1 0 0 0 0,0 0 1 0 0,0 0-1 0 0,0 0 0 0 0,0 0 0 0 0,0 0 1 0 0,0 0-1 0 0,1 0 0 0 0,-1 0 1 0 0,0 0-1 0 0,0 0 0 0 0,0 0 1 0 0,0 0-1 0 0,0 0 0 0 0,0 0 0 0 0,1 0 1 0 0,-1 0-1 0 0,0 0 0 0 0,0 0 1 0 0,0 0-1 0 0,0 0 0 0 0,0-1 1 0 0,1 1-1 0 0,1-9-699 0 0,-2-11 245 0 0,-4-14 417 0 0,2 25 64 0 0,1 0-1 0 0,0 0 1 0 0,0-1-1 0 0,1 1 0 0 0,0 0 1 0 0,0-1-1 0 0,4-16 293 0 0,-2 28-4 0 0,0 0 0 0 0,-1 0 1 0 0,0 0-1 0 0,1 0 1 0 0,-1 0-1 0 0,0 0 1 0 0,0 0-1 0 0,0 1 0 0 0,1 2 1 0 0,-1-4-241 0 0,26 62 764 0 0,-9-25-820 0 0,17 58 0 0 0,-32-100-777 0 0,-2 2 652 0 0,0 1-1 0 0,0-1 1 0 0,-1 1 0 0 0,1-1-1 0 0,0 0 1 0 0,-1 1-1 0 0,1-1 1 0 0,-1 0 0 0 0,1-3-1 0 0,-1 4 66 0 0,3-17-6 0 0,2-23 1 0 0,0 1 1561 0 0,2 58-240 0 0,17 83-1319 0 0,-11-115-2815 0 0,-6-8 2374 0 0,-4 12 396 0 0,-2 7 90 0 0,3-9 2 0 0,1-1 1 0 0,0 1 0 0 0,14-22 110 0 0,-18 34-34 0 0,-1 1 1 0 0,1-1-1 0 0,0 0 0 0 0,-1 1 0 0 0,1-1 0 0 0,0 0 0 0 0,-1 1 1 0 0,1-1-1 0 0,-1 1 0 0 0,1 0 0 0 0,-1-1 0 0 0,1 1 0 0 0,-1-1 1 0 0,1 1-1 0 0,-1 0 0 0 0,1-1 0 0 0,-1 1 0 0 0,1 1 1 0 0,6 14 332 0 0,-6-14-403 0 0,3 10 96 0 0,0 0 1 0 0,-1 1 0 0 0,0-1-1 0 0,-1 1 1 0 0,-1 0 0 0 0,0 22 341 0 0,9-37-1342 0 0,-8 2 1078 0 0,-2 0-154 0 0,0 0 0 0 0,1 0 0 0 0,-1 0 0 0 0,0 0 0 0 0,0 0 0 0 0,0 0 0 0 0,1 0 0 0 0,-1 0 0 0 0,0 0 0 0 0,0 0 1 0 0,0 0-1 0 0,1 0 0 0 0,-1 0 0 0 0,0 0 0 0 0,0 0 0 0 0,0 0 0 0 0,0 0 0 0 0,1 0 0 0 0,-1 0 0 0 0,0 0 0 0 0,0-1 1 0 0,0 1-1 0 0,0 0 0 0 0,1 0 0 0 0,-1 0 0 0 0,0 0 0 0 0,0 0 0 0 0,0-1 0 0 0,0 1 0 0 0,0 0 0 0 0,0 0 0 0 0,0 0 0 0 0,1 0 1 0 0,-1-1-1 0 0,0 1 0 0 0,0 0 0 0 0,0 0 0 0 0,0 0 0 0 0,0-1 0 0 0,0 1 0 0 0,0 0 0 0 0,2-5-9 0 0,0 0 0 0 0,0 0 0 0 0,0-1 0 0 0,1-6 0 0 0,5-22 0 0 0,-5 14-64 0 0,-1 2 0 0 0,-2 16 71 0 0,1-4-47 0 0,-3-36-55 0 0,1 39 95 0 0,1 0 0 0 0,0 1 0 0 0,-1 0 0 0 0,1-1 0 0 0,0 0 0 0 0,0 1 0 0 0,0-1 0 0 0,0-2 0 0 0,1 7 0 0 0,-6-27 0 0 0,4 23 0 0 0,0-1 0 0 0,1 1 0 0 0,-1-1 0 0 0,-8-29 0 0 0,9 29 0 0 0,-1 1 0 0 0,0-1 0 0 0,0 1 0 0 0,1 0 0 0 0,-1 0 0 0 0,-8-20 0 0 0,8 20 0 0 0,0 0 0 0 0,0 0 0 0 0,0 0 0 0 0,0-1 0 0 0,0 2 0 0 0,-1-1 0 0 0,1 0 0 0 0,0 0 0 0 0,0 0 0 0 0,0 0 0 0 0,0 0 0 0 0,0 1 0 0 0,0-1 0 0 0,-12-26 0 0 0,12 26 0 0 0,-1 0 0 0 0,1 1 0 0 0,0-1 0 0 0,0 0 0 0 0,0 0 11 0 0,0 2 32 0 0,1-2-33 0 0,-2 0-10 0 0,1 0 0 0 0,-24-32 512 0 0,22 30-491 0 0,-8-10-506 0 0,-1-7 509 0 0,-24-28 0 0 0,34 45 8 0 0,-24-15 0 0 0,2 3 32 0 0,22 15-64 0 0,0 0 0 0 0,0 0 0 0 0,0 0 0 0 0,-39-27 128 0 0,34 24-9 0 0,1-1-1 0 0,-1 2 0 0 0,0-1 1 0 0,-8-3-1 0 0,6 3-62 0 0,0 1 1 0 0,-1 0-1 0 0,-12-3 0 0 0,-19-6 111 0 0,1-3-31 0 0,39 14-125 0 0,1 1 32 0 0,-2-1-33 0 0,1 1-10 0 0,-1-1 0 0 0,1 0 0 0 0,-5-2 21 0 0,0 0 0 0 0,-1 0 0 0 0,1 1 0 0 0,0-1 0 0 0,-1 2 0 0 0,-7-3 0 0 0,13 5 22 0 0,-3-1-18 0 0,-1 0 1 0 0,1 0 0 0 0,0 0-1 0 0,0-1 1 0 0,-1 1 0 0 0,1-1-1 0 0,0 0 1 0 0,0 0 0 0 0,0 0 0 0 0,-6-3-1 0 0,-37-23-89 0 0,46 26 64 0 0,-1 0 0 0 0,1 0 0 0 0,-1 1 0 0 0,0-1 0 0 0,1 0 0 0 0,-28-13 0 0 0,5 7 134 0 0,11 5-12 0 0,12 1-122 0 0,-1 1 0 0 0,1 0 0 0 0,0-1 0 0 0,-1 1 0 0 0,0-1 0 0 0,0 1 0 0 0,2 0 3 0 0,-6-1 20 0 0,1 0-1 0 0,-1-1 0 0 0,1 0 1 0 0,0 0-1 0 0,-1 0 1 0 0,-6-4-1 0 0,11 5-22 0 0,0 0 0 0 0,-1 0 0 0 0,1 1 0 0 0,0-1 0 0 0,-1 1 11 0 0,2 0 32 0 0,-25-8 221 0 0,21 7-205 0 0,-7-1 116 0 0,0-1 1 0 0,0 1 0 0 0,-12-6 0 0 0,13 5-112 0 0,-36-14 64 0 0,45 16-128 0 0,0 0 11 0 0,-1 1 32 0 0,1-1-33 0 0,-1 1-10 0 0,0-1 0 0 0,-15-6 54 0 0,5 4-11 0 0,-14-2-12 0 0,12 0-9 0 0,10 3-17 0 0,1 1 0 0 0,-1-1-1 0 0,0 1 1 0 0,0 0 0 0 0,0 0-1 0 0,0 0 1 0 0,0 1 0 0 0,-5-1-1 0 0,8 1-4 0 0,0-1 0 0 0,-1 1 0 0 0,0-1 0 0 0,1 0 0 0 0,0 1 0 0 0,-1-1 0 0 0,0 1 0 0 0,1-1 0 0 0,-28-14-144 0 0,15 7 144 0 0,13 7 0 0 0,0 0 0 0 0,0 0 0 0 0,0 0 0 0 0,0 0 0 0 0,0 1 0 0 0,0-1 0 0 0,-1 1 0 0 0,1-1 0 0 0,0 1 0 0 0,0-1 0 0 0,-1 1 0 0 0,0-1 0 0 0,-32-10 128 0 0,-10-9 366 0 0,3 4-356 0 0,-15 2-74 0 0,52 14-41 0 0,-34-13 82 0 0,30 11-120 0 0,0-3-29 0 0,-11-10 31 0 0,19 14-4 0 0,-9-5-30 0 0,8 5 47 0 0,-34-13 128 0 0,9 7-64 0 0,25 7-64 0 0,-27-6 72 0 0,-1-2-72 0 0,16 5 0 0 0,11 2 24 0 0,0 1 0 0 0,0-1 1 0 0,-1 1-1 0 0,1-1 0 0 0,0 1 0 0 0,-1 0 0 0 0,1 0 0 0 0,0 0 1 0 0,-4 0-1 0 0,-6 1 71 0 0,0-1 1 0 0,-23-2-1 0 0,33 1-95 0 0,0 1 0 0 0,-25-2 0 0 0,16 0 64 0 0,0 1 0 0 0,-19 1 0 0 0,-1 6 64 0 0,30-6-128 0 0,-1 0 0 0 0,-20 0 0 0 0,1 0 0 0 0,19 0 0 0 0,0 1 0 0 0,1-1 0 0 0,-51 9 64 0 0,8-3 0 0 0,7 1 0 0 0,35-7-64 0 0,0 1 0 0 0,1-1 0 0 0,-47 13 64 0 0,-26 3 0 0 0,28-8-64 0 0,44-7 0 0 0,3-1 0 0 0,1 0 0 0 0,-3 0 0 0 0,-21 4 0 0 0,1 0 0 0 0,10-3 0 0 0,-1 2 0 0 0,1-1 0 0 0,-14 7 0 0 0,23-9 0 0 0,-15 5 0 0 0,9-3 0 0 0,3 0 0 0 0,6-2 0 0 0,-44 15-72 0 0,41-15 72 0 0,0 1 0 0 0,1-1 0 0 0,-1 1 0 0 0,0 0 0 0 0,-2-1 0 0 0,-1 1 0 0 0,0 1 0 0 0,1-1 0 0 0,-1 1 0 0 0,1 0 0 0 0,-1 0 0 0 0,-4 3 0 0 0,1-1-8 0 0,0 0 0 0 0,0 1 0 0 0,1-1 0 0 0,-1 2 0 0 0,1-1 0 0 0,-8 9 0 0 0,-2 1 0 0 0,16-14 8 0 0,0 1 0 0 0,-1-1 0 0 0,1 0 0 0 0,0 0 0 0 0,-1 1 0 0 0,-3 2-43 0 0,-1 1 1 0 0,-11 6-1 0 0,-21 17-96 0 0,37-27 11 0 0,0-1 86 0 0,1 1 20 0 0,-1-1-20 0 0,1 1 20 0 0,-1-1-20 0 0,0 1 31 0 0,0 0 11 0 0,-1 0 0 0 0,1 0 0 0 0,0 0 0 0 0,-1 0 0 0 0,1 0 0 0 0,0 0 0 0 0,-1 0 0 0 0,1 0 0 0 0,0-1 0 0 0,-1 1 0 0 0,1 0 0 0 0,-1 0 0 0 0,1 0 0 0 0,-1 0 0 0 0,1 0 0 0 0,0 0 0 0 0,-1 0 0 0 0,1 0 0 0 0,-10 7-145 0 0,4 0-851 0 0,7-7 1039 0 0,-1 0-33 0 0,-1 0-10 0 0,29 3-5370 0 0,-24-5 5183 0 0,9-2 128 0 0,3 0 28 0 0,-1 0 0 0 0,0 1 0 0 0,1 0 0 0 0,-1 1 0 0 0,15 1 0 0 0,124 3-295 0 0,29 2 110 0 0,-138-1 199 0 0,-15-1-10 0 0,35 6-1 0 0,140 50 28 0 0,-156-40 79 0 0,58 31 0 0 0,9 4 38 0 0,15 2-63 0 0,48 18 9 0 0,-164-68-24 0 0,-10-4-10 0 0,1 0 1 0 0,-1 0-1 0 0,1 0 0 0 0,0-1 1 0 0,0 1-1 0 0,-1-1 0 0 0,1-1 1 0 0,0 1-1 0 0,0 0 0 0 0,0-1 1 0 0,10-1 947 0 0,-29-11 1652 0 0,-77-51-1426 0 0,4 3-1294 0 0,-70-65 91 0 0,35 44 110 0 0,14 10-20 0 0,103 68-100 0 0,3 2-4 0 0,-1-1 0 0 0,1 1 0 0 0,0-1 1 0 0,1 1-1 0 0,-1-1 0 0 0,0 0 0 0 0,0 0 1 0 0,1 0-1 0 0,-3-3 0 0 0,20 4-3501 0 0,-14 1 3295 0 0,2 1 1 0 0,23 6 89 0 0,0 1 1 0 0,-1 1-1 0 0,0 1 1 0 0,27 16 0 0 0,-14-7 118 0 0,451 227-33 0 0,-217-102 1542 0 0,-297-162 40 0 0,-330-175-786 0 0,321 175-729 0 0,-26-12 11 0 0,-56-40 1 0 0,114 70-68 0 0,1-1 0 0 0,-1 1 0 0 0,1 0-1 0 0,0 0 1 0 0,-1 0 0 0 0,1-1 0 0 0,0 1 0 0 0,-1 0 0 0 0,1 0-1 0 0,0-1 1 0 0,-1 1 0 0 0,1 0 0 0 0,0-1 0 0 0,0 1-1 0 0,-1 0 1 0 0,1-1 0 0 0,0 1 0 0 0,0 0 0 0 0,0-1 0 0 0,-1 1-1 0 0,1 0 1 0 0,0-1 0 0 0,0 1 0 0 0,0-1 0 0 0,0 0-1 0 0,8-1-1303 0 0,17 5-128 0 0,50 22 1190 0 0,107 52-1 0 0,-108-44 208 0 0,-30-13 74 0 0,137 56 85 0 0,-131-58-49 0 0,87 20 1 0 0,-135-37-33 0 0,0-1 1 0 0,0 0 0 0 0,1 1-1 0 0,-1-1 1 0 0,0 0 0 0 0,0-1-1 0 0,4 1 337 0 0,-7-2-197 0 0,0 1 1 0 0,0 0-1 0 0,-1 0 1 0 0,1 0-1 0 0,0 0 1 0 0,-1 0-1 0 0,1 0 1 0 0,-1 0-1 0 0,1 1 0 0 0,-2-2 1 0 0,-1 0 169 0 0,-84-44 471 0 0,-148-58 0 0 0,160 76-774 0 0,-101-43 30 0 0,147 56-245 0 0,208 86-4404 0 0,14 5 3802 0 0,-165-67 807 0 0,37 13 98 0 0,0 3 1 0 0,80 44-1 0 0,-136-64-8 0 0,-1 0 1 0 0,1 0 0 0 0,-2 1-1 0 0,1 0 1 0 0,-1 0-1 0 0,9 11 1 0 0,27 46 1227 0 0,-31-45-985 0 0,1 0 1 0 0,22 25-1 0 0,-9-18-340 0 0,22 25 0 0 0,-36-37 192 0 0,-5-7-186 0 0,-4-4 10 0 0,0 0 0 0 0,1 1 0 0 0,-2-1 0 0 0,1 1 0 0 0,0 0 0 0 0,1 2 0 0 0,-2-3 8 0 0,0 0 42 0 0,1 3 11 0 0,0 0 0 0 0,-1 1 0 0 0,1-1 0 0 0,-1 0 0 0 0,0 0 0 0 0,-1 1 0 0 0,1-1 0 0 0,-1 0 0 0 0,0 1 0 0 0,-1 5 0 0 0,1-4 17 0 0,-1 1 1 0 0,2-1 0 0 0,-1 1 0 0 0,2 9-1 0 0,-1-15-67 0 0,-1 0-1 0 0,0-1 0 0 0,1 1 0 0 0,-1-1 0 0 0,0 1 0 0 0,0-1 0 0 0,0 1 0 0 0,0-1 0 0 0,0 1 0 0 0,-1-1 0 0 0,1 1 0 0 0,-1 2 0 0 0,1-4 43 0 0,0 1-3 0 0,-1 0 4 0 0,1 0 1 0 0,-1 1-31 0 0,1-1-88 0 0,-1 1 33 0 0,-1 0 15 0 0,1 0-10 0 0,0-2-44 0 0,0 2 1 0 0,0 1 42 0 0,0-1 11 0 0,0 0 0 0 0,-7 14 52 0 0,8-16-117 0 0,6-4-1176 0 0,-5 3 1230 0 0,0 0 0 0 0,0 0 1 0 0,0 0-1 0 0,0 0 1 0 0,0 0-1 0 0,0 0 1 0 0,-1-1-1 0 0,1 1 1 0 0,0 0-1 0 0,0 0 0 0 0,0-2 1 0 0,0 0-1 0 0,0 1 1 0 0,-1 2-33 0 0,1-2 32 0 0,1 0 11 0 0,-1 0 0 0 0,0 0 0 0 0,0-1 0 0 0,0 1 0 0 0,1 0 0 0 0,-1 0 0 0 0,13-20 0 0 0,-13 20 0 0 0,0-1 0 0 0,1 1 0 0 0,-1 0 0 0 0,1-1 0 0 0,-1 1 0 0 0,2-5 1288 0 0,-3 7-1228 0 0,-2 2-48 0 0,-2 1 78 0 0,2 0 23 0 0,-10 19-60 0 0,11-19-53 0 0,0-1 0 0 0,0 0 0 0 0,0 0 0 0 0,-1 0 0 0 0,1 0 0 0 0,-1 0 35 0 0,0 1 0 0 0,0-1-1 0 0,0 1 1 0 0,1 0 0 0 0,-3 5-1 0 0,-3 6 14 0 0,6-12-48 0 0,1 0 0 0 0,0-2 11 0 0,-1 1 1 0 0,1-1-1 0 0,0 1 0 0 0,-1-1 0 0 0,1 1 0 0 0,-1-1 1 0 0,1 1-1 0 0,0-1 0 0 0,-1 1 0 0 0,1-1 1 0 0,-1 1-1 0 0,1-1 0 0 0,-1 0 0 0 0,0 1 0 0 0,1-1 1 0 0,-1 0-1 0 0,1 1 0 0 0,-1-1 0 0 0,-1 0 0 0 0,1 1 8 0 0,0 0 0 0 0,-1-1 0 0 0,1 1 0 0 0,0 0-1 0 0,-1 0 1 0 0,1-1 0 0 0,0 1 0 0 0,0 0 0 0 0,0 0-1 0 0,0 0 1 0 0,0 1 0 0 0,0-1 0 0 0,0 0-1 0 0,0 0 1 0 0,0 0 0 0 0,1 1 0 0 0,-1-1 0 0 0,0 0-1 0 0,0 2 1 0 0,1-1-19 0 0,-1-1 11 0 0,1 0 32 0 0,-1 0-46 0 0,1-1-50 0 0,-1 2 39 0 0,0-1 14 0 0,-12 19 0 0 0,11-17 0 0 0,1-1 0 0 0,0 0 0 0 0,-1 0 0 0 0,1 1 0 0 0,0-1-12 0 0,1-2-46 0 0,7-2-1463 0 0,-6 2 1494 0 0,1-1-1 0 0,-1 1 0 0 0,0-1 0 0 0,0 0 1 0 0,1 1-1 0 0,-1-1 0 0 0,0 0 0 0 0,0 0 1 0 0,0 0-1 0 0,0 0 0 0 0,0 0 0 0 0,0 0 1 0 0,0 0-1 0 0,-1 0 0 0 0,2-2 1 0 0,13-16-667 0 0,-13 18 641 0 0,0-1 42 0 0,0 0 11 0 0,4-2 974 0 0,-6 4-908 0 0,1 2 4 0 0,-1-1 15 0 0,-1 1-10 0 0,1-2 10 0 0,-1 2-12 0 0,1-1 9 0 0,-1 1-8 0 0,1-1-14 0 0,-1 0-37 0 0,0 2 20 0 0,0-1-33 0 0,0 0-10 0 0,0 0 0 0 0,0 0 0 0 0,-1 0 0 0 0,1 0 12 0 0,0 0 47 0 0,0-2-4 0 0,0 2-45 0 0,0 0-10 0 0,-1 0 0 0 0,0-1 0 0 0,1 1 0 0 0,-1 0 0 0 0,0 0 0 0 0,-7 10 61 0 0,-7 11 70 0 0,14-18-157 0 0,1-4-12 0 0,-14 7 28 0 0,-1-1 138 0 0,1 1 18 0 0,15-8-134 0 0,-12 6 241 0 0,6-1-203 0 0,0 0 0 0 0,0 0-1 0 0,-5 8 1 0 0,10-11-50 0 0,-2 2 1 0 0,-12 7-12 0 0,14-11-44 0 0,17-3-1616 0 0,-14 2 1671 0 0,1 0 0 0 0,-1 0 0 0 0,1 0 0 0 0,0 0 0 0 0,0 0 0 0 0,-1 0 0 0 0,1 0 0 0 0,-1 0 0 0 0,0-1 0 0 0,19-11-128 0 0,-19 12 128 0 0,1 0-28 0 0,-1 0 2 0 0,7-7 1368 0 0,-10 7-1284 0 0,1 1-23 0 0,-24 19 136 0 0,-5 1 21 0 0,27-19-192 0 0,1 0 0 0 0,-1 0 0 0 0,0 0 0 0 0,0 0 0 0 0,0 0 0 0 0,0-1 0 0 0,-1 1 0 0 0,1-1 0 0 0,0 0 0 0 0,0 1 0 0 0,-1-1 0 0 0,1 1 0 0 0,0 0 0 0 0,0-1 0 0 0,-1 1 0 0 0,1 1 0 0 0,0-1 0 0 0,0 0 11 0 0,2 0 32 0 0,-2 0-22 0 0,0 0 22 0 0,0 0-33 0 0,-1 1-10 0 0,-8 6 75 0 0,9-8-60 0 0,4-2-16 0 0,-24 22 115 0 0,20-18-91 0 0,-5 4 78 0 0,-5 0-172 0 0,9-4 71 0 0,1-1 0 0 0,-5 4 32 0 0,-1 0 0 0 0,0-1 0 0 0,-12 6 0 0 0,17-8-32 0 0,4-1-2 0 0,-3 0 8 0 0,-27 13 54 0 0,27-13-60 0 0,1 0 0 0 0,-1-1 0 0 0,0 1 0 0 0,1 0 0 0 0,-1 0 0 0 0,0 0 0 0 0,1-1 0 0 0,-1 1 0 0 0,0-1 0 0 0,0 1 0 0 0,1 0 0 0 0,-48 19 64 0 0,47-19-64 0 0,-23 8 0 0 0,25-8 0 0 0,-12 2 0 0 0,7-3 0 0 0,4 0 0 0 0,1 0 0 0 0,0 0 0 0 0,-1 0 0 0 0,1 0 0 0 0,0 0 0 0 0,-1 1 0 0 0,1-1 0 0 0,0 0 0 0 0,0 0 0 0 0,-1 0 0 0 0,1 0 0 0 0,0 0 0 0 0,-1 0 0 0 0,1 1 0 0 0,0-1 0 0 0,0 0 0 0 0,-1 0 0 0 0,1 0 0 0 0,0 1 0 0 0,0-1 0 0 0,0 0 0 0 0,-1 0 0 0 0,1 1 0 0 0,0-1 0 0 0,0 1 0 0 0,-9 4 46 0 0,9-4-40 0 0,-1-1 0 0 0,0 1 1 0 0,0-1-1 0 0,0 1 0 0 0,0-1 1 0 0,0 1-1 0 0,0 0 0 0 0,1-1 1 0 0,-1 1-1 0 0,0 0 0 0 0,0 0 1 0 0,0 0-1 0 0,2 0-6 0 0,-1-1 0 0 0,0 0 0 0 0,1 1 0 0 0,-1-1 0 0 0,0 0 0 0 0,1 0 0 0 0,-1 0 0 0 0,1 1 0 0 0,-1-1 0 0 0,0 0 0 0 0,1 0 0 0 0,-1 0 0 0 0,1 0 0 0 0,-1 0 0 0 0,1 1 0 0 0,-1-1 0 0 0,0 0 0 0 0,1 0 0 0 0,-1 0 0 0 0,1 0 0 0 0,-1-1 0 0 0,1 1 0 0 0,-1 0 0 0 0,1 0 0 0 0,-1 0 0 0 0,1 0 0 0 0,-1 0 0 0 0,1-1 0 0 0,0-1 408 0 0,-2 2-405 0 0,5-1-11 0 0,-2 0 19 0 0,-3 1 47 0 0,0 1-58 0 0,1-1 0 0 0,0 0 0 0 0,1 1 0 0 0,-1-1 0 0 0,0 0 0 0 0,0 0 0 0 0,0 0 0 0 0,0 0 0 0 0,0 0 0 0 0,0 0 0 0 0,0 0 0 0 0,0 1 0 0 0,0-1 0 0 0,0 0 0 0 0,1 0 0 0 0,-1 0 0 0 0,0 0 0 0 0,0 0 0 0 0,0 0 0 0 0,0 0 0 0 0,0 0 0 0 0,0 0 0 0 0,1 0 0 0 0,-1 0 0 0 0,0 1 0 0 0,0-1 0 0 0,0 0 0 0 0,0 0 0 0 0,0 0 0 0 0,0 0 0 0 0,1 0 0 0 0,-1 0 0 0 0,0 0 0 0 0,0 0 0 0 0,0 0 0 0 0,0 0 0 0 0,0-1 0 0 0,1 1 0 0 0,-1 0 0 0 0,0 0 0 0 0,0 0 0 0 0,0 0 0 0 0,0 0 0 0 0,0 0 0 0 0,0 0 0 0 0,1 0 0 0 0,4-2 0 0 0,3 3-48 0 0,4-1-40 0 0,-11-3 80 0 0,-2 3 6 0 0,1 0-1 0 0,0 0 1 0 0,0 0-1 0 0,0 0 1 0 0,0 0-1 0 0,0 0 1 0 0,0 0-1 0 0,0 0 1 0 0,0 0-1 0 0,0 0 1 0 0,-1 0-1 0 0,1 0 0 0 0,0 0 1 0 0,0 0-1 0 0,0 0 1 0 0,0 0-1 0 0,0 0 1 0 0,0 0-1 0 0,0 0 1 0 0,0 0-1 0 0,0 0 1 0 0,0 0-1 0 0,-1 0 1 0 0,1 0-1 0 0,0 0 1 0 0,0 0-1 0 0,0-1 1 0 0,0 1-1 0 0,0 0 1 0 0,0 0-1 0 0,0 0 1 0 0,0 0-1 0 0,0 0 1 0 0,0 0-1 0 0,0 0 1 0 0,0 0-1 0 0,0 0 1 0 0,0 0-1 0 0,0-1 1 0 0,0 1-1 0 0,0 0 1 0 0,0 0-1 0 0,0 0 1 0 0,0 0-1 0 0,0 0 1 0 0,0 0-1 0 0,0 0 1 0 0,0 0-1 0 0,0 0 1 0 0,0-1-1 0 0,0 1 1 0 0,0 0-41 0 0,4-1 32 0 0,-4 1 11 0 0,0 0-1 0 0,0 0 1 0 0,1 0-1 0 0,-1 0 1 0 0,0-1-1 0 0,0 1 1 0 0,0 0-1 0 0,0 0 0 0 0,1 0 1 0 0,-1 0-1 0 0,0 0 1 0 0,0 0-1 0 0,0 0 1 0 0,0 0-1 0 0,1 0 1 0 0,-1 0-1 0 0,0-1 1 0 0,0 1-1 0 0,0 0 1 0 0,0 0-1 0 0,0 0 1 0 0,1 0-1 0 0,-1 0 1 0 0,0-1-1 0 0,0 1 1 0 0,0 0-1 0 0,0 0 1 0 0,0 0-1 0 0,0-1 0 0 0,0 1 1 0 0,0 0-1 0 0,0 0 1 0 0,0 0-1 0 0,0 0 1 0 0,0-1-1 0 0,0 1 1 0 0,0 0-1 0 0,0 0 1 0 0,0 0-1 0 0,0-1 1 0 0,-6 1-35 0 0,2 0 27 0 0,3-1-2 0 0,0 1-33 0 0,-1 0 22 0 0,2 0-33 0 0,-2-1-138 0 0,0 1 192 0 0,0-1 0 0 0,-1 0 0 0 0,1 1 12 0 0,0 0 47 0 0,2 0-16 0 0,0 0-81 0 0,-2-1 26 0 0,0 1 24 0 0,1 0 36 0 0,-1 0-36 0 0,0 0-12 0 0,0 0 0 0 0,0 0-12 0 0,2 0-36 0 0,-2 0 36 0 0,0 0 24 0 0,1 1 36 0 0,-1-1-36 0 0,0 0-12 0 0,-1 0 0 0 0,1 0 0 0 0,-1 0 0 0 0,1 1 11 0 0,1-1 32 0 0,-1 0-33 0 0,0 1-10 0 0,-1-1 0 0 0,0 0 23 0 0,-12 5 18 0 0,-15 12 159 0 0,29-16-199 0 0,-13 5-2 0 0,12-5-9 0 0,1-1-33 0 0,-1 1 32 0 0,0 0 11 0 0,0 0 0 0 0,0 0 0 0 0,0 0 0 0 0,-1 0 0 0 0,1 0 0 0 0,0-1 0 0 0,0 1 0 0 0,0 0 0 0 0,0 0 0 0 0,-23 9-112 0 0,23-10 123 0 0,2 0 44 0 0,-1 1 3 0 0,-1-1-46 0 0,0 1-12 0 0,0 0 0 0 0,0 0 0 0 0,0 0 0 0 0,0-1 0 0 0,0 0 0 0 0,-1 1 0 0 0,1 0 0 0 0,0 0 0 0 0,-1 0 0 0 0,1 0 0 0 0,-1-1 0 0 0,1 1 0 0 0,-1-1 0 0 0,1 1 0 0 0,0 0 0 0 0,-1 0 0 0 0,1-1 0 0 0,-1 1 0 0 0,0-1 0 0 0,1 0 0 0 0,0 1 0 0 0,-1 0 0 0 0,1-1 0 0 0,-16 1-64 0 0,0 2 64 0 0,-28 8 368 0 0,44-11-368 0 0,-2 2 0 0 0,-36 8 0 0 0,38-10-12 0 0,1 0-36 0 0,-1 0 36 0 0,0 1 12 0 0,0-1 12 0 0,1 0 36 0 0,-1 0-36 0 0,0 1-12 0 0,-1-1 0 0 0,1 0-16 0 0,-35 3-136 0 0,35-3 152 0 0,-1 0 0 0 0,-20 4 64 0 0,21-4 0 0 0,0 0-10 0 0,-1 1-44 0 0,-15 1-41 0 0,-17-1 53 0 0,35-1-102 0 0,-20 1 161 0 0,-27 3-115 0 0,17 0 354 0 0,28-3-363 0 0,-9 2 91 0 0,-2-1-185 0 0,-19-3-41 0 0,29 1 178 0 0,0 0 0 0 0,0 0 0 0 0,1 0 0 0 0,-1 0 0 0 0,1 0 0 0 0,-1 0 0 0 0,0 0 0 0 0,1 0 0 0 0,-1 0 11 0 0,1 0 32 0 0,-1 0-33 0 0,-32 0-74 0 0,33 0 64 0 0,0 0 0 0 0,0 0 0 0 0,0 0 0 0 0,0 0 0 0 0,0 0 11 0 0,1 0 32 0 0,-1 0-33 0 0,0 0-10 0 0,0 0 0 0 0,-1 0 0 0 0,1 0 0 0 0,0 0-10 0 0,2 0-33 0 0,-2 0 32 0 0,0-1 11 0 0,0 1 0 0 0,0 0-10 0 0,1-1-33 0 0,-1 1 22 0 0,-11-4-33 0 0,11 4 54 0 0,0 0 12 0 0,1 0 47 0 0,0 0-20 0 0,0 0-93 0 0,0 0 52 0 0,0 0 55 0 0,-1-1-54 0 0,0 1-47 0 0,2 0 90 0 0,0 0 28 0 0,-2 0-70 0 0,2 0-48 0 0,-1 0 76 0 0,-1 0-18 0 0,0 0-20 0 0,1 0-33 0 0,-1-1 32 0 0,-1 1 11 0 0,1 0 11 0 0,2 0 32 0 0,-2 0-33 0 0,-1 0-10 0 0,1 0 0 0 0,-1 0 0 0 0,1 0 0 0 0,-1 0 0 0 0,1 0 0 0 0,-1 0 0 0 0,1 0 0 0 0,-1 0 0 0 0,1 0 0 0 0,-1 0 0 0 0,1 0 0 0 0,0 0 0 0 0,-1 0 0 0 0,0 0 0 0 0,1 0 0 0 0,-1 0 0 0 0,1 0 0 0 0,-1 0 0 0 0,-27-5-160 0 0,28 5 160 0 0,0-1 0 0 0,0 1 11 0 0,1 0 32 0 0,0 0-33 0 0,-2-1-10 0 0,1 1 0 0 0,0 0 0 0 0,0-1 0 0 0,-1 1 0 0 0,1 0 0 0 0,-5 1 29 0 0,3 0 13 0 0,-19-4-49 0 0,-4 0 71 0 0,24 3-64 0 0,0 0 0 0 0,1 0 0 0 0,-1 0 0 0 0,1 0 0 0 0,-1 0 0 0 0,1 0 0 0 0,0 0-10 0 0,1 0-33 0 0,-16-2 32 0 0,15 2 47 0 0,1 0-36 0 0,0 1 1 0 0,0-1-1 0 0,-1 0 0 0 0,1 0 0 0 0,0 0 1 0 0,-1 0-1 0 0,1-1 0 0 0,0 1 1 0 0,0 0-1 0 0,-1 0 0 0 0,1-1 0 0 0,0 1 1 0 0,0-1-1 0 0,-2 0 0 0 0,-17-5 16 0 0,18 6-16 0 0,0-1-16 0 0,-1 0-48 0 0,-17-3 48 0 0,-4-2-37 0 0,21 6 42 0 0,1-1 11 0 0,-1 0 0 0 0,1 1 0 0 0,0-1 0 0 0,0 0 0 0 0,-1 1 0 0 0,1-1 0 0 0,0 0 0 0 0,-1 1 0 0 0,1 0 0 0 0,0 0 0 0 0,-1-1 0 0 0,1 0 0 0 0,-1 1 0 0 0,1-1 0 0 0,-1 1 0 0 0,1-1 0 0 0,-1 0 0 0 0,1 1 0 0 0,0-1 0 0 0,0 1 0 0 0,0-1 0 0 0,0 0 0 0 0,0 0 0 0 0,-23-7-72 0 0,23 7 72 0 0,0 0 0 0 0,-1 0 0 0 0,1 0 0 0 0,0 0 0 0 0,0 0 0 0 0,0 1 0 0 0,0-1 0 0 0,-2 1 0 0 0,6 1 0 0 0,-10-4 0 0 0,-9-4 0 0 0,14 6 0 0 0,-43-10 144 0 0,18 6-257 0 0,28 5 182 0 0,-27-8-217 0 0,25 7 148 0 0,4 1 0 0 0,0 0 0 0 0,-3 0 0 0 0,-27-9 0 0 0,26 8 0 0 0,0 0 0 0 0,0 0 0 0 0,0 0 0 0 0,-1 0 0 0 0,1 0 0 0 0,0 0 0 0 0,0 0 0 0 0,-1 0 0 0 0,1 1 0 0 0,0-1 0 0 0,-20-5 64 0 0,20 5-74 0 0,2 1-33 0 0,-2-1 32 0 0,-1 0 11 0 0,1 0 0 0 0,0 0 0 0 0,-1 0 0 0 0,1 0 0 0 0,0 0 0 0 0,0 0 0 0 0,0 0 0 0 0,-1 0 0 0 0,1 0 0 0 0,-3 0-11 0 0,-4-2-22 0 0,-22-14 13 0 0,2-5-15 0 0,-3-4 6 0 0,30 25 29 0 0,0 0 0 0 0,0 0 0 0 0,0-1 0 0 0,0 1 0 0 0,0 0 0 0 0,0 0 0 0 0,0 0 0 0 0,-25-11 0 0 0,-3 3 128 0 0,28 8-128 0 0,-2 1 0 0 0,-18-13 0 0 0,21 12-10 0 0,-14-8-118 0 0,14 7 85 0 0,-8-6-50 0 0,1 0 1 0 0,1-1 0 0 0,0 0-1 0 0,0 0 1 0 0,-5-11-1 0 0,10 18 29 0 0,-111-198-464 0 0,78 146 476 0 0,19 32 9 0 0,2 0 0 0 0,1-1 0 0 0,-15-33 0 0 0,17 25-53 0 0,-11-38 0 0 0,18 45 34 0 0,1-1-1 0 0,0 1 1 0 0,2-1-1 0 0,1 0 1 0 0,1 0-1 0 0,7-42 1 0 0,-6 60-37 0 0,1 1 0 0 0,-1-1 0 0 0,1 0-1 0 0,0 1 1 0 0,1 0 0 0 0,0 0 0 0 0,0 0 0 0 0,0 0 0 0 0,0 1 0 0 0,1-1 0 0 0,0 1 0 0 0,0 0-1 0 0,1 1 1 0 0,7-6 0 0 0,55-39-401 0 0,-66 47 500 0 0,1 0 0 0 0,-1 1 0 0 0,1 0-12 0 0,-2 1-36 0 0,1 0 36 0 0,0 0 19 0 0,-1 0 0 0 0,0 0 0 0 0,0 0-1 0 0,0 0 1 0 0,0 0 0 0 0,0 1 0 0 0,0-1-1 0 0,1 1 1 0 0,-1-1 0 0 0,0 1 0 0 0,0-1-1 0 0,0 1 1 0 0,0-1 0 0 0,-1 1 0 0 0,1 0-1 0 0,0 0 1 0 0,0-1 0 0 0,0 1 0 0 0,0 0 0 0 0,-1 0-1 0 0,1 0 1 0 0,1 2 0 0 0,9 21 265 0 0,-11-22-260 0 0,3 7 69 0 0,-1-1 0 0 0,-1 0-1 0 0,1 1 1 0 0,-2-1 0 0 0,1 13-1 0 0,-5 46 114 0 0,1-32-152 0 0,0 27 31 0 0,5 76-1 0 0,0-116-65 0 0,0-1 0 0 0,2 1 0 0 0,1 0 0 0 0,0-1-1 0 0,2 0 1 0 0,0 0 0 0 0,11 21 0 0 0,1-8-75 0 0,46 62 0 0 0,-45-72 24 0 0,1-1 0 0 0,1 0 0 0 0,1-2 0 0 0,35 25 0 0 0,-33-29-53 0 0,1 0 0 0 0,45 20-1 0 0,-68-36 33 0 0,-1 0-33 0 0,0 0 0 0 0,0 0 0 0 0,0 0 0 0 0,0 0 0 0 0,1-1 0 0 0,-1 1 0 0 0,0-1 0 0 0,0 1 0 0 0,4-1 0 0 0,-4-11-2291 0 0,-2 10 2351 0 0,0 1 0 0 0,0-1 1 0 0,0 1-1 0 0,0-1 0 0 0,0 1 1 0 0,-1-1-1 0 0,1 1 1 0 0,0-2-1 0 0,-10-13 371 0 0,0 0 0 0 0,0 0 0 0 0,-2 1 0 0 0,-20-21 0 0 0,-18-21 99 0 0,21 13-212 0 0,1-1 0 0 0,-41-93 0 0 0,55 103-171 0 0,2 1 0 0 0,1-2-1 0 0,2 0 1 0 0,2 0 0 0 0,0 0 0 0 0,3-1-1 0 0,1 0 1 0 0,2 0 0 0 0,1 0 0 0 0,10-70-1 0 0,-9 97-54 0 0,1-5-73 0 0,0 0-1 0 0,8-23 0 0 0,-9 32 66 0 0,1 1 0 0 0,0 0 0 0 0,0-1 0 0 0,0 1 0 0 0,1 0 0 0 0,-1 0 0 0 0,1 1 0 0 0,0-1 0 0 0,0 1-1 0 0,0-1 1 0 0,1 1 0 0 0,7-6 2118 0 0,-22 166-2045 0 0,5-104-65 0 0,2 90-1 0 0,19 3-142 0 0,-8-88 321 0 0,-7-57-127 0 0,9-17-2881 0 0,-5-8 2792 0 0,1-50 0 0 0,-5 53 90 0 0,2-1 0 0 0,0 1 0 0 0,7-29 0 0 0,-7 42-34 0 0,0 0 0 0 0,0 1-1 0 0,1-1 1 0 0,0 1-1 0 0,1 0 1 0 0,0-1 0 0 0,0 2-1 0 0,0-1 1 0 0,1 0 0 0 0,5-5-1 0 0,-8 10-11 0 0,1 0 0 0 0,-1 0 11 0 0,-2 2 32 0 0,3-1-33 0 0,0 0-10 0 0,0 0 0 0 0,0 1 0 0 0,0-1 0 0 0,1 0 0 0 0,21-5 0 0 0,-14 2 0 0 0,32-9 0 0 0,-33 11 0 0 0,70-8-64 0 0,-55 7 64 0 0,28-1 0 0 0,-20 2 0 0 0,-20 2 0 0 0,9-2 0 0 0,1 2 0 0 0,27 2 0 0 0,-31 1 114 0 0,1 0-1 0 0,0 2 0 0 0,-1 0 1 0 0,0 1-1 0 0,30 14 0 0 0,-20-3 337 0 0,-1 2-1 0 0,0 1 0 0 0,30 28 1 0 0,-43-36-370 0 0,-2 1 0 0 0,1 1 0 0 0,-2 0 0 0 0,18 25 0 0 0,-27-34 10 0 0,0 1-1 0 0,-1 0 1 0 0,1 0 0 0 0,-1 0 0 0 0,-1 0 0 0 0,1 0 0 0 0,-1 0 0 0 0,0 1 0 0 0,-1-1 0 0 0,0 0 0 0 0,0 1 0 0 0,0-1 0 0 0,-2 12 0 0 0,1-10 0 0 0,-1-1 0 0 0,0 1 0 0 0,0 0 0 0 0,-1 0 1 0 0,0-1-1 0 0,0 1 0 0 0,-1-1 0 0 0,0 0 0 0 0,0 0 0 0 0,-8 9 0 0 0,7-11-19 0 0,-1 0 0 0 0,0 0-1 0 0,0 0 1 0 0,0-1-1 0 0,-13 7 1 0 0,13-7-57 0 0,-1-2 0 0 0,0 1 0 0 0,1-1 0 0 0,-1 0 0 0 0,-7 1 0 0 0,-21 7 30 0 0,21-4-44 0 0,-1-2 0 0 0,1 0 0 0 0,-18 2 0 0 0,12-2 0 0 0,-19 6 0 0 0,21-4-27 0 0,-1-1 1 0 0,1-1-1 0 0,-1-1 0 0 0,1 0 1 0 0,-1-2-1 0 0,0 0 1 0 0,-36-3-1 0 0,39 0 20 0 0,0 0 7 0 0,-1-1-1 0 0,0 0 0 0 0,1-1 0 0 0,-30-11 0 0 0,34 8-17 0 0,1-1 0 0 0,0-1-1 0 0,0 1 1 0 0,1-2 0 0 0,0 1 0 0 0,-11-15 0 0 0,18 21 17 0 0,-2-3-27 0 0,0-1 0 0 0,1 0 0 0 0,-1 0 0 0 0,1 0 0 0 0,1-1 0 0 0,0 1 0 0 0,0-1 0 0 0,0 0 0 0 0,1 0 0 0 0,0 0 0 0 0,0 0 0 0 0,1 0 0 0 0,0 0 0 0 0,0-1 0 0 0,1 1 0 0 0,0 0 0 0 0,1 0 0 0 0,0-1 0 0 0,0 1 0 0 0,1 0 0 0 0,3-10 0 0 0,2-8-29 0 0,2-5 10 0 0,22-56-1 0 0,-29 83-64 0 0,1-1 0 0 0,-1 1 0 0 0,1 0 0 0 0,0 0 0 0 0,7-7 0 0 0,-8 9 112 0 0,0 1 0 0 0,6-6-82 0 0,1 0 0 0 0,0 1 0 0 0,10-5 0 0 0,-8 7 47 0 0,1 0 0 0 0,0 1-1 0 0,0 1 1 0 0,0 0 0 0 0,14-1-1 0 0,64 4-16 0 0,40 16-12 0 0,-116-15 90 0 0,0 1-1 0 0,-1 0 0 0 0,1 1 1 0 0,-1 1-1 0 0,0 0 0 0 0,0 1 1 0 0,17 10-1 0 0,-21-10 20 0 0,0 1 1 0 0,-1-1-1 0 0,0 1 0 0 0,-1 1 1 0 0,1-1-1 0 0,-1 1 0 0 0,-1 1 1 0 0,0-1-1 0 0,0 1 0 0 0,0 0 1 0 0,-1 1-1 0 0,-1-1 0 0 0,0 1 1 0 0,0 0-1 0 0,4 17 0 0 0,-5-4 217 0 0,-2 40 0 0 0,-1-45 110 0 0,14-15-3007 0 0,-12-4 2568 0 0,0 0 0 0 0,0 0 0 0 0,0-1 0 0 0,0 0-1 0 0,0 1 1 0 0,0-1 0 0 0,0 0 0 0 0,-1 0 0 0 0,1 0 0 0 0,-1 0 0 0 0,1 0-1 0 0,-1 0 1 0 0,0 0 0 0 0,0 0 0 0 0,0 0 0 0 0,0-1 0 0 0,0 1 0 0 0,-1 0-1 0 0,1-1 1 0 0,0-4 0 0 0,1-3 48 0 0,-1 0 1 0 0,0 0-1 0 0,-1-20 0 0 0,-1 4 38 0 0,-2 0-1 0 0,-1 0 1 0 0,0 0 0 0 0,-2 1-1 0 0,-14-37 1 0 0,15 50 51 0 0,-1 0 0 0 0,0 0 1 0 0,0 1-1 0 0,-1 0 0 0 0,-1 0 1 0 0,0 0-1 0 0,0 1 0 0 0,-1 1 0 0 0,0-1 1 0 0,-1 1-1 0 0,0 1 0 0 0,-20-14 1 0 0,20 17 120 0 0,0 0 1 0 0,-1 1-1 0 0,1 0 1 0 0,-1 0-1 0 0,-15-3 1 0 0,-59-6 217 0 0,74 12-397 0 0,-41-5 164 0 0,-84 2-1 0 0,94 8 636 0 0,-74 16 0 0 0,100-17-751 0 0,-11 3-1 0 0,46-10-2747 0 0,17-3 2530 0 0,0 2 0 0 0,73 0 0 0 0,73 19 166 0 0,-132-6-42 0 0,0 2 0 0 0,0 2 0 0 0,52 20 0 0 0,-64-17 76 0 0,0 2 0 0 0,-2 1 0 0 0,0 2 0 0 0,44 33 0 0 0,54 52 97 0 0,-18-20-91 0 0,-79-61-43 0 0,102 55-5 0 0,140 56 0 0 0,-250-124-75 0 0,36 9-1 0 0,-17-6-13 0 0,86 26-151 0 0,-296-93 584 0 0,-17-27-344 0 0,1 1 0 0 0,32 12 0 0 0,106 48 0 0 0,-17-7 64 0 0,-71-21 0 0 0,76 34-53 0 0,48 12 76 0 0,0 0 1 0 0,0 1 0 0 0,0-1 0 0 0,-1 1 0 0 0,1 0-1 0 0,0 1 1 0 0,0-1 0 0 0,-1 1 0 0 0,1-1-1 0 0,-7 3 1 0 0,11-3-78 0 0,0 1-1 0 0,0-1 1 0 0,-1 0 0 0 0,1 0-1 0 0,0 0 1 0 0,-1 0 0 0 0,1 1-1 0 0,0-1 1 0 0,0 0 0 0 0,-1 0-1 0 0,1 1 1 0 0,0-1 0 0 0,0 0-1 0 0,-1 0 1 0 0,1 1 0 0 0,0-1-1 0 0,0 0 1 0 0,0 1 0 0 0,0-1-1 0 0,0 0 1 0 0,-1 0-1 0 0,1 1 1 0 0,0-1 0 0 0,0 0-1 0 0,0 1 1 0 0,0-1 0 0 0,0 1-1 0 0,0-1 1 0 0,0 1 0 0 0,5 11-153 0 0,12 6-372 0 0,124 98-57 0 0,25-11 512 0 0,-94-65 60 0 0,124 49 0 0 0,-168-80-15 0 0,37 6 0 0 0,-3 0-328 0 0,-60-15 332 0 0,0 2 26 0 0,-2-2-6 0 0,1 0-1 0 0,-1 0 1 0 0,0 0 0 0 0,0 0 0 0 0,0 0-1 0 0,0 0 1 0 0,1 0 0 0 0,-1 1 0 0 0,0-1 0 0 0,0 0-1 0 0,0 0 1 0 0,0 0 0 0 0,0 0 0 0 0,1 0-1 0 0,-1 1 1 0 0,0-1 0 0 0,0 0 0 0 0,0 0-1 0 0,0 0 1 0 0,0 1 0 0 0,0-1 0 0 0,0 0 0 0 0,0 0-1 0 0,0 0 1 0 0,0 1 0 0 0,0-1 0 0 0,0 0-1 0 0,0 0 1 0 0,0 0 0 0 0,0 0 0 0 0,0 1-1 0 0,0-1 1 0 0,0 0 0 0 0,0 0 0 0 0,0 0 0 0 0,0 1-1 0 0,0-1 1 0 0,0 0 0 0 0,-8 3-179 0 0,-11-2-290 0 0,-20-9 243 0 0,-1-2 1 0 0,2-1-1 0 0,-53-22 1 0 0,-27-9 227 0 0,83 33 263 0 0,-65-6-1 0 0,55 9 140 0 0,-23-7-83 0 0,49 8-288 0 0,0 1 1 0 0,0 1 0 0 0,0 1-1 0 0,-28-1 1 0 0,46 3-7 0 0,0 0-1 0 0,1 0 1 0 0,-1 0-1 0 0,0 0 1 0 0,1 0 0 0 0,-1 0-1 0 0,0 0 1 0 0,1 0 0 0 0,-1 1-1 0 0,0-1 1 0 0,1 0 0 0 0,-1 0-1 0 0,0 0 1 0 0,1 1 0 0 0,-1-1-1 0 0,1 0 1 0 0,-1 1 0 0 0,0-1-1 0 0,1 1 1 0 0,-1-1 0 0 0,1 0-1 0 0,-1 1 1 0 0,0 0 0 0 0,1 0-37 0 0,1-1 1 0 0,-1 1 0 0 0,0-1-1 0 0,0 1 1 0 0,0-1 0 0 0,0 1-1 0 0,0-1 1 0 0,1 1-1 0 0,-1-1 1 0 0,0 1 0 0 0,1-1-1 0 0,-1 1 1 0 0,0-1 0 0 0,1 1-1 0 0,-1-1 1 0 0,0 1 0 0 0,1-1-1 0 0,-1 0 1 0 0,1 1 0 0 0,0-1-1 0 0,29 19-1223 0 0,130 73 233 0 0,-104-57 991 0 0,1-3 0 0 0,68 27 0 0 0,-122-57-37 0 0,6 2-84 0 0,1 0 1 0 0,0-1-1 0 0,0 0 1 0 0,0-1-1 0 0,0 0 0 0 0,17 1 1 0 0,-34-14-1559 0 0,-51-23 2400 0 0,16 11 198 0 0,-268-185-39 0 0,197 126 656 0 0,112 82-1473 0 0,1 1 0 0 0,0-1 0 0 0,0 0 0 0 0,0 1-1 0 0,1-1 1 0 0,-1 1 0 0 0,0-1 0 0 0,0 0 0 0 0,0 1 0 0 0,0-1-1 0 0,0 1 1 0 0,0-1 0 0 0,0 0 0 0 0,1 1 0 0 0,-1-1 0 0 0,0 0 0 0 0,0 1-1 0 0,1-1 1 0 0,-1 1 126 0 0,1-1-126 0 0,-1 0-1 0 0,1 1 1 0 0,7 8-74 0 0,28 22-268 0 0,1-1 0 0 0,57 34 0 0 0,-51-36 252 0 0,162 113-693 0 0,-219-143 1589 0 0,-24-7 0 0 0,-62-21-831 0 0,40 10-38 0 0,-1 4 0 0 0,-84-13 0 0 0,117 27 55 0 0,-1 0 0 0 0,1 3-1 0 0,-1 0 1 0 0,0 2 0 0 0,-46 10-1 0 0,51-2 229 0 0,34 0-303 0 0,20 8-458 0 0,0-2 0 0 0,1-1 0 0 0,1-1 0 0 0,0-1 0 0 0,51 13 0 0 0,-182-58 1443 0 0,-25-8-890 0 0,91 31-43 0 0,-61-9 0 0 0,58 16 224 0 0,0 1-1 0 0,0 1 1 0 0,-43 9 0 0 0,-14 0 94 0 0,68-7-158 0 0,27-2-226 0 0,-1 1 1 0 0,0-1-1 0 0,1 0 0 0 0,-1 0 0 0 0,1 0 0 0 0,-1 0 0 0 0,1 0 1 0 0,-1-1-1 0 0,1 1 0 0 0,2 0 0 0 0,-1 1-166 0 0,52 21-647 0 0,103 30 0 0 0,-142-49 801 0 0,57 17 32 0 0,-72-21-58 0 0,-6-1 183 0 0,0 0 48 0 0,0 0 0 0 0,1 0 0 0 0,-9-3 1 0 0,-5-2-23 0 0,-27-4 52 0 0,-3-2-400 0 0,-55-6-1 0 0,89 17 419 0 0,0 0-1 0 0,0 0 0 0 0,1 2 0 0 0,-1 0 0 0 0,0 0 0 0 0,0 1 0 0 0,1 1 0 0 0,-25 8 0 0 0,38-11-206 0 0,0 0-1 0 0,0 0 0 0 0,0 0 1 0 0,0 0-1 0 0,-1 0 0 0 0,1 0 1 0 0,0 0-1 0 0,0 0 1 0 0,0 0-1 0 0,0 0 0 0 0,0 0 1 0 0,0 0-1 0 0,0 0 0 0 0,0 0 1 0 0,0 0-1 0 0,0 0 1 0 0,-1 0-1 0 0,1 0 0 0 0,0 0 1 0 0,0 0-1 0 0,0 0 0 0 0,0 0 1 0 0,0 0-1 0 0,0 0 0 0 0,0 0 1 0 0,0 0-1 0 0,0 1 1 0 0,0-1-1 0 0,0 0 0 0 0,0 0 1 0 0,0 0-1 0 0,0 0 0 0 0,0 0 1 0 0,0 0-1 0 0,0 0 1 0 0,0 0-1 0 0,0 0 0 0 0,0 0 1 0 0,0 1-1 0 0,0-1 0 0 0,0 0 1 0 0,0 0-1 0 0,0 0 1 0 0,0 0-1 0 0,0 0 0 0 0,0 0 1 0 0,0 0-1 0 0,0 0 0 0 0,0 0 1 0 0,0 0-1 0 0,0 1 1 0 0,0-1-1 0 0,0 0 0 0 0,0 0 1 0 0,0 0-1 0 0,0 0 0 0 0,0 0 1 0 0,0 0-1 0 0,0 0 1 0 0,0 0-1 0 0,0 0 0 0 0,0 0 1 0 0,1 0-1 0 0,8 4-528 0 0,16 2-665 0 0,-22-6 1116 0 0,99 23-514 0 0,90 15 481 0 0,-85-27 67 0 0,1-4 0 0 0,142-9 0 0 0,-200-1 44 0 0,15-2 0 0 0,0-1 0 0 0,100-25 0 0 0,-43-11 15 0 0,10-3 34 0 0,-96 33-9 0 0,-25 7-18 0 0,1 1 0 0 0,0 1 0 0 0,25-4 3503 0 0</inkml:trace>
</inkml:ink>
</file>

<file path=ppt/ink/ink3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4"/>
    </inkml:context>
    <inkml:brush xml:id="br0">
      <inkml:brushProperty name="width" value="0.025" units="cm"/>
      <inkml:brushProperty name="height" value="0.025" units="cm"/>
      <inkml:brushProperty name="color" value="#B48900"/>
    </inkml:brush>
  </inkml:definitions>
  <inkml:trace contextRef="#ctx0" brushRef="#br0">0 82 1839 0 0,'0'0'1519'0'0,"5"-27"4346"0"0,-4 23-6113 0 0,0-1 1 0 0,0 0-1 0 0,0 1 0 0 0,0 0 0 0 0,1-1 0 0 0,-1 1 0 0 0,0 0 0 0 0,1 0 0 0 0,0 1 1 0 0,2-6-1 0 0,-2 6-2546 0 0</inkml:trace>
</inkml:ink>
</file>

<file path=ppt/ink/ink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8:45.495"/>
    </inkml:context>
    <inkml:brush xml:id="br0">
      <inkml:brushProperty name="width" value="0.2" units="cm"/>
      <inkml:brushProperty name="height" value="0.2" units="cm"/>
      <inkml:brushProperty name="color" value="#FFE4C8"/>
    </inkml:brush>
  </inkml:definitions>
  <inkml:trace contextRef="#ctx0" brushRef="#br0">233 70 3223 0 0,'-6'11'13544'0'0,"1"-12"-13621"0"0,-1 0-1 0 0,1-1 1 0 0,0 0 0 0 0,0 0-1 0 0,-1 0 1 0 0,-5-4-1 0 0,-18-7 92 0 0,26 12-13 0 0,1 0 1 0 0,-1 0-1 0 0,0 0 0 0 0,1 0 0 0 0,-1-1 0 0 0,1 1 0 0 0,0-1 1 0 0,-4-2-1 0 0,6 4-17 0 0,0 0 0 0 0,-1-1 0 0 0,1 1 0 0 0,0-1 0 0 0,-1 1 0 0 0,1-1 0 0 0,0 1 0 0 0,-1-1 0 0 0,1 1 0 0 0,0-1 0 0 0,0 0 0 0 0,0 1 0 0 0,0-1 0 0 0,-1 1 0 0 0,1-1 0 0 0,0 1 0 0 0,0-1 0 0 0,0 0 0 0 0,0 0-41 0 0,1 0-1 0 0,-1 0 1 0 0,0 0 0 0 0,1 0-1 0 0,-1 0 1 0 0,1 0 0 0 0,-1 0-1 0 0,1 0 1 0 0,-1 0 0 0 0,1 0-1 0 0,-1 1 1 0 0,1-1 0 0 0,1-1-1 0 0,0 0 39 0 0,0 1 1 0 0,-1 0-1 0 0,1-1 0 0 0,0 1 0 0 0,0 0 0 0 0,0 0 0 0 0,0 0 0 0 0,0 1 1 0 0,0-1-1 0 0,0 0 0 0 0,1 1 0 0 0,-1-1 0 0 0,0 1 0 0 0,0 0 0 0 0,0 0 1 0 0,1 0-1 0 0,-1 0 0 0 0,0 0 0 0 0,0 0 0 0 0,0 1 0 0 0,1-1 0 0 0,1 1 1 0 0,-1 0 65 0 0,1 0 1 0 0,-1 0-1 0 0,-1 0 1 0 0,1 1-1 0 0,0-1 1 0 0,0 1 0 0 0,0 0-1 0 0,-1 0 1 0 0,1-1-1 0 0,-1 2 1 0 0,0-1 0 0 0,1 0-1 0 0,-1 0 1 0 0,3 5-1 0 0,-4-5 58 0 0,1 1 0 0 0,-1-1 0 0 0,-1 0 0 0 0,1 0 0 0 0,0 0 0 0 0,0 1 0 0 0,-1-1 0 0 0,1 0 0 0 0,-1 1 0 0 0,0-1 0 0 0,0 0 0 0 0,0 1 0 0 0,0-1 0 0 0,0 1 0 0 0,0-1-1 0 0,-1 0 1 0 0,1 1 0 0 0,-1-1 0 0 0,1 0 0 0 0,-1 0 0 0 0,0 1 0 0 0,0-1 0 0 0,0 0 0 0 0,0 0 0 0 0,-1 0 0 0 0,1 0 0 0 0,0 0 0 0 0,-1 0 0 0 0,0-1 0 0 0,1 1 0 0 0,-1 0 0 0 0,0-1 0 0 0,0 1 0 0 0,0-1 0 0 0,0 0-1 0 0,0 1 1 0 0,0-1 0 0 0,0 0 0 0 0,0 0 0 0 0,0 0 0 0 0,-5 0 0 0 0,-5 2-185 0 0,-33 5 35 0 0,40-7 12 0 0,1-1 1 0 0,0 0-1 0 0,-1 0 0 0 0,1 0 1 0 0,-1-1-1 0 0,1 1 0 0 0,-8-3 1 0 0,11 3-11 0 0,-1-1-1 0 0,1 0 1 0 0,0 1 0 0 0,-1-1 0 0 0,1 0 0 0 0,0 1 0 0 0,0-1 0 0 0,0 0 0 0 0,0 0 0 0 0,0 0 0 0 0,0 0 0 0 0,0 0 0 0 0,0 0 0 0 0,-1-2 0 0 0,2 2-231 0 0,-1 0 134 0 0,1 0-1 0 0,0-1 1 0 0,-1 1-1 0 0,1 0 1 0 0,0 0-1 0 0,0-1 1 0 0,0 1-1 0 0,0 0 1 0 0,0 0-1 0 0,1-1 1 0 0,-1-1-1 0 0,1 1 103 0 0,0 0 0 0 0,0 0-1 0 0,0 0 1 0 0,0 0 0 0 0,0 0 0 0 0,0 1-1 0 0,1-1 1 0 0,-1 0 0 0 0,1 1 0 0 0,-1-1-1 0 0,1 1 1 0 0,-1-1 0 0 0,1 1-1 0 0,0-1 1 0 0,0 1 0 0 0,0 0 0 0 0,0 0-1 0 0,0 0 1 0 0,0 0 0 0 0,0 1 0 0 0,0-1-1 0 0,0 0 1 0 0,0 1 0 0 0,0 0-1 0 0,3-1 1 0 0,-1 1 55 0 0,0 0-1 0 0,0 0 1 0 0,0 0 0 0 0,0 1-1 0 0,0-1 1 0 0,0 1 0 0 0,0 0-1 0 0,0 0 1 0 0,0 1 0 0 0,0-1-1 0 0,0 1 1 0 0,5 3 0 0 0,-4-2 32 0 0,-3-2-9 0 0,-1 0 0 0 0,1 0 0 0 0,-1 0 0 0 0,1 0 0 0 0,-1 0 0 0 0,0 0 1 0 0,1 0-1 0 0,-1 1 0 0 0,0-1 0 0 0,0 1 0 0 0,-1 9 2424 0 0,-3-10-2480 0 0,1 0 0 0 0,-1 0 0 0 0,0-1 0 0 0,0 1 0 0 0,0 0 0 0 0,0-1 0 0 0,0 0 0 0 0,-4 0 0 0 0,-12 2-32 0 0,12-1 83 0 0,1 0-1 0 0,-1-1 0 0 0,0 1 0 0 0,1-1 1 0 0,-1-1-1 0 0,-13-1 0 0 0,18 1-83 0 0,1 1-1 0 0,-1-1 0 0 0,0 1 1 0 0,1-1-1 0 0,-1 0 0 0 0,0 0 1 0 0,1 1-1 0 0,-1-1 0 0 0,1 0 1 0 0,-1 0-1 0 0,-1-2 0 0 0,-13-20-412 0 0,1 1 256 0 0,14 21 194 0 0,6-3-842 0 0,-2 2 836 0 0,1 0 1 0 0,0 1 0 0 0,-1 0-1 0 0,1-1 1 0 0,0 1 0 0 0,-1 1-1 0 0,1-1 1 0 0,0 0 0 0 0,0 1-1 0 0,6 0 1 0 0,-5 0 10 0 0,1 0 24 0 0,0 0 0 0 0,0 1 0 0 0,0-1 1 0 0,0 1-1 0 0,0 1 0 0 0,0-1 0 0 0,0 1 0 0 0,-1 0 0 0 0,1 1 0 0 0,0-1 0 0 0,-1 1 0 0 0,0 0 0 0 0,0 1 0 0 0,6 4 0 0 0,15 3-17 0 0,-3 6 467 0 0,-23-17-408 0 0,0 1 20 0 0,0 0 0 0 0,0 0 0 0 0,0 0 0 0 0,0 0 0 0 0,0 0 1 0 0,0 0-1 0 0,0 0 0 0 0,0 0 0 0 0,-1 1 0 0 0,1-1 1 0 0,0 0-1 0 0,-1 0 0 0 0,1 0 0 0 0,-1-1 0 0 0,1 1 0 0 0,-1 0 1 0 0,1 0-1 0 0,-1 0 0 0 0,0 0 0 0 0,1 0 0 0 0,-1-1 1 0 0,0 1-1 0 0,0 0 0 0 0,0 0 0 0 0,1-1 0 0 0,-1 1 1 0 0,0-1-1 0 0,0 1 0 0 0,0-1 0 0 0,0 1 0 0 0,0-1 0 0 0,0 0 1 0 0,0 1-1 0 0,0-1 0 0 0,-2 0 0 0 0,-12 1-180 0 0,0 0 1 0 0,1-2-1 0 0,-1 0 0 0 0,-16-3 1 0 0,22 3 75 0 0,3 0 24 0 0,1 0 0 0 0,0-1-1 0 0,-7-2 1 0 0,6 2 18 0 0,0 0 1 0 0,0 0-1 0 0,-7-1 0 0 0,5 2-6 0 0,4 1 15 0 0,0-1-1 0 0,0 1 1 0 0,0-1-1 0 0,0 0 1 0 0,-7-3-1 0 0,10 3-101 0 0,0 1 41 0 0,1 0 0 0 0,-1-1 0 0 0,1 1 0 0 0,-1 0 0 0 0,1-1 0 0 0,-1 1 0 0 0,1 0 0 0 0,-1-1 0 0 0,1 1 0 0 0,0-1 0 0 0,-1 1 0 0 0,1-1 0 0 0,0 1 0 0 0,-1-1 0 0 0,1 1 0 0 0,0-1 0 0 0,0 1 0 0 0,-1-1 0 0 0,1 1 0 0 0,0-1 0 0 0,0 0 0 0 0,0 1 0 0 0,0-1 0 0 0,0 1 0 0 0,0-1 0 0 0,0-1 0 0 0,0 2-42 0 0,5-17-685 0 0,-2 10 666 0 0,-2 4 64 0 0,0 0 0 0 0,0 1-1 0 0,0-1 1 0 0,1 0 0 0 0,-1 0-1 0 0,1 1 1 0 0,0-1 0 0 0,0 1 0 0 0,0-1-1 0 0,0 1 1 0 0,0 0 0 0 0,0 0 0 0 0,4-2-1 0 0,-2 2 2 0 0,-1 0 0 0 0,1 1-1 0 0,-1-1 1 0 0,1 1 0 0 0,4-1-1 0 0,2 2 32 0 0,0 0 0 0 0,-1 0 0 0 0,1 0 0 0 0,-1 1 0 0 0,13 3 0 0 0,-4 0 0 0 0,-10-3 37 0 0,0 1 0 0 0,0 0-1 0 0,0 1 1 0 0,0 0 0 0 0,10 5-1 0 0,1 1 0 0 0,0-2-13 0 0,-17-6-5 0 0,1 0 0 0 0,0 0 0 0 0,0 0 0 0 0,-1 0 0 0 0,1 1 0 0 0,0-1 0 0 0,-1 1 0 0 0,0 0 0 0 0,1-1 0 0 0,3 5 78 0 0,1 9 2117 0 0,-10-3-1461 0 0</inkml:trace>
</inkml:ink>
</file>

<file path=ppt/ink/ink3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5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6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9:03.942"/>
    </inkml:context>
    <inkml:brush xml:id="br0">
      <inkml:brushProperty name="width" value="0.2" units="cm"/>
      <inkml:brushProperty name="height" value="0.2" units="cm"/>
      <inkml:brushProperty name="color" value="#004F8B"/>
    </inkml:brush>
  </inkml:definitions>
  <inkml:trace contextRef="#ctx0" brushRef="#br0">244 203 10135 0 0,'0'0'9911'0'0,"-13"-4"-8342"0"0,9 1-1638 0 0,1 1 0 0 0,0-1-1 0 0,1 0 1 0 0,-1 0 0 0 0,0 0 0 0 0,1-1 0 0 0,0 1-1 0 0,-1 0 1 0 0,1-1 0 0 0,-2-5 0 0 0,3 6-22 0 0,0 0 0 0 0,0 0 1 0 0,0 1-1 0 0,0-1 0 0 0,0 0 1 0 0,1 0-1 0 0,-1 0 0 0 0,1 0 1 0 0,0 0-1 0 0,0 0 0 0 0,0 0 1 0 0,0-1-1 0 0,1 1 1 0 0,1-5-1 0 0,-2 7-5 0 0,0 1 0 0 0,0-1 0 0 0,0 1 0 0 0,1-1 1 0 0,-1 1-1 0 0,0-1 0 0 0,0 1 0 0 0,1-1 0 0 0,5-3-1341 0 0,-5 4 1341 0 0,-1 0 0 0 0,1 0 0 0 0,1-1 0 0 0,-1 2 42 0 0,0-1 0 0 0,1 0 0 0 0,-1 0 0 0 0,0 1 0 0 0,1-1 0 0 0,-1 1 0 0 0,0-1 0 0 0,1 1 0 0 0,-1-1 0 0 0,2 3 0 0 0,1-1 125 0 0,-1 1 0 0 0,1 0 0 0 0,-1 0 1 0 0,0 0-1 0 0,6 8 0 0 0,-8-10-22 0 0,0 0 0 0 0,-1 0-1 0 0,1 0 1 0 0,0 0 0 0 0,-1 0-1 0 0,1 0 1 0 0,-1 0 0 0 0,1 1 0 0 0,-1-1-1 0 0,1 0 1 0 0,-1 0 0 0 0,0 1-1 0 0,0-1 1 0 0,1 0 0 0 0,-1 1 0 0 0,0-1-1 0 0,0 0 1 0 0,0 0 0 0 0,-1 1-1 0 0,1-1 1 0 0,0 0 0 0 0,0 1-1 0 0,-1-1 1 0 0,1 0 0 0 0,-1 0 0 0 0,1 0-1 0 0,-1 1 1 0 0,1-1 0 0 0,-1 0-1 0 0,0 0 1 0 0,0 0 0 0 0,1 0 0 0 0,-1 0-1 0 0,-1 1 1 0 0,-1 0 48 0 0,1-1 0 0 0,-1 1-1 0 0,0-1 1 0 0,1 1 0 0 0,-1-1 0 0 0,0 0 0 0 0,0 0-1 0 0,0 0 1 0 0,0-1 0 0 0,0 1 0 0 0,0-1 0 0 0,0 1-1 0 0,-4-1 1 0 0,2 0-148 0 0,1 0 1 0 0,0-1-1 0 0,-1 1 0 0 0,1-1 1 0 0,0 0-1 0 0,0 0 0 0 0,-1 0 0 0 0,1-1 1 0 0,0 1-1 0 0,0-1 0 0 0,1 0 0 0 0,-6-3 1 0 0,7 3-43 0 0,0 1 1 0 0,0-1-1 0 0,1 0 1 0 0,-1 0-1 0 0,0 1 1 0 0,1-1-1 0 0,-1-1 1 0 0,1 1-1 0 0,0 0 1 0 0,0 0-1 0 0,0 0 1 0 0,0-1-1 0 0,0 1 1 0 0,0 0-1 0 0,0-1 1 0 0,1 1-1 0 0,-1-1 1 0 0,1 1-1 0 0,0-1 1 0 0,0 1 0 0 0,0-1-1 0 0,0-4 1 0 0,11 23-2888 0 0,-16 19 4501 0 0,4-31-1466 0 0,0-1 0 0 0,1 1 0 0 0,-1 0 0 0 0,1 0 0 0 0,-1 0 0 0 0,1 0 0 0 0,0-1 0 0 0,0 1 0 0 0,1 0 0 0 0,-1 0 0 0 0,1 0 0 0 0,0 0 0 0 0,0-1 0 0 0,2 6 0 0 0,-1-6-169 0 0,-1-1-1 0 0,1 1 0 0 0,-1-1 1 0 0,1 0-1 0 0,9 9 2150 0 0,-17-11-1908 0 0,0-1 1 0 0,1 0 0 0 0,-1 0 0 0 0,0-1 0 0 0,0 1 0 0 0,1-1 0 0 0,-1-1 0 0 0,1 1 0 0 0,-1-1 0 0 0,1 0-1 0 0,0 0 1 0 0,-6-5 0 0 0,7 4-215 0 0,1-1-1 0 0,-1 1 0 0 0,1-1 0 0 0,0 1 1 0 0,0-1-1 0 0,0 0 0 0 0,1 0 1 0 0,-3-8 1612 0 0,4 29-2057 0 0,3-8 304 0 0,-1-1 0 0 0,1 1 0 0 0,0-1 0 0 0,6 13 0 0 0,-7-18 164 0 0,-18-19 878 0 0,7 5-916 0 0,7 8 80 0 0,0 1 0 0 0,0-1 1 0 0,0 1-1 0 0,-6-5 124 0 0,8 8-63 0 0,-7-28-1521 0 0,8 22 1354 0 0,1 0-1 0 0,-1 0 1 0 0,1 0-1 0 0,0 0 0 0 0,1 0 1 0 0,2-9-1 0 0,-3 10-35 0 0,0 2 127 0 0,0 1 1 0 0,0-1-1 0 0,0 0 0 0 0,0 0 1 0 0,1 0-1 0 0,-1 1 1 0 0,1-1-1 0 0,0 1 1 0 0,-1-1-1 0 0,1 1 0 0 0,0 0 1 0 0,4-4-1 0 0,22-17-144 0 0,-26 22 160 0 0,-2 1-22 0 0,2-1 32 0 0,-1 0 11 0 0,1-1 0 0 0,0 1 0 0 0,0 0 0 0 0,0 0-10 0 0,-1 0-33 0 0,1 0 32 0 0,0 0 11 0 0,0 0 0 0 0,0 0 0 0 0,-1 0 0 0 0,1 0 0 0 0,0 0 0 0 0,0 0 0 0 0,0 0 0 0 0,0-1 0 0 0,-1 1 0 0 0,1 0 0 0 0,0 0 0 0 0,-1 0 0 0 0,1-1 0 0 0,0 1 0 0 0,-1 0 0 0 0,1 0 0 0 0,0 0 0 0 0,0 0 0 0 0,-1 0 0 0 0,1 0 0 0 0,0 0 0 0 0,36-9 6848 0 0,-58 17-6208 0 0,16-6-656 0 0,1 0-9 0 0,1-1 0 0 0,-1 1 0 0 0,1 0 0 0 0,-1 0 0 0 0,1 1 0 0 0,-1-1 0 0 0,1 0 0 0 0,0 1 0 0 0,-5 3-1 0 0,33 5-3865 0 0,-24-10 3773 0 0,11 1 85 0 0,-9-1 15 0 0,1 0 1 0 0,-1 1-1 0 0,0-1 1 0 0,1 1-1 0 0,-1 0 1 0 0,7 3-1 0 0,-9-3 18 0 0,-1-1 0 0 0,18 7 0 0 0,-15-6 0 0 0,0 1 0 0 0,0-1 0 0 0,0 1 0 0 0,0 0 0 0 0,-1 1 0 0 0,1-1 0 0 0,0 1 0 0 0,4 4 0 0 0,-7-6 0 0 0,6 6-2 0 0,-5-6-4 0 0,0 1 0 0 0,0-1 0 0 0,0 1-1 0 0,0-1 1 0 0,0 0 0 0 0,0 0 0 0 0,1 0 0 0 0,-1 0-1 0 0,3 1 1 0 0,6 1-5 0 0,-1 0 1 0 0,-1 0-1 0 0,1 1 1 0 0,-1 0-1 0 0,16 8 0 0 0,-24-11 11 0 0,1 1 0 0 0,14 8 0 0 0,-14-9 0 0 0,-1-1 0 0 0,1 1 0 0 0,0 1 0 0 0,0-2 0 0 0,-1 1 0 0 0,1 0 0 0 0,2 0 2 0 0,12 3-68 0 0,-3-2 66 0 0,0 1 0 0 0,0 1 0 0 0,0 0 0 0 0,15 7 0 0 0,-27-11 0 0 0,1 1 0 0 0,0 0 0 0 0,0 0 0 0 0,-1 0 0 0 0,1 0 0 0 0,0 0 11 0 0,-2-1 32 0 0,2 1-33 0 0,-1 0-10 0 0,1 0 0 0 0,0 0 0 0 0,-1 1 11 0 0,1-1 32 0 0,-1 1-33 0 0,1-1-10 0 0,0 0 0 0 0,-1 0 0 0 0,1 0 0 0 0,-1 0 0 0 0,1 0 0 0 0,-1 0 0 0 0,1 0 0 0 0,0 0 0 0 0,34 20-394 0 0,-36-21 351 0 0,1 1 22 0 0,0 0-22 0 0,0-1 32 0 0,1 1 11 0 0,0 0-10 0 0,-2-1-33 0 0,1 1 22 0 0,0-1-22 0 0,1 1 32 0 0,-1 0 1 0 0,0-1-33 0 0,0 1 32 0 0,1-1 1 0 0,-2 1-33 0 0,2 0 32 0 0,-1 0 11 0 0,0-1 37 0 0,-1 0 0 0 0,1 1 0 0 0,-1-1 0 0 0,0 0 0 0 0,1 1 0 0 0,-1-1-1 0 0,0 1 1 0 0,0-1 0 0 0,1 0 0 0 0,-1 1 0 0 0,0-1 0 0 0,0 1 0 0 0,1-1 0 0 0,-1 1 0 0 0,0-1-1 0 0,0 1 1 0 0,0-1 0 0 0,0 1 0 0 0,0-1 0 0 0,0 1 0 0 0,0-1 0 0 0,0 1 0 0 0,0-1 0 0 0,0 1-1 0 0,0-1 1 0 0,0 1 0 0 0,0-1 0 0 0,0 0 0 0 0,0 1 0 0 0,-1-1 0 0 0,1 1 0 0 0,0-1 0 0 0,0 1-1 0 0,-1-1 1 0 0,1 1 0 0 0,-1 0 0 0 0,0 0 11 0 0,-1 1 1 0 0,1 0-1 0 0,-1-1 0 0 0,0 1 0 0 0,0-1 1 0 0,1 0-1 0 0,-1 1 0 0 0,0-1 0 0 0,0 0 0 0 0,0 0 1 0 0,-1 0-1 0 0,-2 1 0 0 0,3-2-37 0 0,-26 5 234 0 0,26-4-219 0 0,1 0 10 0 0,-17-2 84 0 0,-45 0 108 0 0,36 2 362 0 0,20-1-485 0 0,-9 0-100 0 0,0-1 0 0 0,-23-3 0 0 0,-25-3-141 0 0,58 6 86 0 0,-41-2 175 0 0,18 4-216 0 0,-30 2-53 0 0,58-3 144 0 0,-1 0 0 0 0,1-1 0 0 0,-1 1 0 0 0,-14-2-144 0 0,14 2-8 0 0,1-1 140 0 0,35 21-2506 0 0,-34-19 2460 0 0,2-1-24 0 0,-1 1-74 0 0,4 0-92 0 0,27-4 2 0 0,-30 3 246 0 0,-1 0 0 0 0,1 0 0 0 0,1-1 0 0 0,10 2 0 0 0,-11 0-15 0 0,-4-1-21 0 0,1 0-10 0 0,2 0 0 0 0,40 5 4521 0 0,-45-5-3753 0 0,-20-2-1227 0 0,23 2 452 0 0,1 0 0 0 0,-1 0 30 0 0,0 0-25 0 0,0-1 36 0 0,-1 1-1 0 0,78 7-4291 0 0,-62-7 4263 0 0,-10 0 46 0 0,1 0 0 0 0,0 0 0 0 0,-1 0 0 0 0,1 1 0 0 0,5 1 0 0 0,20 7-5 0 0,21 5-64 0 0,-49-14 64 0 0,0 1 0 0 0,0-1 0 0 0,0 0 0 0 0,0 1 0 0 0,7 1-5 0 0,24-1-107 0 0,-31-1 101 0 0,32-4-53 0 0,-32 4 59 0 0,-2 1-8 0 0,22-4-33 0 0,-21 3 46 0 0,1 0 0 0 0,0-1 0 0 0,0 1 0 0 0,0 0 0 0 0,0-1 0 0 0,0 1 0 0 0,0 0-10 0 0,13-6 31 0 0,-14 6 22 0 0,0-1-33 0 0</inkml:trace>
</inkml:ink>
</file>

<file path=ppt/ink/ink3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4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3"/>
    </inkml:context>
    <inkml:brush xml:id="br0">
      <inkml:brushProperty name="width" value="0.1" units="cm"/>
      <inkml:brushProperty name="height" value="0.1" units="cm"/>
      <inkml:brushProperty name="color" value="#FFCC99"/>
    </inkml:brush>
  </inkml:definitions>
  <inkml:trace contextRef="#ctx0" brushRef="#br0">1703 1095 2759 0 0,'-7'-3'7594'0'0,"-9"14"-3990"0"0,10-6-3028 0 0,0 1 1 0 0,0 0 0 0 0,-8 11 541 0 0,30-27-4529 0 0,-2-2 3256 0 0,0 0 0 0 0,-2-1 0 0 0,1-1 0 0 0,-2 0-1 0 0,14-21 2779 0 0,-41 46-1635 0 0,-6 11-1788 0 0,-37 46 0 0 0,59-68 893 0 0,8-13-1689 0 0,4-6 978 0 0,17-18-1 0 0,-18 23 633 0 0,0-1 1 0 0,0 0-1 0 0,9-17 1056 0 0,-33 38 1649 0 0,-31 30-2174 0 0,-40 37 1956 0 0,78-77-4879 0 0,4 4 2406 0 0,1 0-1 0 0,0-1 1 0 0,0 1-1 0 0,0 0 1 0 0,0 0 0 0 0,-1-1-1 0 0,-1 1 1 0 0,-41 4 1593 0 0,44-5-1618 0 0,0 1 0 0 0,0-1 0 0 0,-1 1 0 0 0,1 0 0 0 0,0-1 1 0 0,0 1-1 0 0,0-1 0 0 0,0 1 0 0 0,0-1 0 0 0,-1 1 0 0 0,1-1 0 0 0,0 1 0 0 0,0-1 0 0 0,0 1 0 0 0,0-1 0 0 0,0 1 0 0 0,0-1 0 0 0,1 1 0 0 0,-1-1 0 0 0,0 0 0 0 0,0 1-107 0 0,6-12-424 0 0,9-5-117 0 0,-10 12 611 0 0,1-1-1 0 0,-1 1 0 0 0,6-10 0 0 0,-10 14 25 0 0,0 0-33 0 0,0-1 32 0 0,0 1 11 0 0,1-1 0 0 0,-1 1 0 0 0,0 0 0 0 0,0-1 0 0 0,0 1 0 0 0,1-1 0 0 0,-1 1 0 0 0,38-30-64 0 0,-14 14 182 0 0,-10 6-67 0 0,-9 7 54 0 0,1-1-1 0 0,-1 0 1 0 0,8-8-1 0 0,-13 10-62 0 0,24-22 41 0 0,-24 24-83 0 0,0-1 0 0 0,57-57 160 0 0,-13 13 142 0 0,-57 73 568 0 0,-69 132-1493 0 0,29-52 3280 0 0,52-107-2673 0 0,0-1 0 0 0,0 1 1 0 0,0 0-1 0 0,0 0 0 0 0,0 0 1 0 0,0 0-1 0 0,0 0 0 0 0,0 0 1 0 0,0 0-1 0 0,1 0 0 0 0,-1 0 1 0 0,0 0-1 0 0,0 0 0 0 0,0 0 1 0 0,0 0-1 0 0,0 0 0 0 0,0 0 1 0 0,0 0-1 0 0,0 0 0 0 0,0 0 1 0 0,0 0-1 0 0,0 0 0 0 0,0 0 1 0 0,0 0-1 0 0,0 0 0 0 0,0 0 1 0 0,0 0-1 0 0,0 0 0 0 0,0 0 1 0 0,1 0-1 0 0,-1 0 0 0 0,0 1 1 0 0,0-1-1 0 0,0 0 0 0 0,0 0 1 0 0,0 0-1 0 0,0 0 0 0 0,0 0 1 0 0,0 0-1 0 0,8-8-1136 0 0,10-13-39 0 0,15-31 1017 0 0,53-78 440 0 0,-29 46 389 0 0,-65 101 1792 0 0,-11 20-2455 0 0,-1-1 1 0 0,-27 36 227 0 0,48-93-1495 0 0,3 6 1159 0 0,0 0-1 0 0,1 0 0 0 0,9-18 1 0 0,7-19 1654 0 0,-37 71-2748 0 0,-20 27 606 0 0,35-48 454 0 0,1-1 77 0 0,1 1 0 0 0,-1-1 0 0 0,0 1-1 0 0,1-1 1 0 0,-1 1 0 0 0,1-1 0 0 0,-1 1 0 0 0,1-1-1 0 0,2-3 1 0 0,0-2 273 0 0,-2 4-10 0 0,2-4-57 0 0,0 0 0 0 0,0 1 1 0 0,6-11-1 0 0,-6 5 7 0 0,-3 11-15 0 0,0 2-66 0 0,0 0-4 0 0,1-2-45 0 0,-1 1-10 0 0,2-4-18 0 0,0 0-1 0 0,0 0 0 0 0,0 0 1 0 0,1 0-1 0 0,0 1 1 0 0,0-1-1 0 0,4-3 1 0 0,6-12-50 0 0,-3-1 114 0 0,0 0-1 0 0,-2 0 0 0 0,0-1 1 0 0,8-45-1 0 0,-13 47 223 0 0,-2 12-238 0 0,0 0 0 0 0,1 0 1 0 0,-1 0-1 0 0,2 1 0 0 0,3-12 0 0 0,-6 19-88 0 0,2 2-240 0 0,-1-1 180 0 0,0 1 0 0 0,0 0 0 0 0,-1-1 0 0 0,1 1 0 0 0,0 0 0 0 0,-1 0 0 0 0,1 0 0 0 0,-1 0 0 0 0,1 0 1 0 0,-1 2-1 0 0,0-2 39 0 0,3 15 10 0 0,0-1 0 0 0,-2 1 0 0 0,-1 28 0 0 0,-8 50-175 0 0,4-59-236 0 0,4-31 394 0 0,4-16-141 0 0,2-18 420 0 0,1-37 788 0 0,-5 38-753 0 0,1 0 0 0 0,1 1 0 0 0,1 0 0 0 0,2 0 0 0 0,12-31 1 0 0,-19 57-221 0 0,0 1 0 0 0,0 0 1 0 0,0 0-1 0 0,0 0 0 0 0,0 0 1 0 0,0-1-1 0 0,0 1 1 0 0,0 0-1 0 0,0 0 0 0 0,0 0 1 0 0,0 0-1 0 0,0 0 0 0 0,0-1 1 0 0,0 1-1 0 0,0 0 1 0 0,0 0-1 0 0,1 0 0 0 0,-1 0 1 0 0,0 0-1 0 0,0 0 0 0 0,0-1 1 0 0,0 1-1 0 0,0 0 1 0 0,0 0-1 0 0,1 0 0 0 0,-1 0 1 0 0,0 0-1 0 0,0 0 1 0 0,0 0-1 0 0,0 0 0 0 0,0 0 1 0 0,1 0-1 0 0,-1 0 0 0 0,0 0 1 0 0,0 0-1 0 0,0 0 1 0 0,0 0-1 0 0,1 0 0 0 0,-1 0 1 0 0,0 0-1 0 0,0 0 0 0 0,0 0 1 0 0,0 0-1 0 0,1 0 1 0 0,-1 0-1 0 0,0 0 0 0 0,0 0 1 0 0,0 0-1 0 0,6 10-32 0 0,1 19-180 0 0,-6-28 238 0 0,13 87-141 0 0,-10-57 48 0 0,2 1 0 0 0,1 0 1 0 0,12 32-1 0 0,-19-62 23 0 0,1 0 0 0 0,0 0 0 0 0,0 0 0 0 0,0-1 0 0 0,0 1 0 0 0,0 0 0 0 0,0-1 0 0 0,1 1 0 0 0,-1-1 0 0 0,0 1 0 0 0,4 2 0 0 0,-5-4 27 0 0,0 0 0 0 0,1 0 0 0 0,-1 0 0 0 0,0 0 0 0 0,0 1 0 0 0,1-1-1 0 0,-1 0 1 0 0,0 0 0 0 0,0 0 0 0 0,1 0 0 0 0,-1 0 0 0 0,0 0 0 0 0,0 0 0 0 0,1 0 0 0 0,-1 0 0 0 0,0 0 0 0 0,1 0 0 0 0,-1 0 0 0 0,0 0 0 0 0,0 0 0 0 0,1 0 0 0 0,-1-1-1 0 0,0 1 1 0 0,0 0 0 0 0,1 0 0 0 0,-1 0 0 0 0,0 0 0 0 0,0 0 0 0 0,0 0 0 0 0,1-1 0 0 0,-1 1 0 0 0,1-1-1 0 0,-1 0 1 0 0,1 0-1 0 0,-1 0 0 0 0,1-1 0 0 0,-1 1 1 0 0,1 0-1 0 0,-1 0 0 0 0,0 0 1 0 0,0 0-1 0 0,0-1 0 0 0,1-1 1 0 0,-1-12 386 0 0,-1 1 0 0 0,0-1 1 0 0,-6-27-1 0 0,3 23 0 0 0,-1-26-1 0 0,4 33-177 0 0,2-18 2331 0 0,0 31-2627 0 0,0 1 0 0 0,1 0 0 0 0,-1 0-1 0 0,0-1 1 0 0,0 1 0 0 0,0 0 0 0 0,0 0-1 0 0,2 4 1 0 0,-2-2-21 0 0,6 10 29 0 0,-1 0-1 0 0,-1 1 0 0 0,0-1 1 0 0,-1 1-1 0 0,3 20 1 0 0,2 77 194 0 0,-8-89 72 0 0,4-36-444 0 0,-1-13 365 0 0,-4 7 410 0 0,-1 1-1 0 0,-1-1 1 0 0,-5-21 0 0 0,7 40-443 0 0,7 16-557 0 0,-1 4 119 0 0,-1 0 0 0 0,-1 0 1 0 0,0 0-1 0 0,0 40 0 0 0,-3-25 430 0 0,-3 0 1 0 0,-6 37-1 0 0,4-46 759 0 0,1-40-825 0 0,1-13-73 0 0,0 1 0 0 0,2-1 0 0 0,4-26 0 0 0,0-23 251 0 0,-4 67 815 0 0,-4 22-816 0 0,-11 78-486 0 0,13-66 190 0 0,-2-1 0 0 0,0 1 1 0 0,-16 44 452 0 0,19-72-295 0 0,1 1-1 0 0,-1 0 1 0 0,0-1-1 0 0,1 1 1 0 0,0-1-1 0 0,-1-3 1 0 0,1 4-18 0 0,-5-180-349 0 0,5 121 564 0 0,4 81-61 0 0,23 293-1025 0 0,-25-282 902 0 0,-2-30-153 0 0,5-20-1215 0 0,7-46 1241 0 0,16-67 872 0 0,-16 191 164 0 0,-5 49-975 0 0,-5-63-4 0 0,7 48 1 0 0,-3-106-2709 0 0,-1-16 2634 0 0,7-65 1661 0 0,-7 128-1183 0 0,0-6-662 0 0,-2 68 189 0 0,9-75-1636 0 0,-10-15 1745 0 0,1-2 10 0 0,-1 0-1 0 0,0 1 1 0 0,-1-1-1 0 0,1 1 1 0 0,1 5 691 0 0,-3-10-756 0 0,1 2 28 0 0,0 1-4 0 0,8 12-249 0 0,-9-14 310 0 0,0 0-33 0 0,1 0-10 0 0,0 0 0 0 0,0 1 0 0 0,-1 0 0 0 0,1-1 0 0 0,0 0 0 0 0,0 1 0 0 0,0-1 0 0 0,0 1 0 0 0,-1-1 0 0 0,1 0 0 0 0,0 1 0 0 0,0 0 0 0 0,5 9 254 0 0,-3-8-798 0 0,-2-13 805 0 0,-4-13-317 0 0,-1 0 29 0 0,1-11 27 0 0,3 21 5 0 0,-3-65 38 0 0,-1 51-56 0 0,3 17 0 0 0,0 0 0 0 0,0 0 1 0 0,2-13-1 0 0,0-24 13 0 0,0-38 0 0 0,-1 53 0 0 0,7-62 64 0 0,-6 81-58 0 0,0 4 9 0 0,0 0-1 0 0,-1 0 1 0 0,-1-12-1 0 0,-1 5 21 0 0,0 0 88 0 0,1-30-1 0 0,3-34-122 0 0,1 22 0 0 0,-4 28 16 0 0,2-34 32 0 0,0 38-98 0 0,0-1-1 0 0,-4-32 0 0 0,3 33-513 0 0,-2-17-40 0 0,2 41 615 0 0,0 1 32 0 0,-10-33 551 0 0,8 24-583 0 0,2 10 42 0 0,0-1 1 0 0,0 0-33 0 0,0 1 32 0 0,0 0 11 0 0,-1-1 224 0 0,-8-13 112 0 0,8 12-328 0 0,-7-4 1032 0 0,-10-9-401 0 0,-8-3 58 0 0,25 18-708 0 0,0 0-42 0 0,0-1-11 0 0,-1 0 0 0 0,1 1 0 0 0,0-1 0 0 0,-27-12-24 0 0,27 13 24 0 0,-1-1 0 0 0,1 1 0 0 0,-1-1 0 0 0,1 1 11 0 0,0 0 31 0 0,0-1-31 0 0,-1 1-22 0 0,2 0-31 0 0,-1 0 31 0 0,-1-1 11 0 0,0 1 0 0 0,-19-4 128 0 0,-4-2-134 0 0,22 6 12 0 0,-8-4 60 0 0,3 2 33 0 0,0-1 0 0 0,0 0 0 0 0,-13-7-1 0 0,15 7-46 0 0,-23-9 35 0 0,28 11-87 0 0,-1 0 0 0 0,1 1 0 0 0,-1-1 0 0 0,1 0 0 0 0,-1 0 0 0 0,1 1 0 0 0,-4-3 10 0 0,0 1-1 0 0,0 1 1 0 0,0-1-1 0 0,0 1 1 0 0,-6-1-1 0 0,1 0-2 0 0,-20-4-15 0 0,30 6 8 0 0,0 0 0 0 0,0 0 0 0 0,0 0 0 0 0,0 0 0 0 0,0 0 0 0 0,0 0 0 0 0,0 0 0 0 0,0 0 0 0 0,0 0 0 0 0,0 0 0 0 0,0 0 0 0 0,0 0 0 0 0,0 0 0 0 0,0 0 0 0 0,0 0 0 0 0,0 0 0 0 0,0 0 0 0 0,0 0 0 0 0,0 0 0 0 0,0 0 0 0 0,0 0 0 0 0,0 0 0 0 0,0 0 0 0 0,0 0 0 0 0,0 0 0 0 0,0 0 0 0 0,0 0 0 0 0,0 0 0 0 0,0 0 0 0 0,0 0 0 0 0,0-1 0 0 0,0 1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0,-17-1 0 0 0,15 1-10 0 0,-32-4-172 0 0,17-1 51 0 0,3 4-277 0 0,13 1 355 0 0,-10 1-331 0 0,10-1 331 0 0,0 1 42 0 0,0-1 5 0 0,0 1 10 0 0,0-1 0 0 0,-1 0 0 0 0,1 1-1 0 0,0-1 1 0 0,0 0 0 0 0,-1 0 0 0 0,1 0 0 0 0,-1 0 0 0 0,1 0-1 0 0,0 0 1 0 0,-1 0 0 0 0,1 0 0 0 0,0 0 0 0 0,-1-1 0 0 0,1 1 0 0 0,0 0-1 0 0,0-1 1 0 0,-1 1 0 0 0,1-1 0 0 0,-2-1 0 0 0,-6-6-378 0 0,9 8 321 0 0,0 0-12 0 0,-1-1-7 0 0,1 1 6 0 0,-1-1 53 0 0,0 0 1 0 0,1 1-48 0 0,0 0-13 0 0,-1-3-194 0 0,-11-9-81 0 0,11 11 348 0 0,0 0-11 0 0,1 1-31 0 0,-1-1 31 0 0,-1 0 11 0 0,1 1 0 0 0,-1-1 0 0 0,1 1 0 0 0,0-1 0 0 0,-1 0 0 0 0,1 1 0 0 0,0-1-11 0 0,0 1-31 0 0,0-1 18 0 0,1 1-40 0 0,3 8-3059 0 0,-3-7 3060 0 0,1 0 0 0 0,0 0 0 0 0,-1 0 0 0 0,1 0 1 0 0,0 0-1 0 0,0 0 0 0 0,0 0 0 0 0,0 0 1 0 0,0 0-1 0 0,0 0 0 0 0,1 1 0 0 0,20 12-863 0 0,-10-7 916 0 0,0 0-1 0 0,0 1 0 0 0,-1 0 1 0 0,-1 1-1 0 0,18 18 0 0 0,-4-6 49 0 0,-21-19-29 0 0,-1 0-1 0 0,1 0 0 0 0,-1 0 0 0 0,0 1 0 0 0,0-1 0 0 0,0 1 1 0 0,0-1-1 0 0,0 1 0 0 0,-1-1 0 0 0,3 5 0 0 0,2 9 114 0 0,-1 0-1 0 0,0 1 1 0 0,-1 0-1 0 0,2 24 0 0 0,-2-15-44 0 0,10 94 399 0 0,-14-359 3169 0 0,15 230-5114 0 0,-13 9 1415 0 0,1 1 0 0 0,0-1 1 0 0,-1 0-1 0 0,1 1 0 0 0,-1 0 0 0 0,1-1 0 0 0,-1 1 0 0 0,1 0 1 0 0,-1 0-1 0 0,0 1 0 0 0,1-1 0 0 0,-1 0 0 0 0,0 1 0 0 0,0-1 0 0 0,0 1 1 0 0,0 0-1 0 0,0 0 0 0 0,0 0 0 0 0,0 0 0 0 0,2 4 0 0 0,-1-1 93 0 0,0 1 0 0 0,0-1 0 0 0,0 1 0 0 0,-1 0 0 0 0,0 0 0 0 0,0 0 1 0 0,2 10-1 0 0,1 31 121 0 0,0 49 0 0 0,-4-61-43 0 0,1 0-1 0 0,1 0 1 0 0,12 47-1 0 0,-15-81-122 0 0,0-1-1 0 0,0 0 0 0 0,0 1 1 0 0,0-1-1 0 0,0 0 0 0 0,0 0 1 0 0,0 1-1 0 0,0-1 0 0 0,0 0 1 0 0,0 1-1 0 0,0-1 1 0 0,0 0-1 0 0,0 0 0 0 0,1 1 1 0 0,-1-1-1 0 0,0 0 0 0 0,0 0 1 0 0,0 1-1 0 0,0-1 1 0 0,1 0-1 0 0,-1 0 0 0 0,0 0 1 0 0,0 1-1 0 0,1-1 0 0 0,-1 0 1 0 0,0 0-1 0 0,0 0 0 0 0,1 1 1 0 0,2-9-413 0 0,0-14-155 0 0,-9-73 1508 0 0,0-39-603 0 0,7 119 1 0 0,0 1 1 0 0,6-21-1 0 0,-3 15 519 0 0,-3 20-791 0 0,0-1-67 0 0,-1 1-83 0 0,2 1-137 0 0,0-1 99 0 0,0 1 0 0 0,-1 0 0 0 0,1-1 0 0 0,0 1 0 0 0,-1 0 0 0 0,1 0 0 0 0,1 2 0 0 0,0 0 119 0 0,0 0 0 0 0,0 1 0 0 0,-1 0 0 0 0,1 0 1 0 0,-1 0-1 0 0,0 0 0 0 0,0 0 0 0 0,0 0 0 0 0,-1 0 0 0 0,2 5 0 0 0,8 48 82 0 0,-9-41-80 0 0,12 143-600 0 0,-12-107 411 0 0,14 80-1 0 0,-16-132 116 0 0,0-13-151 0 0,7-166 1817 0 0,-2 115-1506 0 0,-3-66 0 0 0,-2 122 66 0 0,-1 1 0 0 0,0 0 0 0 0,-1 0 1 0 0,0 0-1 0 0,0 0 0 0 0,0 0 0 0 0,-1 0 1 0 0,0 1-1 0 0,-1-1 0 0 0,1 1 0 0 0,-1-1 1 0 0,0 1-1 0 0,-1 1 0 0 0,1-1 1 0 0,-1 1-1 0 0,0-1 0 0 0,-1 1 0 0 0,1 1 1 0 0,-1-1-1 0 0,-7-4 0 0 0,36 68-4571 0 0,-17-40 3990 0 0,0 0 0 0 0,2 0 0 0 0,12 24 0 0 0,-19-42 393 0 0,-1 0 13 0 0,0-1 19 0 0,0 0 0 0 0,0 1 0 0 0,1-1 0 0 0,-1 0 0 0 0,0 0 1 0 0,0 1-1 0 0,0-1 0 0 0,0 0 0 0 0,0 0 0 0 0,1 0 0 0 0,-1 1 1 0 0,0-1-1 0 0,0 0 0 0 0,0 0 0 0 0,0 0 0 0 0,1 1 0 0 0,-1-1 0 0 0,0 0 1 0 0,0 0-1 0 0,1 0 0 0 0,-1 0 0 0 0,0 0 0 0 0,0 0 0 0 0,1 1 1 0 0,-1-1-1 0 0,0 0 0 0 0,0 0 0 0 0,1 0 0 0 0,-1 0 0 0 0,0 0 1 0 0,1 0-1 0 0,-1 0 0 0 0,0 0 0 0 0,0 0 0 0 0,1 0 0 0 0,-1 0 1 0 0,0 0-1 0 0,0-1 0 0 0,1 1 0 0 0,-1 0 0 0 0,2-1 43 0 0,-1 0-1 0 0,0 0 1 0 0,0 0 0 0 0,1-1-1 0 0,-1 1 1 0 0,0 0-1 0 0,0 0 1 0 0,-1-1 0 0 0,1 1-1 0 0,0-1 1 0 0,0 1 0 0 0,-1-1-1 0 0,1 1 1 0 0,0-1-1 0 0,-1 0 1 0 0,1-2 0 0 0,1-3 78 0 0,7-20 207 0 0,-8 20-234 0 0,1 1 1 0 0,-1 0 0 0 0,2-1 0 0 0,3-9 0 0 0,-5 15-84 0 0,1-1 0 0 0,-2 1 11 0 0,1 1 32 0 0,0-2-33 0 0,0 1-10 0 0,0 0 11 0 0,-1 0 32 0 0,1 0-33 0 0,1 0-33 0 0,0 0-14 0 0,8-12 17 0 0,-9 12 33 0 0,1-1 17 0 0,0-1 0 0 0,0 0 0 0 0,-1 0 0 0 0,1 1-1 0 0,2-7 1 0 0,-4 8-90 0 0,0 0 7 0 0,0 0 0 0 0,0 1 0 0 0,0-1 0 0 0,0 1 1 0 0,1-1-1 0 0,-1 0 0 0 0,0 1 0 0 0,0-1 0 0 0,1 1 1 0 0,-1-1-1 0 0,0 1 0 0 0,1-1 0 0 0,-1 1 0 0 0,1-1 1 0 0,-1 1-1 0 0,0-1 0 0 0,1 1 0 0 0,-1-1 0 0 0,1 1 1 0 0,-1 0-1 0 0,1-1 0 0 0,0 1 0 0 0,2-1 1170 0 0,-3 1-1059 0 0,-1 2-35 0 0,1 0 20 0 0,-7 23 334 0 0,-14 37 1 0 0,18-53-20 0 0,-88 252 99 0 0,73-203-400 0 0,-48 139-1034 0 0,57-176 1143 0 0,-1 0 0 0 0,-1-1 0 0 0,-26 38 0 0 0,35-57 37 0 0,0 1 0 0 0,1 0 0 0 0,-1-1 1 0 0,0 1-1 0 0,0-1 0 0 0,0 0 0 0 0,0 0 0 0 0,0 0 0 0 0,0 0 0 0 0,0 0 0 0 0,0 0 0 0 0,-1 0 0 0 0,-2 0 1 0 0,-35 5 606 0 0,8-2-648 0 0,22 0-138 0 0,1-1 1 0 0,-1 2-1 0 0,1-1 0 0 0,-17 12 1 0 0,-18 8 45 0 0,31-17-63 0 0,1 0 1 0 0,0 0-1 0 0,-13 12 0 0 0,14-11 5 0 0,0 0-1 0 0,-1 0 0 0 0,-17 7 1 0 0,-8-1 275 0 0,27-11-147 0 0,-1 1-1 0 0,1 0 1 0 0,-14 7-1 0 0,14-5-90 0 0,-1-1-1 0 0,0 0 0 0 0,0-1 1 0 0,0 0-1 0 0,-19 3 0 0 0,-11 5 46 0 0,-56 23-22 0 0,50-9-196 0 0,34-18 70 0 0,1-1-1 0 0,-22 9 0 0 0,32-16 52 0 0,-1 2-19 0 0,0-1-1 0 0,0 0 1 0 0,1 0-1 0 0,-1 1 1 0 0,0-1 0 0 0,-3 4-1 0 0,6-5-57 0 0,20 15-3012 0 0,-15-12 3097 0 0,14 2-338 0 0,2 1 249 0 0,-19-6 84 0 0,0 1 0 0 0,16 1-64 0 0,8 0-128 0 0,-24-2 192 0 0,0 0 0 0 0,0 0 0 0 0,0 0 0 0 0,47 2-128 0 0,-38 0 128 0 0,-6 0 0 0 0,1-1 0 0 0,-1-1 0 0 0,12 1 0 0 0,37-1 0 0 0,-36 1 0 0 0,1 0 0 0 0,35-9 0 0 0,-51 7 12 0 0,29 0 40 0 0,-15 3-52 0 0,31-1 0 0 0,-11-6 0 0 0,-34 5 0 0 0,12-2 0 0 0,5 3 0 0 0,-18-1 0 0 0,69-1 64 0 0,-69 1-64 0 0,0 0 0 0 0,-1 0 0 0 0,1 0 0 0 0,12-1 0 0 0,57 0 0 0 0,-70 2 0 0 0,1-1 0 0 0,0 0 0 0 0,0 0 0 0 0,0 1 0 0 0,0-1 0 0 0,22 3 0 0 0,16-1 0 0 0,-38-2 0 0 0,0 0 0 0 0,0 0 0 0 0,0 0 0 0 0,0 0 0 0 0,25 0 0 0 0,21-1 0 0 0,-47 1 0 0 0,38 0 0 0 0,16 4 53 0 0,-53-4-42 0 0,0 1-11 0 0,0-1 0 0 0,0 0 0 0 0,1 0 11 0 0,-1 0 32 0 0,-1 0-33 0 0,1 0-10 0 0,1 0 0 0 0,-1 1 0 0 0,-1-1 0 0 0,1 0 0 0 0,0 0 0 0 0,0 1 0 0 0,0-1 0 0 0,0 0 0 0 0,0 0 0 0 0,-1 0 0 0 0,1 0 0 0 0,0 0 0 0 0,0 0 0 0 0,0 0 0 0 0,0 0 0 0 0,-1 0 0 0 0,1 0 528 0 0,-11-15 1008 0 0,-58-54-837 0 0,6 8-750 0 0,14-2 78 0 0,34 43 232 0 0,-29-33-1 0 0,-11-2-78 0 0,63 73-3008 0 0,22 31 2294 0 0,-22-31 225 0 0,1-1 0 0 0,1 0 0 0 0,1 0-1 0 0,28 28 1 0 0,-40-44 320 0 0,0-1 84 0 0,-14-17 1370 0 0,-3-1-1209 0 0,0 1 0 0 0,-21-16 0 0 0,31 28-86 0 0,0 0 0 0 0,-1 1 1 0 0,1-1-1 0 0,-1 2 0 0 0,0-1 1 0 0,0 1-1 0 0,-1 0 0 0 0,1 0 1 0 0,0 1-1 0 0,-12-2 0 0 0,19 4-180 0 0,0 0 1 0 0,-1-1-1 0 0,1 1 0 0 0,-1 0 1 0 0,1 0-1 0 0,-1 0 0 0 0,1 0 0 0 0,-1 0 1 0 0,1 0-1 0 0,0 0 0 0 0,-1 0 0 0 0,1 0 1 0 0,-1 0-1 0 0,1 0 0 0 0,-1 0 1 0 0,1 0-1 0 0,-1 0 0 0 0,1 1 0 0 0,0-1 1 0 0,-1 0-1 0 0,1 0 0 0 0,-1 0 1 0 0,1 1-1 0 0,0-1 0 0 0,-1 0 0 0 0,1 0 1 0 0,0 1-1 0 0,-1-1 0 0 0,1 0 1 0 0,0 1-1 0 0,-1-1 0 0 0,1 0 0 0 0,0 1 1 0 0,0-1-1 0 0,-1 1 0 0 0,1-1 1 0 0,0 1-1 0 0,0-1 0 0 0,0 0 0 0 0,0 1 1 0 0,0-1-1 0 0,-1 1 0 0 0,1-1 1 0 0,0 1-1 0 0,0-1 0 0 0,0 1 0 0 0,0-1 1 0 0,0 0-1 0 0,0 1 0 0 0,1-1 0 0 0,-1 1 1 0 0,0-1-1 0 0,0 1 0 0 0,0-1 1 0 0,0 0-1 0 0,0 1 0 0 0,1-1 0 0 0,-1 1 1 0 0,0-1-1 0 0,1 1 0 0 0,2 5-365 0 0,0 0 0 0 0,0-1 0 0 0,5 7-1 0 0,-6-9 278 0 0,6 10-65 0 0,1-1-1 0 0,0-1 0 0 0,0 0 1 0 0,1 0-1 0 0,1-1 1 0 0,0 0-1 0 0,0-1 0 0 0,1 0 1 0 0,14 8 521 0 0,-28-19-4 0 0,1 0 1 0 0,-1 0-1 0 0,1 1 1 0 0,-1-1 0 0 0,0 1-1 0 0,0-1 1 0 0,-2-1 0 0 0,2 2-147 0 0,-24-18-66 0 0,-1 0 0 0 0,-1 3 1 0 0,-44-22-1 0 0,59 34-57 0 0,-23-6 1 0 0,20 6-80 0 0,29 14-2783 0 0,34 18 1673 0 0,90 40 0 0 0,-110-54 2426 0 0,-37-14 17 0 0,0-1 0 0 0,-18-4 1 0 0,-44-16-1144 0 0,8 1-429 0 0,42 15 70 0 0,-42-3-1 0 0,55 7 190 0 0,1 1 0 0 0,-1 0 0 0 0,1 0-1 0 0,-1 1 1 0 0,1 1 0 0 0,0-1 0 0 0,-1 1-1 0 0,-9 4 1 0 0,17-6-123 0 0,16 13-2907 0 0,-2-6 2591 0 0,0 0 1 0 0,1-1-1 0 0,0 0 1 0 0,19 5-1 0 0,59 7-392 0 0,-26-5 694 0 0,-111-24 4843 0 0,-98-17-2339 0 0,125 26-2470 0 0,0 1-1 0 0,1 1 1 0 0,-1 0 0 0 0,0 1 0 0 0,0 1-1 0 0,-24 6 1 0 0,16 0-107 0 0,46-2-3851 0 0,-3 0 2558 0 0,-2-4 748 0 0,0-1 1 0 0,23-1-1 0 0,-29-1 704 0 0,1 1 1 0 0,-1 0-1 0 0,1 0 1 0 0,-1 1-1 0 0,1 0 1 0 0,-1 1-1 0 0,1 0 0 0 0,-1 0 1 0 0,12 6 1605 0 0,-23-7-1127 0 0,1-1 1 0 0,-1 1 0 0 0,1-1 0 0 0,-1 1-1 0 0,0-1 1 0 0,1 0 0 0 0,-1 1 0 0 0,1-1 0 0 0,-1 0-1 0 0,-2 0 1 0 0,-82-11 887 0 0,63 6-1346 0 0,-1 2 0 0 0,1 1 0 0 0,-25 1-1 0 0,18 2 59 0 0,29-1-148 0 0,25 0-7356 0 0,-18 0 9146 0 0,-26-3 2757 0 0,-14-1-3981 0 0,-1 3 0 0 0,-36 2 0 0 0,65-2-561 0 0,5 1 68 0 0,-1-1-1 0 0,1 1 1 0 0,0 0-1 0 0,-1 0 1 0 0,1 0-1 0 0,0 0 1 0 0,-1 0-1 0 0,1 0 1 0 0,0 1-1 0 0,-1-1 1 0 0,0 1-1 0 0,0-1 9 0 0,1 1 13 0 0,-1-1 63 0 0,0 1-1 0 0,0 0 1 0 0,0-1-1 0 0,0 1 0 0 0,0-1 1 0 0,0 0-1 0 0,-3 0 1 0 0,-8 2 189 0 0,2 0-135 0 0,0 1 1 0 0,-14 5-1 0 0,18-5-42 0 0,0 0 0 0 0,0-1 1 0 0,0 0-1 0 0,-12 1 0 0 0,17-3-75 0 0,0 0 0 0 0,1 0 0 0 0,-1 1 0 0 0,1-1 0 0 0,-1 0 0 0 0,1 1 0 0 0,-109 20-397 0 0,109-21 375 0 0,-1 1-20 0 0,1-1 20 0 0,-60 9-95 0 0,60-9 117 0 0,-1 0 0 0 0,0 0 0 0 0,1 0 0 0 0,-12 2-128 0 0,-12 5-32 0 0,20-6 170 0 0,0 0 0 0 0,1-1 0 0 0,-1 0 1 0 0,-8 0-1 0 0,0 0 3 0 0,2 1 10 0 0,-18 1 18 0 0,28-2-41 0 0,-1 0 0 0 0,0-1 0 0 0,-10 5 0 0 0,-3-1 0 0 0,14-3 0 0 0,-1 0-11 0 0,2 0-31 0 0,-2 1 31 0 0,1-1 0 0 0,0 0-31 0 0,0 1 31 0 0,-1-1 11 0 0,-19 4 11 0 0,0-4-22 0 0,19 0 11 0 0,1 1 0 0 0,-22 0 64 0 0,5 0 8 0 0,-29-1-8 0 0,45 0-64 0 0,1 0 0 0 0,-1 0 0 0 0,0 0 11 0 0,-23 4 42 0 0,-26-1-53 0 0,49-2 0 0 0,0-1 0 0 0,1 0 0 0 0,-1 0 0 0 0,1 0 0 0 0,-1 1 0 0 0,1-1 0 0 0,-1 0 0 0 0,1 0 0 0 0,0 0 0 0 0,-1 0 0 0 0,-20 2 2 0 0,3-3-15 0 0,18 1-29 0 0,0 0 19 0 0,0 0-25 0 0,0 0 36 0 0,-1-1 12 0 0,0 1 0 0 0,1 0 0 0 0,-1 0 0 0 0,1-1 0 0 0,-1 1 0 0 0,0-1 0 0 0,0 1 0 0 0,1 0 0 0 0,-1-1 0 0 0,0 1 0 0 0,0 0 0 0 0,1-1 0 0 0,-1 1 0 0 0,0-1 0 0 0,0 1 0 0 0,1 0 0 0 0,-1-1 0 0 0,0 1 0 0 0,1 0 0 0 0,-1 0 0 0 0,0 0 0 0 0,1-1 0 0 0,-1 1 0 0 0,0 0 0 0 0,0 0 0 0 0,1 0 0 0 0,-1 0 0 0 0,0 0 0 0 0,0 0 0 0 0,-44 3 0 0 0,44-3 0 0 0,1 0 0 0 0,-1 0 0 0 0,0 0 0 0 0,1-1 0 0 0,-10 2 0 0 0,8-1 0 0 0,4 0 0 0 0,1-1 0 0 0,-30 3 0 0 0,26-1 0 0 0,0-1 0 0 0,0 0 0 0 0,1-1 0 0 0,-1 2 0 0 0,-12-2 0 0 0,2-1 0 0 0,-24-2 0 0 0,1 4-64 0 0,34 0 64 0 0,-1-1 0 0 0,1 1 0 0 0,-1 0 0 0 0,0 0 0 0 0,1 0 0 0 0,0 0 0 0 0,-1-1 0 0 0,1 1 0 0 0,-1 0 0 0 0,1 0 0 0 0,0 0 0 0 0,-1-1 0 0 0,1 1 0 0 0,-1 0 0 0 0,1 0 0 0 0,-1-1 0 0 0,1 1 0 0 0,0 0 0 0 0,-1 0 0 0 0,1-1 0 0 0,-1 1 0 0 0,0 0 0 0 0,1 0 0 0 0,-1-1 0 0 0,-24 0 0 0 0,24 1 10 0 0,5 1 12 0 0,-24-6 10 0 0,19 4-32 0 0,0 1 0 0 0,1 0 0 0 0,-1-1 0 0 0,0 1 0 0 0,0 0 0 0 0,1 0 11 0 0,0 0 31 0 0,0 0-31 0 0,-1-1-11 0 0,0 1 0 0 0,0 0 0 0 0,1 0 0 0 0,-1 0 0 0 0,0 0 0 0 0,0-1 0 0 0,0 1 0 0 0,1 0 0 0 0,-1 0 0 0 0,0 0 0 0 0,-17-2 0 0 0,18 2 0 0 0,-1-1 0 0 0,-29-3 64 0 0,29 4-64 0 0,1 0 0 0 0,-1 0 0 0 0,1 0 0 0 0,-1-1 0 0 0,1 1 0 0 0,-1 0 0 0 0,1 0 0 0 0,-1-1 0 0 0,2 1 0 0 0,0 0 0 0 0,0 0 0 0 0,0 0 0 0 0,0 0 0 0 0,0 0 0 0 0,0 0 0 0 0,0 0 0 0 0,0 0 0 0 0,0 0 0 0 0,0-1 0 0 0,0 1 0 0 0,0 0 0 0 0,0 0 0 0 0,0 0 0 0 0,0 0 0 0 0,0 0 0 0 0,0 0 0 0 0,0 0 0 0 0,0 0 0 0 0,0 0 0 0 0,0 0 0 0 0,0 0 0 0 0,0 0 0 0 0,0 0 0 0 0,0 0 0 0 0,0 0 0 0 0,0 0 0 0 0,0 0 0 0 0,0 0 0 0 0,0 0 0 0 0,0 0 0 0 0,-1 0 0 0 0,1 0 0 0 0,0 0 0 0 0,0 0 0 0 0,0-1 0 0 0,0 1 0 0 0,0 0 0 0 0,0 0 0 0 0,0 0 0 0 0,0 0 0 0 0,0 0 0 0 0,0 0 0 0 0,0 0 0 0 0,0 0 0 0 0,0 0 0 0 0,0 0 0 0 0,0 0 0 0 0,-18 0 0 0 0,-1-1 0 0 0,11 1 14 0 0,-24-1 36 0 0,30 1-50 0 0,0-1 0 0 0,1 1 0 0 0,-1 0 0 0 0,-37 0 128 0 0,37 0-128 0 0,1 1 0 0 0,-1 0-9 0 0,-13 0-47 0 0,14-1-3 0 0,0 1 36 0 0,-1-1-19 0 0,0 1 19 0 0,1 0-36 0 0,0-1 5 0 0,1 0 32 0 0,-1 0-31 0 0,0 1-86 0 0,1 0 97 0 0,-2 0 31 0 0,1 0 11 0 0,0 1 0 0 0,-1-1 0 0 0,1 0-13 0 0,1-1-51 0 0,10 10-2310 0 0,-7-8 2367 0 0,4-1-127 0 0,-3-2 111 0 0,1 0 0 0 0,-1 0 0 0 0,0 0 0 0 0,1 1 0 0 0,-1 0 0 0 0,1-1 0 0 0,5 2 0 0 0,-8-1 23 0 0,0 0 0 0 0,0 0 0 0 0,0 1 0 0 0,26 2 0 0 0,-18-2-79 0 0,1 0 1 0 0,-1-1-1 0 0,1 0 0 0 0,-1 0 1 0 0,17-3-1 0 0,-25 2 79 0 0,0 1 0 0 0,0 0-11 0 0,1-1-39 0 0,17 0-17 0 0,48 4-933 0 0,-66-3 1000 0 0,0 1 0 0 0,0-1-77 0 0,8 0 2634 0 0,-20-11-2221 0 0,-60-10-16 0 0,64 18-318 0 0,1 1-12 0 0,-14 2 158 0 0,17 0-121 0 0,1 2-4 0 0,-12 0-13 0 0,-5-3-10 0 0,-4-4-64 0 0,-2 1 64 0 0,-15-5 53 0 0,39 9-95 0 0,-2-1 31 0 0,1 1 11 0 0,0-1 0 0 0,-1 1 0 0 0,1-1 0 0 0,-1 1 0 0 0,0 0 0 0 0,1-1 0 0 0,0 1 0 0 0,-1-1 0 0 0,1 1 0 0 0,-1-1 0 0 0,1 1 0 0 0,0 0 0 0 0,-1-1 0 0 0,1 1 0 0 0,0-1-11 0 0,0 1-31 0 0,0 0 42 0 0,1 0 0 0 0,0 0 1 0 0,0 0 0 0 0,0 0 0 0 0,0 0-1 0 0,0-1 1 0 0,0 1 0 0 0,1 0-1 0 0,-1 0 1 0 0,0 0 0 0 0,0 0-1 0 0,0 0 1 0 0,0 0 0 0 0,0 0 0 0 0,0 0-1 0 0,0 0 1 0 0,0 0 0 0 0,0 0-1 0 0,0 0 1 0 0,0 0 0 0 0,0 0-1 0 0,0 0 1 0 0,0 0 0 0 0,0 0 0 0 0,1-1 1 0 0,-3 1 0 0 0,-21-2-2 0 0,21 2 0 0 0,0 0 0 0 0,0 0 0 0 0,1-1 0 0 0,-1 1 0 0 0,0 0 0 0 0,1 0 0 0 0,-1-1 11 0 0,2 1 21 0 0,-1 0-64 0 0,0 0 21 0 0,0 0 11 0 0,-1 0 0 0 0,0-1 11 0 0,2 1 21 0 0,0 0-64 0 0,-1 0 32 0 0,0 0 32 0 0,1 0-64 0 0,-1 0 34 0 0,0 0 52 0 0,0-1-52 0 0,1 1-44 0 0,-2 0 20 0 0,2 0-20 0 0,-2 0 31 0 0,1-1 0 0 0,0 1-31 0 0,0-1 31 0 0,0 1 0 0 0,1 0-45 0 0,4 1-1420 0 0,-2 0 1391 0 0,-1 0 0 0 0,1-1-1 0 0,-1 1 1 0 0,0 0 0 0 0,1 0 0 0 0,1 2 0 0 0,11 6-224 0 0,-1-4 280 0 0,1 0-1 0 0,1-1 0 0 0,-1 0 1 0 0,0-1-1 0 0,1-1 0 0 0,-1 0 1 0 0,1-1-1 0 0,23-1 0 0 0,-27 0 8 0 0,-1-1-1 0 0,19-3 0 0 0,-20 3 7 0 0,1-1-1 0 0,16 1 1 0 0,20 9 16 0 0,-44-8 0 0 0,0 1 0 0 0,0 0 0 0 0,1-1 0 0 0,-1 1 0 0 0,0-1 0 0 0,0 1 0 0 0,0-1 0 0 0,24 1-24 0 0,-20-2 17 0 0,0 1 1 0 0,1 0-1 0 0,-1 0 0 0 0,0 0 1 0 0,12 3-1 0 0,-16-2 7 0 0,-1-1 0 0 0,1 1 0 0 0,0 0 0 0 0,-1-1 0 0 0,1 1 0 0 0,0 0 0 0 0,0-1 0 0 0,0 1 0 0 0,0 0 0 0 0,-1 0 0 0 0,1 0 0 0 0,19 4-181 0 0,-19-5 170 0 0,0 1 11 0 0,25 1-128 0 0,-25-2 128 0 0,0 1 0 0 0,1-1 0 0 0,30 5-64 0 0,-14-1 83 0 0,47 6-166 0 0,-27-6 19 0 0,84 1-330 0 0,-118-5 427 0 0,9 2-32 0 0,-1-2 0 0 0,0 0 1 0 0,1 0-1 0 0,-1-1 0 0 0,0-1 1 0 0,26-6-1 0 0,-37 7 63 0 0,0 1 0 0 0,0-1 0 0 0,0 1 0 0 0,0-1 0 0 0,0 0 0 0 0,0 1 0 0 0,0-1 0 0 0,0 1 0 0 0,0-1 0 0 0,0 0 0 0 0,0 1 0 0 0,0-1 0 0 0,0 1 0 0 0,0-1 0 0 0,12-1 0 0 0,68-5-53 0 0,-77 6 102 0 0,-2 1-49 0 0,-1 0 0 0 0,1-1 0 0 0,-1 1 0 0 0,0-1 0 0 0,1 0 0 0 0,-1 1 0 0 0,0-1 0 0 0,1 0 0 0 0,-1 0-1 0 0,0-1 1 0 0,0 1 0 0 0,2-2 0 0 0,6-2 69 0 0,17-6-169 0 0,-2 3 1980 0 0,-25 7-1794 0 0,0 1 0 0 0,0-1-1 0 0,0 0 1 0 0,0 1 0 0 0,-1-1-1 0 0,1 1 1 0 0,0-1 0 0 0,-1 0-1 0 0,1 1 1 0 0,0-1 0 0 0,-1 1-1 0 0,1-1 1 0 0,0 1 0 0 0,-1-1-1 0 0,1 1 1 0 0,-1 0 0 0 0,1-1-1 0 0,-1 1 1 0 0,1-1 0 0 0,-2 1-1 0 0,-14-9-329 0 0,9 6 538 0 0,6 2-265 0 0,-7 0 17 0 0,6 1-58 0 0,2 0-49 0 0,-2 0-402 0 0,0 2 510 0 0,-1 0 47 0 0,-22 4-43 0 0,23-6-51 0 0,1 0 0 0 0,-1 1 0 0 0,0-1 0 0 0,0 1 0 0 0,1 0 0 0 0,-1-1 0 0 0,1 1 0 0 0,-1 0 0 0 0,-1-1 3 0 0,-8 6-19 0 0,11-6-54 0 0,9 5-3560 0 0,-8-5 3615 0 0,-1 1-1 0 0,1-1 1 0 0,0 0 0 0 0,0 0-1 0 0,0 0 1 0 0,0 0 0 0 0,0 0-1 0 0,0 0 1 0 0,0 0-1 0 0,0 0 1 0 0,-1-1 0 0 0,2 1-1 0 0,8-1-108 0 0,-8 1 113 0 0,0-1 11 0 0,0 1 0 0 0,0-1 0 0 0,0 0 0 0 0,0 1 0 0 0,0-1 0 0 0,0 1 0 0 0,0-1 0 0 0,-1 0 0 0 0,1 1 0 0 0,0-1 0 0 0,24-11 0 0 0,14-1 0 0 0,-38 12 0 0 0,19-7 0 0 0,-11 4 0 0 0,13-4 0 0 0,5-2 0 0 0,-24 8 0 0 0,34-8 0 0 0,-36 10 0 0 0,-1-1 0 0 0,21-4 0 0 0,-19 4 0 0 0,-4 2 0 0 0,19-7 0 0 0,-16 5 0 0 0,0 0 0 0 0,0 0 0 0 0,12-4 0 0 0,1-1 264 0 0,31-20-160 0 0,-37 21-86 0 0,-5 2-10 0 0,0 1-1 0 0,1-1 1 0 0,-1 1 0 0 0,1 0 0 0 0,4-1-1 0 0,18-10 57 0 0,-25 12-64 0 0,0 0 0 0 0,14-6 0 0 0,-15 6 0 0 0,9-4 0 0 0,-1 2 0 0 0,2-2 0 0 0,3-3 0 0 0,-12 7 0 0 0,-1 0 0 0 0,3-2-7 0 0,-1 1-1 0 0,1 0 1 0 0,-1 0-1 0 0,1 0 1 0 0,4-1-1 0 0,19-9 515 0 0,-18 7 2723 0 0,-31 12-3066 0 0,13-2-160 0 0,1 0 0 0 0,-1 0 0 0 0,1 1 0 0 0,-9 7 0 0 0,2-1 164 0 0,10-9-92 0 0,-1 1-1 0 0,1-1 1 0 0,-1 0 0 0 0,1 0-1 0 0,-1 0 1 0 0,-12 2-1 0 0,10-2-72 0 0,-18 3 98 0 0,16-4-47 0 0,0 0 1 0 0,-16 6-1 0 0,23-8-76 0 0,-9 6-28 0 0,-9 4-78 0 0,20-10 128 0 0,0 1 0 0 0,-1 0 0 0 0,1 0 0 0 0,-1-1 0 0 0,-15 7 128 0 0,12-4-137 0 0,-5 1-109 0 0,0 1 0 0 0,-15 9 0 0 0,25-14 65 0 0,0 0 0 0 0,-1 1 29 0 0,1-1-48 0 0,1 1-310 0 0,-1 1 185 0 0,0-1 0 0 0,1 1 0 0 0,0-1 1 0 0,-1 0-1 0 0,1 1 0 0 0,0-1 0 0 0,0 0 0 0 0,0 0 1 0 0,0 1-1 0 0,2 1 0 0 0,18 12-1225 0 0,-14-11 1336 0 0,-1-1-1 0 0,0 2 1 0 0,8 5-1 0 0,-11-8 87 0 0,1-1 0 0 0,8 12 11 0 0,-12-12 32 0 0,1 0-22 0 0,-1 0 19 0 0,0-1-1 0 0,0 0 1 0 0,0 1-1 0 0,0-1 1 0 0,0 1 0 0 0,0-1-1 0 0,0 1 1 0 0,0-1 0 0 0,0 0-1 0 0,0 1 1 0 0,0-1 0 0 0,0 1-1 0 0,0-1 1 0 0,0 0 0 0 0,0 1-1 0 0,0-1 1 0 0,-1 1 0 0 0,1-1-1 0 0,0 0 1 0 0,0 1 0 0 0,-1-1-1 0 0,1 0 1 0 0,0 1 0 0 0,0-1-1 0 0,-1 0 1 0 0,1 0 0 0 0,0 1-1 0 0,-1-1 1 0 0,1 0 0 0 0,0 0-1 0 0,-1 1 1 0 0,1-1 0 0 0,0 0-1 0 0,-1 0 1 0 0,0 0 0 0 0,-20 8 2259 0 0,11-4-1709 0 0,3-1-533 0 0,0-1-1 0 0,-1 1 1 0 0,1-1 0 0 0,-1-1-1 0 0,1 0 1 0 0,-1 0-1 0 0,0 0 1 0 0,1-1 0 0 0,-1 0-1 0 0,0 0 1 0 0,0-1 0 0 0,-10-2-1 0 0,-18-4 83 0 0,22 4-125 0 0,0 1 0 0 0,-1 0 0 0 0,1 1 1 0 0,0 1-1 0 0,-17 1 0 0 0,-34 9-166 0 0,53-7-3708 0 0,34 8 2912 0 0,-10-7 886 0 0,18 2-86 0 0,-30-6 105 0 0,59-2-141 0 0,-35 0 149 0 0,10 1 35 0 0,-33 0 0 0 0,3 0 0 0 0,25 4 0 0 0,-29-3 0 0 0,0 0 0 0 0,0 1 0 0 0,0-1 0 0 0,0 0 0 0 0,0 0 0 0 0,0 0 0 0 0,0 0 0 0 0,0 0 0 0 0,0 0 0 0 0,0 0 0 0 0,0 0 0 0 0,0 0 0 0 0,0 0 0 0 0,0 0 0 0 0,0 0 0 0 0,0 0 0 0 0,0 0 0 0 0,0 0 0 0 0,0 0 0 0 0,0 0 0 0 0,0 0 0 0 0,0 0 0 0 0,0 0 0 0 0,0 0 0 0 0,0 0 0 0 0,0 0 0 0 0,0 0 0 0 0,0 1 0 0 0,0-1 0 0 0,0 0 0 0 0,0 0 0 0 0,0 0 0 0 0,0 0 0 0 0,0 0 0 0 0,0 0 0 0 0,0 0 0 0 0,0 0 0 0 0,0 0 0 0 0,0 0 0 0 0,23-2 0 0 0,37 0 0 0 0,-56 2 424 0 0,59 2 1286 0 0</inkml:trace>
</inkml:ink>
</file>

<file path=ppt/ink/ink3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4"/>
    </inkml:context>
    <inkml:brush xml:id="br0">
      <inkml:brushProperty name="width" value="0.1" units="cm"/>
      <inkml:brushProperty name="height" value="0.1" units="cm"/>
      <inkml:brushProperty name="color" value="#FFCC99"/>
    </inkml:brush>
  </inkml:definitions>
  <inkml:trace contextRef="#ctx0" brushRef="#br0">236 789 5527 0 0,'0'0'9676'0'0,"-1"-20"-9612"0"0,-1-45 548 0 0,-3-61-398 0 0,4 115 70 0 0,3 17 300 0 0,2 18-555 0 0,-3-2-77 0 0,-1 1 0 0 0,-5 44 0 0 0,-14 44 3147 0 0,18-113-3083 0 0,0 0-1 0 0,0 0 1 0 0,1-1 0 0 0,-1 1 0 0 0,1-1 0 0 0,-1 1 0 0 0,1 0 0 0 0,0-3 0 0 0,0 4-9 0 0,-1-37-955 0 0,1 0 0 0 0,2 0 0 0 0,14-74 0 0 0,-21 135 1256 0 0,-2-1-1 0 0,0-1 1 0 0,-11 22-1 0 0,4-12 163 0 0,-34 53 1 0 0,45-79-368 0 0,2-3 5 0 0,-1 1 0 0 0,1-1 1 0 0,-1 0-1 0 0,0 0 0 0 0,0 1 0 0 0,0-1 1 0 0,0 0-1 0 0,-3 2 0 0 0,2-19 404 0 0,5-9-905 0 0,2 0 1 0 0,0 1-1 0 0,1-1 0 0 0,16-42 0 0 0,-19 60 340 0 0,36-92-696 0 0,-48 108 3265 0 0,-1 6-3209 0 0,1 0 0 0 0,0 1 1 0 0,-7 18-1 0 0,-2 5 1442 0 0,12-29-513 0 0,-2 7 241 0 0,-18 25 108 0 0,28-49-948 0 0,0 0 1 0 0,0 0 0 0 0,1 0 0 0 0,0 0 0 0 0,4-9-1 0 0,-1 3 174 0 0,48-111 2855 0 0,-58 126-1825 0 0,-6 4-1305 0 0,-3 11-179 0 0,-20 34 0 0 0,-2 2 575 0 0,12-19-490 0 0,24-35 468 0 0,4-7-2711 0 0,-3 3 2329 0 0,1 0 1 0 0,1-6-1 0 0,1-1 541 0 0,0 1 0 0 0,10-19 0 0 0,-8 18-77 0 0,8-21 1 0 0,-8 12 618 0 0,4-34 0 0 0,-3 14-177 0 0,11-75 1422 0 0,-15 85-1699 0 0,0 7 117 0 0,-1-29-1 0 0,-2 44-273 0 0,2-32 0 0 0,-1 33 0 0 0,-1 5 11 0 0,-6-70 1802 0 0,5 63-1436 0 0,-1 0-1 0 0,0 0 1 0 0,-5-16 0 0 0,0 2 66 0 0,5 14-73 0 0,-1 0 1 0 0,-1 0-1 0 0,-6-12 1 0 0,-6-10 906 0 0</inkml:trace>
</inkml:ink>
</file>

<file path=ppt/ink/ink3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3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0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5"/>
    </inkml:context>
    <inkml:brush xml:id="br0">
      <inkml:brushProperty name="width" value="0.05" units="cm"/>
      <inkml:brushProperty name="height" value="0.05" units="cm"/>
      <inkml:brushProperty name="color" value="#FFCC99"/>
    </inkml:brush>
  </inkml:definitions>
  <inkml:trace contextRef="#ctx0" brushRef="#br0">1907 103 919 0 0,'0'0'15182'0'0,"-17"-15"-13102"0"0,16 13-1975 0 0,-12-8-1347 0 0,20 21-445 0 0,3 0 5137 0 0,-30-26-442 0 0,20 14-3015 0 0,-5-2-1 0 0,1-2 0 0 0,-1 1 0 0 0,-7-9 1 0 0,12 13-59 0 0,28 24-2847 0 0,-45-37 3450 0 0,12 9-441 0 0,-19-10 747 0 0,24 14-815 0 0,7 7-3120 0 0,7-1 4326 0 0,-21-10-559 0 0,-12-8-623 0 0,18 12-113 0 0,0 0-5 0 0,0-1 82 0 0,0 1 0 0 0,-1 0 0 0 0,1-1 0 0 0,0 1-1 0 0,0-1 1 0 0,0 1 0 0 0,0-1 0 0 0,0 1 0 0 0,0-1 0 0 0,0 0-1 0 0,-2-1 1 0 0,-7-5-115 0 0,10 6 175 0 0,-9-5 156 0 0,-4-5-96 0 0,13 11-173 0 0,0 0 68 0 0,-1-1-21 0 0,-21-9 50 0 0,22 10-121 0 0,-1 0-4 0 0,0-1 51 0 0,0 1 14 0 0,0-1-13 0 0,1 1-40 0 0,43 17-254 0 0,-7-7 312 0 0,-34-9-5 0 0,0 0 0 0 0,0 0 0 0 0,2 0 14 0 0,16 9 476 0 0,-20-9-500 0 0,21 7 84 0 0,-1-1-74 0 0,-20-7 0 0 0,-1 0 0 0 0,1 0 0 0 0,0 0 0 0 0,0 0 0 0 0,0 0 0 0 0,0 0 0 0 0,0 0 0 0 0,0 0 0 0 0,0 0 0 0 0,0 0 0 0 0,0 0 0 0 0,0 0 0 0 0,0 0 0 0 0,0 0 0 0 0,0 0 0 0 0,0 0 0 0 0,0 0 0 0 0,0 0 0 0 0,0 0 0 0 0,0 0 0 0 0,0 0 0 0 0,0 0 0 0 0,0 0 0 0 0,0 0 0 0 0,0 1 0 0 0,0-1 0 0 0,0 0 0 0 0,0 0 0 0 0,0 0 0 0 0,0 0 0 0 0,0 0 0 0 0,0 0 0 0 0,0 0 0 0 0,0 0 0 0 0,0 0 0 0 0,0 0 0 0 0,0 0 0 0 0,0 0 0 0 0,0 0 0 0 0,0 0 0 0 0,0 0 0 0 0,-1 0-9 0 0,3 1 17 0 0,18 3 121 0 0,-18-4-129 0 0,0 1 0 0 0,-1-1 0 0 0,23 7 3391 0 0,-25-8-3354 0 0,0 0 0 0 0,-1 0 0 0 0,1 0 0 0 0,0 0 0 0 0,-1 0 0 0 0,1 0 0 0 0,-1 1 0 0 0,1-1 0 0 0,-1 0 0 0 0,1 1 0 0 0,-1-1 0 0 0,1 1 0 0 0,-4-1 0 0 0,1 0 14 0 0,-1-1-41 0 0,-11-6 52 0 0,7 3-67 0 0,4 2-4 0 0,-1-2-789 0 0,6 5 789 0 0,0 0 0 0 0,0 0-1 0 0,0 0 1 0 0,0 0 0 0 0,0 0-1 0 0,0 0 1 0 0,0 0 0 0 0,0 0-1 0 0,0 0 1 0 0,0 0 0 0 0,0 0-1 0 0,0 0 1 0 0,0 0 0 0 0,0 0-1 0 0,0 0 1 0 0,0 1 0 0 0,0-1-1 0 0,0 0 1 0 0,0 0 0 0 0,0 0-1 0 0,0 0 1 0 0,0 0 0 0 0,0 0-1 0 0,0 0 1 0 0,0 0 0 0 0,0 0-1 0 0,0 0 1 0 0,0 0 0 0 0,0 0-1 0 0,0 0 1 0 0,0 0 0 0 0,-1 0-1 0 0,1 0 1 0 0,0 0 0 0 0,0 0-1 0 0,0 0 1 0 0,0 0 0 0 0,0 0-1 0 0,0 1 1 0 0,0-1 0 0 0,0 0-1 0 0,0 0 1 0 0,0 0 0 0 0,0 0-1 0 0,0 0 1 0 0,0 0 0 0 0,0 0-1 0 0,0 0 1 0 0,0 0-1 0 0,-1 0 1 0 0,1 0 0 0 0,0 0-1 0 0,0 0 1 0 0,0 0 0 0 0,0 0-1 0 0,3 5-236 0 0,0 1 0 0 0,1-1 0 0 0,0 0 0 0 0,0 1 0 0 0,6 5 0 0 0,1 2 105 0 0,22 24 147 0 0,-24-27 16 0 0,1 1 0 0 0,-1 0 0 0 0,-1 0 0 0 0,0 1 0 0 0,-1-1 0 0 0,10 22 0 0 0,-1 5 354 0 0,-6-17 299 0 0,6 23 1 0 0,-9-24-552 0 0,1-1 1 0 0,0 1-1 0 0,15 22 1 0 0,-16-29-110 0 0,10 16 6 0 0,-1 2 1 0 0,21 60-1 0 0,-30-61 108 0 0,-2 0 1 0 0,3 41-1 0 0,-8-71-129 0 0,1 19 121 0 0,0-1-1 0 0,-1 1 1 0 0,-1 0 0 0 0,-1 0-1 0 0,-7 30 1 0 0,6-40 17 0 0,0-1-1 0 0,0 0 1 0 0,-1 0-1 0 0,0 0 1 0 0,-1 0-1 0 0,0 0 1 0 0,0-1-1 0 0,-8 9 1 0 0,0 0 0 0 0,8-8-133 0 0,-11 14 114 0 0,-2 0 0 0 0,-31 30 1 0 0,36-42-93 0 0,-1 0 0 0 0,0-2 0 0 0,0 0 1 0 0,-25 10-1 0 0,-13 7 18 0 0,-108 52 681 0 0,133-65-684 0 0,-16 6 27 0 0,-46 11 1 0 0,52-20-43 0 0,-53 5 0 0 0,48-8 36 0 0,-85 5-135 0 0,50-1 107 0 0,30-4-6 0 0,-46 1 24 0 0,-43 10 422 0 0,27-8 36 0 0,85-8-457 0 0,-85-2 130 0 0,40-1-101 0 0,20 1-54 0 0,19 0 21 0 0,-49 5-1 0 0,-65 8-49 0 0,74-13-146 0 0,46 0 67 0 0,0 0-1 0 0,-34 5 1 0 0,56-4 79 0 0,1-1 0 0 0,-1 1 0 0 0,-10 0-126 0 0,0 1 0 0 0,0 0 0 0 0,-23 5 0 0 0,35-6 46 0 0,-7 2-347 0 0,7-2 371 0 0,4-20-4576 0 0,-7 25 4806 0 0,3-4-163 0 0,0 0 0 0 0,0 0 0 0 0,0 0-1 0 0,0 0 1 0 0,0-1 0 0 0,-1 1 0 0 0,1 0-1 0 0,0 0 1 0 0,0 0 0 0 0,-1 0 0 0 0,1-1 0 0 0,0 1-1 0 0,-1 0 1 0 0,1 0 0 0 0,-1-1 0 0 0,1 1 0 0 0,-1 0-1 0 0,0 0 1 0 0,0 0-11 0 0,0 1 0 0 0,0-1 0 0 0,0 0 0 0 0,0 0 12 0 0,1-1 48 0 0,-1 1 16 0 0,0-1 16 0 0,0 1 4 0 0,1-1-82 0 0,-6 5 307 0 0,3-3-181 0 0,4-2 137 0 0,-1 0-268 0 0,0 0-1 0 0,0 0 1 0 0,0 0-1 0 0,0 0 1 0 0,0 0 0 0 0,0 0-1 0 0,0 0 1 0 0,0 0-1 0 0,0 0 1 0 0,0 0 0 0 0,0 0-1 0 0,0 0 1 0 0,0 0-1 0 0,0 0 1 0 0,0 0 0 0 0,0 0-1 0 0,0 0 1 0 0,-1 0 2 0 0,0 0 1 0 0,1 0-1 0 0,-1 1 1 0 0,0-1-1 0 0,0 0 1 0 0,0 0 0 0 0,1 1-1 0 0,-1-1 1 0 0,0 0-1 0 0,1 1 1 0 0,-1-1-1 0 0,0 1 1 0 0,1-1 0 0 0,-1 1-1 0 0,0-1 1 0 0,1 1-1 0 0,-1 0 1 0 0,0-1 16 0 0,1 0-76 0 0,-1 1 33 0 0,0-1 15 0 0,-1 1 0 0 0,1 0-11 0 0,1-1-31 0 0,-1 0 20 0 0,0 1-20 0 0,0-1 31 0 0,-1 1 11 0 0,1 0 0 0 0,-5 2-799 0 0,16-4-463 0 0,-7 0 987 0 0,33 1 275 0 0,-9 1 53 0 0,-14 0-69 0 0,-9 0-4 0 0,1-1 1 0 0,-1 0-1 0 0,0 1 0 0 0,0-2 1 0 0,1 1-1 0 0,-1 0 0 0 0,0-1 1 0 0,0 0-1 0 0,6-2 0 0 0,-25 1 1592 0 0,-13 1 0 0 0,27 1-1572 0 0,-17 2 0 0 0,14-1 0 0 0,-1 0 0 0 0,1-1 0 0 0,0 0 0 0 0,0 0 0 0 0,-1 0 0 0 0,1 0 0 0 0,-6-1 0 0 0,2-2 0 0 0,-14 5 0 0 0,22-1-87 0 0,-10-1-127 0 0,10 0 243 0 0,0 0-138 0 0,-1 1 86 0 0,1-1-14 0 0,-1 0 67 0 0,0 0-32 0 0,1 0-64 0 0,15-1-2914 0 0,0 0 2761 0 0,0-1 1 0 0,-1-1-1 0 0,1 0 0 0 0,-1-1 0 0 0,15-6 0 0 0,-28 10 239 0 0,-1 0 1 0 0,1 0-1 0 0,-1-1 0 0 0,1 1 0 0 0,-1 0 0 0 0,0 0 1 0 0,1 0-1 0 0,-1 0 0 0 0,1-1 0 0 0,-1 1 0 0 0,1 0 1 0 0,-1 0-1 0 0,1-1 0 0 0,-1 1 0 0 0,0 0 0 0 0,1-1 1 0 0,-1 1-1 0 0,0-1 0 0 0,1 1 0 0 0,-1 0 1 0 0,0-1-1 0 0,1 1 0 0 0,-1-1 0 0 0,0 1 0 0 0,0-1 1 0 0,0 1-1 0 0,1-1 0 0 0,-1 1 0 0 0,0-1 0 0 0,0 1 1 0 0,0-1-1 0 0,0 1 0 0 0,0-1 0 0 0,0 1 0 0 0,0-1 1 0 0,-1-2 88 0 0,0 1 1 0 0,-1 0 0 0 0,1 0-1 0 0,-1 0 1 0 0,1 0-1 0 0,-1 0 1 0 0,-2-2 0 0 0,-10-13-213 0 0,12 14 54 0 0,0 0 1 0 0,1 0 0 0 0,0 0 0 0 0,0-1 0 0 0,0 1-1 0 0,0-4 1 0 0,1 6 52 0 0,0 1 0 0 0,-1-1 0 0 0,1 1 0 0 0,0-1 0 0 0,0 0 0 0 0,0 1 0 0 0,0-1-1 0 0,0 0 1 0 0,-1 1 0 0 0,1-1 0 0 0,0 1 0 0 0,0-1 0 0 0,-1 1 0 0 0,1-1 0 0 0,0 0 0 0 0,-1 1 0 0 0,1-1 0 0 0,-1 1 0 0 0,1 0-1 0 0,-2-2 1 0 0,-1-1 24 0 0,-6-20-74 0 0,9 22-7 0 0,-1-1 42 0 0,1 1 11 0 0,-1-1 0 0 0,1 1 0 0 0,0-1 0 0 0,-1 1 0 0 0,1 0-12 0 0,0 1 10 0 0,0 0 1 0 0,0 0-1 0 0,0 0 0 0 0,0 0 0 0 0,0 0 1 0 0,0 0-1 0 0,0 0 0 0 0,0 0 0 0 0,0 0 1 0 0,0 0-1 0 0,0 0 0 0 0,-1 0 0 0 0,1 0 1 0 0,0 0-1 0 0,0 0 0 0 0,0 0 0 0 0,0 0 1 0 0,0 0-1 0 0,0 0 0 0 0,0 0 0 0 0,0 0 1 0 0,0 0-1 0 0,0 0 0 0 0,0 0 0 0 0,0 0 1 0 0,0 0-1 0 0,0 0 0 0 0,0 0 0 0 0,0 0 0 0 0,0 0 1 0 0,0 0-1 0 0,0 0 0 0 0,0-1 0 0 0,-1 1 5 0 0,-1-15-142 0 0,3 14 136 0 0,-3-10-375 0 0,2 11 421 0 0,0-1-22 0 0,0 1 32 0 0,-5-9 459 0 0,18 13-2402 0 0,-4 1 1920 0 0,1-1 0 0 0,20 5 0 0 0,-28-9-30 0 0,0 0 0 0 0,0 0 0 0 0,0 1 0 0 0,1 0 0 0 0,-1-1 0 0 0,0 1 0 0 0,14 6 0 0 0,34 12 0 0 0,-45-17 9 0 0,0 0 0 0 0,0 1 0 0 0,0-1 0 0 0,-1 1 0 0 0,1 0 0 0 0,0 0 0 0 0,5 6 0 0 0,-6-4 0 0 0,0 0 0 0 0,0 1 0 0 0,-1-1 0 0 0,4 8-1 0 0,9 18 31 0 0,-16-31 14 0 0,-1 2 287 0 0,0-1-1 0 0,0 0 1 0 0,0 1-1 0 0,0-1 1 0 0,0 0-1 0 0,0 0 1 0 0,-1 0 0 0 0,-1 2-1 0 0,-6 0-157 0 0,0 0-1 0 0,0-1 1 0 0,0 0-1 0 0,-10 0 1 0 0,-26 6 278 0 0,44-8-460 0 0,-1 0-12 0 0,2 0-52 0 0,3 3-1619 0 0,-1-2 1616 0 0,0 1 0 0 0,0-1-1 0 0,0 0 1 0 0,0 0-1 0 0,1 0 1 0 0,-1 0-1 0 0,0-1 1 0 0,0 1 0 0 0,0-1-1 0 0,1 1 1 0 0,-1-1-1 0 0,0 0 1 0 0,1 0 0 0 0,2 0-1 0 0,5 0 19 0 0,1-2 0 0 0,13-2-1 0 0,-15 2 32 0 0,1-1 1 0 0,-7 3 12 0 0,0-1-1 0 0,0 0 1 0 0,0 1 0 0 0,0-1 0 0 0,0 1 0 0 0,0 0 0 0 0,0 0-1 0 0,6 1 1 0 0,-7-1 5 0 0,0 0 0 0 0,0 0 0 0 0,0-1 0 0 0,17 1 0 0 0,-17 0 0 0 0,13 0 0 0 0,-12 0 0 0 0,13 0 0 0 0,1 1 0 0 0,26 4 0 0 0,-39-4 0 0 0,-6-1 0 0 0,24 0 0 0 0,-20 0 0 0 0,0 0 0 0 0,0-1 0 0 0,0 1 0 0 0,0 0 0 0 0,0 0 0 0 0,0 0 0 0 0,0 0 0 0 0,0 0 0 0 0,27 0 0 0 0,-21 0 699 0 0</inkml:trace>
</inkml:ink>
</file>

<file path=ppt/ink/ink3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2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6"/>
    </inkml:context>
    <inkml:brush xml:id="br0">
      <inkml:brushProperty name="width" value="0.05" units="cm"/>
      <inkml:brushProperty name="height" value="0.05" units="cm"/>
      <inkml:brushProperty name="color" value="#FFCC99"/>
    </inkml:brush>
  </inkml:definitions>
  <inkml:trace contextRef="#ctx0" brushRef="#br0">23 142 1839 0 0,'0'-3'16340'0'0,"2"19"-16497"0"0,-1-1 1 0 0,0 1-1 0 0,-1-1 0 0 0,-3 27 0 0 0,3-42 153 0 0,2-97 2172 0 0,-2 115-2328 0 0,1-8 134 0 0,-1-1 1 0 0,0 1-1 0 0,-1-1 0 0 0,0 1 1 0 0,0-1-1 0 0,-1 1 0 0 0,-3 9 1 0 0,4-19 57 0 0,3-21-2315 0 0,-1-5 2831 0 0,-1 24 175 0 0,0 2-186 0 0,-1 15-865 0 0,-3 32 128 0 0,4-45 188 0 0,0 48-509 0 0,0-48 510 0 0,-4 17 139 0 0,4-17-141 0 0,0-5-8 0 0,-2 30 47 0 0,2-25-26 0 0,-2 10 64 0 0,1-11-73 0 0,0-1-14 0 0,0 8-5 0 0,1-6 4 0 0,1 14-572 0 0,-1-15 1331 0 0,13-24-1390 0 0,4-35 1807 0 0,-13 45-1104 0 0,1 1 0 0 0,1-1 0 0 0,10-17 0 0 0,18-18 348 0 0,-28 40 1092 0 0,1-2 1447 0 0,-7 10-2893 0 0,0 0 0 0 0,0 0 0 0 0,0 0 0 0 0,-1 0 420 0 0,1 0-420 0 0,0 0 0 0 0,0 0 0 0 0,0 0 0 0 0,0 0 0 0 0,0 0 0 0 0,0-1 0 0 0,0 1 1 0 0,0 0-1 0 0,0 0 0 0 0,0 0 0 0 0,0 0 0 0 0,0 0 0 0 0,0 0 0 0 0,0 0 0 0 0,0 0 0 0 0,0 0 0 0 0,0 0 0 0 0,0 0 0 0 0,0 0 0 0 0,0 0 0 0 0,0 0 0 0 0,0-1 0 0 0,-6 6-131 0 0,1 1-1 0 0,-1-1 1 0 0,1 1-1 0 0,0 0 1 0 0,1 0-1 0 0,-1 1 1 0 0,1-1-1 0 0,-4 9 1 0 0,6-10 78 0 0,-4 6-37 0 0,0 1 0 0 0,-6 22 0 0 0,-3 8-11 0 0,15-41 17 0 0,-1 1 20 0 0,2 0-31 0 0,-4 4 10 0 0,1-2 3 0 0,1-3-16 0 0,1-1-21 0 0,0 1-3 0 0,-5 10-296 0 0,-4 14-1042 0 0,8-25 1364 0 0,1 0 1 0 0,0 2 32 0 0,0-2-38 0 0,0 0-112 0 0,0 1 145 0 0,1 10-1164 0 0,1-16-242 0 0,4-8 1476 0 0,0 0-1 0 0,3-13 1 0 0,5-11 17 0 0,-7 23-42 0 0,0 1-1 0 0,1-1 1 0 0,11-12 0 0 0,-5 6 258 0 0,-5 6-179 0 0,-1 1 147 0 0,1 1-1 0 0,16-19 1 0 0,-17 23-247 0 0,-1-1 1 0 0,9-12-1 0 0,-12 14 19 0 0,1 1 1 0 0,0-1-1 0 0,10-8 0 0 0,-4 7 26 0 0,0 0 0 0 0,23-12-1 0 0,-11 11 105 0 0,-19 6-9 0 0,27-13 492 0 0,-29 15-587 0 0,0 1-33 0 0,0-1-10 0 0,0 0 0 0 0,36-18 64 0 0,-36 18-64 0 0,0 1 0 0 0,-1-1 0 0 0,1 1 0 0 0,0-1 0 0 0,0 0 0 0 0,-1 1-13 0 0,0-1-40 0 0,0 1 29 0 0,-1 0-19 0 0,2-1 32 0 0,0 1 11 0 0,-1-1 0 0 0,1 1 0 0 0,0-1 0 0 0,2 0 2640 0 0,-7 1-2511 0 0,-1 0 0 0 0,1-1 0 0 0,0 1 0 0 0,-1 0-1 0 0,1 1 1 0 0,0-1 0 0 0,-1 1 0 0 0,-4 1 0 0 0,-9 0 196 0 0,-33 3 443 0 0,-1 3 715 0 0,50-8-1483 0 0,-10 0 146 0 0,0 1 0 0 0,-18 3-1 0 0,25-3-70 0 0,0 0-1 0 0,0 0 0 0 0,-1-1 0 0 0,1 0 1 0 0,0 0-1 0 0,-7-1 0 0 0,-6 0 65 0 0,13 1-126 0 0,-84-4-578 0 0,62-3 226 0 0,25 7 286 0 0,0-1-240 0 0,1 1 190 0 0,-1 24-2109 0 0,1-6 2202 0 0,3 94-188 0 0,-3-94 175 0 0,2 14-45 0 0,-2-31 10 0 0,3-4-2965 0 0,-2 3 2973 0 0,-1-1 1 0 0,0 1-1 0 0,1-1 1 0 0,-1 1-1 0 0,0-1 1 0 0,1 1-1 0 0,-1-1 0 0 0,0 1 1 0 0,0-1-1 0 0,0 1 1 0 0,0-1-1 0 0,1 1 1 0 0,-1-2-1 0 0,3-15 239 0 0,-2 14-194 0 0,37-126 181 0 0,-37 126-171 0 0,-1 3 235 0 0,1 19-171 0 0,-1-7 8 0 0,-1 18-286 0 0,-1-1-1 0 0,-1 0 1 0 0,-7 31 0 0 0,10-59 220 0 0,0 0 0 0 0,0-7-396 0 0,1 1 164 0 0,1-1 0 0 0,-1 1-1 0 0,1-1 1 0 0,4-9 0 0 0,0 1 194 0 0,2-9 38 0 0,1 0 0 0 0,21-36 1439 0 0,-33 78-1147 0 0,1-4-774 0 0,2-14 407 0 0,3-2-798 0 0,-1 1 649 0 0,1-1 0 0 0,-1 0 0 0 0,0 1 1 0 0,1-1-1 0 0,-1 0 0 0 0,0-1 0 0 0,0 1 0 0 0,0 0 0 0 0,0-1 0 0 0,4-2 1 0 0,22-23 562 0 0,-23 23-513 0 0,-2 1 1243 0 0,-2 5-465 0 0,-8 10-353 0 0,-12 18-591 0 0,-39 40 1524 0 0,59-72-1935 0 0,0 0 560 0 0,0 0 0 0 0,0 0 1 0 0,0 0-1 0 0,0 0 0 0 0,1 1 0 0 0,-1-1 0 0 0,2-1 0 0 0,2-4 160 0 0,7-14 20 0 0,-9 15-2 0 0,0 0 1 0 0,0 1 0 0 0,1-1-1 0 0,-1 1 1 0 0,1 0-1 0 0,1 0 1 0 0,6-6-1 0 0,-9 9-25 0 0,-1 2 29 0 0,0-1-1 0 0,0 1 1 0 0,0-1-1 0 0,-1 1 1 0 0,1-1-1 0 0,0 0 1 0 0,-1 1-1 0 0,1-1 1 0 0,-1 0-1 0 0,1 1 1 0 0,0-1-1 0 0,-1 0 1 0 0,0 0-1 0 0,1 1 1 0 0,-1-1-1 0 0,1 0 1 0 0,-1 0-1 0 0,0 0 1 0 0,0 0-1 0 0,1 1 1 0 0,-1-1-1 0 0,0 0 1 0 0,0 0-1 0 0,0-2 1 0 0,0 3 107 0 0,-1-1 1 0 0,1 0-1 0 0,0 1 1 0 0,0-1 0 0 0,-1 0-1 0 0,1 1 1 0 0,-1-1-1 0 0,1 1 1 0 0,-1-1-1 0 0,1 1 1 0 0,-1-1-1 0 0,1 0 1 0 0,-1 1-1 0 0,1 0 1 0 0,-1-1-1 0 0,0 1 1 0 0,1-1-1 0 0,-1 1 1 0 0,0 0 0 0 0,1-1-1 0 0,-1 1 1 0 0,0 0-1 0 0,1 0 1 0 0,-1 0-1 0 0,0 0 1 0 0,1-1-1 0 0,-1 1 1 0 0,0 0-1 0 0,0 0 1 0 0,1 0-1 0 0,-2 1 1 0 0,-26 0 895 0 0,27-1-978 0 0,-6 0 38 0 0,0 1-1 0 0,0-2 0 0 0,0 1 1 0 0,0-1-1 0 0,0 0 0 0 0,-7-1 1 0 0,-26-14 643 0 0,39 15-627 0 0,1 1-1 0 0,-1 0-13 0 0,0-1-54 0 0,-1 0-28 0 0,0-2-125 0 0,-12-3-21 0 0,14 6 97 0 0,24 0-2310 0 0,-9 0 2224 0 0,0 0 0 0 0,0 1 0 0 0,0 1 0 0 0,16 4 0 0 0,18 2 94 0 0,-11-3 56 0 0,-9-6-71 0 0,4-1 14 0 0,-33 2 47 0 0,1 0-1 0 0,-1 0 1 0 0,1 1-1 0 0,-1-1 1 0 0,1 0 0 0 0,-1 0-1 0 0,1 0 1 0 0,-1 0-1 0 0,1-1 1 0 0,-1 1-1 0 0,1 0 1 0 0,-1 0-1 0 0,1 0 1 0 0,-1 0 0 0 0,1 0-1 0 0,-1-1 1 0 0,1 1-1 0 0,-1 0 1 0 0,0 0-1 0 0,1-1 1 0 0,-1 1 0 0 0,1 0-1 0 0,-1-1 1 0 0,0 1-1 0 0,1 0 1 0 0,-1-1-1 0 0,1 0 1 0 0,0 0-14 0 0,0 0 0 0 0,0 0 0 0 0,0-1 0 0 0,0 1 0 0 0,1 0 0 0 0,-1 0 0 0 0,0 0 0 0 0,1 1 0 0 0,-1-1 0 0 0,1 0 0 0 0,-1 0 0 0 0,1 1 0 0 0,-1-1 0 0 0,4 0 0 0 0,12-3 1432 0 0</inkml:trace>
</inkml:ink>
</file>

<file path=ppt/ink/ink3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21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7"/>
    </inkml:context>
    <inkml:brush xml:id="br0">
      <inkml:brushProperty name="width" value="0.05" units="cm"/>
      <inkml:brushProperty name="height" value="0.05" units="cm"/>
      <inkml:brushProperty name="color" value="#FFCC99"/>
    </inkml:brush>
  </inkml:definitions>
  <inkml:trace contextRef="#ctx0" brushRef="#br0">19 610 1375 0 0,'0'0'15888'0'0,"1"-28"-16440"0"0,3-32 370 0 0,-2 113-172 0 0,-2-53 505 0 0,0 0-86 0 0,0 2-11 0 0,0-1-44 0 0,0 1-10 0 0,0 0-12 0 0,0-2-36 0 0,0 2 487 0 0,-2 10-271 0 0,2-12-109 0 0,0 0 15 0 0,0 2-58 0 0,-1 0-16 0 0,1-1-16 0 0,-1-1-61 0 0,1 1 54 0 0,0 0 23 0 0,0-1-48 0 0,-1 2-88 0 0,0 0 528 0 0,1 6 2610 0 0,7-135-3810 0 0,-7 124 794 0 0,1-25 77 0 0,-1 0-1 0 0,-5-38 0 0 0,0 11 87 0 0,7 32-121 0 0,-1 18-14 0 0,-1 0 0 0 0,1 1-1 0 0,-1-1 1 0 0,0 0 0 0 0,0 1 0 0 0,-1-1 0 0 0,-1-5 0 0 0,2 9 18 0 0,2 22-971 0 0,1 16 963 0 0,-1-4-523 0 0,-2 44 1 0 0,0-3 202 0 0,0-73 339 0 0,-1 19-139 0 0,1-6 1012 0 0,-6-45-1286 0 0,4-16 370 0 0,5-24-16 0 0,4-28-56 0 0,-5-2 247 0 0,-2 75-86 0 0,-2-16 39 0 0,2 36-114 0 0,0 3-8 0 0,-1 1 1 0 0,1-1-1 0 0,0 0 0 0 0,-1 0 0 0 0,0 1 1 0 0,1-1-1 0 0,-3-2 0 0 0,0-12-18 0 0,3 17-52 0 0,-2-16-1446 0 0,2 15 1456 0 0,0 1 1 0 0,0-1 42 0 0,0-1 1 0 0,0 2-33 0 0,-3-8-13 0 0,1 5-14 0 0,1 0-1 0 0,0 0 1 0 0,-1-1-1 0 0,2 1 1 0 0,-2-7 717 0 0,4 20-1343 0 0,0-1 681 0 0,0 0 0 0 0,-1 0 0 0 0,0 0 1 0 0,0 14-1 0 0,-7 45 138 0 0,6-63-142 0 0,-2 14 19 0 0,2 0 0 0 0,0-1 0 0 0,5 31 0 0 0,21 65-128 0 0,-21-102 223 0 0,2 3-2779 0 0,-3-30 1999 0 0,-4-9 1497 0 0,-7-44 1 0 0,2 29-692 0 0,4 28-33 0 0,1 7-7 0 0,0 0-1 0 0,-1 0 0 0 0,1 0 1 0 0,-1 0-1 0 0,0 0 1 0 0,-2-6 2832 0 0,3 12-3098 0 0,1 0 0 0 0,0 0-1 0 0,0 0 1 0 0,0 0-1 0 0,1 0 1 0 0,-1 0 0 0 0,0-1-1 0 0,4 4 1 0 0,2 4 137 0 0,1 4 41 0 0,-4-6 18 0 0,0 0 0 0 0,0-1 0 0 0,1 1 0 0 0,6 6 0 0 0,-11-13-95 0 0,-6-20 790 0 0,-8-9-656 0 0,1-1 1 0 0,-13-47 0 0 0,17 32-2485 0 0,9 45 2330 0 0,-7-17-22 0 0,3 2-366 0 0,2 8 472 0 0,0 0 0 0 0,1 0 0 0 0,-2-8 0 0 0,3 14 78 0 0,0 0-35 0 0,0 1 20 0 0,0-1-33 0 0,-1-1-10 0 0,0-1 1303 0 0,15 30-1558 0 0,9 21 732 0 0,-6-11-134 0 0,-3-10-83 0 0,-7-12 92 0 0,0-1 0 0 0,1-1 0 0 0,0 1 0 0 0,1-1 0 0 0,16 17 0 0 0,49 52-152 0 0,-67-75-195 0 0,0 1 26 0 0,2 0 0 0 0,-1 0 1 0 0,1-1-1 0 0,1 0 0 0 0,16 9 0 0 0,-15-10-41 0 0,-11-5-49 0 0,-11-14 1058 0 0,-105-96-561 0 0,141 127-961 0 0,1-1 0 0 0,0-1-1 0 0,40 18 1 0 0,-59-33 2027 0 0,-14-8-426 0 0,-13-8-244 0 0,-131-70-603 0 0,151 85-47 0 0,4 1-1124 0 0,-1 0 658 0 0,1 1 1 0 0,-1-1 0 0 0,1 1-1 0 0,-1 0 1 0 0,1 0 0 0 0,5 4-1 0 0,-5-3 222 0 0,84 49-23 0 0,-22-14 166 0 0,-47-28-31 0 0,0 0 0 0 0,27 9 0 0 0,-23-10-50 0 0,-23-9 215 0 0,-54-36 2845 0 0,21 15-3123 0 0,-2 3-1 0 0,0 1 0 0 0,0 1 0 0 0,-40-11 0 0 0,72 27 88 0 0,-5-3 91 0 0,-1 1-1 0 0,0 0 0 0 0,1 0 1 0 0,-11 0-1 0 0,42 18-2133 0 0,36 29 1162 0 0,-41-30 889 0 0,1-1 0 0 0,39 22 604 0 0,-72-42 1304 0 0,-12-7-1802 0 0,-44-31-1 0 0,45 27-1796 0 0,-43-21 1 0 0,57 34 2393 0 0,16 8-1442 0 0,18 11-699 0 0,45 29 862 0 0,-44-26 568 0 0,39 20 1563 0 0,-77-42 1143 0 0,-56-30-1962 0 0,50 24-1450 0 0,1 1 0 0 0,-39-14 1 0 0,113 56-1603 0 0,-15-8 2198 0 0,15 8 1206 0 0,-70-36 2823 0 0,12 2-3827 0 0,-166-67-828 0 0,168 68 626 0 0,3 1-342 0 0,-1 0 108 0 0,1 0-1 0 0,-1 0 0 0 0,1 0 0 0 0,0 0 0 0 0,-1 0 1 0 0,1-1-1 0 0,3 2 0 0 0,-1-1 15 0 0,51 24-678 0 0,-16-9 1071 0 0,40 25 1883 0 0,-97-45 1581 0 0,-49-17-3660 0 0,-35-9-656 0 0,102 30 849 0 0,21 6-3937 0 0,16 6 3696 0 0,-1 2-1 0 0,0 0 0 0 0,42 26 1335 0 0,-100-42 2797 0 0,-52-19-4093 0 0,54 14-101 0 0,-1 1-1 0 0,0 1 1 0 0,-29-3-1 0 0,96 25-2718 0 0,86 24 2313 0 0,-155-46 5633 0 0,-10-1-5149 0 0,15 1-12 0 0,2 0-178 0 0,-1 1 1 0 0,1 0-1 0 0,-33-2 1 0 0,49 8-219 0 0,7 1-358 0 0,8 4-573 0 0,38 5 444 0 0,-31-8 994 0 0,0 1-1 0 0,-1 1 0 0 0,25 14 4367 0 0,-46-20-4239 0 0,-12 1 1178 0 0,-14-3-1106 0 0,7-1-129 0 0,-2 0-215 0 0,0 0 1 0 0,0 1-1 0 0,-1 1 1 0 0,-32 3-1 0 0,53-2 442 0 0,15 7-1880 0 0,6-2 604 0 0,35 4-1 0 0,-41-7 1231 0 0,0 0 0 0 0,1 1 0 0 0,-1 0 0 0 0,0 1 0 0 0,18 8 0 0 0,-34-11 197 0 0,0 0 0 0 0,0-1 1 0 0,0 1-1 0 0,0 0 0 0 0,-1-1 0 0 0,1 0 1 0 0,0 0-1 0 0,-4 1 0 0 0,-35-7-667 0 0,23 3 260 0 0,3 0-72 0 0,-10 0 21 0 0,-35-1 1 0 0,60 4-1 0 0,18 3-4429 0 0,0 0 4085 0 0,2 0 378 0 0,-1 1 1 0 0,0 0-1 0 0,-1 2 1 0 0,1 0-1 0 0,34 17 1235 0 0,-69-20 2315 0 0,-1-1-3271 0 0,-89-8-756 0 0,46 1 341 0 0,82 5-2609 0 0,27-3 0 0 0,-30 1 2720 0 0,0 1 1 0 0,0 0-1 0 0,0 2 1 0 0,23 5 3433 0 0,-42-6-3330 0 0,-10 3 1420 0 0,-14 2-805 0 0,-26-4-783 0 0,35-1 160 0 0,1 0 1 0 0,-1 1-1 0 0,1 0 1 0 0,-1 1 0 0 0,-17 5-1 0 0,32-7 21 0 0,4 2-2475 0 0,-3-2 2059 0 0,1 1-1 0 0,0 0 0 0 0,0-1 0 0 0,0 0 1 0 0,0 1-1 0 0,3-1 0 0 0,-1 1 78 0 0,48 6-319 0 0,-27-4 605 0 0,36 9 0 0 0,-36-3 1558 0 0,-39-4 1752 0 0,-8-4-3154 0 0,1-1 1 0 0,-40-4-1 0 0,17 2-3923 0 0,60-1 3382 0 0,1 0 1 0 0,-1 2 0 0 0,1 0-1 0 0,-1 0 1 0 0,1 2 0 0 0,18 2 2032 0 0,-86-5 2318 0 0,36 0-4094 0 0,0 1 1 0 0,0 1-1 0 0,0 1 0 0 0,-23 3 0 0 0,38-4 12 0 0,4-1-3168 0 0,0 0 3061 0 0,0 1-1 0 0,0 0 1 0 0,0 0-1 0 0,0 0 1 0 0,0 0-1 0 0,0 0 1 0 0,0 1-1 0 0,0 0 1 0 0,5 1-1 0 0,15 2 76 0 0,46-4 102 0 0,6 0 355 0 0,-59 0-110 0 0,26 4 307 0 0,-25-3 2771 0 0,-40-3-1117 0 0,17 2-2222 0 0,1 0 0 0 0,-1 1 0 0 0,0 0 0 0 0,0 0 0 0 0,1 0 0 0 0,-8 3 0 0 0,7-2-8 0 0,1-1 0 0 0,-1 1 0 0 0,0-1 0 0 0,0 0 0 0 0,-7 0 0 0 0,12-1-17 0 0,0 0 12 0 0,-1 0 31 0 0,0 1-31 0 0,1-1-64 0 0,-1 0 94 0 0,1 0-37 0 0,21-5-3984 0 0,-9 4 4000 0 0,-1 0 1 0 0,1 1-1 0 0,0 0 0 0 0,14 3 0 0 0,-21-3 43 0 0,1 1 0 0 0,-3 0 2 0 0,-1-1 0 0 0,1 0 0 0 0,0 1 1 0 0,-1-1-1 0 0,1 0 0 0 0,-1 0 0 0 0,1-1 0 0 0,0 1 1 0 0,3-1 860 0 0,-7-1-695 0 0,-1-1-1 0 0,1 1 0 0 0,0 0 0 0 0,0 0 1 0 0,-1 0-1 0 0,1 0 0 0 0,-1 0 1 0 0,0 1-1 0 0,0-1 0 0 0,1 0 1 0 0,-1 1-1 0 0,0 0 0 0 0,-4-3 1 0 0,-1-1-77 0 0,-115-95-534 0 0,129 105-886 0 0,0 0 1 0 0,14 7-1 0 0,-9-6 1409 0 0,20 14 0 0 0,-17-9-78 0 0,23 21 1442 0 0,-61-36 1581 0 0,-12-10-3646 0 0,14 5 160 0 0,16 7 376 0 0,-26-9-1100 0 0,30 11 1252 0 0,-1 0-1 0 0,1-1 1 0 0,-1 1-1 0 0,1 0 0 0 0,-1 0 1 0 0,1 0-1 0 0,-1 0 1 0 0,1 0-1 0 0,-1 0 0 0 0,1 0 1 0 0,-1 0-1 0 0,1 1 1 0 0,-1-1-1 0 0,1 1 0 0 0,-1-1 1 0 0,-2 2-1 0 0,4-2-63 0 0,0 1-1 0 0,0-1 1 0 0,0 0-1 0 0,0 1 1 0 0,-1-1 0 0 0,1 0-1 0 0,0 1 1 0 0,0-1-1 0 0,0 0 1 0 0,0 1-1 0 0,0-1 1 0 0,0 0 0 0 0,0 1-1 0 0,0-1 1 0 0,0 1-1 0 0,0-1 1 0 0,0 0-1 0 0,0 1 1 0 0,1-1-1 0 0,-1 0 1 0 0,0 1 0 0 0,0-1-1 0 0,0 0 1 0 0,0 1-1 0 0,0-1 1 0 0,1 0-1 0 0,-1 1 1 0 0,0-1 0 0 0,0 0-1 0 0,1 0 1 0 0,-1 1-1 0 0,0-1 1 0 0,1 0-1 0 0,-1 0 1 0 0,1 1-1 0 0,12 11-1180 0 0,-11-11 1006 0 0,2 3-52 0 0,2-1 1 0 0,-1 1-1 0 0,0-1 0 0 0,11 4 0 0 0,-15-6 185 0 0,0 0 0 0 0,0-1 0 0 0,0 1 1 0 0,0-1-1 0 0,0 0 0 0 0,0 1 0 0 0,1-1 0 0 0,-1 0 0 0 0,0 0 0 0 0,0 1 0 0 0,0-1 0 0 0,0 0 1 0 0,1 0-1 0 0,-1 0 0 0 0,0 0 0 0 0,0-1 0 0 0,0 1 0 0 0,0 0 0 0 0,1 0 0 0 0,-1-1 1 0 0,0 1-1 0 0,0-1 0 0 0,0 1 0 0 0,0-1 0 0 0,0 1 0 0 0,0-1 0 0 0,0 0 0 0 0,0 1 1 0 0,0-1-1 0 0,0 0 0 0 0,-1 0 0 0 0,1 0 0 0 0,1-1 0 0 0,-2 1 32 0 0,1-1 0 0 0,-1 1 0 0 0,0 0 0 0 0,1-1 0 0 0,-1 1 0 0 0,0-1-1 0 0,0 0 1 0 0,0 1 0 0 0,0-1 0 0 0,0 1 0 0 0,0-1 0 0 0,-1 1 0 0 0,1-1 0 0 0,0 1 0 0 0,-1 0-1 0 0,1-1 1 0 0,-1 1 0 0 0,0-1 0 0 0,0-1 0 0 0,-19-27 656 0 0,15 24-535 0 0,-11-16 304 0 0,-33-33-1 0 0,63 65-1052 0 0,29 25 229 0 0,49 34 1562 0 0,-88-66-1153 0 0,-1-1-94 0 0,0 0 0 0 0,0 0-1 0 0,0 0 1 0 0,1 0-1 0 0,-1-1 1 0 0,1 1-1 0 0,5 1 1 0 0,-23-19 1136 0 0,-129-106-259 0 0,165 138-2376 0 0,27 19 1485 0 0,-36-23 198 0 0,1-1 0 0 0,0 0 0 0 0,0-1 0 0 0,1-1 0 0 0,25 12 0 0 0,-40-21 136 0 0,-14-12 641 0 0,9 8-543 0 0,-56-48 769 0 0,-35-26-935 0 0,113 86-1186 0 0,21 8 559 0 0,58 34 1 0 0,-33-16 652 0 0,-53-29 50 0 0,-13-8 1049 0 0,-15-9 45 0 0,-166-98-1590 0 0,183 110 334 0 0,1 0-18 0 0,18 4-1607 0 0,22 9 1169 0 0,-1 2 0 0 0,-1 1 0 0 0,42 24 0 0 0,-34-17 784 0 0,-66-33 2569 0 0,-5-4-2920 0 0,-117-67-761 0 0,145 79 255 0 0,10 4-551 0 0,15 3-503 0 0,0 4 1414 0 0,-1 2 1 0 0,0 1 0 0 0,32 19 0 0 0,-5-2-500 0 0,-83-45 3732 0 0,-26-17-3074 0 0,23 13-29 0 0,-13-4 133 0 0,44 24-294 0 0,7 0-824 0 0,0 1 369 0 0,0-1 1 0 0,0 1-1 0 0,0 1 1 0 0,8 2 0 0 0,2 2 440 0 0,0 1-1 0 0,14 10 1 0 0,-14-9-30 0 0,23 11-1 0 0,-30-15 511 0 0,-24-14 2028 0 0,-91-54-1064 0 0,65 48-4792 0 0,51 11 3344 0 0,-5 5 137 0 0,1 0 0 0 0,0 0 0 0 0,-1 0 0 0 0,1 1-1 0 0,-1-1 1 0 0,1 2 0 0 0,-1-1 0 0 0,1 0 0 0 0,-1 1 0 0 0,7 3 0 0 0,-8-3 2279 0 0,-1-1-2668 0 0,0 0 298 0 0,-1-1 0 0 0,1 1 1 0 0,-1 0-1 0 0,1 0 0 0 0,4 3 0 0 0,17 6 55 0 0,-19-10 61 0 0,-2 0 27 0 0,0 1 1 0 0,-1-1-1 0 0,1 1 1 0 0,0-1-1 0 0,-1 1 1 0 0,1 0-1 0 0,4 2 1 0 0,15 11 452 0 0,-21-12-472 0 0,12 12 140 0 0,28 21-230 0 0,65 48-12 0 0,-106-82-46 0 0,-11-16-88 0 0,-1 5 276 0 0,0 1 0 0 0,0 0 0 0 0,-20-10 0 0 0,14 9-200 0 0,-16-13-1 0 0,3-5-1308 0 0,31 28 1374 0 0,19 9-1050 0 0,43 26 1105 0 0,-31-17 16 0 0,-28-16-1 0 0,4 2 33 0 0,1 0 0 0 0,-1 1 0 0 0,0 0 0 0 0,0 1-1 0 0,8 8 1 0 0,-15-14 25 0 0,0 0-4 0 0,1 1-45 0 0,1 0-10 0 0,0 1 0 0 0,4 2 488 0 0,-19-20 536 0 0,3 7-751 0 0,1 0 0 0 0,-2 1 0 0 0,1 0-1 0 0,-1 0 1 0 0,-17-8 0 0 0,4 2 470 0 0,6-2-798 0 0,15 13 103 0 0,0 1 1 0 0,1-1-1 0 0,-1 1 0 0 0,0-1 1 0 0,-5-2-1 0 0,8 5 17 0 0,-10-7 103 0 0,9 5-168 0 0,-1 1 299 0 0,2 1-240 0 0,-1 0-59 0 0,1 0-72 0 0,1 2-1299 0 0,1 0 1264 0 0,-1 0 1 0 0,1 0-1 0 0,-1 0 0 0 0,1-1 1 0 0,0 1-1 0 0,0 0 1 0 0,0-1-1 0 0,0 0 0 0 0,2 2 1 0 0,-1-1 57 0 0,43 29 3 0 0,25 20-44 0 0,-35-19-198 0 0,-30-27 246 0 0,0 0-1 0 0,0 0 1 0 0,0-1 0 0 0,0 0-1 0 0,1 0 1 0 0,0 0-1 0 0,-1-1 1 0 0,1 0-1 0 0,9 3 1 0 0,1 0 109 0 0,-35-14 842 0 0,7 4-864 0 0,0 0 0 0 0,0 0 0 0 0,0-1 0 0 0,0 0 0 0 0,-16-13 0 0 0,26 18 56 0 0,4 2-1037 0 0,0-1 691 0 0,0 1-1 0 0,0-1 1 0 0,0 0 0 0 0,6 2-1 0 0,-9-3 276 0 0,63 29-84 0 0,-52-24 106 0 0,-11-5-100 0 0,24 12-110 0 0,-24-12 104 0 0,0 0-63 0 0,1 1 96 0 0,0-1-22 0 0,0 1 32 0 0,1-1 11 0 0,7 3-655 0 0,-2-1 2326 0 0,-34-10 329 0 0,-73-2 1155 0 0,88 9-2937 0 0,0-1 1 0 0,-12-5-1 0 0,13 4-75 0 0,-1 1 1 0 0,-14-3-1 0 0,-136 3 1422 0 0,78 6-1130 0 0,70-4-542 0 0,1 1 0 0 0,0 0 0 0 0,-18 4 0 0 0,31-5 23 0 0,6 2-920 0 0,-1-1 296 0 0,0 0 0 0 0,-1 0 0 0 0,1 0 0 0 0,6-1 0 0 0,2-1 672 0 0,37-1-64 0 0,-48 2 111 0 0,0 0 32 0 0,69 0 159 0 0,-58 0-166 0 0,3 0 80 0 0,0 0 0 0 0,25 5 0 0 0,37 3 204 0 0,-70-8 352 0 0,-2 0 756 0 0,-7 0-849 0 0,-72 2-163 0 0,-41-1 257 0 0,91-3-709 0 0,-43-10 0 0 0,9 3-28 0 0,34 6-75 0 0,23 3 86 0 0,18-5-3062 0 0,-4-1 2850 0 0,-2-1-1 0 0,1 0 0 0 0,13-10 0 0 0,-24 16 247 0 0,0 0 2 0 0,-1 1 0 0 0,0-1 0 0 0,1 0 0 0 0,-1 1 0 0 0,0-1 0 0 0,1 1 0 0 0,-1 0 0 0 0,1-1 0 0 0,-1 1 0 0 0,1 0 0 0 0,-1 0 0 0 0,1 0 0 0 0,-1 0 0 0 0,1 0-1 0 0,1 1 1 0 0,23 6-407 0 0,-13-2 310 0 0,13 1 130 0 0,97 27 195 0 0,-107-29 167 0 0,-14-5 394 0 0,-10-5-69 0 0,-27-17 106 0 0,18 11-710 0 0,-1 1-1 0 0,0 0 0 0 0,-27-11 1 0 0,130 58-2702 0 0,-69-29 2608 0 0,-1-1-1 0 0,1-1 0 0 0,22 5 399 0 0,-40-10-207 0 0,0-1 0 0 0,0 0 0 0 0,0 0 0 0 0,0 0 0 0 0,0 0 0 0 0,1 0 0 0 0,-4-3-1 0 0,-2-2 63 0 0,-41-25 173 0 0,34 21-359 0 0,0 1 0 0 0,-1 0 0 0 0,-18-8 0 0 0,32 17 149 0 0,22 6-1897 0 0,74 41 805 0 0,-47-22 833 0 0,-18-9 642 0 0,-31-17-472 0 0,-1-1-1 0 0,0 0 1 0 0,0 1-1 0 0,0 0 1 0 0,0-1 0 0 0,0 1-1 0 0,-1 0 1 0 0,-2-1-1 0 0,2 0-72 0 0,-85-38 189 0 0,87 40-324 0 0,3 2-139 0 0,12 9-450 0 0,19 11-310 0 0,-24-14 953 0 0,-6-6 10 0 0,0 1 0 0 0,0-1 0 0 0,0 0 0 0 0,1 0 0 0 0,-1 0 1 0 0,1 0-1 0 0,5 1 0 0 0,-7-2-9 0 0,-2 0-24 0 0,1 0-89 0 0,3-1-2938 0 0</inkml:trace>
</inkml:ink>
</file>

<file path=ppt/ink/ink3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8"/>
    </inkml:context>
    <inkml:brush xml:id="br0">
      <inkml:brushProperty name="width" value="0.05" units="cm"/>
      <inkml:brushProperty name="height" value="0.05" units="cm"/>
      <inkml:brushProperty name="color" value="#FFE4C9"/>
    </inkml:brush>
  </inkml:definitions>
  <inkml:trace contextRef="#ctx0" brushRef="#br0">1959 645 919 0 0,'0'0'1852'0'0,"24"2"4718"0"0,-18 0-5816 0 0,0 1 1 0 0,0 0-1 0 0,8 6 1 0 0,-9-5-716 0 0,1-1 0 0 0,-1 1 0 0 0,1-1 0 0 0,6 2 0 0 0,-19-9 4399 0 0,-10-7-3127 0 0,-15-8-456 0 0,53 34-1246 0 0,13 6 2655 0 0,-57-30-1477 0 0,13 7-897 0 0,14 6-233 0 0,12 4 49 0 0,-9-6 315 0 0,-2 3 7 0 0,23 7-13 0 0,-26-11-15 0 0,0-1 11 0 0,-2 1 32 0 0,2-1-33 0 0,0 1-10 0 0,-1 0 11 0 0,1 0 32 0 0,0 0 442 0 0,-2-4-944 0 0,1 1 443 0 0,-1-1 0 0 0,0 1 0 0 0,0-1 0 0 0,0 1 0 0 0,0-1 0 0 0,-1-4 0 0 0,-1-21 19 0 0,-6-80-6 0 0,9 79 3 0 0,-1-14 0 0 0,-2-53 384 0 0,1 24-257 0 0,1 41-51 0 0,-2-30 105 0 0,7-28-181 0 0,3 25 53 0 0,-6 58 22 0 0,-2 3-62 0 0,0 1 0 0 0,1-1 1 0 0,-1 0-1 0 0,0 1 0 0 0,-1-1 0 0 0,1 0 1 0 0,-1-4-1 0 0,0 3 28 0 0,1 2 436 0 0,-1-2-392 0 0,0 3 52 0 0,1 0 0 0 0,-1 0 0 0 0,1 0 0 0 0,-1 0 0 0 0,0 0 0 0 0,1 0 0 0 0,-1 0 0 0 0,0 0-1 0 0,0 1 1 0 0,1-1 0 0 0,-1 0 0 0 0,0 1 0 0 0,0-1 0 0 0,0 0 0 0 0,0 1 0 0 0,0-1-1 0 0,0 1 1 0 0,0 0 0 0 0,0-1 0 0 0,-1 1 0 0 0,-1-1 319 0 0,3 1-376 0 0,0 0 0 0 0,-2-1-52 0 0,0 1 20 0 0,-7-1 185 0 0,-1 1-1 0 0,1 0 1 0 0,-1 1 0 0 0,1 0-1 0 0,-11 2 1 0 0,16-1-233 0 0,-2-1 0 0 0,-15 1 0 0 0,23-2 5 0 0,-4 0 7 0 0,-7 0 26 0 0,-5 1 38 0 0,-21 0 257 0 0,-14 1-24 0 0,-19-2-106 0 0,-46 0-139 0 0,75 1-64 0 0,32-2 0 0 0,0 0 0 0 0,0 0 0 0 0,0 1 0 0 0,-7 0 0 0 0,1 0 0 0 0,11 0 0 0 0,1 0 0 0 0,-7 1 32 0 0,0-1 0 0 0,1 0 0 0 0,-10-2 0 0 0,0 0 41 0 0,1 1 1 0 0,-1 0-1 0 0,-30 3 1 0 0,10 1 32 0 0,-69 3-106 0 0,23-6-64 0 0,39 2 64 0 0,-42-5 0 0 0,27 7 0 0 0,-10 4 0 0 0,3-5 0 0 0,58-3-32 0 0,4 0 10 0 0,4 0 12 0 0,-5 1-3 0 0,0-1 1 0 0,0 0-1 0 0,-10-1 0 0 0,5 1 0 0 0,-27-1 2 0 0,37 1-43 0 0,21-1-1801 0 0,-10-1 1834 0 0,15-1-244 0 0,29-1 0 0 0,-51 4 182 0 0,23 6-432 0 0,-27-5 506 0 0,12 0-57 0 0,3-1-132 0 0,0-1-1 0 0,15-2 1 0 0,9-2-103 0 0,-10 3-344 0 0,-27 2 2465 0 0,-4 0-1729 0 0,0-1 1 0 0,0 1-1 0 0,0 0 0 0 0,-1 0 1 0 0,1 0-1 0 0,0 0 0 0 0,0 0 1 0 0,-5 1-1 0 0,7-1-80 0 0,-18 1 122 0 0,-24-2 0 0 0,8 0-15 0 0,19 0-101 0 0,7 0-1 0 0,0 1 0 0 0,-16 1-1 0 0,20 0-15 0 0,-23 0 72 0 0,26-1 4 0 0,0 1 15 0 0,1-1-3 0 0,0 0-10 0 0,-2 0-10 0 0,2 0-9 0 0,-5 0 54 0 0,0 1-1 0 0,0-1 1 0 0,0 1 0 0 0,-6 1-1 0 0,4 0-86 0 0,0-1 0 0 0,0 0 0 0 0,0 0-1 0 0,-9 0 1 0 0,0-1-37 0 0,14 0 1 0 0,4 0 0 0 0,-25-3-23 0 0,21 3 33 0 0,0 0 0 0 0,0 0 0 0 0,1-1 0 0 0,-1 1 0 0 0,0 0 0 0 0,1 0 0 0 0,-1-1 0 0 0,0 1 0 0 0,0 1 0 0 0,1-2 0 0 0,-1 1 0 0 0,0 0 0 0 0,1 0 0 0 0,-1-1 0 0 0,0 1 0 0 0,0 0 0 0 0,-37-3 64 0 0,6 2-64 0 0,31 0 0 0 0,0 1 0 0 0,-13 0-64 0 0,-8 1 136 0 0,17-1-90 0 0,0 1 0 0 0,0-2 0 0 0,-11 0 0 0 0,-29-1 18 0 0,33 1 0 0 0,13 1 0 0 0,0 0 0 0 0,0 0 0 0 0,0 0 0 0 0,0 0 0 0 0,0 0 0 0 0,0 1 0 0 0,0-1 0 0 0,0 0 0 0 0,0 0 0 0 0,0 0 0 0 0,0 0 0 0 0,0 0 0 0 0,0 0 0 0 0,0 0 0 0 0,0 0 0 0 0,0 0 0 0 0,0 0 0 0 0,0 0 0 0 0,0 0 0 0 0,0 0 0 0 0,0 0 0 0 0,0 0 0 0 0,0 0 0 0 0,0 0 0 0 0,0 0 0 0 0,0 0 0 0 0,0 0 0 0 0,0 0 0 0 0,0 0 0 0 0,-1 0 0 0 0,1 0 0 0 0,0 0 0 0 0,0 0 0 0 0,0 0 0 0 0,0 0 0 0 0,0 1 0 0 0,0-1 0 0 0,0 0 0 0 0,0 0 0 0 0,0 0 0 0 0,0 0 0 0 0,0 0 0 0 0,0 0 0 0 0,0 0 0 0 0,-22-2 0 0 0,21 2 0 0 0,-54 9 0 0 0,25-7 0 0 0,30-3-1 0 0,-9 1-62 0 0,8 0 63 0 0,-1 0 0 0 0,1 0 0 0 0,-1 0 0 0 0,1 0 0 0 0,-1-1 0 0 0,1 1 0 0 0,-1 0 0 0 0,1 0 0 0 0,-1 0 0 0 0,1-1 0 0 0,-1 1 0 0 0,-24 0 0 0 0,6-1 0 0 0,-47-1-64 0 0,66 1 64 0 0,-1 1 0 0 0,1 0 0 0 0,-1-1 0 0 0,1 1 0 0 0,-1 0 0 0 0,-2 0-13 0 0,0 0 0 0 0,-1 0 0 0 0,1 0 0 0 0,-7 2 0 0 0,-16 1 14 0 0,25-3-1 0 0,1 0 0 0 0,-1 0 0 0 0,0 0 0 0 0,0 1 0 0 0,0-1 0 0 0,1 0 0 0 0,-1 0 0 0 0,1 0 0 0 0,-1 0 0 0 0,1 0 0 0 0,-1-1 0 0 0,1 1 0 0 0,-1 0 0 0 0,0 0 0 0 0,0 0 0 0 0,1 1 0 0 0,-1-1 0 0 0,-27 1-64 0 0,13-4 0 0 0,15 3 64 0 0,-1 0 0 0 0,0 0 0 0 0,1 0 0 0 0,0 0 0 0 0,-1-1 0 0 0,1 1 0 0 0,-19-8-192 0 0,15 6 211 0 0,-15 0 15 0 0,20 2-76 0 0,-1 1 20 0 0,0-1-20 0 0,0 0 31 0 0,-1 0 11 0 0,0 0 0 0 0,1 0-11 0 0,0 0-31 0 0,0 0 31 0 0,-1 0 0 0 0,2 0-31 0 0,-1-1 20 0 0,0 1-31 0 0,0 0-672 0 0,1 0 767 0 0,-2-1-20 0 0,2 1 20 0 0,-2 0-31 0 0,1 0-11 0 0,-1-1 0 0 0,0 1 0 0 0,0 0 0 0 0,1-1 0 0 0,-1 1 0 0 0,0 0 0 0 0,1-1 0 0 0,-1 1-11 0 0,2 0-31 0 0,-1-1 20 0 0,0 1-20 0 0,0 0 20 0 0,-1-1-20 0 0,0 1 31 0 0,1-1 0 0 0,0 1-31 0 0,-27-5-33 0 0,28 5 42 0 0,-12-1-73 0 0,11 1 53 0 0,51 26-1520 0 0,-48-24 1560 0 0,3 0 14 0 0,6 1 0 0 0,-9-3-1 0 0,0 0 0 0 0,1 1 0 0 0,-2-1-11 0 0,0 0-31 0 0,1 0 31 0 0,0 0 11 0 0,0 0 0 0 0,0 0 0 0 0,0-1 0 0 0,0 2 0 0 0,0-1 0 0 0,0 0 0 0 0,0 0 0 0 0,0 0 0 0 0,0 1 0 0 0,2-1 0 0 0,-5 0 0 0 0,16 10 0 0 0,-13-10-5 0 0,-3-1-8 0 0,1 1 12 0 0,0 0 0 0 0,0 0-1 0 0,0 0 1 0 0,0 0 0 0 0,0 0-1 0 0,0 0 1 0 0,0 0 0 0 0,0 0 0 0 0,0 0-1 0 0,0 0 1 0 0,0 0 0 0 0,0 0 0 0 0,0 0-1 0 0,0 0 1 0 0,0 0 0 0 0,0 0 0 0 0,0 0-1 0 0,0 0 1 0 0,0 0 0 0 0,0 0 0 0 0,0 0-1 0 0,0 0 1 0 0,0 0 0 0 0,16 11-15 0 0,-14-10 16 0 0,0 0 0 0 0,-1 0 0 0 0,1-1 0 0 0,0 1 0 0 0,0 0 0 0 0,-1 0 0 0 0,1-1 0 0 0,0 1 0 0 0,-1-1 0 0 0,1 1 0 0 0,0 0 0 0 0,0-1 0 0 0,-1 1 0 0 0,1 0 0 0 0,0 0 0 0 0,0-1 0 0 0,-1 1 0 0 0,2 0 0 0 0,28 10 0 0 0,-29-10 0 0 0,-4-1 0 0 0,0-1 0 0 0,3 2 0 0 0,26 9 0 0 0,-25-9 0 0 0,1-1 0 0 0,-1 1 0 0 0,0 0 0 0 0,0-1 0 0 0,0 1 0 0 0,0 0 0 0 0,0 0 0 0 0,0-1 0 0 0,1 1 0 0 0,-2 0 0 0 0,1-1 0 0 0,0 1 0 0 0,0 0 0 0 0,0-1 0 0 0,0 1 0 0 0,0 0 0 0 0,0 0 0 0 0,-1 0 0 0 0,1 0 0 0 0,0-1 0 0 0,0 1 0 0 0,-1 0 0 0 0,1 0 0 0 0,0 0 0 0 0,0-1 0 0 0,0 1 0 0 0,1 1 0 0 0,24 7 0 0 0,-25-9-19 0 0,21 9-26 0 0,-21-8 45 0 0,1 2 0 0 0,-1-1 0 0 0,23 7 0 0 0,-23-9 0 0 0,1 1 0 0 0,-1-1-11 0 0,0 1-31 0 0,0-1 31 0 0,0 1 11 0 0,0-1 0 0 0,45 17 0 0 0,-25-11 0 0 0,-23-6-3 0 0,3 0-4 0 0,6 2-15 0 0,10 2-10 0 0,-14-3 32 0 0,34 13 0 0 0,-36-13 0 0 0,0-1 0 0 0,0 1 0 0 0,0 0 0 0 0,13 5 0 0 0,-15-6 0 0 0,0 0 0 0 0,0 0 0 0 0,0 0 0 0 0,0 0 0 0 0,0 0 0 0 0,0 0 0 0 0,0 0 0 0 0,0 0 0 0 0,0 0 0 0 0,0 0 0 0 0,0 0 0 0 0,0 0 0 0 0,0 0 0 0 0,0 0 0 0 0,0 0 0 0 0,0 1 0 0 0,0-1 0 0 0,0 0 0 0 0,0 0 0 0 0,0 0 0 0 0,0 0 0 0 0,0 0 0 0 0,0 0 0 0 0,0 0 0 0 0,0 0 0 0 0,0 0 0 0 0,0 0 0 0 0,0 0 0 0 0,0 0 0 0 0,0 0 0 0 0,0 0 0 0 0,0 0 0 0 0,0 0 0 0 0,0 0 0 0 0,0 0 0 0 0,0 0 0 0 0,0 0 0 0 0,0 0 0 0 0,0 0 0 0 0,1 0 0 0 0,-1 0 0 0 0,0 0 0 0 0,0 0 0 0 0,20 7 0 0 0,37 10-64 0 0,-53-16 64 0 0,-5-1 0 0 0,-1 0 0 0 0,3 1 0 0 0,25 6 0 0 0,-24-6 0 0 0,0-1 0 0 0,0 0 0 0 0,1 1 0 0 0,-1-1 0 0 0,3 1 0 0 0,25 11 0 0 0,-20-7 0 0 0,34 10 0 0 0,-29-10 0 0 0,22 7 0 0 0,16 6 0 0 0,-41-16 0 0 0,29 11 0 0 0,-40-13 0 0 0,3 3 0 0 0,12 1 0 0 0,-11-3 0 0 0,14 3 0 0 0,-9-2 0 0 0,-1 0 0 0 0,20 8 0 0 0,35 9 0 0 0,-61-19 0 0 0,6 5 0 0 0,-7-4 0 0 0,1-2 0 0 0,18 11 0 0 0,-8-3 0 0 0,-8-3 0 0 0,0-1 0 0 0,1-1 0 0 0,-1 1 0 0 0,11 2 0 0 0,42 15 0 0 0,-56-19 0 0 0,0 0 0 0 0,0 0 0 0 0,0 0 0 0 0,0 0 0 0 0,0-1 0 0 0,2 1 0 0 0,-6-2 0 0 0,1 1 0 0 0,3 0 0 0 0,23 9 0 0 0,13 3 0 0 0,-33-11 0 0 0,1 1 0 0 0,-1-1 0 0 0,12 0 0 0 0,-3 0 0 0 0,-12-1 0 0 0,0 0 0 0 0,0 0 0 0 0,-1 0 11 0 0,48 12 50 0 0,-48-11-61 0 0,1 0 0 0 0,0 0 0 0 0,0-1 0 0 0,0 1 0 0 0,0 0 0 0 0,0-1 0 0 0,-1 1 11 0 0,-1-1 42 0 0,1 0 0 0 0,0 1-42 0 0,1-1-11 0 0,0 1 0 0 0,0-1 0 0 0,13 2 0 0 0,25 8 0 0 0,-38-9 0 0 0,0-1 0 0 0,0 1-11 0 0,-2-1-31 0 0,2 1 31 0 0,0-1 11 0 0,0 1 0 0 0,-1-1 0 0 0,1 0 0 0 0,0 1 0 0 0,0-1 0 0 0,0 1 0 0 0,-1-1 0 0 0,1 1 0 0 0,0 0 0 0 0,0-1 0 0 0,0 1 0 0 0,0 0 0 0 0,0 0 0 0 0,0 0 0 0 0,0 0 0 0 0,-1 0 0 0 0,1-1 0 0 0,0 1 0 0 0,2 2 0 0 0,-5-3 0 0 0,31 11 0 0 0,-28-10 0 0 0,11 2 0 0 0,23 8 0 0 0,-35-10 0 0 0,-2-2 0 0 0,1 1 0 0 0,1 0 0 0 0,-1 0 0 0 0,0 0 0 0 0,0 0 0 0 0,0 0 0 0 0,0 0 0 0 0,0 0 0 0 0,0 0 0 0 0,0 0 0 0 0,0 0 0 0 0,0 0 0 0 0,0 0 0 0 0,0 0 0 0 0,0 0 0 0 0,0 0 0 0 0,0 0 0 0 0,0 0 0 0 0,0 0 0 0 0,0-1 0 0 0,0 1 0 0 0,0 0 0 0 0,0 0 0 0 0,0 0 0 0 0,0 0 0 0 0,0 0 0 0 0,0 0 0 0 0,0 0 0 0 0,0 0 0 0 0,0 0 0 0 0,0 0 0 0 0,0 0 0 0 0,0 0 0 0 0,16 7 0 0 0,-16-6 0 0 0,15 4 0 0 0,-15-5 2 0 0,0 0-1 0 0,0 0 1 0 0,0 0-1 0 0,-1 0 1 0 0,1 0 0 0 0,0 0-1 0 0,0 0 1 0 0,0 0-1 0 0,0 0 1 0 0,0 0-1 0 0,0 0 1 0 0,0 0 0 0 0,0 0-1 0 0,0 0 1 0 0,16 3 37 0 0,-10-2-38 0 0,-4-1-1 0 0,0 0 0 0 0,0 1 0 0 0,1-1 0 0 0,-1 1 0 0 0,0-1 0 0 0,0 1 0 0 0,22 7 0 0 0,-22-6 0 0 0,1 1 0 0 0,17 1 0 0 0,-18-4 0 0 0,7 1 0 0 0,-1 0 0 0 0,17 5 0 0 0,-23-6 0 0 0,17 6 0 0 0,-3-2 0 0 0,-6 2 0 0 0,-2-2 0 0 0,19 2 0 0 0,-25-6 0 0 0,0 0 0 0 0,0 1 0 0 0,0-1 0 0 0,0 1 0 0 0,19 2 0 0 0,-16-3 0 0 0,-1 1 0 0 0,1 0 0 0 0,0 1 0 0 0,-1-1 0 0 0,5 3 0 0 0,-3-3 17 0 0,19 5 30 0 0,-23-5-47 0 0,0-1 0 0 0,-1 1 11 0 0,0-1 31 0 0,2 0-20 0 0,-4-1-49 0 0,21 13 235 0 0,-18-10-197 0 0,-3-3-1 0 0,-1 0-2 0 0,3 2 2 0 0,22 13 15 0 0,-21-13-25 0 0,-1-1 0 0 0,1 1 0 0 0,0 0 0 0 0,0 0 0 0 0,29 10 1536 0 0,-36-12-1486 0 0,-1 0 1 0 0,1-1-1 0 0,0 0 0 0 0,0 0 0 0 0,-1 0 1 0 0,-4-4-1 0 0,6 4-18 0 0,2 2-32 0 0,-4-5-39 0 0,4 3 24 0 0,-1 0 1 0 0,1 0 0 0 0,-1 0-1 0 0,1 1 1 0 0,-1 0 0 0 0,0-1 0 0 0,1 1-1 0 0,-5-1 1 0 0,6 1 14 0 0,-1 1 0 0 0,0-1 0 0 0,1 0 0 0 0,-1 0 0 0 0,0 0 0 0 0,1 1 0 0 0,-1-1 0 0 0,0 1 0 0 0,0-1 0 0 0,-31-2 0 0 0,41 7-1048 0 0,28 4 0 0 0,-33-8 1048 0 0,19 6 0 0 0,19 6 0 0 0,-19-3 64 0 0,-20-8-64 0 0,-1 0 0 0 0,1 0 0 0 0,0 0 11 0 0,-2-1 31 0 0,1 1-31 0 0,1 0-11 0 0,11 8 0 0 0,-11-7-27 0 0,0-1 8 0 0,0 0 1 0 0,0 0 0 0 0,0 0 0 0 0,0 1-1 0 0,0-1 1 0 0,0 1 0 0 0,0-1-1 0 0,2 4 1 0 0,-3-4 18 0 0,1 1 0 0 0,14 21 75 0 0,-16-23-33 0 0,0 2-31 0 0,1-1-11 0 0,1 1 0 0 0,-1-1 0 0 0,0 1 0 0 0,0-1 11 0 0,-1-1 85 0 0,0 0-192 0 0,-5-20 54 0 0,4 17 28 0 0,-1-1 0 0 0,1 1 0 0 0,-1-1-1 0 0,1 0 1 0 0,0 0 0 0 0,1 1 0 0 0,-2-7 0 0 0,2 10-63 0 0</inkml:trace>
</inkml:ink>
</file>

<file path=ppt/ink/ink3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8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9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9"/>
    </inkml:context>
    <inkml:brush xml:id="br0">
      <inkml:brushProperty name="width" value="0.2" units="cm"/>
      <inkml:brushProperty name="height" value="0.2" units="cm"/>
      <inkml:brushProperty name="color" value="#FFE4C9"/>
    </inkml:brush>
  </inkml:definitions>
  <inkml:trace contextRef="#ctx0" brushRef="#br0">609 151 8895 0 0,'0'0'407'0'0,"-3"4"154"0"0,-7-6 279 0 0,0 0 0 0 0,1 0 0 0 0,0-1 0 0 0,0-1 0 0 0,-14-6 203 0 0,42 19-1886 0 0,16 11 2715 0 0,-53-25 714 0 0,-21-6-2723 0 0,14 4 28 0 0,-38-15 1 0 0,61 22 20 0 0,-11-13-2516 0 0,6 11 2795 0 0,1 0 0 0 0,0 0 0 0 0,-1 0 0 0 0,-11-1 0 0 0,-13-2 845 0 0,-27-6-811 0 0,55 10-432 0 0,0 1 0 0 0,1-1 0 0 0,-1 0 0 0 0,1 0 0 0 0,-1 0 0 0 0,1 0-1 0 0,-4-2 1 0 0,-17-8-140 0 0,18 9 428 0 0,1 1 1 0 0,-1 0-1 0 0,1 0 0 0 0,-1 1 0 0 0,0-1 0 0 0,-9 2 0 0 0,-16 1 19 0 0,22-4-426 0 0,7 1 155 0 0,0 1 214 0 0,-22-8-97 0 0,17 5-57 0 0,-16-3 96 0 0,1 2-543 0 0,19 3 356 0 0,2 1 140 0 0,-2 0 50 0 0,-26-5-513 0 0,18 5-244 0 0,2-1 461 0 0,7 0 350 0 0,1 1 0 0 0,-1 0 0 0 0,1 0 0 0 0,-1 0 0 0 0,1 0 0 0 0,-1 0 0 0 0,1 0 0 0 0,-1-1 0 0 0,1 1 0 0 0,-1 0 0 0 0,1-1 0 0 0,-1 1 0 0 0,1 0 0 0 0,-1-1 0 0 0,1 1 0 0 0,0 0 0 0 0,-1-1 0 0 0,1 1 0 0 0,0-1 0 0 0,-2 0 143 0 0,2 1-120 0 0,-1-1-11 0 0,-6-3 22 0 0,6 3-61 0 0,1 0 1 0 0,-1 1-1 0 0,-1-1 1 0 0,1 0-1 0 0,0 1 0 0 0,0-1 1 0 0,0 1-1 0 0,0 0 1 0 0,0-1-1 0 0,0 1 1 0 0,0 0-1 0 0,-3-1 1 0 0,-7-1-127 0 0,19 9-1517 0 0,-7-6 1602 0 0,1 0 0 0 0,-1 0-1 0 0,1-1 1 0 0,0 1 0 0 0,2 1 0 0 0,0 0-9 0 0,4 3-3 0 0,-6-3 27 0 0,-1-1 0 0 0,1 0 0 0 0,0 0 0 0 0,-1 0 0 0 0,1 0-1 0 0,0 0 1 0 0,0 0 0 0 0,0-1 0 0 0,-1 1 0 0 0,1 0 0 0 0,0-1-1 0 0,0 0 1 0 0,0 1 0 0 0,4-1 0 0 0,15 1-100 0 0,40-4 0 0 0,-13 0 10 0 0,83 12 992 0 0,-14-5-302 0 0,-35-2 75 0 0,-55 1 65 0 0,0 2 0 0 0,52 16-1 0 0,-49-13-391 0 0,-16-3-122 0 0,-1 0 0 0 0,0 1-1 0 0,23 13 1 0 0,35 28 155 0 0,-63-41-316 0 0,6 4 102 0 0,23 21 2117 0 0,-86-40-772 0 0,31 5-1757 0 0,-24-3 0 0 0,2 2-158 0 0,25 3 398 0 0,-25-2 1 0 0,40 5 58 0 0,-1-1-49 0 0,9 6-1668 0 0,-6-5 1536 0 0,0 0 0 0 0,0-1 0 0 0,-1 1 0 0 0,1 0 0 0 0,0-1 0 0 0,4 1 0 0 0,14 5 92 0 0,25 10 1 0 0,-25-8 10 0 0,27 6 1 0 0,67 6-30 0 0,-88-15 470 0 0,0 1 0 0 0,46 16 0 0 0,-47-13-348 0 0,12 7 361 0 0,-28-12-360 0 0,0 1-1 0 0,1-1 0 0 0,11 2 0 0 0,14 3-39 0 0,30 6 26 0 0,2 1 32 0 0,-19-5-26 0 0,13 8 77 0 0,-59-18-128 0 0,0 0 0 0 0,0-1 0 0 0,0 1 0 0 0,0-1 11 0 0,-2 1 32 0 0,2-1-33 0 0,-1 1-10 0 0,1-1 0 0 0,0 1 0 0 0,14 4-202 0 0,17 4-3500 0 0,-27-9 3314 0 0,-4 1 376 0 0,14 4 66 0 0,-9-3-2 0 0,-3-1-15 0 0,1 1 0 0 0,-1 0 0 0 0,1 0 0 0 0,-1 0 0 0 0,6 5 0 0 0,-8-6-37 0 0,-1 0 0 0 0,1 0 0 0 0,0 0 0 0 0,-1 0 0 0 0,1 0 0 0 0,0 0 0 0 0,-1-1 11 0 0,0 1 32 0 0,0 0-33 0 0,0 0-10 0 0,1-1 0 0 0,0 1 0 0 0,-1 1 11 0 0,0-1 42 0 0,0-1 11 0 0,0 1 0 0 0,0 0-17 0 0,-2-1-29 0 0,0 0-18 0 0,16 13 149 0 0,-13-12-139 0 0,-1 0-10 0 0,1 0 0 0 0,-1 0 0 0 0,0 1 11 0 0,0-2 32 0 0,0 1-22 0 0,-4-34-656 0 0,4-66 443 0 0,-2 97 192 0 0,1-8-9 0 0,0 0 0 0 0,0 0 0 0 0,1 0-1 0 0,3-15 1 0 0,1-11-9 0 0,-5 13 306 0 0,-5-47 0 0 0,1-19-213 0 0,4 89-32 0 0,0-2-33 0 0,0 0-10 0 0,0 1 0 0 0,0-1 11 0 0,0 2 32 0 0,0-2-22 0 0,-1 2 22 0 0,1-1-22 0 0,-9-19 1949 0 0,8 20-1857 0 0,1 0 0 0 0,-1-1 0 0 0,0 1 0 0 0,1 0 0 0 0,-1 0 0 0 0,1-1 0 0 0,-1 1 0 0 0,0 0 0 0 0,1 0 0 0 0,-1 0 0 0 0,0 0 0 0 0,1 0 0 0 0,-1 0 0 0 0,-1 0 0 0 0,-14-1 1082 0 0,-52 7 353 0 0,52-5-1405 0 0,0-1 0 0 0,0 0 1 0 0,-26-4-1 0 0,12 0-279 0 0,-49 0 744 0 0,7 4-360 0 0,40 2-211 0 0,6 1-10 0 0,-23-1 46 0 0,4 1-130 0 0,-12 1 57 0 0,-18-7-192 0 0,70 3 194 0 0,-6-1 23 0 0,0 0 1 0 0,1 1-1 0 0,-1 0 0 0 0,-11 2 0 0 0,20-3-81 0 0,-6 3-91 0 0,30 11-2675 0 0,128 9 2523 0 0,-138-21 295 0 0,24 3 16 0 0,171 26 168 0 0,-174-24-209 0 0,-21-4 13 0 0,-1 0 0 0 0,1 1 0 0 0,-1 1 0 0 0,13 4 0 0 0,38 19 197 0 0,-61-26-170 0 0,0-1 32 0 0,0 1-33 0 0,1 0-10 0 0,0 0 0 0 0,-1-1 40 0 0,0 1 0 0 0,0-1 1 0 0,0 1-1 0 0,0 0 0 0 0,0 0 0 0 0,0-1 0 0 0,-1 1 0 0 0,1 0 0 0 0,0 0 1 0 0,0 0-1 0 0,0 0 0 0 0,-1 0 0 0 0,1 0 0 0 0,-1 0 0 0 0,1 0 0 0 0,-1 0 1 0 0,1 0-1 0 0,0 2 0 0 0,7 29 461 0 0,-16-29-210 0 0,-6 0 154 0 0,-75-18-596 0 0,38 5 86 0 0,28 5 103 0 0,-1-1-1 0 0,-24-11 0 0 0,31 11-29 0 0,7 2-8 0 0,7 2 0 0 0,-1 0 0 0 0,0 1 0 0 0,0 0 0 0 0,1 0 0 0 0,-1 0 0 0 0,-4 0 0 0 0,6 1 11 0 0,2 0 31 0 0,-1 0-20 0 0,0-1 8 0 0,1 2-67 0 0,-1-1 165 0 0</inkml:trace>
</inkml:ink>
</file>

<file path=ppt/ink/ink3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6"/>
    </inkml:context>
    <inkml:brush xml:id="br0">
      <inkml:brushProperty name="width" value="0.1" units="cm"/>
      <inkml:brushProperty name="height" value="0.1" units="cm"/>
      <inkml:brushProperty name="color" value="#FFD261"/>
    </inkml:brush>
  </inkml:definitions>
  <inkml:trace contextRef="#ctx0" brushRef="#br0">240 26 4607 0 0,'0'0'16634'0'0,"-1"-1"-16564"0"0,0 0 0 0 0,-3-1-43 0 0,0 0 1 0 0,0 1 0 0 0,0-1 0 0 0,0 1-1 0 0,-1 0 1 0 0,1 0 0 0 0,0 0 0 0 0,0 0-1 0 0,-1 1 1 0 0,1-1 0 0 0,-7 2 0 0 0,-18-4 28 0 0,24 3-83 0 0,-1-1 0 0 0,0 1 0 0 0,-10 0 0 0 0,9 1 47 0 0,1-1 1 0 0,-1 0-1 0 0,-12-2 0 0 0,-28-2-274 0 0,17 2 188 0 0,28 1 448 0 0</inkml:trace>
</inkml:ink>
</file>

<file path=ppt/ink/ink3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6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7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0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5"/>
    </inkml:context>
    <inkml:brush xml:id="br0">
      <inkml:brushProperty name="width" value="0.025" units="cm"/>
      <inkml:brushProperty name="height" value="0.025" units="cm"/>
      <inkml:brushProperty name="color" value="#B48900"/>
    </inkml:brush>
  </inkml:definitions>
  <inkml:trace contextRef="#ctx0" brushRef="#br0">0 198 1375 0 0,'1'-9'6874'0'0,"0"-10"-4849"0"0,-1 10-1416 0 0,1-1-1 0 0,0 0 1 0 0,0 1 0 0 0,0-1-1 0 0,0 1 1 0 0,1 0 0 0 0,3-11-1 0 0,1-5-1984 0 0,11-28 0 0 0,-17 53 1351 0 0,2-6-1662 0 0</inkml:trace>
</inkml:ink>
</file>

<file path=ppt/ink/ink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7"/>
    </inkml:context>
    <inkml:brush xml:id="br0">
      <inkml:brushProperty name="width" value="0.1" units="cm"/>
      <inkml:brushProperty name="height" value="0.1" units="cm"/>
      <inkml:brushProperty name="color" value="#FFD261"/>
    </inkml:brush>
  </inkml:definitions>
  <inkml:trace contextRef="#ctx0" brushRef="#br0">718 5 1375 0 0,'-5'-1'19868'0'0,"-2"0"-18723"0"0,-11-2-3470 0 0,-293 14-2459 0 0,146-7 4784 0 0,-11-5 1304 0 0,141 3-3716 0 0</inkml:trace>
</inkml:ink>
</file>

<file path=ppt/ink/ink3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5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8"/>
    </inkml:context>
    <inkml:brush xml:id="br0">
      <inkml:brushProperty name="width" value="0.1" units="cm"/>
      <inkml:brushProperty name="height" value="0.1" units="cm"/>
      <inkml:brushProperty name="color" value="#FFD261"/>
    </inkml:brush>
  </inkml:definitions>
  <inkml:trace contextRef="#ctx0" brushRef="#br0">1031 14 1375 0 0,'-6'-2'11815'0'0,"-6"-2"-10047"0"0,0 1-1564 0 0,-1 1 0 0 0,0 0-1 0 0,0 2 1 0 0,-20 0 0 0 0,-3-1-48 0 0,-155 4-139 0 0,130 0-392 0 0,-25 3-77 0 0,-25 0-168 0 0,66-6 912 0 0,-88 2 1295 0 0,56 4-1039 0 0,-42 2 591 0 0,100-8-1128 0 0,-22 1 60 0 0,40-1-71 0 0,-8 3-3474 0 0</inkml:trace>
</inkml:ink>
</file>

<file path=ppt/ink/ink3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9"/>
    </inkml:context>
    <inkml:brush xml:id="br0">
      <inkml:brushProperty name="width" value="0.1" units="cm"/>
      <inkml:brushProperty name="height" value="0.1" units="cm"/>
      <inkml:brushProperty name="color" value="#FFD261"/>
    </inkml:brush>
  </inkml:definitions>
  <inkml:trace contextRef="#ctx0" brushRef="#br0">1480 19 2303 0 0,'-16'-9'8375'0'0,"3"6"-7895"0"0,0 0 0 0 0,-1 2 0 0 0,0-1 0 0 0,-26 2 0 0 0,9-1 9 0 0,-135 1 10 0 0,30 1 200 0 0,-30 3-214 0 0,26 1 528 0 0,-48 3-501 0 0,92-1-217 0 0,29-1-282 0 0,28-5 464 0 0,20-1-390 0 0,-33 4 1 0 0,42-2 35 0 0,-1 0 0 0 0,0-1 0 0 0,0-1 0 0 0,1 0 0 0 0,-1 0-1 0 0,-16-3 1 0 0,14 2-43 0 0,0 0 0 0 0,-1 1 0 0 0,-18 1 1 0 0,15 1 468 0 0,-23-3 1 0 0,16-2 40 0 0,22 3-711 0 0,0-1-1 0 0,0 1 1 0 0,0 0-1 0 0,0-1 1 0 0,0 1-1 0 0,0 0 1 0 0,0 0-1 0 0,0 1 1 0 0,1-1-1 0 0,-1 0 1 0 0,-2 1-1 0 0</inkml:trace>
</inkml:ink>
</file>

<file path=ppt/ink/ink3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4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1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30"/>
    </inkml:context>
    <inkml:brush xml:id="br0">
      <inkml:brushProperty name="width" value="0.05" units="cm"/>
      <inkml:brushProperty name="height" value="0.05" units="cm"/>
      <inkml:brushProperty name="color" value="#FFD261"/>
    </inkml:brush>
  </inkml:definitions>
  <inkml:trace contextRef="#ctx0" brushRef="#br0">905 1842 5959 0 0,'-10'-10'11144'0'0,"15"18"-10128"0"0,26 30-1443 0 0,-23-28-193 0 0,-12-13-1565 0 0,-60-63 7377 0 0,65 67-5189 0 0,0 1 0 0 0,0-1 0 0 0,0 1 1 0 0,0-1-1 0 0,0 1 0 0 0,0-1 0 0 0,0 0 0 0 0,0 1 0 0 0,2 1 0 0 0,3 3-267 0 0,24 35-252 0 0,-29-41 380 0 0,-4-1-425 0 0,1 0 430 0 0,1-1 0 0 0,-1 0 1 0 0,0 1-1 0 0,0-1 1 0 0,1 0-1 0 0,-1 0 0 0 0,-1-2 1 0 0,-1 0 61 0 0,1 0 77 0 0,0 1 0 0 0,0 0 0 0 0,0 0 0 0 0,-1 0 0 0 0,1 0 0 0 0,-1 0 0 0 0,0 1 0 0 0,0 0 0 0 0,-7-4 0 0 0,10 6 152 0 0,24 30 1527 0 0,-16-17-1763 0 0,-6-10 45 0 0,1 0 0 0 0,-1-1 0 0 0,1 1 1 0 0,-1-1-1 0 0,1 0 0 0 0,0 1 0 0 0,0-1 0 0 0,0 0 1 0 0,4 3-1 0 0,-6-5-42 0 0,1 1-573 0 0,-4-4 666 0 0,-36-31 620 0 0,17 16-529 0 0,22 18-68 0 0,-2-1 973 0 0,13 10-1315 0 0,27 21 152 0 0,-36-29 147 0 0,1 1 0 0 0,-1 0-10 0 0,0 0-33 0 0,0 0 32 0 0,0 0 11 0 0,0 0 0 0 0,21 16 11 0 0,-22-18 32 0 0,1 1-33 0 0,0 3-9 0 0,12-2-66 0 0,-11-1 65 0 0,0-1 0 0 0,3 1 233 0 0,15-3 350 0 0,-3-2-519 0 0,6-8-64 0 0,-22 10 0 0 0,1 0 15 0 0,-3 3-51 0 0,9-20 324 0 0,-8 19-245 0 0,0-2-33 0 0,1 0-10 0 0,-1 0 0 0 0,0-1 0 0 0,0 1 0 0 0,0-1 0 0 0,0 1 11 0 0,-1 1 32 0 0,1-1-33 0 0,-1 0 1 0 0,1-1 36 0 0,1-34 15 0 0,-2 34-62 0 0,0 1-12 0 0,0 1-36 0 0,-1-1 26 0 0,1 2-21 0 0,-1-2 32 0 0,0-1 11 0 0,0 1 0 0 0,0 0 0 0 0,0-1 0 0 0,0 1 0 0 0,0-1 0 0 0,0 1 0 0 0,-1-1 0 0 0,1 1 0 0 0,0 0 0 0 0,-1 0 0 0 0,0-2 11 0 0,-2 1 107 0 0,-3-3-104 0 0,6 6 30 0 0,1-1-88 0 0,-2 0 29 0 0,-16-9 90 0 0,17 9-32 0 0,-27-9 159 0 0,24 8-220 0 0,4 1 16 0 0,-1 1-1 0 0,0-1 1 0 0,0 1 0 0 0,0-1-1 0 0,0 1 1 0 0,0-1 0 0 0,0 1-1 0 0,0 0 1 0 0,0-1 0 0 0,0 1-1 0 0,0 0 1 0 0,0 0 0 0 0,0 0-1 0 0,-2 0 1 0 0,3 0 55 0 0,-9-2 169 0 0,0-1 0 0 0,1 1 0 0 0,-11-5 0 0 0,-14-8-222 0 0,22 11 0 0 0,-14-3 75 0 0,25 7 91 0 0,13 5-1015 0 0,141 77-1551 0 0,-156-83 2399 0 0,0 1 0 0 0,0 0 0 0 0,0-1 0 0 0,-1 1 0 0 0,1-1 0 0 0,0 1 0 0 0,0-1-1 0 0,-3-2 1 0 0,0 1-13 0 0,-58-27-33 0 0,51 24 545 0 0,16 8-316 0 0,-1 1 0 0 0,1-1-1 0 0,-1 1 1 0 0,7 3 0 0 0,64 43-1296 0 0,-73-49 1060 0 0,-18-13-676 0 0,-65-26 2580 0 0,100 54-1843 0 0,74 50-884 0 0,-91-66 778 0 0,-5 0 32 0 0,1-1 1 0 0,-1 0 0 0 0,1-1-1 0 0,0 1 1 0 0,-1 0 0 0 0,-5-4-1 0 0,0 0-24 0 0,-66-38 16 0 0,87 50 133 0 0,-1 2-1 0 0,21 18 0 0 0,4 3 27 0 0,-23-20-84 0 0,-183-122 862 0 0,184 122-338 0 0,6 7-766 0 0,0 2 0 0 0,-1 0 1 0 0,19 24 780 0 0,-52-52-579 0 0,-19-19-80 0 0,-55-35 0 0 0,49 36 1632 0 0,48 44-1270 0 0,11 8-646 0 0,29 28 0 0 0,-49-53 334 0 0,-20-8-478 0 0,14 5 547 0 0,-13-9-51 0 0,19 12 265 0 0,20 18-541 0 0,-18-16 288 0 0,9 7-118 0 0,0-1 1 0 0,25 14 0 0 0,-34-21 157 0 0,0 1 0 0 0,0 0 0 0 0,-1 0 11 0 0,-1-2 81 0 0,2 2 1613 0 0,-3-4-1721 0 0,-1 0 1 0 0,0 0-1 0 0,0 1 0 0 0,0-1 0 0 0,0 0 0 0 0,0 1 1 0 0,0-1-1 0 0,-1 1 0 0 0,1-1 0 0 0,-3 0 0 0 0,0-1-20 0 0,-14-11-2 0 0,-15-15 22 0 0,9 6 85 0 0,13 10-7 0 0,-26-19-1 0 0,38 31-67 0 0,-3 0 25 0 0,1-1 1 0 0,0 0-1 0 0,-1 1 0 0 0,1-1 0 0 0,-1 1 0 0 0,-4-2 0 0 0,-1-1 125 0 0,-1 1 0 0 0,1 1 0 0 0,-11-2 465 0 0,20 5-727 0 0,0 1 51 0 0,0-1-1 0 0,1 1 0 0 0,-1-1 1 0 0,1 0-1 0 0,-1 0 1 0 0,1 0-1 0 0,-1 0 1 0 0,1 0-1 0 0,2 1 0 0 0,1 1-131 0 0,61 43-991 0 0,-57-40 1035 0 0,22 18-164 0 0,-30-23 322 0 0,4 2-248 0 0,-4-3 213 0 0,-17-14 210 0 0,-60-45 689 0 0,76 58-798 0 0,-37-18 1531 0 0,6 8-352 0 0,31 11-1195 0 0,-1-1-42 0 0,-1 1 0 0 0,1 0 31 0 0,0 0-20 0 0,-1-1-7 0 0,0 1 0 0 0,1 0 1 0 0,-1-1-1 0 0,1 1 0 0 0,-1-1 1 0 0,1 1-1 0 0,-1-1 0 0 0,1 0 0 0 0,-3-1 1 0 0,-2-1 76 0 0,4 2-92 0 0,0 0 0 0 0,0 0 0 0 0,0 0 0 0 0,0 0 0 0 0,0 0 0 0 0,0 0 0 0 0,0 0 0 0 0,0 1 0 0 0,0-1 13 0 0,0 0 57 0 0,-1-2 74 0 0,-19-1-78 0 0,-22-4 353 0 0,42 7-419 0 0,1 0 0 0 0,-1 1 0 0 0,0 0 0 0 0,0-1 11 0 0,-33-8 546 0 0,20 5-557 0 0,9 4-40 0 0,3 1-18 0 0,-17-9 28 0 0,18 7 30 0 0,-1 0 11 0 0,1 0 42 0 0,0 0 0 0 0,-1 0-42 0 0,1 0-11 0 0,0 0 0 0 0,0 1 0 0 0,-1-1 0 0 0,1 0 0 0 0,0 0 0 0 0,0 1 0 0 0,-1-1 0 0 0,-6-1 19 0 0,4 1-6 0 0,1-1-1 0 0,-1 1 0 0 0,1-1 0 0 0,-1 0 1 0 0,1 0-1 0 0,0 0 0 0 0,-6-4 0 0 0,10 6-54 0 0,-2-1 31 0 0,0 0 11 0 0,1-1 0 0 0,-1 1 0 0 0,0 0 0 0 0,1 1 0 0 0,-1-1 0 0 0,-2-3 0 0 0,-11-4 11 0 0,-20-12 106 0 0,33 19-117 0 0,0 1 0 0 0,-1-1 0 0 0,1-1 0 0 0,1 1 0 0 0,-2 0 0 0 0,1 0 0 0 0,-1 0 0 0 0,-32-18 139 0 0,34 18-152 0 0,-13-7 15 0 0,0-1 126 0 0,14 9-64 0 0,0 0-11 0 0,-2-1-42 0 0,0 0-11 0 0,0 1 0 0 0,-10-9 0 0 0,-8-7-64 0 0,19 16 46 0 0,1 0-17 0 0,-9-10 16 0 0,-13-19-109 0 0,19 27 110 0 0,-8-15-28 0 0,11 17 46 0 0,-4-7-32 0 0,0 1 0 0 0,-1 0 0 0 0,0 0 0 0 0,0 0 0 0 0,-7-6 0 0 0,10 10 32 0 0,1 1 0 0 0,1 0 0 0 0,-11-17-381 0 0,-11-24-1 0 0,11 1 105 0 0,10 39 277 0 0,0 1 0 0 0,0-1 0 0 0,0 1 0 0 0,-1 0 0 0 0,1-2 0 0 0,-1-5 0 0 0,-9-23 0 0 0,10 31 0 0 0,-4-13 0 0 0,4 7-31 0 0,-5-20-138 0 0,1 0 33 0 0,3 13 59 0 0,2 12 13 0 0,0-9-83 0 0,0-6 91 0 0,-1-9-16 0 0,1 23 72 0 0,0 0 0 0 0,0 1 0 0 0,0-1 0 0 0,0 0 0 0 0,0 1 0 0 0,-1-36 0 0 0,3 12-128 0 0,-1 1 64 0 0,1-27 64 0 0,-2 14 0 0 0,0-76-128 0 0,-1-42 128 0 0,3 17-64 0 0,-4 107-11 0 0,4 17-71 0 0,-2 13 99 0 0,0 1 0 0 0,0 0 0 0 0,0-1 0 0 0,0 1 0 0 0,0 0-1 0 0,0-1 1 0 0,0 1 0 0 0,0 0 0 0 0,0-1 0 0 0,0 1 0 0 0,0 0-1 0 0,0-1 1 0 0,0 1 0 0 0,0 0 0 0 0,1-1 0 0 0,-1 1 0 0 0,0 0-1 0 0,0 0 1 0 0,0-1 0 0 0,0 1 0 0 0,1 0 0 0 0,-1 0 0 0 0,0-1-1 0 0,0 1 1 0 0,1 0 0 0 0,-1 0 0 0 0,0 0 0 0 0,0-1 0 0 0,1 1-1 0 0,-1 0 1 0 0,0 0 0 0 0,1 0 0 0 0,-1 0 0 0 0,0 0 0 0 0,1 0-1 0 0,-1-1 1 0 0,0 1 0 0 0,1 0 0 0 0,-1 0 0 0 0,0 0 0 0 0,1 0 0 0 0,-1 0-1 0 0,1 0 1 0 0,0 1 69 0 0,-1 1 0 0 0,1-1 0 0 0,0 0 0 0 0,0 0 0 0 0,-1 0 0 0 0,1 0 0 0 0,0 0 0 0 0,-1 1 0 0 0,1-1 0 0 0,-1 0 0 0 0,0 0 0 0 0,1 1 1 0 0,-1-1-1 0 0,0 0 0 0 0,0 3 0 0 0,0-4-15 0 0,2 19 221 0 0,0-1-1 0 0,-3 34 0 0 0,0-16-37 0 0,-3 132 793 0 0,3-147-950 0 0,0 77 331 0 0,14 101 0 0 0,-11-165-264 0 0,5 36 192 0 0,-6-65-292 0 0,4 19 22 0 0,0-1-1 0 0,15 42 0 0 0,-10-43-78 0 0,0 0 0 0 0,2-1 0 0 0,1 0 1 0 0,1-1-1 0 0,26 30 0 0 0,-34-42 32 0 0,7 7 17 0 0,16 16 0 0 0,-24-27-116 0 0,1 0 1 0 0,-1 0-1 0 0,0 0 1 0 0,8 3-1 0 0,-16-9 141 0 0,1 0-1 0 0,-1 0 0 0 0,1-1 1 0 0,0 0-1 0 0,0 1 0 0 0,0-1 1 0 0,-3-5-1 0 0,0 0-19 0 0,-14-24-37 0 0,1-1-1 0 0,2 0 1 0 0,-19-57-1 0 0,-2-3-13 0 0,24 62-4 0 0,9 19 8 0 0,5 11 26 0 0,2 5 4 0 0,22 36-804 0 0,24 55 1 0 0,18 30 212 0 0,-55-111-164 0 0,-11-14-438 0 0,-6-9 874 0 0,-14-17 385 0 0,1-1-1 0 0,-26-57 1 0 0,60 110 149 0 0,2-1 0 0 0,28 30-1 0 0,-1 1-23 0 0,-24-27-348 0 0,-15-19 132 0 0,1-1-1 0 0,0 1 0 0 0,1-1 1 0 0,0 0-1 0 0,14 12 0 0 0,-19-20 25 0 0,-3 0-83 0 0,-5-8-483 0 0,-16-14 1237 0 0,-2 2-1 0 0,-25-18 0 0 0,-4-4 1224 0 0,71 54-2943 0 0,59 32-898 0 0,66 34 1713 0 0,-127-73 213 0 0,-17-6 262 0 0,-1 0-64 0 0,-1-1 1 0 0,0 0-1 0 0,0 0 1 0 0,1 0 0 0 0,-1 0-1 0 0,1 0 1 0 0,-1-1 0 0 0,1 1-1 0 0,-2-2 1 0 0,-4-3 125 0 0,-50-27 351 0 0,8 5-612 0 0,39 22 8 0 0,4 1 34 0 0,-1 1 0 0 0,0 0 0 0 0,0 0 0 0 0,-12-4 1293 0 0,34 13-3538 0 0,53 22 1602 0 0,-2 3 0 0 0,65 40 0 0 0,-62-32 173 0 0,-56-31 684 0 0,-27-14 1530 0 0,-9-3-702 0 0,-52-18-633 0 0,-11-4-497 0 0,75 27 115 0 0,1 2 0 0 0,-1-1 0 0 0,0 1 0 0 0,-19-2-1 0 0,30 5 181 0 0,16 2-2122 0 0,4 3 1459 0 0,0 2 1 0 0,0 0-1 0 0,-1 1 0 0 0,36 20 1 0 0,-25-13 276 0 0,16 10 63 0 0,-25-13-58 0 0,1-1 1 0 0,1 0-1 0 0,41 13 0 0 0,-63-24 79 0 0,-17-13 855 0 0,-214-114 690 0 0,240 131-1603 0 0,72 28-1268 0 0,-14 3 1168 0 0,61 30-413 0 0,-110-57 460 0 0,33 12-1 0 0,-51-20 86 0 0,-8-5 19 0 0,-32-20 760 0 0,-1 2 1 0 0,-51-21-1 0 0,-12-7 819 0 0,87 41-1502 0 0,15 10-107 0 0,24 4-1797 0 0,4 5 1402 0 0,29 13 1 0 0,-7-3 308 0 0,9 6-310 0 0,-41-16 330 0 0,1-2 1 0 0,-1 0 0 0 0,29 7 0 0 0,-43-13 80 0 0,-3-1 41 0 0,-3-1 236 0 0,1 0 1 0 0,-1 1 0 0 0,0-1-1 0 0,0 0 1 0 0,1-1-1 0 0,-5-1 1 0 0,-5-2 111 0 0,-18-8 444 0 0,-48-26-1 0 0,23 10-470 0 0,41 22-160 0 0,0-1 0 0 0,1 0 0 0 0,-23-18 0 0 0,33 23-164 0 0,3 2-59 0 0,20 8-1838 0 0,101 48 1394 0 0,-98-43 256 0 0,77 32-116 0 0,-89-41 222 0 0,-8-3 472 0 0,-8-4 174 0 0,-77-41 1521 0 0,31 18-1459 0 0,43 23-454 0 0,-8-6 41 0 0,-1 2 1 0 0,-28-11-1 0 0,44 19-96 0 0,-13-10-10 0 0,-5-3 313 0 0,-21-10-1 0 0,37 21-342 0 0,-20-10 16 0 0,14 8 0 0 0,0-1 1 0 0,0 0-1 0 0,1-1 0 0 0,-1 0 1 0 0,-7-7-1 0 0,-4-5-2 0 0,-1 1 0 0 0,0 1 0 0 0,-42-24 0 0 0,56 35 2 0 0,6 4-15 0 0,-1 0 1 0 0,1 0-1 0 0,-1 0 0 0 0,1 0 0 0 0,-1 0 0 0 0,1 0 1 0 0,-1 0-1 0 0,0 1 0 0 0,1-1 0 0 0,-4 0 0 0 0,5 1-56 0 0,17 9-2280 0 0,29 19 1385 0 0,25 16 31 0 0,3 2 215 0 0,-11-8 482 0 0,-20-7 231 0 0,-42-30 226 0 0,-4-2 29 0 0,1 0 1 0 0,-1 0-1 0 0,1 0 0 0 0,-1 0 1 0 0,1 0-1 0 0,-1 0 0 0 0,-2-3 0 0 0,-4-1 35 0 0,-33-15-24 0 0,-98-53 1127 0 0,30 9-1404 0 0,98 57-556 0 0,19 13-208 0 0,108 78-1492 0 0,-16-11 1611 0 0,-72-56 1538 0 0,-38-21 558 0 0,-18-8-662 0 0,-52-30 0 0 0,43 21-730 0 0,-14-10-75 0 0,-11-6 260 0 0,63 37-343 0 0,18 10-1639 0 0,129 106 219 0 0,-98-76 1327 0 0,-42-35 712 0 0,-20-9 1416 0 0,-16-10-1587 0 0,0-1-1 0 0,1-2 1 0 0,-27-20 0 0 0,-10-21-446 0 0,25 22 28 0 0,30 25 25 0 0,0 0-1 0 0,1 0 0 0 0,0-1 1 0 0,0 0-1 0 0,-12-25 0 0 0,4 7-208 0 0,17 30 73 0 0,14 13-1268 0 0,40 45 411 0 0,-13-14 986 0 0,-24-26 14 0 0,-12-11-59 0 0,1-1-1 0 0,0 0 0 0 0,0-1 1 0 0,0 0-1 0 0,1 0 1 0 0,9 6-1 0 0,-28-32 1236 0 0,-3 1-399 0 0,-25-25 0 0 0,25 29-674 0 0,2 1 0 0 0,-24-35 0 0 0,18 17-74 0 0,-25-58 0 0 0,44 91-93 0 0,15 16-1347 0 0,10 15 1422 0 0,-8-9 53 0 0,1-1-1 0 0,36 33 0 0 0,-45-46-40 0 0,13 10-189 0 0,1 0-1 0 0,38 23 1 0 0,-59-40 1875 0 0,-17-14-784 0 0,-83-81-888 0 0,64 60 0 0 0,29 28-11 0 0,0 0 0 0 0,1 0 0 0 0,0 0 0 0 0,0-1-1 0 0,0 1 1 0 0,1-1 0 0 0,-4-12 0 0 0,-11-19-28 0 0,8 19-2 0 0,-13-39 0 0 0,15 39-221 0 0,-3-3 106 0 0,8 16 56 0 0,0 0-1 0 0,0 0 1 0 0,1 0-1 0 0,-3-9 1 0 0,5 15 46 0 0,3 5-988 0 0,0 0 911 0 0,1 0 1 0 0,-1 1-1 0 0,-1-1 1 0 0,1 1 0 0 0,-1 0-1 0 0,3 11 1 0 0,-1-3 56 0 0,5 11 168 0 0,12 36 76 0 0,31 61-1 0 0,-52-121-142 0 0,-9-19-743 0 0,-1-1 856 0 0,1 0-1 0 0,1-1 1 0 0,1 0 0 0 0,-7-26-1 0 0,-9-85-161 0 0,19 108 119 0 0,-2-12 639 0 0,8 37-722 0 0,-1 0 0 0 0,0 0-1 0 0,1 0 1 0 0,-1 0-1 0 0,0 0 1 0 0,0 0 0 0 0,-1 1-1 0 0,1-1 1 0 0,0 3 0 0 0,0-3-9 0 0,14 49-90 0 0,45 145-508 0 0,-59-194 608 0 0,-1-2 28 0 0,-4-6-403 0 0,-1 0 323 0 0,2 0-1 0 0,-1 0 1 0 0,1-1 0 0 0,0 0 0 0 0,0 1 0 0 0,-2-10 0 0 0,1 4 87 0 0,-10-33 107 0 0,-15-92-1 0 0,19 84-149 0 0,12 70 4074 0 0,3 65-5190 0 0,2 118 1188 0 0,-7-200-47 0 0,-5-18-1087 0 0,-21-99 758 0 0,-6-33 302 0 0,28 128 16 0 0,2 14 392 0 0,0 0 1 0 0,1 0-1 0 0,-1-12 1 0 0,4 70-809 0 0,11 59 1 0 0,1 25-116 0 0,-13-119 510 0 0,-1 29 635 0 0,-4-67-2052 0 0,-26-171 1165 0 0,13 70 438 0 0,20 142 777 0 0,9 64-1213 0 0,4 92 1 0 0,-19-111 1248 0 0,-4-85-1033 0 0,-23-416-618 0 0,27 340 603 0 0,2 54 512 0 0,4 64 234 0 0,29 378-2558 0 0,-32-488-307 0 0,-1 75 2257 0 0,1-157 340 0 0,2 118-145 0 0,11-64 1445 0 0,-13 121-1588 0 0,1 0 1 0 0,0 0 0 0 0,-1 0 0 0 0,0 0 0 0 0,1 0 0 0 0,-1 0-1 0 0,-1 0 1 0 0,1 4 0 0 0,-1 6 168 0 0,11 153-946 0 0,3 88-525 0 0,-13-254 1148 0 0,3-23-2437 0 0,-6-68 3104 0 0,0 25-152 0 0,8-24-208 0 0,0 2 1892 0 0,-3 110-1235 0 0,-3 262-2470 0 0,2-275 1020 0 0,3-13-598 0 0,3-13-499 0 0,-4-5 2151 0 0,0-1-1 0 0,0-31 1 0 0,-2 14-104 0 0,0 30-427 0 0,-1 1 14 0 0,1 1 1 0 0,0-1-1 0 0,0 1 0 0 0,1-1 0 0 0,2-8 0 0 0,0 6 47 0 0,-1 0 1 0 0,-1 0-1 0 0,0 1 0 0 0,1-13 0 0 0,-2 9 62 0 0,7-23 0 0 0,14-40-147 0 0,-15 56 60 0 0,4-22 0 0 0,0-3 2715 0 0,-17 55-1958 0 0,-7 13-948 0 0,-2 16-488 0 0,-9 39 0 0 0,15-44 931 0 0,-2-1 1 0 0,-17 38 442 0 0,31-92-2430 0 0,22-182 1174 0 0,-21 164 474 0 0,-2 13 1614 0 0,-11 42-86 0 0,-14 59-2377 0 0,17-52 737 0 0,0 0 0 0 0,-15 31 0 0 0,21-53 384 0 0,2-16-1258 0 0,14-55 279 0 0,-7 26 774 0 0,4-49 2085 0 0,-19 98-1457 0 0,-3 7-606 0 0,-1 7-410 0 0,1 0-1 0 0,-7 23 1 0 0,8-21-151 0 0,-17 35-1 0 0,30-69 130 0 0,0 0-1 0 0,5-21 1 0 0,0-3-63 0 0,-3 13 572 0 0,-5 16-30 0 0,0 0 0 0 0,0 1 1 0 0,7-13-1 0 0,-22 30 2318 0 0,6 4-2716 0 0,0 0 0 0 0,0 0 0 0 0,-7 25 0 0 0,-8 16 189 0 0,28-64-117 0 0,-1-2 0 0 0,-1 1 0 0 0,0 0 0 0 0,0-1 0 0 0,-1 0 0 0 0,3-22 1157 0 0,-20 45 754 0 0,7 2-1983 0 0,6-11 266 0 0,0 1 1 0 0,0-1 0 0 0,-1 1-1 0 0,1-1 1 0 0,-1 1 0 0 0,0-1-1 0 0,0 0 1 0 0,0 0 0 0 0,0 0-1 0 0,-2 2 1 0 0,4-3-53 0 0,-1-3-1195 0 0,1 0 1190 0 0,1 0-1 0 0,-1 0 0 0 0,0 0 0 0 0,0 0 0 0 0,1 1 1 0 0,-1-1-1 0 0,1 0 0 0 0,1-3 0 0 0,2-4 97 0 0,-1-1-1 0 0,4-14 0 0 0,4-18 11 0 0,-11 40-26 0 0,0 1 11 0 0,1 0 31 0 0,-1 0-31 0 0,1-1-11 0 0,0 0 0 0 0,-1 0 0 0 0,1 0 0 0 0,6-8 0 0 0,-3 5 9 0 0,0 0-1 0 0,-1 0 1 0 0,0-1 0 0 0,0 1-1 0 0,3-9 1 0 0,-2 3 3 0 0,25-42 388 0 0,-28 52-377 0 0,1-3-6 0 0,1 0 1 0 0,0 0-1 0 0,-1 0 1 0 0,1 0 0 0 0,5-5-1 0 0,-6 8-17 0 0,-1 0 0 0 0,6-3 1 0 0,-2 0 1 0 0,1 1 0 0 0,-1 0 1 0 0,1 0-1 0 0,8-2 887 0 0,-20 23-447 0 0,-95 211-700 0 0,101-229 247 0 0,0 0-1 0 0,0 0 1 0 0,0 0 0 0 0,0 0 0 0 0,0 1 0 0 0,0-1-1 0 0,0 0 1 0 0,-1 0 0 0 0,1 0 0 0 0,0 0 0 0 0,0 0-1 0 0,0 0 1 0 0,0 0 0 0 0,0 0 0 0 0,0 0 0 0 0,0 0 0 0 0,0 0-1 0 0,0 0 1 0 0,0 0 0 0 0,0 0 0 0 0,0 0 0 0 0,0 1-1 0 0,0-1 1 0 0,0 0 0 0 0,0 0 0 0 0,0 0 0 0 0,0 0-1 0 0,0 0 1 0 0,0 0 0 0 0,0 0 0 0 0,0 0 0 0 0,0 0-1 0 0,0 0 1 0 0,0 1 0 0 0,0-1 0 0 0,0 0 0 0 0,0 0-1 0 0,0 0 1 0 0,0 0 0 0 0,0 0 0 0 0,0 0 0 0 0,0 0-1 0 0,0 0 1 0 0,0 0 0 0 0,0 0 0 0 0,0 0 0 0 0,0 0 0 0 0,0 1-1 0 0,0-1 1 0 0,0 0 0 0 0,0 0 0 0 0,0 0 0 0 0,1 0-1 0 0,-1 0 1 0 0,0 0 0 0 0,0 0 0 0 0,0 0 0 0 0,0 0-1 0 0,0 0 1 0 0,0 0 0 0 0,0 0 0 0 0,0 0 0 0 0,0 0-1 0 0,0 0 1 0 0,0 0 0 0 0,1 0 0 0 0,-1 0 0 0 0,0 0-1 0 0,7-5-524 0 0,8-11 61 0 0,6-20 452 0 0,-1 0 0 0 0,19-53 0 0 0,-31 67 17 0 0,5-9 678 0 0,-13 36-500 0 0,-1-1-1 0 0,0 1 0 0 0,0-1 1 0 0,0 1-1 0 0,-3 4 1 0 0,-1 7 151 0 0,-34 149-662 0 0,39-165 334 0 0,0-1-1 0 0,0 1 0 0 0,0 0 1 0 0,0 0-1 0 0,0 0 0 0 0,0 0 1 0 0,0 0-1 0 0,0 0 0 0 0,0 0 1 0 0,0 0-1 0 0,0 0 1 0 0,0 0-1 0 0,0 0 0 0 0,1 0 1 0 0,-1 0-1 0 0,0 0 0 0 0,0 0 1 0 0,0 0-1 0 0,0 0 0 0 0,0 0 1 0 0,0 0-1 0 0,0 0 0 0 0,0 0 1 0 0,0 0-1 0 0,0 0 0 0 0,0 0 1 0 0,0 0-1 0 0,0 0 0 0 0,0 0 1 0 0,0 0-1 0 0,0 0 0 0 0,0 0 1 0 0,0 0-1 0 0,0 0 0 0 0,0 0 1 0 0,1 1-1 0 0,-1-1 0 0 0,0 0 1 0 0,0 0-1 0 0,0 0 0 0 0,0 0 1 0 0,0 0-1 0 0,0 0 0 0 0,0 0 1 0 0,0 0-1 0 0,0 0 0 0 0,0 0 1 0 0,0 0-1 0 0,0 0 0 0 0,0 0 1 0 0,0 0-1 0 0,6-7-336 0 0,7-12-300 0 0,62-147 1996 0 0,-87 185 325 0 0,3 3-1861 0 0,1-1-1 0 0,1 1 1 0 0,1 1 0 0 0,-4 30-1 0 0,-2 1-38 0 0,11-51 172 0 0,1-2 30 0 0,-1 0-1 0 0,1 0 0 0 0,0 0 1 0 0,-1 0-1 0 0,1 0 0 0 0,0 0 1 0 0,0 0-1 0 0,0 0 0 0 0,-1 0 1 0 0,1 0-1 0 0,0 0 0 0 0,0 0 0 0 0,1 1 1 0 0,34-63-1932 0 0,3-12 1837 0 0,4-12 3109 0 0,-43 87-2980 0 0,-87 218-247 0 0,88-220 115 0 0,13-14-2390 0 0,-1-3 2414 0 0,11-21-1 0 0,-13 20 48 0 0,16-21-1 0 0,-25 37 47 0 0,0 1 0 0 0,1 0 0 0 0,3-4 0 0 0,0 0 0 0 0,-1 0 0 0 0,1 0 0 0 0,3-7 0 0 0,0 2 0 0 0,-61 115 2248 0 0,23-53-2231 0 0,-1-1 30 0 0,31-50-44 0 0,-5 6 77 0 0,5-7 52 0 0,3-3-1564 0 0,-2 2 1351 0 0,0-1 1 0 0,1 0-1 0 0,-1 1 1 0 0,0-1-1 0 0,0 0 1 0 0,0 1-1 0 0,1-4 0 0 0,1 0 47 0 0,12-22 90 0 0,13-31-1 0 0,12-21-286 0 0,-34 70 230 0 0,35-53-33 0 0,-35 55 30 0 0,-1 1 0 0 0,2-1 0 0 0,-1 1 0 0 0,1 1-1 0 0,-1-1 1 0 0,13-6 0 0 0,-15 9 4 0 0,-1 1 0 0 0,1-1 0 0 0,-1 0 1 0 0,5-5-1 0 0,0 0 2370 0 0,-26 14-885 0 0,10-1-1591 0 0,-1 0 0 0 0,1 1-1 0 0,0 0 1 0 0,0 0 0 0 0,0 1 0 0 0,1 0 0 0 0,-10 12-1 0 0,9-10 104 0 0,0 0-1 0 0,-1-1 0 0 0,0 0 0 0 0,-16 11 0 0 0,25-19-2 0 0,0 0 0 0 0,0 0 0 0 0,0 0 0 0 0,0 1 0 0 0,0-1 0 0 0,0 0-1 0 0,-1 0 1 0 0,1 0 0 0 0,0 0 0 0 0,0 0 0 0 0,0 0 0 0 0,0 0 0 0 0,0 0 0 0 0,0 0 0 0 0,0 0 0 0 0,0 0 0 0 0,0 0 0 0 0,0 0 0 0 0,-1 0 0 0 0,1 0 0 0 0,0 0 0 0 0,0 0 0 0 0,0 0 0 0 0,0 0 0 0 0,0 0 0 0 0,0 0 0 0 0,0 0 0 0 0,0 0 0 0 0,0 0 0 0 0,0 0-1 0 0,-1 0 1 0 0,1 0 0 0 0,0 0 0 0 0,0 0 0 0 0,0 0 0 0 0,0 0 0 0 0,0 0 0 0 0,0 0 0 0 0,0 0 0 0 0,0 0 0 0 0,0 0 0 0 0,0 0 0 0 0,0-1 0 0 0,0 1 0 0 0,-1 0 0 0 0,1 0 0 0 0,0 0 0 0 0,0 0 0 0 0,0 0 0 0 0,0 0 0 0 0,0 0 0 0 0,0 0 0 0 0,0 0 0 0 0,0 0 0 0 0,0-1-1 0 0,0 1 1 0 0,0 0 0 0 0,0 0 0 0 0,0 0 0 0 0,0 0 0 0 0,0 0 0 0 0,0 0 0 0 0,0 0 0 0 0,0 0 0 0 0,0 0 0 0 0,0-1 0 0 0,3-9-747 0 0,7-12-220 0 0,67-126-35 0 0,-77 148 1015 0 0,0 0-1 0 0,1 0 0 0 0,-1 0 1 0 0,0 0-1 0 0,0 0 1 0 0,0-1-1 0 0,0 1 0 0 0,0 0 1 0 0,0 0-1 0 0,0 0 1 0 0,0 0-1 0 0,0 0 0 0 0,0 0 1 0 0,0-1-1 0 0,0 1 1 0 0,0 0-1 0 0,0 0 0 0 0,0 0 1 0 0,0 0-1 0 0,0 0 1 0 0,0-1-1 0 0,0 1 0 0 0,0 0 1 0 0,0 0-1 0 0,0 0 1 0 0,0 0-1 0 0,0 0 0 0 0,0 0 1 0 0,0-1-1 0 0,0 1 1 0 0,0 0-1 0 0,0 0 0 0 0,0 0 1 0 0,0 0-1 0 0,0 0 1 0 0,-1 0-1 0 0,1 0 0 0 0,0-1 1 0 0,0 1-1 0 0,0 0 1 0 0,0 0-1 0 0,0 0 0 0 0,0 0 1 0 0,0 0-1 0 0,-1 0 1 0 0,-7 2 652 0 0,-8 6 411 0 0,3 4-1017 0 0,1 1 1 0 0,-13 15-1 0 0,17-18 57 0 0,-1 0 1 0 0,0 0-1 0 0,0-1 1 0 0,-1 0-1 0 0,-15 10 298 0 0,40-36-2572 0 0,2-4 1619 0 0,30-46 625 0 0,-64 70 3012 0 0,4 5-3053 0 0,0 0 0 0 0,-23 19 0 0 0,21-15-89 0 0,-19 12 0 0 0,33-24 22 0 0,0 0-111 0 0,20-13-2414 0 0,2-3 2258 0 0,-2-2 0 0 0,0 0 0 0 0,29-35 1364 0 0,-50 53-754 0 0,0 0-1 0 0,0 0 1 0 0,0 1-1 0 0,0-1 1 0 0,0 1-1 0 0,0-1 1 0 0,-4 3-1 0 0,-12 8-372 0 0,0 2 1 0 0,1 0-1 0 0,0 1 1 0 0,-20 22-1 0 0,36-36-3 0 0,4 0-1819 0 0,-1-1 1840 0 0,0 1 0 0 0,0-1 0 0 0,0 0 1 0 0,0 0-1 0 0,0 0 0 0 0,0 0 0 0 0,3-2 0 0 0,55-46-191 0 0,-25 20 126 0 0,21-12 41 0 0,-54 40 64 0 0,-1 0 0 0 0,19-10 69 0 0,37-14 1 0 0,-56 25 116 0 0,-3 0 291 0 0,-7 4 962 0 0,-15 8 648 0 0,-6 8-2084 0 0,21-15-1 0 0,0 1 0 0 0,-13 11-1 0 0,12-12 336 0 0,2-2-187 0 0,8-3-230 0 0,1-2-943 0 0,0 0 966 0 0,1 1 0 0 0,-1-1 1 0 0,1 0-1 0 0,-1 1 1 0 0,1 0-1 0 0,0-1 1 0 0,0 1-1 0 0,-1 0 0 0 0,4-2 1 0 0,0 0-42 0 0,4-4-50 0 0,18-14 82 0 0,36-23 0 0 0,-24 22 191 0 0,-39 22-214 0 0,0-1-70 0 0,2 1 1150 0 0,-5 2-865 0 0,1-1 1 0 0,-1 1-1 0 0,0 0 0 0 0,0-1 0 0 0,-4 2 0 0 0,4-2-92 0 0,-9 6-34 0 0,-23 15 0 0 0,-8 5 325 0 0,-5 0-24 0 0,48-27-354 0 0,20 2-3056 0 0,128-16 1639 0 0,-148 14 1618 0 0,0 1-45 0 0,-1 1 0 0 0,1-1-1 0 0,-1 1 1 0 0,0-1 0 0 0,0 0-1 0 0,1 0 1 0 0,-1 1-1 0 0,0-1 1 0 0,0 0 0 0 0,0 0-1 0 0,0 0 1 0 0,0 0-1 0 0,-2 1 1 0 0,-2 4-53 0 0,-57 82-61 0 0,62-88-57 0 0,15-9-2394 0 0,7-11 2080 0 0,-1-1 1 0 0,23-30 1733 0 0,-59 59 1277 0 0,7 0-2693 0 0,0-1-1 0 0,1 2 1 0 0,0-1-1 0 0,-10 16 0 0 0,-21 41-537 0 0,33-56 514 0 0,5-9 67 0 0,0 0 0 0 0,0 0 1 0 0,-1 0-1 0 0,1 0 0 0 0,0 1 0 0 0,0-1 0 0 0,0 0 0 0 0,0 0 1 0 0,0 0-1 0 0,0 0 0 0 0,0 0 0 0 0,0 0 0 0 0,-1 0 0 0 0,1 0 0 0 0,0 0 1 0 0,0 1-1 0 0,0-1 0 0 0,0 0 0 0 0,0 0 0 0 0,0 0 0 0 0,0 0 1 0 0,0 0-1 0 0,0 0 0 0 0,0 1 0 0 0,0-1 0 0 0,0 0 0 0 0,0 0 1 0 0,0 0-1 0 0,0 0 0 0 0,0 0 0 0 0,0 1 0 0 0,0-1 0 0 0,0 0 0 0 0,0 0 1 0 0,0 0-1 0 0,0 0 0 0 0,0 0 0 0 0,0 0 0 0 0,0 1 0 0 0,0-1 1 0 0,0 0-1 0 0,0 0 0 0 0,1 0 0 0 0,-1 0 0 0 0,0 0 0 0 0,0 0 0 0 0,0 0 1 0 0,0 0-1 0 0,0 0 0 0 0,0 1 0 0 0,0-1 0 0 0,0 0 0 0 0,1 0 1 0 0,-1 0-1 0 0,0 0 0 0 0,0 0 0 0 0,0 0 0 0 0,0 0 0 0 0,0 0 1 0 0,11-4-1148 0 0,12-12 203 0 0,22-30 805 0 0,-12 11 1374 0 0,-35 37-901 0 0,1 0 0 0 0,0-1 0 0 0,-1 1 0 0 0,1-1 0 0 0,-1 1 0 0 0,1-1 0 0 0,-1 1 0 0 0,-3 1 0 0 0,-2 2-193 0 0,-96 96-184 0 0,92-91 170 0 0,0 1 0 0 0,-14 18-1 0 0,25-28-161 0 0,21-13-2778 0 0,69-67 2639 0 0,-71 63 187 0 0,-6 4-11 0 0,0 1 1 0 0,28-19-1 0 0,-7 10 43 0 0,-14 7 14 0 0,1 1 1 0 0,28-11-1 0 0,-49 23 4 0 0,2-1-31 0 0,0 1-11 0 0,0-1 1360 0 0,-4 0-1071 0 0,0 0 0 0 0,0 1 0 0 0,1-1 0 0 0,-1 0 0 0 0,0 1 0 0 0,0-1 0 0 0,0 1 0 0 0,-2 0 0 0 0,0-1-50 0 0,-12-2-144 0 0,0 1 0 0 0,1 1 0 0 0,-1 0 0 0 0,0 1-1 0 0,0 1 1 0 0,-18 2 0 0 0,10-2-110 0 0,24-1-61 0 0,20 4-3333 0 0,1-3 3041 0 0,0-2 0 0 0,0 0 0 0 0,32-6-1 0 0,-42 6 1118 0 0,-33-2 1910 0 0,-18-2-2370 0 0,13 1-338 0 0,-30 1 1 0 0,56 3-43 0 0,19-1-2681 0 0,71-11 1677 0 0,-58 6 1770 0 0,-46-1 1765 0 0,0 3-2187 0 0,0 0-1 0 0,-1 1 0 0 0,0 1 1 0 0,1 0-1 0 0,-31 1 1 0 0,46 1-231 0 0,22 2-3204 0 0,79 3 3048 0 0,-54-4 97 0 0,27-3 966 0 0,-168 4 1331 0 0,79-1-2123 0 0,0-1 0 0 0,0 0-1 0 0,-24-4 1 0 0,25 1-208 0 0,13 3 1 0 0,23 0-2980 0 0,115 6 3810 0 0,-159-13 1036 0 0,12 5-1763 0 0,-1 1 0 0 0,1 0 0 0 0,0 1-1 0 0,0 0 1 0 0,-15 2 0 0 0,5-1 386 0 0,2-2-408 0 0,14 0-9 0 0,1 1 1 0 0,0 0-1 0 0,0-1 0 0 0,-1 1 0 0 0,1 0 0 0 0,0 1 1 0 0,-1-1-1 0 0,-3 2 0 0 0,7-2 30 0 0,23 2-3649 0 0,74 2 3304 0 0,-22-2 303 0 0,-59-1 981 0 0,-19-1-786 0 0,1-1 0 0 0,-1 1-1 0 0,1-1 1 0 0,-1 1 0 0 0,1 0 0 0 0,-1 0 0 0 0,-2 0 0 0 0,3 0-142 0 0,-10 1-9 0 0,0-1-1 0 0,-1 2 0 0 0,1-1 1 0 0,0 2-1 0 0,0-1 0 0 0,0 2 1 0 0,0 0-1 0 0,-14 6 0 0 0,26-9-122 0 0,33 6-3844 0 0,107 0 3658 0 0,-138-6 1619 0 0,-20 3 840 0 0,-22 5-2167 0 0,-33 9-78 0 0,68-17-23 0 0,4-1 4 0 0,21-3-4336 0 0,24-12 3977 0 0,-25 9 355 0 0,27-7 1342 0 0,-65 22 1330 0 0,-29 11-2427 0 0,-24 11 67 0 0,118-43-2605 0 0,-17 5 2246 0 0,25-14 140 0 0,-7 3 34 0 0,-22 13-43 0 0,-16 3 2 0 0,0 0 0 0 0,-1 0 0 0 0,1 0 1 0 0,11-6 2236 0 0,-21 7-2108 0 0,-1 0-1 0 0,1 0 1 0 0,0 0-1 0 0,0 0 1 0 0,-1 0 0 0 0,1 0-1 0 0,0 0 1 0 0,-1 1-1 0 0,1-1 1 0 0,-1 0 0 0 0,1 1-1 0 0,-1-1 1 0 0,-2 0-1 0 0,1 0-171 0 0,-9-2 70 0 0,-1 0 0 0 0,1 0 0 0 0,-1 1 1 0 0,-14-1-1 0 0,-21-3 62 0 0,31 4-1768 0 0,28 3-27 0 0,3 0 1574 0 0,0 0 0 0 0,15-2 0 0 0,-15 0 813 0 0,1 1 0 0 0,15 1-1 0 0,-49-2-164 0 0,-1 1-1 0 0,1 0 0 0 0,-25 4 0 0 0,12-1-151 0 0,-53 6-14 0 0,74-8-366 0 0,-10 1-56 0 0,20-2 2 0 0,22 0-4180 0 0,53-1 4091 0 0,98 2 98 0 0,-161 0 93 0 0,17 0-964 0 0,31-3 0 0 0,-57 2 904 0 0,3-1 2574 0 0,-25 3-1108 0 0,6-1-1379 0 0,0 0-1 0 0,1 1 1 0 0,-23 6 0 0 0,21-4 2 0 0,-1 0 0 0 0,-17 0 0 0 0,43-5-1629 0 0,0-2 1 0 0,14-4-1 0 0,-12 3 1457 0 0,-1 0 0 0 0,1 1-1 0 0,-1 1 1 0 0,1 0 0 0 0,19-1 0 0 0,-21 3-339 0 0,4 0 3472 0 0,-31-8-1772 0 0,6 2-720 0 0,-31-2-1273 0 0,26 6 227 0 0,14 2 340 0 0,6 1 103 0 0,10 1-424 0 0,0 1 81 0 0,0-1 1 0 0,0-1-1 0 0,-1 0 1 0 0,28-2 0 0 0,-16 1 379 0 0,-25 1 108 0 0,0 0 0 0 0,-1 0 0 0 0,1 0 0 0 0,0-1 0 0 0,-1 1 0 0 0,1 0 0 0 0,-1 0 0 0 0,1-1 0 0 0,-1 1 0 0 0,0-1 0 0 0,1 1 0 0 0,-1 0-1 0 0,0-1 1 0 0,1 1 0 0 0,-1-1 0 0 0,-1 1 0 0 0,-13 8 134 0 0,14-8-114 0 0,-9 4 408 0 0,0 0 0 0 0,-1-1 1 0 0,-21 6-1 0 0,32-10-385 0 0,0 0-53 0 0,-1 1-69 0 0,1-1-75 0 0,17-2-2071 0 0,1 0 1712 0 0,32-8 0 0 0,-41 8 324 0 0,-1 0 111 0 0,9-2-13 0 0,1 0 1 0 0,17-9 3666 0 0,-59 12-3167 0 0,-23-7-332 0 0,28 4-135 0 0,19 4-82 0 0,23 3-3587 0 0,26 5 3589 0 0,-15-4 0 0 0,-10-1 0 0 0,11 1 64 0 0,-33-4 0 0 0,0 0 0 0 0,20-1 1477 0 0,0-1-138 0 0,-46-9-56 0 0,16 9-1152 0 0,-1 0 1 0 0,1 1-1 0 0,0 0 1 0 0,-1 0 0 0 0,-14 2-1 0 0,11-1-185 0 0,-1 0 0 0 0,1 0 0 0 0,-15-4 0 0 0,25 4 65 0 0,2 0 18 0 0,24 0-3648 0 0,40 2 3438 0 0,-20-1 181 0 0,-17 0-5 0 0,-12 0 28 0 0,1 0 0 0 0,23 5 0 0 0,-36-5-23 0 0,20 0 0 0 0,-21-1 0 0 0,0 0-11 0 0,-1 0-31 0 0,19 0 20 0 0,-19 0-20 0 0,0 0 31 0 0,1 0 11 0 0,4-2-243 0 0</inkml:trace>
</inkml:ink>
</file>

<file path=ppt/ink/ink3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3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09"/>
    </inkml:context>
    <inkml:brush xml:id="br0">
      <inkml:brushProperty name="width" value="0.025" units="cm"/>
      <inkml:brushProperty name="height" value="0.025" units="cm"/>
    </inkml:brush>
  </inkml:definitions>
  <inkml:trace contextRef="#ctx0" brushRef="#br0">1 1 1839 0 0,'0'0'15775'0'0,"7"6"-14390"0"0,-7-5-1313 0 0,1 0 4 0 0,3 8 481 0 0,0 0 0 0 0,-1 1 0 0 0,4 15 0 0 0,7 22 443 0 0,-7-33-734 0 0,0 0 0 0 0,19 26 0 0 0,3 5 192 0 0,-6-4-213 0 0,-14-27-170 0 0,-8-12-75 0 0,1-1 0 0 0,-1 1 0 0 0,2 1 76 0 0,24 29 280 0 0,-26-31-356 0 0,1 0 0 0 0,-1 0 0 0 0,1 0 0 0 0,-1-1 11 0 0,0 0 293 0 0,0 1-1502 0 0</inkml:trace>
</inkml:ink>
</file>

<file path=ppt/ink/ink3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19:53.12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5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5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0"/>
    </inkml:context>
    <inkml:brush xml:id="br0">
      <inkml:brushProperty name="width" value="0.025" units="cm"/>
      <inkml:brushProperty name="height" value="0.025" units="cm"/>
    </inkml:brush>
  </inkml:definitions>
  <inkml:trace contextRef="#ctx0" brushRef="#br0">0 145 1839 0 0,'0'0'16607'0'0,"16"18"-13606"0"0,-11-13-2907 0 0,0 0 0 0 0,0 1 0 0 0,0-2 0 0 0,1 1 0 0 0,0-1 0 0 0,0 0 0 0 0,0 0 1 0 0,0 0-1 0 0,0-1 0 0 0,1 0 0 0 0,-1 0 0 0 0,1-1 0 0 0,0 0 0 0 0,11 3 0 0 0,-7-3-1 0 0,0-1 118 0 0,4-1 122 0 0,-2-1-269 0 0,-10 0-53 0 0,1 1-1 0 0,-1-1 1 0 0,1 1 0 0 0,-1-1-1 0 0,0 0 1 0 0,1-1 0 0 0,-1 1-1 0 0,0-1 1 0 0,0 1 0 0 0,0-1-1 0 0,4-2 1 0 0,-2 0 30 0 0,-1 0-1 0 0,1 0 1 0 0,-1-1-1 0 0,0 0 1 0 0,0 1-1 0 0,-1-1 1 0 0,1-1-1 0 0,-1 1 1 0 0,0 0-1 0 0,-1-1 1 0 0,1 1-1 0 0,-1-1 1 0 0,0 0-1 0 0,0 0 1 0 0,1-8-1 0 0,-3 10-33 0 0,1 0 31 0 0,0-1-1 0 0,0 1 0 0 0,0-1 1 0 0,-1 1-1 0 0,0-1 1 0 0,0 0-1 0 0,-1 1 0 0 0,1-1 1 0 0,-1 1-1 0 0,0-1 1 0 0,-2-5-1 0 0,4 10-12 0 0,-2-4 151 0 0,-12-20-57 0 0,12 23-119 0 0,0-1 0 0 0,0 1 0 0 0,0 0 0 0 0,0-1 0 0 0,0-1 37 0 0,0 2-27 0 0,1-1 0 0 0,0 1 0 0 0,-1 0 0 0 0,1 0-1 0 0,-1 0 1 0 0,0 0 0 0 0,1 1 0 0 0,-1-1 0 0 0,0 0 0 0 0,1 0 0 0 0,-1 0-1 0 0,0 0 1 0 0,0 1 0 0 0,0-1 0 0 0,-1-1 0 0 0,2 2 108 0 0</inkml:trace>
</inkml:ink>
</file>

<file path=ppt/ink/ink3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9:54.925"/>
    </inkml:context>
    <inkml:brush xml:id="br0">
      <inkml:brushProperty name="width" value="0.2" units="cm"/>
      <inkml:brushProperty name="height" value="0.2" units="cm"/>
      <inkml:brushProperty name="color" value="#004F8B"/>
    </inkml:brush>
  </inkml:definitions>
  <inkml:trace contextRef="#ctx0" brushRef="#br0">195 238 6447 0 0,'0'0'586'0'0,"-19"-25"1890"0"0,16 22-2411 0 0,1-1 0 0 0,0 0 0 0 0,0-1 1 0 0,-3-7-1 0 0,4 11-55 0 0,1 0 0 0 0,0 0 0 0 0,0 0 0 0 0,-1 0 0 0 0,1 0 0 0 0,0 0 0 0 0,0 0 0 0 0,0 0-1 0 0,0 0 1 0 0,0 0 0 0 0,0 0 0 0 0,1-2 0 0 0,-1 3-23 0 0,0-1 1 0 0,1 1-1 0 0,-1-1 0 0 0,0 1 1 0 0,1 0-1 0 0,-1-1 0 0 0,0 1 1 0 0,1 0-1 0 0,-1-1 0 0 0,0 1 1 0 0,1 0-1 0 0,-1 0 0 0 0,0-1 0 0 0,1 1 1 0 0,-1 0-1 0 0,1 0 0 0 0,-1 0 1 0 0,1-1-1 0 0,-1 1 0 0 0,1 0 1 0 0,-1 0-1 0 0,0 0 0 0 0,1 0 1 0 0,-1 0-1 0 0,1 0 0 0 0,-1 0 0 0 0,1 0 1 0 0,-1 0-1 0 0,1 0 0 0 0,1 1 26 0 0,0-1-1 0 0,0 0 0 0 0,-1 1 1 0 0,1-1-1 0 0,0 1 1 0 0,-1 0-1 0 0,1-1 0 0 0,-1 1 1 0 0,1 0-1 0 0,-1 0 1 0 0,1 0-1 0 0,-1 0 0 0 0,1 0 1 0 0,-1 1-1 0 0,0-1 0 0 0,0 0 1 0 0,0 1-1 0 0,0-1 1 0 0,0 1-1 0 0,0-1 0 0 0,0 1 1 0 0,0-1-1 0 0,0 1 0 0 0,0 2 1 0 0,-1-3 90 0 0,1 0 0 0 0,-1 0 0 0 0,1 1 0 0 0,-1-1 0 0 0,0 0 0 0 0,0 0 1 0 0,0 1-1 0 0,0-1 0 0 0,0 0 0 0 0,0 1 0 0 0,0-1 0 0 0,0 0 0 0 0,0 1 0 0 0,-1-1 0 0 0,1 0 1 0 0,0 1-1 0 0,-1-1 0 0 0,1 0 0 0 0,-1 0 0 0 0,1 0 0 0 0,-1 0 0 0 0,0 1 0 0 0,0-1 0 0 0,1 0 0 0 0,-1 0 1 0 0,0 0-1 0 0,0 0 0 0 0,0 0 0 0 0,0-1 0 0 0,0 1 0 0 0,0 0 0 0 0,-2 0 0 0 0,1 0-43 0 0,0 0 1 0 0,0 0-1 0 0,0 0 0 0 0,0 0 0 0 0,0-1 0 0 0,0 1 0 0 0,0-1 1 0 0,0 1-1 0 0,0-1 0 0 0,0 0 0 0 0,-1 0 0 0 0,1 0 0 0 0,0 0 1 0 0,0 0-1 0 0,0-1 0 0 0,0 1 0 0 0,0 0 0 0 0,-1-1 0 0 0,1 0 1 0 0,0 1-1 0 0,0-1 0 0 0,0 0 0 0 0,1 0 0 0 0,-1 0 0 0 0,0-1 1 0 0,0 1-1 0 0,0 0 0 0 0,1-1 0 0 0,-1 1 0 0 0,1-1 0 0 0,-1 1 1 0 0,1-1-1 0 0,0 0 0 0 0,-3-3 0 0 0,2 1-118 0 0,-1 0-1 0 0,1 0 1 0 0,0-1-1 0 0,0 1 0 0 0,1-1 1 0 0,-1 0-1 0 0,1 1 1 0 0,0-1-1 0 0,0 0 1 0 0,1 0-1 0 0,-1 1 1 0 0,1-1-1 0 0,0 0 1 0 0,1-9-1 0 0,-1 13 49 0 0,0 1 0 0 0,0 0 0 0 0,0 0 0 0 0,0 0-1 0 0,0-1 1 0 0,0 1 0 0 0,1 0 0 0 0,-1 0 0 0 0,0-1 0 0 0,0 1-1 0 0,0 0 1 0 0,0 0 0 0 0,0 0 0 0 0,0-1 0 0 0,0 1 0 0 0,0 0-1 0 0,1 0 1 0 0,-1 0 0 0 0,0 0 0 0 0,0-1 0 0 0,0 1 0 0 0,0 0-1 0 0,1 0 1 0 0,-1 0 0 0 0,0 0 0 0 0,0 0 0 0 0,0 0 0 0 0,1 0-1 0 0,-1-1 1 0 0,0 1 0 0 0,0 0 0 0 0,0 0 0 0 0,1 0 0 0 0,-1 0-1 0 0,0 0 1 0 0,0 0 0 0 0,1 0 0 0 0,-1 0 0 0 0,9 6-777 0 0,6 11-330 0 0,-12-12 1412 0 0,-1-1-1 0 0,0 0 1 0 0,-1 1-1 0 0,1-1 1 0 0,-1 1-1 0 0,0-1 0 0 0,0 1 1 0 0,0 5-1 0 0,0-9-198 0 0,-1 0-1 0 0,0 0 0 0 0,0 0 0 0 0,0 0 0 0 0,-1 0 1 0 0,1 0-1 0 0,0 0 0 0 0,0 0 0 0 0,0-1 1 0 0,-1 1-1 0 0,1 0 0 0 0,0 0 0 0 0,-1 0 1 0 0,1 0-1 0 0,-1 0 0 0 0,1 0 0 0 0,-1-1 1 0 0,-1 2-1 0 0,1-1-59 0 0,1-1 0 0 0,-1 1 0 0 0,0-1 1 0 0,0 0-1 0 0,0 1 0 0 0,0-1 0 0 0,-1 0 0 0 0,1 0 1 0 0,0 1-1 0 0,0-1 0 0 0,0 0 0 0 0,0 0 0 0 0,0 0 1 0 0,0 0-1 0 0,0-1 0 0 0,0 1 0 0 0,0 0 0 0 0,0 0 1 0 0,0-1-1 0 0,0 1 0 0 0,-1-1 0 0 0,-1 0-120 0 0,0-1-1 0 0,0 1 1 0 0,0-1-1 0 0,1 0 1 0 0,-1 0 0 0 0,1 0-1 0 0,-1 0 1 0 0,1 0-1 0 0,0 0 1 0 0,0 0-1 0 0,0-1 1 0 0,-3-4-1 0 0,-11-12 1033 0 0,16 20-988 0 0,0-1 1 0 0,-1 0 0 0 0,1 1 0 0 0,-1-1-1 0 0,1 1 1 0 0,0-1 0 0 0,-1 0-1 0 0,1 1 1 0 0,0-1 0 0 0,0 1 0 0 0,-1-1-1 0 0,1 1 1 0 0,0-1 0 0 0,0 1 0 0 0,0-1-1 0 0,0 1 1 0 0,0-1 0 0 0,-1 1 0 0 0,1-1-1 0 0,0 1 1 0 0,0 0 0 0 0,-1 15-139 0 0,1-15 154 0 0,-1 8-80 0 0,1-6 65 0 0,0 0 1 0 0,0 0 0 0 0,0 1 0 0 0,0-1 0 0 0,0 0 0 0 0,0 0 0 0 0,1 0 0 0 0,3 12 2935 0 0,-6-15-2929 0 0,0 0-1 0 0,0-1 1 0 0,1 1-1 0 0,-1 0 1 0 0,0-1-1 0 0,1 1 1 0 0,-1-1-1 0 0,1 0 1 0 0,-1 1-1 0 0,0-1 1 0 0,1 0-1 0 0,0 0 1 0 0,-1 0-1 0 0,1 0 1 0 0,-3-3-1 0 0,-8-5 25 0 0,-2-2-286 0 0,13 10 182 0 0,0 0 91 0 0,1 0 0 0 0,-1 0 1 0 0,0 0-1 0 0,1 1 1 0 0,-1-1-1 0 0,0 0 0 0 0,1 0 1 0 0,-1 0-1 0 0,1 0 1 0 0,0 0-1 0 0,-1 0 0 0 0,1 0 1 0 0,0 0-1 0 0,0-1 1 0 0,-1 1-1 0 0,1-2 0 0 0,-4-17-86 0 0,3 14-23 0 0,1 0-1 0 0,0 0 1 0 0,0 0-1 0 0,0 0 0 0 0,1 0 1 0 0,-1 1-1 0 0,2-1 1 0 0,-1 0-1 0 0,0 0 1 0 0,1 1-1 0 0,3-7 1 0 0,-5 11 58 0 0,4-6 27 0 0,-1 3-127 0 0,12-7 43 0 0,-2 2 65 0 0,-10 6 40 0 0,1 0 3 0 0,0-1 0 0 0,0 1 0 0 0,0 0 0 0 0,1 0 0 0 0,-1 1 0 0 0,1-1 0 0 0,6-2 0 0 0,-9 4 21 0 0,0 1 0 0 0,2-1-9 0 0,-5 2-12 0 0,1-1 7 0 0,21-12-6 0 0,-19 11 20 0 0,0 0 0 0 0,-1 0 0 0 0,1 0 0 0 0,0 0 0 0 0,-1 0 0 0 0,1 0 0 0 0,-1 0 0 0 0,1 1 0 0 0,0-1 0 0 0,0 0 0 0 0,0 0 0 0 0,-1 1 0 0 0,3-2-10 0 0,-3 1 7 0 0,1 0 0 0 0,-1 1-1 0 0,1-1 1 0 0,0 0 0 0 0,-1 1-1 0 0,1 0 1 0 0,12-1 2827 0 0,-14 1-2802 0 0,-1 0 1 0 0,1 0-1 0 0,0-1 0 0 0,0 1 0 0 0,0 0 1 0 0,0 0-1 0 0,0 0 0 0 0,-1 0 1 0 0,1-1-1 0 0,0 1 0 0 0,0 0 1 0 0,0 0-1 0 0,0 0 0 0 0,-1 0 1 0 0,1 0-1 0 0,0 0 0 0 0,0 0 1 0 0,0-1-1 0 0,-1 1 0 0 0,1 0 1 0 0,0 0-1 0 0,0 0 0 0 0,-1 0 0 0 0,1 0 1 0 0,0 0-1 0 0,0 0 0 0 0,-1 0 1 0 0,1 0-1 0 0,0 0 0 0 0,0 0 1 0 0,0 0-1 0 0,-1 0 0 0 0,1 1 1 0 0,-19 2 227 0 0,18-3-250 0 0,-1 1 0 0 0,0-1 0 0 0,1 1 0 0 0,0-1-10 0 0,0 1-33 0 0,0-1 20 0 0,1 0-25 0 0,-2 1 36 0 0,1 0 12 0 0,0 0 0 0 0,-1 0 0 0 0,1 0-10 0 0,1-1-33 0 0,-1 1 11 0 0,-9 8 804 0 0,38-16-5527 0 0,-28 7 4753 0 0,2 0-26 0 0,0-1 0 0 0,-1 0 0 0 0,1 1 0 0 0,0-1 0 0 0,0 1 0 0 0,0 0-1 0 0,0 0 1 0 0,-1-1 0 0 0,1 1 0 0 0,0 0 0 0 0,0 1 0 0 0,0-1 0 0 0,0 0 0 0 0,0 1 0 0 0,-1-1 0 0 0,1 1 0 0 0,0-1 0 0 0,0 1 0 0 0,-1 0-1 0 0,1-1 1 0 0,2 3 0 0 0,-3-2 28 0 0,1 0 0 0 0,0 0 0 0 0,-1 0 0 0 0,1 0 0 0 0,-1 0 0 0 0,2 1 0 0 0,-3 1 0 0 0,18 11 0 0 0,-17-13 0 0 0,23 17-64 0 0,24 12 250 0 0,-60-47 796 0 0,11 14-963 0 0,-1 0 0 0 0,0 1-1 0 0,0 0 1 0 0,0-1-1 0 0,-4-3 1 0 0,-27-26 176 0 0,42 42-1913 0 0,-4-6 1549 0 0,0 0 0 0 0,8 6-1 0 0,-9-7 153 0 0,-2-2 17 0 0,8 8-10 0 0,-10-9 9 0 0,0 0 1 0 0,0 0-1 0 0,0 0 1 0 0,0 0 0 0 0,0 0-1 0 0,-1 0 1 0 0,1 0-1 0 0,0 0 1 0 0,0 0 0 0 0,0 0-1 0 0,0 0 1 0 0,0 0 0 0 0,0 0-1 0 0,0 0 1 0 0,0 0-1 0 0,0 0 1 0 0,0 0 0 0 0,0 0-1 0 0,0 0 1 0 0,0 0-1 0 0,0 0 1 0 0,0 0 0 0 0,0 0-1 0 0,0 0 1 0 0,0 0-1 0 0,0 0 1 0 0,0 0 0 0 0,0 0-1 0 0,0 0 1 0 0,0 0-1 0 0,0 0 1 0 0,0 1 0 0 0,0-1-1 0 0,0 0 1 0 0,0 0-1 0 0,1 0 1 0 0,12 8-39 0 0,26 10 39 0 0,2 7 64 0 0,-36-21-62 0 0,14 5 2906 0 0,-34-23-1186 0 0,9 7-1712 0 0,-1 1 0 0 0,0-1-1 0 0,-1 1 1 0 0,-9-6 0 0 0,-3-2-3 0 0,19 13-25 0 0,23 19-3915 0 0,-16-13 3805 0 0,1 0 0 0 0,0 0 0 0 0,10 5-1 0 0,-15-8 113 0 0,23 9-40 0 0,-4-2 56 0 0,-13-4 2 0 0,-1-1 22 0 0,0 1 1 0 0,0-1-1 0 0,1-1 1 0 0,13 5-1 0 0,-10-4-20 0 0,10 7-4 0 0,-19-10 0 0 0,0-1 0 0 0,0 1 11 0 0,16 8 234 0 0,13 8-63 0 0,-29-16-172 0 0,-1 0-10 0 0,1 0 0 0 0,-1 0 0 0 0,1 0 0 0 0,0 0 0 0 0,0-1 0 0 0,-1 1 11 0 0,1 0 32 0 0,0-1-33 0 0,12 6 54 0 0,-6-3 518 0 0,8 6 260 0 0,-16-7-698 0 0,0-1 0 0 0,0 1 0 0 0,0-1 0 0 0,0 0 0 0 0,0 1 0 0 0,0-1 0 0 0,-1 1 0 0 0,1-1 0 0 0,0 1 0 0 0,-1-1 0 0 0,1 0 0 0 0,-1 1 0 0 0,0-1 0 0 0,1 0 0 0 0,-1 0 0 0 0,0 1 0 0 0,0-1 0 0 0,-2 2 64 0 0,-16 12-360 0 0,-6 1 587 0 0,24-16-392 0 0,0 1-22 0 0,0-1 22 0 0,-19 0-33 0 0,-13-6 36 0 0,33 5-34 0 0,-14 0-14 0 0,-18 1 120 0 0,8 0-54 0 0,-10 1 10 0 0,25 0-63 0 0,-1-1 0 0 0,-17-1-1 0 0,-4-1 1 0 0,19 2 32 0 0,-44 1-33 0 0,37-1-76 0 0,-4-3-6 0 0,22 3 29 0 0,-3 1 13 0 0,0-1 1 0 0,0 0-1 0 0,0 0 1 0 0,0 0-1 0 0,0-1 1 0 0,-6-1-1 0 0,-4 0-350 0 0,10 1 295 0 0,0 1 34 0 0,0-1 1 0 0,0 1 0 0 0,0 0-1 0 0,0 0 1 0 0,0 0 0 0 0,0 1-1 0 0,0-1 1 0 0,-8 3 0 0 0,33 6-3524 0 0,-14-7 3545 0 0,0-1-1 0 0,-1 1 1 0 0,8-1 0 0 0,25 3-46 0 0,-37-3 75 0 0,1-1 0 0 0,-1 0 0 0 0,0 1 0 0 0,0-1 0 0 0,2 2-28 0 0,17-1-40 0 0,-10-1 69 0 0,-3-1 13 0 0,-1 1-1 0 0,1 1 0 0 0,0-1 0 0 0,-1 1 0 0 0,1 0 0 0 0,11 4 0 0 0,29 6 6 0 0,-24-4-83 0 0,-22-7 64 0 0,0 1 0 0 0,0-1 0 0 0,0 0 0 0 0,0 0 0 0 0,0 0 0 0 0,18 1 0 0 0,-9-1 20 0 0,-2 0 61 0 0,10 2-54 0 0,1-1-3763 0 0</inkml:trace>
</inkml:ink>
</file>

<file path=ppt/ink/ink3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3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4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12"/>
    </inkml:context>
    <inkml:brush xml:id="br0">
      <inkml:brushProperty name="width" value="0.025" units="cm"/>
      <inkml:brushProperty name="height" value="0.025" units="cm"/>
    </inkml:brush>
  </inkml:definitions>
  <inkml:trace contextRef="#ctx0" brushRef="#br0">310 7 1375 0 0,'0'0'16968'0'0,"-12"-2"-14594"0"0,6-1-2038 0 0,0 2 622 0 0,-22 5-402 0 0,26-3-545 0 0,0-1 31 0 0,0 1-31 0 0,0-1-11 0 0,-12 2 69 0 0,2 0 155 0 0,1 0 0 0 0,-1 0 0 0 0,1 1 0 0 0,0 1 0 0 0,-18 7 0 0 0,23-7-110 0 0,1 0 0 0 0,-1 0 0 0 0,0 0 0 0 0,1 1 0 0 0,-5 5 0 0 0,-20 17-91 0 0,23-22-30 0 0,1 1 0 0 0,-1-1 0 0 0,1 2 0 0 0,0-1 0 0 0,1 1-1 0 0,0-1 1 0 0,0 2 0 0 0,-5 7 0 0 0,5-1-73 0 0,-1 0 0 0 0,-3 18 0 0 0,7-23 64 0 0,1-1 0 0 0,0 0 0 0 0,1 1 0 0 0,-1-1 0 0 0,2 1 0 0 0,-1-1 0 0 0,1 1 0 0 0,0-1 0 0 0,1 0 0 0 0,0 1 0 0 0,5 10 0 0 0,-4-11-4 0 0,0 0 0 0 0,1-1 0 0 0,1 1 0 0 0,-1-1 0 0 0,1 0 0 0 0,0 0 0 0 0,1-1 0 0 0,0 1 0 0 0,0-1-1 0 0,12 9 1 0 0,4 6-15 0 0,-8-7 35 0 0,-7-7 0 0 0,-1-1 0 0 0,0 0 0 0 0,11 7 0 0 0,8 0-64 0 0,-9-9 53 0 0,0 0 1 0 0,0-2-1 0 0,1 0 0 0 0,-1 0 1 0 0,18-2-1 0 0,6-2 74 0 0,-25 0-30 0 0,0 1-1 0 0,0 1 0 0 0,18 1 0 0 0,67 9 285 0 0,-68-6-154 0 0,-18-1-103 0 0,-1-2 0 0 0,0 0 0 0 0,22 0 0 0 0,-25-3-33 0 0,2 1 20 0 0,1-1 0 0 0,0-1 0 0 0,-1 0 0 0 0,1-1 0 0 0,15-7 0 0 0,-23 8 21 0 0,0 0 0 0 0,-1 0-1 0 0,1 0 1 0 0,-1-1-1 0 0,1 1 1 0 0,-1-1-1 0 0,0 0 1 0 0,5-8-1 0 0,-5 7-28 0 0,0 0-1 0 0,0-1 1 0 0,-1 1-1 0 0,0-1 1 0 0,0 0-1 0 0,4-11 1 0 0,-5 8 11 0 0,0-1 1 0 0,0 1 0 0 0,-1-1-1 0 0,0-18 1 0 0,-2 15-51 0 0,1 10 44 0 0,0 2-30 0 0,0 0 1 0 0,0-1-1 0 0,0 1 0 0 0,0 0 1 0 0,0 0-1 0 0,-1 0 1 0 0,1 0-1 0 0,0-1 0 0 0,-1 1 1 0 0,1 0-1 0 0,-1 0 1 0 0,1 0-1 0 0,-1-1 0 0 0,0 0-3 0 0,0 0-11 0 0,1 1 0 0 0,0-1 0 0 0,-1 0 0 0 0,1 1 0 0 0,-1-1 11 0 0,1 2-10 0 0,0 0 0 0 0,0 0 0 0 0,0 0 1 0 0,0 0-1 0 0,0 0 0 0 0,0 0 0 0 0,1 0 0 0 0,-1 0 1 0 0,0 0-1 0 0,0 0 0 0 0,0 0 0 0 0,0 0 0 0 0,0 0 0 0 0,0 0 1 0 0,0 0-1 0 0,0 0 0 0 0,0 0 0 0 0,0 0 0 0 0,0 0 1 0 0,0 0-1 0 0,0 0 0 0 0,0 0 0 0 0,0 0 0 0 0,0 0 1 0 0,0 0-1 0 0,0 0 0 0 0,0 0 0 0 0,0 0 0 0 0,0 0 1 0 0,0 0-1 0 0,0 0 0 0 0,0 0 0 0 0,0 0 0 0 0,0 0 1 0 0,0 0-1 0 0,0 0 0 0 0,0 0 0 0 0,-9-11 124 0 0,7 9-1214 0 0</inkml:trace>
</inkml:ink>
</file>

<file path=ppt/ink/ink3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2"/>
    </inkml:context>
    <inkml:brush xml:id="br0">
      <inkml:brushProperty name="width" value="0.025" units="cm"/>
      <inkml:brushProperty name="height" value="0.025" units="cm"/>
    </inkml:brush>
  </inkml:definitions>
  <inkml:trace contextRef="#ctx0" brushRef="#br0">1342 30 919 0 0,'0'0'23944'0'0,"-19"-7"-23488"0"0,3 2-214 0 0,0 1 0 0 0,0 1 0 0 0,0 0 0 0 0,-22 0 0 0 0,22 1-172 0 0,-36-1 57 0 0,-73 5-1 0 0,-41 22-115 0 0,146-21-11 0 0,-152 29 768 0 0,26 4-576 0 0,27 8-192 0 0,104-38-8 0 0,6-2-7 0 0,0 0 0 0 0,0 0 0 0 0,1 1 0 0 0,0 0 0 0 0,0 0 0 0 0,0 1 0 0 0,-11 10 0 0 0,-36 36-57 0 0,39-39 42 0 0,1 1 0 0 0,0 0 0 0 0,-14 21 0 0 0,16-16-50 0 0,-17 38 0 0 0,-3 5-32 0 0,17-35 112 0 0,1 0 0 0 0,2 1 0 0 0,-17 50 0 0 0,21-44-43 0 0,2 2 1 0 0,-4 54-1 0 0,8-64 0 0 0,1 0 1 0 0,2 32-1 0 0,14 42-32 0 0,-10-76 35 0 0,1-1-1 0 0,1 0 0 0 0,1 0 0 0 0,2 0 0 0 0,14 30 0 0 0,5-9-23 0 0,-19-28 53 0 0,1-2 1 0 0,0 0-1 0 0,1 0 0 0 0,1-1 1 0 0,17 16-1 0 0,88 53-28 0 0,-33-25 14 0 0,-13-13-63 0 0,-28-20 48 0 0,42 25-24 0 0,124 53 0 0 0,-156-82 64 0 0,105 25 0 0 0,-33-19 64 0 0,160 12 0 0 0,-101-35 89 0 0,-108-4-114 0 0,-13 0-39 0 0,0-4 0 0 0,0-1 0 0 0,105-27 0 0 0,-84 8 128 0 0,158-68 0 0 0,-192 70-43 0 0,-1-1 1 0 0,61-42-1 0 0,-1-26 99 0 0,-95 79-176 0 0,-6 6 44 0 0,-1-1 0 0 0,0 0 0 0 0,-1-1 0 0 0,0 1 0 0 0,8-15 0 0 0,20-50 405 0 0,-22 44-394 0 0,-2 6 179 0 0,9-43 1 0 0,-13 43-261 0 0,0-3 161 0 0,-1-1 1 0 0,-1 0-1 0 0,-1 0 1 0 0,-3-53-1 0 0,-1 58-70 0 0,-2 0 0 0 0,-1 0 0 0 0,0 0 1 0 0,-2 0-1 0 0,0 1 0 0 0,-12-25 0 0 0,8 24-41 0 0,0 1 0 0 0,-2 0 0 0 0,-23-32 0 0 0,-32-24 85 0 0,59 69-134 0 0,1 0-1 0 0,-1 0 0 0 0,0 0 1 0 0,-18-12-1 0 0,18 14 29 0 0,-28-16 90 0 0,20 14-42 0 0,13 6-43 0 0,-30-14-104 0 0,32 16 100 0 0,0-1 36 0 0,0 1-25 0 0,0-1 19 0 0,-1 1-31 0 0,1-1-23 0 0,1 1-49 0 0,0 0-5 0 0,-1-1 53 0 0,-1 1 13 0 0,1-1 0 0 0,-1 0 0 0 0,1 1 0 0 0,0-1 0 0 0,-1 1 0 0 0,1 0 0 0 0,-1 0 0 0 0,1-1 0 0 0,0 1 0 0 0,-1-1 0 0 0,1 0 0 0 0,-1 1 0 0 0,-17-9 0 0 0,18 10 0 0 0,0-1 0 0 0,-11-7 0 0 0,11 6 0 0 0,0-1 0 0 0,-11-2 0 0 0,-8-3 0 0 0,18 7 0 0 0,1-1 0 0 0,-1 0 0 0 0,1 1 0 0 0,-1-1 0 0 0,1 1 0 0 0,-1-1 0 0 0,1 1 0 0 0,0 0 0 0 0,-1-1 0 0 0,1 0 0 0 0,-1 1 0 0 0,1 0 0 0 0,-1-1 0 0 0,1 0 0 0 0,0 1 0 0 0,-1 0 16 0 0,1-1 1 0 0,-1 1-1 0 0,1-1 1 0 0,0 1-1 0 0,-1-1 1 0 0,1 0-1 0 0,0 1 0 0 0,-1-1 1 0 0,1 0-1 0 0,0 0 1 0 0,0 0-1 0 0,0 0 1 0 0,-2-2-1 0 0,-2-2-1143 0 0,1 3-96 0 0</inkml:trace>
</inkml:ink>
</file>

<file path=ppt/ink/ink3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1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2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3"/>
    </inkml:context>
    <inkml:brush xml:id="br0">
      <inkml:brushProperty name="width" value="0.025" units="cm"/>
      <inkml:brushProperty name="height" value="0.025" units="cm"/>
    </inkml:brush>
  </inkml:definitions>
  <inkml:trace contextRef="#ctx0" brushRef="#br0">1 0 1839 0 0,'0'0'15948'0'0,"22"2"-13400"0"0,-22-2-2484 0 0,68 25 1813 0 0,-42-16-1383 0 0,-22-6-365 0 0,-2-2-73 0 0,0 0 0 0 0,0-1 0 0 0,0 1 0 0 0,0 0 0 0 0,0 0 0 0 0,0-1-1 0 0,0 1 1 0 0,0-1 0 0 0,0 0 0 0 0,3 0 0 0 0,-4 1-14 0 0,0 0-31 0 0,1 0-11 0 0,0-1 0 0 0,-1 1 0 0 0,1 0 0 0 0,0-1 0 0 0,65 29 203 0 0,-35-13 799 0 0,-11-8-327 0 0,8 5-411 0 0,22 11 16 0 0,-35-16-240 0 0,7 3-40 0 0,41 12 0 0 0,-36-13 0 0 0,137 53 64 0 0,-73-31-64 0 0,22 7 64 0 0,19 7 128 0 0,-112-40-128 0 0,8 5 22 0 0,-15-4-1 0 0,27 7 0 0 0,-38-14-85 0 0,6 2 0 0 0,-7-1 0 0 0,-3-1 0 0 0,3 0 0 0 0,10 5 10 0 0,29 9 44 0 0,17 7 10 0 0,-56-21-53 0 0,0 0 31 0 0,-1 1-31 0 0,1 0-11 0 0,0-1 0 0 0,0 1 0 0 0,0 0 0 0 0,0 0 0 0 0,0-1 0 0 0,-1 1 0 0 0,14 5 64 0 0,-14-6-64 0 0,1 1 0 0 0,0-1 0 0 0,18 7 128 0 0,23 3 0 0 0,-23-5-101 0 0,25 8 1 0 0,-22-6-19 0 0,103 30 55 0 0,-16-7-64 0 0,-9-1 136 0 0,-42-13-168 0 0,-25-8 32 0 0,-13-2 0 0 0,31 11 0 0 0,-18-1 232 0 0,59 18 0 0 0,-86-32-196 0 0,-1 0 0 0 0,0 0 0 0 0,11 7-1 0 0,43 20 78 0 0,-24-12-49 0 0,-34-16-64 0 0,0 0 0 0 0,-1 0 0 0 0,1 0 0 0 0,0 0 0 0 0,0 0 0 0 0,-1 0 0 0 0,1-1 0 0 0,0 1 0 0 0,0 0 0 0 0,-1 0 0 0 0,1-1 0 0 0,0 1 0 0 0,0 0 0 0 0,-1 0 0 0 0,1 0 0 0 0,-1 0 0 0 0,1 0 0 0 0,0-1 0 0 0,-1 1 0 0 0,1 0 0 0 0,-1 0 0 0 0,1-1 0 0 0,0 1 0 0 0,-1 0 0 0 0,0-1-11 0 0,-1 1-43 0 0</inkml:trace>
</inkml:ink>
</file>

<file path=ppt/ink/ink3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40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6"/>
    </inkml:context>
    <inkml:brush xml:id="br0">
      <inkml:brushProperty name="width" value="0.025" units="cm"/>
      <inkml:brushProperty name="height" value="0.025" units="cm"/>
      <inkml:brushProperty name="color" value="#B48900"/>
    </inkml:brush>
  </inkml:definitions>
  <inkml:trace contextRef="#ctx0" brushRef="#br0">0 157 1375 0 0,'0'0'15226'0'0,"3"-28"-13857"0"0,-2 9-1289 0 0,1-1 1 0 0,3-25 0 0 0,0 11-3871 0 0,-3 24 2487 0 0</inkml:trace>
</inkml:ink>
</file>

<file path=ppt/ink/ink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4"/>
    </inkml:context>
    <inkml:brush xml:id="br0">
      <inkml:brushProperty name="width" value="0.025" units="cm"/>
      <inkml:brushProperty name="height" value="0.025" units="cm"/>
    </inkml:brush>
  </inkml:definitions>
  <inkml:trace contextRef="#ctx0" brushRef="#br0">495 101 919 0 0,'-9'-10'22486'0'0,"6"7"-22004"0"0,-11-7 1795 0 0,4 3-1735 0 0,1 1-1 0 0,-2 0 0 0 0,1 0 1 0 0,-18-7-1 0 0,-3 4-163 0 0,-1 0-1 0 0,0 2 1 0 0,0 1-1 0 0,-63-2 1 0 0,84 8-371 0 0,-1 0 0 0 0,1 1 0 0 0,1 1 0 0 0,-1-1 1 0 0,0 2-1 0 0,0-1 0 0 0,1 2 0 0 0,-19 7 0 0 0,24-9-40 0 0,1 1 0 0 0,0 0 0 0 0,-1 0 0 0 0,1 0 0 0 0,0 0 0 0 0,0 0 0 0 0,-5 7 0 0 0,6-6-7 0 0,0 1-1 0 0,0 0 0 0 0,1-1 1 0 0,0 1-1 0 0,0 0 1 0 0,0 0-1 0 0,0 0 1 0 0,1 0-1 0 0,0 1 1 0 0,0-1-1 0 0,0 0 1 0 0,0 1-1 0 0,1-1 1 0 0,0 7-1 0 0,3 0-39 0 0,-1-5 15 0 0,-1 1 0 0 0,1-1 0 0 0,1 0 0 0 0,-1 0 0 0 0,1-1 0 0 0,0 1 0 0 0,7 9 0 0 0,-5-10 14 0 0,0 0 0 0 0,1 0-1 0 0,0 0 1 0 0,0-1 0 0 0,0 0 0 0 0,1 0 0 0 0,0-1-1 0 0,0 0 1 0 0,0 0 0 0 0,0 0 0 0 0,11 3 0 0 0,11 2-61 0 0,49 10 0 0 0,-66-17 94 0 0,17 4 5 0 0,0-1-1 0 0,49 0 1 0 0,-72-5 13 0 0,1 0 0 0 0,0-1 0 0 0,0 0 0 0 0,-1 0 0 0 0,1 0 0 0 0,0-1 0 0 0,-1 0 0 0 0,1-1 0 0 0,-1 1 0 0 0,0-1 0 0 0,0 0 0 0 0,8-6 0 0 0,-9 6-24 0 0,-1 0 1 0 0,0 0-1 0 0,0-1 0 0 0,0 1 0 0 0,0-1 1 0 0,-1 0-1 0 0,1 0 0 0 0,-1-1 0 0 0,0 1 1 0 0,0-1-1 0 0,-1 1 0 0 0,1-1 0 0 0,-1 0 1 0 0,0 0-1 0 0,0 0 0 0 0,-1 0 0 0 0,1 0 1 0 0,-1 0-1 0 0,0-1 0 0 0,0-9 0 0 0,0-15 46 0 0,-1 29 20 0 0,0 0-20 0 0,0-2 57 0 0,1-1-39 0 0,-6-12 114 0 0,4 16-106 0 0,1-1-20 0 0,-2-4 215 0 0,1 2-156 0 0,-1 1-1 0 0,1-1 1 0 0,-1 0 0 0 0,1 1 0 0 0,-1-1 0 0 0,0 1-1 0 0,0-1 1 0 0,-3-2 0 0 0,-1 0 648 0 0,2 2-2885 0 0</inkml:trace>
</inkml:ink>
</file>

<file path=ppt/ink/ink3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6:36.925"/>
    </inkml:context>
    <inkml:brush xml:id="br0">
      <inkml:brushProperty name="width" value="0.025" units="cm"/>
      <inkml:brushProperty name="height" value="0.025" units="cm"/>
    </inkml:brush>
  </inkml:definitions>
  <inkml:trace contextRef="#ctx0" brushRef="#br0">1 528 2735 0 0,'0'0'14819'0'0,"0"1"-14760"0"0,2 0-38 0 0,-2-1 36 0 0,11-17 1661 0 0,-10 17-1642 0 0,1-7 370 0 0,12-21-434 0 0,12-29 2185 0 0,-14 31-2119 0 0,-9 19 21 0 0,0 0 0 0 0,1 0 0 0 0,0 0-1 0 0,0 0 1 0 0,9-10 0 0 0,30-41 1058 0 0,13-5-718 0 0,-44 47-419 0 0,0 1 0 0 0,1 0 0 0 0,24-20 0 0 0,32-20 168 0 0,-62 46-108 0 0,-2 1-71 0 0,21-8 42 0 0,-24 14-51 0 0,8-3 0 0 0,0-1 0 0 0,20-7 0 0 0,-28 13 0 0 0,-1-1 0 0 0,1 0 0 0 0,17-5 0 0 0,-19 6 0 0 0,0 1 0 0 0,0-1 0 0 0,0 0 0 0 0,0 0 0 0 0,0 0 0 0 0,0 0 0 0 0,0 0 0 0 0,0 0 0 0 0,0 0 0 0 0,0 0 0 0 0,0 0 0 0 0,0 0 0 0 0,0 0 0 0 0,0 0 0 0 0,0 0 0 0 0,0 0 0 0 0,0 0 0 0 0,0 0 0 0 0,0 0 0 0 0,0 0 0 0 0,0 0 0 0 0,0 0 0 0 0,0 0 0 0 0,1 0 0 0 0,-1 0 0 0 0,0 0 0 0 0,0 0 0 0 0,0 0 0 0 0,0 0 0 0 0,0 0 0 0 0,0 0 0 0 0,0 0 0 0 0,0 0 0 0 0,0 0 0 0 0,0 0 0 0 0,0 0 0 0 0,0 0 0 0 0,0 0 0 0 0,0 0 0 0 0,0 0 0 0 0,0 0 0 0 0,0 1 0 0 0,0-1 0 0 0,0 0 0 0 0,0 0 0 0 0,0 0 0 0 0,0 0 0 0 0,0 0 0 0 0,0 0 0 0 0,0 0 0 0 0,19-8 0 0 0,-18 7 0 0 0,1 0 0 0 0,-1 1 0 0 0,1-1 0 0 0,-1 1 0 0 0,1-1 0 0 0,-1 0 0 0 0,1 1 0 0 0,0-1 0 0 0,-1 0 0 0 0,1 0 0 0 0,0 0 0 0 0,-1 0 0 0 0,1 0 13 0 0,-1 1 30 0 0,0 0-72 0 0,0-1 18 0 0,1 0 23 0 0,-2 1 292 0 0</inkml:trace>
</inkml:ink>
</file>

<file path=ppt/ink/ink3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9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6-29T09:15:34.275"/>
    </inkml:context>
    <inkml:brush xml:id="br0">
      <inkml:brushProperty name="width" value="0.025" units="cm"/>
      <inkml:brushProperty name="height" value="0.025" units="cm"/>
      <inkml:brushProperty name="color" value="#C89800"/>
    </inkml:brush>
  </inkml:definitions>
  <inkml:trace contextRef="#ctx0" brushRef="#br0">1 0 24575,'0'0'-8191</inkml:trace>
</inkml:ink>
</file>

<file path=ppt/ink/ink3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0:03.667"/>
    </inkml:context>
    <inkml:brush xml:id="br0">
      <inkml:brushProperty name="width" value="0.1" units="cm"/>
      <inkml:brushProperty name="height" value="0.1" units="cm"/>
      <inkml:brushProperty name="color" value="#FFCC99"/>
    </inkml:brush>
  </inkml:definitions>
  <inkml:trace contextRef="#ctx0" brushRef="#br0">154 1222 1375 0 0,'1'19'6485'0'0,"1"-28"-6051"0"0,-1-7-471 0 0,0 0 0 0 0,-1 0 1 0 0,-3-16-1 0 0,1-15 5187 0 0,-5 59-3560 0 0,5 2-3226 0 0,1 1 0 0 0,1 19-1 0 0,1-20 2645 0 0,-2 1 0 0 0,-1 18 337 0 0,2-52-4250 0 0,0 11 2560 0 0,0-1 324 0 0,0-19 400 0 0,-6-37 3004 0 0,5 66-3285 0 0,1-1-1 0 0,-1 0 1 0 0,1 0-1 0 0,-1 1 1 0 0,1-1 0 0 0,0 0-1 0 0,-1 1 1 0 0,1-1-1 0 0,-1 1 1 0 0,1-1 0 0 0,0 0-1 0 0,-1 1 1 0 0,1-1-1 0 0,0 1 1 0 0,0-1 0 0 0,-1 1-1 0 0,1-1 1 0 0,0 1-1 0 0,0-1 1 0 0,0 1 0 0 0,-1-1-1 0 0,1 1 1 0 0,0-1-1 0 0,0 2 1 0 0,-3 16-1853 0 0,3-15 1525 0 0,-8 69-3654 0 0,-7 37 6873 0 0,13-194-3668 0 0,-1 15 6206 0 0,-2 85-5132 0 0,-8 47-3532 0 0,7-29 3545 0 0,-2 0-1 0 0,-15 40 407 0 0,23-93-3364 0 0,0-17 4862 0 0,-5 55-1925 0 0,1 4-1824 0 0,1-12 1430 0 0,1 0 1 0 0,1 0 0 0 0,-1 14-1 0 0,2-24-69 0 0,-6 22-252 0 0,0-1 200 0 0,5-19 128 0 0,1-1 11 0 0,-7 13-1654 0 0,7-12 950 0 0,-1 2 1263 0 0,-3 28-1068 0 0,4-32 431 0 0,2-6-2118 0 0,0-1 2175 0 0,-1 1 1 0 0,0-1-1 0 0,0-11 1 0 0,0 0 8 0 0,2-5 439 0 0,-1 0 0 0 0,-2-31-1 0 0,1-16 365 0 0,1 29-193 0 0,-6-70-1 0 0,0 54-250 0 0,6-90 0 0 0,-2 61-158 0 0,-4 50 154 0 0,3 30-250 0 0,0 0-1 0 0,0-1 1 0 0,1 1 0 0 0,0-11-1 0 0,2-42-103 0 0,-2 48 0 0 0,5-114 0 0 0,-2-48 510 0 0,-4 99-198 0 0,1 39 93 0 0,-9-61 0 0 0,9 88-376 0 0,0 0 0 0 0,0-1 0 0 0,1 1-1 0 0,2-14 1 0 0,-2 20-29 0 0,1-5-48 0 0,1-1 0 0 0,-1 1 0 0 0,2 0 0 0 0,-1 0 0 0 0,1 0 0 0 0,0 0 0 0 0,10-11 0 0 0,-9 14-79 0 0,0 0 0 0 0,1 0 0 0 0,-1 1 0 0 0,1-1 0 0 0,-1 2 0 0 0,1-1 0 0 0,9-3-1 0 0,-8 4-15 0 0,-1-1-1 0 0,1 0 0 0 0,7-5 0 0 0,-2 2 143 0 0,-8 4 10 0 0,0 0 0 0 0,0 0 0 0 0,0 0 0 0 0,0 0 0 0 0,0-1 0 0 0,5-4 3305 0 0,-22 23-3317 0 0,10-13-81 0 0,-15 25-84 0 0,2-1 0 0 0,-23 50 0 0 0,32-61 176 0 0,0 0 0 0 0,2 0 0 0 0,-8 30 0 0 0,11-37-28 0 0,1 1 1 0 0,0 0 0 0 0,1 0 0 0 0,0 0-1 0 0,0 0 1 0 0,1 0 0 0 0,4 18 0 0 0,6 11-349 0 0,1-1 0 0 0,20 38 0 0 0,-21-54 311 0 0,1-1 1 0 0,1 0 0 0 0,1-1-1 0 0,28 32 1 0 0,-17-22 122 0 0,-8-10-63 0 0,1-1 1 0 0,30 25 2561 0 0,-66-60-1231 0 0,-23-31-1361 0 0,-10-10-34 0 0,31 37 61 0 0,-26-37 0 0 0,27 33 0 0 0,-22-24 0 0 0,24 36 272 0 0,17 11-218 0 0,4 26-2632 0 0,8 25 431 0 0,2 11 1082 0 0,15 263-1495 0 0,-27-275 3214 0 0,-26-462 1132 0 0,19 396 2805 0 0,1 26-3306 0 0,2 2-1571 0 0,1 0-1 0 0,0 1 1 0 0,1-1-1 0 0,0 1 1 0 0,0-1-1 0 0,3 13 1 0 0,0 8-271 0 0,8 217-1555 0 0,-12 0 3469 0 0,-1-265-2110 0 0,-6-29 0 0 0,0 6 764 0 0,1-11 36 0 0,1 0 0 0 0,3-1 1 0 0,2 1-1 0 0,3-1 0 0 0,7-53 0 0 0,-8 119 2828 0 0,4 15-3164 0 0,0-5-77 0 0,48 417-3902 0 0,-53-439 4287 0 0,3 16 334 0 0,-3-18-348 0 0,1-1-1 0 0,-1 1 1 0 0,0-1 0 0 0,0 1-1 0 0,0 0 1 0 0,0-1 0 0 0,0 1-1 0 0,1-1 1 0 0,-1 1-1 0 0,0-1 1 0 0,1 1 0 0 0,-1-1-1 0 0,0 1 1 0 0,1-1 0 0 0,-1 1-1 0 0,1-1 1 0 0,-1 1-1 0 0,0-1 1 0 0,1 1 0 0 0,-1-1-1 0 0,1 0 1 0 0,0 1 0 0 0,0-1-41 0 0,-1 0 1 0 0,1 0 0 0 0,-1-1-1 0 0,0 1 1 0 0,1 0 0 0 0,-1 0-1 0 0,1-1 1 0 0,-1 1 0 0 0,0 0-1 0 0,1 0 1 0 0,-1-1 0 0 0,0 1-1 0 0,1 0 1 0 0,-1-1 0 0 0,0 1-1 0 0,0-1 1 0 0,1 1 0 0 0,-1 0-1 0 0,0-1 1 0 0,0 1-1 0 0,0-1 1 0 0,0 1 0 0 0,1-1-1 0 0,-1 1 1 0 0,0-1 0 0 0,3-13-364 0 0,-3 14 375 0 0,5-42 76 0 0,-3-1 1 0 0,-1 1-1 0 0,-5-46 0 0 0,0 11 459 0 0,3-180 1816 0 0,8 303 1655 0 0,16 51-6580 0 0,-6-28 1378 0 0,2 20-18 0 0,8 40 267 0 0,-26-127 987 0 0,0 0 0 0 0,-1 0 0 0 0,1 0 1 0 0,0 0-1 0 0,0 0 0 0 0,0 0 1 0 0,1 0-1 0 0,0 2 0 0 0,-1-4-23 0 0,-1 0 0 0 0,0 0 0 0 0,0 0 0 0 0,0 0-1 0 0,0 0 1 0 0,0 0 0 0 0,0 1 0 0 0,0-1 0 0 0,1 0 0 0 0,-1 0 0 0 0,0 0-1 0 0,0 0 1 0 0,0 0 0 0 0,0 0 0 0 0,1 0 0 0 0,-1 0 0 0 0,0 0 0 0 0,0 0 0 0 0,0 0-1 0 0,0 0 1 0 0,1 0 0 0 0,-1 0 0 0 0,0 0 0 0 0,0 0 0 0 0,0 0 0 0 0,0 0-1 0 0,0 0 1 0 0,1 0 0 0 0,-1 0 0 0 0,0 0 0 0 0,0 0 0 0 0,0 0 0 0 0,0 0-1 0 0,1 0 1 0 0,-1 0 0 0 0,0 0 0 0 0,4-13-402 0 0,-3-5 619 0 0,-1 0 0 0 0,0 0 0 0 0,-1 0 0 0 0,-5-23 0 0 0,-19-71 1455 0 0,25 112-1664 0 0,-5-20 252 0 0,-8-33 612 0 0,-21-52 0 0 0,65 140-420 0 0,29 58-1243 0 0,-31-46 174 0 0,40 51-1 0 0,-67-97 625 0 0,14 17-32 0 0,-15-18 30 0 0,-1 1 0 0 0,1 0 0 0 0,0 0-1 0 0,0-1 1 0 0,0 1 0 0 0,0 0 0 0 0,0-1-1 0 0,0 1 1 0 0,0-1 0 0 0,0 0 0 0 0,0 1-1 0 0,0-1 1 0 0,0 0 0 0 0,0 1 0 0 0,0-1-1 0 0,0 0 1 0 0,0 0 0 0 0,2 0 0 0 0,-3 0-11 0 0,1-1 1 0 0,-1 1 0 0 0,1 0 0 0 0,-1-1-1 0 0,1 1 1 0 0,-1-1 0 0 0,1 1 0 0 0,-1-1-1 0 0,0 1 1 0 0,1-1 0 0 0,-1 1 0 0 0,0-1 0 0 0,1 1-1 0 0,-1-1 1 0 0,0 1 0 0 0,0-1 0 0 0,0 0-1 0 0,1 1 1 0 0,-1-1 0 0 0,0 0 0 0 0,0 1-1 0 0,0-1 1 0 0,0 1 0 0 0,0-1 0 0 0,0 0-1 0 0,0 1 1 0 0,0-1 0 0 0,-1 0 0 0 0,1 1 0 0 0,0-2-1 0 0,-6-21 321 0 0,6 21-215 0 0,-6-16 341 0 0,-1 1 1 0 0,-1 0-1 0 0,0 0 1 0 0,-15-22 0 0 0,-48-60 348 0 0,45 66-358 0 0,65 66-3399 0 0,9 11 2217 0 0,29 24 128 0 0,-67-61 617 0 0,0 0-1 0 0,1 0 1 0 0,-1-1-1 0 0,1 0 0 0 0,0-1 1 0 0,15 4-1 0 0,-26-8 14 0 0,1-1-1 0 0,-1 0 1 0 0,0 0-1 0 0,0 0 1 0 0,1 0 0 0 0,-1 0-1 0 0,0 1 1 0 0,0-1-1 0 0,1 0 1 0 0,-1 0-1 0 0,0 0 1 0 0,1 0-1 0 0,-1 0 1 0 0,0 0-1 0 0,0 0 1 0 0,1 0-1 0 0,-1 0 1 0 0,0 0 0 0 0,1 0-1 0 0,-1 0 1 0 0,0 0-1 0 0,0 0 1 0 0,1-1-1 0 0,-1 1 1 0 0,0 0-1 0 0,1 0 1 0 0,-1 0-1 0 0,0 0 1 0 0,0 0 0 0 0,1-1-1 0 0,-1 1 1 0 0,0 0-1 0 0,1 0 1 0 0,-5-10 278 0 0,-12-8 695 0 0,-107-82 616 0 0,78 73-1088 0 0,35 22-315 0 0,0-1 1 0 0,0 0-1 0 0,1 0 0 0 0,0-1 1 0 0,-16-15-1 0 0,18 10-833 0 0,6 12 606 0 0,1 0 0 0 0,0 0 1 0 0,0 0-1 0 0,0 0 0 0 0,0-1 0 0 0,0 1 0 0 0,0 0 0 0 0,0 0 0 0 0,0 0 0 0 0,0 0 0 0 0,0-1 0 0 0,0 1 0 0 0,0 0 0 0 0,0 0 0 0 0,0 0 0 0 0,1 0 0 0 0,-1-1 0 0 0,0 1 0 0 0,0 0 0 0 0,0 0 0 0 0,0 0 0 0 0,0 0 0 0 0,0 0 0 0 0,0-1 0 0 0,0 1 0 0 0,0 0 0 0 0,1 0 0 0 0,-1 0 0 0 0,0 0 0 0 0,0 0 0 0 0,0 0 0 0 0,0 0 0 0 0,0 0 0 0 0,1-1 0 0 0,-1 1 0 0 0,1 0-111 0 0,1 0-1 0 0,-1 0 1 0 0,0 0 0 0 0,1 0-1 0 0,-1 1 1 0 0,0-1-1 0 0,1 0 1 0 0,-1 1 0 0 0,0-1-1 0 0,1 1 1 0 0,-1-1-1 0 0,0 1 1 0 0,0-1 0 0 0,2 2-1 0 0,19 12-171 0 0,-1 1 0 0 0,23 20 0 0 0,-21-16-131 0 0,38 25 1237 0 0,-71-55 2011 0 0,-2-2-1865 0 0,-24-18 0 0 0,33 28-998 0 0,0 1 0 0 0,-1 0 0 0 0,1 0 0 0 0,-1 0-1 0 0,1 0 1 0 0,-1 1 0 0 0,1-1 0 0 0,-1 1 0 0 0,0 0 0 0 0,0 0 0 0 0,1 0-1 0 0,-1 1 1 0 0,-7-1 0 0 0,9 1 57 0 0,0 1 1 0 0,0-1-1 0 0,0 1 0 0 0,0-1 0 0 0,0 1 1 0 0,0 0-1 0 0,0 0 0 0 0,0 0 0 0 0,0 0 0 0 0,0 0 1 0 0,1 0-1 0 0,-1 0 0 0 0,0 1 0 0 0,1-1 1 0 0,-1 1-1 0 0,1-1 0 0 0,-1 1 0 0 0,1-1 0 0 0,0 1 1 0 0,0 0-1 0 0,0 0 0 0 0,0 0 0 0 0,-2 3 1 0 0,-1 5-662 0 0,0 1 0 0 0,1 0 1 0 0,-3 15-1 0 0,1-3-586 0 0,-77 207 195 0 0,30-90 1832 0 0,60-204-3662 0 0,9-17 3168 0 0,-26 115 2577 0 0,1-9-3567 0 0,-5 33-1083 0 0,-27 133 4230 0 0,48-211-6210 0 0,55-192 4706 0 0,-95 294 1594 0 0,19-51-1535 0 0,1 0 0 0 0,-10 46 0 0 0,29-81-3416 0 0,3-6 1341 0 0,3-11 899 0 0,-2-2-1 0 0,0 1 1 0 0,11-33 0 0 0,9-18 243 0 0,-25 61 1720 0 0,-9 19-43 0 0,-2 6-1824 0 0,0 1-1 0 0,1 0 1 0 0,0 0 0 0 0,2 0 0 0 0,-1 1 0 0 0,2-1 0 0 0,0 0 0 0 0,1 27 0 0 0,0-40 54 0 0,0-1 0 0 0,0 0 0 0 0,0 1 0 0 0,0-1 0 0 0,0 0 0 0 0,0 1 0 0 0,0-1 0 0 0,0 0 0 0 0,0 0 0 0 0,0 1 0 0 0,0-1 0 0 0,0 0 0 0 0,1 0 0 0 0,-1 1 0 0 0,0-1 0 0 0,0 0 0 0 0,0 1 0 0 0,0-1 0 0 0,0 0 0 0 0,1 0 0 0 0,-1 0 0 0 0,0 1 0 0 0,0-1 0 0 0,0 0 0 0 0,1 0 0 0 0,-1 0 0 0 0,0 1 0 0 0,0-1 0 0 0,1 0 1 0 0,-1 0-1 0 0,0 0 0 0 0,8-5-1124 0 0,3-14-296 0 0,-4-4 1730 0 0,0 0 0 0 0,-2 0 0 0 0,0 0 0 0 0,-2-1 0 0 0,1-33 0 0 0,5-39 4162 0 0,-19 358-7314 0 0,11-270 2230 0 0,1-4 512 0 0,-1 0 0 0 0,-1 0 0 0 0,1 0 0 0 0,-2 0 0 0 0,0 0 0 0 0,-4-20 0 0 0,5 31 237 0 0,0 1-1 0 0,0-1 1 0 0,-1 0 0 0 0,1 1 0 0 0,0-1 0 0 0,0 1 0 0 0,-1-1 0 0 0,1 0 0 0 0,0 1 0 0 0,0-1-1 0 0,-1 1 1 0 0,1-1 0 0 0,-1 1 0 0 0,1-1 0 0 0,-1 1 0 0 0,1-1 0 0 0,-1 1 0 0 0,1 0 0 0 0,-1-1-1 0 0,1 1 1 0 0,-1-1 0 0 0,1 1 0 0 0,-1 0 0 0 0,1 0 0 0 0,-1-1 0 0 0,0 1 0 0 0,1 0 0 0 0,-2 0-1 0 0,1 0 12 0 0,0 0-1 0 0,0 0 0 0 0,0 1 1 0 0,0-1-1 0 0,0 1 1 0 0,-1-1-1 0 0,1 1 0 0 0,0-1 1 0 0,1 1-1 0 0,-1 0 0 0 0,0-1 1 0 0,0 1-1 0 0,0 0 0 0 0,-1 1 1 0 0,-3 4-72 0 0,0 0 1 0 0,0 1 0 0 0,-5 9-1 0 0,-13 30-485 0 0,15-28 894 0 0,-1-1 0 0 0,-21 30 0 0 0,27-46-1378 0 0,0-1 890 0 0,-1 1 0 0 0,1 0 0 0 0,0 0 0 0 0,0 1 0 0 0,0-1 0 0 0,0 1 0 0 0,0-1 0 0 0,0 1 0 0 0,1 0 0 0 0,-1 0-1 0 0,0 0 1 0 0,1 0 0 0 0,-4 4 0 0 0,-4 5-525 0 0,-14 19 664 0 0,14-41-442 0 0,10 9 178 0 0,0 1 0 0 0,0 0-1 0 0,0-1 1 0 0,-1 1 0 0 0,1 0 0 0 0,1-1-1 0 0,-1 1 1 0 0,0-1 0 0 0,1-2 0 0 0,0-10 274 0 0,-4-67 33 0 0,3 75-163 0 0,-1 3 19 0 0,1 1 0 0 0,0 0 0 0 0,0 0 0 0 0,0 0 0 0 0,1 0 0 0 0,-1 0 0 0 0,0 0-1 0 0,1-1 1 0 0,0-1 0 0 0,0 2-5 0 0,0 0-33 0 0,-1 1 16 0 0,1 1-50 0 0,4 0-1463 0 0,-4 0 1515 0 0,-1 0 0 0 0,1 0 0 0 0,-1 0 0 0 0,1 0 0 0 0,0 0-1 0 0,-1 0 1 0 0,1 0 0 0 0,-1 0 0 0 0,1 0 0 0 0,-1 0 0 0 0,1 1-1 0 0,-1-1 1 0 0,1 0 0 0 0,-1 0 0 0 0,1 1 0 0 0,-1-1-1 0 0,1 0 1 0 0,-1 0 0 0 0,0 1 0 0 0,1-1 0 0 0,0 1 0 0 0,86 78-957 0 0,-62-59 992 0 0,-25-18 257 0 0,-1 0-1 0 0,0 0 1 0 0,0-1 0 0 0,0 1 0 0 0,0 0 0 0 0,0-1 0 0 0,0 1 0 0 0,0-1 0 0 0,0 1 0 0 0,-1-1 0 0 0,1 0-1 0 0,-1 0 1 0 0,1 1 0 0 0,-1-1 0 0 0,1 0 0 0 0,-1 0 0 0 0,0 0 0 0 0,-3 1 0 0 0,-12 10-84 0 0,17-12-108 0 0,13 8-4956 0 0,2-12 11428 0 0,-30 9-6600 0 0,12-4 141 0 0,-38 9 706 0 0,64-13-7364 0 0,-5 0 6549 0 0,0 1 0 0 0,20 1-1 0 0,-34 1 22 0 0,0 0 0 0 0,1 0-1 0 0,-1 1 1 0 0,0 0 0 0 0,0-1-1 0 0,0 1 1 0 0,0 1 0 0 0,5 1-1 0 0,18 6 68 0 0,-25-9-67 0 0,1 2 2 0 0,-2-1-2 0 0,17 3-66 0 0,-16-4 66 0 0,8-1-304 0 0,-9 1 334 0 0,-1 0-1 0 0,0-1 0 0 0,0 1 0 0 0,1 0 0 0 0,-1-1 1 0 0,0 1-1 0 0,0 0 0 0 0,0-1 0 0 0,1 1 1 0 0,-1 0-1 0 0,0-1 0 0 0,0 1 0 0 0,0 0 0 0 0,0-1 1 0 0,0 1-1 0 0,0-1 0 0 0,0 1 0 0 0,0 0 1 0 0,0-1-1 0 0,0 1 0 0 0,0 0 0 0 0,0-1 0 0 0,0 1 1 0 0,0-1-1 0 0,0 1 0 0 0,0 0 0 0 0,0-1 1 0 0,0 1-1 0 0,-1 0 0 0 0,1-1 0 0 0,-3-12 1209 0 0,-3-5-789 0 0,1-1 0 0 0,-5-29-1 0 0,9 39-496 0 0,0-1 0 0 0,1 1 0 0 0,0 0-1 0 0,1-1 1 0 0,0 1 0 0 0,0 0 0 0 0,4-12-1 0 0,3-2 1 0 0,3-9 1188 0 0,-8 23-1761 0 0,-2 6 470 0 0,0 0 125 0 0,0 1-1 0 0,0-1 1 0 0,1 1 0 0 0,-1-1 0 0 0,1 1 0 0 0,-1 0 0 0 0,1 0 0 0 0,0 0 0 0 0,0 0 0 0 0,0 0-1 0 0,0 0 1 0 0,3-2 0 0 0,-3 3-35 0 0,-2 1-15 0 0,1 1-245 0 0,0-1 332 0 0,-1 1-1 0 0,1 0 0 0 0,0-1 1 0 0,-1 1-1 0 0,1-1 0 0 0,-1 1 1 0 0,1 0-1 0 0,-1-1 1 0 0,0 1-1 0 0,1 0 0 0 0,-1-1 1 0 0,0 1-1 0 0,1 0 0 0 0,-1 0 1 0 0,0-1-1 0 0,0 1 0 0 0,0 0 1 0 0,0 0-1 0 0,0 0 0 0 0,0-1 1 0 0,0 1-1 0 0,0 0 0 0 0,0 0 1 0 0,0-1-1 0 0,0 1 1 0 0,-1 1-1 0 0,-5 27 854 0 0,6-25-940 0 0,-21 56 2488 0 0,32-78-5643 0 0,-9 13 3200 0 0,9-19-108 0 0,-10 20 131 0 0,1 0 1 0 0,0-1 0 0 0,0 1 0 0 0,0 0 0 0 0,0 0 0 0 0,1 0-1 0 0,-1 1 1 0 0,1-1 0 0 0,0 1 0 0 0,0-1 0 0 0,0 1 0 0 0,1 0-1 0 0,6-4 1 0 0,-9 6-41 0 0,18-4-12 0 0,-5 3 44 0 0,-10 2-38 0 0,-1 0 1 0 0,1 0-1 0 0,-1 0 0 0 0,1 0 0 0 0,-1 1 0 0 0,0-1 0 0 0,1 1 0 0 0,-1 0 0 0 0,4 2 1 0 0,-2 0 64 0 0,-4-3-16 0 0,0 1 0 0 0,0 0 0 0 0,1-1 0 0 0,-1 1 0 0 0,0-1 0 0 0,0 0 0 0 0,0 1 0 0 0,0-1 0 0 0,1 0 0 0 0,-1 0 0 0 0,0 1 0 0 0,0-1 0 0 0,1 0 0 0 0,1-1 0 0 0,-1 1-49 0 0,-2 0 1 0 0,2 0 32 0 0,-2 0-33 0 0,0 1 1 0 0,2-1 42 0 0,0 0 11 0 0,29 4-69 0 0,-9 1 210 0 0,-20-5-141 0 0,0 0 0 0 0,3 0 90 0 0,1 0-1 0 0,0 0 0 0 0,-1-1 1 0 0,11-2-1 0 0,1 0 280 0 0,3-4-49 0 0,-6 3-184 0 0,-14 4-72 0 0,1 0 2 0 0,3-2-28 0 0,0 0 0 0 0,1 1 0 0 0,-1 0 0 0 0,0 0 0 0 0,1 0 0 0 0,-1 1 0 0 0,0-1 1 0 0,1 1-1 0 0,7 1 0 0 0,5-1 3 0 0,41-4 40 0 0,35-3 94 0 0,143-22 81 0 0,-208 26-249 0 0,60-9 104 0 0,-37 4-3 0 0,21-6 50 0 0,-66 13-152 0 0,12-4 142 0 0,1-1 1 0 0,-1 0 0 0 0,19-10-1 0 0,-35 14-114 0 0,15-6 60 0 0,-2 2-84 0 0,-10 4 2 0 0,-1 1 0 0 0,1-1 1 0 0,0 1-1 0 0,0 0 0 0 0,7-1 1 0 0,6-1 103 0 0,-16 3-116 0 0,0 0 0 0 0,15-2 64 0 0,-15 1-64 0 0,-1 1 0 0 0,1 0 0 0 0,12-2 23 0 0,-10 0 14 0 0,8-3 143 0 0,-12 5-116 0 0,12-6-95 0 0,-9 5 29 0 0,0-1 0 0 0,0 1 0 0 0,0-1 1 0 0,14-12 6866 0 0,11 13-9608 0 0,18-1 1739 0 0,-37 2 860 0 0,-1 0-1 0 0,1-1 1 0 0,-1 0-1 0 0,1-1 1 0 0,-1 0-1 0 0,0 0 1 0 0,0 0 0 0 0,16-8-1 0 0,19-6-21 0 0,58-17-500 0 0,-95 31 615 0 0,0 1 0 0 0,-1 0 0 0 0,12 0 1 0 0,0-1-23 0 0,164-46 73 0 0,-157 40 0 0 0,-11 3 0 0 0,0 1 0 0 0,0 0 0 0 0,19-3 0 0 0,-18 5 7 0 0,0-1-1 0 0,0-1 0 0 0,15-6 1 0 0,14-4 167 0 0,-21 10-13 0 0,-13 2-65 0 0,0 0 0 0 0,0 0-1 0 0,14-6 1 0 0,-21 8-96 0 0,-2-1 10 0 0,0 1 0 0 0,0 0 1 0 0,0 0-1 0 0,0 0 0 0 0,0 0 0 0 0,1 0 0 0 0,-1 0 0 0 0,0 0 0 0 0,0 0 0 0 0,0 0 0 0 0,0 0 1 0 0,0 0-1 0 0,0 0 0 0 0,0 0 0 0 0,0 0 0 0 0,0-1 0 0 0,0 1 0 0 0,0 0 0 0 0,0 0 1 0 0,0 0-1 0 0,0 0 0 0 0,0 0 0 0 0,0 0 0 0 0,0 0 0 0 0,0 0 0 0 0,0 0 0 0 0,0-1 0 0 0,0 1 1 0 0,0 0-1 0 0,0 0 0 0 0,0 0 0 0 0,0 0 0 0 0,0 0 0 0 0,0 0 0 0 0,0 0 0 0 0,0 0 1 0 0,0 0-1 0 0,0 0 0 0 0,0-1 0 0 0,0 1 0 0 0,0 0 0 0 0,0 0 0 0 0,0 0 0 0 0,0 0 0 0 0,0 0 1 0 0,0 0-1 0 0,0 0 0 0 0,-1 0 0 0 0,-5-5 1078 0 0,-7-2 472 0 0,2 3-1400 0 0,1 1 0 0 0,0 1 0 0 0,-1-1 0 0 0,0 2 0 0 0,0-1-1 0 0,0 2 1 0 0,-17 0 0 0 0,-3-1 41 0 0,-60 2 341 0 0,31 0-265 0 0,31 0-186 0 0,17 0-3 0 0,0-1 1 0 0,0 0-1 0 0,0-1 1 0 0,-16-3-1 0 0,5-3-98 0 0,0-2 0 0 0,0-1-1 0 0,1 0 1 0 0,1-2 0 0 0,-23-15 0 0 0,33 20-118 0 0,0-1 1 0 0,1 0 0 0 0,0-1-1 0 0,0 0 1 0 0,1-1-1 0 0,0 1 1 0 0,1-2 0 0 0,-13-19-1 0 0,17 24-58 0 0,1 0 0 0 0,1 0 0 0 0,-4-9 1 0 0,4 7 66 0 0,-1 1 1 0 0,0-1 0 0 0,-7-9 0 0 0,-4-12 90 0 0,5 9 56 0 0,9 18-33 0 0,-4-6 15 0 0,0 1 0 0 0,0-1 0 0 0,0 1 0 0 0,-1 0-1 0 0,0 0 1 0 0,-6-7 0 0 0,6 8-26 0 0,4 6-59 0 0,4 7-2495 0 0,-2-4 2512 0 0,0-1 0 0 0,-1 0 0 0 0,1 1 1 0 0,-1-1-1 0 0,0 5 0 0 0,0-4 26 0 0,1 3 90 0 0,0 0 0 0 0,-1-1 0 0 0,0 1 0 0 0,0 0 0 0 0,0-1-1 0 0,-1 1 1 0 0,1 0 0 0 0,-2-1 0 0 0,1 1 0 0 0,0-1 0 0 0,-1 0 0 0 0,0 1 0 0 0,0-1 0 0 0,-1 0-1 0 0,0 0 1 0 0,-3 5 0 0 0,-1 2 113 0 0,-11 25 0 0 0,12-23 466 0 0,-12 19 0 0 0,4-8-478 0 0,11-18-72 0 0,0-1 1 0 0,-1 1-1 0 0,0-1 1 0 0,0 0-1 0 0,-1 0 1 0 0,1 0-1 0 0,-11 10 1 0 0,4-8 165 0 0,7-4-133 0 0,0-1 1 0 0,0 0-1 0 0,-1 0 1 0 0,1 0-1 0 0,-10 4 1 0 0,-89 35 1036 0 0,68-32-863 0 0,-66 9 0 0 0,15-4-298 0 0,-58 8 68 0 0,107-17-64 0 0,-56 3 0 0 0,12-11-63 0 0,74 1 62 0 0,-32-3-79 0 0,-67-16 0 0 0,55 10 48 0 0,32 6 0 0 0,-30-10 0 0 0,41 12 24 0 0,-1 0 0 0 0,0 0 0 0 0,0 1 0 0 0,-13-1 0 0 0,-19-2-16 0 0,38 4 21 0 0,0-1-15 0 0,1 0 1 0 0,-1 1 0 0 0,0 0-1 0 0,1-1 1 0 0,-1 1-1 0 0,0 0 1 0 0,0 0-1 0 0,-2 1 1 0 0,4 2-856 0 0,0 0 399 0 0,1 0 1 0 0,0 0-1 0 0,-1 0 1 0 0,1 0-1 0 0,1 0 1 0 0,-1 0-1 0 0,0 0 1 0 0,1-1-1 0 0,-1 1 1 0 0,2 5-1 0 0,2 16 103 0 0,-4 0 399 0 0,-2 0 0 0 0,0 0 0 0 0,-2 0 0 0 0,-1-1 1 0 0,0 1-1 0 0,-2-1 0 0 0,-1 0 0 0 0,-11 24 0 0 0,15-38 89 0 0,-1-1 0 0 0,1 0 0 0 0,-8 9 388 0 0,15-30-1929 0 0,29-93 456 0 0,-30 99 2572 0 0,-10 27-93 0 0,6-6-2102 0 0,0 1-1 0 0,0 0 1 0 0,2-1 0 0 0,0 1 0 0 0,0 0-1 0 0,5 24 1 0 0,-5-38 555 0 0,0-1 0 0 0,0 1 0 0 0,0-1-1 0 0,0 1 1 0 0,0-1 0 0 0,0 1 0 0 0,0-1-1 0 0,0 0 1 0 0,1 1 0 0 0,-1-1 0 0 0,0 1-1 0 0,0-1 1 0 0,1 1 0 0 0,-1-1 0 0 0,0 0 0 0 0,0 1-1 0 0,1-1 1 0 0,-1 0 0 0 0,0 1 0 0 0,1-1-1 0 0,-1 0 1 0 0,1 1 0 0 0,-1-1 0 0 0,0 0 0 0 0,1 0-1 0 0,-1 1 1 0 0,1-1 0 0 0,-1 0 0 0 0,1 0-1 0 0,0 0 1 0 0,-1 0-16 0 0,1 0 1 0 0,0 0-1 0 0,0-1 0 0 0,0 1 0 0 0,0-1 1 0 0,-1 1-1 0 0,1-1 0 0 0,0 1 1 0 0,-1-1-1 0 0,1 1 0 0 0,0-1 0 0 0,-1 1 1 0 0,1-1-1 0 0,0-1 0 0 0,18-27-1249 0 0,23-73-125 0 0,-31 73 1617 0 0,1 0 1 0 0,1 1 0 0 0,19-31 939 0 0,-33 72 2135 0 0,-15 59-1838 0 0,8-40-1620 0 0,1-1-1 0 0,-3 51 0 0 0,10-82 162 0 0,0 1 0 0 0,0-1 0 0 0,0 0 0 0 0,-1 1 0 0 0,1-1-1 0 0,0 1 1 0 0,0-1 0 0 0,0 0 0 0 0,0 1 0 0 0,0-1 0 0 0,0 1 0 0 0,1-1-1 0 0,-1 0 1 0 0,0 1 0 0 0,0-1 0 0 0,0 0 0 0 0,0 1 0 0 0,0-1 0 0 0,0 0-1 0 0,1 1 1 0 0,-1-1 0 0 0,0 0 0 0 0,0 1 0 0 0,0-1 0 0 0,1 0 0 0 0,-1 1-1 0 0,0-1 1 0 0,1 0 0 0 0,-1 0 0 0 0,0 1 0 0 0,1-1 0 0 0,-1 0 0 0 0,0 0-1 0 0,1 1 1 0 0,0-2-68 0 0,0 1 0 0 0,0 0 0 0 0,0 0 0 0 0,0-1 0 0 0,0 1 0 0 0,0 0 0 0 0,-1-1 0 0 0,1 1 0 0 0,0-1 0 0 0,0 1 0 0 0,0-1 0 0 0,-1 1 0 0 0,2-2 0 0 0,21-24-1438 0 0,-8 0 1536 0 0,0 0-1 0 0,15-43 1 0 0,-4 9 182 0 0,-50 117 4945 0 0,-27 103-6776 0 0,48-131 1827 0 0,3-29-248 0 0,0 1-1 0 0,0 0 1 0 0,0 0 0 0 0,0 0-1 0 0,0 0 1 0 0,0 0 0 0 0,0-1-1 0 0,1 1 1 0 0,-1 0-1 0 0,0 0 1 0 0,1 0 0 0 0,-1-1-1 0 0,1 2 1 0 0,-1-2-35 0 0,0 0-1 0 0,1 0 1 0 0,-1 1 0 0 0,0-1 0 0 0,1 0-1 0 0,-1 0 1 0 0,0 0 0 0 0,1 0-1 0 0,-1 0 1 0 0,0 0 0 0 0,1 0 0 0 0,-1 1-1 0 0,0-1 1 0 0,1 0 0 0 0,-1 0-1 0 0,1 0 1 0 0,-1-1 0 0 0,0 1 0 0 0,1 0-1 0 0,-1 0 1 0 0,0 0 0 0 0,1 0-1 0 0,-1 0 1 0 0,0 0 0 0 0,1 0 0 0 0,-1-1-1 0 0,0 1 1 0 0,1 0 0 0 0,-1 0-1 0 0,0 0 1 0 0,0-1 0 0 0,1 1 0 0 0,-1 0-1 0 0,3-3 18 0 0,-1 1 0 0 0,0 0 0 0 0,1-1 0 0 0,-1 1 0 0 0,0-1 0 0 0,0 0 1 0 0,0 1-1 0 0,-1-1 0 0 0,3-6 0 0 0,11-31-818 0 0,-12 30 831 0 0,62-163 2208 0 0,-67 174-1707 0 0,1 1-1 0 0,0-1 0 0 0,0 0 0 0 0,0 1 1 0 0,0-1-1 0 0,0 1 0 0 0,0-1 0 0 0,1 1 1 0 0,-1 0-1 0 0,0 2 0 0 0,0-3-47 0 0,-18 53-1212 0 0,3 1 0 0 0,-11 61 0 0 0,25-108 872 0 0,1-5-49 0 0,0 0 0 0 0,1 0 1 0 0,-1 0-1 0 0,1 0 0 0 0,-1 0 0 0 0,1 0 0 0 0,1 6 1 0 0,-1-9-85 0 0,0 0 1 0 0,0 0-1 0 0,1 0 1 0 0,-1 0-1 0 0,0 0 1 0 0,0 0-1 0 0,1 0 1 0 0,-1 0-1 0 0,0 0 1 0 0,1 0-1 0 0,-1 0 1 0 0,0 0-1 0 0,0 0 1 0 0,1 0-1 0 0,-1 0 1 0 0,0 0-1 0 0,0 0 1 0 0,1 0-1 0 0,-1-1 1 0 0,0 1-1 0 0,0 0 1 0 0,10-9-1636 0 0,6-13 1538 0 0,-2 0 1 0 0,24-47-1 0 0,-20 34 231 0 0,3-6 64 0 0,-9 15 154 0 0,2 1 0 0 0,19-26 330 0 0,-40 69 2655 0 0,6-13-2538 0 0,-83 245-835 0 0,84-250 71 0 0,0 1 0 0 0,0-1 0 0 0,0 0 0 0 0,-1 0 1 0 0,1 0-1 0 0,0 1 0 0 0,0-1 0 0 0,0 0 1 0 0,0 0-1 0 0,0 0 0 0 0,0 1 0 0 0,0-1 0 0 0,0 0 1 0 0,0 0-1 0 0,-1 1 0 0 0,1-1 0 0 0,0 0 1 0 0,0 0-1 0 0,0 1 0 0 0,0-1 0 0 0,1 0 0 0 0,-1 0 1 0 0,0 0-1 0 0,0 1 0 0 0,0-1 0 0 0,0 0 1 0 0,0 0-1 0 0,0 1 0 0 0,0-1 0 0 0,0 0 0 0 0,0 0 1 0 0,0 0-1 0 0,1 1 0 0 0,-1-1 0 0 0,0 0 1 0 0,8-5-1879 0 0,8-13 862 0 0,1-12 1101 0 0,15-37 1 0 0,-20 39 157 0 0,2 0 0 0 0,17-27 1 0 0,-38 72 5710 0 0,-7 31-4341 0 0,-7 40-2803 0 0,19-81 1162 0 0,1-5 20 0 0,1 1 1 0 0,-1-1-1 0 0,1 0 1 0 0,-1 1-1 0 0,1-1 1 0 0,0 1-1 0 0,0-1 1 0 0,0 0-1 0 0,0 4 1 0 0,0-6-12 0 0,1 1 1 0 0,-1-1-1 0 0,0 0 1 0 0,1 0 0 0 0,-1 0-1 0 0,0 0 1 0 0,0 0 0 0 0,1 0-1 0 0,-1 0 1 0 0,0 0 0 0 0,1 0-1 0 0,-1 0 1 0 0,0 0 0 0 0,1 0-1 0 0,-1 0 1 0 0,0 0 0 0 0,0 0-1 0 0,1 0 1 0 0,-1-1-1 0 0,0 1 1 0 0,0 0 0 0 0,1 0-1 0 0,-1 0 1 0 0,0 0 0 0 0,0 0-1 0 0,1-1 1 0 0,-1 1 0 0 0,0 0-1 0 0,0 0 1 0 0,1-1 0 0 0,8-6-405 0 0,4-6 289 0 0,0-2 1 0 0,-1 0-1 0 0,-1 0 1 0 0,0-1 0 0 0,16-33-1 0 0,-14 26 331 0 0,0 0-1 0 0,29-37 441 0 0,-46 77 1778 0 0,-28 70-127 0 0,22-61-2164 0 0,0-1 1 0 0,2 1-1 0 0,-9 50 0 0 0,17-76-87 0 0,0 0-1 0 0,0 0 1 0 0,0 0 0 0 0,0 0-1 0 0,0 0 1 0 0,0 0 0 0 0,0 0-1 0 0,0 1 1 0 0,0-1 0 0 0,0 0-1 0 0,0 0 1 0 0,0 0-1 0 0,0 0 1 0 0,0 0 0 0 0,9-4-2486 0 0,2-7 1167 0 0,81-116 476 0 0,-50 67 2371 0 0,-46 79 3196 0 0,-8 21-4504 0 0,8-26-371 0 0,-1 1 1 0 0,2 0-1 0 0,-3 26 0 0 0,6-41 113 0 0,0 0-1 0 0,-1 0 1 0 0,1 1-1 0 0,0-1 0 0 0,0 0 1 0 0,0 0-1 0 0,0 1 1 0 0,0-1-1 0 0,0 0 1 0 0,0 0-1 0 0,0 1 1 0 0,0-1-1 0 0,0 0 0 0 0,0 0 1 0 0,0 0-1 0 0,0 1 1 0 0,1-1-1 0 0,-1 0 1 0 0,0 0-1 0 0,0 0 0 0 0,0 1 1 0 0,0-1-1 0 0,0 0 1 0 0,0 0-1 0 0,0 0 1 0 0,1 1-1 0 0,-1-1 1 0 0,0 0-1 0 0,0 0 0 0 0,0 0 1 0 0,0 0-1 0 0,1 1 1 0 0,-1-1-1 0 0,0 0 1 0 0,0 0-1 0 0,0 0 1 0 0,1 0-1 0 0,-1 0 0 0 0,0 0 1 0 0,0 0-1 0 0,1 0 1 0 0,-1 0-1 0 0,0 0 1 0 0,12-6-1391 0 0,7-13 416 0 0,5-13 1073 0 0,-1-1 1 0 0,30-62 1326 0 0,-60 104 1453 0 0,-6 15 1250 0 0,3 0-4589 0 0,1 1 0 0 0,2 0 0 0 0,0 0-1 0 0,-4 39 1 0 0,36-84-5151 0 0,15-39 5891 0 0,33-65 2102 0 0,-77 136 2623 0 0,2-9-4634 0 0,-3 10-210 0 0,-19 54-730 0 0,21-57 470 0 0,1 1 0 0 0,0-1 0 0 0,0 1 0 0 0,0 16 0 0 0,15-25-5378 0 0,4-17 4774 0 0,-3-3 687 0 0,0 0 1 0 0,-1-2 0 0 0,-1 1 0 0 0,12-26 0 0 0,1-2 189 0 0,-19 36 134 0 0,-6 10-87 0 0,-4 6-87 0 0,-9 15 1075 0 0,2 1 1 0 0,0 1-1 0 0,2 0 0 0 0,-14 43 0 0 0,17-47-982 0 0,6-18-315 0 0,2-1-348 0 0,0 0 151 0 0,-1 0 1 0 0,1 0 0 0 0,-1-1-1 0 0,1 1 1 0 0,-1-1-1 0 0,0 1 1 0 0,1-1 0 0 0,-1 1-1 0 0,1-4 1 0 0,0 3 187 0 0,51-74-626 0 0,24-31 3259 0 0,-82 126 1170 0 0,0-6-3537 0 0,-9 20-185 0 0,3 0 1 0 0,-13 55-1 0 0,40-99-5770 0 0,85-126 5287 0 0,-64 91 3548 0 0,-42 64 1087 0 0,-21 45-4001 0 0,18-44-147 0 0,0 0 1 0 0,1 1 0 0 0,0-1 0 0 0,-2 22 0 0 0,9-40 31 0 0,0-1 1 0 0,0 0-1 0 0,0 0 0 0 0,0 0 0 0 0,0 0 0 0 0,0 0 0 0 0,0 0 1 0 0,1 1-1 0 0,-1-1 0 0 0,0 0 0 0 0,0 0 0 0 0,0 0 1 0 0,0 0-1 0 0,0 0 0 0 0,1 0 0 0 0,-1 0 0 0 0,0 0 1 0 0,0 0-1 0 0,0 0 0 0 0,0 0 0 0 0,1 0 0 0 0,-1 0 0 0 0,0 0 1 0 0,0 0-1 0 0,0 0 0 0 0,0 0 0 0 0,1 0 0 0 0,-1 0 1 0 0,0 0-1 0 0,0 0 0 0 0,0 0 0 0 0,0 0 0 0 0,1 0 1 0 0,-1 0-1 0 0,0 0 0 0 0,0 0 0 0 0,0-1 0 0 0,0 1 0 0 0,0 0 1 0 0,1 0-1 0 0,6-3-922 0 0,-1-1 596 0 0,-1 0 0 0 0,0 0 0 0 0,-1-1 0 0 0,1 0 0 0 0,-1 1 0 0 0,5-8-1 0 0,21-35 350 0 0,-14 21-72 0 0,75-103 3230 0 0,-102 145 584 0 0,-1 4-3881 0 0,2 0 0 0 0,0 1 0 0 0,1 0 0 0 0,1 1 0 0 0,-8 35-1 0 0,34-70-5381 0 0,45-84 5138 0 0,-28 40 517 0 0,-38 70 5115 0 0,-7 33-5082 0 0,6-31-199 0 0,1-1 1 0 0,0 1 0 0 0,-2 26-1 0 0,10-43-1501 0 0,-2 1 1247 0 0,0-1 0 0 0,-1 1 1 0 0,0-1-1 0 0,1 0 0 0 0,-1 0 1 0 0,0 0-1 0 0,0 0 0 0 0,0 0 1 0 0,0 0-1 0 0,3-5 0 0 0,21-34 794 0 0,-19 28-745 0 0,32-47 1724 0 0,-40 65-981 0 0,1-1 0 0 0,-1 1 0 0 0,-1 0 0 0 0,1-1 0 0 0,-4 8 1 0 0,-1 6-1055 0 0,-28 82 960 0 0,38-111-853 0 0,-1-1 1 0 0,-1 1-1 0 0,2-21 0 0 0,1 1 448 0 0,36-163 13 0 0,-33 155 2379 0 0,-22 41 1505 0 0,12 0-3924 0 0,-1 0 0 0 0,1 0 1 0 0,0 0-1 0 0,0 0 0 0 0,-1 0 0 0 0,1 0 1 0 0,1 1-1 0 0,-1-1 0 0 0,0 1 0 0 0,0 0 1 0 0,-1 4-1 0 0,-14 36-1261 0 0,12-28 968 0 0,2-6 123 0 0,-30 90-640 0 0,41-114-1786 0 0,22-67 1454 0 0,-24 61 1276 0 0,2 1 0 0 0,0 0 0 0 0,1 0 0 0 0,15-26 816 0 0,-22 62 297 0 0,-4 16-1218 0 0,-7 45 0 0 0,4-47-29 0 0,-1 57-1 0 0,6-86-6 0 0,0-1-1 0 0,0 1 0 0 0,0 0 1 0 0,0 0-1 0 0,0 0 1 0 0,0-1-1 0 0,0 1 0 0 0,0 0 1 0 0,0 0-1 0 0,0 0 1 0 0,0-1-1 0 0,1 1 0 0 0,-1 0 1 0 0,0 0-1 0 0,1-1 1 0 0,-1 1-1 0 0,0 0 0 0 0,1 0 1 0 0,-1-1-1 0 0,1 1 1 0 0,-1-1-1 0 0,1 1 0 0 0,-1 0 1 0 0,1-1-1 0 0,0 1 1 0 0,-1-1-1 0 0,2 1 0 0 0,-1-1-54 0 0,0 0 0 0 0,0 0-1 0 0,0-1 1 0 0,-1 1 0 0 0,1 0-1 0 0,0 0 1 0 0,0-1 0 0 0,0 1 0 0 0,-1-1-1 0 0,1 1 1 0 0,0-1 0 0 0,0 1-1 0 0,-1-1 1 0 0,1 1 0 0 0,0-1-1 0 0,-1 0 1 0 0,1 1 0 0 0,-1-1-1 0 0,1 0 1 0 0,-1 0 0 0 0,1 1 0 0 0,-1-1-1 0 0,1 0 1 0 0,-1-1 0 0 0,9-18 373 0 0,-1 0 1 0 0,-1 0 0 0 0,-1 0 0 0 0,7-43 0 0 0,-9 42 1411 0 0,-4 24-1474 0 0,1-1 0 0 0,-1 0 0 0 0,0 1-1 0 0,0-1 1 0 0,-1 0 0 0 0,1 0 0 0 0,-1 3-1 0 0,1-1-181 0 0,-23 194-660 0 0,40-225-2659 0 0,5-67 4042 0 0,4-11 1988 0 0,-28 120-1291 0 0,0 21-1832 0 0,1 0 0 0 0,1 0 1 0 0,6 37-1 0 0,-6-70 270 0 0,1-1 0 0 0,-1 0 0 0 0,1 1 0 0 0,0-1 0 0 0,-1 0 1 0 0,1 0-1 0 0,0 0 0 0 0,1 1 0 0 0,-1-1 0 0 0,2 3 0 0 0,-2-5 75 0 0,-1 0 1 0 0,0 1-1 0 0,1-1 0 0 0,-1 0 1 0 0,0 0-1 0 0,1 1 0 0 0,-1-1 1 0 0,1 0-1 0 0,-1 0 1 0 0,0 1-1 0 0,1-1 0 0 0,-1 0 1 0 0,1 0-1 0 0,-1 0 0 0 0,1 0 1 0 0,-1 0-1 0 0,1 0 1 0 0,-1 0-1 0 0,0 0 0 0 0,1 0 1 0 0,-1 0-1 0 0,1 0 0 0 0,0 0 7 0 0,0-1-1 0 0,0 1 1 0 0,0-1-1 0 0,0 1 1 0 0,0-1-1 0 0,0 1 1 0 0,-1-1-1 0 0,1 1 1 0 0,0-1-1 0 0,0 0 1 0 0,-1 0-1 0 0,1 1 1 0 0,0-1-1 0 0,0-1 1 0 0,4-6-4 0 0,-1 0 0 0 0,0 0 1 0 0,-1 0-1 0 0,0 0 1 0 0,0-1-1 0 0,3-16 0 0 0,-3 13 220 0 0,0 0 0 0 0,1 1-1 0 0,6-15 691 0 0,-4 45 97 0 0,-2-6-530 0 0,-2-7-475 0 0,-1 1-139 0 0,1-1 0 0 0,0 0 0 0 0,0 0 0 0 0,0 0 0 0 0,5 8-1 0 0,-7-13 144 0 0,1 0 0 0 0,-1 0-1 0 0,1 0 1 0 0,-1-1-1 0 0,1 1 1 0 0,0 0-1 0 0,-1-1 1 0 0,1 1 0 0 0,0 0-1 0 0,0-1 1 0 0,-1 1-1 0 0,1-1 1 0 0,0 1 0 0 0,0-1-1 0 0,0 0 1 0 0,0 1-1 0 0,0-1 1 0 0,1 0 0 0 0,-1 0 15 0 0,0 0 1 0 0,0 0 0 0 0,1 0-1 0 0,-1 0 1 0 0,0-1 0 0 0,0 1 0 0 0,1 0-1 0 0,-1-1 1 0 0,0 1 0 0 0,0-1-1 0 0,0 1 1 0 0,0-1 0 0 0,0 0-1 0 0,0 0 1 0 0,0 1 0 0 0,0-1-1 0 0,2-1 1 0 0,3-4-10 0 0,2 0 1 0 0,-1 0-1 0 0,1 1 0 0 0,0 0 0 0 0,0 1 0 0 0,0 0 1 0 0,1 0-1 0 0,0 1 0 0 0,10-3 0 0 0,-17 5 18 0 0,-1 1-1 0 0,0 0 1 0 0,0 0-1 0 0,0 0 0 0 0,1 0 1 0 0,-1 0-1 0 0,0 0 1 0 0,0 0-1 0 0,0 0 1 0 0,1 0-1 0 0,-1 1 1 0 0,0-1-1 0 0,0 0 0 0 0,0 1 1 0 0,0-1-1 0 0,0 1 1 0 0,2 0-1 0 0,0 1 235 0 0,0-1 0 0 0,0 1 0 0 0,0-1 0 0 0,0 0-1 0 0,0 0 1 0 0,9 2 2331 0 0,-8-3-3730 0 0,-2-1 473 0 0</inkml:trace>
</inkml:ink>
</file>

<file path=ppt/ink/ink3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7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8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6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0:50.997"/>
    </inkml:context>
    <inkml:brush xml:id="br0">
      <inkml:brushProperty name="width" value="0.1" units="cm"/>
      <inkml:brushProperty name="height" value="0.1" units="cm"/>
      <inkml:brushProperty name="color" value="#FFDEBD"/>
    </inkml:brush>
  </inkml:definitions>
  <inkml:trace contextRef="#ctx0" brushRef="#br0">1749 484 919 0 0,'1'2'13598'0'0,"2"10"-13896"0"0,6 5-36 0 0,1-1-1 0 0,0 0 0 0 0,1-1 1 0 0,17 17-1 0 0,11 16 1027 0 0,-7-6-183 0 0,-32-42-490 0 0,-2-1-479 0 0,1 0 384 0 0,-1 0 1 0 0,1-1-1 0 0,0 1 0 0 0,-1 0 1 0 0,1-1-1 0 0,-2-2 0 0 0,1 1 9 0 0,-12-13 576 0 0,-5-6-164 0 0,0-1 0 0 0,1-1 0 0 0,2 0 0 0 0,-20-39 0 0 0,125 248 3463 0 0,-88-184-4021 0 0,-2-3-351 0 0,-4-9-1151 0 0,-10-16-830 0 0,9 18 2600 0 0,-25-37 309 0 0,-28-54 0 0 0,62 105 660 0 0,16 34 2231 0 0,32 54-4042 0 0,-44-82 739 0 0,-4-5 34 0 0,1 0 0 0 0,-1-1 1 0 0,5 14-1 0 0,-9-21-473 0 0,0 0 262 0 0,0 0 1 0 0,0 0 0 0 0,0 0-1 0 0,-1 1 1 0 0,1-1 0 0 0,-1 0-1 0 0,1 1 1 0 0,-3-3-1 0 0,-1-1-179 0 0,-42-52-134 0 0,-83-90 1114 0 0,196 241 1098 0 0,-63-90-1690 0 0,4 7-429 0 0,0 0 0 0 0,1-1 0 0 0,0 0 0 0 0,18 17 0 0 0,-30-37-3179 0 0,3 8 3488 0 0,0-1 0 0 0,-1 1 0 0 0,1 0 0 0 0,-1 0 0 0 0,1 0 0 0 0,-4-3 0 0 0,-2-3 799 0 0,-58-74 1710 0 0,113 174-122 0 0,-26-45-2075 0 0,-22-46-134 0 0,-5-14-2975 0 0,-10-12 3326 0 0,-2 1 0 0 0,-1 1 0 0 0,0 0 0 0 0,-31-28 816 0 0,59 65-1191 0 0,47 67-201 0 0,-57-80 119 0 0,-9-17-2517 0 0,3 7 3447 0 0,-1 1 0 0 0,-10-9 0 0 0,12 12-747 0 0,-1-1-1 0 0,1 1 0 0 0,1-1 0 0 0,-1 0 1 0 0,1 0-1 0 0,-7-12 0 0 0,45 56 522 0 0,1-1-634 0 0,55 74-1 0 0,-3 8 112 0 0,-82-112-113 0 0,-2-2-15 0 0,0 0 0 0 0,1 0-1 0 0,6 6 1 0 0,-11-16-1905 0 0,1 2 1509 0 0,-1 0 0 0 0,0 1 0 0 0,1-1 0 0 0,-1 1 0 0 0,-1-1 1 0 0,1 0-1 0 0,-3-3 0 0 0,-16-23 2016 0 0,14 22-1499 0 0,-11-12 4351 0 0,30 31-4403 0 0,25 30-186 0 0,-17-18 23 0 0,26 23 0 0 0,-43-44 98 0 0,3 4-115 0 0,0-1 1 0 0,0-1-1 0 0,1 1 1 0 0,0-1 0 0 0,14 7-1 0 0,-23-18-2128 0 0,0 5 2407 0 0,1 0-1 0 0,-1 0 1 0 0,1 0 0 0 0,-1 0 0 0 0,1 0-1 0 0,-1 0 1 0 0,0 0 0 0 0,1 0 0 0 0,-1 0-1 0 0,0 1 1 0 0,0-1 0 0 0,0 0 0 0 0,0 1-1 0 0,0-1 1 0 0,1 1 0 0 0,-1-1-1 0 0,0 1 1 0 0,-1-1 0 0 0,-9-6 971 0 0,11 7-1204 0 0,15 9-696 0 0,-9-4 733 0 0,1 0 0 0 0,-1 0 0 0 0,1-1 0 0 0,0 1 0 0 0,0-2 0 0 0,0 1 0 0 0,1-1 0 0 0,0 0 0 0 0,-1 0 0 0 0,1-1 0 0 0,0 0 0 0 0,0-1 0 0 0,0 0 0 0 0,0 0 0 0 0,14 0 0 0 0,-48-4 3281 0 0,17 2-3395 0 0,1 0 1 0 0,-15 0-1 0 0,53 1-2737 0 0,28 3 3860 0 0,-50-3-730 0 0,-5 0-152 0 0,-1 0 1 0 0,1 0-1 0 0,0 0 1 0 0,0 0-1 0 0,-1 0 0 0 0,6 2 1 0 0,52 5 396 0 0,12-6-258 0 0,-61-1-203 0 0,-1-2-1 0 0,0 1 1 0 0,0-1-1 0 0,0-1 1 0 0,10-3-1 0 0,11-6-12 0 0,-31 12-10 0 0,0 0 0 0 0,0 0 1 0 0,0 0-1 0 0,0 0 0 0 0,0 0 0 0 0,0 0 0 0 0,0 0 1 0 0,0 0-1 0 0,0 0 0 0 0,0 0 0 0 0,0 0 0 0 0,0 0 1 0 0,0 0-1 0 0,0 0 0 0 0,0 0 0 0 0,0 0 1 0 0,0 0-1 0 0,0 0 0 0 0,0 0 0 0 0,0 0 0 0 0,0-1 1 0 0,0 1-1 0 0,0 0 0 0 0,0 0 0 0 0,0 0 1 0 0,0 0-1 0 0,0 0 0 0 0,0 0 0 0 0,0 0 0 0 0,0 0 1 0 0,0 0-1 0 0,0 0 0 0 0,0 0 0 0 0,0 0 0 0 0,1 0 1 0 0,-1 0-1 0 0,0 0 0 0 0,0 0 0 0 0,0 0 1 0 0,0 0-1 0 0,0 0 0 0 0,0 0 0 0 0,0 0 0 0 0,4-1 11 0 0,8 0 48 0 0,-12 0-60 0 0,13 0 0 0 0,-8 2-2 0 0,0-1 9 0 0,14-6-76 0 0,-5 0 69 0 0,-11 4-62 0 0,0 0 0 0 0,0 0-1 0 0,0-1 1 0 0,-1 1 0 0 0,1 0-1 0 0,-1-1 1 0 0,1 0 0 0 0,-1 1-1 0 0,3-5 1 0 0,16-31-46 0 0,-15 27 95 0 0,-1 0-1 0 0,0 0 0 0 0,-1 0 0 0 0,0 0-1 0 0,-1 0 1 0 0,0-1 0 0 0,-1 1 0 0 0,0-1-1 0 0,0-17 1 0 0,0 8 39 0 0,0 12 1 0 0,-1 0 1 0 0,-1 0-1 0 0,0 0 1 0 0,0 0 0 0 0,0 0-1 0 0,-4-17 1 0 0,0 17 64 0 0,-1 0-1 0 0,0 0 1 0 0,0 1 0 0 0,-1-1-1 0 0,0 1 1 0 0,-1 1 0 0 0,-8-9-1 0 0,-28-29 644 0 0,37 38-740 0 0,1-1 0 0 0,0 1 0 0 0,0-1 0 0 0,1 0 0 0 0,0 0 0 0 0,0 0 0 0 0,1-1 1 0 0,0 1-1 0 0,-3-17 0 0 0,4 20 67 0 0,0 1 1 0 0,0-1-1 0 0,-1 1 1 0 0,1 0 0 0 0,-1-1-1 0 0,0 1 1 0 0,0 0-1 0 0,-1 1 1 0 0,1-1-1 0 0,-1 0 1 0 0,-7-5-1 0 0,-3-3 62 0 0,-33-25 421 0 0,-2-7-88 0 0,45 40-389 0 0,-1 1-1 0 0,0-1 0 0 0,0 1 1 0 0,-7-3-1 0 0,-5-4-131 0 0,9 5 50 0 0,1-1 0 0 0,0 0-1 0 0,0-1 1 0 0,0 0 0 0 0,-8-11 0 0 0,4 5-49 0 0,3 4 109 0 0,0 0 1 0 0,-12-10-1 0 0,-18-1 283 0 0,-24-10 240 0 0,61 29-568 0 0,-15-6 269 0 0,-1 2-146 0 0,9 2-28 0 0,0 0 0 0 0,0 1 0 0 0,0 1 0 0 0,-1-1 0 0 0,1 1 0 0 0,0 1 0 0 0,-11-1 0 0 0,-38 4 121 0 0,55-3-216 0 0,0 0 0 0 0,1 0 0 0 0,-17 0 0 0 0,-59-3 64 0 0,55 3-31 0 0,-24 1 62 0 0,-8 1 244 0 0,11 0-147 0 0,37-2-97 0 0,1 0 1 0 0,-1 0-1 0 0,0 0 1 0 0,0 1-1 0 0,-6 1 1 0 0,-12 1-104 0 0,17-3-8 0 0,2 1 5 0 0,0-1 0 0 0,0 0 0 0 0,0 0-1 0 0,-10-1 1 0 0,14 1 11 0 0,-1-1 0 0 0,1 1-11 0 0,0 0-31 0 0,-1 0 20 0 0,1-1 21 0 0,-14-2 48 0 0,1 0-1 0 0,-24-2 1 0 0,-17 2-47 0 0,43 2 60 0 0,1 0 0 0 0,-1 1 0 0 0,-18 3 0 0 0,29-3-60 0 0,-25 1 0 0 0,-26-1-11 0 0,-36-3 22 0 0,43 5-75 0 0,44-2 64 0 0,-1-1 0 0 0,1 1 0 0 0,-5-2 5 0 0,0 1 0 0 0,-1 0 1 0 0,1 0-1 0 0,0 0 0 0 0,-13 1 0 0 0,7 0 17 0 0,-54 1-107 0 0,64-1 85 0 0,-10 2-54 0 0,9-1 37 0 0,-1-1-1 0 0,1 1 1 0 0,-1-1 0 0 0,1 0 0 0 0,-1 0 0 0 0,1 0-1 0 0,-6-2 1 0 0,-5 0 17 0 0,7 1 0 0 0,-1 0 0 0 0,1 0 0 0 0,0 1 0 0 0,-1 0 0 0 0,-12 2 0 0 0,18-2 0 0 0,0 1 0 0 0,-4 0 0 0 0,1-1 0 0 0,0 1 0 0 0,-1-1 0 0 0,1 0 0 0 0,-10-1 0 0 0,5 1 0 0 0,-9 4 49 0 0,-45 5 158 0 0,62-9-207 0 0,-29-1-64 0 0,11-2 64 0 0,-5-1 0 0 0,-31 0 0 0 0,54 4 0 0 0,0 0-11 0 0,-5-1-1 0 0,1 0 0 0 0,-1 1 0 0 0,-12 1 0 0 0,10-1 71 0 0,-80-1 69 0 0,-47 7-256 0 0,74-8-197 0 0,57 2 282 0 0,-3-1-13 0 0,0 1 0 0 0,0-1 0 0 0,-16-3 0 0 0,19 3 37 0 0,0 0-1 0 0,0 0 0 0 0,0 1 1 0 0,0-1-1 0 0,0 1 1 0 0,0 0-1 0 0,-9 2 1 0 0,-6 0-481 0 0,19-2 500 0 0,-12 0 0 0 0,-4 0-340 0 0,17 0 281 0 0,-4 0-123 0 0,2 0 171 0 0,0 0 11 0 0,1 0 0 0 0,-1 0 0 0 0,1 0 0 0 0,-1 0 0 0 0,0 0 0 0 0,1 0-11 0 0,1 0-31 0 0,-17 0-188 0 0,17 0 177 0 0,-2 0-296 0 0,1 0 338 0 0,-1 0 11 0 0,1 0 0 0 0,0 0-13 0 0,0 0-53 0 0,1 0 5 0 0,-1 0 38 0 0,1 0-31 0 0,0 0-5 0 0,-1 0 36 0 0,0 0-33 0 0,3 7-2386 0 0,0-4 2471 0 0,-1 0 0 0 0,1 1-1 0 0,-1-1 1 0 0,0 1-1 0 0,0 0 1 0 0,0-1 0 0 0,0 7-1 0 0,-1 15-140 0 0,-4 38 112 0 0,2-52 68 0 0,0 0-1 0 0,-5 16 1 0 0,2-10-79 0 0,3-12-22 0 0,2-4 5 0 0,-1 0-1 0 0,1 0 1 0 0,-1 0-1 0 0,1 1 0 0 0,0-1 1 0 0,0 0-1 0 0,-1 0 1 0 0,1 0-1 0 0,0 0 0 0 0,0 0 1 0 0,0 0-1 0 0,0 0 0 0 0,1 2 1 0 0,-1-3-56 0 0,0 18-559 0 0,-1-10 479 0 0,3 6-253 0 0,-2-14 350 0 0,0 1 1 0 0,0 0 39 0 0,0-1-45 0 0,0 2-63 0 0,0-2 199 0 0,0 1-40 0 0,0 0 24 0 0,-1 0-25 0 0,1-1 20 0 0,-1 1-33 0 0,0 0-10 0 0,0 0 0 0 0,-1 1 0 0 0,2-1-16 0 0,-5 5-348 0 0,5-6 303 0 0,14-9-4701 0 0,-6 3 4734 0 0,11-13 1 0 0,0 1-19 0 0,28-18-82 0 0,-45 35 128 0 0,-1 0 0 0 0,1 0 0 0 0,28-18-17 0 0,-20 12-2 0 0,1 1 1 0 0,-1 0 0 0 0,1 1-1 0 0,0 0 1 0 0,18-6-1 0 0,-17 7 2064 0 0,13-5 3038 0 0,-40 23-3851 0 0,-48 28-1453 0 0,83-47-5739 0 0,-15 2 5884 0 0,4-1 55 0 0,0 0 0 0 0,19-5 0 0 0,-21 8 22 0 0,24-10 4078 0 0,-50 13-2375 0 0,6-2-1691 0 0,1 0 0 0 0,0-1-1 0 0,0 0 1 0 0,0-1 0 0 0,1-1 0 0 0,-1 0-1 0 0,0 0 1 0 0,1-1 0 0 0,0 0-1 0 0,-12-7 1 0 0,23 11-77 0 0,4-19-3699 0 0,-8 15 3347 0 0,13 2-751 0 0,35-1 512 0 0,-31 2 496 0 0,25-3-1 0 0,-29 2 151 0 0,0 1 0 0 0,0 0-1 0 0,0 0 1 0 0,0 1 0 0 0,0 0-1 0 0,0 0 1 0 0,16 4 2198 0 0,-24-4-2114 0 0,-1 0-1 0 0,0 1 1 0 0,0-1-1 0 0,0 0 1 0 0,0 0-1 0 0,0 1 1 0 0,0-1-1 0 0,0 0 1 0 0,0 0-1 0 0,1 1 1 0 0,-1-1-1 0 0,0 0 1 0 0,0 1-1 0 0,0-1 1 0 0,0 0-1 0 0,0 0 1 0 0,-1 1-1 0 0,1-1 1 0 0,0 0-1 0 0,0 0 1 0 0,0 1-1 0 0,0-1 1 0 0,0 0-1 0 0,0 1 1 0 0,0-1-1 0 0,0 0 1 0 0,-1 0-1 0 0,1 0 1 0 0,0 1-1 0 0,0-1 1 0 0,0 0-1 0 0,-1 0 1 0 0,1 0-1 0 0,0 1 1 0 0,-7 8 349 0 0,-1-2-229 0 0,3-2-10 0 0,1-1 0 0 0,-1 0 0 0 0,1-1 0 0 0,-11 7 159 0 0,30-12-5544 0 0,-10 1 4855 0 0,0-1 0 0 0,-1 0-1 0 0,8-4 1 0 0,-7 3 366 0 0,1 1-1 0 0,0-1 0 0 0,0 1 1 0 0,6-1-1 0 0,5-3 342 0 0,3 2-356 0 0,23-5 5697 0 0,-44 10-5618 0 0,0 1 1 0 0,0-1-1 0 0,-1 0 0 0 0,1 0 1 0 0,0 0-1 0 0,-1 0 1 0 0,1 0-1 0 0,0 0 0 0 0,-1 0 1 0 0,0 0-1 0 0,-2 1 0 0 0,-2 1 76 0 0,1 1-187 0 0,-1-1-1 0 0,0 1 1 0 0,0-1 0 0 0,-9 2-1 0 0,-9 6-30 0 0,22-11 35 0 0,2 0-36 0 0,7-1-823 0 0,1 0 0 0 0,-1-1 0 0 0,0 0 0 0 0,-1-1 0 0 0,14-6 0 0 0,-9 5 620 0 0,-8 2 252 0 0,-4 2-12 0 0,1 0 8 0 0,17-3-8 0 0,67-7-43 0 0,-74 10 64 0 0,-1-2 15 0 0,2 0 24 0 0,-4 1-37 0 0,0 0 0 0 0,0 0 0 0 0,1 1 0 0 0,11 0 0 0 0,2 1-2 0 0,32 0 587 0 0,-51 0-544 0 0,-1-1-22 0 0,0 0 22 0 0,0 0-33 0 0,5 2 28 0 0,-1-1 0 0 0,1-1-1 0 0,-1 1 1 0 0,7-1 0 0 0,9 2 5800 0 0,-64 3-5804 0 0,8 0-79 0 0,-23 0-264 0 0,54-5 296 0 0,-23-3-113 0 0,25 3 126 0 0,0-1 0 0 0,1 1-11 0 0,0 0-31 0 0,0 0 31 0 0,-1-1 11 0 0,0 1 0 0 0,1 0-13 0 0,1 0-62 0 0,9-4-3845 0 0,-3 3 3879 0 0,0 0 0 0 0,0 0 0 0 0,1 0 1 0 0,11 0-1 0 0,-3 1-3 0 0,39 4 388 0 0,8-1-376 0 0,-46-1 189 0 0,0 0 1 0 0,0 1-1 0 0,24 9 0 0 0,-21-6-10 0 0,97 21 50 0 0,-27-7-66 0 0,34 19 1067 0 0,-93-29-1052 0 0,-5 0 442 0 0,43 24 0 0 0,-24-11-489 0 0,-11-4 33 0 0,8 10-79 0 0,-12-8-57 0 0,-27-20 4 0 0,0 0 0 0 0,34 24-177 0 0,-32-21 154 0 0,51 35-105 0 0,-9-8-128 0 0,-43-29 251 0 0,0 0-1 0 0,0 0 1 0 0,0 0-1 0 0,0 0 1 0 0,3 3 0 0 0,-4-3 0 0 0,0 0 1 0 0,0 0-1 0 0,0-1 1 0 0,1 1-1 0 0,-1-1 1 0 0,4 2-1 0 0,-5-2 5 0 0,1 0 0 0 0,9 5-50 0 0,-1 0 0 0 0,1 1-1 0 0,-1 0 1 0 0,-1 1 0 0 0,0 0-1 0 0,0 1 1 0 0,10 11 0 0 0,-10-9 36 0 0,1-1-475 0 0,0-1 0 0 0,15 11-1 0 0,-25-19 424 0 0,0-3-669 0 0,-1 0 749 0 0,0 0 1 0 0,0 1 0 0 0,-1-1-1 0 0,1 1 1 0 0,0-1-1 0 0,0 1 1 0 0,-3-3 0 0 0,1 2 25 0 0,-20-24 274 0 0,13 13-84 0 0,-1 1 0 0 0,0 0 0 0 0,-1 1 0 0 0,-22-17 0 0 0,13 13 66 0 0,-30-28 0 0 0,-2-2-312 0 0,12 18 440 0 0,29 20-337 0 0,1 0 1 0 0,0-1 0 0 0,-16-15 0 0 0,16 14-78 0 0,-1 0-1 0 0,0 0 1 0 0,0 1 0 0 0,-14-6 0 0 0,-19-14-10 0 0,37 22 53 0 0,-1 0-1 0 0,0 0 0 0 0,0 1 1 0 0,-1 0-1 0 0,1 0 1 0 0,-1 1-1 0 0,0 0 1 0 0,-16-3-1 0 0,16 4 75 0 0,0 0 0 0 0,-1 0 0 0 0,-14-9-1 0 0,13 7 599 0 0,-22-8 0 0 0,-16-6-401 0 0,35 13-200 0 0,-25-8-1 0 0,-21-2 130 0 0,61 16-295 0 0,36-12-2709 0 0,-10 6 2655 0 0,-1 2-1 0 0,1 1 1 0 0,0 0-1 0 0,47 3 1 0 0,-43 1 86 0 0,-11-1 146 0 0,21 5-1 0 0,13 1 90 0 0,-36-6-198 0 0,0 1-1 0 0,0 1 0 0 0,0 0 1 0 0,-1 1-1 0 0,1 1 1 0 0,-1 1-1 0 0,0 0 0 0 0,0 1 1 0 0,23 12-1 0 0,-17-6 116 0 0,-2 1 0 0 0,0 1 0 0 0,34 30 0 0 0,-39-31-142 0 0,-3-3 0 0 0,-1 0 0 0 0,-1 1 0 0 0,0 0 0 0 0,0 0 0 0 0,10 17 0 0 0,-20-27-13 0 0,-22-11-95 0 0,-32-21-253 0 0,36 20 392 0 0,0 0 0 0 0,-1 2 1 0 0,-24-10-1 0 0,32 15 24 0 0,5 2 17 0 0,0 0 0 0 0,0 0-1 0 0,0 0 1 0 0,0 1 0 0 0,0 0-1 0 0,-11-1 1 0 0,19 5-585 0 0,0 0-1 0 0,0 0 1 0 0,1 0 0 0 0,-1 0 0 0 0,6 4-1 0 0,261 252 41 0 0,-271-260 636 0 0,0 1 1 0 0,1-1-1 0 0,-1 0 1 0 0,0 0-1 0 0,1 1 1 0 0,-1-1-1 0 0,1 0 0 0 0,-3-3 1 0 0,-1 0 13 0 0,-62-42-92 0 0,3-3 0 0 0,-112-111-1 0 0,117 102-288 0 0,59 58 103 0 0,2 1-416 0 0,0 0 371 0 0,0 0 1 0 0,0 0-1 0 0,1 0 0 0 0,-1 0 1 0 0,-1 0-1 0 0,1 1 1 0 0,0-1-1 0 0,3 4 1 0 0,1-1-98 0 0,39 33-331 0 0,-23-19 163 0 0,1 0-1 0 0,39 22 1 0 0,-17-16 319 0 0,-47-26 275 0 0,1 1 0 0 0,0-1 1 0 0,-1 0-1 0 0,1 1 1 0 0,-1-1-1 0 0,0 1 1 0 0,1-1-1 0 0,-1 1 1 0 0,-2-1-1 0 0,0-1 53 0 0,-10-8 119 0 0,-82-61 147 0 0,74 57-196 0 0,0 2 1 0 0,-40-18-1 0 0,76 34-1937 0 0,24 11 0 0 0,4 9 1366 0 0,-1 2 0 0 0,-1 2 0 0 0,64 56 0 0 0,93 112 1531 0 0,-188-186-1062 0 0,-3-4-117 0 0,-1 1 0 0 0,1 0 0 0 0,4 9 795 0 0,-12-16-740 0 0,0 1 1 0 0,0 0 0 0 0,1-1-1 0 0,-1 0 1 0 0,0 1-1 0 0,0-1 1 0 0,0 0-1 0 0,0 0 1 0 0,1 0-1 0 0,-3-1 1 0 0,2 1-2 0 0,-18-12-263 0 0,0-1 0 0 0,-32-29 0 0 0,-15-10 145 0 0,64 51-190 0 0,4 2-144 0 0,8 5-511 0 0,12 10-36 0 0,142 165 1504 0 0,-22-23-71 0 0,-157-173-357 0 0,-2 2 0 0 0,1 0 0 0 0,-2 1 0 0 0,1 1 0 0 0,-36-16 548 0 0,65 43-2071 0 0,42 41-239 0 0,26 30 2247 0 0,-76-82-669 0 0,0-1 0 0 0,0 1 0 0 0,1-1 0 0 0,-1 0 1 0 0,7 4-1 0 0,-10-7-10 0 0,-11-8-320 0 0,-32-25 188 0 0,27 21 375 0 0,1 0-1 0 0,0-1 0 0 0,-21-24 0 0 0,59 41-1992 0 0,5 7 1678 0 0,-1 1 0 0 0,0 2 1 0 0,42 28-1 0 0,-18-11 160 0 0,-33-19 35 0 0,-10-7-118 0 0,1 1 0 0 0,-1-1 0 0 0,1-1 0 0 0,0 0 0 0 0,0 0 0 0 0,1-1 0 0 0,11 3 0 0 0,-23-8-161 0 0,1-1 0 0 0,-1 1 0 0 0,0-1 0 0 0,0 1 0 0 0,0 0 1 0 0,-4-3-1 0 0,-5-4 611 0 0,-1 1-1 0 0,0 0 1 0 0,-1 1 0 0 0,-20-9 0 0 0,29 14-348 0 0,2 1 3 0 0,1 0-124 0 0,1 1-87 0 0,20-4-3011 0 0,-8 6 3094 0 0,-1 0 0 0 0,1 2 0 0 0,-1-1-1 0 0,0 1 1 0 0,20 11 0 0 0,-3-2 28 0 0,-2 0-18 0 0,-18-9 4 0 0,-1 0 0 0 0,1 0 0 0 0,12 3 0 0 0,-50-35 439 0 0,9 12-202 0 0,1-2-1 0 0,0 0 1 0 0,-19-24 0 0 0,39 42-139 0 0,15 1-658 0 0,-2 3 505 0 0,0 0 1 0 0,-1 2-1 0 0,0-1 0 0 0,0 1 0 0 0,0 1 0 0 0,11 8 0 0 0,-8-4-1 0 0,1-2 0 0 0,20 9 0 0 0,-35-17 22 0 0,-1-1 0 0 0,1 0 1 0 0,-1 1-1 0 0,1-1 0 0 0,0 0 0 0 0,-1 0 0 0 0,1 1 0 0 0,0-1 1 0 0,-1 0-1 0 0,1 0 0 0 0,0 0 0 0 0,-1 0 0 0 0,1 0 0 0 0,0 0 0 0 0,-1 0 1 0 0,1 0-1 0 0,0 0 0 0 0,-1 0 0 0 0,1 0 0 0 0,0 0 0 0 0,0-1 0 0 0,-1 1-16 0 0,0-1 0 0 0,0 1 0 0 0,0-1 0 0 0,0 1 0 0 0,0 0 0 0 0,0-1-1 0 0,0 1 1 0 0,0-1 0 0 0,0 1 0 0 0,0-1 0 0 0,0 1 0 0 0,0-1 0 0 0,0 1 0 0 0,0-1-1 0 0,-1 1 1 0 0,1 0 0 0 0,0-1 0 0 0,0 1 0 0 0,0-1 0 0 0,-1 1 0 0 0,0-1 0 0 0,-19-24-860 0 0,-17-17 1889 0 0,-29-26 443 0 0,65 66-1378 0 0,0 2-96 0 0,3-2-695 0 0,-2 2 692 0 0,1 0 1 0 0,-1 0-1 0 0,0 0 1 0 0,1 0-1 0 0,-1 0 1 0 0,0 0-1 0 0,1 0 1 0 0,-1 0-1 0 0,1 0 1 0 0,-1 0-1 0 0,0 0 0 0 0,1 0 1 0 0,-1 0-1 0 0,0 0 1 0 0,1 0-1 0 0,-1 0 1 0 0,0 1-1 0 0,1-1 1 0 0,-1 0-1 0 0,0 0 1 0 0,1 0-1 0 0,10 5-195 0 0,0 2 318 0 0,0 1 1 0 0,-1 1-1 0 0,0-1 1 0 0,13 17-1 0 0,-14-15 65 0 0,1 0-1 0 0,0-1 1 0 0,0 0 0 0 0,17 11-1 0 0,-26-20-179 0 0,-1 1 0 0 0,1-1 0 0 0,-1 1 0 0 0,1-1 0 0 0,0 0 0 0 0,-1 1 0 0 0,1-1 0 0 0,-1 0 1 0 0,1 1-1 0 0,0-1 0 0 0,-1 0 0 0 0,1 0 0 0 0,0 0 0 0 0,-1 0 0 0 0,1 1 0 0 0,0-1 0 0 0,-1 0 0 0 0,1 0 0 0 0,0 0 0 0 0,-1 0 0 0 0,1 0 0 0 0,0-1 0 0 0,1 1 0 0 0,-2-1-26 0 0,0 1 0 0 0,0-1 0 0 0,0 0 1 0 0,0 1-1 0 0,0-1 0 0 0,0 1 0 0 0,0-1 0 0 0,0 0 0 0 0,0 1 0 0 0,0-1 1 0 0,0 0-1 0 0,0 1 0 0 0,0-1 0 0 0,0 1 0 0 0,0-1 0 0 0,-1 0 0 0 0,1 1 1 0 0,0-1-1 0 0,-1 0 0 0 0,-18-33-495 0 0,0 6 697 0 0,-25-43 705 0 0,38 59-742 0 0,0 1 1 0 0,1-1-1 0 0,0 0 0 0 0,-4-18 0 0 0,9 30-113 0 0,0-1 0 0 0,0 1 0 0 0,0 0 0 0 0,0-1 0 0 0,0 1 0 0 0,-1 0 0 0 0,1 0 0 0 0,0-1 0 0 0,0 1 1 0 0,0 0-1 0 0,0-1 0 0 0,0 1 0 0 0,0 0 0 0 0,0-1 0 0 0,0 1 0 0 0,0 0 0 0 0,0-1 0 0 0,0 1 0 0 0,0 0 0 0 0,0-1 0 0 0,0 1 0 0 0,1 0 0 0 0,-1-1 0 0 0,0 1 0 0 0,0 0 0 0 0,0 0 0 0 0,0-1 0 0 0,1 1 0 0 0,-1 0 0 0 0,0-1 0 0 0,1 1 0 0 0,8 5-65 0 0,12 20-14 0 0,-20-24 89 0 0,112 154 1235 0 0,-100-140-1248 0 0,-13-15-81 0 0,1 0-46 0 0,-1 0 124 0 0,0 0-1 0 0,1-1 0 0 0,-1 1 1 0 0,0 0-1 0 0,0 0 0 0 0,1-1 0 0 0,-1 1 1 0 0,0 0-1 0 0,0-1 0 0 0,1 1 1 0 0,-1 0-1 0 0,0-1 0 0 0,0 1 0 0 0,0 0 1 0 0,1-1-1 0 0,-1 1 0 0 0,0-1 0 0 0,0 1 1 0 0,0 0-1 0 0,0-1 0 0 0,0 1 1 0 0,0-1-1 0 0,0 1 0 0 0,0 0 0 0 0,0-1 1 0 0,0 1-1 0 0,0-1 0 0 0,0 1 1 0 0,0 0-1 0 0,-1-1 0 0 0,-1-13 14 0 0,-3-8-543 0 0,-2 0 1 0 0,-10-21-1 0 0,11 29 670 0 0,0 0 0 0 0,1 0 0 0 0,0-1 0 0 0,1 0 0 0 0,1 0 0 0 0,-3-28 0 0 0,6 43-118 0 0,0 0 0 0 0,0 0 0 0 0,0 0 0 0 0,0-1 0 0 0,0 1 0 0 0,0 0 0 0 0,0 0 0 0 0,-1-1 0 0 0,1 1 1 0 0,0 0-1 0 0,0 0 0 0 0,0 0 0 0 0,0-1 0 0 0,0 1 0 0 0,0 0 0 0 0,0 0 0 0 0,0 0 0 0 0,0-1 0 0 0,1 1 0 0 0,-1 0 0 0 0,0 0 0 0 0,0 0 0 0 0,0-1 0 0 0,0 1 0 0 0,0 0 0 0 0,0 0 0 0 0,0 0 0 0 0,0-1 0 0 0,1 1 0 0 0,-1 0 0 0 0,0 0 0 0 0,0 0 0 0 0,0 0 0 0 0,0-1 0 0 0,1 1 0 0 0,-1 0 0 0 0,0 0 0 0 0,0 0 0 0 0,0 0 0 0 0,0 0 0 0 0,1 0 1 0 0,-1 0-1 0 0,0 0 0 0 0,0 0 0 0 0,1 0 0 0 0,-1 0 0 0 0,0 0 0 0 0,10 9 682 0 0,7 20-100 0 0,2 19-358 0 0,-14-35-206 0 0,0-1 1 0 0,1 1 0 0 0,0-1 0 0 0,12 17 0 0 0,-17-27-66 0 0,2-4-1110 0 0,-3 2 1096 0 0,0 0 0 0 0,0 0-1 0 0,0 0 1 0 0,1-1 0 0 0,-1 1-1 0 0,0 0 1 0 0,0 0 0 0 0,0-1-1 0 0,0 1 1 0 0,0 0 0 0 0,0-1-1 0 0,0 1 1 0 0,0 0 0 0 0,0-1-1 0 0,1 1 1 0 0,-1 0 0 0 0,0 0-1 0 0,0-1 1 0 0,0 1 0 0 0,-1 0 0 0 0,1-1-1 0 0,0 1 1 0 0,0 0 0 0 0,0 0-1 0 0,0-1 1 0 0,0 1 0 0 0,-2-13-410 0 0,-13-32 479 0 0,8 26 15 0 0,1 0-1 0 0,0 0 1 0 0,2-1-1 0 0,0 0 1 0 0,-2-27-1 0 0,6 47-34 0 0,0 0 0 0 0,0-1 0 0 0,0 1 1 0 0,0 0-1 0 0,0 0 0 0 0,0 0 0 0 0,0 0 0 0 0,0 0 0 0 0,0 0 0 0 0,0 0 0 0 0,0 0 0 0 0,0 0 0 0 0,0-1 1 0 0,0 1-1 0 0,0 0 0 0 0,0 0 0 0 0,1 0 0 0 0,-1 0 0 0 0,0 0 0 0 0,0 0 0 0 0,0 0 0 0 0,0 0 0 0 0,0 0 0 0 0,0 0 1 0 0,0-1-1 0 0,0 1 0 0 0,0 0 0 0 0,0 0 0 0 0,0 0 0 0 0,0 0 0 0 0,1 0 0 0 0,-1 0 0 0 0,0 0 0 0 0,0 0 0 0 0,0 0 1 0 0,0 0-1 0 0,0 0 0 0 0,0 0 0 0 0,0 0 0 0 0,0 0 0 0 0,0 0 0 0 0,1 0 0 0 0,-1 0 0 0 0,0 0 0 0 0,0 0 0 0 0,0 0 1 0 0,0 0-1 0 0,0 0 0 0 0,0 0 0 0 0,0 0 0 0 0,0 0 0 0 0,1 0 0 0 0,-1 0 0 0 0,0 0 0 0 0,0 0 0 0 0,0 0 0 0 0,0 0 1 0 0,0 1-1 0 0,0-1 0 0 0,0 0 0 0 0,0 0 0 0 0,10 8 442 0 0,12 17 427 0 0,-18-20-797 0 0,-29-38-130 0 0,8 10-7 0 0,-31-33 1 0 0,27 36 198 0 0,-17-16 654 0 0,-66-51 1 0 0,119 99-1095 0 0,0 2 0 0 0,-1-1 1 0 0,-1 2-1 0 0,17 22 0 0 0,-15-17 160 0 0,1-2 0 0 0,29 29 0 0 0,-44-47 66 0 0,-11-10-1301 0 0,-39-33 1627 0 0,-1-3 912 0 0,-108-74 0 0 0,115 96 855 0 0,43 23-1990 0 0,2 2-375 0 0,0 0 229 0 0,0 0 0 0 0,0 0 0 0 0,0 0 0 0 0,0 0 0 0 0,0 1 0 0 0,0-1 0 0 0,0 1 0 0 0,1 1 0 0 0,3 2-121 0 0,26 19-364 0 0,-18-13 412 0 0,0-1 0 0 0,0 0 0 0 0,1-1 0 0 0,0 0 0 0 0,1-1 0 0 0,28 10 0 0 0,-44-18 157 0 0,0 0 1 0 0,1 0 0 0 0,-1 1-1 0 0,0-1 1 0 0,1 0-1 0 0,-1 0 1 0 0,0 0-1 0 0,1 0 1 0 0,-1 0-1 0 0,0 0 1 0 0,1 0-1 0 0,-1 0 1 0 0,0 0 0 0 0,1 0-1 0 0,-1 0 1 0 0,0 0-1 0 0,1 0 1 0 0,-1 0-1 0 0,0 0 1 0 0,1 0-1 0 0,-1 0 1 0 0,0 0-1 0 0,1 0 1 0 0,-1 0 0 0 0,0-1-1 0 0,1 1 1 0 0,-1 0-1 0 0,0 0 1 0 0,0 0-1 0 0,1-1 1 0 0,-4-8-397 0 0,-15-11 702 0 0,-14-7 853 0 0,-2 1 1 0 0,-57-35-1 0 0,78 55-759 0 0,1 0-1 0 0,-1 0 0 0 0,0 1 1 0 0,-1 0-1 0 0,1 2 1 0 0,-16-3-1 0 0,27 5-397 0 0,-9-2-2042 0 0,20-3 270 0 0,-9 6 1758 0 0,1-1 48 0 0,-1 1 64 0 0,-10-13 1739 0 0,1 7-1497 0 0,-1-1 1 0 0,0 2-1 0 0,-1-1 1 0 0,1 1-1 0 0,-15-4 1 0 0,-57-14 138 0 0,-43 3 408 0 0,117 19-790 0 0,0 1 0 0 0,0-1 0 0 0,0 1 1 0 0,0 1-1 0 0,0-1 0 0 0,0 2 0 0 0,0-1 0 0 0,-11 4 0 0 0,3-1-23 0 0,8-3-40 0 0,6 0 0 0 0,-1-1 0 0 0,0 1 0 0 0,1-1 0 0 0,-1 1 0 0 0,1 0 0 0 0,-1 0 0 0 0,-4 2 0 0 0,6-2-16 0 0,0 1-80 0 0,1 0-654 0 0,1 0 497 0 0,-1 0-1 0 0,1 0 0 0 0,-1 0 1 0 0,1 0-1 0 0,0-1 0 0 0,0 1 0 0 0,0 0 1 0 0,0 0-1 0 0,0-1 0 0 0,2 4 1 0 0,18 18-485 0 0,-16-17 672 0 0,276 318 362 0 0,-122-94-104 0 0,-140-201-209 0 0,0 3-65 0 0,38 46 0 0 0,-38-57-631 0 0,-14-18-402 0 0,-14-15 135 0 0,-49-61 1618 0 0,-19-26 68 0 0,-84-158-429 0 0,129 199-118 0 0,-47-99 98 0 0,61 111-295 0 0,-8-19 1328 0 0,42 78-3186 0 0,75 70 1454 0 0,117 138 0 0 0,-182-192 432 0 0,180 193-1668 0 0,-180-197 1068 0 0,-26-25 690 0 0,-13-13 472 0 0,-241-266 1514 0 0,221 245-1580 0 0,-2 1-1 0 0,-63-45 0 0 0,98 78-424 0 0,0-1-1 0 0,0 1 1 0 0,-1 0-1 0 0,1-1 1 0 0,0 1-1 0 0,-1 0 1 0 0,1-1 0 0 0,0 1-1 0 0,-1 0 1 0 0,1 0-1 0 0,0 0 1 0 0,-1-1-1 0 0,1 1 1 0 0,0 0-1 0 0,-1 0 1 0 0,1 0 0 0 0,-1 0-1 0 0,1 0 1 0 0,0 0-1 0 0,-1 0 1 0 0,1 0-1 0 0,-1 0 1 0 0,1 0-1 0 0,0 0 1 0 0,-1 0 0 0 0,1 0-1 0 0,-1 0 1 0 0,4 11 351 0 0,17 21-1294 0 0,-18-29 734 0 0,122 168-1784 0 0,-83-116 1765 0 0,12 17 56 0 0,39 51-109 0 0,-89-119 190 0 0,-1-2-6 0 0,-1 0-1 0 0,0 0 0 0 0,1-1 0 0 0,-1 1 0 0 0,1-1 0 0 0,-1 1 0 0 0,1-1 1 0 0,0 1-1 0 0,0-1 0 0 0,0 0 0 0 0,2 2 0 0 0,-3-3 5 0 0,-1-1 0 0 0,0 1-1 0 0,0 0 1 0 0,1 0 0 0 0,-1 0-1 0 0,0 0 1 0 0,0 0 0 0 0,0 0 0 0 0,0 0-1 0 0,1-1 1 0 0,-1 1 0 0 0,0 0-1 0 0,0 0 1 0 0,0 0 0 0 0,0 0 0 0 0,0-1-1 0 0,1 1 1 0 0,-1 0 0 0 0,0 0-1 0 0,0 0 1 0 0,0-1 0 0 0,0 1 0 0 0,0 0-1 0 0,0 0 1 0 0,0 0 0 0 0,0-1-1 0 0,0 1 1 0 0,0 0 0 0 0,0 0 0 0 0,0-1-1 0 0,0 1 1 0 0,0 0 0 0 0,0 0-1 0 0,0 0 1 0 0,0-1 0 0 0,0 1-1 0 0,0 0 1 0 0,0 0 0 0 0,0-1 0 0 0,0 1-1 0 0,0 0 1 0 0,-1 0 0 0 0,1 0-1 0 0,0-1 1 0 0,0 1 0 0 0,0 0 0 0 0,-5-12-756 0 0,-14-25 1099 0 0,-2 2 1 0 0,-2 1-1 0 0,-40-48 0 0 0,41 54-251 0 0,-160-186 2627 0 0,236 285-1951 0 0,14 16-1495 0 0,-17-21 483 0 0,84 85 0 0 0,-131-147 268 0 0,-1-1-29 0 0,-1-1-1 0 0,1 1 1 0 0,0 0 0 0 0,0-1 0 0 0,0 1 0 0 0,1-1 0 0 0,-1 0-1 0 0,0 0 1 0 0,1-1 0 0 0,5 3 0 0 0,-9-5-39 0 0,0 0 1 0 0,0 0-1 0 0,0 0 1 0 0,0 1-1 0 0,0-1 1 0 0,0 0-1 0 0,0 0 1 0 0,0 0-1 0 0,0 0 1 0 0,0 0-1 0 0,0 0 1 0 0,0 0-1 0 0,-1 1 1 0 0,1-1-1 0 0,-1-1 1 0 0,-10-20 306 0 0,-1 0 0 0 0,-1 0 1 0 0,-1 1-1 0 0,-30-35 0 0 0,22 29 0 0 0,-182-240 2447 0 0,196 257-2433 0 0,8 9-302 0 0,12 9-431 0 0,47 40-205 0 0,58 58 0 0 0,-15-11-29 0 0,43 31-3470 0 0,-170-156 3727 0 0,-154-161 3780 0 0,93 100-3053 0 0,-84-61 2741 0 0,168 150-3369 0 0,5 4-8 0 0,12 7-315 0 0,21 16 158 0 0,132 111 111 0 0,36 27-307 0 0,-192-154 605 0 0,0 0-420 0 0,26 14 0 0 0,-39-25 21 0 0,-1 1 577 0 0,1-1 1 0 0,-1 1 0 0 0,1 0-1 0 0,-1-1 1 0 0,0 1-1 0 0,-2-1 1 0 0,1 0 78 0 0,-155-117 3199 0 0,148 112-3018 0 0,11 9 120 0 0,16 15-109 0 0,-9-10-913 0 0,200 211-3566 0 0,-185-190 3209 0 0,-16-19 617 0 0,-6-8 163 0 0,-3-3-5 0 0,-13-16 1123 0 0,-1 0 1 0 0,-34-28-1 0 0,31 29 1444 0 0,17 15-2435 0 0,0-1 0 0 0,0 1 0 0 0,0-1 0 0 0,0 0-1 0 0,0 0 1 0 0,1 0 0 0 0,-1 0 0 0 0,1-1 0 0 0,-2-4 0 0 0,2 5 35 0 0,0-1 0 0 0,0 1 0 0 0,0-1 0 0 0,-1 1 0 0 0,0 0 0 0 0,0 0 0 0 0,0 0 0 0 0,0 0 0 0 0,-3-3 1 0 0,-123-111 162 0 0,110 101 1359 0 0,12 12-1389 0 0,1 0 0 0 0,1 0 0 0 0,-7-7 0 0 0,2 0-272 0 0,4 7 108 0 0,1-1 1 0 0,0-1-1 0 0,0 1 0 0 0,-4-9 1 0 0,-4-28-1640 0 0,9 37 1691 0 0,-19-40 68 0 0,19 40-13 0 0,0 1 0 0 0,0-1 0 0 0,0 1 0 0 0,0 0-1 0 0,-1-1 1 0 0,-7-5 0 0 0,11 10-11 0 0,-3-4 64 0 0,2 3-142 0 0,2 2-438 0 0,-1-1 430 0 0,0 0 1 0 0,11-7 4690 0 0</inkml:trace>
</inkml:ink>
</file>

<file path=ppt/ink/ink3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1:49.989"/>
    </inkml:context>
    <inkml:brush xml:id="br0">
      <inkml:brushProperty name="width" value="0.1" units="cm"/>
      <inkml:brushProperty name="height" value="0.1" units="cm"/>
      <inkml:brushProperty name="color" value="#FF9966"/>
    </inkml:brush>
  </inkml:definitions>
  <inkml:trace contextRef="#ctx0" brushRef="#br0">3293 1677 5527 0 0,'1'-20'2308'0'0,"1"-71"2020"0"0,-1 75-4265 0 0,1-1 0 0 0,1 1 0 0 0,7-25 656 0 0,-8 106 1117 0 0,18 114 0 0 0,-19-175-1809 0 0,-1 0 0 0 0,1 0 1 0 0,0 0-1 0 0,1 0 0 0 0,2 5 0 0 0,-4-8-108 0 0,2-9-367 0 0,1 0 361 0 0,-1 0 0 0 0,-1 0 0 0 0,0 0 0 0 0,0 0 0 0 0,0 0 0 0 0,-1 0-1 0 0,-1-9 1 0 0,2-22 186 0 0,2 14-71 0 0,1-21 1359 0 0,1 99 957 0 0,0-15-2867 0 0,-4-17 486 0 0,11 103-367 0 0,-9-130-1864 0 0,-2 4 2078 0 0,0 1-1 0 0,-1-1 0 0 0,0 0 1 0 0,1 0-1 0 0,-1 1 1 0 0,0-4-1 0 0,0 4 98 0 0,5-51 103 0 0,3-23 2551 0 0,-7 77-2409 0 0,0 1-1 0 0,-1 0 1 0 0,1-1-1 0 0,-1 1 1 0 0,0 0 0 0 0,0 3-1 0 0,0-4-63 0 0,8 141 8 0 0,-1-74 104 0 0,-2-52-882 0 0,-5-17 628 0 0,0 1-63 0 0,0 0 120 0 0,0-1 50 0 0,1 2-50 0 0,-1-2-35 0 0,0 1 50 0 0,0-1-74 0 0,4-5 243 0 0,-2 6-372 0 0,-2-1 196 0 0,1 1 0 0 0,-1-1 0 0 0,1 0 0 0 0,-1 1 0 0 0,1-1 0 0 0,-1 0-1 0 0,0 1 1 0 0,1-1 0 0 0,-1 1 0 0 0,0-1 0 0 0,1 1 0 0 0,-1-1 0 0 0,0 1 0 0 0,0-1 0 0 0,1 1 0 0 0,-1-1 0 0 0,0 1 0 0 0,0-1-1 0 0,0 1 1 0 0,0-1 0 0 0,0 1 0 0 0,1-1 0 0 0,-1 3 918 0 0,-2-24-1485 0 0,-5-31 511 0 0,4 32 40 0 0,-4-48 5 0 0,6 46 0 0 0,-3-20 59 0 0,2 21 9 0 0,0 0 1 0 0,2-28-1 0 0,8-48-4 0 0,-5 64 176 0 0,-4-66 0 0 0,0 77 23 0 0,-4-89 146 0 0,11 23-413 0 0,-1-2 0 0 0,-4 42 204 0 0,-4-96 931 0 0,-2 52-422 0 0,2-122-200 0 0,2 94-178 0 0,4 96-111 0 0,-4-118-309 0 0,3 66 62 0 0,2-21 27 0 0,-5 84-13 0 0,0 7 4 0 0,1 1 1 0 0,0-1 0 0 0,0 1-1 0 0,1-1 1 0 0,-1 0 0 0 0,3-7-1 0 0,1 0 100 0 0,-3-1 99 0 0,-1 11-184 0 0,0 3 9 0 0,-1-1 1 0 0,1 1-1 0 0,0 0 1 0 0,0-1-1 0 0,-1 1 1 0 0,1-1-1 0 0,-1 1 1 0 0,1 0-1 0 0,0-1 0 0 0,-1 1 1 0 0,1 0-1 0 0,-1-1 1 0 0,1 1-1 0 0,0 0 1 0 0,-1 0-1 0 0,1-1 1 0 0,-1 1-1 0 0,1 0 1 0 0,-1 0-1 0 0,1 0 1 0 0,-1 0-1 0 0,1 0 1 0 0,-1 0-1 0 0,1 0 1 0 0,-1 0-1 0 0,0 0 0 0 0,-22-2 369 0 0,21 2-384 0 0,0 0 0 0 0,-46 4 314 0 0,40-3-226 0 0,0 0 1 0 0,0 0-1 0 0,0-1 0 0 0,0 0 1 0 0,-1 0-1 0 0,-10-3 0 0 0,9 1 206 0 0,1 1 1 0 0,-1-1-1 0 0,1 1 0 0 0,-18 1 0 0 0,-7 1-97 0 0,-27-1 507 0 0,-54 0-368 0 0,44 1-272 0 0,69-1-64 0 0,0 0 0 0 0,1 0 0 0 0,-1 0 0 0 0,0 0 0 0 0,1 0 0 0 0,-1 0 0 0 0,-5 0 1 0 0,-19 0 31 0 0,-27 3-1 0 0,38-1-29 0 0,-1-2 0 0 0,-21-1 0 0 0,8 0-132 0 0,-61 3-10 0 0,56 2 117 0 0,29-3 2 0 0,1 0 0 0 0,-1-1 1 0 0,0 1-1 0 0,0-1 0 0 0,0 0 1 0 0,-6-1-1 0 0,-9 0-12 0 0,-29 0 0 0 0,23 1 27 0 0,-13-2 6 0 0,19 2 18 0 0,8 0-24 0 0,-1 0 0 0 0,-13 2 0 0 0,-8 0-154 0 0,5-3 160 0 0,-8-1-940 0 0,35 1 892 0 0,1 1 36 0 0,-1 0 12 0 0,1 0-11 0 0,-15-1-482 0 0,-10 1-267 0 0,24 0 754 0 0,3 0 11 0 0,1-1 3 0 0,-3 1-11 0 0,-22 0-76 0 0,23 0 37 0 0,-1 0 31 0 0,-1 0 11 0 0,0 0 0 0 0,1-1 0 0 0,-1 1 0 0 0,1 0-12 0 0,1 0-47 0 0,-1 0 5 0 0,0 0 43 0 0,0 0 22 0 0,0-1 31 0 0,0 1-31 0 0,0 0-22 0 0,1 0-42 0 0,5 2-1934 0 0,-3-1 1818 0 0,-1 0 1 0 0,1 0-1 0 0,0 0 0 0 0,-1 0 1 0 0,3 3-1 0 0,6 3 92 0 0,0-1 7 0 0,18 13 1 0 0,-18-12 40 0 0,0-1 1 0 0,0 0 0 0 0,19 9 0 0 0,94 43-63 0 0,-103-47 132 0 0,-1 1 1 0 0,0 1-1 0 0,29 26 1 0 0,-32-22 95 0 0,-1 0 0 0 0,-1 1 0 0 0,18 30-1 0 0,8 10 82 0 0,-31-42-186 0 0,0 0 0 0 0,0 1 0 0 0,-2 0 0 0 0,0 0 0 0 0,6 25 0 0 0,0-4 24 0 0,-6-17 16 0 0,0 1 0 0 0,-2 0 0 0 0,4 26 0 0 0,-4 40 199 0 0,-4-38-158 0 0,0-33-73 0 0,-2 0 0 0 0,0 0 0 0 0,0 0 0 0 0,-6 21 0 0 0,-2-5 80 0 0,-1 0 0 0 0,-21 44 0 0 0,28-69-46 0 0,-1 0 0 0 0,0 0 0 0 0,0-1 0 0 0,-1 0 0 0 0,0 1 0 0 0,0-2 0 0 0,-11 12 0 0 0,-40 35 758 0 0,29-35-704 0 0,12-5-66 0 0,-1-1 0 0 0,0-1 0 0 0,-24 13 0 0 0,29-18-54 0 0,-37 24 87 0 0,-24 12 74 0 0,-17 12-270 0 0,45-27 66 0 0,1-4 107 0 0,-91 35-1 0 0,45-22-22 0 0,75-30-1 0 0,0 0-1 0 0,0-2 1 0 0,-1 0-1 0 0,1 0 1 0 0,-1-1-1 0 0,0-1 1 0 0,0-1-1 0 0,0 0 1 0 0,0-1-1 0 0,-16-1 1 0 0,14 0-12 0 0,0 0 1 0 0,-1 2-1 0 0,1 0 1 0 0,0 1-1 0 0,0 1 0 0 0,0 0 1 0 0,0 2-1 0 0,1 0 1 0 0,-1 0-1 0 0,1 2 1 0 0,-24 12-1 0 0,18-8-36 0 0,0-2 0 0 0,0 0 0 0 0,-43 9 0 0 0,43-14-17 0 0,0-1-1 0 0,-26-1 1 0 0,14 0 5 0 0,7-1 40 0 0,1 1 0 0 0,-1 2-1 0 0,1 0 1 0 0,-31 11 0 0 0,15-4-33 0 0,-50 9 0 0 0,49-12 4 0 0,-7 1 1 0 0,-82 5 0 0 0,66-13 18 0 0,-56 5 28 0 0,94-3-48 0 0,0-1 0 0 0,0-1 0 0 0,0-1 0 0 0,-33-5-1 0 0,44 1-124 0 0,6 0 114 0 0,0 1 1 0 0,0 1 0 0 0,-13-1-1 0 0,-1 2-223 0 0,-24 1-407 0 0,-29 18 243 0 0,51-11 411 0 0,21-7-53 0 0,-21 9-76 0 0,26-9 118 0 0,-26 14-184 0 0,16-9 248 0 0,10-3-79 0 0,0-1-54 0 0,0-1 1 0 0,1 0 15 0 0,-1 1 31 0 0,1-1-20 0 0,-1 1 20 0 0,0 0-20 0 0,0-1 20 0 0,1-1-76 0 0,-11 10 15 0 0,9-8 83 0 0,1 0-11 0 0,0-1-31 0 0,0 0 19 0 0,0 1-25 0 0,0 0 25 0 0,0 0-19 0 0,0-1 31 0 0,-1 1 11 0 0,1 0 0 0 0,-1 0 0 0 0,1-1-22 0 0,1 1-1 0 0,-1-1 1 0 0,0 0 0 0 0,1 0-1 0 0,-1 1 1 0 0,0-1 0 0 0,1 0-1 0 0,-1 1 1 0 0,0-1 0 0 0,1 1-1 0 0,-1-1 1 0 0,1 1 0 0 0,-2 1-1 0 0,-17 14-277 0 0,11-7 142 0 0,8-9 116 0 0,-1 1 15 0 0,1-1-50 0 0,0 2-150 0 0,-1-1 156 0 0,-1 1-71 0 0,1 2-77 0 0,0 21-245 0 0,1-23 453 0 0,0 0-43 0 0,0-1-17 0 0,0 0 11 0 0,0 0 37 0 0,0-1-19 0 0,0 2 31 0 0,0 0 11 0 0,0-1 0 0 0,0 1 0 0 0,0 0 0 0 0,0 0 0 0 0,0 0 0 0 0,0-1-11 0 0,0 0-31 0 0,0 0 21 0 0,0 1-22 0 0,0 0 32 0 0,0-1 11 0 0,-1 1 0 0 0,1 0-11 0 0,0 0-31 0 0,0-1 21 0 0,0 0-38 0 0,0 0 144 0 0,0-1-131 0 0,0 0-1 0 0,0 1 1 0 0,0-1-1 0 0,0 0 1 0 0,-1 0-1 0 0,1 1 0 0 0,0-1 1 0 0,0 0-1 0 0,0 0 1 0 0,0 1-1 0 0,0-1 1 0 0,0 0-1 0 0,0 0 0 0 0,0 1 1 0 0,0-1-1 0 0,0 0 1 0 0,0 0-1 0 0,0 1 0 0 0,0-1 1 0 0,0 0-1 0 0,0 0 1 0 0,0 1-1 0 0,0-1 1 0 0,0 0-1 0 0,1 0 0 0 0,-1 0 1 0 0,0 1-1 0 0,0-1 1 0 0,0 0-1 0 0,0 0 1 0 0,0 0-1 0 0,1 1 0 0 0,-1-1 1 0 0,0 0-1 0 0,0 0 1 0 0,0 0-1 0 0,1 0 1 0 0,-1 1-1 0 0,0-1 0 0 0,0 0 1 0 0,1 0-1 0 0,0 1-11 0 0,6 1 32 0 0,-1-1 1 0 0,1 0-1 0 0,0 0 1 0 0,-1-1 0 0 0,11 0-1 0 0,-11 0-15 0 0,-4 0 41 0 0,0 0 0 0 0,0-1 0 0 0,29-5 0 0 0,-29 5 0 0 0,0 1 0 0 0,0 0 0 0 0,1 0 0 0 0,-1-1 0 0 0,0 1 0 0 0,1 1-1 0 0,-2 0 5 0 0,12-4 57 0 0,-5 1-61 0 0,-1 1 0 0 0,16 0 0 0 0,-13 1 13 0 0,1 0-32 0 0,-1 0 0 0 0,1-1-1 0 0,14-4 1 0 0,-23 5 19 0 0,0-1 0 0 0,1 1 0 0 0,62 2 64 0 0,-16 5-64 0 0,-36-5 0 0 0,1 0 0 0 0,16 0 0 0 0,7-5 27 0 0,-30 2-19 0 0,0 0-1 0 0,0 0 0 0 0,0 1 1 0 0,10 0-1 0 0,-15 1-7 0 0,1-1 0 0 0,1 0 0 0 0,0 1 0 0 0,0-1 0 0 0,0 0 0 0 0,0-1 0 0 0,8-1 0 0 0,-10 2 0 0 0,1-1 0 0 0,-1 1 0 0 0,1 0 0 0 0,-1-1 0 0 0,1 1 0 0 0,0 0 0 0 0,-1 1 0 0 0,1-1 0 0 0,3 1 0 0 0,-3 0 6 0 0,1-1 0 0 0,0 1 0 0 0,-1-1 0 0 0,1 0 0 0 0,6-1 0 0 0,19 1 22 0 0,-13 1-3 0 0,26-3 0 0 0,-26 1-11 0 0,93-3 242 0 0,-72 4-243 0 0,54-3-90 0 0,-49 1 141 0 0,19-2-64 0 0,-45 3 0 0 0,34 3 0 0 0,-48-2 0 0 0,0 0 0 0 0,0-1 0 0 0,0 1 0 0 0,0 0 0 0 0,15 1 168 0 0,64-7-304 0 0,-78 5 136 0 0,0 1 0 0 0,0 0 0 0 0,0 1 0 0 0,0-1 0 0 0,-1 0 0 0 0,1 1 0 0 0,0-1 0 0 0,3 2 0 0 0,10 1 0 0 0,-10-3 7 0 0,1 0-1 0 0,-1 1 0 0 0,10 1 1 0 0,-3 0-33 0 0,13 1 73 0 0,36-2 0 0 0,-37-1-77 0 0,10-3 37 0 0,-22 1 23 0 0,0 1 1 0 0,0 0-1 0 0,17 2 0 0 0,17 5-19 0 0,-44-6 32 0 0,-1 0-33 0 0,0 0-10 0 0,3 2 20 0 0,15-1 24 0 0,-13-1-44 0 0,53 0 0 0 0,-58 0 0 0 0,0 0 0 0 0,34 0 128 0 0,-4-1-128 0 0,-24 0-9 0 0,8 0-9 0 0,-1 1 0 0 0,18 1-1 0 0,-31-1 19 0 0,50-1 0 0 0,-35 1 0 0 0,29-2 0 0 0,-2-1 0 0 0,64 9 64 0 0,-76-4-64 0 0,1-1 0 0 0,48-5 0 0 0,-67 4 0 0 0,27 0 0 0 0,-18-2 0 0 0,30 3 0 0 0,-31 0 0 0 0,26-3 0 0 0,5-1 0 0 0,-32 2 38 0 0,27 2-1 0 0,10 0-112 0 0,-56-1 75 0 0,7-1 0 0 0,0 0 0 0 0,0 1 0 0 0,0 1 0 0 0,14 1 0 0 0,-6 2 64 0 0,-12-3-56 0 0,0 0 0 0 0,0 0 0 0 0,1-1 0 0 0,-1 1 0 0 0,0-1 0 0 0,1 0 0 0 0,-1 0 0 0 0,10-2 0 0 0,-12 1-13 0 0,0 1 0 0 0,0 0 0 0 0,0-1 0 0 0,1 2 1 0 0,-1-1-1 0 0,0 0 0 0 0,0 1 0 0 0,5 1 0 0 0,13 0-23 0 0,33 0 28 0 0,42-5-24 0 0,-94 3 24 0 0,0 0 0 0 0,11-1 0 0 0,-10 0 0 0 0,0 1 0 0 0,0 0 0 0 0,0-1 0 0 0,0 1 0 0 0,0 1 0 0 0,4-1 0 0 0,4 1-14 0 0,1-1-1 0 0,16-1 1 0 0,2-1-7 0 0,-1 7 21 0 0,1-2 24 0 0,-23-2-8 0 0,0 0 0 0 0,1-1 0 0 0,-1 0 0 0 0,1 0 0 0 0,10-2 0 0 0,48-3 48 0 0,-60 4-47 0 0,0 0 0 0 0,0 1 0 0 0,9 0 0 0 0,5 0-21 0 0,-14-1 4 0 0,0 0 0 0 0,1 1 0 0 0,-1 0 0 0 0,8 1 0 0 0,4 0 0 0 0,10 1 64 0 0,-25-2-37 0 0,4 1 73 0 0,6 2 367 0 0,-13-3-473 0 0,0 0 0 0 0,0 0 1 0 0,1 0-1 0 0,-1 0 1 0 0,0 0-1 0 0,0-1 1 0 0,0 1-1 0 0,0 0 0 0 0,0 0 1 0 0,1 0-1 0 0,-1 0 1 0 0,0 0-1 0 0,0 0 0 0 0,0 0 1 0 0,0 0-1 0 0,0 0 1 0 0,0 0-1 0 0,0-1 1 0 0,1 1-1 0 0,-1 0 0 0 0,0 0 1 0 0,0 0-1 0 0,0 0 1 0 0,0 0-1 0 0,0 0 1 0 0,0-1-1 0 0,0 1 0 0 0,0 0 1 0 0,0 0-1 0 0,0 0 1 0 0,0 0-1 0 0,0 0 1 0 0,0-1-1 0 0,0 1 0 0 0,0 0 1 0 0,0 0-1 0 0,0 0 1 0 0,0 0-1 0 0,0 0 1 0 0,0-1-1 0 0,0 1 0 0 0,0 0 1 0 0,0 0-1 0 0,0 0 1 0 0,0 0-1 0 0,1-10-64 0 0,-19-88 380 0 0,-1-5-287 0 0,-1-208 41 0 0,3 70-64 0 0,8 166 16 0 0,-6-61 58 0 0,12 101-51 0 0,6-67 0 0 0,13-85 41 0 0,-11 142 40 0 0,-1 0 0 0 0,-3 0 0 0 0,-1-1 0 0 0,-10-64 0 0 0,5 27-70 0 0,3 31-4 0 0,1 40 71 0 0,-1 1 1 0 0,1 0-1 0 0,-2-1 0 0 0,-6-19 1 0 0,8 28-7 0 0,1 2-78 0 0,0 1 0 0 0,0-1 0 0 0,0 1-1 0 0,0-1 1 0 0,0 1 0 0 0,-1-1-1 0 0,1 1 1 0 0,0 0 0 0 0,0-1 0 0 0,0 1-1 0 0,-1-1 1 0 0,1 1 0 0 0,0 0-1 0 0,0-1 1 0 0,-1 1 0 0 0,1 0 0 0 0,0-1-1 0 0,-1 1 1 0 0,1 0 0 0 0,-1 0-1 0 0,1-1 1 0 0,-1 1 81 0 0,-9 13-297 0 0,2 9 153 0 0,2 0-1 0 0,0 0 0 0 0,1 0 1 0 0,1 1-1 0 0,2 0 0 0 0,0 0 1 0 0,2 40-1 0 0,26 290-89 0 0,-16-287 265 0 0,-3 1-1 0 0,-2 0 1 0 0,-7 98 0 0 0,-12 87-216 0 0,7-79-10 0 0,-2-58 70 0 0,8-85-128 0 0,4 56 0 0 0,1-8-15 0 0,2 4-816 0 0,-6-82 932 0 0,0 1 566 0 0,-1-1-518 0 0,0 0 0 0 0,0-1-1 0 0,0 1 1 0 0,1-1 0 0 0,-1 1-1 0 0,0 0 1 0 0,1-1 0 0 0,-1 1 0 0 0,0-1-1 0 0,1 0 1 0 0,-1 1 0 0 0,0-1 0 0 0,1 0-1 0 0,-1 1 1 0 0,1-1 0 0 0,-1 0-1 0 0,1 0 1 0 0,-1-1 0 0 0,-9-17-206 0 0,8 15 191 0 0,-6-15 17 0 0,-1 2-11 0 0,1-1 0 0 0,0 0 0 0 0,-7-32 0 0 0,2-21 112 0 0,-4-72 0 0 0,6-74 403 0 0,5 77-245 0 0,-7-123 61 0 0,5 88-157 0 0,12-51 81 0 0,1 64-96 0 0,-11-1 112 0 0,6 159-257 0 0,-1-2-23 0 0,1-1 1 0 0,-1 1-1 0 0,2-12 0 0 0,0 17-66 0 0,0 0-1 0 0,0-1 1 0 0,0 1 0 0 0,0 0-1 0 0,0 0 1 0 0,0 0 0 0 0,0 0-1 0 0,0 0 1 0 0,0 0 0 0 0,0 0-1 0 0,2-1 1 0 0,-3 2 30 0 0,14 10-425 0 0,0 2 270 0 0,-12-12 203 0 0,-1 1 1 0 0,0 0-1 0 0,0 0 1 0 0,0-1 0 0 0,0 1-1 0 0,0 0 1 0 0,0 0-1 0 0,0 0 1 0 0,0 0-1 0 0,0 0 1 0 0,0 1-1 0 0,-1-1 1 0 0,1 0 0 0 0,1 2-1 0 0,2 13 39 0 0,0-1 0 0 0,-1 1 0 0 0,-1 0 0 0 0,0 0 0 0 0,-1 27 0 0 0,-11 82 222 0 0,4-66-204 0 0,6-59-45 0 0,-15 187-151 0 0,17 0-15 0 0,15 47-53 0 0,-11-195 153 0 0,-4-29-184 0 0,0 1 1 0 0,1 15 0 0 0,-10-104-431 0 0,0 19 726 0 0,-18-363 774 0 0,-13 159 441 0 0,32 229-1270 0 0,-3-5 147 0 0,-23-61 0 0 0,29 92-143 0 0,-9-15 887 0 0,4 11-243 0 0,8 45-1727 0 0,7 345 888 0 0,-1-94 200 0 0,-5-153 0 0 0,-2 102 52 0 0,1 65 24 0 0,11 80-868 0 0,-10-368 456 0 0,1 0 0 0 0,3 16 0 0 0,-1-7-697 0 0,-4-19 995 0 0,0 1 1 0 0,1-1-1 0 0,-1 1 0 0 0,0-1 1 0 0,0 0-1 0 0,0 1 1 0 0,1-1-1 0 0,-1 1 0 0 0,0-1 1 0 0,0 1-1 0 0,1-1 0 0 0,-1 0 1 0 0,0 1-1 0 0,1-1 1 0 0,-1 0-1 0 0,0 1 0 0 0,1-1 1 0 0,-1 0-1 0 0,1 0 0 0 0,-1 1 1 0 0,1-1-1 0 0,-1 0 1 0 0,0 0-1 0 0,1 0 0 0 0,-1 1 1 0 0,1-1-1 0 0,-1 0 0 0 0,1 0 1 0 0,-1 0-1 0 0,1 0 1 0 0,-1 0-1 0 0,1 0 0 0 0,-1 0 1 0 0,1 0-1 0 0,-1 0 0 0 0,1 0 1 0 0,-1-1-1 0 0,1 1 1 0 0,-1 0-1 0 0,1 0 0 0 0,-1 0 1 0 0,0 0-1 0 0,1-1 0 0 0,0 1 1 0 0,25-15-2445 0 0,-17 10 2090 0 0,-5 4 420 0 0,-3 1-18 0 0,1-1-1 0 0,-1 1 1 0 0,0 0 0 0 0,0-1-1 0 0,0 1 1 0 0,0 0 0 0 0,0-1-1 0 0,0 1 1 0 0,0-1 0 0 0,0 0-1 0 0,0 1 1 0 0,0-1 0 0 0,-1 0 0 0 0,1 1-1 0 0,0-1 1 0 0,0 0 0 0 0,0 0-1 0 0,-1 0 1 0 0,2-1 0 0 0,-2-1 118 0 0,0 1 0 0 0,0 0 0 0 0,0-1 0 0 0,0 1 0 0 0,0-1 0 0 0,0 1 0 0 0,-1 0 0 0 0,1-1 0 0 0,-1 1 0 0 0,0 0 0 0 0,1-1 0 0 0,-1 1-1 0 0,-2-2 1 0 0,0-6 121 0 0,0 0 116 0 0,-1 0 1 0 0,-1 0 0 0 0,0 0 0 0 0,0 1-1 0 0,-13-18 1 0 0,18 26-304 0 0,0 1 1 0 0,-1 0-1 0 0,1-1 0 0 0,0 1 0 0 0,-1 0 0 0 0,1 0 1 0 0,0 0-1 0 0,-1-1 0 0 0,1 1 0 0 0,0 0 1 0 0,-1 0-1 0 0,1 0 0 0 0,-1 0 0 0 0,1 0 0 0 0,0 0 1 0 0,-1 0-1 0 0,1 0 0 0 0,-1 0 0 0 0,1 0 0 0 0,-1 0 1 0 0,1 0-1 0 0,0 0 0 0 0,-1 0 0 0 0,1 0 1 0 0,-1 0-1 0 0,1 0 0 0 0,0 0 0 0 0,-1 0 0 0 0,1 1 1 0 0,0-1-1 0 0,-1 0 0 0 0,1 0 0 0 0,0 1 0 0 0,-1-1 1 0 0,1 0-1 0 0,0 0 0 0 0,-1 1 0 0 0,-14 14-680 0 0,10-10 694 0 0,-68 64-402 0 0,66-61 202 0 0,6-8 63 0 0,-1-3-989 0 0,1 1 1050 0 0,0 1-1 0 0,0-1 0 0 0,0 0 0 0 0,0 1 1 0 0,0-1-1 0 0,1 0 0 0 0,-1 0 0 0 0,0 0 1 0 0,1 0-1 0 0,0 1 0 0 0,-1-1 1 0 0,1-4-1 0 0,-1 0 35 0 0,-8-53 112 0 0,3 0 1 0 0,2-87-1 0 0,2 60 68 0 0,0-255 495 0 0,1 86-397 0 0,10-91-138 0 0,-5 259-148 0 0,-3 73-26 0 0,10-97 115 0 0,0-41 86 0 0,-11 145-155 0 0,1-3 1 0 0,-1 1 1 0 0,-1-1 0 0 0,-2-13-1 0 0,3 23 32 0 0,-1-1-15 0 0,1 0 0 0 0,0 0 0 0 0,0 0 1 0 0,-1 0-1 0 0,1 1 0 0 0,0-1 0 0 0,-1 0 1 0 0,1 0-1 0 0,-1 1 0 0 0,1-1 0 0 0,-1 0 0 0 0,1 1 1 0 0,-1-1-1 0 0,1 0 0 0 0,-1 1 0 0 0,0-1 0 0 0,0 1 1 0 0,1-1-1 0 0,-2 0 0 0 0,0 0 23 0 0,1 0 0 0 0,-1 0-1 0 0,0 0 1 0 0,1 0 0 0 0,-1 0 0 0 0,0 1 0 0 0,0-1-1 0 0,-2 0 1 0 0,-4 1 93 0 0,-38 2-45 0 0,44-1-173 0 0,0-1-1 0 0,0 1 1 0 0,0-1 0 0 0,1 1-1 0 0,-1 0 1 0 0,0-1 0 0 0,0 1-1 0 0,0 0 1 0 0,1 0 0 0 0,-1 1 0 0 0,1-1-1 0 0,-1 0 1 0 0,1 0 0 0 0,-1 1-1 0 0,1-1 1 0 0,-1 1 0 0 0,1-1-1 0 0,0 1 1 0 0,0 0 0 0 0,0 0 0 0 0,0-1-1 0 0,0 1 1 0 0,1 0 0 0 0,-1 0-1 0 0,0 0 1 0 0,0 2 0 0 0,0 5-83 0 0,-1-1 0 0 0,1 1 0 0 0,1 0 0 0 0,0 12 0 0 0,0-11 13 0 0,1 317-532 0 0,-5 312 583 0 0,2-506 41 0 0,12 172-1756 0 0,-5-259 1038 0 0,6 72 425 0 0,-11-99 361 0 0,0 0-1 0 0,-1 0 0 0 0,-5 32 155 0 0,6-51-175 0 0,0 1 0 0 0,0-1 0 0 0,0 1 0 0 0,0-1 0 0 0,0 1 0 0 0,0-1 0 0 0,0 1 0 0 0,0-1 0 0 0,0 1 0 0 0,0-1 0 0 0,0 0 0 0 0,0 1 0 0 0,0-1 0 0 0,0 1 0 0 0,-1-1 0 0 0,1 1 0 0 0,0-1 0 0 0,0 0 0 0 0,-1 1 0 0 0,1-1 0 0 0,0 1 0 0 0,0-1 0 0 0,-1 0 0 0 0,1 1 0 0 0,0-1 0 0 0,-1 0 0 0 0,1 1 0 0 0,0-1 0 0 0,-1 0 0 0 0,0 1 0 0 0,0-1-20 0 0,0 0 0 0 0,1-1 0 0 0,-1 1 0 0 0,0 0 0 0 0,0 0 0 0 0,0 0 0 0 0,1-1 0 0 0,-1 1 0 0 0,0 0 0 0 0,0-1 0 0 0,1 1 0 0 0,-1 0 0 0 0,0-1 0 0 0,1 1 0 0 0,-2-1 0 0 0,-19-21-326 0 0,12 12 325 0 0,2-1 1 0 0,-1-1 0 0 0,1 1-1 0 0,1-1 1 0 0,0 0 0 0 0,1-1-1 0 0,0 1 1 0 0,1-1 0 0 0,0 0-1 0 0,1 0 1 0 0,1 0 0 0 0,0-1-1 0 0,0-23 1 0 0,8-133 263 0 0,0 83-147 0 0,4-150 413 0 0,2 91-348 0 0,-5 85-196 0 0,-2 26 144 0 0,0-41-1 0 0,-4-19-65 0 0,-2-98 105 0 0,-8 65 21 0 0,11-8-200 0 0,-1 115 46 0 0,0 11 5 0 0,0-1 1 0 0,-1 1 0 0 0,0-1-1 0 0,-3-13 1 0 0,2 20 51 0 0,0-1 1 0 0,0 0-1 0 0,-1 1 0 0 0,1 0 1 0 0,-1-1-1 0 0,0 1 0 0 0,-1 0 0 0 0,1 0 1 0 0,-1 0-1 0 0,0 0 0 0 0,-4-5 0 0 0,2 5 55 0 0,-1 0-1 0 0,1 0 1 0 0,-1 0-1 0 0,1 1 1 0 0,-1 0-1 0 0,0 0 0 0 0,-9-3 1 0 0,3 2-156 0 0,-1 1 1 0 0,1 1 0 0 0,-1 0-1 0 0,-18 0 1 0 0,-1 2-64 0 0,21 1 26 0 0,1-1-1 0 0,-17-2 0 0 0,3-4 20 0 0,17 4 4 0 0,-1 0 0 0 0,0 1 1 0 0,1 0-1 0 0,-11-1 0 0 0,18 2-41 0 0,2 3-1094 0 0,-1 0 1000 0 0,1 0 0 0 0,-1-1 0 0 0,1 1 1 0 0,0-1-1 0 0,4 4 0 0 0,-6-5 108 0 0,47 48-3 0 0,-30-33 23 0 0,-1 1-1 0 0,-1 1 0 0 0,0 0 0 0 0,21 37 0 0 0,-15-18-29 0 0,21 46-235 0 0,-36-71 246 0 0,-1 1 1 0 0,-1 0 0 0 0,0 0-1 0 0,3 23 1 0 0,-7-34-61 0 0,2 5 541 0 0,-2-6-113 0 0,-1-3-85 0 0,-22-125 229 0 0,11 55-316 0 0,6 48-331 0 0,-16-44 1 0 0,15 51 136 0 0,5 12 36 0 0,2 5 109 0 0,4-1-1304 0 0,4 8 1014 0 0,-2 0 0 0 0,12 16 0 0 0,1 0-105 0 0,-13-14 271 0 0,1-1-1 0 0,-1 2 1 0 0,0-1 0 0 0,-1 1-1 0 0,0 0 1 0 0,-1 0-1 0 0,0 0 1 0 0,0 1 0 0 0,2 14-1 0 0,1 13 45 0 0,3 49 0 0 0,-9-82-34 0 0,1 59 132 0 0,-2-1 0 0 0,-16 112 0 0 0,-23 58 209 0 0,23-151-336 0 0,9-26 0 0 0,-18 178 0 0 0,13-35-112 0 0,17-106-69 0 0,0-11 194 0 0,-5-77-138 0 0,0 0 0 0 0,1 0 0 0 0,0-1 0 0 0,0 1 0 0 0,0 0 0 0 0,3 7 0 0 0,6 32 972 0 0,-11-43-826 0 0,-1 0-1 0 0,0-1 1 0 0,0 1 0 0 0,0-1-1 0 0,0 1 1 0 0,0-1 0 0 0,0 0-1 0 0,0 0 1 0 0,0 0 0 0 0,0 0-1 0 0,0 0 1 0 0,0 0 0 0 0,-3-1-1 0 0,-10 0 79 0 0,-3 1-99 0 0,14-1-3 0 0,0 1 0 0 0,0 0 0 0 0,0 0 0 0 0,0 1 0 0 0,-6 0-1 0 0,10 0-49 0 0,-3-4-1091 0 0,3 3 1109 0 0,0-1-1 0 0,-1 1 1 0 0,1 0 0 0 0,0-1 0 0 0,0 1 0 0 0,0-1-1 0 0,-1 1 1 0 0,1-1 0 0 0,0 1 0 0 0,0-1 0 0 0,0 1-1 0 0,0 0 1 0 0,0-1 0 0 0,0 1 0 0 0,0-1 0 0 0,0 1-1 0 0,0-1 1 0 0,-1-15-93 0 0,1 15 93 0 0,5-117-26 0 0,-3 60 47 0 0,1-21 24 0 0,3-64 34 0 0,5 25-34 0 0,-9 84 65 0 0,0 15 25 0 0,-2 1 0 0 0,-5-18 2316 0 0,-14 67-2664 0 0,-48 147-227 0 0,64-169 422 0 0,0 1 0 0 0,1-1 0 0 0,-2 20-1 0 0,-2 3-37 0 0,-2 3 82 0 0,3-18 12 0 0,1-1 0 0 0,-3 34 0 0 0,6-19-56 0 0,0 14 39 0 0,-2 65-58 0 0,3-102-209 0 0,0-1 0 0 0,0 1 0 0 0,1-1-1 0 0,2 14 212 0 0,-4-18 801 0 0,1-2-700 0 0,-1 0 1 0 0,1 0 0 0 0,0-1-1 0 0,-1 1 1 0 0,1 0 0 0 0,0 0-1 0 0,-1 0 1 0 0,1-1 0 0 0,-1 1-1 0 0,1 0 1 0 0,-1 0-1 0 0,0-1 1 0 0,1 1 0 0 0,-1 0-1 0 0,0-1 1 0 0,1 1 0 0 0,-1-1-1 0 0,0 1 1 0 0,-1 0-1 0 0,2-1 44 0 0,-9-12 170 0 0,5 3-297 0 0,0 0-1 0 0,1 0 0 0 0,1-1 0 0 0,0 1 0 0 0,0-1 0 0 0,-1-16 0 0 0,3-59-318 0 0,0 84 371 0 0,19-251 0 0 0,-15 210 0 0 0,-3 32 24 0 0,1-1 0 0 0,6-15-1 0 0,2-14 34 0 0,-10 39-45 0 0,0 1 47 0 0,0 0 6 0 0,1-14 1535 0 0,-12 32-1600 0 0,7-12 0 0 0,0 0 0 0 0,1 1 0 0 0,0-1 0 0 0,0 1 0 0 0,0-1 0 0 0,-3 11 0 0 0,-7 46 0 0 0,3-12 0 0 0,5-30-40 0 0,-3 33 0 0 0,7-38 14 0 0,-1 0 1 0 0,-1-1-1 0 0,0 1 1 0 0,-9 22-1 0 0,-13 37 43 0 0,12-32-253 0 0,13-42 160 0 0,-1 0 0 0 0,1 0-1 0 0,0 0 1 0 0,0 0-1 0 0,0 1 1 0 0,0-1-1 0 0,0 0 1 0 0,0 0 0 0 0,0 0-1 0 0,0 0 1 0 0,0 0-1 0 0,1 0 1 0 0,-1 0-1 0 0,1 1 1 0 0,-1-2 72 0 0,-1 2 425 0 0,1-2-409 0 0,0 0 0 0 0,0 0 1 0 0,0 0-1 0 0,0 0 0 0 0,0 0 0 0 0,0 0 1 0 0,0 0-1 0 0,0 0 0 0 0,0 0 1 0 0,0 0-1 0 0,0 0 0 0 0,0 0 0 0 0,-1 0 1 0 0,1 0-1 0 0,0 0 0 0 0,0 0 0 0 0,0 0 1 0 0,0 0-1 0 0,0 0 0 0 0,0 0 0 0 0,0-1 1 0 0,0 1-1 0 0,0 0 0 0 0,0 0 0 0 0,0 0 1 0 0,0 0-1 0 0,0 0 0 0 0,0 1 0 0 0,0-1 1 0 0,-1 0-1 0 0,1 0 0 0 0,0 0 0 0 0,0 0 1 0 0,0 0-1 0 0,0 0 0 0 0,0 0 0 0 0,0 0 1 0 0,0 0-1 0 0,0 0 0 0 0,0 0 0 0 0,0 0 1 0 0,0 0-1 0 0,0 0 0 0 0,0 0 0 0 0,0 0 1 0 0,0 0-1 0 0,0 0 0 0 0,-3-4-27 0 0,1 0 0 0 0,0-1 0 0 0,1 1 0 0 0,-1-1 0 0 0,1 0 0 0 0,0 1 0 0 0,0-1 0 0 0,0-9 0 0 0,1-42-174 0 0,0 46 213 0 0,7-58-154 0 0,28-133 0 0 0,-30 182 128 0 0,-3 14 4 0 0,0 0 0 0 0,-1 0 0 0 0,0 0 1 0 0,0 0-1 0 0,0-9 436 0 0,-1 14-397 0 0,0 0 0 0 0,-1 0 0 0 0,1 0 0 0 0,0 0 0 0 0,0-1-1 0 0,-1 1 1 0 0,1 0 0 0 0,0 0 0 0 0,-1 0 0 0 0,1 0 0 0 0,0 0 0 0 0,-1 0 0 0 0,1 0 0 0 0,0 1 0 0 0,-1-1 0 0 0,1 0 0 0 0,0 0 0 0 0,-1 0 0 0 0,1 0 0 0 0,0 0 0 0 0,-1 0 0 0 0,1 1 0 0 0,0-1-1 0 0,0 0 1 0 0,-1 0 0 0 0,1 0 0 0 0,0 1 0 0 0,0-1 0 0 0,-1 0 0 0 0,-7 13 101 0 0,-1 16-738 0 0,9-27 612 0 0,-24 89-460 0 0,9-40-52 0 0,2 1 0 0 0,-8 75-1 0 0,21-118 394 0 0,0 0 0 0 0,0 0 0 0 0,1 0 0 0 0,1 0-1 0 0,2 10 1 0 0,2 10-86 0 0,-6-26 250 0 0,0 0-1 0 0,0 0 1 0 0,0 0-1 0 0,0 0 1 0 0,0 0-1 0 0,0 0 1 0 0,-1 0-1 0 0,0 0 1 0 0,1 0-1 0 0,-1 0 1 0 0,0-1-1 0 0,0 1 1 0 0,-1 0-1 0 0,1-1 1 0 0,-3 4-1 0 0,4-6 39 0 0,0 0-62 0 0,-1 0 0 0 0,0 0 0 0 0,1 0 0 0 0,-1 0-1 0 0,0 0 1 0 0,1-1 0 0 0,-1 1 0 0 0,1 0 0 0 0,-1 0 0 0 0,0-1 0 0 0,1 1 0 0 0,-1 0 0 0 0,1-1 0 0 0,-1 1 0 0 0,1 0 0 0 0,-1-1 0 0 0,1 1 0 0 0,-1-1 0 0 0,1 1-1 0 0,0-1 1 0 0,-1 0 0 0 0,-6-17-31 0 0,2-24-485 0 0,5 36 564 0 0,0-219-368 0 0,6 159 209 0 0,1 10-108 0 0,-6 36 1838 0 0,-7 34-1041 0 0,-16 52-1881 0 0,-23 120 0 0 0,26-43 818 0 0,18-143 476 0 0,-3-19-1917 0 0,-1-23 1846 0 0,2 0 0 0 0,2 0 1 0 0,1 0-1 0 0,9-54 0 0 0,-12 81 3108 0 0,0 20-2555 0 0,-12 50-2085 0 0,-4 29-422 0 0,-15 52 362 0 0,17-79 1739 0 0,17-56-208 0 0,2-24-3741 0 0,0-69 3547 0 0,1-27 354 0 0,0 98 594 0 0,7-35 1 0 0,-8 47-574 0 0,1 0 0 0 0,7-17 7017 0 0,-10 24-7374 0 0,-3 4 370 0 0,-5 11-289 0 0,1 0 1 0 0,1 0-1 0 0,-9 25 0 0 0,-8 46-421 0 0,6-20 489 0 0,12-48-200 0 0,-5 14 658 0 0,8-9-5223 0 0,10-45 3749 0 0,30-97 1590 0 0,-30 102-423 0 0,1 0 0 0 0,0 1 0 0 0,1-1 0 0 0,14-18 0 0 0,-15 25-17 0 0,21-34 8814 0 0,-31 45-8713 0 0,1 1-1 0 0,-1-1 1 0 0,0 1 0 0 0,0 0 0 0 0,0-1-1 0 0,1 1 1 0 0,-1 0 0 0 0,0 0 0 0 0,0-1 0 0 0,0 1-1 0 0,0 0 1 0 0,0 0 0 0 0,0 0 0 0 0,1 0-1 0 0,-1 0 1 0 0,0 0 0 0 0,0 0 0 0 0,0 1-1 0 0,0-1 1 0 0,0 0 0 0 0,1 0 0 0 0,-1 1 0 0 0,0-1-1 0 0,-1 1 1 0 0,-26 17-372 0 0,28-18 266 0 0,0 0 1 0 0,-1 0-1 0 0,1 0 0 0 0,-1-1 0 0 0,1 1 1 0 0,0 0-1 0 0,-1 0 0 0 0,1 0 0 0 0,-1 0 1 0 0,1 0-1 0 0,0-1 0 0 0,-1 1 1 0 0,1 0-1 0 0,0 0 0 0 0,-1-1 0 0 0,1 1 1 0 0,0 0-1 0 0,-1 0 0 0 0,1-1 0 0 0,0 1 1 0 0,0 0-1 0 0,-1-1 0 0 0,1 0 2 0 0,0 1-1 0 0,0 0 1 0 0,0-1-1 0 0,-1 1 1 0 0,1 0-1 0 0,0-1 1 0 0,0 1-1 0 0,-1 0 1 0 0,1-1-1 0 0,0 1 1 0 0,0 0-1 0 0,-1-1 1 0 0,1 1 0 0 0,0 0-1 0 0,-1 0 1 0 0,1 0-1 0 0,0-1 1 0 0,-1 1-1 0 0,1 0 1 0 0,0 0-1 0 0,-1 0 1 0 0,1 0-1 0 0,0 0 1 0 0,-1 0-1 0 0,1-1 1 0 0,-1 1-1 0 0,1 0 1 0 0,0 0-1 0 0,-1 0 1 0 0,1 0 0 0 0,-1 0-1 0 0,1 1 1 0 0,0-1-1 0 0,-1 0 1 0 0,1 0-1 0 0,0 0 1 0 0,-1 0-1 0 0,1 0 1 0 0,-1 0-1 0 0,1 1 1 0 0,0-1-1 0 0,-1 0 1 0 0,1 0-1 0 0,0 0 1 0 0,0 1-1 0 0,-1-1 1 0 0,1 0 0 0 0,0 1-1 0 0,0-1 1 0 0,-1 1-1 0 0,0 0 2 0 0,0 0-1 0 0,0 1 0 0 0,-1-1 1 0 0,1 0-1 0 0,0 0 1 0 0,-1 0-1 0 0,1 0 1 0 0,0 0-1 0 0,-3 1 0 0 0,-10 8-21 0 0,3-6-203 0 0,-1 0 52 0 0,4 1 169 0 0,0-1 1 0 0,0 0 0 0 0,0 0-1 0 0,0 0 1 0 0,-1-1 0 0 0,0 0-1 0 0,-14 3 1 0 0,7-2-62 0 0,0 2 0 0 0,-17 7 0 0 0,9-3 11 0 0,-42 10 42 0 0,-33 8 11 0 0,74-21 0 0 0,-4-2 0 0 0,20-3 0 0 0,0-1 0 0 0,-15 6 0 0 0,11-3 26 0 0,0-1 0 0 0,0 0 0 0 0,-18 2 0 0 0,-18 3 62 0 0,-70 30-88 0 0,100-33-7 0 0,-1 0-1 0 0,0-1 1 0 0,0-1 0 0 0,-39 1-1 0 0,50-3 34 0 0,-1 0-4 0 0,0 1 0 0 0,-18 5 0 0 0,12-2-13 0 0,-26 4-93 0 0,-57 7 0 0 0,88-15 33 0 0,1-1 1 0 0,-22-1-1 0 0,-7 4 107 0 0,28-2-48 0 0,-49 8-72 0 0,-30 6 384 0 0,40-9-320 0 0,34-5 19 0 0,1 1-1 0 0,-19-2 1 0 0,-10 0 26 0 0,-68 7 310 0 0,19-6-190 0 0,41-2-98 0 0,-22 2-206 0 0,-45-3 22 0 0,113 3 93 0 0,0 0 0 0 0,1 0 1 0 0,-1 1-1 0 0,0-1 0 0 0,1 1 0 0 0,-7 3 0 0 0,0 0-1 0 0,-4 0-194 0 0,16-5 166 0 0,262-26-3715 0 0,-183 16 3680 0 0,39 0 105 0 0,31-4 70 0 0,-126 11-87 0 0,1 2 0 0 0,25 2 0 0 0,-7 0 0 0 0,15 4 0 0 0,-40-3 0 0 0,-1-1 0 0 0,22 0 0 0 0,128-5 0 0 0,-25 1 0 0 0,14-9 29 0 0,23-2 6 0 0,15 16-35 0 0,-167-1-2 0 0,-13-1 7 0 0,-1 1-1 0 0,21 3 0 0 0,-10-1 117 0 0,-17-3-85 0 0,0 1 0 0 0,0 0-1 0 0,0 0 1 0 0,0 1 0 0 0,11 3 2540 0 0,-35-8-2363 0 0,0 0 1 0 0,1 1 0 0 0,-1 1 0 0 0,-29 2-1 0 0,15 0-88 0 0,-84-3-288 0 0,-134 5-386 0 0,245-2 202 0 0,-31 2 701 0 0,26 0-1233 0 0,30 1-2722 0 0,-8-1 3355 0 0,17 5 1 0 0,-19-4 151 0 0,1-1 0 0 0,-1-1 0 0 0,1 1 0 0 0,11 0 0 0 0,0-3 71 0 0,1-1 0 0 0,-1-1 0 0 0,45-8 0 0 0,65-27-113 0 0,-30 8 86 0 0,-90 26 79 0 0,1 0 0 0 0,-1-1 1 0 0,0-1-1 0 0,0 0 0 0 0,0 0 0 0 0,14-10 1140 0 0,-23-7-377 0 0,-1 11-805 0 0,1-1-1 0 0,0 1 0 0 0,8-17 351 0 0,-11 28-260 0 0,-1-1 0 0 0,1 1-1 0 0,0 0 1 0 0,-1-1 0 0 0,1 1-1 0 0,0 0 1 0 0,-1-1 0 0 0,1 1-1 0 0,0 0 1 0 0,-1 0 0 0 0,1-1-1 0 0,0 1 1 0 0,-1 0 0 0 0,1 0 0 0 0,-1-1-1 0 0,1 1 1 0 0,-1 0 0 0 0,1 0-1 0 0,0 0 1 0 0,-1 0 0 0 0,1 0-1 0 0,-1 0 1 0 0,1 0 0 0 0,-1 0-1 0 0,1 0 1 0 0,-1 0 0 0 0,0 0 0 0 0,-13 0 276 0 0,-1 5-434 0 0,-1 0-1 0 0,1 1 0 0 0,0 0 0 0 0,0 1 0 0 0,1 1 0 0 0,-1 0 1 0 0,-24 21-1 0 0,39-29 12 0 0,0 0 0 0 0,-1 0 0 0 0,1 0 0 0 0,0 0 1 0 0,0 0-1 0 0,0 1 0 0 0,-1-1 0 0 0,1 0 0 0 0,0 0 0 0 0,0 0 1 0 0,0 1-1 0 0,-1-1 0 0 0,1 0 0 0 0,0 0 0 0 0,0 1 0 0 0,0-1 1 0 0,0 0-1 0 0,0 0 0 0 0,0 1 0 0 0,0-1 0 0 0,-1 0 0 0 0,1 1 1 0 0,0-1-1 0 0,0 0 0 0 0,0 0 0 0 0,0 1 0 0 0,0-1 0 0 0,0 0 1 0 0,0 0-1 0 0,0 1 0 0 0,1-1 0 0 0,-1 0 0 0 0,0 1 0 0 0,0-1 0 0 0,0 0 1 0 0,0 0-1 0 0,0 1 0 0 0,0-1 0 0 0,1 0 0 0 0,12 9-1294 0 0,-9-8 1238 0 0,1 1-1 0 0,-1-1 0 0 0,1 0 1 0 0,8 2-1 0 0,-7-4 113 0 0,-1 0 0 0 0,1 0 0 0 0,-1 0 0 0 0,1-1 0 0 0,-1 0 0 0 0,0 0 0 0 0,1 0 0 0 0,-1-1 0 0 0,7-4 0 0 0,-8 4 1 0 0,1 1-1 0 0,-1-1 1 0 0,1 1-1 0 0,0 0 1 0 0,0 0 0 0 0,0 0-1 0 0,0 1 1 0 0,0 0-1 0 0,0 0 1 0 0,10-1-1 0 0,-15 2 18 0 0,1 0 1 0 0,0 1-1 0 0,-1-1 0 0 0,1 0 0 0 0,0 0 1 0 0,0 0-1 0 0,-1 1 0 0 0,1-1 0 0 0,0 0 0 0 0,-1 1 1 0 0,1-1-1 0 0,0 1 0 0 0,-1-1 0 0 0,1 1 0 0 0,-1-1 1 0 0,1 1-1 0 0,-1-1 0 0 0,1 1 0 0 0,-1-1 1 0 0,1 1-1 0 0,0 1 0 0 0,0 0 26 0 0,0 0-1 0 0,0 0 1 0 0,-1 0-1 0 0,1 1 1 0 0,0-1 0 0 0,0 5-1 0 0,-1 0 54 0 0,1 1 0 0 0,-1-1 0 0 0,-2 12 0 0 0,-14 71 241 0 0,11-57 4192 0 0,5-33-4456 0 0,1 1-111 0 0</inkml:trace>
</inkml:ink>
</file>

<file path=ppt/ink/ink3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4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5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3:24.224"/>
    </inkml:context>
    <inkml:brush xml:id="br0">
      <inkml:brushProperty name="width" value="0.1" units="cm"/>
      <inkml:brushProperty name="height" value="0.1" units="cm"/>
      <inkml:brushProperty name="color" value="#CC0066"/>
    </inkml:brush>
  </inkml:definitions>
  <inkml:trace contextRef="#ctx0" brushRef="#br0">110 1221 8783 0 0,'0'0'794'0'0,"-8"-17"5116"0"0,8 17-5911 0 0,4-15-83 0 0,-4 15-17 0 0,7 12-399 0 0,-6-10 537 0 0,-1 0 0 0 0,0 1 1 0 0,0-1-1 0 0,0 1 1 0 0,0-1-1 0 0,0 1 0 0 0,0-1 1 0 0,0 1-1 0 0,-1-1 1 0 0,0 1-1 0 0,1-1 0 0 0,-3 4 1 0 0,3-5-4 0 0,0-1 0 0 0,-1 1 0 0 0,1-1-1 0 0,0 1 1 0 0,-1-1 0 0 0,1 1 0 0 0,-1-1 0 0 0,1 1 0 0 0,0-1 0 0 0,-1 0 0 0 0,1 1 0 0 0,-1-1 0 0 0,0 0-1 0 0,1 1 1 0 0,-1-1 0 0 0,1 0 0 0 0,-1 0 0 0 0,1 0 0 0 0,-1 1 0 0 0,-1-1 0 0 0,1 0 34 0 0,0 0 0 0 0,0 0 0 0 0,-1-1 0 0 0,1 1 0 0 0,0 0 0 0 0,0-1 1 0 0,0 1-1 0 0,-1-1 0 0 0,1 1 0 0 0,0-1 0 0 0,0 1 0 0 0,0-1 0 0 0,0 0 0 0 0,-1-1 1 0 0,0 1-79 0 0,1 0 0 0 0,0 0 0 0 0,0 0 1 0 0,0-1-1 0 0,0 1 0 0 0,0 0 0 0 0,0-1 1 0 0,0 1-1 0 0,0-1 0 0 0,1 1 0 0 0,-1-1 1 0 0,0 0-1 0 0,1 1 0 0 0,-1-1 0 0 0,1 1 1 0 0,0-1-1 0 0,0 0 0 0 0,0 0 0 0 0,-1 1 1 0 0,2-3-1 0 0,-1 1-50 0 0,0 0 0 0 0,0 1 0 0 0,1-1 0 0 0,0 0 0 0 0,0 0 0 0 0,-1 1 0 0 0,1-1-1 0 0,1 0 1 0 0,-1 1 0 0 0,0-1 0 0 0,3-2 0 0 0,-4 4 48 0 0,0 1 0 0 0,1 0 0 0 0,-1 0 0 0 0,0 0 1 0 0,0-1-1 0 0,0 1 0 0 0,1 0 0 0 0,-1 0 0 0 0,0 0 0 0 0,0 0 0 0 0,1 0 0 0 0,-1-1 0 0 0,0 1 0 0 0,1 0 0 0 0,-1 0 0 0 0,0 0 0 0 0,0 0 0 0 0,1 0 0 0 0,-1 0 0 0 0,0 0 0 0 0,1 0 0 0 0,-1 0 0 0 0,0 0 1 0 0,0 0-1 0 0,1 0 0 0 0,-1 0 0 0 0,0 0 0 0 0,1 1 0 0 0,-1-1 0 0 0,0 0 0 0 0,0 0 0 0 0,1 0 0 0 0,-1 0 0 0 0,0 0 0 0 0,0 1 0 0 0,1-1 0 0 0,-1 0 0 0 0,0 0 0 0 0,0 0 0 0 0,0 1 0 0 0,1-1 0 0 0,6 9 176 0 0,-7-9-150 0 0,1 2 6 0 0,0-1-1 0 0,0 1 0 0 0,0 0 1 0 0,-1-1-1 0 0,1 1 1 0 0,0 0-1 0 0,-1 0 0 0 0,1 0 1 0 0,-1 0-1 0 0,0-1 0 0 0,0 1 1 0 0,0 0-1 0 0,0 0 1 0 0,0 0-1 0 0,0 0 0 0 0,0 0 1 0 0,0 0-1 0 0,-1-1 0 0 0,1 1 1 0 0,-1 0-1 0 0,1 0 1 0 0,-1 0-1 0 0,0-1 0 0 0,0 1 1 0 0,0 0-1 0 0,0-1 1 0 0,0 1-1 0 0,0-1 0 0 0,0 1 1 0 0,0-1-1 0 0,-1 1 0 0 0,1-1 1 0 0,0 0-1 0 0,-1 0 1 0 0,1 0-1 0 0,-1 0 0 0 0,0 0 1 0 0,1 0-1 0 0,-1 0 0 0 0,0 0 1 0 0,1 0-1 0 0,-5 0 1 0 0,6-1 56 0 0,0 0-95 0 0,0 0 0 0 0,0 0 1 0 0,0 0-1 0 0,0 0 1 0 0,0 0-1 0 0,0 0 1 0 0,1 0-1 0 0,-1 0 1 0 0,0 0-1 0 0,0 0 0 0 0,0 1 1 0 0,0-1-1 0 0,0 0 1 0 0,0 0-1 0 0,0 0 1 0 0,0 0-1 0 0,0 0 1 0 0,0 0-1 0 0,0 0 0 0 0,0 0 1 0 0,0 0-1 0 0,0 0 1 0 0,0 0-1 0 0,0 0 1 0 0,0 0-1 0 0,0 0 1 0 0,0 1-1 0 0,0-1 0 0 0,0 0 1 0 0,0 0-1 0 0,0 0 1 0 0,0 0-1 0 0,0 0 1 0 0,0 0-1 0 0,0 0 0 0 0,0 0 1 0 0,0 0-1 0 0,0 0 1 0 0,0 0-1 0 0,0 0 1 0 0,0 1-1 0 0,0-1 1 0 0,0 0-1 0 0,0 0 0 0 0,0 0 1 0 0,0 0-1 0 0,0 0 1 0 0,0 0-1 0 0,0 0 1 0 0,-1 0-1 0 0,1 0 1 0 0,0 0-1 0 0,0 0 0 0 0,0 0 1 0 0,0 0-1 0 0,0 0 1 0 0,0 0-1 0 0,0 0 1 0 0,0 0-1 0 0,0 0 1 0 0,0 0-1 0 0,0 0 0 0 0,0 0 1 0 0,0 0-1 0 0,-1 0 1 0 0,1 0-1 0 0,0 0 1 0 0,0 0-1 0 0,17 18 4768 0 0,-18-18-4736 0 0,1-1-66 0 0,-3 0 14 0 0,0-1 1 0 0,1 0-1 0 0,0 0 1 0 0,-1 0 0 0 0,1-1-1 0 0,0 1 1 0 0,0 0 0 0 0,-3-5-1 0 0,3 4-165 0 0,2 3 152 0 0,-11-22 138 0 0,11 21-145 0 0,-7-24 60 0 0,0 10 70 0 0,6 13-80 0 0,0 0 0 0 0,0-1 0 0 0,0 1 1 0 0,0 0-1 0 0,1 0 0 0 0,-1-1 0 0 0,0 1 1 0 0,1 0-1 0 0,0-1 0 0 0,0 1 1 0 0,-1-1-1 0 0,1 1 0 0 0,1 0 0 0 0,-1-1 1 0 0,1-2 171 0 0,-2 5-171 0 0,1 0 1 0 0,0 0 0 0 0,0-1-1 0 0,0 1 1 0 0,-1 0-1 0 0,1 0 1 0 0,0 0 0 0 0,0 0-1 0 0,-1 0 1 0 0,1 0-1 0 0,0 0 1 0 0,0 0-1 0 0,-1 0 1 0 0,1-1 0 0 0,0 1-1 0 0,0 0 1 0 0,-1 0-1 0 0,1 0 1 0 0,0 1 0 0 0,0-1-1 0 0,-1 0 1 0 0,1 0-1 0 0,0 0 1 0 0,0 0-1 0 0,-1 0 1 0 0,1 0 0 0 0,0 0-1 0 0,0 0 1 0 0,-1 0-1 0 0,1 0 1 0 0,0 1 0 0 0,0-1-1 0 0,0 0 1 0 0,-1 0-1 0 0,1 0 1 0 0,0 1-1 0 0,0-1 1 0 0,0 0 0 0 0,0 0-1 0 0,-1 0 1 0 0,1 1-1 0 0,0-1 1 0 0,0 0 0 0 0,0 0-1 0 0,0 1 1 0 0,-4 8-379 0 0,4-9 386 0 0,-1 3-100 0 0,0-2 65 0 0,1 1 0 0 0,-1 0 0 0 0,1 0 0 0 0,-1 0 0 0 0,1 0 1 0 0,0 0-1 0 0,0 0 0 0 0,0-1 0 0 0,0 1 0 0 0,1 0 0 0 0,-1 0 0 0 0,0 0 1 0 0,1 0-1 0 0,-1 0 0 0 0,1-1 0 0 0,0 1 0 0 0,-1 0 0 0 0,3 2 1 0 0,5 10-92 0 0,-5-11 118 0 0,-1 0 1 0 0,0 0 0 0 0,0 0 0 0 0,0 1-1 0 0,2 6 1645 0 0,-21-23-2237 0 0,15 9 540 0 0,1-1 0 0 0,-1 1 0 0 0,1 0 0 0 0,0 0 0 0 0,0-1 0 0 0,0 1 0 0 0,0-9 0 0 0,2 3-57 0 0,3-3 42 0 0,-2 6 73 0 0,0-18-136 0 0,-2 25 77 0 0,2-3-28 0 0,0 0 54 0 0,-1 1 29 0 0,0 1-1 0 0,0-1 1 0 0,1 1-1 0 0,-1-1 1 0 0,1 1-1 0 0,0 0 1 0 0,-1-1-1 0 0,1 1 1 0 0,7-3 3446 0 0,-32 26-4649 0 0,22-20 1209 0 0,-1-1 0 0 0,1 0 0 0 0,-8 16-136 0 0,3-3 76 0 0,3-8-159 0 0,2-17 50 0 0,1 11 169 0 0,0-1-60 0 0,0 1 1 0 0,0-1-1 0 0,0 0 1 0 0,0 0-1 0 0,0 0 1 0 0,0 1-1 0 0,0-1 1 0 0,0 0-1 0 0,1 0 1 0 0,-1 0-1 0 0,0 1 0 0 0,0-1 1 0 0,2-1-1 0 0,15-13-1174 0 0,-1 3 1030 0 0,-15 11 194 0 0,0 0-33 0 0,1 0 32 0 0,0 0 11 0 0,-1 0-10 0 0,3-1-62 0 0,-3 0 67 0 0,1 1 1 0 0,0 0-1 0 0,-1 0 1 0 0,1 0-1 0 0,0 0 0 0 0,0 0 1 0 0,-1 0-1 0 0,1 1 1 0 0,4-2-1 0 0,-4 2 5 0 0,0-1 0 0 0,1-1-4 0 0,12 3 212 0 0,18 17 36 0 0,-21-11 3843 0 0,-12-7-4081 0 0,-1 0 0 0 0,1-1 0 0 0,-1 1 1 0 0,1 0-1 0 0,0 0 0 0 0,-1 0 0 0 0,1 0 1 0 0,-1-1-1 0 0,1 1 0 0 0,0 0 0 0 0,-1 0 0 0 0,1 0 1 0 0,0-1-1 0 0,-1 1 0 0 0,1 0 0 0 0,0-1 0 0 0,0 1 1 0 0,-1 0-1 0 0,1-1 0 0 0,0 1 0 0 0,-1-1 1 0 0,0 0 1 0 0,0-1 1 0 0,-1 0 0 0 0,1 1 0 0 0,-1-1 0 0 0,1 1 0 0 0,-1 0 0 0 0,0-1 0 0 0,-2 0 0 0 0,5 5-376 0 0,9 10-465 0 0,-4-5 336 0 0,0 0 0 0 0,6 12-1 0 0,-7-1 660 0 0,-9-8 154 0 0,-8 16-93 0 0,11-25-273 0 0,1 11-94 0 0,0-12 158 0 0,0 0 0 0 0,0 0-1 0 0,0 0 1 0 0,0 0 0 0 0,0 1-1 0 0,0-1 1 0 0,-1 0 0 0 0,1 0-1 0 0,0 0 1 0 0,-1 0 0 0 0,1 0-1 0 0,-1 0 1 0 0,1 0 0 0 0,-1 0-1 0 0,1 0 1 0 0,-1 0 0 0 0,0 0-1 0 0,0 0 1 0 0,1 0 0 0 0,-1 0-1 0 0,-2 1 372 0 0,3-2-312 0 0,-1 1-58 0 0,0 0-16 0 0,0 1-121 0 0,-1 1-1278 0 0,0 3 943 0 0,3-6 363 0 0,63-20 2 0 0,-62 20 91 0 0,0 0 0 0 0,1-1 0 0 0,22-6-10 0 0,-23 7-33 0 0,0 0 32 0 0,1-1 11 0 0,-1 1 0 0 0,0 0 0 0 0,0 0 0 0 0,0-1 0 0 0,16 0 0 0 0,-16 1 0 0 0,14 1 0 0 0,-6-2 1 0 0,-7 0 5 0 0,-1 1-1 0 0,1 0 0 0 0,0 0 0 0 0,0 0 1 0 0,0 0-1 0 0,0 0 0 0 0,-1 0 0 0 0,1 1 1 0 0,0-1-1 0 0,0 1 0 0 0,4 2 0 0 0,-5-3-5 0 0,-1 1 0 0 0,1-1 0 0 0,0 1 0 0 0,0 0 0 0 0,-1-1 0 0 0,1 1 0 0 0,0 0 0 0 0,0-1 0 0 0,3 2 1 0 0,10 6 55 0 0,-14-7-49 0 0,1 0-7 0 0,0-1 0 0 0,0 1 0 0 0,0-1 0 0 0,0 0 0 0 0,1 2 0 0 0,2-3 5 0 0,-1 0 1 0 0,-2 1 22 0 0,-1 0 1 0 0,1-1 0 0 0,-1 1-1 0 0,0-1 1 0 0,1 0-1 0 0,-1 1 1 0 0,0-1 0 0 0,1 0-1 0 0,-1 0 1 0 0,0 0-1 0 0,0 0 1 0 0,0 0-1 0 0,0 0 1 0 0,0 0 0 0 0,2-2 261 0 0,-3 1-185 0 0,-1 1 1 0 0,1 0-1 0 0,0 0 1 0 0,0 0-1 0 0,-1-1 1 0 0,1 1 0 0 0,-1 0-1 0 0,1 0 1 0 0,-1 0-1 0 0,1 0 1 0 0,-1 0-1 0 0,0 0 1 0 0,1 0 0 0 0,-1 0-1 0 0,0 0 1 0 0,-2-2-1 0 0,0 1-5 0 0,0-1 1 0 0,0 1-1 0 0,0 0 0 0 0,0 0 0 0 0,-6-2 0 0 0,2 1-50 0 0,-1 0-1 0 0,1 1 1 0 0,-1 0 0 0 0,-14-2 0 0 0,15 3-49 0 0,0 0 0 0 0,0-1 1 0 0,0 1-1 0 0,1-1 0 0 0,-1-1 1 0 0,0 1-1 0 0,1-1 0 0 0,0 0 0 0 0,-9-6 1 0 0,-1 0-66 0 0,2 2-196 0 0,14 7 179 0 0,-2-5-2182 0 0,2 4 2164 0 0,0 1 0 0 0,0 0 1 0 0,0-1-1 0 0,0 1 0 0 0,0 0 1 0 0,0 0-1 0 0,0-1 0 0 0,1 1 1 0 0,-1 0-1 0 0,0 0 0 0 0,0-1 1 0 0,0 1-1 0 0,7-17 630 0 0,-6 14-707 0 0,-1 3 91 0 0,3-3-704 0 0,-2 1 786 0 0,11-5 3795 0 0,-15 6-4287 0 0,-16 5 448 0 0,19-4-15 0 0,16-4-2472 0 0,-14 4 2534 0 0,-1-1 0 0 0,1 0 0 0 0,0 0 0 0 0,0 1 0 0 0,-1-1-10 0 0,0 1-33 0 0,1 0 32 0 0,0-1 11 0 0,-1 0 0 0 0,1 1 0 0 0,1-2-20 0 0,-4 2-24 0 0,23-2-20 0 0,-21 2 64 0 0,1 1 0 0 0,0-1 0 0 0,0 0 0 0 0,0 1 0 0 0,0-1 0 0 0,12 2 3068 0 0,-17-3-2385 0 0,-21-3-1011 0 0,13 3-177 0 0,11 1 451 0 0,7 4-2388 0 0,-5-3 2436 0 0,0 0-1 0 0,0-1 1 0 0,-1 1 0 0 0,1-1 0 0 0,0 1 0 0 0,0-1 0 0 0,0 0 0 0 0,0 1 0 0 0,0-1 0 0 0,4-1 0 0 0,16 2-461 0 0,4-4 307 0 0,-11 1 96 0 0,-13 2 128 0 0,22-11 5120 0 0,-27 10-5021 0 0,-1 1-213 0 0,-12 5 97 0 0,15-4-58 0 0,0-1-31 0 0,0 1 31 0 0,-1 0 11 0 0,8 0-2277 0 0,-4-1 2225 0 0,-1 0 0 0 0,1 0 1 0 0,-1 0-1 0 0,0 0 0 0 0,1 0 1 0 0,-1 0-1 0 0,1 0 0 0 0,-1-1 1 0 0,0 1-1 0 0,1 0 0 0 0,-1-1 1 0 0,0 0-1 0 0,0 1 0 0 0,1-1 1 0 0,1-1-1 0 0,-2 1 42 0 0,0 1-33 0 0,1-1 32 0 0,-1 0 1 0 0,0 1-33 0 0,0-1 22 0 0,-1 1-22 0 0,2-1 32 0 0,0 0 11 0 0,0 1 0 0 0,0-1 0 0 0,0 0 0 0 0,20-9-64 0 0,-20 10 64 0 0,-1-1-10 0 0,20-6-44 0 0,-20 6 54 0 0,1 1 0 0 0,0 0-10 0 0,0-1-28 0 0,-4 1 22 0 0,0 0 14 0 0,4-1 5 0 0,24-4-4 0 0,-23 5 1 0 0,-1 0 0 0 0,0-1 0 0 0,0 1 0 0 0,-1 0 11 0 0,0 0 32 0 0,1 0-33 0 0,0 0-10 0 0,0 0 0 0 0,0 0 0 0 0,0 0 0 0 0,0 0 32 0 0,-1 0 0 0 0,1 1 0 0 0,-1-1-1 0 0,0 0 1 0 0,1 1 0 0 0,-1-1 0 0 0,0 1-1 0 0,1 0 1 0 0,-1-1 0 0 0,0 1 0 0 0,2 1 0 0 0,-2 0-22 0 0,1-1-10 0 0,0 1 0 0 0,-1-1 0 0 0,1 0 0 0 0,-1 1 11 0 0,1-1 32 0 0,0 1-33 0 0,10 9-18 0 0,-1 3 2168 0 0,-28-9 208 0 0,-11-3-2422 0 0,-13 0-105 0 0,38-2 147 0 0,0 1 0 0 0,0-1 0 0 0,0 1 0 0 0,1 0 0 0 0,-1 0 0 0 0,0 0 0 0 0,0 0 0 0 0,1 1 0 0 0,-1-1 0 0 0,-3 3 0 0 0,5-3-76 0 0,0 1 0 0 0,0-1 0 0 0,0 0 1 0 0,0 1-1 0 0,0-1 0 0 0,0 0 0 0 0,0 1 0 0 0,0 0 0 0 0,0-1 1 0 0,1 1-1 0 0,-1-1 0 0 0,1 1 0 0 0,-1 0 0 0 0,1-1 1 0 0,0 1-1 0 0,-1 0 0 0 0,1-1 0 0 0,0 4 0 0 0,0-4-11 0 0,1 0-1 0 0,-1 0 0 0 0,0 0 1 0 0,0 0-1 0 0,0 0 1 0 0,0 0-1 0 0,1-1 0 0 0,-1 1 1 0 0,0 0-1 0 0,1 0 1 0 0,-1 0-1 0 0,1-1 0 0 0,-1 1 1 0 0,1 0-1 0 0,-1 0 0 0 0,1-1 1 0 0,0 1-1 0 0,-1 0 1 0 0,1-1-1 0 0,0 1 0 0 0,-1-1 1 0 0,1 1-1 0 0,0-1 1 0 0,0 1-1 0 0,-1-1 0 0 0,1 1 1 0 0,0-1-1 0 0,0 0 1 0 0,0 0-1 0 0,0 1 0 0 0,0-1 1 0 0,0 0-1 0 0,0 0 0 0 0,-1 0 1 0 0,3 0-1 0 0,3 0-23 0 0,0 0 0 0 0,0-1-1 0 0,11-2 2942 0 0,-18 4-2842 0 0,-1-1-1 0 0,1 0 1 0 0,0 1-1 0 0,-1-1 1 0 0,1 0 0 0 0,0 1-1 0 0,0 0 1 0 0,-1-1-1 0 0,1 1 1 0 0,0 0 0 0 0,0 0-1 0 0,0-1 1 0 0,-1 3-1 0 0,-1-2-182 0 0,3-1 115 0 0,-6 16-121 0 0,0-10-81 0 0,6-3-14 0 0,7-3 132 0 0,49-16-80 0 0,-54 16 256 0 0,0-1 11 0 0,0 1 32 0 0,0 0-33 0 0,0 0-10 0 0,1 0 0 0 0,-1 0 11 0 0,0 1 32 0 0,0 0-33 0 0,0-1-10 0 0,0 1 0 0 0,0-1 0 0 0,1 1 0 0 0,-5-1 0 0 0,2 1 0 0 0,26 6 0 0 0,-8-3 0 0 0,-17-4 14 0 0,2 1-16 0 0,0 0 1 0 0,0-1-1 0 0,0 1 0 0 0,0-1 1 0 0,0 0-1 0 0,0 0 1 0 0,0 0-1 0 0,0-1 0 0 0,-1 1 1 0 0,1 0-1 0 0,0-1 0 0 0,0 0 1 0 0,0 0-1 0 0,5-2 1 0 0,2-2 22 0 0,-10 4 32 0 0,0 1 1 0 0,1-1-33 0 0,0 1 22 0 0,0-1-33 0 0,1-1-10 0 0,-1 1 0 0 0,1-1 0 0 0,-1 1 12 0 0,0 1 48 0 0,1-2-24 0 0,0 1 0 0 0,0-1 0 0 0,0 1 0 0 0,0-1 0 0 0,-1 0 0 0 0,1 1 0 0 0,-1-1 0 0 0,1 0-1 0 0,-1 0 1 0 0,1 0 0 0 0,-1 0 0 0 0,0-1 0 0 0,0 1 0 0 0,0 0 0 0 0,-1 0 0 0 0,2-5 0 0 0,-2 7 5 0 0,1-1 0 0 0,-1 0 0 0 0,0 0 1 0 0,0 0-1 0 0,0 0 0 0 0,0 1 0 0 0,0-1 0 0 0,0 0 1 0 0,0 0-1 0 0,0 0 0 0 0,0 0 0 0 0,0 0 0 0 0,-1 1 1 0 0,1-1-1 0 0,0 0 0 0 0,-1 0 0 0 0,1 0 0 0 0,0 1 1 0 0,-1-1-1 0 0,1 0 0 0 0,-1 1 0 0 0,1-1 0 0 0,-1 0 1 0 0,1 1-1 0 0,-1-1 0 0 0,0 0 0 0 0,1 1 0 0 0,-1-1 1 0 0,0 1-1 0 0,1-1 0 0 0,-1 1 0 0 0,-1-1 0 0 0,-4-2 172 0 0,0 1-1 0 0,0 0 0 0 0,-12-3 0 0 0,7 2-252 0 0,7 2-26 0 0,1 0-1 0 0,-1 0 1 0 0,1 0 0 0 0,-1-1 0 0 0,-4-2-1 0 0,7 3 11 0 0,0 0 26 0 0,0 1 0 0 0,1-1 0 0 0,-1 0 0 0 0,1 1 0 0 0,-1-1 0 0 0,1 0 0 0 0,-1 0 0 0 0,1 1 0 0 0,-1-1 1 0 0,1 0-1 0 0,0 0 0 0 0,-1 0 0 0 0,1 1 0 0 0,0-1 0 0 0,0 0 0 0 0,0-1 0 0 0,-1 2-35 0 0,6-11-160 0 0,-14 4 542 0 0,9 7-323 0 0,-6-3 13 0 0,6 3 57 0 0,-1 0 12 0 0,1-1-49 0 0,-1 1 16 0 0,6 2-2209 0 0,-1-1 2061 0 0,-1-1 0 0 0,0 1-1 0 0,1-1 1 0 0,-1 1 0 0 0,1-1 0 0 0,-1 0 0 0 0,1 0 0 0 0,4-1 0 0 0,-7 1 92 0 0,2-1 1 0 0,-1 1 1 0 0,1 0-1 0 0,-1-1 0 0 0,1 0 1 0 0,-1 0-1 0 0,1 0 0 0 0,-1 0 1 0 0,3-1-1 0 0,-3 1 12 0 0,0 0 0 0 0,0 0 0 0 0,0 1 0 0 0,0-1 0 0 0,0 0 0 0 0,0 0 272 0 0,-2 2-163 0 0,14-14 4422 0 0,-28 18-5139 0 0,13-5 528 0 0,0 1-363 0 0,1-1 390 0 0,28-15-4139 0 0,-26 14 4192 0 0,0 0 0 0 0,-1 1-10 0 0,1-1-33 0 0,1 0 47 0 0,-4 2-40 0 0,13-13 313 0 0,-9 8-224 0 0,-3 3-43 0 0,1 0 1 0 0,-1 1-1 0 0,0-1 1 0 0,1 0 0 0 0,-1 1-1 0 0,0-1 1 0 0,1 1-1 0 0,-1-1 1 0 0,1 1-1 0 0,-1-1 1 0 0,1 1 0 0 0,-1-1-1 0 0,1 1 1 0 0,0-1-1 0 0,-1 1 1 0 0,1-1-1 0 0,0 1 1 0 0,-1 0 0 0 0,2-1-1 0 0,0 0-10 0 0,-1 1 0 0 0,1-1 0 0 0,-1 0 0 0 0,1 1 0 0 0,0-1 0 0 0,0 1 0 0 0,0-2 0 0 0,10 4 10 0 0,-11-2-9 0 0,0 1 42 0 0,0-1-10 0 0,1 0 0 0 0,-1 1 1 0 0,0-1-1 0 0,0 1 0 0 0,0-1 1 0 0,0 1-1 0 0,0-1 0 0 0,0 1 1 0 0,0 0-1 0 0,0 0 0 0 0,0-1 1 0 0,0 1-1 0 0,0 0 0 0 0,0 0 1 0 0,-1 0-1 0 0,1 0 0 0 0,0 0 1 0 0,-1 0-1 0 0,1 0 0 0 0,0 0 1 0 0,-1 0-1 0 0,1 1 0 0 0,-1-1 1 0 0,0 0-1 0 0,1 0 0 0 0,-1 0 1 0 0,0 3-1 0 0,0-4 20 0 0,-4 22 779 0 0,2-18-838 0 0,1-1-1 0 0,-1 0 0 0 0,1 0 0 0 0,0 0 0 0 0,1 0 0 0 0,-1 0 0 0 0,0 0 0 0 0,1 0 0 0 0,0 0 0 0 0,0 1 0 0 0,0 4 1 0 0,0-7-48 0 0,1 0-15 0 0,-1 1-20 0 0,1-1 60 0 0,0 0 0 0 0,0 1 1 0 0,-1-1-1 0 0,1 0 1 0 0,0 0-1 0 0,0 0 0 0 0,0 0 1 0 0,0 0-1 0 0,0 0 1 0 0,1 0-1 0 0,-1 0 1 0 0,0 0-1 0 0,0-1 0 0 0,1 1 1 0 0,-1 0-1 0 0,0-1 1 0 0,1 1-1 0 0,-1-1 1 0 0,1 1-1 0 0,-1-1 0 0 0,1 0 1 0 0,16 4 7639 0 0,-8-2-6213 0 0,7 2-3412 0 0,-17-4 1926 0 0,4 2-114 0 0,-9-2 202 0 0,4 0-67 0 0,-31 2-735 0 0,31-2 733 0 0,-11 3-169 0 0,-38 8-573 0 0,40-7 652 0 0,10-4 100 0 0,-1 0-241 0 0,0 0 247 0 0,20 10-3136 0 0,-17-9 3042 0 0,20 2-149 0 0,-20-3 284 0 0,-2 0-36 0 0,2 0 24 0 0,-2 1-24 0 0,2-1 36 0 0,0 0 12 0 0,0 1 0 0 0,0-1 0 0 0,1 0 0 0 0,-1 1 0 0 0,0-1 0 0 0,0 1 0 0 0,0-1 0 0 0,0 1 0 0 0,0 0 0 0 0,0-1 0 0 0,0 1 0 0 0,0 0 0 0 0,0 0 0 0 0,25 8 0 0 0,-25-8 0 0 0,0-1 0 0 0,0 1 0 0 0,0-1 0 0 0,0 0 0 0 0,0 1 0 0 0,0-1 0 0 0,0 0 0 0 0,0 0 0 0 0,0 0 0 0 0,0 1 5 0 0,0-1-19 0 0,9-3-121 0 0,2-1 135 0 0,1 0-77 0 0,-11 3 73 0 0,0 0 0 0 0,0 0 1 0 0,-1 0-1 0 0,1 0 1 0 0,0 0-1 0 0,-1-1 0 0 0,1 1 1 0 0,0-1-1 0 0,-1 0 1 0 0,0 0-1 0 0,1 0 0 0 0,-1 0 1 0 0,2-2-1 0 0,-3 2 4 0 0,1 1 0 0 0,-1-1 0 0 0,-1 0 0 0 0,1 0 11 0 0,0 1 32 0 0,0-1-33 0 0,1 0-10 0 0,-2 0 0 0 0,2-6 0 0 0,-2 7 32 0 0,0 0 0 0 0,0 1 1 0 0,0-1-1 0 0,-1 0 0 0 0,1 1 0 0 0,0-1 0 0 0,0 1 0 0 0,-1-1 0 0 0,1 1 1 0 0,0-1-1 0 0,-1 0 0 0 0,1 1 0 0 0,-1-1 0 0 0,1 1 0 0 0,-1-1 0 0 0,1 1 1 0 0,-1 0-1 0 0,1-1 0 0 0,-1 1 0 0 0,1 0 0 0 0,-1-1 0 0 0,1 1 0 0 0,-1 0 1 0 0,0-1-1 0 0,1 1 0 0 0,-2 0 0 0 0,-20-8 1176 0 0,18 7-1092 0 0,-2-1-227 0 0,1 0 0 0 0,-1-1 0 0 0,1 1 0 0 0,0-1 0 0 0,0 0 0 0 0,0 0 0 0 0,0-1 0 0 0,1 0 0 0 0,-1 1 0 0 0,1-2 0 0 0,0 1 0 0 0,0 0 0 0 0,0-1 0 0 0,1 1 0 0 0,-4-8 0 0 0,5 8 103 0 0,-10-10 12 0 0,11 13 44 0 0,0 0-36 0 0,-12-7-340 0 0,42 2-2952 0 0,-24 6 3646 0 0,20-5 5148 0 0,-27 5-5551 0 0,0-2-244 0 0,-19 1 230 0 0,-6 3-374 0 0,43 0-3092 0 0,-13-1 3508 0 0,0 0 1 0 0,1-1-1 0 0,-1 1 0 0 0,1-1 1 0 0,-1 0-1 0 0,1 0 0 0 0,-1 0 1 0 0,0 0-1 0 0,1 0 0 0 0,-1-1 1 0 0,1 0-1 0 0,3-1 0 0 0,-5 2-1 0 0,5-2-46 0 0,-1 2 58 0 0,-1-1 0 0 0,0 0 0 0 0,0 0 0 0 0,0-1-1 0 0,0 0 1 0 0,5-2 0 0 0,-9 4 41 0 0,0 0-33 0 0,1-1-10 0 0,0 1 0 0 0,0-1 0 0 0,-1 0 0 0 0,1 1 0 0 0,0-1 0 0 0,0 0 0 0 0,0 0 0 0 0,0 0 0 0 0,0 0 0 0 0,-1 0 11 0 0,0 1 32 0 0,33-21 159 0 0,-32 20-191 0 0,0 0 32 0 0,-1 0-33 0 0,1 0-10 0 0,0 0 0 0 0,0 0 0 0 0,2-2 0 0 0,11-5 5148 0 0,-18 8-5423 0 0,1 0 155 0 0,0 1 0 0 0,-1 0 0 0 0,1-1 0 0 0,0 1 0 0 0,0 0 0 0 0,0 0 0 0 0,-1 0 0 0 0,1 1 0 0 0,0-1 0 0 0,-3 3 0 0 0,-19 10-278 0 0,9-6 1 0 0,13-7 354 0 0,0 0 32 0 0,1 0 11 0 0,-1 0-10 0 0,0 0-33 0 0,1 0 19 0 0,0-1-29 0 0,0 1 29 0 0,0-1-19 0 0,0 1 18 0 0,1-1-47 0 0,-3 1-971 0 0,5 3-41 0 0,7 4 341 0 0,-7-7 731 0 0,0 0 12 0 0,0 0 11 0 0,0 0-1 0 0,0 0 1 0 0,0 0 0 0 0,0 0-1 0 0,0 1 1 0 0,0-1 0 0 0,0 1-1 0 0,0-1 1 0 0,0 1-1 0 0,-1 0 1 0 0,1 0 0 0 0,-1 0-1 0 0,1 0 1 0 0,-1 0-1 0 0,0 0 1 0 0,0 0 0 0 0,0 0-1 0 0,0 0 1 0 0,1 3-1 0 0,5 13 34 0 0,-6-17-64 0 0,0 0-1 0 0,-1 0 0 0 0,1 1 1 0 0,0-1-1 0 0,0 0 1 0 0,0 0-1 0 0,0 0 1 0 0,1 0-1 0 0,-1 0 0 0 0,0 0 1 0 0,2 1-1 0 0,24 10 2680 0 0,-29-11-2601 0 0,1 0-1 0 0,0 1 1 0 0,-1-1-1 0 0,1 0 0 0 0,-1 0 1 0 0,1 0-1 0 0,-1 0 1 0 0,0 0-1 0 0,1 0 1 0 0,-1 0-1 0 0,0-1 1 0 0,-3 2-1 0 0,0 0 3 0 0,1 0-74 0 0,-11 4-47 0 0,15-6-3 0 0,-6 6-2625 0 0,6-5 2667 0 0,0-1 1 0 0,0 0-1 0 0,0 0 1 0 0,0 1-1 0 0,0-1 1 0 0,1 0-1 0 0,-1 1 1 0 0,0-1-1 0 0,0 0 1 0 0,0 0-1 0 0,1 1 0 0 0,-1-1 1 0 0,0 0-1 0 0,0 0 1 0 0,1 1-1 0 0,-1-1 1 0 0,0 0-1 0 0,0 0 1 0 0,1 0-1 0 0,-1 0 1 0 0,0 1-1 0 0,1-1 1 0 0,-1 0-1 0 0,0 0 1 0 0,1 0-1 0 0,-1 0 0 0 0,0 0 1 0 0,1 0-1 0 0,-1 0 1 0 0,0 0-1 0 0,1 0 1 0 0,26 5-489 0 0,-25-4 510 0 0,-1-1 0 0 0,8 5 3788 0 0,-25 6-3504 0 0,16-11-220 0 0,8 5-2793 0 0,-2-5 2647 0 0,7-1 69 0 0,-3 1-11 0 0,-4 0 9 0 0,-1 0 1 0 0,1-1-1 0 0,0 1 0 0 0,-1-1 0 0 0,1 0 0 0 0,6-3 0 0 0,-10 4 15 0 0,0-1 0 0 0,0 1 0 0 0,0-1 0 0 0,0 0 0 0 0,0 0 0 0 0,-1 0 0 0 0,1 0 0 0 0,0 0 0 0 0,0 0 0 0 0,-1 0 0 0 0,1-1 0 0 0,15-19 0 0 0,-16 18 47 0 0,1 0 0 0 0,-1 0 0 0 0,-1 0-1 0 0,1 0 1 0 0,0 0 0 0 0,-1-1 0 0 0,1 1 0 0 0,-1 0-1 0 0,0 0 1 0 0,0-1 0 0 0,0 1 0 0 0,-1 0 0 0 0,1 0-1 0 0,-1-1 1 0 0,0 1 0 0 0,0 0 0 0 0,0 0 0 0 0,0 0-1 0 0,0 0 1 0 0,-1 0 0 0 0,1 0 0 0 0,-1 0 0 0 0,0 1-1 0 0,0-1 1 0 0,0 0 0 0 0,0 1 0 0 0,0 0 0 0 0,-5-4 0 0 0,5 5-57 0 0,1 0 1 0 0,-1 0-1 0 0,0 1 1 0 0,1-1 0 0 0,-1 1-1 0 0,0-1 1 0 0,0 1 0 0 0,1 0-1 0 0,-1 0 1 0 0,0-1-1 0 0,0 1 1 0 0,0 1 0 0 0,1-1-1 0 0,-1 0 1 0 0,0 0 0 0 0,0 0-1 0 0,1 1 1 0 0,-3 0-1 0 0,-1 1-120 0 0,0 0 0 0 0,0 0 1 0 0,1 0-1 0 0,-7 5 0 0 0,27-23-5520 0 0,11-17 8736 0 0,-28 32-2955 0 0,1 0 1 0 0,-1-1 0 0 0,1 1 0 0 0,-1 0 0 0 0,0 0 0 0 0,1-1 0 0 0,-1 1-1 0 0,0 0 1 0 0,-2-2 0 0 0,3-4-2320 0 0,1 6 2172 0 0,0 0 16 0 0,0-1 0 0 0,0 1 0 0 0,0-1 208 0 0,0-12 1890 0 0,-1 14-2173 0 0,7 0-2372 0 0,-7 1 2573 0 0,12 3 172 0 0,28 4 76 0 0,-38-8-364 0 0,0 1-10 0 0,1-1 165 0 0,-1-1 0 0 0,0 1 0 0 0,1 0 0 0 0,-1 0 0 0 0,1-1 0 0 0,-1 0 0 0 0,5-1 0 0 0,-7 2-93 0 0,4-2 132 0 0,-3 2-181 0 0,1-1 20 0 0,19-10 159 0 0,-8 6-202 0 0,-10 3-13 0 0,25-12-38 0 0,-26 14 51 0 0,0-1 0 0 0,0 0 0 0 0,0 0 0 0 0,0 0 0 0 0,0 1 0 0 0,0-1 0 0 0,2-1 0 0 0,-5 2 0 0 0,0 0 0 0 0,3 0 0 0 0,21-7 0 0 0,-21 7 11 0 0,-1 0 32 0 0,1 0 222 0 0,-2 0-262 0 0,0-1 0 0 0,0 1 1 0 0,0 0-1 0 0,0 0 0 0 0,0 0 0 0 0,0 0 1 0 0,0 0-1 0 0,0 0 0 0 0,0 0 0 0 0,0 0 1 0 0,0 0-1 0 0,0 0 0 0 0,0 0 0 0 0,0 0 1 0 0,0 0-1 0 0,1 0 0 0 0,-1 0 0 0 0,0 0 1 0 0,0-1-1 0 0,0 1 0 0 0,0 0 0 0 0,0 0 1 0 0,0 0-1 0 0,0 0 0 0 0,0 0 0 0 0,0 0 1 0 0,0 0-1 0 0,1 0 0 0 0,-1 0 1 0 0,0 0-1 0 0,0 0 0 0 0,0 0 0 0 0,0 0 1 0 0,0 0-1 0 0,0 0 0 0 0,0 1 0 0 0,0-1 1 0 0,0 0-1 0 0,0 0 0 0 0,1 0 0 0 0,-1 0 1 0 0,0 0-1 0 0,0 0 0 0 0,0 0 0 0 0,0 0 1 0 0,0 0-1 0 0,0 0 0 0 0,0 0 0 0 0,0 0 1 0 0,0 0-1 0 0,0 0 0 0 0,0 0 0 0 0,0 1 1 0 0,0-1-1 0 0,0 0 0 0 0,0 0 0 0 0,7 6 412 0 0,-4-4-232 0 0,-2 0-136 0 0,-1 1 1 0 0,1-1 0 0 0,-1 0-1 0 0,1 1 1 0 0,-1-1 0 0 0,0 0-1 0 0,0 1 1 0 0,0-1 0 0 0,0 0-1 0 0,0 1 1 0 0,-1-1 0 0 0,1 1-1 0 0,-1-1 1 0 0,1 0 0 0 0,-1 0-1 0 0,0 1 1 0 0,0-1 0 0 0,0 0 0 0 0,0 0-1 0 0,0 0 1 0 0,-3 2 0 0 0,1 2 104 0 0,-1-1 0 0 0,0 0 0 0 0,0-1 0 0 0,0 1 1 0 0,-1-1-1 0 0,1 0 0 0 0,-6 4 0 0 0,2-4-25 0 0,0 0 1 0 0,0 0-1 0 0,0-1 0 0 0,-16 6 5315 0 0,24-9-5459 0 0,0 0 1 0 0,0 0-1 0 0,0 0 1 0 0,0 0-1 0 0,0 1 0 0 0,0-1 1 0 0,0 0-1 0 0,0 0 0 0 0,0 0 1 0 0,0 0-1 0 0,0 1 1 0 0,0-1-1 0 0,0 0 0 0 0,0 0 1 0 0,0 0-1 0 0,1 0 0 0 0,-1 1 1 0 0,0-1-1 0 0,0 0 1 0 0,0 0-1 0 0,0 0 0 0 0,0 0 1 0 0,0 0-1 0 0,0 0 0 0 0,1 1 1 0 0,-1-1-1 0 0,0 0 0 0 0,0 0 1 0 0,0 0-1 0 0,0 0 1 0 0,0 0-1 0 0,1 0 0 0 0,-1 0 1 0 0,0 0-1 0 0,0 0 0 0 0,0 0 1 0 0,0 0-1 0 0,1 0 1 0 0,-1 0-1 0 0,0 0 0 0 0,0 0 1 0 0,1 0-1 0 0,24 12-1590 0 0,-25-12 1490 0 0,5 2-707 0 0,-5-2 822 0 0,0 0-1 0 0,0 0 1 0 0,1 0-1 0 0,-1 0 1 0 0,0 0-1 0 0,0 0 0 0 0,1 0 1 0 0,-1 0-1 0 0,0 0 1 0 0,0 0-1 0 0,1 0 1 0 0,-1 0-1 0 0,0 0 0 0 0,0 0 1 0 0,1 0-1 0 0,-1 0 1 0 0,0 0-1 0 0,0 1 0 0 0,0-1 1 0 0,1 0-1 0 0,-1 0 1 0 0,0 0-1 0 0,0 0 1 0 0,0 1-1 0 0,1-1 0 0 0,-1 0 1 0 0,0 0-1 0 0,0 0 1 0 0,0 1-1 0 0,0-1 1 0 0,0 0-1 0 0,1 0 0 0 0,-1 1 1 0 0,0-1-1 0 0,0 0 1 0 0,0 0-1 0 0,0 1 0 0 0,0-1 1 0 0,0 0-1 0 0,0 0 1 0 0,0 1-1 0 0,0-1-105 0 0,0 1 21 0 0,-1 0 82 0 0,0 1 35 0 0,-3 1 50 0 0,-8 5-58 0 0,-19 9-22 0 0,25-15-48 0 0,-8 6-127 0 0,9-5-23 0 0,5-3 252 0 0,-4 2 6 0 0,4-2-116 0 0,-1 1-18 0 0,0-1 6 0 0,13-2-4587 0 0,28-9 4055 0 0,-40 11 524 0 0,21-2-64 0 0,-21 1 139 0 0,14 6-78 0 0,-12-4 79 0 0,0 0 0 0 0,0 0 0 0 0,1-1 0 0 0,-1 1 0 0 0,0 0 0 0 0,0-1 0 0 0,0 1 0 0 0,0-1 0 0 0,0 1 0 0 0,0-1 66 0 0,3 1 1587 0 0,5 1-2552 0 0,-6-2-39 0 0,-2 0 920 0 0,0-1 18 0 0,0 1 0 0 0,0 0 0 0 0,0 0 0 0 0,0-1 0 0 0,0 1 0 0 0,0 0 0 0 0,-1-1 0 0 0,1 1 0 0 0,0 0 0 0 0,0-1 0 0 0,0 1 0 0 0,3-1 0 0 0,-3 0 0 0 0,-1 1 0 0 0,0 0 0 0 0,1-1 0 0 0,-1 1 0 0 0,1 0 0 0 0,-1-1 0 0 0,1 0 0 0 0,-1 1 0 0 0,3-3 0 0 0,-3 2 0 0 0,3-1 49 0 0,0 0-1 0 0,-1-1 1 0 0,0 0 0 0 0,0 1-1 0 0,1-1 1 0 0,-1 0-1 0 0,-1 0 1 0 0,6-7 0 0 0,-7 7 14 0 0,0 1 0 0 0,0-1 1 0 0,-1 1-1 0 0,1-1 0 0 0,0 1 1 0 0,-1-1-1 0 0,0 0 0 0 0,1-4 1 0 0,-1 0-32 0 0,1 5 33 0 0,0-1 88 0 0,-3-9-41 0 0,2 11-47 0 0,0 1 1 0 0,-1-1 0 0 0,1 1 0 0 0,0-1 0 0 0,-1 1-1 0 0,1-1 1 0 0,0 1 0 0 0,-1-1 0 0 0,1 1 0 0 0,-1 0 0 0 0,1-1-1 0 0,-1 1 1 0 0,1 0 0 0 0,-1 0 0 0 0,1-1 0 0 0,-1 1 0 0 0,1 0-1 0 0,-1 0 1 0 0,1 0 0 0 0,-1-1 0 0 0,1 1 0 0 0,-1 0 0 0 0,1 0-1 0 0,-1 0 1 0 0,0 0 0 0 0,1 0 0 0 0,-1 0 0 0 0,1 0-1 0 0,-1 0 1 0 0,1 0 0 0 0,-2 1 0 0 0,-20 3-369 0 0,18-3 578 0 0,4 0-331 0 0,-1-1 0 0 0,1 0 0 0 0,0 0 1 0 0,0 0-1 0 0,0 0 0 0 0,0 0 0 0 0,0 0 0 0 0,-1 0 0 0 0,1 0 0 0 0,0 0 0 0 0,0 0 0 0 0,0 0 0 0 0,0 0 0 0 0,-1 0 0 0 0,1 0 1 0 0,0 0-1 0 0,0 0 0 0 0,0 0 0 0 0,0 0 0 0 0,-1 0 0 0 0,1 0 0 0 0,0 0 0 0 0,0 0 0 0 0,0 0 0 0 0,0 0 0 0 0,0 0 1 0 0,-1 0-1 0 0,1 0 0 0 0,0 0 0 0 0,-1-2-727 0 0,1 2 727 0 0,0-1 0 0 0,0 1 0 0 0,0 0 0 0 0,4-11-691 0 0,14-13 1045 0 0,-16 21-525 0 0,-1 2 228 0 0,3-4 1 0 0,-1 0 1 0 0,1 1-1 0 0,-1-1 0 0 0,0-1 1 0 0,3-7 1672 0 0,-15 6-85 0 0,7 6-1580 0 0,-4-2 120 0 0,4 2-170 0 0,1 1-1 0 0,-1-1 1 0 0,0 0 0 0 0,1 1 0 0 0,-1 0 0 0 0,0-1 0 0 0,0 1 0 0 0,0 0 0 0 0,0 0 0 0 0,1 0-1 0 0,-1 0 1 0 0,-4 0 0 0 0,17 2-2280 0 0,-9-1 2312 0 0,1 0 0 0 0,-1-1 1 0 0,1 0-1 0 0,0 1 0 0 0,-1-1 0 0 0,1 0 0 0 0,-1 0 1 0 0,1 0-1 0 0,0-1 0 0 0,-1 1 0 0 0,1 0 1 0 0,3-2-1 0 0,0 1 24 0 0,-2-1 34 0 0,26-14-68 0 0,-29 16 61 0 0,1-1-33 0 0,0 1-10 0 0,0-1 0 0 0,1 0 5 0 0,-4 3-14 0 0,3-3 13 0 0,17-11 60 0 0,-17 11-64 0 0,-1 0 0 0 0,0 0 0 0 0,1 1 0 0 0,0-1 0 0 0,-1 0 0 0 0,1 0 0 0 0,-1 0 0 0 0,1 0 0 0 0,-1 0 0 0 0,14-8 0 0 0,-14 9 0 0 0,1-1 0 0 0,1 0 35 0 0,21-16 58 0 0,-23 17-93 0 0,-1 1 0 0 0,12-11 0 0 0,-11 9 11 0 0,0 1 42 0 0,0-2 1 0 0,0 1-44 0 0,1 0-20 0 0,0 0-20 0 0,-1 0 73 0 0,1 0-30 0 0,-1 0-26 0 0,0 0-40 0 0,0 0 39 0 0,1 0 14 0 0,0 0 0 0 0,-1 0 0 0 0,1 0 0 0 0,0 1 0 0 0,0-1 0 0 0,0 0 0 0 0,0 0 0 0 0,0 1 0 0 0,0-1 0 0 0,0 1 0 0 0,0 0 0 0 0,0-1 0 0 0,23-1 64 0 0,-23 2-64 0 0,22 0 128 0 0,-2 0 0 0 0,-7 0-10 0 0,1-1-33 0 0,-16 0-32 0 0,1 1 1 0 0,0 0-32 0 0,13-5 177 0 0,-12 4-156 0 0,0 0-33 0 0,0 0 1 0 0,-2 1 32 0 0,2-1-33 0 0,0 0 4 0 0,0 1 88 0 0,-3 1-171 0 0,5-4 234 0 0,10-7 375 0 0,-13 9-536 0 0,-3 2-11 0 0,25-12 74 0 0,-2 3-67 0 0,0-2 0 0 0,-19 10 0 0 0,-1-1 0 0 0,1 0 0 0 0,2-1 0 0 0,12 1 0 0 0,-14 0 21 0 0,2 1 3 0 0,10 6 198 0 0,-11-5-158 0 0,0 1 0 0 0,0-1 0 0 0,-1 1 0 0 0,1 0 0 0 0,3 4 0 0 0,-6-5-21 0 0,1 0-33 0 0,14 29 190 0 0,-13-24-200 0 0,-1-1 0 0 0,16 14 0 0 0,-16-18 0 0 0,11 13 0 0 0,-11-13 0 0 0,0 1-10 0 0,0-1-33 0 0,0 1 32 0 0,0 0 11 0 0,1 0 0 0 0,-1-1 0 0 0,0 1 0 0 0,-1 0 0 0 0,1 0 0 0 0,0-1 0 0 0,0 1 0 0 0,-1 0 0 0 0,1-1 11 0 0,-1 0 32 0 0,0 1-33 0 0,1-1 1 0 0,-1 1 32 0 0,0 0-33 0 0,1 0 1 0 0,-1 0 32 0 0,0-1-33 0 0,0 2-10 0 0,0-1 0 0 0,0-1 0 0 0,0 1 0 0 0,0 0 0 0 0,0 0 0 0 0,1-1 0 0 0,-1 1 0 0 0,0 0 0 0 0,0 0 0 0 0,0 0 0 0 0,0-1 0 0 0,0 1 0 0 0,0 0 0 0 0,0 0 0 0 0,0-1 0 0 0,0 1 11 0 0,0-2 32 0 0,-1 2-22 0 0,1 0 22 0 0,0 0-33 0 0,0 0-9 0 0,0-1 5 0 0,0-1-1 0 0,0 1 1 0 0,0-1-1 0 0,0 0 1 0 0,0 1-1 0 0,0-1 1 0 0,0 0-1 0 0,0 1 1 0 0,0-1-1 0 0,0 1 1 0 0,0-1-1 0 0,0 0 1 0 0,0 1-1 0 0,-1-1 1 0 0,1 0-1 0 0,0 1 1 0 0,0-1-1 0 0,-1 0 1 0 0,1 1-1 0 0,0-1 1 0 0,0 0-1 0 0,-1 1 1 0 0,1-1-1 0 0,0 0 1 0 0,-1 0-1 0 0,0 1 1 0 0,1 0 37 0 0,-1 0 1 0 0,1 0 0 0 0,-1-1-1 0 0,0 1 1 0 0,0 0 0 0 0,1 0-1 0 0,-1-1 1 0 0,0 1 0 0 0,0 0 0 0 0,0-1-1 0 0,0 1 1 0 0,0-1 0 0 0,0 1-1 0 0,0-1 1 0 0,0 0 0 0 0,0 1 0 0 0,0-1-1 0 0,-1 1 1 0 0,1-1 206 0 0,-1 0-209 0 0,1 1 1 0 0,-1-1 0 0 0,1 0 0 0 0,-1 0 0 0 0,1 1 0 0 0,-1-1 0 0 0,1 0 0 0 0,-1 0 0 0 0,1 0 0 0 0,-1-1 0 0 0,1 1 0 0 0,-1 0 0 0 0,1 0 0 0 0,-2-1 0 0 0,-17-4-138 0 0,20 5 152 0 0,-1 0 20 0 0,1-2-71 0 0,-16 3 15 0 0,11 0 29 0 0,-4 2 37 0 0,-5 3-146 0 0,11-6 15 0 0,-12 7-73 0 0,14-7 120 0 0,-10 7-15 0 0,10-5-29 0 0,0-1 31 0 0,0 0 11 0 0,0 0 0 0 0,0 0 0 0 0,0 0 0 0 0,-1 2 0 0 0,-8 3 0 0 0,-24 14 659 0 0,34-20-617 0 0,-2 0-31 0 0,1 0-11 0 0,-1 1 0 0 0,0-1 0 0 0,0 0 0 0 0,1 0 0 0 0,-1-1 0 0 0,0 1 0 0 0,0 0 0 0 0,1 0 0 0 0,-1 0 11 0 0,1-1 31 0 0,-1 1-31 0 0,0 0-11 0 0,0-1 0 0 0,0 1 0 0 0,1-1 0 0 0,-1 0 0 0 0,1 1 11 0 0,0-1 31 0 0,0 1-20 0 0,0 0 31 0 0,-16-4 83 0 0,-39-2-8 0 0,39 7-67 0 0,15-1-103 0 0,1 1 31 0 0,-1-1 11 0 0,-23 12-224 0 0,24-12 224 0 0,-1 1 0 0 0,1 0-11 0 0,1-1 10 0 0,0 0-1 0 0,0-1 1 0 0,0 1-1 0 0,0 0 1 0 0,0 0 0 0 0,0 0-1 0 0,0 0 1 0 0,0 0-1 0 0,0 0 1 0 0,0 0-1 0 0,0 0 1 0 0,0 0-1 0 0,0 0 1 0 0,0 0-1 0 0,0 0 1 0 0,0 0-1 0 0,0 0 1 0 0,0 0-1 0 0,0 0 1 0 0,0 0-1 0 0,0 0 1 0 0,0 0-1 0 0,0 0 1 0 0,0 0-1 0 0,0 0 1 0 0,0 0-1 0 0,0 0 1 0 0,0 0-1 0 0,0 0 1 0 0,0 0-1 0 0,0 0 1 0 0,0-1-1 0 0,0 1 1 0 0,0 0-1 0 0,-1 1 3 0 0,-13 12-86 0 0,12-12 43 0 0,1 0 31 0 0,0 1 11 0 0,-1-1 11 0 0,1 1 31 0 0,0-1-31 0 0,-1 0-11 0 0,1 1 0 0 0,-1-1 0 0 0,1 1 3 0 0,-10 6 71 0 0,11-8-7 0 0,-1 0 0 0 0,0 1-70 0 0,-1 0-61 0 0,-29 16 741 0 0,29-16-658 0 0,-1 0-1 0 0,0 0 1 0 0,0 0-1 0 0,1 0 1 0 0,-1 0-1 0 0,0 0 1 0 0,0-1-1 0 0,0 1 0 0 0,0-1 1 0 0,0 0-1 0 0,-5 0 1 0 0,7-1-99 0 0,-1-1 1 0 0,1 1-1 0 0,0 0 1 0 0,-1 0-1 0 0,1-1 1 0 0,0 1-1 0 0,0 0 1 0 0,0-1-1 0 0,0 1 1 0 0,-2-4-1 0 0,3 3-37 0 0,-1-1 1 0 0,0 1-1 0 0,0 0 0 0 0,1-1 0 0 0,-1 1 1 0 0,1-1-1 0 0,0 1 0 0 0,0-1 0 0 0,0 1 1 0 0,0 0-1 0 0,0-1 0 0 0,1 1 0 0 0,-1-1 1 0 0,1 1-1 0 0,-1 0 0 0 0,1-1 0 0 0,0 1 1 0 0,0 0-1 0 0,0 0 0 0 0,0-1 0 0 0,0 1 1 0 0,1 0-1 0 0,-1 0 0 0 0,1 0 0 0 0,-1 0 1 0 0,1 1-1 0 0,0-1 0 0 0,-1 0 0 0 0,1 1 1 0 0,0-1-1 0 0,3-1 0 0 0,6-4 73 0 0,1 1 1 0 0,0-1-1 0 0,0 2 0 0 0,19-7 0 0 0,-17 7-65 0 0,4-2-4 0 0,-1 1 121 0 0,0 0 1 0 0,20-4-1 0 0,-11 4 15 0 0,30-4 290 0 0,14-3 9027 0 0,-68 14-10010 0 0,0-1 413 0 0,0 0-1 0 0,0 0 0 0 0,0 0 0 0 0,0 0 1 0 0,0-1-1 0 0,0 1 0 0 0,0 0 1 0 0,0-1-1 0 0,0 1 0 0 0,0-1 0 0 0,-1 0 1 0 0,1 0-1 0 0,2-1 0 0 0,26-18-433 0 0,-15 10 136 0 0,2-4-544 0 0,-17 13 1045 0 0,2 0 652 0 0,-20-8-1334 0 0,17 9 661 0 0,0 0 0 0 0,1-1-1 0 0,-1 1 1 0 0,0 0 0 0 0,1-1-1 0 0,-1 1 1 0 0,0 0 0 0 0,1-1 0 0 0,-1 1-1 0 0,1-1 1 0 0,-1 1 0 0 0,1-1-1 0 0,-1 1 1 0 0,1-1 0 0 0,-1 1-1 0 0,1-1 1 0 0,0 0 0 0 0,-1 1-1 0 0,1-1 1 0 0,0 0 0 0 0,-1 1-1 0 0,1-1 1 0 0,0 0 0 0 0,0 0-1 0 0,0 1 1 0 0,-1-1 0 0 0,1 0-1 0 0,0 0 4 0 0,0 0-93 0 0,0 0 0 0 0,-1 0-1 0 0,1 0 1 0 0,0 0 0 0 0,0-1-1 0 0,0 1 1 0 0,0 0 0 0 0,0 0-1 0 0,0 0 1 0 0,0-1 0 0 0,0 1-1 0 0,0 0 1 0 0,1 0 0 0 0,-1 0-1 0 0,0 0 1 0 0,1 0 0 0 0,-1 0-1 0 0,1-1 1 0 0,-1 1 0 0 0,1 0-1 0 0,0 0 1 0 0,0-1 0 0 0,-1 2 110 0 0,2-1-168 0 0,0 0 197 0 0,-2 0-17 0 0,2 0 22 0 0,-1 0-22 0 0,17-18 4479 0 0,-22 18-4285 0 0,-21-1 518 0 0,25 2-637 0 0,0 0-77 0 0,-2 1-35 0 0,2-1-15 0 0,6 3-2085 0 0,-3-2 2022 0 0,13-3-55 0 0,-14 2 218 0 0,18-9-138 0 0,42-20 336 0 0,-62 29-160 0 0,1-1-22 0 0,0 1 22 0 0,0-1-33 0 0,1 0-10 0 0,-1-1 0 0 0,1 1 11 0 0,-1-1 32 0 0,0 1-22 0 0,15-15 360 0 0,-16 16-381 0 0,0 0 0 0 0,0 0 0 0 0,0 0 0 0 0,0 0 0 0 0,0 0 0 0 0,0 0 0 0 0,0 0 0 0 0,0 0 0 0 0,0 0 0 0 0,0 0-1 0 0,0 0 1 0 0,0-1 0 0 0,0 1 0 0 0,0 0 0 0 0,0 0 0 0 0,0 0 0 0 0,0 0 0 0 0,0 0 0 0 0,0 0 0 0 0,0 0 0 0 0,0 0 0 0 0,0 0 0 0 0,0 0 0 0 0,0 0 0 0 0,0 0 0 0 0,0 0-1 0 0,0 0 1 0 0,0 0 0 0 0,2-2 13 0 0,10-6 40 0 0,-10 7-53 0 0,0 0 0 0 0,0 1 0 0 0,0-1 0 0 0,-1 0 0 0 0,1 0 0 0 0,0 0 0 0 0,0 0 0 0 0,-1 0 0 0 0,1 1 0 0 0,0-1 0 0 0,0 0 0 0 0,-1 0 0 0 0,2-2 0 0 0,12-4 0 0 0,-14 6 0 0 0,1 1 0 0 0,0-1 0 0 0,0 1 0 0 0,0 0 0 0 0,-1-1 0 0 0,1 1 0 0 0,1 0 0 0 0,-3 0 0 0 0,0 0 0 0 0,0 0 0 0 0,0 0 0 0 0,0 0 0 0 0,0 0 0 0 0,0 0 0 0 0,0 0 0 0 0,0 0 0 0 0,0 0 0 0 0,0 0 0 0 0,0 0 0 0 0,0 0 0 0 0,0 0 0 0 0,0 0 0 0 0,0 0 0 0 0,0 0 0 0 0,0 1 0 0 0,0-1 0 0 0,0 0 0 0 0,0 0 0 0 0,0 0 0 0 0,0 0 0 0 0,0 0 0 0 0,0 0 0 0 0,0 0 0 0 0,0 0 0 0 0,0 0 0 0 0,0 0 0 0 0,0 0 0 0 0,0 0 0 0 0,0 0 0 0 0,0 0 0 0 0,0 0 0 0 0,0 0 0 0 0,0 0 0 0 0,0 0 0 0 0,0 0 0 0 0,0 0 0 0 0,0 0 0 0 0,0 0 0 0 0,0 0 0 0 0,18-3 0 0 0,1 1 64 0 0,-18 2-64 0 0,10-4 0 0 0,-9 3 0 0 0,0 0 0 0 0,0 0 0 0 0,-1 0 0 0 0,1 0 0 0 0,0 0 0 0 0,0 0 0 0 0,-1 0 11 0 0,0 1 32 0 0,1-1-33 0 0,0 0-10 0 0,0 0 0 0 0,-1-1 0 0 0,1 1 0 0 0,0 0 0 0 0,0 0 0 0 0,0 0 0 0 0,0 0 0 0 0,0 0 0 0 0,0 0 0 0 0,0 0 0 0 0,18-15 64 0 0,-18 15-64 0 0,0-1 0 0 0,-1 1 0 0 0,1 0 0 0 0,0 0 0 0 0,0-1 0 0 0,9-3 0 0 0,-9 5 0 0 0,0-1 0 0 0,-1 1 0 0 0,1-1 0 0 0,0 1 0 0 0,0-1 0 0 0,0 0 0 0 0,-1 0 0 0 0,1 1 0 0 0,0-1 0 0 0,0 1 0 0 0,18-9 0 0 0,-18 8-1 0 0,1-1 3 0 0,1 1 0 0 0,-1-1 0 0 0,0 0 0 0 0,1 0 0 0 0,4-4 0 0 0,-7 5 41 0 0,0 0-22 0 0,-1 1 22 0 0,1-1-33 0 0,1 0-10 0 0,-1-1 0 0 0,0 1 0 0 0,0 0 0 0 0,1-1 0 0 0,-1 1 0 0 0,1-1 0 0 0,-1 1 0 0 0,1 0 11 0 0,-1-1 32 0 0,8-10-16 0 0,13-19 138 0 0,-4 4-219 0 0,-16 26 49 0 0,4-14 146 0 0,-5 13-113 0 0,4-15 59 0 0,-5 16-158 0 0,1-1-23 0 0,-1-9-426 0 0,0 11 450 0 0,0 0 17 0 0,0-1 170 0 0,-2-7 0 0 0,2 7-147 0 0,0 0 0 0 0,-1-1-1 0 0,1 1 1 0 0,0 0 0 0 0,0 0 0 0 0,0-1 0 0 0,0 1-1 0 0,0 0 1 0 0,0-1 0 0 0,0 1 0 0 0,0 0 0 0 0,1 0 0 0 0,-1-1-1 0 0,1-1 1 0 0,18-27 154 0 0,-19 30-48 0 0,1-1-60 0 0,3-8 104 0 0,-5-8-83 0 0,0 14-82 0 0,6-29-315 0 0,4 15 150 0 0,-9 15 196 0 0,1 1 25 0 0,1-1 22 0 0,-4-8-13 0 0,2 9-9 0 0,0 1 32 0 0,0-2-33 0 0,0 1-10 0 0,-1-12-208 0 0,0-1 276 0 0,0 8-68 0 0,1 1-1 0 0,-1 0 0 0 0,1 0 1 0 0,1-1-1 0 0,0-7 0 0 0,0 9-88 0 0,1-28 289 0 0,-2 30-207 0 0,0 0-1 0 0,0 0 0 0 0,0 0 1 0 0,-1 0-1 0 0,1 0 0 0 0,0 0 1 0 0,-1 0-1 0 0,0 0 0 0 0,1 0 1 0 0,-1 0-1 0 0,0 0 0 0 0,0 1 1 0 0,0-1-1 0 0,-2-2 0 0 0,2 3-50 0 0,1 0 14 0 0,-9-11 230 0 0,8 11-174 0 0,0 1 36 0 0,0-1-24 0 0,0 0 35 0 0,1 1-4 0 0,-1-1-55 0 0,-1 0-53 0 0,0 0 8 0 0,-3-11-108 0 0,4 11 129 0 0,-2-2 54 0 0,1-14-239 0 0,3 15-36 0 0,0 0 205 0 0,-1 0 0 0 0,1 1 1 0 0,-1-1-1 0 0,1 0 1 0 0,-1 0-1 0 0,0 0 0 0 0,1 0 1 0 0,-1 0-1 0 0,0 0 1 0 0,0 0-1 0 0,-1 0 0 0 0,1 0 1 0 0,-1-2 258 0 0,-1-3 10 0 0,-3-3 889 0 0,5 10-1172 0 0,6 11-2324 0 0,25 45 2132 0 0,-30-54 246 0 0,0 0 0 0 0,0-1 0 0 0,-1 1 0 0 0,1 0 0 0 0,0 0 0 0 0,0-1-10 0 0,0 0-33 0 0,-1-1 22 0 0,1 1-22 0 0,-1 0 22 0 0,1-1-22 0 0,0 2 32 0 0,0-1 11 0 0,0 0 0 0 0,0 1 0 0 0,0-1-10 0 0,22 16-353 0 0,-23-17 416 0 0,1 2 1 0 0,0-1-44 0 0,0 1-10 0 0,0-1-10 0 0,0 1-33 0 0,0 0 32 0 0,-1 0 11 0 0,1 0 0 0 0,1 0 7 0 0,0 0 14 0 0,-2 17 15 0 0,0-18 32 0 0,0-1 18 0 0,0 5 126 0 0,-2 10 172 0 0,-3 8-184 0 0,5-23-254 0 0,0 0 1 0 0,0 2 32 0 0,1 0-33 0 0,-1-1-7 0 0,2 0-70 0 0,2 10 3 0 0,-4-9 139 0 0,2 2 67 0 0,-2-2-44 0 0,-2 8 265 0 0,1-8-270 0 0,-2 2 12 0 0,-3 17 27 0 0,6-19-78 0 0,0-1-44 0 0,1 20-154 0 0,-1-19 208 0 0,0-1 0 0 0,0 12 212 0 0,0-13-152 0 0,0 3 84 0 0,0-1-157 0 0,0-1-40 0 0,0 0 39 0 0,0 0 4 0 0,0 0-33 0 0,0 0 22 0 0,0 0-22 0 0,1 0 22 0 0,-1-1-22 0 0,1 2 32 0 0,-1 0 11 0 0,1-1 0 0 0,1 1-5 0 0,0 13 221 0 0,-2-13-173 0 0,0 0-33 0 0,0 0-10 0 0,0 0 0 0 0,0 0 0 0 0,1 0 32 0 0,-2 12 54 0 0,1-13-64 0 0,-11 30 1406 0 0,1-15-1444 0 0,10-16-61 0 0,0 1-3 0 0,0 0 61 0 0,0-1-15 0 0,-1 1 0 0 0,1-1 1 0 0,0 1-1 0 0,0-1 0 0 0,0 1 1 0 0,0-1-1 0 0,0 0 1 0 0,0 1-1 0 0,1-1 0 0 0,-1 1 1 0 0,0-1-1 0 0,0 1 0 0 0,0-1 1 0 0,0 0-1 0 0,0 1 0 0 0,1-1 1 0 0,-1 1-1 0 0,0-1 1 0 0,0 0-1 0 0,1 1 0 0 0,-1-1 1 0 0,0 0-1 0 0,0 1 0 0 0,1-1 1 0 0,-1 0-1 0 0,1 1 0 0 0,0 0-13 0 0,-1-1-13 0 0,0 0 0 0 0,1 1 36 0 0,1 0-24 0 0,-1 0 36 0 0,0 1 12 0 0,1 0 0 0 0,-1-1 0 0 0,0 0 11 0 0,-1 0 32 0 0,1 0-33 0 0,0 1-10 0 0,-1 0 0 0 0,1-1 14 0 0,-1 0 52 0 0,0 0 1 0 0,1 1-54 0 0,1 22 51 0 0,-2-22-64 0 0,0 0 0 0 0,0-1 11 0 0,0 0 32 0 0,0 0-33 0 0,0 22-10 0 0,0-21 0 0 0,0 0 0 0 0,-5 25 208 0 0,5-25-157 0 0,-1 1 0 0 0,0-1 0 0 0,0 0 0 0 0,0 1-1 0 0,0-1 1 0 0,0 0 0 0 0,-1 0 0 0 0,1 0 0 0 0,0 0 0 0 0,-1 0 0 0 0,0-1-1 0 0,1 1 1 0 0,-4 2 0 0 0,3-2 29 0 0,-14 6 180 0 0,-27 7 1620 0 0,10 7-1332 0 0,32-21-562 0 0,1-1-45 0 0,-2 1 45 0 0,0 0 6 0 0,1 1 1 0 0,0-1-1 0 0,-1 0 0 0 0,1 1 0 0 0,0-1 1 0 0,0 0-1 0 0,0 1 0 0 0,0 0 0 0 0,0-1 1 0 0,0 1-1 0 0,0-1 0 0 0,0 1 0 0 0,1 0 1 0 0,-1 0-1 0 0,1-1 0 0 0,-1 1 0 0 0,1 2 0 0 0,-1-2-34 0 0,1 0 31 0 0,-1-1 11 0 0,0 1 0 0 0,1 0 0 0 0,-1 0 0 0 0,1 0 0 0 0,-1-1 0 0 0,0 1 0 0 0,-7 24 0 0 0,8-22-1 0 0,-2 0 0 0 0,-10 13 14 0 0,12-17 30 0 0,-5 5-24 0 0,0-1 0 0 0,0 0 0 0 0,-1 0 0 0 0,0-1 0 0 0,0 1 0 0 0,0-1 1 0 0,0-1-1 0 0,0 1 0 0 0,0-1 0 0 0,-8 2 0 0 0,-4-2 630 0 0,16-1-520 0 0,-1-1 0 0 0,0 0 0 0 0,0 1 0 0 0,0-1 0 0 0,0 1 0 0 0,-3 1 0 0 0,4-1-129 0 0,0 0 0 0 0,1 0 0 0 0,-17 28-64 0 0,4-12 181 0 0,2-6-73 0 0,10-9-32 0 0,0 0 0 0 0,0 0 0 0 0,-1 0 0 0 0,1 0 0 0 0,-1 0-1 0 0,1-1 1 0 0,-6 3 0 0 0,7-3 0 0 0,-36 14 701 0 0,33-13-616 0 0,-16 6 489 0 0,19-8-586 0 0,0 0 12 0 0,0 1 36 0 0,0-1-25 0 0,1 0 19 0 0,-1 0-43 0 0,0 0-59 0 0,-5-15-1244 0 0,2-27 844 0 0,5 40 399 0 0,-1 0 1 0 0,0 0-1 0 0,1 0 0 0 0,0 0 0 0 0,-1 0 1 0 0,1 0-1 0 0,0 0 0 0 0,0 0 0 0 0,0 0 0 0 0,0 0 1 0 0,0 0-1 0 0,1 1 0 0 0,-1-1 0 0 0,3-2 1 0 0,26-22-1233 0 0,-20 18 1133 0 0,0 1 134 0 0,0 0 0 0 0,17-9-1 0 0,-16 10 3 0 0,1-1 0 0 0,10-8-1 0 0,56-40 25 0 0,-71 51 20 0 0,-1 1 10 0 0,0 0-1 0 0,-1-1 1 0 0,0 1-1 0 0,0-1 1 0 0,0-1-1 0 0,0 1 1 0 0,7-9-1 0 0,-9 8-15 0 0,0 0 0 0 0,0 1-1 0 0,-1-1 1 0 0,1-1-1 0 0,2-8 1 0 0,6-12 32 0 0,2-1-78 0 0,0-1 0 0 0,-2-1 0 0 0,12-47 0 0 0,-19 61-318 0 0,-1 8 185 0 0,-2 0 1 0 0,1 0 0 0 0,-1 0 0 0 0,0 0 0 0 0,0 0 0 0 0,-1 0-1 0 0,-1-8 1 0 0,2-9 372 0 0,0 19-41 0 0,-1 0-1 0 0,0 0 1 0 0,0 0-1 0 0,0 0 0 0 0,-1-8 1 0 0,1 13-102 0 0,-5-25 63 0 0,-5-30-600 0 0,10 54 472 0 0,0-1 0 0 0,-1 1 0 0 0,1-1 0 0 0,0 1 11 0 0,-1 1 32 0 0,1-1-46 0 0,0 1-64 0 0,4-17-49 0 0</inkml:trace>
</inkml:ink>
</file>

<file path=ppt/ink/ink3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3:31.417"/>
    </inkml:context>
    <inkml:brush xml:id="br0">
      <inkml:brushProperty name="width" value="0.05" units="cm"/>
      <inkml:brushProperty name="height" value="0.05" units="cm"/>
      <inkml:brushProperty name="color" value="#CC0066"/>
    </inkml:brush>
  </inkml:definitions>
  <inkml:trace contextRef="#ctx0" brushRef="#br0">5 6 2735 0 0,'0'0'264'0'0,"-5"-6"-264"0"0</inkml:trace>
</inkml:ink>
</file>

<file path=ppt/ink/ink3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2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3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3:41.993"/>
    </inkml:context>
    <inkml:brush xml:id="br0">
      <inkml:brushProperty name="width" value="0.05" units="cm"/>
      <inkml:brushProperty name="height" value="0.05" units="cm"/>
      <inkml:brushProperty name="color" value="#CC0066"/>
    </inkml:brush>
  </inkml:definitions>
  <inkml:trace contextRef="#ctx0" brushRef="#br0">564 434 1839 0 0,'-11'-17'12360'0'0,"12"19"-12419"0"0,0 1-1 0 0,0-1 1 0 0,0 0-1 0 0,0 1 1 0 0,0-1-1 0 0,0 0 0 0 0,1 0 1 0 0,-1 0-1 0 0,3 2 1 0 0,2 5 318 0 0,-6-9-67 0 0,-18-24 1388 0 0,2-3-1581 0 0,16 27 25 0 0,11 17-3171 0 0,12 26 3993 0 0,-23-42-685 0 0,-26-27 4872 0 0,8 3-5109 0 0,18 23 12 0 0,12 19-1724 0 0,-10-15 1778 0 0,1 1-11 0 0,0-1-1 0 0,0 0 1 0 0,0 0 0 0 0,7 5 2155 0 0,-32-21-1277 0 0,18 10-885 0 0,1-1 0 0 0,0 1 0 0 0,0-1 1 0 0,-1 0-1 0 0,1 0 0 0 0,1 0 0 0 0,-1 0 0 0 0,0 0 0 0 0,-2-6 0 0 0,-6-6-263 0 0,11 15 237 0 0,2 1-110 0 0,0 1 127 0 0,0-1 0 0 0,0 1 1 0 0,-1-1-1 0 0,1 1 0 0 0,-1-1 1 0 0,1 1-1 0 0,-1 0 0 0 0,1 0 1 0 0,-1 0-1 0 0,1 2 0 0 0,1 0 21 0 0,12 17-11 0 0,-7-9 5 0 0,18 20-1 0 0,-25-30 23 0 0,1-1 0 0 0,0 1 0 0 0,0-1 0 0 0,-1 0 0 0 0,1 1 0 0 0,0-1 0 0 0,-1 1 0 0 0,1-1-16 0 0,-2-1-64 0 0,2 1-785 0 0,1-5 288 0 0,2-4 139 0 0,-5 5 445 0 0,-1 0-1 0 0,1-1 0 0 0,0 1 0 0 0,-1 0 1 0 0,0 1-1 0 0,1-1 0 0 0,-1 0 0 0 0,0 0 1 0 0,-1 0-1 0 0,1 0 0 0 0,-2-3 0 0 0,-8-22 689 0 0,12 29-1286 0 0,1-1 566 0 0,-1 1-1 0 0,1-1 1 0 0,0 1 0 0 0,-1-1-1 0 0,1 1 1 0 0,-1 0 0 0 0,0 0-1 0 0,1 0 1 0 0,-1 0-1 0 0,0 0 1 0 0,3 2 0 0 0,-1 0-2 0 0,40 30 102 0 0,-42-33 106 0 0,-6-20-885 0 0,2 13 771 0 0,-1-1 0 0 0,0 1-1 0 0,-9-12 1 0 0,12 18-3 0 0,0 0-1 0 0,0 0 1 0 0,1 0-1 0 0,-1 0 1 0 0,0 0 0 0 0,0 0-1 0 0,0 0 1 0 0,0 1-1 0 0,0-1 1 0 0,-1 0 0 0 0,1 1-1 0 0,0-1 1 0 0,0 1-1 0 0,0-1 1 0 0,-1 1 0 0 0,-1-1-1 0 0,-22-9 1141 0 0,25 10-1140 0 0,0 0 0 0 0,-1 0 0 0 0,-18-2 1507 0 0,19 2-1577 0 0,-1 0 0 0 0,1 0 0 0 0,0 0 0 0 0,-1 0 0 0 0,1 0 0 0 0,-1 0 0 0 0,1 0 0 0 0,0 0-1 0 0,-1 0 1 0 0,1 0 0 0 0,-1 0 0 0 0,1 0 0 0 0,0 0 0 0 0,-1 0 0 0 0,1-1 0 0 0,-1 1 0 0 0,1 0 0 0 0,0 0 0 0 0,-1 0 0 0 0,1-1-1 0 0,0 1 1 0 0,-1 0 0 0 0,1 0 0 0 0,0-1 0 0 0,0 1 0 0 0,-1 0 0 0 0,1-1 0 0 0,0 1 0 0 0,-2-2-39 0 0,1 2 36 0 0,1-1-1 0 0,-1 1 0 0 0,1-1 1 0 0,-1 1-1 0 0,1 0 1 0 0,-1-1-1 0 0,1 1 0 0 0,-1-1 1 0 0,1 1-1 0 0,0-1 1 0 0,-1 0-1 0 0,1 1 0 0 0,0-1 1 0 0,0 1-1 0 0,-1-1 1 0 0,1 1-1 0 0,0-1 0 0 0,0 0 1 0 0,0 1-1 0 0,0-1 0 0 0,0 0 1 0 0,-1-1-2 0 0,2-1-55 0 0,-7-11-76 0 0,4 10 168 0 0,-1 0 0 0 0,1 0 0 0 0,-1 0-1 0 0,0 1 1 0 0,-1-1 0 0 0,-5-4 0 0 0,1-1-7 0 0,-2-4-91 0 0,8 12 72 0 0,-18-24 64 0 0,13 18 235 0 0,-2 1 774 0 0,5 5-859 0 0,-1 0-1 0 0,0-1 1 0 0,1 1 0 0 0,-8-5-1 0 0,11 5-213 0 0,0 0 0 0 0,-2 0-16 0 0,-6-8-32 0 0,-11-10-104 0 0,1 7 222 0 0,1 3-12 0 0,-2-5-58 0 0,12 7-64 0 0,2 2 60 0 0,5 4 22 0 0,-1 0 1 0 0,1 0 0 0 0,0 0-1 0 0,-1 0 1 0 0,1 0-1 0 0,-1 0 1 0 0,1 0-1 0 0,-1 0 1 0 0,-2 0 0 0 0,-17-2-73 0 0,19 3 54 0 0,1-1 0 0 0,0 1-11 0 0,0 0-31 0 0,0 0 31 0 0,-1 0 1 0 0,2 0-33 0 0,-1-1 32 0 0,-1 2-30 0 0,-8-7-196 0 0,0-3 27 0 0,8 5 201 0 0,1 3 4 0 0,0 0 0 0 0,0-1 0 0 0,0 1 1 0 0,0 0-1 0 0,0 0 0 0 0,0 0 0 0 0,0 0 0 0 0,0 0 0 0 0,-1 0 0 0 0,1 1 0 0 0,0-1 0 0 0,-1 0 0 0 0,1 1 0 0 0,0-1 0 0 0,-3 0 0 0 0,2 0 5 0 0,2 1 1 0 0,0 0 0 0 0,-1-1-1 0 0,1 1 1 0 0,-1 0 0 0 0,1 0-1 0 0,-1 0 1 0 0,1-1-1 0 0,-1 1 1 0 0,0 0 0 0 0,1 0-1 0 0,-1 0 1 0 0,1 0-1 0 0,-1 0 1 0 0,1 0 0 0 0,-1 0-1 0 0,1 0 1 0 0,-1 0-1 0 0,1 0 1 0 0,-1 1 0 0 0,1-1-1 0 0,-1 0 1 0 0,1 0-1 0 0,-1 1 1 0 0,-6 0 0 0 0,6 0-1 0 0,-8 0 189 0 0,4-1-126 0 0,5 0-127 0 0,-5-19-3692 0 0,-1 2 3251 0 0,3 11 450 0 0,3 6-19 0 0,8 1-2298 0 0,-7 0 2317 0 0,5 0 2 0 0,-5 0 48 0 0,0 0-1 0 0,0 0 0 0 0,0 0 0 0 0,0 0 0 0 0,0 0 1 0 0,1-1-1 0 0,-1 1 0 0 0,0 0 0 0 0,0-1 0 0 0,1 1 1 0 0,-1-1-1 0 0,2 1 2421 0 0,-3-1-2387 0 0,-1 0-1 0 0,1 0 1 0 0,-1 0-1 0 0,1 0 1 0 0,-1-1-1 0 0,1 1 0 0 0,-1 0 1 0 0,1 0-1 0 0,-1 0 1 0 0,1 0-1 0 0,-1-1 1 0 0,1 1-1 0 0,-1 0 1 0 0,1 0-1 0 0,-1-1 1 0 0,1 1-1 0 0,-1-1 1 0 0,1 1-1 0 0,0 0 1 0 0,-1-1-1 0 0,-1-1 27 0 0,0 0 1 0 0,0 1-1 0 0,0-1 0 0 0,0 1 1 0 0,0 0-1 0 0,0-1 0 0 0,0 1 1 0 0,-1 0-1 0 0,-2-1 0 0 0,-18-13 945 0 0,23 15-920 0 0,-4 0 147 0 0,3-1-226 0 0,-1 1 0 0 0,1-1 0 0 0,-1 1 0 0 0,1 0 11 0 0,0-1 32 0 0,0 1 191 0 0,-25-4 626 0 0,10-1-1194 0 0,8-3-1042 0 0,0-5 1269 0 0,8 13 160 0 0,-1-1-7 0 0,0-1 0 0 0,0 1 0 0 0,-1 0-1 0 0,1-1 1 0 0,0 1 0 0 0,-1 0 0 0 0,1 0 0 0 0,-3-2 0 0 0,2 2 284 0 0,1 0-269 0 0,-6-2-37 0 0,7 3 100 0 0,0 0-70 0 0,-1 0-44 0 0,-1 0-10 0 0,1-1 0 0 0,-1 1 11 0 0,1 0 42 0 0,1 0 1 0 0,-1-1-44 0 0,-1 1-10 0 0,1-1 11 0 0,-7 0 758 0 0,0 1-802 0 0,7 0 64 0 0,1 0-69 0 0,-1 0 26 0 0,0-1 12 0 0,-1 1 0 0 0,0 0 0 0 0,1 0 11 0 0,-7-2-1696 0 0,8 3 1101 0 0,13 6 787 0 0,-8-5-372 0 0,23 13 52 0 0,-16-8 109 0 0,10 2 6 0 0,4 0 1 0 0,-24-9 1 0 0,0 1 0 0 0,0-1 0 0 0,0 1 0 0 0,-1 0 0 0 0,1 0 0 0 0,0 0 0 0 0,0 0 0 0 0,0 0 0 0 0,-1 0 0 0 0,1 0 0 0 0,10 7 0 0 0,-11-9 0 0 0,9 11 0 0 0,-2-1 118 0 0,0 3-58 0 0,-8-12-132 0 0,0 0-7 0 0,2 1 11 0 0,0 0 9 0 0,-1 1 47 0 0,43 21-116 0 0,-35-22-9 0 0,-7-1 130 0 0,0 1 1 0 0,0 0-1 0 0,0 1 1 0 0,0-1 0 0 0,0 0-1 0 0,0 0 1 0 0,0 1-1 0 0,-1-1 1 0 0,1 1 0 0 0,1 2-1 0 0,0-3 5 0 0,2 8 48 0 0,-3-5-23 0 0,-1-2 54 0 0,-1 0 1 0 0,1-2-22 0 0,5 12-46 0 0,5 2 180 0 0,2 0-180 0 0,-8-9-10 0 0,0-1 0 0 0,0 1 0 0 0,0-2 0 0 0,10 7 0 0 0,-4-3 0 0 0,-8-4 8 0 0,-1-2-1 0 0,1 1 1 0 0,0 0-1 0 0,0-1 1 0 0,5 3-1 0 0,-4-3 69 0 0,-1 1 1 0 0,1 0-1 0 0,0 0 0 0 0,0 1 0 0 0,-1-1 1 0 0,0 1-1 0 0,1-1 0 0 0,-1 1 0 0 0,0 0 1 0 0,0 0-1 0 0,4 6 0 0 0,-2-3-45 0 0,0-1 0 0 0,0 0 0 0 0,7 6 0 0 0,-1-2-11 0 0,-3-2 28 0 0,0-2 0 0 0,12 8 0 0 0,-13-9-9 0 0,0 0 0 0 0,0 1 1 0 0,0 0-1 0 0,-1 0 1 0 0,0 0-1 0 0,0 1 0 0 0,9 11 1449 0 0,-18-18-1397 0 0,0 0 1 0 0,0 0-1 0 0,0 0 1 0 0,0 0-1 0 0,0 0 0 0 0,1-1 1 0 0,-6-3-1 0 0,-5-1-89 0 0,2 1-20 0 0,0-1 0 0 0,1 0 0 0 0,-20-14 0 0 0,27 18 16 0 0,0 0-14 0 0,1 1-1 0 0,0-1 0 0 0,0 0 0 0 0,0 0 1 0 0,0 0-1 0 0,1 0 0 0 0,-1 0 0 0 0,0 0 1 0 0,1-1-1 0 0,0 1 0 0 0,-1 0 0 0 0,0-5 1 0 0,-13-20-21 0 0,4 11 37 0 0,8 13 204 0 0</inkml:trace>
</inkml:ink>
</file>

<file path=ppt/ink/ink3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1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4:18.987"/>
    </inkml:context>
    <inkml:brush xml:id="br0">
      <inkml:brushProperty name="width" value="0.1" units="cm"/>
      <inkml:brushProperty name="height" value="0.1" units="cm"/>
      <inkml:brushProperty name="color" value="#FF9966"/>
    </inkml:brush>
  </inkml:definitions>
  <inkml:trace contextRef="#ctx0" brushRef="#br0">622 665 13359 0 0,'-13'8'5607'0'0,"9"-7"-5648"0"0,1-1 0 0 0,-1 0 0 0 0,1-1 0 0 0,-1 1 0 0 0,1-1 0 0 0,0 1 0 0 0,-1-1 0 0 0,1 0 0 0 0,0 0 1 0 0,0 0-1 0 0,-4-2 0 0 0,-36-22-408 0 0,24 13 425 0 0,7 5 5 0 0,1 1 1 0 0,-1-2-1 0 0,1 0 0 0 0,1 0 1 0 0,-1-1-1 0 0,-12-14 0 0 0,22 21 19 0 0,0 1-12 0 0,1 1-54 0 0,2 1-222 0 0,0 0 297 0 0,-1 0 0 0 0,1 1 1 0 0,0-1-1 0 0,0 0 0 0 0,-1 1 1 0 0,1 0-1 0 0,1 3 0 0 0,0-2-21 0 0,31 29 734 0 0,64 48-1 0 0,-81-67-639 0 0,0-1-1 0 0,29 15 193 0 0,-58-28 556 0 0,-100-23-495 0 0,51 9-108 0 0,19 1-149 0 0,31 10-33 0 0,1 0 0 0 0,-13-2 425 0 0,24 7-913 0 0,1 0 380 0 0,0 1 0 0 0,-1-1 1 0 0,1 1-1 0 0,-1 0 0 0 0,0-1 0 0 0,2 4 1 0 0,2 2-27 0 0,10 8 4 0 0,-10-10 53 0 0,-1 0 0 0 0,1 1 0 0 0,1-2 0 0 0,-1 1 0 0 0,1 0 0 0 0,0-1 0 0 0,0 0 0 0 0,0-1 0 0 0,1 1 0 0 0,-1-1 0 0 0,8 2 0 0 0,17 3 1714 0 0,-55-13-1554 0 0,18 4-165 0 0,-1-1 0 0 0,0 0-1 0 0,-8-4 1 0 0,-11-4-22 0 0,23 8 56 0 0,-1 1 0 0 0,1-1 0 0 0,0 0 0 0 0,-1 0 0 0 0,1 0 1 0 0,0 0-1 0 0,-3-4 0 0 0,-19-13-62 0 0,22 17 69 0 0,2 1 1 0 0,-1 0 1 0 0,1 0-1 0 0,-1 0 1 0 0,1 0-1 0 0,-1 0 1 0 0,0 0-1 0 0,1 1 1 0 0,-1-1-1 0 0,0 0 1 0 0,-3 0-1 0 0,-1 0 62 0 0,1 0 0 0 0,-1 0 0 0 0,1-1 0 0 0,-1 0-1 0 0,1 0 1 0 0,0 0 0 0 0,-9-6 0 0 0,-7-3-12 0 0,69 45-1733 0 0,-30-25 1451 0 0,-12-7 189 0 0,-1 0 0 0 0,1 1 0 0 0,8 4 1 0 0,-5-3 566 0 0,-8-4-155 0 0,-4-1-203 0 0,-43-22-259 0 0,40 21 95 0 0,1 0 6 0 0,0 1 1 0 0,1-1-1 0 0,-1-1 1 0 0,0 1-1 0 0,1-1 1 0 0,-1 1-1 0 0,1-1 1 0 0,-6-6-1 0 0,3 3 43 0 0,0 0 0 0 0,0 0 0 0 0,0 1 0 0 0,-1 0 0 0 0,1 0 0 0 0,-1 1 0 0 0,0 0 0 0 0,-1 0 0 0 0,-8-2 0 0 0,14 5-69 0 0,0-1 0 0 0,-1 1-1 0 0,1-1 1 0 0,0 0 0 0 0,0 0-1 0 0,1 0 1 0 0,-1-1 0 0 0,0 1-1 0 0,1-1 1 0 0,-1 1 0 0 0,-3-6-1 0 0,-2-2-18 0 0,-20-24 32 0 0,14 12 0 0 0,-15-10 72 0 0,21 23-72 0 0,1 0 0 0 0,-10-15 0 0 0,8 7-39 0 0,6 12 20 0 0,1 0 0 0 0,-1-1-1 0 0,1 1 1 0 0,-2-10-1 0 0,-6-23 18 0 0,-3-14-124 0 0,12 24-82 0 0,5-30 16 0 0,-4 55 169 0 0,0 1 0 0 0,0-1 0 0 0,1 1 0 0 0,-1-1-1 0 0,1 1 1 0 0,-1-1 0 0 0,1 1 0 0 0,0 0 0 0 0,-1-1 0 0 0,1 1-1 0 0,3-5 1 0 0,-1 1-19 0 0,2-6 42 0 0,-4 7 0 0 0,1 1 0 0 0,0 0 0 0 0,0 0 0 0 0,0 0 0 0 0,0 0 0 0 0,4-6 0 0 0,-4 9 0 0 0,-1 0 0 0 0,1 0 0 0 0,-1 0-10 0 0,3-3-31 0 0,0 0 0 0 0,1 1 1 0 0,-1 0-1 0 0,7-4 0 0 0,16-12 7 0 0,-11 2 34 0 0,-8 10 0 0 0,-6 6-5 0 0,-3 3 11 0 0,0-1-3 0 0,2-3-10 0 0,17-18-62 0 0,-17 19 69 0 0,1-1 0 0 0,0 1 0 0 0,-1 0 0 0 0,1 0 0 0 0,0-1 0 0 0,-1 1 0 0 0,1 0 0 0 0,0 0 0 0 0,-1 0 0 0 0,1 0 0 0 0,0 0 0 0 0,-1 0 0 0 0,1 0 0 0 0,0 0 0 0 0,0 0 0 0 0,-1 1 0 0 0,18-5 136 0 0,8 3 435 0 0,-27 3-551 0 0,0-1 0 0 0,0 0 0 0 0,1 0 1 0 0,-1 0-1 0 0,0 0 0 0 0,0 1 0 0 0,0-1 0 0 0,1 0 0 0 0,-1 0 1 0 0,0 1-1 0 0,0-1 0 0 0,0 0 0 0 0,0 0 0 0 0,1 1 0 0 0,-1-1 1 0 0,0 0-1 0 0,0 0 0 0 0,0 1 0 0 0,0-1 0 0 0,0 0 0 0 0,0 1 1 0 0,0-1-1 0 0,0 0 0 0 0,0 0 0 0 0,0 1 0 0 0,0-1 0 0 0,0 0 1 0 0,0 1-1 0 0,0-1 0 0 0,0 0 0 0 0,0 0 0 0 0,0 1 0 0 0,0-1 1 0 0,-1 0-1 0 0,1 1 0 0 0,0-1 0 0 0,0 0 0 0 0,-1 1 1 0 0,-3 11 709 0 0,-27 32-378 0 0,24-35-237 0 0,0-1 0 0 0,1 2 0 0 0,0-1 1 0 0,1 1-1 0 0,-8 18 0 0 0,5-5-126 0 0,5-15 14 0 0,0 0-1 0 0,0 0 0 0 0,1 0 0 0 0,0 1 1 0 0,0-1-1 0 0,0 15 0 0 0,2-12-5 0 0,-1 4-25 0 0,1 0 0 0 0,1 0 0 0 0,0-1 0 0 0,1 1-1 0 0,1 0 1 0 0,7 24 0 0 0,-3-21-64 0 0,1 0-1 0 0,1-1 0 0 0,0 0 1 0 0,1 0-1 0 0,1-1 1 0 0,16 19-1 0 0,-9-13-137 0 0,0 1 6 0 0,2-1 0 0 0,0-1 0 0 0,1 0 0 0 0,31 22 0 0 0,-42-36 13 0 0,-10-7 208 0 0,0 0-1 0 0,0 0 0 0 0,0 0 0 0 0,0 0 0 0 0,0 0 0 0 0,0 0 1 0 0,0 0-1 0 0,0 0 0 0 0,0 0 0 0 0,0 0 0 0 0,-1 0 1 0 0,1-1-1 0 0,0 1 0 0 0,0 0 0 0 0,0 0 0 0 0,0 0 1 0 0,0 0-1 0 0,0 0 0 0 0,0 0 0 0 0,0 0 0 0 0,0 0 0 0 0,0 0 1 0 0,0 0-1 0 0,0 0 0 0 0,0 0 0 0 0,0 0 0 0 0,0 0 1 0 0,0 0-1 0 0,0 0 0 0 0,0 0 0 0 0,0 0 0 0 0,0 0 0 0 0,0-1 1 0 0,0 1-1 0 0,0 0 0 0 0,0 0 0 0 0,0 0 0 0 0,0 0 1 0 0,0 0-1 0 0,0 0 0 0 0,0 0 0 0 0,0 0 0 0 0,0 0 0 0 0,0 0 1 0 0,0 0-1 0 0,0 0 0 0 0,0 0 0 0 0,0 0 0 0 0,0 0 1 0 0,0-1-1 0 0,0 1 0 0 0,0 0 0 0 0,0 0 0 0 0,0 0 0 0 0,0 0 1 0 0,0 0-1 0 0,0 0 0 0 0,0 0 0 0 0,0 0 0 0 0,0 0 1 0 0,0 0-1 0 0,1 0 0 0 0,-1 0 0 0 0,0 0 0 0 0,0 0 1 0 0,0 0-1 0 0,0 0 0 0 0,0 0 0 0 0,-16-18-443 0 0,9 10 385 0 0,-10-13 43 0 0,0-1 1 0 0,2-1-1 0 0,1 0 1 0 0,-16-37-1 0 0,8 6-66 0 0,-17-59 0 0 0,13-9-521 0 0,15 59 512 0 0,20 79 230 0 0,86 160 8 0 0,-76-135 28 0 0,3-1-1 0 0,1-1 1 0 0,1-1-1 0 0,53 62 1 0 0,-72-95-278 0 0,1 1 1 0 0,-1-1 0 0 0,1 0-1 0 0,0 0 1 0 0,0 0 0 0 0,8 3-1 0 0,-14-7 18 0 0,-8-18-1728 0 0,-104-168 1367 0 0,96 153 475 0 0,1-1 1 0 0,2-1-1 0 0,-17-69 0 0 0,30 103-27 0 0,0-1 0 0 0,0 1 0 0 0,0 0 0 0 0,0 0 0 0 0,0 0 0 0 0,0 0 0 0 0,0 0-1 0 0,0 0 1 0 0,0 0 0 0 0,0 0 0 0 0,0 0 0 0 0,0 0 0 0 0,0 0 0 0 0,0 0 0 0 0,0 0 0 0 0,0 0 0 0 0,0 0-1 0 0,0 0 1 0 0,1-1 0 0 0,-1 1 0 0 0,0 0 0 0 0,0 0 0 0 0,0 0 0 0 0,0 0 0 0 0,0 0 0 0 0,0 0 0 0 0,0 0-1 0 0,0 0 1 0 0,0 0 0 0 0,0 0 0 0 0,0 0 0 0 0,0 0 0 0 0,1 0 0 0 0,-1 0 0 0 0,0 0 0 0 0,0 0 0 0 0,0 0 0 0 0,0 0-1 0 0,0 0 1 0 0,0 0 0 0 0,0 0 0 0 0,0 0 0 0 0,0 0 0 0 0,0 1 0 0 0,0-1 0 0 0,0 0 0 0 0,0 0 0 0 0,1 0-1 0 0,-1 0 1 0 0,0 0 0 0 0,0 0 0 0 0,0 0 0 0 0,0 0 0 0 0,0 0 0 0 0,0 0 0 0 0,0 0 0 0 0,0 0 0 0 0,0 0-1 0 0,0 0 1 0 0,0 0 0 0 0,0 1 0 0 0,0-1 0 0 0,9 7-43 0 0,8 8 29 0 0,30 36 680 0 0,54 79 0 0 0,-68-86 29 0 0,-2 1 101 0 0,-20-29-474 0 0,0 1 0 0 0,1-2 0 0 0,0 0 0 0 0,21 19 0 0 0,-32-33-353 0 0,-1-1 1 0 0,0 0-1 0 0,0 0 0 0 0,0 1 1 0 0,1-1-1 0 0,-1 0 0 0 0,0 0 1 0 0,0 1-1 0 0,1-1 0 0 0,-1 0 1 0 0,0 0-1 0 0,1 0 0 0 0,-1 1 1 0 0,0-1-1 0 0,1 0 0 0 0,-1 0 1 0 0,0 0-1 0 0,1 0 0 0 0,-1 0 1 0 0,0 0-1 0 0,1 0 0 0 0,-1 0 1 0 0,0 0-1 0 0,1 0 0 0 0,-1 0 1 0 0,0 0-1 0 0,1 0 0 0 0,-1 0 1 0 0,0-9-793 0 0,-10-13-98 0 0,-76-111 758 0 0,58 94 96 0 0,2-2 0 0 0,-26-53 0 0 0,24 34-153 0 0,28 60 286 0 0,13 10 362 0 0,123 129-178 0 0,-72-72-55 0 0,-17-14 72 0 0,-28-30-105 0 0,2-1 1 0 0,25 22-1 0 0,-31-35-533 0 0,-15-9 355 0 0,0 0 0 0 0,0 0 0 0 0,0 0 0 0 0,0 0 0 0 0,0 0-1 0 0,0 0 1 0 0,0 0 0 0 0,0 0 0 0 0,0 0 0 0 0,1-1 0 0 0,-1 1 0 0 0,0 0 0 0 0,0 0 0 0 0,0 0 0 0 0,0 0-1 0 0,0 0 1 0 0,0 0 0 0 0,0 0 0 0 0,0 0 0 0 0,0 0 0 0 0,0 0 0 0 0,0 0 0 0 0,0 0 0 0 0,0 0 0 0 0,1 0 0 0 0,-1 0-1 0 0,0 0 1 0 0,0 0 0 0 0,0-1 0 0 0,0 1 0 0 0,0 0 0 0 0,0 0 0 0 0,0 0 0 0 0,0 0 0 0 0,0 0 0 0 0,0 0 0 0 0,0 0-1 0 0,0 0 1 0 0,0 0 0 0 0,0 0 0 0 0,0 0 0 0 0,0-1 0 0 0,0 1 0 0 0,0 0 0 0 0,0 0 0 0 0,0 0 0 0 0,0 0 0 0 0,0 0-1 0 0,-5-10-640 0 0,-21-25 625 0 0,-1 0-1 0 0,-47-45 0 0 0,38 43 51 0 0,-39-52-1 0 0,67 79-23 0 0,3 3 15 0 0,0 0 1 0 0,-7-13 0 0 0,28 25 348 0 0,2 5-364 0 0,0 1 0 0 0,27 20-1 0 0,-11-6 153 0 0,98 75 503 0 0,5 3-141 0 0,-129-98-511 0 0,-4-1-11 0 0,0-1-1 0 0,0 0 1 0 0,1-1 0 0 0,-1 1 0 0 0,1-1 0 0 0,0 1 0 0 0,0-1 0 0 0,-1-1 0 0 0,11 3 0 0 0,-15-4-2 0 0,0 0 0 0 0,0 0 0 0 0,1 0-1 0 0,-1 0 1 0 0,0 0 0 0 0,0 0 0 0 0,0 0 0 0 0,1-1 0 0 0,-1 1 0 0 0,0 0 0 0 0,0 0 0 0 0,0 0-1 0 0,0 0 1 0 0,1 0 0 0 0,-1-1 0 0 0,0 1 0 0 0,0 0 0 0 0,0 0 0 0 0,0 0 0 0 0,0-1 0 0 0,0 1 0 0 0,1 0-1 0 0,-1 0 1 0 0,0 0 0 0 0,0-1 0 0 0,0 1 0 0 0,0 0 0 0 0,0 0 0 0 0,0-1 0 0 0,0 1 0 0 0,0 0-1 0 0,0 0 1 0 0,0 0 0 0 0,0-1 0 0 0,0 1 0 0 0,0 0 0 0 0,0 0 0 0 0,0-1 0 0 0,0 1 0 0 0,-1 0-1 0 0,1 0 1 0 0,0 0 0 0 0,0-1 0 0 0,0 1 0 0 0,0 0 0 0 0,0 0 0 0 0,0 0 0 0 0,-1 0 0 0 0,1-1 0 0 0,0 1-1 0 0,0 0 1 0 0,0 0 0 0 0,-1 0 0 0 0,-7-13-443 0 0,7 12 417 0 0,-23-29-85 0 0,-51-48 1 0 0,-36-20 594 0 0,82 73-531 0 0,-54-46 860 0 0,91 75-678 0 0,22 12-389 0 0,-1 2 0 0 0,44 35 0 0 0,-46-33 241 0 0,-16-12 69 0 0,102 79 109 0 0,-91-68 120 0 0,-1 1 0 0 0,35 42 0 0 0,-51-54 138 0 0,-6-5 344 0 0,-12-5 212 0 0,8 1-1124 0 0,-36-10 178 0 0,-7-2-100 0 0,-1 1 1 0 0,0 3 0 0 0,-57-4-1 0 0,97 13 299 0 0,0 0 1 0 0,-1 0-1 0 0,1 1 0 0 0,0 0 0 0 0,-1 0 0 0 0,1 1 1 0 0,0 0-1 0 0,0 1 0 0 0,-11 5 0 0 0,20-8-206 0 0,-1 0 0 0 0,1 0 0 0 0,0 0 0 0 0,0 0-1 0 0,0 0 1 0 0,0 0 0 0 0,0 0 0 0 0,-1 1 0 0 0,1-1 0 0 0,0 0 0 0 0,0 0-1 0 0,0 0 1 0 0,0 0 0 0 0,0 0 0 0 0,0 0 0 0 0,-1 1 0 0 0,1-1 0 0 0,0 0 0 0 0,0 0-1 0 0,0 0 1 0 0,0 0 0 0 0,0 1 0 0 0,0-1 0 0 0,0 0 0 0 0,0 0 0 0 0,0 0-1 0 0,0 0 1 0 0,0 1 0 0 0,0-1 0 0 0,0 0 0 0 0,0 0 0 0 0,0 0 0 0 0,0 0-1 0 0,0 1 1 0 0,0-1 0 0 0,0 0 0 0 0,0 0 0 0 0,0 0 0 0 0,0 0 0 0 0,0 0 0 0 0,1 1-1 0 0,7 6-367 0 0,15 5-955 0 0,-21-11 1166 0 0,41 18-1112 0 0,79 22-1 0 0,-97-33 1135 0 0,-9-4 132 0 0,26 13 864 0 0,-44-16-609 0 0,0 0 0 0 0,0-1-1 0 0,1 1 1 0 0,-1 0 0 0 0,0-1 0 0 0,0 0 0 0 0,0 1-1 0 0,0-1 1 0 0,-3 0 0 0 0,4 0-185 0 0,-96 2-151 0 0,71-3 93 0 0,1 1 0 0 0,-1 1 0 0 0,1 1 0 0 0,-41 10 0 0 0,66-12-57 0 0,0 0-1 0 0,0 0 1 0 0,0 1 0 0 0,0-1 0 0 0,0 0 0 0 0,0 0 0 0 0,0 1-1 0 0,1-1 1 0 0,-1 0 0 0 0,0 0 0 0 0,0 0 0 0 0,0 0 0 0 0,0 1-1 0 0,1-1 1 0 0,-1 0 0 0 0,0 0 0 0 0,0 0 0 0 0,0 0 0 0 0,1 0-1 0 0,-1 1 1 0 0,0-1 0 0 0,0 0 0 0 0,1 0 0 0 0,-1 0-1 0 0,0 0 1 0 0,0 0 0 0 0,1 0 0 0 0,-1 0 0 0 0,0 0 0 0 0,0 0-1 0 0,1 0 1 0 0,-1 0 0 0 0,1 0 0 0 0,12 3-1068 0 0,15 0 889 0 0,3 0-191 0 0,0 1-1 0 0,0 1 1 0 0,54 17-1 0 0,-85-22 422 0 0,0 0-1 0 0,0 0 1 0 0,0 0-1 0 0,0 0 1 0 0,0 0-1 0 0,0 0 1 0 0,0 0 0 0 0,0 0-1 0 0,-1 0 1 0 0,1 0-1 0 0,0 0 1 0 0,0 0-1 0 0,0 0 1 0 0,0 0-1 0 0,0 0 1 0 0,0 0-1 0 0,0 0 1 0 0,0 0 0 0 0,0 0-1 0 0,0 0 1 0 0,0 1-1 0 0,0-1 1 0 0,0 0-1 0 0,0 0 1 0 0,0 0-1 0 0,0 0 1 0 0,0 0-1 0 0,0 0 1 0 0,0 0 0 0 0,0 0-1 0 0,0 0 1 0 0,0 0-1 0 0,0 0 1 0 0,0 0-1 0 0,0 0 1 0 0,0 0-1 0 0,0 1 1 0 0,0-1-1 0 0,0 0 1 0 0,0 0 0 0 0,0 0-1 0 0,0 0 1 0 0,0 0-1 0 0,0 0 1 0 0,0 0-1 0 0,0 0 1 0 0,0 0-1 0 0,0 0 1 0 0,0 0-1 0 0,0 0 1 0 0,1 0 0 0 0,-14 2 1305 0 0,-18-1 566 0 0,-5-4-2157 0 0,3 0 278 0 0,0 1 0 0 0,-62 6 0 0 0,105 2-3601 0 0,8 0 2993 0 0,9-1 362 0 0,-13-2 229 0 0,0 0 1 0 0,14 6 817 0 0,-40-9 1189 0 0,-39-6-978 0 0,37 3-1030 0 0,1 1 0 0 0,-1 1 0 0 0,0 0 0 0 0,-21 2 0 0 0,34-1 0 0 0,1 1-56 0 0,3 1-876 0 0,1 0 710 0 0,0 1 0 0 0,-1 0-1 0 0,1 0 1 0 0,2 4-1 0 0,7 4 345 0 0,-1-1-115 0 0,-9-7 70 0 0,0 0-1 0 0,1 0 1 0 0,-1 0-1 0 0,1-1 1 0 0,6 4-1 0 0,-5-3-67 0 0,-3-2 0 0 0,1 0 0 0 0,-1 0 0 0 0,0 0 0 0 0,0 0 0 0 0,1 0 1 0 0,-1-1-1 0 0,0 1 0 0 0,1-1 0 0 0,-1 0 0 0 0,1 1 0 0 0,3-1 0 0 0,-3 0-2 0 0,-1 1-3 0 0,0-1 0 0 0,0 0 0 0 0,1 0 0 0 0,-1 0 0 0 0,0 0 0 0 0,0-1 0 0 0,0 1 0 0 0,0-1 0 0 0,0 1 0 0 0,3-2 0 0 0,-1 1 1 0 0,-6 1 6 0 0,20-3 5 0 0,-5 2-3 0 0,-11 0 1 0 0,1 1 0 0 0,1 0 0 0 0,-2-1 0 0 0,1 1 0 0 0,0 0 0 0 0,0-1 0 0 0,0 1 0 0 0,-1 0 15 0 0,-1 0 60 0 0,1 0 19 0 0,32-2 538 0 0,-31 2-632 0 0,0 0 0 0 0,0-1 0 0 0,-1 1 0 0 0,1 0 0 0 0,4-2 63 0 0,35 1-62 0 0,-40 1 10 0 0,-2 0 32 0 0,2 0-22 0 0,1-1 22 0 0,0 1-33 0 0,0 0-10 0 0,0-1 0 0 0,0 1 11 0 0,0-1 32 0 0,0 1-33 0 0,-1 0 1 0 0,-1-1 32 0 0,2 1-33 0 0,-1 0-10 0 0,1-1 0 0 0,0 0 0 0 0,0 0 0 0 0,0 1 0 0 0,0-1 0 0 0,0 0 0 0 0,0 1 0 0 0,0-1 0 0 0,1 0 0 0 0,-1 1 0 0 0,0-1 0 0 0,0 0 0 0 0,0 0 0 0 0,0 0 0 0 0,-1 0 11 0 0,-1 1 32 0 0,1-1-33 0 0,1 0-10 0 0,1-1 22 0 0,1 1 66 0 0,15-2 114 0 0,3-2-202 0 0,15-1 808 0 0,-34 6-767 0 0,20-5 46 0 0,17-6-87 0 0,-5 0 64 0 0,16-11 53 0 0,-50 22-106 0 0,0-1-11 0 0,-1 0 0 0 0,1 0 12 0 0,0 1 47 0 0,-1 0-5 0 0,1-1-43 0 0,-1 1-11 0 0,40-11 0 0 0,-15 1 64 0 0,-17 6-49 0 0,0 0 1 0 0,0-1-1 0 0,11-8 0 0 0,-6 3-12 0 0,-14 10-3 0 0,0 0 0 0 0,0 0 0 0 0,0 0 0 0 0,0 0 0 0 0,0 1 0 0 0,0-1 0 0 0,0 0 0 0 0,0 0 0 0 0,0 0 0 0 0,0 0 0 0 0,0 0 0 0 0,0 0 0 0 0,0 0 0 0 0,0 0 0 0 0,0 0 0 0 0,1 0 0 0 0,-1 0 0 0 0,0 0 0 0 0,0 0 0 0 0,0 0 0 0 0,0 0 0 0 0,0 0 0 0 0,0 0 0 0 0,0 0 0 0 0,0 0 0 0 0,0 0 0 0 0,0 0 0 0 0,0 0 0 0 0,0 0 0 0 0,0 0 0 0 0,0 0 0 0 0,0 0 0 0 0,0 0 0 0 0,0 0 0 0 0,0 0 0 0 0,0 0 0 0 0,0 0 0 0 0,0 0 0 0 0,0 0 0 0 0,0 0 0 0 0,0 0 0 0 0,0 0 0 0 0,0 0 0 0 0,14-12 0 0 0,-12 10 0 0 0,-1 0 0 0 0,0 1 0 0 0,1 0 0 0 0,0-1 0 0 0,-1 1 0 0 0,1-1 0 0 0,-1 1 0 0 0,1 0 11 0 0,-2 0 31 0 0,1 0-31 0 0,1 0-11 0 0,0-1 0 0 0,-1 1 0 0 0,0 0 0 0 0,2-1 0 0 0,-1 0 0 0 0,0 1 0 0 0,0-1 0 0 0,-1 0 0 0 0,1 0 0 0 0,0 0 0 0 0,-1 0 0 0 0,1-1 0 0 0,-1 1 0 0 0,0 0 0 0 0,2-5 0 0 0,4-3 0 0 0,-5 8 0 0 0,0-1 0 0 0,0 1 0 0 0,-1-1 0 0 0,1 1 0 0 0,-1-1 0 0 0,0 0 0 0 0,0 0 0 0 0,0 1 0 0 0,0-1 0 0 0,0 0 0 0 0,-1 0 0 0 0,1-5 0 0 0,2-10 0 0 0,4-13 0 0 0,-7 29 0 0 0,1 1 0 0 0,-1-1 0 0 0,0 0 0 0 0,1 0 0 0 0,-1 1 0 0 0,0-1 0 0 0,1 0 0 0 0,-1 1 0 0 0,0-1 0 0 0,1 0 0 0 0,-1 0 0 0 0,2-30 0 0 0,-2 23-45 0 0,-1-1-1 0 0,-3-14 1 0 0,4 22 45 0 0,-1 1 0 0 0,1-1 0 0 0,-1 0 0 0 0,-6-17 0 0 0,6 17 0 0 0,2 5 0 0 0,-14-28 0 0 0,8 15 43 0 0,-1 0-1 0 0,-10-13 1 0 0,9 14-43 0 0,7 9-1 0 0,-3-5-59 0 0,0 0-1 0 0,-1 0 0 0 0,1 0 1 0 0,-8-6-1 0 0,-3-4 133 0 0,10 9-74 0 0,-13-10 68 0 0,16 15-66 0 0,-7-6 0 0 0,0 0 0 0 0,-29-12 0 0 0,36 18 0 0 0,-1 0 0 0 0,1 0 0 0 0,0 0 0 0 0,0 0 0 0 0,0 0 0 0 0,0 0 0 0 0,0 0 0 0 0,0 0-11 0 0,0 1-31 0 0,0-1 31 0 0,0 0 11 0 0,-1 0 0 0 0,-20-20 0 0 0,21 19 0 0 0,0 2 11 0 0,1-1 31 0 0,-1 0-31 0 0,0 0-11 0 0,-12-7 265 0 0,11 6-199 0 0,-1 1-1 0 0,1-1 1 0 0,-1 1 0 0 0,1-1 0 0 0,0 0 0 0 0,0 0 0 0 0,-4-5 0 0 0,-31-24-66 0 0,27 27 224 0 0,0 0-1 0 0,-1 1 1 0 0,-16-4-1 0 0,11 3-149 0 0,15 5-74 0 0,-9-5 64 0 0,9 3-64 0 0,0 0 0 0 0,-7 0 398 0 0,-1 1-357 0 0,-10-9-16 0 0,18 8-14 0 0,0 1 42 0 0,0 0 11 0 0,1 0 5 0 0,0-1 6 0 0,-2 1-59 0 0,-20-5 48 0 0,-11 0 0 0 0,18 5 147 0 0,0-1-1 0 0,-24-5 1 0 0,38 6-211 0 0,-34-7 0 0 0,20 4 0 0 0,-11-1 536 0 0,16 3-493 0 0,-24-4 114 0 0,19 2-93 0 0,-3-1-64 0 0,16 3 0 0 0,1 1 0 0 0,-1-1 0 0 0,0 1 0 0 0,1-1 0 0 0,-1 1 0 0 0,-1-2 0 0 0,-12-2 0 0 0,2 1 0 0 0,5 1 0 0 0,0 1 0 0 0,-1-1 0 0 0,-10 0 0 0 0,18 3 0 0 0,-1-1 0 0 0,1 0 0 0 0,-1-1 0 0 0,-37 3 309 0 0,22 0-298 0 0,15-2-11 0 0,0 0 0 0 0,1 0-11 0 0,-1 0-31 0 0,0 0 31 0 0,-22-2-53 0 0,2 1 64 0 0,-27 3 56 0 0,34 0-48 0 0,-27-4-72 0 0,15 1 64 0 0,17 1 0 0 0,5-1 0 0 0,-1 1 0 0 0,1 0 0 0 0,0 0 0 0 0,0 0 0 0 0,-1 1 0 0 0,1-1 0 0 0,-10 4 0 0 0,12-4-6 0 0,1 1 2 0 0,0-1 0 0 0,0 0 0 0 0,1 1 0 0 0,-1-1 0 0 0,0 1 0 0 0,0-1 0 0 0,1 1 0 0 0,-1 0 0 0 0,0 0 0 0 0,1-1 0 0 0,-1 1 0 0 0,1 0 0 0 0,-1 1 0 0 0,1-1 0 0 0,-1 0-1 0 0,-1 2 1 0 0,2-1-38 0 0,0-1 18 0 0,-1 3-25 0 0,0-1 1 0 0,0 1 0 0 0,0-1-1 0 0,1 1 1 0 0,-1 0-1 0 0,1 0 1 0 0,0 0 0 0 0,0-1-1 0 0,0 8 1 0 0,-1 1-31 0 0,1 0-83 0 0,0 0 1 0 0,0-1-1 0 0,3 21 0 0 0,-1-1-47 0 0,-1-32 150 0 0,0 1-1 0 0,1-1 1 0 0,-1 0-1 0 0,0 0 0 0 0,1 1 1 0 0,-1-1-1 0 0,0 0 1 0 0,1 1-1 0 0,-1-1 1 0 0,1 0-1 0 0,-1 1 1 0 0,1-1-1 0 0,-1 1 1 0 0,1-1-1 0 0,0 1 0 0 0,-1-1 1 0 0,1 1-1 0 0,0-1 1 0 0,-1 1-1 0 0,1 0 1 0 0,0-1-1 0 0,0 1 1 0 0,-1 0-1 0 0,1 0 1 0 0,0-1-1 0 0,0 1 1 0 0,-1 0-1 0 0,1 0 0 0 0,0 0 1 0 0,0 0-1 0 0,0 0 1 0 0,-1 0-1 0 0,1 0 1 0 0,0 0-1 0 0,0 0 1 0 0,-1 1-1 0 0,1-1 1 0 0,0 0-1 0 0,0 0 0 0 0,-1 1 1 0 0,1-1-1 0 0,0 0 1 0 0,0 1-1 0 0,-1-1 1 0 0,1 1-1 0 0,-1-1 1 0 0,1 1-1 0 0,0-1 1 0 0,-1 1-1 0 0,1-1 1 0 0,-1 1-1 0 0,1 0 0 0 0,-1-1 1 0 0,0 1-1 0 0,1 0 1 0 0,-1-1-1 0 0,1 1 1 0 0,-1 0-1 0 0,0 0 1 0 0,0-1-1 0 0,0 1 1 0 0,1 0-1 0 0,-1 0 0 0 0,0 0 1 0 0,0-1-1 0 0,0 3 1 0 0,2-29-177 0 0,-2 19 254 0 0,1 0-1 0 0,0 1 1 0 0,0-1-1 0 0,0 1 1 0 0,4-10-1 0 0,-5 15-52 0 0,0 1-1 0 0,0 0 1 0 0,1 0-1 0 0,-1 0 1 0 0,0-1-1 0 0,0 1 1 0 0,1 0-1 0 0,-1 0 1 0 0,0 0-1 0 0,1-1 1 0 0,-1 1 0 0 0,0 0-1 0 0,0 0 1 0 0,1 0-1 0 0,-1 0 1 0 0,0 0-1 0 0,1 0 1 0 0,-1 0-1 0 0,0 0 1 0 0,1 0-1 0 0,-1 0 1 0 0,0 0-1 0 0,1 0 1 0 0,-1 0-1 0 0,0 0 1 0 0,1 0-1 0 0,-1 0 1 0 0,0 0-1 0 0,1 0 1 0 0,-1 0 0 0 0,0 0-1 0 0,0 1 1 0 0,1-1-1 0 0,-1 0 1 0 0,14 7-258 0 0,-12-6 189 0 0,20 12 147 0 0,-1 0 1 0 0,0 1 0 0 0,18 16 0 0 0,54 55 352 0 0,-79-72-265 0 0,-7-6 203 0 0,-18-18-105 0 0,-28-22-120 0 0,-45-41 163 0 0,16 14 266 0 0,82 66-981 0 0,67 43-301 0 0,-22-12 345 0 0,-54-34 399 0 0,23 14-19 0 0,1-2 1 0 0,47 18 401 0 0,-88-41 1191 0 0,-197-110-413 0 0,189 109-1150 0 0,-24-8 198 0 0,49 18-438 0 0,0 0-1 0 0,-1 0 0 0 0,1 0 0 0 0,0 1 0 0 0,7 2 0 0 0,4 2-308 0 0,43 11 254 0 0,2-2 0 0 0,-1-3 0 0 0,104 6 0 0 0,-212-40 3824 0 0,-20-4-3425 0 0,-83-27 30 0 0,456 123-3425 0 0,-327-68 7809 0 0,-20-1-3950 0 0,-131 2-768 0 0,140 0 143 0 0,1 2 1 0 0,0 1-1 0 0,-41 13 0 0 0,60-15 61 0 0,0 0 41 0 0,1 0 0 0 0,0 1 1 0 0,0 0-1 0 0,-21 13 0 0 0,33-18-66 0 0,0 0 1 0 0,-1 0-1 0 0,1 0 0 0 0,0 0 1 0 0,0 0-1 0 0,0 0 0 0 0,0 0 1 0 0,0 1-1 0 0,0-1 0 0 0,0 0 1 0 0,0 0-1 0 0,-1 0 0 0 0,1 0 1 0 0,0 0-1 0 0,0 0 0 0 0,0 1 0 0 0,0-1 1 0 0,0 0-1 0 0,0 0 0 0 0,0 0 1 0 0,0 0-1 0 0,0 0 0 0 0,0 1 1 0 0,0-1-1 0 0,0 0 0 0 0,0 0 1 0 0,0 0-1 0 0,0 0 0 0 0,0 1 1 0 0,0-1-1 0 0,0 0 0 0 0,0 0 0 0 0,0 0 1 0 0,0 0-1 0 0,0 0 0 0 0,0 1 1 0 0,1-1-1 0 0,-1 0 0 0 0,0 0 1 0 0,0 0-1 0 0,0 0 0 0 0,0 0 1 0 0,0 0-1 0 0,0 1 0 0 0,10 5-977 0 0,10 2-715 0 0,-6-5 1347 0 0,0 0 0 0 0,0 0 0 0 0,1-1 0 0 0,-1-1 0 0 0,1 0 0 0 0,21-2 0 0 0,83-18-365 0 0,-23 2 386 0 0,-85 16 329 0 0,1 1-1 0 0,0 0 0 0 0,-1 0 1 0 0,1 1-1 0 0,0 1 0 0 0,-1 0 1 0 0,1 1-1 0 0,-1 0 1 0 0,12 4-1 0 0,10 8 100 0 0,50 28 0 0 0,-43-21-23 0 0,-7-3 270 0 0,-1 1 0 0 0,37 32 1158 0 0,-82-50-187 0 0,-90-11-795 0 0,6 1-705 0 0,79 8 557 0 0,0 0 1 0 0,0 1-1 0 0,-26 6 1 0 0,44-7-362 0 0,0 0 1 0 0,0 0-1 0 0,0 0 0 0 0,0 0 1 0 0,0 0-1 0 0,0 0 1 0 0,0 0-1 0 0,-1 0 1 0 0,1 0-1 0 0,0 0 0 0 0,0 0 1 0 0,0 0-1 0 0,0 0 1 0 0,0 0-1 0 0,0 0 0 0 0,0 0 1 0 0,0 0-1 0 0,0 0 1 0 0,0 0-1 0 0,-1 0 1 0 0,1 0-1 0 0,0 0 0 0 0,0 0 1 0 0,0 0-1 0 0,0 0 1 0 0,0 0-1 0 0,0 0 1 0 0,0 1-1 0 0,0-1 0 0 0,0 0 1 0 0,0 0-1 0 0,0 0 1 0 0,0 0-1 0 0,0 0 0 0 0,0 0 1 0 0,0 0-1 0 0,0 0 1 0 0,0 0-1 0 0,0 1 1 0 0,0-1-1 0 0,0 0 0 0 0,0 0 1 0 0,0 0-1 0 0,0 0 1 0 0,0 0-1 0 0,0 0 0 0 0,0 0 1 0 0,0 0-1 0 0,0 0 1 0 0,0 0-1 0 0,0 1 1 0 0,0-1-1 0 0,0 0 0 0 0,0 0 1 0 0,0 0-1 0 0,7 5-140 0 0,9 4-641 0 0,269 88-1855 0 0,-268-92 2555 0 0,-16-4 87 0 0,4 0 38 0 0,-1 0 0 0 0,0 1-1 0 0,0-1 1 0 0,0 1 0 0 0,0 0 0 0 0,5 3 635 0 0,-24 5 1756 0 0,-5-5-2301 0 0,0 0 0 0 0,0-2 1 0 0,-27 2-1 0 0,22-3-202 0 0,-36 9 0 0 0,50-9 199 0 0,0 1-1 0 0,0 0 1 0 0,1 1-1 0 0,0 0 0 0 0,-1 1 1 0 0,-17 11-1 0 0,41-8-1260 0 0,3-4 802 0 0,-1-1 0 0 0,1 0 1 0 0,0-1-1 0 0,29 0 1 0 0,66-8-1382 0 0,-95 5 1657 0 0,-14 1 481 0 0,-32 8 2462 0 0,-9-2-2472 0 0,-29 7-711 0 0,61-11 391 0 0,1 0-1 0 0,0 0 0 0 0,-1 0 0 0 0,1 1 1 0 0,1 0-1 0 0,-1 0 0 0 0,-10 8 0 0 0,16-11-103 0 0,0 0-1 0 0,0 1 0 0 0,-1-1 0 0 0,1 0 0 0 0,0 0 1 0 0,0 0-1 0 0,0 0 0 0 0,0 0 0 0 0,0 0 0 0 0,0 0 1 0 0,0 0-1 0 0,0 0 0 0 0,0 0 0 0 0,0 0 0 0 0,0 0 1 0 0,0 0-1 0 0,0 0 0 0 0,0 0 0 0 0,0 1 0 0 0,0-1 1 0 0,0 0-1 0 0,0 0 0 0 0,0 0 0 0 0,0 0 0 0 0,0 0 1 0 0,0 0-1 0 0,0 0 0 0 0,0 0 0 0 0,0 0 0 0 0,0 0 1 0 0,0 0-1 0 0,0 0 0 0 0,0 1 0 0 0,0-1 0 0 0,0 0 1 0 0,0 0-1 0 0,0 0 0 0 0,0 0 0 0 0,0 0 0 0 0,0 0 1 0 0,0 0-1 0 0,0 0 0 0 0,0 0 0 0 0,0 0 0 0 0,0 0 1 0 0,1 0-1 0 0,-1 0 0 0 0,0 0 0 0 0,0 0 0 0 0,0 0 1 0 0,0 0-1 0 0,0 0 0 0 0,0 0 0 0 0,0 1 0 0 0,7 1-223 0 0,8-1-447 0 0,1-2 362 0 0,0-1 1 0 0,0-1-1 0 0,0-1 0 0 0,-1 0 0 0 0,1-1 0 0 0,-1 0 0 0 0,26-14 0 0 0,-22 9 264 0 0,1-2 1 0 0,-2 0-1 0 0,1-1 0 0 0,-2-1 1 0 0,18-17-1 0 0,-33 30 14 0 0,-1-1 0 0 0,0 1 0 0 0,1 0-1 0 0,-1 0 1 0 0,0-1 0 0 0,0 1 0 0 0,0-1-1 0 0,0 1 1 0 0,-1-1 0 0 0,1 1 0 0 0,0-1 0 0 0,0 1-1 0 0,-1-1 1 0 0,1 0 0 0 0,-1 1 0 0 0,0-1 0 0 0,1 0-1 0 0,-1 0 1 0 0,0-1 0 0 0,-1 0 47 0 0,0 0 1 0 0,0 0-1 0 0,0 1 0 0 0,0-1 0 0 0,0 0 1 0 0,0 1-1 0 0,-1-1 0 0 0,1 1 1 0 0,-1 0-1 0 0,-3-5 0 0 0,-35-46 293 0 0,23 28-137 0 0,-32-34-1 0 0,-67-58-88 0 0,115 116-32 0 0,1 0-6 0 0,14 8-729 0 0,11 7 425 0 0,42 34-1 0 0,-39-27 42 0 0,-7-4-38 0 0,19 19 0 0 0,12 11 314 0 0,-65-58 592 0 0,-29-20-560 0 0,9 7-39 0 0,-43-41-1 0 0,130 95-1517 0 0,47 49 220 0 0,-54-40 16 0 0,-47-39 1164 0 0,-1-2-44 0 0,0 0 0 0 0,0-1 0 0 0,0 1 0 0 0,0 0 0 0 0,0 0 0 0 0,0 0 0 0 0,-1 0 0 0 0,1 0 0 0 0,-1 1 0 0 0,1-1 0 0 0,-4-2 0 0 0,0-2 132 0 0,-17-20 579 0 0,-1 1 1 0 0,0 1-1 0 0,-2 2 0 0 0,-28-21 0 0 0,41 35-391 0 0,-76-50 579 0 0,78 53-654 0 0,0 0 1 0 0,0 1-1 0 0,0 0 1 0 0,0 0-1 0 0,-1 1 1 0 0,1 0-1 0 0,-18-1 1 0 0,24 3 0 0 0,-1 1 0 0 0,0 0 0 0 0,1 1 0 0 0,-1-1 1 0 0,1 1-1 0 0,-1-1 0 0 0,-4 3 235 0 0,10-2-499 0 0,0 1 0 0 0,0-1 1 0 0,0 1-1 0 0,0-1 1 0 0,0 0-1 0 0,1 1 0 0 0,-1-1 1 0 0,0 0-1 0 0,1 0 0 0 0,-1 0 1 0 0,1 0-1 0 0,2 1 0 0 0,-1 1-123 0 0,21 11-371 0 0,1 0 0 0 0,0-1 0 0 0,1-2 0 0 0,47 15 0 0 0,-62-23 366 0 0,-1-1-1 0 0,1 0 1 0 0,0 0 0 0 0,20 0-1 0 0,-45-13 939 0 0,-278-105 2549 0 0,291 116-3211 0 0,-9-4 627 0 0,10 4-652 0 0,0 0 0 0 0,0-1 0 0 0,0 1 1 0 0,0 0-1 0 0,0 0 0 0 0,0 0 0 0 0,0 0 0 0 0,0 0 0 0 0,0 0 0 0 0,0 0 0 0 0,0 0 0 0 0,0 0 1 0 0,0 0-1 0 0,0 0 0 0 0,0 0 0 0 0,0 0 0 0 0,0 0 0 0 0,0 0 0 0 0,0 0 0 0 0,0 0 0 0 0,0 0 0 0 0,0 0 1 0 0,0 0-1 0 0,0-1 0 0 0,0 1 0 0 0,0 0 0 0 0,0 0 0 0 0,0 0 0 0 0,0 0 0 0 0,0 0 0 0 0,0 0 1 0 0,0 0-1 0 0,0 0 0 0 0,0 0 0 0 0,0 0 0 0 0,0 0 0 0 0,0 0 0 0 0,0 0 0 0 0,0 0 0 0 0,0 0 1 0 0,0 0-1 0 0,0 0 0 0 0,0 0 0 0 0,0 0 0 0 0,0 0 0 0 0,0 0 0 0 0,0-1 0 0 0,1 1 0 0 0,-1 0 1 0 0,0 0-1 0 0,0 0 0 0 0,0 0 0 0 0,0 0 0 0 0,0 0 0 0 0,0 0 0 0 0,0 0 0 0 0,0 0 0 0 0,0 0 1 0 0,0 0-1 0 0,0 0 0 0 0,0 0 0 0 0,0 0 0 0 0,0 0 0 0 0,0 0 0 0 0,18 0-1114 0 0,-12 0 1008 0 0,155-3-909 0 0,-154 3 1089 0 0,0 0-1 0 0,1 0 0 0 0,-1 0 1 0 0,1 1-1 0 0,-1 0 0 0 0,0 1 1 0 0,0 0-1 0 0,0 0 0 0 0,0 0 1 0 0,0 1-1 0 0,0 0 0 0 0,11 7 1 0 0,11 10 215 0 0,-2 1 0 0 0,-1 1 1 0 0,34 35-1 0 0,-29-26-146 0 0,-27-27-104 0 0,0 0 0 0 0,0 0 0 0 0,-1 1 0 0 0,1-1 0 0 0,-1 1 0 0 0,0 0 0 0 0,-1 0 0 0 0,1 0 0 0 0,-1 0 0 0 0,0 1 0 0 0,2 6 0 0 0,-2 0 51 0 0,-1-1-1 0 0,1 1 0 0 0,-2 0 1 0 0,0 16-1 0 0,-1-19 64 0 0,0 1-1 0 0,0-1 0 0 0,-1 0 1 0 0,-1 0-1 0 0,-4 13 0 0 0,-22 43 789 0 0,27-62-937 0 0,2-3-65 0 0,5-3-1684 0 0,-3 1 1507 0 0,0 0 0 0 0,0 0 0 0 0,0 0 0 0 0,0 0 0 0 0,0 0 1 0 0,-1 0-1 0 0,1-1 0 0 0,2-3 0 0 0,-3 3 66 0 0,3-2 161 0 0,-2-1-1 0 0,1 0 0 0 0,0 1 1 0 0,-1-1-1 0 0,0 0 1 0 0,-1-1-1 0 0,1 1 1 0 0,-1 0-1 0 0,0 0 0 0 0,-1-1 1 0 0,0 1-1 0 0,0 0 1 0 0,0-1-1 0 0,0 1 1 0 0,-3-11-1 0 0,0 6 43 0 0,0 0-1 0 0,0 0 1 0 0,-1 1 0 0 0,0-1-1 0 0,-1 1 1 0 0,0 0 0 0 0,0 1 0 0 0,-8-11-1 0 0,-8-7 371 0 0,-1 0 1 0 0,-49-45-1 0 0,54 58-23 0 0,0 0 1 0 0,0 2-1 0 0,-2 0 0 0 0,1 1 1 0 0,-39-15-1 0 0,12 6-162 0 0,17 8-216 0 0,-34-11 0 0 0,52 21 33 0 0,1-1 0 0 0,-1 2 0 0 0,1-1 0 0 0,-1 1 0 0 0,0 1 0 0 0,1 0 0 0 0,-20 2-1 0 0,9-2 298 0 0,13 0-821 0 0,54 6-2675 0 0,-16-3 2759 0 0,41 10-1 0 0,-48-6 449 0 0,-1 1 0 0 0,0 1 0 0 0,-1 1 0 0 0,0 1 0 0 0,23 15 0 0 0,-9-1 38 0 0,-1 1 0 0 0,32 31 0 0 0,-44-36-51 0 0,-7-8 13 0 0,-1 1 0 0 0,0 0 0 0 0,12 18 0 0 0,-23-26 163 0 0,0 0 1 0 0,-1 0-1 0 0,1 0 0 0 0,-1 0 0 0 0,-1 0 0 0 0,1 1 0 0 0,-1 0 0 0 0,0-1 1 0 0,0 1-1 0 0,-1 0 0 0 0,0 0 0 0 0,0 13 0 0 0,-1-11-41 0 0,0 0-1 0 0,0 0 1 0 0,-2-1-1 0 0,1 1 1 0 0,-1-1-1 0 0,0 1 1 0 0,-3 8-1 0 0,2-11-1 0 0,0 0 1 0 0,-1 0-1 0 0,1 0 1 0 0,-1 0-1 0 0,0-1 0 0 0,-1 0 1 0 0,1 0-1 0 0,-1 0 1 0 0,-8 7-1 0 0,6-7-133 0 0,0 0-1 0 0,0 0 1 0 0,0 0-1 0 0,-13 5 1 0 0,-2-5-7568 0 0</inkml:trace>
</inkml:ink>
</file>

<file path=ppt/ink/ink3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25:05.893"/>
    </inkml:context>
    <inkml:brush xml:id="br0">
      <inkml:brushProperty name="width" value="0.025" units="cm"/>
      <inkml:brushProperty name="height" value="0.025" units="cm"/>
    </inkml:brush>
  </inkml:definitions>
  <inkml:trace contextRef="#ctx0" brushRef="#br0">75 54 1375 0 0,'-2'-2'23772'0'0,"1"2"-23763"0"0,1 3 55 0 0,0 6-13 0 0,-1 1 0 0 0,0-1 0 0 0,1 0-1 0 0,-2 0 1 0 0,1 0 0 0 0,-1 0 0 0 0,0 0-1 0 0,0 0 1 0 0,-5 15 0 0 0,-1 11 316 0 0,6-28-302 0 0,0 0 0 0 0,0-1 0 0 0,0 1 0 0 0,0-1 0 0 0,-6 12 0 0 0,5-11 134 0 0,0 0 0 0 0,0 0 0 0 0,-3 12-1 0 0,6-19-123 0 0,0 1 1 0 0,-3 6-92 0 0,3-7 72 0 0,0 0-3 0 0,-1 1-55 0 0,1 0-65 0 0,16 0-1193 0 0,-16-1 1345 0 0,0 0 10 0 0,30-3-31 0 0,-24 3-64 0 0,12-3 0 0 0,-7-1-85 0 0,1 0 145 0 0,-12 4-146 0 0,14-3 213 0 0,-12 3 57 0 0,1 2 0 0 0,-3 1-171 0 0,0 0 0 0 0,0-1 0 0 0,0 1 0 0 0,0 0 0 0 0,0 0 0 0 0,-1 0 0 0 0,1-1-1 0 0,0 1 1 0 0,-1 0 0 0 0,1-1 0 0 0,-1 1 0 0 0,1 0 0 0 0,-2 3 0 0 0,-4 21 62 0 0,1-1-75 0 0,0 10 0 0 0,5-34 0 0 0,-1 1 0 0 0,1-1 0 0 0,0 3-8 0 0,-1 1 0 0 0,1-1 0 0 0,-1 1 0 0 0,1 0 0 0 0,0-1 0 0 0,0 1 0 0 0,1 10 0 0 0,-1-14 8 0 0,1 0 0 0 0,-2 1 0 0 0,1-1 0 0 0,1 0-11 0 0,-1-1-31 0 0,-1 16 31 0 0,2-15 0 0 0,-1-1-31 0 0,0 1 31 0 0,0 0 0 0 0,0 2-37 0 0,2 17-120 0 0,-2-21 114 0 0,0 1-5 0 0,1 0 36 0 0,-1 0-19 0 0,1 0 19 0 0,-1 0-25 0 0,0 1 23 0 0,0-2-39 0 0,0 0-120 0 0,1 1 162 0 0,-1 0-31 0 0,1-22-651 0 0,-1 11 702 0 0,0-6 39 0 0,1 5-8 0 0,3-24 35 0 0,-3 16-194 0 0,0 11 131 0 0,0 1-1 0 0,0-1 0 0 0,0 1 1 0 0,2-12-1 0 0,5-15 0 0 0,16-51 11 0 0,-24 84 31 0 0,1 0-20 0 0,-1 0 20 0 0,0 0-31 0 0,1-1 1533 0 0,-19-4-400 0 0,-7 12-179 0 0,24-6-898 0 0,-9 2 142 0 0,10-1-139 0 0,-9 2 123 0 0,-15 6-193 0 0,23-9 0 0 0,0 1 0 0 0,-4 1-170 0 0,-12 3-2081 0 0,18-8 2138 0 0,1 1-1 0 0,0-1 1 0 0,0 0 0 0 0,-1-1 0 0 0,3-5 0 0 0,-3 7 85 0 0,1-4-48 0 0,0 0-1 0 0,1 0 1 0 0,-1 0 0 0 0,-1 0-1 0 0,1-1 1 0 0,0 0 0 0 0,1-7-1 0 0,-3 13 35 0 0,0-1 31 0 0,6-36 11 0 0,-4 16-6 0 0,1-6-23 0 0,0-38 0 0 0,-3 64 40 0 0,-1-15 106 0 0,2 16-119 0 0,-3-17 15 0 0,2 18 29 0 0,0 0-25 0 0,-1-1 0 0 0,1 1 0 0 0,0 0-1 0 0,0 0 1 0 0,0 0 0 0 0,0 0 0 0 0,0-1-1 0 0,0 1 1 0 0,0 0 0 0 0,0 0-1 0 0,0 0 1 0 0,0 0 0 0 0,0 0 0 0 0,0 0-1 0 0,-1-1 1 0 0,1 1 0 0 0,0 0-1 0 0,0 0 1 0 0,0 0 0 0 0,0 0 0 0 0,0 0-1 0 0,0 0 1 0 0,0 0 0 0 0,0 0 0 0 0,-1 0-1 0 0,1 0 1 0 0,0 0 0 0 0,0 0-1 0 0,0 0 1 0 0,0 0 0 0 0,0 0 0 0 0,0 0-1 0 0,0 0 1 0 0,-1 0 0 0 0,1 0 0 0 0,0 0-1 0 0,0 1 1 0 0,0-1 0 0 0,0 0-1 0 0,0 0 1 0 0,0 0 0 0 0,0 0 0 0 0,0 0-1 0 0,0 0 1 0 0,0 1 0 0 0,-1-1-1 0 0,1 0 1 0 0,0 0 0 0 0,0 0 0 0 0,0 0-1 0 0,0 1 1 0 0,0-1 0 0 0,0 0 0 0 0,0 0-1 0 0,0 0 1 0 0,0 1 0 0 0,0-1-1 0 0,-3 17-751 0 0,4-15 735 0 0,-1 21 0 0 0,-1-20 0 0 0,1-1 0 0 0,-2 25 0 0 0,1-19 108 0 0,0 0-1 0 0,0 1 0 0 0,0-1 1 0 0,-1 0-1 0 0,0 0 1 0 0,1-1-1 0 0,-2 1 1 0 0,1-1-1 0 0,-4 12 1 0 0,-8 28-44 0 0,1-7 42 0 0,9-28-84 0 0,4-11 7 0 0,2-3-2786 0 0,-1 1 2749 0 0,0 1-1 0 0,-1-1 1 0 0,1 0-1 0 0,0 0 1 0 0,-1-1-1 0 0,1 1 1 0 0,0 0 0 0 0,-1 0-1 0 0,1-1 1 0 0,0 1-1 0 0,0-4 1 0 0,6-16-77 0 0,-7 21 84 0 0,1-2 1 0 0,2-9-42 0 0,1 0 0 0 0,-1 0 0 0 0,-1 0 0 0 0,1-1 0 0 0,-1 0 0 0 0,0 0 0 0 0,2-25 0 0 0,-3 32 30 0 0,0-3-17 0 0,-1 1-1 0 0,1-1 0 0 0,-1 0 1 0 0,1-13-1 0 0,-1 20-34 0 0,0-1 48 0 0,0 0 16 0 0,0 0 0 0 0,0 0-11 0 0,0 1-31 0 0,0 0 42 0 0,0 0 25 0 0,1 1-154 0 0,-1-2 107 0 0,0 2-20 0 0,0-2 19 0 0,0 1-25 0 0,1 0 25 0 0,-1 0-19 0 0,0 0 42 0 0,0 0 42 0 0,1-2-2 0 0,0-9-1101 0 0,-1 12 981 0 0,1 5 146 0 0,0 0 0 0 0,-1 0-1 0 0,1 0 1 0 0,0 0 0 0 0,-1 0-1 0 0,0 0 1 0 0,1 0 0 0 0,-1 0-1 0 0,0 0 1 0 0,0 0 0 0 0,0 0-1 0 0,-1 0 1 0 0,1 1 0 0 0,-1-1-1 0 0,1 0 1 0 0,-1-1 0 0 0,0 1-1 0 0,-2 9 1 0 0,0 1 312 0 0,-2 8 43 0 0,0-1 1 0 0,-8 25 0 0 0,11-41-326 0 0,0 0 0 0 0,0 0 0 0 0,-1 0 0 0 0,-4 8 0 0 0,7-14 101 0 0,1-13-497 0 0,0 0 0 0 0,0 1 0 0 0,1-1-1 0 0,-1 0 1 0 0,2 1 0 0 0,2-13 0 0 0,12-48-668 0 0,-17 71 957 0 0,1 0 11 0 0,-1 0 0 0 0,0 0 0 0 0,5-33-64 0 0,-4 32 64 0 0,-1 1 0 0 0,0 0 0 0 0,0 0 0 0 0,0 0 11 0 0,0 2 42 0 0,0-1 0 0 0,0 0-31 0 0,0 1 71 0 0,-2 3-192 0 0,1 1 113 0 0,0 0-1 0 0,1-1 0 0 0,-1 1 1 0 0,0 0-1 0 0,-1 8 0 0 0,-1 6 177 0 0,1-1 137 0 0,1-9-258 0 0,0 0 0 0 0,-1 0 0 0 0,-2 12-1 0 0,-13 43 999 0 0,17-61-1067 0 0,-1 4 14 0 0,-2 3 238 0 0,-5 14-70 0 0,-8 24-43 0 0,16-47-109 0 0,3 1-1135 0 0,-1 0 1057 0 0,0-1 0 0 0,1 0 0 0 0,-1 0 0 0 0,5-1 0 0 0,-5 1 48 0 0,14-4 0 0 0,5-3-128 0 0,10 3 128 0 0,-30 4-2 0 0,7 0 15 0 0,-8-1 43 0 0,9 0-198 0 0,-3 0 140 0 0,-9 14 71 0 0,-1-3-158 0 0,3-8 55 0 0,0 1 0 0 0,0 0 0 0 0,0 0 0 0 0,0 0 0 0 0,1 0-1 0 0,-1 0 1 0 0,0 0 0 0 0,1 0 0 0 0,-1 0 0 0 0,0 6 0 0 0,1-6 34 0 0,-4 67-16 0 0,3-63-60 0 0,1-1 0 0 0,0 1 0 0 0,0 0 0 0 0,1 10 0 0 0,0 23-192 0 0,3 3-180 0 0,-4-40 435 0 0,1-1-51 0 0,-1-2-6 0 0,1-2-1623 0 0,4-22 1821 0 0,7-72 128 0 0,-11 86 18 0 0,-1 3 175 0 0,9-25-212 0 0,-9 30-237 0 0,1 0 0 0 0,-1 0 0 0 0,9-25 64 0 0,-3 12-64 0 0,6-24 0 0 0,-11 37 0 0 0,-1 0 11 0 0,13-35 53 0 0,-13 36 53 0 0,-1 1-39 0 0,1-1-1 0 0,0 1 1 0 0,0 0 0 0 0,-1-1-1 0 0,1 1 1 0 0,-1 0 0 0 0,1-1-1 0 0,0 1 1 0 0,-1 0 0 0 0,1 0-1 0 0,0-1 1 0 0,-1 1-1 0 0,1 0 1 0 0,0 0 0 0 0,-1 0-1 0 0,1 0 1 0 0,-1 0 0 0 0,1 0-1 0 0,0 0 1 0 0,-1 0-1 0 0,0 1 1 0 0,-11 1 1598 0 0,9-2-1601 0 0,2 0-22 0 0,-13 2 1355 0 0,-18 0-536 0 0,31-2-872 0 0,0-1 0 0 0,0 0 0 0 0,-1 1 0 0 0,1-1 0 0 0,0 0 0 0 0,0 0-11 0 0,0 1-31 0 0,0-1 31 0 0,-1 1 11 0 0,1-1 0 0 0,0 0 0 0 0,0 0 0 0 0,0 0 0 0 0,0 1 0 0 0,0-1 0 0 0,-1 0 0 0 0,1 1 0 0 0,0-1 0 0 0,0 0-11 0 0,1 1-31 0 0,-1 0 31 0 0,0-1 11 0 0,0 0 0 0 0,0 0-11 0 0,1 1-31 0 0,0-1 20 0 0,-1 0-31 0 0</inkml:trace>
</inkml:ink>
</file>

<file path=ppt/ink/ink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11.932"/>
    </inkml:context>
    <inkml:brush xml:id="br0">
      <inkml:brushProperty name="width" value="0.025" units="cm"/>
      <inkml:brushProperty name="height" value="0.025" units="cm"/>
    </inkml:brush>
  </inkml:definitions>
  <inkml:trace contextRef="#ctx0" brushRef="#br0">155 1519 1839 0 0,'0'0'16915'0'0,"-12"-2"-14576"0"0,-7 4-1942 0 0,13-1-182 0 0,1 0 1 0 0,-1 0-1 0 0,0 0 1 0 0,-10 4-1 0 0,9-3-264 0 0,1 1 1 0 0,0 1-1 0 0,-1-1 0 0 0,1 1 1 0 0,1 0-1 0 0,-1 0 0 0 0,0 1 0 0 0,1 0 1 0 0,0 0-1 0 0,-8 10 0 0 0,11-11-41 0 0,1-1 0 0 0,-1 1 0 0 0,1 1 0 0 0,-1-1 1 0 0,1 0-1 0 0,0 0 0 0 0,1 0 0 0 0,-1 1 0 0 0,1-1 0 0 0,-1 0 0 0 0,2 7 0 0 0,-2 5 49 0 0,1-11 4 0 0,0 0 1 0 0,0 0-1 0 0,0 0 0 0 0,0 1 1 0 0,1-1-1 0 0,0 0 0 0 0,0 0 1 0 0,0 0-1 0 0,1 0 0 0 0,0 0 0 0 0,0-1 1 0 0,0 1-1 0 0,0 0 0 0 0,1-1 1 0 0,-1 0-1 0 0,7 7 0 0 0,1 0-16 0 0,0 0 0 0 0,1-1-1 0 0,0 0 1 0 0,1-1 0 0 0,20 12-1 0 0,-29-19 34 0 0,-1-1-1 0 0,1 0 1 0 0,0 0-1 0 0,0 0 1 0 0,0 0-1 0 0,0 0 1 0 0,0-1-1 0 0,0 1 1 0 0,0-1-1 0 0,0 0 1 0 0,0 0-1 0 0,6-1 1 0 0,3-1-8 0 0,1 0 0 0 0,0-1 1 0 0,-1-1-1 0 0,0 0 1 0 0,20-9-1 0 0,-17 6 12 0 0,-3 5 16 0 0,-1-1 0 0 0,21 0 0 0 0,-28 2-1 0 0,0 1-4 0 0,0 0 0 0 0,0 0 0 0 0,0 0 0 0 0,0 1 1 0 0,0-1-1 0 0,0 1 0 0 0,0 0 0 0 0,0 0 0 0 0,0 0 1 0 0,0 0-1 0 0,-1 1 0 0 0,7 3 0 0 0,-8-4 5 0 0,0 0 0 0 0,0 0 0 0 0,0 0 0 0 0,0 0 0 0 0,2 0-10 0 0,0-1 1 0 0,-1 1-1 0 0,1-1 0 0 0,0 0 1 0 0,0 0-1 0 0,-1 0 0 0 0,1 0 1 0 0,0-1-1 0 0,0 1 0 0 0,-1-1 0 0 0,1 0 1 0 0,0 0-1 0 0,-1 0 0 0 0,1-1 1 0 0,-1 1-1 0 0,0-1 0 0 0,1 0 0 0 0,3-3 1 0 0,12-4-31 0 0,6-2 40 0 0,-15 7 0 0 0,-1 0 0 0 0,17-5 0 0 0,-24 8 0 0 0,3-1 0 0 0,14 3 0 0 0,-17-1 0 0 0,0 0 0 0 0,5 2-8 0 0,0-1-1 0 0,0 1 1 0 0,1-2-1 0 0,-1 1 1 0 0,0-1-1 0 0,0 0 0 0 0,0-1 1 0 0,0 0-1 0 0,0 0 1 0 0,0 0-1 0 0,0-1 1 0 0,0 0-1 0 0,0 0 1 0 0,10-6-1 0 0,-17 8 9 0 0,12-5 0 0 0,0 0 0 0 0,18-3 0 0 0,-25 7 0 0 0,0 0 0 0 0,0 0 0 0 0,0 1 0 0 0,0 0 0 0 0,0 0 0 0 0,0 0 0 0 0,0 1 0 0 0,0-1 0 0 0,-1 1 0 0 0,8 2 0 0 0,-3 0 0 0 0,0 0 0 0 0,0-1 0 0 0,1 0 0 0 0,-1 0 0 0 0,1-1 0 0 0,18-1 0 0 0,-21 0 0 0 0,1-1 0 0 0,-1-1 0 0 0,1 0 0 0 0,-1 0 0 0 0,0 0 0 0 0,1-1 0 0 0,-1 0 0 0 0,-1 0 0 0 0,13-8 0 0 0,-15 8 0 0 0,-1 1 0 0 0,-1 1 0 0 0,1-1 0 0 0,-1 1 0 0 0,1-1 0 0 0,0 1 0 0 0,0 0 0 0 0,-1 0 0 0 0,1 0 0 0 0,0 0 0 0 0,0 1 0 0 0,0-1 0 0 0,4 0 0 0 0,3 1 0 0 0,-1 0 0 0 0,15 1 0 0 0,-16-1 0 0 0,1 1 0 0 0,-1-1 0 0 0,16-2 0 0 0,-18 0 0 0 0,1 0 0 0 0,-1 0 0 0 0,0-1 0 0 0,0 1 0 0 0,0-1 0 0 0,0-1 0 0 0,8-5 0 0 0,-7 5 0 0 0,-1-1 0 0 0,1 2 0 0 0,10-5 0 0 0,-11 7-14 0 0,0-1 0 0 0,0 2 0 0 0,0-1 1 0 0,0 1-1 0 0,0-1 0 0 0,0 2 0 0 0,1-1 0 0 0,-1 1 0 0 0,6 1 0 0 0,-5-1 5 0 0,-1 0 1 0 0,0 0-1 0 0,0 0 1 0 0,0-1-1 0 0,1 0 0 0 0,-1-1 1 0 0,7-1-1 0 0,-8 1 33 0 0,0-1 0 0 0,0 0 0 0 0,-1 0 0 0 0,1 0 0 0 0,0-1 0 0 0,4-3 0 0 0,12-8 32 0 0,-18 13-70 0 0,-1 0-1 0 0,0 0 0 0 0,1 0 1 0 0,-1 0-1 0 0,1 0 0 0 0,-1 0 1 0 0,1 1-1 0 0,0-1 0 0 0,-1 1 1 0 0,1 0-1 0 0,0 0 0 0 0,-1 0 1 0 0,1 0-1 0 0,-1 0 0 0 0,1 1 1 0 0,0-1-1 0 0,-1 1 0 0 0,3 0 1 0 0,12 2-60 0 0,-12-3 74 0 0,-1 0-1 0 0,1 0 1 0 0,-1-1 0 0 0,1 0-1 0 0,-1 0 1 0 0,1 0-1 0 0,-1 0 1 0 0,0-1 0 0 0,5-2-1 0 0,2-2 0 0 0,0-1 0 0 0,17-14-1 0 0,-25 19-12 0 0,0-1 0 0 0,1 1 0 0 0,-1 0 0 0 0,1 0 1 0 0,0 1-1 0 0,0-1 0 0 0,-1 1 0 0 0,1 0 0 0 0,0 0 0 0 0,0 0 0 0 0,0 0 0 0 0,0 1 0 0 0,0 0 0 0 0,1 0 0 0 0,-1 0 0 0 0,0 0 0 0 0,0 0 0 0 0,5 2 0 0 0,22 0 15 0 0,-9-2 145 0 0,-19 1-154 0 0,1-1-1 0 0,-1 0 0 0 0,0 0 1 0 0,1 0-1 0 0,-1 0 1 0 0,0-1-1 0 0,1 1 1 0 0,-1-1-1 0 0,0 0 1 0 0,0 0-1 0 0,0 0 0 0 0,1 0 1 0 0,-1 0-1 0 0,0-1 1 0 0,0 0-1 0 0,-1 1 1 0 0,6-5-1 0 0,-1 1 0 0 0,0 0-1 0 0,0 0 0 0 0,0 1 1 0 0,0 0-1 0 0,1 1 0 0 0,0-1 1 0 0,0 1-1 0 0,0 1 0 0 0,0 0 1 0 0,0 0-1 0 0,1 0 1 0 0,14 0-1 0 0,-18 2 2 0 0,1-1 1 0 0,-1 0-1 0 0,0 0 1 0 0,0 0-1 0 0,1-1 1 0 0,-1 0-1 0 0,0 0 0 0 0,0 0 1 0 0,8-5-1 0 0,-7 2-1 0 0,0 1 0 0 0,-1-1 0 0 0,1 0 0 0 0,-1-1 0 0 0,0 0 0 0 0,7-10 0 0 0,-11 14-10 0 0,1 0 0 0 0,-1 0 1 0 0,1 0-1 0 0,-1 1 0 0 0,1-1 0 0 0,0 1 0 0 0,0-1 0 0 0,0 1 0 0 0,0-1 0 0 0,0 1 1 0 0,0 0-1 0 0,0 0 0 0 0,1 0 0 0 0,-1 0 0 0 0,0 1 0 0 0,0-1 0 0 0,1 1 0 0 0,-1-1 0 0 0,0 1 1 0 0,1 0-1 0 0,2 0 0 0 0,11-3 18 0 0,-3-1 4 0 0,-5 2 6 0 0,0 0-1 0 0,0-1 1 0 0,9-4 0 0 0,-14 5-7 0 0,0 1 1 0 0,0-1-1 0 0,0-1 1 0 0,0 1-1 0 0,-1 0 0 0 0,1-1 1 0 0,-1 1-1 0 0,0-1 0 0 0,1 1 1 0 0,2-7-1 0 0,-4 8-4 0 0,0-1-9 0 0,0-1 1 0 0,0 1-1 0 0,1 0 1 0 0,-1 0-1 0 0,1 0 1 0 0,-1 1-1 0 0,1-1 1 0 0,0 0 0 0 0,0 0-1 0 0,0 1 1 0 0,0-1-1 0 0,2 0 1 0 0,10-3-66 0 0,24-12 1 0 0,-12 6 76 0 0,-20 9 5 0 0,0-1 0 0 0,0 0 1 0 0,-1 0-1 0 0,1 0 0 0 0,-1-1 0 0 0,1 1 0 0 0,-1-1 0 0 0,0-1 0 0 0,0 1 0 0 0,-1-1 0 0 0,1 0 0 0 0,-1 0 0 0 0,0 0 1 0 0,-1 0-1 0 0,1-1 0 0 0,-1 1 0 0 0,0-1 0 0 0,0 0 0 0 0,-1 0 0 0 0,3-10 0 0 0,-4 13-18 0 0,-1 1 0 0 0,1 0-1 0 0,0 0 1 0 0,-1 0 0 0 0,1 0-1 0 0,0 0 1 0 0,0 0 0 0 0,0 1-1 0 0,1-1 1 0 0,-1 0 0 0 0,0 0-1 0 0,1 1 1 0 0,-1-1 0 0 0,1 1-1 0 0,-1-1 1 0 0,1 1 0 0 0,0 0-1 0 0,0-1 1 0 0,0 1 0 0 0,-1 0 0 0 0,1 0-1 0 0,0 0 1 0 0,0 1 0 0 0,5-2-1 0 0,1 0 6 0 0,-2 1-2 0 0,0-1 1 0 0,0 0-1 0 0,10-4 0 0 0,-13 4 7 0 0,0 0 1 0 0,-1 1-1 0 0,0-1 1 0 0,1 0-1 0 0,-1 0 0 0 0,0 0 1 0 0,0 0-1 0 0,0-1 0 0 0,0 1 1 0 0,2-5-1 0 0,1 0 41 0 0,0-1-1 0 0,-1 1 1 0 0,0-1-1 0 0,-1 0 1 0 0,0 0-1 0 0,0 0 1 0 0,0-1-1 0 0,2-15 1 0 0,-5 22 4 0 0,0 0-33 0 0,3-26 24 0 0,-2 25-6 0 0,-1 0 0 0 0,1 0 0 0 0,-1-1 0 0 0,0 1 0 0 0,0 0-1 0 0,0 0 1 0 0,0 0 0 0 0,-1-1 0 0 0,1 1 0 0 0,-1 0 0 0 0,0 0 0 0 0,0 0 0 0 0,-2-4 0 0 0,0-3 99 0 0,2 7-154 0 0,1 0 0 0 0,0 0 0 0 0,0 0 0 0 0,0 0 0 0 0,0-1 0 0 0,0 1 0 0 0,0 0 0 0 0,1 0 0 0 0,0 0 0 0 0,-1 0 0 0 0,3-6 0 0 0,2-7-73 0 0,-5 8 227 0 0,0 0 0 0 0,0 0 0 0 0,0 0-1 0 0,-1 0 1 0 0,-2-10 0 0 0,-2-13 128 0 0,4 25-271 0 0,1-1 1 0 0,0 0-1 0 0,1 1 0 0 0,1-13 0 0 0,0 13 20 0 0,-2 0 0 0 0,1 0 0 0 0,-1 0-1 0 0,0-9 1 0 0,-6-7 1244 0 0,5 19-1213 0 0,-1-1 1 0 0,1 0-1 0 0,0 0 0 0 0,0 0 1 0 0,0-7-1 0 0,1 11-35 0 0,0-13 0 0 0,0 1 0 0 0,-1-1 0 0 0,-4-21 0 0 0,4 32 99 0 0,0 0-1 0 0,0 1 1 0 0,0-1-1 0 0,0 0 1 0 0,0 1-1 0 0,-1-1 1 0 0,1 1-1 0 0,-1 0 0 0 0,1-1 1 0 0,-2 0-1 0 0,-13-13 587 0 0,11 7-702 0 0,1 1-1 0 0,0-1 0 0 0,0 0 1 0 0,1-1-1 0 0,-4-11 1 0 0,-9-19-38 0 0,10 28 282 0 0,-1 0-1 0 0,0 0 1 0 0,0 1 0 0 0,-17-17-1 0 0,15 23 321 0 0,9 4-623 0 0,0 0 12 0 0,-1-1 41 0 0,-2 0 11 0 0,1 0 0 0 0,0 0 0 0 0,0-1 0 0 0,0 1 0 0 0,1-1 0 0 0,-1 1 0 0 0,0-1 0 0 0,1 0 0 0 0,-1 1 0 0 0,1-1 0 0 0,-1 0 0 0 0,-1-3 0 0 0,-2-3-13 0 0,-18-22 122 0 0,19 23-58 0 0,-1 0 0 0 0,0 1-1 0 0,0 0 1 0 0,0 0 0 0 0,-1 0-1 0 0,0 1 1 0 0,0-1 0 0 0,-9-5-1 0 0,-14-2 42 0 0,24 11-66 0 0,0 0 0 0 0,1 0 1 0 0,-1 0-1 0 0,1 0 1 0 0,0-1-1 0 0,-1 0 1 0 0,-3-3-1 0 0,-9-13 19 0 0,8 10 1 0 0,1 0 1 0 0,-14-10-1 0 0,15 13 8 0 0,-12-5 332 0 0,13 9-308 0 0,-1 0 0 0 0,1 1 0 0 0,-13-2 0 0 0,15 2-62 0 0,0 0-1 0 0,0 0 0 0 0,0-1 1 0 0,1 0-1 0 0,-1 0 1 0 0,0 0-1 0 0,1 0 0 0 0,-1 0 1 0 0,1-1-1 0 0,0 1 1 0 0,0-1-1 0 0,0 0 1 0 0,-3-3-1 0 0,-16-13 13 0 0,-25-10 48 0 0,45 29-64 0 0,1-1 0 0 0,-1 0 0 0 0,1 0 0 0 0,-32-23 64 0 0,32 24-64 0 0,-1-1 0 0 0,1 0 0 0 0,-2 0 12 0 0,0 0 0 0 0,1 0 0 0 0,-1 0-1 0 0,0 0 1 0 0,1 0 0 0 0,-1 0 0 0 0,0 1 0 0 0,0-1-1 0 0,-3 1 1 0 0,5 0-154 0 0,-2-1-10 0 0</inkml:trace>
</inkml:ink>
</file>

<file path=ppt/ink/ink3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30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7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21.967"/>
    </inkml:context>
    <inkml:brush xml:id="br0">
      <inkml:brushProperty name="width" value="0.025" units="cm"/>
      <inkml:brushProperty name="height" value="0.025" units="cm"/>
    </inkml:brush>
  </inkml:definitions>
  <inkml:trace contextRef="#ctx0" brushRef="#br0">1 1513 1839 0 0,'0'0'13726'0'0,"11"3"-15100"0"0,-9-2 1374 0 0,0 0 0 0 0,2 2 29 0 0,-2-2-22 0 0,0 1 0 0 0,0-1 0 0 0,0 0 0 0 0,0 0-1 0 0,0 0 1 0 0,0 0 0 0 0,0 0 0 0 0,3 0 0 0 0,2 2-73 0 0,-5-2 65 0 0,0 0 1 0 0,0-1-1 0 0,0 1 0 0 0,0-1 1 0 0,0 1-1 0 0,0-1 1 0 0,0 0-1 0 0,0 0 0 0 0,0 0 1 0 0,0 0-1 0 0,0 0 1 0 0,0 0-1 0 0,2-1 0 0 0,-2 1 1 0 0,22-8-64 0 0,-23 8 64 0 0,10-5 0 0 0,-11 5 0 0 0,7-5 0 0 0,19 0 0 0 0,-24 5 0 0 0,0 1 0 0 0,0-1 0 0 0,33 1-32 0 0,-29 0 20 0 0,1-1 0 0 0,-1 1 0 0 0,0-1 0 0 0,1-1 0 0 0,-1 1 0 0 0,1-1 0 0 0,8-3 0 0 0,24-10 32 0 0,-27 9-9 0 0,0 0 0 0 0,0 1 0 0 0,18-3 0 0 0,-22 6 12 0 0,1 1-1 0 0,-1-1 1 0 0,0 2-1 0 0,0-1 1 0 0,0 1 0 0 0,12 3-1 0 0,18 1 60 0 0,-31-6-64 0 0,0 0-1 0 0,0 0 1 0 0,-1-1-1 0 0,1 0 1 0 0,-1 0 0 0 0,1 0-1 0 0,-1-1 1 0 0,0 0-1 0 0,0 0 1 0 0,9-7-1 0 0,-8 6-6 0 0,1-1-1 0 0,-1 1 1 0 0,1 1-1 0 0,0-1 1 0 0,15-3-1 0 0,18 3-10 0 0,-18 3 0 0 0,37-3 72 0 0,-50 2-84 0 0,1-1 1 0 0,0 0-1 0 0,-1 0 0 0 0,14-7 0 0 0,0 0-1 0 0,7-3 13 0 0,-2 4 0 0 0,-25 8 5 0 0,0 0 0 0 0,-1 0 0 0 0,1 0 0 0 0,0 0 0 0 0,0 0 0 0 0,0 1-1 0 0,1 0 1 0 0,-1-1 0 0 0,0 2 0 0 0,7 0 0 0 0,6 0 5 0 0,31 1 54 0 0,-43-2-57 0 0,1-1 0 0 0,-1 0 0 0 0,0 0-1 0 0,0 0 1 0 0,0-1 0 0 0,-1 0 0 0 0,10-4 0 0 0,1-1 2 0 0,0 1-14 0 0,-6 2-2 0 0,-1 0 0 0 0,1 1-1 0 0,0 0 1 0 0,0 1-1 0 0,0-1 1 0 0,0 2 0 0 0,14-2-1 0 0,-4 4 14 0 0,-3-1 30 0 0,29-3-1 0 0,-39 2-30 0 0,-1 0 0 0 0,0 0 0 0 0,1-1 0 0 0,-1 1 1 0 0,0-1-1 0 0,0-1 0 0 0,0 1 0 0 0,0-1 0 0 0,5-3 0 0 0,5-5-3 0 0,0 1 0 0 0,1 0 0 0 0,0 2-1 0 0,0 0 1 0 0,25-9 0 0 0,-37 16-11 0 0,0 0 0 0 0,1 1 0 0 0,-1-1 0 0 0,0 1 0 0 0,8 0 0 0 0,8 0-12 0 0,-4-3 27 0 0,-11 3-1 0 0,-1 0 1 0 0,1-1 0 0 0,0 0 0 0 0,0 0-1 0 0,0-1 1 0 0,-1 1 0 0 0,1-1 0 0 0,-1 0 0 0 0,1 0-1 0 0,-1-1 1 0 0,5-2 0 0 0,-3 0 2 0 0,0 0 1 0 0,1 0-1 0 0,0 1 0 0 0,0 0 1 0 0,0 1-1 0 0,0-1 1 0 0,0 1-1 0 0,1 1 0 0 0,-1-1 1 0 0,1 1-1 0 0,0 0 1 0 0,0 1-1 0 0,13-1 0 0 0,-10 2 8 0 0,-1-1-1 0 0,0 0 0 0 0,0 0 1 0 0,-1-1-1 0 0,1-1 1 0 0,0 0-1 0 0,-1 0 0 0 0,1 0 1 0 0,-1-1-1 0 0,0-1 0 0 0,0 0 1 0 0,14-10-1 0 0,-6 1 46 0 0,-14 12-60 0 0,-1-1-1 0 0,1 1 0 0 0,0 0 0 0 0,0 0 0 0 0,0 0 0 0 0,0 1 1 0 0,0-1-1 0 0,0 1 0 0 0,0-1 0 0 0,1 1 0 0 0,-1 0 0 0 0,0 0 0 0 0,1 1 1 0 0,-1-1-1 0 0,1 1 0 0 0,-1-1 0 0 0,1 1 0 0 0,3 0 0 0 0,-1 0 3 0 0,0 0 0 0 0,0-1 0 0 0,0 1 0 0 0,0-2 0 0 0,0 1 0 0 0,0-1 0 0 0,0 0 0 0 0,-1 0 0 0 0,1 0-1 0 0,-1-1 1 0 0,1 0 0 0 0,-1 0 0 0 0,0 0 0 0 0,0-1 0 0 0,0 1 0 0 0,7-8 0 0 0,20-14 78 0 0,-21 17-42 0 0,-9 6-29 0 0,1-1 1 0 0,0 1-1 0 0,0 0 1 0 0,0 0-1 0 0,0 1 1 0 0,0-1-1 0 0,0 1 1 0 0,4-2-1 0 0,-3 2 10 0 0,0 0-1 0 0,0-1 1 0 0,0 1 0 0 0,0-1-1 0 0,-1 0 1 0 0,1 0-1 0 0,0 0 1 0 0,-1-1-1 0 0,0 1 1 0 0,1-1 0 0 0,-1 0-1 0 0,0 1 1 0 0,-1-2-1 0 0,6-5 1 0 0,-4 3 15 0 0,0 1 0 0 0,-1-1 0 0 0,1 0 0 0 0,-1 0 0 0 0,0-1 0 0 0,-1 1 0 0 0,1 0 1 0 0,1-10-1 0 0,-5-3 1458 0 0,0 14-1338 0 0,0 0 1 0 0,1 0-1 0 0,0 0 1 0 0,0-8-1 0 0,1 9-184 0 0,-1 1 0 0 0,1 0 0 0 0,0-1 0 0 0,0 1 0 0 0,0 0 0 0 0,1 0 0 0 0,2-5 0 0 0,-2 5 30 0 0,-1 1-1 0 0,1-1 1 0 0,-1 1 0 0 0,0-1 0 0 0,0 1-1 0 0,0-1 1 0 0,-1 0 0 0 0,1 0 0 0 0,-1 1-1 0 0,1-5 1 0 0,-3-33 309 0 0,1 32-332 0 0,0 0 0 0 0,1 0 0 0 0,0 0 0 0 0,1-9 0 0 0,1 9 40 0 0,-1 6 2 0 0,0 0 0 0 0,-1-1-1 0 0,1 1 1 0 0,-1 0 0 0 0,1 0 0 0 0,-1-1 0 0 0,0 1-1 0 0,0 0 1 0 0,0-1 0 0 0,0 1 0 0 0,0 0 0 0 0,-1 0-1 0 0,1-1 1 0 0,-2-3 0 0 0,-12-17 608 0 0,12 21-631 0 0,0-1-1 0 0,0 0 1 0 0,0 0 0 0 0,0 0-1 0 0,0 0 1 0 0,1 0 0 0 0,-1 0-1 0 0,1 0 1 0 0,-1-6 0 0 0,1-3-59 0 0,1 8 55 0 0,0-1 0 0 0,0 0 0 0 0,-1 0 0 0 0,0 0 0 0 0,0 1 0 0 0,0-1 0 0 0,-3-6 0 0 0,2 7 272 0 0,0 0 0 0 0,-1 0 1 0 0,0 0-1 0 0,0 0 0 0 0,0 0 0 0 0,0 0 0 0 0,0 1 0 0 0,-6-5 0 0 0,4 4-287 0 0,1 0-1 0 0,1 0 0 0 0,-1 0 0 0 0,-4-6 0 0 0,-22-42-65 0 0,27 48 206 0 0,-1-1-1 0 0,1 1 0 0 0,-1 0 1 0 0,0 0-1 0 0,0 0 0 0 0,-1 0 1 0 0,1 1-1 0 0,-9-6 0 0 0,6 6 71 0 0,5 3-181 0 0,0-1 1 0 0,0 1-1 0 0,0-1 0 0 0,1 0 1 0 0,-1 0-1 0 0,0 0 0 0 0,0 0 1 0 0,1 0-1 0 0,-1-1 0 0 0,1 1 1 0 0,-3-2-1 0 0,-15-22-368 0 0,15 19 402 0 0,-1 0 0 0 0,0-1 0 0 0,0 2 1 0 0,-1-1-1 0 0,1 1 0 0 0,-10-7 0 0 0,5 5 1 0 0,0-1 0 0 0,-11-11 1 0 0,7 6 3 0 0,9 9-84 0 0,0-1-1 0 0,1 1 1 0 0,-1-1-1 0 0,-3-6 1 0 0,5 6 65 0 0,-1 1-1 0 0,0-1 1 0 0,0 1 0 0 0,-6-5-1 0 0,10 9-26 0 0,-1-1 0 0 0,0 0-1 0 0,1 0 1 0 0,-1 1 0 0 0,0-1-1 0 0,0 0 1 0 0,0 1 0 0 0,0-1-1 0 0,0 1 1 0 0,0-1-1 0 0,0 1 1 0 0,0-1 0 0 0,0 1-1 0 0,0 0 1 0 0,0 0 0 0 0,0-1-1 0 0,0 1 1 0 0,0 0 0 0 0,0 0-1 0 0,0 0 1 0 0,-2 0-1 0 0,-18-1-224 0 0,20 0 202 0 0,0 1 0 0 0,-1 0-1 0 0,1-1 1 0 0,0 1 0 0 0,0-1 0 0 0,-1 0-1 0 0,1 1 1 0 0,0-1 0 0 0,0 0 0 0 0,0 0-1 0 0,0 0 1 0 0,0 0 0 0 0,0 0-1 0 0,0 0 1 0 0,0 0 0 0 0,0 0 0 0 0,0 0-1 0 0,0 0 1 0 0,1-1 0 0 0,-1 1 0 0 0,1 0-1 0 0,-1 0 1 0 0,1-1 0 0 0,-1 1 0 0 0,1 0-1 0 0,-1-3 1 0 0,0 1 31 0 0,0 0-1 0 0,0 0 1 0 0,0 0-1 0 0,0 1 1 0 0,0-1-1 0 0,-1 0 1 0 0,0 1 0 0 0,-2-4-1 0 0,3 5 21 0 0,0 0 1 0 0,0 0-1 0 0,0 1 0 0 0,0-1 1 0 0,0 0-1 0 0,0 0 0 0 0,0 1 0 0 0,0-1 1 0 0,0 1-1 0 0,-1-1 0 0 0,1 1 0 0 0,0-1 1 0 0,0 1-1 0 0,-1 0 0 0 0,1 0 1 0 0,0-1-1 0 0,-1 1 0 0 0,1 0 0 0 0,0 0 1 0 0,-3 1-1 0 0,-11-2-213 0 0,13 1 165 0 0,1-1-1 0 0,-1 1 0 0 0,1-1 0 0 0,-1 1 1 0 0,1-1-1 0 0,-1 0 0 0 0,1 0 0 0 0,0 0 0 0 0,-1 1 1 0 0,1-1-1 0 0,0 0 0 0 0,0-1 0 0 0,-1 1 1 0 0,1 0-1 0 0,0 0 0 0 0,0 0 0 0 0,0-1 0 0 0,1 1 1 0 0,-1-1-1 0 0,0 1 0 0 0,0-2 0 0 0,-8-11-244 0 0,9 14 318 0 0,-1-1 11 0 0,-1 0 0 0 0,-2-2 4 0 0,0 0-1 0 0,-1 0 1 0 0,1 0-1 0 0,-1 1 1 0 0,0 0-1 0 0,0-1 1 0 0,0 2 0 0 0,-6-3-1 0 0,10 4-67 0 0,-1 0 0 0 0,0-1 0 0 0,1 1 0 0 0,-1 0 0 0 0,0 0 11 0 0,-28-6 95 0 0,30 6-160 0 0,-1 0-5 0 0,0-1 47 0 0,-1 1 12 0 0,0 0 0 0 0,1-1 0 0 0,-1 1 11 0 0,0 0 31 0 0,0-1-31 0 0,-13-3-171 0 0,-3-3 288 0 0,16 6-128 0 0,0 1 0 0 0,1 0-13 0 0,1 0-54 0 0</inkml:trace>
</inkml:ink>
</file>

<file path=ppt/ink/ink3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34.586"/>
    </inkml:context>
    <inkml:brush xml:id="br0">
      <inkml:brushProperty name="width" value="0.025" units="cm"/>
      <inkml:brushProperty name="height" value="0.025" units="cm"/>
    </inkml:brush>
  </inkml:definitions>
  <inkml:trace contextRef="#ctx0" brushRef="#br0">0 148 4143 0 0,'0'0'7966'0'0,"6"-20"-7177"0"0,1 6-484 0 0,0 0 1 0 0,1 0-1 0 0,10-13 0 0 0,-15 23-329 0 0,1 0 0 0 0,-1 1 0 0 0,1-1 0 0 0,0 1 0 0 0,0 0 0 0 0,0 1 0 0 0,0-1 0 0 0,0 1 0 0 0,1-1 0 0 0,-1 1 0 0 0,1 0 0 0 0,-1 1 0 0 0,1-1 0 0 0,9-1 0 0 0,49-4 224 0 0,-9 9 932 0 0,-11 4-650 0 0,-41-6-472 0 0,0 0 1 0 0,0 0 32 0 0,0 0-33 0 0,0 1-10 0 0,26-1 64 0 0,-27 0-64 0 0,3 0 44 0 0,-6 1 53 0 0,2-1-74 0 0,21-6 85 0 0,-19 6-108 0 0,0-1 0 0 0,13-7 75 0 0,-14 8-32 0 0,0-1-33 0 0,1 0-10 0 0,1-1 3258 0 0,-3 2-3432 0 0,2-1 162 0 0,0 1 2627 0 0</inkml:trace>
</inkml:ink>
</file>

<file path=ppt/ink/ink3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8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0.29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40.980"/>
    </inkml:context>
    <inkml:brush xml:id="br0">
      <inkml:brushProperty name="width" value="0.025" units="cm"/>
      <inkml:brushProperty name="height" value="0.025" units="cm"/>
    </inkml:brush>
  </inkml:definitions>
  <inkml:trace contextRef="#ctx0" brushRef="#br0">1 1998 7711 0 0,'2'-4'12976'0'0,"4"-12"-13472"0"0,-2 7 437 0 0,1 0 0 0 0,0 1 0 0 0,0-1-1 0 0,1 1 1 0 0,0 1 0 0 0,0-1 0 0 0,1 1 0 0 0,0 0-1 0 0,11-8 1 0 0,-11 10 37 0 0,1 0-1 0 0,0 1 1 0 0,0 0-1 0 0,0 0 1 0 0,0 1-1 0 0,1 0 0 0 0,-1 0 1 0 0,1 1-1 0 0,0 0 1 0 0,0 1-1 0 0,0-1 1 0 0,-1 2-1 0 0,1-1 1 0 0,15 2-1 0 0,4 3 25 0 0,1 1 0 0 0,-1 2 0 0 0,32 10 0 0 0,-47-13-8 0 0,23 8-7 0 0,0-3 1 0 0,1-1-1 0 0,0-1 0 0 0,39 1 0 0 0,-55-8 30 0 0,1 0 0 0 0,-1-2-1 0 0,0-1 1 0 0,0 0 0 0 0,0-1 0 0 0,39-14 0 0 0,-12 0-12 0 0,75-39 0 0 0,-31 13 59 0 0,-38 19-64 0 0,25-11 0 0 0,-63 30 14 0 0,1 1 1 0 0,0 0-1 0 0,0 1 0 0 0,1 1 0 0 0,-1 1 1 0 0,1 1-1 0 0,0 0 0 0 0,30 3 0 0 0,-16 2 84 0 0,0 1 0 0 0,-1 2 0 0 0,40 14 0 0 0,-39-10 84 0 0,66 12-1 0 0,-80-21-118 0 0,0 0 0 0 0,0-1 0 0 0,0-1 0 0 0,1-1 0 0 0,24-3 1 0 0,-34 2 7 0 0,0 0 1 0 0,0 0 0 0 0,0-1-1 0 0,0 0 1 0 0,0 0 0 0 0,-1-1-1 0 0,1 0 1 0 0,9-7 0 0 0,-13 7-27 0 0,-1 1 0 0 0,1-1 0 0 0,-1-1 0 0 0,0 1 0 0 0,0 0 0 0 0,0-1 0 0 0,0 0-1 0 0,-1 0 1 0 0,0 0 0 0 0,0 0 0 0 0,0-1 0 0 0,-1 1 0 0 0,4-12 0 0 0,-3-1 35 0 0,0 0-1 0 0,-1 0 1 0 0,-1 0 0 0 0,-1-19-1 0 0,0 33-77 0 0,-5-66 283 0 0,3 54-259 0 0,0 1-1 0 0,1-1 1 0 0,1 1 0 0 0,1-1-1 0 0,0 0 1 0 0,5-24-1 0 0,-5 36-40 0 0,0-1 0 0 0,1 1 0 0 0,0-1 1 0 0,-1 1-1 0 0,2 0 0 0 0,-1 0 0 0 0,0 0 0 0 0,1 0 0 0 0,0 0 0 0 0,5-5 0 0 0,-4 5-3 0 0,1 1 0 0 0,0-1-1 0 0,0 1 1 0 0,0 0 0 0 0,0 1 0 0 0,0-1 0 0 0,1 1-1 0 0,5-2 1 0 0,56-19-46 0 0,-3 4 0 0 0,-59 17 70 0 0,1 0-1 0 0,-1 0 1 0 0,1-1-1 0 0,-1 0 1 0 0,0 0-1 0 0,0 0 1 0 0,0 0-1 0 0,0-1 1 0 0,-1 0-1 0 0,0 0 0 0 0,1 0 1 0 0,-1-1-1 0 0,-1 1 1 0 0,1-1-1 0 0,-1 0 1 0 0,0 0-1 0 0,0 0 1 0 0,3-6-1 0 0,-3 4 45 0 0,-1-1-1 0 0,1 1 0 0 0,-1-1 1 0 0,0 1-1 0 0,-1-1 0 0 0,0 0 1 0 0,0 0-1 0 0,-1 0 0 0 0,1 1 1 0 0,-2-1-1 0 0,1 0 0 0 0,-1 0 0 0 0,-2-8 1 0 0,-3-5 279 0 0,-1 0 0 0 0,0 0 0 0 0,-1 1 0 0 0,-22-37 0 0 0,-10-12-41 0 0,25 48-276 0 0,-14-28 0 0 0,24 40-12 0 0,1-1 0 0 0,0 0 0 0 0,1 1 0 0 0,0-1 0 0 0,-3-20 0 0 0,5 19-83 0 0,0 0 0 0 0,1 0 0 0 0,1 0-1 0 0,0 0 1 0 0,0 0 0 0 0,1 1 0 0 0,0-1 0 0 0,1 0-1 0 0,8-19 1 0 0,22-43 49 0 0,-22 53 19 0 0,-2-1 0 0 0,10-27-1 0 0,-18 42 39 0 0,1-1 1 0 0,-1 1-1 0 0,0-1 0 0 0,-1 1 1 0 0,1 0-1 0 0,-1-1 0 0 0,-1 1 1 0 0,1-1-1 0 0,-1 1 0 0 0,0-1 1 0 0,0 1-1 0 0,-1 0 0 0 0,0 0 1 0 0,0-1-1 0 0,-4-6 0 0 0,2 8 41 0 0,1 1-1 0 0,-1 0 1 0 0,0 0-1 0 0,0 0 0 0 0,0 0 1 0 0,-8-5-1 0 0,-32-17 268 0 0,33 19-324 0 0,3 3-19 0 0,1-1-1 0 0,0 0 1 0 0,0 0 0 0 0,0-1 0 0 0,-8-8-1 0 0,12 10 5 0 0,0 0 0 0 0,0-1 0 0 0,0 1 0 0 0,0-1 0 0 0,1 1 0 0 0,0-1 0 0 0,0 0-1 0 0,0 0 1 0 0,0 1 0 0 0,-1-9 0 0 0,1 4 8 0 0,-4-30 0 0 0,6 34 0 0 0,-1-1 0 0 0,0 1 0 0 0,0 0 0 0 0,0-1 0 0 0,-1 1 0 0 0,-3-8 0 0 0,5 12-11 0 0,-1 1-31 0 0,1-1 31 0 0,-1-1 11 0 0,1 1 0 0 0,-1 0 0 0 0,-3-7 11 0 0,4 7 139 0 0</inkml:trace>
</inkml:ink>
</file>

<file path=ppt/ink/ink3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44.770"/>
    </inkml:context>
    <inkml:brush xml:id="br0">
      <inkml:brushProperty name="width" value="0.025" units="cm"/>
      <inkml:brushProperty name="height" value="0.025" units="cm"/>
    </inkml:brush>
  </inkml:definitions>
  <inkml:trace contextRef="#ctx0" brushRef="#br0">30 1 8495 0 0,'0'0'5366'0'0,"0"0"-5709"0"0,1 1 266 0 0,6 3 238 0 0,0 1 0 0 0,-1 0-1 0 0,0 1 1 0 0,0 0 0 0 0,0 0 0 0 0,-1 0 0 0 0,0 0 0 0 0,0 1 0 0 0,4 8 0 0 0,-6-10 74 0 0,-1-1-1 0 0,0 1 1 0 0,0 0 0 0 0,0 0-1 0 0,-1 0 1 0 0,0 1 0 0 0,0-1-1 0 0,0 0 1 0 0,0 0 0 0 0,-1 1-1 0 0,0-1 1 0 0,0 0 0 0 0,-2 10-1 0 0,0-5 83 0 0,-1-1 1 0 0,1 1-1 0 0,-2-1 0 0 0,1 0 0 0 0,-2 0 0 0 0,1 0 0 0 0,-8 12 1 0 0,-8 10-35 0 0,-21 45 0 0 0,39-73-300 0 0,1-1 6 0 0,0 0 1 0 0,0 0-1 0 0,0 0 1 0 0,0 1-1 0 0,1-1 0 0 0,-1 0 1 0 0,0 0-1 0 0,1 1 1 0 0,-1-1-1 0 0,1 0 0 0 0,0 1 1 0 0,0-1-1 0 0,0 0 1 0 0,0 1-1 0 0,0-1 0 0 0,1 0 1 0 0,0 5-1 0 0,1-5-23 0 0,-1-1 0 0 0,0 1 0 0 0,1 0 0 0 0,-1 0 0 0 0,1-1-1 0 0,0 1 1 0 0,0-1 0 0 0,-1 1 0 0 0,1-1 0 0 0,0 0 0 0 0,0 1 0 0 0,0-1-1 0 0,0 0 1 0 0,4 1 0 0 0,16 1 34 0 0,-18-2 0 0 0,-1 0 0 0 0,1-1 0 0 0,0 1 0 0 0,0 0 0 0 0,0 0 0 0 0,-1 0 0 0 0,1 1 0 0 0,-1-1 0 0 0,6 4 0 0 0,-7-4 8 0 0,0 1-1 0 0,0 0 1 0 0,0 0-1 0 0,-1 0 1 0 0,1 0-1 0 0,0 0 1 0 0,-1 0-1 0 0,1 1 1 0 0,-1-1-1 0 0,0 0 1 0 0,0 1 0 0 0,0-1-1 0 0,0 1 1 0 0,0-1-1 0 0,1 5 1 0 0,-1-1-1 0 0,1-1 27 0 0,-1-1 0 0 0,0 1 0 0 0,0 0 0 0 0,-1-1 0 0 0,1 1 0 0 0,-1 0 0 0 0,0 0 0 0 0,-1 0 0 0 0,1-1 0 0 0,-1 1 0 0 0,0 0 0 0 0,0 0 0 0 0,0-1 0 0 0,-3 7 0 0 0,-2 1 69 0 0,0 0-1 0 0,-1 0 1 0 0,-14 17-1 0 0,13-18-48 0 0,2-3-50 0 0,1 1 1 0 0,0 0 0 0 0,0 1 0 0 0,1-1 0 0 0,0 1 0 0 0,-4 14-1 0 0,4-5-35 0 0,0 0-1 0 0,-1 30 0 0 0,4-37 35 0 0,-1 6 14 0 0,2 0 0 0 0,0-1 1 0 0,3 28-1 0 0,0-25-29 0 0,8 32-40 0 0,-9-45 46 0 0,1-1 0 0 0,-1 1 0 0 0,1 0 0 0 0,1-1 0 0 0,-1 0 0 0 0,1 1 0 0 0,0-2 0 0 0,1 1 0 0 0,-1 0 0 0 0,1-1 0 0 0,7 6 0 0 0,15 19 6 0 0,-11-12 0 0 0,34 52 136 0 0,-30-44-136 0 0,-12-9 203 0 0,-8-17-150 0 0,8 22 86 0 0,-8-21-125 0 0,1 2-2003 0 0</inkml:trace>
</inkml:ink>
</file>

<file path=ppt/ink/ink3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9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0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7:48.964"/>
    </inkml:context>
    <inkml:brush xml:id="br0">
      <inkml:brushProperty name="width" value="0.025" units="cm"/>
      <inkml:brushProperty name="height" value="0.025" units="cm"/>
    </inkml:brush>
  </inkml:definitions>
  <inkml:trace contextRef="#ctx0" brushRef="#br0">806 0 1375 0 0,'0'0'9231'0'0,"0"20"-2771"0"0,-4-8-5857 0 0,-1-1 0 0 0,0 1 0 0 0,-1-1 0 0 0,-1 0 0 0 0,0 0 0 0 0,-14 17 0 0 0,16-22-399 0 0,0 1-1 0 0,-1-1 0 0 0,0 0 0 0 0,0-1 1 0 0,0 0-1 0 0,-1 0 0 0 0,0 0 1 0 0,0 0-1 0 0,0-1 0 0 0,0 0 1 0 0,-1-1-1 0 0,0 0 0 0 0,1 0 1 0 0,-1 0-1 0 0,-14 1 0 0 0,5-2-54 0 0,1-1 0 0 0,-33-3-1 0 0,4 0 46 0 0,-8-2 18 0 0,40 3-129 0 0,1-1 0 0 0,-1 2 0 0 0,0 0 0 0 0,-22 3 0 0 0,-6-1-11 0 0,8 0-16 0 0,19 0-43 0 0,5-1 10 0 0,0 0 0 0 0,0 1 0 0 0,0 0 0 0 0,-16 6 0 0 0,-39 21 41 0 0,33-13-64 0 0,9-5 0 0 0,12-6 22 0 0,-1 0-1 0 0,-17 5 0 0 0,27-10-21 0 0,-1 1 0 0 0,0 0 0 0 0,1 0 0 0 0,-13 5-64 0 0,12-5 59 0 0,3-1 9 0 0,1-1 3 0 0,-3 2-9 0 0,-21 8-66 0 0,22-9-65 0 0,-5 2-2026 0 0</inkml:trace>
</inkml:ink>
</file>

<file path=ppt/ink/ink3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8:13.086"/>
    </inkml:context>
    <inkml:brush xml:id="br0">
      <inkml:brushProperty name="width" value="0.025" units="cm"/>
      <inkml:brushProperty name="height" value="0.025" units="cm"/>
    </inkml:brush>
  </inkml:definitions>
  <inkml:trace contextRef="#ctx0" brushRef="#br0">3 205 4607 0 0,'-3'-7'12780'0'0,"5"5"-13169"0"0,1 0 347 0 0,-1 0 0 0 0,0 0 0 0 0,1 0 1 0 0,4-3-1 0 0,-4 4 60 0 0,21-15-118 0 0,37-18 0 0 0,-32 21 100 0 0,5-4 0 0 0,50-18 0 0 0,-24 16-32 0 0,79-15 0 0 0,-99 28 141 0 0,1 2 0 0 0,0 1-1 0 0,65 5 1 0 0,-44 0-54 0 0,17 2 183 0 0,-66-2-222 0 0,158 22 760 0 0,-165-23-772 0 0,127 27 1237 0 0,-104-20-835 0 0,0 1 1 0 0,40 19-1 0 0,-43-16-16 0 0,0 2 0 0 0,-1 1 0 0 0,24 18 0 0 0,11 23-250 0 0,-42-37-146 0 0,33 26 0 0 0,-32-29 71 0 0,-1 1-1 0 0,-1 0 0 0 0,-1 1 1 0 0,23 33-1 0 0,7 8-14 0 0,51 64 554 0 0,-11-35-134 0 0,-45-49-324 0 0,-30-28-107 0 0,1-1-1 0 0,0-1 1 0 0,1 0-1 0 0,18 10 1 0 0,-17-11-32 0 0,13 8-7 0 0,-12-9 0 0 0,-1-1 0 0 0,1 0 0 0 0,0-2 0 0 0,32 7 0 0 0,-34-8 0 0 0,2 0 0 0 0,-3 0 0 0 0,-1-1 0 0 0,25 1 0 0 0,25-2 53 0 0,-60-1-42 0 0,1 0-11 0 0,0 0 0 0 0,9-3 0 0 0,14 1 0 0 0,-23 2 11 0 0,0 0 31 0 0,0 0-31 0 0,0 0-11 0 0,0 0 0 0 0,-1 0 11 0 0,1-1 42 0 0,-2 1 0 0 0,2 0-42 0 0,0 0-11 0 0,-1 0 0 0 0,1 0 0 0 0,0 0 0 0 0,0 0 0 0 0,0-1 0 0 0,0 1 0 0 0,0 0 0 0 0,0-1 0 0 0,0 1 0 0 0,0 0 0 0 0,-1-1 0 0 0,1 1 0 0 0,0 0 0 0 0,0 0 0 0 0,0-1 0 0 0,0 1 0 0 0,0-1 0 0 0,0 1 0 0 0,0 0 0 0 0,-1 0 0 0 0,1 0 0 0 0,0 0 0 0 0,0 0 0 0 0,-1 0 0 0 0,1 0 0 0 0,0 0 0 0 0,0 0 0 0 0,0 0 0 0 0,-1 0 0 0 0,1-1 0 0 0,0 1 0 0 0,0 0 0 0 0,-1-1 0 0 0,1 1 0 0 0,0-1 0 0 0,0 0 0 0 0,0 1 0 0 0,-1-1 0 0 0,1 1 0 0 0,0-1 0 0 0,-1 0 0 0 0,1 0 0 0 0,0 1 0 0 0,0-1 0 0 0,5-2-43 0 0,1-1-410 0 0,17-12 93 0 0,-24 15 356 0 0,-2 1 8 0 0,15-8-57 0 0,0 0 95 0 0,-3 1-175 0 0,-9 6 133 0 0,-3 2 0 0 0,-1 0 0 0 0,4-1 0 0 0,19-14 0 0 0,-20 13 0 0 0,0 0-11 0 0,31-23-170 0 0,-19 15 117 0 0,-11 7 60 0 0,-3 3-8 0 0,0 1-3 0 0,1-3-1 0 0,19-15-1 0 0,-14 13-204 0 0,2-8-362 0 0,-3 2 555 0 0,-3 8 17 0 0,0-1-27 0 0,-1 4 23 0 0,0-2 15 0 0,0 0 0 0 0,0 0 0 0 0,0 0 0 0 0,0 0 0 0 0,0 0 0 0 0,0 0 0 0 0,0 0 0 0 0,0 0 0 0 0,0 0 1 0 0,0 0-1 0 0,0 0 0 0 0,0 0 0 0 0,0 0 0 0 0,0 0 0 0 0,0 0 0 0 0,0 0 0 0 0,0 0 0 0 0,0 0 0 0 0,0 0 0 0 0,0 0 0 0 0,0 0 0 0 0,0 0 0 0 0,0 0 0 0 0,0 0 0 0 0,0 0 0 0 0,0 0 0 0 0,1 0 1 0 0,-1 0-1 0 0,0 0 0 0 0,7-17-13 0 0,-7 17-40 0 0,0 0-64 0 0,0-2 96 0 0,1 1-33 0 0,7-29-1032 0 0,-8 30 1010 0 0,0 0-79 0 0,0-1 132 0 0,0 0-25 0 0,0 0 36 0 0,0-1 12 0 0,0 0 0 0 0,0 1 0 0 0,1-1 0 0 0,-1 1 0 0 0,0-1-12 0 0,2-9-292 0 0,-1 6-5362 0 0</inkml:trace>
</inkml:ink>
</file>

<file path=ppt/ink/ink3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7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8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8:27.348"/>
    </inkml:context>
    <inkml:brush xml:id="br0">
      <inkml:brushProperty name="width" value="0.025" units="cm"/>
      <inkml:brushProperty name="height" value="0.025" units="cm"/>
    </inkml:brush>
  </inkml:definitions>
  <inkml:trace contextRef="#ctx0" brushRef="#br0">198 1 2303 0 0,'0'0'6802'0'0,"6"11"-6948"0"0,0 0 567 0 0,-4-7-115 0 0,0-1 0 0 0,-1 1 0 0 0,1-1 0 0 0,0 1 0 0 0,-1 0 0 0 0,0-1 0 0 0,0 1 0 0 0,0 0 0 0 0,-1 0-1 0 0,1 0 1 0 0,-1 4 0 0 0,0-7-83 0 0,-5 19 2206 0 0,4-18-2346 0 0,1-1 10 0 0,-1 2 173 0 0,-1 0 0 0 0,1-1 0 0 0,-1 1 0 0 0,0-1 0 0 0,1 0 0 0 0,-1 0 0 0 0,-3 3 0 0 0,5-4-122 0 0,-29 20 944 0 0,28-20-1076 0 0,-29 23 1432 0 0,30-24-1364 0 0,-1 0 0 0 0,0 1-64 0 0,-1 0-16 0 0,1 0 0 0 0,-5 2 19 0 0,0-1-1 0 0,0 1 1 0 0,-10 2 0 0 0,1-1-30 0 0,13-3 11 0 0,0-1 0 0 0,-1 0 0 0 0,-2 3 0 0 0,-4 2 0 0 0,9-5 0 0 0,0 0 0 0 0,0 0 0 0 0,0 0 1 0 0,0 0-1 0 0,0 0 0 0 0,0 0 0 0 0,0 0 0 0 0,0 0 0 0 0,0 0 0 0 0,0 0 0 0 0,0 0 0 0 0,0 0 0 0 0,0 0 1 0 0,0 0-1 0 0,0 0 0 0 0,1-1 5 0 0,-3 2-10 0 0,-17 13-69 0 0,18-13 74 0 0,0 0 0 0 0,-1 0 0 0 0,1 0 0 0 0,-2 2 31 0 0,3-5 44 0 0,-17 22 155 0 0,16-18-230 0 0,0-1 0 0 0,-1 0 0 0 0,-5 11 0 0 0,7-11-10 0 0,-1 0-33 0 0,1 0 32 0 0,-1 1 11 0 0,0 0-28 0 0,0 0 0 0 0,0 1-1 0 0,0-1 1 0 0,0 1 0 0 0,0-1 0 0 0,1 1-1 0 0,-1-1 1 0 0,1 1 0 0 0,0 2 0 0 0,-1-5 5 0 0,1 13-8 0 0,0-11-13 0 0,0 0 14 0 0,0 0 0 0 0,0 0 0 0 0,0-1 0 0 0,0 1 0 0 0,1 0 0 0 0,-1 0 0 0 0,1-1 0 0 0,-1 1 0 0 0,2 2 0 0 0,-1-1-1 0 0,0 2-115 0 0,10 10-47 0 0,-11-14 150 0 0,1 0 22 0 0,14 23-550 0 0,-14-22 560 0 0,0-1 1 0 0,-1 0-33 0 0,1 0 32 0 0,0 1 11 0 0,0 0 0 0 0,1-1 0 0 0,-1 1 0 0 0,5 9-108 0 0,-4-8 48 0 0,-3-4 26 0 0,2 2-9 0 0,-1 0 22 0 0,6 14-222 0 0,-5-14 286 0 0,-1 0-33 0 0,0 1-10 0 0,0 0 0 0 0,0 0 0 0 0,0 0 0 0 0,0 0 0 0 0,0-1 0 0 0,0 1 0 0 0,0 0 0 0 0,0-1 0 0 0,-1 2 0 0 0,2-4 0 0 0,-6 18 0 0 0,4-11 256 0 0,-1-4-227 0 0,1 0-1 0 0,-1 0 1 0 0,0 0-1 0 0,0 0 0 0 0,0 0 1 0 0,0-1-1 0 0,-1 1 1 0 0,-2 1-1 0 0,3-2-41 0 0,2-1-52 0 0,-4 2-73 0 0,3-2 138 0 0,-1 1 0 0 0,1 0 0 0 0,-1-1 0 0 0,0 1 0 0 0,1-1 0 0 0,0 1 0 0 0,-10 4-141 0 0,11-5 74 0 0,-2 1-1338 0 0</inkml:trace>
</inkml:ink>
</file>

<file path=ppt/ink/ink3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6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48:54.125"/>
    </inkml:context>
    <inkml:brush xml:id="br0">
      <inkml:brushProperty name="width" value="0.025" units="cm"/>
      <inkml:brushProperty name="height" value="0.025" units="cm"/>
    </inkml:brush>
  </inkml:definitions>
  <inkml:trace contextRef="#ctx0" brushRef="#br0">203 0 2759 0 0,'0'0'15879'0'0,"-16"12"-13662"0"0,-19 13-1529 0 0,6-5-723 0 0,21-15 15 0 0,0 1 0 0 0,0 0-1 0 0,0 0 1 0 0,-13 15 0 0 0,12-8-42 0 0,0 1 1 0 0,1 0-1 0 0,0 1 0 0 0,1 0 1 0 0,1 0-1 0 0,-9 30 0 0 0,12-31-31 0 0,1 0 1 0 0,1 0-1 0 0,-1 0 0 0 0,3 24 0 0 0,1-14 35 0 0,2-1 0 0 0,1 1 0 0 0,0-1 0 0 0,2-1 0 0 0,1 1 0 0 0,0-1 0 0 0,17 29 0 0 0,-18-39 33 0 0,1 0 0 0 0,0-1 0 0 0,1 0 0 0 0,0 0 0 0 0,14 12 0 0 0,8 9-21 0 0,-13-14-79 0 0,24 20-1 0 0,-32-29 149 0 0,8 5-95 0 0,25 14 0 0 0,-21-14 16 0 0,8 3-1 0 0,0-2-1 0 0,50 19 0 0 0,-37-17 31 0 0,-22-9 27 0 0,0-2 0 0 0,29 6 0 0 0,-2-1 0 0 0,-22-6-33 0 0,0-1 0 0 0,0 0-1 0 0,1-2 1 0 0,-1-2 0 0 0,30-1-1 0 0,145-22-158 0 0,-149 11 192 0 0,52-19 0 0 0,-67 19 0 0 0,-9 3 64 0 0,-1-1 0 0 0,28-14 0 0 0,-38 14-159 0 0,-1-2 0 0 0,-1 1-1 0 0,20-21 1 0 0,-23 21 76 0 0,-10 9 18 0 0,4-3-22 0 0,-1 0 0 0 0,0-1 0 0 0,0 1 0 0 0,-1-1 0 0 0,0 0 0 0 0,0 0 0 0 0,0-1 0 0 0,4-10 0 0 0,-7 15 23 0 0,12-32 0 0 0,-10 28 7 0 0,-1 1-1 0 0,0-1 0 0 0,0 0 1 0 0,-1 0-1 0 0,1-10 0 0 0,3-15 20 0 0,1-12 28 0 0,-4 20-44 0 0,-2 21-9 0 0,0-3 23 0 0,1 1-1 0 0,-1-1 1 0 0,0 0 0 0 0,-1-7 0 0 0,0 3-16 0 0,1 7-8 0 0,-1 0 11 0 0,1 1 32 0 0,-1 0-33 0 0,1-1 1 0 0,0 2 32 0 0,0-1-33 0 0,-1-1-10 0 0,1 1 0 0 0,0-1 0 0 0,-1 1 11 0 0,1-1 32 0 0,0 0-31 0 0,-1 0 5 0 0,1-1 1 0 0,0 0-1 0 0,0 1 1 0 0,-1-1-1 0 0,1 1 0 0 0,-1-1 1 0 0,0 0-1 0 0,0 1 1 0 0,0 0-1 0 0,0-1 0 0 0,-3-3 1 0 0,4 6 35 0 0,0-1 11 0 0,-4-8 17 0 0,3 6-5392 0 0</inkml:trace>
</inkml:ink>
</file>

<file path=ppt/ink/ink3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4:59.602"/>
    </inkml:context>
    <inkml:brush xml:id="br0">
      <inkml:brushProperty name="width" value="0.1" units="cm"/>
      <inkml:brushProperty name="height" value="0.1" units="cm"/>
      <inkml:brushProperty name="color" value="#FF7C3B"/>
    </inkml:brush>
  </inkml:definitions>
  <inkml:trace contextRef="#ctx0" brushRef="#br0">141 163 4607 0 0,'-9'-9'5700'0'0,"4"4"-5114"0"0,-15-9 5525 0 0,14 10-5580 0 0,0 0 0 0 0,1 0-1 0 0,0 0 1 0 0,0-1 0 0 0,-8-7-1 0 0,12 10-530 0 0,0 1-1 0 0,1 0 0 0 0,-1-1 0 0 0,0 1 0 0 0,0-1 0 0 0,1 1 1 0 0,-1-1-1 0 0,1 0 0 0 0,-1 1 0 0 0,1-1 0 0 0,0 1 1 0 0,-1-1-1 0 0,1 0 0 0 0,0 1 0 0 0,0-1 0 0 0,0 0 0 0 0,0 1 1 0 0,1-1-1 0 0,-1 0 0 0 0,0 1 0 0 0,1-1 0 0 0,-1 1 0 0 0,1-1 1 0 0,0 0-1 0 0,-1 1 0 0 0,1 0 0 0 0,0-1 0 0 0,1-1 1 0 0,0 0-47 0 0,0 0 0 0 0,0 0 0 0 0,1 1 0 0 0,-1-1 0 0 0,1 1 0 0 0,0 0 0 0 0,-1-1 0 0 0,1 1 0 0 0,0 0 0 0 0,0 1 0 0 0,1-1 0 0 0,-1 0 1 0 0,0 1-1 0 0,0 0 0 0 0,1 0 0 0 0,-1 0 0 0 0,1 0 0 0 0,-1 0 0 0 0,1 1 0 0 0,-1 0 0 0 0,1-1 0 0 0,-1 1 0 0 0,1 0 0 0 0,4 1 0 0 0,-1 0 89 0 0,0 1 0 0 0,0-1 0 0 0,0 1 0 0 0,0 0 0 0 0,-1 1 0 0 0,1-1 0 0 0,-1 1 0 0 0,0 1 0 0 0,1-1 0 0 0,-1 1 0 0 0,8 7 0 0 0,-13-10 25 0 0,1 1-1 0 0,0 0 0 0 0,0 0 1 0 0,-1 0-1 0 0,1 0 0 0 0,-1 0 1 0 0,0 0-1 0 0,0 0 0 0 0,0 1 1 0 0,0-1-1 0 0,0 0 0 0 0,0 1 1 0 0,0-1-1 0 0,-1 1 1 0 0,1-1-1 0 0,-1 1 0 0 0,0-1 1 0 0,0 1-1 0 0,0 2 0 0 0,0-3 19 0 0,0 0-1 0 0,0 0 1 0 0,-1 0 0 0 0,1 0-1 0 0,-1 0 1 0 0,1 0-1 0 0,-1 0 1 0 0,0-1-1 0 0,0 1 1 0 0,0 0 0 0 0,0 0-1 0 0,0-1 1 0 0,0 1-1 0 0,0-1 1 0 0,-1 1-1 0 0,1-1 1 0 0,0 1-1 0 0,-1-1 1 0 0,1 0 0 0 0,-1 1-1 0 0,0-1 1 0 0,1 0-1 0 0,-1 0 1 0 0,-2 0-1 0 0,-2 2 32 0 0,0-1 0 0 0,0 0 0 0 0,0 0 0 0 0,-1-1 0 0 0,1 0 0 0 0,-1 0 0 0 0,1 0 0 0 0,-1-1 0 0 0,-8 0 0 0 0,12 0-113 0 0,-1-1 1 0 0,1 0 0 0 0,-1 0 0 0 0,1 0-1 0 0,-1 0 1 0 0,1 0 0 0 0,0 0 0 0 0,-1-1 0 0 0,1 0-1 0 0,0 1 1 0 0,0-1 0 0 0,0-1 0 0 0,1 1-1 0 0,-1 0 1 0 0,0-1 0 0 0,1 1 0 0 0,0-1-1 0 0,-3-3 1 0 0,-1-2-133 0 0,1 0-1 0 0,-7-16 0 0 0,11 22 73 0 0,0 1 0 0 0,0-1 0 0 0,1 0 0 0 0,-1 0 1 0 0,0 0-1 0 0,1 0 0 0 0,0 0 0 0 0,-1 0 0 0 0,1 0 0 0 0,0 0 0 0 0,0 0 0 0 0,0 0 0 0 0,0 0 0 0 0,0 0 0 0 0,1 0 0 0 0,-1 0 0 0 0,1 0 0 0 0,-1 1 0 0 0,1-1 0 0 0,1-3 0 0 0,-1 4-30 0 0,0 0 1 0 0,1 0 0 0 0,-1 0-1 0 0,0 0 1 0 0,1 0 0 0 0,-1 0-1 0 0,1 0 1 0 0,-1 0 0 0 0,1 0-1 0 0,0 1 1 0 0,-1-1 0 0 0,1 1-1 0 0,0-1 1 0 0,-1 1-1 0 0,4-1 1 0 0,30-1-285 0 0,-23 2 357 0 0,-7-1 22 0 0,1 1 0 0 0,0-1 0 0 0,0 1 0 0 0,-1 1 0 0 0,1-1 0 0 0,0 1 0 0 0,-1 0 0 0 0,1 0 0 0 0,0 1 0 0 0,-1-1 0 0 0,1 1 0 0 0,-1 0 0 0 0,0 1 0 0 0,0 0 0 0 0,0-1 0 0 0,0 2 0 0 0,7 4 0 0 0,-9-5 30 0 0,0 0 0 0 0,0 0 0 0 0,0 0 0 0 0,-1 0 0 0 0,1 0 0 0 0,-1 0-1 0 0,0 1 1 0 0,0-1 0 0 0,0 1 0 0 0,0 0 0 0 0,0 0 0 0 0,1 6 0 0 0,-3-8 30 0 0,1 0 1 0 0,-1-1-1 0 0,0 1 1 0 0,0 0-1 0 0,0 0 1 0 0,0 0-1 0 0,0 0 0 0 0,-1-1 1 0 0,1 1-1 0 0,0 0 1 0 0,-1 0-1 0 0,1 0 1 0 0,-1-1-1 0 0,0 1 1 0 0,0 0-1 0 0,0-1 0 0 0,1 1 1 0 0,-2-1-1 0 0,1 1 1 0 0,0-1-1 0 0,0 1 1 0 0,0-1-1 0 0,-1 0 1 0 0,1 1-1 0 0,0-1 1 0 0,-1 0-1 0 0,1 0 0 0 0,-1 0 1 0 0,0 0-1 0 0,-2 1 1 0 0,-6 3-18 0 0,0 0 0 0 0,-1-1-1 0 0,0 0 1 0 0,0-1 0 0 0,0 0 0 0 0,-1-1 0 0 0,1 0 0 0 0,-19 1-1 0 0,23-3-24 0 0,0 0-1 0 0,0-1 1 0 0,0 0-1 0 0,1 0 1 0 0,-1 0-1 0 0,0-1 1 0 0,1 0-1 0 0,-1 0 1 0 0,1-1-1 0 0,0 0 1 0 0,-1 0-1 0 0,1 0 1 0 0,1-1-1 0 0,-1 1 1 0 0,-9-10-1 0 0,12 11-74 0 0,1 0 0 0 0,0 0-1 0 0,0-1 1 0 0,0 1 0 0 0,0-1 0 0 0,0 1-1 0 0,1-1 1 0 0,-1 0 0 0 0,1 0 0 0 0,0 0-1 0 0,0 0 1 0 0,0 0 0 0 0,0 0 0 0 0,0 0-1 0 0,0 0 1 0 0,1 0 0 0 0,0 0 0 0 0,0 0-1 0 0,0-1 1 0 0,0 1 0 0 0,0 0 0 0 0,0 0 0 0 0,1 0-1 0 0,-1 0 1 0 0,1 0 0 0 0,0 0 0 0 0,0 0-1 0 0,0 0 1 0 0,1 0 0 0 0,-1 0 0 0 0,1 0-1 0 0,-1 1 1 0 0,1-1 0 0 0,0 1 0 0 0,0-1-1 0 0,0 1 1 0 0,0-1 0 0 0,1 1 0 0 0,-1 0-1 0 0,1 0 1 0 0,-1 0 0 0 0,1 1 0 0 0,0-1-1 0 0,4-2 1 0 0,4 0 6 0 0,1 0 0 0 0,-1 1 0 0 0,22-3 0 0 0,-27 5 59 0 0,0 1 0 0 0,0 0 1 0 0,0 0-1 0 0,0 0 0 0 0,1 1 0 0 0,-1 0 0 0 0,0 0 0 0 0,0 1 0 0 0,6 2 1 0 0,-3-1 31 0 0,-1 0 1 0 0,0 0 0 0 0,0 1-1 0 0,0 0 1 0 0,-1 0 0 0 0,1 1 0 0 0,-1 0-1 0 0,0 0 1 0 0,0 1 0 0 0,7 8-1 0 0,-12-11 13 0 0,0 0-1 0 0,0 0 0 0 0,0 0 0 0 0,-1 0 0 0 0,1 0 0 0 0,-1 0 0 0 0,0 0 0 0 0,0 1 0 0 0,0-1 0 0 0,0 1 0 0 0,0-1 0 0 0,-1 0 0 0 0,0 7 0 0 0,0-8 34 0 0,0 1 0 0 0,0-1 0 0 0,0 0 0 0 0,-1 0 0 0 0,0 1-1 0 0,1-1 1 0 0,-1 0 0 0 0,0 0 0 0 0,0 0 0 0 0,0 0 0 0 0,0 0 0 0 0,0 0 0 0 0,0 0 0 0 0,-1 0 0 0 0,1-1 0 0 0,-1 1 0 0 0,1 0-1 0 0,-1-1 1 0 0,0 1 0 0 0,1-1 0 0 0,-5 3 0 0 0,-1 0 166 0 0,0 0 1 0 0,-1 0-1 0 0,0-1 0 0 0,0 0 1 0 0,0 0-1 0 0,-14 2 0 0 0,17-4-412 0 0,0-1 0 0 0,-1 1-1 0 0,1-1 1 0 0,-9-1-1 0 0,9 0-1276 0 0,-1 0-1 0 0,1-1 1 0 0,0 1-1 0 0,-10-5 0 0 0</inkml:trace>
</inkml:ink>
</file>

<file path=ppt/ink/ink3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5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7:01.175"/>
    </inkml:context>
    <inkml:brush xml:id="br0">
      <inkml:brushProperty name="width" value="0.05" units="cm"/>
      <inkml:brushProperty name="height" value="0.05" units="cm"/>
      <inkml:brushProperty name="color" value="#44546A"/>
    </inkml:brush>
  </inkml:definitions>
  <inkml:trace contextRef="#ctx0" brushRef="#br0">125 344 6911 0 0,'0'0'11135'0'0,"-11"19"-9894"0"0,-23 58-1187 0 0,34-76-184 0 0,9-22-788 0 0,-5 11 1052 0 0,6-11-473 0 0,-2 5 3082 0 0,-27 37-1685 0 0,-5 29-1566 0 0,23-50 454 0 0,3-9-354 0 0,-11 8 1072 0 0,7 2-677 0 0,-2 0-31 0 0,0 0 0 0 0,1 0 1 0 0,-1 1-1 0 0,0 0 0 0 0,1 0 0 0 0,0 0 0 0 0,-1 0 0 0 0,1 0 0 0 0,0 1 0 0 0,-4 4 0 0 0,5-6 31 0 0,1 0-51 0 0,1 0 8 0 0,-1-1 35 0 0,-1 1-770 0 0,6-6 567 0 0,-2 2 236 0 0,1-1 0 0 0,-1 1 0 0 0,1 0 0 0 0,2-7 0 0 0,-5 10 41 0 0,0 1-30 0 0,0 0 1 0 0,-1 0-1 0 0,1 0 0 0 0,0 0 0 0 0,-1 0 0 0 0,1 0 1 0 0,-1 0-1 0 0,1 0 0 0 0,-1 0 0 0 0,1 0 0 0 0,-1 0 1 0 0,0 0-1 0 0,0 0 0 0 0,-1 1 0 0 0,-7 10 123 0 0,8-11-136 0 0,0 0-10 0 0,0 1 0 0 0,-1-1 11 0 0,2-1 32 0 0,-1 0-22 0 0,1 0 32 0 0,-1 1 1 0 0,1-1-33 0 0,-1 1 22 0 0,0-1-33 0 0,0 2 364 0 0,19-22-1257 0 0,-16 19 883 0 0,0-1 1 0 0,0 0-1 0 0,0-1 0 0 0,0 1 0 0 0,-1 0 1 0 0,3-4-1 0 0,-1 2 12 0 0,0-1 1 0 0,0 1-1 0 0,0 0 1 0 0,7-5-1 0 0,-10 8 31 0 0,1 0-33 0 0,0 0-10 0 0,0 0 17 0 0,0 1 0 0 0,-1-1 0 0 0,1 0 0 0 0,0 1 0 0 0,-1-1 0 0 0,1 0 0 0 0,0 0 0 0 0,-1 1 0 0 0,1-1 0 0 0,-1 0 0 0 0,1 0 0 0 0,-1 0 0 0 0,0 0 0 0 0,1 0 0 0 0,-1 0 0 0 0,0 0 0 0 0,0 0-1 0 0,1 0 1 0 0,-1-1 0 0 0,2-11 311 0 0,15-24-171 0 0,-16 36-157 0 0,-1-1 0 0 0,1 1 0 0 0,0-1 0 0 0,0 1 0 0 0,0-1 0 0 0,0 1 12 0 0,0-1 4 0 0,0 0-1 0 0,0 0 0 0 0,0-1 1 0 0,0 1-1 0 0,0 0 1 0 0,1-5-1 0 0,2-5 1 0 0,-4 10-16 0 0,3-1 0 0 0,5-15 0 0 0,4-12 136 0 0,-12 30-136 0 0,0-1-10 0 0,1 0-1 0 0,-1 1 1 0 0,0-1 0 0 0,1 1 0 0 0,-1-1-1 0 0,1 0 1 0 0,-1 1 0 0 0,1-1 0 0 0,-1 1-1 0 0,1-1 1 0 0,-1 1 0 0 0,1 0 0 0 0,-1-1-1 0 0,1 1 1 0 0,1-1 0 0 0,9-7-26 0 0,-4 4 55 0 0,-5 4-15 0 0,0-1 1 0 0,1-1-1 0 0,-1 1 1 0 0,0 0-1 0 0,0 0 1 0 0,0-1 0 0 0,0 1-1 0 0,0-1 1 0 0,3-3-1 0 0,17-19-4 0 0,-18 22 0 0 0,-1-1 0 0 0,10-21 0 0 0,-13 23 0 0 0,1-1 0 0 0,0 1 11 0 0,-1 0 32 0 0,0-1-32 0 0,6-8-12 0 0,-5 8 1 0 0,15-30 64 0 0,-8 15-924 0 0,-8 16 848 0 0,1-1 12 0 0,0 1 0 0 0,0-1 0 0 0,4-11-14 0 0,-5 13-56 0 0,0-1-179 0 0,0 0 292 0 0,3-7-86 0 0,-3 8 139 0 0,0 2-731 0 0,0 0 635 0 0,1 65 528 0 0,-1-66-464 0 0,2 11 440 0 0,-1-10-504 0 0,-1 0 0 0 0,1 1 0 0 0,-1-1 0 0 0,1 0 0 0 0,-1 0 0 0 0,1 0 0 0 0,0 0 0 0 0,-1 0 0 0 0,1 0 0 0 0,0 0 0 0 0,0 0 0 0 0,0-1 0 0 0,0 1 0 0 0,1-1 0 0 0,-1 1 11 0 0,0-2 42 0 0,0 0 11 0 0,0 0-34 0 0,0 0 1 0 0,0 0-1 0 0,0-1 0 0 0,1 1 0 0 0,-1-1 1 0 0,0 1-1 0 0,0 0 0 0 0,0-1 0 0 0,0 0 1 0 0,0 1-1 0 0,0-1 0 0 0,0 0 0 0 0,1-1 1 0 0,10-5 1 0 0,-11 6-32 0 0,1 0 0 0 0,-1 0 0 0 0,19-6-64 0 0,-20 7 75 0 0,2 0 3 0 0,-1-1 1 0 0,0 1-1 0 0,0-1 1 0 0,1 1-1 0 0,-1-1 1 0 0,0 1-1 0 0,0-1 1 0 0,0 0-1 0 0,0 0 1 0 0,0 0-1 0 0,0 1 1 0 0,0-1-1 0 0,0 0 1 0 0,0 0-1 0 0,0 0 1 0 0,0 0-1 0 0,0-1 1 0 0,-1 1-1 0 0,1 0 1 0 0,0 0-1 0 0,-1 0 1 0 0,1-3-1 0 0,0 3-14 0 0,8-18 0 0 0,-9 17 0 0 0,1 1 0 0 0,-1-1 0 0 0,1 1 0 0 0,-1-1 0 0 0,1 1 0 0 0,0-1 0 0 0,0 1 0 0 0,-1 0-12 0 0,0-1-81 0 0,10-8-775 0 0,-7 9 936 0 0,6-17-83 0 0,-8 14 15 0 0,-1 1 0 0 0,10-15 11 0 0,-9 17 21 0 0,0-3-508 0 0,19-18-547 0 0,-19 20 1023 0 0,-1 1 0 0 0,1-1 0 0 0,0 1 0 0 0,-1-1 496 0 0,1 12-376 0 0,-2-4 75 0 0,1 0-1 0 0,-1 1 0 0 0,0-1 1 0 0,-4 11-1 0 0,4-12-15 0 0,-1 1-1 0 0,1 0 0 0 0,0-1 1 0 0,-1 10-1 0 0,5 22 3 0 0,-3 56 86 0 0,1 9-203 0 0,-1-67 2 0 0,-1-9-67 0 0,4 33 0 0 0,-3-57 1 0 0,1 13 64 0 0,0-15-79 0 0,-3 6 233 0 0,2-5-92 0 0,-14 7 2849 0 0,3-8-2628 0 0,0 0-1 0 0,0 0 1 0 0,-12-3-1 0 0,-15 1-68 0 0,22 2-263 0 0,-1-1 65 0 0,0 1 0 0 0,-1 2 1 0 0,-32 5-1 0 0,37-5-80 0 0,1 0 0 0 0,-25 0 0 0 0,1 0 0 0 0,-10-1 0 0 0,21 0-11 0 0,24-1-50 0 0,13-15-1556 0 0,2-1 1494 0 0,-2-1 0 0 0,0 0 0 0 0,18-35 0 0 0,3-4-48 0 0,22-16 171 0 0,-40 43 64 0 0,-3 9-141 0 0,-12 20 10 0 0,0 18-549 0 0,-5 5 612 0 0,-1-1-1 0 0,-1 0 1 0 0,0 0 0 0 0,-17 32-1 0 0,-14 39 103 0 0,54-113-37 0 0,-7 9-62 0 0,6-11 16 0 0,-2-1 0 0 0,-1 0 0 0 0,18-48 0 0 0,-20 45-11 0 0,-3 5 7 0 0,-6 21 177 0 0,-7 18-203 0 0,-4 22-193 0 0,1 1 0 0 0,-6 78 0 0 0,34-171-240 0 0,-2-1 521 0 0,-6 22-97 0 0,-1 0-1 0 0,7-45 1 0 0,-17 71 100 0 0,-2 8-317 0 0,-4 15-526 0 0,0-3 707 0 0,0-5 721 0 0,5-9-693 0 0,1-1 1 0 0,0 1-1 0 0,-1-1 1 0 0,1 1-1 0 0,0 0 1 0 0,0-1-1 0 0,-1 1 1 0 0,1-1-1 0 0,0 1 0 0 0,0-1 1 0 0,0 1-1 0 0,0 0 1 0 0,0-1-1 0 0,0 1 1 0 0,0-1-1 0 0,0 1 1 0 0,0 0-1 0 0,0-1 0 0 0,0 1 1 0 0,0 0-1 0 0,0-1 1 0 0,0 1-1 0 0,1-1 1 0 0,-1 1-1 0 0,0-1 1 0 0,0 1-1 0 0,1 0 0 0 0,2 12-102 0 0,-1 0 0 0 0,-1 0 0 0 0,0-1 0 0 0,0 1 0 0 0,-3 19 0 0 0,1 7 498 0 0,11-54-285 0 0,8-19-79 0 0,-7 17 0 0 0,-2 0 0 0 0,0-1 0 0 0,-1 0 0 0 0,-1-1 0 0 0,8-30 0 0 0,-15 43-45 0 0,0 8-56 0 0,-2 7-62 0 0,-15 101-304 0 0,28-143 1091 0 0,0-25-477 0 0,-8 39-90 0 0,0 1 0 0 0,1 1 0 0 0,1-1 0 0 0,12-27 0 0 0,-17 45-60 0 0,0-1-1 0 0,0 1 0 0 0,0 0 1 0 0,0 0-1 0 0,0 0 1 0 0,0 0-1 0 0,0 0 1 0 0,0 0-1 0 0,0 0 0 0 0,0 0 1 0 0,0-1-1 0 0,1 1 1 0 0,-1 0-1 0 0,0 0 1 0 0,0 0-1 0 0,0 0 0 0 0,0 0 1 0 0,0 0-1 0 0,0 0 1 0 0,0 0-1 0 0,1 0 1 0 0,-1 0-1 0 0,0 0 0 0 0,0 0 1 0 0,0 0-1 0 0,0 0 1 0 0,0 0-1 0 0,0 0 1 0 0,1 0-1 0 0,-1 0 0 0 0,0 0 1 0 0,0 0-1 0 0,0 0 1 0 0,0 0-1 0 0,0 0 1 0 0,0 0-1 0 0,1 0 0 0 0,-1 0 1 0 0,0 0-1 0 0,0 0 1 0 0,0 0-1 0 0,0 1 1 0 0,0-1-1 0 0,0 0 0 0 0,0 0 1 0 0,0 0-1 0 0,1 0 1 0 0,-1 0-1 0 0,0 0 1 0 0,0 0-1 0 0,0 0 0 0 0,0 1 1 0 0,0-1-1 0 0,0 0 1 0 0,0 0-1 0 0,3 5-196 0 0,-2-3 212 0 0,-1 1-1 0 0,0-1 1 0 0,0 0-1 0 0,0 0 1 0 0,0 0-1 0 0,0 0 1 0 0,0 1-1 0 0,0-1 1 0 0,-1 0-1 0 0,1 0 1 0 0,-1 0-1 0 0,-1 3 1 0 0,-13 26 208 0 0,0 0-182 0 0,11-14-49 0 0,1 0 0 0 0,0 0 0 0 0,2 0-1 0 0,0 26 1 0 0,0 6-5 0 0,2-29 13 0 0,1-3 18 0 0,-2-17 118 0 0,-13 10 1182 0 0,-5 0-1018 0 0,-12 4 50 0 0,30-14-342 0 0,0 0-1 0 0,-1 0 1 0 0,1 0-1 0 0,0 0 1 0 0,0 0-1 0 0,-1 0 0 0 0,1 0 1 0 0,0 0-1 0 0,-1-1 1 0 0,1 1-1 0 0,0 0 1 0 0,-1 0-1 0 0,1 0 1 0 0,0 0-1 0 0,0-1 1 0 0,-1 1-1 0 0,1 0 1 0 0,0 0-1 0 0,0-1 1 0 0,0 1-1 0 0,-1 0 1 0 0,1-1-1 0 0,0 1 1 0 0,0 0-1 0 0,0 0 1 0 0,0-1-1 0 0,0 1 1 0 0,-1 0-1 0 0,1-1 1 0 0,0 1-1 0 0,0 0 1 0 0,0-1-1 0 0,0 1 1 0 0,0 0-1 0 0,0-1 0 0 0,0 1 1 0 0,0 0-1 0 0,0-1 1 0 0,0-16 212 0 0,0 16-209 0 0,1-9-87 0 0,0 0-1 0 0,0 0 1 0 0,1 0-1 0 0,1 1 1 0 0,0-1 0 0 0,0 1-1 0 0,1-1 1 0 0,0 1-1 0 0,10-16 1 0 0,7-16-128 0 0,-16 29 108 0 0,0 0 1 0 0,3-16 0 0 0,-7 23 106 0 0,0 0 1 0 0,0 0 0 0 0,0 0-1 0 0,-1 0 1 0 0,0 0 0 0 0,0-1-1 0 0,0 1 1 0 0,-2-8-1 0 0,2 13-3 0 0,0-1-1 0 0,0 1 1 0 0,0 0-1 0 0,0-1 1 0 0,0 1-1 0 0,0-1 1 0 0,0 1-1 0 0,-1-1 1 0 0,1 1-1 0 0,0 0 0 0 0,0-1 1 0 0,0 1-1 0 0,-1 0 1 0 0,1-1-1 0 0,0 1 1 0 0,0 0-1 0 0,-1-1 1 0 0,1 1-1 0 0,0 0 1 0 0,-1-1-1 0 0,1 1 1 0 0,0 0-1 0 0,-1 0 0 0 0,1-1 1 0 0,0 1-1 0 0,-1 0 1 0 0,1 0-1 0 0,-1 0 1 0 0,1 0-1 0 0,-1-1 1 0 0,0 2-27 0 0,0-1 1 0 0,0 0 0 0 0,1 0 0 0 0,-1 1 0 0 0,0-1 0 0 0,0 0 0 0 0,0 1-1 0 0,1-1 1 0 0,-1 1 0 0 0,0-1 0 0 0,1 1 0 0 0,-1-1 0 0 0,0 1 0 0 0,0 0-1 0 0,-1 2-211 0 0,-1 1-1 0 0,1-1 1 0 0,-1 0-1 0 0,1 1 1 0 0,-3 5-1 0 0,3-1 150 0 0,0 0 0 0 0,1 0 0 0 0,0 0-1 0 0,0 1 1 0 0,0-1 0 0 0,1 0 0 0 0,1 1-1 0 0,-1-1 1 0 0,1 0 0 0 0,1 0 0 0 0,-1 0-1 0 0,2 0 1 0 0,-1 0 0 0 0,1 0 0 0 0,0 0-1 0 0,0-1 1 0 0,1 1 0 0 0,0-1 0 0 0,1 0-1 0 0,7 9 1 0 0,1 5 95 0 0,-13-21 234 0 0,7-17 243 0 0,-4 2-292 0 0,0-1-1 0 0,-1 0 1 0 0,-1 0-1 0 0,0 1 1 0 0,-1-1-1 0 0,-1 0 1 0 0,-1 0 0 0 0,-4-24-1 0 0,4 36-249 0 0,0 6-90 0 0,0 12-298 0 0,0 21-254 0 0,8 51-325 0 0,-4-57 1402 0 0,-1-24 78 0 0</inkml:trace>
</inkml:ink>
</file>

<file path=ppt/ink/ink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29.582"/>
    </inkml:context>
    <inkml:brush xml:id="br0">
      <inkml:brushProperty name="width" value="0.1" units="cm"/>
      <inkml:brushProperty name="height" value="0.1" units="cm"/>
      <inkml:brushProperty name="color" value="#FF7C3B"/>
    </inkml:brush>
  </inkml:definitions>
  <inkml:trace contextRef="#ctx0" brushRef="#br0">102 163 8751 0 0,'0'0'674'0'0,"-10"-5"2422"0"0,-7-26-1793 0 0,16 29-1302 0 0,0-1-1 0 0,0 1 1 0 0,1 0-1 0 0,-1 0 1 0 0,1-1-1 0 0,-1 1 1 0 0,1-1-1 0 0,0 1 1 0 0,0 0 0 0 0,0-1-1 0 0,0 1 1 0 0,1-5-1 0 0,-1 7-1 0 0,0 0 1 0 0,0-1-1 0 0,1 1 0 0 0,-1 0 0 0 0,0 0 0 0 0,0-1 1 0 0,0 1-1 0 0,0 0 0 0 0,1 0 0 0 0,-1 0 0 0 0,0-1 1 0 0,0 1-1 0 0,1 0 0 0 0,-1 0 0 0 0,0 0 0 0 0,0 0 1 0 0,1-1-1 0 0,-1 1 0 0 0,0 0 0 0 0,0 0 0 0 0,1 0 1 0 0,-1 0-1 0 0,0 0 0 0 0,1 0 0 0 0,-1 0 0 0 0,0 0 1 0 0,0 0-1 0 0,1 0 0 0 0,-1 0 0 0 0,0 0 0 0 0,1 0 1 0 0,-1 0-1 0 0,0 0 0 0 0,0 0 0 0 0,1 0 0 0 0,-1 0 1 0 0,0 1-1 0 0,0-1 0 0 0,1 0 0 0 0,-1 0 0 0 0,0 0 0 0 0,0 0 1 0 0,1 1-1 0 0,-1-1 0 0 0,0 0 0 0 0,0 0 0 0 0,0 0 1 0 0,1 1-1 0 0,-1-1 0 0 0,10 10 283 0 0,-6-6-62 0 0,-1 1 0 0 0,0-1 0 0 0,-1 1 0 0 0,1 0 0 0 0,-1 0 0 0 0,0 0 1 0 0,3 10-1 0 0,-4-11-72 0 0,0-1 1 0 0,0 1 0 0 0,0 0-1 0 0,-1 0 1 0 0,0 0 0 0 0,0 0-1 0 0,0 0 1 0 0,0-1 0 0 0,0 1 0 0 0,-1 0-1 0 0,-1 7 1 0 0,2-10-59 0 0,-1-1 1 0 0,1 0-1 0 0,0 1 0 0 0,0-1 0 0 0,0 1 1 0 0,-1-1-1 0 0,1 1 0 0 0,0-1 1 0 0,0 0-1 0 0,-1 1 0 0 0,1-1 1 0 0,0 0-1 0 0,-1 1 0 0 0,1-1 1 0 0,-1 0-1 0 0,1 1 0 0 0,0-1 0 0 0,-1 0 1 0 0,1 0-1 0 0,-1 0 0 0 0,1 1 1 0 0,0-1-1 0 0,-1 0 0 0 0,1 0 1 0 0,-1 0-1 0 0,1 0 0 0 0,-1 0 1 0 0,1 0-1 0 0,-1 0 0 0 0,0 0 1 0 0,0 0-59 0 0,-1 0 0 0 0,1-1 1 0 0,0 1-1 0 0,-1-1 1 0 0,1 1-1 0 0,0-1 0 0 0,-1 0 1 0 0,1 0-1 0 0,0 1 1 0 0,-2-2-1 0 0,-1-2-226 0 0,-1 0 1 0 0,1 0-1 0 0,-7-9 0 0 0,9 9 148 0 0,-1 1 0 0 0,2-1 0 0 0,-1 0 0 0 0,0 1 0 0 0,1-1 0 0 0,-2-6 0 0 0,2 8-32 0 0,1 1 0 0 0,0-1-1 0 0,-1 1 1 0 0,1-1 0 0 0,0 1 0 0 0,0-1 0 0 0,0 1 0 0 0,0-1 0 0 0,0 1 0 0 0,0-1 0 0 0,1 1-1 0 0,-1-1 1 0 0,0 1 0 0 0,1-1 0 0 0,-1 1 0 0 0,1 0 0 0 0,-1-1 0 0 0,1 1 0 0 0,0-1 0 0 0,1-1 0 0 0,-1 3 27 0 0,0-1 0 0 0,-1 1 0 0 0,1-1 0 0 0,0 1 0 0 0,0 0 0 0 0,0 0 0 0 0,-1-1 0 0 0,1 1 0 0 0,0 0 0 0 0,0 0 1 0 0,0 0-1 0 0,0 0 0 0 0,-1 0 0 0 0,1 0 0 0 0,0 0 0 0 0,0 0 0 0 0,0 0 0 0 0,0 0 0 0 0,0 0 0 0 0,-1 1 1 0 0,1-1-1 0 0,0 0 0 0 0,0 1 0 0 0,-1-1 0 0 0,1 1 0 0 0,0-1 0 0 0,0 0 0 0 0,-1 1 0 0 0,1 0 0 0 0,0-1 0 0 0,-1 1 1 0 0,1-1-1 0 0,0 2 0 0 0,3 2 116 0 0,-1-1 0 0 0,1 1 0 0 0,-1 0 0 0 0,4 5 0 0 0,-6-6 4 0 0,1-1 0 0 0,-1 0-1 0 0,0 1 1 0 0,0-1 0 0 0,0 1 0 0 0,0 0-1 0 0,0-1 1 0 0,0 1 0 0 0,-1 0 0 0 0,1 3-1 0 0,-1-4-13 0 0,0-1 1 0 0,-1 0-1 0 0,1 0 0 0 0,0 0 0 0 0,0 0 0 0 0,-1 0 1 0 0,1 0-1 0 0,-1 0 0 0 0,1 0 0 0 0,-1 0 0 0 0,1 0 1 0 0,-1 0-1 0 0,0 0 0 0 0,1 0 0 0 0,-1 0 0 0 0,0-1 1 0 0,0 1-1 0 0,0 0 0 0 0,0 0 0 0 0,0-1 0 0 0,1 1 1 0 0,-1-1-1 0 0,0 1 0 0 0,0-1 0 0 0,-1 1 0 0 0,1-1 1 0 0,0 1-1 0 0,0-1 0 0 0,-1 0 0 0 0,0 1-67 0 0,2-1-1 0 0,-1 0 0 0 0,1 1-1 0 0,0-1 1 0 0,-1 0 0 0 0,1 0 0 0 0,0 0-1 0 0,0 1 1 0 0,-1-1 0 0 0,1 0 0 0 0,0 0-1 0 0,0 1 1 0 0,0-1 0 0 0,-1 0-1 0 0,1 1 1 0 0,0-1 0 0 0,0 0 0 0 0,0 1-1 0 0,0-1 1 0 0,0 0 0 0 0,0 1 0 0 0,0-1-1 0 0,0 0 1 0 0,-1 1 0 0 0,1-1-1 0 0,0 0 1 0 0,0 1 0 0 0,0-1 0 0 0,1 0-1 0 0,-1 1 1 0 0,0-1 0 0 0,0 0 0 0 0,0 1-1 0 0,7 12-479 0 0,-4-8 1467 0 0,-3-5-953 0 0,-1 0 1 0 0,1 0-1 0 0,0 1 0 0 0,0-1 1 0 0,0 0-1 0 0,-1 0 1 0 0,1 1-1 0 0,0-1 0 0 0,0 0 1 0 0,-1 0-1 0 0,1 0 0 0 0,0 1 1 0 0,0-1-1 0 0,-1 0 1 0 0,1 0-1 0 0,0 0 0 0 0,-1 0 1 0 0,1 0-1 0 0,0 0 1 0 0,-1 0-1 0 0,1 1 0 0 0,0-1 1 0 0,-1 0-1 0 0,1 0 0 0 0,0 0 1 0 0,-1 0-1 0 0,1-1 1 0 0,0 1-1 0 0,-1 0 0 0 0,1 0 1 0 0,0 0-1 0 0,-1 0 0 0 0,1 0 1 0 0,0 0-1 0 0,-1 0 1 0 0,1 0-1 0 0,0-1 0 0 0,0 1 1 0 0,-1 0-1 0 0,1-1 1 0 0,-16-7-246 0 0,14 7 193 0 0,1 0-2 0 0,0 0 0 0 0,0 0 0 0 0,0 0 0 0 0,0 0 0 0 0,0 0 0 0 0,0 0-1 0 0,0 0 1 0 0,0 0 0 0 0,0 0 0 0 0,1-1 0 0 0,-1 1 0 0 0,0 0 0 0 0,0-3 0 0 0,-1 0 15 0 0,1 2 18 0 0,1 1 0 0 0,-1-1 0 0 0,-14-24-64 0 0,14 24 64 0 0,1 0 0 0 0,-1 1 0 0 0,-1-2-17 0 0,0 0 0 0 0,0-1 0 0 0,0 1 0 0 0,1-1 0 0 0,-1 1 0 0 0,1-1 0 0 0,0 0 0 0 0,0 0 0 0 0,0 1 0 0 0,1-1 0 0 0,0 0 0 0 0,-1-5 0 0 0,0-5 1094 0 0,-5 33-958 0 0,5-18-158 0 0,1 1 0 0 0,-1 0 1 0 0,1 0-1 0 0,0 0 0 0 0,0 0 0 0 0,-1 0 0 0 0,1-1 1 0 0,0 1-1 0 0,1 0 0 0 0,-1 0 0 0 0,0 0 0 0 0,1 0 1 0 0,-1 0-1 0 0,1-1 0 0 0,-1 1 0 0 0,1 0 1 0 0,0 0-1 0 0,0-1 0 0 0,1 3 0 0 0,4 8 0 0 0,-2-4 21 0 0,0 0-9 0 0,0 0-1 0 0,0 0 1 0 0,7 9-1 0 0,-15-29-66 0 0,-1 0-1 0 0,1-1 1 0 0,1 0-1 0 0,0 1 1 0 0,1-1-1 0 0,0-15 1 0 0,-1-2-317 0 0,3 30 346 0 0,0-12 354 0 0,0 8-289 0 0,0 0 0 0 0,0 0 0 0 0,0 0 0 0 0,0 1 0 0 0,1-1 0 0 0,0 0 0 0 0,1-5 0 0 0,-1 7 0 0 0,0 1 0 0 0,-1-5 11 0 0,1 5-21 0 0,0-1-1 0 0,0 1 0 0 0,0 0 1 0 0,1 0-1 0 0,-1-1 0 0 0,0 1 0 0 0,0 0 1 0 0,1 0-1 0 0,-1 0 0 0 0,1 0 1 0 0,-1 1-1 0 0,3-2 0 0 0,-2 0 11 0 0,-3 2 0 0 0,19-3 0 0 0,4 1 0 0 0,-20 2 11 0 0,1-1 43 0 0,7 2 9 0 0,-8 0-63 0 0,29 11 64 0 0,-29-12-64 0 0,0 1 0 0 0,-1-1 0 0 0,1 1 0 0 0,0-1 0 0 0,0 1 0 0 0,0-1 0 0 0,0 0 0 0 0,0 1 0 0 0,-1-1 0 0 0,1 1 0 0 0,0-1 0 0 0,-2 0 25 0 0,1 0-1 0 0,0 0 1 0 0,-1 0-1 0 0,1 0 1 0 0,0 0-1 0 0,-1 0 1 0 0,1 0-1 0 0,-1 0 1 0 0,1 1-1 0 0,0-1 1 0 0,-1 0-1 0 0,1 0 1 0 0,-1 1-1 0 0,1-1 1 0 0,-1 0-1 0 0,1 1 1 0 0,-1-1-1 0 0,1 1 1 0 0,-1-1-1 0 0,1 0 1 0 0,-1 1-1 0 0,1-1 1 0 0,-1 1-1 0 0,0-1 1 0 0,1 1-1 0 0,-1 0 1 0 0,0-1-1 0 0,1 1 1 0 0,-1-1-1 0 0,0 1 1 0 0,0-1-1 0 0,0 1 1 0 0,1 0-1 0 0,-1-1 1 0 0,0 1-1 0 0,0 0 1 0 0,0-1-1 0 0,0 1 1 0 0,0 0-1 0 0,0-1 1 0 0,0 1-1 0 0,0-1 1 0 0,-1 1-1 0 0,1 0 1 0 0,0-1-1 0 0,0 1 1 0 0,0-1-1 0 0,-1 1 1 0 0,1 0-1 0 0,0-1 1 0 0,-1 1-1 0 0,1-1 1 0 0,0 1 0 0 0,-1-1-1 0 0,1 1 1 0 0,-2 0-1 0 0,2 0 3 0 0,-3 2-38 0 0,-5 21-42 0 0,7-22 53 0 0,1 0-10 0 0,0-1-56 0 0,-1 15-153 0 0,5 36 66 0 0,-3-50 153 0 0,0-1 0 0 0,0 0 0 0 0,-1 1 0 0 0,1-1 0 0 0,0 0 0 0 0,-1 1 0 0 0,1-1 0 0 0,-1 1 0 0 0,0-1 0 0 0,1 0 0 0 0,-1 1 0 0 0,0-1 0 0 0,0 1 0 0 0,0-1 0 0 0,0 3 0 0 0,0-2 0 0 0,0 0 0 0 0,0-1 11 0 0,0 0 32 0 0,0 0-33 0 0,0 1-17 0 0,0 0-31 0 0,0 0 0 0 0,1 1 0 0 0,-1-1 1 0 0,0 0-1 0 0,1 0 0 0 0,0 1 0 0 0,-1-1 0 0 0,3 4 0 0 0,-3-6-22 0 0,1 1 0 0 0,-1 0 48 0 0,1 1 12 0 0,10 15-205 0 0,-10-16 130 0 0,-1 0-313 0 0,1-1 320 0 0,-1 0 15 0 0,1 1 42 0 0,0 0 1 0 0,0 0-33 0 0,0-1 32 0 0,1 2 11 0 0,-1-1-10 0 0,-1-1-46 0 0,4 5-512 0 0,-3-5 513 0 0,-1 1-16 0 0,1 0 1 0 0,-1-1 15 0 0,1 1 32 0 0,-1-1-39 0 0,1 0-87 0 0,-1 1 76 0 0,1-1-1 0 0,-1 0 1 0 0,1 1 0 0 0,-1-1 0 0 0,1 0-1 0 0,-1 1 1 0 0,1-1 0 0 0,-1 0-1 0 0,1 0 1 0 0,-1 1 0 0 0,1-1-1 0 0,6 0 3031 0 0,-7-1-2964 0 0,0 1-19 0 0,-4 4-110 0 0,3-4 129 0 0,0 0 1 0 0,0 1-1 0 0,0-1 1 0 0,0 0-1 0 0,0 0 1 0 0,-1 0-1 0 0,1 0 1 0 0,0 0-1 0 0,0 0 1 0 0,0 0-1 0 0,0 0 1 0 0,-2-1-1 0 0,-6 0-46 0 0,9 1 110 0 0,-1 0 13 0 0,0 0-56 0 0,-1-1-3 0 0,0 1 32 0 0,1 0-33 0 0,-14-2 129 0 0,11 2-116 0 0,1 0-24 0 0,1 0 0 0 0,0 0 1 0 0,-1 0-1 0 0,1 0 0 0 0,0 0 0 0 0,0 0 0 0 0,-1-1 0 0 0,1 0 0 0 0,0 1 0 0 0,-3-2 0 0 0,4 2 1 0 0,-33-10-75 0 0,31 8 45 0 0,0 1 0 0 0,0-1 0 0 0,0 0-1 0 0,1 0 1 0 0,-5-4 0 0 0,0 0 19 0 0,4 4-9 0 0,0-1 0 0 0,1 1 0 0 0,-1-1 0 0 0,0 0 0 0 0,1 0-1 0 0,0 0 1 0 0,0 0 0 0 0,0 0 0 0 0,0 0 0 0 0,0 0 0 0 0,1-1 0 0 0,-2-3 0 0 0,-6-15-3 0 0,-6-12-26 0 0,13 32 53 0 0,1 0-8 0 0,-3-11-68 0 0,2 11 50 0 0,-4-17-73 0 0,6 18 84 0 0,-1-1-1 0 0,1 2-50 0 0</inkml:trace>
</inkml:ink>
</file>

<file path=ppt/ink/ink3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4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15.641"/>
    </inkml:context>
    <inkml:brush xml:id="br0">
      <inkml:brushProperty name="width" value="0.025" units="cm"/>
      <inkml:brushProperty name="height" value="0.025" units="cm"/>
    </inkml:brush>
  </inkml:definitions>
  <inkml:trace contextRef="#ctx0" brushRef="#br0">303 77 1375 0 0,'0'0'19816'0'0,"-18"-19"-18708"0"0,15 14-1085 0 0,-1 1-1 0 0,-1 0 1 0 0,1-1 0 0 0,-5-3-1 0 0,0 1-83 0 0,4 4 218 0 0,0 0 0 0 0,1 0-1 0 0,-1 1 1 0 0,0-1 0 0 0,-1 1 0 0 0,1 1 0 0 0,0-1-1 0 0,-1 1 1 0 0,1 0 0 0 0,0 0 0 0 0,-10 0-1 0 0,11 0-2 0 0,-22 0 731 0 0,26 1-805 0 0,-26 3 269 0 0,25-3-327 0 0,-1 0 31 0 0,-4 1-13 0 0,-1 1 0 0 0,0 0-1 0 0,1 0 1 0 0,-1 1 0 0 0,1-1-1 0 0,0 1 1 0 0,0 1 0 0 0,0-1 0 0 0,0 1-1 0 0,0 0 1 0 0,1 0 0 0 0,0 1-1 0 0,-7 7 1 0 0,8-7-98 0 0,1 1-1 0 0,-1 0 1 0 0,1 1 0 0 0,1-1 0 0 0,-1 1-1 0 0,1-1 1 0 0,0 1 0 0 0,0 0-1 0 0,1 0 1 0 0,-1 10 0 0 0,2-12 59 0 0,-1 3-36 0 0,1 0 0 0 0,0 0 0 0 0,1 10 0 0 0,0-9-6 0 0,0 0 1 0 0,1 0-1 0 0,0 0 0 0 0,0-1 0 0 0,1 1 1 0 0,0-1-1 0 0,1 1 0 0 0,-1-1 1 0 0,2 0-1 0 0,5 9 0 0 0,-5-10 4 0 0,0 0-1 0 0,1-1 1 0 0,0 1 0 0 0,0-1-1 0 0,0-1 1 0 0,0 1 0 0 0,1-1-1 0 0,0 0 1 0 0,0-1 0 0 0,13 7-1 0 0,-9-8 14 0 0,0 1-1 0 0,0-2 1 0 0,0 1-1 0 0,0-1 1 0 0,0-1-1 0 0,1 0 1 0 0,-1-1-1 0 0,0 0 1 0 0,14-2-1 0 0,-4-3 25 0 0,-19 5 0 0 0,-2 0 0 0 0,8 0 0 0 0,11-12 0 0 0,-17 11 0 0 0,-1-1 0 0 0,1 1 0 0 0,0 0 0 0 0,-1 0 0 0 0,1 0 0 0 0,0 0 0 0 0,-1 0 0 0 0,1 0 0 0 0,23-19 136 0 0,-24 19-136 0 0,0 0 0 0 0,1 0 0 0 0,-1-1 0 0 0,0 1 0 0 0,0 0 11 0 0,-1 1 42 0 0</inkml:trace>
</inkml:ink>
</file>

<file path=ppt/ink/ink3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3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2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1"/>
    </inkml:context>
    <inkml:brush xml:id="br0">
      <inkml:brushProperty name="width" value="0.1" units="cm"/>
      <inkml:brushProperty name="height" value="0.1" units="cm"/>
      <inkml:brushProperty name="color" value="#FFCC99"/>
    </inkml:brush>
  </inkml:definitions>
  <inkml:trace contextRef="#ctx0" brushRef="#br0">154 1222 1375 0 0,'1'19'6485'0'0,"1"-28"-6051"0"0,-1-7-471 0 0,0 0 0 0 0,-1 0 1 0 0,-3-16-1 0 0,1-15 5187 0 0,-5 59-3560 0 0,5 2-3226 0 0,1 1 0 0 0,1 19-1 0 0,1-20 2645 0 0,-2 1 0 0 0,-1 18 337 0 0,2-52-4250 0 0,0 11 2560 0 0,0-1 324 0 0,0-19 400 0 0,-6-37 3004 0 0,5 66-3285 0 0,1-1-1 0 0,-1 0 1 0 0,1 0-1 0 0,-1 1 1 0 0,1-1 0 0 0,0 0-1 0 0,-1 1 1 0 0,1-1-1 0 0,-1 1 1 0 0,1-1 0 0 0,0 0-1 0 0,-1 1 1 0 0,1-1-1 0 0,0 1 1 0 0,0-1 0 0 0,-1 1-1 0 0,1-1 1 0 0,0 1-1 0 0,0-1 1 0 0,0 1 0 0 0,-1-1-1 0 0,1 1 1 0 0,0-1-1 0 0,0 2 1 0 0,-3 16-1853 0 0,3-15 1525 0 0,-8 69-3654 0 0,-7 37 6873 0 0,13-194-3668 0 0,-1 15 6206 0 0,-2 85-5132 0 0,-8 47-3532 0 0,7-29 3545 0 0,-2 0-1 0 0,-15 40 407 0 0,23-93-3364 0 0,0-17 4862 0 0,-5 55-1925 0 0,1 4-1824 0 0,1-12 1430 0 0,1 0 1 0 0,1 0 0 0 0,-1 14-1 0 0,2-24-69 0 0,-6 22-252 0 0,0-1 200 0 0,5-19 128 0 0,1-1 11 0 0,-7 13-1654 0 0,7-12 950 0 0,-1 2 1263 0 0,-3 28-1068 0 0,4-32 431 0 0,2-6-2118 0 0,0-1 2175 0 0,-1 1 1 0 0,0-1-1 0 0,0-11 1 0 0,0 0 8 0 0,2-5 439 0 0,-1 0 0 0 0,-2-31-1 0 0,1-16 365 0 0,1 29-193 0 0,-6-70-1 0 0,0 54-250 0 0,6-90 0 0 0,-2 61-158 0 0,-4 50 154 0 0,3 30-250 0 0,0 0-1 0 0,0-1 1 0 0,1 1 0 0 0,0-11-1 0 0,2-42-103 0 0,-2 48 0 0 0,5-114 0 0 0,-2-48 510 0 0,-4 99-198 0 0,1 39 93 0 0,-9-61 0 0 0,9 88-376 0 0,0 0 0 0 0,0-1 0 0 0,1 1-1 0 0,2-14 1 0 0,-2 20-29 0 0,1-5-48 0 0,1-1 0 0 0,-1 1 0 0 0,2 0 0 0 0,-1 0 0 0 0,1 0 0 0 0,0 0 0 0 0,10-11 0 0 0,-9 14-79 0 0,0 0 0 0 0,1 0 0 0 0,-1 1 0 0 0,1-1 0 0 0,-1 2 0 0 0,1-1 0 0 0,9-3-1 0 0,-8 4-15 0 0,-1-1-1 0 0,1 0 0 0 0,7-5 0 0 0,-2 2 143 0 0,-8 4 10 0 0,0 0 0 0 0,0 0 0 0 0,0 0 0 0 0,0 0 0 0 0,0-1 0 0 0,5-4 3305 0 0,-22 23-3317 0 0,10-13-81 0 0,-15 25-84 0 0,2-1 0 0 0,-23 50 0 0 0,32-61 176 0 0,0 0 0 0 0,2 0 0 0 0,-8 30 0 0 0,11-37-28 0 0,1 1 1 0 0,0 0 0 0 0,1 0 0 0 0,0 0-1 0 0,0 0 1 0 0,1 0 0 0 0,4 18 0 0 0,6 11-349 0 0,1-1 0 0 0,20 38 0 0 0,-21-54 311 0 0,1-1 1 0 0,1 0 0 0 0,1-1-1 0 0,28 32 1 0 0,-17-22 122 0 0,-8-10-63 0 0,1-1 1 0 0,30 25 2561 0 0,-66-60-1231 0 0,-23-31-1361 0 0,-10-10-34 0 0,31 37 61 0 0,-26-37 0 0 0,27 33 0 0 0,-22-24 0 0 0,24 36 272 0 0,17 11-218 0 0,4 26-2632 0 0,8 25 431 0 0,2 11 1082 0 0,15 263-1495 0 0,-27-275 3214 0 0,-26-462 1132 0 0,19 396 2805 0 0,1 26-3306 0 0,2 2-1571 0 0,1 0-1 0 0,0 1 1 0 0,1-1-1 0 0,0 1 1 0 0,0-1-1 0 0,3 13 1 0 0,0 8-271 0 0,8 217-1555 0 0,-12 0 3469 0 0,-1-265-2110 0 0,-6-29 0 0 0,0 6 764 0 0,1-11 36 0 0,1 0 0 0 0,3-1 1 0 0,2 1-1 0 0,3-1 0 0 0,7-53 0 0 0,-8 119 2828 0 0,4 15-3164 0 0,0-5-77 0 0,48 417-3902 0 0,-53-439 4287 0 0,3 16 334 0 0,-3-18-348 0 0,1-1-1 0 0,-1 1 1 0 0,0-1 0 0 0,0 1-1 0 0,0 0 1 0 0,0-1 0 0 0,0 1-1 0 0,1-1 1 0 0,-1 1-1 0 0,0-1 1 0 0,1 1 0 0 0,-1-1-1 0 0,0 1 1 0 0,1-1 0 0 0,-1 1-1 0 0,1-1 1 0 0,-1 1-1 0 0,0-1 1 0 0,1 1 0 0 0,-1-1-1 0 0,1 0 1 0 0,0 1 0 0 0,0-1-41 0 0,-1 0 1 0 0,1 0 0 0 0,-1-1-1 0 0,0 1 1 0 0,1 0 0 0 0,-1 0-1 0 0,1-1 1 0 0,-1 1 0 0 0,0 0-1 0 0,1 0 1 0 0,-1-1 0 0 0,0 1-1 0 0,1 0 1 0 0,-1-1 0 0 0,0 1-1 0 0,0-1 1 0 0,1 1 0 0 0,-1 0-1 0 0,0-1 1 0 0,0 1-1 0 0,0-1 1 0 0,0 1 0 0 0,1-1-1 0 0,-1 1 1 0 0,0-1 0 0 0,3-13-364 0 0,-3 14 375 0 0,5-42 76 0 0,-3-1 1 0 0,-1 1-1 0 0,-5-46 0 0 0,0 11 459 0 0,3-180 1816 0 0,8 303 1655 0 0,16 51-6580 0 0,-6-28 1378 0 0,2 20-18 0 0,8 40 267 0 0,-26-127 987 0 0,0 0 0 0 0,-1 0 0 0 0,1 0 1 0 0,0 0-1 0 0,0 0 0 0 0,0 0 1 0 0,1 0-1 0 0,0 2 0 0 0,-1-4-23 0 0,-1 0 0 0 0,0 0 0 0 0,0 0 0 0 0,0 0-1 0 0,0 0 1 0 0,0 0 0 0 0,0 1 0 0 0,0-1 0 0 0,1 0 0 0 0,-1 0 0 0 0,0 0-1 0 0,0 0 1 0 0,0 0 0 0 0,0 0 0 0 0,1 0 0 0 0,-1 0 0 0 0,0 0 0 0 0,0 0 0 0 0,0 0-1 0 0,0 0 1 0 0,1 0 0 0 0,-1 0 0 0 0,0 0 0 0 0,0 0 0 0 0,0 0 0 0 0,0 0-1 0 0,0 0 1 0 0,1 0 0 0 0,-1 0 0 0 0,0 0 0 0 0,0 0 0 0 0,0 0 0 0 0,0 0-1 0 0,1 0 1 0 0,-1 0 0 0 0,0 0 0 0 0,4-13-402 0 0,-3-5 619 0 0,-1 0 0 0 0,0 0 0 0 0,-1 0 0 0 0,-5-23 0 0 0,-19-71 1455 0 0,25 112-1664 0 0,-5-20 252 0 0,-8-33 612 0 0,-21-52 0 0 0,65 140-420 0 0,29 58-1243 0 0,-31-46 174 0 0,40 51-1 0 0,-67-97 625 0 0,14 17-32 0 0,-15-18 30 0 0,-1 1 0 0 0,1 0 0 0 0,0 0-1 0 0,0-1 1 0 0,0 1 0 0 0,0 0 0 0 0,0-1-1 0 0,0 1 1 0 0,0-1 0 0 0,0 0 0 0 0,0 1-1 0 0,0-1 1 0 0,0 0 0 0 0,0 1 0 0 0,0-1-1 0 0,0 0 1 0 0,0 0 0 0 0,2 0 0 0 0,-3 0-11 0 0,1-1 1 0 0,-1 1 0 0 0,1 0 0 0 0,-1-1-1 0 0,1 1 1 0 0,-1-1 0 0 0,1 1 0 0 0,-1-1-1 0 0,0 1 1 0 0,1-1 0 0 0,-1 1 0 0 0,0-1 0 0 0,1 1-1 0 0,-1-1 1 0 0,0 1 0 0 0,0-1 0 0 0,0 0-1 0 0,1 1 1 0 0,-1-1 0 0 0,0 0 0 0 0,0 1-1 0 0,0-1 1 0 0,0 1 0 0 0,0-1 0 0 0,0 0-1 0 0,0 1 1 0 0,0-1 0 0 0,-1 0 0 0 0,1 1 0 0 0,0-2-1 0 0,-6-21 321 0 0,6 21-215 0 0,-6-16 341 0 0,-1 1 1 0 0,-1 0-1 0 0,0 0 1 0 0,-15-22 0 0 0,-48-60 348 0 0,45 66-358 0 0,65 66-3399 0 0,9 11 2217 0 0,29 24 128 0 0,-67-61 617 0 0,0 0-1 0 0,1 0 1 0 0,-1-1-1 0 0,1 0 0 0 0,0-1 1 0 0,15 4-1 0 0,-26-8 14 0 0,1-1-1 0 0,-1 0 1 0 0,0 0-1 0 0,0 0 1 0 0,1 0 0 0 0,-1 0-1 0 0,0 1 1 0 0,0-1-1 0 0,1 0 1 0 0,-1 0-1 0 0,0 0 1 0 0,1 0-1 0 0,-1 0 1 0 0,0 0-1 0 0,0 0 1 0 0,1 0-1 0 0,-1 0 1 0 0,0 0 0 0 0,1 0-1 0 0,-1 0 1 0 0,0 0-1 0 0,0 0 1 0 0,1-1-1 0 0,-1 1 1 0 0,0 0-1 0 0,1 0 1 0 0,-1 0-1 0 0,0 0 1 0 0,0 0 0 0 0,1-1-1 0 0,-1 1 1 0 0,0 0-1 0 0,1 0 1 0 0,-5-10 278 0 0,-12-8 695 0 0,-107-82 616 0 0,78 73-1088 0 0,35 22-315 0 0,0-1 1 0 0,0 0-1 0 0,1 0 0 0 0,0-1 1 0 0,-16-15-1 0 0,18 10-833 0 0,6 12 606 0 0,1 0 0 0 0,0 0 1 0 0,0 0-1 0 0,0 0 0 0 0,0-1 0 0 0,0 1 0 0 0,0 0 0 0 0,0 0 0 0 0,0 0 0 0 0,0 0 0 0 0,0-1 0 0 0,0 1 0 0 0,0 0 0 0 0,0 0 0 0 0,0 0 0 0 0,1 0 0 0 0,-1-1 0 0 0,0 1 0 0 0,0 0 0 0 0,0 0 0 0 0,0 0 0 0 0,0 0 0 0 0,0 0 0 0 0,0-1 0 0 0,0 1 0 0 0,0 0 0 0 0,1 0 0 0 0,-1 0 0 0 0,0 0 0 0 0,0 0 0 0 0,0 0 0 0 0,0 0 0 0 0,0 0 0 0 0,1-1 0 0 0,-1 1 0 0 0,1 0-111 0 0,1 0-1 0 0,-1 0 1 0 0,0 0 0 0 0,1 0-1 0 0,-1 1 1 0 0,0-1-1 0 0,1 0 1 0 0,-1 1 0 0 0,0-1-1 0 0,1 1 1 0 0,-1-1-1 0 0,0 1 1 0 0,0-1 0 0 0,2 2-1 0 0,19 12-171 0 0,-1 1 0 0 0,23 20 0 0 0,-21-16-131 0 0,38 25 1237 0 0,-71-55 2011 0 0,-2-2-1865 0 0,-24-18 0 0 0,33 28-998 0 0,0 1 0 0 0,-1 0 0 0 0,1 0 0 0 0,-1 0-1 0 0,1 0 1 0 0,-1 1 0 0 0,1-1 0 0 0,-1 1 0 0 0,0 0 0 0 0,0 0 0 0 0,1 0-1 0 0,-1 1 1 0 0,-7-1 0 0 0,9 1 57 0 0,0 1 1 0 0,0-1-1 0 0,0 1 0 0 0,0-1 0 0 0,0 1 1 0 0,0 0-1 0 0,0 0 0 0 0,0 0 0 0 0,0 0 0 0 0,0 0 1 0 0,1 0-1 0 0,-1 0 0 0 0,0 1 0 0 0,1-1 1 0 0,-1 1-1 0 0,1-1 0 0 0,-1 1 0 0 0,1-1 0 0 0,0 1 1 0 0,0 0-1 0 0,0 0 0 0 0,0 0 0 0 0,-2 3 1 0 0,-1 5-662 0 0,0 1 0 0 0,1 0 1 0 0,-3 15-1 0 0,1-3-586 0 0,-77 207 195 0 0,30-90 1832 0 0,60-204-3662 0 0,9-17 3168 0 0,-26 115 2577 0 0,1-9-3567 0 0,-5 33-1083 0 0,-27 133 4230 0 0,48-211-6210 0 0,55-192 4706 0 0,-95 294 1594 0 0,19-51-1535 0 0,1 0 0 0 0,-10 46 0 0 0,29-81-3416 0 0,3-6 1341 0 0,3-11 899 0 0,-2-2-1 0 0,0 1 1 0 0,11-33 0 0 0,9-18 243 0 0,-25 61 1720 0 0,-9 19-43 0 0,-2 6-1824 0 0,0 1-1 0 0,1 0 1 0 0,0 0 0 0 0,2 0 0 0 0,-1 1 0 0 0,2-1 0 0 0,0 0 0 0 0,1 27 0 0 0,0-40 54 0 0,0-1 0 0 0,0 0 0 0 0,0 1 0 0 0,0-1 0 0 0,0 0 0 0 0,0 1 0 0 0,0-1 0 0 0,0 0 0 0 0,0 0 0 0 0,0 1 0 0 0,0-1 0 0 0,0 0 0 0 0,1 0 0 0 0,-1 1 0 0 0,0-1 0 0 0,0 0 0 0 0,0 1 0 0 0,0-1 0 0 0,0 0 0 0 0,1 0 0 0 0,-1 0 0 0 0,0 1 0 0 0,0-1 0 0 0,0 0 0 0 0,1 0 0 0 0,-1 0 0 0 0,0 1 0 0 0,0-1 0 0 0,1 0 1 0 0,-1 0-1 0 0,0 0 0 0 0,8-5-1124 0 0,3-14-296 0 0,-4-4 1730 0 0,0 0 0 0 0,-2 0 0 0 0,0 0 0 0 0,-2-1 0 0 0,1-33 0 0 0,5-39 4162 0 0,-19 358-7314 0 0,11-270 2230 0 0,1-4 512 0 0,-1 0 0 0 0,-1 0 0 0 0,1 0 0 0 0,-2 0 0 0 0,0 0 0 0 0,-4-20 0 0 0,5 31 237 0 0,0 1-1 0 0,0-1 1 0 0,-1 0 0 0 0,1 1 0 0 0,0-1 0 0 0,0 1 0 0 0,-1-1 0 0 0,1 0 0 0 0,0 1 0 0 0,0-1-1 0 0,-1 1 1 0 0,1-1 0 0 0,-1 1 0 0 0,1-1 0 0 0,-1 1 0 0 0,1-1 0 0 0,-1 1 0 0 0,1 0 0 0 0,-1-1-1 0 0,1 1 1 0 0,-1-1 0 0 0,1 1 0 0 0,-1 0 0 0 0,1 0 0 0 0,-1-1 0 0 0,0 1 0 0 0,1 0 0 0 0,-2 0-1 0 0,1 0 12 0 0,0 0-1 0 0,0 0 0 0 0,0 1 1 0 0,0-1-1 0 0,0 1 1 0 0,-1-1-1 0 0,1 1 0 0 0,0-1 1 0 0,1 1-1 0 0,-1 0 0 0 0,0-1 1 0 0,0 1-1 0 0,0 0 0 0 0,-1 1 1 0 0,-3 4-72 0 0,0 0 1 0 0,0 1 0 0 0,-5 9-1 0 0,-13 30-485 0 0,15-28 894 0 0,-1-1 0 0 0,-21 30 0 0 0,27-46-1378 0 0,0-1 890 0 0,-1 1 0 0 0,1 0 0 0 0,0 0 0 0 0,0 1 0 0 0,0-1 0 0 0,0 1 0 0 0,0-1 0 0 0,0 1 0 0 0,1 0 0 0 0,-1 0-1 0 0,0 0 1 0 0,1 0 0 0 0,-4 4 0 0 0,-4 5-525 0 0,-14 19 664 0 0,14-41-442 0 0,10 9 178 0 0,0 1 0 0 0,0 0-1 0 0,0-1 1 0 0,-1 1 0 0 0,1 0 0 0 0,1-1-1 0 0,-1 1 1 0 0,0-1 0 0 0,1-2 0 0 0,0-10 274 0 0,-4-67 33 0 0,3 75-163 0 0,-1 3 19 0 0,1 1 0 0 0,0 0 0 0 0,0 0 0 0 0,0 0 0 0 0,1 0 0 0 0,-1 0 0 0 0,0 0-1 0 0,1-1 1 0 0,0-1 0 0 0,0 2-5 0 0,0 0-33 0 0,-1 1 16 0 0,1 1-50 0 0,4 0-1463 0 0,-4 0 1515 0 0,-1 0 0 0 0,1 0 0 0 0,-1 0 0 0 0,1 0 0 0 0,0 0-1 0 0,-1 0 1 0 0,1 0 0 0 0,-1 0 0 0 0,1 0 0 0 0,-1 0 0 0 0,1 1-1 0 0,-1-1 1 0 0,1 0 0 0 0,-1 0 0 0 0,1 1 0 0 0,-1-1-1 0 0,1 0 1 0 0,-1 0 0 0 0,0 1 0 0 0,1-1 0 0 0,0 1 0 0 0,86 78-957 0 0,-62-59 992 0 0,-25-18 257 0 0,-1 0-1 0 0,0 0 1 0 0,0-1 0 0 0,0 1 0 0 0,0 0 0 0 0,0-1 0 0 0,0 1 0 0 0,0-1 0 0 0,0 1 0 0 0,-1-1 0 0 0,1 0-1 0 0,-1 0 1 0 0,1 1 0 0 0,-1-1 0 0 0,1 0 0 0 0,-1 0 0 0 0,0 0 0 0 0,-3 1 0 0 0,-12 10-84 0 0,17-12-108 0 0,13 8-4956 0 0,2-12 11428 0 0,-30 9-6600 0 0,12-4 141 0 0,-38 9 706 0 0,64-13-7364 0 0,-5 0 6549 0 0,0 1 0 0 0,20 1-1 0 0,-34 1 22 0 0,0 0 0 0 0,1 0-1 0 0,-1 1 1 0 0,0 0 0 0 0,0-1-1 0 0,0 1 1 0 0,0 1 0 0 0,5 1-1 0 0,18 6 68 0 0,-25-9-67 0 0,1 2 2 0 0,-2-1-2 0 0,17 3-66 0 0,-16-4 66 0 0,8-1-304 0 0,-9 1 334 0 0,-1 0-1 0 0,0-1 0 0 0,0 1 0 0 0,1 0 0 0 0,-1-1 1 0 0,0 1-1 0 0,0 0 0 0 0,0-1 0 0 0,1 1 1 0 0,-1 0-1 0 0,0-1 0 0 0,0 1 0 0 0,0 0 0 0 0,0-1 1 0 0,0 1-1 0 0,0-1 0 0 0,0 1 0 0 0,0 0 1 0 0,0-1-1 0 0,0 1 0 0 0,0 0 0 0 0,0-1 0 0 0,0 1 1 0 0,0-1-1 0 0,0 1 0 0 0,0 0 0 0 0,0-1 1 0 0,0 1-1 0 0,-1 0 0 0 0,1-1 0 0 0,-3-12 1209 0 0,-3-5-789 0 0,1-1 0 0 0,-5-29-1 0 0,9 39-496 0 0,0-1 0 0 0,1 1 0 0 0,0 0-1 0 0,1-1 1 0 0,0 1 0 0 0,0 0 0 0 0,4-12-1 0 0,3-2 1 0 0,3-9 1188 0 0,-8 23-1761 0 0,-2 6 470 0 0,0 0 125 0 0,0 1-1 0 0,0-1 1 0 0,1 1 0 0 0,-1-1 0 0 0,1 1 0 0 0,-1 0 0 0 0,1 0 0 0 0,0 0 0 0 0,0 0 0 0 0,0 0-1 0 0,0 0 1 0 0,3-2 0 0 0,-3 3-35 0 0,-2 1-15 0 0,1 1-245 0 0,0-1 332 0 0,-1 1-1 0 0,1 0 0 0 0,0-1 1 0 0,-1 1-1 0 0,1-1 0 0 0,-1 1 1 0 0,1 0-1 0 0,-1-1 1 0 0,0 1-1 0 0,1 0 0 0 0,-1-1 1 0 0,0 1-1 0 0,1 0 0 0 0,-1 0 1 0 0,0-1-1 0 0,0 1 0 0 0,0 0 1 0 0,0 0-1 0 0,0 0 0 0 0,0-1 1 0 0,0 1-1 0 0,0 0 0 0 0,0 0 1 0 0,0-1-1 0 0,0 1 1 0 0,-1 1-1 0 0,-5 27 854 0 0,6-25-940 0 0,-21 56 2488 0 0,32-78-5643 0 0,-9 13 3200 0 0,9-19-108 0 0,-10 20 131 0 0,1 0 1 0 0,0-1 0 0 0,0 1 0 0 0,0 0 0 0 0,0 0 0 0 0,1 0-1 0 0,-1 1 1 0 0,1-1 0 0 0,0 1 0 0 0,0-1 0 0 0,0 1 0 0 0,1 0-1 0 0,6-4 1 0 0,-9 6-41 0 0,18-4-12 0 0,-5 3 44 0 0,-10 2-38 0 0,-1 0 1 0 0,1 0-1 0 0,-1 0 0 0 0,1 0 0 0 0,-1 1 0 0 0,0-1 0 0 0,1 1 0 0 0,-1 0 0 0 0,4 2 1 0 0,-2 0 64 0 0,-4-3-16 0 0,0 1 0 0 0,0 0 0 0 0,1-1 0 0 0,-1 1 0 0 0,0-1 0 0 0,0 0 0 0 0,0 1 0 0 0,0-1 0 0 0,1 0 0 0 0,-1 0 0 0 0,0 1 0 0 0,0-1 0 0 0,1 0 0 0 0,1-1 0 0 0,-1 1-49 0 0,-2 0 1 0 0,2 0 32 0 0,-2 0-33 0 0,0 1 1 0 0,2-1 42 0 0,0 0 11 0 0,29 4-69 0 0,-9 1 210 0 0,-20-5-141 0 0,0 0 0 0 0,3 0 90 0 0,1 0-1 0 0,0 0 0 0 0,-1-1 1 0 0,11-2-1 0 0,1 0 280 0 0,3-4-49 0 0,-6 3-184 0 0,-14 4-72 0 0,1 0 2 0 0,3-2-28 0 0,0 0 0 0 0,1 1 0 0 0,-1 0 0 0 0,0 0 0 0 0,1 0 0 0 0,-1 1 0 0 0,0-1 1 0 0,1 1-1 0 0,7 1 0 0 0,5-1 3 0 0,41-4 40 0 0,35-3 94 0 0,143-22 81 0 0,-208 26-249 0 0,60-9 104 0 0,-37 4-3 0 0,21-6 50 0 0,-66 13-152 0 0,12-4 142 0 0,1-1 1 0 0,-1 0 0 0 0,19-10-1 0 0,-35 14-114 0 0,15-6 60 0 0,-2 2-84 0 0,-10 4 2 0 0,-1 1 0 0 0,1-1 1 0 0,0 1-1 0 0,0 0 0 0 0,7-1 1 0 0,6-1 103 0 0,-16 3-116 0 0,0 0 0 0 0,15-2 64 0 0,-15 1-64 0 0,-1 1 0 0 0,1 0 0 0 0,12-2 23 0 0,-10 0 14 0 0,8-3 143 0 0,-12 5-116 0 0,12-6-95 0 0,-9 5 29 0 0,0-1 0 0 0,0 1 0 0 0,0-1 1 0 0,14-12 6866 0 0,11 13-9608 0 0,18-1 1739 0 0,-37 2 860 0 0,-1 0-1 0 0,1-1 1 0 0,-1 0-1 0 0,1-1 1 0 0,-1 0-1 0 0,0 0 1 0 0,0 0 0 0 0,16-8-1 0 0,19-6-21 0 0,58-17-500 0 0,-95 31 615 0 0,0 1 0 0 0,-1 0 0 0 0,12 0 1 0 0,0-1-23 0 0,164-46 73 0 0,-157 40 0 0 0,-11 3 0 0 0,0 1 0 0 0,0 0 0 0 0,19-3 0 0 0,-18 5 7 0 0,0-1-1 0 0,0-1 0 0 0,15-6 1 0 0,14-4 167 0 0,-21 10-13 0 0,-13 2-65 0 0,0 0 0 0 0,0 0-1 0 0,14-6 1 0 0,-21 8-96 0 0,-2-1 10 0 0,0 1 0 0 0,0 0 1 0 0,0 0-1 0 0,0 0 0 0 0,0 0 0 0 0,1 0 0 0 0,-1 0 0 0 0,0 0 0 0 0,0 0 0 0 0,0 0 0 0 0,0 0 1 0 0,0 0-1 0 0,0 0 0 0 0,0 0 0 0 0,0 0 0 0 0,0-1 0 0 0,0 1 0 0 0,0 0 0 0 0,0 0 1 0 0,0 0-1 0 0,0 0 0 0 0,0 0 0 0 0,0 0 0 0 0,0 0 0 0 0,0 0 0 0 0,0 0 0 0 0,0-1 0 0 0,0 1 1 0 0,0 0-1 0 0,0 0 0 0 0,0 0 0 0 0,0 0 0 0 0,0 0 0 0 0,0 0 0 0 0,0 0 0 0 0,0 0 1 0 0,0 0-1 0 0,0 0 0 0 0,0-1 0 0 0,0 1 0 0 0,0 0 0 0 0,0 0 0 0 0,0 0 0 0 0,0 0 0 0 0,0 0 1 0 0,0 0-1 0 0,0 0 0 0 0,-1 0 0 0 0,-5-5 1078 0 0,-7-2 472 0 0,2 3-1400 0 0,1 1 0 0 0,0 1 0 0 0,-1-1 0 0 0,0 2 0 0 0,0-1-1 0 0,0 2 1 0 0,-17 0 0 0 0,-3-1 41 0 0,-60 2 341 0 0,31 0-265 0 0,31 0-186 0 0,17 0-3 0 0,0-1 1 0 0,0 0-1 0 0,0-1 1 0 0,-16-3-1 0 0,5-3-98 0 0,0-2 0 0 0,0-1-1 0 0,1 0 1 0 0,1-2 0 0 0,-23-15 0 0 0,33 20-118 0 0,0-1 1 0 0,1 0 0 0 0,0-1-1 0 0,0 0 1 0 0,1-1-1 0 0,0 1 1 0 0,1-2 0 0 0,-13-19-1 0 0,17 24-58 0 0,1 0 0 0 0,1 0 0 0 0,-4-9 1 0 0,4 7 66 0 0,-1 1 1 0 0,0-1 0 0 0,-7-9 0 0 0,-4-12 90 0 0,5 9 56 0 0,9 18-33 0 0,-4-6 15 0 0,0 1 0 0 0,0-1 0 0 0,0 1 0 0 0,-1 0-1 0 0,0 0 1 0 0,-6-7 0 0 0,6 8-26 0 0,4 6-59 0 0,4 7-2495 0 0,-2-4 2512 0 0,0-1 0 0 0,-1 0 0 0 0,1 1 1 0 0,-1-1-1 0 0,0 5 0 0 0,0-4 26 0 0,1 3 90 0 0,0 0 0 0 0,-1-1 0 0 0,0 1 0 0 0,0 0 0 0 0,0-1-1 0 0,-1 1 1 0 0,1 0 0 0 0,-2-1 0 0 0,1 1 0 0 0,0-1 0 0 0,-1 0 0 0 0,0 1 0 0 0,0-1 0 0 0,-1 0-1 0 0,0 0 1 0 0,-3 5 0 0 0,-1 2 113 0 0,-11 25 0 0 0,12-23 466 0 0,-12 19 0 0 0,4-8-478 0 0,11-18-72 0 0,0-1 1 0 0,-1 1-1 0 0,0-1 1 0 0,0 0-1 0 0,-1 0 1 0 0,1 0-1 0 0,-11 10 1 0 0,4-8 165 0 0,7-4-133 0 0,0-1 1 0 0,0 0-1 0 0,-1 0 1 0 0,1 0-1 0 0,-10 4 1 0 0,-89 35 1036 0 0,68-32-863 0 0,-66 9 0 0 0,15-4-298 0 0,-58 8 68 0 0,107-17-64 0 0,-56 3 0 0 0,12-11-63 0 0,74 1 62 0 0,-32-3-79 0 0,-67-16 0 0 0,55 10 48 0 0,32 6 0 0 0,-30-10 0 0 0,41 12 24 0 0,-1 0 0 0 0,0 0 0 0 0,0 1 0 0 0,-13-1 0 0 0,-19-2-16 0 0,38 4 21 0 0,0-1-15 0 0,1 0 1 0 0,-1 1 0 0 0,0 0-1 0 0,1-1 1 0 0,-1 1-1 0 0,0 0 1 0 0,0 0-1 0 0,-2 1 1 0 0,4 2-856 0 0,0 0 399 0 0,1 0 1 0 0,0 0-1 0 0,-1 0 1 0 0,1 0-1 0 0,1 0 1 0 0,-1 0-1 0 0,0 0 1 0 0,1-1-1 0 0,-1 1 1 0 0,2 5-1 0 0,2 16 103 0 0,-4 0 399 0 0,-2 0 0 0 0,0 0 0 0 0,-2 0 0 0 0,-1-1 1 0 0,0 1-1 0 0,-2-1 0 0 0,-1 0 0 0 0,-11 24 0 0 0,15-38 89 0 0,-1-1 0 0 0,1 0 0 0 0,-8 9 388 0 0,15-30-1929 0 0,29-93 456 0 0,-30 99 2572 0 0,-10 27-93 0 0,6-6-2102 0 0,0 1-1 0 0,0 0 1 0 0,2-1 0 0 0,0 1 0 0 0,0 0-1 0 0,5 24 1 0 0,-5-38 555 0 0,0-1 0 0 0,0 1 0 0 0,0-1-1 0 0,0 1 1 0 0,0-1 0 0 0,0 1 0 0 0,0-1-1 0 0,0 0 1 0 0,1 1 0 0 0,-1-1 0 0 0,0 1-1 0 0,0-1 1 0 0,1 1 0 0 0,-1-1 0 0 0,0 0 0 0 0,0 1-1 0 0,1-1 1 0 0,-1 0 0 0 0,0 1 0 0 0,1-1-1 0 0,-1 0 1 0 0,1 1 0 0 0,-1-1 0 0 0,0 0 0 0 0,1 0-1 0 0,-1 1 1 0 0,1-1 0 0 0,-1 0 0 0 0,1 0-1 0 0,0 0 1 0 0,-1 0-16 0 0,1 0 1 0 0,0 0-1 0 0,0-1 0 0 0,0 1 0 0 0,0-1 1 0 0,-1 1-1 0 0,1-1 0 0 0,0 1 1 0 0,-1-1-1 0 0,1 1 0 0 0,0-1 0 0 0,-1 1 1 0 0,1-1-1 0 0,0-1 0 0 0,18-27-1249 0 0,23-73-125 0 0,-31 73 1617 0 0,1 0 1 0 0,1 1 0 0 0,19-31 939 0 0,-33 72 2135 0 0,-15 59-1838 0 0,8-40-1620 0 0,1-1-1 0 0,-3 51 0 0 0,10-82 162 0 0,0 1 0 0 0,0-1 0 0 0,0 0 0 0 0,-1 1 0 0 0,1-1-1 0 0,0 1 1 0 0,0-1 0 0 0,0 0 0 0 0,0 1 0 0 0,0-1 0 0 0,0 1 0 0 0,1-1-1 0 0,-1 0 1 0 0,0 1 0 0 0,0-1 0 0 0,0 0 0 0 0,0 1 0 0 0,0-1 0 0 0,0 0-1 0 0,1 1 1 0 0,-1-1 0 0 0,0 0 0 0 0,0 1 0 0 0,0-1 0 0 0,1 0 0 0 0,-1 1-1 0 0,0-1 1 0 0,1 0 0 0 0,-1 0 0 0 0,0 1 0 0 0,1-1 0 0 0,-1 0 0 0 0,0 0-1 0 0,1 1 1 0 0,0-2-68 0 0,0 1 0 0 0,0 0 0 0 0,0 0 0 0 0,0-1 0 0 0,0 1 0 0 0,0 0 0 0 0,-1-1 0 0 0,1 1 0 0 0,0-1 0 0 0,0 1 0 0 0,0-1 0 0 0,-1 1 0 0 0,2-2 0 0 0,21-24-1438 0 0,-8 0 1536 0 0,0 0-1 0 0,15-43 1 0 0,-4 9 182 0 0,-50 117 4945 0 0,-27 103-6776 0 0,48-131 1827 0 0,3-29-248 0 0,0 1-1 0 0,0 0 1 0 0,0 0 0 0 0,0 0-1 0 0,0 0 1 0 0,0 0 0 0 0,0-1-1 0 0,1 1 1 0 0,-1 0-1 0 0,0 0 1 0 0,1 0 0 0 0,-1-1-1 0 0,1 2 1 0 0,-1-2-35 0 0,0 0-1 0 0,1 0 1 0 0,-1 1 0 0 0,0-1 0 0 0,1 0-1 0 0,-1 0 1 0 0,0 0 0 0 0,1 0-1 0 0,-1 0 1 0 0,0 0 0 0 0,1 0 0 0 0,-1 1-1 0 0,0-1 1 0 0,1 0 0 0 0,-1 0-1 0 0,1 0 1 0 0,-1-1 0 0 0,0 1 0 0 0,1 0-1 0 0,-1 0 1 0 0,0 0 0 0 0,1 0-1 0 0,-1 0 1 0 0,0 0 0 0 0,1 0 0 0 0,-1-1-1 0 0,0 1 1 0 0,1 0 0 0 0,-1 0-1 0 0,0 0 1 0 0,0-1 0 0 0,1 1 0 0 0,-1 0-1 0 0,3-3 18 0 0,-1 1 0 0 0,0 0 0 0 0,1-1 0 0 0,-1 1 0 0 0,0-1 0 0 0,0 0 1 0 0,0 1-1 0 0,-1-1 0 0 0,3-6 0 0 0,11-31-818 0 0,-12 30 831 0 0,62-163 2208 0 0,-67 174-1707 0 0,1 1-1 0 0,0-1 0 0 0,0 0 0 0 0,0 1 1 0 0,0-1-1 0 0,0 1 0 0 0,0-1 0 0 0,1 1 1 0 0,-1 0-1 0 0,0 2 0 0 0,0-3-47 0 0,-18 53-1212 0 0,3 1 0 0 0,-11 61 0 0 0,25-108 872 0 0,1-5-49 0 0,0 0 0 0 0,1 0 1 0 0,-1 0-1 0 0,1 0 0 0 0,-1 0 0 0 0,1 0 0 0 0,1 6 1 0 0,-1-9-85 0 0,0 0 1 0 0,0 0-1 0 0,1 0 1 0 0,-1 0-1 0 0,0 0 1 0 0,0 0-1 0 0,1 0 1 0 0,-1 0-1 0 0,0 0 1 0 0,1 0-1 0 0,-1 0 1 0 0,0 0-1 0 0,0 0 1 0 0,1 0-1 0 0,-1 0 1 0 0,0 0-1 0 0,0 0 1 0 0,1 0-1 0 0,-1-1 1 0 0,0 1-1 0 0,0 0 1 0 0,10-9-1636 0 0,6-13 1538 0 0,-2 0 1 0 0,24-47-1 0 0,-20 34 231 0 0,3-6 64 0 0,-9 15 154 0 0,2 1 0 0 0,19-26 330 0 0,-40 69 2655 0 0,6-13-2538 0 0,-83 245-835 0 0,84-250 71 0 0,0 1 0 0 0,0-1 0 0 0,0 0 0 0 0,-1 0 1 0 0,1 0-1 0 0,0 1 0 0 0,0-1 0 0 0,0 0 1 0 0,0 0-1 0 0,0 0 0 0 0,0 1 0 0 0,0-1 0 0 0,0 0 1 0 0,0 0-1 0 0,-1 1 0 0 0,1-1 0 0 0,0 0 1 0 0,0 0-1 0 0,0 1 0 0 0,0-1 0 0 0,1 0 0 0 0,-1 0 1 0 0,0 0-1 0 0,0 1 0 0 0,0-1 0 0 0,0 0 1 0 0,0 0-1 0 0,0 1 0 0 0,0-1 0 0 0,0 0 0 0 0,0 0 1 0 0,0 0-1 0 0,1 1 0 0 0,-1-1 0 0 0,0 0 1 0 0,8-5-1879 0 0,8-13 862 0 0,1-12 1101 0 0,15-37 1 0 0,-20 39 157 0 0,2 0 0 0 0,17-27 1 0 0,-38 72 5710 0 0,-7 31-4341 0 0,-7 40-2803 0 0,19-81 1162 0 0,1-5 20 0 0,1 1 1 0 0,-1-1-1 0 0,1 0 1 0 0,-1 1-1 0 0,1-1 1 0 0,0 1-1 0 0,0-1 1 0 0,0 0-1 0 0,0 4 1 0 0,0-6-12 0 0,1 1 1 0 0,-1-1-1 0 0,0 0 1 0 0,1 0 0 0 0,-1 0-1 0 0,0 0 1 0 0,0 0 0 0 0,1 0-1 0 0,-1 0 1 0 0,0 0 0 0 0,1 0-1 0 0,-1 0 1 0 0,0 0 0 0 0,1 0-1 0 0,-1 0 1 0 0,0 0 0 0 0,0 0-1 0 0,1 0 1 0 0,-1-1-1 0 0,0 1 1 0 0,0 0 0 0 0,1 0-1 0 0,-1 0 1 0 0,0 0 0 0 0,0 0-1 0 0,1-1 1 0 0,-1 1 0 0 0,0 0-1 0 0,0 0 1 0 0,1-1 0 0 0,8-6-405 0 0,4-6 289 0 0,0-2 1 0 0,-1 0-1 0 0,-1 0 1 0 0,0-1 0 0 0,16-33-1 0 0,-14 26 331 0 0,0 0-1 0 0,29-37 441 0 0,-46 77 1778 0 0,-28 70-127 0 0,22-61-2164 0 0,0-1 1 0 0,2 1-1 0 0,-9 50 0 0 0,17-76-87 0 0,0 0-1 0 0,0 0 1 0 0,0 0 0 0 0,0 0-1 0 0,0 0 1 0 0,0 0 0 0 0,0 0-1 0 0,0 1 1 0 0,0-1 0 0 0,0 0-1 0 0,0 0 1 0 0,0 0-1 0 0,0 0 1 0 0,0 0 0 0 0,9-4-2486 0 0,2-7 1167 0 0,81-116 476 0 0,-50 67 2371 0 0,-46 79 3196 0 0,-8 21-4504 0 0,8-26-371 0 0,-1 1 1 0 0,2 0-1 0 0,-3 26 0 0 0,6-41 113 0 0,0 0-1 0 0,-1 0 1 0 0,1 1-1 0 0,0-1 0 0 0,0 0 1 0 0,0 0-1 0 0,0 1 1 0 0,0-1-1 0 0,0 0 1 0 0,0 0-1 0 0,0 1 1 0 0,0-1-1 0 0,0 0 0 0 0,0 0 1 0 0,0 0-1 0 0,0 1 1 0 0,1-1-1 0 0,-1 0 1 0 0,0 0-1 0 0,0 0 0 0 0,0 1 1 0 0,0-1-1 0 0,0 0 1 0 0,0 0-1 0 0,0 0 1 0 0,1 1-1 0 0,-1-1 1 0 0,0 0-1 0 0,0 0 0 0 0,0 0 1 0 0,0 0-1 0 0,1 1 1 0 0,-1-1-1 0 0,0 0 1 0 0,0 0-1 0 0,0 0 1 0 0,1 0-1 0 0,-1 0 0 0 0,0 0 1 0 0,0 0-1 0 0,1 0 1 0 0,-1 0-1 0 0,0 0 1 0 0,12-6-1391 0 0,7-13 416 0 0,5-13 1073 0 0,-1-1 1 0 0,30-62 1326 0 0,-60 104 1453 0 0,-6 15 1250 0 0,3 0-4589 0 0,1 1 0 0 0,2 0 0 0 0,0 0-1 0 0,-4 39 1 0 0,36-84-5151 0 0,15-39 5891 0 0,33-65 2102 0 0,-77 136 2623 0 0,2-9-4634 0 0,-3 10-210 0 0,-19 54-730 0 0,21-57 470 0 0,1 1 0 0 0,0-1 0 0 0,0 1 0 0 0,0 16 0 0 0,15-25-5378 0 0,4-17 4774 0 0,-3-3 687 0 0,0 0 1 0 0,-1-2 0 0 0,-1 1 0 0 0,12-26 0 0 0,1-2 189 0 0,-19 36 134 0 0,-6 10-87 0 0,-4 6-87 0 0,-9 15 1075 0 0,2 1 1 0 0,0 1-1 0 0,2 0 0 0 0,-14 43 0 0 0,17-47-982 0 0,6-18-315 0 0,2-1-348 0 0,0 0 151 0 0,-1 0 1 0 0,1 0 0 0 0,-1-1-1 0 0,1 1 1 0 0,-1-1-1 0 0,0 1 1 0 0,1-1 0 0 0,-1 1-1 0 0,1-4 1 0 0,0 3 187 0 0,51-74-626 0 0,24-31 3259 0 0,-82 126 1170 0 0,0-6-3537 0 0,-9 20-185 0 0,3 0 1 0 0,-13 55-1 0 0,40-99-5770 0 0,85-126 5287 0 0,-64 91 3548 0 0,-42 64 1087 0 0,-21 45-4001 0 0,18-44-147 0 0,0 0 1 0 0,1 1 0 0 0,0-1 0 0 0,-2 22 0 0 0,9-40 31 0 0,0-1 1 0 0,0 0-1 0 0,0 0 0 0 0,0 0 0 0 0,0 0 0 0 0,0 0 0 0 0,0 0 1 0 0,1 1-1 0 0,-1-1 0 0 0,0 0 0 0 0,0 0 0 0 0,0 0 1 0 0,0 0-1 0 0,0 0 0 0 0,1 0 0 0 0,-1 0 0 0 0,0 0 1 0 0,0 0-1 0 0,0 0 0 0 0,0 0 0 0 0,1 0 0 0 0,-1 0 0 0 0,0 0 1 0 0,0 0-1 0 0,0 0 0 0 0,0 0 0 0 0,1 0 0 0 0,-1 0 1 0 0,0 0-1 0 0,0 0 0 0 0,0 0 0 0 0,0 0 0 0 0,1 0 1 0 0,-1 0-1 0 0,0 0 0 0 0,0 0 0 0 0,0-1 0 0 0,0 1 0 0 0,0 0 1 0 0,1 0-1 0 0,6-3-922 0 0,-1-1 596 0 0,-1 0 0 0 0,0 0 0 0 0,-1-1 0 0 0,1 0 0 0 0,-1 1 0 0 0,5-8-1 0 0,21-35 350 0 0,-14 21-72 0 0,75-103 3230 0 0,-102 145 584 0 0,-1 4-3881 0 0,2 0 0 0 0,0 1 0 0 0,1 0 0 0 0,1 1 0 0 0,-8 35-1 0 0,34-70-5381 0 0,45-84 5138 0 0,-28 40 517 0 0,-38 70 5115 0 0,-7 33-5082 0 0,6-31-199 0 0,1-1 1 0 0,0 1 0 0 0,-2 26-1 0 0,10-43-1501 0 0,-2 1 1247 0 0,0-1 0 0 0,-1 1 1 0 0,0-1-1 0 0,1 0 0 0 0,-1 0 1 0 0,0 0-1 0 0,0 0 0 0 0,0 0 1 0 0,0 0-1 0 0,3-5 0 0 0,21-34 794 0 0,-19 28-745 0 0,32-47 1724 0 0,-40 65-981 0 0,1-1 0 0 0,-1 1 0 0 0,-1 0 0 0 0,1-1 0 0 0,-4 8 1 0 0,-1 6-1055 0 0,-28 82 960 0 0,38-111-853 0 0,-1-1 1 0 0,-1 1-1 0 0,2-21 0 0 0,1 1 448 0 0,36-163 13 0 0,-33 155 2379 0 0,-22 41 1505 0 0,12 0-3924 0 0,-1 0 0 0 0,1 0 1 0 0,0 0-1 0 0,0 0 0 0 0,-1 0 0 0 0,1 0 1 0 0,1 1-1 0 0,-1-1 0 0 0,0 1 0 0 0,0 0 1 0 0,-1 4-1 0 0,-14 36-1261 0 0,12-28 968 0 0,2-6 123 0 0,-30 90-640 0 0,41-114-1786 0 0,22-67 1454 0 0,-24 61 1276 0 0,2 1 0 0 0,0 0 0 0 0,1 0 0 0 0,15-26 816 0 0,-22 62 297 0 0,-4 16-1218 0 0,-7 45 0 0 0,4-47-29 0 0,-1 57-1 0 0,6-86-6 0 0,0-1-1 0 0,0 1 0 0 0,0 0 1 0 0,0 0-1 0 0,0 0 1 0 0,0-1-1 0 0,0 1 0 0 0,0 0 1 0 0,0 0-1 0 0,0 0 1 0 0,0-1-1 0 0,1 1 0 0 0,-1 0 1 0 0,0 0-1 0 0,1-1 1 0 0,-1 1-1 0 0,0 0 0 0 0,1 0 1 0 0,-1-1-1 0 0,1 1 1 0 0,-1-1-1 0 0,1 1 0 0 0,-1 0 1 0 0,1-1-1 0 0,0 1 1 0 0,-1-1-1 0 0,2 1 0 0 0,-1-1-54 0 0,0 0 0 0 0,0 0-1 0 0,0-1 1 0 0,-1 1 0 0 0,1 0-1 0 0,0 0 1 0 0,0-1 0 0 0,0 1 0 0 0,-1-1-1 0 0,1 1 1 0 0,0-1 0 0 0,0 1-1 0 0,-1-1 1 0 0,1 1 0 0 0,0-1-1 0 0,-1 0 1 0 0,1 1 0 0 0,-1-1-1 0 0,1 0 1 0 0,-1 0 0 0 0,1 1 0 0 0,-1-1-1 0 0,1 0 1 0 0,-1-1 0 0 0,9-18 373 0 0,-1 0 1 0 0,-1 0 0 0 0,-1 0 0 0 0,7-43 0 0 0,-9 42 1411 0 0,-4 24-1474 0 0,1-1 0 0 0,-1 0 0 0 0,0 1-1 0 0,0-1 1 0 0,-1 0 0 0 0,1 0 0 0 0,-1 3-1 0 0,1-1-181 0 0,-23 194-660 0 0,40-225-2659 0 0,5-67 4042 0 0,4-11 1988 0 0,-28 120-1291 0 0,0 21-1832 0 0,1 0 0 0 0,1 0 1 0 0,6 37-1 0 0,-6-70 270 0 0,1-1 0 0 0,-1 0 0 0 0,1 1 0 0 0,0-1 0 0 0,-1 0 1 0 0,1 0-1 0 0,0 0 0 0 0,1 1 0 0 0,-1-1 0 0 0,2 3 0 0 0,-2-5 75 0 0,-1 0 1 0 0,0 1-1 0 0,1-1 0 0 0,-1 0 1 0 0,0 0-1 0 0,1 1 0 0 0,-1-1 1 0 0,1 0-1 0 0,-1 0 1 0 0,0 1-1 0 0,1-1 0 0 0,-1 0 1 0 0,1 0-1 0 0,-1 0 0 0 0,1 0 1 0 0,-1 0-1 0 0,1 0 1 0 0,-1 0-1 0 0,0 0 0 0 0,1 0 1 0 0,-1 0-1 0 0,1 0 0 0 0,0 0 7 0 0,0-1-1 0 0,0 1 1 0 0,0-1-1 0 0,0 1 1 0 0,0-1-1 0 0,0 1 1 0 0,-1-1-1 0 0,1 1 1 0 0,0-1-1 0 0,0 0 1 0 0,-1 0-1 0 0,1 1 1 0 0,0-1-1 0 0,0-1 1 0 0,4-6-4 0 0,-1 0 0 0 0,0 0 1 0 0,-1 0-1 0 0,0 0 1 0 0,0-1-1 0 0,3-16 0 0 0,-3 13 220 0 0,0 0 0 0 0,1 1-1 0 0,6-15 691 0 0,-4 45 97 0 0,-2-6-530 0 0,-2-7-475 0 0,-1 1-139 0 0,1-1 0 0 0,0 0 0 0 0,0 0 0 0 0,0 0 0 0 0,5 8-1 0 0,-7-13 144 0 0,1 0 0 0 0,-1 0-1 0 0,1 0 1 0 0,-1-1-1 0 0,1 1 1 0 0,0 0-1 0 0,-1-1 1 0 0,1 1 0 0 0,0 0-1 0 0,0-1 1 0 0,-1 1-1 0 0,1-1 1 0 0,0 1 0 0 0,0-1-1 0 0,0 0 1 0 0,0 1-1 0 0,0-1 1 0 0,1 0 0 0 0,-1 0 15 0 0,0 0 1 0 0,0 0 0 0 0,1 0-1 0 0,-1 0 1 0 0,0-1 0 0 0,0 1 0 0 0,1 0-1 0 0,-1-1 1 0 0,0 1 0 0 0,0-1-1 0 0,0 1 1 0 0,0-1 0 0 0,0 0-1 0 0,0 0 1 0 0,0 1 0 0 0,0-1-1 0 0,2-1 1 0 0,3-4-10 0 0,2 0 1 0 0,-1 0-1 0 0,1 1 0 0 0,0 0 0 0 0,0 1 0 0 0,0 0 1 0 0,1 0-1 0 0,0 1 0 0 0,10-3 0 0 0,-17 5 18 0 0,-1 1-1 0 0,0 0 1 0 0,0 0-1 0 0,0 0 0 0 0,1 0 1 0 0,-1 0-1 0 0,0 0 1 0 0,0 0-1 0 0,0 0 1 0 0,1 0-1 0 0,-1 1 1 0 0,0-1-1 0 0,0 0 0 0 0,0 1 1 0 0,0-1-1 0 0,0 1 1 0 0,2 0-1 0 0,0 1 235 0 0,0-1 0 0 0,0 1 0 0 0,0-1 0 0 0,0 0-1 0 0,0 0 1 0 0,9 2 2331 0 0,-8-3-3730 0 0,-2-1 473 0 0</inkml:trace>
</inkml:ink>
</file>

<file path=ppt/ink/ink3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2"/>
    </inkml:context>
    <inkml:brush xml:id="br0">
      <inkml:brushProperty name="width" value="0.1" units="cm"/>
      <inkml:brushProperty name="height" value="0.1" units="cm"/>
      <inkml:brushProperty name="color" value="#FFDEBD"/>
    </inkml:brush>
  </inkml:definitions>
  <inkml:trace contextRef="#ctx0" brushRef="#br0">1749 484 919 0 0,'1'2'13598'0'0,"2"10"-13896"0"0,6 5-36 0 0,1-1-1 0 0,0 0 0 0 0,1-1 1 0 0,17 17-1 0 0,11 16 1027 0 0,-7-6-183 0 0,-32-42-490 0 0,-2-1-479 0 0,1 0 384 0 0,-1 0 1 0 0,1-1-1 0 0,0 1 0 0 0,-1 0 1 0 0,1-1-1 0 0,-2-2 0 0 0,1 1 9 0 0,-12-13 576 0 0,-5-6-164 0 0,0-1 0 0 0,1-1 0 0 0,2 0 0 0 0,-20-39 0 0 0,125 248 3463 0 0,-88-184-4021 0 0,-2-3-351 0 0,-4-9-1151 0 0,-10-16-830 0 0,9 18 2600 0 0,-25-37 309 0 0,-28-54 0 0 0,62 105 660 0 0,16 34 2231 0 0,32 54-4042 0 0,-44-82 739 0 0,-4-5 34 0 0,1 0 0 0 0,-1-1 1 0 0,5 14-1 0 0,-9-21-473 0 0,0 0 262 0 0,0 0 1 0 0,0 0 0 0 0,0 0-1 0 0,-1 1 1 0 0,1-1 0 0 0,-1 0-1 0 0,1 1 1 0 0,-3-3-1 0 0,-1-1-179 0 0,-42-52-134 0 0,-83-90 1114 0 0,196 241 1098 0 0,-63-90-1690 0 0,4 7-429 0 0,0 0 0 0 0,1-1 0 0 0,0 0 0 0 0,18 17 0 0 0,-30-37-3179 0 0,3 8 3488 0 0,0-1 0 0 0,-1 1 0 0 0,1 0 0 0 0,-1 0 0 0 0,1 0 0 0 0,-4-3 0 0 0,-2-3 799 0 0,-58-74 1710 0 0,113 174-122 0 0,-26-45-2075 0 0,-22-46-134 0 0,-5-14-2975 0 0,-10-12 3326 0 0,-2 1 0 0 0,-1 1 0 0 0,0 0 0 0 0,-31-28 816 0 0,59 65-1191 0 0,47 67-201 0 0,-57-80 119 0 0,-9-17-2517 0 0,3 7 3447 0 0,-1 1 0 0 0,-10-9 0 0 0,12 12-747 0 0,-1-1-1 0 0,1 1 0 0 0,1-1 0 0 0,-1 0 1 0 0,1 0-1 0 0,-7-12 0 0 0,45 56 522 0 0,1-1-634 0 0,55 74-1 0 0,-3 8 112 0 0,-82-112-113 0 0,-2-2-15 0 0,0 0 0 0 0,1 0-1 0 0,6 6 1 0 0,-11-16-1905 0 0,1 2 1509 0 0,-1 0 0 0 0,0 1 0 0 0,1-1 0 0 0,-1 1 0 0 0,-1-1 1 0 0,1 0-1 0 0,-3-3 0 0 0,-16-23 2016 0 0,14 22-1499 0 0,-11-12 4351 0 0,30 31-4403 0 0,25 30-186 0 0,-17-18 23 0 0,26 23 0 0 0,-43-44 98 0 0,3 4-115 0 0,0-1 1 0 0,0-1-1 0 0,1 1 1 0 0,0-1 0 0 0,14 7-1 0 0,-23-18-2128 0 0,0 5 2407 0 0,1 0-1 0 0,-1 0 1 0 0,1 0 0 0 0,-1 0 0 0 0,1 0-1 0 0,-1 0 1 0 0,0 0 0 0 0,1 0 0 0 0,-1 0-1 0 0,0 1 1 0 0,0-1 0 0 0,0 0 0 0 0,0 1-1 0 0,0-1 1 0 0,1 1 0 0 0,-1-1-1 0 0,0 1 1 0 0,-1-1 0 0 0,-9-6 971 0 0,11 7-1204 0 0,15 9-696 0 0,-9-4 733 0 0,1 0 0 0 0,-1 0 0 0 0,1-1 0 0 0,0 1 0 0 0,0-2 0 0 0,0 1 0 0 0,1-1 0 0 0,0 0 0 0 0,-1 0 0 0 0,1-1 0 0 0,0 0 0 0 0,0-1 0 0 0,0 0 0 0 0,0 0 0 0 0,14 0 0 0 0,-48-4 3281 0 0,17 2-3395 0 0,1 0 1 0 0,-15 0-1 0 0,53 1-2737 0 0,28 3 3860 0 0,-50-3-730 0 0,-5 0-152 0 0,-1 0 1 0 0,1 0-1 0 0,0 0 1 0 0,0 0-1 0 0,-1 0 0 0 0,6 2 1 0 0,52 5 396 0 0,12-6-258 0 0,-61-1-203 0 0,-1-2-1 0 0,0 1 1 0 0,0-1-1 0 0,0-1 1 0 0,10-3-1 0 0,11-6-12 0 0,-31 12-10 0 0,0 0 0 0 0,0 0 1 0 0,0 0-1 0 0,0 0 0 0 0,0 0 0 0 0,0 0 0 0 0,0 0 1 0 0,0 0-1 0 0,0 0 0 0 0,0 0 0 0 0,0 0 0 0 0,0 0 1 0 0,0 0-1 0 0,0 0 0 0 0,0 0 0 0 0,0 0 1 0 0,0 0-1 0 0,0 0 0 0 0,0 0 0 0 0,0 0 0 0 0,0-1 1 0 0,0 1-1 0 0,0 0 0 0 0,0 0 0 0 0,0 0 1 0 0,0 0-1 0 0,0 0 0 0 0,0 0 0 0 0,0 0 0 0 0,0 0 1 0 0,0 0-1 0 0,0 0 0 0 0,0 0 0 0 0,0 0 0 0 0,1 0 1 0 0,-1 0-1 0 0,0 0 0 0 0,0 0 0 0 0,0 0 1 0 0,0 0-1 0 0,0 0 0 0 0,0 0 0 0 0,0 0 0 0 0,4-1 11 0 0,8 0 48 0 0,-12 0-60 0 0,13 0 0 0 0,-8 2-2 0 0,0-1 9 0 0,14-6-76 0 0,-5 0 69 0 0,-11 4-62 0 0,0 0 0 0 0,0 0-1 0 0,0-1 1 0 0,-1 1 0 0 0,1 0-1 0 0,-1-1 1 0 0,1 0 0 0 0,-1 1-1 0 0,3-5 1 0 0,16-31-46 0 0,-15 27 95 0 0,-1 0-1 0 0,0 0 0 0 0,-1 0 0 0 0,0 0-1 0 0,-1 0 1 0 0,0-1 0 0 0,-1 1 0 0 0,0-1-1 0 0,0-17 1 0 0,0 8 39 0 0,0 12 1 0 0,-1 0 1 0 0,-1 0-1 0 0,0 0 1 0 0,0 0 0 0 0,0 0-1 0 0,-4-17 1 0 0,0 17 64 0 0,-1 0-1 0 0,0 0 1 0 0,0 1 0 0 0,-1-1-1 0 0,0 1 1 0 0,-1 1 0 0 0,-8-9-1 0 0,-28-29 644 0 0,37 38-740 0 0,1-1 0 0 0,0 1 0 0 0,0-1 0 0 0,1 0 0 0 0,0 0 0 0 0,0 0 0 0 0,1-1 1 0 0,0 1-1 0 0,-3-17 0 0 0,4 20 67 0 0,0 1 1 0 0,0-1-1 0 0,-1 1 1 0 0,1 0 0 0 0,-1-1-1 0 0,0 1 1 0 0,0 0-1 0 0,-1 1 1 0 0,1-1-1 0 0,-1 0 1 0 0,-7-5-1 0 0,-3-3 62 0 0,-33-25 421 0 0,-2-7-88 0 0,45 40-389 0 0,-1 1-1 0 0,0-1 0 0 0,0 1 1 0 0,-7-3-1 0 0,-5-4-131 0 0,9 5 50 0 0,1-1 0 0 0,0 0-1 0 0,0-1 1 0 0,0 0 0 0 0,-8-11 0 0 0,4 5-49 0 0,3 4 109 0 0,0 0 1 0 0,-12-10-1 0 0,-18-1 283 0 0,-24-10 240 0 0,61 29-568 0 0,-15-6 269 0 0,-1 2-146 0 0,9 2-28 0 0,0 0 0 0 0,0 1 0 0 0,0 1 0 0 0,-1-1 0 0 0,1 1 0 0 0,0 1 0 0 0,-11-1 0 0 0,-38 4 121 0 0,55-3-216 0 0,0 0 0 0 0,1 0 0 0 0,-17 0 0 0 0,-59-3 64 0 0,55 3-31 0 0,-24 1 62 0 0,-8 1 244 0 0,11 0-147 0 0,37-2-97 0 0,1 0 1 0 0,-1 0-1 0 0,0 0 1 0 0,0 1-1 0 0,-6 1 1 0 0,-12 1-104 0 0,17-3-8 0 0,2 1 5 0 0,0-1 0 0 0,0 0 0 0 0,0 0-1 0 0,-10-1 1 0 0,14 1 11 0 0,-1-1 0 0 0,1 1-11 0 0,0 0-31 0 0,-1 0 20 0 0,1-1 21 0 0,-14-2 48 0 0,1 0-1 0 0,-24-2 1 0 0,-17 2-47 0 0,43 2 60 0 0,1 0 0 0 0,-1 1 0 0 0,-18 3 0 0 0,29-3-60 0 0,-25 1 0 0 0,-26-1-11 0 0,-36-3 22 0 0,43 5-75 0 0,44-2 64 0 0,-1-1 0 0 0,1 1 0 0 0,-5-2 5 0 0,0 1 0 0 0,-1 0 1 0 0,1 0-1 0 0,0 0 0 0 0,-13 1 0 0 0,7 0 17 0 0,-54 1-107 0 0,64-1 85 0 0,-10 2-54 0 0,9-1 37 0 0,-1-1-1 0 0,1 1 1 0 0,-1-1 0 0 0,1 0 0 0 0,-1 0 0 0 0,1 0-1 0 0,-6-2 1 0 0,-5 0 17 0 0,7 1 0 0 0,-1 0 0 0 0,1 0 0 0 0,0 1 0 0 0,-1 0 0 0 0,-12 2 0 0 0,18-2 0 0 0,0 1 0 0 0,-4 0 0 0 0,1-1 0 0 0,0 1 0 0 0,-1-1 0 0 0,1 0 0 0 0,-10-1 0 0 0,5 1 0 0 0,-9 4 49 0 0,-45 5 158 0 0,62-9-207 0 0,-29-1-64 0 0,11-2 64 0 0,-5-1 0 0 0,-31 0 0 0 0,54 4 0 0 0,0 0-11 0 0,-5-1-1 0 0,1 0 0 0 0,-1 1 0 0 0,-12 1 0 0 0,10-1 71 0 0,-80-1 69 0 0,-47 7-256 0 0,74-8-197 0 0,57 2 282 0 0,-3-1-13 0 0,0 1 0 0 0,0-1 0 0 0,-16-3 0 0 0,19 3 37 0 0,0 0-1 0 0,0 0 0 0 0,0 1 1 0 0,0-1-1 0 0,0 1 1 0 0,0 0-1 0 0,-9 2 1 0 0,-6 0-481 0 0,19-2 500 0 0,-12 0 0 0 0,-4 0-340 0 0,17 0 281 0 0,-4 0-123 0 0,2 0 171 0 0,0 0 11 0 0,1 0 0 0 0,-1 0 0 0 0,1 0 0 0 0,-1 0 0 0 0,0 0 0 0 0,1 0-11 0 0,1 0-31 0 0,-17 0-188 0 0,17 0 177 0 0,-2 0-296 0 0,1 0 338 0 0,-1 0 11 0 0,1 0 0 0 0,0 0-13 0 0,0 0-53 0 0,1 0 5 0 0,-1 0 38 0 0,1 0-31 0 0,0 0-5 0 0,-1 0 36 0 0,0 0-33 0 0,3 7-2386 0 0,0-4 2471 0 0,-1 0 0 0 0,1 1-1 0 0,-1-1 1 0 0,0 1-1 0 0,0 0 1 0 0,0-1 0 0 0,0 7-1 0 0,-1 15-140 0 0,-4 38 112 0 0,2-52 68 0 0,0 0-1 0 0,-5 16 1 0 0,2-10-79 0 0,3-12-22 0 0,2-4 5 0 0,-1 0-1 0 0,1 0 1 0 0,-1 0-1 0 0,1 1 0 0 0,0-1 1 0 0,0 0-1 0 0,-1 0 1 0 0,1 0-1 0 0,0 0 0 0 0,0 0 1 0 0,0 0-1 0 0,0 0 0 0 0,1 2 1 0 0,-1-3-56 0 0,0 18-559 0 0,-1-10 479 0 0,3 6-253 0 0,-2-14 350 0 0,0 1 1 0 0,0 0 39 0 0,0-1-45 0 0,0 2-63 0 0,0-2 199 0 0,0 1-40 0 0,0 0 24 0 0,-1 0-25 0 0,1-1 20 0 0,-1 1-33 0 0,0 0-10 0 0,0 0 0 0 0,-1 1 0 0 0,2-1-16 0 0,-5 5-348 0 0,5-6 303 0 0,14-9-4701 0 0,-6 3 4734 0 0,11-13 1 0 0,0 1-19 0 0,28-18-82 0 0,-45 35 128 0 0,-1 0 0 0 0,1 0 0 0 0,28-18-17 0 0,-20 12-2 0 0,1 1 1 0 0,-1 0 0 0 0,1 1-1 0 0,0 0 1 0 0,18-6-1 0 0,-17 7 2064 0 0,13-5 3038 0 0,-40 23-3851 0 0,-48 28-1453 0 0,83-47-5739 0 0,-15 2 5884 0 0,4-1 55 0 0,0 0 0 0 0,19-5 0 0 0,-21 8 22 0 0,24-10 4078 0 0,-50 13-2375 0 0,6-2-1691 0 0,1 0 0 0 0,0-1-1 0 0,0 0 1 0 0,0-1 0 0 0,1-1 0 0 0,-1 0-1 0 0,0 0 1 0 0,1-1 0 0 0,0 0-1 0 0,-12-7 1 0 0,23 11-77 0 0,4-19-3699 0 0,-8 15 3347 0 0,13 2-751 0 0,35-1 512 0 0,-31 2 496 0 0,25-3-1 0 0,-29 2 151 0 0,0 1 0 0 0,0 0-1 0 0,0 0 1 0 0,0 1 0 0 0,0 0-1 0 0,0 0 1 0 0,16 4 2198 0 0,-24-4-2114 0 0,-1 0-1 0 0,0 1 1 0 0,0-1-1 0 0,0 0 1 0 0,0 0-1 0 0,0 1 1 0 0,0-1-1 0 0,0 0 1 0 0,0 0-1 0 0,1 1 1 0 0,-1-1-1 0 0,0 0 1 0 0,0 1-1 0 0,0-1 1 0 0,0 0-1 0 0,0 0 1 0 0,-1 1-1 0 0,1-1 1 0 0,0 0-1 0 0,0 0 1 0 0,0 1-1 0 0,0-1 1 0 0,0 0-1 0 0,0 1 1 0 0,0-1-1 0 0,0 0 1 0 0,-1 0-1 0 0,1 0 1 0 0,0 1-1 0 0,0-1 1 0 0,0 0-1 0 0,-1 0 1 0 0,1 0-1 0 0,0 1 1 0 0,-7 8 349 0 0,-1-2-229 0 0,3-2-10 0 0,1-1 0 0 0,-1 0 0 0 0,1-1 0 0 0,-11 7 159 0 0,30-12-5544 0 0,-10 1 4855 0 0,0-1 0 0 0,-1 0-1 0 0,8-4 1 0 0,-7 3 366 0 0,1 1-1 0 0,0-1 0 0 0,0 1 1 0 0,6-1-1 0 0,5-3 342 0 0,3 2-356 0 0,23-5 5697 0 0,-44 10-5618 0 0,0 1 1 0 0,0-1-1 0 0,-1 0 0 0 0,1 0 1 0 0,0 0-1 0 0,-1 0 1 0 0,1 0-1 0 0,0 0 0 0 0,-1 0 1 0 0,0 0-1 0 0,-2 1 0 0 0,-2 1 76 0 0,1 1-187 0 0,-1-1-1 0 0,0 1 1 0 0,0-1 0 0 0,-9 2-1 0 0,-9 6-30 0 0,22-11 35 0 0,2 0-36 0 0,7-1-823 0 0,1 0 0 0 0,-1-1 0 0 0,0 0 0 0 0,-1-1 0 0 0,14-6 0 0 0,-9 5 620 0 0,-8 2 252 0 0,-4 2-12 0 0,1 0 8 0 0,17-3-8 0 0,67-7-43 0 0,-74 10 64 0 0,-1-2 15 0 0,2 0 24 0 0,-4 1-37 0 0,0 0 0 0 0,0 0 0 0 0,1 1 0 0 0,11 0 0 0 0,2 1-2 0 0,32 0 587 0 0,-51 0-544 0 0,-1-1-22 0 0,0 0 22 0 0,0 0-33 0 0,5 2 28 0 0,-1-1 0 0 0,1-1-1 0 0,-1 1 1 0 0,7-1 0 0 0,9 2 5800 0 0,-64 3-5804 0 0,8 0-79 0 0,-23 0-264 0 0,54-5 296 0 0,-23-3-113 0 0,25 3 126 0 0,0-1 0 0 0,1 1-11 0 0,0 0-31 0 0,0 0 31 0 0,-1-1 11 0 0,0 1 0 0 0,1 0-13 0 0,1 0-62 0 0,9-4-3845 0 0,-3 3 3879 0 0,0 0 0 0 0,0 0 0 0 0,1 0 1 0 0,11 0-1 0 0,-3 1-3 0 0,39 4 388 0 0,8-1-376 0 0,-46-1 189 0 0,0 0 1 0 0,0 1-1 0 0,24 9 0 0 0,-21-6-10 0 0,97 21 50 0 0,-27-7-66 0 0,34 19 1067 0 0,-93-29-1052 0 0,-5 0 442 0 0,43 24 0 0 0,-24-11-489 0 0,-11-4 33 0 0,8 10-79 0 0,-12-8-57 0 0,-27-20 4 0 0,0 0 0 0 0,34 24-177 0 0,-32-21 154 0 0,51 35-105 0 0,-9-8-128 0 0,-43-29 251 0 0,0 0-1 0 0,0 0 1 0 0,0 0-1 0 0,0 0 1 0 0,3 3 0 0 0,-4-3 0 0 0,0 0 1 0 0,0 0-1 0 0,0-1 1 0 0,1 1-1 0 0,-1-1 1 0 0,4 2-1 0 0,-5-2 5 0 0,1 0 0 0 0,9 5-50 0 0,-1 0 0 0 0,1 1-1 0 0,-1 0 1 0 0,-1 1 0 0 0,0 0-1 0 0,0 1 1 0 0,10 11 0 0 0,-10-9 36 0 0,1-1-475 0 0,0-1 0 0 0,15 11-1 0 0,-25-19 424 0 0,0-3-669 0 0,-1 0 749 0 0,0 0 1 0 0,0 1 0 0 0,-1-1-1 0 0,1 1 1 0 0,0-1-1 0 0,0 1 1 0 0,-3-3 0 0 0,1 2 25 0 0,-20-24 274 0 0,13 13-84 0 0,-1 1 0 0 0,0 0 0 0 0,-1 1 0 0 0,-22-17 0 0 0,13 13 66 0 0,-30-28 0 0 0,-2-2-312 0 0,12 18 440 0 0,29 20-337 0 0,1 0 1 0 0,0-1 0 0 0,-16-15 0 0 0,16 14-78 0 0,-1 0-1 0 0,0 0 1 0 0,0 1 0 0 0,-14-6 0 0 0,-19-14-10 0 0,37 22 53 0 0,-1 0-1 0 0,0 0 0 0 0,0 1 1 0 0,-1 0-1 0 0,1 0 1 0 0,-1 1-1 0 0,0 0 1 0 0,-16-3-1 0 0,16 4 75 0 0,0 0 0 0 0,-1 0 0 0 0,-14-9-1 0 0,13 7 599 0 0,-22-8 0 0 0,-16-6-401 0 0,35 13-200 0 0,-25-8-1 0 0,-21-2 130 0 0,61 16-295 0 0,36-12-2709 0 0,-10 6 2655 0 0,-1 2-1 0 0,1 1 1 0 0,0 0-1 0 0,47 3 1 0 0,-43 1 86 0 0,-11-1 146 0 0,21 5-1 0 0,13 1 90 0 0,-36-6-198 0 0,0 1-1 0 0,0 1 0 0 0,0 0 1 0 0,-1 1-1 0 0,1 1 1 0 0,-1 1-1 0 0,0 0 0 0 0,0 1 1 0 0,23 12-1 0 0,-17-6 116 0 0,-2 1 0 0 0,0 1 0 0 0,34 30 0 0 0,-39-31-142 0 0,-3-3 0 0 0,-1 0 0 0 0,-1 1 0 0 0,0 0 0 0 0,0 0 0 0 0,10 17 0 0 0,-20-27-13 0 0,-22-11-95 0 0,-32-21-253 0 0,36 20 392 0 0,0 0 0 0 0,-1 2 1 0 0,-24-10-1 0 0,32 15 24 0 0,5 2 17 0 0,0 0 0 0 0,0 0-1 0 0,0 0 1 0 0,0 1 0 0 0,0 0-1 0 0,-11-1 1 0 0,19 5-585 0 0,0 0-1 0 0,0 0 1 0 0,1 0 0 0 0,-1 0 0 0 0,6 4-1 0 0,261 252 41 0 0,-271-260 636 0 0,0 1 1 0 0,1-1-1 0 0,-1 0 1 0 0,0 0-1 0 0,1 1 1 0 0,-1-1-1 0 0,1 0 0 0 0,-3-3 1 0 0,-1 0 13 0 0,-62-42-92 0 0,3-3 0 0 0,-112-111-1 0 0,117 102-288 0 0,59 58 103 0 0,2 1-416 0 0,0 0 371 0 0,0 0 1 0 0,0 0-1 0 0,1 0 0 0 0,-1 0 1 0 0,-1 0-1 0 0,1 1 1 0 0,0-1-1 0 0,3 4 1 0 0,1-1-98 0 0,39 33-331 0 0,-23-19 163 0 0,1 0-1 0 0,39 22 1 0 0,-17-16 319 0 0,-47-26 275 0 0,1 1 0 0 0,0-1 1 0 0,-1 0-1 0 0,1 1 1 0 0,-1-1-1 0 0,0 1 1 0 0,1-1-1 0 0,-1 1 1 0 0,-2-1-1 0 0,0-1 53 0 0,-10-8 119 0 0,-82-61 147 0 0,74 57-196 0 0,0 2 1 0 0,-40-18-1 0 0,76 34-1937 0 0,24 11 0 0 0,4 9 1366 0 0,-1 2 0 0 0,-1 2 0 0 0,64 56 0 0 0,93 112 1531 0 0,-188-186-1062 0 0,-3-4-117 0 0,-1 1 0 0 0,1 0 0 0 0,4 9 795 0 0,-12-16-740 0 0,0 1 1 0 0,0 0 0 0 0,1-1-1 0 0,-1 0 1 0 0,0 1-1 0 0,0-1 1 0 0,0 0-1 0 0,0 0 1 0 0,1 0-1 0 0,-3-1 1 0 0,2 1-2 0 0,-18-12-263 0 0,0-1 0 0 0,-32-29 0 0 0,-15-10 145 0 0,64 51-190 0 0,4 2-144 0 0,8 5-511 0 0,12 10-36 0 0,142 165 1504 0 0,-22-23-71 0 0,-157-173-357 0 0,-2 2 0 0 0,1 0 0 0 0,-2 1 0 0 0,1 1 0 0 0,-36-16 548 0 0,65 43-2071 0 0,42 41-239 0 0,26 30 2247 0 0,-76-82-669 0 0,0-1 0 0 0,0 1 0 0 0,1-1 0 0 0,-1 0 1 0 0,7 4-1 0 0,-10-7-10 0 0,-11-8-320 0 0,-32-25 188 0 0,27 21 375 0 0,1 0-1 0 0,0-1 0 0 0,-21-24 0 0 0,59 41-1992 0 0,5 7 1678 0 0,-1 1 0 0 0,0 2 1 0 0,42 28-1 0 0,-18-11 160 0 0,-33-19 35 0 0,-10-7-118 0 0,1 1 0 0 0,-1-1 0 0 0,1-1 0 0 0,0 0 0 0 0,0 0 0 0 0,1-1 0 0 0,11 3 0 0 0,-23-8-161 0 0,1-1 0 0 0,-1 1 0 0 0,0-1 0 0 0,0 1 0 0 0,0 0 1 0 0,-4-3-1 0 0,-5-4 611 0 0,-1 1-1 0 0,0 0 1 0 0,-1 1 0 0 0,-20-9 0 0 0,29 14-348 0 0,2 1 3 0 0,1 0-124 0 0,1 1-87 0 0,20-4-3011 0 0,-8 6 3094 0 0,-1 0 0 0 0,1 2 0 0 0,-1-1-1 0 0,0 1 1 0 0,20 11 0 0 0,-3-2 28 0 0,-2 0-18 0 0,-18-9 4 0 0,-1 0 0 0 0,1 0 0 0 0,12 3 0 0 0,-50-35 439 0 0,9 12-202 0 0,1-2-1 0 0,0 0 1 0 0,-19-24 0 0 0,39 42-139 0 0,15 1-658 0 0,-2 3 505 0 0,0 0 1 0 0,-1 2-1 0 0,0-1 0 0 0,0 1 0 0 0,0 1 0 0 0,11 8 0 0 0,-8-4-1 0 0,1-2 0 0 0,20 9 0 0 0,-35-17 22 0 0,-1-1 0 0 0,1 0 1 0 0,-1 1-1 0 0,1-1 0 0 0,0 0 0 0 0,-1 0 0 0 0,1 1 0 0 0,0-1 1 0 0,-1 0-1 0 0,1 0 0 0 0,0 0 0 0 0,-1 0 0 0 0,1 0 0 0 0,0 0 0 0 0,-1 0 1 0 0,1 0-1 0 0,0 0 0 0 0,-1 0 0 0 0,1 0 0 0 0,0 0 0 0 0,0-1 0 0 0,-1 1-16 0 0,0-1 0 0 0,0 1 0 0 0,0-1 0 0 0,0 1 0 0 0,0 0 0 0 0,0-1-1 0 0,0 1 1 0 0,0-1 0 0 0,0 1 0 0 0,0-1 0 0 0,0 1 0 0 0,0-1 0 0 0,0 1 0 0 0,0-1-1 0 0,-1 1 1 0 0,1 0 0 0 0,0-1 0 0 0,0 1 0 0 0,0-1 0 0 0,-1 1 0 0 0,0-1 0 0 0,-19-24-860 0 0,-17-17 1889 0 0,-29-26 443 0 0,65 66-1378 0 0,0 2-96 0 0,3-2-695 0 0,-2 2 692 0 0,1 0 1 0 0,-1 0-1 0 0,0 0 1 0 0,1 0-1 0 0,-1 0 1 0 0,0 0-1 0 0,1 0 1 0 0,-1 0-1 0 0,1 0 1 0 0,-1 0-1 0 0,0 0 0 0 0,1 0 1 0 0,-1 0-1 0 0,0 0 1 0 0,1 0-1 0 0,-1 0 1 0 0,0 1-1 0 0,1-1 1 0 0,-1 0-1 0 0,0 0 1 0 0,1 0-1 0 0,10 5-195 0 0,0 2 318 0 0,0 1 1 0 0,-1 1-1 0 0,0-1 1 0 0,13 17-1 0 0,-14-15 65 0 0,1 0-1 0 0,0-1 1 0 0,0 0 0 0 0,17 11-1 0 0,-26-20-179 0 0,-1 1 0 0 0,1-1 0 0 0,-1 1 0 0 0,1-1 0 0 0,0 0 0 0 0,-1 1 0 0 0,1-1 0 0 0,-1 0 1 0 0,1 1-1 0 0,0-1 0 0 0,-1 0 0 0 0,1 0 0 0 0,0 0 0 0 0,-1 0 0 0 0,1 1 0 0 0,0-1 0 0 0,-1 0 0 0 0,1 0 0 0 0,0 0 0 0 0,-1 0 0 0 0,1 0 0 0 0,0-1 0 0 0,1 1 0 0 0,-2-1-26 0 0,0 1 0 0 0,0-1 0 0 0,0 0 1 0 0,0 1-1 0 0,0-1 0 0 0,0 1 0 0 0,0-1 0 0 0,0 0 0 0 0,0 1 0 0 0,0-1 1 0 0,0 0-1 0 0,0 1 0 0 0,0-1 0 0 0,0 1 0 0 0,0-1 0 0 0,-1 0 0 0 0,1 1 1 0 0,0-1-1 0 0,-1 0 0 0 0,-18-33-495 0 0,0 6 697 0 0,-25-43 705 0 0,38 59-742 0 0,0 1 1 0 0,1-1-1 0 0,0 0 0 0 0,-4-18 0 0 0,9 30-113 0 0,0-1 0 0 0,0 1 0 0 0,0 0 0 0 0,0-1 0 0 0,0 1 0 0 0,-1 0 0 0 0,1 0 0 0 0,0-1 0 0 0,0 1 1 0 0,0 0-1 0 0,0-1 0 0 0,0 1 0 0 0,0 0 0 0 0,0-1 0 0 0,0 1 0 0 0,0 0 0 0 0,0-1 0 0 0,0 1 0 0 0,0 0 0 0 0,0-1 0 0 0,0 1 0 0 0,1 0 0 0 0,-1-1 0 0 0,0 1 0 0 0,0 0 0 0 0,0 0 0 0 0,0-1 0 0 0,1 1 0 0 0,-1 0 0 0 0,0-1 0 0 0,1 1 0 0 0,8 5-65 0 0,12 20-14 0 0,-20-24 89 0 0,112 154 1235 0 0,-100-140-1248 0 0,-13-15-81 0 0,1 0-46 0 0,-1 0 124 0 0,0 0-1 0 0,1-1 0 0 0,-1 1 1 0 0,0 0-1 0 0,0 0 0 0 0,1-1 0 0 0,-1 1 1 0 0,0 0-1 0 0,0-1 0 0 0,1 1 1 0 0,-1 0-1 0 0,0-1 0 0 0,0 1 0 0 0,0 0 1 0 0,1-1-1 0 0,-1 1 0 0 0,0-1 0 0 0,0 1 1 0 0,0 0-1 0 0,0-1 0 0 0,0 1 1 0 0,0-1-1 0 0,0 1 0 0 0,0 0 0 0 0,0-1 1 0 0,0 1-1 0 0,0-1 0 0 0,0 1 1 0 0,0 0-1 0 0,-1-1 0 0 0,-1-13 14 0 0,-3-8-543 0 0,-2 0 1 0 0,-10-21-1 0 0,11 29 670 0 0,0 0 0 0 0,1 0 0 0 0,0-1 0 0 0,1 0 0 0 0,1 0 0 0 0,-3-28 0 0 0,6 43-118 0 0,0 0 0 0 0,0 0 0 0 0,0 0 0 0 0,0-1 0 0 0,0 1 0 0 0,0 0 0 0 0,0 0 0 0 0,-1-1 0 0 0,1 1 1 0 0,0 0-1 0 0,0 0 0 0 0,0 0 0 0 0,0-1 0 0 0,0 1 0 0 0,0 0 0 0 0,0 0 0 0 0,0 0 0 0 0,0-1 0 0 0,1 1 0 0 0,-1 0 0 0 0,0 0 0 0 0,0 0 0 0 0,0-1 0 0 0,0 1 0 0 0,0 0 0 0 0,0 0 0 0 0,0 0 0 0 0,0-1 0 0 0,1 1 0 0 0,-1 0 0 0 0,0 0 0 0 0,0 0 0 0 0,0 0 0 0 0,0-1 0 0 0,1 1 0 0 0,-1 0 0 0 0,0 0 0 0 0,0 0 0 0 0,0 0 0 0 0,0 0 0 0 0,1 0 1 0 0,-1 0-1 0 0,0 0 0 0 0,0 0 0 0 0,1 0 0 0 0,-1 0 0 0 0,0 0 0 0 0,10 9 682 0 0,7 20-100 0 0,2 19-358 0 0,-14-35-206 0 0,0-1 1 0 0,1 1 0 0 0,0-1 0 0 0,12 17 0 0 0,-17-27-66 0 0,2-4-1110 0 0,-3 2 1096 0 0,0 0 0 0 0,0 0-1 0 0,0 0 1 0 0,1-1 0 0 0,-1 1-1 0 0,0 0 1 0 0,0 0 0 0 0,0-1-1 0 0,0 1 1 0 0,0 0 0 0 0,0-1-1 0 0,0 1 1 0 0,0 0 0 0 0,0-1-1 0 0,1 1 1 0 0,-1 0 0 0 0,0 0-1 0 0,0-1 1 0 0,0 1 0 0 0,-1 0 0 0 0,1-1-1 0 0,0 1 1 0 0,0 0 0 0 0,0 0-1 0 0,0-1 1 0 0,0 1 0 0 0,-2-13-410 0 0,-13-32 479 0 0,8 26 15 0 0,1 0-1 0 0,0 0 1 0 0,2-1-1 0 0,0 0 1 0 0,-2-27-1 0 0,6 47-34 0 0,0 0 0 0 0,0-1 0 0 0,0 1 1 0 0,0 0-1 0 0,0 0 0 0 0,0 0 0 0 0,0 0 0 0 0,0 0 0 0 0,0 0 0 0 0,0 0 0 0 0,0 0 0 0 0,0 0 0 0 0,0-1 1 0 0,0 1-1 0 0,0 0 0 0 0,0 0 0 0 0,1 0 0 0 0,-1 0 0 0 0,0 0 0 0 0,0 0 0 0 0,0 0 0 0 0,0 0 0 0 0,0 0 0 0 0,0 0 1 0 0,0-1-1 0 0,0 1 0 0 0,0 0 0 0 0,0 0 0 0 0,0 0 0 0 0,0 0 0 0 0,1 0 0 0 0,-1 0 0 0 0,0 0 0 0 0,0 0 0 0 0,0 0 1 0 0,0 0-1 0 0,0 0 0 0 0,0 0 0 0 0,0 0 0 0 0,0 0 0 0 0,0 0 0 0 0,1 0 0 0 0,-1 0 0 0 0,0 0 0 0 0,0 0 0 0 0,0 0 1 0 0,0 0-1 0 0,0 0 0 0 0,0 0 0 0 0,0 0 0 0 0,0 0 0 0 0,1 0 0 0 0,-1 0 0 0 0,0 0 0 0 0,0 0 0 0 0,0 0 0 0 0,0 0 1 0 0,0 1-1 0 0,0-1 0 0 0,0 0 0 0 0,0 0 0 0 0,10 8 442 0 0,12 17 427 0 0,-18-20-797 0 0,-29-38-130 0 0,8 10-7 0 0,-31-33 1 0 0,27 36 198 0 0,-17-16 654 0 0,-66-51 1 0 0,119 99-1095 0 0,0 2 0 0 0,-1-1 1 0 0,-1 2-1 0 0,17 22 0 0 0,-15-17 160 0 0,1-2 0 0 0,29 29 0 0 0,-44-47 66 0 0,-11-10-1301 0 0,-39-33 1627 0 0,-1-3 912 0 0,-108-74 0 0 0,115 96 855 0 0,43 23-1990 0 0,2 2-375 0 0,0 0 229 0 0,0 0 0 0 0,0 0 0 0 0,0 0 0 0 0,0 0 0 0 0,0 1 0 0 0,0-1 0 0 0,0 1 0 0 0,1 1 0 0 0,3 2-121 0 0,26 19-364 0 0,-18-13 412 0 0,0-1 0 0 0,0 0 0 0 0,1-1 0 0 0,0 0 0 0 0,1-1 0 0 0,28 10 0 0 0,-44-18 157 0 0,0 0 1 0 0,1 0 0 0 0,-1 1-1 0 0,0-1 1 0 0,1 0-1 0 0,-1 0 1 0 0,0 0-1 0 0,1 0 1 0 0,-1 0-1 0 0,0 0 1 0 0,1 0-1 0 0,-1 0 1 0 0,0 0 0 0 0,1 0-1 0 0,-1 0 1 0 0,0 0-1 0 0,1 0 1 0 0,-1 0-1 0 0,0 0 1 0 0,1 0-1 0 0,-1 0 1 0 0,0 0-1 0 0,1 0 1 0 0,-1 0 0 0 0,0-1-1 0 0,1 1 1 0 0,-1 0-1 0 0,0 0 1 0 0,0 0-1 0 0,1-1 1 0 0,-4-8-397 0 0,-15-11 702 0 0,-14-7 853 0 0,-2 1 1 0 0,-57-35-1 0 0,78 55-759 0 0,1 0-1 0 0,-1 0 0 0 0,0 1 1 0 0,-1 0-1 0 0,1 2 1 0 0,-16-3-1 0 0,27 5-397 0 0,-9-2-2042 0 0,20-3 270 0 0,-9 6 1758 0 0,1-1 48 0 0,-1 1 64 0 0,-10-13 1739 0 0,1 7-1497 0 0,-1-1 1 0 0,0 2-1 0 0,-1-1 1 0 0,1 1-1 0 0,-15-4 1 0 0,-57-14 138 0 0,-43 3 408 0 0,117 19-790 0 0,0 1 0 0 0,0-1 0 0 0,0 1 1 0 0,0 1-1 0 0,0-1 0 0 0,0 2 0 0 0,0-1 0 0 0,-11 4 0 0 0,3-1-23 0 0,8-3-40 0 0,6 0 0 0 0,-1-1 0 0 0,0 1 0 0 0,1-1 0 0 0,-1 1 0 0 0,1 0 0 0 0,-1 0 0 0 0,-4 2 0 0 0,6-2-16 0 0,0 1-80 0 0,1 0-654 0 0,1 0 497 0 0,-1 0-1 0 0,1 0 0 0 0,-1 0 1 0 0,1 0-1 0 0,0-1 0 0 0,0 1 0 0 0,0 0 1 0 0,0 0-1 0 0,0-1 0 0 0,2 4 1 0 0,18 18-485 0 0,-16-17 672 0 0,276 318 362 0 0,-122-94-104 0 0,-140-201-209 0 0,0 3-65 0 0,38 46 0 0 0,-38-57-631 0 0,-14-18-402 0 0,-14-15 135 0 0,-49-61 1618 0 0,-19-26 68 0 0,-84-158-429 0 0,129 199-118 0 0,-47-99 98 0 0,61 111-295 0 0,-8-19 1328 0 0,42 78-3186 0 0,75 70 1454 0 0,117 138 0 0 0,-182-192 432 0 0,180 193-1668 0 0,-180-197 1068 0 0,-26-25 690 0 0,-13-13 472 0 0,-241-266 1514 0 0,221 245-1580 0 0,-2 1-1 0 0,-63-45 0 0 0,98 78-424 0 0,0-1-1 0 0,0 1 1 0 0,-1 0-1 0 0,1-1 1 0 0,0 1-1 0 0,-1 0 1 0 0,1-1 0 0 0,0 1-1 0 0,-1 0 1 0 0,1 0-1 0 0,0 0 1 0 0,-1-1-1 0 0,1 1 1 0 0,0 0-1 0 0,-1 0 1 0 0,1 0 0 0 0,-1 0-1 0 0,1 0 1 0 0,0 0-1 0 0,-1 0 1 0 0,1 0-1 0 0,-1 0 1 0 0,1 0-1 0 0,0 0 1 0 0,-1 0 0 0 0,1 0-1 0 0,-1 0 1 0 0,4 11 351 0 0,17 21-1294 0 0,-18-29 734 0 0,122 168-1784 0 0,-83-116 1765 0 0,12 17 56 0 0,39 51-109 0 0,-89-119 190 0 0,-1-2-6 0 0,-1 0-1 0 0,0 0 0 0 0,1-1 0 0 0,-1 1 0 0 0,1-1 0 0 0,-1 1 0 0 0,1-1 1 0 0,0 1-1 0 0,0-1 0 0 0,0 0 0 0 0,2 2 0 0 0,-3-3 5 0 0,-1-1 0 0 0,0 1-1 0 0,0 0 1 0 0,1 0 0 0 0,-1 0-1 0 0,0 0 1 0 0,0 0 0 0 0,0 0 0 0 0,0 0-1 0 0,1-1 1 0 0,-1 1 0 0 0,0 0-1 0 0,0 0 1 0 0,0 0 0 0 0,0 0 0 0 0,0-1-1 0 0,1 1 1 0 0,-1 0 0 0 0,0 0-1 0 0,0 0 1 0 0,0-1 0 0 0,0 1 0 0 0,0 0-1 0 0,0 0 1 0 0,0 0 0 0 0,0-1-1 0 0,0 1 1 0 0,0 0 0 0 0,0 0 0 0 0,0-1-1 0 0,0 1 1 0 0,0 0 0 0 0,0 0-1 0 0,0 0 1 0 0,0-1 0 0 0,0 1-1 0 0,0 0 1 0 0,0 0 0 0 0,0-1 0 0 0,0 1-1 0 0,0 0 1 0 0,-1 0 0 0 0,1 0-1 0 0,0-1 1 0 0,0 1 0 0 0,0 0 0 0 0,-5-12-756 0 0,-14-25 1099 0 0,-2 2 1 0 0,-2 1-1 0 0,-40-48 0 0 0,41 54-251 0 0,-160-186 2627 0 0,236 285-1951 0 0,14 16-1495 0 0,-17-21 483 0 0,84 85 0 0 0,-131-147 268 0 0,-1-1-29 0 0,-1-1-1 0 0,1 1 1 0 0,0 0 0 0 0,0-1 0 0 0,0 1 0 0 0,1-1 0 0 0,-1 0-1 0 0,0 0 1 0 0,1-1 0 0 0,5 3 0 0 0,-9-5-39 0 0,0 0 1 0 0,0 0-1 0 0,0 0 1 0 0,0 1-1 0 0,0-1 1 0 0,0 0-1 0 0,0 0 1 0 0,0 0-1 0 0,0 0 1 0 0,0 0-1 0 0,0 0 1 0 0,0 0-1 0 0,-1 1 1 0 0,1-1-1 0 0,-1-1 1 0 0,-10-20 306 0 0,-1 0 0 0 0,-1 0 1 0 0,-1 1-1 0 0,-30-35 0 0 0,22 29 0 0 0,-182-240 2447 0 0,196 257-2433 0 0,8 9-302 0 0,12 9-431 0 0,47 40-205 0 0,58 58 0 0 0,-15-11-29 0 0,43 31-3470 0 0,-170-156 3727 0 0,-154-161 3780 0 0,93 100-3053 0 0,-84-61 2741 0 0,168 150-3369 0 0,5 4-8 0 0,12 7-315 0 0,21 16 158 0 0,132 111 111 0 0,36 27-307 0 0,-192-154 605 0 0,0 0-420 0 0,26 14 0 0 0,-39-25 21 0 0,-1 1 577 0 0,1-1 1 0 0,-1 1 0 0 0,1 0-1 0 0,-1-1 1 0 0,0 1-1 0 0,-2-1 1 0 0,1 0 78 0 0,-155-117 3199 0 0,148 112-3018 0 0,11 9 120 0 0,16 15-109 0 0,-9-10-913 0 0,200 211-3566 0 0,-185-190 3209 0 0,-16-19 617 0 0,-6-8 163 0 0,-3-3-5 0 0,-13-16 1123 0 0,-1 0 1 0 0,-34-28-1 0 0,31 29 1444 0 0,17 15-2435 0 0,0-1 0 0 0,0 1 0 0 0,0-1 0 0 0,0 0-1 0 0,0 0 1 0 0,1 0 0 0 0,-1 0 0 0 0,1-1 0 0 0,-2-4 0 0 0,2 5 35 0 0,0-1 0 0 0,0 1 0 0 0,0-1 0 0 0,-1 1 0 0 0,0 0 0 0 0,0 0 0 0 0,0 0 0 0 0,0 0 0 0 0,-3-3 1 0 0,-123-111 162 0 0,110 101 1359 0 0,12 12-1389 0 0,1 0 0 0 0,1 0 0 0 0,-7-7 0 0 0,2 0-272 0 0,4 7 108 0 0,1-1 1 0 0,0-1-1 0 0,0 1 0 0 0,-4-9 1 0 0,-4-28-1640 0 0,9 37 1691 0 0,-19-40 68 0 0,19 40-13 0 0,0 1 0 0 0,0-1 0 0 0,0 1 0 0 0,0 0-1 0 0,-1-1 1 0 0,-7-5 0 0 0,11 10-11 0 0,-3-4 64 0 0,2 3-142 0 0,2 2-438 0 0,-1-1 430 0 0,0 0 1 0 0,11-7 4690 0 0</inkml:trace>
</inkml:ink>
</file>

<file path=ppt/ink/ink3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0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21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3"/>
    </inkml:context>
    <inkml:brush xml:id="br0">
      <inkml:brushProperty name="width" value="0.1" units="cm"/>
      <inkml:brushProperty name="height" value="0.1" units="cm"/>
      <inkml:brushProperty name="color" value="#FF9966"/>
    </inkml:brush>
  </inkml:definitions>
  <inkml:trace contextRef="#ctx0" brushRef="#br0">3293 1677 5527 0 0,'1'-20'2308'0'0,"1"-71"2020"0"0,-1 75-4265 0 0,1-1 0 0 0,1 1 0 0 0,7-25 656 0 0,-8 106 1117 0 0,18 114 0 0 0,-19-175-1809 0 0,-1 0 0 0 0,1 0 1 0 0,0 0-1 0 0,1 0 0 0 0,2 5 0 0 0,-4-8-108 0 0,2-9-367 0 0,1 0 361 0 0,-1 0 0 0 0,-1 0 0 0 0,0 0 0 0 0,0 0 0 0 0,0 0 0 0 0,-1 0-1 0 0,-1-9 1 0 0,2-22 186 0 0,2 14-71 0 0,1-21 1359 0 0,1 99 957 0 0,0-15-2867 0 0,-4-17 486 0 0,11 103-367 0 0,-9-130-1864 0 0,-2 4 2078 0 0,0 1-1 0 0,-1-1 0 0 0,0 0 1 0 0,1 0-1 0 0,-1 1 1 0 0,0-4-1 0 0,0 4 98 0 0,5-51 103 0 0,3-23 2551 0 0,-7 77-2409 0 0,0 1-1 0 0,-1 0 1 0 0,1-1-1 0 0,-1 1 1 0 0,0 0 0 0 0,0 3-1 0 0,0-4-63 0 0,8 141 8 0 0,-1-74 104 0 0,-2-52-882 0 0,-5-17 628 0 0,0 1-63 0 0,0 0 120 0 0,0-1 50 0 0,1 2-50 0 0,-1-2-35 0 0,0 1 50 0 0,0-1-74 0 0,4-5 243 0 0,-2 6-372 0 0,-2-1 196 0 0,1 1 0 0 0,-1-1 0 0 0,1 0 0 0 0,-1 1 0 0 0,1-1 0 0 0,-1 0-1 0 0,0 1 1 0 0,1-1 0 0 0,-1 1 0 0 0,0-1 0 0 0,1 1 0 0 0,-1-1 0 0 0,0 1 0 0 0,0-1 0 0 0,1 1 0 0 0,-1-1 0 0 0,0 1 0 0 0,0-1-1 0 0,0 1 1 0 0,0-1 0 0 0,0 1 0 0 0,1-1 0 0 0,-1 3 918 0 0,-2-24-1485 0 0,-5-31 511 0 0,4 32 40 0 0,-4-48 5 0 0,6 46 0 0 0,-3-20 59 0 0,2 21 9 0 0,0 0 1 0 0,2-28-1 0 0,8-48-4 0 0,-5 64 176 0 0,-4-66 0 0 0,0 77 23 0 0,-4-89 146 0 0,11 23-413 0 0,-1-2 0 0 0,-4 42 204 0 0,-4-96 931 0 0,-2 52-422 0 0,2-122-200 0 0,2 94-178 0 0,4 96-111 0 0,-4-118-309 0 0,3 66 62 0 0,2-21 27 0 0,-5 84-13 0 0,0 7 4 0 0,1 1 1 0 0,0-1 0 0 0,0 1-1 0 0,1-1 1 0 0,-1 0 0 0 0,3-7-1 0 0,1 0 100 0 0,-3-1 99 0 0,-1 11-184 0 0,0 3 9 0 0,-1-1 1 0 0,1 1-1 0 0,0 0 1 0 0,0-1-1 0 0,-1 1 1 0 0,1-1-1 0 0,-1 1 1 0 0,1 0-1 0 0,0-1 0 0 0,-1 1 1 0 0,1 0-1 0 0,-1-1 1 0 0,1 1-1 0 0,0 0 1 0 0,-1 0-1 0 0,1-1 1 0 0,-1 1-1 0 0,1 0 1 0 0,-1 0-1 0 0,1 0 1 0 0,-1 0-1 0 0,1 0 1 0 0,-1 0-1 0 0,1 0 1 0 0,-1 0-1 0 0,0 0 0 0 0,-22-2 369 0 0,21 2-384 0 0,0 0 0 0 0,-46 4 314 0 0,40-3-226 0 0,0 0 1 0 0,0 0-1 0 0,0-1 0 0 0,0 0 1 0 0,-1 0-1 0 0,-10-3 0 0 0,9 1 206 0 0,1 1 1 0 0,-1-1-1 0 0,1 1 0 0 0,-18 1 0 0 0,-7 1-97 0 0,-27-1 507 0 0,-54 0-368 0 0,44 1-272 0 0,69-1-64 0 0,0 0 0 0 0,1 0 0 0 0,-1 0 0 0 0,0 0 0 0 0,1 0 0 0 0,-1 0 0 0 0,-5 0 1 0 0,-19 0 31 0 0,-27 3-1 0 0,38-1-29 0 0,-1-2 0 0 0,-21-1 0 0 0,8 0-132 0 0,-61 3-10 0 0,56 2 117 0 0,29-3 2 0 0,1 0 0 0 0,-1-1 1 0 0,0 1-1 0 0,0-1 0 0 0,0 0 1 0 0,-6-1-1 0 0,-9 0-12 0 0,-29 0 0 0 0,23 1 27 0 0,-13-2 6 0 0,19 2 18 0 0,8 0-24 0 0,-1 0 0 0 0,-13 2 0 0 0,-8 0-154 0 0,5-3 160 0 0,-8-1-940 0 0,35 1 892 0 0,1 1 36 0 0,-1 0 12 0 0,1 0-11 0 0,-15-1-482 0 0,-10 1-267 0 0,24 0 754 0 0,3 0 11 0 0,1-1 3 0 0,-3 1-11 0 0,-22 0-76 0 0,23 0 37 0 0,-1 0 31 0 0,-1 0 11 0 0,0 0 0 0 0,1-1 0 0 0,-1 1 0 0 0,1 0-12 0 0,1 0-47 0 0,-1 0 5 0 0,0 0 43 0 0,0 0 22 0 0,0-1 31 0 0,0 1-31 0 0,0 0-22 0 0,1 0-42 0 0,5 2-1934 0 0,-3-1 1818 0 0,-1 0 1 0 0,1 0-1 0 0,0 0 0 0 0,-1 0 1 0 0,3 3-1 0 0,6 3 92 0 0,0-1 7 0 0,18 13 1 0 0,-18-12 40 0 0,0-1 1 0 0,0 0 0 0 0,19 9 0 0 0,94 43-63 0 0,-103-47 132 0 0,-1 1 1 0 0,0 1-1 0 0,29 26 1 0 0,-32-22 95 0 0,-1 0 0 0 0,-1 1 0 0 0,18 30-1 0 0,8 10 82 0 0,-31-42-186 0 0,0 0 0 0 0,0 1 0 0 0,-2 0 0 0 0,0 0 0 0 0,6 25 0 0 0,0-4 24 0 0,-6-17 16 0 0,0 1 0 0 0,-2 0 0 0 0,4 26 0 0 0,-4 40 199 0 0,-4-38-158 0 0,0-33-73 0 0,-2 0 0 0 0,0 0 0 0 0,0 0 0 0 0,-6 21 0 0 0,-2-5 80 0 0,-1 0 0 0 0,-21 44 0 0 0,28-69-46 0 0,-1 0 0 0 0,0 0 0 0 0,0-1 0 0 0,-1 0 0 0 0,0 1 0 0 0,0-2 0 0 0,-11 12 0 0 0,-40 35 758 0 0,29-35-704 0 0,12-5-66 0 0,-1-1 0 0 0,0-1 0 0 0,-24 13 0 0 0,29-18-54 0 0,-37 24 87 0 0,-24 12 74 0 0,-17 12-270 0 0,45-27 66 0 0,1-4 107 0 0,-91 35-1 0 0,45-22-22 0 0,75-30-1 0 0,0 0-1 0 0,0-2 1 0 0,-1 0-1 0 0,1 0 1 0 0,-1-1-1 0 0,0-1 1 0 0,0-1-1 0 0,0 0 1 0 0,0-1-1 0 0,-16-1 1 0 0,14 0-12 0 0,0 0 1 0 0,-1 2-1 0 0,1 0 1 0 0,0 1-1 0 0,0 1 0 0 0,0 0 1 0 0,0 2-1 0 0,1 0 1 0 0,-1 0-1 0 0,1 2 1 0 0,-24 12-1 0 0,18-8-36 0 0,0-2 0 0 0,0 0 0 0 0,-43 9 0 0 0,43-14-17 0 0,0-1-1 0 0,-26-1 1 0 0,14 0 5 0 0,7-1 40 0 0,1 1 0 0 0,-1 2-1 0 0,1 0 1 0 0,-31 11 0 0 0,15-4-33 0 0,-50 9 0 0 0,49-12 4 0 0,-7 1 1 0 0,-82 5 0 0 0,66-13 18 0 0,-56 5 28 0 0,94-3-48 0 0,0-1 0 0 0,0-1 0 0 0,0-1 0 0 0,-33-5-1 0 0,44 1-124 0 0,6 0 114 0 0,0 1 1 0 0,0 1 0 0 0,-13-1-1 0 0,-1 2-223 0 0,-24 1-407 0 0,-29 18 243 0 0,51-11 411 0 0,21-7-53 0 0,-21 9-76 0 0,26-9 118 0 0,-26 14-184 0 0,16-9 248 0 0,10-3-79 0 0,0-1-54 0 0,0-1 1 0 0,1 0 15 0 0,-1 1 31 0 0,1-1-20 0 0,-1 1 20 0 0,0 0-20 0 0,0-1 20 0 0,1-1-76 0 0,-11 10 15 0 0,9-8 83 0 0,1 0-11 0 0,0-1-31 0 0,0 0 19 0 0,0 1-25 0 0,0 0 25 0 0,0 0-19 0 0,0-1 31 0 0,-1 1 11 0 0,1 0 0 0 0,-1 0 0 0 0,1-1-22 0 0,1 1-1 0 0,-1-1 1 0 0,0 0 0 0 0,1 0-1 0 0,-1 1 1 0 0,0-1 0 0 0,1 0-1 0 0,-1 1 1 0 0,0-1 0 0 0,1 1-1 0 0,-1-1 1 0 0,1 1 0 0 0,-2 1-1 0 0,-17 14-277 0 0,11-7 142 0 0,8-9 116 0 0,-1 1 15 0 0,1-1-50 0 0,0 2-150 0 0,-1-1 156 0 0,-1 1-71 0 0,1 2-77 0 0,0 21-245 0 0,1-23 453 0 0,0 0-43 0 0,0-1-17 0 0,0 0 11 0 0,0 0 37 0 0,0-1-19 0 0,0 2 31 0 0,0 0 11 0 0,0-1 0 0 0,0 1 0 0 0,0 0 0 0 0,0 0 0 0 0,0 0 0 0 0,0-1-11 0 0,0 0-31 0 0,0 0 21 0 0,0 1-22 0 0,0 0 32 0 0,0-1 11 0 0,-1 1 0 0 0,1 0-11 0 0,0 0-31 0 0,0-1 21 0 0,0 0-38 0 0,0 0 144 0 0,0-1-131 0 0,0 0-1 0 0,0 1 1 0 0,0-1-1 0 0,0 0 1 0 0,-1 0-1 0 0,1 1 0 0 0,0-1 1 0 0,0 0-1 0 0,0 0 1 0 0,0 1-1 0 0,0-1 1 0 0,0 0-1 0 0,0 0 0 0 0,0 1 1 0 0,0-1-1 0 0,0 0 1 0 0,0 0-1 0 0,0 1 0 0 0,0-1 1 0 0,0 0-1 0 0,0 0 1 0 0,0 1-1 0 0,0-1 1 0 0,0 0-1 0 0,1 0 0 0 0,-1 0 1 0 0,0 1-1 0 0,0-1 1 0 0,0 0-1 0 0,0 0 1 0 0,0 0-1 0 0,1 1 0 0 0,-1-1 1 0 0,0 0-1 0 0,0 0 1 0 0,0 0-1 0 0,1 0 1 0 0,-1 1-1 0 0,0-1 0 0 0,0 0 1 0 0,1 0-1 0 0,0 1-11 0 0,6 1 32 0 0,-1-1 1 0 0,1 0-1 0 0,0 0 1 0 0,-1-1 0 0 0,11 0-1 0 0,-11 0-15 0 0,-4 0 41 0 0,0 0 0 0 0,0-1 0 0 0,29-5 0 0 0,-29 5 0 0 0,0 1 0 0 0,0 0 0 0 0,1 0 0 0 0,-1-1 0 0 0,0 1 0 0 0,1 1-1 0 0,-2 0 5 0 0,12-4 57 0 0,-5 1-61 0 0,-1 1 0 0 0,16 0 0 0 0,-13 1 13 0 0,1 0-32 0 0,-1 0 0 0 0,1-1-1 0 0,14-4 1 0 0,-23 5 19 0 0,0-1 0 0 0,1 1 0 0 0,62 2 64 0 0,-16 5-64 0 0,-36-5 0 0 0,1 0 0 0 0,16 0 0 0 0,7-5 27 0 0,-30 2-19 0 0,0 0-1 0 0,0 0 0 0 0,0 1 1 0 0,10 0-1 0 0,-15 1-7 0 0,1-1 0 0 0,1 0 0 0 0,0 1 0 0 0,0-1 0 0 0,0 0 0 0 0,0-1 0 0 0,8-1 0 0 0,-10 2 0 0 0,1-1 0 0 0,-1 1 0 0 0,1 0 0 0 0,-1-1 0 0 0,1 1 0 0 0,0 0 0 0 0,-1 1 0 0 0,1-1 0 0 0,3 1 0 0 0,-3 0 6 0 0,1-1 0 0 0,0 1 0 0 0,-1-1 0 0 0,1 0 0 0 0,6-1 0 0 0,19 1 22 0 0,-13 1-3 0 0,26-3 0 0 0,-26 1-11 0 0,93-3 242 0 0,-72 4-243 0 0,54-3-90 0 0,-49 1 141 0 0,19-2-64 0 0,-45 3 0 0 0,34 3 0 0 0,-48-2 0 0 0,0 0 0 0 0,0-1 0 0 0,0 1 0 0 0,0 0 0 0 0,15 1 168 0 0,64-7-304 0 0,-78 5 136 0 0,0 1 0 0 0,0 0 0 0 0,0 1 0 0 0,0-1 0 0 0,-1 0 0 0 0,1 1 0 0 0,0-1 0 0 0,3 2 0 0 0,10 1 0 0 0,-10-3 7 0 0,1 0-1 0 0,-1 1 0 0 0,10 1 1 0 0,-3 0-33 0 0,13 1 73 0 0,36-2 0 0 0,-37-1-77 0 0,10-3 37 0 0,-22 1 23 0 0,0 1 1 0 0,0 0-1 0 0,17 2 0 0 0,17 5-19 0 0,-44-6 32 0 0,-1 0-33 0 0,0 0-10 0 0,3 2 20 0 0,15-1 24 0 0,-13-1-44 0 0,53 0 0 0 0,-58 0 0 0 0,0 0 0 0 0,34 0 128 0 0,-4-1-128 0 0,-24 0-9 0 0,8 0-9 0 0,-1 1 0 0 0,18 1-1 0 0,-31-1 19 0 0,50-1 0 0 0,-35 1 0 0 0,29-2 0 0 0,-2-1 0 0 0,64 9 64 0 0,-76-4-64 0 0,1-1 0 0 0,48-5 0 0 0,-67 4 0 0 0,27 0 0 0 0,-18-2 0 0 0,30 3 0 0 0,-31 0 0 0 0,26-3 0 0 0,5-1 0 0 0,-32 2 38 0 0,27 2-1 0 0,10 0-112 0 0,-56-1 75 0 0,7-1 0 0 0,0 0 0 0 0,0 1 0 0 0,0 1 0 0 0,14 1 0 0 0,-6 2 64 0 0,-12-3-56 0 0,0 0 0 0 0,0 0 0 0 0,1-1 0 0 0,-1 1 0 0 0,0-1 0 0 0,1 0 0 0 0,-1 0 0 0 0,10-2 0 0 0,-12 1-13 0 0,0 1 0 0 0,0 0 0 0 0,0-1 0 0 0,1 2 1 0 0,-1-1-1 0 0,0 0 0 0 0,0 1 0 0 0,5 1 0 0 0,13 0-23 0 0,33 0 28 0 0,42-5-24 0 0,-94 3 24 0 0,0 0 0 0 0,11-1 0 0 0,-10 0 0 0 0,0 1 0 0 0,0 0 0 0 0,0-1 0 0 0,0 1 0 0 0,0 1 0 0 0,4-1 0 0 0,4 1-14 0 0,1-1-1 0 0,16-1 1 0 0,2-1-7 0 0,-1 7 21 0 0,1-2 24 0 0,-23-2-8 0 0,0 0 0 0 0,1-1 0 0 0,-1 0 0 0 0,1 0 0 0 0,10-2 0 0 0,48-3 48 0 0,-60 4-47 0 0,0 0 0 0 0,0 1 0 0 0,9 0 0 0 0,5 0-21 0 0,-14-1 4 0 0,0 0 0 0 0,1 1 0 0 0,-1 0 0 0 0,8 1 0 0 0,4 0 0 0 0,10 1 64 0 0,-25-2-37 0 0,4 1 73 0 0,6 2 367 0 0,-13-3-473 0 0,0 0 0 0 0,0 0 1 0 0,1 0-1 0 0,-1 0 1 0 0,0 0-1 0 0,0-1 1 0 0,0 1-1 0 0,0 0 0 0 0,0 0 1 0 0,1 0-1 0 0,-1 0 1 0 0,0 0-1 0 0,0 0 0 0 0,0 0 1 0 0,0 0-1 0 0,0 0 1 0 0,0 0-1 0 0,0-1 1 0 0,1 1-1 0 0,-1 0 0 0 0,0 0 1 0 0,0 0-1 0 0,0 0 1 0 0,0 0-1 0 0,0 0 1 0 0,0-1-1 0 0,0 1 0 0 0,0 0 1 0 0,0 0-1 0 0,0 0 1 0 0,0 0-1 0 0,0 0 1 0 0,0-1-1 0 0,0 1 0 0 0,0 0 1 0 0,0 0-1 0 0,0 0 1 0 0,0 0-1 0 0,0 0 1 0 0,0-1-1 0 0,0 1 0 0 0,0 0 1 0 0,0 0-1 0 0,0 0 1 0 0,0 0-1 0 0,1-10-64 0 0,-19-88 380 0 0,-1-5-287 0 0,-1-208 41 0 0,3 70-64 0 0,8 166 16 0 0,-6-61 58 0 0,12 101-51 0 0,6-67 0 0 0,13-85 41 0 0,-11 142 40 0 0,-1 0 0 0 0,-3 0 0 0 0,-1-1 0 0 0,-10-64 0 0 0,5 27-70 0 0,3 31-4 0 0,1 40 71 0 0,-1 1 1 0 0,1 0-1 0 0,-2-1 0 0 0,-6-19 1 0 0,8 28-7 0 0,1 2-78 0 0,0 1 0 0 0,0-1 0 0 0,0 1-1 0 0,0-1 1 0 0,0 1 0 0 0,-1-1-1 0 0,1 1 1 0 0,0 0 0 0 0,0-1 0 0 0,0 1-1 0 0,-1-1 1 0 0,1 1 0 0 0,0 0-1 0 0,0-1 1 0 0,-1 1 0 0 0,1 0 0 0 0,0-1-1 0 0,-1 1 1 0 0,1 0 0 0 0,-1 0-1 0 0,1-1 1 0 0,-1 1 81 0 0,-9 13-297 0 0,2 9 153 0 0,2 0-1 0 0,0 0 0 0 0,1 0 1 0 0,1 1-1 0 0,2 0 0 0 0,0 0 1 0 0,2 40-1 0 0,26 290-89 0 0,-16-287 265 0 0,-3 1-1 0 0,-2 0 1 0 0,-7 98 0 0 0,-12 87-216 0 0,7-79-10 0 0,-2-58 70 0 0,8-85-128 0 0,4 56 0 0 0,1-8-15 0 0,2 4-816 0 0,-6-82 932 0 0,0 1 566 0 0,-1-1-518 0 0,0 0 0 0 0,0-1-1 0 0,0 1 1 0 0,1-1 0 0 0,-1 1-1 0 0,0 0 1 0 0,1-1 0 0 0,-1 1 0 0 0,0-1-1 0 0,1 0 1 0 0,-1 1 0 0 0,0-1 0 0 0,1 0-1 0 0,-1 1 1 0 0,1-1 0 0 0,-1 0-1 0 0,1 0 1 0 0,-1-1 0 0 0,-9-17-206 0 0,8 15 191 0 0,-6-15 17 0 0,-1 2-11 0 0,1-1 0 0 0,0 0 0 0 0,-7-32 0 0 0,2-21 112 0 0,-4-72 0 0 0,6-74 403 0 0,5 77-245 0 0,-7-123 61 0 0,5 88-157 0 0,12-51 81 0 0,1 64-96 0 0,-11-1 112 0 0,6 159-257 0 0,-1-2-23 0 0,1-1 1 0 0,-1 1-1 0 0,2-12 0 0 0,0 17-66 0 0,0 0-1 0 0,0-1 1 0 0,0 1 0 0 0,0 0-1 0 0,0 0 1 0 0,0 0 0 0 0,0 0-1 0 0,0 0 1 0 0,0 0 0 0 0,0 0-1 0 0,2-1 1 0 0,-3 2 30 0 0,14 10-425 0 0,0 2 270 0 0,-12-12 203 0 0,-1 1 1 0 0,0 0-1 0 0,0 0 1 0 0,0-1 0 0 0,0 1-1 0 0,0 0 1 0 0,0 0-1 0 0,0 0 1 0 0,0 0-1 0 0,0 0 1 0 0,0 1-1 0 0,-1-1 1 0 0,1 0 0 0 0,1 2-1 0 0,2 13 39 0 0,0-1 0 0 0,-1 1 0 0 0,-1 0 0 0 0,0 0 0 0 0,-1 27 0 0 0,-11 82 222 0 0,4-66-204 0 0,6-59-45 0 0,-15 187-151 0 0,17 0-15 0 0,15 47-53 0 0,-11-195 153 0 0,-4-29-184 0 0,0 1 1 0 0,1 15 0 0 0,-10-104-431 0 0,0 19 726 0 0,-18-363 774 0 0,-13 159 441 0 0,32 229-1270 0 0,-3-5 147 0 0,-23-61 0 0 0,29 92-143 0 0,-9-15 887 0 0,4 11-243 0 0,8 45-1727 0 0,7 345 888 0 0,-1-94 200 0 0,-5-153 0 0 0,-2 102 52 0 0,1 65 24 0 0,11 80-868 0 0,-10-368 456 0 0,1 0 0 0 0,3 16 0 0 0,-1-7-697 0 0,-4-19 995 0 0,0 1 1 0 0,1-1-1 0 0,-1 1 0 0 0,0-1 1 0 0,0 0-1 0 0,0 1 1 0 0,1-1-1 0 0,-1 1 0 0 0,0-1 1 0 0,0 1-1 0 0,1-1 0 0 0,-1 0 1 0 0,0 1-1 0 0,1-1 1 0 0,-1 0-1 0 0,0 1 0 0 0,1-1 1 0 0,-1 0-1 0 0,1 0 0 0 0,-1 1 1 0 0,1-1-1 0 0,-1 0 1 0 0,0 0-1 0 0,1 0 0 0 0,-1 1 1 0 0,1-1-1 0 0,-1 0 0 0 0,1 0 1 0 0,-1 0-1 0 0,1 0 1 0 0,-1 0-1 0 0,1 0 0 0 0,-1 0 1 0 0,1 0-1 0 0,-1 0 0 0 0,1 0 1 0 0,-1-1-1 0 0,1 1 1 0 0,-1 0-1 0 0,1 0 0 0 0,-1 0 1 0 0,0 0-1 0 0,1-1 0 0 0,0 1 1 0 0,25-15-2445 0 0,-17 10 2090 0 0,-5 4 420 0 0,-3 1-18 0 0,1-1-1 0 0,-1 1 1 0 0,0 0 0 0 0,0-1-1 0 0,0 1 1 0 0,0 0 0 0 0,0-1-1 0 0,0 1 1 0 0,0-1 0 0 0,0 0-1 0 0,0 1 1 0 0,0-1 0 0 0,-1 0 0 0 0,1 1-1 0 0,0-1 1 0 0,0 0 0 0 0,0 0-1 0 0,-1 0 1 0 0,2-1 0 0 0,-2-1 118 0 0,0 1 0 0 0,0 0 0 0 0,0-1 0 0 0,0 1 0 0 0,0-1 0 0 0,0 1 0 0 0,-1 0 0 0 0,1-1 0 0 0,-1 1 0 0 0,0 0 0 0 0,1-1 0 0 0,-1 1-1 0 0,-2-2 1 0 0,0-6 121 0 0,0 0 116 0 0,-1 0 1 0 0,-1 0 0 0 0,0 0 0 0 0,0 1-1 0 0,-13-18 1 0 0,18 26-304 0 0,0 1 1 0 0,-1 0-1 0 0,1-1 0 0 0,0 1 0 0 0,-1 0 0 0 0,1 0 1 0 0,0 0-1 0 0,-1-1 0 0 0,1 1 0 0 0,0 0 1 0 0,-1 0-1 0 0,1 0 0 0 0,-1 0 0 0 0,1 0 0 0 0,0 0 1 0 0,-1 0-1 0 0,1 0 0 0 0,-1 0 0 0 0,1 0 0 0 0,-1 0 1 0 0,1 0-1 0 0,0 0 0 0 0,-1 0 0 0 0,1 0 1 0 0,-1 0-1 0 0,1 0 0 0 0,0 0 0 0 0,-1 0 0 0 0,1 1 1 0 0,0-1-1 0 0,-1 0 0 0 0,1 0 0 0 0,0 1 0 0 0,-1-1 1 0 0,1 0-1 0 0,0 0 0 0 0,-1 1 0 0 0,-14 14-680 0 0,10-10 694 0 0,-68 64-402 0 0,66-61 202 0 0,6-8 63 0 0,-1-3-989 0 0,1 1 1050 0 0,0 1-1 0 0,0-1 0 0 0,0 0 0 0 0,0 1 1 0 0,0-1-1 0 0,1 0 0 0 0,-1 0 0 0 0,0 0 1 0 0,1 0-1 0 0,0 1 0 0 0,-1-1 1 0 0,1-4-1 0 0,-1 0 35 0 0,-8-53 112 0 0,3 0 1 0 0,2-87-1 0 0,2 60 68 0 0,0-255 495 0 0,1 86-397 0 0,10-91-138 0 0,-5 259-148 0 0,-3 73-26 0 0,10-97 115 0 0,0-41 86 0 0,-11 145-155 0 0,1-3 1 0 0,-1 1 1 0 0,-1-1 0 0 0,-2-13-1 0 0,3 23 32 0 0,-1-1-15 0 0,1 0 0 0 0,0 0 0 0 0,0 0 1 0 0,-1 0-1 0 0,1 1 0 0 0,0-1 0 0 0,-1 0 1 0 0,1 0-1 0 0,-1 1 0 0 0,1-1 0 0 0,-1 0 0 0 0,1 1 1 0 0,-1-1-1 0 0,1 0 0 0 0,-1 1 0 0 0,0-1 0 0 0,0 1 1 0 0,1-1-1 0 0,-2 0 0 0 0,0 0 23 0 0,1 0 0 0 0,-1 0-1 0 0,0 0 1 0 0,1 0 0 0 0,-1 0 0 0 0,0 1 0 0 0,0-1-1 0 0,-2 0 1 0 0,-4 1 93 0 0,-38 2-45 0 0,44-1-173 0 0,0-1-1 0 0,0 1 1 0 0,0-1 0 0 0,1 1-1 0 0,-1 0 1 0 0,0-1 0 0 0,0 1-1 0 0,0 0 1 0 0,1 0 0 0 0,-1 1 0 0 0,1-1-1 0 0,-1 0 1 0 0,1 0 0 0 0,-1 1-1 0 0,1-1 1 0 0,-1 1 0 0 0,1-1-1 0 0,0 1 1 0 0,0 0 0 0 0,0 0 0 0 0,0-1-1 0 0,0 1 1 0 0,1 0 0 0 0,-1 0-1 0 0,0 0 1 0 0,0 2 0 0 0,0 5-83 0 0,-1-1 0 0 0,1 1 0 0 0,1 0 0 0 0,0 12 0 0 0,0-11 13 0 0,1 317-532 0 0,-5 312 583 0 0,2-506 41 0 0,12 172-1756 0 0,-5-259 1038 0 0,6 72 425 0 0,-11-99 361 0 0,0 0-1 0 0,-1 0 0 0 0,-5 32 155 0 0,6-51-175 0 0,0 1 0 0 0,0-1 0 0 0,0 1 0 0 0,0-1 0 0 0,0 1 0 0 0,0-1 0 0 0,0 1 0 0 0,0-1 0 0 0,0 1 0 0 0,0-1 0 0 0,0 0 0 0 0,0 1 0 0 0,0-1 0 0 0,0 1 0 0 0,-1-1 0 0 0,1 1 0 0 0,0-1 0 0 0,0 0 0 0 0,-1 1 0 0 0,1-1 0 0 0,0 1 0 0 0,0-1 0 0 0,-1 0 0 0 0,1 1 0 0 0,0-1 0 0 0,-1 0 0 0 0,1 1 0 0 0,0-1 0 0 0,-1 0 0 0 0,0 1 0 0 0,0-1-20 0 0,0 0 0 0 0,1-1 0 0 0,-1 1 0 0 0,0 0 0 0 0,0 0 0 0 0,0 0 0 0 0,1-1 0 0 0,-1 1 0 0 0,0 0 0 0 0,0-1 0 0 0,1 1 0 0 0,-1 0 0 0 0,0-1 0 0 0,1 1 0 0 0,-2-1 0 0 0,-19-21-326 0 0,12 12 325 0 0,2-1 1 0 0,-1-1 0 0 0,1 1-1 0 0,1-1 1 0 0,0 0 0 0 0,1-1-1 0 0,0 1 1 0 0,1-1 0 0 0,0 0-1 0 0,1 0 1 0 0,1 0 0 0 0,0-1-1 0 0,0-23 1 0 0,8-133 263 0 0,0 83-147 0 0,4-150 413 0 0,2 91-348 0 0,-5 85-196 0 0,-2 26 144 0 0,0-41-1 0 0,-4-19-65 0 0,-2-98 105 0 0,-8 65 21 0 0,11-8-200 0 0,-1 115 46 0 0,0 11 5 0 0,0-1 1 0 0,-1 1 0 0 0,0-1-1 0 0,-3-13 1 0 0,2 20 51 0 0,0-1 1 0 0,0 0-1 0 0,-1 1 0 0 0,1 0 1 0 0,-1-1-1 0 0,0 1 0 0 0,-1 0 0 0 0,1 0 1 0 0,-1 0-1 0 0,0 0 0 0 0,-4-5 0 0 0,2 5 55 0 0,-1 0-1 0 0,1 0 1 0 0,-1 0-1 0 0,1 1 1 0 0,-1 0-1 0 0,0 0 0 0 0,-9-3 1 0 0,3 2-156 0 0,-1 1 1 0 0,1 1 0 0 0,-1 0-1 0 0,-18 0 1 0 0,-1 2-64 0 0,21 1 26 0 0,1-1-1 0 0,-17-2 0 0 0,3-4 20 0 0,17 4 4 0 0,-1 0 0 0 0,0 1 1 0 0,1 0-1 0 0,-11-1 0 0 0,18 2-41 0 0,2 3-1094 0 0,-1 0 1000 0 0,1 0 0 0 0,-1-1 0 0 0,1 1 1 0 0,0-1-1 0 0,4 4 0 0 0,-6-5 108 0 0,47 48-3 0 0,-30-33 23 0 0,-1 1-1 0 0,-1 1 0 0 0,0 0 0 0 0,21 37 0 0 0,-15-18-29 0 0,21 46-235 0 0,-36-71 246 0 0,-1 1 1 0 0,-1 0 0 0 0,0 0-1 0 0,3 23 1 0 0,-7-34-61 0 0,2 5 541 0 0,-2-6-113 0 0,-1-3-85 0 0,-22-125 229 0 0,11 55-316 0 0,6 48-331 0 0,-16-44 1 0 0,15 51 136 0 0,5 12 36 0 0,2 5 109 0 0,4-1-1304 0 0,4 8 1014 0 0,-2 0 0 0 0,12 16 0 0 0,1 0-105 0 0,-13-14 271 0 0,1-1-1 0 0,-1 2 1 0 0,0-1 0 0 0,-1 1-1 0 0,0 0 1 0 0,-1 0-1 0 0,0 0 1 0 0,0 1 0 0 0,2 14-1 0 0,1 13 45 0 0,3 49 0 0 0,-9-82-34 0 0,1 59 132 0 0,-2-1 0 0 0,-16 112 0 0 0,-23 58 209 0 0,23-151-336 0 0,9-26 0 0 0,-18 178 0 0 0,13-35-112 0 0,17-106-69 0 0,0-11 194 0 0,-5-77-138 0 0,0 0 0 0 0,1 0 0 0 0,0-1 0 0 0,0 1 0 0 0,0 0 0 0 0,3 7 0 0 0,6 32 972 0 0,-11-43-826 0 0,-1 0-1 0 0,0-1 1 0 0,0 1 0 0 0,0-1-1 0 0,0 1 1 0 0,0-1 0 0 0,0 0-1 0 0,0 0 1 0 0,0 0 0 0 0,0 0-1 0 0,0 0 1 0 0,0 0 0 0 0,-3-1-1 0 0,-10 0 79 0 0,-3 1-99 0 0,14-1-3 0 0,0 1 0 0 0,0 0 0 0 0,0 0 0 0 0,0 1 0 0 0,-6 0-1 0 0,10 0-49 0 0,-3-4-1091 0 0,3 3 1109 0 0,0-1-1 0 0,-1 1 1 0 0,1 0 0 0 0,0-1 0 0 0,0 1 0 0 0,0-1-1 0 0,-1 1 1 0 0,1-1 0 0 0,0 1 0 0 0,0-1 0 0 0,0 1-1 0 0,0 0 1 0 0,0-1 0 0 0,0 1 0 0 0,0-1 0 0 0,0 1-1 0 0,0-1 1 0 0,-1-15-93 0 0,1 15 93 0 0,5-117-26 0 0,-3 60 47 0 0,1-21 24 0 0,3-64 34 0 0,5 25-34 0 0,-9 84 65 0 0,0 15 25 0 0,-2 1 0 0 0,-5-18 2316 0 0,-14 67-2664 0 0,-48 147-227 0 0,64-169 422 0 0,0 1 0 0 0,1-1 0 0 0,-2 20-1 0 0,-2 3-37 0 0,-2 3 82 0 0,3-18 12 0 0,1-1 0 0 0,-3 34 0 0 0,6-19-56 0 0,0 14 39 0 0,-2 65-58 0 0,3-102-209 0 0,0-1 0 0 0,0 1 0 0 0,1-1-1 0 0,2 14 212 0 0,-4-18 801 0 0,1-2-700 0 0,-1 0 1 0 0,1 0 0 0 0,0-1-1 0 0,-1 1 1 0 0,1 0 0 0 0,0 0-1 0 0,-1 0 1 0 0,1-1 0 0 0,-1 1-1 0 0,1 0 1 0 0,-1 0-1 0 0,0-1 1 0 0,1 1 0 0 0,-1 0-1 0 0,0-1 1 0 0,1 1 0 0 0,-1-1-1 0 0,0 1 1 0 0,-1 0-1 0 0,2-1 44 0 0,-9-12 170 0 0,5 3-297 0 0,0 0-1 0 0,1 0 0 0 0,1-1 0 0 0,0 1 0 0 0,0-1 0 0 0,-1-16 0 0 0,3-59-318 0 0,0 84 371 0 0,19-251 0 0 0,-15 210 0 0 0,-3 32 24 0 0,1-1 0 0 0,6-15-1 0 0,2-14 34 0 0,-10 39-45 0 0,0 1 47 0 0,0 0 6 0 0,1-14 1535 0 0,-12 32-1600 0 0,7-12 0 0 0,0 0 0 0 0,1 1 0 0 0,0-1 0 0 0,0 1 0 0 0,0-1 0 0 0,-3 11 0 0 0,-7 46 0 0 0,3-12 0 0 0,5-30-40 0 0,-3 33 0 0 0,7-38 14 0 0,-1 0 1 0 0,-1-1-1 0 0,0 1 1 0 0,-9 22-1 0 0,-13 37 43 0 0,12-32-253 0 0,13-42 160 0 0,-1 0 0 0 0,1 0-1 0 0,0 0 1 0 0,0 0-1 0 0,0 1 1 0 0,0-1-1 0 0,0 0 1 0 0,0 0 0 0 0,0 0-1 0 0,0 0 1 0 0,0 0-1 0 0,1 0 1 0 0,-1 0-1 0 0,1 1 1 0 0,-1-2 72 0 0,-1 2 425 0 0,1-2-409 0 0,0 0 0 0 0,0 0 1 0 0,0 0-1 0 0,0 0 0 0 0,0 0 0 0 0,0 0 1 0 0,0 0-1 0 0,0 0 0 0 0,0 0 1 0 0,0 0-1 0 0,0 0 0 0 0,0 0 0 0 0,-1 0 1 0 0,1 0-1 0 0,0 0 0 0 0,0 0 0 0 0,0 0 1 0 0,0 0-1 0 0,0 0 0 0 0,0 0 0 0 0,0-1 1 0 0,0 1-1 0 0,0 0 0 0 0,0 0 0 0 0,0 0 1 0 0,0 0-1 0 0,0 0 0 0 0,0 1 0 0 0,0-1 1 0 0,-1 0-1 0 0,1 0 0 0 0,0 0 0 0 0,0 0 1 0 0,0 0-1 0 0,0 0 0 0 0,0 0 0 0 0,0 0 1 0 0,0 0-1 0 0,0 0 0 0 0,0 0 0 0 0,0 0 1 0 0,0 0-1 0 0,0 0 0 0 0,0 0 0 0 0,0 0 1 0 0,0 0-1 0 0,0 0 0 0 0,-3-4-27 0 0,1 0 0 0 0,0-1 0 0 0,1 1 0 0 0,-1-1 0 0 0,1 0 0 0 0,0 1 0 0 0,0-1 0 0 0,0-9 0 0 0,1-42-174 0 0,0 46 213 0 0,7-58-154 0 0,28-133 0 0 0,-30 182 128 0 0,-3 14 4 0 0,0 0 0 0 0,-1 0 0 0 0,0 0 1 0 0,0 0-1 0 0,0-9 436 0 0,-1 14-397 0 0,0 0 0 0 0,-1 0 0 0 0,1 0 0 0 0,0 0 0 0 0,0-1-1 0 0,-1 1 1 0 0,1 0 0 0 0,0 0 0 0 0,-1 0 0 0 0,1 0 0 0 0,0 0 0 0 0,-1 0 0 0 0,1 0 0 0 0,0 1 0 0 0,-1-1 0 0 0,1 0 0 0 0,0 0 0 0 0,-1 0 0 0 0,1 0 0 0 0,0 0 0 0 0,-1 0 0 0 0,1 1 0 0 0,0-1-1 0 0,0 0 1 0 0,-1 0 0 0 0,1 0 0 0 0,0 1 0 0 0,0-1 0 0 0,-1 0 0 0 0,-7 13 101 0 0,-1 16-738 0 0,9-27 612 0 0,-24 89-460 0 0,9-40-52 0 0,2 1 0 0 0,-8 75-1 0 0,21-118 394 0 0,0 0 0 0 0,0 0 0 0 0,1 0 0 0 0,1 0-1 0 0,2 10 1 0 0,2 10-86 0 0,-6-26 250 0 0,0 0-1 0 0,0 0 1 0 0,0 0-1 0 0,0 0 1 0 0,0 0-1 0 0,0 0 1 0 0,-1 0-1 0 0,0 0 1 0 0,1 0-1 0 0,-1 0 1 0 0,0-1-1 0 0,0 1 1 0 0,-1 0-1 0 0,1-1 1 0 0,-3 4-1 0 0,4-6 39 0 0,0 0-62 0 0,-1 0 0 0 0,0 0 0 0 0,1 0 0 0 0,-1 0-1 0 0,0 0 1 0 0,1-1 0 0 0,-1 1 0 0 0,1 0 0 0 0,-1 0 0 0 0,0-1 0 0 0,1 1 0 0 0,-1 0 0 0 0,1-1 0 0 0,-1 1 0 0 0,1 0 0 0 0,-1-1 0 0 0,1 1 0 0 0,-1-1 0 0 0,1 1-1 0 0,0-1 1 0 0,-1 0 0 0 0,-6-17-31 0 0,2-24-485 0 0,5 36 564 0 0,0-219-368 0 0,6 159 209 0 0,1 10-108 0 0,-6 36 1838 0 0,-7 34-1041 0 0,-16 52-1881 0 0,-23 120 0 0 0,26-43 818 0 0,18-143 476 0 0,-3-19-1917 0 0,-1-23 1846 0 0,2 0 0 0 0,2 0 1 0 0,1 0-1 0 0,9-54 0 0 0,-12 81 3108 0 0,0 20-2555 0 0,-12 50-2085 0 0,-4 29-422 0 0,-15 52 362 0 0,17-79 1739 0 0,17-56-208 0 0,2-24-3741 0 0,0-69 3547 0 0,1-27 354 0 0,0 98 594 0 0,7-35 1 0 0,-8 47-574 0 0,1 0 0 0 0,7-17 7017 0 0,-10 24-7374 0 0,-3 4 370 0 0,-5 11-289 0 0,1 0 1 0 0,1 0-1 0 0,-9 25 0 0 0,-8 46-421 0 0,6-20 489 0 0,12-48-200 0 0,-5 14 658 0 0,8-9-5223 0 0,10-45 3749 0 0,30-97 1590 0 0,-30 102-423 0 0,1 0 0 0 0,0 1 0 0 0,1-1 0 0 0,14-18 0 0 0,-15 25-17 0 0,21-34 8814 0 0,-31 45-8713 0 0,1 1-1 0 0,-1-1 1 0 0,0 1 0 0 0,0 0 0 0 0,0-1-1 0 0,1 1 1 0 0,-1 0 0 0 0,0 0 0 0 0,0-1 0 0 0,0 1-1 0 0,0 0 1 0 0,0 0 0 0 0,0 0 0 0 0,1 0-1 0 0,-1 0 1 0 0,0 0 0 0 0,0 0 0 0 0,0 1-1 0 0,0-1 1 0 0,0 0 0 0 0,1 0 0 0 0,-1 1 0 0 0,0-1-1 0 0,-1 1 1 0 0,-26 17-372 0 0,28-18 266 0 0,0 0 1 0 0,-1 0-1 0 0,1 0 0 0 0,-1-1 0 0 0,1 1 1 0 0,0 0-1 0 0,-1 0 0 0 0,1 0 0 0 0,-1 0 1 0 0,1 0-1 0 0,0-1 0 0 0,-1 1 1 0 0,1 0-1 0 0,0 0 0 0 0,-1-1 0 0 0,1 1 1 0 0,0 0-1 0 0,-1 0 0 0 0,1-1 0 0 0,0 1 1 0 0,0 0-1 0 0,-1-1 0 0 0,1 0 2 0 0,0 1-1 0 0,0 0 1 0 0,0-1-1 0 0,-1 1 1 0 0,1 0-1 0 0,0-1 1 0 0,0 1-1 0 0,-1 0 1 0 0,1-1-1 0 0,0 1 1 0 0,0 0-1 0 0,-1-1 1 0 0,1 1 0 0 0,0 0-1 0 0,-1 0 1 0 0,1 0-1 0 0,0-1 1 0 0,-1 1-1 0 0,1 0 1 0 0,0 0-1 0 0,-1 0 1 0 0,1 0-1 0 0,0 0 1 0 0,-1 0-1 0 0,1-1 1 0 0,-1 1-1 0 0,1 0 1 0 0,0 0-1 0 0,-1 0 1 0 0,1 0 0 0 0,-1 0-1 0 0,1 1 1 0 0,0-1-1 0 0,-1 0 1 0 0,1 0-1 0 0,0 0 1 0 0,-1 0-1 0 0,1 0 1 0 0,-1 0-1 0 0,1 1 1 0 0,0-1-1 0 0,-1 0 1 0 0,1 0-1 0 0,0 0 1 0 0,0 1-1 0 0,-1-1 1 0 0,1 0 0 0 0,0 1-1 0 0,0-1 1 0 0,-1 1-1 0 0,0 0 2 0 0,0 0-1 0 0,0 1 0 0 0,-1-1 1 0 0,1 0-1 0 0,0 0 1 0 0,-1 0-1 0 0,1 0 1 0 0,0 0-1 0 0,-3 1 0 0 0,-10 8-21 0 0,3-6-203 0 0,-1 0 52 0 0,4 1 169 0 0,0-1 1 0 0,0 0 0 0 0,0 0-1 0 0,0 0 1 0 0,-1-1 0 0 0,0 0-1 0 0,-14 3 1 0 0,7-2-62 0 0,0 2 0 0 0,-17 7 0 0 0,9-3 11 0 0,-42 10 42 0 0,-33 8 11 0 0,74-21 0 0 0,-4-2 0 0 0,20-3 0 0 0,0-1 0 0 0,-15 6 0 0 0,11-3 26 0 0,0-1 0 0 0,0 0 0 0 0,-18 2 0 0 0,-18 3 62 0 0,-70 30-88 0 0,100-33-7 0 0,-1 0-1 0 0,0-1 1 0 0,0-1 0 0 0,-39 1-1 0 0,50-3 34 0 0,-1 0-4 0 0,0 1 0 0 0,-18 5 0 0 0,12-2-13 0 0,-26 4-93 0 0,-57 7 0 0 0,88-15 33 0 0,1-1 1 0 0,-22-1-1 0 0,-7 4 107 0 0,28-2-48 0 0,-49 8-72 0 0,-30 6 384 0 0,40-9-320 0 0,34-5 19 0 0,1 1-1 0 0,-19-2 1 0 0,-10 0 26 0 0,-68 7 310 0 0,19-6-190 0 0,41-2-98 0 0,-22 2-206 0 0,-45-3 22 0 0,113 3 93 0 0,0 0 0 0 0,1 0 1 0 0,-1 1-1 0 0,0-1 0 0 0,1 1 0 0 0,-7 3 0 0 0,0 0-1 0 0,-4 0-194 0 0,16-5 166 0 0,262-26-3715 0 0,-183 16 3680 0 0,39 0 105 0 0,31-4 70 0 0,-126 11-87 0 0,1 2 0 0 0,25 2 0 0 0,-7 0 0 0 0,15 4 0 0 0,-40-3 0 0 0,-1-1 0 0 0,22 0 0 0 0,128-5 0 0 0,-25 1 0 0 0,14-9 29 0 0,23-2 6 0 0,15 16-35 0 0,-167-1-2 0 0,-13-1 7 0 0,-1 1-1 0 0,21 3 0 0 0,-10-1 117 0 0,-17-3-85 0 0,0 1 0 0 0,0 0-1 0 0,0 0 1 0 0,0 1 0 0 0,11 3 2540 0 0,-35-8-2363 0 0,0 0 1 0 0,1 1 0 0 0,-1 1 0 0 0,-29 2-1 0 0,15 0-88 0 0,-84-3-288 0 0,-134 5-386 0 0,245-2 202 0 0,-31 2 701 0 0,26 0-1233 0 0,30 1-2722 0 0,-8-1 3355 0 0,17 5 1 0 0,-19-4 151 0 0,1-1 0 0 0,-1-1 0 0 0,1 1 0 0 0,11 0 0 0 0,0-3 71 0 0,1-1 0 0 0,-1-1 0 0 0,45-8 0 0 0,65-27-113 0 0,-30 8 86 0 0,-90 26 79 0 0,1 0 0 0 0,-1-1 1 0 0,0-1-1 0 0,0 0 0 0 0,0 0 0 0 0,14-10 1140 0 0,-23-7-377 0 0,-1 11-805 0 0,1-1-1 0 0,0 1 0 0 0,8-17 351 0 0,-11 28-260 0 0,-1-1 0 0 0,1 1-1 0 0,0 0 1 0 0,-1-1 0 0 0,1 1-1 0 0,0 0 1 0 0,-1-1 0 0 0,1 1-1 0 0,0 0 1 0 0,-1 0 0 0 0,1-1-1 0 0,0 1 1 0 0,-1 0 0 0 0,1 0 0 0 0,-1-1-1 0 0,1 1 1 0 0,-1 0 0 0 0,1 0-1 0 0,0 0 1 0 0,-1 0 0 0 0,1 0-1 0 0,-1 0 1 0 0,1 0 0 0 0,-1 0-1 0 0,1 0 1 0 0,-1 0 0 0 0,0 0 0 0 0,-13 0 276 0 0,-1 5-434 0 0,-1 0-1 0 0,1 1 0 0 0,0 0 0 0 0,0 1 0 0 0,1 1 0 0 0,-1 0 1 0 0,-24 21-1 0 0,39-29 12 0 0,0 0 0 0 0,-1 0 0 0 0,1 0 0 0 0,0 0 1 0 0,0 0-1 0 0,0 1 0 0 0,-1-1 0 0 0,1 0 0 0 0,0 0 0 0 0,0 0 1 0 0,0 1-1 0 0,-1-1 0 0 0,1 0 0 0 0,0 0 0 0 0,0 1 0 0 0,0-1 1 0 0,0 0-1 0 0,0 0 0 0 0,0 1 0 0 0,0-1 0 0 0,-1 0 0 0 0,1 1 1 0 0,0-1-1 0 0,0 0 0 0 0,0 0 0 0 0,0 1 0 0 0,0-1 0 0 0,0 0 1 0 0,0 0-1 0 0,0 1 0 0 0,1-1 0 0 0,-1 0 0 0 0,0 1 0 0 0,0-1 0 0 0,0 0 1 0 0,0 0-1 0 0,0 1 0 0 0,0-1 0 0 0,1 0 0 0 0,12 9-1294 0 0,-9-8 1238 0 0,1 1-1 0 0,-1-1 0 0 0,1 0 1 0 0,8 2-1 0 0,-7-4 113 0 0,-1 0 0 0 0,1 0 0 0 0,-1 0 0 0 0,1-1 0 0 0,-1 0 0 0 0,0 0 0 0 0,1 0 0 0 0,-1-1 0 0 0,7-4 0 0 0,-8 4 1 0 0,1 1-1 0 0,-1-1 1 0 0,1 1-1 0 0,0 0 1 0 0,0 0 0 0 0,0 0-1 0 0,0 1 1 0 0,0 0-1 0 0,0 0 1 0 0,10-1-1 0 0,-15 2 18 0 0,1 0 1 0 0,0 1-1 0 0,-1-1 0 0 0,1 0 0 0 0,0 0 1 0 0,0 0-1 0 0,-1 1 0 0 0,1-1 0 0 0,0 0 0 0 0,-1 1 1 0 0,1-1-1 0 0,0 1 0 0 0,-1-1 0 0 0,1 1 0 0 0,-1-1 1 0 0,1 1-1 0 0,-1-1 0 0 0,1 1 0 0 0,-1-1 1 0 0,1 1-1 0 0,0 1 0 0 0,0 0 26 0 0,0 0-1 0 0,0 0 1 0 0,-1 0-1 0 0,1 1 1 0 0,0-1 0 0 0,0 5-1 0 0,-1 0 54 0 0,1 1 0 0 0,-1-1 0 0 0,-2 12 0 0 0,-14 71 241 0 0,11-57 4192 0 0,5-33-4456 0 0,1 1-111 0 0</inkml:trace>
</inkml:ink>
</file>

<file path=ppt/ink/ink3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5"/>
    </inkml:context>
    <inkml:brush xml:id="br0">
      <inkml:brushProperty name="width" value="0.05" units="cm"/>
      <inkml:brushProperty name="height" value="0.05" units="cm"/>
      <inkml:brushProperty name="color" value="#CC0066"/>
    </inkml:brush>
  </inkml:definitions>
  <inkml:trace contextRef="#ctx0" brushRef="#br0">5 6 2735 0 0,'0'0'264'0'0,"-5"-6"-264"0"0</inkml:trace>
</inkml:ink>
</file>

<file path=ppt/ink/ink3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8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9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6"/>
    </inkml:context>
    <inkml:brush xml:id="br0">
      <inkml:brushProperty name="width" value="0.05" units="cm"/>
      <inkml:brushProperty name="height" value="0.05" units="cm"/>
      <inkml:brushProperty name="color" value="#CC0066"/>
    </inkml:brush>
  </inkml:definitions>
  <inkml:trace contextRef="#ctx0" brushRef="#br0">564 434 1839 0 0,'-11'-17'12360'0'0,"12"19"-12419"0"0,0 1-1 0 0,0-1 1 0 0,0 0-1 0 0,0 1 1 0 0,0-1-1 0 0,0 0 0 0 0,1 0 1 0 0,-1 0-1 0 0,3 2 1 0 0,2 5 318 0 0,-6-9-67 0 0,-18-24 1388 0 0,2-3-1581 0 0,16 27 25 0 0,11 17-3171 0 0,12 26 3993 0 0,-23-42-685 0 0,-26-27 4872 0 0,8 3-5109 0 0,18 23 12 0 0,12 19-1724 0 0,-10-15 1778 0 0,1 1-11 0 0,0-1-1 0 0,0 0 1 0 0,0 0 0 0 0,7 5 2155 0 0,-32-21-1277 0 0,18 10-885 0 0,1-1 0 0 0,0 1 0 0 0,0-1 1 0 0,-1 0-1 0 0,1 0 0 0 0,1 0 0 0 0,-1 0 0 0 0,0 0 0 0 0,-2-6 0 0 0,-6-6-263 0 0,11 15 237 0 0,2 1-110 0 0,0 1 127 0 0,0-1 0 0 0,0 1 1 0 0,-1-1-1 0 0,1 1 0 0 0,-1-1 1 0 0,1 1-1 0 0,-1 0 0 0 0,1 0 1 0 0,-1 0-1 0 0,1 2 0 0 0,1 0 21 0 0,12 17-11 0 0,-7-9 5 0 0,18 20-1 0 0,-25-30 23 0 0,1-1 0 0 0,0 1 0 0 0,0-1 0 0 0,-1 0 0 0 0,1 1 0 0 0,0-1 0 0 0,-1 1 0 0 0,1-1-16 0 0,-2-1-64 0 0,2 1-785 0 0,1-5 288 0 0,2-4 139 0 0,-5 5 445 0 0,-1 0-1 0 0,1-1 0 0 0,0 1 0 0 0,-1 0 1 0 0,0 1-1 0 0,1-1 0 0 0,-1 0 0 0 0,0 0 1 0 0,-1 0-1 0 0,1 0 0 0 0,-2-3 0 0 0,-8-22 689 0 0,12 29-1286 0 0,1-1 566 0 0,-1 1-1 0 0,1-1 1 0 0,0 1 0 0 0,-1-1-1 0 0,1 1 1 0 0,-1 0 0 0 0,0 0-1 0 0,1 0 1 0 0,-1 0-1 0 0,0 0 1 0 0,3 2 0 0 0,-1 0-2 0 0,40 30 102 0 0,-42-33 106 0 0,-6-20-885 0 0,2 13 771 0 0,-1-1 0 0 0,0 1-1 0 0,-9-12 1 0 0,12 18-3 0 0,0 0-1 0 0,0 0 1 0 0,1 0-1 0 0,-1 0 1 0 0,0 0 0 0 0,0 0-1 0 0,0 0 1 0 0,0 1-1 0 0,0-1 1 0 0,-1 0 0 0 0,1 1-1 0 0,0-1 1 0 0,0 1-1 0 0,0-1 1 0 0,-1 1 0 0 0,-1-1-1 0 0,-22-9 1141 0 0,25 10-1140 0 0,0 0 0 0 0,-1 0 0 0 0,-18-2 1507 0 0,19 2-1577 0 0,-1 0 0 0 0,1 0 0 0 0,0 0 0 0 0,-1 0 0 0 0,1 0 0 0 0,-1 0 0 0 0,1 0 0 0 0,0 0-1 0 0,-1 0 1 0 0,1 0 0 0 0,-1 0 0 0 0,1 0 0 0 0,0 0 0 0 0,-1 0 0 0 0,1-1 0 0 0,-1 1 0 0 0,1 0 0 0 0,0 0 0 0 0,-1 0 0 0 0,1-1-1 0 0,0 1 1 0 0,-1 0 0 0 0,1 0 0 0 0,0-1 0 0 0,0 1 0 0 0,-1 0 0 0 0,1-1 0 0 0,0 1 0 0 0,-2-2-39 0 0,1 2 36 0 0,1-1-1 0 0,-1 1 0 0 0,1-1 1 0 0,-1 1-1 0 0,1 0 1 0 0,-1-1-1 0 0,1 1 0 0 0,-1-1 1 0 0,1 1-1 0 0,0-1 1 0 0,-1 0-1 0 0,1 1 0 0 0,0-1 1 0 0,0 1-1 0 0,-1-1 1 0 0,1 1-1 0 0,0-1 0 0 0,0 0 1 0 0,0 1-1 0 0,0-1 0 0 0,0 0 1 0 0,-1-1-2 0 0,2-1-55 0 0,-7-11-76 0 0,4 10 168 0 0,-1 0 0 0 0,1 0 0 0 0,-1 0-1 0 0,0 1 1 0 0,-1-1 0 0 0,-5-4 0 0 0,1-1-7 0 0,-2-4-91 0 0,8 12 72 0 0,-18-24 64 0 0,13 18 235 0 0,-2 1 774 0 0,5 5-859 0 0,-1 0-1 0 0,0-1 1 0 0,1 1 0 0 0,-8-5-1 0 0,11 5-213 0 0,0 0 0 0 0,-2 0-16 0 0,-6-8-32 0 0,-11-10-104 0 0,1 7 222 0 0,1 3-12 0 0,-2-5-58 0 0,12 7-64 0 0,2 2 60 0 0,5 4 22 0 0,-1 0 1 0 0,1 0 0 0 0,0 0-1 0 0,-1 0 1 0 0,1 0-1 0 0,-1 0 1 0 0,1 0-1 0 0,-1 0 1 0 0,-2 0 0 0 0,-17-2-73 0 0,19 3 54 0 0,1-1 0 0 0,0 1-11 0 0,0 0-31 0 0,0 0 31 0 0,-1 0 1 0 0,2 0-33 0 0,-1-1 32 0 0,-1 2-30 0 0,-8-7-196 0 0,0-3 27 0 0,8 5 201 0 0,1 3 4 0 0,0 0 0 0 0,0-1 0 0 0,0 1 1 0 0,0 0-1 0 0,0 0 0 0 0,0 0 0 0 0,0 0 0 0 0,0 0 0 0 0,-1 0 0 0 0,1 1 0 0 0,0-1 0 0 0,-1 0 0 0 0,1 1 0 0 0,0-1 0 0 0,-3 0 0 0 0,2 0 5 0 0,2 1 1 0 0,0 0 0 0 0,-1-1-1 0 0,1 1 1 0 0,-1 0 0 0 0,1 0-1 0 0,-1 0 1 0 0,1-1-1 0 0,-1 1 1 0 0,0 0 0 0 0,1 0-1 0 0,-1 0 1 0 0,1 0-1 0 0,-1 0 1 0 0,1 0 0 0 0,-1 0-1 0 0,1 0 1 0 0,-1 0-1 0 0,1 0 1 0 0,-1 1 0 0 0,1-1-1 0 0,-1 0 1 0 0,1 0-1 0 0,-1 1 1 0 0,-6 0 0 0 0,6 0-1 0 0,-8 0 189 0 0,4-1-126 0 0,5 0-127 0 0,-5-19-3692 0 0,-1 2 3251 0 0,3 11 450 0 0,3 6-19 0 0,8 1-2298 0 0,-7 0 2317 0 0,5 0 2 0 0,-5 0 48 0 0,0 0-1 0 0,0 0 0 0 0,0 0 0 0 0,0 0 0 0 0,0 0 1 0 0,1-1-1 0 0,-1 1 0 0 0,0 0 0 0 0,0-1 0 0 0,1 1 1 0 0,-1-1-1 0 0,2 1 2421 0 0,-3-1-2387 0 0,-1 0-1 0 0,1 0 1 0 0,-1 0-1 0 0,1 0 1 0 0,-1-1-1 0 0,1 1 0 0 0,-1 0 1 0 0,1 0-1 0 0,-1 0 1 0 0,1 0-1 0 0,-1-1 1 0 0,1 1-1 0 0,-1 0 1 0 0,1 0-1 0 0,-1-1 1 0 0,1 1-1 0 0,-1-1 1 0 0,1 1-1 0 0,0 0 1 0 0,-1-1-1 0 0,-1-1 27 0 0,0 0 1 0 0,0 1-1 0 0,0-1 0 0 0,0 1 1 0 0,0 0-1 0 0,0-1 0 0 0,0 1 1 0 0,-1 0-1 0 0,-2-1 0 0 0,-18-13 945 0 0,23 15-920 0 0,-4 0 147 0 0,3-1-226 0 0,-1 1 0 0 0,1-1 0 0 0,-1 1 0 0 0,1 0 11 0 0,0-1 32 0 0,0 1 191 0 0,-25-4 626 0 0,10-1-1194 0 0,8-3-1042 0 0,0-5 1269 0 0,8 13 160 0 0,-1-1-7 0 0,0-1 0 0 0,0 1 0 0 0,-1 0-1 0 0,1-1 1 0 0,0 1 0 0 0,-1 0 0 0 0,1 0 0 0 0,-3-2 0 0 0,2 2 284 0 0,1 0-269 0 0,-6-2-37 0 0,7 3 100 0 0,0 0-70 0 0,-1 0-44 0 0,-1 0-10 0 0,1-1 0 0 0,-1 1 11 0 0,1 0 42 0 0,1 0 1 0 0,-1-1-44 0 0,-1 1-10 0 0,1-1 11 0 0,-7 0 758 0 0,0 1-802 0 0,7 0 64 0 0,1 0-69 0 0,-1 0 26 0 0,0-1 12 0 0,-1 1 0 0 0,0 0 0 0 0,1 0 11 0 0,-7-2-1696 0 0,8 3 1101 0 0,13 6 787 0 0,-8-5-372 0 0,23 13 52 0 0,-16-8 109 0 0,10 2 6 0 0,4 0 1 0 0,-24-9 1 0 0,0 1 0 0 0,0-1 0 0 0,0 1 0 0 0,-1 0 0 0 0,1 0 0 0 0,0 0 0 0 0,0 0 0 0 0,0 0 0 0 0,-1 0 0 0 0,1 0 0 0 0,10 7 0 0 0,-11-9 0 0 0,9 11 0 0 0,-2-1 118 0 0,0 3-58 0 0,-8-12-132 0 0,0 0-7 0 0,2 1 11 0 0,0 0 9 0 0,-1 1 47 0 0,43 21-116 0 0,-35-22-9 0 0,-7-1 130 0 0,0 1 1 0 0,0 0-1 0 0,0 1 1 0 0,0-1 0 0 0,0 0-1 0 0,0 0 1 0 0,0 1-1 0 0,-1-1 1 0 0,1 1 0 0 0,1 2-1 0 0,0-3 5 0 0,2 8 48 0 0,-3-5-23 0 0,-1-2 54 0 0,-1 0 1 0 0,1-2-22 0 0,5 12-46 0 0,5 2 180 0 0,2 0-180 0 0,-8-9-10 0 0,0-1 0 0 0,0 1 0 0 0,0-2 0 0 0,10 7 0 0 0,-4-3 0 0 0,-8-4 8 0 0,-1-2-1 0 0,1 1 1 0 0,0 0-1 0 0,0-1 1 0 0,5 3-1 0 0,-4-3 69 0 0,-1 1 1 0 0,1 0-1 0 0,0 0 0 0 0,0 1 0 0 0,-1-1 1 0 0,0 1-1 0 0,1-1 0 0 0,-1 1 0 0 0,0 0 1 0 0,0 0-1 0 0,4 6 0 0 0,-2-3-45 0 0,0-1 0 0 0,0 0 0 0 0,7 6 0 0 0,-1-2-11 0 0,-3-2 28 0 0,0-2 0 0 0,12 8 0 0 0,-13-9-9 0 0,0 0 0 0 0,0 1 1 0 0,0 0-1 0 0,-1 0 1 0 0,0 0-1 0 0,0 1 0 0 0,9 11 1449 0 0,-18-18-1397 0 0,0 0 1 0 0,0 0-1 0 0,0 0 1 0 0,0 0-1 0 0,0 0 0 0 0,1-1 1 0 0,-6-3-1 0 0,-5-1-89 0 0,2 1-20 0 0,0-1 0 0 0,1 0 0 0 0,-20-14 0 0 0,27 18 16 0 0,0 0-14 0 0,1 1-1 0 0,0-1 0 0 0,0 0 0 0 0,0 0 1 0 0,0 0-1 0 0,1 0 0 0 0,-1 0 0 0 0,0 0 1 0 0,1-1-1 0 0,0 1 0 0 0,-1 0 0 0 0,0-5 1 0 0,-13-20-21 0 0,4 11 37 0 0,8 13 204 0 0</inkml:trace>
</inkml:ink>
</file>

<file path=ppt/ink/ink3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7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7"/>
    </inkml:context>
    <inkml:brush xml:id="br0">
      <inkml:brushProperty name="width" value="0.1" units="cm"/>
      <inkml:brushProperty name="height" value="0.1" units="cm"/>
      <inkml:brushProperty name="color" value="#FF9966"/>
    </inkml:brush>
  </inkml:definitions>
  <inkml:trace contextRef="#ctx0" brushRef="#br0">622 665 13359 0 0,'-13'8'5607'0'0,"9"-7"-5648"0"0,1-1 0 0 0,-1 0 0 0 0,1-1 0 0 0,-1 1 0 0 0,1-1 0 0 0,0 1 0 0 0,-1-1 0 0 0,1 0 0 0 0,0 0 1 0 0,0 0-1 0 0,-4-2 0 0 0,-36-22-408 0 0,24 13 425 0 0,7 5 5 0 0,1 1 1 0 0,-1-2-1 0 0,1 0 0 0 0,1 0 1 0 0,-1-1-1 0 0,-12-14 0 0 0,22 21 19 0 0,0 1-12 0 0,1 1-54 0 0,2 1-222 0 0,0 0 297 0 0,-1 0 0 0 0,1 1 1 0 0,0-1-1 0 0,0 0 0 0 0,-1 1 1 0 0,1 0-1 0 0,1 3 0 0 0,0-2-21 0 0,31 29 734 0 0,64 48-1 0 0,-81-67-639 0 0,0-1-1 0 0,29 15 193 0 0,-58-28 556 0 0,-100-23-495 0 0,51 9-108 0 0,19 1-149 0 0,31 10-33 0 0,1 0 0 0 0,-13-2 425 0 0,24 7-913 0 0,1 0 380 0 0,0 1 0 0 0,-1-1 1 0 0,1 1-1 0 0,-1 0 0 0 0,0-1 0 0 0,2 4 1 0 0,2 2-27 0 0,10 8 4 0 0,-10-10 53 0 0,-1 0 0 0 0,1 1 0 0 0,1-2 0 0 0,-1 1 0 0 0,1 0 0 0 0,0-1 0 0 0,0 0 0 0 0,0-1 0 0 0,1 1 0 0 0,-1-1 0 0 0,8 2 0 0 0,17 3 1714 0 0,-55-13-1554 0 0,18 4-165 0 0,-1-1 0 0 0,0 0-1 0 0,-8-4 1 0 0,-11-4-22 0 0,23 8 56 0 0,-1 1 0 0 0,1-1 0 0 0,0 0 0 0 0,-1 0 0 0 0,1 0 1 0 0,0 0-1 0 0,-3-4 0 0 0,-19-13-62 0 0,22 17 69 0 0,2 1 1 0 0,-1 0 1 0 0,1 0-1 0 0,-1 0 1 0 0,1 0-1 0 0,-1 0 1 0 0,0 0-1 0 0,1 1 1 0 0,-1-1-1 0 0,0 0 1 0 0,-3 0-1 0 0,-1 0 62 0 0,1 0 0 0 0,-1 0 0 0 0,1-1 0 0 0,-1 0-1 0 0,1 0 1 0 0,0 0 0 0 0,-9-6 0 0 0,-7-3-12 0 0,69 45-1733 0 0,-30-25 1451 0 0,-12-7 189 0 0,-1 0 0 0 0,1 1 0 0 0,8 4 1 0 0,-5-3 566 0 0,-8-4-155 0 0,-4-1-203 0 0,-43-22-259 0 0,40 21 95 0 0,1 0 6 0 0,0 1 1 0 0,1-1-1 0 0,-1-1 1 0 0,0 1-1 0 0,1-1 1 0 0,-1 1-1 0 0,1-1 1 0 0,-6-6-1 0 0,3 3 43 0 0,0 0 0 0 0,0 0 0 0 0,0 1 0 0 0,-1 0 0 0 0,1 0 0 0 0,-1 1 0 0 0,0 0 0 0 0,-1 0 0 0 0,-8-2 0 0 0,14 5-69 0 0,0-1 0 0 0,-1 1-1 0 0,1-1 1 0 0,0 0 0 0 0,0 0-1 0 0,1 0 1 0 0,-1-1 0 0 0,0 1-1 0 0,1-1 1 0 0,-1 1 0 0 0,-3-6-1 0 0,-2-2-18 0 0,-20-24 32 0 0,14 12 0 0 0,-15-10 72 0 0,21 23-72 0 0,1 0 0 0 0,-10-15 0 0 0,8 7-39 0 0,6 12 20 0 0,1 0 0 0 0,-1-1-1 0 0,1 1 1 0 0,-2-10-1 0 0,-6-23 18 0 0,-3-14-124 0 0,12 24-82 0 0,5-30 16 0 0,-4 55 169 0 0,0 1 0 0 0,0-1 0 0 0,1 1 0 0 0,-1-1-1 0 0,1 1 1 0 0,-1-1 0 0 0,1 1 0 0 0,0 0 0 0 0,-1-1 0 0 0,1 1-1 0 0,3-5 1 0 0,-1 1-19 0 0,2-6 42 0 0,-4 7 0 0 0,1 1 0 0 0,0 0 0 0 0,0 0 0 0 0,0 0 0 0 0,0 0 0 0 0,4-6 0 0 0,-4 9 0 0 0,-1 0 0 0 0,1 0 0 0 0,-1 0-10 0 0,3-3-31 0 0,0 0 0 0 0,1 1 1 0 0,-1 0-1 0 0,7-4 0 0 0,16-12 7 0 0,-11 2 34 0 0,-8 10 0 0 0,-6 6-5 0 0,-3 3 11 0 0,0-1-3 0 0,2-3-10 0 0,17-18-62 0 0,-17 19 69 0 0,1-1 0 0 0,0 1 0 0 0,-1 0 0 0 0,1 0 0 0 0,0-1 0 0 0,-1 1 0 0 0,1 0 0 0 0,0 0 0 0 0,-1 0 0 0 0,1 0 0 0 0,0 0 0 0 0,-1 0 0 0 0,1 0 0 0 0,0 0 0 0 0,0 0 0 0 0,-1 1 0 0 0,18-5 136 0 0,8 3 435 0 0,-27 3-551 0 0,0-1 0 0 0,0 0 0 0 0,1 0 1 0 0,-1 0-1 0 0,0 0 0 0 0,0 1 0 0 0,0-1 0 0 0,1 0 0 0 0,-1 0 1 0 0,0 1-1 0 0,0-1 0 0 0,0 0 0 0 0,0 0 0 0 0,1 1 0 0 0,-1-1 1 0 0,0 0-1 0 0,0 0 0 0 0,0 1 0 0 0,0-1 0 0 0,0 0 0 0 0,0 1 1 0 0,0-1-1 0 0,0 0 0 0 0,0 0 0 0 0,0 1 0 0 0,0-1 0 0 0,0 0 1 0 0,0 1-1 0 0,0-1 0 0 0,0 0 0 0 0,0 0 0 0 0,0 1 0 0 0,0-1 1 0 0,-1 0-1 0 0,1 1 0 0 0,0-1 0 0 0,0 0 0 0 0,-1 1 1 0 0,-3 11 709 0 0,-27 32-378 0 0,24-35-237 0 0,0-1 0 0 0,1 2 0 0 0,0-1 1 0 0,1 1-1 0 0,-8 18 0 0 0,5-5-126 0 0,5-15 14 0 0,0 0-1 0 0,0 0 0 0 0,1 0 0 0 0,0 1 1 0 0,0-1-1 0 0,0 15 0 0 0,2-12-5 0 0,-1 4-25 0 0,1 0 0 0 0,1 0 0 0 0,0-1 0 0 0,1 1-1 0 0,1 0 1 0 0,7 24 0 0 0,-3-21-64 0 0,1 0-1 0 0,1-1 0 0 0,0 0 1 0 0,1 0-1 0 0,1-1 1 0 0,16 19-1 0 0,-9-13-137 0 0,0 1 6 0 0,2-1 0 0 0,0-1 0 0 0,1 0 0 0 0,31 22 0 0 0,-42-36 13 0 0,-10-7 208 0 0,0 0-1 0 0,0 0 0 0 0,0 0 0 0 0,0 0 0 0 0,0 0 0 0 0,0 0 1 0 0,0 0-1 0 0,0 0 0 0 0,0 0 0 0 0,0 0 0 0 0,-1 0 1 0 0,1-1-1 0 0,0 1 0 0 0,0 0 0 0 0,0 0 0 0 0,0 0 1 0 0,0 0-1 0 0,0 0 0 0 0,0 0 0 0 0,0 0 0 0 0,0 0 0 0 0,0 0 1 0 0,0 0-1 0 0,0 0 0 0 0,0 0 0 0 0,0 0 0 0 0,0 0 1 0 0,0 0-1 0 0,0 0 0 0 0,0 0 0 0 0,0 0 0 0 0,0 0 0 0 0,0-1 1 0 0,0 1-1 0 0,0 0 0 0 0,0 0 0 0 0,0 0 0 0 0,0 0 1 0 0,0 0-1 0 0,0 0 0 0 0,0 0 0 0 0,0 0 0 0 0,0 0 0 0 0,0 0 1 0 0,0 0-1 0 0,0 0 0 0 0,0 0 0 0 0,0 0 0 0 0,0 0 1 0 0,0-1-1 0 0,0 1 0 0 0,0 0 0 0 0,0 0 0 0 0,0 0 0 0 0,0 0 1 0 0,0 0-1 0 0,0 0 0 0 0,0 0 0 0 0,0 0 0 0 0,0 0 1 0 0,0 0-1 0 0,1 0 0 0 0,-1 0 0 0 0,0 0 0 0 0,0 0 1 0 0,0 0-1 0 0,0 0 0 0 0,0 0 0 0 0,-16-18-443 0 0,9 10 385 0 0,-10-13 43 0 0,0-1 1 0 0,2-1-1 0 0,1 0 1 0 0,-16-37-1 0 0,8 6-66 0 0,-17-59 0 0 0,13-9-521 0 0,15 59 512 0 0,20 79 230 0 0,86 160 8 0 0,-76-135 28 0 0,3-1-1 0 0,1-1 1 0 0,1-1-1 0 0,53 62 1 0 0,-72-95-278 0 0,1 1 1 0 0,-1-1 0 0 0,1 0-1 0 0,0 0 1 0 0,0 0 0 0 0,8 3-1 0 0,-14-7 18 0 0,-8-18-1728 0 0,-104-168 1367 0 0,96 153 475 0 0,1-1 1 0 0,2-1-1 0 0,-17-69 0 0 0,30 103-27 0 0,0-1 0 0 0,0 1 0 0 0,0 0 0 0 0,0 0 0 0 0,0 0 0 0 0,0 0 0 0 0,0 0-1 0 0,0 0 1 0 0,0 0 0 0 0,0 0 0 0 0,0 0 0 0 0,0 0 0 0 0,0 0 0 0 0,0 0 0 0 0,0 0 0 0 0,0 0 0 0 0,0 0-1 0 0,0 0 1 0 0,1-1 0 0 0,-1 1 0 0 0,0 0 0 0 0,0 0 0 0 0,0 0 0 0 0,0 0 0 0 0,0 0 0 0 0,0 0 0 0 0,0 0-1 0 0,0 0 1 0 0,0 0 0 0 0,0 0 0 0 0,0 0 0 0 0,0 0 0 0 0,1 0 0 0 0,-1 0 0 0 0,0 0 0 0 0,0 0 0 0 0,0 0 0 0 0,0 0-1 0 0,0 0 1 0 0,0 0 0 0 0,0 0 0 0 0,0 0 0 0 0,0 0 0 0 0,0 1 0 0 0,0-1 0 0 0,0 0 0 0 0,0 0 0 0 0,1 0-1 0 0,-1 0 1 0 0,0 0 0 0 0,0 0 0 0 0,0 0 0 0 0,0 0 0 0 0,0 0 0 0 0,0 0 0 0 0,0 0 0 0 0,0 0 0 0 0,0 0-1 0 0,0 0 1 0 0,0 0 0 0 0,0 1 0 0 0,0-1 0 0 0,9 7-43 0 0,8 8 29 0 0,30 36 680 0 0,54 79 0 0 0,-68-86 29 0 0,-2 1 101 0 0,-20-29-474 0 0,0 1 0 0 0,1-2 0 0 0,0 0 0 0 0,21 19 0 0 0,-32-33-353 0 0,-1-1 1 0 0,0 0-1 0 0,0 0 0 0 0,0 1 1 0 0,1-1-1 0 0,-1 0 0 0 0,0 0 1 0 0,0 1-1 0 0,1-1 0 0 0,-1 0 1 0 0,0 0-1 0 0,1 0 0 0 0,-1 1 1 0 0,0-1-1 0 0,1 0 0 0 0,-1 0 1 0 0,0 0-1 0 0,1 0 0 0 0,-1 0 1 0 0,0 0-1 0 0,1 0 0 0 0,-1 0 1 0 0,0 0-1 0 0,1 0 0 0 0,-1 0 1 0 0,0 0-1 0 0,1 0 0 0 0,-1 0 1 0 0,0-9-793 0 0,-10-13-98 0 0,-76-111 758 0 0,58 94 96 0 0,2-2 0 0 0,-26-53 0 0 0,24 34-153 0 0,28 60 286 0 0,13 10 362 0 0,123 129-178 0 0,-72-72-55 0 0,-17-14 72 0 0,-28-30-105 0 0,2-1 1 0 0,25 22-1 0 0,-31-35-533 0 0,-15-9 355 0 0,0 0 0 0 0,0 0 0 0 0,0 0 0 0 0,0 0 0 0 0,0 0-1 0 0,0 0 1 0 0,0 0 0 0 0,0 0 0 0 0,0 0 0 0 0,1-1 0 0 0,-1 1 0 0 0,0 0 0 0 0,0 0 0 0 0,0 0 0 0 0,0 0-1 0 0,0 0 1 0 0,0 0 0 0 0,0 0 0 0 0,0 0 0 0 0,0 0 0 0 0,0 0 0 0 0,0 0 0 0 0,0 0 0 0 0,0 0 0 0 0,1 0 0 0 0,-1 0-1 0 0,0 0 1 0 0,0 0 0 0 0,0-1 0 0 0,0 1 0 0 0,0 0 0 0 0,0 0 0 0 0,0 0 0 0 0,0 0 0 0 0,0 0 0 0 0,0 0 0 0 0,0 0-1 0 0,0 0 1 0 0,0 0 0 0 0,0 0 0 0 0,0 0 0 0 0,0-1 0 0 0,0 1 0 0 0,0 0 0 0 0,0 0 0 0 0,0 0 0 0 0,0 0 0 0 0,0 0-1 0 0,-5-10-640 0 0,-21-25 625 0 0,-1 0-1 0 0,-47-45 0 0 0,38 43 51 0 0,-39-52-1 0 0,67 79-23 0 0,3 3 15 0 0,0 0 1 0 0,-7-13 0 0 0,28 25 348 0 0,2 5-364 0 0,0 1 0 0 0,27 20-1 0 0,-11-6 153 0 0,98 75 503 0 0,5 3-141 0 0,-129-98-511 0 0,-4-1-11 0 0,0-1-1 0 0,0 0 1 0 0,1-1 0 0 0,-1 1 0 0 0,1-1 0 0 0,0 1 0 0 0,0-1 0 0 0,-1-1 0 0 0,11 3 0 0 0,-15-4-2 0 0,0 0 0 0 0,0 0 0 0 0,1 0-1 0 0,-1 0 1 0 0,0 0 0 0 0,0 0 0 0 0,0 0 0 0 0,1-1 0 0 0,-1 1 0 0 0,0 0 0 0 0,0 0 0 0 0,0 0-1 0 0,0 0 1 0 0,1 0 0 0 0,-1-1 0 0 0,0 1 0 0 0,0 0 0 0 0,0 0 0 0 0,0 0 0 0 0,0-1 0 0 0,0 1 0 0 0,1 0-1 0 0,-1 0 1 0 0,0 0 0 0 0,0-1 0 0 0,0 1 0 0 0,0 0 0 0 0,0 0 0 0 0,0-1 0 0 0,0 1 0 0 0,0 0-1 0 0,0 0 1 0 0,0 0 0 0 0,0-1 0 0 0,0 1 0 0 0,0 0 0 0 0,0 0 0 0 0,0-1 0 0 0,0 1 0 0 0,-1 0-1 0 0,1 0 1 0 0,0 0 0 0 0,0-1 0 0 0,0 1 0 0 0,0 0 0 0 0,0 0 0 0 0,0 0 0 0 0,-1 0 0 0 0,1-1 0 0 0,0 1-1 0 0,0 0 1 0 0,0 0 0 0 0,-1 0 0 0 0,-7-13-443 0 0,7 12 417 0 0,-23-29-85 0 0,-51-48 1 0 0,-36-20 594 0 0,82 73-531 0 0,-54-46 860 0 0,91 75-678 0 0,22 12-389 0 0,-1 2 0 0 0,44 35 0 0 0,-46-33 241 0 0,-16-12 69 0 0,102 79 109 0 0,-91-68 120 0 0,-1 1 0 0 0,35 42 0 0 0,-51-54 138 0 0,-6-5 344 0 0,-12-5 212 0 0,8 1-1124 0 0,-36-10 178 0 0,-7-2-100 0 0,-1 1 1 0 0,0 3 0 0 0,-57-4-1 0 0,97 13 299 0 0,0 0 1 0 0,-1 0-1 0 0,1 1 0 0 0,0 0 0 0 0,-1 0 0 0 0,1 1 1 0 0,0 0-1 0 0,0 1 0 0 0,-11 5 0 0 0,20-8-206 0 0,-1 0 0 0 0,1 0 0 0 0,0 0 0 0 0,0 0-1 0 0,0 0 1 0 0,0 0 0 0 0,0 0 0 0 0,-1 1 0 0 0,1-1 0 0 0,0 0 0 0 0,0 0-1 0 0,0 0 1 0 0,0 0 0 0 0,0 0 0 0 0,0 0 0 0 0,-1 1 0 0 0,1-1 0 0 0,0 0 0 0 0,0 0-1 0 0,0 0 1 0 0,0 0 0 0 0,0 1 0 0 0,0-1 0 0 0,0 0 0 0 0,0 0 0 0 0,0 0-1 0 0,0 0 1 0 0,0 1 0 0 0,0-1 0 0 0,0 0 0 0 0,0 0 0 0 0,0 0 0 0 0,0 0-1 0 0,0 1 1 0 0,0-1 0 0 0,0 0 0 0 0,0 0 0 0 0,0 0 0 0 0,0 0 0 0 0,0 0 0 0 0,1 1-1 0 0,7 6-367 0 0,15 5-955 0 0,-21-11 1166 0 0,41 18-1112 0 0,79 22-1 0 0,-97-33 1135 0 0,-9-4 132 0 0,26 13 864 0 0,-44-16-609 0 0,0 0 0 0 0,0-1-1 0 0,1 1 1 0 0,-1 0 0 0 0,0-1 0 0 0,0 0 0 0 0,0 1-1 0 0,0-1 1 0 0,-3 0 0 0 0,4 0-185 0 0,-96 2-151 0 0,71-3 93 0 0,1 1 0 0 0,-1 1 0 0 0,1 1 0 0 0,-41 10 0 0 0,66-12-57 0 0,0 0-1 0 0,0 0 1 0 0,0 1 0 0 0,0-1 0 0 0,0 0 0 0 0,0 0 0 0 0,0 1-1 0 0,1-1 1 0 0,-1 0 0 0 0,0 0 0 0 0,0 0 0 0 0,0 0 0 0 0,0 1-1 0 0,1-1 1 0 0,-1 0 0 0 0,0 0 0 0 0,0 0 0 0 0,0 0 0 0 0,1 0-1 0 0,-1 1 1 0 0,0-1 0 0 0,0 0 0 0 0,1 0 0 0 0,-1 0-1 0 0,0 0 1 0 0,0 0 0 0 0,1 0 0 0 0,-1 0 0 0 0,0 0 0 0 0,0 0-1 0 0,1 0 1 0 0,-1 0 0 0 0,1 0 0 0 0,12 3-1068 0 0,15 0 889 0 0,3 0-191 0 0,0 1-1 0 0,0 1 1 0 0,54 17-1 0 0,-85-22 422 0 0,0 0-1 0 0,0 0 1 0 0,0 0-1 0 0,0 0 1 0 0,0 0-1 0 0,0 0 1 0 0,0 0 0 0 0,0 0-1 0 0,-1 0 1 0 0,1 0-1 0 0,0 0 1 0 0,0 0-1 0 0,0 0 1 0 0,0 0-1 0 0,0 0 1 0 0,0 0-1 0 0,0 0 1 0 0,0 0 0 0 0,0 0-1 0 0,0 0 1 0 0,0 1-1 0 0,0-1 1 0 0,0 0-1 0 0,0 0 1 0 0,0 0-1 0 0,0 0 1 0 0,0 0-1 0 0,0 0 1 0 0,0 0 0 0 0,0 0-1 0 0,0 0 1 0 0,0 0-1 0 0,0 0 1 0 0,0 0-1 0 0,0 0 1 0 0,0 0-1 0 0,0 1 1 0 0,0-1-1 0 0,0 0 1 0 0,0 0 0 0 0,0 0-1 0 0,0 0 1 0 0,0 0-1 0 0,0 0 1 0 0,0 0-1 0 0,0 0 1 0 0,0 0-1 0 0,0 0 1 0 0,0 0-1 0 0,0 0 1 0 0,1 0 0 0 0,-14 2 1305 0 0,-18-1 566 0 0,-5-4-2157 0 0,3 0 278 0 0,0 1 0 0 0,-62 6 0 0 0,105 2-3601 0 0,8 0 2993 0 0,9-1 362 0 0,-13-2 229 0 0,0 0 1 0 0,14 6 817 0 0,-40-9 1189 0 0,-39-6-978 0 0,37 3-1030 0 0,1 1 0 0 0,-1 1 0 0 0,0 0 0 0 0,-21 2 0 0 0,34-1 0 0 0,1 1-56 0 0,3 1-876 0 0,1 0 710 0 0,0 1 0 0 0,-1 0-1 0 0,1 0 1 0 0,2 4-1 0 0,7 4 345 0 0,-1-1-115 0 0,-9-7 70 0 0,0 0-1 0 0,1 0 1 0 0,-1 0-1 0 0,1-1 1 0 0,6 4-1 0 0,-5-3-67 0 0,-3-2 0 0 0,1 0 0 0 0,-1 0 0 0 0,0 0 0 0 0,0 0 0 0 0,1 0 1 0 0,-1-1-1 0 0,0 1 0 0 0,1-1 0 0 0,-1 0 0 0 0,1 1 0 0 0,3-1 0 0 0,-3 0-2 0 0,-1 1-3 0 0,0-1 0 0 0,0 0 0 0 0,1 0 0 0 0,-1 0 0 0 0,0 0 0 0 0,0-1 0 0 0,0 1 0 0 0,0-1 0 0 0,0 1 0 0 0,3-2 0 0 0,-1 1 1 0 0,-6 1 6 0 0,20-3 5 0 0,-5 2-3 0 0,-11 0 1 0 0,1 1 0 0 0,1 0 0 0 0,-2-1 0 0 0,1 1 0 0 0,0 0 0 0 0,0-1 0 0 0,0 1 0 0 0,-1 0 15 0 0,-1 0 60 0 0,1 0 19 0 0,32-2 538 0 0,-31 2-632 0 0,0 0 0 0 0,0-1 0 0 0,-1 1 0 0 0,1 0 0 0 0,4-2 63 0 0,35 1-62 0 0,-40 1 10 0 0,-2 0 32 0 0,2 0-22 0 0,1-1 22 0 0,0 1-33 0 0,0 0-10 0 0,0-1 0 0 0,0 1 11 0 0,0-1 32 0 0,0 1-33 0 0,-1 0 1 0 0,-1-1 32 0 0,2 1-33 0 0,-1 0-10 0 0,1-1 0 0 0,0 0 0 0 0,0 0 0 0 0,0 1 0 0 0,0-1 0 0 0,0 0 0 0 0,0 1 0 0 0,0-1 0 0 0,1 0 0 0 0,-1 1 0 0 0,0-1 0 0 0,0 0 0 0 0,0 0 0 0 0,0 0 0 0 0,-1 0 11 0 0,-1 1 32 0 0,1-1-33 0 0,1 0-10 0 0,1-1 22 0 0,1 1 66 0 0,15-2 114 0 0,3-2-202 0 0,15-1 808 0 0,-34 6-767 0 0,20-5 46 0 0,17-6-87 0 0,-5 0 64 0 0,16-11 53 0 0,-50 22-106 0 0,0-1-11 0 0,-1 0 0 0 0,1 0 12 0 0,0 1 47 0 0,-1 0-5 0 0,1-1-43 0 0,-1 1-11 0 0,40-11 0 0 0,-15 1 64 0 0,-17 6-49 0 0,0 0 1 0 0,0-1-1 0 0,11-8 0 0 0,-6 3-12 0 0,-14 10-3 0 0,0 0 0 0 0,0 0 0 0 0,0 0 0 0 0,0 0 0 0 0,0 1 0 0 0,0-1 0 0 0,0 0 0 0 0,0 0 0 0 0,0 0 0 0 0,0 0 0 0 0,0 0 0 0 0,0 0 0 0 0,0 0 0 0 0,0 0 0 0 0,0 0 0 0 0,1 0 0 0 0,-1 0 0 0 0,0 0 0 0 0,0 0 0 0 0,0 0 0 0 0,0 0 0 0 0,0 0 0 0 0,0 0 0 0 0,0 0 0 0 0,0 0 0 0 0,0 0 0 0 0,0 0 0 0 0,0 0 0 0 0,0 0 0 0 0,0 0 0 0 0,0 0 0 0 0,0 0 0 0 0,0 0 0 0 0,0 0 0 0 0,0 0 0 0 0,0 0 0 0 0,0 0 0 0 0,0 0 0 0 0,0 0 0 0 0,0 0 0 0 0,0 0 0 0 0,0 0 0 0 0,0 0 0 0 0,14-12 0 0 0,-12 10 0 0 0,-1 0 0 0 0,0 1 0 0 0,1 0 0 0 0,0-1 0 0 0,-1 1 0 0 0,1-1 0 0 0,-1 1 0 0 0,1 0 11 0 0,-2 0 31 0 0,1 0-31 0 0,1 0-11 0 0,0-1 0 0 0,-1 1 0 0 0,0 0 0 0 0,2-1 0 0 0,-1 0 0 0 0,0 1 0 0 0,0-1 0 0 0,-1 0 0 0 0,1 0 0 0 0,0 0 0 0 0,-1 0 0 0 0,1-1 0 0 0,-1 1 0 0 0,0 0 0 0 0,2-5 0 0 0,4-3 0 0 0,-5 8 0 0 0,0-1 0 0 0,0 1 0 0 0,-1-1 0 0 0,1 1 0 0 0,-1-1 0 0 0,0 0 0 0 0,0 0 0 0 0,0 1 0 0 0,0-1 0 0 0,0 0 0 0 0,-1 0 0 0 0,1-5 0 0 0,2-10 0 0 0,4-13 0 0 0,-7 29 0 0 0,1 1 0 0 0,-1-1 0 0 0,0 0 0 0 0,1 0 0 0 0,-1 1 0 0 0,0-1 0 0 0,1 0 0 0 0,-1 1 0 0 0,0-1 0 0 0,1 0 0 0 0,-1 0 0 0 0,2-30 0 0 0,-2 23-45 0 0,-1-1-1 0 0,-3-14 1 0 0,4 22 45 0 0,-1 1 0 0 0,1-1 0 0 0,-1 0 0 0 0,-6-17 0 0 0,6 17 0 0 0,2 5 0 0 0,-14-28 0 0 0,8 15 43 0 0,-1 0-1 0 0,-10-13 1 0 0,9 14-43 0 0,7 9-1 0 0,-3-5-59 0 0,0 0-1 0 0,-1 0 0 0 0,1 0 1 0 0,-8-6-1 0 0,-3-4 133 0 0,10 9-74 0 0,-13-10 68 0 0,16 15-66 0 0,-7-6 0 0 0,0 0 0 0 0,-29-12 0 0 0,36 18 0 0 0,-1 0 0 0 0,1 0 0 0 0,0 0 0 0 0,0 0 0 0 0,0 0 0 0 0,0 0 0 0 0,0 0 0 0 0,0 0-11 0 0,0 1-31 0 0,0-1 31 0 0,0 0 11 0 0,-1 0 0 0 0,-20-20 0 0 0,21 19 0 0 0,0 2 11 0 0,1-1 31 0 0,-1 0-31 0 0,0 0-11 0 0,-12-7 265 0 0,11 6-199 0 0,-1 1-1 0 0,1-1 1 0 0,-1 1 0 0 0,1-1 0 0 0,0 0 0 0 0,0 0 0 0 0,-4-5 0 0 0,-31-24-66 0 0,27 27 224 0 0,0 0-1 0 0,-1 1 1 0 0,-16-4-1 0 0,11 3-149 0 0,15 5-74 0 0,-9-5 64 0 0,9 3-64 0 0,0 0 0 0 0,-7 0 398 0 0,-1 1-357 0 0,-10-9-16 0 0,18 8-14 0 0,0 1 42 0 0,0 0 11 0 0,1 0 5 0 0,0-1 6 0 0,-2 1-59 0 0,-20-5 48 0 0,-11 0 0 0 0,18 5 147 0 0,0-1-1 0 0,-24-5 1 0 0,38 6-211 0 0,-34-7 0 0 0,20 4 0 0 0,-11-1 536 0 0,16 3-493 0 0,-24-4 114 0 0,19 2-93 0 0,-3-1-64 0 0,16 3 0 0 0,1 1 0 0 0,-1-1 0 0 0,0 1 0 0 0,1-1 0 0 0,-1 1 0 0 0,-1-2 0 0 0,-12-2 0 0 0,2 1 0 0 0,5 1 0 0 0,0 1 0 0 0,-1-1 0 0 0,-10 0 0 0 0,18 3 0 0 0,-1-1 0 0 0,1 0 0 0 0,-1-1 0 0 0,-37 3 309 0 0,22 0-298 0 0,15-2-11 0 0,0 0 0 0 0,1 0-11 0 0,-1 0-31 0 0,0 0 31 0 0,-22-2-53 0 0,2 1 64 0 0,-27 3 56 0 0,34 0-48 0 0,-27-4-72 0 0,15 1 64 0 0,17 1 0 0 0,5-1 0 0 0,-1 1 0 0 0,1 0 0 0 0,0 0 0 0 0,0 0 0 0 0,-1 1 0 0 0,1-1 0 0 0,-10 4 0 0 0,12-4-6 0 0,1 1 2 0 0,0-1 0 0 0,0 0 0 0 0,1 1 0 0 0,-1-1 0 0 0,0 1 0 0 0,0-1 0 0 0,1 1 0 0 0,-1 0 0 0 0,0 0 0 0 0,1-1 0 0 0,-1 1 0 0 0,1 0 0 0 0,-1 1 0 0 0,1-1 0 0 0,-1 0-1 0 0,-1 2 1 0 0,2-1-38 0 0,0-1 18 0 0,-1 3-25 0 0,0-1 1 0 0,0 1 0 0 0,0-1-1 0 0,1 1 1 0 0,-1 0-1 0 0,1 0 1 0 0,0 0 0 0 0,0-1-1 0 0,0 8 1 0 0,-1 1-31 0 0,1 0-83 0 0,0 0 1 0 0,0-1-1 0 0,3 21 0 0 0,-1-1-47 0 0,-1-32 150 0 0,0 1-1 0 0,1-1 1 0 0,-1 0-1 0 0,0 0 0 0 0,1 1 1 0 0,-1-1-1 0 0,0 0 1 0 0,1 1-1 0 0,-1-1 1 0 0,1 0-1 0 0,-1 1 1 0 0,1-1-1 0 0,-1 1 1 0 0,1-1-1 0 0,0 1 0 0 0,-1-1 1 0 0,1 1-1 0 0,0-1 1 0 0,-1 1-1 0 0,1 0 1 0 0,0-1-1 0 0,0 1 1 0 0,-1 0-1 0 0,1 0 1 0 0,0-1-1 0 0,0 1 1 0 0,-1 0-1 0 0,1 0 0 0 0,0 0 1 0 0,0 0-1 0 0,0 0 1 0 0,-1 0-1 0 0,1 0 1 0 0,0 0-1 0 0,0 0 1 0 0,-1 1-1 0 0,1-1 1 0 0,0 0-1 0 0,0 0 0 0 0,-1 1 1 0 0,1-1-1 0 0,0 0 1 0 0,0 1-1 0 0,-1-1 1 0 0,1 1-1 0 0,-1-1 1 0 0,1 1-1 0 0,0-1 1 0 0,-1 1-1 0 0,1-1 1 0 0,-1 1-1 0 0,1 0 0 0 0,-1-1 1 0 0,0 1-1 0 0,1 0 1 0 0,-1-1-1 0 0,1 1 1 0 0,-1 0-1 0 0,0 0 1 0 0,0-1-1 0 0,0 1 1 0 0,1 0-1 0 0,-1 0 0 0 0,0 0 1 0 0,0-1-1 0 0,0 3 1 0 0,2-29-177 0 0,-2 19 254 0 0,1 0-1 0 0,0 1 1 0 0,0-1-1 0 0,0 1 1 0 0,4-10-1 0 0,-5 15-52 0 0,0 1-1 0 0,0 0 1 0 0,1 0-1 0 0,-1 0 1 0 0,0-1-1 0 0,0 1 1 0 0,1 0-1 0 0,-1 0 1 0 0,0 0-1 0 0,1-1 1 0 0,-1 1 0 0 0,0 0-1 0 0,0 0 1 0 0,1 0-1 0 0,-1 0 1 0 0,0 0-1 0 0,1 0 1 0 0,-1 0-1 0 0,0 0 1 0 0,1 0-1 0 0,-1 0 1 0 0,0 0-1 0 0,1 0 1 0 0,-1 0-1 0 0,0 0 1 0 0,1 0-1 0 0,-1 0 1 0 0,0 0-1 0 0,1 0 1 0 0,-1 0 0 0 0,0 0-1 0 0,0 1 1 0 0,1-1-1 0 0,-1 0 1 0 0,14 7-258 0 0,-12-6 189 0 0,20 12 147 0 0,-1 0 1 0 0,0 1 0 0 0,18 16 0 0 0,54 55 352 0 0,-79-72-265 0 0,-7-6 203 0 0,-18-18-105 0 0,-28-22-120 0 0,-45-41 163 0 0,16 14 266 0 0,82 66-981 0 0,67 43-301 0 0,-22-12 345 0 0,-54-34 399 0 0,23 14-19 0 0,1-2 1 0 0,47 18 401 0 0,-88-41 1191 0 0,-197-110-413 0 0,189 109-1150 0 0,-24-8 198 0 0,49 18-438 0 0,0 0-1 0 0,-1 0 0 0 0,1 0 0 0 0,0 1 0 0 0,7 2 0 0 0,4 2-308 0 0,43 11 254 0 0,2-2 0 0 0,-1-3 0 0 0,104 6 0 0 0,-212-40 3824 0 0,-20-4-3425 0 0,-83-27 30 0 0,456 123-3425 0 0,-327-68 7809 0 0,-20-1-3950 0 0,-131 2-768 0 0,140 0 143 0 0,1 2 1 0 0,0 1-1 0 0,-41 13 0 0 0,60-15 61 0 0,0 0 41 0 0,1 0 0 0 0,0 1 1 0 0,0 0-1 0 0,-21 13 0 0 0,33-18-66 0 0,0 0 1 0 0,-1 0-1 0 0,1 0 0 0 0,0 0 1 0 0,0 0-1 0 0,0 0 0 0 0,0 0 1 0 0,0 1-1 0 0,0-1 0 0 0,0 0 1 0 0,0 0-1 0 0,-1 0 0 0 0,1 0 1 0 0,0 0-1 0 0,0 0 0 0 0,0 1 0 0 0,0-1 1 0 0,0 0-1 0 0,0 0 0 0 0,0 0 1 0 0,0 0-1 0 0,0 0 0 0 0,0 1 1 0 0,0-1-1 0 0,0 0 0 0 0,0 0 1 0 0,0 0-1 0 0,0 0 0 0 0,0 1 1 0 0,0-1-1 0 0,0 0 0 0 0,0 0 0 0 0,0 0 1 0 0,0 0-1 0 0,0 0 0 0 0,0 1 1 0 0,1-1-1 0 0,-1 0 0 0 0,0 0 1 0 0,0 0-1 0 0,0 0 0 0 0,0 0 1 0 0,0 0-1 0 0,0 1 0 0 0,10 5-977 0 0,10 2-715 0 0,-6-5 1347 0 0,0 0 0 0 0,0 0 0 0 0,1-1 0 0 0,-1-1 0 0 0,1 0 0 0 0,21-2 0 0 0,83-18-365 0 0,-23 2 386 0 0,-85 16 329 0 0,1 1-1 0 0,0 0 0 0 0,-1 0 1 0 0,1 1-1 0 0,0 1 0 0 0,-1 0 1 0 0,1 1-1 0 0,-1 0 1 0 0,12 4-1 0 0,10 8 100 0 0,50 28 0 0 0,-43-21-23 0 0,-7-3 270 0 0,-1 1 0 0 0,37 32 1158 0 0,-82-50-187 0 0,-90-11-795 0 0,6 1-705 0 0,79 8 557 0 0,0 0 1 0 0,0 1-1 0 0,-26 6 1 0 0,44-7-362 0 0,0 0 1 0 0,0 0-1 0 0,0 0 0 0 0,0 0 1 0 0,0 0-1 0 0,0 0 1 0 0,0 0-1 0 0,-1 0 1 0 0,1 0-1 0 0,0 0 0 0 0,0 0 1 0 0,0 0-1 0 0,0 0 1 0 0,0 0-1 0 0,0 0 0 0 0,0 0 1 0 0,0 0-1 0 0,0 0 1 0 0,0 0-1 0 0,-1 0 1 0 0,1 0-1 0 0,0 0 0 0 0,0 0 1 0 0,0 0-1 0 0,0 0 1 0 0,0 0-1 0 0,0 0 1 0 0,0 1-1 0 0,0-1 0 0 0,0 0 1 0 0,0 0-1 0 0,0 0 1 0 0,0 0-1 0 0,0 0 0 0 0,0 0 1 0 0,0 0-1 0 0,0 0 1 0 0,0 0-1 0 0,0 1 1 0 0,0-1-1 0 0,0 0 0 0 0,0 0 1 0 0,0 0-1 0 0,0 0 1 0 0,0 0-1 0 0,0 0 0 0 0,0 0 1 0 0,0 0-1 0 0,0 0 1 0 0,0 0-1 0 0,0 1 1 0 0,0-1-1 0 0,0 0 0 0 0,0 0 1 0 0,0 0-1 0 0,7 5-140 0 0,9 4-641 0 0,269 88-1855 0 0,-268-92 2555 0 0,-16-4 87 0 0,4 0 38 0 0,-1 0 0 0 0,0 1-1 0 0,0-1 1 0 0,0 1 0 0 0,0 0 0 0 0,5 3 635 0 0,-24 5 1756 0 0,-5-5-2301 0 0,0 0 0 0 0,0-2 1 0 0,-27 2-1 0 0,22-3-202 0 0,-36 9 0 0 0,50-9 199 0 0,0 1-1 0 0,0 0 1 0 0,1 1-1 0 0,0 0 0 0 0,-1 1 1 0 0,-17 11-1 0 0,41-8-1260 0 0,3-4 802 0 0,-1-1 0 0 0,1 0 1 0 0,0-1-1 0 0,29 0 1 0 0,66-8-1382 0 0,-95 5 1657 0 0,-14 1 481 0 0,-32 8 2462 0 0,-9-2-2472 0 0,-29 7-711 0 0,61-11 391 0 0,1 0-1 0 0,0 0 0 0 0,-1 0 0 0 0,1 1 1 0 0,1 0-1 0 0,-1 0 0 0 0,-10 8 0 0 0,16-11-103 0 0,0 0-1 0 0,0 1 0 0 0,-1-1 0 0 0,1 0 0 0 0,0 0 1 0 0,0 0-1 0 0,0 0 0 0 0,0 0 0 0 0,0 0 0 0 0,0 0 1 0 0,0 0-1 0 0,0 0 0 0 0,0 0 0 0 0,0 0 0 0 0,0 0 1 0 0,0 0-1 0 0,0 0 0 0 0,0 0 0 0 0,0 1 0 0 0,0-1 1 0 0,0 0-1 0 0,0 0 0 0 0,0 0 0 0 0,0 0 0 0 0,0 0 1 0 0,0 0-1 0 0,0 0 0 0 0,0 0 0 0 0,0 0 0 0 0,0 0 1 0 0,0 0-1 0 0,0 0 0 0 0,0 1 0 0 0,0-1 0 0 0,0 0 1 0 0,0 0-1 0 0,0 0 0 0 0,0 0 0 0 0,0 0 0 0 0,0 0 1 0 0,0 0-1 0 0,0 0 0 0 0,0 0 0 0 0,0 0 0 0 0,0 0 1 0 0,1 0-1 0 0,-1 0 0 0 0,0 0 0 0 0,0 0 0 0 0,0 0 1 0 0,0 0-1 0 0,0 0 0 0 0,0 0 0 0 0,0 1 0 0 0,7 1-223 0 0,8-1-447 0 0,1-2 362 0 0,0-1 1 0 0,0-1-1 0 0,0-1 0 0 0,-1 0 0 0 0,1-1 0 0 0,-1 0 0 0 0,26-14 0 0 0,-22 9 264 0 0,1-2 1 0 0,-2 0-1 0 0,1-1 0 0 0,-2-1 1 0 0,18-17-1 0 0,-33 30 14 0 0,-1-1 0 0 0,0 1 0 0 0,1 0-1 0 0,-1 0 1 0 0,0-1 0 0 0,0 1 0 0 0,0-1-1 0 0,0 1 1 0 0,-1-1 0 0 0,1 1 0 0 0,0-1 0 0 0,0 1-1 0 0,-1-1 1 0 0,1 0 0 0 0,-1 1 0 0 0,0-1 0 0 0,1 0-1 0 0,-1 0 1 0 0,0-1 0 0 0,-1 0 47 0 0,0 0 1 0 0,0 0-1 0 0,0 1 0 0 0,0-1 0 0 0,0 0 1 0 0,0 1-1 0 0,-1-1 0 0 0,1 1 1 0 0,-1 0-1 0 0,-3-5 0 0 0,-35-46 293 0 0,23 28-137 0 0,-32-34-1 0 0,-67-58-88 0 0,115 116-32 0 0,1 0-6 0 0,14 8-729 0 0,11 7 425 0 0,42 34-1 0 0,-39-27 42 0 0,-7-4-38 0 0,19 19 0 0 0,12 11 314 0 0,-65-58 592 0 0,-29-20-560 0 0,9 7-39 0 0,-43-41-1 0 0,130 95-1517 0 0,47 49 220 0 0,-54-40 16 0 0,-47-39 1164 0 0,-1-2-44 0 0,0 0 0 0 0,0-1 0 0 0,0 1 0 0 0,0 0 0 0 0,0 0 0 0 0,0 0 0 0 0,-1 0 0 0 0,1 0 0 0 0,-1 1 0 0 0,1-1 0 0 0,-4-2 0 0 0,0-2 132 0 0,-17-20 579 0 0,-1 1 1 0 0,0 1-1 0 0,-2 2 0 0 0,-28-21 0 0 0,41 35-391 0 0,-76-50 579 0 0,78 53-654 0 0,0 0 1 0 0,0 1-1 0 0,0 0 1 0 0,0 0-1 0 0,-1 1 1 0 0,1 0-1 0 0,-18-1 1 0 0,24 3 0 0 0,-1 1 0 0 0,0 0 0 0 0,1 1 0 0 0,-1-1 1 0 0,1 1-1 0 0,-1-1 0 0 0,-4 3 235 0 0,10-2-499 0 0,0 1 0 0 0,0-1 1 0 0,0 1-1 0 0,0-1 1 0 0,0 0-1 0 0,1 1 0 0 0,-1-1 1 0 0,0 0-1 0 0,1 0 0 0 0,-1 0 1 0 0,1 0-1 0 0,2 1 0 0 0,-1 1-123 0 0,21 11-371 0 0,1 0 0 0 0,0-1 0 0 0,1-2 0 0 0,47 15 0 0 0,-62-23 366 0 0,-1-1-1 0 0,1 0 1 0 0,0 0 0 0 0,20 0-1 0 0,-45-13 939 0 0,-278-105 2549 0 0,291 116-3211 0 0,-9-4 627 0 0,10 4-652 0 0,0 0 0 0 0,0-1 0 0 0,0 1 1 0 0,0 0-1 0 0,0 0 0 0 0,0 0 0 0 0,0 0 0 0 0,0 0 0 0 0,0 0 0 0 0,0 0 0 0 0,0 0 0 0 0,0 0 1 0 0,0 0-1 0 0,0 0 0 0 0,0 0 0 0 0,0 0 0 0 0,0 0 0 0 0,0 0 0 0 0,0 0 0 0 0,0 0 0 0 0,0 0 0 0 0,0 0 1 0 0,0 0-1 0 0,0-1 0 0 0,0 1 0 0 0,0 0 0 0 0,0 0 0 0 0,0 0 0 0 0,0 0 0 0 0,0 0 0 0 0,0 0 1 0 0,0 0-1 0 0,0 0 0 0 0,0 0 0 0 0,0 0 0 0 0,0 0 0 0 0,0 0 0 0 0,0 0 0 0 0,0 0 0 0 0,0 0 1 0 0,0 0-1 0 0,0 0 0 0 0,0 0 0 0 0,0 0 0 0 0,0 0 0 0 0,0 0 0 0 0,0-1 0 0 0,1 1 0 0 0,-1 0 1 0 0,0 0-1 0 0,0 0 0 0 0,0 0 0 0 0,0 0 0 0 0,0 0 0 0 0,0 0 0 0 0,0 0 0 0 0,0 0 0 0 0,0 0 1 0 0,0 0-1 0 0,0 0 0 0 0,0 0 0 0 0,0 0 0 0 0,0 0 0 0 0,0 0 0 0 0,18 0-1114 0 0,-12 0 1008 0 0,155-3-909 0 0,-154 3 1089 0 0,0 0-1 0 0,1 0 0 0 0,-1 0 1 0 0,1 1-1 0 0,-1 0 0 0 0,0 1 1 0 0,0 0-1 0 0,0 0 0 0 0,0 0 1 0 0,0 1-1 0 0,0 0 0 0 0,11 7 1 0 0,11 10 215 0 0,-2 1 0 0 0,-1 1 1 0 0,34 35-1 0 0,-29-26-146 0 0,-27-27-104 0 0,0 0 0 0 0,0 0 0 0 0,-1 1 0 0 0,1-1 0 0 0,-1 1 0 0 0,0 0 0 0 0,-1 0 0 0 0,1 0 0 0 0,-1 0 0 0 0,0 1 0 0 0,2 6 0 0 0,-2 0 51 0 0,-1-1-1 0 0,1 1 0 0 0,-2 0 1 0 0,0 16-1 0 0,-1-19 64 0 0,0 1-1 0 0,0-1 0 0 0,-1 0 1 0 0,-1 0-1 0 0,-4 13 0 0 0,-22 43 789 0 0,27-62-937 0 0,2-3-65 0 0,5-3-1684 0 0,-3 1 1507 0 0,0 0 0 0 0,0 0 0 0 0,0 0 0 0 0,0 0 0 0 0,0 0 1 0 0,-1 0-1 0 0,1-1 0 0 0,2-3 0 0 0,-3 3 66 0 0,3-2 161 0 0,-2-1-1 0 0,1 0 0 0 0,0 1 1 0 0,-1-1-1 0 0,0 0 1 0 0,-1-1-1 0 0,1 1 1 0 0,-1 0-1 0 0,0 0 0 0 0,-1-1 1 0 0,0 1-1 0 0,0 0 1 0 0,0-1-1 0 0,0 1 1 0 0,-3-11-1 0 0,0 6 43 0 0,0 0-1 0 0,0 0 1 0 0,-1 1 0 0 0,0-1-1 0 0,-1 1 1 0 0,0 0 0 0 0,0 1 0 0 0,-8-11-1 0 0,-8-7 371 0 0,-1 0 1 0 0,-49-45-1 0 0,54 58-23 0 0,0 0 1 0 0,0 2-1 0 0,-2 0 0 0 0,1 1 1 0 0,-39-15-1 0 0,12 6-162 0 0,17 8-216 0 0,-34-11 0 0 0,52 21 33 0 0,1-1 0 0 0,-1 2 0 0 0,1-1 0 0 0,-1 1 0 0 0,0 1 0 0 0,1 0 0 0 0,-20 2-1 0 0,9-2 298 0 0,13 0-821 0 0,54 6-2675 0 0,-16-3 2759 0 0,41 10-1 0 0,-48-6 449 0 0,-1 1 0 0 0,0 1 0 0 0,-1 1 0 0 0,0 1 0 0 0,23 15 0 0 0,-9-1 38 0 0,-1 1 0 0 0,32 31 0 0 0,-44-36-51 0 0,-7-8 13 0 0,-1 1 0 0 0,0 0 0 0 0,12 18 0 0 0,-23-26 163 0 0,0 0 1 0 0,-1 0-1 0 0,1 0 0 0 0,-1 0 0 0 0,-1 0 0 0 0,1 1 0 0 0,-1 0 0 0 0,0-1 1 0 0,0 1-1 0 0,-1 0 0 0 0,0 0 0 0 0,0 13 0 0 0,-1-11-41 0 0,0 0-1 0 0,0 0 1 0 0,-2-1-1 0 0,1 1 1 0 0,-1-1-1 0 0,0 1 1 0 0,-3 8-1 0 0,2-11-1 0 0,0 0 1 0 0,-1 0-1 0 0,1 0 1 0 0,-1 0-1 0 0,0-1 0 0 0,-1 0 1 0 0,1 0-1 0 0,-1 0 1 0 0,-8 7-1 0 0,6-7-133 0 0,0 0-1 0 0,0 0 1 0 0,0 0-1 0 0,-13 5 1 0 0,-2-5-7568 0 0</inkml:trace>
</inkml:ink>
</file>

<file path=ppt/ink/ink3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8"/>
    </inkml:context>
    <inkml:brush xml:id="br0">
      <inkml:brushProperty name="width" value="0.1" units="cm"/>
      <inkml:brushProperty name="height" value="0.1" units="cm"/>
      <inkml:brushProperty name="color" value="#FF7C3B"/>
    </inkml:brush>
  </inkml:definitions>
  <inkml:trace contextRef="#ctx0" brushRef="#br0">141 163 4607 0 0,'-9'-9'5700'0'0,"4"4"-5114"0"0,-15-9 5525 0 0,14 10-5580 0 0,0 0 0 0 0,1 0-1 0 0,0 0 1 0 0,0-1 0 0 0,-8-7-1 0 0,12 10-530 0 0,0 1-1 0 0,1 0 0 0 0,-1-1 0 0 0,0 1 0 0 0,0-1 0 0 0,1 1 1 0 0,-1-1-1 0 0,1 0 0 0 0,-1 1 0 0 0,1-1 0 0 0,0 1 1 0 0,-1-1-1 0 0,1 0 0 0 0,0 1 0 0 0,0-1 0 0 0,0 0 0 0 0,0 1 1 0 0,1-1-1 0 0,-1 0 0 0 0,0 1 0 0 0,1-1 0 0 0,-1 1 0 0 0,1-1 1 0 0,0 0-1 0 0,-1 1 0 0 0,1 0 0 0 0,0-1 0 0 0,1-1 1 0 0,0 0-47 0 0,0 0 0 0 0,0 0 0 0 0,1 1 0 0 0,-1-1 0 0 0,1 1 0 0 0,0 0 0 0 0,-1-1 0 0 0,1 1 0 0 0,0 0 0 0 0,0 1 0 0 0,1-1 0 0 0,-1 0 1 0 0,0 1-1 0 0,0 0 0 0 0,1 0 0 0 0,-1 0 0 0 0,1 0 0 0 0,-1 0 0 0 0,1 1 0 0 0,-1 0 0 0 0,1-1 0 0 0,-1 1 0 0 0,1 0 0 0 0,4 1 0 0 0,-1 0 89 0 0,0 1 0 0 0,0-1 0 0 0,0 1 0 0 0,0 0 0 0 0,-1 1 0 0 0,1-1 0 0 0,-1 1 0 0 0,0 1 0 0 0,1-1 0 0 0,-1 1 0 0 0,8 7 0 0 0,-13-10 25 0 0,1 1-1 0 0,0 0 0 0 0,0 0 1 0 0,-1 0-1 0 0,1 0 0 0 0,-1 0 1 0 0,0 0-1 0 0,0 0 0 0 0,0 1 1 0 0,0-1-1 0 0,0 0 0 0 0,0 1 1 0 0,0-1-1 0 0,-1 1 1 0 0,1-1-1 0 0,-1 1 0 0 0,0-1 1 0 0,0 1-1 0 0,0 2 0 0 0,0-3 19 0 0,0 0-1 0 0,0 0 1 0 0,-1 0 0 0 0,1 0-1 0 0,-1 0 1 0 0,1 0-1 0 0,-1 0 1 0 0,0-1-1 0 0,0 1 1 0 0,0 0 0 0 0,0 0-1 0 0,0-1 1 0 0,0 1-1 0 0,0-1 1 0 0,-1 1-1 0 0,1-1 1 0 0,0 1-1 0 0,-1-1 1 0 0,1 0 0 0 0,-1 1-1 0 0,0-1 1 0 0,1 0-1 0 0,-1 0 1 0 0,-2 0-1 0 0,-2 2 32 0 0,0-1 0 0 0,0 0 0 0 0,0 0 0 0 0,-1-1 0 0 0,1 0 0 0 0,-1 0 0 0 0,1 0 0 0 0,-1-1 0 0 0,-8 0 0 0 0,12 0-113 0 0,-1-1 1 0 0,1 0 0 0 0,-1 0 0 0 0,1 0-1 0 0,-1 0 1 0 0,1 0 0 0 0,0 0 0 0 0,-1-1 0 0 0,1 0-1 0 0,0 1 1 0 0,0-1 0 0 0,0-1 0 0 0,1 1-1 0 0,-1 0 1 0 0,0-1 0 0 0,1 1 0 0 0,0-1-1 0 0,-3-3 1 0 0,-1-2-133 0 0,1 0-1 0 0,-7-16 0 0 0,11 22 73 0 0,0 1 0 0 0,0-1 0 0 0,1 0 0 0 0,-1 0 1 0 0,0 0-1 0 0,1 0 0 0 0,0 0 0 0 0,-1 0 0 0 0,1 0 0 0 0,0 0 0 0 0,0 0 0 0 0,0 0 0 0 0,0 0 0 0 0,0 0 0 0 0,1 0 0 0 0,-1 0 0 0 0,1 0 0 0 0,-1 1 0 0 0,1-1 0 0 0,1-3 0 0 0,-1 4-30 0 0,0 0 1 0 0,1 0 0 0 0,-1 0-1 0 0,0 0 1 0 0,1 0 0 0 0,-1 0-1 0 0,1 0 1 0 0,-1 0 0 0 0,1 0-1 0 0,0 1 1 0 0,-1-1 0 0 0,1 1-1 0 0,0-1 1 0 0,-1 1-1 0 0,4-1 1 0 0,30-1-285 0 0,-23 2 357 0 0,-7-1 22 0 0,1 1 0 0 0,0-1 0 0 0,0 1 0 0 0,-1 1 0 0 0,1-1 0 0 0,0 1 0 0 0,-1 0 0 0 0,1 0 0 0 0,0 1 0 0 0,-1-1 0 0 0,1 1 0 0 0,-1 0 0 0 0,0 1 0 0 0,0 0 0 0 0,0-1 0 0 0,0 2 0 0 0,7 4 0 0 0,-9-5 30 0 0,0 0 0 0 0,0 0 0 0 0,0 0 0 0 0,-1 0 0 0 0,1 0 0 0 0,-1 0-1 0 0,0 1 1 0 0,0-1 0 0 0,0 1 0 0 0,0 0 0 0 0,0 0 0 0 0,1 6 0 0 0,-3-8 30 0 0,1 0 1 0 0,-1-1-1 0 0,0 1 1 0 0,0 0-1 0 0,0 0 1 0 0,0 0-1 0 0,0 0 0 0 0,-1-1 1 0 0,1 1-1 0 0,0 0 1 0 0,-1 0-1 0 0,1 0 1 0 0,-1-1-1 0 0,0 1 1 0 0,0 0-1 0 0,0-1 0 0 0,1 1 1 0 0,-2-1-1 0 0,1 1 1 0 0,0-1-1 0 0,0 1 1 0 0,0-1-1 0 0,-1 0 1 0 0,1 1-1 0 0,0-1 1 0 0,-1 0-1 0 0,1 0 0 0 0,-1 0 1 0 0,0 0-1 0 0,-2 1 1 0 0,-6 3-18 0 0,0 0 0 0 0,-1-1-1 0 0,0 0 1 0 0,0-1 0 0 0,0 0 0 0 0,-1-1 0 0 0,1 0 0 0 0,-19 1-1 0 0,23-3-24 0 0,0 0-1 0 0,0-1 1 0 0,0 0-1 0 0,1 0 1 0 0,-1 0-1 0 0,0-1 1 0 0,1 0-1 0 0,-1 0 1 0 0,1-1-1 0 0,0 0 1 0 0,-1 0-1 0 0,1 0 1 0 0,1-1-1 0 0,-1 1 1 0 0,-9-10-1 0 0,12 11-74 0 0,1 0 0 0 0,0 0-1 0 0,0-1 1 0 0,0 1 0 0 0,0-1 0 0 0,0 1-1 0 0,1-1 1 0 0,-1 0 0 0 0,1 0 0 0 0,0 0-1 0 0,0 0 1 0 0,0 0 0 0 0,0 0 0 0 0,0 0-1 0 0,0 0 1 0 0,1 0 0 0 0,0 0 0 0 0,0 0-1 0 0,0-1 1 0 0,0 1 0 0 0,0 0 0 0 0,0 0 0 0 0,1 0-1 0 0,-1 0 1 0 0,1 0 0 0 0,0 0 0 0 0,0 0-1 0 0,0 0 1 0 0,1 0 0 0 0,-1 0 0 0 0,1 0-1 0 0,-1 1 1 0 0,1-1 0 0 0,0 1 0 0 0,0-1-1 0 0,0 1 1 0 0,0-1 0 0 0,1 1 0 0 0,-1 0-1 0 0,1 0 1 0 0,-1 0 0 0 0,1 1 0 0 0,0-1-1 0 0,4-2 1 0 0,4 0 6 0 0,1 0 0 0 0,-1 1 0 0 0,22-3 0 0 0,-27 5 59 0 0,0 1 0 0 0,0 0 1 0 0,0 0-1 0 0,0 0 0 0 0,1 1 0 0 0,-1 0 0 0 0,0 0 0 0 0,0 1 0 0 0,6 2 1 0 0,-3-1 31 0 0,-1 0 1 0 0,0 0 0 0 0,0 1-1 0 0,0 0 1 0 0,-1 0 0 0 0,1 1 0 0 0,-1 0-1 0 0,0 0 1 0 0,0 1 0 0 0,7 8-1 0 0,-12-11 13 0 0,0 0-1 0 0,0 0 0 0 0,0 0 0 0 0,-1 0 0 0 0,1 0 0 0 0,-1 0 0 0 0,0 0 0 0 0,0 1 0 0 0,0-1 0 0 0,0 1 0 0 0,0-1 0 0 0,-1 0 0 0 0,0 7 0 0 0,0-8 34 0 0,0 1 0 0 0,0-1 0 0 0,0 0 0 0 0,-1 0 0 0 0,0 1-1 0 0,1-1 1 0 0,-1 0 0 0 0,0 0 0 0 0,0 0 0 0 0,0 0 0 0 0,0 0 0 0 0,0 0 0 0 0,0 0 0 0 0,-1 0 0 0 0,1-1 0 0 0,-1 1 0 0 0,1 0-1 0 0,-1-1 1 0 0,0 1 0 0 0,1-1 0 0 0,-5 3 0 0 0,-1 0 166 0 0,0 0 1 0 0,-1 0-1 0 0,0-1 0 0 0,0 0 1 0 0,0 0-1 0 0,-14 2 0 0 0,17-4-412 0 0,0-1 0 0 0,-1 1-1 0 0,1-1 1 0 0,-9-1-1 0 0,9 0-1276 0 0,-1 0-1 0 0,1-1 1 0 0,0 1-1 0 0,-10-5 0 0 0</inkml:trace>
</inkml:ink>
</file>

<file path=ppt/ink/ink3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6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3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7:55.908"/>
    </inkml:context>
    <inkml:brush xml:id="br0">
      <inkml:brushProperty name="width" value="0.1" units="cm"/>
      <inkml:brushProperty name="height" value="0.1" units="cm"/>
      <inkml:brushProperty name="color" value="#5B2D90"/>
    </inkml:brush>
  </inkml:definitions>
  <inkml:trace contextRef="#ctx0" brushRef="#br0">143 164 7367 0 0,'0'0'667'0'0,"-5"-17"5429"0"0,4 12-6987 0 0,2-6 579 0 0,2 11 532 0 0,-1 1 0 0 0,1-1-1 0 0,-1 1 1 0 0,1 0-1 0 0,0 0 1 0 0,-1 0 0 0 0,0 1-1 0 0,1-1 1 0 0,-1 0 0 0 0,0 1-1 0 0,1 0 1 0 0,-1-1-1 0 0,0 1 1 0 0,0 0 0 0 0,0 0-1 0 0,-1 0 1 0 0,1 1 0 0 0,-1-1-1 0 0,1 0 1 0 0,-1 1-1 0 0,1-1 1 0 0,-1 0 0 0 0,0 1-1 0 0,1 3 1 0 0,-2-5-87 0 0,0 0 0 0 0,0-1 0 0 0,-1 1 0 0 0,1 0 0 0 0,0-1 0 0 0,0 1 0 0 0,0 0 0 0 0,-1-1 0 0 0,1 1 0 0 0,0 0 0 0 0,-1-1 0 0 0,1 1 0 0 0,-1 0 0 0 0,1-1 0 0 0,-1 1 0 0 0,1-1 0 0 0,-1 1 0 0 0,1-1 0 0 0,-1 1 0 0 0,1-1 0 0 0,-1 1 0 0 0,1-1 0 0 0,-1 0 0 0 0,0 1 0 0 0,1-1 0 0 0,-1 0 0 0 0,0 0 0 0 0,-1 1 0 0 0,1 0-100 0 0,-1-1 0 0 0,1 1 0 0 0,-1-1 0 0 0,1 1 0 0 0,-1-1 0 0 0,1 0 0 0 0,-1 0 0 0 0,1 0 0 0 0,-1 1 0 0 0,0-1 0 0 0,1-1 0 0 0,-2 1 0 0 0,0-1-90 0 0,1 0 0 0 0,0 0 0 0 0,0 0 0 0 0,0-1 0 0 0,0 1 0 0 0,0-1 0 0 0,0 1 0 0 0,0-1 0 0 0,1 0-1 0 0,-1 0 1 0 0,1 0 0 0 0,-1 0 0 0 0,1 0 0 0 0,0 0 0 0 0,-1 0 0 0 0,1 0 0 0 0,0 0 0 0 0,0-4 0 0 0,-1 2-15 0 0,1 0 1 0 0,0-1 0 0 0,1 1 0 0 0,-1 0-1 0 0,1-1 1 0 0,0 1 0 0 0,0-1 0 0 0,0 1-1 0 0,2-9 1 0 0,-2 13-5 0 0,1-1-474 0 0,0 1 526 0 0,-1 0 1 0 0,0 0 0 0 0,1 0-1 0 0,-1 0 1 0 0,1 0 0 0 0,-1 0-1 0 0,0 0 1 0 0,1 0 0 0 0,-1 1-1 0 0,0-1 1 0 0,1 0 0 0 0,-1 0 0 0 0,1 0-1 0 0,-1 0 1 0 0,0 0 0 0 0,1 1-1 0 0,-1-1 1 0 0,0 0 0 0 0,0 0-1 0 0,1 1 1 0 0,-1-1 0 0 0,0 0-1 0 0,1 0 1 0 0,-1 1 0 0 0,10 7-188 0 0,-7-5 239 0 0,0 1 0 0 0,-1 0-1 0 0,1-1 1 0 0,-1 1 0 0 0,0 0-1 0 0,0 0 1 0 0,0 1 0 0 0,0-1-1 0 0,-1 0 1 0 0,1 1 0 0 0,-1-1 0 0 0,1 7-1 0 0,-2-11 2 0 0,0 1 0 0 0,0 0-1 0 0,-1 0 1 0 0,1-1 0 0 0,0 1-1 0 0,0 0 1 0 0,0-1 0 0 0,-1 1-1 0 0,1 0 1 0 0,0-1 0 0 0,-1 1 0 0 0,1 0-1 0 0,0-1 1 0 0,-1 1 0 0 0,1-1-1 0 0,-1 1 1 0 0,1 0 0 0 0,-1-1-1 0 0,1 0 1 0 0,-1 1 0 0 0,1-1-1 0 0,-1 1 1 0 0,-1 0 0 0 0,0 0-26 0 0,1-1 1 0 0,-1 1-1 0 0,0 0 1 0 0,0-1-1 0 0,0 0 1 0 0,0 1-1 0 0,0-1 0 0 0,1 0 1 0 0,-4 0-1 0 0,3 0-43 0 0,0 0-1 0 0,1 0 1 0 0,-1 0 0 0 0,1 0-1 0 0,-1 0 1 0 0,1 0-1 0 0,-1-1 1 0 0,1 1-1 0 0,-1 0 1 0 0,1-1-1 0 0,-1 1 1 0 0,1-1 0 0 0,0 0-1 0 0,-1 0 1 0 0,1 1-1 0 0,0-1 1 0 0,0 0-1 0 0,-1 0 1 0 0,1 0-1 0 0,0 0 1 0 0,0 0 0 0 0,0-1-1 0 0,0 1 1 0 0,-1-3-1 0 0,1 4-26 0 0,1-1 1 0 0,0 0-1 0 0,0 1 0 0 0,0-1 0 0 0,0 0 0 0 0,0 1 1 0 0,0-1-1 0 0,0 0 0 0 0,0 1 0 0 0,0-1 0 0 0,0 1 0 0 0,0-1 1 0 0,0 0-1 0 0,0 1 0 0 0,0-1 0 0 0,1 0 0 0 0,-1 1 1 0 0,0-1-1 0 0,0 1 0 0 0,1-1 0 0 0,0 0 0 0 0,-1 0 2 0 0,0 1 0 0 0,1 0 0 0 0,-1 0-1 0 0,1-1 1 0 0,-1 1 0 0 0,1 0-1 0 0,-1 0 1 0 0,1 0 0 0 0,-1 0 0 0 0,1 0-1 0 0,-1-1 1 0 0,1 1 0 0 0,-1 0-1 0 0,1 0 1 0 0,-1 0 0 0 0,1 0 0 0 0,-1 0-1 0 0,1 1 1 0 0,-1-1 0 0 0,2 0-1 0 0,0 1 12 0 0,0-1-1 0 0,-1 1 0 0 0,1 0 0 0 0,0 0 0 0 0,0 0 1 0 0,-1 0-1 0 0,1 0 0 0 0,0 0 0 0 0,-1 0 0 0 0,1 0 1 0 0,-1 1-1 0 0,0-1 0 0 0,2 2 0 0 0,-2-1 140 0 0,1 0-1 0 0,-1 0 1 0 0,-1 0-1 0 0,1 0 0 0 0,0 0 1 0 0,0 1-1 0 0,-1-1 1 0 0,1 2-1 0 0,-1-3 78 0 0,2 26 714 0 0,-2-27-1002 0 0,4 11 3725 0 0,-5-11-3572 0 0,0 0 0 0 0,0 1 0 0 0,1-1 0 0 0,-1 1 0 0 0,0-1 0 0 0,0 0 1 0 0,0 0-1 0 0,1 0 0 0 0,-1 1 0 0 0,0-1 0 0 0,0 0 0 0 0,0 0 0 0 0,0 0 0 0 0,1 0 0 0 0,-1 0 0 0 0,0 0 0 0 0,0 0 1 0 0,0-1-1 0 0,0 1 0 0 0,1 0 0 0 0,-1 0 0 0 0,0-1 0 0 0,-1 0 0 0 0,-22-11-307 0 0,14 7 271 0 0,4 2-55 0 0,1 0 0 0 0,-1-1 0 0 0,1 1 0 0 0,0-1 0 0 0,0 0 0 0 0,0 0 0 0 0,0-1 0 0 0,1 1 0 0 0,-1-1 0 0 0,-4-8 0 0 0,-14-42-1925 0 0,23 54 2086 0 0,0 7-949 0 0,1 1 788 0 0,0-1 0 0 0,0 0 0 0 0,1 0 0 0 0,0-1 0 0 0,0 1 1 0 0,4 7-1 0 0,-1 0-61 0 0,-3-9 86 0 0,-1 0-1 0 0,1 1 1 0 0,1-1-1 0 0,-1-1 1 0 0,0 1-1 0 0,1 0 1 0 0,0-1 0 0 0,0 1-1 0 0,0-1 1 0 0,0 0-1 0 0,1 0 1 0 0,-1 0-1 0 0,1 0 1 0 0,0-1-1 0 0,-1 1 1 0 0,1-1-1 0 0,0 0 1 0 0,1 0-1 0 0,7 2 2564 0 0,-29-16-2126 0 0,11 8-451 0 0,0-1 0 0 0,0 1 0 0 0,1-1 0 0 0,0 0 0 0 0,0-1 0 0 0,0 1 0 0 0,-5-8 0 0 0,6 7-17 0 0,-1-1 32 0 0,0 0-1 0 0,0 0 1 0 0,-4-10-1 0 0,1-7-25 0 0,7 22 64 0 0,1 0 0 0 0,0-6-108 0 0,-1 5 96 0 0,1 0 0 0 0,0 0 0 0 0,0 0 0 0 0,1 0 0 0 0,-1 0 0 0 0,1-3 0 0 0,4-15-52 0 0,-4 17 56 0 0,-1 2 2 0 0,0 0-1 0 0,0 0 0 0 0,1 0 1 0 0,-1 0-1 0 0,1-1 0 0 0,0 1 1 0 0,-1 1-1 0 0,1-1 0 0 0,2-3 1 0 0,-3 4-37 0 0,2 0 32 0 0,-1-1 1 0 0,-1 2-44 0 0,0-1 1 0 0,1 0 42 0 0,1-1 11 0 0,0 1 0 0 0,0-2-4 0 0,0 1-1 0 0,0 0 1 0 0,0 1-1 0 0,0-1 0 0 0,0 0 1 0 0,1 1-1 0 0,-1-1 1 0 0,0 1-1 0 0,1 0 0 0 0,-1 0 1 0 0,1 0-1 0 0,0 0 1 0 0,3-1-1 0 0,-4 1 5 0 0,1 1 0 0 0,0 0 0 0 0,-1-1 0 0 0,27-1 53 0 0,-18 3-42 0 0,10-1 64 0 0,-21 0-32 0 0,2 0-33 0 0,1 1-10 0 0,-1-1 0 0 0,0 1 11 0 0,-1-1 32 0 0,1 1-22 0 0,-2-1 34 0 0,5 3 775 0 0,-7 13 2090 0 0,-12 7-2895 0 0,11-20-73 0 0,1 0 0 0 0,0 0 0 0 0,0 1 0 0 0,0-1 0 0 0,1 1-1 0 0,-1-1 1 0 0,-1 7 0 0 0,2-7-39 0 0,1 0 0 0 0,0-1 0 0 0,0 1 0 0 0,0-1 0 0 0,0 1 1 0 0,1 0-1 0 0,-1-1 0 0 0,1 1 0 0 0,0-1 0 0 0,-1 1 0 0 0,1-1 0 0 0,0 0 0 0 0,0 1 0 0 0,2 2 0 0 0,-3-5 15 0 0,10 12-525 0 0,-10-12 582 0 0,0 0 0 0 0,0 0 0 0 0,1 0 1 0 0,-1 1-1 0 0,0-1 0 0 0,0 0 0 0 0,0 0 1 0 0,0 0-1 0 0,1 0 0 0 0,-1 0 0 0 0,0 0 0 0 0,0 1 1 0 0,0-1-1 0 0,1 0 0 0 0,-1 0 0 0 0,0 0 0 0 0,0 0 1 0 0,0 0-1 0 0,1 0 0 0 0,-1 0 0 0 0,0 0 1 0 0,0 0-1 0 0,0 0 0 0 0,1 0 0 0 0,-1 0 0 0 0,0 0 1 0 0,0 0-1 0 0,0 0 0 0 0,1 0 0 0 0,-1 0 0 0 0,0 0 1 0 0,0 0-1 0 0,0-1 0 0 0,1 1 0 0 0,-1 0 0 0 0,0 0 1 0 0,0 0-1 0 0,0 0 0 0 0,1 0 0 0 0,-1-1 1 0 0,5-10-1327 0 0,1-17-856 0 0,-6 27 2170 0 0,2-15 57 0 0,-2 9-5 0 0,1-1-1 0 0,1 0 1 0 0,2-10-1 0 0,-3 16-24 0 0,6-5 2891 0 0,-10 33-2711 0 0,1-17-225 0 0,0 1 1 0 0,1 0-1 0 0,0 0 1 0 0,1 17-1 0 0,0-25 45 0 0,0 1-13 0 0,0 0-27 0 0,1 1 1 0 0,-1-1-1 0 0,1 0 1 0 0,-1 1-1 0 0,1-1 0 0 0,0 0 1 0 0,0 0-1 0 0,0 1 1 0 0,1-1-1 0 0,-1 0 0 0 0,1 0 1 0 0,3 4-1 0 0,-4-6 30 0 0,0 0-33 0 0,0 0 32 0 0,1 1 11 0 0,-1 0 0 0 0,1 0 0 0 0,0 1 0 0 0,-1-1 0 0 0,1 0 0 0 0,0 0 0 0 0,-1 0 0 0 0,1 0 0 0 0,-1 1 0 0 0,0-1 0 0 0,1 0 0 0 0,-1 0 0 0 0,1 0 0 0 0,-1 0 0 0 0,0 1 0 0 0,0-1 11 0 0,-1-2 44 0 0,0 1-269 0 0,0-1 268 0 0,0 0-1 0 0,0 0 1 0 0,1 0 0 0 0,-1 0 0 0 0,0 1-1 0 0,0-1 1 0 0,1 0 0 0 0,-1 0-1 0 0,0 0 1 0 0,0 0 0 0 0,0 1 0 0 0,1-1-1 0 0,-1 0 1 0 0,0 0 0 0 0,0 1-1 0 0,0-1 1 0 0,0 0 0 0 0,1 0 0 0 0,-1 1-1 0 0,0-1 1 0 0,0 0 0 0 0,0 1-1 0 0,0-1 1 0 0,0 2 31 0 0,0-1-1 0 0,-1 0 1 0 0,1 0-1 0 0,-1 0 1 0 0,1 1 0 0 0,-1-1-1 0 0,1 0 1 0 0,-1 0-1 0 0,1 0 1 0 0,-1 0-1 0 0,0 0 1 0 0,0 0 0 0 0,0 0-1 0 0,0 0 1 0 0,1 0-1 0 0,-3 1 296 0 0</inkml:trace>
</inkml:ink>
</file>

<file path=ppt/ink/ink3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5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6:43.274"/>
    </inkml:context>
    <inkml:brush xml:id="br0">
      <inkml:brushProperty name="width" value="0.05" units="cm"/>
      <inkml:brushProperty name="height" value="0.05" units="cm"/>
      <inkml:brushProperty name="color" value="#44546A"/>
    </inkml:brush>
  </inkml:definitions>
  <inkml:trace contextRef="#ctx0" brushRef="#br0">87 824 3223 0 0,'-2'-9'638'0'0,"1"-1"-1"0"0,0 1 0 0 0,1-1 0 0 0,2-18 0 0 0,-2 17 565 0 0,1 0 0 0 0,-1 1 0 0 0,-2-14 5726 0 0,5 71-5836 0 0,0 26-2883 0 0,-3-63 2143 0 0,-1 0 1 0 0,0 1 0 0 0,-1-1 0 0 0,-5 19-1 0 0,7-29-136 0 0,-4-44-710 0 0,-1 10 348 0 0,2-63 2221 0 0,0 113-404 0 0,2 4-2378 0 0,1 32 1 0 0,1-36 722 0 0,-1 0-1 0 0,0 0 0 0 0,-5 23 286 0 0,4-60-941 0 0,-2-101 2340 0 0,2 140-1254 0 0,1 8-1259 0 0,0-6 734 0 0,0 0 0 0 0,-1-1-1 0 0,-5 24 1 0 0,6-42-13 0 0,0 11-376 0 0,-1-13 485 0 0,1 1 0 0 0,-1 0 0 0 0,1-1 0 0 0,-1 1 0 0 0,1-1 0 0 0,-1 0 0 0 0,1 1-1 0 0,0-1 1 0 0,-1 1 0 0 0,1-1 0 0 0,0 0 0 0 0,-1 1 0 0 0,1-1 0 0 0,0 0 0 0 0,0 1 0 0 0,-1-1 0 0 0,1 0-1 0 0,0 0 1 0 0,-3-14-198 0 0,-4-18 120 0 0,4 20 57 0 0,1 0 0 0 0,0-1 1 0 0,-1-15-1 0 0,3-1 47 0 0,0-19-86 0 0,10-47-13 0 0,-9 93 55 0 0,-1 0 1 0 0,0 1-1 0 0,0-1 0 0 0,0 0 0 0 0,0 0 0 0 0,-1 1 0 0 0,1-1 1 0 0,-1 0-1 0 0,-1-4 0 0 0,0-4-73 0 0,-5-72-108 0 0,5 69 182 0 0,1 10 0 0 0,1-1 0 0 0,-1 0 0 0 0,1 1 0 0 0,0-1 0 0 0,0 0 0 0 0,1-4 0 0 0,0 7 0 0 0,-1 1-10 0 0,0 0-33 0 0,0 0 22 0 0,0 1-33 0 0,1-31-138 0 0,-3-17 128 0 0,1 39 52 0 0,1 1-1 0 0,0-1 1 0 0,1 0-1 0 0,0 1 1 0 0,2-10-1 0 0,-1 8 51 0 0,0-1-1 0 0,-1 1 0 0 0,-1 0 1 0 0,0-20-1 0 0,-1 24-99 0 0,-5-87-1164 0 0,6 87 1175 0 0,-3-22-50 0 0,2 14-511 0 0,-5-27-1010 0 0,6 41 1546 0 0,-1-5-30 0 0,0 3 94 0 0,-3-13 490 0 0,5 28-1349 0 0,9 17 795 0 0,-3-7 77 0 0,11 27-1 0 0,-12-37 34 0 0,-1 1 0 0 0,0-1 0 0 0,4 24 0 0 0,-7-32-34 0 0,8 34 496 0 0,-10-38-416 0 0,1 1 22 0 0,4 17 357 0 0,-2-3-460 0 0,24 127 833 0 0,-25-138-795 0 0,-2-4-27 0 0,1 1 1 0 0,0 0-1 0 0,0 0 1 0 0,-1 0-1 0 0,1-1 1 0 0,-1 1-1 0 0,1 0 1 0 0,-1 0-1 0 0,0 0 1 0 0,0 3-1 0 0,1-6-76 0 0,0 0 52 0 0,0 0 25 0 0,0-1 32 0 0,4-5-35 0 0,14-26-22 0 0,-18 31 14 0 0,5-17-128 0 0,-5 17 112 0 0,-1 0-119 0 0,-1 3 57 0 0,7-18-252 0 0,-4 13 285 0 0,-2 4-92 0 0,0-1-591 0 0,0 0 586 0 0,0 0 1 0 0,0 0-1 0 0,0 0 1 0 0,0 0-1 0 0,0 0 1 0 0,1 0-1 0 0,-1 0 1 0 0,0 0-1 0 0,0 0 1 0 0,1 0-1 0 0,-1 0 1 0 0,1-1-1 0 0,3-7-1119 0 0,-4 8 1218 0 0,1 0 32 0 0,-1-1 11 0 0,0 0 0 0 0,0 1 0 0 0,0-1 0 0 0,0 0 0 0 0,0 0 288 0 0,0 2-202 0 0,-1-1-24 0 0,1-1-60 0 0,0 2-61 0 0,-1-9-1722 0 0,1 2 1834 0 0,0 7 8 0 0,1 28 1091 0 0,-1-15-953 0 0,1 1-1 0 0,-1-1 0 0 0,2 1 0 0 0,0-1 1 0 0,7 25-1 0 0,-6-28-308 0 0,3 9 174 0 0,9 22 0 0 0,-15-39-64 0 0,1 0 0 0 0,1 1 1630 0 0,-8-27-1236 0 0,4 11-1167 0 0,-5-23-1 0 0,1 10-2067 0 0,5 22 2820 0 0,1 1 88 0 0,-1 0-1 0 0,0 0 1 0 0,0 0-1 0 0,0 0 0 0 0,0 1 1 0 0,-2-6-1 0 0,3 8 9 0 0,-9-46-486 0 0,4 21-1941 0 0,5 25 2254 0 0,-2-13 1236 0 0,2 12-1138 0 0,0-1 11 0 0,0-2 3049 0 0,6 26-3851 0 0,8 41 940 0 0,5 16 1062 0 0,-2-30 947 0 0,-17-50-2256 0 0,12-64 214 0 0,-12 63-116 0 0,0 1-10 0 0,0 0-33 0 0,0 0 8 0 0,0 0-83 0 0,3-7-60 0 0,-2 25-454 0 0,-1-13 605 0 0,0 8 235 0 0,0 0 0 0 0,1 1-1 0 0,5 23 1 0 0,12 32 1477 0 0,-13-52-1707 0 0,3 13 476 0 0,5 42 0 0 0,-9-45-509 0 0,4 9 184 0 0,-4-17 3 0 0,2 23-1 0 0,3 72 253 0 0,-9-109-340 0 0,5 11-88 0 0,-5-15 6 0 0,1 0-1 0 0,-1 0 0 0 0,0 1 1 0 0,1-1-1 0 0,-1 0 0 0 0,0 0 1 0 0,1 0-1 0 0,-1 0 0 0 0,0 0 1 0 0,1 1-1 0 0,-1-1 0 0 0,1 0 1 0 0,-1 0-1 0 0,0 0 1 0 0,1 0-1 0 0,-1 0 0 0 0,1 0 1 0 0,-1-1-1 0 0,0 1 0 0 0,1 0 1 0 0,-1 0-1 0 0,0 0 0 0 0,1 0 1 0 0,-1 0-1 0 0,0 0 0 0 0,1-1 1 0 0,-1 1-1 0 0,0 0 0 0 0,1 0 1 0 0,-1 0-1 0 0,0-1 1 0 0,1 1-1 0 0,-1 0 0 0 0,0-1 1 0 0,13-10 142 0 0,4-14 88 0 0,-12 15-192 0 0,3-7 64 0 0,2-5 0 0 0,3-4-67 0 0,-9 20 29 0 0,-1 0 1 0 0,-1 0-1 0 0,1-1 0 0 0,3-12 0 0 0,-6 17-26 0 0,1 1 0 0 0,-1-1 11 0 0,0 2 32 0 0,1-2-33 0 0,-1 0-10 0 0,1 1 0 0 0,0-1 0 0 0,-1 0 0 0 0,1 1 0 0 0,-1-1 0 0 0,1 0 0 0 0,-1 0 0 0 0,1 1 0 0 0,-1-1 0 0 0,1 0 0 0 0,-1 0 0 0 0,1 1 0 0 0,-1-1 0 0 0,1 0 0 0 0,-1 0 0 0 0,1 1 0 0 0,0-1 0 0 0,-1 0 0 0 0,6-17 64 0 0,-5 17-74 0 0,-2 3 18 0 0,0 1 4 0 0,0-3-15 0 0,11-25-121 0 0,-9 24 113 0 0,-1 1 11 0 0,1-1 0 0 0,-1 1-10 0 0,0 0-33 0 0,0-1 20 0 0,1 1-37 0 0,3-16-732 0 0,3-4-690 0 0,-7 21 1428 0 0,0 0 1 0 0,1-2 42 0 0,-1 1 11 0 0,0 0-10 0 0,0 0-33 0 0,1 0 22 0 0,-1 1-42 0 0,1-6 160 0 0,-1 7-43 0 0,1 0-33 0 0,0 4 236 0 0,0 0-1 0 0,0-1 1 0 0,0 1 0 0 0,-1 8 0 0 0,0-9-210 0 0,0 1 1 0 0,1-1-1 0 0,-1 1 1 0 0,1 0-1 0 0,0-1 1 0 0,0 0-1 0 0,0 1 1 0 0,1-1-1 0 0,-1 1 1 0 0,1-1-1 0 0,0 0 1 0 0,3 4-1 0 0,9 11 15 0 0,23 39 564 0 0,-36-54-628 0 0,12 14 79 0 0,-12-17-34 0 0,0 0-43 0 0,0 0-54 0 0,3-4-718 0 0,1-1 918 0 0,0-12-8 0 0,-2 8-130 0 0,2-18-290 0 0,-5 26 218 0 0,1-1-1126 0 0,-1 0 1137 0 0,1 0 29 0 0,-1 0-44 0 0,9-16-1173 0 0,-4-3-989 0 0,-5 20 2160 0 0,0-1-21 0 0,0 0-4 0 0,0 0-86 0 0,0 0-458 0 0,0-5 718 0 0,0 6-2 0 0,0-1-10 0 0,0 0-54 0 0,0-1-13 0 0,0 1 0 0 0,0-1 0 0 0,1 0 0 0 0,6 34 3584 0 0,-7-30-3584 0 0,2 10 90 0 0,-2-10-63 0 0,0 1 1 0 0,1-1 0 0 0,-1 0 0 0 0,1 0 0 0 0,0 0 0 0 0,0 0 0 0 0,0 0 0 0 0,0 0 0 0 0,0 0 0 0 0,0-1 0 0 0,0 1-1 0 0,0 0 1 0 0,3 2 0 0 0,-3-3-28 0 0,0 0 0 0 0,0 1 0 0 0,0 0 0 0 0,0-1 704 0 0,-11-22-568 0 0,2-2-697 0 0,4 12-3214 0 0,2-7 1538 0 0,-1-3 4576 0 0,3 21-2393 0 0,0-1 1 0 0,0 0 886 0 0,0 1-758 0 0,1 2-20 0 0,9 26 107 0 0,2 3 1862 0 0,-11-31-1960 0 0,9 18 988 0 0,-10-16-1040 0 0,1-1-1 0 0,0 1 32 0 0,0 0-33 0 0,1 0-10 0 0,-1-1 0 0 0,0 1 11 0 0,-1-2 32 0 0,21 44 631 0 0,-11-9-149 0 0,-8-25-379 0 0,1 0 0 0 0,1-1 0 0 0,5 13 1 0 0,10 11 127 0 0,-18-32-274 0 0,0 1 0 0 0,0 1 0 0 0,-3-3 0 0 0,16 20 0 0 0,-13-19 0 0 0,0 1 0 0 0,-1-2 0 0 0,0 0 0 0 0,0 0 0 0 0,0 0 0 0 0,0 0 0 0 0,0 0 0 0 0,0 0 0 0 0,0 0 0 0 0,0 0 0 0 0,0 0 0 0 0,0 0 0 0 0,0 0 0 0 0,0 0 0 0 0,0 0 0 0 0,0 1 0 0 0,0-1 0 0 0,0 0 0 0 0,0 0 0 0 0,0 0 0 0 0,0 0 0 0 0,0 0 0 0 0,0 0 0 0 0,0 0 0 0 0,0 0 0 0 0,0 0 0 0 0,0 0 0 0 0,0 0 0 0 0,0 0 0 0 0,0 0 0 0 0,11 15 0 0 0,-11-12-12 0 0,3 1-6 0 0,-1-1 1 0 0,1-1-1 0 0,0 1 1 0 0,0 0-1 0 0,4 3 4711 0 0,-15-6-4702 0 0,-22-4 168 0 0,29 4-90 0 0,-15-3 242 0 0,-12 1 78 0 0,-57 4 435 0 0,32-3-43 0 0,43 1-487 0 0,-42-2 151 0 0,50 2-445 0 0,1-1 0 0 0,-6 0 104 0 0,0 0 0 0 0,0 1-1 0 0,-1-1 1 0 0,-11 2 0 0 0,3 0-71 0 0,-23 0 231 0 0,-62 2-264 0 0,-21 1-64 0 0,27-3-148 0 0,94-1 164 0 0,0 0 36 0 0,-13 1-511 0 0,14-1 454 0 0,2-23-3403 0 0,-1 15 3508 0 0,1-1-1 0 0,-2 1 0 0 0,1-1 1 0 0,-1 1-1 0 0,0-1 1 0 0,-2-12-1 0 0,-2-9-80 0 0,3 0-1 0 0,2-36 1 0 0,-1 53 44 0 0,1 5-2 0 0,-1 1-1 0 0,1-1 1 0 0,2-8-1 0 0,-3 16-69 0 0,10 13-1216 0 0,-5 3 1275 0 0,-1 1-1 0 0,0-1 1 0 0,-1 1 0 0 0,2 31 0 0 0,5 26-10 0 0,-10-72 24 0 0,1 0 0 0 0,-1-1 11 0 0,0 0 118 0 0,0-1-42 0 0,0 2-29 0 0,0 0-47 0 0,-15-277 634 0 0,10 134 166 0 0,9 52-1034 0 0,-1 3 6 0 0,-9 3 121 0 0,6 83 16 0 0,2 2-835 0 0,-1 0 839 0 0,0 0 1 0 0,0 0 0 0 0,0 1-1 0 0,0-1 1 0 0,2 5 0 0 0,-3-6 25 0 0,8 25 78 0 0,0 1-1 0 0,-2 0 1 0 0,5 53 0 0 0,-5 86 73 0 0,-5-96-266 0 0,-1-28 90 0 0,2 33 128 0 0,-1-64-136 0 0,0-1 0 0 0,1 1 0 0 0,0-1-1 0 0,7 18 1 0 0,-9-27-13 0 0,1-16-3368 0 0,-8-84 5728 0 0,-1-19-1620 0 0,17-79-1016 0 0,-8 189 1775 0 0,1 22 1085 0 0,0-1-3276 0 0,21 123-1319 0 0,-10-56 1855 0 0,-11-96-1496 0 0,0-15 2142 0 0,-1-6 153 0 0,-5-139 3484 0 0,51 351-5624 0 0,-34-135 1218 0 0,-13-39 231 0 0,1-6-1865 0 0,-1 3 2016 0 0,0 0-1 0 0,0-1 0 0 0,0 1 0 0 0,0 0 1 0 0,0 0-1 0 0,-1-1 0 0 0,0-1 1 0 0,-20-96 2703 0 0,22 101-2706 0 0,0 1-1 0 0,1 0 1 0 0,-1-1-1 0 0,0 1 1 0 0,0 0-1 0 0,0 0 1 0 0,2 3 0 0 0,-2-2-24 0 0,9 22-3 0 0,-1 1-1 0 0,-1 1 0 0 0,10 53 0 0 0,-14-59 34 0 0,2 14 49 0 0,-4-18-110 0 0,1-1 1 0 0,1 1 0 0 0,6 16-1 0 0,-10-33-122 0 0,-7-22-1699 0 0,-44-173 2568 0 0,44 181 3171 0 0,8 22-3194 0 0,13 71-2520 0 0,-5-40 1058 0 0,-3 0 1 0 0,-1 0-1 0 0,0 53 1 0 0,-5-92 797 0 0,0 0 1 0 0,0 0-1 0 0,0 0 1 0 0,0 0-1 0 0,0 0 1 0 0,0 0-1 0 0,0 0 1 0 0,0 0-1 0 0,0 0 1 0 0,0 0-1 0 0,0 0 1 0 0,0 0-1 0 0,-1 0 1 0 0,1 0-1 0 0,0 0 0 0 0,0 0 1 0 0,0 0-1 0 0,0 0 1 0 0,0 0-1 0 0,0 0 1 0 0,0 0-1 0 0,0 0 1 0 0,0 0-1 0 0,0 0 1 0 0,0 0-1 0 0,0 0 1 0 0,0 0-1 0 0,0 0 1 0 0,0 0-1 0 0,-1 0 1 0 0,1 0-1 0 0,0 0 1 0 0,0 0-1 0 0,0 0 1 0 0,0 0-1 0 0,0 0 0 0 0,0 0 1 0 0,0 0-1 0 0,0 0 1 0 0,0 0-1 0 0,0 0 1 0 0,0 0-1 0 0,0 0 1 0 0,0 1-1 0 0,0-1 1 0 0,0 0-1 0 0,0 0 1 0 0,0 0-1 0 0,0 0 1 0 0,0 0-1 0 0,0 0 1 0 0,-5-11 6 0 0,-5-14-296 0 0,6 8 172 0 0,-57-177-133 0 0,61 194 297 0 0,1 0 1 0 0,-1 0-1 0 0,0 0 1 0 0,0-1-1 0 0,0 1 0 0 0,0 0 1 0 0,0 0-1 0 0,-1 0 1 0 0,1-1-1 0 0,0 1 0 0 0,0 0 1 0 0,0 0-1 0 0,0 0 1 0 0,0-1-1 0 0,0 1 1 0 0,0 0-1 0 0,0 0 0 0 0,0 0 1 0 0,0 0-1 0 0,-1-1 1 0 0,1 1-1 0 0,0 0 1 0 0,0 0-1 0 0,0 0 0 0 0,0 0 1 0 0,0 0-1 0 0,-1-1 1 0 0,1 1-1 0 0,0 0 1 0 0,0 0-1 0 0,0 0 0 0 0,-1 0 1 0 0,1 0-1 0 0,0 0 1 0 0,0 0-1 0 0,0 0 0 0 0,-1 0 1 0 0,1 0-1 0 0,0 0 1 0 0,0 0-1 0 0,0 0 1 0 0,-1 0-1 0 0,1 0 0 0 0,0 0 1 0 0,0 0-1 0 0,-1 0 1 0 0,-3 11 1029 0 0,-1 18-1108 0 0,10 89-1728 0 0,0-6 1148 0 0,-5-116 446 0 0,-1 0 0 0 0,0 0 0 0 0,0 0 0 0 0,-1 0 0 0 0,-2-6 0 0 0,-1-5 153 0 0,1 4 79 0 0,1-1 38 0 0,0 0 0 0 0,-2 1 0 0 0,-7-17 0 0 0,12 28 14 0 0,-1 0-10 0 0,0 1-1 0 0,0-1 0 0 0,1 0 1 0 0,-1 1-1 0 0,0-1 0 0 0,0 1 1 0 0,1-1-1 0 0,-1 1 0 0 0,0-1 1 0 0,1 1-1 0 0,-1-1 0 0 0,0 1 1 0 0,1 0-1 0 0,-1-1 0 0 0,1 1 1 0 0,-1 0-1 0 0,1-1 1 0 0,-1 1-1 0 0,1 0 0 0 0,0 0 1 0 0,-1-1-1 0 0,1 1 0 0 0,0 0 1 0 0,0 0-1 0 0,-1 0 0 0 0,1 0 1 0 0,0 1-1 0 0,-4 28-888 0 0,4-25 936 0 0,-1-1-205 0 0,0 8-21 0 0,0-1 0 0 0,0 1 0 0 0,1-1 0 0 0,1 1-1 0 0,0-1 1 0 0,3 16 0 0 0,-4-27-48 0 0,10-17-2914 0 0,-3-21 3277 0 0,-7 38-271 0 0,0 0 1 0 0,1 0 0 0 0,-1 0 0 0 0,0 0-1 0 0,1 0 1 0 0,-1-1 0 0 0,1 1 0 0 0,-1 0-1 0 0,0 0 1 0 0,1 1 0 0 0,-1-1 0 0 0,0 0-1 0 0,1 0 1 0 0,-1 0 0 0 0,1 0 0 0 0,-1 0 0 0 0,0 0-1 0 0,1 0 1 0 0,-1 1 0 0 0,0-1 0 0 0,1 0-1 0 0,-1 0 1 0 0,0 0 0 0 0,0 1 0 0 0,1-1-1 0 0,9 6-72 0 0,45 42 1942 0 0,-77-51 933 0 0,-26-5-3040 0 0,47 8 482 0 0,17-1-2756 0 0,0 2 2037 0 0,28 6-1 0 0,-28-4 513 0 0,0 0 0 0 0,23 0 2024 0 0,-57-8 765 0 0,6 2-2803 0 0,1 0 0 0 0,0 1 0 0 0,-1 1 0 0 0,0 0 0 0 0,1 1-1 0 0,-1 0 1 0 0,-14 2 0 0 0,25-2-76 0 0,3 1-613 0 0,0 0 430 0 0,0 0 0 0 0,0 0-1 0 0,0-1 1 0 0,0 1 0 0 0,0-1 0 0 0,0 1-1 0 0,2 0 1 0 0,-3-1 153 0 0,5 1-109 0 0,3 2 123 0 0,0-1 0 0 0,-1-1 1 0 0,1 1-1 0 0,0-1 0 0 0,0-1 1 0 0,0 0-1 0 0,0 0 0 0 0,16-3 0 0 0,-23 3 55 0 0,-2-1 180 0 0,-15-14 1544 0 0,-43-39-710 0 0,52 49-1011 0 0,0-1 0 0 0,0 1-1 0 0,0-1 1 0 0,1 0 0 0 0,-8-11 0 0 0,13 17-37 0 0,17 8-3954 0 0,-10-3 4012 0 0,-1 0 1 0 0,0 0 0 0 0,0 0 0 0 0,0 1 0 0 0,-1 0 0 0 0,0 0-1 0 0,8 13 1 0 0,-7-10 9 0 0,0-1-1 0 0,0 0 1 0 0,1 0-1 0 0,13 12 1188 0 0,-25-29-453 0 0,20 12-999 0 0,-1 0 1 0 0,0-1 0 0 0,1 0-1 0 0,24-2 1 0 0,-15 1 138 0 0,-16-2 136 0 0,-6 1 57 0 0,0 0-1 0 0,0 0 1 0 0,-1 0 0 0 0,1 0 0 0 0,0 0 0 0 0,0 0 0 0 0,0 0 0 0 0,0 1 0 0 0,3 0-1 0 0,-22-18 1653 0 0,12 12-1786 0 0,0 1 0 0 0,0 0 0 0 0,-1 0 0 0 0,0 1 0 0 0,0 0 0 0 0,-6-3 0 0 0,12 6 161 0 0,22 6-3219 0 0,-20-5 3089 0 0,1-1 0 0 0,0 0 0 0 0,0 1 0 0 0,-1-1 0 0 0,1 0-1 0 0,0 0 1 0 0,-1-1 0 0 0,1 1 0 0 0,0-1 0 0 0,0 1 0 0 0,-1-1 0 0 0,1 0 0 0 0,-1 0 0 0 0,1 0-1 0 0,3-2 1 0 0,-4 2 46 0 0,-1-1 0 0 0,1 1 0 0 0,-1-1 0 0 0,0 1 0 0 0,0-1 0 0 0,0 1 0 0 0,1-1 0 0 0,-2 0 0 0 0,1 1 0 0 0,0-1 0 0 0,0 0 0 0 0,-1 0 0 0 0,1 0 0 0 0,-1 0 0 0 0,1 0 0 0 0,-1 1 0 0 0,0-1 0 0 0,1 0 0 0 0,-1 0 0 0 0,0 0 0 0 0,-1 0 0 0 0,1-3 0 0 0,-7-30 2346 0 0,7 37-2379 0 0,-1 1 1 0 0,1-1-1 0 0,-1 1 0 0 0,1-1 1 0 0,0 1-1 0 0,0 3 0 0 0,-2 62-186 0 0,1-70 126 0 0,1 0 1 0 0,-1 0-1 0 0,1 0 0 0 0,0 0 0 0 0,0 0 1 0 0,0 0-1 0 0,0-1 0 0 0,0 1 0 0 0,1-3 1 0 0,-1 2 49 0 0,9-71-307 0 0,-5 49 974 0 0,2-44-1 0 0,-14 88 1188 0 0,3-9-1980 0 0,-3 15 6 0 0,0-1-1 0 0,2 1 1 0 0,0 0-1 0 0,-2 30 0 0 0,8-55 135 0 0,0 0-1 0 0,0 0 0 0 0,0 0 0 0 0,0 0 1 0 0,0 0-1 0 0,0 0 0 0 0,0 0 0 0 0,0 0 1 0 0,0 0-1 0 0,0 0 0 0 0,0 1 0 0 0,0-1 1 0 0,0 0-1 0 0,0 0 0 0 0,0 0 0 0 0,0 0 1 0 0,0 0-1 0 0,0 0 0 0 0,0 0 0 0 0,0 0 1 0 0,0 0-1 0 0,0 0 0 0 0,0 0 0 0 0,0 0 1 0 0,0 1-1 0 0,0-1 0 0 0,0 0 0 0 0,0 0 1 0 0,0 0-1 0 0,0 0 0 0 0,0 0 0 0 0,0 0 1 0 0,0 0-1 0 0,0 0 0 0 0,0 0 0 0 0,1 0 1 0 0,-1 0-1 0 0,0 0 0 0 0,0 0 0 0 0,0 0 1 0 0,0 0-1 0 0,0 0 0 0 0,0 0 0 0 0,0 0 1 0 0,0 0-1 0 0,0 0 0 0 0,0 0 0 0 0,0 0 1 0 0,0 1-1 0 0,0-1 0 0 0,0 0 0 0 0,1 0 1 0 0,-1 0-1 0 0,0 0 0 0 0,0 0 0 0 0,0-1 1 0 0,0 1-1 0 0,0 0 0 0 0,0 0 0 0 0,0 0 1 0 0,0 0-1 0 0,0 0 0 0 0,0 0 0 0 0,6-5-595 0 0,3-9 203 0 0,-3 2 455 0 0,-1-1 0 0 0,0 1 0 0 0,-1-1 0 0 0,-1 0 0 0 0,1-1 1 0 0,-2 1-1 0 0,1-18 1857 0 0,-1 54-1116 0 0,3 17-1139 0 0,14 52 1 0 0,-19-91 280 0 0,5-19-2001 0 0,3-100 4474 0 0,-2 141-1904 0 0,9 71-851 0 0,-7-41 164 0 0,-8-52 100 0 0,1-3-1080 0 0,0-1 995 0 0,0 1-1 0 0,-1 0 1 0 0,1 0 0 0 0,-1 0-1 0 0,0 0 1 0 0,1 0 0 0 0,-1-1-1 0 0,0 1 1 0 0,-1-2 0 0 0,2 1 102 0 0,-1-30 440 0 0,0 13-259 0 0,1 1 1 0 0,5-26 1120 0 0,3 66-685 0 0,-8-17-501 0 0,10 30-45 0 0,-10-27-7 0 0,1 0 0 0 0,0 1 1 0 0,1-1-1 0 0,0 0 1 0 0,0 0-1 0 0,1-1 0 0 0,6 11 1 0 0,-10-17-25 0 0,0 0 1 0 0,0 0-1 0 0,0 0 1 0 0,0 0-1 0 0,0 1 0 0 0,0-1 1 0 0,0 0-1 0 0,0 0 1 0 0,0 0-1 0 0,0 0 0 0 0,1 0 1 0 0,-1 0-1 0 0,0 0 1 0 0,0 0-1 0 0,0 1 1 0 0,0-1-1 0 0,0 0 0 0 0,0 0 1 0 0,0 0-1 0 0,0 0 1 0 0,1 0-1 0 0,-1 0 1 0 0,0 0-1 0 0,0 0 0 0 0,0 0 1 0 0,0 0-1 0 0,0 0 1 0 0,0 0-1 0 0,1 0 0 0 0,-1 0 1 0 0,0 0-1 0 0,0 0 1 0 0,0 0-1 0 0,0 0 1 0 0,0 0-1 0 0,0 0 0 0 0,0 0 1 0 0,1 0-1 0 0,-1 0 1 0 0,0 0-1 0 0,0 0 1 0 0,0 0-1 0 0,0 0 0 0 0,0 0 1 0 0,0 0-1 0 0,0 0 1 0 0,1-1-1 0 0,-1 1 1 0 0,0 0-1 0 0,0 0 0 0 0,0 0 1 0 0,0 0-1 0 0,2-10-307 0 0,-4-11 577 0 0,-12-21 335 0 0,9 32-567 0 0,1-1 0 0 0,1 1 0 0 0,-3-13 0 0 0,6 22 140 0 0,11 18-160 0 0,-9-15 5 0 0,18 41-130 0 0,-17-35 148 0 0,-1-1-1 0 0,1 0 0 0 0,1 0 1 0 0,0 0-1 0 0,-1-1 0 0 0,2 1 1 0 0,-1-1-1 0 0,1 0 0 0 0,0 0 1 0 0,6 5-1 0 0,-11-11-86 0 0,1-1-229 0 0,0 0 347 0 0,-1-1 0 0 0,0 0-1 0 0,0 0 1 0 0,0 1-1 0 0,0-1 1 0 0,0 0-1 0 0,0 0 1 0 0,0 1-1 0 0,-1-1 1 0 0,0-3-1 0 0,1 3 12 0 0,-3-12 109 0 0,0 0 0 0 0,0 0 0 0 0,-1 0 0 0 0,-1 0 0 0 0,-1 1 0 0 0,-10-21-1 0 0,15 32 1460 0 0</inkml:trace>
</inkml:ink>
</file>

<file path=ppt/ink/ink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0"/>
    </inkml:context>
    <inkml:brush xml:id="br0">
      <inkml:brushProperty name="width" value="0.025" units="cm"/>
      <inkml:brushProperty name="height" value="0.025" units="cm"/>
    </inkml:brush>
  </inkml:definitions>
  <inkml:trace contextRef="#ctx0" brushRef="#br0">303 77 1375 0 0,'0'0'19816'0'0,"-18"-19"-18708"0"0,15 14-1085 0 0,-1 1-1 0 0,-1 0 1 0 0,1-1 0 0 0,-5-3-1 0 0,0 1-83 0 0,4 4 218 0 0,0 0 0 0 0,1 0-1 0 0,-1 1 1 0 0,0-1 0 0 0,-1 1 0 0 0,1 1 0 0 0,0-1-1 0 0,-1 1 1 0 0,1 0 0 0 0,0 0 0 0 0,-10 0-1 0 0,11 0-2 0 0,-22 0 731 0 0,26 1-805 0 0,-26 3 269 0 0,25-3-327 0 0,-1 0 31 0 0,-4 1-13 0 0,-1 1 0 0 0,0 0-1 0 0,1 0 1 0 0,-1 1 0 0 0,1-1-1 0 0,0 1 1 0 0,0 1 0 0 0,0-1 0 0 0,0 1-1 0 0,0 0 1 0 0,1 0 0 0 0,0 1-1 0 0,-7 7 1 0 0,8-7-98 0 0,1 1-1 0 0,-1 0 1 0 0,1 1 0 0 0,1-1 0 0 0,-1 1-1 0 0,1-1 1 0 0,0 1 0 0 0,0 0-1 0 0,1 0 1 0 0,-1 10 0 0 0,2-12 59 0 0,-1 3-36 0 0,1 0 0 0 0,0 0 0 0 0,1 10 0 0 0,0-9-6 0 0,0 0 1 0 0,1 0-1 0 0,0 0 0 0 0,0-1 0 0 0,1 1 1 0 0,0-1-1 0 0,1 1 0 0 0,-1-1 1 0 0,2 0-1 0 0,5 9 0 0 0,-5-10 4 0 0,0 0-1 0 0,1-1 1 0 0,0 1 0 0 0,0-1-1 0 0,0-1 1 0 0,0 1 0 0 0,1-1-1 0 0,0 0 1 0 0,0-1 0 0 0,13 7-1 0 0,-9-8 14 0 0,0 1-1 0 0,0-2 1 0 0,0 1-1 0 0,0-1 1 0 0,0-1-1 0 0,1 0 1 0 0,-1-1-1 0 0,0 0 1 0 0,14-2-1 0 0,-4-3 25 0 0,-19 5 0 0 0,-2 0 0 0 0,8 0 0 0 0,11-12 0 0 0,-17 11 0 0 0,-1-1 0 0 0,1 1 0 0 0,0 0 0 0 0,-1 0 0 0 0,1 0 0 0 0,0 0 0 0 0,-1 0 0 0 0,1 0 0 0 0,23-19 136 0 0,-24 19-136 0 0,0 0 0 0 0,1 0 0 0 0,-1-1 0 0 0,0 1 0 0 0,0 0 11 0 0,-1 1 42 0 0</inkml:trace>
</inkml:ink>
</file>

<file path=ppt/ink/ink3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14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9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9:13.786"/>
    </inkml:context>
    <inkml:brush xml:id="br0">
      <inkml:brushProperty name="width" value="0.1" units="cm"/>
      <inkml:brushProperty name="height" value="0.1" units="cm"/>
      <inkml:brushProperty name="color" value="#FF7C3B"/>
    </inkml:brush>
  </inkml:definitions>
  <inkml:trace contextRef="#ctx0" brushRef="#br0">114 1412 1375 0 0,'0'0'11239'0'0,"-6"-11"-10118"0"0,6 9-1121 0 0,-1 0 0 0 0,1 0-12 0 0,0 2-48 0 0,1 0-155 0 0,0 0 241 0 0,1 0-1 0 0,-1 0 0 0 0,0 0 0 0 0,1 1 0 0 0,-1-1 0 0 0,0 0 0 0 0,0 1 0 0 0,1-1 0 0 0,-1 1 1 0 0,0 0-1 0 0,0-1 0 0 0,0 1 0 0 0,0 0 0 0 0,0-1 0 0 0,0 1 0 0 0,0 0 0 0 0,0 0 0 0 0,0 0 1 0 0,0 0-1 0 0,0 0 0 0 0,0 0 0 0 0,-1 0 0 0 0,1 0 0 0 0,0 1 0 0 0,-1-1 0 0 0,1 0 0 0 0,-1 0 1 0 0,1 3-1 0 0,-1-4 109 0 0,1 1-83 0 0,-1-1 0 0 0,0 0-1 0 0,0 0 1 0 0,0 0-1 0 0,1 0 1 0 0,-1 1 0 0 0,0-1-1 0 0,0 0 1 0 0,0 0 0 0 0,0 0-1 0 0,1 1 1 0 0,-1-1 0 0 0,0 0-1 0 0,0 0 1 0 0,0 1-1 0 0,0-1 1 0 0,0 0 0 0 0,0 0-1 0 0,0 1 1 0 0,0-1 0 0 0,0 0-1 0 0,0 0 1 0 0,0 1-1 0 0,0-1 1 0 0,0 0 0 0 0,0 0-1 0 0,0 1 1 0 0,0-1 0 0 0,0 0-1 0 0,0 0 1 0 0,0 1 0 0 0,0-1-1 0 0,0 0 1 0 0,0 0-1 0 0,-1 0 1 0 0,1 1 0 0 0,0-1-1 0 0,0 0 1 0 0,0 0 0 0 0,0 0-1 0 0,0 1 1 0 0,-1-1-1 0 0,1 0 1 0 0,0 0 0 0 0,-1 0-1 0 0,-7 10 2453 0 0,7-9-2476 0 0,0-1-1 0 0,-1 1 0 0 0,1-1 1 0 0,-1 1-1 0 0,1-1 0 0 0,0 1 1 0 0,-1-1-1 0 0,1 0 0 0 0,-1 0 1 0 0,0 0-1 0 0,1 1 1 0 0,-1-2-1 0 0,1 1 0 0 0,-1 0 1 0 0,1 0-1 0 0,-1 0 0 0 0,1-1 1 0 0,-1 1-1 0 0,1-1 0 0 0,0 1 1 0 0,-1-1-1 0 0,1 0 1 0 0,0 1-1 0 0,-1-1 0 0 0,1 0 1 0 0,0 0-1 0 0,0 0 0 0 0,-2-2 1 0 0,1 2-106 0 0,1 0 0 0 0,0 0 0 0 0,0 0 0 0 0,0 0 0 0 0,0 0 0 0 0,0-1 0 0 0,0 1 0 0 0,0 0 0 0 0,1-1 0 0 0,-1 1 0 0 0,0-1-1 0 0,1 1 1 0 0,-1-1 0 0 0,1 1 0 0 0,-1-1 0 0 0,1 1 0 0 0,0-1 0 0 0,0 1 0 0 0,0-1 0 0 0,0 0 0 0 0,0 1 0 0 0,0-1 0 0 0,0 1 0 0 0,0-1 0 0 0,1 1 0 0 0,-1-1 0 0 0,1-2 0 0 0,-1 4 54 0 0,1-1-1 0 0,-1 1 0 0 0,0-1 0 0 0,0 1 1 0 0,1-1-1 0 0,-1 1 0 0 0,0-1 1 0 0,1 1-1 0 0,-1-1 0 0 0,0 1 1 0 0,1 0-1 0 0,-1-1 0 0 0,1 1 0 0 0,-1 0 1 0 0,1-1-1 0 0,-1 1 0 0 0,1 0 1 0 0,-1-1-1 0 0,1 1 0 0 0,-1 0 1 0 0,1 0-1 0 0,-1 0 0 0 0,1-1 0 0 0,-1 1 1 0 0,1 0-1 0 0,-1 0 0 0 0,1 0 1 0 0,0 0-1 0 0,-1 0 0 0 0,1 0 1 0 0,-1 0-1 0 0,1 0 0 0 0,-1 0 0 0 0,1 0 1 0 0,0 1-1 0 0,-1-1 0 0 0,1 0 1 0 0,-1 0-1 0 0,1 0 0 0 0,-1 1 1 0 0,1-1-1 0 0,-1 0 0 0 0,1 1 0 0 0,-1-1 1 0 0,1 0-1 0 0,-1 1 0 0 0,0-1 1 0 0,1 1-1 0 0,-1-1 0 0 0,0 1 1 0 0,1-1-1 0 0,-1 1 0 0 0,3 2 105 0 0,-1-1 1 0 0,-1 1-1 0 0,1-1 0 0 0,0 1 1 0 0,-1 0-1 0 0,1 0 1 0 0,-1 0-1 0 0,1 3 0 0 0,-1-5 22 0 0,-1 0 0 0 0,0 0 0 0 0,0 1 0 0 0,0-1 1 0 0,0 0-1 0 0,0 0 0 0 0,0 1 0 0 0,0-1 0 0 0,-1 0 0 0 0,1 0 0 0 0,0 0 0 0 0,-1 1 0 0 0,1-1 0 0 0,-1 0 0 0 0,1 0 0 0 0,-1 0 0 0 0,0 0 0 0 0,1 0 0 0 0,-1 0 0 0 0,0 0 0 0 0,0 0 0 0 0,0 0 0 0 0,0 0 0 0 0,0 0 1 0 0,0-1-1 0 0,0 1 0 0 0,0 0 0 0 0,0-1 0 0 0,0 1 0 0 0,0 0 0 0 0,0-1 0 0 0,0 1 0 0 0,0-1 0 0 0,-1 0 0 0 0,1 1 0 0 0,0-1 0 0 0,-2 0 0 0 0,2 0-22 0 0,1 0-70 0 0,-1 0 0 0 0,1 0 1 0 0,-1 0-1 0 0,1 0 0 0 0,0 0 0 0 0,-1 0 0 0 0,1 0 1 0 0,-1 0-1 0 0,1 0 0 0 0,0-1 0 0 0,-1 1 1 0 0,1 0-1 0 0,-1 0 0 0 0,1 0 0 0 0,0-1 1 0 0,-1 1-1 0 0,1 0 0 0 0,0 0 0 0 0,-1-1 0 0 0,1 1 1 0 0,0 0-1 0 0,-1-1 0 0 0,1 1 0 0 0,0-1 1 0 0,-9-7-425 0 0,8 6 281 0 0,0 2 77 0 0,1-1-1 0 0,-1 0 1 0 0,1 0 0 0 0,-1 0-1 0 0,1 0 1 0 0,-1 0-1 0 0,1 0 1 0 0,-1 0 0 0 0,1 0-1 0 0,0 0 1 0 0,0 0 0 0 0,-1 0-1 0 0,1 0 1 0 0,0 0-1 0 0,0-3 1469 0 0,0 8-1960 0 0,1 0 390 0 0,-1 0 0 0 0,1 0 1 0 0,0 0-1 0 0,2 4 0 0 0,-1-1-133 0 0,-2-6 295 0 0,0 0 0 0 0,1 0 0 0 0,-1 0-1 0 0,0 0 1 0 0,1 0 0 0 0,-1 0 0 0 0,1 0 0 0 0,0 0 0 0 0,-1 0 0 0 0,1 0 0 0 0,0 0 0 0 0,1 2 758 0 0,-10-9-457 0 0,-16-16-564 0 0,14 13 176 0 0,7 5 7 0 0,0 0 0 0 0,1 0-1 0 0,-1 0 1 0 0,1 0 0 0 0,-3-7-1 0 0,3 7 36 0 0,1 2 11 0 0,0-1 0 0 0,1 0 0 0 0,-1 1 0 0 0,0-1 0 0 0,1 0 0 0 0,0 1 0 0 0,0-1 0 0 0,0 0 0 0 0,0-3 0 0 0,0-2-33 0 0,1-13-192 0 0,-1 21 241 0 0,0-1 0 0 0,0 1 0 0 0,0-1 0 0 0,1 0 0 0 0,-1 1 0 0 0,0-1 1 0 0,0 1-1 0 0,0-1 0 0 0,0 1 0 0 0,1-1 0 0 0,-1 0 0 0 0,0 1 0 0 0,0-1 0 0 0,1 1 0 0 0,-1-1 0 0 0,1 1 0 0 0,-1 0 0 0 0,0-1 0 0 0,1 1 0 0 0,-1-1 0 0 0,1 1 0 0 0,-1 0 0 0 0,1-1 0 0 0,-1 1 0 0 0,1 0 0 0 0,-1-1 0 0 0,1 1 0 0 0,16-10 2722 0 0,-19 11-2682 0 0,0 0 0 0 0,0 0 0 0 0,0 0 0 0 0,0 0 0 0 0,0 0 0 0 0,0 1-1 0 0,1-1 1 0 0,-3 4 0 0 0,0-2-12 0 0,3-2-35 0 0,-1 1 0 0 0,1 0 0 0 0,0-1 0 0 0,-1 1 0 0 0,1 0 0 0 0,0-1 0 0 0,0 1 1 0 0,0 0-1 0 0,1 0 0 0 0,-1 0 0 0 0,0 0 0 0 0,0 2 0 0 0,0-2 22 0 0,1 0-10 0 0,0-1-33 0 0,-1 1 20 0 0,1 1-52 0 0,0 1 0 0 0,0-1-1 0 0,0 1 1 0 0,0 0 0 0 0,0-1 0 0 0,1 1-1 0 0,0-1 1 0 0,0 0 0 0 0,0 1-1 0 0,1 3 1 0 0,6 5-61 0 0,-1-1 126 0 0,-6-11-44 0 0,0-23-1026 0 0,-2 19 947 0 0,1 0 0 0 0,0-1 0 0 0,1 1 0 0 0,-1 0 0 0 0,1 0 0 0 0,0-1 0 0 0,0 1 0 0 0,0 0 1 0 0,0 0-1 0 0,3-5 0 0 0,-4 9 67 0 0,1 0-51 0 0,25-31-411 0 0,-24 29 507 0 0,-1 2-22 0 0,0-1 32 0 0,1 0 1 0 0,-1 0-43 0 0,9-3-12 0 0,-7 4 76 0 0,-3 0 42 0 0,1 0 1 0 0,1 0-44 0 0,1 0-10 0 0,0 0 0 0 0,-1 1 13 0 0,0-1 0 0 0,0 0 0 0 0,0 1 0 0 0,0 0-1 0 0,0-1 1 0 0,0 1 0 0 0,0 0 0 0 0,3 1 0 0 0,-3-1-1 0 0,1 1-1 0 0,2 1 1378 0 0,-8-6-922 0 0,1 0-424 0 0,0 0 1 0 0,0 1-1 0 0,0-1 0 0 0,0 1 1 0 0,0 0-1 0 0,-1-1 0 0 0,-4-2 1 0 0,6 5-98 0 0,1 3-1210 0 0,0-2 1231 0 0,0 2-4 0 0,8 5 17 0 0,-3-4-79 0 0,3 2 58 0 0,0 0 1 0 0,-1 1-1 0 0,12 13 0 0 0,-17-18 29 0 0,6 12 808 0 0,-10-2 1274 0 0,-15 21-2196 0 0,16-29 126 0 0,1-2 0 0 0,0 0 0 0 0,0-1 0 0 0,-1 1 0 0 0,1 0 0 0 0,-1-1 0 0 0,1 1 0 0 0,-1 0 0 0 0,0-1 0 0 0,1 1 0 0 0,-1-1 0 0 0,0 1 0 0 0,-2 2 0 0 0,1-2 11 0 0,1 0 238 0 0,1-2-169 0 0,-1 1 226 0 0,-17 14-68 0 0,18-15-206 0 0,7 3-2888 0 0,-6-2 2840 0 0,1 0-1 0 0,-1-1 0 0 0,1 1 0 0 0,0-1 1 0 0,-1 0-1 0 0,1 0 0 0 0,0 1 1 0 0,-1-1-1 0 0,1 0 0 0 0,-1 0 0 0 0,1 0 1 0 0,0-1-1 0 0,-1 1 0 0 0,1 0 0 0 0,0-1 1 0 0,-1 1-1 0 0,1-1 0 0 0,-1 1 1 0 0,1-1-1 0 0,-1 0 0 0 0,1 0 0 0 0,-1 0 1 0 0,2-1-1 0 0,8-4-50 0 0,-8 5 67 0 0,18-6-74 0 0,-8 3 20 0 0,-10 3 54 0 0,-1 1 0 0 0,0-1 0 0 0,1 0 0 0 0,-1 1 0 0 0,1-1 0 0 0,-1 0 0 0 0,1 0 0 0 0,-1 0 0 0 0,1 0 0 0 0,-1 0 0 0 0,1 1 0 0 0,-1-1 0 0 0,1 0 0 0 0,-1 1 0 0 0,0-1 0 0 0,1 0 0 0 0,-1 1 0 0 0,1-1 0 0 0,0-1 10 0 0,-3 1-25 0 0,4 1 39 0 0,11 0 96 0 0,-14 0-77 0 0,2 1-33 0 0,0-1-10 0 0,2 1 7 0 0,-8-1-24 0 0,30 13 145 0 0,-25-13-118 0 0,1 1-10 0 0,0 1 0 0 0,-1-1 0 0 0,0 0 0 0 0,1 0 0 0 0,-1-1 0 0 0,-1 1 0 0 0,1 0 0 0 0,0 0 0 0 0,0 0 0 0 0,0-1 0 0 0,0 1 0 0 0,1 0 0 0 0,-1-1 0 0 0,1 0 0 0 0,-1 1 0 0 0,0-1 0 0 0,1 0 0 0 0,-1-1 0 0 0,0 1 0 0 0,1 0 0 0 0,0-1 0 0 0,-1 0 0 0 0,0 0 0 0 0,1 0 0 0 0,0 1 74 0 0,0-2 0 0 0,0 1 0 0 0,0 0 0 0 0,0 0 0 0 0,0-1 0 0 0,-1 0 0 0 0,1 1 0 0 0,0-1-1 0 0,-1 0 1 0 0,0 0 0 0 0,3-3 0 0 0,0 0-121 0 0,-3 2 48 0 0,24-16 126 0 0,-24 18-127 0 0,1-1 0 0 0,-1 0 0 0 0,0 1 0 0 0,0-1 0 0 0,1 0 0 0 0,0-2-17 0 0,-2 4 32 0 0,0-1 0 0 0,0 0 0 0 0,0 0 0 0 0,0 1 0 0 0,0-1 0 0 0,1 1-1 0 0,-1-1 1 0 0,0 1 0 0 0,0-1 0 0 0,0 1 0 0 0,0 0 0 0 0,0 0 0 0 0,2-1 0 0 0,0 1-15 0 0,0-1 11 0 0,-1 1 42 0 0,1 1 1 0 0,0-1-33 0 0,0 1 22 0 0,0-1-33 0 0,-1 0 1 0 0,-1 1 32 0 0,1-1-22 0 0,-1 1 22 0 0,1-1-33 0 0,-1 1 132 0 0,0-1-1 0 0,0 0 1 0 0,0 0-1 0 0,0 0 1 0 0,0 1-1 0 0,0-1 1 0 0,0 1-1 0 0,0-1 0 0 0,0 1 1 0 0,-1-1-1 0 0,1 1 1 0 0,0-1-1 0 0,0 1 1 0 0,0 0-1 0 0,0 0 1 0 0,-11 0 2441 0 0,7-1-3513 0 0,-6 0 544 0 0,-11 1-982 0 0,19-1 1484 0 0,12 3-3667 0 0,-8-3 3551 0 0,17-2 0 0 0,4 2-64 0 0,-21 0 64 0 0,-1 0 0 0 0,0 1 0 0 0,1-1 0 0 0,-1 0 0 0 0,1 1 0 0 0,0-1 0 0 0,-1 0 0 0 0,1 1 0 0 0,-1-1 0 0 0,0 0 0 0 0,1 0 0 0 0,-1 0 0 0 0,38-3 136 0 0,-27-2 370 0 0,33-17-132 0 0,-45 21-374 0 0,13-4 64 0 0,-11 4-53 0 0,-2 1 32 0 0,1 0-33 0 0,1-1-10 0 0,-1 1 0 0 0,1-1 11 0 0,-2 1 32 0 0,1-1-33 0 0,0 1 1 0 0,0-1 67 0 0,7 1 2 0 0,5 1 7 0 0,-10 0-62 0 0,-6-2 31 0 0,9 2 36 0 0,16 3-73 0 0,-21-3-19 0 0,1-1 0 0 0,24 5 264 0 0,-13-3-136 0 0,11 3 128 0 0,-22-5-245 0 0,-1 1 44 0 0,-1-1 17 0 0,1 0 4 0 0,-2 0-10 0 0,6 1 53 0 0,-3-1-71 0 0,-1 0 0 0 0,0 0 0 0 0,1 0-1 0 0,-1-1 1 0 0,0 1 0 0 0,1-1 0 0 0,-1 1 0 0 0,0-1 0 0 0,0 1 0 0 0,0-1 0 0 0,1 0 0 0 0,-1 0 0 0 0,3-3 0 0 0,17-15 90 0 0,-20 18-138 0 0,1-1 0 0 0,-1 1 0 0 0,0-2 7 0 0,-3 3 9 0 0,19-10 25 0 0,-16 10-30 0 0,0-1 31 0 0,1 0-31 0 0,-1 0-11 0 0,0 1 0 0 0,1-1 0 0 0,24-2 0 0 0,-25 2 0 0 0,1 1 0 0 0,18 1 192 0 0,-21-1-192 0 0,0 0 0 0 0,0 1 0 0 0,0-1 0 0 0,0 0 0 0 0,0 0 0 0 0,0 0 0 0 0,0 0 0 0 0,0 0 0 0 0,0 0 0 0 0,0 0 0 0 0,0 0 0 0 0,0 0 0 0 0,0 0 0 0 0,0 0 0 0 0,0 0 0 0 0,0 0 0 0 0,0 0 0 0 0,0 0 0 0 0,0 0 0 0 0,0 0 0 0 0,0 0 0 0 0,0 0 0 0 0,0 0 0 0 0,0 0 0 0 0,0 0 0 0 0,0 0 0 0 0,0 0 0 0 0,0 0 0 0 0,0 0 0 0 0,0 1 0 0 0,0-1 0 0 0,0 0 0 0 0,0 0 0 0 0,0 0 0 0 0,0 0 0 0 0,0 0 0 0 0,0 0 0 0 0,0 0 0 0 0,21 1 0 0 0,-18-1 0 0 0,-1 0 0 0 0,1 0 0 0 0,0-1 0 0 0,-1 1 0 0 0,1-1 0 0 0,0 1 0 0 0,0 0 0 0 0,0 1 0 0 0,4-4 0 0 0,-2 0 0 0 0,-2 2 0 0 0,0-1 0 0 0,-1 1 0 0 0,1 0-3 0 0,12-10 70 0 0,-13 10-63 0 0,10-13 56 0 0,-11 11-50 0 0,-2 4 5 0 0,19-20 88 0 0,-16 18-103 0 0,0-1 0 0 0,-1 1 11 0 0,0 1 31 0 0,1-1-31 0 0,0-1-16 0 0,-3 1 13 0 0,3 0-10 0 0,18-2-63 0 0,-18 2 65 0 0,0 1 0 0 0,1 0 0 0 0,-1 0 0 0 0,1 0 0 0 0,-2 0 3 0 0,44 6 122 0 0,-23-2-125 0 0,-19-4 0 0 0,0 0 0 0 0,-1 0 11 0 0,-1 0 81 0 0,-1 0-140 0 0,2 0 33 0 0,9 1 26 0 0,-10-1 21 0 0,-1 0-64 0 0,3 0 21 0 0,0 0 11 0 0,0 0 0 0 0,-1 0-11 0 0,-1 0-31 0 0,1-1 31 0 0,1 1 11 0 0,-1 0 0 0 0,0-1-11 0 0,1 1-31 0 0,-1-1 18 0 0,-2 0-30 0 0,2 1 41 0 0,6-4 2461 0 0,-9 3-2456 0 0,0 1 1 0 0,0-1-1 0 0,-1 1 0 0 0,1 0 0 0 0,0-1 0 0 0,0 1 1 0 0,0 0-1 0 0,0 0 0 0 0,0-1 0 0 0,-1 1 1 0 0,1 0-1 0 0,0 0 0 0 0,0 0 0 0 0,0 1 0 0 0,0-1 1 0 0,-2 0-1 0 0,-8 1-64 0 0,-11-2-436 0 0,15 2 369 0 0,-19 2-138 0 0,24-2 277 0 0,-12 6-125 0 0,12-5 103 0 0,0-1 0 0 0,1 0 0 0 0,-1 0 0 0 0,0-1 0 0 0,0 1 0 0 0,0 0 0 0 0,0-1 0 0 0,-3 2 0 0 0,5-2-31 0 0,-1 0-78 0 0,0 1 118 0 0,-1-1 13 0 0,0 0-13 0 0,2 0-63 0 0,40-15-2571 0 0,-38 14 2647 0 0,1 1 0 0 0,-1 0 11 0 0,0 0 56 0 0,33 11-17 0 0,-33-10-39 0 0,-1-1 32 0 0,2 0-33 0 0,0 1-10 0 0,-1 0 0 0 0,1-1 0 0 0,0 1 0 0 0,0-1 0 0 0,0 0 0 0 0,0 1 0 0 0,0-1 11 0 0,-2 0 32 0 0,1 0-22 0 0,-1 0 22 0 0,1 0-22 0 0,-1 0 22 0 0,1-1-22 0 0,-1 1 22 0 0,1-1-33 0 0,-2 1-9 0 0,3-1 38 0 0,0 0 0 0 0,0-1 0 0 0,0 0 0 0 0,0 1 0 0 0,0-1 0 0 0,-1 0-1 0 0,1 0 1 0 0,3-4 0 0 0,1 0 5 0 0,-6 6-1 0 0,1-1-33 0 0,0 0-26 0 0,17-8-116 0 0,-18 9 283 0 0,-1 0-92 0 0,2 0-49 0 0,1 0-10 0 0,-1 0 0 0 0,30 8 64 0 0,-29-7-64 0 0,-1-1 0 0 0,0 1 0 0 0,1-1 0 0 0,-1 0 0 0 0,0 0 0 0 0,2 1 0 0 0,-6-1 1 0 0,27-5-10 0 0,-23 5 9 0 0,1-1 0 0 0,-1 0 0 0 0,1 0 0 0 0,0 0 0 0 0,-1 0 11 0 0,-1 1 32 0 0,1-1-22 0 0,-1 0 22 0 0,1 1-33 0 0,1-2-10 0 0,2 0 64 0 0,-4 2 7 0 0,26-30 114 0 0,-25 28-185 0 0,0 0 0 0 0,3-1 0 0 0,11-5 0 0 0,10 0 0 0 0,-23 7 11 0 0,-1 1 32 0 0,1-2-31 0 0,13-1-14 0 0,-1 3 2 0 0,-13 0 0 0 0,6 3 73 0 0,1-2 30 0 0,12 1-87 0 0,-20-1-16 0 0,14-2 64 0 0,2 0 64 0 0,-14 1-117 0 0,-2 0 45 0 0,1 0 21 0 0,-1-1 3 0 0,1 1 0 0 0,-2 0 0 0 0,6-1 75 0 0,-5 1-113 0 0,1-1-31 0 0,1-1-11 0 0,18-7 309 0 0,9-11-234 0 0,-29 19-75 0 0,8-5 0 0 0,-6 5 0 0 0,-1 0 0 0 0,24-3 64 0 0,-24 4-64 0 0,36-1 64 0 0,-36 1-64 0 0,1 0 0 0 0,0-1 0 0 0,-1 1 0 0 0,0-1-11 0 0,0 0-31 0 0,1 0 31 0 0,-1 0 11 0 0,0 0 0 0 0,1 0-11 0 0,-1 0-31 0 0,1 0 31 0 0,-1 0 11 0 0,1 0 0 0 0,-2-1 11 0 0,0 2 31 0 0,1-1-20 0 0,0 1 24 0 0,-3 1-36 0 0,16-14-13 0 0,-11 11 3 0 0,-5 3 0 0 0,12-20 0 0 0,-10 16 0 0 0,0 1 0 0 0,0 0 0 0 0,0-1 0 0 0,0 1 0 0 0,0 0 0 0 0,0 0 11 0 0,0 2 31 0 0,0-2-31 0 0,0-1-11 0 0,0 0 1 0 0,7-7-66 0 0,4 0-116 0 0,-10 9 170 0 0,0-1 11 0 0,0 1 0 0 0,0 0 0 0 0,0-2 0 0 0,14-3 0 0 0,-13 5 0 0 0,-1 1 0 0 0,0-1 0 0 0,-1 0 0 0 0,0 1 0 0 0,-1 0 0 0 0,1-1 0 0 0,-1 1-1 0 0,1 0 1 0 0,0-1 0 0 0,-1 1 0 0 0,1 0 0 0 0,0 0 0 0 0,-1 0 0 0 0,1 0-1 0 0,0-1 1 0 0,-1 1 0 0 0,1 0 0 0 0,0 0 0 0 0,0 0 0 0 0,0 1 0 0 0,9 0 1 0 0,22-5 11 0 0,-31 4 30 0 0,1 0-31 0 0,0 0-11 0 0,1 0 0 0 0,-1-1 0 0 0,0 0 0 0 0,1 1 0 0 0,1-2 1168 0 0,-7 3-1776 0 0,1-1 608 0 0,0 0 11 0 0,-20 6-214 0 0,22-5 204 0 0,-3-1 29 0 0,-1 1-1 0 0,1 0 1 0 0,-1 0 0 0 0,1 0-1 0 0,-7 4 1 0 0,10-5-101 0 0,14-5-1691 0 0,-7 2 1731 0 0,-1-1 0 0 0,0 1 1 0 0,1-1-1 0 0,6-6 0 0 0,-11 9 31 0 0,18-18 195 0 0,-18 18-183 0 0,-4 4-17 0 0,3-4 7 0 0,12-18 82 0 0,-12 17-84 0 0,1 0 0 0 0,-1-1 0 0 0,1 1 0 0 0,0 0-11 0 0,0 0-42 0 0,-1-1 15 0 0,12-4 12 0 0,-10 6 26 0 0,0 0 0 0 0,-1 0 0 0 0,2 1 0 0 0,-1 0 0 0 0,0 0 0 0 0,-1 0 0 0 0,1 0 0 0 0,0 0 0 0 0,0-1 0 0 0,1 2 0 0 0,-5 0 0 0 0,24-7 2408 0 0,-24 6-2355 0 0,0 1-42 0 0,-20 10-484 0 0,22-12 391 0 0,-3 3 49 0 0,-7 2-22 0 0,5-1-304 0 0,26-14-743 0 0,-19 10 1102 0 0,-1 0 0 0 0,0 0 0 0 0,1-1 0 0 0,35-17 75 0 0,-15 11-139 0 0,-22 8 122 0 0,16-8 6016 0 0,-8-10-10313 0 0,-10 15 4090 0 0,1-3-10 0 0,0 0 1 0 0,1 1-1 0 0,-1-1 0 0 0,1 1 1 0 0,2-8-1 0 0,10-51-911 0 0,-13 64 1016 0 0,0-1-17 0 0,0 0-2 0 0,0 0-3 0 0,2-5-1511 0 0,-1 13 1282 0 0,-1 0 0 0 0,-1 0 0 0 0,0 9 0 0 0,-2 16-161 0 0,3-32 544 0 0,0 1-12 0 0,0-1-95 0 0,0 0 1 0 0,0 0-1 0 0,0 0 1 0 0,0 0-1 0 0,0 0 1 0 0,0 0 0 0 0,0 0-1 0 0,0 0 1 0 0,0 1-1 0 0,-1-1 1 0 0,1 0 0 0 0,0 0-1 0 0,0 0 1 0 0,0 0-1 0 0,0 0 1 0 0,0 0-1 0 0,0 0 1 0 0,0 1 0 0 0,0-1-1 0 0,0 0 1 0 0,0 0-1 0 0,0 0 1 0 0,0 0-1 0 0,0 0 1 0 0,0 0 0 0 0,0 0-1 0 0,0 1 1 0 0,0-1-1 0 0,0 0 1 0 0,0 0-1 0 0,0 0 1 0 0,0 0 0 0 0,0 0-1 0 0,0 0 1 0 0,0 0-1 0 0,0 1 1 0 0,0-1 0 0 0,0 0-1 0 0,0 0 1 0 0,1 0-1 0 0,-1 0 1 0 0,0 0-1 0 0,0 0 1 0 0,0 0 0 0 0,0 0-1 0 0,0 0 1 0 0,0 1-1 0 0,0-1 1 0 0,0 0-1 0 0,1 0 1 0 0,-1 0 0 0 0,0 0-1 0 0,0 0 1 0 0,0 0-1 0 0,0 0 1 0 0,0 0-1 0 0,0 0 1 0 0,0 0 0 0 0,1 0-1 0 0,0 0-63 0 0,1 1 28 0 0,-1-2 80 0 0,1 1-1 0 0,-1 0 1 0 0,0 0-1 0 0,0 0 0 0 0,0-1 1 0 0,0 1-1 0 0,0-1 1 0 0,0 1-1 0 0,1-1 1 0 0,-1 1-1 0 0,0-1 1 0 0,0 1-1 0 0,-1-1 0 0 0,1 0 1 0 0,0 0-1 0 0,0 1 1 0 0,0-1-1 0 0,0 0 1 0 0,-1 0-1 0 0,2-2 1 0 0,11-21 138 0 0,-8 12-178 0 0,12-19 2525 0 0,-17 33-2345 0 0,-1 0 0 0 0,1 0-1 0 0,-1 0 1 0 0,1 0 0 0 0,-1 0-1 0 0,0 0 1 0 0,-1 3 0 0 0,-9 10 1 0 0,10-15-125 0 0,8 2-1727 0 0,4-6 1656 0 0,-9 3 34 0 0,7-1 80 0 0,-9 2 42 0 0,1-1-63 0 0,0 1-33 0 0,0 0 22 0 0,0-1-22 0 0,16-3 448 0 0,-15 3-469 0 0,0 0 0 0 0,0 0 11 0 0,-1 1 32 0 0,1-1-33 0 0,0 0 1 0 0,4-1 38 0 0,9-6 107 0 0,-13 6-156 0 0,0 1 0 0 0,-1-1 11 0 0,0 2 32 0 0,1-1-33 0 0,-1 0 4 0 0,0 1 52 0 0,-1 0 1 0 0,1-1-43 0 0,-1 0 19 0 0,2 0-33 0 0,-1-1-10 0 0,0 0-13 0 0,0 0-27 0 0,-1 1 91 0 0,0 1 17 0 0,0-2 4 0 0,0 0-24 0 0,0 2-116 0 0,0-1 2 0 0,-1-1 54 0 0,0 0 12 0 0,-2-13-287 0 0,2 3 174 0 0,1 9 113 0 0,1 1 0 0 0,-1 0 0 0 0,-1 0 12 0 0,1 1 36 0 0,0-1-36 0 0,0 0-12 0 0,0 0 0 0 0,0 0 3 0 0,0 0 0 0 0,-1 0-1 0 0,1 1 1 0 0,0-1 0 0 0,-1 0 0 0 0,1 1-1 0 0,-1-1 1 0 0,0 0 0 0 0,-1-2-1 0 0,1 2 2 0 0,0-1 0 0 0,0 1-1 0 0,0-1 1 0 0,0 0 0 0 0,1 0 0 0 0,-1 1-1 0 0,1-1 1 0 0,-1 0 0 0 0,1-4-1 0 0,0 5-17 0 0,0 1-58 0 0,-1-1-12 0 0,1 1-4 0 0,-1 0 16 0 0,5 4-850 0 0,-1 0 926 0 0,0 0-1 0 0,-1 0 1 0 0,1 0 0 0 0,-1 0 0 0 0,0 0-1 0 0,1 0 1 0 0,-2 1 0 0 0,1-1 0 0 0,0 1-1 0 0,-1-1 1 0 0,1 1 0 0 0,-1 0-1 0 0,1 4 1 0 0,-1-8-6 0 0,3 13 15 0 0,-4-12 43 0 0,0-1 8 0 0,0 2-40 0 0,0-2 69 0 0,-6-22-413 0 0,-4-5 324 0 0,7 22-10 0 0,1 0 1 0 0,0-1-1 0 0,0 1 1 0 0,0-1-1 0 0,-1-5 1 0 0,3 10-19 0 0,0 0 1 0 0,0 0 0 0 0,0-1-1 0 0,0 1 1 0 0,0 0-1 0 0,0 0 1 0 0,0 0-1 0 0,0 0 1 0 0,0 0-1 0 0,0 0 1 0 0,1 0-1 0 0,-1 0 1 0 0,0 0 0 0 0,1-1-1 0 0,6-22-437 0 0,0 9 407 0 0,-6 13 54 0 0,-1-1 0 0 0,4-11 0 0 0,-1-3 192 0 0,-1 15 12 0 0,-5-14 459 0 0,3 16-594 0 0,-1-1-5 0 0,1 0-10 0 0,-1-1-44 0 0,-6-24 310 0 0,1 7-256 0 0,5 19-64 0 0,-2-14 0 0 0,3 12-12 0 0,-1 0-52 0 0,1 1 39 0 0,4-9-255 0 0,-2 8 270 0 0,5-16 9 0 0,-6 15 1 0 0,-1 2 0 0 0,1-3-1 0 0,2-9 185 0 0,-7-18 25 0 0,3 30-195 0 0,1 0 50 0 0,-1-1 2 0 0,1 0-12 0 0,-1 0-33 0 0,0 1 32 0 0,1 0 11 0 0,-4-2 54 0 0,3 2-97 0 0,1 0 22 0 0,-1-1-33 0 0,0 1-10 0 0,0-1 0 0 0,0 0 0 0 0,-3-5-167 0 0,4 7 155 0 0,-1-1 0 0 0,1 0 0 0 0,0 0-1 0 0,-1 1 1 0 0,1-1 0 0 0,0 0 0 0 0,-1 0 0 0 0,1 0 0 0 0,0 1-1 0 0,0-1 1 0 0,0 0 0 0 0,0 0 0 0 0,0 0 0 0 0,0 0-1 0 0,0 1 1 0 0,0-2 0 0 0,1-13-38 0 0,-1 13 50 0 0,0 0 0 0 0,0-1 2 0 0,-3-6 208 0 0,3 9-151 0 0,0 0 6 0 0,-1-2-11 0 0,0 0-44 0 0,-3-5 204 0 0,4 7-148 0 0,0 0-2 0 0,-1-2-10 0 0,0 2-33 0 0,0-1 22 0 0,0 0-46 0 0,0 0-89 0 0,-12-3-221 0 0,13 3 259 0 0,-6-2-223 0 0,4 3 333 0 0,1 0 20 0 0,1-1-4 0 0,-1 1-17 0 0,0-1-45 0 0,0 1 1 0 0,0-1 32 0 0,1 0-45 0 0,-2 0-62 0 0,2 0-25 0 0,0 0 9 0 0,0 0 24 0 0,-1-1 45 0 0,0 1 11 0 0,1-1 0 0 0,-1 0 11 0 0,1 2 32 0 0,0-2-22 0 0,0 2 22 0 0,-7-16 95 0 0,7 16-98 0 0,2 5-1070 0 0,1 3 879 0 0,-3-7 204 0 0,0-1 1 0 0,1 2-33 0 0,0-1 22 0 0,1 4 1401 0 0,-2-5-1386 0 0,0-3-46 0 0,0 0 0 0 0,-1 1-1 0 0,1-1 1 0 0,0 1 0 0 0,-1-1 0 0 0,0 1 0 0 0,0-1-1 0 0,0 1 1 0 0,0 0 0 0 0,-1-4 0 0 0,-3-5 6 0 0,-1 0-431 0 0,5 11 466 0 0,1-1 1 0 0,-1 0-54 0 0,-5-8-107 0 0,5 8 234 0 0,1 1-62 0 0,-1 0-41 0 0,1-1 19 0 0,-2 0-33 0 0,1 0-10 0 0,-1 0 0 0 0,1-1-13 0 0,-1 1-52 0 0,2 1 3 0 0,-3-2-28 0 0,2 1 60 0 0,1 1 1 0 0,-1-1-1 0 0,1 1 1 0 0,-1-1 0 0 0,1 0-1 0 0,0 1 1 0 0,-1-1-1 0 0,1 1 1 0 0,-1-1 0 0 0,1 0-1 0 0,0 1 1 0 0,-1-1-1 0 0,1 0 1 0 0,0 1 0 0 0,0-1-1 0 0,0 0 1 0 0,0 1-1 0 0,0-1 1 0 0,-1 0 0 0 0,1 0-1 0 0,0 0-30 0 0,0-1 48 0 0,0 0 12 0 0,0 0 11 0 0,0 1 32 0 0,-1-1-33 0 0,1 0-10 0 0,0 0-10 0 0,-1 1-33 0 0,-2-13 822 0 0,3 14-806 0 0,-1-1 16 0 0,-1 0 11 0 0,1 0-10 0 0,-1 0-44 0 0,1 1 1 0 0,0-1 42 0 0,-1 0 23 0 0,2 1 36 0 0,-2-1-36 0 0,0 0-25 0 0,1-1-58 0 0,0 2-22 0 0,0-1-95 0 0,-1 1 244 0 0,2-1 20 0 0,1 1 70 0 0,-4-2-169 0 0,-5-10-136 0 0,7 10 148 0 0,0 1 22 0 0,-3-12-288 0 0,4 13 245 0 0,0-1 64 0 0,-1 0-22 0 0,0-1 1 0 0,1 2 32 0 0,0-4 1 0 0,-3 1 3 0 0,-13-12-32 0 0,15 13-15 0 0,-1 1 0 0 0,1 0-2 0 0,-5-1-131 0 0,-3 1 55 0 0,9 1 13 0 0,-10-9-1085 0 0,9 9 1209 0 0,1 0-4 0 0,-1-2-45 0 0,0 1-10 0 0,1-1-13 0 0,-1 2-40 0 0,1-2 50 0 0,-1 2 46 0 0,1-2-21 0 0,-1 0 26 0 0,0 0-36 0 0,1 0-12 0 0,-1 0 0 0 0,0 1 11 0 0,1 1 32 0 0,-1-1-22 0 0,0 0 22 0 0,1 0-33 0 0,-1-1 1 0 0,-10-11 258 0 0,5 11-27 0 0,6 2-314 0 0,-1 0 4 0 0,0-1 44 0 0,-15-1-807 0 0,9 3 595 0 0,0-1-15 0 0,2-6-117 0 0,-2-8 744 0 0,6 12-1066 0 0</inkml:trace>
</inkml:ink>
</file>

<file path=ppt/ink/ink3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9:40.208"/>
    </inkml:context>
    <inkml:brush xml:id="br0">
      <inkml:brushProperty name="width" value="0.1" units="cm"/>
      <inkml:brushProperty name="height" value="0.1" units="cm"/>
      <inkml:brushProperty name="color" value="#FF7C3B"/>
    </inkml:brush>
  </inkml:definitions>
  <inkml:trace contextRef="#ctx0" brushRef="#br0">41 1069 1375 0 0,'-9'-3'18031'0'0,"7"3"-17998"0"0,0-1 1 0 0,1 0-1 0 0,-1 0 1 0 0,1 0-1 0 0,-1 0 1 0 0,1 0-1 0 0,-1 0 0 0 0,1-1 1 0 0,0 1-1 0 0,-1 0 1 0 0,1-1-1 0 0,0 1 1 0 0,0-1-1 0 0,0 1 1 0 0,0-1-1 0 0,-1-2 1 0 0,1 1-90 0 0,-1-1 0 0 0,1 0 1 0 0,0 1-1 0 0,0-1 0 0 0,0 0 1 0 0,1 0-1 0 0,-1 0 1 0 0,1-4-1 0 0,0 8-45 0 0,1-1-56 0 0,-1 0 101 0 0,0-1-1 0 0,1 1 1 0 0,0 0 0 0 0,-1 0-1 0 0,1 0 1 0 0,0 1 0 0 0,-1-1-1 0 0,1 0 1 0 0,0 0 0 0 0,0 0-1 0 0,0 0 1 0 0,0 1 0 0 0,0-1-1 0 0,0 0 1 0 0,0 1 0 0 0,0-1-1 0 0,1 0 1 0 0,-1 1-16 0 0,4-15 1675 0 0,-5 13-1646 0 0,0 0 362 0 0,24-6-4009 0 0,-12 4 3626 0 0,-8 2 20 0 0,-4 2-5 0 0,10 1 14 0 0,1 1 622 0 0,-6 5-243 0 0,-4-6-296 0 0,-1-1 0 0 0,1 1 0 0 0,0 0 0 0 0,-1-1-1 0 0,0 1 1 0 0,1 0 0 0 0,-1-1 0 0 0,1 1 0 0 0,-1 0 0 0 0,0 0 0 0 0,1-1 0 0 0,-1 1 0 0 0,0 1 0 0 0,0-1 118 0 0,0 9 641 0 0,0-10-722 0 0,-2 14 367 0 0,2-13-472 0 0,0 0 0 0 0,0 0 1 0 0,0 0-1 0 0,0 0 0 0 0,0 0 0 0 0,0 0 0 0 0,0 0 0 0 0,1 0 0 0 0,-1 0 0 0 0,0 0 0 0 0,1 0 1 0 0,-1-1-1 0 0,0 1 0 0 0,1 0 0 0 0,-1 0 0 0 0,1 0 0 0 0,0 0 0 0 0,-1-1 0 0 0,1 1 0 0 0,-1 0 1 0 0,1-1-1 0 0,0 1 0 0 0,0 0 0 0 0,-1-1 0 0 0,1 1 0 0 0,0-1 0 0 0,0 1 0 0 0,0-1 0 0 0,0 1 1 0 0,0-1-1 0 0,0 0 0 0 0,-1 1 0 0 0,1-1 0 0 0,0 0 0 0 0,1 0 0 0 0,3 1-123 0 0,-1-1 0 0 0,0 0 0 0 0,0-1 0 0 0,0 1 0 0 0,0-1 1 0 0,4-1-1 0 0,-1 1 43 0 0,-2-1 100 0 0,14-1 0 0 0,-11 2 2283 0 0,-8 1-2199 0 0,0-1-1 0 0,0 0 1 0 0,-1 1 0 0 0,1-1 0 0 0,0 0 0 0 0,0 0-1 0 0,0 1 1 0 0,0-1 0 0 0,-1 0 0 0 0,1 1 0 0 0,0-1-1 0 0,-1 1 1 0 0,1-1 0 0 0,0 0 0 0 0,-1 1-1 0 0,0-1 1 0 0,-2-3-96 0 0,-1 0 1 0 0,0 1-1 0 0,-1 0 0 0 0,-4-4 0 0 0,8 7-52 0 0,0-1 48 0 0,-1 1 6 0 0,2 0-44 0 0,-1 0-11 0 0,0-1-6 0 0,1 1-6 0 0,-4-7-88 0 0,4 6 221 0 0,-5-6 848 0 0,27 1-4638 0 0,-19 5 3734 0 0,-1 0 0 0 0,0 0 0 0 0,0 0 0 0 0,0 0 0 0 0,0 0 0 0 0,1 0 0 0 0,-1 0 0 0 0,0-1 0 0 0,0 1 0 0 0,0 0 0 0 0,0 0 0 0 0,0 0 0 0 0,0 0 0 0 0,1 0 0 0 0,-1 0 0 0 0,1 0 0 0 0,-1 0 0 0 0,1 0 0 0 0,0 1 1 0 0,-1-1-3 0 0,4-4-7 0 0,-5 5-34 0 0,1-1 32 0 0,0 0 11 0 0,0 0-10 0 0,10-3-54 0 0,-12 4 63 0 0,0 0 1 0 0,0 0-1 0 0,0 0 1 0 0,0 0-1 0 0,0 0 1 0 0,0-1-1 0 0,0 1 1 0 0,-1 0-1 0 0,1 0 1 0 0,0 0-1 0 0,0 0 1 0 0,0 0-1 0 0,0 0 1 0 0,0 0-1 0 0,0 0 1 0 0,0 0-1 0 0,0 0 1 0 0,0 0-1 0 0,0 0 1 0 0,0 0-1 0 0,0 0 1 0 0,0 0-1 0 0,0 0 1 0 0,0 0-1 0 0,0 0 1 0 0,0 0-1 0 0,0 0 1 0 0,0 0-1 0 0,0 0 1 0 0,1 0-1 0 0,-1-1 1 0 0,20-1-35 0 0,-18 2 32 0 0,1-1 10 0 0,11 2-216 0 0,-13 0 166 0 0,-1 0 89 0 0,0 0 0 0 0,1 0 0 0 0,-1 0 0 0 0,0 0 0 0 0,1 1 0 0 0,-1-1 0 0 0,0 0 0 0 0,0 0 0 0 0,0 0 0 0 0,0 0 0 0 0,0 0 0 0 0,0 1 0 0 0,0-1 0 0 0,0 0 0 0 0,-1 0 0 0 0,1 0 0 0 0,0 0 0 0 0,-1 0 0 0 0,1 0 0 0 0,-2 2 0 0 0,-11 18 105 0 0,10-18-156 0 0,2-2-5 0 0,-1 0 0 0 0,1 0 1 0 0,0 0-1 0 0,0 1 0 0 0,0-1 0 0 0,1 0 1 0 0,-1 1-1 0 0,0-1 0 0 0,0 0 1 0 0,1 1-1 0 0,-1-1 0 0 0,1 1 1 0 0,-1 2-1 0 0,0-4-43 0 0,1 1 0 0 0,0-1 0 0 0,0 0 0 0 0,0 0 0 0 0,0 1 0 0 0,0-1 0 0 0,-1 0 0 0 0,1 1 0 0 0,0-1 0 0 0,0 0 0 0 0,0 1 0 0 0,0-1 0 0 0,0 0 0 0 0,0 0 0 0 0,0 1 0 0 0,0-1 0 0 0,0 0 0 0 0,0 1 0 0 0,0-1 0 0 0,0 0 0 0 0,1 1 0 0 0,-1-1 0 0 0,0 0 0 0 0,0 0-1 0 0,0 1 1 0 0,0-1 0 0 0,0 0 0 0 0,0 1 0 0 0,1-1 0 0 0,-1 0 0 0 0,0 0 0 0 0,0 1 0 0 0,1-1 0 0 0,-1 0 0 0 0,0 0 0 0 0,0 0 0 0 0,1 0 0 0 0,-1 1 0 0 0,0-1 0 0 0,0 0 0 0 0,1 0 0 0 0,-1 0 0 0 0,0 0 0 0 0,1 0 0 0 0,-1 0 0 0 0,0 1 0 0 0,0-1 0 0 0,1 0 0 0 0,-1 0 0 0 0,0 0 0 0 0,1 0 0 0 0,-1 0 0 0 0,0 0 0 0 0,1-1 0 0 0,-1 1 0 0 0,0 0 0 0 0,1 0 0 0 0,-1 0 0 0 0,0 0 0 0 0,0 0 0 0 0,1 0 0 0 0,1-1 6 0 0,0 1 0 0 0,0-1 0 0 0,0 0 0 0 0,0 1 0 0 0,0-1 0 0 0,0 0-1 0 0,0 0 1 0 0,2-1 0 0 0,5-7 29 0 0,-6 5 32 0 0,1 1 0 0 0,-1 0 0 0 0,1 0 0 0 0,0 0 1 0 0,0 1-1 0 0,0-1 0 0 0,0 1 0 0 0,0 0 0 0 0,7-2 1704 0 0,-12-8 1345 0 0,0 10-2983 0 0,0 0-70 0 0,0 0-10 0 0,-1 0 11 0 0,1 0 32 0 0,0 0-22 0 0,-1 1 67 0 0,-9-8 1305 0 0,11 9-1354 0 0,14 2-2160 0 0,-11-1 1924 0 0,0-1 0 0 0,1 1 1 0 0,-1-1-1 0 0,0 1 0 0 0,1 0 0 0 0,3 2 0 0 0,-5-2 197 0 0,0 0 0 0 0,1 0 0 0 0,-1 0 0 0 0,1-1 0 0 0,5 12 0 0 0,-6-10 11 0 0,-1 1 32 0 0,0-1-33 0 0,1 0-10 0 0,-1 0 0 0 0,0 1 0 0 0,1 0 0 0 0,-1-1 0 0 0,1 1 0 0 0,7 15 64 0 0,-7-15-64 0 0,0-2-22 0 0,0 0-52 0 0,0 0 1 0 0,0 0 0 0 0,0 0 0 0 0,0 0 0 0 0,0 0 0 0 0,0 0 0 0 0,0-1 0 0 0,0 1 0 0 0,1-1 0 0 0,-1 0-1 0 0,0 0 1 0 0,0 0 0 0 0,0 0 0 0 0,1 0 0 0 0,-1 0 0 0 0,0 0 0 0 0,0-1 0 0 0,1 1 0 0 0,-1-1 0 0 0,0 0-1 0 0,0 1 1 0 0,3-3 0 0 0,-3 2 73 0 0,-1 1 32 0 0,0 0 0 0 0,0-1 0 0 0,-1 1 0 0 0,1-1 0 0 0,0 1 0 0 0,0-1 0 0 0,-1 1-1 0 0,1-1 1 0 0,-1 1 0 0 0,1-1 0 0 0,0 0 0 0 0,-1 1 0 0 0,1-1 0 0 0,-1 0 0 0 0,1 1 0 0 0,-1-1 0 0 0,0 0 0 0 0,1 0-1 0 0,-1 0 1 0 0,1-1 0 0 0,-1 2 46 0 0,-1-1 0 0 0,1 0-1 0 0,0 0 1 0 0,0 1 0 0 0,0-1 0 0 0,0 0-1 0 0,-1 1 1 0 0,1-1 0 0 0,0 0 0 0 0,-1 1-1 0 0,1-1 1 0 0,0 0 0 0 0,-1 1 0 0 0,1-1-1 0 0,-1 1 1 0 0,1-1 0 0 0,-1 1-1 0 0,0-2 1 0 0,-2 0 285 0 0,-1-1 0 0 0,1 1 0 0 0,-1 0 0 0 0,1 0-1 0 0,-6-2 1 0 0,-30-14-839 0 0,38 18 399 0 0,1-1-3 0 0,-1 1 81 0 0,1 0-66 0 0,-11-7 1344 0 0,20 8-4949 0 0,10-7 3210 0 0,-16 6 460 0 0,-1-1 0 0 0,2 0 7 0 0,-2 0 6 0 0,1 1-1 0 0,-1-1 0 0 0,0 1 0 0 0,0-1 1 0 0,1 0-1 0 0,-1 0 0 0 0,0 0 0 0 0,3-2 1 0 0,-3 2 51 0 0,14-11 202 0 0,-15 11-279 0 0,0 0-40 0 0,1 0 39 0 0,0 0 14 0 0,0-1 0 0 0,0 1-10 0 0,-1 1-33 0 0,1-1 32 0 0,1 1 11 0 0,0-1 0 0 0,1 1 0 0 0,-5 1 0 0 0,22-11 0 0 0,-13 7 868 0 0,-1 1-1776 0 0,-4 1 908 0 0,0 0 0 0 0,0-1 3 0 0,5 0-61 0 0,-4 2 31 0 0,-1-1 37 0 0,-3 2-4 0 0,0-1 0 0 0,1 0 0 0 0,-1 0 0 0 0,1 0-1 0 0,-1 1 1 0 0,1-1 0 0 0,-1 0 0 0 0,0 1 0 0 0,1-1-1 0 0,-1 0 1 0 0,0 1 0 0 0,1-1 0 0 0,-1 0 0 0 0,0 1 0 0 0,0-1-1 0 0,1 1 1 0 0,-1-1 0 0 0,0 0 0 0 0,0 1 0 0 0,0-1 0 0 0,0 1-1 0 0,1-1 1 0 0,-1 1 0 0 0,0-1 0 0 0,0 1 0 0 0,0-1 0 0 0,0 1-1 0 0,0-1 1 0 0,0 1 0 0 0,-1 13 361 0 0,-2-4 8 0 0,-1 0 0 0 0,0 0 0 0 0,0-1 0 0 0,-1 1 1 0 0,-10 14-1 0 0,6-9-490 0 0,9-15 56 0 0,7 2-2952 0 0,-5-2 2929 0 0,-1 1 1 0 0,0-1-1 0 0,1 0 1 0 0,-1 0-1 0 0,0 0 1 0 0,0 0-1 0 0,1-1 1 0 0,-1 1-1 0 0,0 0 0 0 0,1 0 1 0 0,-1-1-1 0 0,0 1 1 0 0,0-1-1 0 0,0 1 1 0 0,1-1-1 0 0,0 0 1 0 0,25-17 96 0 0,-24 16-16 0 0,0-1 0 0 0,0 1 0 0 0,0 0 0 0 0,1 0 1 0 0,-1 0-1 0 0,0 0 0 0 0,1 1 0 0 0,-1-1 0 0 0,1 1 0 0 0,0 0 1 0 0,-1 0-1 0 0,1 0 0 0 0,0 1 0 0 0,4-1 0 0 0,-2 1 23 0 0,-3 0-24 0 0,1 0-1 0 0,0 0 0 0 0,0 0 0 0 0,0 1 0 0 0,0-1 0 0 0,0 1 0 0 0,-1 0 0 0 0,8 3 0 0 0,15 1 5687 0 0,-27-9-5637 0 0,-1 1 0 0 0,1 0 1 0 0,-1-1-1 0 0,0 1 0 0 0,-1 0 0 0 0,1 0 0 0 0,0 0 0 0 0,-1 0 0 0 0,1 1 1 0 0,-1-1-1 0 0,0 1 0 0 0,0 0 0 0 0,0-1 0 0 0,0 1 0 0 0,-1 0 1 0 0,1 1-1 0 0,0-1 0 0 0,-1 1 0 0 0,1-1 0 0 0,-1 1 0 0 0,0 0 0 0 0,1 0 1 0 0,-1 1-1 0 0,-4-1 0 0 0,8 1 7 0 0,-8-2 5 0 0,8 2-123 0 0,-1-1-266 0 0,0 1 262 0 0,-1-1-90 0 0,0 0 158 0 0,0 0 240 0 0,-2-3-119 0 0,2 3 103 0 0,13-4-2086 0 0,4 0 1771 0 0,-15 3 88 0 0,12-1-118 0 0,-10 3 116 0 0,-3 0 2 0 0,-1 0 1 0 0,3 0 1 0 0,24-4 0 0 0,-22 3 1 0 0,-1 0 0 0 0,1 1 0 0 0,0-1 0 0 0,0 0 0 0 0,1 1 0 0 0,-4 0 0 0 0,13-6 0 0 0,-11 4 0 0 0,-5 4 0 0 0,31-13 0 0 0,-26 10 0 0 0,1-1 0 0 0,-1 1 0 0 0,2-1 4 0 0,-6 2-13 0 0,21-5 78 0 0,-16 4-69 0 0,-1 1 0 0 0,1-1 0 0 0,0 1 0 0 0,45-18 0 0 0,-13 9 972 0 0,-35 8-965 0 0,0 1-1 0 0,0 0 1 0 0,0 0-1 0 0,0 0 1 0 0,0 0-1 0 0,0 0 0 0 0,0 0 1 0 0,0 0-1 0 0,0 0 1 0 0,0 0-1 0 0,0 0 1 0 0,0 0-1 0 0,0 0 1 0 0,0 0-1 0 0,0 0 1 0 0,0 0-1 0 0,0 0 1 0 0,0 0-1 0 0,0 1 0 0 0,0 1 0 0 0,0-1 0 0 0,0 1-1 0 0,0-1 1 0 0,0 0 0 0 0,0 1 0 0 0,0-1-1 0 0,0 1 1 0 0,-1-1 0 0 0,1 1 0 0 0,-1-1 0 0 0,1 0-1 0 0,-2 3 1 0 0,0 3 29 0 0,-1 0 0 0 0,0 0-1 0 0,0 0 1 0 0,0-1 0 0 0,-1 1-1 0 0,0-1 1 0 0,0 0 0 0 0,-1 0-1 0 0,1 0 1 0 0,-12 10 0 0 0,-6 11 140 0 0,9-9-302 0 0,13-17 32 0 0,4 2-1648 0 0,-4-3 1685 0 0,0 0 0 0 0,1 0 0 0 0,-1 0 0 0 0,0 0-1 0 0,1 0 1 0 0,-1 0 0 0 0,0 0 0 0 0,1 0 0 0 0,-1 0 0 0 0,0 0 0 0 0,1 0-1 0 0,-1 0 1 0 0,0 0 0 0 0,1-1 0 0 0,-1 1 0 0 0,12-2-633 0 0,-1-4 620 0 0,20-13 0 0 0,-24 14 70 0 0,-1 0 1 0 0,1 1 0 0 0,1 0 0 0 0,-1 0-1 0 0,1 1 1 0 0,13-4 0 0 0,-16 6-33 0 0,-1 1-1 0 0,0-1 1 0 0,0 1 0 0 0,0 1 0 0 0,6 0-1 0 0,-5-1 236 0 0,0 1 0 0 0,0-1 0 0 0,0 0 0 0 0,0 0 0 0 0,0-1-1 0 0,9-1 1 0 0,-14 2-147 0 0,1-1 1 0 0,-1 1-1 0 0,0 0 0 0 0,0-1 0 0 0,0 1 0 0 0,0 0 1 0 0,0-1-1 0 0,1 1 0 0 0,-1-1 0 0 0,0 1 0 0 0,0 0 1 0 0,0-1-1 0 0,0 1 0 0 0,0-1 0 0 0,0 1 0 0 0,0-1 1 0 0,0 1-1 0 0,0 0 0 0 0,-1-1 0 0 0,1 1 0 0 0,0-1 1 0 0,0 1-1 0 0,0 0 0 0 0,0-1 0 0 0,0 1 0 0 0,-1 0 1 0 0,1-1-1 0 0,-1 0 0 0 0,-5-11 384 0 0,5 9-272 0 0,-1 0-119 0 0,1 1 0 0 0,0-1 0 0 0,-1 1 0 0 0,0 0 0 0 0,1 0 0 0 0,-1 0 1 0 0,0 0-1 0 0,0 0 0 0 0,0 0 0 0 0,-1 0 0 0 0,1 0 0 0 0,-3-1 0 0 0,3 2 16 0 0,-23-14-155 0 0,25 15 38 0 0,-1 1-285 0 0,-4-7-588 0 0,19 1-2773 0 0,-5 3 3686 0 0,-6 2 13 0 0,0 0 0 0 0,-1 0 0 0 0,1-1 0 0 0,-1 1 0 0 0,1 0 0 0 0,0 0 0 0 0,-1 0 0 0 0,2 0 0 0 0,0 1-3 0 0,13-6 81 0 0,-15 4-25 0 0,-1 1 1 0 0,0 0-33 0 0,0-1 22 0 0,1 1-33 0 0,0 0-10 0 0,10-3 0 0 0,-7 2 0 0 0,-5 1 0 0 0,2 0 0 0 0,0-1 0 0 0,1 1 0 0 0,-1-1 0 0 0,1 0 0 0 0,8-2 67 0 0,-10 3 22 0 0,42-19 163 0 0,-41 18-252 0 0,1 0 0 0 0,-1 1 0 0 0,1-1 0 0 0,-1 0 0 0 0,1 0 0 0 0,-1 0 11 0 0,-1 0 40 0 0,11-2 207 0 0,-11 3-204 0 0,2 0-44 0 0,-1 0 1 0 0,-1 1 42 0 0,1 0 17 0 0,-1 0-17 0 0,-1 0 1 0 0,1-1 0 0 0,-1 1-1 0 0,1 0 1 0 0,-1 0 0 0 0,1 0-1 0 0,-1-1 1 0 0,0 1 0 0 0,1 0 0 0 0,-1 0-1 0 0,0 0 1 0 0,0 0 0 0 0,0 0-1 0 0,0 0 1 0 0,0 0 0 0 0,0 0-1 0 0,0 0 1 0 0,0 0 0 0 0,0 0 0 0 0,0 0-1 0 0,0-1 1 0 0,0 1 0 0 0,-1 0-1 0 0,1 0 1 0 0,0 0 0 0 0,-1 1 0 0 0,-13 26 1075 0 0,11-23-970 0 0,2-4-29 0 0,0 1 1 0 0,1-1-1 0 0,-1 0 0 0 0,0 0 0 0 0,0 0 0 0 0,0 1 1 0 0,0-1-1 0 0,0 0 0 0 0,0 0 0 0 0,-1-1 0 0 0,1 1 0 0 0,0 0 1 0 0,0 0-1 0 0,-3 1 0 0 0,-18 12 470 0 0,21-14-674 0 0,0 2-21 0 0,-1 0 2 0 0,2-2 10 0 0,22-2-2781 0 0,-15 0 2871 0 0,-1 0 0 0 0,1-1 0 0 0,-1 0 0 0 0,11-6 0 0 0,-11 6-1 0 0,-1 0 0 0 0,1 1-1 0 0,0-1 1 0 0,7-1 0 0 0,81-20 9689 0 0,-112 22-15371 0 0,16 1 5606 0 0,0 1 57 0 0,0 0 13 0 0,0 0 0 0 0,-12 0-51 0 0,-10-1-98 0 0,6-2 85 0 0,16 3 64 0 0,0-1 0 0 0,0 1 0 0 0,0 0-14 0 0,1 0-23 0 0,-1 0 0 0 0,1-1 0 0 0,0 1 1 0 0,0 0-1 0 0,0-1 0 0 0,0 1 1 0 0,0-1-1 0 0,0 1 0 0 0,0-1 0 0 0,0 0 1 0 0,0 1-1 0 0,-2-2 0 0 0,3 2-59 0 0,8-3-2796 0 0,-6 2 2892 0 0,0 0-10 0 0,-1 1-44 0 0,15-4-146 0 0,-15 3 64 0 0,0-1-114 0 0,15-2 116 0 0,-13 4 134 0 0,-1 0-14 0 0,-2 0-58 0 0,0 0 4 0 0,2-1 44 0 0,-1 1-19 0 0,1 0 32 0 0,0-1 11 0 0,2 2-1 0 0,6-5 4202 0 0,-48 10-4537 0 0,36-5 336 0 0,0-1 0 0 0,0 0 0 0 0,0 1-13 0 0,-8 0-262 0 0,9-1 198 0 0,29-1-3824 0 0,-20 1 3870 0 0,-5 1 25 0 0,1-1 1 0 0,-1 0 0 0 0,1 0 0 0 0,-1 0 0 0 0,0-1 0 0 0,1 1 0 0 0,-1-1 0 0 0,1 0 0 0 0,-1 0 0 0 0,0 0 0 0 0,0 0 0 0 0,0 0 0 0 0,0-1 0 0 0,4-1 0 0 0,-7 2 48 0 0,2 0-33 0 0,0 0-10 0 0,0 0 0 0 0,0-1 0 0 0,1 1 0 0 0,-1 0 0 0 0,0 0 0 0 0,1 0 0 0 0,-1 0 0 0 0,0-1 0 0 0,0 1 0 0 0,0-1 0 0 0,0 1 0 0 0,0-1 0 0 0,11-9 12 0 0,-3 2 256 0 0,-8 8-268 0 0,-1-1 0 0 0,1 0 0 0 0,0 1 0 0 0,1-1 0 0 0,-1 1 0 0 0,2-3 24 0 0,12-7-64 0 0,-13 8 40 0 0,14-9 75 0 0,-16 12-32 0 0,0-2-33 0 0,1 1-10 0 0,0 0 0 0 0,0-1 0 0 0,0 1 0 0 0,0 0 0 0 0,1 1 0 0 0,-1-1 0 0 0,0 0 0 0 0,1 0 0 0 0,-1 0 0 0 0,-1 0-4 0 0,1 1 10 0 0,0-1 0 0 0,-1 1-1 0 0,1-1 1 0 0,0 1 0 0 0,-1 0-1 0 0,1 0 1 0 0,0 0 0 0 0,-1 0-1 0 0,1 0 1 0 0,0 0 0 0 0,2 1-1 0 0,-2-1-5 0 0,0 1 12 0 0,-1 0 36 0 0,0 0-24 0 0,-1 0 35 0 0,1 0-8 0 0,0 1 0 0 0,0 0 1 0 0,-1-1-1 0 0,1 1 0 0 0,-1 0 0 0 0,1-1 1 0 0,-1 1-1 0 0,0 0 0 0 0,0 0 0 0 0,0 0 1 0 0,0-1-1 0 0,0 1 0 0 0,0 0 0 0 0,0 0 1 0 0,0 0-1 0 0,-1-1 0 0 0,1 1 0 0 0,-1 0 1 0 0,0 0-1 0 0,1-1 0 0 0,-1 1 0 0 0,-1 2 1 0 0,-3 3 151 0 0,0 1 1 0 0,0-1-1 0 0,-9 9 1 0 0,3-3 148 0 0,7-9-269 0 0,-1 1 0 0 0,1-1-1 0 0,-1 0 1 0 0,-7 4 0 0 0,8-4 105 0 0,-1-1 0 0 0,0 1 0 0 0,1 0 0 0 0,-8 8 267 0 0,24-14-1972 0 0,0-1 1240 0 0,0-1 0 0 0,-1 0-1 0 0,0 0 1 0 0,13-8 0 0 0,20-7 287 0 0,-31 14 0 0 0,8-3 49 0 0,31-7 0 0 0,-40 13 3757 0 0,-40-14-3200 0 0,23 14-648 0 0,3 1-41 0 0,0 0 0 0 0,0 1 0 0 0,0-1 0 0 0,0 0 0 0 0,0-1 0 0 0,0 1 0 0 0,0 0 0 0 0,1 0 0 0 0,-1-1 0 0 0,0 1 0 0 0,1-1 0 0 0,-1 1 0 0 0,1-1 0 0 0,-1 0 0 0 0,1 0 0 0 0,0 1 0 0 0,-2-5-1 0 0,3 6 21 0 0,0-2-165 0 0,0 0 69 0 0,0 0-1 0 0,1 0 0 0 0,-1 0 0 0 0,0 0 1 0 0,1 0-1 0 0,0 0 0 0 0,-1 0 0 0 0,1 1 1 0 0,0-1-1 0 0,0 0 0 0 0,1-2 0 0 0,-1 4 78 0 0,0-1-6 0 0,2-1 4 0 0,-3 1 38 0 0,25-7-57 0 0,-22 8 95 0 0,9-9-68 0 0,-11 8 66 0 0,22-22 0 0 0,-21 22 0 0 0,7-5-65 0 0,-8 5 44 0 0,0 0-1 0 0,0 0 1 0 0,0 1 0 0 0,0-1 0 0 0,1 0-1 0 0,-1 1 1 0 0,0-1 0 0 0,0 1 0 0 0,1-1 0 0 0,-1 1-1 0 0,2-1 1 0 0,16 2-692 0 0,-18-1 675 0 0,0 0 22 0 0,-1 0 0 0 0,0 0 0 0 0,1 0 0 0 0,-1-1 0 0 0,0 1 0 0 0,1 0 0 0 0,-1 0 0 0 0,0 0 0 0 0,1 0 0 0 0,-1 0 0 0 0,0 1 0 0 0,0-1 0 0 0,1 0 0 0 0,-1 0 0 0 0,0 0 0 0 0,1 0 0 0 0,-1 0 0 0 0,0 0 0 0 0,1 0-1 0 0,-1 1 1 0 0,0-1 0 0 0,0 0 0 0 0,1 0 0 0 0,-1 0 0 0 0,0 1 0 0 0,0-1 0 0 0,2 2 27 0 0,-2-2 32 0 0,1 2-22 0 0,0 3 54 0 0,0 1-1 0 0,-1 0 1 0 0,1-1 0 0 0,-1 8-1 0 0,-8 0 230 0 0,7-10-284 0 0,-1-1 1 0 0,0 1-1 0 0,1-1 1 0 0,0 1 0 0 0,0-1-1 0 0,0 1 1 0 0,0 0-1 0 0,0-1 1 0 0,0 1-1 0 0,1 0 1 0 0,-1 0-1 0 0,0 4 1 0 0,1-7-47 0 0,0 1 0 0 0,0 0 1 0 0,0 0-1 0 0,0 0 0 0 0,0 0 0 0 0,0-1 1 0 0,1 1-1 0 0,-1 0 0 0 0,0 0 0 0 0,0 0 0 0 0,0-1 1 0 0,1 1-1 0 0,-1 0 0 0 0,0 0 0 0 0,1-1 1 0 0,-1 1-1 0 0,1 0 0 0 0,-1 0 0 0 0,1-1 1 0 0,-1 1-1 0 0,1-1 0 0 0,-1 1 0 0 0,1 0 1 0 0,0-1-1 0 0,0 1 0 0 0,1 0-10 0 0,0 0 0 0 0,0-1-1 0 0,-1 1 1 0 0,1-1 0 0 0,0 1-1 0 0,0-1 1 0 0,0 0 0 0 0,-1 1-1 0 0,1-1 1 0 0,0 0 0 0 0,2 0 0 0 0,0-1 28 0 0,-1 1 0 0 0,1-1 1 0 0,-1 1-1 0 0,1-1 0 0 0,-1 0 1 0 0,1 0-1 0 0,-1 0 0 0 0,1-1 1 0 0,-1 1-1 0 0,6-5 1 0 0,-6 4 85 0 0,-1-1 0 0 0,1 0 1 0 0,-1 0-1 0 0,1 0 1 0 0,-1 0-1 0 0,0 0 1 0 0,0-1-1 0 0,-1 1 0 0 0,1-1 1 0 0,-1 1-1 0 0,1-1 1 0 0,-1 1-1 0 0,0-1 1 0 0,-1 0-1 0 0,1 1 0 0 0,0-6 1 0 0,-1 9-3 0 0,-11-16 168 0 0,2 7-2057 0 0,9 9 1887 0 0,-1-1-68 0 0,0 1-48 0 0,-1-2-185 0 0,-3-13-342 0 0,5 15 505 0 0,8-10-1141 0 0,-7 9 1184 0 0,1-1-33 0 0,15-5 65 0 0,-16 7 114 0 0,-2 1-35 0 0,19-11-36 0 0,-16 9-54 0 0,18-10 64 0 0,-7 4 11 0 0,-11 6-32 0 0,0-1-21 0 0,-1 1 38 0 0,15-12 394 0 0,-3 3-316 0 0,-12 8-138 0 0,-3 3 0 0 0,26-13 0 0 0,-23 12 0 0 0,2-1 0 0 0,-1 0 11 0 0,1-1 43 0 0,2 2 30 0 0,-3 0 349 0 0,-1 1-405 0 0,-1 0 0 0 0,1-1 0 0 0,-1 1 0 0 0,1 0 0 0 0,-1 0 0 0 0,1 0 1 0 0,-1 0-1 0 0,0 0 0 0 0,1 0 0 0 0,-1 0 0 0 0,0 0 0 0 0,0 0 0 0 0,0 0 1 0 0,0 0-1 0 0,0 0 0 0 0,0 0 0 0 0,0 0 0 0 0,0 0 0 0 0,0 0 0 0 0,-1 0 1 0 0,1 0-1 0 0,-1 1 0 0 0,1 0-1 0 0,-1 3 54 0 0,0 0 0 0 0,0 0 1 0 0,-1-1-1 0 0,0 1 0 0 0,0-1 0 0 0,0 1 0 0 0,0-1 0 0 0,-1 0 0 0 0,1 0 1 0 0,-7 7-1 0 0,-13 21 282 0 0,23-32-372 0 0,-1 0 0 0 0,0 0 0 0 0,0 0 0 0 0,0 0 0 0 0,1-1 0 0 0,-1 1-1 0 0,0 0 1 0 0,0 0 0 0 0,0 0 0 0 0,1 0 0 0 0,-1 0 0 0 0,0 0 0 0 0,0 0 0 0 0,1 0 0 0 0,-1 0 0 0 0,0 0-1 0 0,0 0 1 0 0,1 0 0 0 0,-1 0 0 0 0,0 0 0 0 0,0 0 0 0 0,0 0 0 0 0,1 1 0 0 0,-1-1 0 0 0,0 0 0 0 0,0 0-1 0 0,1 0 1 0 0,-1 0 0 0 0,0 0 0 0 0,0 0 0 0 0,0 1 0 0 0,0-1 0 0 0,1 0 0 0 0,-1 0 0 0 0,0 0 0 0 0,0 1-1 0 0,0-1 1 0 0,0 0 0 0 0,0 0 0 0 0,0 0 0 0 0,0 1 0 0 0,1-1 0 0 0,-1 0 0 0 0,0 0 0 0 0,0 0 0 0 0,0 1-1 0 0,0-1 1 0 0,0 0 0 0 0,0 0 0 0 0,0 1 0 0 0,0-1 0 0 0,0 0 0 0 0,0 0 0 0 0,0 1 0 0 0,0-1 0 0 0,0 0-1 0 0,0 0 1 0 0,-1 0 0 0 0,1 1 0 0 0,0-1 0 0 0,0 0 0 0 0,0 0 0 0 0,0 1 0 0 0,0-1 0 0 0,0 0-1 0 0,-1 0 1 0 0,1 0 0 0 0,0 1 0 0 0,15-6-619 0 0,-8 0 764 0 0,1 0 0 0 0,-1 0 0 0 0,0 0 0 0 0,-1-1 0 0 0,1 0 0 0 0,-1 0 0 0 0,9-12 0 0 0,-13 14-121 0 0,-1 2-7 0 0,0-1-1 0 0,0 1 1 0 0,0 0-1 0 0,1 0 1 0 0,-1 0 0 0 0,1 0-1 0 0,0 0 1 0 0,0 0-1 0 0,-1 0 1 0 0,1 0-1 0 0,0 0 1 0 0,1 1-1 0 0,-1-1 1 0 0,4-1-1 0 0,-4 2-7 0 0,8-7 1472 0 0,-21-2-2913 0 0,11 9 1349 0 0,12-17-3143 0 0,-11 18 3289 0 0,0-1-60 0 0,3-2-44 0 0,17-8-52 0 0,-18 11 102 0 0,-1-1 0 0 0,3 0 157 0 0,0 1-1 0 0,0-1 1 0 0,0-1 0 0 0,0 1-1 0 0,-1-1 1 0 0,10-4-1 0 0,15-7 332 0 0,-25 11-430 0 0,0 0 0 0 0,-1-1-1 0 0,1 1 1 0 0,-1-1-1 0 0,0 0 1 0 0,6-6 0 0 0,-5 5 194 0 0,7-8 588 0 0,-3-5-790 0 0,-8 17-82 0 0,-12 18-394 0 0,9-13 346 0 0,-2 1-180 0 0,-18 9 104 0 0,9-8 172 0 0,-2-1-226 0 0,14-6 278 0 0,21-5-2182 0 0,-14 2 2157 0 0,1 0 0 0 0,-1-1-1 0 0,0 1 1 0 0,0-1 0 0 0,8-8-1 0 0,-12 12 32 0 0,2-3 84 0 0,-1 1-158 0 0,0 0 0 0 0,0 0 0 0 0,0 0 11 0 0,2-3 76 0 0,-4 4-75 0 0,1 0 1 0 0,-1 0 0 0 0,1 0 0 0 0,0 0 0 0 0,0 1-1 0 0,-1-1 1 0 0,1 0 0 0 0,0 0 0 0 0,0 1 0 0 0,0-1 0 0 0,0 0-1 0 0,1 0 1 0 0,0 0-13 0 0,13-10 111 0 0,-13 10-301 0 0,13-10-349 0 0,-13 9 525 0 0,0 0 14 0 0,0 1 0 0 0,0 0-12 0 0,-1 0-36 0 0,0 0 23 0 0,0 1-28 0 0,1-1 54 0 0,-1 0 48 0 0,0 0 0 0 0,0 1 0 0 0,0-1 0 0 0,0 0 0 0 0,0 0 0 0 0,-1 0 0 0 0,1 0 0 0 0,0 0 0 0 0,0 0 0 0 0,-1 0 0 0 0,1 0 0 0 0,-1-1 0 0 0,1 1 0 0 0,-1 0 0 0 0,1 0 0 0 0,-1 0 0 0 0,1-1 0 0 0,-1 1 0 0 0,0-2 0 0 0,3-8-112 0 0,-3 9-51 0 0,0 0 36 0 0,0 0-1 0 0,1 1 1 0 0,-1-1 0 0 0,1 0 0 0 0,-1 0-1 0 0,1 0 1 0 0,-1 1 0 0 0,1-1 0 0 0,0 0-1 0 0,0 1 1 0 0,0-1 0 0 0,0 0 0 0 0,0 1-1 0 0,1-2 1 0 0,0 1 30 0 0,0 0 36 0 0,-1 0 12 0 0,0 0 0 0 0,1 0-10 0 0,4-6 584 0 0,-6 5-527 0 0,1-1 0 0 0,-1 0 0 0 0,0 0 0 0 0,0 0 0 0 0,0 0-1 0 0,-2-6 1 0 0,0 0-799 0 0,2 10 691 0 0,1-4-98 0 0,-1 3 159 0 0,5-12-248 0 0,7-7 59 0 0,-12 20 242 0 0,1-2 11 0 0,0 1-1 0 0,0-1 1 0 0,-1 0 0 0 0,1 0-1 0 0,0 0 1 0 0,-1 1-1 0 0,1-1 1 0 0,-1 0 0 0 0,1-3-1 0 0,-1 3 48 0 0,0 1-1 0 0,-1 0 1 0 0,1-1-1 0 0,0 1 1 0 0,-1 0-1 0 0,1-1 1 0 0,0 1-1 0 0,-1 0 1 0 0,-1-3-1 0 0,-1-6-1545 0 0,3 9 1339 0 0,0 1 6 0 0,-1-2 17 0 0,1 1 69 0 0,0 0 47 0 0,-1 0-33 0 0,1-1-10 0 0,0 0-12 0 0,-1 2-48 0 0,1-2-105 0 0,1-2-335 0 0,7-11-44 0 0,-5 8-100 0 0,-3 6 696 0 0,1 1 0 0 0,-1-1 1 0 0,0 1-1 0 0,1-1 1 0 0,-1 0-1 0 0,0 1 1 0 0,0-1-1 0 0,0 0 1 0 0,0 1-1 0 0,0-1 1 0 0,0 0-1 0 0,0 0 1 0 0,0 1-1 0 0,0-1 1 0 0,0 0-1 0 0,0 1 1 0 0,0-1-1 0 0,0 0 1 0 0,0 1-1 0 0,-1-1 1 0 0,1 0-1 0 0,0 1 1 0 0,-1-1-1 0 0,1 1 1 0 0,0-1-1 0 0,-1 0 1 0 0,0 0-1 0 0,-8-13-86 0 0,8 13-45 0 0,1 0 42 0 0,-1 1 0 0 0,1-1 1 0 0,-1 1-1 0 0,1-1 0 0 0,0 1 0 0 0,-1-1 0 0 0,1 1 1 0 0,0-1-1 0 0,0 1 0 0 0,-1-1 0 0 0,1 0 1 0 0,0 1-1 0 0,0-1 0 0 0,0 1 0 0 0,0-1 0 0 0,-1 0 1 0 0,1 1-1 0 0,0-1 0 0 0,0 1 0 0 0,0-1 1 0 0,1 0-1 0 0,-1 1 0 0 0,0-2 0 0 0,4-15 434 0 0,-4 15-399 0 0,0 1 1 0 0,0 0-1 0 0,1 0 1 0 0,-1 0-1 0 0,0 0 1 0 0,0 0-1 0 0,0-1 1 0 0,0 1-1 0 0,0 0 1 0 0,0 0-1 0 0,-1-2 1 0 0,1 2 202 0 0,0 1-147 0 0,0-1-32 0 0,-1-2 97 0 0,1 1-89 0 0,-1-1-1 0 0,1 1 0 0 0,-1 0 1 0 0,0 0-1 0 0,0 0 0 0 0,0 0 0 0 0,0-1 1 0 0,0 1-1 0 0,0 1 0 0 0,-2-4 1 0 0,-2-1 923 0 0</inkml:trace>
</inkml:ink>
</file>

<file path=ppt/ink/ink3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7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8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9:49.377"/>
    </inkml:context>
    <inkml:brush xml:id="br0">
      <inkml:brushProperty name="width" value="0.05" units="cm"/>
      <inkml:brushProperty name="height" value="0.05" units="cm"/>
      <inkml:brushProperty name="color" value="#FF7C3B"/>
    </inkml:brush>
  </inkml:definitions>
  <inkml:trace contextRef="#ctx0" brushRef="#br0">416 270 5063 0 0,'0'0'13270'0'0,"0"-1"-13142"0"0,-4-3-82 0 0,2 2 181 0 0,0 1 0 0 0,-1 0-1 0 0,1 0 1 0 0,0 0 0 0 0,-1 0-1 0 0,0 0 1 0 0,-2-1 0 0 0,-2 0 203 0 0,4 2-455 0 0,-15-10-46 0 0,16 8 61 0 0,-6-7-396 0 0,8 9 460 0 0,-1-2-54 0 0,0 2-54 0 0,-9-13-134 0 0,9 11 216 0 0,-18-17-61 0 0,18 19-136 0 0,4 0-16 0 0,0 1 0 0 0,0-1 0 0 0,0 1 0 0 0,0 0 0 0 0,0 0 0 0 0,-1 0 0 0 0,1 0 0 0 0,0 1 0 0 0,0-1 1 0 0,-1 1-1 0 0,1-1 0 0 0,3 4 0 0 0,20 12 1527 0 0,-25-16-899 0 0,1 0-294 0 0,0 1-133 0 0,1 0-16 0 0,0 0-255 0 0,19 10 790 0 0,-44-24-559 0 0,21 11-15 0 0,-5-4 10 0 0,0 0 0 0 0,0 0 0 0 0,1-1 0 0 0,-9-10 0 0 0,7 8 45 0 0,7 7 75 0 0,-6-3 986 0 0,-1-4-1197 0 0,6 7 152 0 0,1 1 0 0 0,-1-1 1 0 0,0 0-1 0 0,1 0 0 0 0,-1 1 0 0 0,0-1 1 0 0,0 0-1 0 0,1 1 0 0 0,-1-1 1 0 0,0 0-1 0 0,0 1 0 0 0,0-1 0 0 0,0 1 1 0 0,0 0-1 0 0,0-1 0 0 0,0 1 1 0 0,0 0-1 0 0,0 0 0 0 0,-2-1 389 0 0,1 3-77 0 0,2-2-366 0 0,-1 1-1 0 0,1-1 1 0 0,0 0-1 0 0,0 0 0 0 0,0 0 1 0 0,0 0-1 0 0,-1 1 0 0 0,1-1 1 0 0,0 0-1 0 0,0 0 1 0 0,0 1-1 0 0,0-1 0 0 0,0 0 1 0 0,0 0-1 0 0,0 1 0 0 0,-1-1 1 0 0,1 0-1 0 0,0 0 1 0 0,0 1-1 0 0,0-1 0 0 0,0 0 1 0 0,0 0-1 0 0,0 1 0 0 0,0-1 1 0 0,0 0-1 0 0,0 0 1 0 0,1 1-1 0 0,-1-1 0 0 0,0 0 1 0 0,0 0-1 0 0,0 1 1 0 0,0-1-1 0 0,0 0 0 0 0,0 0 1 0 0,0 0-1 0 0,0 1 0 0 0,1-1 1 0 0,-1 0-1 0 0,18 35 230 0 0,-27-40 31 0 0,2 3-332 0 0,3 0 25 0 0,2 1 53 0 0,0 0 0 0 0,0 0 0 0 0,0-1 0 0 0,0 1 0 0 0,0 0 0 0 0,0-1 0 0 0,1 1 0 0 0,-1-1 1 0 0,1 1-1 0 0,-1-1 0 0 0,-1-2 0 0 0,2 2 32 0 0,-1 0 0 0 0,1 1 0 0 0,-1-1 0 0 0,0 0 0 0 0,1 1 0 0 0,-1-1 0 0 0,0 1 0 0 0,-3-2 0 0 0,-3-1 47 0 0,8 3-2 0 0,12 2-3636 0 0,4 2 3641 0 0,-9-2-85 0 0,-1 0 0 0 0,1 0 0 0 0,10-1 568 0 0,-18 0-473 0 0,1-1 0 0 0,0 1 1 0 0,0-1-1 0 0,0 1 1 0 0,-1-1-1 0 0,1 1 1 0 0,0-1-1 0 0,-1 1 1 0 0,1-1-1 0 0,0 1 1 0 0,-1 0-1 0 0,1-1 1 0 0,-1 1-1 0 0,1-1 0 0 0,0 1 1 0 0,-1 0-1 0 0,1-1 1 0 0,-1 1-1 0 0,1 0 1 0 0,-1 0-1 0 0,1-1 1 0 0,-1 1-1 0 0,1 0 1 0 0,-2 0-1 0 0,-13-4 1140 0 0,14 4-1026 0 0,1-1-161 0 0,-1 1-71 0 0,0 0 28 0 0,-1-1 14 0 0,0 1 0 0 0,-29-7 813 0 0,31 7-810 0 0,-4 1 165 0 0,-11-6-328 0 0,-7-11-272 0 0,9 1-84 0 0,11 13 587 0 0,2 2-53 0 0,0-1-1 0 0,-1 1 0 0 0,1 0 1 0 0,0-1-1 0 0,-1 1 1 0 0,1 0-1 0 0,0-1 1 0 0,-1 1-1 0 0,1 0 1 0 0,-1 0-1 0 0,1-1 1 0 0,0 1-1 0 0,-1 0 1 0 0,1 0-1 0 0,-1 0 1 0 0,1 0-1 0 0,-1 0 1 0 0,1-1-1 0 0,0 1 0 0 0,-1 0 1 0 0,1 0-1 0 0,-1 0 1 0 0,1 0-1 0 0,-1 0 1 0 0,1 0-1 0 0,-1 1 1 0 0,1-1 14 0 0,-1 0-128 0 0,0 0 74 0 0,0-1-31 0 0,-6 2-85 0 0,6-1 82 0 0,0 0-382 0 0,0 0 347 0 0,1 0 0 0 0,-1 0 0 0 0,1 0 1 0 0,-1 0-1 0 0,1-1 0 0 0,-1 1 0 0 0,1 0 0 0 0,-1 0 0 0 0,1-1 0 0 0,-1 1 0 0 0,1 0 0 0 0,-1-1 1 0 0,1 1-1 0 0,-1 0 0 0 0,1-1 0 0 0,0 1 0 0 0,-1-1 0 0 0,1 1 0 0 0,0 0 0 0 0,-1-1 0 0 0,1 1 1 0 0,0-1-1 0 0,0 1 0 0 0,-1-1 0 0 0,1 1 0 0 0,0-1 0 0 0,0 1 0 0 0,0-1 0 0 0,0 0 0 0 0,0 1 0 0 0,0-1 1 0 0,0 1-1 0 0,0-1 0 0 0,0 0 0 0 0,1-3 118 0 0,-1 3-30 0 0,0 0-1 0 0,0 1 1 0 0,0-1-1 0 0,0 1 1 0 0,1-1-1 0 0,-1 0 1 0 0,0 1-1 0 0,0-1 1 0 0,0 0-1 0 0,0 1 1 0 0,-1-1 0 0 0,1 0-1 0 0,0 1 1 0 0,0-1-1 0 0,0 0 1 0 0,-2-1 149 0 0,1 0 1 0 0,0 0 0 0 0,0 1 0 0 0,-1-1 0 0 0,1 0 0 0 0,-1 1-1 0 0,1-1 1 0 0,-1 1 0 0 0,-3-2 0 0 0,5 2-104 0 0,-2 0-33 0 0,-1 0-11 0 0,-18-12-280 0 0,21 12 283 0 0,0 0 37 0 0,-10-3-14 0 0,2 1 366 0 0,8 3-326 0 0,0 0-1 0 0,-2-1 0 0 0,2 1 2 0 0,-1 0 6 0 0,0 0 814 0 0,0 0-762 0 0,0 0-42 0 0,1 0 3 0 0,0 0-26 0 0,-2 0-49 0 0,0 0 1 0 0,2 0 45 0 0,-6 1 224 0 0,6-1-321 0 0,-1 0 1 0 0,0 0 0 0 0,0 0-1 0 0,0 0 1 0 0,0 0 0 0 0,0 0-1 0 0,0 0 1 0 0,0 0 0 0 0,0-1-1 0 0,0 1 1 0 0,0 0 0 0 0,0-1-1 0 0,0 1 1 0 0,-1-2 0 0 0,-1 0-145 0 0,-5-3 130 0 0,7 5 185 0 0,1-1-88 0 0,-1 0-96 0 0,0 1 17 0 0,0-1 0 0 0,1 0 0 0 0,-1 1 0 0 0,0-1-1 0 0,0 1 1 0 0,0-1 0 0 0,1 1 0 0 0,-1-1 0 0 0,0 1 0 0 0,0-1-1 0 0,0 1 1 0 0,0 0 0 0 0,0 0 0 0 0,0 0 0 0 0,-1-1 0 0 0,-11-2 143 0 0,11 3-103 0 0,2 0 66 0 0,-11-2 294 0 0,0-3-644 0 0,11 5 410 0 0,-1 0-245 0 0,0 0 840 0 0,-1-1-1147 0 0,1 0 435 0 0,1 1 122 0 0,0 0-125 0 0,0 0 1 0 0,0 0 0 0 0,0 0-1 0 0,0 0 1 0 0,-1-1 11 0 0,1 1 1 0 0,0 0-1 0 0,-1-1 0 0 0,1 1 0 0 0,-1 0 1 0 0,1-1-1 0 0,-1 1 0 0 0,1 0 0 0 0,-1-1 0 0 0,1 1 1 0 0,-1 0-1 0 0,1 0 0 0 0,-1 0 0 0 0,0 0 1 0 0,1 0-1 0 0,-1 0 0 0 0,1-1 0 0 0,-1 1 1 0 0,1 0-1 0 0,-2 1 0 0 0,0-1-183 0 0</inkml:trace>
</inkml:ink>
</file>

<file path=ppt/ink/ink3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09"/>
    </inkml:context>
    <inkml:brush xml:id="br0">
      <inkml:brushProperty name="width" value="0.025" units="cm"/>
      <inkml:brushProperty name="height" value="0.025" units="cm"/>
    </inkml:brush>
  </inkml:definitions>
  <inkml:trace contextRef="#ctx0" brushRef="#br0">155 1519 1839 0 0,'0'0'16915'0'0,"-12"-2"-14576"0"0,-7 4-1942 0 0,13-1-182 0 0,1 0 1 0 0,-1 0-1 0 0,0 0 1 0 0,-10 4-1 0 0,9-3-264 0 0,1 1 1 0 0,0 1-1 0 0,-1-1 0 0 0,1 1 1 0 0,1 0-1 0 0,-1 0 0 0 0,0 1 0 0 0,1 0 1 0 0,0 0-1 0 0,-8 10 0 0 0,11-11-41 0 0,1-1 0 0 0,-1 1 0 0 0,1 1 0 0 0,-1-1 1 0 0,1 0-1 0 0,0 0 0 0 0,1 0 0 0 0,-1 1 0 0 0,1-1 0 0 0,-1 0 0 0 0,2 7 0 0 0,-2 5 49 0 0,1-11 4 0 0,0 0 1 0 0,0 0-1 0 0,0 0 0 0 0,0 1 1 0 0,1-1-1 0 0,0 0 0 0 0,0 0 1 0 0,0 0-1 0 0,1 0 0 0 0,0 0 0 0 0,0-1 1 0 0,0 1-1 0 0,0 0 0 0 0,1-1 1 0 0,-1 0-1 0 0,7 7 0 0 0,1 0-16 0 0,0 0 0 0 0,1-1-1 0 0,0 0 1 0 0,1-1 0 0 0,20 12-1 0 0,-29-19 34 0 0,-1-1-1 0 0,1 0 1 0 0,0 0-1 0 0,0 0 1 0 0,0 0-1 0 0,0 0 1 0 0,0-1-1 0 0,0 1 1 0 0,0-1-1 0 0,0 0 1 0 0,0 0-1 0 0,6-1 1 0 0,3-1-8 0 0,1 0 0 0 0,0-1 1 0 0,-1-1-1 0 0,0 0 1 0 0,20-9-1 0 0,-17 6 12 0 0,-3 5 16 0 0,-1-1 0 0 0,21 0 0 0 0,-28 2-1 0 0,0 1-4 0 0,0 0 0 0 0,0 0 0 0 0,0 0 0 0 0,0 1 1 0 0,0-1-1 0 0,0 1 0 0 0,0 0 0 0 0,0 0 0 0 0,0 0 1 0 0,0 0-1 0 0,-1 1 0 0 0,7 3 0 0 0,-8-4 5 0 0,0 0 0 0 0,0 0 0 0 0,0 0 0 0 0,0 0 0 0 0,2 0-10 0 0,0-1 1 0 0,-1 1-1 0 0,1-1 0 0 0,0 0 1 0 0,0 0-1 0 0,-1 0 0 0 0,1 0 1 0 0,0-1-1 0 0,0 1 0 0 0,-1-1 0 0 0,1 0 1 0 0,0 0-1 0 0,-1 0 0 0 0,1-1 1 0 0,-1 1-1 0 0,0-1 0 0 0,1 0 0 0 0,3-3 1 0 0,12-4-31 0 0,6-2 40 0 0,-15 7 0 0 0,-1 0 0 0 0,17-5 0 0 0,-24 8 0 0 0,3-1 0 0 0,14 3 0 0 0,-17-1 0 0 0,0 0 0 0 0,5 2-8 0 0,0-1-1 0 0,0 1 1 0 0,1-2-1 0 0,-1 1 1 0 0,0-1-1 0 0,0 0 0 0 0,0-1 1 0 0,0 0-1 0 0,0 0 1 0 0,0 0-1 0 0,0-1 1 0 0,0 0-1 0 0,0 0 1 0 0,10-6-1 0 0,-17 8 9 0 0,12-5 0 0 0,0 0 0 0 0,18-3 0 0 0,-25 7 0 0 0,0 0 0 0 0,0 0 0 0 0,0 1 0 0 0,0 0 0 0 0,0 0 0 0 0,0 0 0 0 0,0 1 0 0 0,0-1 0 0 0,-1 1 0 0 0,8 2 0 0 0,-3 0 0 0 0,0 0 0 0 0,0-1 0 0 0,1 0 0 0 0,-1 0 0 0 0,1-1 0 0 0,18-1 0 0 0,-21 0 0 0 0,1-1 0 0 0,-1-1 0 0 0,1 0 0 0 0,-1 0 0 0 0,0 0 0 0 0,1-1 0 0 0,-1 0 0 0 0,-1 0 0 0 0,13-8 0 0 0,-15 8 0 0 0,-1 1 0 0 0,-1 1 0 0 0,1-1 0 0 0,-1 1 0 0 0,1-1 0 0 0,0 1 0 0 0,0 0 0 0 0,-1 0 0 0 0,1 0 0 0 0,0 0 0 0 0,0 1 0 0 0,0-1 0 0 0,4 0 0 0 0,3 1 0 0 0,-1 0 0 0 0,15 1 0 0 0,-16-1 0 0 0,1 1 0 0 0,-1-1 0 0 0,16-2 0 0 0,-18 0 0 0 0,1 0 0 0 0,-1 0 0 0 0,0-1 0 0 0,0 1 0 0 0,0-1 0 0 0,0-1 0 0 0,8-5 0 0 0,-7 5 0 0 0,-1-1 0 0 0,1 2 0 0 0,10-5 0 0 0,-11 7-14 0 0,0-1 0 0 0,0 2 0 0 0,0-1 1 0 0,0 1-1 0 0,0-1 0 0 0,0 2 0 0 0,1-1 0 0 0,-1 1 0 0 0,6 1 0 0 0,-5-1 5 0 0,-1 0 1 0 0,0 0-1 0 0,0 0 1 0 0,0-1-1 0 0,1 0 0 0 0,-1-1 1 0 0,7-1-1 0 0,-8 1 33 0 0,0-1 0 0 0,0 0 0 0 0,-1 0 0 0 0,1 0 0 0 0,0-1 0 0 0,4-3 0 0 0,12-8 32 0 0,-18 13-70 0 0,-1 0-1 0 0,0 0 0 0 0,1 0 1 0 0,-1 0-1 0 0,1 0 0 0 0,-1 0 1 0 0,1 1-1 0 0,0-1 0 0 0,-1 1 1 0 0,1 0-1 0 0,0 0 0 0 0,-1 0 1 0 0,1 0-1 0 0,-1 0 0 0 0,1 1 1 0 0,0-1-1 0 0,-1 1 0 0 0,3 0 1 0 0,12 2-60 0 0,-12-3 74 0 0,-1 0-1 0 0,1 0 1 0 0,-1-1 0 0 0,1 0-1 0 0,-1 0 1 0 0,1 0-1 0 0,-1 0 1 0 0,0-1 0 0 0,5-2-1 0 0,2-2 0 0 0,0-1 0 0 0,17-14-1 0 0,-25 19-12 0 0,0-1 0 0 0,1 1 0 0 0,-1 0 0 0 0,1 0 1 0 0,0 1-1 0 0,0-1 0 0 0,-1 1 0 0 0,1 0 0 0 0,0 0 0 0 0,0 0 0 0 0,0 0 0 0 0,0 1 0 0 0,0 0 0 0 0,1 0 0 0 0,-1 0 0 0 0,0 0 0 0 0,0 0 0 0 0,5 2 0 0 0,22 0 15 0 0,-9-2 145 0 0,-19 1-154 0 0,1-1-1 0 0,-1 0 0 0 0,0 0 1 0 0,1 0-1 0 0,-1 0 1 0 0,0-1-1 0 0,1 1 1 0 0,-1-1-1 0 0,0 0 1 0 0,0 0-1 0 0,0 0 0 0 0,1 0 1 0 0,-1 0-1 0 0,0-1 1 0 0,0 0-1 0 0,-1 1 1 0 0,6-5-1 0 0,-1 1 0 0 0,0 0-1 0 0,0 0 0 0 0,0 1 1 0 0,0 0-1 0 0,1 1 0 0 0,0-1 1 0 0,0 1-1 0 0,0 1 0 0 0,0 0 1 0 0,0 0-1 0 0,1 0 1 0 0,14 0-1 0 0,-18 2 2 0 0,1-1 1 0 0,-1 0-1 0 0,0 0 1 0 0,0 0-1 0 0,1-1 1 0 0,-1 0-1 0 0,0 0 0 0 0,0 0 1 0 0,8-5-1 0 0,-7 2-1 0 0,0 1 0 0 0,-1-1 0 0 0,1 0 0 0 0,-1-1 0 0 0,0 0 0 0 0,7-10 0 0 0,-11 14-10 0 0,1 0 0 0 0,-1 0 1 0 0,1 0-1 0 0,-1 1 0 0 0,1-1 0 0 0,0 1 0 0 0,0-1 0 0 0,0 1 0 0 0,0-1 0 0 0,0 1 1 0 0,0 0-1 0 0,0 0 0 0 0,1 0 0 0 0,-1 0 0 0 0,0 1 0 0 0,0-1 0 0 0,1 1 0 0 0,-1-1 0 0 0,0 1 1 0 0,1 0-1 0 0,2 0 0 0 0,11-3 18 0 0,-3-1 4 0 0,-5 2 6 0 0,0 0-1 0 0,0-1 1 0 0,9-4 0 0 0,-14 5-7 0 0,0 1 1 0 0,0-1-1 0 0,0-1 1 0 0,0 1-1 0 0,-1 0 0 0 0,1-1 1 0 0,-1 1-1 0 0,0-1 0 0 0,1 1 1 0 0,2-7-1 0 0,-4 8-4 0 0,0-1-9 0 0,0-1 1 0 0,0 1-1 0 0,1 0 1 0 0,-1 0-1 0 0,1 0 1 0 0,-1 1-1 0 0,1-1 1 0 0,0 0 0 0 0,0 0-1 0 0,0 1 1 0 0,0-1-1 0 0,2 0 1 0 0,10-3-66 0 0,24-12 1 0 0,-12 6 76 0 0,-20 9 5 0 0,0-1 0 0 0,0 0 1 0 0,-1 0-1 0 0,1 0 0 0 0,-1-1 0 0 0,1 1 0 0 0,-1-1 0 0 0,0-1 0 0 0,0 1 0 0 0,-1-1 0 0 0,1 0 0 0 0,-1 0 0 0 0,0 0 1 0 0,-1 0-1 0 0,1-1 0 0 0,-1 1 0 0 0,0-1 0 0 0,0 0 0 0 0,-1 0 0 0 0,3-10 0 0 0,-4 13-18 0 0,-1 1 0 0 0,1 0-1 0 0,0 0 1 0 0,-1 0 0 0 0,1 0-1 0 0,0 0 1 0 0,0 0 0 0 0,0 1-1 0 0,1-1 1 0 0,-1 0 0 0 0,0 0-1 0 0,1 1 1 0 0,-1-1 0 0 0,1 1-1 0 0,-1-1 1 0 0,1 1 0 0 0,0 0-1 0 0,0-1 1 0 0,0 1 0 0 0,-1 0 0 0 0,1 0-1 0 0,0 0 1 0 0,0 1 0 0 0,5-2-1 0 0,1 0 6 0 0,-2 1-2 0 0,0-1 1 0 0,0 0-1 0 0,10-4 0 0 0,-13 4 7 0 0,0 0 1 0 0,-1 1-1 0 0,0-1 1 0 0,1 0-1 0 0,-1 0 0 0 0,0 0 1 0 0,0 0-1 0 0,0-1 0 0 0,0 1 1 0 0,2-5-1 0 0,1 0 41 0 0,0-1-1 0 0,-1 1 1 0 0,0-1-1 0 0,-1 0 1 0 0,0 0-1 0 0,0 0 1 0 0,0-1-1 0 0,2-15 1 0 0,-5 22 4 0 0,0 0-33 0 0,3-26 24 0 0,-2 25-6 0 0,-1 0 0 0 0,1 0 0 0 0,-1-1 0 0 0,0 1 0 0 0,0 0-1 0 0,0 0 1 0 0,0 0 0 0 0,-1-1 0 0 0,1 1 0 0 0,-1 0 0 0 0,0 0 0 0 0,0 0 0 0 0,-2-4 0 0 0,0-3 99 0 0,2 7-154 0 0,1 0 0 0 0,0 0 0 0 0,0 0 0 0 0,0 0 0 0 0,0-1 0 0 0,0 1 0 0 0,0 0 0 0 0,1 0 0 0 0,0 0 0 0 0,-1 0 0 0 0,3-6 0 0 0,2-7-73 0 0,-5 8 227 0 0,0 0 0 0 0,0 0 0 0 0,0 0-1 0 0,-1 0 1 0 0,-2-10 0 0 0,-2-13 128 0 0,4 25-271 0 0,1-1 1 0 0,0 0-1 0 0,1 1 0 0 0,1-13 0 0 0,0 13 20 0 0,-2 0 0 0 0,1 0 0 0 0,-1 0-1 0 0,0-9 1 0 0,-6-7 1244 0 0,5 19-1213 0 0,-1-1 1 0 0,1 0-1 0 0,0 0 0 0 0,0 0 1 0 0,0-7-1 0 0,1 11-35 0 0,0-13 0 0 0,0 1 0 0 0,-1-1 0 0 0,-4-21 0 0 0,4 32 99 0 0,0 0-1 0 0,0 1 1 0 0,0-1-1 0 0,0 0 1 0 0,0 1-1 0 0,-1-1 1 0 0,1 1-1 0 0,-1 0 0 0 0,1-1 1 0 0,-2 0-1 0 0,-13-13 587 0 0,11 7-702 0 0,1 1-1 0 0,0-1 0 0 0,0 0 1 0 0,1-1-1 0 0,-4-11 1 0 0,-9-19-38 0 0,10 28 282 0 0,-1 0-1 0 0,0 0 1 0 0,0 1 0 0 0,-17-17-1 0 0,15 23 321 0 0,9 4-623 0 0,0 0 12 0 0,-1-1 41 0 0,-2 0 11 0 0,1 0 0 0 0,0 0 0 0 0,0-1 0 0 0,0 1 0 0 0,1-1 0 0 0,-1 1 0 0 0,0-1 0 0 0,1 0 0 0 0,-1 1 0 0 0,1-1 0 0 0,-1 0 0 0 0,-1-3 0 0 0,-2-3-13 0 0,-18-22 122 0 0,19 23-58 0 0,-1 0 0 0 0,0 1-1 0 0,0 0 1 0 0,0 0 0 0 0,-1 0-1 0 0,0 1 1 0 0,0-1 0 0 0,-9-5-1 0 0,-14-2 42 0 0,24 11-66 0 0,0 0 0 0 0,1 0 1 0 0,-1 0-1 0 0,1 0 1 0 0,0-1-1 0 0,-1 0 1 0 0,-3-3-1 0 0,-9-13 19 0 0,8 10 1 0 0,1 0 1 0 0,-14-10-1 0 0,15 13 8 0 0,-12-5 332 0 0,13 9-308 0 0,-1 0 0 0 0,1 1 0 0 0,-13-2 0 0 0,15 2-62 0 0,0 0-1 0 0,0 0 0 0 0,0-1 1 0 0,1 0-1 0 0,-1 0 1 0 0,0 0-1 0 0,1 0 0 0 0,-1 0 1 0 0,1-1-1 0 0,0 1 1 0 0,0-1-1 0 0,0 0 1 0 0,-3-3-1 0 0,-16-13 13 0 0,-25-10 48 0 0,45 29-64 0 0,1-1 0 0 0,-1 0 0 0 0,1 0 0 0 0,-32-23 64 0 0,32 24-64 0 0,-1-1 0 0 0,1 0 0 0 0,-2 0 12 0 0,0 0 0 0 0,1 0 0 0 0,-1 0-1 0 0,0 0 1 0 0,1 0 0 0 0,-1 0 0 0 0,0 1 0 0 0,0-1-1 0 0,-3 1 1 0 0,5 0-154 0 0,-2-1-10 0 0</inkml:trace>
</inkml:ink>
</file>

<file path=ppt/ink/ink3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5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6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0"/>
    </inkml:context>
    <inkml:brush xml:id="br0">
      <inkml:brushProperty name="width" value="0.025" units="cm"/>
      <inkml:brushProperty name="height" value="0.025" units="cm"/>
    </inkml:brush>
  </inkml:definitions>
  <inkml:trace contextRef="#ctx0" brushRef="#br0">1 1513 1839 0 0,'0'0'13726'0'0,"11"3"-15100"0"0,-9-2 1374 0 0,0 0 0 0 0,2 2 29 0 0,-2-2-22 0 0,0 1 0 0 0,0-1 0 0 0,0 0 0 0 0,0 0-1 0 0,0 0 1 0 0,0 0 0 0 0,0 0 0 0 0,3 0 0 0 0,2 2-73 0 0,-5-2 65 0 0,0 0 1 0 0,0-1-1 0 0,0 1 0 0 0,0-1 1 0 0,0 1-1 0 0,0-1 1 0 0,0 0-1 0 0,0 0 0 0 0,0 0 1 0 0,0 0-1 0 0,0 0 1 0 0,0 0-1 0 0,2-1 0 0 0,-2 1 1 0 0,22-8-64 0 0,-23 8 64 0 0,10-5 0 0 0,-11 5 0 0 0,7-5 0 0 0,19 0 0 0 0,-24 5 0 0 0,0 1 0 0 0,0-1 0 0 0,33 1-32 0 0,-29 0 20 0 0,1-1 0 0 0,-1 1 0 0 0,0-1 0 0 0,1-1 0 0 0,-1 1 0 0 0,1-1 0 0 0,8-3 0 0 0,24-10 32 0 0,-27 9-9 0 0,0 0 0 0 0,0 1 0 0 0,18-3 0 0 0,-22 6 12 0 0,1 1-1 0 0,-1-1 1 0 0,0 2-1 0 0,0-1 1 0 0,0 1 0 0 0,12 3-1 0 0,18 1 60 0 0,-31-6-64 0 0,0 0-1 0 0,0 0 1 0 0,-1-1-1 0 0,1 0 1 0 0,-1 0 0 0 0,1 0-1 0 0,-1-1 1 0 0,0 0-1 0 0,0 0 1 0 0,9-7-1 0 0,-8 6-6 0 0,1-1-1 0 0,-1 1 1 0 0,1 1-1 0 0,0-1 1 0 0,15-3-1 0 0,18 3-10 0 0,-18 3 0 0 0,37-3 72 0 0,-50 2-84 0 0,1-1 1 0 0,0 0-1 0 0,-1 0 0 0 0,14-7 0 0 0,0 0-1 0 0,7-3 13 0 0,-2 4 0 0 0,-25 8 5 0 0,0 0 0 0 0,-1 0 0 0 0,1 0 0 0 0,0 0 0 0 0,0 0 0 0 0,0 1-1 0 0,1 0 1 0 0,-1-1 0 0 0,0 2 0 0 0,7 0 0 0 0,6 0 5 0 0,31 1 54 0 0,-43-2-57 0 0,1-1 0 0 0,-1 0 0 0 0,0 0-1 0 0,0 0 1 0 0,0-1 0 0 0,-1 0 0 0 0,10-4 0 0 0,1-1 2 0 0,0 1-14 0 0,-6 2-2 0 0,-1 0 0 0 0,1 1-1 0 0,0 0 1 0 0,0 1-1 0 0,0-1 1 0 0,0 2 0 0 0,14-2-1 0 0,-4 4 14 0 0,-3-1 30 0 0,29-3-1 0 0,-39 2-30 0 0,-1 0 0 0 0,0 0 0 0 0,1-1 0 0 0,-1 1 1 0 0,0-1-1 0 0,0-1 0 0 0,0 1 0 0 0,0-1 0 0 0,5-3 0 0 0,5-5-3 0 0,0 1 0 0 0,1 0 0 0 0,0 2-1 0 0,0 0 1 0 0,25-9 0 0 0,-37 16-11 0 0,0 0 0 0 0,1 1 0 0 0,-1-1 0 0 0,0 1 0 0 0,8 0 0 0 0,8 0-12 0 0,-4-3 27 0 0,-11 3-1 0 0,-1 0 1 0 0,1-1 0 0 0,0 0 0 0 0,0 0-1 0 0,0-1 1 0 0,-1 1 0 0 0,1-1 0 0 0,-1 0 0 0 0,1 0-1 0 0,-1-1 1 0 0,5-2 0 0 0,-3 0 2 0 0,0 0 1 0 0,1 0-1 0 0,0 1 0 0 0,0 0 1 0 0,0 1-1 0 0,0-1 1 0 0,0 1-1 0 0,1 1 0 0 0,-1-1 1 0 0,1 1-1 0 0,0 0 1 0 0,0 1-1 0 0,13-1 0 0 0,-10 2 8 0 0,-1-1-1 0 0,0 0 0 0 0,0 0 1 0 0,-1-1-1 0 0,1-1 1 0 0,0 0-1 0 0,-1 0 0 0 0,1 0 1 0 0,-1-1-1 0 0,0-1 0 0 0,0 0 1 0 0,14-10-1 0 0,-6 1 46 0 0,-14 12-60 0 0,-1-1-1 0 0,1 1 0 0 0,0 0 0 0 0,0 0 0 0 0,0 0 0 0 0,0 1 1 0 0,0-1-1 0 0,0 1 0 0 0,0-1 0 0 0,1 1 0 0 0,-1 0 0 0 0,0 0 0 0 0,1 1 1 0 0,-1-1-1 0 0,1 1 0 0 0,-1-1 0 0 0,1 1 0 0 0,3 0 0 0 0,-1 0 3 0 0,0 0 0 0 0,0-1 0 0 0,0 1 0 0 0,0-2 0 0 0,0 1 0 0 0,0-1 0 0 0,0 0 0 0 0,-1 0 0 0 0,1 0-1 0 0,-1-1 1 0 0,1 0 0 0 0,-1 0 0 0 0,0 0 0 0 0,0-1 0 0 0,0 1 0 0 0,7-8 0 0 0,20-14 78 0 0,-21 17-42 0 0,-9 6-29 0 0,1-1 1 0 0,0 1-1 0 0,0 0 1 0 0,0 0-1 0 0,0 1 1 0 0,0-1-1 0 0,0 1 1 0 0,4-2-1 0 0,-3 2 10 0 0,0 0-1 0 0,0-1 1 0 0,0 1 0 0 0,0-1-1 0 0,-1 0 1 0 0,1 0-1 0 0,0 0 1 0 0,-1-1-1 0 0,0 1 1 0 0,1-1 0 0 0,-1 0-1 0 0,0 1 1 0 0,-1-2-1 0 0,6-5 1 0 0,-4 3 15 0 0,0 1 0 0 0,-1-1 0 0 0,1 0 0 0 0,-1 0 0 0 0,0-1 0 0 0,-1 1 0 0 0,1 0 1 0 0,1-10-1 0 0,-5-3 1458 0 0,0 14-1338 0 0,0 0 1 0 0,1 0-1 0 0,0 0 1 0 0,0-8-1 0 0,1 9-184 0 0,-1 1 0 0 0,1 0 0 0 0,0-1 0 0 0,0 1 0 0 0,0 0 0 0 0,1 0 0 0 0,2-5 0 0 0,-2 5 30 0 0,-1 1-1 0 0,1-1 1 0 0,-1 1 0 0 0,0-1 0 0 0,0 1-1 0 0,0-1 1 0 0,-1 0 0 0 0,1 0 0 0 0,-1 1-1 0 0,1-5 1 0 0,-3-33 309 0 0,1 32-332 0 0,0 0 0 0 0,1 0 0 0 0,0 0 0 0 0,1-9 0 0 0,1 9 40 0 0,-1 6 2 0 0,0 0 0 0 0,-1-1-1 0 0,1 1 1 0 0,-1 0 0 0 0,1 0 0 0 0,-1-1 0 0 0,0 1-1 0 0,0 0 1 0 0,0-1 0 0 0,0 1 0 0 0,0 0 0 0 0,-1 0-1 0 0,1-1 1 0 0,-2-3 0 0 0,-12-17 608 0 0,12 21-631 0 0,0-1-1 0 0,0 0 1 0 0,0 0 0 0 0,0 0-1 0 0,0 0 1 0 0,1 0 0 0 0,-1 0-1 0 0,1 0 1 0 0,-1-6 0 0 0,1-3-59 0 0,1 8 55 0 0,0-1 0 0 0,0 0 0 0 0,-1 0 0 0 0,0 0 0 0 0,0 1 0 0 0,0-1 0 0 0,-3-6 0 0 0,2 7 272 0 0,0 0 0 0 0,-1 0 1 0 0,0 0-1 0 0,0 0 0 0 0,0 0 0 0 0,0 0 0 0 0,0 1 0 0 0,-6-5 0 0 0,4 4-287 0 0,1 0-1 0 0,1 0 0 0 0,-1 0 0 0 0,-4-6 0 0 0,-22-42-65 0 0,27 48 206 0 0,-1-1-1 0 0,1 1 0 0 0,-1 0 1 0 0,0 0-1 0 0,0 0 0 0 0,-1 0 1 0 0,1 1-1 0 0,-9-6 0 0 0,6 6 71 0 0,5 3-181 0 0,0-1 1 0 0,0 1-1 0 0,0-1 0 0 0,1 0 1 0 0,-1 0-1 0 0,0 0 0 0 0,0 0 1 0 0,1 0-1 0 0,-1-1 0 0 0,1 1 1 0 0,-3-2-1 0 0,-15-22-368 0 0,15 19 402 0 0,-1 0 0 0 0,0-1 0 0 0,0 2 1 0 0,-1-1-1 0 0,1 1 0 0 0,-10-7 0 0 0,5 5 1 0 0,0-1 0 0 0,-11-11 1 0 0,7 6 3 0 0,9 9-84 0 0,0-1-1 0 0,1 1 1 0 0,-1-1-1 0 0,-3-6 1 0 0,5 6 65 0 0,-1 1-1 0 0,0-1 1 0 0,0 1 0 0 0,-6-5-1 0 0,10 9-26 0 0,-1-1 0 0 0,0 0-1 0 0,1 0 1 0 0,-1 1 0 0 0,0-1-1 0 0,0 0 1 0 0,0 1 0 0 0,0-1-1 0 0,0 1 1 0 0,0-1-1 0 0,0 1 1 0 0,0-1 0 0 0,0 1-1 0 0,0 0 1 0 0,0 0 0 0 0,0-1-1 0 0,0 1 1 0 0,0 0 0 0 0,0 0-1 0 0,0 0 1 0 0,-2 0-1 0 0,-18-1-224 0 0,20 0 202 0 0,0 1 0 0 0,-1 0-1 0 0,1-1 1 0 0,0 1 0 0 0,0-1 0 0 0,-1 0-1 0 0,1 1 1 0 0,0-1 0 0 0,0 0 0 0 0,0 0-1 0 0,0 0 1 0 0,0 0 0 0 0,0 0-1 0 0,0 0 1 0 0,0 0 0 0 0,0 0 0 0 0,0 0-1 0 0,0 0 1 0 0,1-1 0 0 0,-1 1 0 0 0,1 0-1 0 0,-1 0 1 0 0,1-1 0 0 0,-1 1 0 0 0,1 0-1 0 0,-1-3 1 0 0,0 1 31 0 0,0 0-1 0 0,0 0 1 0 0,0 0-1 0 0,0 1 1 0 0,0-1-1 0 0,-1 0 1 0 0,0 1 0 0 0,-2-4-1 0 0,3 5 21 0 0,0 0 1 0 0,0 0-1 0 0,0 1 0 0 0,0-1 1 0 0,0 0-1 0 0,0 0 0 0 0,0 1 0 0 0,0-1 1 0 0,0 1-1 0 0,-1-1 0 0 0,1 1 0 0 0,0-1 1 0 0,0 1-1 0 0,-1 0 0 0 0,1 0 1 0 0,0-1-1 0 0,-1 1 0 0 0,1 0 0 0 0,0 0 1 0 0,-3 1-1 0 0,-11-2-213 0 0,13 1 165 0 0,1-1-1 0 0,-1 1 0 0 0,1-1 0 0 0,-1 1 1 0 0,1-1-1 0 0,-1 0 0 0 0,1 0 0 0 0,0 0 0 0 0,-1 1 1 0 0,1-1-1 0 0,0 0 0 0 0,0-1 0 0 0,-1 1 1 0 0,1 0-1 0 0,0 0 0 0 0,0 0 0 0 0,0-1 0 0 0,1 1 1 0 0,-1-1-1 0 0,0 1 0 0 0,0-2 0 0 0,-8-11-244 0 0,9 14 318 0 0,-1-1 11 0 0,-1 0 0 0 0,-2-2 4 0 0,0 0-1 0 0,-1 0 1 0 0,1 0-1 0 0,-1 1 1 0 0,0 0-1 0 0,0-1 1 0 0,0 2 0 0 0,-6-3-1 0 0,10 4-67 0 0,-1 0 0 0 0,0-1 0 0 0,1 1 0 0 0,-1 0 0 0 0,0 0 11 0 0,-28-6 95 0 0,30 6-160 0 0,-1 0-5 0 0,0-1 47 0 0,-1 1 12 0 0,0 0 0 0 0,1-1 0 0 0,-1 1 11 0 0,0 0 31 0 0,0-1-31 0 0,-13-3-171 0 0,-3-3 288 0 0,16 6-128 0 0,0 1 0 0 0,1 0-13 0 0,1 0-54 0 0</inkml:trace>
</inkml:ink>
</file>

<file path=ppt/ink/ink3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4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2"/>
    </inkml:context>
    <inkml:brush xml:id="br0">
      <inkml:brushProperty name="width" value="0.025" units="cm"/>
      <inkml:brushProperty name="height" value="0.025" units="cm"/>
    </inkml:brush>
  </inkml:definitions>
  <inkml:trace contextRef="#ctx0" brushRef="#br0">1 1998 7711 0 0,'2'-4'12976'0'0,"4"-12"-13472"0"0,-2 7 437 0 0,1 0 0 0 0,0 1 0 0 0,0-1-1 0 0,1 1 1 0 0,0 1 0 0 0,0-1 0 0 0,1 1 0 0 0,0 0-1 0 0,11-8 1 0 0,-11 10 37 0 0,1 0-1 0 0,0 1 1 0 0,0 0-1 0 0,0 0 1 0 0,0 1-1 0 0,1 0 0 0 0,-1 0 1 0 0,1 1-1 0 0,0 0 1 0 0,0 1-1 0 0,0-1 1 0 0,-1 2-1 0 0,1-1 1 0 0,15 2-1 0 0,4 3 25 0 0,1 1 0 0 0,-1 2 0 0 0,32 10 0 0 0,-47-13-8 0 0,23 8-7 0 0,0-3 1 0 0,1-1-1 0 0,0-1 0 0 0,39 1 0 0 0,-55-8 30 0 0,1 0 0 0 0,-1-2-1 0 0,0-1 1 0 0,0 0 0 0 0,0-1 0 0 0,39-14 0 0 0,-12 0-12 0 0,75-39 0 0 0,-31 13 59 0 0,-38 19-64 0 0,25-11 0 0 0,-63 30 14 0 0,1 1 1 0 0,0 0-1 0 0,0 1 0 0 0,1 1 0 0 0,-1 1 1 0 0,1 1-1 0 0,0 0 0 0 0,30 3 0 0 0,-16 2 84 0 0,0 1 0 0 0,-1 2 0 0 0,40 14 0 0 0,-39-10 84 0 0,66 12-1 0 0,-80-21-118 0 0,0 0 0 0 0,0-1 0 0 0,0-1 0 0 0,1-1 0 0 0,24-3 1 0 0,-34 2 7 0 0,0 0 1 0 0,0 0 0 0 0,0-1-1 0 0,0 0 1 0 0,0 0 0 0 0,-1-1-1 0 0,1 0 1 0 0,9-7 0 0 0,-13 7-27 0 0,-1 1 0 0 0,1-1 0 0 0,-1-1 0 0 0,0 1 0 0 0,0 0 0 0 0,0-1 0 0 0,0 0-1 0 0,-1 0 1 0 0,0 0 0 0 0,0 0 0 0 0,0-1 0 0 0,-1 1 0 0 0,4-12 0 0 0,-3-1 35 0 0,0 0-1 0 0,-1 0 1 0 0,-1 0 0 0 0,-1-19-1 0 0,0 33-77 0 0,-5-66 283 0 0,3 54-259 0 0,0 1-1 0 0,1-1 1 0 0,1 1 0 0 0,1-1-1 0 0,0 0 1 0 0,5-24-1 0 0,-5 36-40 0 0,0-1 0 0 0,1 1 0 0 0,0-1 1 0 0,-1 1-1 0 0,2 0 0 0 0,-1 0 0 0 0,0 0 0 0 0,1 0 0 0 0,0 0 0 0 0,5-5 0 0 0,-4 5-3 0 0,1 1 0 0 0,0-1-1 0 0,0 1 1 0 0,0 0 0 0 0,0 1 0 0 0,0-1 0 0 0,1 1-1 0 0,5-2 1 0 0,56-19-46 0 0,-3 4 0 0 0,-59 17 70 0 0,1 0-1 0 0,-1 0 1 0 0,1-1-1 0 0,-1 0 1 0 0,0 0-1 0 0,0 0 1 0 0,0 0-1 0 0,0-1 1 0 0,-1 0-1 0 0,0 0 0 0 0,1 0 1 0 0,-1-1-1 0 0,-1 1 1 0 0,1-1-1 0 0,-1 0 1 0 0,0 0-1 0 0,0 0 1 0 0,3-6-1 0 0,-3 4 45 0 0,-1-1-1 0 0,1 1 0 0 0,-1-1 1 0 0,0 1-1 0 0,-1-1 0 0 0,0 0 1 0 0,0 0-1 0 0,-1 0 0 0 0,1 1 1 0 0,-2-1-1 0 0,1 0 0 0 0,-1 0 0 0 0,-2-8 1 0 0,-3-5 279 0 0,-1 0 0 0 0,0 0 0 0 0,-1 1 0 0 0,-22-37 0 0 0,-10-12-41 0 0,25 48-276 0 0,-14-28 0 0 0,24 40-12 0 0,1-1 0 0 0,0 0 0 0 0,1 1 0 0 0,0-1 0 0 0,-3-20 0 0 0,5 19-83 0 0,0 0 0 0 0,1 0 0 0 0,1 0-1 0 0,0 0 1 0 0,0 0 0 0 0,1 1 0 0 0,0-1 0 0 0,1 0-1 0 0,8-19 1 0 0,22-43 49 0 0,-22 53 19 0 0,-2-1 0 0 0,10-27-1 0 0,-18 42 39 0 0,1-1 1 0 0,-1 1-1 0 0,0-1 0 0 0,-1 1 1 0 0,1 0-1 0 0,-1-1 0 0 0,-1 1 1 0 0,1-1-1 0 0,-1 1 0 0 0,0-1 1 0 0,0 1-1 0 0,-1 0 0 0 0,0 0 1 0 0,0-1-1 0 0,-4-6 0 0 0,2 8 41 0 0,1 1-1 0 0,-1 0 1 0 0,0 0-1 0 0,0 0 0 0 0,0 0 1 0 0,-8-5-1 0 0,-32-17 268 0 0,33 19-324 0 0,3 3-19 0 0,1-1-1 0 0,0 0 1 0 0,0 0 0 0 0,0-1 0 0 0,-8-8-1 0 0,12 10 5 0 0,0 0 0 0 0,0-1 0 0 0,0 1 0 0 0,0-1 0 0 0,1 1 0 0 0,0-1 0 0 0,0 0-1 0 0,0 0 1 0 0,0 1 0 0 0,-1-9 0 0 0,1 4 8 0 0,-4-30 0 0 0,6 34 0 0 0,-1-1 0 0 0,0 1 0 0 0,0 0 0 0 0,0-1 0 0 0,-1 1 0 0 0,-3-8 0 0 0,5 12-11 0 0,-1 1-31 0 0,1-1 31 0 0,-1-1 11 0 0,1 1 0 0 0,-1 0 0 0 0,-3-7 11 0 0,4 7 139 0 0</inkml:trace>
</inkml:ink>
</file>

<file path=ppt/ink/ink3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3"/>
    </inkml:context>
    <inkml:brush xml:id="br0">
      <inkml:brushProperty name="width" value="0.025" units="cm"/>
      <inkml:brushProperty name="height" value="0.025" units="cm"/>
    </inkml:brush>
  </inkml:definitions>
  <inkml:trace contextRef="#ctx0" brushRef="#br0">30 1 8495 0 0,'0'0'5366'0'0,"0"0"-5709"0"0,1 1 266 0 0,6 3 238 0 0,0 1 0 0 0,-1 0-1 0 0,0 1 1 0 0,0 0 0 0 0,0 0 0 0 0,-1 0 0 0 0,0 0 0 0 0,0 1 0 0 0,4 8 0 0 0,-6-10 74 0 0,-1-1-1 0 0,0 1 1 0 0,0 0 0 0 0,0 0-1 0 0,-1 0 1 0 0,0 1 0 0 0,0-1-1 0 0,0 0 1 0 0,0 0 0 0 0,-1 1-1 0 0,0-1 1 0 0,0 0 0 0 0,-2 10-1 0 0,0-5 83 0 0,-1-1 1 0 0,1 1-1 0 0,-2-1 0 0 0,1 0 0 0 0,-2 0 0 0 0,1 0 0 0 0,-8 12 1 0 0,-8 10-35 0 0,-21 45 0 0 0,39-73-300 0 0,1-1 6 0 0,0 0 1 0 0,0 0-1 0 0,0 0 1 0 0,0 1-1 0 0,1-1 0 0 0,-1 0 1 0 0,0 0-1 0 0,1 1 1 0 0,-1-1-1 0 0,1 0 0 0 0,0 1 1 0 0,0-1-1 0 0,0 0 1 0 0,0 1-1 0 0,0-1 0 0 0,1 0 1 0 0,0 5-1 0 0,1-5-23 0 0,-1-1 0 0 0,0 1 0 0 0,1 0 0 0 0,-1 0 0 0 0,1-1-1 0 0,0 1 1 0 0,0-1 0 0 0,-1 1 0 0 0,1-1 0 0 0,0 0 0 0 0,0 1 0 0 0,0-1-1 0 0,0 0 1 0 0,4 1 0 0 0,16 1 34 0 0,-18-2 0 0 0,-1 0 0 0 0,1-1 0 0 0,0 1 0 0 0,0 0 0 0 0,0 0 0 0 0,-1 0 0 0 0,1 1 0 0 0,-1-1 0 0 0,6 4 0 0 0,-7-4 8 0 0,0 1-1 0 0,0 0 1 0 0,0 0-1 0 0,-1 0 1 0 0,1 0-1 0 0,0 0 1 0 0,-1 0-1 0 0,1 1 1 0 0,-1-1-1 0 0,0 0 1 0 0,0 1 0 0 0,0-1-1 0 0,0 1 1 0 0,0-1-1 0 0,1 5 1 0 0,-1-1-1 0 0,1-1 27 0 0,-1-1 0 0 0,0 1 0 0 0,0 0 0 0 0,-1-1 0 0 0,1 1 0 0 0,-1 0 0 0 0,0 0 0 0 0,-1 0 0 0 0,1-1 0 0 0,-1 1 0 0 0,0 0 0 0 0,0 0 0 0 0,0-1 0 0 0,-3 7 0 0 0,-2 1 69 0 0,0 0-1 0 0,-1 0 1 0 0,-14 17-1 0 0,13-18-48 0 0,2-3-50 0 0,1 1 1 0 0,0 0 0 0 0,0 1 0 0 0,1-1 0 0 0,0 1 0 0 0,-4 14-1 0 0,4-5-35 0 0,0 0-1 0 0,-1 30 0 0 0,4-37 35 0 0,-1 6 14 0 0,2 0 0 0 0,0-1 1 0 0,3 28-1 0 0,0-25-29 0 0,8 32-40 0 0,-9-45 46 0 0,1-1 0 0 0,-1 1 0 0 0,1 0 0 0 0,1-1 0 0 0,-1 0 0 0 0,1 1 0 0 0,0-2 0 0 0,1 1 0 0 0,-1 0 0 0 0,1-1 0 0 0,7 6 0 0 0,15 19 6 0 0,-11-12 0 0 0,34 52 136 0 0,-30-44-136 0 0,-12-9 203 0 0,-8-17-150 0 0,8 22 86 0 0,-8-21-125 0 0,1 2-2003 0 0</inkml:trace>
</inkml:ink>
</file>

<file path=ppt/ink/ink3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3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4"/>
    </inkml:context>
    <inkml:brush xml:id="br0">
      <inkml:brushProperty name="width" value="0.025" units="cm"/>
      <inkml:brushProperty name="height" value="0.025" units="cm"/>
    </inkml:brush>
  </inkml:definitions>
  <inkml:trace contextRef="#ctx0" brushRef="#br0">806 0 1375 0 0,'0'0'9231'0'0,"0"20"-2771"0"0,-4-8-5857 0 0,-1-1 0 0 0,0 1 0 0 0,-1-1 0 0 0,-1 0 0 0 0,0 0 0 0 0,-14 17 0 0 0,16-22-399 0 0,0 1-1 0 0,-1-1 0 0 0,0 0 0 0 0,0-1 1 0 0,0 0-1 0 0,-1 0 0 0 0,0 0 1 0 0,0 0-1 0 0,0-1 0 0 0,0 0 1 0 0,-1-1-1 0 0,0 0 0 0 0,1 0 1 0 0,-1 0-1 0 0,-14 1 0 0 0,5-2-54 0 0,1-1 0 0 0,-33-3-1 0 0,4 0 46 0 0,-8-2 18 0 0,40 3-129 0 0,1-1 0 0 0,-1 2 0 0 0,0 0 0 0 0,-22 3 0 0 0,-6-1-11 0 0,8 0-16 0 0,19 0-43 0 0,5-1 10 0 0,0 0 0 0 0,0 1 0 0 0,0 0 0 0 0,-16 6 0 0 0,-39 21 41 0 0,33-13-64 0 0,9-5 0 0 0,12-6 22 0 0,-1 0-1 0 0,-17 5 0 0 0,27-10-21 0 0,-1 1 0 0 0,0 0 0 0 0,1 0 0 0 0,-13 5-64 0 0,12-5 59 0 0,3-1 9 0 0,1-1 3 0 0,-3 2-9 0 0,-21 8-66 0 0,22-9-65 0 0,-5 2-2026 0 0</inkml:trace>
</inkml:ink>
</file>

<file path=ppt/ink/ink3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2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5"/>
    </inkml:context>
    <inkml:brush xml:id="br0">
      <inkml:brushProperty name="width" value="0.025" units="cm"/>
      <inkml:brushProperty name="height" value="0.025" units="cm"/>
    </inkml:brush>
  </inkml:definitions>
  <inkml:trace contextRef="#ctx0" brushRef="#br0">3 205 4607 0 0,'-3'-7'12780'0'0,"5"5"-13169"0"0,1 0 347 0 0,-1 0 0 0 0,0 0 0 0 0,1 0 1 0 0,4-3-1 0 0,-4 4 60 0 0,21-15-118 0 0,37-18 0 0 0,-32 21 100 0 0,5-4 0 0 0,50-18 0 0 0,-24 16-32 0 0,79-15 0 0 0,-99 28 141 0 0,1 2 0 0 0,0 1-1 0 0,65 5 1 0 0,-44 0-54 0 0,17 2 183 0 0,-66-2-222 0 0,158 22 760 0 0,-165-23-772 0 0,127 27 1237 0 0,-104-20-835 0 0,0 1 1 0 0,40 19-1 0 0,-43-16-16 0 0,0 2 0 0 0,-1 1 0 0 0,24 18 0 0 0,11 23-250 0 0,-42-37-146 0 0,33 26 0 0 0,-32-29 71 0 0,-1 1-1 0 0,-1 0 0 0 0,-1 1 1 0 0,23 33-1 0 0,7 8-14 0 0,51 64 554 0 0,-11-35-134 0 0,-45-49-324 0 0,-30-28-107 0 0,1-1-1 0 0,0-1 1 0 0,1 0-1 0 0,18 10 1 0 0,-17-11-32 0 0,13 8-7 0 0,-12-9 0 0 0,-1-1 0 0 0,1 0 0 0 0,0-2 0 0 0,32 7 0 0 0,-34-8 0 0 0,2 0 0 0 0,-3 0 0 0 0,-1-1 0 0 0,25 1 0 0 0,25-2 53 0 0,-60-1-42 0 0,1 0-11 0 0,0 0 0 0 0,9-3 0 0 0,14 1 0 0 0,-23 2 11 0 0,0 0 31 0 0,0 0-31 0 0,0 0-11 0 0,0 0 0 0 0,-1 0 11 0 0,1-1 42 0 0,-2 1 0 0 0,2 0-42 0 0,0 0-11 0 0,-1 0 0 0 0,1 0 0 0 0,0 0 0 0 0,0 0 0 0 0,0-1 0 0 0,0 1 0 0 0,0 0 0 0 0,0-1 0 0 0,0 1 0 0 0,0 0 0 0 0,-1-1 0 0 0,1 1 0 0 0,0 0 0 0 0,0 0 0 0 0,0-1 0 0 0,0 1 0 0 0,0-1 0 0 0,0 1 0 0 0,0 0 0 0 0,-1 0 0 0 0,1 0 0 0 0,0 0 0 0 0,0 0 0 0 0,-1 0 0 0 0,1 0 0 0 0,0 0 0 0 0,0 0 0 0 0,0 0 0 0 0,-1 0 0 0 0,1-1 0 0 0,0 1 0 0 0,0 0 0 0 0,-1-1 0 0 0,1 1 0 0 0,0-1 0 0 0,0 0 0 0 0,0 1 0 0 0,-1-1 0 0 0,1 1 0 0 0,0-1 0 0 0,-1 0 0 0 0,1 0 0 0 0,0 1 0 0 0,0-1 0 0 0,5-2-43 0 0,1-1-410 0 0,17-12 93 0 0,-24 15 356 0 0,-2 1 8 0 0,15-8-57 0 0,0 0 95 0 0,-3 1-175 0 0,-9 6 133 0 0,-3 2 0 0 0,-1 0 0 0 0,4-1 0 0 0,19-14 0 0 0,-20 13 0 0 0,0 0-11 0 0,31-23-170 0 0,-19 15 117 0 0,-11 7 60 0 0,-3 3-8 0 0,0 1-3 0 0,1-3-1 0 0,19-15-1 0 0,-14 13-204 0 0,2-8-362 0 0,-3 2 555 0 0,-3 8 17 0 0,0-1-27 0 0,-1 4 23 0 0,0-2 15 0 0,0 0 0 0 0,0 0 0 0 0,0 0 0 0 0,0 0 0 0 0,0 0 0 0 0,0 0 0 0 0,0 0 0 0 0,0 0 0 0 0,0 0 1 0 0,0 0-1 0 0,0 0 0 0 0,0 0 0 0 0,0 0 0 0 0,0 0 0 0 0,0 0 0 0 0,0 0 0 0 0,0 0 0 0 0,0 0 0 0 0,0 0 0 0 0,0 0 0 0 0,0 0 0 0 0,0 0 0 0 0,0 0 0 0 0,0 0 0 0 0,0 0 0 0 0,0 0 0 0 0,1 0 1 0 0,-1 0-1 0 0,0 0 0 0 0,7-17-13 0 0,-7 17-40 0 0,0 0-64 0 0,0-2 96 0 0,1 1-33 0 0,7-29-1032 0 0,-8 30 1010 0 0,0 0-79 0 0,0-1 132 0 0,0 0-25 0 0,0 0 36 0 0,0-1 12 0 0,0 0 0 0 0,0 1 0 0 0,1-1 0 0 0,-1 1 0 0 0,0-1-12 0 0,2-9-292 0 0,-1 6-5362 0 0</inkml:trace>
</inkml:ink>
</file>

<file path=ppt/ink/ink3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1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9"/>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400"/>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6"/>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7"/>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6"/>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7"/>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8"/>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3"/>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8:39.792"/>
    </inkml:context>
    <inkml:brush xml:id="br0">
      <inkml:brushProperty name="width" value="0.05" units="cm"/>
      <inkml:brushProperty name="height" value="0.05" units="cm"/>
    </inkml:brush>
  </inkml:definitions>
  <inkml:trace contextRef="#ctx0" brushRef="#br0">244 110 5063 0 0,'0'0'390'0'0,"-10"4"4806"0"0,59 24-1678 0 0,-22-14-2382 0 0,-29-16-981 0 0,0 1 0 0 0,0-1 0 0 0,0 1 0 0 0,0 0 0 0 0,0 0 0 0 0,0 0 0 0 0,0 0 0 0 0,0 0 0 0 0,-4-1 0 0 0,4 1-73 0 0,-23-9-6 0 0,2 1 191 0 0,-27-7 822 0 0,53 17-1225 0 0,0 0-1 0 0,0 0 0 0 0,0 0 1 0 0,0 0-1 0 0,0 1 0 0 0,3 2 1 0 0,4 1-98 0 0,59 32 1288 0 0,-85-46-526 0 0,-36-18-540 0 0,51 27-49 0 0,22 14-2178 0 0,-4-4 2786 0 0,-19-11-462 0 0,1-1 0 0 0,0 1 0 0 0,-1 0 0 0 0,1-1 0 0 0,-1 1 0 0 0,0 0 0 0 0,1 0 0 0 0,-1 0-1 0 0,-3-1 1 0 0,1-1-19 0 0,-16-8 119 0 0,10 6-149 0 0,0-1 0 0 0,-11-9 0 0 0,20 14-47 0 0,-48-33 835 0 0,20 16-824 0 0,28 17 0 0 0,-5-1 80 0 0,-18-12-85 0 0,24 14-6 0 0,-6-5 101 0 0,1 2-6 0 0,-12-5-52 0 0,17 8 48 0 0,0 0-24 0 0,-1 0-46 0 0,-2-2-4 0 0,-7-2 24 0 0,9 4 133 0 0,1 0-222 0 0,-1 0-9 0 0,1 0 15 0 0,-1-1 42 0 0,-1 1 11 0 0,1 0 11 0 0,1 0 42 0 0,0 0 1 0 0,-2 0-33 0 0,0 0 7 0 0,1-1-76 0 0,-1 1 23 0 0,2 0-18 0 0,-2 0 32 0 0,1 0-1 0 0,1 0-25 0 0,0 0 68 0 0,-2 0-21 0 0,1 0-10 0 0,-1 0 11 0 0,2 0 17 0 0,32 13-1727 0 0,113 47 1679 0 0,-141-58 20 0 0,0 0 0 0 0,0 0 0 0 0,0 0 0 0 0,1 0 0 0 0,-1-1 0 0 0,10 2 0 0 0,-12-3 984 0 0,-4-1-937 0 0,0 0-1 0 0,0 0 1 0 0,0 0-1 0 0,1 0 1 0 0,-1 0-1 0 0,0 0 1 0 0,1-1-1 0 0,-3-1 1 0 0,-2-2 54 0 0,4 4-100 0 0,-40-23 122 0 0,42 24-185 0 0,3 1-574 0 0,0 0 562 0 0,0 0 1 0 0,0 0-1 0 0,0 1 1 0 0,0-1 0 0 0,0 1-1 0 0,0 0 1 0 0,-1 0-1 0 0,1 0 1 0 0,4 5 0 0 0,2 1-51 0 0,14 10 1087 0 0,-29-19-789 0 0,-1 1-1 0 0,1-1 1 0 0,-11-3-1 0 0,10 2-189 0 0,0 1 0 0 0,0 0 0 0 0,-13-1-1 0 0,19 2 77 0 0,0 0-68 0 0,1 0-85 0 0,1 1-970 0 0,1 1 955 0 0,-1-1-1 0 0,1 1 1 0 0,-1-1 0 0 0,1 0-1 0 0,-1 0 1 0 0,1 0-1 0 0,0 0 1 0 0,0 0 0 0 0,3 1 339 0 0,-6-3-191 0 0,0-1 0 0 0,0 1 1 0 0,0-1-1 0 0,0 1 0 0 0,-1-1 0 0 0,1 1 0 0 0,0 0 0 0 0,-1 0 0 0 0,1 0 0 0 0,-1-1 1 0 0,1 2-1 0 0,-1-1 0 0 0,-3-2 0 0 0,-2-1 38 0 0,-8-8-99 0 0,15 12-79 0 0,3-2-1108 0 0,0 1 1095 0 0,0 0 0 0 0,0 0-1 0 0,0 1 1 0 0,0-1 0 0 0,0 1 0 0 0,1-1 0 0 0,-1 1-1 0 0,0 0 1 0 0,0 0 0 0 0,6 1 0 0 0,-2 0 94 0 0,0-1 0 0 0,0 0 0 0 0,-1 0 0 0 0,9-2 1029 0 0,-16 1-817 0 0,-1-1-1 0 0,1 1 1 0 0,-1 0 0 0 0,1-1-1 0 0,-1 1 1 0 0,0 0-1 0 0,1 0 1 0 0,-1 0-1 0 0,0 0 1 0 0,0 0 0 0 0,0 1-1 0 0,-3-2 1 0 0,0 0 15 0 0,-1 0-177 0 0,-1-1 0 0 0,1 1-1 0 0,-1 0 1 0 0,-9-1 0 0 0,9 2 705 0 0,33 1-2146 0 0,-15 1 1389 0 0,-2-1 8 0 0,0 1 1 0 0,1-2-1 0 0,12-1 0 0 0,-19 1 13 0 0,5 2 0 0 0,-5 0 0 0 0,3-1 43 0 0,-1-1-18 0 0,1 1 0 0 0,-1 1 0 0 0,1-1-1 0 0,-1 1 1 0 0,7 1 0 0 0,-8-1-25 0 0,1 0 0 0 0,-1 0 0 0 0,0 0 0 0 0,1-1 0 0 0,7 1 0 0 0,-11-1 0 0 0,1 0 0 0 0,0 0 0 0 0,0 0 0 0 0,0 1 0 0 0,0-1 0 0 0,0 0 0 0 0,0 0 0 0 0,5 0 12 0 0,-7 0 47 0 0,7 3 632 0 0,-6-2-601 0 0,0 1 1 0 0,0-1-1 0 0,0 1 1 0 0,0-1-1 0 0,0 1 1 0 0,0-1-1 0 0,-1 1 1 0 0,2 2-1 0 0,-1 9-68 0 0,-1-10-12 0 0,1 0 1 0 0,-1 0 0 0 0,0 0-1 0 0,1 0 1 0 0,0 0 0 0 0,0-1-1 0 0,0 1 1 0 0,2 5 0 0 0,-3-8-54 0 0,2 3 29 0 0,7 11 7 0 0,-5-10-35 0 0,1 0 1 0 0,-1 1-1 0 0,1-2 1 0 0,0 1-1 0 0,1 0 1 0 0,-1-1-1 0 0,0 0 1 0 0,7 2-1 0 0,-5-3 41 0 0,-2-1-6 0 0,-1 1-1 0 0,1-1 1 0 0,0 1-1 0 0,-1 0 1 0 0,1 0-1 0 0,6 4 1 0 0,-11-6 62 0 0,0 0 3 0 0,1 1-32 0 0,0-1 38 0 0,-1 0-48 0 0,1 0 2 0 0,-1 0 0 0 0,0 0-1 0 0,0 0 1 0 0,0 0 0 0 0,0 0-1 0 0,0 0 1 0 0,0 0 0 0 0,0 0-1 0 0,1 0 1 0 0,-1 0-1 0 0,0 0 1 0 0,0 1 0 0 0,0-1-1 0 0,0 0 1 0 0,0 0 0 0 0,0 0-1 0 0,0 0 1 0 0,0 0 0 0 0,0 0-1 0 0,0 0 1 0 0,1 0-1 0 0,-1 0 1 0 0,0 0 0 0 0,0 1-1 0 0,0-1 1 0 0,0 0 0 0 0,0 0-1 0 0,0 0 1 0 0,0 0 0 0 0,0 0-1 0 0,0 0 1 0 0,0 0 0 0 0,0 0-1 0 0,0 1 1 0 0,0-1-1 0 0,0 0 1 0 0,0 0 0 0 0,0 0-1 0 0,0 0 1 0 0,0 0 0 0 0,0 0-1 0 0,0 0 1 0 0,0 1 0 0 0,0-1-1 0 0,0 0 1 0 0,0 0 0 0 0,0 0-1 0 0,-1 0 1 0 0,1 0-1 0 0,0 0 1 0 0,0 0 0 0 0,-2 30 306 0 0,1 11-608 0 0,1-41 224 0 0,0 0 0 0 0,0 2 59 0 0,0-2 44 0 0,0 2-33 0 0,0-1-20 0 0,0 0-33 0 0,0 0 32 0 0,0 0 22 0 0,0-1 106 0 0,0 1-63 0 0,-2-1-68 0 0,0 0 0 0 0,1-1 1 0 0,-1 1-1 0 0,0 0 1 0 0,0 0-1 0 0,1-1 1 0 0,-1 1-1 0 0,1-1 1 0 0,-1 1-1 0 0,0-1 1 0 0,1 1-1 0 0,-1-1 1 0 0,-1-1-1 0 0,-19-8 6 0 0,20 10 8 0 0,-9-5 77 0 0,0 1-1 0 0,0-1 1 0 0,1-1-1 0 0,0 0 1 0 0,-17-13-1 0 0,26 18-65 0 0,-47-29 606 0 0,19 13-344 0 0,78 32-1745 0 0,-37-10 1472 0 0,1 0 0 0 0,0-1 0 0 0,0-1 0 0 0,0 0 0 0 0,22 2 0 0 0,-28-4 75 0 0,-6-1 21 0 0,-16-10-179 0 0,-53-28 238 0 0,26 13-78 0 0,-2 2-5 0 0,36 16-84 0 0,8 7-46 0 0,0 0-485 0 0,1 0 535 0 0,-1 0 1 0 0,0 0-1 0 0,0 0 1 0 0,0 0-1 0 0,0-1 1 0 0,0 1-1 0 0,0 0 1 0 0,1 0-1 0 0,-1 0 1 0 0,0 0-1 0 0,0 0 1 0 0,0 0-1 0 0,0 0 1 0 0,0 0-1 0 0,0 0 1 0 0,0 0-1 0 0,0 0 1 0 0,0-1-1 0 0,1 1 1 0 0,-1 0-1 0 0,0 0 1 0 0,0 0 0 0 0,0 0-1 0 0,0 0 1 0 0,0 0-1 0 0,0-1 1 0 0,0 1-1 0 0,0 0 1 0 0,0 0-1 0 0,0 0 1 0 0,0 0-1 0 0,0 0 1 0 0,0-1-1 0 0,0 0 11 0 0,0 1 0 0 0,1-1-1 0 0,-1 0 1 0 0,0 0 0 0 0,1 0-1 0 0,-1 1 1 0 0,0-1 0 0 0,1 0 0 0 0,-1 0-1 0 0,1 1 1 0 0,-1-1 0 0 0,1 1 0 0 0,0-1-1 0 0,-1 0 1 0 0,1 1 0 0 0,0-1-1 0 0,-1 1 1 0 0,1-1 0 0 0,0 1 0 0 0,0-1-1 0 0,-1 1 1 0 0,2-1 0 0 0,0 1-72 0 0,1-1 61 0 0,0 1 1 0 0,0 0-1 0 0,0 0 1 0 0,0 0-1 0 0,0 0 1 0 0,0 1-1 0 0,0-1 1 0 0,0 1-1 0 0,0-1 1 0 0,0 1-1 0 0,0 0 1 0 0,-1 1-1 0 0,1-1 1 0 0,0 0 0 0 0,-1 1-1 0 0,1-1 1 0 0,-1 1-1 0 0,1 0 1 0 0,2 2-1 0 0,2 4 113 0 0,-1-1-1 0 0,0 1 1 0 0,6 10-1 0 0,-8-10-117 0 0,2 0 0 0 0,-1-1 1 0 0,1 1-1 0 0,0-1 0 0 0,0 0 0 0 0,9 6 0 0 0,-3-6 53 0 0,-12-6-40 0 0,9 4-18 0 0,-9-4-25 0 0,2-1 44 0 0,-2 0 187 0 0,3 1-70 0 0,6 1 87 0 0</inkml:trace>
</inkml:ink>
</file>

<file path=ppt/ink/ink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6"/>
    </inkml:context>
    <inkml:brush xml:id="br0">
      <inkml:brushProperty name="width" value="0.025" units="cm"/>
      <inkml:brushProperty name="height" value="0.025" units="cm"/>
    </inkml:brush>
  </inkml:definitions>
  <inkml:trace contextRef="#ctx0" brushRef="#br0">198 1 2303 0 0,'0'0'6802'0'0,"6"11"-6948"0"0,0 0 567 0 0,-4-7-115 0 0,0-1 0 0 0,-1 1 0 0 0,1-1 0 0 0,0 1 0 0 0,-1 0 0 0 0,0-1 0 0 0,0 1 0 0 0,0 0 0 0 0,-1 0-1 0 0,1 0 1 0 0,-1 4 0 0 0,0-7-83 0 0,-5 19 2206 0 0,4-18-2346 0 0,1-1 10 0 0,-1 2 173 0 0,-1 0 0 0 0,1-1 0 0 0,-1 1 0 0 0,0-1 0 0 0,1 0 0 0 0,-1 0 0 0 0,-3 3 0 0 0,5-4-122 0 0,-29 20 944 0 0,28-20-1076 0 0,-29 23 1432 0 0,30-24-1364 0 0,-1 0 0 0 0,0 1-64 0 0,-1 0-16 0 0,1 0 0 0 0,-5 2 19 0 0,0-1-1 0 0,0 1 1 0 0,-10 2 0 0 0,1-1-30 0 0,13-3 11 0 0,0-1 0 0 0,-1 0 0 0 0,-2 3 0 0 0,-4 2 0 0 0,9-5 0 0 0,0 0 0 0 0,0 0 0 0 0,0 0 1 0 0,0 0-1 0 0,0 0 0 0 0,0 0 0 0 0,0 0 0 0 0,0 0 0 0 0,0 0 0 0 0,0 0 0 0 0,0 0 0 0 0,0 0 0 0 0,0 0 1 0 0,0 0-1 0 0,0 0 0 0 0,1-1 5 0 0,-3 2-10 0 0,-17 13-69 0 0,18-13 74 0 0,0 0 0 0 0,-1 0 0 0 0,1 0 0 0 0,-2 2 31 0 0,3-5 44 0 0,-17 22 155 0 0,16-18-230 0 0,0-1 0 0 0,-1 0 0 0 0,-5 11 0 0 0,7-11-10 0 0,-1 0-33 0 0,1 0 32 0 0,-1 1 11 0 0,0 0-28 0 0,0 0 0 0 0,0 1-1 0 0,0-1 1 0 0,0 1 0 0 0,0-1 0 0 0,1 1-1 0 0,-1-1 1 0 0,1 1 0 0 0,0 2 0 0 0,-1-5 5 0 0,1 13-8 0 0,0-11-13 0 0,0 0 14 0 0,0 0 0 0 0,0 0 0 0 0,0-1 0 0 0,0 1 0 0 0,1 0 0 0 0,-1 0 0 0 0,1-1 0 0 0,-1 1 0 0 0,2 2 0 0 0,-1-1-1 0 0,0 2-115 0 0,10 10-47 0 0,-11-14 150 0 0,1 0 22 0 0,14 23-550 0 0,-14-22 560 0 0,0-1 1 0 0,-1 0-33 0 0,1 0 32 0 0,0 1 11 0 0,0 0 0 0 0,1-1 0 0 0,-1 1 0 0 0,5 9-108 0 0,-4-8 48 0 0,-3-4 26 0 0,2 2-9 0 0,-1 0 22 0 0,6 14-222 0 0,-5-14 286 0 0,-1 0-33 0 0,0 1-10 0 0,0 0 0 0 0,0 0 0 0 0,0 0 0 0 0,0 0 0 0 0,0-1 0 0 0,0 1 0 0 0,0 0 0 0 0,0-1 0 0 0,-1 2 0 0 0,2-4 0 0 0,-6 18 0 0 0,4-11 256 0 0,-1-4-227 0 0,1 0-1 0 0,-1 0 1 0 0,0 0-1 0 0,0 0 0 0 0,0 0 1 0 0,0-1-1 0 0,-1 1 1 0 0,-2 1-1 0 0,3-2-41 0 0,2-1-52 0 0,-4 2-73 0 0,3-2 138 0 0,-1 1 0 0 0,1 0 0 0 0,-1-1 0 0 0,0 1 0 0 0,1-1 0 0 0,0 1 0 0 0,-10 4-141 0 0,11-5 74 0 0,-2 1-1338 0 0</inkml:trace>
</inkml:ink>
</file>

<file path=ppt/ink/ink3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4"/>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5"/>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8"/>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9"/>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0"/>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1"/>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2"/>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3"/>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4"/>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56:52.717"/>
    </inkml:context>
    <inkml:brush xml:id="br0">
      <inkml:brushProperty name="width" value="0.025" units="cm"/>
      <inkml:brushProperty name="height" value="0.025" units="cm"/>
    </inkml:brush>
  </inkml:definitions>
  <inkml:trace contextRef="#ctx0" brushRef="#br0">203 0 2759 0 0,'0'0'15879'0'0,"-16"12"-13662"0"0,-19 13-1529 0 0,6-5-723 0 0,21-15 15 0 0,0 1 0 0 0,0 0-1 0 0,0 0 1 0 0,-13 15 0 0 0,12-8-42 0 0,0 1 1 0 0,1 0-1 0 0,0 1 0 0 0,1 0 1 0 0,1 0-1 0 0,-9 30 0 0 0,12-31-31 0 0,1 0 1 0 0,1 0-1 0 0,-1 0 0 0 0,3 24 0 0 0,1-14 35 0 0,2-1 0 0 0,1 1 0 0 0,0-1 0 0 0,2-1 0 0 0,1 1 0 0 0,0-1 0 0 0,17 29 0 0 0,-18-39 33 0 0,1 0 0 0 0,0-1 0 0 0,1 0 0 0 0,0 0 0 0 0,14 12 0 0 0,8 9-21 0 0,-13-14-79 0 0,24 20-1 0 0,-32-29 149 0 0,8 5-95 0 0,25 14 0 0 0,-21-14 16 0 0,8 3-1 0 0,0-2-1 0 0,50 19 0 0 0,-37-17 31 0 0,-22-9 27 0 0,0-2 0 0 0,29 6 0 0 0,-2-1 0 0 0,-22-6-33 0 0,0-1 0 0 0,0 0-1 0 0,1-2 1 0 0,-1-2 0 0 0,30-1-1 0 0,145-22-158 0 0,-149 11 192 0 0,52-19 0 0 0,-67 19 0 0 0,-9 3 64 0 0,-1-1 0 0 0,28-14 0 0 0,-38 14-159 0 0,-1-2 0 0 0,-1 1-1 0 0,20-21 1 0 0,-23 21 76 0 0,-10 9 18 0 0,4-3-22 0 0,-1 0 0 0 0,0-1 0 0 0,0 1 0 0 0,-1-1 0 0 0,0 0 0 0 0,0 0 0 0 0,0-1 0 0 0,4-10 0 0 0,-7 15 23 0 0,12-32 0 0 0,-10 28 7 0 0,-1 1-1 0 0,0-1 0 0 0,0 0 1 0 0,-1 0-1 0 0,1-10 0 0 0,3-15 20 0 0,1-12 28 0 0,-4 20-44 0 0,-2 21-9 0 0,0-3 23 0 0,1 1-1 0 0,-1-1 1 0 0,0 0 0 0 0,-1-7 0 0 0,0 3-16 0 0,1 7-8 0 0,-1 0 11 0 0,1 1 32 0 0,-1 0-33 0 0,1-1 1 0 0,0 2 32 0 0,0-1-33 0 0,-1-1-10 0 0,1 1 0 0 0,0-1 0 0 0,-1 1 11 0 0,1-1 32 0 0,0 0-31 0 0,-1 0 5 0 0,1-1 1 0 0,0 0-1 0 0,0 1 1 0 0,-1-1-1 0 0,1 1 0 0 0,-1-1 1 0 0,0 0-1 0 0,0 1 1 0 0,0 0-1 0 0,0-1 0 0 0,-3-3 1 0 0,4 6 35 0 0,0-1 11 0 0,-4-8 17 0 0,3 6-5392 0 0</inkml:trace>
</inkml:ink>
</file>

<file path=ppt/ink/ink3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5"/>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6"/>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7"/>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8"/>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89"/>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0"/>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1"/>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92"/>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0"/>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1"/>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0:17.690"/>
    </inkml:context>
    <inkml:brush xml:id="br0">
      <inkml:brushProperty name="width" value="0.025" units="cm"/>
      <inkml:brushProperty name="height" value="0.025" units="cm"/>
    </inkml:brush>
  </inkml:definitions>
  <inkml:trace contextRef="#ctx0" brushRef="#br0">1 109 1375 0 0,'0'0'14390'0'0,"6"-13"-14100"0"0,-2 3-277 0 0,-1 2 16 0 0,0 1 0 0 0,0-1 0 0 0,9-12-1 0 0,-11 18-40 0 0,-1 2-36 0 0,2-2 36 0 0,-1 1 12 0 0,13-11 286 0 0,-14 12-129 0 0,0 0-80 0 0,11-10 74 0 0,4-1 714 0 0,-13 10 575 0 0,5-2-1558 0 0</inkml:trace>
</inkml:ink>
</file>

<file path=ppt/ink/ink3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2"/>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3"/>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4"/>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5"/>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6"/>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7"/>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5"/>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6"/>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7"/>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8"/>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00:19.873"/>
    </inkml:context>
    <inkml:brush xml:id="br0">
      <inkml:brushProperty name="width" value="0.025" units="cm"/>
      <inkml:brushProperty name="height" value="0.025" units="cm"/>
    </inkml:brush>
  </inkml:definitions>
  <inkml:trace contextRef="#ctx0" brushRef="#br0">85 0 1375 0 0,'0'0'22824'0'0,"-1"3"-22685"0"0,-5 4 241 0 0,6-6-302 0 0,0-1-22 0 0,-1 1-18 0 0,-1 2-15 0 0,4-4-9 0 0,-20 23-6 0 0,16-20-8 0 0,-13 14 0 0 0,13-14 0 0 0,1 0 0 0 0,-9 12 0 0 0,9-12 0 0 0,1-3 0 0 0,1-1 0 0 0,-1 3 0 0 0,-16 18 0 0 0,4-3-1232 0 0</inkml:trace>
</inkml:ink>
</file>

<file path=ppt/ink/ink3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8"/>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69"/>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0"/>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1"/>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2"/>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3"/>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74"/>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4"/>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5"/>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1"/>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6:33.134"/>
    </inkml:context>
    <inkml:brush xml:id="br0">
      <inkml:brushProperty name="width" value="0.1" units="cm"/>
      <inkml:brushProperty name="height" value="0.1" units="cm"/>
      <inkml:brushProperty name="color" value="#E71224"/>
    </inkml:brush>
  </inkml:definitions>
  <inkml:trace contextRef="#ctx0" brushRef="#br0">181 259 1839 0 0,'0'0'10960'0'0,"9"17"-13557"0"0,12 30 3602 0 0,-23-49-730 0 0,0 0 0 0 0,1 0 0 0 0,-1 0 0 0 0,1 0 0 0 0,-1 0 1 0 0,0-4-1 0 0,0 3-281 0 0,-15-22 4421 0 0,23 41-6414 0 0,4 3 987 0 0,-7-14 1153 0 0,0 0 1 0 0,-1-1-1 0 0,0 1 1 0 0,0 0-1 0 0,2 7 0 0 0,-17-24 2242 0 0,6 6-2222 0 0,3 1-338 0 0,3 3 364 0 0,1 1 0 0 0,-1 0-1 0 0,0-1 1 0 0,0 1 0 0 0,0 0 0 0 0,0 0-1 0 0,0 0 1 0 0,-1 0 0 0 0,1 0 0 0 0,-3-2 0 0 0,9 20-1439 0 0,-3-10 838 0 0,1-1 0 0 0,-1 0 0 0 0,6 7 0 0 0,6 15-24 0 0,-14-27 368 0 0,-15-19 448 0 0,12 15-556 0 0,3 3 176 0 0,0 0 1 0 0,0 0 0 0 0,0 0 0 0 0,0 0 0 0 0,0 0 0 0 0,0 0 0 0 0,0 0 0 0 0,0 0 0 0 0,0 0-1 0 0,0 0 1 0 0,-1 0 0 0 0,1 0 0 0 0,0 0 0 0 0,0 0 0 0 0,0 0 0 0 0,0 0 0 0 0,0 1 0 0 0,0-1 0 0 0,0 0-1 0 0,0 0 1 0 0,0 0 0 0 0,0 0 0 0 0,0 0 0 0 0,0 0 0 0 0,0 0 0 0 0,0 0 0 0 0,0 0 0 0 0,-1 0-1 0 0,1 0 1 0 0,0 0 0 0 0,0 0 0 0 0,0 0 0 0 0,0 0 0 0 0,0 0 0 0 0,0 0 0 0 0,0 0 0 0 0,0 0-1 0 0,0 0 1 0 0,0 0 0 0 0,0 0 0 0 0,0-1 0 0 0,0 1 0 0 0,0 0 0 0 0,-1 0 0 0 0,1 0 0 0 0,0 0-1 0 0,0 0 1 0 0,0 0 0 0 0,0 0 0 0 0,0 0 0 0 0,0 0 0 0 0,0 0 0 0 0,0 0 0 0 0,0 0 0 0 0,0 0-1 0 0,0 0 1 0 0,0 0 0 0 0,0 0 0 0 0,0 0 0 0 0,0 0 0 0 0,0-1 0 0 0,0 1 0 0 0,0 0 0 0 0,0 0-1 0 0,0 0 1 0 0,0 0 0 0 0,0 0 0 0 0,0 0 0 0 0,0 0 0 0 0,2 7-627 0 0,4 9-514 0 0,-4-13 1059 0 0,0-1 0 0 0,0 0 1 0 0,0 0-1 0 0,1 1 0 0 0,5 4 866 0 0,-4 8-1599 0 0,3 1 781 0 0,-6-14 35 0 0,0 0-10 0 0,-1 0-33 0 0,1-1 32 0 0,1 1 11 0 0,-1 0 0 0 0,0-1 0 0 0,-1 1-10 0 0,0-2-44 0 0,1 1-174 0 0,0 0 180 0 0,-1 0 23 0 0,13 9 592 0 0,-11-11-977 0 0,-1 0 446 0 0,0 1 1 0 0,0-1-1 0 0,-1 0 0 0 0,1 0 0 0 0,0 0 0 0 0,0 0 0 0 0,0 0 0 0 0,-1 0 0 0 0,1 0 1 0 0,0 0-1 0 0,0-1 0 0 0,0-2 969 0 0,-3 10-870 0 0,1-4-149 0 0,1-1 2 0 0,0-1-36 0 0,-1 2 36 0 0,-2 10-245 0 0,3-12 325 0 0,0 1-68 0 0,-3-1-487 0 0,0-5 374 0 0,-6-10 694 0 0,9 15-485 0 0,-20-16 4112 0 0,7 8-6126 0 0,10 6 2060 0 0,1-1 0 0 0,0 1 0 0 0,-1-1 0 0 0,1 1 0 0 0,0-1 0 0 0,0 0 0 0 0,0 1 0 0 0,1-1 0 0 0,-3-4 0 0 0,3 3-63 0 0,0 1 1 0 0,-1-1 0 0 0,0 1-1 0 0,1 0 1 0 0,-1-1 0 0 0,-1 1-1 0 0,1 0 1 0 0,0 0 0 0 0,-1 0-1 0 0,1 1 1 0 0,-1-1 0 0 0,-4-3 0 0 0,-8-8 302 0 0,4 1-300 0 0,8 10-48 0 0,-1-1 0 0 0,1 0 0 0 0,0 0 0 0 0,1 0 0 0 0,-1-1 0 0 0,-3-7 0 0 0,-4-6-34 0 0,-17-19 752 0 0,24 34-743 0 0,0 0 0 0 0,0 0 0 0 0,0 0-1 0 0,1-1 1 0 0,0 1 0 0 0,0-1 0 0 0,0 1 0 0 0,0-1-1 0 0,-2-6 1 0 0,2 5-40 0 0,0 0-1 0 0,1-1 1 0 0,-2-10 0 0 0,0-4 36 0 0,2 15 39 0 0,-3-4 91 0 0,-4-7-226 0 0,7 15 81 0 0,0 0 4 0 0,0-1 0 0 0,-1 0-1 0 0,1 0 1 0 0,0 0 0 0 0,0 1-1 0 0,0-1 1 0 0,0 0 0 0 0,0 0-1 0 0,1 0 1 0 0,-1-1 0 0 0,1 1-1 0 0,-1 0 1 0 0,1 0 0 0 0,0 0-1 0 0,0 0 1 0 0,0-3 0 0 0,0 4-5 0 0,0-1-1 0 0,0 1-36 0 0,0-1 36 0 0,0 0 12 0 0,0 1-19 0 0,-1-2-36 0 0,1 0 1 0 0,1 1-1 0 0,-1-1 1 0 0,0 1-1 0 0,0-1 1 0 0,1 1-1 0 0,0-1 1 0 0,-1 1-1 0 0,1-1 1 0 0,0 1-1 0 0,0-1 0 0 0,0 1 1 0 0,1 0-1 0 0,1-3 1 0 0,-3 4 1 0 0,1 0 26 0 0,0 0-37 0 0,0 1-3 0 0,-1 0 3 0 0,1-2-23 0 0,1 0 0 0 0,-1 1 0 0 0,1-1 0 0 0,0 1-1 0 0,0-1 1 0 0,0 1 0 0 0,-1 0 0 0 0,1 0 0 0 0,0 0 0 0 0,0 0 0 0 0,1 0 0 0 0,-1 0-1 0 0,0 1 1 0 0,0-1 0 0 0,4 0 0 0 0,-4 1 89 0 0,0-1-12 0 0,-2 1-33 0 0,2 0 32 0 0,0 0 11 0 0,0 0 0 0 0,0 0 0 0 0,0 0 0 0 0,0 0 0 0 0,0 0 0 0 0,0 0 0 0 0,0 0 0 0 0,19 4-136 0 0,-19-3 136 0 0,0 0 0 0 0,23 14-7 0 0,-10-4 6 0 0,-13-9-21 0 0,-2-1 15 0 0,1 0-1 0 0,0 0 1 0 0,-1-1 0 0 0,1 1-1 0 0,0 0 1 0 0,-1-1 0 0 0,1 1-1 0 0,0 0 1 0 0,0-1-1 0 0,0 1 1 0 0,-1-1 0 0 0,1 0-1 0 0,4 2 1730 0 0,-24-21-822 0 0,19 19-900 0 0,-11-10 3 0 0,-4 0-38 0 0,14 10 35 0 0,-1-1 0 0 0,1 1 0 0 0,-1-1 0 0 0,-12-5-72 0 0,13 5 72 0 0,-1 1 0 0 0,0 1 0 0 0,-15-4 200 0 0,17 3-150 0 0,-4 0-44 0 0,3 0-6 0 0,-1 1 0 0 0,1-1 11 0 0,1 0 32 0 0,-2 1-33 0 0,1-1-22 0 0,1 1-49 0 0,12 11-3090 0 0,17 5 2432 0 0,-22-13 675 0 0,0 0-1 0 0,0 0 1 0 0,-1 1 0 0 0,1-1-1 0 0,-1 1 1 0 0,0 1-1 0 0,-1-1 1 0 0,1 1-1 0 0,-1 0 1 0 0,9 13-1 0 0,-8-7 43 0 0,1 0-1 0 0,0-1 1 0 0,13 16 1069 0 0,-20-31-1031 0 0,-1 0 0 0 0,0-1 0 0 0,0 1 1 0 0,-1 0-1 0 0,0 0 0 0 0,1 0 0 0 0,-1 0 0 0 0,-4-5 0 0 0,-4-10-93 0 0,-3-7 323 0 0,13 26-341 0 0,3 6-2222 0 0,-2-4 2173 0 0,0 0 0 0 0,0 0 0 0 0,1-1 0 0 0,1 4 0 0 0,3 2-190 0 0,5 10 298 0 0,-5-7 0 0 0,1 1 0 0 0,6 15 0 0 0,-13-24 722 0 0,-1-2-420 0 0,-1 0 0 0 0,0 0 0 0 0,1-1 0 0 0,-1 1 0 0 0,1 0 0 0 0,-1-1 0 0 0,0 1 0 0 0,1-1 0 0 0,-1 0 0 0 0,-1-1 0 0 0,-1 0-178 0 0,0-1 1 0 0,0 0-1 0 0,1-1 1 0 0,-6-5-1 0 0,8 7-60 0 0,-1-1-1 0 0,0 1 1 0 0,0 0-1 0 0,0 0 0 0 0,-1 0 1 0 0,1 0-1 0 0,0 0 1 0 0,-1 0-1 0 0,1 1 1 0 0,-1-1-1 0 0,0 1 1 0 0,1 0-1 0 0,-1 0 1 0 0,0 0-1 0 0,0 0 1 0 0,0 0-1 0 0,0 0 1 0 0,-3 0-1 0 0,6 2-45 0 0,-1-1-1 0 0,1 0 0 0 0,0 1 1 0 0,-1-1-1 0 0,1 0 0 0 0,0 1 1 0 0,-1-1-1 0 0,1 0 0 0 0,0 1 1 0 0,0-1-1 0 0,-1 0 0 0 0,1 1 1 0 0,0-1-1 0 0,0 1 0 0 0,0-1 1 0 0,-1 1-1 0 0,1-1 0 0 0,0 0 1 0 0,0 1-1 0 0,0-1 0 0 0,0 1 1 0 0,0-1-1 0 0,0 1 0 0 0,0-1 1 0 0,0 1-1 0 0,0-1 0 0 0,0 1 1 0 0,0-1-1 0 0,0 0 0 0 0,1 1 1 0 0,-1-1-1 0 0,0 1 0 0 0,0-1 1 0 0,0 1-1 0 0,1-1 0 0 0,5 21-1265 0 0,-5-20 1152 0 0,3 11-188 0 0,0-1-1 0 0,1 0 1 0 0,0 0-1 0 0,1-1 1 0 0,10 14 0 0 0,-16-24 245 0 0,-1-3 295 0 0,0 1 0 0 0,0-1 0 0 0,-1 1 0 0 0,1-1 0 0 0,-1 1 0 0 0,1 0 0 0 0,-1 0 0 0 0,0 0 0 0 0,0 0-1 0 0,0 0 1 0 0,-4-4 0 0 0,0 0 116 0 0,-26-33-275 0 0,-4-3 75 0 0,38 44-602 0 0,-1 0 121 0 0,1 0 0 0 0,-1 0 0 0 0,0 1 0 0 0,0-1 0 0 0,2 5 0 0 0,-2-4 92 0 0,12 26-359 0 0,36 65 526 0 0,-46-89-132 0 0,-2-5 131 0 0,-4-12 194 0 0,-8-17 201 0 0,-2 5-237 0 0,8 15-330 0 0,0-1 1 0 0,0 0-1 0 0,1 1 1 0 0,0-2-1 0 0,-4-18 1 0 0,8 29 264 0 0,16 6-1910 0 0,-10-2 1775 0 0,0 1 0 0 0,0 0 0 0 0,-1 0 0 0 0,0 0 0 0 0,0 1-1 0 0,0 0 1 0 0,0 0 0 0 0,-1 0 0 0 0,5 10 0 0 0,2 7 384 0 0,12 35 0 0 0,-3-7 906 0 0,-20-51-1349 0 0,8-19-1302 0 0,-4 5 1527 0 0,1 0 0 0 0,0 1 0 0 0,0 0 0 0 0,1 0 0 0 0,1 0 0 0 0,12-17 1 0 0,-16 22-154 0 0,-8 8-259 0 0,-9 6-145 0 0,14-5 668 0 0,-4-11-3419 0 0,4 8 2995 0 0,1-6-1 0 0,2-1 767 0 0,-1 1 1 0 0,1 0-1 0 0,5-9 896 0 0,-8 16-1336 0 0,0 0-97 0 0,1-7 58 0 0,0 3 149 0 0,7-13 1110 0 0,-9 17-1233 0 0,2-4 108 0 0,12-15-75 0 0,-12 19-90 0 0,1-1 0 0 0,-1 1 0 0 0,-1-1 11 0 0,1 1 210 0 0,-1 1-147 0 0,1-1-60 0 0,0-1-3 0 0,0 2 32 0 0,0-2-33 0 0,0 1-10 0 0,0 0 0 0 0,0-1 0 0 0,0 1 0 0 0,0-1 0 0 0,0 1 0 0 0,0 0 0 0 0,0-1 0 0 0,0 1 0 0 0,16-13 143 0 0,4-1 1613 0 0,-20 15-1703 0 0,-1-1 1 0 0,1 1-44 0 0,1-1 1 0 0,-1 0 42 0 0,-1 1-51 0 0,0 0 0 0 0,0 0 0 0 0,0 0 0 0 0,0 0 0 0 0,0 0-1 0 0,0 0 1 0 0,0 0 0 0 0,0 0 0 0 0,0 0 0 0 0,0 0 0 0 0,0 0 0 0 0,0-1-1 0 0,0 1 1 0 0,0 0 0 0 0,0 0 0 0 0,0 0 0 0 0,0 0 0 0 0,0 0 0 0 0,0 0-1 0 0,0 0 1 0 0,0 0 0 0 0,0 0 0 0 0,0 0 0 0 0,0 0 0 0 0,0 0 0 0 0,0 0-1 0 0,0 0 1 0 0,0 0 0 0 0,0 0 0 0 0,0 0 0 0 0,0 0 0 0 0,0 0 0 0 0,17-4 64 0 0,-15 4-66 0 0,-1 0 0 0 0,1-1 0 0 0,0 0 33 0 0,11 2 52 0 0,-9-1 50 0 0,2 0 132 0 0,24 5-123 0 0,-28-4-144 0 0,0-2 41 0 0,9 7 46 0 0,-10-4-76 0 0,0-2 32 0 0,0 1-22 0 0,0-1 32 0 0,0 2 1 0 0,1-1-44 0 0,-1 1 1 0 0,-1-2 32 0 0,1 2-33 0 0,2 2 89 0 0,0 0 0 0 0,-1 0-1 0 0,0 0 1 0 0,0 1 0 0 0,1 5-1 0 0,-2-8-87 0 0,0 0 32 0 0,-1-1-33 0 0,1 1-10 0 0,0 2 93 0 0,0 0 0 0 0,0 0 0 0 0,0 0 0 0 0,0-1 0 0 0,-1 1 0 0 0,0 0 0 0 0,0 0 0 0 0,0 0-1 0 0,0 0 1 0 0,0 0 0 0 0,-1 0 0 0 0,0 0 0 0 0,0-1 0 0 0,0 1 0 0 0,-2 6 0 0 0,1-5-84 0 0,0 4 62 0 0,0-3 104 0 0,0 1-1 0 0,-1-1 1 0 0,0 1 0 0 0,-5 8-1 0 0,1-3 175 0 0,-1-1 0 0 0,-16 19 0 0 0,9-12-260 0 0,-1 3 144 0 0,6-7-67 0 0,-19 22 0 0 0,24-30-145 0 0,0 0-1 0 0,0 1 0 0 0,-6 13 1 0 0,8-14-21 0 0,-1-1 1 0 0,1 1-1 0 0,-1 0 1 0 0,0-1-1 0 0,0 0 1 0 0,-1 0-1 0 0,-5 5 1 0 0,9-9 41 0 0,0 0-31 0 0,-1 1-11 0 0,1-1 0 0 0,0 0-12 0 0,1 0-36 0 0,-1 0 19 0 0,1-1-53 0 0,-1-6-1478 0 0,1 3 1510 0 0,0 0 0 0 0,1 0 1 0 0,0-4-1 0 0,-1 7 48 0 0,3-14-20 0 0,0 0-1 0 0,2 1 0 0 0,8-21 1 0 0,-6 17-3 0 0,7-25 0 0 0,15-50 25 0 0,-27 81 20 0 0,-1 7-7 0 0,0-1-1 0 0,0 1 1 0 0,0-1 0 0 0,0 1-1 0 0,1 0 1 0 0,0 0-1 0 0,0-1 1 0 0,0 1 0 0 0,0 0-1 0 0,0 0 1 0 0,1 1 0 0 0,4-6-1 0 0,-6 8-36 0 0,-1 1 0 0 0,1-1 0 0 0,-1 0 0 0 0,1 1 0 0 0,-1-1 0 0 0,1 1 0 0 0,0-1 0 0 0,-1 1-1 0 0,1-1 1 0 0,-1 1 0 0 0,1-1 0 0 0,0 1 0 0 0,0 0 0 0 0,-1 0 0 0 0,1-1 0 0 0,0 1 0 0 0,-1 0 0 0 0,1 0 0 0 0,0 0 0 0 0,0-1-1 0 0,0 1 1 0 0,-1 0 0 0 0,1 0 0 0 0,0 0 0 0 0,0 1 0 0 0,-1-1 0 0 0,1 0 0 0 0,0 0 0 0 0,0 0 0 0 0,-1 0 0 0 0,2 1 0 0 0,0 0-19 0 0,0 1 32 0 0,1-1 419 0 0</inkml:trace>
</inkml:ink>
</file>

<file path=ppt/ink/ink3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2"/>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1"/>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2"/>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3"/>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8"/>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9"/>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50"/>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3"/>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4"/>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4"/>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41.825"/>
    </inkml:context>
    <inkml:brush xml:id="br0">
      <inkml:brushProperty name="width" value="0.025" units="cm"/>
      <inkml:brushProperty name="height" value="0.025" units="cm"/>
    </inkml:brush>
  </inkml:definitions>
  <inkml:trace contextRef="#ctx0" brushRef="#br0">318 616 4143 0 0,'0'0'16414'0'0,"-15"-24"-11941"0"0,6 16-4022 0 0,-1 0 0 0 0,-11-7 1 0 0,11 8-28 0 0,0 0-1 0 0,-10-10 1 0 0,-28-38-104 0 0,29 33-227 0 0,0 0-60 0 0,-25-30 111 0 0,39 44-129 0 0,0 1 0 0 0,0-1 0 0 0,1 0 0 0 0,0 0 0 0 0,-5-13 0 0 0,7 15-13 0 0,-1-1 0 0 0,0 1 1 0 0,-7-10-1 0 0,6 9-5 0 0,1 1 0 0 0,-1-1 0 0 0,-3-9 0 0 0,4 7-58 0 0,-1-3 43 0 0,0 0 0 0 0,0 1-1 0 0,1-1 1 0 0,1 0 0 0 0,0-1-1 0 0,0-20 1 0 0,2 27-30 0 0,2-1 1 0 0,-1 1-1 0 0,1-1 0 0 0,0 1 1 0 0,0-1-1 0 0,1 1 0 0 0,-1 0 1 0 0,1 0-1 0 0,1 0 0 0 0,-1 0 1 0 0,1 1-1 0 0,0-1 0 0 0,1 1 0 0 0,-1 0 1 0 0,1 0-1 0 0,7-5 0 0 0,-7 6 8 0 0,-1 1 0 0 0,1 0 0 0 0,-1 0-1 0 0,1 1 1 0 0,0 0 0 0 0,0 0-1 0 0,0 0 1 0 0,0 0 0 0 0,0 1-1 0 0,1-1 1 0 0,-1 1 0 0 0,0 1 0 0 0,1-1-1 0 0,-1 1 1 0 0,1 0 0 0 0,-1 0-1 0 0,11 2 1 0 0,-6 1 33 0 0,-1 1 1 0 0,0 0-1 0 0,0 1 0 0 0,0 0 1 0 0,0 0-1 0 0,-1 1 0 0 0,1 0 1 0 0,9 9-1 0 0,-5-4 3 0 0,-6-5 28 0 0,0 1-1 0 0,-1 0 1 0 0,0 0 0 0 0,0 0-1 0 0,-1 1 1 0 0,0 0-1 0 0,7 14 1 0 0,-9-16-21 0 0,2-1-14 0 0,-5-5 446 0 0,0-1-424 0 0,0-6-47 0 0,0 1 1 0 0,0-1-1 0 0,3-11 0 0 0,-2 14-27 0 0,1 1 0 0 0,-1-1 0 0 0,1 0 0 0 0,0 0 0 0 0,0 0 0 0 0,0 1 1 0 0,1-1-1 0 0,-1 1 0 0 0,1 0 0 0 0,0 0 0 0 0,0 0 0 0 0,0 0 0 0 0,0 0 0 0 0,0 1 0 0 0,1-1 0 0 0,6-3 0 0 0,0 1 36 0 0,0 0 1 0 0,0 0-1 0 0,0 1 0 0 0,1 1 0 0 0,12-3 0 0 0,-15 5 5 0 0,0 0 0 0 0,0 0-1 0 0,0 1 1 0 0,0 1-1 0 0,-1-1 1 0 0,1 1-1 0 0,0 0 1 0 0,0 1-1 0 0,-1 0 1 0 0,1 0-1 0 0,-1 1 1 0 0,1 0-1 0 0,8 5 1 0 0,-12-6 65 0 0,-1 1 1 0 0,0 0-1 0 0,0-1 0 0 0,0 1 1 0 0,-1 0-1 0 0,1 1 1 0 0,-1-1-1 0 0,1 0 1 0 0,-1 1-1 0 0,0-1 0 0 0,-1 1 1 0 0,4 8-1 0 0,-1 1 170 0 0,-1 0 0 0 0,3 21 0 0 0,-4-21-139 0 0,-2-4-10 0 0,0-1-1 0 0,-1 1 1 0 0,1 0 0 0 0,-2-1 0 0 0,1 1-1 0 0,-6 15 1 0 0,1-4-19 0 0,4-12 52 0 0,0-1 0 0 0,-1 1-1 0 0,0-1 1 0 0,-1 0 0 0 0,1 0 0 0 0,-1-1 0 0 0,-8 11 0 0 0,-39 39 336 0 0,20-23-380 0 0,-35 47 283 0 0,22-28 48 0 0,10-8 128 0 0,34-43-512 0 0,-1 1 0 0 0,0 0 0 0 0,0-1 0 0 0,0 1 0 0 0,0 0 0 0 0,0-1 0 0 0,-3 6 11 0 0,4-6 6 0 0</inkml:trace>
</inkml:ink>
</file>

<file path=ppt/ink/ink3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5"/>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6"/>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8"/>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9"/>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3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0"/>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3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1"/>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3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2"/>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3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3"/>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3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4"/>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8:46.974"/>
    </inkml:context>
    <inkml:brush xml:id="br0">
      <inkml:brushProperty name="width" value="0.025" units="cm"/>
      <inkml:brushProperty name="height" value="0.025" units="cm"/>
      <inkml:brushProperty name="color" value="#FFC114"/>
    </inkml:brush>
  </inkml:definitions>
  <inkml:trace contextRef="#ctx0" brushRef="#br0">472 7 2471 0 0,'-4'-6'17960'0'0,"4"10"-16709"0"0,-11 30-387 0 0,8-26-768 0 0,0-1 1 0 0,0 1-1 0 0,0 0 1 0 0,1 0 0 0 0,1 0-1 0 0,-1 1 1 0 0,1-1-1 0 0,1 0 1 0 0,-1 0-1 0 0,2 1 1 0 0,0 9-1 0 0,-1-16-154 0 0,1-1 43 0 0,1 20 444 0 0,0 0 0 0 0,-3 33 0 0 0,1-23-125 0 0,-1-19-95 0 0,0-1 1 0 0,0 1-1 0 0,-2-1 1 0 0,1 0 0 0 0,-9 22-1 0 0,9-28-94 0 0,-1 0 1 0 0,-1 0-1 0 0,1 0 1 0 0,-1 0-1 0 0,1 0 0 0 0,-1-1 1 0 0,-1 1-1 0 0,1-1 0 0 0,-1 0 1 0 0,0-1-1 0 0,1 1 1 0 0,-1-1-1 0 0,-1 0 0 0 0,-7 4 1 0 0,-5 1 173 0 0,10-4-243 0 0,0 0-1 0 0,0 0 1 0 0,1 1-1 0 0,-11 7 1 0 0,10-6-71 0 0,0 1 0 0 0,0 0 0 0 0,1 1 0 0 0,0 0 0 0 0,0 0 0 0 0,1 0 0 0 0,-10 19 0 0 0,11-19 13 0 0,1-1-24 0 0,0 1 0 0 0,0-1 0 0 0,1 1 0 0 0,-4 11 0 0 0,-1 7 16 0 0,5-15 6 0 0,-1 0-1 0 0,-2 20 0 0 0,0-13 15 0 0,4-10 37 0 0,2-6-28 0 0,-1 1-1 0 0,1-1 0 0 0,-1 1 0 0 0,0-1 1 0 0,0 0-1 0 0,0 1 0 0 0,0-1 0 0 0,0 0 1 0 0,0 0-1 0 0,-2 3 0 0 0,2-4 3 0 0,0 1 31 0 0,-2 3-6 0 0,1-1-1 0 0,-1 1 0 0 0,1 0 0 0 0,-1-1 0 0 0,-1 0 1 0 0,1 0-1 0 0,0 0 0 0 0,-1 0 0 0 0,0 0 1 0 0,0-1-1 0 0,0 0 0 0 0,-7 5 0 0 0,9-7-34 0 0,1-1-1 0 0,-26 18 102 0 0,14-9-76 0 0,-12 9-26 0 0,23-17 0 0 0,1 0 0 0 0,0 0 0 0 0,0 0 0 0 0,-1 0 0 0 0,1 0 0 0 0,-1 0 0 0 0,-1 0 0 0 0,2 1 0 0 0,-11 9 0 0 0,5-3-2836 0 0</inkml:trace>
</inkml:ink>
</file>

<file path=ppt/ink/ink3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5"/>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3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6"/>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3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47"/>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3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5"/>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3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6"/>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3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7"/>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3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8"/>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3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19"/>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3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0"/>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3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1"/>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8:49.425"/>
    </inkml:context>
    <inkml:brush xml:id="br0">
      <inkml:brushProperty name="width" value="0.025" units="cm"/>
      <inkml:brushProperty name="height" value="0.025" units="cm"/>
      <inkml:brushProperty name="color" value="#FFC114"/>
    </inkml:brush>
  </inkml:definitions>
  <inkml:trace contextRef="#ctx0" brushRef="#br0">202 8 2303 0 0,'0'0'18328'0'0,"-3"-6"-16369"0"0,-3 5-1775 0 0,0 1 1 0 0,0 0 0 0 0,0 0-1 0 0,0 0 1 0 0,-1 1-1 0 0,1 0 1 0 0,0 0-1 0 0,0 0 1 0 0,1 1 0 0 0,-1 0-1 0 0,0 0 1 0 0,0 1-1 0 0,1-1 1 0 0,0 1 0 0 0,-10 7-1 0 0,-44 38 552 0 0,59-48-565 0 0,0 0-102 0 0,-1 1 3 0 0,1-1 27 0 0,-12 6 535 0 0,-3-1-229 0 0,8-4-354 0 0,7-1-269 0 0,-1 2-1641 0 0</inkml:trace>
</inkml:ink>
</file>

<file path=ppt/ink/ink3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2"/>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3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0"/>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3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1"/>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3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2"/>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3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33"/>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3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3"/>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3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4"/>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3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5"/>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3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6"/>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3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7"/>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8:55.404"/>
    </inkml:context>
    <inkml:brush xml:id="br0">
      <inkml:brushProperty name="width" value="0.025" units="cm"/>
      <inkml:brushProperty name="height" value="0.025" units="cm"/>
      <inkml:brushProperty name="color" value="#FFC114"/>
    </inkml:brush>
  </inkml:definitions>
  <inkml:trace contextRef="#ctx0" brushRef="#br0">51 6 1839 0 0,'0'0'19352'0'0,"-2"-6"-17013"0"0,-5 26-2350 0 0,5-17 23 0 0,-1 2-25 0 0,1 0 1 0 0,-1 0-1 0 0,2 0 0 0 0,-1 0 1 0 0,-2 10-1 0 0,5-16 13 0 0,-2 3 0 0 0,-1 8 0 0 0,0-1 0 0 0,-2 3 0 0 0,-1 23 0 0 0,3-8 0 0 0,2 22 472 0 0,0-18-280 0 0,-1 39 869 0 0,-7-4-442 0 0,7-63-643 0 0,1 0 0 0 0,0 0 1 0 0,0 0-1 0 0,0 1 0 0 0,0-1 0 0 0,1 0 0 0 0,-1 0 1 0 0,1 0-1 0 0,0 0 0 0 0,0 0 0 0 0,0 0 0 0 0,0 0 1 0 0,2 2-1 0 0,3 8-40 0 0,-4-9 28 0 0,-2-2 22 0 0,1 0 0 0 0,0 1 1 0 0,0-1-1 0 0,0 0 0 0 0,0-1 0 0 0,1 1 0 0 0,-1 0 0 0 0,1 0 0 0 0,-1 0 0 0 0,1-1 0 0 0,2 3 0 0 0,-3-3 14 0 0,0 0 0 0 0,1 1 0 0 0,3 2-40 0 0,1 0 0 0 0,0 0 0 0 0,1 0 0 0 0,-1-1 0 0 0,1 0 0 0 0,-1 0 0 0 0,11 3 0 0 0,-5-2 24 0 0,-12-4 16 0 0,0 0-1 0 0,0 0 0 0 0,0 0 1 0 0,0 0-1 0 0,0 0 0 0 0,0 0 1 0 0,0 0-1 0 0,0 0 1 0 0,0-1-1 0 0,0 1 0 0 0,0 0 1 0 0,0 0-1 0 0,0 0 1 0 0,0 0-1 0 0,0 0 0 0 0,0 0 1 0 0,0 0-1 0 0,0 0 1 0 0,0 0-1 0 0,0 0 0 0 0,0 0 1 0 0,0 0-1 0 0,0 0 0 0 0,0 0 1 0 0,0 0-1 0 0,1 0 1 0 0,-1 0-1 0 0,0 0 0 0 0,0 0 1 0 0,16 7-46 0 0,28 14-18 0 0,18 3 64 0 0,-53-20 19 0 0,-6-2-1 0 0,0-1 0 0 0,0 0 0 0 0,0 1 1 0 0,0 0-1 0 0,-1-1 0 0 0,1 1 0 0 0,-1 0 0 0 0,1 0 1 0 0,-1 1-1 0 0,0-1 0 0 0,0 0 0 0 0,0 1 0 0 0,0 0 1 0 0,0-1-1 0 0,0 1 0 0 0,1 4 0 0 0,5 7 174 0 0,9 25 0 0 0,-10-2 83 0 0,-7-37-505 0 0</inkml:trace>
</inkml:ink>
</file>

<file path=ppt/ink/ink3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8"/>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3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09.329"/>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3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3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3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3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3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3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3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3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8:56.440"/>
    </inkml:context>
    <inkml:brush xml:id="br0">
      <inkml:brushProperty name="width" value="0.025" units="cm"/>
      <inkml:brushProperty name="height" value="0.025" units="cm"/>
      <inkml:brushProperty name="color" value="#FFC114"/>
    </inkml:brush>
  </inkml:definitions>
  <inkml:trace contextRef="#ctx0" brushRef="#br0">0 6 3223 0 0,'0'0'15607'0'0,"0"0"-15659"0"0,2 0-45 0 0,3 0 56 0 0,0 0-1 0 0,1 0 1 0 0,-1-1 0 0 0,5 0 0 0 0,14-2 53 0 0,-20 3 110 0 0,0 0 0 0 0,0 0 1 0 0,0 1-1 0 0,0-1 0 0 0,0 1 0 0 0,0 0 0 0 0,0 0 0 0 0,0 0 1 0 0,-1 0-1 0 0,1 1 0 0 0,0 0 0 0 0,5 3 0 0 0,6 3 722 0 0,-15-8-766 0 0,5 5 212 0 0,-4-3-236 0 0,5 6 114 0 0,8 7 184 0 0,-13-14-342 0 0,1 0-20 0 0,0 0-1662 0 0</inkml:trace>
</inkml:ink>
</file>

<file path=ppt/ink/ink3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3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3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3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3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3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3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3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3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3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06"/>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8:47.418"/>
    </inkml:context>
    <inkml:brush xml:id="br0">
      <inkml:brushProperty name="width" value="0.05" units="cm"/>
      <inkml:brushProperty name="height" value="0.05" units="cm"/>
    </inkml:brush>
  </inkml:definitions>
  <inkml:trace contextRef="#ctx0" brushRef="#br0">52 214 5727 0 0,'-6'0'10644'0'0,"4"4"-10026"0"0,1-2-998 0 0,2 10 5474 0 0,-2-12-5040 0 0,-5-3-136 0 0,5 2 67 0 0,-1 0 1 0 0,1 0 0 0 0,-1 0 0 0 0,1 0-1 0 0,-1 0 1 0 0,1 0 0 0 0,-1 0-1 0 0,1-1 1 0 0,0 1 0 0 0,0 0-1 0 0,-1-2 339 0 0,1 2-212 0 0,0 1-79 0 0,1-1 10 0 0,-1 1-33 0 0,-4-7-584 0 0,5 7 702 0 0,-12-11 198 0 0,16 3-1211 0 0,-4 8 832 0 0,1-1 39 0 0,0 0 4 0 0,9-20-44 0 0,-9 20 54 0 0,0-1 0 0 0,5-13 632 0 0,-6 15-480 0 0,0 0-85 0 0,1-1-42 0 0,3-5 37 0 0,0-1 0 0 0,0 1 0 0 0,-1-1 0 0 0,0 1 0 0 0,0-1 0 0 0,3-10-1 0 0,-1 1-114 0 0,-1 6 64 0 0,-4 9 118 0 0,0 1-42 0 0,0-1-29 0 0,0 0-50 0 0,0 0 0 0 0,1 0 0 0 0,-1 0 0 0 0,0 0 0 0 0,0 0-1 0 0,0 0 1 0 0,1 0 0 0 0,-1 0 0 0 0,0 0 0 0 0,1 0 0 0 0,-1 0-1 0 0,1 1 1 0 0,-1-1 0 0 0,2-1 0 0 0,4 2 62 0 0,4 8-39 0 0,-8-7-26 0 0,-1 1 0 0 0,0 0 0 0 0,0-1 0 0 0,0 1 0 0 0,0 0 0 0 0,-1 0 0 0 0,1 0 0 0 0,0 0 0 0 0,-1 0 0 0 0,0 0 0 0 0,1 0 0 0 0,-1 0 0 0 0,0 0 0 0 0,0 0 0 0 0,0 0 0 0 0,0 0 0 0 0,0 2 0 0 0,-1 3 20 0 0,-1 0 1 0 0,1 0-1 0 0,-4 7 0 0 0,4-11-24 0 0,-3 7-1 0 0,-8 19 0 0 0,12-28-7 0 0,-1 1-1 0 0,1 0 1 0 0,-1-1-1 0 0,1 1 0 0 0,-1-1 1 0 0,1 1-1 0 0,0 0 1 0 0,0-1-1 0 0,0 1 1 0 0,0 0-1 0 0,0-1 1 0 0,0 1-1 0 0,1 0 1 0 0,-1-1-1 0 0,1 4 1 0 0,0-2-13 0 0,0-1-28 0 0,0-1 25 0 0,4 7-158 0 0,-5-8 117 0 0,1 1-72 0 0,0-1 76 0 0,1 1 37 0 0,-1 0-33 0 0,0-1 47 0 0,0 0 0 0 0,0 0 0 0 0,-1 0-1 0 0,1 0 1 0 0,0 0 0 0 0,0-1-1 0 0,-1 1 1 0 0,1 0 0 0 0,0 0-1 0 0,-1-1 1 0 0,1 1 0 0 0,0 0 0 0 0,-1-1-1 0 0,1 1 1 0 0,0-1 0 0 0,-1 1-1 0 0,1-1 1 0 0,-1 1 0 0 0,1-1-1 0 0,-1 1 1 0 0,1-1 0 0 0,-1 0-1 0 0,0 1 1 0 0,1-1 0 0 0,-1 0 0 0 0,0 1-1 0 0,1-1 1 0 0,-1 0 0 0 0,0 1-1 0 0,0-1 1 0 0,1-1 0 0 0,-1 2 5 0 0,15-56 684 0 0,-10 26-491 0 0,1-18 25 0 0,-5 47-172 0 0,-1 0-31 0 0,1-1-11 0 0,0 1-11 0 0,-1 0-31 0 0,1 0 31 0 0,0-1 11 0 0,0 1 0 0 0,1 1 0 0 0,-1-1 11 0 0,0 1 42 0 0,1 0 11 0 0,-2 0 79 0 0,8 7 69 0 0,-7-5-200 0 0,0 0 0 0 0,0 0 0 0 0,0 0 0 0 0,-1 0 0 0 0,1 0 0 0 0,0 0 0 0 0,-1 0 0 0 0,0 0 0 0 0,1 0 0 0 0,-1 1 0 0 0,0 2 0 0 0,-3 24 153 0 0,2-24-157 0 0,-5 37-149 0 0,6-41 87 0 0,0 0 30 0 0,0 0-32 0 0,0-1-86 0 0,1 1 68 0 0,-1 1-7 0 0,0-2 66 0 0,1 0-1 0 0,-1 0 0 0 0,0 1 1 0 0,0-1-1 0 0,0 0 0 0 0,0 0 1 0 0,0 0-1 0 0,1 1 0 0 0,-1-1 1 0 0,0 0-1 0 0,0 0 0 0 0,0 0 1 0 0,1 0-1 0 0,-1 0 0 0 0,0 0 1 0 0,0 1-1 0 0,1-1 1 0 0,-1 0-1 0 0,0 0 0 0 0,0 0 1 0 0,1 0-1 0 0,-1 0 0 0 0,0 0 1 0 0,0 0-1 0 0,1 0 0 0 0,-1 0 1 0 0,0 0-1 0 0,0 0 0 0 0,1 0 1 0 0,-1 0-1 0 0,0 0 1 0 0,0 0-1 0 0,1 0 0 0 0,-1-1 1 0 0,0 1-1 0 0,0 0 0 0 0,0 0 1 0 0,1 0-1 0 0,-1 0 0 0 0,0 0 1 0 0,0 0-1 0 0,1-1 0 0 0,5-6-174 0 0,-5 7 241 0 0,1-7-7 0 0,0 0-1 0 0,0 0 1 0 0,-1 0 0 0 0,0 0-1 0 0,0 0 1 0 0,-1-1-1 0 0,1 1 1 0 0,-2-9 0 0 0,1-5 22 0 0,0 20-52 0 0,-1-1-8 0 0,1-1-1 0 0,1 1 0 0 0,-1 0 0 0 0,0-1 0 0 0,1 1 0 0 0,-1 0 0 0 0,1 0 0 0 0,-1 0 0 0 0,3-4 0 0 0,-2 5 54 0 0,-1 0 9 0 0,0 1-4 0 0,1-1-51 0 0,1 1-13 0 0,0-1 0 0 0,-2 1 14 0 0,1 0-1 0 0,0 0 1 0 0,-1 0-1 0 0,1 0 1 0 0,0 0-1 0 0,-1 0 1 0 0,1 0-1 0 0,-1 0 1 0 0,1 0-1 0 0,0 0 1 0 0,-1 0-1 0 0,1 1 1 0 0,0-1-1 0 0,-1 0 1 0 0,1 0-1 0 0,-1 1 1 0 0,1-1-1 0 0,-1 1 1 0 0,1-1-1 0 0,-1 0 1 0 0,1 1 0 0 0,-1-1-1 0 0,1 1 1 0 0,-1-1-1 0 0,0 1 1 0 0,1-1-1 0 0,-1 1 1 0 0,1 0-1 0 0,-1 0 3 0 0,1 1 1 0 0,0-1-1 0 0,-1 1 0 0 0,1-1 0 0 0,-1 1 0 0 0,0-1 1 0 0,0 1-1 0 0,1-1 0 0 0,-1 1 0 0 0,0-1 0 0 0,0 1 1 0 0,0-1-1 0 0,-1 1 0 0 0,1-1 0 0 0,0 1 1 0 0,-1 1-1 0 0,0 0-31 0 0,1 1 0 0 0,-1-1 0 0 0,1 0 0 0 0,0 1 0 0 0,0-1 0 0 0,0 0 0 0 0,0 1 0 0 0,0-1 0 0 0,2 6-1 0 0,-2-8-26 0 0,1 0 20 0 0,-1 0-20 0 0,1 0 20 0 0,-1-1-31 0 0,0 0-342 0 0,1 0 384 0 0,-1 0 0 0 0,1 0 0 0 0,0 0 0 0 0,-1 0-1 0 0,1 0 1 0 0,-1-1 0 0 0,1 1 0 0 0,-1 0 0 0 0,1 0 0 0 0,-1-1 0 0 0,0 1-1 0 0,1 0 1 0 0,-1-1 0 0 0,1 1 0 0 0,-1 0 0 0 0,0-1 0 0 0,1 1 0 0 0,-1-1 0 0 0,0 1-1 0 0,1 0 1 0 0,-1-2 0 0 0,5-14 43 0 0,-3 7 11 0 0,1 0-1 0 0,0 0 1 0 0,7-12 0 0 0,-9 19-23 0 0,-1 1 0 0 0,1 0 0 0 0,0 0 0 0 0,0 0 0 0 0,0-1 0 0 0,0 1 0 0 0,0 0 0 0 0,0 1 0 0 0,1-1 0 0 0,-1 0 0 0 0,0 0 0 0 0,0 0 0 0 0,1 1 0 0 0,-1-1 0 0 0,0 0 0 0 0,1 1 0 0 0,-1 0 0 0 0,0-1 0 0 0,1 1 0 0 0,-1 0 0 0 0,4-1 0 0 0,-5 1 34 0 0,2 0 16 0 0,-2 0-16 0 0,1 1-32 0 0,0-1 159 0 0,1 5 64 0 0,-2-5-223 0 0,1 0 1 0 0,-1 1-1 0 0,0 0 0 0 0,1-1 0 0 0,-1 1 0 0 0,0-1 0 0 0,0 1 0 0 0,1-1 0 0 0,-1 1 0 0 0,0 0 0 0 0,0-1 0 0 0,0 1 0 0 0,0-1 0 0 0,0 1 0 0 0,0 0 0 0 0,0-1 0 0 0,0 1 0 0 0,0-1 0 0 0,0 1 0 0 0,0 0 0 0 0,0-1 0 0 0,0 2 0 0 0,-1 4-164 0 0,0-3 35 0 0,1-1-1 0 0,0 0 1 0 0,-1 1 0 0 0,1-1-1 0 0,-1 0 1 0 0,1 0-1 0 0,-1 1 1 0 0,0-1 0 0 0,-1 2-1 0 0,2-4 29 0 0,1-1 18 0 0,14-13 144 0 0,-12 11-57 0 0,0 0 0 0 0,0 0 0 0 0,0 0 0 0 0,0 1 0 0 0,1-1-1 0 0,-1 1 1 0 0,1 0 0 0 0,6-3 0 0 0,-8 4-26 0 0,1 1 0 0 0,-1-1 0 0 0,0 1 0 0 0,0-1 0 0 0,0 0 0 0 0,0 1 0 0 0,0-1 0 0 0,1 1 0 0 0,-1-1 0 0 0,0 1 0 0 0,0-1 0 0 0,0 1 0 0 0,0 0 0 0 0,0-1 9 0 0,1 1 43 0 0,1-1 0 0 0,0 0 0 0 0,0 0 0 0 0,-1 0-1 0 0,7-3 1 0 0,-10 4-51 0 0,0 0-1 0 0,0 0 1 0 0,0-1-1 0 0,0 1 1 0 0,0 0 0 0 0,0 0-1 0 0,0 0 1 0 0,0 0-1 0 0,0 0 1 0 0,0 0 0 0 0,0 0-1 0 0,0 0 1 0 0,0 0-1 0 0,0 0 1 0 0,0 0 0 0 0,0 0-1 0 0,0 0 1 0 0,0 0-1 0 0,0 0 1 0 0,0 0-1 0 0,0 0 1 0 0,0 0 0 0 0,0 0-1 0 0,0 0 1 0 0,0 0-1 0 0,0 0 1 0 0,0 0 0 0 0,0 0-1 0 0,0 0 1 0 0,0 0-1 0 0,0 0 1 0 0,15-8 44 0 0,-13 7-56 0 0,-3 1-17 0 0,-1 1-8 0 0,4-2-5 0 0,21-9-38 0 0,-20 9-748 0 0</inkml:trace>
</inkml:ink>
</file>

<file path=ppt/ink/ink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9:00.768"/>
    </inkml:context>
    <inkml:brush xml:id="br0">
      <inkml:brushProperty name="width" value="0.025" units="cm"/>
      <inkml:brushProperty name="height" value="0.025" units="cm"/>
      <inkml:brushProperty name="color" value="#FFC114"/>
    </inkml:brush>
  </inkml:definitions>
  <inkml:trace contextRef="#ctx0" brushRef="#br0">23 0 6247 0 0,'0'0'11040'0'0,"0"23"-7049"0"0,-3-7-2647 0 0,1-8-1190 0 0,0-1 1 0 0,1 0-1 0 0,0 15 0 0 0,-4 9 911 0 0,2-18-658 0 0,3-13-343 0 0,0 3-17 0 0,1 0-1 0 0,-1 0 0 0 0,0 0 1 0 0,-1 0-1 0 0,1-1 1 0 0,-2 6-1 0 0,0 5 53 0 0,1 4-20 0 0,0-1-1 0 0,1 1 1 0 0,1-1 0 0 0,0 1-1 0 0,6 27 1 0 0,-6-36-72 0 0,1-2 9 0 0,10 13-7 0 0,-8-13-15 0 0,1-1-1 0 0,1 1 1 0 0,-1-1 0 0 0,1 0-1 0 0,0 0 1 0 0,0 0-1 0 0,0-1 1 0 0,1 0 0 0 0,7 3-1 0 0,0 1 8 0 0,-5-3-3 0 0,-1 0 0 0 0,2 0-1 0 0,-1-1 1 0 0,1-1 0 0 0,14 5 0 0 0,-5-5-35 0 0,0-1-1 0 0,1 0 0 0 0,-1-2 1 0 0,20-1-1 0 0,137-12 38 0 0,-130 10 2 0 0,65-2 60 0 0,-95 6-7 0 0,1 1-1 0 0,-1 0 1 0 0,25 7 0 0 0,47 18 449 0 0,-63-18-347 0 0,-1 2 0 0 0,-1 0 1 0 0,29 19-1 0 0,-43-23-103 0 0,-1-1 0 0 0,0 1-1 0 0,0 0 1 0 0,-1 1 0 0 0,13 16 0 0 0,26 47 284 0 0,-33-46-300 0 0,-9-16-23 0 0,0-1-1 0 0,1 0 0 0 0,0-1 1 0 0,0 1-1 0 0,1-1 1 0 0,6 6-1 0 0,-7-7-14 0 0,1 1 0 0 0,18 18 0 0 0,-23-23 0 0 0,1-1 0 0 0,1 2 0 0 0,0-1 0 0 0,0 1 0 0 0,0-1 0 0 0,0 0 0 0 0,0 0 0 0 0,0-1 0 0 0,1 1 0 0 0,-1 0 0 0 0,0-1 0 0 0,5 1 0 0 0,-5 0 0 0 0,-4-2 0 0 0,8 2 0 0 0,3-1 0 0 0,22 6 64 0 0,-27-7-1291 0 0</inkml:trace>
</inkml:ink>
</file>

<file path=ppt/ink/ink40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0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0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0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0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0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0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0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7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0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0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9:02.518"/>
    </inkml:context>
    <inkml:brush xml:id="br0">
      <inkml:brushProperty name="width" value="0.025" units="cm"/>
      <inkml:brushProperty name="height" value="0.025" units="cm"/>
      <inkml:brushProperty name="color" value="#FFC114"/>
    </inkml:brush>
  </inkml:definitions>
  <inkml:trace contextRef="#ctx0" brushRef="#br0">0 0 3679 0 0,'0'0'13520'0'0,"15"19"-13296"0"0,-11-16-123 0 0,-1 0-1 0 0,1 0 0 0 0,0 0 0 0 0,0-1 1 0 0,0 1-1 0 0,0-1 0 0 0,0 0 1 0 0,6 2-1 0 0,44 10 1128 0 0,-39-10-1132 0 0,33 5 1440 0 0,-27-6-1368 0 0,22 7 448 0 0,-36-7 129 0 0,-4-2-1378 0 0</inkml:trace>
</inkml:ink>
</file>

<file path=ppt/ink/ink40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0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0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0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0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0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0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0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0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0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31.293"/>
    </inkml:context>
    <inkml:brush xml:id="br0">
      <inkml:brushProperty name="width" value="0.1" units="cm"/>
      <inkml:brushProperty name="height" value="0.1" units="cm"/>
      <inkml:brushProperty name="color" value="#004F8B"/>
    </inkml:brush>
  </inkml:definitions>
  <inkml:trace contextRef="#ctx0" brushRef="#br0">152 251 3223 0 0,'-23'-1'13934'0'0,"22"0"-13909"0"0,-1-1 189 0 0,-1 0 1 0 0,0 0-1 0 0,1 0 1 0 0,0-1-1 0 0,-1 0 1 0 0,1 1-1 0 0,0-1 1 0 0,0 0-1 0 0,0 0 1 0 0,1 0-1 0 0,-3-5 1 0 0,4 7-304 0 0,-1-1 1 0 0,0 1 0 0 0,1-1-1 0 0,-1 1 1 0 0,1-1-1 0 0,0 0 1 0 0,-1 1-1 0 0,1-1 1 0 0,0 0 0 0 0,0 1-1 0 0,0-1 1 0 0,0 0-1 0 0,0 1 1 0 0,1-1-1 0 0,-1 1 1 0 0,0-1-1 0 0,1 0 1 0 0,-1 1 0 0 0,1-1-1 0 0,0 1 1 0 0,-1-1-1 0 0,1 1 1 0 0,0-1-1 0 0,0 1 1 0 0,1-2 0 0 0,-2 3 53 0 0,1 0 0 0 0,0 0 0 0 0,-1-1 1 0 0,1 1-1 0 0,-1 0 0 0 0,1 0 1 0 0,0 0-1 0 0,-1 0 0 0 0,1 0 0 0 0,-1 0 1 0 0,1 0-1 0 0,0 0 0 0 0,-1 0 1 0 0,1 0-1 0 0,-1 0 0 0 0,1 0 0 0 0,0 0 1 0 0,-1 1-1 0 0,1-1 0 0 0,-1 0 0 0 0,1 0 1 0 0,-1 1-1 0 0,1-1 0 0 0,-1 0 1 0 0,1 1-1 0 0,-1-1 0 0 0,1 0 0 0 0,-1 1 1 0 0,1-1-1 0 0,-1 1 0 0 0,0-1 1 0 0,1 1-1 0 0,12 16-973 0 0,-12-15 1078 0 0,0-1-1 0 0,-1 1 1 0 0,1 0-1 0 0,-1 0 1 0 0,1 0-1 0 0,-1 0 1 0 0,0 0-1 0 0,0-1 1 0 0,0 1-1 0 0,0 0 1 0 0,0 0-1 0 0,0 0 1 0 0,-1 0-1 0 0,1 0 1 0 0,-1 0-1 0 0,1-1 1 0 0,-1 1-1 0 0,0 0 1 0 0,1 0-1 0 0,-1-1 1 0 0,0 1-1 0 0,0 0 1 0 0,0-1-1 0 0,-1 1 1 0 0,1-1-1 0 0,0 1 1 0 0,0-1-1 0 0,-1 0 1 0 0,1 0-1 0 0,-1 1 1 0 0,1-1-1 0 0,-1 0 1 0 0,0 0-1 0 0,1-1 1 0 0,-1 1-1 0 0,0 0 1 0 0,0 0-1 0 0,1-1 1 0 0,-1 1-1 0 0,0-1 1 0 0,0 0-1 0 0,0 1 1 0 0,0-1-1 0 0,0 0 1 0 0,0 0-1 0 0,1 0 1 0 0,-1 0-1 0 0,0-1 1 0 0,0 1-1 0 0,0 0 1 0 0,0-1-1 0 0,0 1 1 0 0,1-1-1 0 0,-1 0 1 0 0,0 0-1 0 0,0 1 1 0 0,1-1-1 0 0,-1 0 1 0 0,1-1-1 0 0,-1 1 1 0 0,1 0-1 0 0,-1 0 1 0 0,-1-3-1 0 0,2 3-170 0 0,-1-1-1 0 0,1 0 1 0 0,0 0 0 0 0,0 0-1 0 0,0 0 1 0 0,0 0 0 0 0,1 0-1 0 0,-1-1 1 0 0,0 1-1 0 0,1 0 1 0 0,-1 0 0 0 0,1 0-1 0 0,0-1 1 0 0,0 1-1 0 0,0 0 1 0 0,0 0 0 0 0,0-1-1 0 0,1 1 1 0 0,-1 0 0 0 0,0 0-1 0 0,1-1 1 0 0,0 1-1 0 0,-1 0 1 0 0,1 0 0 0 0,0 0-1 0 0,3-4 1 0 0,-4 6 58 0 0,1 0 0 0 0,-1 0 0 0 0,0 0 0 0 0,1 0 0 0 0,-1 0-1 0 0,1 0 1 0 0,-1 0 0 0 0,1 0 0 0 0,-1 0 0 0 0,1 0 0 0 0,-1 0 0 0 0,0 0 0 0 0,1 0 0 0 0,-1 0 0 0 0,1 0 0 0 0,-1 1 0 0 0,1-1-1 0 0,-1 0 1 0 0,0 0 0 0 0,1 1 0 0 0,-1-1 0 0 0,0 0 0 0 0,1 0 0 0 0,-1 1 0 0 0,0-1 0 0 0,1 0 0 0 0,-1 1 0 0 0,0-1 0 0 0,1 0-1 0 0,-1 1 1 0 0,0 0 0 0 0,11 12 184 0 0,-11-13-182 0 0,3 4 84 0 0,-1 0 1 0 0,1 0-1 0 0,-1 0 0 0 0,0 0 0 0 0,0 0 0 0 0,-1 0 1 0 0,1 1-1 0 0,-1-1 0 0 0,0 1 0 0 0,0-1 0 0 0,0 1 1 0 0,-1 0-1 0 0,0-1 0 0 0,0 6 0 0 0,0-10 13 0 0,0 0-1 0 0,0 1 1 0 0,0-1 0 0 0,0 0-1 0 0,0 1 1 0 0,0-1-1 0 0,0 0 1 0 0,0 1 0 0 0,-1-1-1 0 0,1 0 1 0 0,0 1-1 0 0,0-1 1 0 0,0 0 0 0 0,-1 0-1 0 0,1 1 1 0 0,0-1-1 0 0,0 0 1 0 0,0 0 0 0 0,-1 1-1 0 0,1-1 1 0 0,0 0-1 0 0,-1 0 1 0 0,1 1 0 0 0,0-1-1 0 0,-1 0 1 0 0,1 0-1 0 0,0 0 1 0 0,0 0 0 0 0,-1 0-1 0 0,1 0 1 0 0,-1 0-1 0 0,1 0 1 0 0,0 1 0 0 0,-1-1-1 0 0,1 0 1 0 0,0 0-1 0 0,-1 0 1 0 0,1-1 0 0 0,0 1-1 0 0,-1 0 1 0 0,1 0-1 0 0,0 0 1 0 0,-1 0 0 0 0,-12-4-119 0 0,8 1 155 0 0,-1-1-1 0 0,1 1 1 0 0,0-1-1 0 0,0-1 1 0 0,0 1 0 0 0,0-1-1 0 0,1 1 1 0 0,-4-7-1 0 0,6 9-95 0 0,-1-1-31 0 0,1 0-1 0 0,-1-1 1 0 0,1 1-1 0 0,-1-1 0 0 0,1 0 1 0 0,0 0-1 0 0,1 0 0 0 0,-1 0 1 0 0,-1-5-1 0 0,3 6 19 0 0,0 0-1 0 0,0 0 1 0 0,0 0-1 0 0,0 0 1 0 0,1 0-1 0 0,0-3 1 0 0,1-2-24 0 0,-1-1 0 0 0,0-15 360 0 0,5 42-866 0 0,0 39 1619 0 0,-7-58-1078 0 0,0 0 0 0 0,1 0 0 0 0,-1 1-1 0 0,0-1 1 0 0,1 0 0 0 0,-1 0 0 0 0,0 0-1 0 0,1 0 1 0 0,-1 0 0 0 0,1 0 0 0 0,-1 0 0 0 0,1 0-1 0 0,0 0 1 0 0,-1 0 0 0 0,1 0 0 0 0,0 0-1 0 0,0 0 1 0 0,0 0 0 0 0,0 0 0 0 0,0-2 0 0 0,1-25-215 0 0,-1 22 204 0 0,8-33 2472 0 0,-11 60-4112 0 0,0 8 540 0 0,-2 21 1842 0 0,4-51-749 0 0,0 0 0 0 0,0 0 0 0 0,0 0 0 0 0,0 0 0 0 0,1 0 1 0 0,-1 0-1 0 0,0-1 0 0 0,0 1 0 0 0,1 0 0 0 0,-1 0 0 0 0,1-1 1 0 0,-1 1-1 0 0,1 0 0 0 0,0-2 0 0 0,-2-6-60 0 0,1 1 0 0 0,0-1-1 0 0,1-11 234 0 0,0 18-61 0 0,0 1-92 0 0,0 0 0 0 0,0 0 0 0 0,-1 0-1 0 0,1 1 1 0 0,0-1 0 0 0,0 0-1 0 0,0 0 1 0 0,0 0 0 0 0,0 0 0 0 0,0 0-1 0 0,0 0 1 0 0,1 0 0 0 0,-1 0 0 0 0,0 1-1 0 0,1-3 1 0 0,1 1-127 0 0,-2 1 130 0 0,1 0 0 0 0,0-1 0 0 0,0 1 0 0 0,-1 0 0 0 0,1 0 0 0 0,-1-1 0 0 0,1 1 0 0 0,-1-1 0 0 0,1 1 0 0 0,-1-1 0 0 0,0 1 0 0 0,0 0 0 0 0,0-3 0 0 0,0 4 118 0 0,7-14 139 0 0,-7 14-256 0 0,6-10 0 0 0,-4 9 0 0 0,-1 0 0 0 0,0 0 0 0 0,0-1 0 0 0,1 1 0 0 0,-1 0 0 0 0,0 0 0 0 0,0 0 0 0 0,0-1 0 0 0,1 1 0 0 0,-1 0 0 0 0,0 0 11 0 0,37-23 306 0 0,-38 24-315 0 0,17-8 296 0 0,1 2-178 0 0,-17 6-72 0 0,1-1-36 0 0,15-3 132 0 0,-15 3-144 0 0,0 1 0 0 0,0-1 0 0 0,2 0 118 0 0,20-3 159 0 0,1 2-96 0 0,26 8 350 0 0,-50-6-488 0 0,1 0-33 0 0,0 0-10 0 0,0 0 0 0 0,0 0 0 0 0,0 0 0 0 0,0 1 0 0 0,0 0 11 0 0,0-1 32 0 0,0 1-33 0 0,0-1 1 0 0,-2 1 42 0 0,2-1 0 0 0,0 1-31 0 0,-2-1 31 0 0,1 0 24 0 0,0 0-50 0 0,1 1 0 0 0,-1-1 0 0 0,1 1 0 0 0,-1-1 0 0 0,1 1 0 0 0,-1 0 0 0 0,1 0 0 0 0,-1-1 0 0 0,1 1 0 0 0,1 2-1 0 0,25 21 441 0 0,10 8-211 0 0,-33-28-213 0 0,-1-1 0 0 0,-1 1 1 0 0,1 0-1 0 0,0 0 0 0 0,-1 0 0 0 0,0 1 0 0 0,0-1 0 0 0,0 1 1 0 0,-1 0-1 0 0,4 8 0 0 0,2 8 138 0 0,-6-15-168 0 0,-1-2 43 0 0,1 1 0 0 0,-1-1-1 0 0,-1 1 1 0 0,1 0 0 0 0,0-1-1 0 0,-1 1 1 0 0,0 4 0 0 0,0-9-3 0 0,0 4 203 0 0,0-2-191 0 0,0-1-6 0 0,-1 1-36 0 0,1 0 19 0 0,0 0-20 0 0,-1-1 20 0 0,2 2-3 0 0,-5 10 9 0 0,4-13 0 0 0,0 2-25 0 0,-1 0 19 0 0,1 0-31 0 0,-1-1-11 0 0,1 1 0 0 0,-1 0 0 0 0,0 4 125 0 0,-4 2 600 0 0,-2 2-588 0 0,7-10-84 0 0,-1 0 12 0 0,0 1-6 0 0,0 0-36 0 0,1 0 19 0 0,-1 0-31 0 0,0 0-11 0 0,0 1 0 0 0,0-1 0 0 0,0 0 0 0 0,-1 0 129 0 0,2-1-70 0 0,-1 1-36 0 0,0 0 30 0 0,0-1 0 0 0,0 1-31 0 0,0-1 31 0 0,0 1 0 0 0,0-1-31 0 0,-1 1-19 0 0,1 0 1 0 0,-1 0 0 0 0,0-1-1 0 0,1 1 1 0 0,-1-1-1 0 0,0 1 1 0 0,0-1-1 0 0,0 0 1 0 0,0 1 0 0 0,1-1-1 0 0,-1 0 1 0 0,0 0-1 0 0,-3-1 1 0 0,-1 1-1 0 0,-22-1-75 0 0,26 1 72 0 0,1 0 0 0 0,-1-1 0 0 0,1 1 0 0 0,0 0 0 0 0,-1 0 0 0 0,-1-1 38 0 0,1 0-18 0 0,0 1 0 0 0,0-1 0 0 0,0 1 0 0 0,0 0 0 0 0,0 0-1 0 0,0 0 1 0 0,0 0 0 0 0,0 0 0 0 0,0 0 0 0 0,0 0 0 0 0,0 1 0 0 0,0-1-1 0 0,0 1 1 0 0,-2 0 0 0 0,3 0-20 0 0,-1 0 0 0 0,0-1 0 0 0,0 1 0 0 0,1-1 0 0 0,-1 1 0 0 0,0-1 0 0 0,-2 1-15 0 0,0 1-1 0 0,0-1 1 0 0,0-1-1 0 0,-1 1 1 0 0,1-1-1 0 0,0 1 1 0 0,0-1-1 0 0,-8-1 1 0 0,-1 0-27 0 0,3 0-24 0 0,0-1-1 0 0,1 0 1 0 0,-1 0 0 0 0,-12-6 0 0 0,-12-6 10 0 0,-1 0-69 0 0,33 13 134 0 0,0 0-50 0 0,-1 0 0 0 0,0-1 0 0 0,1 1 0 0 0,0-1 0 0 0,-1 0 0 0 0,-2-3 0 0 0,4 5-13 0 0,11 6-3800 0 0,0-2 3799 0 0,10 5 1 0 0,27 13-62 0 0,10-5 52 0 0,-39-12 64 0 0,12 1 0 0 0,-28-5 0 0 0,1 0 0 0 0,-5-1 0 0 0,28 3 0 0 0,-24-3 0 0 0,0 0 11 0 0,-1 0 32 0 0,0 1-33 0 0,2-1-10 0 0,24 0-154 0 0,-26 0 129 0 0,-1 0 1 0 0,1 0 0 0 0,0-1 0 0 0,0 1 0 0 0,-1 0 0 0 0,1 0 0 0 0,0-1 0 0 0,0 1 0 0 0,-1-1 0 0 0,1 1 0 0 0,0 0 0 0 0,-1-1 0 0 0,1 1 0 0 0,-1-1 0 0 0,1 0 0 0 0,-1 1 0 0 0,1-1 0 0 0,-1 1 0 0 0,1-1 0 0 0,-1 0 0 0 0,1 1 0 0 0,-1-1 0 0 0,0 0 0 0 0,1 0 0 0 0,-1 0 0 0 0,5-16-580 0 0,-5 17 603 0 0,1-4-3 0 0,0-15 11 0 0,-1 18 36 0 0,0 1-72 0 0,0-1 1 0 0,0 0 0 0 0,0 1 0 0 0,0-1 0 0 0,-1 0 0 0 0,1 1 0 0 0,0-1 0 0 0,0 0 0 0 0,0 1 0 0 0,1-1 0 0 0,-1 0 0 0 0,0 0 0 0 0,0 1 0 0 0,0-1 0 0 0,0 0 0 0 0,1 1-1 0 0,-1-1 1 0 0,0 1 0 0 0,1-2 0 0 0,-1 2-136 0 0,0-1 87 0 0,2-2-242 0 0,-2 1 307 0 0,1 1 12 0 0,0-1-12 0 0,-1 2-36 0 0,1-1 36 0 0,0-1 12 0 0,0 1 0 0 0,0-2-4 0 0,0 0-1 0 0,0 0 1 0 0,0 1-1 0 0,0-1 1 0 0,0 0-1 0 0,-1 0 1 0 0,1 0-1 0 0,-1 0 1 0 0,0 0-1 0 0,0 0 1 0 0,0 0-1 0 0,0-4 1 0 0,-8-27 227 0 0,6 30-196 0 0,2 1 63 0 0,-2-5 100 0 0,-1 0-1 0 0,1 1 0 0 0,-1-1 0 0 0,-1 1 0 0 0,1 0 1 0 0,-10-14-1 0 0,9 18-33 0 0,0-1 1 0 0,-1 0-1 0 0,1 1 0 0 0,-1 0 1 0 0,0 0-1 0 0,0 0 0 0 0,0 1 0 0 0,0 0 1 0 0,0 0-1 0 0,-1 0 0 0 0,-6-1 1 0 0,2 1-177 0 0,6 0 106 0 0,-1 1 1 0 0,1 1-1 0 0,0-1 0 0 0,0 0 0 0 0,0 1 1 0 0,-1 0-1 0 0,1 0 0 0 0,0 0 0 0 0,-1 1 1 0 0,1-1-1 0 0,0 1 0 0 0,0 0 1 0 0,-7 2-1 0 0,4 0-61 0 0,4-3-22 0 0,1 1 0 0 0,0-1 0 0 0,-1 1 0 0 0,1 0 0 0 0,0 0 0 0 0,0 0 0 0 0,-4 3 0 0 0,5-3-83 0 0,-1 0-13 0 0,-3 4-147 0 0,0 4 54 0 0,3-2 33 0 0,1-2 86 0 0,0 0 0 0 0,0-1 1 0 0,1 1-1 0 0,0 0 0 0 0,0 0 0 0 0,0-1 0 0 0,0 1 0 0 0,1 0 1 0 0,0 0-1 0 0,0-1 0 0 0,2 6 0 0 0,-2-5-23 0 0,1 1 16 0 0,0 0 1 0 0,0 0-1 0 0,1 0 0 0 0,-1-1 0 0 0,1 1 1 0 0,1-1-1 0 0,-1 1 0 0 0,1-1 0 0 0,0 0 1 0 0,0 0-1 0 0,0-1 0 0 0,1 1 0 0 0,-1-1 1 0 0,1 0-1 0 0,0 0 0 0 0,1-1 0 0 0,-1 1 1 0 0,8 2-1 0 0,-9-4 54 0 0,0 0 0 0 0,1-1 0 0 0,-1 1 0 0 0,0-1 0 0 0,1 0 1 0 0,-1-1-1 0 0,0 1 0 0 0,1-1 0 0 0,-1 0 0 0 0,6 0 0 0 0,-8-1-5 0 0,0 1 0 0 0,0-1 0 0 0,0 0-1 0 0,0 0 1 0 0,0 0 0 0 0,0 0 0 0 0,0 0-1 0 0,0 0 1 0 0,-1-1 0 0 0,1 1 0 0 0,1-3 0 0 0,-2 4-49 0 0</inkml:trace>
</inkml:ink>
</file>

<file path=ppt/ink/ink40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0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0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0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0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0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5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0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6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0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0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4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0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3.209"/>
    </inkml:context>
    <inkml:brush xml:id="br0">
      <inkml:brushProperty name="width" value="0.025" units="cm"/>
      <inkml:brushProperty name="height" value="0.025" units="cm"/>
      <inkml:brushProperty name="color" value="#00A0D7"/>
    </inkml:brush>
  </inkml:definitions>
  <inkml:trace contextRef="#ctx0" brushRef="#br0">3 100 3679 0 0,'9'-6'10746'0'0,"-10"-1"42"0"0,0 1-7711 0 0,0-1-7160 0 0,-5-33 4081 0 0,3 13-2906 0 0,3 20 690 0 0</inkml:trace>
</inkml:ink>
</file>

<file path=ppt/ink/ink40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0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0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0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0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0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0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0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0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0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3.751"/>
    </inkml:context>
    <inkml:brush xml:id="br0">
      <inkml:brushProperty name="width" value="0.025" units="cm"/>
      <inkml:brushProperty name="height" value="0.025" units="cm"/>
      <inkml:brushProperty name="color" value="#00A0D7"/>
    </inkml:brush>
  </inkml:definitions>
  <inkml:trace contextRef="#ctx0" brushRef="#br0">39 97 4607 0 0,'0'0'16712'0'0,"-10"-17"-14128"0"0,4 3-3312 0 0,0-1-1 0 0,-9-29 1 0 0,14 38-1151 0 0</inkml:trace>
</inkml:ink>
</file>

<file path=ppt/ink/ink40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0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0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0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0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0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0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0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0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2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0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4.261"/>
    </inkml:context>
    <inkml:brush xml:id="br0">
      <inkml:brushProperty name="width" value="0.025" units="cm"/>
      <inkml:brushProperty name="height" value="0.025" units="cm"/>
      <inkml:brushProperty name="color" value="#00A0D7"/>
    </inkml:brush>
  </inkml:definitions>
  <inkml:trace contextRef="#ctx0" brushRef="#br0">79 95 2303 0 0,'0'0'19032'0'0,"-4"-4"-16937"0"0,-5-5-1574 0 0,2 2-704 0 0,-30-33 729 0 0,33 35-1598 0 0,0-1 0 0 0,0 0 0 0 0,-3-7 0 0 0,5 9-6295 0 0</inkml:trace>
</inkml:ink>
</file>

<file path=ppt/ink/ink40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0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0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3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0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0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0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0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0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0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0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4.741"/>
    </inkml:context>
    <inkml:brush xml:id="br0">
      <inkml:brushProperty name="width" value="0.025" units="cm"/>
      <inkml:brushProperty name="height" value="0.025" units="cm"/>
      <inkml:brushProperty name="color" value="#00A0D7"/>
    </inkml:brush>
  </inkml:definitions>
  <inkml:trace contextRef="#ctx0" brushRef="#br0">95 66 7343 0 0,'0'0'13640'0'0,"-16"-12"-10408"0"0,-10-4-3174 0 0,-6-5-125 0 0,12 5-3857 0 0</inkml:trace>
</inkml:ink>
</file>

<file path=ppt/ink/ink40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0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0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0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0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0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0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0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0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0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0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5.250"/>
    </inkml:context>
    <inkml:brush xml:id="br0">
      <inkml:brushProperty name="width" value="0.025" units="cm"/>
      <inkml:brushProperty name="height" value="0.025" units="cm"/>
      <inkml:brushProperty name="color" value="#00A0D7"/>
    </inkml:brush>
  </inkml:definitions>
  <inkml:trace contextRef="#ctx0" brushRef="#br0">106 58 5983 0 0,'0'0'15439'0'0,"-15"-9"-11625"0"0,-27-13-2966 0 0,30 16-2375 0 0,-21-12 1 0 0,30 16-434 0 0</inkml:trace>
</inkml:ink>
</file>

<file path=ppt/ink/ink40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0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1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0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0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0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0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0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0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0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0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5.769"/>
    </inkml:context>
    <inkml:brush xml:id="br0">
      <inkml:brushProperty name="width" value="0.025" units="cm"/>
      <inkml:brushProperty name="height" value="0.025" units="cm"/>
      <inkml:brushProperty name="color" value="#00A0D7"/>
    </inkml:brush>
  </inkml:definitions>
  <inkml:trace contextRef="#ctx0" brushRef="#br0">109 41 4143 0 0,'0'0'14183'0'0,"-3"-1"-10631"0"0,-11-5-1238 0 0,-8-1-949 0 0,10 5-1722 0 0,1-2 0 0 0,0 0 0 0 0,-18-9-1 0 0,23 9-1387 0 0</inkml:trace>
</inkml:ink>
</file>

<file path=ppt/ink/ink40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0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9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0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0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0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0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0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0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0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0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6.304"/>
    </inkml:context>
    <inkml:brush xml:id="br0">
      <inkml:brushProperty name="width" value="0.025" units="cm"/>
      <inkml:brushProperty name="height" value="0.025" units="cm"/>
      <inkml:brushProperty name="color" value="#00A0D7"/>
    </inkml:brush>
  </inkml:definitions>
  <inkml:trace contextRef="#ctx0" brushRef="#br0">83 8 7367 0 0,'0'0'10620'0'0,"-8"-2"-3051"0"0,-7-2-6211 0 0,11 3-1264 0 0,-1 1 0 0 0,1-1 0 0 0,0 1 0 0 0,-1 0 0 0 0,1 0 0 0 0,-8 2 0 0 0,-4-1-1798 0 0,10 0 51 0 0</inkml:trace>
</inkml:ink>
</file>

<file path=ppt/ink/ink40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0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0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0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0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0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0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0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8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0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0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8:48.312"/>
    </inkml:context>
    <inkml:brush xml:id="br0">
      <inkml:brushProperty name="width" value="0.05" units="cm"/>
      <inkml:brushProperty name="height" value="0.05" units="cm"/>
    </inkml:brush>
  </inkml:definitions>
  <inkml:trace contextRef="#ctx0" brushRef="#br0">0 23 1375 0 0,'4'-2'11130'0'0,"9"-8"-10068"0"0,7-1-1078 0 0</inkml:trace>
</inkml:ink>
</file>

<file path=ppt/ink/ink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6.842"/>
    </inkml:context>
    <inkml:brush xml:id="br0">
      <inkml:brushProperty name="width" value="0.025" units="cm"/>
      <inkml:brushProperty name="height" value="0.025" units="cm"/>
      <inkml:brushProperty name="color" value="#00A0D7"/>
    </inkml:brush>
  </inkml:definitions>
  <inkml:trace contextRef="#ctx0" brushRef="#br0">86 1 15487 0 0,'0'0'5866'0'0,"-6"3"-1344"0"0,-7 2-3026 0 0,-12 4-927 0 0,-10 3-4323 0 0,29-9 2135 0 0</inkml:trace>
</inkml:ink>
</file>

<file path=ppt/ink/ink4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1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7.340"/>
    </inkml:context>
    <inkml:brush xml:id="br0">
      <inkml:brushProperty name="width" value="0.025" units="cm"/>
      <inkml:brushProperty name="height" value="0.025" units="cm"/>
      <inkml:brushProperty name="color" value="#00A0D7"/>
    </inkml:brush>
  </inkml:definitions>
  <inkml:trace contextRef="#ctx0" brushRef="#br0">66 1 7367 0 0,'0'0'15685'0'0,"-18"8"-11507"0"0,12-3-4594 0 0,-1 1 1 0 0,1 0-1 0 0,0 0 0 0 0,-6 10 1 0 0,5-8-2702 0 0,3-3-4999 0 0</inkml:trace>
</inkml:ink>
</file>

<file path=ppt/ink/ink41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1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1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1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1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6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7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5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7.826"/>
    </inkml:context>
    <inkml:brush xml:id="br0">
      <inkml:brushProperty name="width" value="0.025" units="cm"/>
      <inkml:brushProperty name="height" value="0.025" units="cm"/>
      <inkml:brushProperty name="color" value="#00A0D7"/>
    </inkml:brush>
  </inkml:definitions>
  <inkml:trace contextRef="#ctx0" brushRef="#br0">40 0 11775 0 0,'0'0'13775'0'0,"-15"16"-10854"0"0,-6 15-8186 0 0,17-25-3262 0 0</inkml:trace>
</inkml:ink>
</file>

<file path=ppt/ink/ink4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0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8.411"/>
    </inkml:context>
    <inkml:brush xml:id="br0">
      <inkml:brushProperty name="width" value="0.025" units="cm"/>
      <inkml:brushProperty name="height" value="0.025" units="cm"/>
      <inkml:brushProperty name="color" value="#00A0D7"/>
    </inkml:brush>
  </inkml:definitions>
  <inkml:trace contextRef="#ctx0" brushRef="#br0">33 0 4143 0 0,'0'0'17015'0'0,"-1"5"-10650"0"0,-3 5-5624 0 0,-3 9-1895 0 0,-11 19 0 0 0,15-33-571 0 0</inkml:trace>
</inkml:ink>
</file>

<file path=ppt/ink/ink4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1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1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1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1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1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1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1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1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3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1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9.014"/>
    </inkml:context>
    <inkml:brush xml:id="br0">
      <inkml:brushProperty name="width" value="0.025" units="cm"/>
      <inkml:brushProperty name="height" value="0.025" units="cm"/>
      <inkml:brushProperty name="color" value="#00A0D7"/>
    </inkml:brush>
  </inkml:definitions>
  <inkml:trace contextRef="#ctx0" brushRef="#br0">8 0 2303 0 0,'0'0'22573'0'0,"-2"20"-20007"0"0,0 41-4259 0 0,0-35-7345 0 0,1-20 1822 0 0</inkml:trace>
</inkml:ink>
</file>

<file path=ppt/ink/ink41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1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1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4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1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1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1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1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1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1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1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49.591"/>
    </inkml:context>
    <inkml:brush xml:id="br0">
      <inkml:brushProperty name="width" value="0.025" units="cm"/>
      <inkml:brushProperty name="height" value="0.025" units="cm"/>
      <inkml:brushProperty name="color" value="#00A0D7"/>
    </inkml:brush>
  </inkml:definitions>
  <inkml:trace contextRef="#ctx0" brushRef="#br0">1 0 1839 0 0,'0'0'18604'0'0,"0"4"-13910"0"0,2 11-4312 0 0,0 17-274 0 0,0-1-3986 0 0,-1-26 2096 0 0</inkml:trace>
</inkml:ink>
</file>

<file path=ppt/ink/ink41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1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1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1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1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1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1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1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1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1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1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0.658"/>
    </inkml:context>
    <inkml:brush xml:id="br0">
      <inkml:brushProperty name="width" value="0.025" units="cm"/>
      <inkml:brushProperty name="height" value="0.025" units="cm"/>
      <inkml:brushProperty name="color" value="#00A0D7"/>
    </inkml:brush>
  </inkml:definitions>
  <inkml:trace contextRef="#ctx0" brushRef="#br0">0 0 12583 0 0,'0'0'12316'0'0,"9"34"-11840"0"0,0-2-3067 0 0,-8-27 1302 0 0</inkml:trace>
</inkml:ink>
</file>

<file path=ppt/ink/ink41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1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72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1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1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1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1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1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1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1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1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1.312"/>
    </inkml:context>
    <inkml:brush xml:id="br0">
      <inkml:brushProperty name="width" value="0.025" units="cm"/>
      <inkml:brushProperty name="height" value="0.025" units="cm"/>
      <inkml:brushProperty name="color" value="#00A0D7"/>
    </inkml:brush>
  </inkml:definitions>
  <inkml:trace contextRef="#ctx0" brushRef="#br0">0 1 1375 0 0,'0'0'24377'0'0,"14"15"-24099"0"0,-2-2-680 0 0,6 7-554 0 0,-7-5-7042 0 0,-7-11 811 0 0</inkml:trace>
</inkml:ink>
</file>

<file path=ppt/ink/ink41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1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6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1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1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1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1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1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1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1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1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2.083"/>
    </inkml:context>
    <inkml:brush xml:id="br0">
      <inkml:brushProperty name="width" value="0.025" units="cm"/>
      <inkml:brushProperty name="height" value="0.025" units="cm"/>
      <inkml:brushProperty name="color" value="#00A0D7"/>
    </inkml:brush>
  </inkml:definitions>
  <inkml:trace contextRef="#ctx0" brushRef="#br0">0 1 5063 0 0,'0'0'21759'0'0,"13"15"-22350"0"0,-8-9 505 0 0,1 0-1 0 0,-1 0 0 0 0,1-1 1 0 0,0 0-1 0 0,13 9 1 0 0,5-1-6253 0 0,-19-10-899 0 0</inkml:trace>
</inkml:ink>
</file>

<file path=ppt/ink/ink41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1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1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1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1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1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1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1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5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1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1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2.710"/>
    </inkml:context>
    <inkml:brush xml:id="br0">
      <inkml:brushProperty name="width" value="0.025" units="cm"/>
      <inkml:brushProperty name="height" value="0.025" units="cm"/>
      <inkml:brushProperty name="color" value="#00A0D7"/>
    </inkml:brush>
  </inkml:definitions>
  <inkml:trace contextRef="#ctx0" brushRef="#br0">1 1 5063 0 0,'0'0'19404'0'0,"18"10"-19400"0"0,47 22-2511 0 0,-61-30 726 0 0</inkml:trace>
</inkml:ink>
</file>

<file path=ppt/ink/ink41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1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1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1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1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1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1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1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1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1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8:48.726"/>
    </inkml:context>
    <inkml:brush xml:id="br0">
      <inkml:brushProperty name="width" value="0.05" units="cm"/>
      <inkml:brushProperty name="height" value="0.05" units="cm"/>
    </inkml:brush>
  </inkml:definitions>
  <inkml:trace contextRef="#ctx0" brushRef="#br0">1 9 1375 0 0,'0'0'10160'0'0,"11"-5"-7014"0"0,-5 3-2956 0 0,-2 1-1614 0 0</inkml:trace>
</inkml:ink>
</file>

<file path=ppt/ink/ink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3.325"/>
    </inkml:context>
    <inkml:brush xml:id="br0">
      <inkml:brushProperty name="width" value="0.025" units="cm"/>
      <inkml:brushProperty name="height" value="0.025" units="cm"/>
      <inkml:brushProperty name="color" value="#00A0D7"/>
    </inkml:brush>
  </inkml:definitions>
  <inkml:trace contextRef="#ctx0" brushRef="#br0">0 0 10735 0 0,'0'0'7792'0'0,"21"2"-7501"0"0,15 3 102 0 0,-22-4-453 0 0,0 1 0 0 0,23 6 0 0 0,-34-7-980 0 0</inkml:trace>
</inkml:ink>
</file>

<file path=ppt/ink/ink42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2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2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2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2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2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3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2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4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2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2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2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2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3.925"/>
    </inkml:context>
    <inkml:brush xml:id="br0">
      <inkml:brushProperty name="width" value="0.025" units="cm"/>
      <inkml:brushProperty name="height" value="0.025" units="cm"/>
      <inkml:brushProperty name="color" value="#00A0D7"/>
    </inkml:brush>
  </inkml:definitions>
  <inkml:trace contextRef="#ctx0" brushRef="#br0">1 0 3223 0 0,'0'0'17364'0'0,"21"6"-16885"0"0,44-7-1356 0 0,-60 2-257 0 0</inkml:trace>
</inkml:ink>
</file>

<file path=ppt/ink/ink42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2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2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2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2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2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2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2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2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2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4.465"/>
    </inkml:context>
    <inkml:brush xml:id="br0">
      <inkml:brushProperty name="width" value="0.025" units="cm"/>
      <inkml:brushProperty name="height" value="0.025" units="cm"/>
      <inkml:brushProperty name="color" value="#00A0D7"/>
    </inkml:brush>
  </inkml:definitions>
  <inkml:trace contextRef="#ctx0" brushRef="#br0">0 27 5527 0 0,'0'0'16166'0'0,"1"0"-16068"0"0,5 0-141 0 0,1 0-1 0 0,-1 0 1 0 0,1-1-1 0 0,-1 0 1 0 0,0 0-1 0 0,1-1 1 0 0,-1 0-1 0 0,0 0 1 0 0,0 0-1 0 0,7-4 1 0 0,4-1-1660 0 0,-11 5 628 0 0</inkml:trace>
</inkml:ink>
</file>

<file path=ppt/ink/ink42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2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2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2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2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2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2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2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2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0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2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54.984"/>
    </inkml:context>
    <inkml:brush xml:id="br0">
      <inkml:brushProperty name="width" value="0.025" units="cm"/>
      <inkml:brushProperty name="height" value="0.025" units="cm"/>
      <inkml:brushProperty name="color" value="#00A0D7"/>
    </inkml:brush>
  </inkml:definitions>
  <inkml:trace contextRef="#ctx0" brushRef="#br0">1 71 10735 0 0,'0'0'11429'0'0,"0"0"-11354"0"0,51-45 272 0 0,-31 24-7159 0 0,-15 16 29 0 0</inkml:trace>
</inkml:ink>
</file>

<file path=ppt/ink/ink42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2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2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9.01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2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2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2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2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2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2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2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5:14.212"/>
    </inkml:context>
    <inkml:brush xml:id="br0">
      <inkml:brushProperty name="width" value="0.025" units="cm"/>
      <inkml:brushProperty name="height" value="0.025" units="cm"/>
      <inkml:brushProperty name="color" value="#00A0D7"/>
    </inkml:brush>
  </inkml:definitions>
  <inkml:trace contextRef="#ctx0" brushRef="#br0">0 56 3767 0 0,'0'0'18864'0'0,"0"-1"-18931"0"0,4 0 96 0 0,-1-1 0 0 0,1 0 0 0 0,-1-1 0 0 0,0 1 0 0 0,0 0 0 0 0,0-1 0 0 0,0 0-1 0 0,-1 0 1 0 0,1 1 0 0 0,-1-2 0 0 0,4-4 0 0 0,3-11-8378 0 0</inkml:trace>
</inkml:ink>
</file>

<file path=ppt/ink/ink42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2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2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2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2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2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8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2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2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2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5:15.032"/>
    </inkml:context>
    <inkml:brush xml:id="br0">
      <inkml:brushProperty name="width" value="0.025" units="cm"/>
      <inkml:brushProperty name="height" value="0.025" units="cm"/>
      <inkml:brushProperty name="color" value="#00A0D7"/>
    </inkml:brush>
  </inkml:definitions>
  <inkml:trace contextRef="#ctx0" brushRef="#br0">1 72 8375 0 0,'0'0'14720'0'0,"11"-16"-14645"0"0,1-20-86 0 0,-9 20-7071 0 0,-3 12 164 0 0</inkml:trace>
</inkml:ink>
</file>

<file path=ppt/ink/ink4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9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5"/>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6"/>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2"/>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2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3"/>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2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2"/>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2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3"/>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2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4"/>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2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9"/>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5:15.678"/>
    </inkml:context>
    <inkml:brush xml:id="br0">
      <inkml:brushProperty name="width" value="0.025" units="cm"/>
      <inkml:brushProperty name="height" value="0.025" units="cm"/>
      <inkml:brushProperty name="color" value="#00A0D7"/>
    </inkml:brush>
  </inkml:definitions>
  <inkml:trace contextRef="#ctx0" brushRef="#br0">1 68 1375 0 0,'0'0'17902'0'0,"9"-17"-16548"0"0,-3-15-849 0 0,-4 18-1718 0 0,-1 9 497 0 0</inkml:trace>
</inkml:ink>
</file>

<file path=ppt/ink/ink42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0"/>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2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71"/>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2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4"/>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2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5"/>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2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5"/>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2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6"/>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2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7"/>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2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8"/>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2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9"/>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2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0"/>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5:16.395"/>
    </inkml:context>
    <inkml:brush xml:id="br0">
      <inkml:brushProperty name="width" value="0.025" units="cm"/>
      <inkml:brushProperty name="height" value="0.025" units="cm"/>
      <inkml:brushProperty name="color" value="#00A0D7"/>
    </inkml:brush>
  </inkml:definitions>
  <inkml:trace contextRef="#ctx0" brushRef="#br0">0 72 2303 0 0,'0'0'18075'0'0,"9"-16"-16129"0"0,-5-15-514 0 0,-4 17-4941 0 0,0 8-76 0 0,0 1-3574 0 0</inkml:trace>
</inkml:ink>
</file>

<file path=ppt/ink/ink42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1"/>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2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2"/>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2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3"/>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2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4"/>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2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5"/>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2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6"/>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2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7"/>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2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68"/>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2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6"/>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2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7"/>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5:57.541"/>
    </inkml:context>
    <inkml:brush xml:id="br0">
      <inkml:brushProperty name="width" value="0.025" units="cm"/>
      <inkml:brushProperty name="height" value="0.025" units="cm"/>
      <inkml:brushProperty name="color" value="#E79D6F"/>
    </inkml:brush>
  </inkml:definitions>
  <inkml:trace contextRef="#ctx0" brushRef="#br0">61 37 3887 0 0,'0'0'16608'0'0,"-7"-16"-16593"0"0,11 18-5642 0 0,-3-2 5647 0 0,-1 1 1 0 0,0-1 0 0 0,1 1 0 0 0,-1 0-1 0 0,0-1 1 0 0,0 1 0 0 0,1 0 0 0 0,-1-1-1 0 0,0 1 1 0 0,0 0 0 0 0,0-1 0 0 0,0 1-1 0 0,0 0 1 0 0,0-1 0 0 0,0 1 0 0 0,0 0-1 0 0,-1 4-154 0 0,1-5 244 0 0,0 1 0 0 0,0-1 0 0 0,-1 1 0 0 0,1-1 0 0 0,0 1 0 0 0,0-1 0 0 0,0 0 1 0 0,0 1-1 0 0,0-1 0 0 0,-1 1 0 0 0,1-1 0 0 0,0 1 0 0 0,0-1 0 0 0,-1 1 0 0 0,1-1 1 0 0,0 0-1 0 0,0 1 0 0 0,-1-1 0 0 0,1 0 0 0 0,-1 1 0 0 0,1-1 0 0 0,0 0 0 0 0,-1 1 1 0 0,1-1-1 0 0,-1 0 0 0 0,1 0 0 0 0,0 0 0 0 0,-1 1 0 0 0,1-1 0 0 0,-1 0 0 0 0,1 0 1 0 0,-1 0-1 0 0,1 0 0 0 0,-1 0 0 0 0,1 0 0 0 0,-2 0 0 0 0,2 0 181 0 0,-1-1 516 0 0,0 0-821 0 0,1 1 0 0 0,0 0-1 0 0,0 0 1 0 0,0 0-1 0 0,-1 0 1 0 0,1-1-1 0 0,0 1 1 0 0,0 0 0 0 0,0 0-1 0 0,-1-1 1 0 0,1 1-1 0 0,0 0 1 0 0,0 0-1 0 0,0-1 1 0 0,0 1 0 0 0,0 0-1 0 0,0 0 1 0 0,0-1-1 0 0,0 1 1 0 0,0 0-1 0 0,0 0 1 0 0,0-1 0 0 0,0 1-1 0 0,0-1-111 0 0,0 1-1 0 0,0-1 0 0 0,0 1 1 0 0,0-1-1 0 0,0 1 1 0 0,0-1-1 0 0,0 1 0 0 0,0 0 1 0 0,1-1-1 0 0,-1 1 1 0 0,0-1-1 0 0,0 1 0 0 0,1 0 1 0 0,-1-1-1 0 0,0 1 1 0 0,1-1-1 0 0,-1 1 1 0 0,0 0-1 0 0,1 0 0 0 0,-1-1 1 0 0,0 1-1 0 0,1 0 1 0 0,-1 0-1 0 0,1-1 0 0 0,-1 1 1 0 0,0 0-1 0 0,1 0 1 0 0,-1 0-1 0 0,1 0 0 0 0,-1-1 1 0 0,1 1-1 0 0,-1 0 1 0 0,1 0-1 0 0,-1 0 0 0 0,1 0 1 0 0,-1 0-1 0 0,1 0 1 0 0,-1 0-14 0 0,4 6-1041 0 0,-3-4 3632 0 0,-2-2-2229 0 0,1 1-1 0 0,-1-1 1 0 0,1 0-1 0 0,-1 1 1 0 0,1-1-1 0 0,-1 0 1 0 0,0 1-1 0 0,1-1 1 0 0,-1 0-1 0 0,1 0 1 0 0,-1 1-1 0 0,0-1 1 0 0,1 0-1 0 0,-1 0 1 0 0,0 0-1 0 0,1 0 1 0 0,-2 0-1 0 0,0 0-75 0 0,0 0 0 0 0,0 0 1 0 0,0-1-1 0 0,0 1 0 0 0,0 0 0 0 0,1-1 0 0 0,-1 0 0 0 0,0 1 1 0 0,0-1-1 0 0,-1-1 0 0 0,2 2-93 0 0,-5-17-645 0 0,5 17 765 0 0,1-1-196 0 0,-1 0 0 0 0,0 1 1 0 0,0-1-1 0 0,1 0 0 0 0,-1 1 1 0 0,0-1-1 0 0,0 1 1 0 0,0-1-1 0 0,0 1 0 0 0,0 0 1 0 0,0-1-1 0 0,0 1 1 0 0,0 0-1 0 0,0-1 0 0 0,0 1 1 0 0,-1 0-1 0 0,2 0-53 0 0,0 1-156 0 0,-1 0 152 0 0,1 1 54 0 0,-1-2-30 0 0,2 1-346 0 0,-1 0 336 0 0,0 0 1 0 0,0-1-1 0 0,1 1 1 0 0,-1 0-1 0 0,0 0 0 0 0,1 0 1 0 0,-1 0-1 0 0,1-1 1 0 0,-1 1-1 0 0,1 0 1 0 0,-1 0-1 0 0,1-1 1 0 0,-1 1-1 0 0,1 0 0 0 0,0-1 1 0 0,-1 1-1 0 0,1-1 1 0 0,0 1-1 0 0,0-1 1 0 0,0 1-1 0 0,-1-1 1 0 0,1 0-1 0 0,0 1 0 0 0,0-1 1 0 0,0 0-1 0 0,0 1 1 0 0,1-1-1 0 0,20 4-174 0 0,-22-4 427 0 0,19-9-206 0 0,-15 7-79 0 0,0 0 122 0 0,8-12 2810 0 0,-13 13-2723 0 0,1 1 0 0 0,0-1 0 0 0,-1 1 0 0 0,1-1 0 0 0,-1 1 0 0 0,1 0 1 0 0,0-1-1 0 0,-1 1 0 0 0,1 0 0 0 0,-1 0 0 0 0,1-1 0 0 0,-1 1 0 0 0,1 0 0 0 0,-1 0 0 0 0,0 0 0 0 0,1-1 0 0 0,-1 1 0 0 0,1 0 0 0 0,-1 0 0 0 0,1 0 0 0 0,-1 0 0 0 0,0 0 0 0 0,0 0 0 0 0,-12 9 422 0 0,6-4-606 0 0,7-5 20 0 0,-1 0-38 0 0,1 1 63 0 0,0-1 1 0 0,0 0 0 0 0,0 0-1 0 0,-1 0 1 0 0,1 0 0 0 0,0 1-1 0 0,0-1 1 0 0,0 0 0 0 0,-1 0-1 0 0,1 1 1 0 0,0-1 0 0 0,0 0-1 0 0,0 0 1 0 0,0 0 0 0 0,0 1-1 0 0,-1-1 1 0 0,1 0 0 0 0,0 1-1 0 0,0-1 1 0 0,0 0 0 0 0,0 0-1 0 0,0 1 1 0 0,0-1 0 0 0,0 0-1 0 0,0 1 1 0 0,0-1 0 0 0,0 0-1 0 0,0 0 1 0 0,0 1 0 0 0,0-1-1 0 0,0 0 1 0 0,1 0 0 0 0,-1 1-1 0 0,0-1 1 0 0,0 0 0 0 0,0 0-1 0 0,0 1 1 0 0,0-1 0 0 0,1 0-1 0 0,3 11-1388 0 0,-3-10 1355 0 0,1 0 0 0 0,-1 0-1 0 0,0 0 1 0 0,0-1 0 0 0,0 1 0 0 0,1 0 0 0 0,-1-1 0 0 0,0 1-1 0 0,1-1 1 0 0,-1 1 0 0 0,1-1 0 0 0,-1 0 0 0 0,0 0 0 0 0,1 1-1 0 0,-1-1 1 0 0,1 0 0 0 0,-1 0 0 0 0,1-1 0 0 0,-1 1 0 0 0,1 0 0 0 0,-1 0-1 0 0,0-1 1 0 0,1 1 0 0 0,-1-1 0 0 0,0 1 0 0 0,1-1 0 0 0,-1 1-1 0 0,0-1 1 0 0,1 0 0 0 0,-1 0 0 0 0,0 0 0 0 0,0 0 0 0 0,0 0-1 0 0,0 0 1 0 0,0 0 0 0 0,0 0 0 0 0,0 0 0 0 0,0 0 0 0 0,0 0 0 0 0,-1 0-1 0 0,1-1 1 0 0,0 1 0 0 0,-1 0 0 0 0,1-1 0 0 0,-1-1 0 0 0,0 3 133 0 0,1-1 5 0 0,-1 1 1 0 0,0 0 0 0 0,0-1 0 0 0,0 1-1 0 0,0 0 1 0 0,0-1 0 0 0,0 1 0 0 0,0-1-1 0 0,0 1 1 0 0,0 0 0 0 0,0-1 0 0 0,-1 1-1 0 0,1-1 1 0 0,0 1 0 0 0,0 0 0 0 0,0-1 0 0 0,0 1-1 0 0,-1 0 1 0 0,1-1 0 0 0,0 1 0 0 0,0 0-1 0 0,0-1 1 0 0,-1 1 0 0 0,1 0 0 0 0,0 0-1 0 0,-1-1 1 0 0,1 1 0 0 0,0 0 0 0 0,-1 0 0 0 0,1 0-1 0 0,0-1 1 0 0,-1 1 0 0 0,1 0 0 0 0,0 0-1 0 0,-1 0 1 0 0,1 0 0 0 0,0 0 0 0 0,-1 0-1 0 0,1 0 1 0 0,-1 0 0 0 0,1 0 0 0 0,0 0-1 0 0,-1 0 1 0 0,1 0 0 0 0,-1 0 0 0 0,1 0 0 0 0,0 0-1 0 0,-1 0 1 0 0,1 0 0 0 0,0 0 0 0 0,-1 0-1 0 0,1 0 1 0 0,0 1 0 0 0,-1-1 0 0 0,1 0-1 0 0,0 0 1 0 0,-1 1 0 0 0,1-1 0 0 0,0 0-1 0 0,-1 0 1 0 0,1 1 0 0 0,-3 1-190 0 0,1-1 0 0 0,-1 1 1 0 0,1 0-1 0 0,-1 0 0 0 0,-3 5 0 0 0,6-6 42 0 0,-1 0 0 0 0,0 0-1 0 0,1 0 1 0 0,-1 0 0 0 0,1 0-1 0 0,-1 0 1 0 0,1 0 0 0 0,0 0-1 0 0,0 0 1 0 0,-1 0 0 0 0,1 0-1 0 0,0 2 1 0 0,0-3-4 0 0,0 0 0 0 0,0 1-1 0 0,0-1 1 0 0,0 0 0 0 0,0 1-1 0 0,0-1 1 0 0,0 0 0 0 0,0 1-1 0 0,1-1 1 0 0,-1 0 0 0 0,0 1-1 0 0,0-1 1 0 0,0 0 0 0 0,0 0-1 0 0,1 1 1 0 0,-1-1 0 0 0,0 0-1 0 0,0 0 1 0 0,1 1 0 0 0,-1-1-1 0 0,0 0 1 0 0,0 0 0 0 0,1 0-1 0 0,-1 0 1 0 0,0 1 0 0 0,1-1-1 0 0,0 0 30 0 0,0 0-1 0 0,0 0 1 0 0,0 0-1 0 0,0 0 0 0 0,0 0 1 0 0,0 0-1 0 0,0 0 1 0 0,0 0-1 0 0,0-1 1 0 0,0 1-1 0 0,0 0 1 0 0,0-1-1 0 0,0 1 0 0 0,0 0 1 0 0,-1-1-1 0 0,1 1 1 0 0,0-1-1 0 0,0 0 1 0 0,0 1-1 0 0,-1-1 0 0 0,1 0 1 0 0,0 1-1 0 0,-1-1 1 0 0,2-1-1 0 0,1-1 141 0 0,-2 1-48 0 0,0 1 0 0 0,0 0 0 0 0,0 0 0 0 0,0-1 0 0 0,0 1-1 0 0,0-1 1 0 0,0 1 0 0 0,0-1 0 0 0,0 1 0 0 0,-1-1 0 0 0,1-1 0 0 0,-1 3 34 0 0,0-1-21 0 0,1 1 0 0 0,-1 0 0 0 0,0 0 0 0 0,0-1-1 0 0,0 1 1 0 0,0 0 0 0 0,0-1 0 0 0,0 1 0 0 0,0 0 0 0 0,0 0 0 0 0,0-1 0 0 0,0 1 0 0 0,0 0 0 0 0,0-1 0 0 0,0 1-1 0 0,0 0 1 0 0,0-1 0 0 0,-1 1 0 0 0,1 0 0 0 0,0 0 0 0 0,0-1 0 0 0,0 1 0 0 0,0 0 0 0 0,0 0 0 0 0,-1-1 0 0 0,1 1 0 0 0,0 0-1 0 0,0 0 1 0 0,0 0 0 0 0,-1-1 0 0 0,-5-7 2225 0 0,5 7-2214 0 0,0 1 0 0 0,0-1 0 0 0,0 1 0 0 0,0-1 0 0 0,1 1-1 0 0,-1 0 1 0 0,0-1 0 0 0,0 1 0 0 0,0 0 0 0 0,0 0 0 0 0,0 0-1 0 0,0 0 1 0 0,0 0 0 0 0,0 0 0 0 0,0 0 0 0 0,0 0 0 0 0,0 0-1 0 0,0 0 1 0 0,0 0 0 0 0,0 1 0 0 0,1-1 0 0 0,-1 0-1 0 0,0 1 1 0 0,-1 0 0 0 0,-4 1-1407 0 0</inkml:trace>
</inkml:ink>
</file>

<file path=ppt/ink/ink42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8"/>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2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9"/>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2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0"/>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2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1"/>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2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2"/>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2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3"/>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2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1"/>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2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2"/>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2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3"/>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2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4"/>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31.676"/>
    </inkml:context>
    <inkml:brush xml:id="br0">
      <inkml:brushProperty name="width" value="0.025" units="cm"/>
      <inkml:brushProperty name="height" value="0.025" units="cm"/>
    </inkml:brush>
  </inkml:definitions>
  <inkml:trace contextRef="#ctx0" brushRef="#br0">0 326 1375 0 0,'0'0'19704'0'0,"13"-17"-19544"0"0,59-70-242 0 0,-50 55 215 0 0,-17 24-74 0 0,0 1 0 0 0,0-1 0 0 0,1 1 0 0 0,0 0 0 0 0,1 1 0 0 0,8-9 0 0 0,69-51 16 0 0,-73 58-26 0 0,0 1-1 0 0,1 1 1 0 0,-1 0 0 0 0,2 1 0 0 0,-1 0-1 0 0,20-4 1 0 0,-12 3 38 0 0,1 1 0 0 0,23-2-1 0 0,-36 6-57 0 0,1 1 0 0 0,-1 0 0 0 0,1 0 0 0 0,-1 1 0 0 0,0 0-1 0 0,1 0 1 0 0,-1 1 0 0 0,11 4 0 0 0,24 13 35 0 0,-30-13 8 0 0,-1 1 0 0 0,23 15 0 0 0,-21-12 12 0 0,23 11 0 0 0,-14-9-46 0 0,-4-3 60 0 0,1 0-1 0 0,27 8 1 0 0,-38-14 83 0 0,-1-1 0 0 0,1 0 0 0 0,-1-1 0 0 0,1 0 0 0 0,0-1 0 0 0,0 1 0 0 0,-1-2 0 0 0,13-1 0 0 0,-21 2-38 0 0,18-5-1467 0 0,-15 5-63 0 0</inkml:trace>
</inkml:ink>
</file>

<file path=ppt/ink/ink42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4"/>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2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5"/>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2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6"/>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2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7"/>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2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8"/>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2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49"/>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2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50"/>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2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0"/>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2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31"/>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2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7"/>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0:15.592"/>
    </inkml:context>
    <inkml:brush xml:id="br0">
      <inkml:brushProperty name="width" value="0.1" units="cm"/>
      <inkml:brushProperty name="height" value="0.1" units="cm"/>
      <inkml:brushProperty name="color" value="#FFFFF8"/>
    </inkml:brush>
  </inkml:definitions>
  <inkml:trace contextRef="#ctx0" brushRef="#br0">616 492 12439 0 0,'4'3'3730'0'0,"-17"-4"-3393"0"0,-24-5-1108 0 0,-30-7 530 0 0,138 31-1129 0 0,-50-11 2206 0 0,0 0-1 0 0,38 21 1539 0 0,-75-29-2099 0 0,0-1 0 0 0,-24-5 0 0 0,-4-1-294 0 0,-88-8 331 0 0,132 16-188 0 0,12-1-1801 0 0,9 3 1360 0 0,-1 1 0 0 0,1 1 0 0 0,30 10 0 0 0,-30-8 296 0 0,-16-5 90 0 0,0 1-1 0 0,0-1 1 0 0,-1 1 0 0 0,1 1 0 0 0,0-1 0 0 0,4 4 1059 0 0,-21-2 541 0 0,-121 0-1084 0 0,30-2-604 0 0,71-1 697 0 0,55-1-2563 0 0,-4 2 1441 0 0,-5-2 422 0 0,0 2 0 0 0,-1-1 0 0 0,1 2-1 0 0,-1 0 1 0 0,1 0 0 0 0,24 11 1106 0 0,-40-13-1000 0 0,0 0 0 0 0,-1-1 0 0 0,1 1 0 0 0,0 0 1 0 0,0-1-1 0 0,-1 0 0 0 0,1 0 0 0 0,0 1 1 0 0,-1-1-1 0 0,1-1 0 0 0,0 1 0 0 0,-1 0 1 0 0,-3-2-1 0 0,-4 1-82 0 0,-11 1-143 0 0,13 0 113 0 0,0 0-1 0 0,1 0 0 0 0,-1-1 0 0 0,0 0 0 0 0,1 0 0 0 0,-1-1 0 0 0,-7-2 0 0 0,-8-7-863 0 0,19 8 938 0 0,-1 1 0 0 0,0-1-1 0 0,0 1 1 0 0,-1 0-1 0 0,1 1 1 0 0,0-1 0 0 0,-1 1-1 0 0,1 0 1 0 0,-1 1 0 0 0,1-1-1 0 0,-9 1 1 0 0,-16-2 239 0 0,-4-7-349 0 0,32 8 64 0 0,0 1 0 0 0,0-1 0 0 0,0 1 0 0 0,0-1 0 0 0,0 0 0 0 0,1 1 11 0 0,0 0 32 0 0,0-1-33 0 0,-1 1 2 0 0,1 0 47 0 0,0 0-4 0 0,-2 0-45 0 0,1-1-10 0 0,0 1 0 0 0,0 0 12 0 0,1 0 120 0 0,1 0-72 0 0,-2 0-61 0 0,2 0-52 0 0,-2 1 51 0 0,1-1 50 0 0,-1 0-36 0 0,0 0-12 0 0,0 0 0 0 0,0 0-13 0 0,2 0-52 0 0,-2 0-222 0 0,2 0 319 0 0,-1 0 99 0 0,-2 0-239 0 0,0 0-1 0 0,1 0 1 0 0,-1 0-1 0 0,0 0 1 0 0,0-1-1 0 0,0 0 1 0 0,0 1-1 0 0,-4-3 1 0 0,6 2 53 0 0,1 1-70 0 0,0-1 1 0 0,0 0-1 0 0,0 0 1 0 0,0 0-1 0 0,0 0 1 0 0,1 0-1 0 0,-1 0 1 0 0,0 0-1 0 0,0 0 1 0 0,1 0 0 0 0,-1 0-1 0 0,1-1 1 0 0,5-16 167 0 0,-5 16-43 0 0,1-12 0 0 0,-1 14 3 0 0,1-18-80 0 0,-2 14 81 0 0,0 3-9 0 0,0-1 0 0 0,0 0 1 0 0,0 0-1 0 0,0 1 0 0 0,-1-1 1 0 0,-2-8 4110 0 0,3 11-4118 0 0,-1 0 0 0 0,1 1 0 0 0,-1-1 0 0 0,1 0-1 0 0,0 0 1 0 0,-1 1 0 0 0,1-1 0 0 0,0 0 0 0 0,0 1 0 0 0,0 0 0 0 0,0-1 9 0 0,0 1 3 0 0,-2 16-80 0 0,2 6 0 0 0,0-24 6 0 0,12-11-5127 0 0,-11 9 5036 0 0,0 1 0 0 0,0 0 1 0 0,0-1-1 0 0,-1 1 0 0 0,1-1 0 0 0,-1 1 0 0 0,1-3 0 0 0,4-6-73 0 0,-3 7 230 0 0,-1 0-27 0 0,1 1-1 0 0,-1-1 1 0 0,0 0-1 0 0,1 0 0 0 0,-1 0 1 0 0,-1 0-1 0 0,1 0 0 0 0,0 0 1 0 0,-1 0-1 0 0,1-4 0 0 0,-1 4 36 0 0,-1 1 0 0 0,1 0 0 0 0,-1-1 0 0 0,1 1 0 0 0,-1-1 355 0 0,-10-9 1242 0 0,-18 0-37 0 0,29 12-1560 0 0,-11-5 54 0 0,-7 0 516 0 0,16 5-410 0 0,-8-3 623 0 0,2 1-686 0 0,7 1-107 0 0,0 1-33 0 0,0-1 20 0 0,1 1-25 0 0,-1 0 36 0 0,0-1 12 0 0,0 0 0 0 0,-1 0 0 0 0,1 1 0 0 0,0-1 0 0 0,-1 0 11 0 0,2 0 18 0 0,-1 1-71 0 0,0-1 28 0 0,0 0 14 0 0,0 0 0 0 0,0 1 0 0 0,-1-1 0 0 0,1 0 0 0 0,0 0 0 0 0,-1 0 0 0 0,1 1 0 0 0,-1-1 0 0 0,1 0 0 0 0,-1 0 0 0 0,1 0 0 0 0,0 0 0 0 0,-1 0 0 0 0,1 0 0 0 0,0 1 0 0 0,-1-1 0 0 0,1 0 0 0 0,-13-10-64 0 0,14 10 103 0 0,-7-2 569 0 0,7 3-649 0 0,-1 0 17 0 0,0 0-19 0 0,0 0 22 0 0,1 0-33 0 0,0 0 1 0 0,-1 0 30 0 0,1 0-37 0 0,-1 0 0 0 0,0-1 48 0 0,0 1 23 0 0,0-1 42 0 0,-4 0-114 0 0,5 1 89 0 0,23 6-2571 0 0,-4 0 2410 0 0,0-2 0 0 0,23 2-1 0 0,59 10 6 0 0,-71-14 106 0 0,4-1 194 0 0,-4 5 2982 0 0,-33-6-2981 0 0,0 0-1 0 0,1 0 1 0 0,-1 0-1 0 0,0 0 1 0 0,1 1-1 0 0,-6 1 1 0 0,-4 0-322 0 0,-46 4-86 0 0,81 5-1443 0 0,194 46 953 0 0,-188-51 659 0 0,-12 0 1422 0 0,-17-6-1339 0 0,-12 1 711 0 0,-68-5-477 0 0,-35 0-118 0 0,80 8-897 0 0,22-2 178 0 0,21 0 195 0 0,23 0-380 0 0,46 9 0 0 0,-10 0 842 0 0,47 6 949 0 0,-129-16 748 0 0,-93-8-1019 0 0,-41-1-59 0 0,160 2-3355 0 0,2 3 2323 0 0,0 0 0 0 0,0 1 0 0 0,1 0 0 0 0,15 0 0 0 0,55 4 310 0 0,-64-1-28 0 0,330 23 507 0 0,-357-25 17 0 0,-94-8 1131 0 0,84 9-1505 0 0,0 0 1 0 0,-1 0 0 0 0,1 2-1 0 0,-26 5 1 0 0,17 2 617 0 0,24-7-1616 0 0,16-3-573 0 0,40-5 928 0 0,86 4 1 0 0,-12 0 666 0 0,-98 1 34 0 0,-16 1-73 0 0,1-1 1 0 0,-1 0-1 0 0,1-1 0 0 0,-1 0 1 0 0,20-6-1 0 0,-34 8-66 0 0,0 0 0 0 0,-1 0-1 0 0,1 0 1 0 0,0 0 0 0 0,0-1 0 0 0,0 1 0 0 0,0 0 0 0 0,0 0 0 0 0,0 0 0 0 0,0 0-1 0 0,0 0 1 0 0,0 0 0 0 0,0 0 0 0 0,0 0 0 0 0,0 0 0 0 0,0 0 0 0 0,0 0 0 0 0,0 0-1 0 0,0 0 1 0 0,0 0 0 0 0,0 0 0 0 0,0-1 0 0 0,0 1 0 0 0,0 0 0 0 0,0 0-1 0 0,0 0 1 0 0,0 0 0 0 0,0 0 0 0 0,0 0 0 0 0,0 0 0 0 0,0 0 0 0 0,0 0 0 0 0,0 0-1 0 0,0 0 1 0 0,0 0 0 0 0,0-1 0 0 0,0 1 0 0 0,0 0 0 0 0,0 0 0 0 0,0 0 0 0 0,0 0-1 0 0,0 0 1 0 0,0 0 0 0 0,0 0 0 0 0,0 0 0 0 0,0 0 0 0 0,0 0 0 0 0,0 0-1 0 0,0 0 1 0 0,1 0 0 0 0,-1 0 0 0 0,0 0 0 0 0,0 0 0 0 0,0 0 0 0 0,0 0 0 0 0,0 0-1 0 0,0 0 1 0 0,0 0 0 0 0,0 0 0 0 0,0 0 0 0 0,0-1 0 0 0,0 1 0 0 0,0 0-1 0 0,1 1 1 0 0,-1-1 0 0 0,0 0 0 0 0,0 0 0 0 0,-9-3 419 0 0,-13 0 154 0 0,0 2-29 0 0,3-1-426 0 0,0 0-1 0 0,0 2 1 0 0,0 0-1 0 0,1 1 1 0 0,-38 8-1 0 0,50-8-87 0 0,0 0-1 0 0,0 0 0 0 0,0 0 1 0 0,-12-1-1 0 0,17 0-136 0 0,2-2-544 0 0,-1 2 528 0 0,0-1 1 0 0,1 0-1 0 0,-1 0 1 0 0,0 0-1 0 0,1 1 0 0 0,-1-1 1 0 0,1 0-1 0 0,-1 0 1 0 0,1 1-1 0 0,-1-1 1 0 0,1 1-1 0 0,0-1 1 0 0,-1 0-1 0 0,1 1 0 0 0,0-1 1 0 0,-1 1-1 0 0,1-1 1 0 0,0 1-1 0 0,0 0 1 0 0,0-1-1 0 0,22-8-654 0 0,-17 7 553 0 0,31-13 110 0 0,-1-2 0 0 0,66-41 10892 0 0,-98 60-12493 0 0,-4-2 1697 0 0,1 1-1 0 0,-1-1 0 0 0,0 0 1 0 0,1 0-1 0 0,-1 0 0 0 0,0 1 0 0 0,1-1 1 0 0,-1 0-1 0 0,0 0 0 0 0,1 0 1 0 0,-1 0-1 0 0,1 0 0 0 0,-1 0 0 0 0,0 0 1 0 0,1 0-1 0 0,-1 0 0 0 0,0 0 1 0 0,1 0-1 0 0,-1 0 0 0 0,1 0 0 0 0,-1 0 1 0 0,0 0-1 0 0,1 0 0 0 0,-1 0 1 0 0,0-1-1 0 0,1 1 0 0 0,-1 0 0 0 0,0 0 1 0 0,1 0-1 0 0,-1-1 0 0 0,0 1 1 0 0,0 0-1 0 0,1 0 0 0 0,-1-1 0 0 0,0 1 1 0 0,1 0-1 0 0,-1 0 0 0 0,0-1 1 0 0,0 0 200 0 0,0-1-1285 0 0,0 2 1115 0 0,0 0 0 0 0,0-1 0 0 0,0 1 0 0 0,0 0 0 0 0,0 0 0 0 0,0 0 0 0 0,0 0 0 0 0,0-1 0 0 0,0 1 0 0 0,0 0 0 0 0,0 0 0 0 0,0 0 0 0 0,-1 0 0 0 0,1 0 0 0 0,0 0 0 0 0,0-1 0 0 0,0 1 0 0 0,0 0 0 0 0,0 0 0 0 0,0 0 0 0 0,-1 0 0 0 0,1 0 0 0 0,0 0 1 0 0,0 0-1 0 0,0 0 0 0 0,0 0 0 0 0,0-1 0 0 0,-1 1 0 0 0,1 0 0 0 0,0 0 0 0 0,0 0 0 0 0,0 0 0 0 0,0 0 0 0 0,-1 0 0 0 0,1 0 0 0 0,0 0 0 0 0,0 0 0 0 0,0 0 0 0 0,0 0 0 0 0,0 0 0 0 0,-1 1 0 0 0,1-1 0 0 0,0 0 0 0 0,-29 7-2473 0 0,-1 1 3452 0 0,25-7-1024 0 0,0 0 1 0 0,0 1 0 0 0,-1-1-1 0 0,1 1 1 0 0,0 0 0 0 0,0 1-1 0 0,-6 3 1 0 0,-32 24 229 0 0,28-20-220 0 0,10-6-19 0 0,-1 1 205 0 0,0-1 0 0 0,-1 1-1 0 0,1-1 1 0 0,-1 0 0 0 0,0-1-1 0 0,0 0 1 0 0,0 0 0 0 0,0 0 0 0 0,-1-1-1 0 0,-13 3 1 0 0,-15-1-2335 0 0,18-2 2102 0 0,1-1-1 0 0,0 0 1 0 0,-23-2 0 0 0,14 2-729 0 0,23-1 754 0 0,0 1-1 0 0,0-1 1 0 0,0 0 0 0 0,0 0-1 0 0,1 0 1 0 0,-1 0-1 0 0,0 0 1 0 0,0-1 0 0 0,0 1-1 0 0,0-1 1 0 0,1 0-1 0 0,-1 0 1 0 0,0 0 0 0 0,-3-1-1 0 0,3 0 59 0 0,-1 0 0 0 0,1 0 0 0 0,-1 1-1 0 0,0 0 1 0 0,0 0 0 0 0,-6-2 0 0 0,5 2 33 0 0,-1 0 1 0 0,1 0-1 0 0,-10-5 1 0 0,-7-4-108 0 0,-9-5-971 0 0,18 6 1024 0 0,8 5-31 0 0,-2-1 0 0 0,1 1 0 0 0,0 1-1 0 0,-1-1 1 0 0,1 1 0 0 0,-1 0-1 0 0,0 1 1 0 0,0-1 0 0 0,-1 1-1 0 0,-8-1 1 0 0,-12-2 241 0 0,-25-10 178 0 0,51 15-389 0 0,-58-10 128 0 0,44 6-2106 0 0,16 4 1890 0 0,-2 0-355 0 0,2 0 496 0 0,27-7-6519 0 0,-12 2 6321 0 0,-9 3 137 0 0,0 0 0 0 0,0 1-1 0 0,0 0 1 0 0,0 0 0 0 0,0 0 0 0 0,0 1-1 0 0,10 0 1 0 0,-16 0 51 0 0,2 1-22 0 0,0-1 11 0 0,-2 0-64 0 0,2 0 21 0 0,51 2-63 0 0,-51-2 72 0 0,-3-1 14 0 0,1 1-11 0 0,0 0 0 0 0,0 0 0 0 0,0 0 0 0 0,0 0 0 0 0,0 0 0 0 0,0 0 0 0 0,0 0 0 0 0,0 0 0 0 0,0 0 0 0 0,0 0 0 0 0,0 0 0 0 0,0 0 0 0 0,0 0 0 0 0,0 0 0 0 0,0 0 0 0 0,0 0 0 0 0,0 0 0 0 0,0 0 0 0 0,0-1 0 0 0,0 1 0 0 0,0 0 0 0 0,0 0 0 0 0,0 0 0 0 0,0 0 0 0 0,0 0 0 0 0,0 0 0 0 0,0 0 0 0 0,0 0 0 0 0,0 0 0 0 0,0 0 0 0 0,0 0 0 0 0,0 0 0 0 0,0 0 0 0 0,0 0 1 0 0,0 0-1 0 0,0 0 0 0 0,0 0 0 0 0,0 0 0 0 0,0 0 0 0 0,18-1 22 0 0,-7 1-10 0 0,0 0 0 0 0,0-1 0 0 0,0-1 0 0 0,18-4-1 0 0,26-11 8456 0 0,-56 16-8396 0 0,-11 2 124 0 0,-20 2-716 0 0,32-3 440 0 0,0 0 0 0 0,-2 1 54 0 0,1-1-17 0 0,-1 1 32 0 0,0 0 11 0 0,0-1 0 0 0,1 1 0 0 0,-1-1 0 0 0,0 1 0 0 0,-1 0-76 0 0,-23 7-157 0 0,26-8 168 0 0,23 0-8483 0 0,-23 0 8464 0 0,10-4-34 0 0,-1 0 32 0 0,0 1-1 0 0,19-4 0 0 0,-15 4 122 0 0,-1 0 0 0 0,1-1-1 0 0,19-8 1 0 0,-32 12 8 0 0,2 0-25 0 0,0-1 1 0 0,0 1 0 0 0,0-1 0 0 0,0 0 0 0 0,0 0-1 0 0,0 0 1 0 0,0 0 0 0 0,0 0 0 0 0,2-2 0 0 0,-1 1 4 0 0,0 1-1 0 0,0-1 1 0 0,0 0 0 0 0,0 1 0 0 0,0 0 0 0 0,0-1 0 0 0,0 1 0 0 0,4 0 0 0 0,15-6 169 0 0,16-10-74 0 0,-11 8 10 0 0,-9 3-54 0 0,39-14 193 0 0,-48 17-248 0 0,1 0 0 0 0,14-2 0 0 0,19-5-23 0 0,-41 10 4 0 0,0-1 0 0 0,0 0 0 0 0,25-8 64 0 0,-25 9-64 0 0,22-7 246 0 0,-22 7-236 0 0,41-15 230 0 0,10-2-29 0 0,-52 17-168 0 0,6-5-45 0 0,9-2 324 0 0,-8 4-258 0 0,-6 2-54 0 0,-1 0-10 0 0,1 1 0 0 0,0-1 0 0 0,-1 0 0 0 0,1 0 11 0 0,-2 0 42 0 0,2 1 11 0 0,-2 0 0 0 0,0 0-10 0 0,2-2-43 0 0,13-4 52 0 0,0 0 1 0 0,3 1-71 0 0,-10 4 69 0 0,0-1-1 0 0,0-1 1 0 0,13-5 0 0 0,-19 7-62 0 0,-1 0 16 0 0,0 1 65 0 0,0 1 25 0 0,10-7-53 0 0,2-3-61 0 0,-1 2 72 0 0,-12 7-65 0 0,0 0 1 0 0,0 0-1 0 0,0 0 0 0 0,0 0 0 0 0,0 0 0 0 0,-1 0 0 0 0,1 0 1 0 0,0 0-1 0 0,0 0 0 0 0,0 0 0 0 0,0 0 0 0 0,0 0 0 0 0,0 0 0 0 0,0 0 1 0 0,0 0-1 0 0,0 0 0 0 0,0-1 0 0 0,0 1 0 0 0,0 0 0 0 0,0 0 1 0 0,0 0-1 0 0,0 0 0 0 0,0 0 0 0 0,0 0 0 0 0,0 0 0 0 0,18-7-41 0 0,-16 7 53 0 0,0-1 32 0 0,0 1-33 0 0,0-1-10 0 0,0 1 0 0 0,0-1 0 0 0,0 1 0 0 0,0-1 0 0 0,0 0 0 0 0,0 1 0 0 0,18-4-8 0 0,35-13 6 0 0,-53 17 12 0 0,0-1-10 0 0,0 1 0 0 0,23-5 0 0 0,-26 6 2 0 0,2-2 2 0 0,7 0 11 0 0,4-2 24 0 0,-13 3-26 0 0,4 0-12 0 0,10 0-7 0 0,-5-1 64 0 0,3 3 24 0 0,-7-2-55 0 0,1 1-1 0 0,0-1 0 0 0,-1 0 0 0 0,1 0 1 0 0,-1 0-1 0 0,6-2 0 0 0,-8 2-26 0 0,0 0 0 0 0,0 0 11 0 0,2 0 4 0 0,-6 1 0 0 0,8-2 5 0 0,14-2-17 0 0,7 0-3 0 0,19-2 459 0 0,-43 5-449 0 0,-4 0 1 0 0,-2 0 1 0 0,4 0-1 0 0,29-3-2 0 0,-5 1 1511 0 0,-25 2-1440 0 0,1 2-53 0 0,-1-2 16 0 0,1 2-33 0 0,-1 0-10 0 0,1 0 0 0 0,-1 0 0 0 0,-1 0 0 0 0,1 0 12 0 0,0 0 48 0 0,-1 0 16 0 0,-2 7 940 0 0,0-2-401 0 0,-9 1-481 0 0,7-5-127 0 0,3-2-7 0 0,-30 21 0 0 0,30-20 0 0 0,-13 11 0 0 0,11-10 0 0 0,0 0 0 0 0,0 1 0 0 0,1-1 0 0 0,-7 9 0 0 0,9-10 0 0 0,0-1 0 0 0,0 1 0 0 0,0-1 0 0 0,0 1-37 0 0,-1-1 0 0 0,1 1-1 0 0,0-1 1 0 0,0 1 0 0 0,1 0-1 0 0,-1-1 1 0 0,0 1 0 0 0,0 0-1 0 0,1-1 1 0 0,-1 1 0 0 0,1 0-1 0 0,0 0 1 0 0,-1 0 0 0 0,1-1 0 0 0,0 4-1 0 0,1-1-11 0 0,0-1 0 0 0,0 0 0 0 0,0 1 1 0 0,0-1-1 0 0,0 0 0 0 0,3 5 0 0 0,-2-5 72 0 0,-2-3-25 0 0,0 0-1 0 0,0 0 0 0 0,0 0 1 0 0,0 0-1 0 0,0 0 1 0 0,0 0-1 0 0,-1 0 0 0 0,1 0 1 0 0,0 0-1 0 0,0 0 1 0 0,0 0-1 0 0,0 0 0 0 0,0 0 1 0 0,0 0-1 0 0,0 0 1 0 0,0 0-1 0 0,0 0 0 0 0,0 0 1 0 0,0 0-1 0 0,0 0 1 0 0,0 0-1 0 0,0 0 0 0 0,0 0 1 0 0,0 0-1 0 0,0 0 1 0 0,0 0-1 0 0,0 0 0 0 0,11 17-120 0 0,-9-15 123 0 0,-1 0-10 0 0,0-1-54 0 0,1 1-404 0 0,-1-2 392 0 0,-1 1 0 0 0,1 0 0 0 0,0-1 0 0 0,0 1 1 0 0,0 0-1 0 0,0-1 0 0 0,0 0 0 0 0,0 1 0 0 0,0-1 0 0 0,0 1 1 0 0,0-1-1 0 0,0 0 0 0 0,0 0 0 0 0,1 1 0 0 0,-2-1 4 0 0,3 0-416 0 0,0 1 488 0 0,-1-1 0 0 0,1 0 0 0 0,0 0 0 0 0,0 1-2 0 0,8-2 4090 0 0,-11 0-4073 0 0,-1-1 1 0 0,1 1 0 0 0,-1 0-1 0 0,1-1 1 0 0,-1 1 0 0 0,0 0-1 0 0,1 0 1 0 0,-1 0 0 0 0,0-1-1 0 0,0 1 1 0 0,0 0 0 0 0,0 0-1 0 0,0 0 1 0 0,-1-1 0 0 0,-8-9 47 0 0,9 10-63 0 0,0 0-16 0 0,16 12-4480 0 0,-9-8 4508 0 0,0 0 0 0 0,0 1 0 0 0,-1 0-1 0 0,7 5 1 0 0,-11-9 31 0 0,0 1-33 0 0,1 0-10 0 0,0 0 0 0 0,-1 0 0 0 0,1 0 0 0 0,0 0 0 0 0,0 0 0 0 0,-1 0 0 0 0,1 0 11 0 0,-2 0 42 0 0,2 0 11 0 0,-2-1 0 0 0,0 0-10 0 0,2 1 172 0 0,-2 0-143 0 0,1 0 376 0 0,0 0-436 0 0,-6 7 1487 0 0,-20 8-1393 0 0,18-13-135 0 0,1 1 0 0 0,0-1 0 0 0,-10 10 0 0 0,15-12 18 0 0,0 0 0 0 0,-9 12-64 0 0,-58 38 531 0 0,62-45-374 0 0,0-1-40 0 0,-18 6 174 0 0,-23 5 145 0 0,28-10-90 0 0,-19 9 0 0 0,21-6-258 0 0,5-3 32 0 0,-1 0 0 0 0,-24 7 0 0 0,-42 17 247 0 0,27-9-134 0 0,-50 9 197 0 0,87-27-348 0 0,-29 9 114 0 0,8-2 144 0 0,0-2 0 0 0,-39 4 0 0 0,25-11-238 0 0,39-2-25 0 0,0 1 1 0 0,0 0-1 0 0,0 1 0 0 0,-12 3 0 0 0,16-3-33 0 0,0 0 0 0 0,-1 0 0 0 0,-7 0 0 0 0,-22 2-28 0 0,21-2-69 0 0,-31 6-498 0 0,47-7 555 0 0,7 5-3035 0 0,-7-5 3033 0 0,1 1 0 0 0,0-1 0 0 0,-1 0 0 0 0,1 0 0 0 0,-1 0 1 0 0,1 0-1 0 0,0 0 0 0 0,0 0 0 0 0,16 1-478 0 0,-2 0 316 0 0,-3-1 8 0 0,0 0 0 0 0,18-2 0 0 0,2-1 200 0 0,-21 3 0 0 0,0-1 0 0 0,17-5 0 0 0,-26 6 16 0 0,0-1 0 0 0,13-2 0 0 0,30-4 0 0 0,-34 6 858 0 0,-1 1 2209 0 0,-25-1-1208 0 0,2 2-1965 0 0,0 0 1 0 0,1 1-1 0 0,-1 0 0 0 0,-13 5 1 0 0,-13 2-351 0 0,6-9 863 0 0,8-1-502 0 0,25 1 14 0 0,-2 1-166 0 0,1-1 247 0 0,-1 0 155 0 0,3 0-112 0 0,-16-1 364 0 0,30 5-6096 0 0,-9-4 5375 0 0,0 1-1 0 0,7-1 0 0 0,41-3-144 0 0,-34 2 213 0 0,22-3 1 0 0,-38 3 250 0 0,11-1-14 0 0,30-2-1 0 0,-39 3 10 0 0,0 1 0 0 0,0-1 0 0 0,0-1 0 0 0,8-2 0 0 0,6-2 0 0 0,24-3 0 0 0,-30 6 0 0 0,1-1 0 0 0,-1 0 0 0 0,23-10 0 0 0,-21 7 5858 0 0,-34 10-5580 0 0,-53 28-824 0 0,55-28 550 0 0,4-1 2 0 0,5-1 19 0 0,3-1 84 0 0,-16-1 17 0 0,7 1-1766 0 0,65-32-3811 0 0,-13 3 5283 0 0,36-33-1 0 0,59-75 5838 0 0,-143 142-3800 0 0,-14 13-2293 0 0,14-9 82 0 0,1 1 0 0 0,0 0 1 0 0,1 1-1 0 0,0-1 0 0 0,0 1 1 0 0,1 1-1 0 0,1-1 1 0 0,-7 20-1 0 0,12-31 231 0 0,13-4-3434 0 0,2-8 3449 0 0,0 0 0 0 0,-1-1 0 0 0,0-1 0 0 0,17-20 0 0 0,-2 1 33 0 0,73-65 9327 0 0,-113 110-9519 0 0,1 1 0 0 0,1 1 0 0 0,0-1 0 0 0,0 1 0 0 0,2 1 0 0 0,0-1-1 0 0,0 1 1 0 0,-5 22 0 0 0,12-36 165 0 0,0-1 0 0 0,-1 0-1 0 0,1 1 1 0 0,0-1 0 0 0,0 1 0 0 0,0-1-1 0 0,0 0 1 0 0,0 1 0 0 0,0-1 0 0 0,0 1-1 0 0,0-1 1 0 0,0 0 0 0 0,0 1 0 0 0,0-1-1 0 0,0 1 1 0 0,0-1 0 0 0,0 0 0 0 0,0 1-1 0 0,0-1 1 0 0,0 1 0 0 0,0-1-1 0 0,1 0 1 0 0,-1 1 0 0 0,0-1 0 0 0,0 0-1 0 0,0 1 1 0 0,1-1 0 0 0,-1 0 0 0 0,0 1-1 0 0,1-1 1 0 0,-1 0 0 0 0,1 0-57 0 0,0 0 0 0 0,-1 0 0 0 0,1 0 0 0 0,0 0 0 0 0,0 0 0 0 0,-1 0 0 0 0,1 0 0 0 0,0 0 0 0 0,-1-1 0 0 0,1 1 0 0 0,0 0 0 0 0,-1-1 0 0 0,1 1 0 0 0,0 0 1 0 0,0-1-1 0 0,23-19-1259 0 0,-7 1 1468 0 0,23-34 0 0 0,-26 33 31 0 0,31-35-1 0 0,-49 60 315 0 0,1 1 0 0 0,-1 0 1 0 0,1 1-1 0 0,0-1 0 0 0,0 0 0 0 0,-3 14 0 0 0,-13 51 2393 0 0,15-46-3188 0 0,16-27-2354 0 0,-6-4 2605 0 0,0 0-1 0 0,0-1 0 0 0,-1 0 0 0 0,0 0 1 0 0,8-16-1 0 0,12-16 268 0 0,-23 37-116 0 0,-2 1 95 0 0,1 0 0 0 0,0 0 0 0 0,0 0 0 0 0,-1 0 0 0 0,1 0 1 0 0,0 0-1 0 0,0 1 0 0 0,0-1 0 0 0,0 0 0 0 0,2-1 0 0 0,-3 2-71 0 0,1 1 0 0 0,-1-1-1 0 0,1 0 1 0 0,-1 0 0 0 0,1 1 0 0 0,-1-1 0 0 0,1 0-1 0 0,-1 1 1 0 0,0-1 0 0 0,1 0 0 0 0,-1 1-1 0 0,0-1 1 0 0,1 1 0 0 0,-1-1 0 0 0,0 1 0 0 0,1-1-1 0 0,-1 1 1 0 0,0-1 0 0 0,0 1 0 0 0,0-1 0 0 0,1 1-1 0 0,-1-1 1 0 0,0 1 0 0 0,0-1 0 0 0,0 1 0 0 0,0-1-1 0 0,0 2 1 0 0,2 3-349 0 0,0 0 0 0 0,0 0-1 0 0,1 0 1 0 0,-1 0 0 0 0,7 8-1 0 0,-8-12 233 0 0,-1-1-1 0 0,1 1 1 0 0,0 0 0 0 0,-1 0-1 0 0,1 0 1 0 0,0-1-1 0 0,0 1 1 0 0,0-1-1 0 0,0 1 1 0 0,0 0 0 0 0,0-1-1 0 0,0 0 1 0 0,0 1-1 0 0,0-1 1 0 0,2 1 0 0 0,-3-1 57 0 0,1 0 0 0 0,0 0 0 0 0,0-1 0 0 0,0 1 0 0 0,-1 0 0 0 0,1 0 0 0 0,0-1 0 0 0,0 1 0 0 0,-1 0 0 0 0,1-1 0 0 0,0 1 0 0 0,-1-1 0 0 0,1 1 0 0 0,-1-1 0 0 0,1 1 0 0 0,0-1 0 0 0,-1 1 0 0 0,1-1 0 0 0,-1 0 0 0 0,0 1 0 0 0,1-1 0 0 0,-1 0 0 0 0,1 1 0 0 0,0-3 0 0 0,0 0 423 0 0,0 0-1 0 0,-1 0 0 0 0,1 0 0 0 0,0 0 1 0 0,-1-1-1 0 0,0 1 0 0 0,0 0 1 0 0,0 0-1 0 0,0-1 0 0 0,0 1 1 0 0,-1 0-1 0 0,1 0 0 0 0,-1-1 0 0 0,-2-5 1 0 0,0 1-119 0 0,0 0 0 0 0,0 1 1 0 0,-1-1-1 0 0,-7-11 0 0 0,-8-4-84 0 0,-5-6-124 0 0,24 28-120 0 0,0-1 0 0 0,-1 1 0 0 0,1 0 0 0 0,0 0 0 0 0,0 0 0 0 0,0 0-1 0 0,0 0 1 0 0,0-1 0 0 0,0 1 0 0 0,0 0 0 0 0,0 0 0 0 0,0 0 0 0 0,0 0 0 0 0,1 0 0 0 0,-1-1 0 0 0,0 1-1 0 0,1 0 1 0 0,-1 0 0 0 0,1 0 0 0 0,-1 0 0 0 0,1 0 0 0 0,0 0 0 0 0,-1 0 0 0 0,1 0 0 0 0,0 1 0 0 0,0-1-1 0 0,0 0 1 0 0,0 0 0 0 0,-1 1 0 0 0,3-2 0 0 0,2-4-85 0 0,-5 6 67 0 0,-9-1 3268 0 0,-17 1-2704 0 0,12 2-462 0 0,0 1-1 0 0,1 1 0 0 0,-1 0 1 0 0,1 1-1 0 0,0 1 0 0 0,-20 11 1 0 0,-18 7 44 0 0,-19 4 6 0 0,-1-3 0 0 0,-94 20 0 0 0,97-34-14 0 0,39-8-11 0 0,-38 10 0 0 0,-69 18-63 0 0,107-22-29 0 0,1 1-1 0 0,1 1 1 0 0,-36 19 0 0 0,63-30-50 0 0,-1 0 1 0 0,1 0 0 0 0,0 0 0 0 0,0 1-1 0 0,-1-1 1 0 0,1 0 0 0 0,0 0-1 0 0,0 0 1 0 0,0 0 0 0 0,-1 0-1 0 0,1 0 1 0 0,0 0 0 0 0,0 1-1 0 0,-2 0-704 0 0,2 0 705 0 0,0-1 0 0 0,0 0-1 0 0,0 0 1 0 0,0 0 0 0 0,0 1-1 0 0,0-1 1 0 0,0 0 0 0 0,0 0-1 0 0,0 1 1 0 0,0-1 0 0 0,0 0-1 0 0,0 0 1 0 0,0 0 0 0 0,0 1-1 0 0,0-1 1 0 0,0 0 0 0 0,10 6-2284 0 0,15-2 168 0 0,17-4 1904 0 0,1-1-1 0 0,82-15 1 0 0,79-37 192 0 0,-165 41 57 0 0,201-53 507 0 0,-266 72 5845 0 0,-20 9-6884 0 0,21-7 582 0 0,-66 24-732 0 0,-199 58 1645 0 0,284-90-948 0 0,2 0 0 0 0,0 0 0 0 0,0 0 0 0 0,0 0-1 0 0,0-1 1 0 0,0 1 0 0 0,-1-1 0 0 0,-6-1 0 0 0,12-1-580 0 0,-1 2 429 0 0,0-1-1 0 0,1 0 0 0 0,-1 1 1 0 0,1-1-1 0 0,-1 0 1 0 0,1 1-1 0 0,-1-1 1 0 0,1 1-1 0 0,-1-1 1 0 0,1 1-1 0 0,-1-1 1 0 0,1 1-1 0 0,0-1 0 0 0,-1 1 1 0 0,1-1-1 0 0,1 1 1 0 0,16-9-1414 0 0,-16 8 1381 0 0,37-13-868 0 0,77-17 1 0 0,-33 10 932 0 0,111-53-169 0 0,-132 47 439 0 0,95-23 8855 0 0,-162 56-8284 0 0,-12 10-1155 0 0,-1-1 0 0 0,0 0 0 0 0,-41 23 0 0 0,7-4-662 0 0,30-21 1059 0 0,0-2-1 0 0,0 0 0 0 0,-1-1 1 0 0,-1-1-1 0 0,-38 9 1 0 0,0 1 165 0 0,45-13-66 0 0,-2 1 274 0 0,0-1 0 0 0,-1-1-1 0 0,-21 3 1 0 0,-3-4-16 0 0,-68 11 53 0 0,-34 28-301 0 0,94-27-41 0 0,31-9-7 0 0,-46 16-6 0 0,56-19 47 0 0,0-1 0 0 0,-1 0 0 0 0,1 0 0 0 0,-1-1 0 0 0,0-1 0 0 0,0 0 0 0 0,-23-1 0 0 0,27-2-1 0 0,7 2-32 0 0,0 0 0 0 0,-1-1 0 0 0,1 1-1 0 0,0 0 1 0 0,-1 0 0 0 0,1 0 0 0 0,-1 0 0 0 0,1 0 0 0 0,-1 0 0 0 0,1 0-1 0 0,0 1 1 0 0,-2-1 0 0 0,-2 2-1104 0 0,-11 0-2540 0 0,18 0 3445 0 0,0-1 174 0 0,-1 0 18 0 0,2 1-71 0 0,-3-2 68 0 0,0 1 0 0 0,0-1 1 0 0,0 0-1 0 0,0 0 0 0 0,0 0 0 0 0,0 0 0 0 0,0 0 0 0 0,0 0 0 0 0,0 0 0 0 0,0 0 1 0 0,0 0-1 0 0,0 0 0 0 0,0 0 0 0 0,0 0 0 0 0,0 0 0 0 0,0 0 0 0 0,0 0 1 0 0,0 0-1 0 0,0 0 0 0 0,0 0 0 0 0,0 0 0 0 0,0 0 0 0 0,0 0 0 0 0,0 0 0 0 0,0 0 1 0 0,0 0-1 0 0,0 0 0 0 0,0 0 0 0 0,0 0 0 0 0,0 1 0 0 0,0-1 0 0 0,0 0 1 0 0,0 0-1 0 0,0 0 0 0 0,0 0 0 0 0,0 0 0 0 0,19 12-52 0 0,8-3-139 0 0,-27-9 193 0 0,0 0 0 0 0,0 0 1 0 0,0 0-1 0 0,0 0 1 0 0,0 0-1 0 0,0 0 1 0 0,0 1-1 0 0,0-1 1 0 0,0 0-1 0 0,0 0 1 0 0,0 0-1 0 0,0 0 1 0 0,0 0-1 0 0,0 0 0 0 0,0 0 1 0 0,0 0-1 0 0,0 0 1 0 0,0 0 0 0 0,0 0-1 0 0,0 0 1 0 0,0 0 0 0 0,0 0-1 0 0,0 0 1 0 0,0 0 0 0 0,1 0-1 0 0,-1 0 1 0 0,0 0 0 0 0,0 0 0 0 0,-1 0-1 0 0,1 0 1 0 0,0 1 0 0 0,0-1-1 0 0,25 2-62 0 0,-23-2 63 0 0,0 0 0 0 0,44-3 64 0 0,0-1-64 0 0,-21 4 64 0 0,2 0 0 0 0,-26-1-64 0 0,17 5 0 0 0,4 1 0 0 0,-10-2 14 0 0,-2 0 9 0 0,-1-1 0 0 0,1 0 0 0 0,0-1-1 0 0,18 0 1 0 0,-26-1-23 0 0,0 0 0 0 0,0 1 0 0 0,0-1 0 0 0,0 0 0 0 0,0 0 0 0 0,0 0 0 0 0,0-1-10 0 0,-1 1-33 0 0,1-1 32 0 0,0 0 11 0 0,-1 0 17 0 0,0 0-1 0 0,1 0 0 0 0,-1 0 1 0 0,0 0-1 0 0,0-1 0 0 0,0 1 1 0 0,0 0-1 0 0,0-1 0 0 0,0 1 1 0 0,-1-1-1 0 0,1 1 0 0 0,0-1 1 0 0,-1 1-1 0 0,1-1 0 0 0,-1 1 1 0 0,1-1-1 0 0,-1 0 0 0 0,0 1 1 0 0,0-3-1 0 0,1-2 17 0 0,2-4 17 0 0,-2 7-80 0 0,0-1 0 0 0,0 1 0 0 0,0-1 0 0 0,0 1 0 0 0,-1-1 0 0 0,0 1 0 0 0,0-1 1 0 0,0 1-1 0 0,0-6 0 0 0,-1 7 158 0 0,0 0 0 0 0,1 1 0 0 0,-1-1 1 0 0,0 0-1 0 0,0 1 0 0 0,0-1 0 0 0,0 0 0 0 0,0 1 1 0 0,0-1-1 0 0,-1 1 0 0 0,1 0 0 0 0,0-1 0 0 0,-3-1 1 0 0,-23-14-64 0 0,15 9 84 0 0,-10-4-133 0 0,0 0 0 0 0,-1 1 0 0 0,-43-14 0 0 0,65 25-17 0 0,1-1 11 0 0,-12-3-181 0 0,6 1 101 0 0,0 0 1 0 0,0 0 0 0 0,1-1-1 0 0,-8-6 1 0 0,11 10 69 0 0,2-1 43 0 0,-1 1-22 0 0,1-1 22 0 0,-1 1-33 0 0,0-1-10 0 0,0 0 11 0 0,-2-2 391 0 0,-3-4-535 0 0,5 3 187 0 0,1 3-132 0 0,0 0 12 0 0,0-1 42 0 0,0 2-30 0 0,7-7-1910 0 0,-6 6 1902 0 0,1 0 36 0 0,14-1-274 0 0,-13 2 300 0 0,-2 0 0 0 0,13 1 243 0 0</inkml:trace>
</inkml:ink>
</file>

<file path=ppt/ink/ink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33.875"/>
    </inkml:context>
    <inkml:brush xml:id="br0">
      <inkml:brushProperty name="width" value="0.025" units="cm"/>
      <inkml:brushProperty name="height" value="0.025" units="cm"/>
    </inkml:brush>
  </inkml:definitions>
  <inkml:trace contextRef="#ctx0" brushRef="#br0">0 58 1839 0 0,'0'0'15344'0'0,"9"0"-15400"0"0,12-1 356 0 0,1 2 0 0 0,-1 0-1 0 0,0 2 1 0 0,1 0 0 0 0,-1 1-1 0 0,-1 1 1 0 0,22 9 0 0 0,9 3 30 0 0,19 12-127 0 0,-50-23 282 0 0,42 10-1 0 0,-41-12-44 0 0,-3-1-235 0 0,0 0 1 0 0,0-1-1 0 0,0-1 0 0 0,0-1 0 0 0,0 0 1 0 0,0-2-1 0 0,-1 0 0 0 0,1-1 0 0 0,0 0 0 0 0,-1-2 1 0 0,1 0-1 0 0,20-9 0 0 0,-16 2 8 0 0,0-1 1 0 0,-1 0-1 0 0,0-2 0 0 0,-1 0 1 0 0,30-31-1 0 0,-49 44-213 0 0,19-11 64 0 0,-12 7-786 0 0</inkml:trace>
</inkml:ink>
</file>

<file path=ppt/ink/ink43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8"/>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3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7"/>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3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8"/>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3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9"/>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3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4"/>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3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5"/>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3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6"/>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3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89"/>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3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0"/>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3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0"/>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35.073"/>
    </inkml:context>
    <inkml:brush xml:id="br0">
      <inkml:brushProperty name="width" value="0.025" units="cm"/>
      <inkml:brushProperty name="height" value="0.025" units="cm"/>
    </inkml:brush>
  </inkml:definitions>
  <inkml:trace contextRef="#ctx0" brushRef="#br0">76 23 3223 0 0,'0'0'12628'0'0,"-5"-4"-7252"0"0,-5-3-3068 0 0,8 6-2279 0 0,0 1 0 0 0,0 0 0 0 0,0 0 0 0 0,0 0 1 0 0,0 1-1 0 0,0-1 0 0 0,0 0 0 0 0,0 1 0 0 0,0-1 0 0 0,0 1 0 0 0,0 0 0 0 0,0-1 0 0 0,0 1 0 0 0,1 0 0 0 0,-1 0 0 0 0,0 0 0 0 0,1 1 0 0 0,-1-1 1 0 0,0 0-1 0 0,-2 3 0 0 0,2-2-70 0 0,1 1 1 0 0,-1-1 0 0 0,0 1-1 0 0,0-1 1 0 0,1 1-1 0 0,-1-1 1 0 0,1 1-1 0 0,0 0 1 0 0,0 0 0 0 0,0-1-1 0 0,0 1 1 0 0,1 0-1 0 0,-1 0 1 0 0,1 0 0 0 0,-1 4-1 0 0,1-5 35 0 0,0-1-1 0 0,1 0 1 0 0,-1 1 0 0 0,0-1-1 0 0,1 1 1 0 0,-1-1 0 0 0,1 0-1 0 0,-1 1 1 0 0,1-1 0 0 0,-1 0-1 0 0,1 1 1 0 0,0-1 0 0 0,0 0-1 0 0,0 0 1 0 0,0 0-1 0 0,0 0 1 0 0,0 0 0 0 0,0 0-1 0 0,0 0 1 0 0,0 0 0 0 0,0 0-1 0 0,1 0 1 0 0,-1 0 0 0 0,0-1-1 0 0,0 1 1 0 0,1-1 0 0 0,-1 1-1 0 0,1-1 1 0 0,-1 1-1 0 0,0-1 1 0 0,3 0 0 0 0,0 1 36 0 0,1 0 1 0 0,0-1 0 0 0,-1 1 0 0 0,1-1 0 0 0,0 0-1 0 0,5-1 1 0 0,-7 0 13 0 0,-1 0 1 0 0,1 0-1 0 0,0 0 0 0 0,0 0 0 0 0,-1 0 1 0 0,1-1-1 0 0,-1 1 0 0 0,1-1 0 0 0,-1 1 1 0 0,0-1-1 0 0,1 0 0 0 0,-1 0 0 0 0,0 0 1 0 0,0 0-1 0 0,0-1 0 0 0,-1 1 0 0 0,1-1 0 0 0,-1 1 1 0 0,1-1-1 0 0,-1 1 0 0 0,2-5 0 0 0,-2 5 68 0 0,0 1-1 0 0,-1-1 1 0 0,1 1-1 0 0,0-1 0 0 0,-1 1 1 0 0,1-1-1 0 0,-1 0 0 0 0,0 0 1 0 0,1 1-1 0 0,-1-1 1 0 0,0 0-1 0 0,0 1 0 0 0,0-1 1 0 0,0 0-1 0 0,0 0 0 0 0,-1 1 1 0 0,1-1-1 0 0,0 0 0 0 0,-1 1 1 0 0,0-3-1 0 0,-1 2 19 0 0,1 0 0 0 0,-1 0 0 0 0,1 0 0 0 0,-1 0-1 0 0,0 0 1 0 0,0 0 0 0 0,0 0 0 0 0,0 1 0 0 0,0-1 0 0 0,0 1-1 0 0,-1 0 1 0 0,-3-2 0 0 0,5 2-245 0 0,0 1 0 0 0,0 0 0 0 0,-1-1 0 0 0,1 1 0 0 0,0 0 0 0 0,0 0 0 0 0,-1 0-1 0 0,1 0 1 0 0,0 0 0 0 0,0 0 0 0 0,-1 0 0 0 0,1 0 0 0 0,0 1 0 0 0,-1-1 0 0 0,1 0 0 0 0,0 1 0 0 0,0-1 0 0 0,-2 2 0 0 0,-18 11-6380 0 0,18-11 5024 0 0</inkml:trace>
</inkml:ink>
</file>

<file path=ppt/ink/ink43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1"/>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3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2"/>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3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3"/>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3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4"/>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3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5"/>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3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6"/>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3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7"/>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3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8"/>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3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19"/>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3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0"/>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35.862"/>
    </inkml:context>
    <inkml:brush xml:id="br0">
      <inkml:brushProperty name="width" value="0.025" units="cm"/>
      <inkml:brushProperty name="height" value="0.025" units="cm"/>
    </inkml:brush>
  </inkml:definitions>
  <inkml:trace contextRef="#ctx0" brushRef="#br0">47 3 10479 0 0,'0'0'3663'0'0,"-4"0"1672"0"0,-9-2-3486 0 0,11 2-1842 0 0,0 1 1 0 0,0-1-1 0 0,1 1 1 0 0,-1-1 0 0 0,1 1-1 0 0,-1 0 1 0 0,0 0-1 0 0,1 0 1 0 0,-1 0-1 0 0,1 0 1 0 0,0 0-1 0 0,-1 1 1 0 0,1-1-1 0 0,0 0 1 0 0,0 1-1 0 0,0-1 1 0 0,0 1-1 0 0,0-1 1 0 0,-1 3 0 0 0,2-3-35 0 0,0 1 0 0 0,0-1 0 0 0,0 1 0 0 0,0-1 1 0 0,0 0-1 0 0,0 1 0 0 0,1-1 0 0 0,-1 1 1 0 0,1-1-1 0 0,-1 1 0 0 0,1-1 0 0 0,-1 0 1 0 0,1 1-1 0 0,0-1 0 0 0,0 0 0 0 0,0 0 1 0 0,1 2-1 0 0,0 0-223 0 0,1 0 0 0 0,-1-1-1 0 0,1 1 1 0 0,0-1 0 0 0,3 3 0 0 0,-2-3-245 0 0</inkml:trace>
</inkml:ink>
</file>

<file path=ppt/ink/ink43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1"/>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3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2"/>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3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23"/>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3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1"/>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3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2"/>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3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3"/>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3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4"/>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3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5"/>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3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6"/>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3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7"/>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38.422"/>
    </inkml:context>
    <inkml:brush xml:id="br0">
      <inkml:brushProperty name="width" value="0.025" units="cm"/>
      <inkml:brushProperty name="height" value="0.025" units="cm"/>
    </inkml:brush>
  </inkml:definitions>
  <inkml:trace contextRef="#ctx0" brushRef="#br0">39 4 1839 0 0,'0'0'14747'0'0,"-4"0"-10369"0"0,-5-2-2874 0 0,7 3-1503 0 0,0 0-1 0 0,1 0 1 0 0,-1-1-1 0 0,1 1 1 0 0,-1 0-1 0 0,1 1 1 0 0,0-1-1 0 0,-1 0 1 0 0,1 0-1 0 0,0 1 1 0 0,0-1-1 0 0,0 0 1 0 0,0 1-1 0 0,0-1 1 0 0,0 1-1 0 0,0-1 1 0 0,1 1-1 0 0,-1 0 1 0 0,0-1-1 0 0,1 1 1 0 0,-1 0-1 0 0,1-1 1 0 0,0 1-1 0 0,0 0 1 0 0,0 0-1 0 0,0 0 1 0 0,0-1-1 0 0,0 1 1 0 0,0 0-1 0 0,0 0 1 0 0,0-1-1 0 0,1 1 1 0 0,-1 0-1 0 0,1-1 1 0 0,0 1-1 0 0,-1 0 1 0 0,1-1-1 0 0,0 1 1 0 0,0-1-1 0 0,0 1 1 0 0,0-1-1 0 0,2 2 1 0 0,0 0-18 0 0,0 0-1 0 0,0-1 1 0 0,0 0 0 0 0,1 1-1 0 0,-1-1 1 0 0,1 0 0 0 0,-1-1 0 0 0,1 1-1 0 0,0-1 1 0 0,0 0 0 0 0,0 0 0 0 0,0 0-1 0 0,0 0 1 0 0,0 0 0 0 0,0-1 0 0 0,0 0-1 0 0,0 0 1 0 0,0 0 0 0 0,0 0-1 0 0,7-2 1 0 0,-9 1-36 0 0,-1 0 38 0 0,1 1 1 0 0,-1-1-1 0 0,0 0 1 0 0,0 0-1 0 0,1 1 1 0 0,-1-1-1 0 0,0 0 1 0 0,0 0-1 0 0,0 0 1 0 0,0 0-1 0 0,0-1 1 0 0,0 1-1 0 0,0 0 1 0 0,-1 0-1 0 0,1-1 1 0 0,0 1-1 0 0,-1 0 1 0 0,1-1-1 0 0,-1 1 1 0 0,1 0-1 0 0,-1-1 1 0 0,0 1-1 0 0,1-1 1 0 0,-1 1-1 0 0,0-4 423 0 0,-2-13 467 0 0,1 16-722 0 0,1 0 1 0 0,0 0 0 0 0,-1 0-1 0 0,0 0 1 0 0,1 1-1 0 0,-1-1 1 0 0,0 0 0 0 0,0 1-1 0 0,0-1 1 0 0,0 0-1 0 0,0 1 1 0 0,0-1 0 0 0,-1 1-1 0 0,1 0 1 0 0,0-1-1 0 0,-1 1 1 0 0,1 0-1 0 0,-1 0 1 0 0,1 0 0 0 0,-1 0-1 0 0,0 0 1 0 0,0 0-1 0 0,1 0 1 0 0,-1 1 0 0 0,0-1-1 0 0,0 1 1 0 0,0-1-1 0 0,-1 1 1 0 0,-2-1-276 0 0,0 1 0 0 0,0 0 0 0 0,0 0 0 0 0,1 0 1 0 0,-1 0-1 0 0,0 1 0 0 0,0 0 0 0 0,-6 2 0 0 0,3 0-1930 0 0,4-1 176 0 0</inkml:trace>
</inkml:ink>
</file>

<file path=ppt/ink/ink43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8"/>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3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6"/>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3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7"/>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3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8"/>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3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9"/>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3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899"/>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3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0"/>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3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1"/>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3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2"/>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3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3"/>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0.348"/>
    </inkml:context>
    <inkml:brush xml:id="br0">
      <inkml:brushProperty name="width" value="0.025" units="cm"/>
      <inkml:brushProperty name="height" value="0.025" units="cm"/>
    </inkml:brush>
  </inkml:definitions>
  <inkml:trace contextRef="#ctx0" brushRef="#br0">77 0 9527 0 0,'0'0'10272'0'0,"-15"11"-8192"0"0,9-4-1921 0 0,0-1-1 0 0,1 1 1 0 0,0-1-1 0 0,0 1 1 0 0,1 1-1 0 0,0-1 1 0 0,0 1-1 0 0,-5 13 1 0 0,4 0 86 0 0,3-15-128 0 0,0 0 0 0 0,0 0 0 0 0,1 0 0 0 0,0 0 0 0 0,1 1 0 0 0,-1-1 0 0 0,2 12 0 0 0,-1-8-32 0 0,0-5-13 0 0,0 1 1 0 0,1-1 0 0 0,-1 0-1 0 0,1 1 1 0 0,3 8-1 0 0,16 44 832 0 0,-19-56-813 0 0,-1 1-22 0 0,7 9 10 0 0,-5-11-7 0 0,-1 1 6 0 0,1 0-22 0 0,-1-1-45 0 0,1 1-11 0 0,-1-1 0 0 0,1 1 0 0 0,0 0 0 0 0,0-1 0 0 0,-1 0 0 0 0,1 0 0 0 0,0 0 0 0 0,0 0 0 0 0,-1 1 0 0 0,1-1 11 0 0,0 0 31 0 0,0 0-31 0 0,11 8-1192 0 0,-10-7 458 0 0</inkml:trace>
</inkml:ink>
</file>

<file path=ppt/ink/ink43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4"/>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3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18.905"/>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3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3"/>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3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4"/>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3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0"/>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3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1"/>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3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0"/>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3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1"/>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3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2"/>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3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7"/>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2.261"/>
    </inkml:context>
    <inkml:brush xml:id="br0">
      <inkml:brushProperty name="width" value="0.025" units="cm"/>
      <inkml:brushProperty name="height" value="0.025" units="cm"/>
    </inkml:brush>
  </inkml:definitions>
  <inkml:trace contextRef="#ctx0" brushRef="#br0">0 0 1839 0 0,'0'0'16060'0'0,"10"13"-14290"0"0,-2-1-1173 0 0,1 0 1 0 0,-2 1 0 0 0,0 0 0 0 0,0 0 0 0 0,4 16 0 0 0,-8-22-279 0 0,0-2-188 0 0,-1 1 1 0 0,0 0-1 0 0,-1 0 1 0 0,1 0-1 0 0,-1 1 0 0 0,1 9 1 0 0,-3-2 206 0 0,0 1 1 0 0,-3 18 0 0 0,-6 12 57 0 0,10-45-348 0 0,0 2-25 0 0,-1-2 19 0 0,1 2-31 0 0,0-1 0 0 0,-1 0 31 0 0,1 0-31 0 0,0 1-11 0 0,-1 0 97 0 0,1-1 0 0 0,-1 1 1 0 0,0 0-1 0 0,1 0 0 0 0,-1-1 0 0 0,0 1 0 0 0,0-1 0 0 0,0 1 1 0 0,-1-1-1 0 0,1 1 0 0 0,0-1 0 0 0,-3 3 0 0 0,-2-1-4344 0 0</inkml:trace>
</inkml:ink>
</file>

<file path=ppt/ink/ink43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8"/>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3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9"/>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3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2"/>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3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3"/>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3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3"/>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3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4"/>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3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5"/>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3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6"/>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3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7"/>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3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8"/>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6.065"/>
    </inkml:context>
    <inkml:brush xml:id="br0">
      <inkml:brushProperty name="width" value="0.025" units="cm"/>
      <inkml:brushProperty name="height" value="0.025" units="cm"/>
    </inkml:brush>
  </inkml:definitions>
  <inkml:trace contextRef="#ctx0" brushRef="#br0">103 118 8951 0 0,'0'0'16608'0'0,"-20"-6"-14231"0"0,15 4-2434 0 0,-1-1 0 0 0,1 1 0 0 0,0-1 0 0 0,0-1 0 0 0,0 1-1 0 0,1-1 1 0 0,-1 0 0 0 0,1 0 0 0 0,0 0 0 0 0,0-1-1 0 0,-5-7 1 0 0,6 8-960 0 0,1-1-1 0 0,0 0 0 0 0,0 0 1 0 0,0 0-1 0 0,-1-5 1 0 0,0-4-938 0 0,-1 1-12 0 0</inkml:trace>
</inkml:ink>
</file>

<file path=ppt/ink/ink43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3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0"/>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3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1"/>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3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2"/>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3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3"/>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3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4"/>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3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5"/>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3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86"/>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3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4"/>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3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5"/>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6.667"/>
    </inkml:context>
    <inkml:brush xml:id="br0">
      <inkml:brushProperty name="width" value="0.025" units="cm"/>
      <inkml:brushProperty name="height" value="0.025" units="cm"/>
    </inkml:brush>
  </inkml:definitions>
  <inkml:trace contextRef="#ctx0" brushRef="#br0">72 117 2303 0 0,'0'0'23967'0'0,"-13"-14"-22430"0"0,6 6-1434 0 0,0-1 0 0 0,0 0 1 0 0,-9-18-1 0 0,-2-12-5185 0 0,15 28-3449 0 0</inkml:trace>
</inkml:ink>
</file>

<file path=ppt/ink/ink43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6"/>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3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7"/>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3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8"/>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3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59"/>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3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0"/>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3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1"/>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3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9"/>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3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0"/>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3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1"/>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3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72"/>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7.307"/>
    </inkml:context>
    <inkml:brush xml:id="br0">
      <inkml:brushProperty name="width" value="0.025" units="cm"/>
      <inkml:brushProperty name="height" value="0.025" units="cm"/>
    </inkml:brush>
  </inkml:definitions>
  <inkml:trace contextRef="#ctx0" brushRef="#br0">64 145 2303 0 0,'0'0'24328'0'0,"-11"-13"-22225"0"0,3 2-2051 0 0,0 0 1 0 0,2-1-1 0 0,-1 0 1 0 0,2 0 0 0 0,-5-14-1 0 0,4 6-3343 0 0,4 0-3377 0 0,1 13-1567 0 0</inkml:trace>
</inkml:ink>
</file>

<file path=ppt/ink/ink43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2"/>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3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3"/>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3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4"/>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3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3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6"/>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3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7"/>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3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68"/>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3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8"/>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3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9"/>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3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5"/>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7.950"/>
    </inkml:context>
    <inkml:brush xml:id="br0">
      <inkml:brushProperty name="width" value="0.025" units="cm"/>
      <inkml:brushProperty name="height" value="0.025" units="cm"/>
    </inkml:brush>
  </inkml:definitions>
  <inkml:trace contextRef="#ctx0" brushRef="#br0">54 158 4607 0 0,'0'0'20732'0'0,"-10"-18"-18515"0"0,4 7-2183 0 0,-1-1 1 0 0,1 1-1 0 0,1-1 0 0 0,0-1 0 0 0,-4-18 0 0 0,7 23-1483 0 0,1-1 1 0 0,-1-15-1 0 0,2 15-7103 0 0</inkml:trace>
</inkml:ink>
</file>

<file path=ppt/ink/ink43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6"/>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3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5"/>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3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6"/>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3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7"/>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3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2"/>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3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3"/>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3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4"/>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3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7"/>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3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8"/>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3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8"/>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0:55.859"/>
    </inkml:context>
    <inkml:brush xml:id="br0">
      <inkml:brushProperty name="width" value="0.1" units="cm"/>
      <inkml:brushProperty name="height" value="0.1" units="cm"/>
      <inkml:brushProperty name="color" value="#FFFFFF"/>
    </inkml:brush>
  </inkml:definitions>
  <inkml:trace contextRef="#ctx0" brushRef="#br0">35 415 5327 0 0,'0'-1'472'0'0,"0"-2"703"0"0,0 0-1 0 0,0 0 0 0 0,0-1 0 0 0,0 1 0 0 0,-3-6 2767 0 0,4 22-3863 0 0,6 35-381 0 0,-7-47 326 0 0,-5-20-285 0 0,2 7 470 0 0,-4-12 14 0 0,6 21-462 0 0,2 12-426 0 0,7 22 655 0 0,-4-19 11 0 0,0 0 0 0 0,2 17 1 0 0,-6-28 9 0 0,0 1-10 0 0,3 18 1064 0 0,-3-20-1009 0 0,0 6-2322 0 0,0-6 2210 0 0,2 0 53 0 0,0 0-1 0 0,-1 0 1 0 0,1 0-1 0 0,0 0 1 0 0,0-1-1 0 0,0 1 1 0 0,-1 0 0 0 0,1-1-1 0 0,0 1 1 0 0,0-1-1 0 0,-1 0 1 0 0,1 0-1 0 0,-1 1 1 0 0,1-1 0 0 0,0 0-1 0 0,-1 0 1 0 0,2-2-1 0 0,17-11 149 0 0,-20 14-101 0 0,13-8-76 0 0,-12 8 67 0 0,-1 0-1 0 0,1 0 0 0 0,-1 0 0 0 0,0 0 0 0 0,1 0 1 0 0,-1-1-1 0 0,0 1 0 0 0,1 0 0 0 0,-1 0 1 0 0,0-1-1 0 0,1 1 0 0 0,-1 0 0 0 0,0 0 1 0 0,1-1-1 0 0,-1 1 0 0 0,0 0 0 0 0,0-1 0 0 0,1 1 1 0 0,-1 0-1 0 0,0-1 0 0 0,0 0 0 0 0,1-4 82 0 0,-2-1-1 0 0,1 1 0 0 0,-1-1 1 0 0,1 1-1 0 0,-2-1 0 0 0,1 1 1 0 0,-1 0-1 0 0,1 0 0 0 0,-6-10 1 0 0,3 3 56 0 0,0 0-18 0 0,0 0 0 0 0,-3-19-1 0 0,0 8 3245 0 0,7 23-3325 0 0,-6 6 566 0 0,-2 8-1358 0 0,6-3 597 0 0,0 0 0 0 0,1 1-1 0 0,0-1 1 0 0,1 0 0 0 0,0 0 0 0 0,1 1-1 0 0,1-1 1 0 0,2 15 0 0 0,-3-26 142 0 0,-1 0 1 0 0,0 0-1 0 0,0 0 0 0 0,0 0 1 0 0,0 1-1 0 0,0-1 0 0 0,0 0 0 0 0,0 0 1 0 0,0 0-1 0 0,0 0 0 0 0,0 1 1 0 0,0-1-1 0 0,0 0 0 0 0,0 0 1 0 0,0 0-1 0 0,0 1 0 0 0,0-1 1 0 0,0 0-1 0 0,0 0 0 0 0,0 0 1 0 0,0 0-1 0 0,0 1 0 0 0,0-1 1 0 0,0 0-1 0 0,-1 0 0 0 0,1 0 1 0 0,0 0-1 0 0,0 1 0 0 0,0-1 1 0 0,0 0-1 0 0,0 0 0 0 0,0 0 1 0 0,-1 0-1 0 0,1 0 0 0 0,0 0 1 0 0,0 1-1 0 0,0-1 0 0 0,0 0 1 0 0,0 0-1 0 0,-1 0 0 0 0,1 0 1 0 0,0 0-1 0 0,0 0 0 0 0,0 0 1 0 0,-1 0-1 0 0,1 0 0 0 0,0 0 1 0 0,0 0-1 0 0,0 0 0 0 0,0 0 0 0 0,-1 0 1 0 0,1 0-1 0 0,0 0 0 0 0,0 0 1 0 0,0 0-1 0 0,-1 0 0 0 0,1 0 1 0 0,0 0-1 0 0,0 0 0 0 0,0 0 1 0 0,0-1-1 0 0,-1 1 0 0 0,1 0 1 0 0,0 0-1 0 0,0 0 0 0 0,0 0 1 0 0,0 0-1 0 0,-11-8 152 0 0,8 2-261 0 0,0-1 1 0 0,0 0-1 0 0,0 0 0 0 0,1 0 0 0 0,0 0 1 0 0,0-1-1 0 0,-1-12 0 0 0,-6-23 152 0 0,8 41 573 0 0,1 2-542 0 0,-1 0-113 0 0,0 1 0 0 0,0-1 0 0 0,0 0 0 0 0,0 1-1 0 0,0 0 1 0 0,0-1 0 0 0,0 1 0 0 0,0-1 0 0 0,0 1 0 0 0,0 0-1 0 0,0 0 1 0 0,0 0 0 0 0,0-1 0 0 0,1 1 0 0 0,-1 0 0 0 0,0 0 0 0 0,1 0-1 0 0,-1 0 1 0 0,1 0 0 0 0,-1 0 0 0 0,1 1 0 0 0,-1-1 0 0 0,1 0-1 0 0,0 0 1 0 0,-1 0 0 0 0,1 0 0 0 0,0 0 0 0 0,0 1 0 0 0,0-1-1 0 0,0 0 1 0 0,0 3 0 0 0,1 2-146 0 0,0 1 0 0 0,0 0 0 0 0,1-1-1 0 0,2 8 1 0 0,-2-8 162 0 0,5 23-142 0 0,-10-49-987 0 0,-3 0 3460 0 0,5 3-4191 0 0,1 16 1875 0 0,0-3-48 0 0,0 0 1 0 0,0 0-1 0 0,1 1 0 0 0,-1-1 0 0 0,1 0 0 0 0,3-6 1 0 0,-4 8 34 0 0,14-52 1893 0 0,-14 53-1871 0 0,0 0 1 0 0,0 0 0 0 0,0 0-1 0 0,0 0 1 0 0,0 1-1 0 0,0-1 1 0 0,1 0-1 0 0,-1 0 1 0 0,0 0-1 0 0,0 0 1 0 0,1 0 0 0 0,-1 0-1 0 0,2-2 1 0 0,2-6-1018 0 0,-2 4 810 0 0,1 0-1 0 0,-1 0 1 0 0,1 0 0 0 0,0 1 0 0 0,7-8 0 0 0,-1 4 2006 0 0,1-4-3569 0 0,0 3 1729 0 0,0 0-17 0 0,-1-1 0 0 0,9-12-1 0 0,30-34 175 0 0,-43 50-124 0 0,-4 3-4 0 0,0 1 0 0 0,1 0 0 0 0,-1 0-1 0 0,1 1 1 0 0,0-1 0 0 0,0 0 0 0 0,2-2 0 0 0,0 4 1164 0 0,-5 6-641 0 0,-2 5-23 0 0,-10 11-263 0 0,10-18-238 0 0,0 0 1 0 0,1 0 0 0 0,0 1-1 0 0,0-1 1 0 0,-3 8-1 0 0,3-8 17 0 0,0 1-1 0 0,0 0 1 0 0,0-1 0 0 0,-1 1-1 0 0,1-1 1 0 0,-5 6 0 0 0,2-5-46 0 0,1 1 0 0 0,1 0 0 0 0,-1 0 0 0 0,-3 11 0 0 0,3-8-9 0 0,1-1-5 0 0,0-1-1 0 0,-3 17 1 0 0,6-24-24 0 0,14-22-1780 0 0,-5 8 1813 0 0,0 1 0 0 0,1 1 0 0 0,1-1-1 0 0,13-11 1 0 0,-9 11 41 0 0,-11 9-7 0 0,1 1 0 0 0,-1-1 0 0 0,1 1 1 0 0,0 0-1 0 0,0 0 0 0 0,9-3 0 0 0,-8 2 19 0 0,19-9 12 0 0,-23 12-38 0 0,0 0 0 0 0,2-1 7 0 0,1-1 41 0 0,1 0 0 0 0,0 0 0 0 0,0 1 0 0 0,0 0 1 0 0,0 0-1 0 0,0 0 0 0 0,11-1 0 0 0,-7 4 21 0 0,-1 0 1 0 0,13 3-1 0 0,-1 0-21 0 0,-19-4-48 0 0,-1 1 11 0 0,0-1 32 0 0,1 0-33 0 0,0 1-10 0 0,0-1 0 0 0,0 1 0 0 0,0 0 0 0 0,0 0 11 0 0,-2-1 32 0 0,2 0-33 0 0,0 1-10 0 0,19 6 0 0 0,-19-6 0 0 0,0-1 11 0 0,-2 1 32 0 0,36 14 223 0 0,-22-7-264 0 0,24 11 188 0 0,-36-18-177 0 0,1 1 0 0 0,0-1 0 0 0,-1 0 0 0 0,1 1 0 0 0,-1-1 0 0 0,1 1 0 0 0,-1 0 0 0 0,0 0 0 0 0,4 4 0 0 0,10 10 167 0 0,-15-15-170 0 0,1 0 1 0 0,14 25 370 0 0,-16-26-381 0 0,0 0 0 0 0,0 0 0 0 0,0 0 0 0 0,0 0 0 0 0,0 0 0 0 0,0 0 0 0 0,0 0 0 0 0,0 0 0 0 0,-1 0 0 0 0,1 0 0 0 0,0 0 0 0 0,0 0 0 0 0,0 0 0 0 0,0 0 0 0 0,0 0 0 0 0,0 0 0 0 0,0 0 0 0 0,0 0 0 0 0,0 1 0 0 0,0-1 0 0 0,0 0 0 0 0,0 0 0 0 0,0 0 0 0 0,0 0 0 0 0,0 0 0 0 0,0 0 0 0 0,0 0 0 0 0,0 0 0 0 0,0 0 0 0 0,0 0 0 0 0,0 0 0 0 0,0 0 0 0 0,0 0 0 0 0,0 0 0 0 0,0 0 0 0 0,0 0 0 0 0,0 0 0 0 0,12 13 0 0 0,14 18 64 0 0,-14-6 203 0 0,-11-25-214 0 0,4 17 75 0 0,-4-16-128 0 0,0 1 0 0 0,-1 0-10 0 0,1-2-33 0 0,-1 1 43 0 0,1 1 43 0 0,-1 0-33 0 0,1-1-20 0 0,-1 0-33 0 0,0 0 43 0 0,0-1 25 0 0,4 1-626 0 0,-2 0 590 0 0,-3-1 9 0 0,17 1 4 0 0,-15-1-49 0 0,14 2-87 0 0,-15-2 150 0 0,0 0-1 0 0,1 0 1 0 0,-1 0 0 0 0,0 0-1 0 0,0 0 1 0 0,0 0 0 0 0,0 0 0 0 0,1 0-1 0 0,-1 0 1 0 0,0 0 0 0 0,0 0 0 0 0,0 0-1 0 0,0 0 1 0 0,0 0 0 0 0,1 0-1 0 0,-1 0 1 0 0,0 0 0 0 0,0 0 0 0 0,0 0-1 0 0,0 0 1 0 0,0 0 0 0 0,0-1 0 0 0,1 1-1 0 0,-1 0 1 0 0,0 0 0 0 0,0 0-1 0 0,0 0 1 0 0,0 0 0 0 0,0 0 0 0 0,0 0-1 0 0,0-1 1 0 0,0 1 0 0 0,0 0-1 0 0,1 0 1 0 0,-1 0 0 0 0,0-9 224 0 0,-8-21-314 0 0,-1-4-29 0 0,-5-8 575 0 0,13 38-437 0 0,0 0 0 0 0,-1 1-1 0 0,1-1 1 0 0,-1 1 0 0 0,0 0-1 0 0,-2-5 1 0 0,-1 1-14 0 0,-12-19 119 0 0,17 26-78 0 0,0-1 3 0 0,-17-15 208 0 0,2 5-129 0 0,-11-12 284 0 0,26 23-348 0 0,-3-5-12 0 0,-2-1-1 0 0,-6-5-58 0 0,-8-6 495 0 0,-2-5 144 0 0,9 14-264 0 0,-6-5-376 0 0,19 14 4 0 0,-2-2 20 0 0,-3-3 64 0 0,-6-6 44 0 0,2 5-111 0 0,7 4-21 0 0,0 0-1 0 0,0 0 0 0 0,0 1 0 0 0,0-1 0 0 0,0 0 1 0 0,0 1-1 0 0,0-1 0 0 0,0 1 0 0 0,0-1 1 0 0,-1 1-1 0 0,0-1 0 0 0,1 1 54 0 0,1 0 5 0 0,-1 0-41 0 0,0-1 23 0 0,-20-3-460 0 0,21 3 412 0 0,-12 1 0 0 0,10 0 0 0 0,1 0 0 0 0,-1 1 0 0 0,-19 0-24 0 0,20 0 11 0 0,-1-1-51 0 0,-11 4-67 0 0,-35 17 67 0 0,-2 11 0 0 0,48-31 64 0 0,1 0 0 0 0,0 0 0 0 0,-1 0 0 0 0,1 0 0 0 0,-1 0 0 0 0,0 0 0 0 0,2 1-11 0 0,-1-2-31 0 0,0 1 31 0 0,-1 0 11 0 0,-31 17-110 0 0,32-17 97 0 0,-1 0-1 0 0,0-1 0 0 0,1 1 1 0 0,-1 0-1 0 0,1 0 0 0 0,-1 0 1 0 0,1 0-1 0 0,-1 0 0 0 0,1 0 1 0 0,0 1-1 0 0,-1-1 0 0 0,1 0 1 0 0,0 1-1 0 0,0-1 0 0 0,0 1 1 0 0,0-1-1 0 0,-1 4 0 0 0,-16 23-62 0 0,11-11 12 0 0,-15 9 146 0 0,14-17-49 0 0,0 0 0 0 0,-8 12 0 0 0,3 6-158 0 0,-10 2 125 0 0,-9 15-64 0 0,19-17-387 0 0,12-27 398 0 0,1 0 0 0 0,0 1 31 0 0,0 0-20 0 0,-1 0 19 0 0,1 0-25 0 0,-1 0 24 0 0,0 2-27 0 0,0-1 0 0 0,0 1 0 0 0,0 0 0 0 0,1 0 0 0 0,-1 0 0 0 0,0 0-1 0 0,1-1 1 0 0,0 1 0 0 0,0 0 0 0 0,0 0 0 0 0,0 0 0 0 0,0 0 0 0 0,1 0 0 0 0,0 4 0 0 0,4 33-539 0 0,-3-5 582 0 0,-2-34-68 0 0,1 4-333 0 0,-1-5 340 0 0,7 22-3534 0 0,-7-21 3635 0 0,0-1-64 0 0,0 1 21 0 0,1 1 11 0 0,-1 0 0 0 0,0 0 0 0 0,1-1 0 0 0,-1 1 0 0 0,2 7 12 0 0,-2-9 112 0 0,1 0-127 0 0,-1 0 0 0 0,1 0 0 0 0,-1 0 0 0 0,1 0 0 0 0,-1 0 1 0 0,1 0-1 0 0,-1 0 0 0 0,1 0 0 0 0,-1 0 0 0 0,1 0 0 0 0,-1 0 0 0 0,1 0 0 0 0,-1 0 0 0 0,1-1 0 0 0,-1 1 0 0 0,1 0 0 0 0,-1 0 0 0 0,1-1 0 0 0,-1 1 0 0 0,1 0 0 0 0,-1-1 0 0 0,0 1 0 0 0,1 0 0 0 0,-1-1 0 0 0,0 1 0 0 0,1 0 1 0 0,-1-1-1 0 0,0 1 0 0 0,1-2 0 0 0,0 1-26 0 0,0-1 1 0 0,0 0-1 0 0,1 1 1 0 0,-1-1 0 0 0,0 1-1 0 0,1 0 1 0 0,2-3-1 0 0,-3 4-29 0 0,-1-1-54 0 0,1 1 67 0 0,0-1-1 0 0,0 1 0 0 0,0-1 1 0 0,1 1-1 0 0,-1-1 0 0 0,0 1 0 0 0,0 0 1 0 0,0-1-1 0 0,0 1 0 0 0,0 0 0 0 0,0 0 1 0 0,0 0-1 0 0,1 0 0 0 0,0 0 0 0 0,0 0 34 0 0,0 0 12 0 0,10-1 4679 0 0,-11-1-5219 0 0,-1 0-151 0 0</inkml:trace>
</inkml:ink>
</file>

<file path=ppt/ink/ink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8.614"/>
    </inkml:context>
    <inkml:brush xml:id="br0">
      <inkml:brushProperty name="width" value="0.025" units="cm"/>
      <inkml:brushProperty name="height" value="0.025" units="cm"/>
    </inkml:brush>
  </inkml:definitions>
  <inkml:trace contextRef="#ctx0" brushRef="#br0">38 130 8663 0 0,'1'2'17845'0'0,"-14"-28"-15399"0"0,9 20-2430 0 0,0-1 0 0 0,1 0 0 0 0,0-1 0 0 0,1 1 0 0 0,-1-1 0 0 0,1 1 0 0 0,-1-9 0 0 0,2-6-1685 0 0,0 12-5517 0 0,2 2-1514 0 0</inkml:trace>
</inkml:ink>
</file>

<file path=ppt/ink/ink44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9"/>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4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0"/>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4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1"/>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4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2"/>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4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3"/>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4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4"/>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4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5"/>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4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6"/>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4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7"/>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4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8"/>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9:49.397"/>
    </inkml:context>
    <inkml:brush xml:id="br0">
      <inkml:brushProperty name="width" value="0.025" units="cm"/>
      <inkml:brushProperty name="height" value="0.025" units="cm"/>
    </inkml:brush>
  </inkml:definitions>
  <inkml:trace contextRef="#ctx0" brushRef="#br0">18 146 2759 0 0,'-2'-4'25623'0'0,"0"-1"-23540"0"0,-3-8-5371 0 0,4 10 5163 0 0,-1-7-1919 0 0,0 0-1 0 0,0-1 1 0 0,1 1-1 0 0,0 0 0 0 0,2-19 1 0 0,5-4-3427 0 0,-4 26 1412 0 0</inkml:trace>
</inkml:ink>
</file>

<file path=ppt/ink/ink44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29"/>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4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4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31"/>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4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399"/>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4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0"/>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4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1"/>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4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2"/>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4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3"/>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4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4"/>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4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5"/>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4.295"/>
    </inkml:context>
    <inkml:brush xml:id="br0">
      <inkml:brushProperty name="width" value="0.025" units="cm"/>
      <inkml:brushProperty name="height" value="0.025" units="cm"/>
    </inkml:brush>
  </inkml:definitions>
  <inkml:trace contextRef="#ctx0" brushRef="#br0">4 163 5527 0 0,'-1'-8'11145'0'0,"-1"0"-5200"0"0,1-3-3576 0 0,2-16-2820 0 0,4 5 269 0 0,0 1 1 0 0,9-21-1 0 0,-9 27-1286 0 0,-2 6 257 0 0</inkml:trace>
</inkml:ink>
</file>

<file path=ppt/ink/ink44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6"/>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4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4"/>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4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5"/>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4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6"/>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4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7"/>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4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4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8"/>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4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09"/>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4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0"/>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4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1"/>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5.149"/>
    </inkml:context>
    <inkml:brush xml:id="br0">
      <inkml:brushProperty name="width" value="0.025" units="cm"/>
      <inkml:brushProperty name="height" value="0.025" units="cm"/>
    </inkml:brush>
  </inkml:definitions>
  <inkml:trace contextRef="#ctx0" brushRef="#br0">1 99 2303 0 0,'0'0'19372'0'0,"10"-8"-18389"0"0,12-34 14 0 0,-13 22-2513 0 0,2 0-4952 0 0,-7 11-284 0 0</inkml:trace>
</inkml:ink>
</file>

<file path=ppt/ink/ink44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2"/>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4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35.413"/>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4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8"/>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4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9"/>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4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5"/>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4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6"/>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4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5"/>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4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6"/>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4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7"/>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4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2"/>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5.861"/>
    </inkml:context>
    <inkml:brush xml:id="br0">
      <inkml:brushProperty name="width" value="0.025" units="cm"/>
      <inkml:brushProperty name="height" value="0.025" units="cm"/>
    </inkml:brush>
  </inkml:definitions>
  <inkml:trace contextRef="#ctx0" brushRef="#br0">0 140 7367 0 0,'0'0'13582'0'0,"16"-8"-11500"0"0,-10 2-1888 0 0,0-1-1 0 0,0 1 1 0 0,-1-1-1 0 0,0 0 0 0 0,0 0 1 0 0,5-11-1 0 0,19-48-2874 0 0,-28 66 2634 0 0,2-8-1339 0 0</inkml:trace>
</inkml:ink>
</file>

<file path=ppt/ink/ink44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3"/>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4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4"/>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4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7"/>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4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8"/>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4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8"/>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9"/>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0"/>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1"/>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2"/>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3"/>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6.478"/>
    </inkml:context>
    <inkml:brush xml:id="br0">
      <inkml:brushProperty name="width" value="0.025" units="cm"/>
      <inkml:brushProperty name="height" value="0.025" units="cm"/>
    </inkml:brush>
  </inkml:definitions>
  <inkml:trace contextRef="#ctx0" brushRef="#br0">1 101 12527 0 0,'0'0'10088'0'0,"15"-12"-9560"0"0,-9 6-434 0 0,-1 0 0 0 0,0-1 0 0 0,0 1 0 0 0,-1-1-1 0 0,0-1 1 0 0,5-10 0 0 0,1-1-1267 0 0,-7 13-140 0 0,0 0-58 0 0</inkml:trace>
</inkml:ink>
</file>

<file path=ppt/ink/ink4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4"/>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5"/>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6"/>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7"/>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8"/>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39"/>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0"/>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41"/>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09"/>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0"/>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7.077"/>
    </inkml:context>
    <inkml:brush xml:id="br0">
      <inkml:brushProperty name="width" value="0.025" units="cm"/>
      <inkml:brushProperty name="height" value="0.025" units="cm"/>
    </inkml:brush>
  </inkml:definitions>
  <inkml:trace contextRef="#ctx0" brushRef="#br0">0 94 10799 0 0,'0'0'10924'0'0,"19"3"-8288"0"0,-15-4-2548 0 0,0 0 0 0 0,-1 0-1 0 0,1-1 1 0 0,-1 0 0 0 0,1 0 0 0 0,-1 0-1 0 0,0 0 1 0 0,0 0 0 0 0,0-1 0 0 0,0 1-1 0 0,0-1 1 0 0,-1 0 0 0 0,1 0 0 0 0,1-3-1 0 0,3-3-551 0 0,-2 1 0 0 0,0-1 0 0 0,0 0 0 0 0,4-10 0 0 0,-6 11-740 0 0</inkml:trace>
</inkml:ink>
</file>

<file path=ppt/ink/ink4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1"/>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2"/>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3"/>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4"/>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5"/>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6"/>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4"/>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5"/>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6"/>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7"/>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7.725"/>
    </inkml:context>
    <inkml:brush xml:id="br0">
      <inkml:brushProperty name="width" value="0.025" units="cm"/>
      <inkml:brushProperty name="height" value="0.025" units="cm"/>
    </inkml:brush>
  </inkml:definitions>
  <inkml:trace contextRef="#ctx0" brushRef="#br0">0 131 5527 0 0,'0'0'13810'0'0,"19"6"-9828"0"0,-16-7-3798 0 0,0 1 0 0 0,0-1-1 0 0,0-1 1 0 0,0 1 0 0 0,0 0 0 0 0,0-1-1 0 0,-1 0 1 0 0,1 1 0 0 0,-1-1 0 0 0,1 0 0 0 0,-1 0-1 0 0,0-1 1 0 0,1 1 0 0 0,2-4 0 0 0,4-7-120 0 0,14-23 0 0 0,-13 20-54 0 0,12-19-3088 0 0,-17 26 1509 0 0</inkml:trace>
</inkml:ink>
</file>

<file path=ppt/ink/ink4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7"/>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8"/>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19"/>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0"/>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1"/>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2"/>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23"/>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3"/>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4"/>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0"/>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0:08.430"/>
    </inkml:context>
    <inkml:brush xml:id="br0">
      <inkml:brushProperty name="width" value="0.025" units="cm"/>
      <inkml:brushProperty name="height" value="0.025" units="cm"/>
    </inkml:brush>
  </inkml:definitions>
  <inkml:trace contextRef="#ctx0" brushRef="#br0">0 103 3679 0 0,'0'0'16562'0'0,"16"11"-12428"0"0,-15-11-3991 0 0,1 0-1 0 0,0 0 0 0 0,0 0 1 0 0,0 0-1 0 0,0-1 1 0 0,0 1-1 0 0,0-1 0 0 0,0 1 1 0 0,0-1-1 0 0,0 0 1 0 0,-1 1-1 0 0,1-1 1 0 0,0 0-1 0 0,0 0 0 0 0,-1 0 1 0 0,1-1-1 0 0,-1 1 1 0 0,1 0-1 0 0,-1 0 1 0 0,2-3-1 0 0,4-4 112 0 0,0 0 0 0 0,8-12 0 0 0,13-29-2263 0 0,-22 38 169 0 0</inkml:trace>
</inkml:ink>
</file>

<file path=ppt/ink/ink4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1"/>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0"/>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1"/>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92"/>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7"/>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8"/>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9"/>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2"/>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3"/>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3"/>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37.570"/>
    </inkml:context>
    <inkml:brush xml:id="br0">
      <inkml:brushProperty name="width" value="0.1" units="cm"/>
      <inkml:brushProperty name="height" value="0.1" units="cm"/>
    </inkml:brush>
  </inkml:definitions>
  <inkml:trace contextRef="#ctx0" brushRef="#br0">74 64 1839 0 0,'0'0'14592'0'0,"-22"-7"-11426"0"0,21 6-3194 0 0,-1 0 0 0 0,1 0 0 0 0,0 0 0 0 0,0 0 0 0 0,-1 0 0 0 0,1 0 0 0 0,0 0 0 0 0,0-1 0 0 0,0 1 0 0 0,1-1 0 0 0,-1 1 0 0 0,0 0 1 0 0,0-1-1 0 0,1 1 0 0 0,-1-1 0 0 0,0-2 0 0 0,1 4-53 0 0,4-4-1074 0 0,-3 3 1120 0 0,-1 1 1 0 0,0-1 0 0 0,1 1-1 0 0,-1-1 1 0 0,0 0 0 0 0,1 1-1 0 0,-1 0 1 0 0,1-1 0 0 0,-1 1 0 0 0,1-1-1 0 0,0 1 1 0 0,-1 0 0 0 0,1-1-1 0 0,-1 1 1 0 0,1 0 0 0 0,-1-1-1 0 0,1 1 1 0 0,0 0 0 0 0,1 0-1 0 0,-1 0 76 0 0,0-1 0 0 0,0 1 0 0 0,0 1 0 0 0,0-1 0 0 0,0 0-1 0 0,0 0 1 0 0,0 0 0 0 0,0 1 0 0 0,0-1 0 0 0,0 0 0 0 0,0 1 0 0 0,0-1-1 0 0,0 1 1 0 0,0-1 0 0 0,0 1 0 0 0,0-1 0 0 0,-1 1 0 0 0,1 0 0 0 0,0-1-1 0 0,0 1 1 0 0,0 0 0 0 0,-1 0 0 0 0,1 0 0 0 0,-1 0 0 0 0,1-1 0 0 0,0 1-1 0 0,-1 0 1 0 0,1 0 0 0 0,-1 0 0 0 0,0 0 0 0 0,1 0 0 0 0,-1 0 0 0 0,0 0-1 0 0,0 0 1 0 0,0 0 0 0 0,0 1 0 0 0,1-1 0 0 0,-1 0 0 0 0,-1 0 0 0 0,1 0-1 0 0,0 0 1 0 0,0 0 0 0 0,0 0 0 0 0,-1 0 0 0 0,1 0 0 0 0,0 0 0 0 0,-1 0-1 0 0,1 0 1 0 0,-1 0 0 0 0,1 0 0 0 0,-1 0 0 0 0,1 0 0 0 0,-1-1 0 0 0,0 1-1 0 0,1 0 1 0 0,-1 0 0 0 0,0-1 0 0 0,-1 2 0 0 0,1-1 26 0 0,1-1 0 0 0,-1 1 0 0 0,0 0 0 0 0,0-1 0 0 0,0 1 0 0 0,0-1 0 0 0,0 1 0 0 0,0-1 0 0 0,0 0 0 0 0,0 1 0 0 0,0-1 0 0 0,0 0 0 0 0,0 0 0 0 0,0 0 0 0 0,0 1 0 0 0,0-1 0 0 0,0 0 0 0 0,0 0 0 0 0,0-1 0 0 0,0 1 0 0 0,0 0 0 0 0,0 0 0 0 0,0 0 0 0 0,0-1 0 0 0,0 1 0 0 0,0-1 0 0 0,-2 0 1 0 0,2 0-126 0 0,-1 0 1 0 0,1-1 0 0 0,-1 1 0 0 0,1 0-1 0 0,-1-1 1 0 0,1 0 0 0 0,0 1 0 0 0,0-1 0 0 0,0 0-1 0 0,0 1 1 0 0,0-1 0 0 0,0 0 0 0 0,1 0-1 0 0,-1 0 1 0 0,1 0 0 0 0,-1-3 0 0 0,0 4 4 0 0,1 1 1 0 0,0-1 0 0 0,1 0-1 0 0,-1 0 1 0 0,0 1 0 0 0,0-1-1 0 0,0 0 1 0 0,0 1-1 0 0,0-1 1 0 0,1 0 0 0 0,-1 1-1 0 0,0-1 1 0 0,1 0 0 0 0,-1 1-1 0 0,0-1 1 0 0,1 1-1 0 0,-1-1 1 0 0,1 1 0 0 0,-1-1-1 0 0,1 1 1 0 0,-1-1-1 0 0,1 1 1 0 0,-1-1 0 0 0,1 1-1 0 0,-1-1 1 0 0,1 1 0 0 0,0 0-1 0 0,-1 0 1 0 0,2-1-1 0 0,0 0-63 0 0,1 0 0 0 0,-1 0-1 0 0,1 0 1 0 0,0 1 0 0 0,-1-1-1 0 0,1 1 1 0 0,0-1 0 0 0,3 1-1 0 0,-6 0 51 0 0,0 0 2 0 0,2 0 50 0 0,0 1 26 0 0,-2-1 11 0 0,1 1 0 0 0,0-1 0 0 0,-1 0 0 0 0,1 1 0 0 0,-1-1 0 0 0,1 1 0 0 0,-1-1 0 0 0,1 1 0 0 0,-1 0 0 0 0,1-1 0 0 0,-1 1 0 0 0,0-1 0 0 0,1 1 0 0 0,-1 0 1 0 0,0 0-1 0 0,1-1 0 0 0,-1 1 0 0 0,0 0 0 0 0,0-1 0 0 0,0 1 0 0 0,0 0 0 0 0,0 0 0 0 0,0 0 0 0 0,-2 14 806 0 0,2-14-746 0 0,-1 0 0 0 0,1 0 0 0 0,-1 1 0 0 0,1-1 0 0 0,-1 0 0 0 0,0 0 0 0 0,0 0 0 0 0,1 0 0 0 0,-1 0 0 0 0,0-1 0 0 0,0 1 0 0 0,0 0 0 0 0,0 0 1 0 0,0-1-1 0 0,0 1 0 0 0,-1 0 0 0 0,1-1 0 0 0,0 1 0 0 0,0-1 0 0 0,0 1 0 0 0,0-1 0 0 0,-1 0 0 0 0,1 0 0 0 0,0 1 0 0 0,0-1 0 0 0,-1 0 1 0 0,1 0-1 0 0,0 0 0 0 0,0 0 0 0 0,-3-1 0 0 0,2 1-99 0 0,0-1 0 0 0,0 1 1 0 0,0-1-1 0 0,0 0 0 0 0,0 1 1 0 0,0-1-1 0 0,1 0 0 0 0,-1 0 1 0 0,0 0-1 0 0,0-1 0 0 0,1 1 0 0 0,-1 0 1 0 0,1-1-1 0 0,-1 1 0 0 0,1-1 1 0 0,0 1-1 0 0,-1-1 0 0 0,1 0 1 0 0,-1-2-1 0 0,3-12-1380 0 0,0 15 1377 0 0,1-1 19 0 0,-1 1 0 0 0,0 0-13 0 0,3-3-182 0 0,-3 3 183 0 0,0 0 1 0 0,1 0-1 0 0,-1 0 0 0 0,0 0 0 0 0,0 0 0 0 0,1 0 0 0 0,-1 0 1 0 0,0 0-1 0 0,1 1 0 0 0,-1-1 0 0 0,1 1 0 0 0,-1-1 0 0 0,1 1 1 0 0,-1-1-1 0 0,1 1 0 0 0,-1 0 0 0 0,1 0 0 0 0,-1 0 1 0 0,1 0-1 0 0,0 0 0 0 0,-1 0 0 0 0,3 1 0 0 0,-2-1 12 0 0,0 0 0 0 0,0 0 16 0 0,0 1 0 0 0,0-1 0 0 0,-1 1 0 0 0,1-1 0 0 0,0 1 0 0 0,-1 0 0 0 0,1-1-1 0 0,0 1 1 0 0,-1 0 0 0 0,1 0 0 0 0,-1 0 0 0 0,0 0 0 0 0,1 0 0 0 0,-1 1 0 0 0,0-1 0 0 0,0 0 0 0 0,1 0-1 0 0,-1 1 1 0 0,0-1 0 0 0,0 1 0 0 0,-1-1 0 0 0,1 1 0 0 0,0 0 0 0 0,0-1 0 0 0,-1 1 0 0 0,1 0 0 0 0,0 2 0 0 0,-1-4 50 0 0,0 0 1 0 0,0 2-54 0 0,0 0-25 0 0,0-2-36 0 0,1 1 139 0 0,-1 0 0 0 0,0-1-1 0 0,0 1 1 0 0,0 0 0 0 0,0-1 0 0 0,0 1-1 0 0,0 0 1 0 0,-1 0 0 0 0,1-1-1 0 0,0 1 1 0 0,0 0 0 0 0,0-1 0 0 0,-1 1-1 0 0,1 0 1 0 0,0-1 0 0 0,-1 1 0 0 0,1 0-1 0 0,-1-1 1 0 0,1 1 0 0 0,0-1 0 0 0,-1 1-1 0 0,1-1 1 0 0,-1 1 0 0 0,0-1-1 0 0,0 1 1 0 0,0 0-107 0 0,1-1 116 0 0,-12 10 1048 0 0,10-9-1074 0 0,2-1-18 0 0,-1 0-33 0 0,-1 1 37 0 0,0 1 71 0 0,-13 0 178 0 0,13-2-309 0 0,1-1-13 0 0,1 1-41 0 0,-2 0 19 0 0,0 0-1 0 0,0-1 1 0 0,0 1-1 0 0,0-1 0 0 0,1 0 1 0 0,-1 0-1 0 0,0 1 1 0 0,0-1-1 0 0,1 0 1 0 0,-1 0-1 0 0,1-1 0 0 0,-1 1 1 0 0,1 0-1 0 0,-1 0 1 0 0,1-1-1 0 0,0 1 0 0 0,0-1 1 0 0,0 1-1 0 0,0-1 1 0 0,0 1-1 0 0,0-1 0 0 0,-1-3 1 0 0,1 5 29 0 0,0-13-204 0 0,1 12 146 0 0,1 1-136 0 0,-1 0 149 0 0,0-1 0 0 0,1 1 0 0 0,-1 0 1 0 0,0-1-1 0 0,0 1 0 0 0,0-1 0 0 0,1 1 0 0 0,-1-1 1 0 0,0 1-1 0 0,0-1 0 0 0,0 1 0 0 0,0-1 1 0 0,0 1-1 0 0,0-1 0 0 0,0 1 0 0 0,0-1 0 0 0,0 1 1 0 0,0 0-1 0 0,0-1 0 0 0,0 0 0 0 0,-1 1-81 0 0,13-9-509 0 0,-11 8 630 0 0,4-1-1395 0 0</inkml:trace>
</inkml:ink>
</file>

<file path=ppt/ink/ink4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4"/>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5"/>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6"/>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7"/>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8"/>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9"/>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0"/>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1"/>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2"/>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3"/>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1:17.676"/>
    </inkml:context>
    <inkml:brush xml:id="br0">
      <inkml:brushProperty name="width" value="0.1" units="cm"/>
      <inkml:brushProperty name="height" value="0.1" units="cm"/>
      <inkml:brushProperty name="color" value="#FFFFFF"/>
    </inkml:brush>
  </inkml:definitions>
  <inkml:trace contextRef="#ctx0" brushRef="#br0">108 179 1839 0 0,'-3'-5'7138'0'0,"-6"8"-3993"0"0,-1-1-1385 0 0,7 0-1599 0 0,1-1 0 0 0,-1 1 0 0 0,0 0 0 0 0,1 0 0 0 0,-1 0 0 0 0,1 0 0 0 0,0 0 0 0 0,0 0 0 0 0,0 0 0 0 0,0 1 0 0 0,0-1 0 0 0,0 1 0 0 0,0 0 0 0 0,-1 3 0 0 0,-1 3-133 0 0,0 1 0 0 0,1-1 0 0 0,-3 13 0 0 0,6-22-98 0 0,1-5-267 0 0,0 0 0 0 0,0-1 0 0 0,1 1 0 0 0,3-6-1 0 0,-2 2-139 0 0,0 0-1 0 0,0 0 1 0 0,2-11 2345 0 0,-7 21-1702 0 0,1 1 0 0 0,0-1-1 0 0,0 0 1 0 0,0 0 0 0 0,0 0 0 0 0,1 1 0 0 0,-1-1 0 0 0,0 0 0 0 0,0 1 0 0 0,1-1 0 0 0,-1 1 0 0 0,1-1 0 0 0,-1 1 0 0 0,1 1 0 0 0,-2 1-41 0 0,-25 70-61 0 0,26-72-64 0 0,1-3-10 0 0,-1 2-45 0 0,1 1-617 0 0,0-4 268 0 0,3-20-689 0 0,-4 27 1537 0 0,-2 1 53 0 0,1 0 0 0 0,-1 0 0 0 0,1 0 0 0 0,1 1 0 0 0,-1-1-1 0 0,0 8 1 0 0,2-12-497 0 0,-1-3-25 0 0,1 3-64 0 0,1 14 59 0 0,0-10-105 0 0,0-4 114 0 0,-1 0-1 0 0,0 0 1 0 0,0 0 0 0 0,0 0 0 0 0,0 0 0 0 0,-1 0 0 0 0,1 0 0 0 0,-1 0 0 0 0,0 4 0 0 0,1-6-33 0 0,0 0 1 0 0,0 1 32 0 0,0 0-22 0 0,0 0 22 0 0,0-1-38 0 0,0 2-336 0 0,0-2 315 0 0,2 1-943 0 0,-1-1 1002 0 0,0 0 0 0 0,-1 0 0 0 0,1 0 0 0 0,-1 0 0 0 0,1 1 0 0 0,0-1 0 0 0,-1 0 0 0 0,1 0 0 0 0,-1-1 0 0 0,1 1 0 0 0,0 0 0 0 0,0 0 0 0 0,3-2 20 0 0,-4 2 4 0 0,0-1-1 0 0,1 1 1 0 0,-1 0 0 0 0,1 0-1 0 0,-1-1 1 0 0,0 1-1 0 0,1 0 1 0 0,-1 0 0 0 0,1 0-1 0 0,-1-1 1 0 0,1 1-1 0 0,-1 0 1 0 0,1 0-1 0 0,-1 0 1 0 0,1 0 0 0 0,-1 0-1 0 0,0 0 1 0 0,1 0-1 0 0,-1 0 1 0 0,1 0 0 0 0,0 1-46 0 0,1-1 32 0 0,-1 0 11 0 0,1 0 0 0 0,1 2-8 0 0,-3-2 7 0 0,1 0 1 0 0,-1 1-1 0 0,1-1 1 0 0,-1 0 0 0 0,1 0-1 0 0,-1 1 1 0 0,0-1-1 0 0,1 0 1 0 0,-1 1 0 0 0,0-1-1 0 0,1 1 1 0 0,-1-1-1 0 0,0 0 1 0 0,0 1 0 0 0,1-1-1 0 0,-1 1 1 0 0,0-1-1 0 0,0 1 1 0 0,0-1 0 0 0,0 1-1 0 0,1 0 1 0 0,-1-1-83 0 0,1 4 883 0 0,-1-4-782 0 0,0 0 0 0 0,1 0-1 0 0,-1-1 1 0 0,0 1 0 0 0,0 0-1 0 0,0 0 1 0 0,0 0 0 0 0,0 0-1 0 0,0 0 1 0 0,0 0 0 0 0,0 0-1 0 0,0-1 1 0 0,0 1 0 0 0,0 0-1 0 0,0 0 1 0 0,0 0 0 0 0,0 0-1 0 0,0 0 1 0 0,0 0 0 0 0,0-1-1 0 0,0 1 1 0 0,0 0 0 0 0,0 0-1 0 0,0 0 1 0 0,0 0 0 0 0,0 0-1 0 0,0 0 1 0 0,0 0 0 0 0,0-1-1 0 0,0 1 1 0 0,0 0 0 0 0,0 0-1 0 0,-1 0 1 0 0,1 0 0 0 0,0 0-1 0 0,0 0 1 0 0,0 0 0 0 0,0 0-1 0 0,0 0 1 0 0,0 0 0 0 0,0-1-1 0 0,0 1 1 0 0,-1 0 0 0 0,1 0-1 0 0,0 0 1 0 0,0 0 0 0 0,0 0-1 0 0,0 0 1 0 0,0 0 0 0 0,0 0-1 0 0,0 0 1 0 0,-1 0 0 0 0,1 0-1 0 0,0 0 1 0 0,0 0-1 0 0,0 0 1 0 0,0 0 0 0 0,0 0-1 0 0,0 0 1 0 0,-1 0 0 0 0,1 0-1 0 0,0 0 1 0 0,0 0 0 0 0,0 0-1 0 0,-1 1 19 0 0,0-1 0 0 0,1 0-1 0 0,-1 0 1 0 0,0 0-1 0 0,0 0 1 0 0,0-1-1 0 0,1 1 1 0 0,-1 0-1 0 0,0 0 1 0 0,0 0-1 0 0,1-1 1 0 0,-1 1 0 0 0,0 0-1 0 0,1 0 1 0 0,-1-1-1 0 0,0 1 1 0 0,1-1-1 0 0,-1 1 1 0 0,0-1-1 0 0,1 1 1 0 0,-1-1-1 0 0,1 1 1 0 0,-1-1 0 0 0,1 0-1 0 0,-1 1 1 0 0,0-2-1 0 0,0 1-45 0 0,1 1-45 0 0,-1-1-68 0 0,1 1 171 0 0,-1-1-25 0 0,1 1 6 0 0,-2 1-255 0 0,2-1 183 0 0,-1 0 19 0 0,1 0 8 0 0,-1 0-1 0 0,1 0 1 0 0,-1 0 0 0 0,1 0-1 0 0,0 0 1 0 0,-1 0 0 0 0,1 0 0 0 0,0-1-1 0 0,-1 1 1 0 0,1 0 0 0 0,0 0-1 0 0,-1 0 1 0 0,1-1 0 0 0,0 1 0 0 0,0 0-1 0 0,-1 0 1 0 0,1-1 0 0 0,0 1-1 0 0,0 0 1 0 0,-1-1 0 0 0,1 1 0 0 0,0 0-1 0 0,0-1 1 0 0,0 1 0 0 0,-1 0-1 0 0,1-1 1 0 0,0 0 0 0 0,0 1-53 0 0,-2-24-435 0 0,3-17 461 0 0,1 23 150 0 0,-3 16-98 0 0,1 1-9 0 0,0 0 1 0 0,0 0-1 0 0,-1 0 0 0 0,1 0 0 0 0,0 0 0 0 0,0-1 0 0 0,0 1 0 0 0,0 0 0 0 0,1 0 0 0 0,-1 0 0 0 0,0 0 0 0 0,0 0 0 0 0,1-2 0 0 0,0 2 0 0 0,0-1 11 0 0,0-1 56 0 0,0 0 0 0 0,0-1 1 0 0,-1 1-1 0 0,1-1 0 0 0,-1 1 1 0 0,1-5-1 0 0,-1 2-81 0 0,1 0 33 0 0,1-1 0 0 0,-1 1 0 0 0,1 0 0 0 0,1 0-1 0 0,-1 0 1 0 0,6-8 0 0 0,-7 9-19 0 0,3-4 0 0 0,20-20 0 0 0,-20 25 4 0 0,0 0 0 0 0,1 0-1 0 0,-1 0 1 0 0,1 1 0 0 0,-1 0 0 0 0,6-3-1 0 0,1-1-13 0 0,-8 5 15 0 0,-3 1 0 0 0,1 0 0 0 0,0 1 0 0 0,0-1 0 0 0,0 0 0 0 0,0 1 0 0 0,0-1 0 0 0,0 1 0 0 0,0-1 0 0 0,0 1 0 0 0,0-1 0 0 0,0 1 0 0 0,0 0 0 0 0,2-1 172 0 0,-1 18 872 0 0,-7-3-907 0 0,-1 0 1 0 0,0-1-1 0 0,-15 23 0 0 0,-8 16 153 0 0,25-42-337 0 0,0-1 0 0 0,0 1 0 0 0,1 1 0 0 0,-3 15 0 0 0,6-26-1 0 0,0 9-1710 0 0,8-21 1679 0 0,-5 6 74 0 0,0-1 0 0 0,0 1 0 0 0,1 0 0 0 0,8-12 0 0 0,-4 10-27 0 0,0 0 0 0 0,1 0 0 0 0,0 1-1 0 0,18-12 1 0 0,-26 18 27 0 0,1 0 0 0 0,0 0 0 0 0,-1 0 0 0 0,1 0 0 0 0,0 0 0 0 0,-1 0 15 0 0,3-2 62 0 0,1 0 1 0 0,0 0-1 0 0,-1 0 1 0 0,1 1 0 0 0,8-3-1 0 0,39-9 951 0 0,-30 12-768 0 0,-22 2-196 0 0,1 0-10 0 0,0 0-32 0 0,13 0 166 0 0,-13-1-178 0 0,-2 1-21 0 0,0 0 1 0 0,3-1 16 0 0,15 1 117 0 0,1-1-113 0 0,-16 1-10 0 0,0 0 11 0 0,1 0 32 0 0,-1 0-33 0 0,0 1-10 0 0,0-1 0 0 0,0-1 0 0 0,0 1 0 0 0,6-1 17 0 0,-4 0-1 0 0,0 1 0 0 0,0-1 0 0 0,0 1 0 0 0,-1 1-1 0 0,1-1 1 0 0,5 1 0 0 0,0 0 52 0 0,-3-1 11 0 0,0 1 1 0 0,0 0-1 0 0,0 1 0 0 0,8 2 0 0 0,-8-3 79 0 0,-5-1-23 0 0,33 19 100 0 0,0-4-171 0 0,-9 0 64 0 0,-24-14-128 0 0,1 0 0 0 0,21 12 192 0 0,-22-12-192 0 0,1 0 0 0 0,-1 0 0 0 0,1 1 0 0 0,8 4 0 0 0,-9-5 3 0 0,1 0 5 0 0,-1 0 0 0 0,1 0 1 0 0,0 0-1 0 0,-1 0 1 0 0,1 1-1 0 0,-1-1 0 0 0,0 1 1 0 0,1-1-1 0 0,-1 1 0 0 0,0-1 1 0 0,0 1-1 0 0,0 0 0 0 0,0-1 1 0 0,1 4-1 0 0,0-3-8 0 0,-1-1 0 0 0,1 0 0 0 0,4 11 0 0 0,0-4 56 0 0,0 5 32 0 0,-5-13-13 0 0,-1 1-71 0 0,1-1 0 0 0,-1 1 0 0 0,1 0 0 0 0,0-1 0 0 0,-1 1 0 0 0,1 0 0 0 0,-1-1-1 0 0,0 1 1 0 0,1 0 0 0 0,-1 0 0 0 0,0-1 0 0 0,1 1 0 0 0,-1 0 0 0 0,0 0 0 0 0,0 0 0 0 0,0 0 0 0 0,1-1 0 0 0,-1 2 0 0 0,1 3 206 0 0,-1-4-150 0 0,1 0-48 0 0,2 3-12 0 0,2 20 0 0 0,5 12 117 0 0,-8-25-106 0 0,-1 10 117 0 0,-2-5 320 0 0,1-16-384 0 0,-4 14 128 0 0,-9 22 0 0 0,13-33-165 0 0,-1 1 38 0 0,-9 9-29 0 0,-1 2 308 0 0,9-11-176 0 0,2-3-157 0 0,0-1 21 0 0,0 1-22 0 0,-1-1 12 0 0,1 1 20 0 0,-1 0-31 0 0,0 0-11 0 0,0 0 0 0 0,0 0-12 0 0,0 0-1 0 0,1-1 67 0 0,0 1-32 0 0,-1-1 20 0 0,1 1-47 0 0,16-14-888 0 0,-14 12 866 0 0,0-1 0 0 0,1 1 1 0 0,-1-1-1 0 0,0 0 0 0 0,0 0 1 0 0,0 0-1 0 0,0 0 0 0 0,0-1 1 0 0,-1 1-1 0 0,1 0 0 0 0,-1-1 1 0 0,2-2-1 0 0,-2 3 27 0 0,-1 0 0 0 0,14-12 0 0 0,-13 13 0 0 0,0 1 0 0 0,1-1 0 0 0,-1 0 0 0 0,1 0 0 0 0,-1 0 0 0 0,0 0 0 0 0,0 0 0 0 0,0-1 0 0 0,1 1 0 0 0,-1 0 0 0 0,0 0 0 0 0,-1-1 0 0 0,2-1 0 0 0,2-3 0 0 0,-2 6 0 0 0,-1 0 0 0 0,0-1 0 0 0,14-16 0 0 0,-14 16 0 0 0,0 2 0 0 0,8-9 0 0 0,-8 5-11 0 0,2 0-44 0 0,6-9-82 0 0,-9 12 95 0 0,1 0 35 0 0,3-3 1 0 0,5-18 8 0 0,-8 20-2 0 0,-1-1 0 0 0,1 0 0 0 0,0 0 0 0 0,0 0 0 0 0,0 0 0 0 0,-1 0 0 0 0,2-8 0 0 0,6-23 0 0 0,-7 31 0 0 0,0 0 0 0 0,-1 0 0 0 0,1 0 0 0 0,0-1 0 0 0,-1 1 0 0 0,1 0 0 0 0,-1-1 0 0 0,1 1 0 0 0,0 0 0 0 0,-1-1 0 0 0,7-22 0 0 0,-3 4 11 0 0,-4 21 47 0 0,2-11 22 0 0,-2 11-133 0 0,1 12 117 0 0,-1-4-56 0 0,-1-1 0 0 0,0 1 0 0 0,-1 0 0 0 0,0-1 0 0 0,0 1 0 0 0,0-1 0 0 0,-5 10 0 0 0,6-16-8 0 0,1-1-12 0 0,-1 1-48 0 0,1-1-16 0 0,4-12-2300 0 0,10-47 2364 0 0,-13 55-28 0 0,-1 1 83 0 0,1 0 1 0 0,-1 0-1 0 0,1 0 0 0 0,-1 0 0 0 0,0 0 1 0 0,0 0-1 0 0,-1 0 0 0 0,0-4 1 0 0,1 6 22 0 0,0 1-13 0 0,-2-9 329 0 0,2 8-308 0 0,0 1 1 0 0,-1-1-59 0 0,1-1-16 0 0,-1 0 0 0 0,1 1 0 0 0,-1 0 0 0 0,0-1 0 0 0,1 1 12 0 0,-1-1 41 0 0,0 1 1 0 0,0-1-1 0 0,0 0 0 0 0,1 0 0 0 0,-1 1 0 0 0,0-1 0 0 0,1 0 1 0 0,-1-3 340 0 0,-7-1-4 0 0,5 1-243 0 0,3 5-68 0 0,-24-14 273 0 0,23 14-339 0 0,-1 0 0 0 0,1-1 0 0 0,0 1 0 0 0,-1-1 0 0 0,1 1 0 0 0,-1-1 0 0 0,1 0 0 0 0,0 1 0 0 0,-1-1 0 0 0,1 0-1 0 0,-2-2 1 0 0,-14-8 99 0 0,16 11-70 0 0,0 0-20 0 0,1 2-55 0 0,0-1 1 0 0,0 1-1 0 0,0 0 0 0 0,0 0 1 0 0,0 0-1 0 0,1 0 1 0 0,-1-1-1 0 0,1 4 0 0 0,13 34-780 0 0,-9-27 451 0 0,-1-1 1 0 0,0 1-1 0 0,-1-1 1 0 0,2 18-1 0 0,-3-17-30 0 0,-2-12 308 0 0,0 2 888 0 0,-1-7-718 0 0,-1 1 0 0 0,0-1 0 0 0,0 0 0 0 0,0 1-1 0 0,-1 0 1 0 0,1-1 0 0 0,-1 1 0 0 0,-6-7 0 0 0,4 6-51 0 0,-19-30 161 0 0,17 23-57 0 0,-1 0 0 0 0,0 1 0 0 0,-1 0 0 0 0,0 1-1 0 0,-1 0 1 0 0,-18-15 560 0 0,45 33-2248 0 0,3 6 1496 0 0,-14-10 27 0 0,1 1 0 0 0,13 6 0 0 0,-15-9-59 0 0,0 1-1 0 0,0 0 0 0 0,7 5 1 0 0,20 14-223 0 0,-32-22 227 0 0,2-6-53 0 0,1-8 655 0 0,-4 4-429 0 0,-1-8 220 0 0,2 18-305 0 0,0 0 0 0 0,0-1 0 0 0,0 1-1 0 0,0-1 1 0 0,0 1 0 0 0,0 0-1 0 0,-1-1 1 0 0,1 1 0 0 0,0 0-1 0 0,0-1 1 0 0,0 1 0 0 0,0 0 0 0 0,0-1-1 0 0,-1 1 1 0 0,1 0 0 0 0,0-1-1 0 0,0 1 1 0 0,-1 0 0 0 0,1 0 0 0 0,0-1-1 0 0,0 1 1 0 0,-1 0 0 0 0,1 0-1 0 0,0-1 1 0 0,-1 1 0 0 0,1 0-1 0 0,-1 0 1 0 0,-4-15 264 0 0,4 14-217 0 0,0 0-45 0 0,1 1-9 0 0,0 0 0 0 0,0 0-1 0 0,0 0 1 0 0,0 0 0 0 0,0 0 0 0 0,0 0 0 0 0,0 0-1 0 0,0 0 1 0 0,0 0 0 0 0,0 0 0 0 0,0-1 0 0 0,0 1 0 0 0,0 0-1 0 0,-1 0 1 0 0,1 0 0 0 0,0 0 0 0 0,0 0 0 0 0,0 0-1 0 0,0 0 1 0 0,0 0 0 0 0,0 0 0 0 0,0 0 0 0 0,0 0 0 0 0,0 0-1 0 0,0 0 1 0 0,-1 0 0 0 0,1 0 0 0 0,0 0 0 0 0,0 0-1 0 0,0 0 1 0 0,0 0 0 0 0,0 0 0 0 0,0 0 0 0 0,0 0-1 0 0,0 0 1 0 0,0 0 0 0 0,0 0 0 0 0,-1 0 0 0 0,1 0 0 0 0,0 0-1 0 0,0 0 1 0 0,0 0 0 0 0,0 0 0 0 0,0 0 0 0 0,0 0-1 0 0,0 0 1 0 0,0 1 0 0 0,0-1 0 0 0,0 0 0 0 0,0 0 0 0 0,0 0-1 0 0,0 0 1 0 0,-1 0 0 0 0,1 0 0 0 0,0 0 0 0 0,0 0-1 0 0,0 0 1 0 0,0 0 0 0 0,0 0 0 0 0,0 1 0 0 0,0-1-1 0 0,0 0 1 0 0,0 0 0 0 0,0 0 0 0 0,0 0 0 0 0,0 0-1 0 0,0 0-73 0 0,2 1 25 0 0,-1 0 0 0 0,0 0 0 0 0,0-1 1 0 0,0 1-1 0 0,0 0 0 0 0,0 0 0 0 0,0 0 0 0 0,0 0 0 0 0,0 0 1 0 0,0 0-1 0 0,0 0 0 0 0,-1 1 0 0 0,1-1 0 0 0,0 0 1 0 0,-1 0-1 0 0,1 1 0 0 0,0 1 0 0 0,0 0 49 0 0,0-1 0 0 0,-1-3 0 0 0,1 3 472 0 0,-6-15 693 0 0,4 13-1165 0 0,1-1 0 0 0,-1 0-1 0 0,1 1 1 0 0,-1-1 0 0 0,1 1-1 0 0,-1-1 1 0 0,1 0 0 0 0,-1 1-1 0 0,1 0 1 0 0,-1-1-1 0 0,0 1 1 0 0,1-1 0 0 0,-1 1-1 0 0,0 0 1 0 0,0-1 0 0 0,-5-2 227 0 0,-5-10-49 0 0,7 13-204 0 0,4 0 26 0 0,0 0 1 0 0,-1 0 0 0 0,1 1-1 0 0,0-1 1 0 0,0 0-1 0 0,0 0 1 0 0,0 0 0 0 0,0 0-1 0 0,0 0 1 0 0,0 0 0 0 0,0 0-1 0 0,-1 0 1 0 0,1 0 0 0 0,0 0-1 0 0,0 0 1 0 0,0 0-1 0 0,0 0 1 0 0,0 0 0 0 0,0 0-1 0 0,0 0 1 0 0,-1 0 0 0 0,1 0-1 0 0,0 0 1 0 0,0 0 0 0 0,0 0-1 0 0,0 0 1 0 0,0 0-1 0 0,0 0 1 0 0,0 0 0 0 0,-1 0-1 0 0,1 0 1 0 0,0 0 0 0 0,0 0-1 0 0,0 0 1 0 0,0 0 0 0 0,0 0-1 0 0,0-1 1 0 0,0 1-1 0 0,0 0 1 0 0,0 0 0 0 0,-1 0-1 0 0,1 0 1 0 0,0 0 0 0 0,0 0-1 0 0,0 0 1 0 0,0 0 0 0 0,0 0-1 0 0,0-1 1 0 0,0 1-1 0 0,0 0 1 0 0,0 0 0 0 0,0 0-1 0 0,0 0 1 0 0,0 0 0 0 0,0 0-1 0 0,0-1 1 0 0,0 1 0 0 0,0 0-1 0 0,0-3 0 0 0,-4-3 0 0 0,3 5 21 0 0,-1 1 0 0 0,1-1 0 0 0,0 0 0 0 0,0 0-1 0 0,0 1 1 0 0,0-1 0 0 0,0 0 0 0 0,0 0 0 0 0,0 0 0 0 0,0 0 0 0 0,0 0 0 0 0,-1-2-1 0 0,-6-6 125 0 0,8 9-69 0 0,-1 0 13 0 0,-16-8 258 0 0,-3-8 61 0 0,-8-5-272 0 0,15 11-136 0 0,11 9 31 0 0,0 0 0 0 0,0 0 0 0 0,1 1 0 0 0,-1-1 0 0 0,0 0 0 0 0,0 0 0 0 0,0 1 1 0 0,0 0-1 0 0,0-1 0 0 0,0 1 0 0 0,0 0 0 0 0,0 0 0 0 0,0 0 0 0 0,-3 0 0 0 0,-4 0 79 0 0,0-1-90 0 0,6 1-14 0 0,0 0-1 0 0,1-1 1 0 0,-1 1-1 0 0,0-1 1 0 0,0 1-1 0 0,1-1 1 0 0,-5-2-1 0 0,3 2-2 0 0,1 0 16 0 0,-1 0 0 0 0,1 0 1 0 0,-1 0-1 0 0,1 1 1 0 0,-1 0-1 0 0,1-1 0 0 0,-1 1 1 0 0,-6 1-1 0 0,-13-1-4 0 0,15 0 22 0 0,0 1-1 0 0,0 0 1 0 0,0 0 0 0 0,-13 4 0 0 0,13-3-29 0 0,-4 0-8 0 0,7-3 0 0 0,-28 3 0 0 0,32-2 0 0 0,-1 1 0 0 0,0-1 0 0 0,-22 7 0 0 0,-42 14 48 0 0,62-20-167 0 0,-2 1-206 0 0,-11 14 137 0 0,16-15 188 0 0,0 0 0 0 0,0 0 0 0 0,0 0-11 0 0,1-1-31 0 0,-1 1 19 0 0,1 0-36 0 0,19-1-2062 0 0,8-3 2097 0 0,-10 0-14 0 0,0 2-1 0 0,0 0 1 0 0,0 0 0 0 0,18 3-1 0 0,50 6 39 0 0,-41-5 0 0 0,-38-2 0 0 0,0 0 0 0 0,0 0 0 0 0,1 1 0 0 0,-2 0 0 0 0,1 0 0 0 0,0 1 0 0 0,6 3 0 0 0,-3-2 38 0 0,-8-4-32 0 0,0 0 1 0 0,0 1-1 0 0,-1-1 0 0 0,1 0 1 0 0,0 1-1 0 0,0-1 0 0 0,0 1 0 0 0,-1-1 1 0 0,1 1-1 0 0,0-1 0 0 0,0 1 1 0 0,-1 0-1 0 0,1-1 0 0 0,-1 1 0 0 0,2 1 1 0 0,-2-2-5 0 0,0 1 0 0 0,0-1 0 0 0,1 0 0 0 0,-1 1 0 0 0,0-1 1 0 0,1 0-1 0 0,-1 1 0 0 0,0-1 0 0 0,1 0 0 0 0,-1 1 0 0 0,1-1 0 0 0,-1 0 0 0 0,0 0 1 0 0,1 0-1 0 0,-1 1 0 0 0,1-1 0 0 0,-1 0 0 0 0,1 0 0 0 0,-1 0 0 0 0,0 0 0 0 0,1 0 1 0 0,-1 0-1 0 0,1 0 0 0 0,0 0 0 0 0,9 2-2 0 0,-7 0-1 0 0,1 4 13 0 0,-3-6 30 0 0,4 3 408 0 0</inkml:trace>
</inkml:ink>
</file>

<file path=ppt/ink/ink4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02.224"/>
    </inkml:context>
    <inkml:brush xml:id="br0">
      <inkml:brushProperty name="width" value="0.05" units="cm"/>
      <inkml:brushProperty name="height" value="0.05" units="cm"/>
      <inkml:brushProperty name="color" value="#FFC114"/>
    </inkml:brush>
  </inkml:definitions>
  <inkml:trace contextRef="#ctx0" brushRef="#br0">583 65 1375 0 0,'0'0'23616'0'0,"-19"-15"-21688"0"0,-49-12-1624 0 0,43 20-304 0 0,-1 2 0 0 0,1 1 0 0 0,-1 1 0 0 0,-31 0 0 0 0,52 3 0 0 0,-9 0-21 0 0,0 0 1 0 0,-24 5-1 0 0,18-2 11 0 0,15-3 9 0 0,-5 1-20 0 0,-1 1 0 0 0,1 0 0 0 0,0 0-1 0 0,0 1 1 0 0,-16 7 0 0 0,-3 4-147 0 0,-38 24 0 0 0,61-34 117 0 0,1 0-1 0 0,0 1 1 0 0,-1-1-1 0 0,2 1 1 0 0,-1 0 0 0 0,0 0-1 0 0,1 1 1 0 0,0-1-1 0 0,0 1 1 0 0,1 0-1 0 0,-1 0 1 0 0,2 0 0 0 0,-4 9-1 0 0,4-1-69 0 0,-1 2-315 0 0,3-15 382 0 0,0 0 30 0 0,2 7-67 0 0,0-1 0 0 0,0 1 0 0 0,1-1-1 0 0,0 1 1 0 0,0-1 0 0 0,1 0 0 0 0,0 0-1 0 0,5 6 1 0 0,-7-10 78 0 0,0 0-1 0 0,0 1 1 0 0,1-1 0 0 0,-1-1-1 0 0,1 1 1 0 0,0 0 0 0 0,4 3-1 0 0,1 1-7 0 0,-6-6 10 0 0,2 2-11 0 0,0 0 1 0 0,0 0-1 0 0,0-1 0 0 0,7 3 0 0 0,-2 0 14 0 0,2 0-12 0 0,1 0 1 0 0,0-1-1 0 0,20 4 1 0 0,12 5-31 0 0,-21-5 50 0 0,-16-7 0 0 0,0 1 0 0 0,-1 1 0 0 0,1-1 0 0 0,-1 1 0 0 0,1 0 0 0 0,-1 1 0 0 0,0-1 0 0 0,0 1 0 0 0,6 6 0 0 0,-11-9 0 0 0,1 1 0 0 0,-1-1 11 0 0,1 1 31 0 0,0-1-31 0 0,0 1-11 0 0,7 7 64 0 0,22 37 88 0 0,-21-36-228 0 0,22 18 0 0 0,6-5 172 0 0,-34-21-84 0 0,0 0 0 0 0,0 0 0 0 0,1 0 0 0 0,-1-1 0 0 0,1 1 0 0 0,0-1 0 0 0,7 0 0 0 0,-4 0 29 0 0,1-2 0 0 0,-1 1 0 0 0,1-1 0 0 0,-1 0 0 0 0,0-1 0 0 0,1 0 0 0 0,11-5 0 0 0,-4 2-1 0 0,-9 3 4 0 0,-1 0 0 0 0,1-1 0 0 0,-1 0 0 0 0,0 0 1 0 0,0 0-1 0 0,0 0 0 0 0,0-1 0 0 0,5-5 0 0 0,11-9 3 0 0,-18 16-35 0 0,0-1-1 0 0,-1 0 1 0 0,1 0-1 0 0,-1 0 1 0 0,0-1-1 0 0,0 1 1 0 0,3-5-1 0 0,-2 2 55 0 0,0 0-1 0 0,-1-1 1 0 0,0 1-1 0 0,0-1 1 0 0,-1 0-1 0 0,4-12 1 0 0,-5 8 74 0 0,0 0-1 0 0,-1 1 1 0 0,0-1 0 0 0,-1 0-1 0 0,0 0 1 0 0,-1 1 0 0 0,0-1 0 0 0,0 1-1 0 0,-8-20 1 0 0,5 18 62 0 0,0 0-1 0 0,-1 0 1 0 0,0 0-1 0 0,-13-17 1 0 0,-20-22 326 0 0,25 32-80 0 0,0 4-256 0 0,-5 0 528 0 0,18 14-709 0 0,1 0 31 0 0,-5-2-26 0 0,-1-1-1 0 0,1 1 1 0 0,-1-1-1 0 0,1 2 1 0 0,-1-1-1 0 0,0 1 1 0 0,0-1 0 0 0,0 2-1 0 0,0-1 1 0 0,-1 1-1 0 0,-6-1 1 0 0,1 0 0 0 0,-2 0-39 0 0,0 1 0 0 0,0 0 0 0 0,-28 3 0 0 0,-15 0-29 0 0,41-2-104 0 0,1 1 0 0 0,-1 0 0 0 0,-25 6 0 0 0,26-4 111 0 0,6-1-50 0 0,0 0 1 0 0,0 1 0 0 0,1 0-1 0 0,-1 0 1 0 0,1 1-1 0 0,0 0 1 0 0,0 0 0 0 0,0 1-1 0 0,-7 6 1 0 0,10-7 47 0 0,-8 5-245 0 0,-22 23-1 0 0,31-29 176 0 0,1 0-1 0 0,0 1 0 0 0,1 0 0 0 0,-1 0 0 0 0,1 0 0 0 0,-1 0 1 0 0,1 0-1 0 0,0 0 0 0 0,1 1 0 0 0,-1-1 0 0 0,-1 5 0 0 0,3-6 34 0 0,0-1 1 0 0,0 0-1 0 0,0 0 0 0 0,0 0 0 0 0,1 1 0 0 0,-1-1 0 0 0,0 0 0 0 0,1 0 0 0 0,0 0 0 0 0,-1 0 0 0 0,1 0 0 0 0,0 0 0 0 0,0 0 0 0 0,0 0 0 0 0,0 0 0 0 0,1 0 0 0 0,-1 0 0 0 0,0-1 1 0 0,1 1-1 0 0,-1 0 0 0 0,1-1 0 0 0,0 1 0 0 0,1 0 0 0 0,3 3-17 0 0,0-1 1 0 0,0 0-1 0 0,1-1 1 0 0,-1 1 0 0 0,13 4-1 0 0,-13-7 50 0 0,-3-1 317 0 0,0 1 0 0 0,-1-1 0 0 0,1 1 0 0 0,0 0 0 0 0,-1 0-1 0 0,1 0 1 0 0,3 2 0 0 0,-16-21 1155 0 0,8 13-1498 0 0,0 1 0 0 0,0-1 0 0 0,0 1 0 0 0,1-1 0 0 0,0 0 0 0 0,0 1-1 0 0,1-1 1 0 0,-1 0 0 0 0,1 0 0 0 0,0 0 0 0 0,1-8 0 0 0,0 3-179 0 0,0 0 0 0 0,1 0 0 0 0,1 0 0 0 0,5-15 0 0 0,-11 40-6036 0 0,-9 24 6912 0 0,0 5-572 0 0,12-44-125 0 0,7-17-1516 0 0,13-29 2239 0 0,6-16 3065 0 0,-27 63-3707 0 0,-1 1 1 0 0,1-1-1 0 0,-1 0 0 0 0,1 1 1 0 0,-1 0-1 0 0,1-1 0 0 0,0 1 1 0 0,0 0-1 0 0,-2 2 0 0 0,-1 2-157 0 0,-24 37-285 0 0,17-26 389 0 0,-13 18 0 0 0,24-35-62 0 0,6-4-417 0 0,0 0 257 0 0,-1-1 0 0 0,1 1 1 0 0,-1-1-1 0 0,0 0 1 0 0,-1-1-1 0 0,8-10 1 0 0,7-7 250 0 0,77-74 596 0 0,-97 101-559 0 0,0-1 1 0 0,0 1-1 0 0,0-1 0 0 0,-1 1 1 0 0,0-1-1 0 0,1 0 0 0 0,-1 1 0 0 0,-3 2 1 0 0,0 3 6 0 0,-81 160 86 0 0,86-169-185 0 0,13-17-1730 0 0,2-5 1820 0 0,91-135 584 0 0,-105 156-576 0 0,-1 1-1 0 0,1 0 0 0 0,-1-1 0 0 0,0 1 0 0 0,1-1-1 0 0,-1 1 1 0 0,0 0 0 0 0,1-1 0 0 0,-1 1-1 0 0,0-1 1 0 0,1 1 0 0 0,-1-1 0 0 0,0 1-1 0 0,0-1 1 0 0,1 1 0 0 0,-1-2 1104 0 0,-6 16-610 0 0,-9 21-459 0 0,-30 48 0 0 0,5-8-299 0 0,39-75 2 0 0,16-14-2416 0 0,16-24 2963 0 0,-1-1 1 0 0,30-52-1 0 0,-50 75-285 0 0,-42 79 1032 0 0,9-16-436 0 0,-36 52-707 0 0,58-98 9 0 0,15-10-2691 0 0,-1-4 2944 0 0,1 0 0 0 0,-2-1-1 0 0,18-25 1 0 0,-15 19-41 0 0,21-22 0 0 0,44-42 980 0 0,-85 98-512 0 0,-5 10-436 0 0,-1 0-1 0 0,-27 41 1 0 0,-9 18-522 0 0,110-150-1694 0 0,15-29 2372 0 0,-76 95-419 0 0,-2 4 41 0 0,-5 11 41 0 0,-7 17 181 0 0,-2-2-129 0 0,1-1 31 0 0,-1-2 1 0 0,-19 29-1 0 0,80-111 849 0 0,-25 26-837 0 0,-4 3-14 0 0,43-45-1 0 0,-70 94-431 0 0,-29 60 363 0 0,8-18 2 0 0,30-64-2 0 0,0 0 0 0 0,0 0 0 0 0,0 0-1 0 0,0 0 1 0 0,0 0 0 0 0,0 0 0 0 0,0 0 0 0 0,0 0 0 0 0,0 0-1 0 0,0 0 1 0 0,0 0 0 0 0,0 0 0 0 0,0 0 0 0 0,0 0-1 0 0,0 0 1 0 0,0 0 0 0 0,0 0 0 0 0,0 0 0 0 0,1 0-1 0 0,-1 0 1 0 0,0 0 0 0 0,0 0 0 0 0,0 0 0 0 0,0 0 0 0 0,0 0-1 0 0,0 0 1 0 0,0 1 0 0 0,0-1 0 0 0,0 0 0 0 0,0 0-1 0 0,0 0 1 0 0,0 0 0 0 0,0 0 0 0 0,0 0 0 0 0,0 0-1 0 0,0 0 1 0 0,0 0 0 0 0,0 0 0 0 0,0 0 0 0 0,0 0 0 0 0,0 0-1 0 0,0 0 1 0 0,0 0 0 0 0,0 0 0 0 0,5-5-506 0 0,7-7-207 0 0,11-18 987 0 0,-14 16-249 0 0,1 2 0 0 0,1-1 0 0 0,0 1 0 0 0,17-15 0 0 0,-28 27-207 0 0,6 18-2453 0 0,-5-6 2589 0 0,-1-8 31 0 0,0 0 0 0 0,0-1 0 0 0,1 1 0 0 0,-1 0 0 0 0,1 0 0 0 0,0-1 0 0 0,0 1 0 0 0,0 0 0 0 0,1-1-1 0 0,-1 1 1 0 0,1-1 0 0 0,4 7 0 0 0,-6-10 40 0 0,0 0 0 0 0,0 0 0 0 0,1 0 0 0 0,-1 1 0 0 0,0-1-1 0 0,0 0 1 0 0,0 0 0 0 0,0 0 0 0 0,0 0 0 0 0,1 0 0 0 0,-1 1 0 0 0,0-1-1 0 0,0 0 1 0 0,0 0 0 0 0,0 0 0 0 0,1 0 0 0 0,-1 0 0 0 0,0 0 0 0 0,0 0-1 0 0,0 0 1 0 0,1 1 0 0 0,-1-1 0 0 0,0 0 0 0 0,0 0 0 0 0,0 0 0 0 0,1 0-1 0 0,-1 0 1 0 0,0 0 0 0 0,0 0 0 0 0,0 0 0 0 0,1 0 0 0 0,-1-1 0 0 0,0 1 0 0 0,0 0-1 0 0,0 0 1 0 0,1 0 0 0 0,-1 0 0 0 0,0 0 0 0 0,0 0 0 0 0,1 0 0 0 0,2-11 2191 0 0,-3-12 1010 0 0,-4 6-3125 0 0,-2 0 1 0 0,-13-27-1 0 0,30 61-4537 0 0,2 0 4407 0 0,25 24 0 0 0,-38-40 106 0 0,1-18 2252 0 0,-2 10-2191 0 0,0 1-1 0 0,-1-1 1 0 0,0 1 0 0 0,-1-1 0 0 0,1 1-1 0 0,-8-12 1 0 0,6 12 57 0 0,-9-11 39 0 0,12 17-160 0 0,-5-7 101 0 0,6 7-218 0 0,20 18-3368 0 0,8 25 3070 0 0,-27-41 346 0 0,7 9 894 0 0,-9-19 1072 0 0,-9-15 894 0 0,9 22-2860 0 0,0-1 0 0 0,0 0 0 0 0,-3-6-90 0 0,2 2 29 0 0,-1 1-1 0 0,0-1 1 0 0,-1 1-1 0 0,1 0 1 0 0,-6-6-1 0 0,9 11 8 0 0,4 3-2955 0 0,-2-1 2820 0 0,0 1 0 0 0,0-1 0 0 0,-1 0-1 0 0,1 0 1 0 0,1 4 0 0 0,-1-3 90 0 0,3 4 27 0 0,1 3 44 0 0,0 0 0 0 0,9 21 0 0 0,-14-30 28 0 0,10 25 0 0 0,-9-21 0 0 0,1 1 0 0 0,-1 0 0 0 0,3 9 0 0 0,-3-3 70 0 0,0 0-1 0 0,-1 0 1 0 0,0 0-1 0 0,-1 0 0 0 0,-1 15 1 0 0,-1 3-16 0 0,2-23 16 0 0,-1-1 1 0 0,0 1-1 0 0,0-1 1 0 0,-1 0-1 0 0,0 1 1 0 0,0-1-1 0 0,0 0 0 0 0,-1 0 1 0 0,0-1-1 0 0,0 1 1 0 0,-1 0-1 0 0,1-1 1 0 0,-7 7-1 0 0,-3 3 41 0 0,-1 0 0 0 0,-31 24 0 0 0,44-37-76 0 0,-1-1 1 0 0,1 0-1 0 0,-1 0 1 0 0,0 0-1 0 0,1 0 1 0 0,-1 0-1 0 0,0-1 1 0 0,0 1-1 0 0,0 0 1 0 0,1-1 0 0 0,-1 1-1 0 0,0-1 1 0 0,0 0-1 0 0,0 0 1 0 0,0 0-1 0 0,0 0 1 0 0,0 0-1 0 0,0 0 1 0 0,0 0-1 0 0,0-1 1 0 0,0 1 0 0 0,0 0-1 0 0,1-1 1 0 0,-1 0-1 0 0,0 1 1 0 0,-3-3-1 0 0,-2-2-5 0 0,-1 0-1 0 0,1 0 0 0 0,0-1 1 0 0,-10-10-1 0 0,3 2-79 0 0,-10-10-274 0 0,19 19 387 0 0,0-1 0 0 0,0 1 0 0 0,-1-1 0 0 0,0 2 0 0 0,-8-7 0 0 0,-72-45 685 0 0,80 52-616 0 0,0 0-1 0 0,-1 0 1 0 0,1 1-1 0 0,-1 0 1 0 0,0 0-1 0 0,0 0 1 0 0,-1 1 0 0 0,-11-2-1 0 0,19 4-146 0 0,0 0 0 0 0,0 0 0 0 0,0 0 0 0 0,-1 0 0 0 0,1 0 0 0 0,0-1 0 0 0,0 1 0 0 0,0 0 0 0 0,0 0 0 0 0,0 0 0 0 0,0 0 0 0 0,0 0 0 0 0,-1 0 0 0 0,1 0 0 0 0,0 0 1 0 0,0 0-1 0 0,0 1 0 0 0,0-1 0 0 0,0 0 0 0 0,0 0 0 0 0,0 0 0 0 0,0 0 0 0 0,-1 0 0 0 0,1 0 0 0 0,0 0 0 0 0,0 0 0 0 0,0 0 0 0 0,0 0 0 0 0,0 0 0 0 0,0 0 0 0 0,0 0 0 0 0,0 0 0 0 0,0 0 0 0 0,0 1 0 0 0,0-1 0 0 0,0 0 0 0 0,-1 0 0 0 0,1 0 0 0 0,0 0 0 0 0,0 0 0 0 0,0 0 0 0 0,0 0 0 0 0,0 0 0 0 0,0 1 0 0 0,0-1 0 0 0,0 0 0 0 0,0 0 0 0 0,0 0 0 0 0,0 0 0 0 0,0 0 0 0 0,0 0 0 0 0,0 0 0 0 0,0 1 0 0 0,0-1 0 0 0,0 0 0 0 0,0 0 0 0 0,1 0 0 0 0,4 10-1910 0 0,10 7-1009 0 0,-13-15 2817 0 0,0 1-78 0 0,1-1-1 0 0,-1 1 1 0 0,1-1-1 0 0,-1 0 1 0 0,1 0-1 0 0,0 0 1 0 0,0 0-1 0 0,0 0 1 0 0,1 0-1 0 0,-1-1 1 0 0,0 0-1 0 0,0 0 1 0 0,1 0-1 0 0,-1 0 0 0 0,6 1 2012 0 0,-15-12 3445 0 0,-1-1-4204 0 0,5 9-1037 0 0,0 0 0 0 0,0 0 1 0 0,0 0-1 0 0,-1 1 0 0 0,1-1 0 0 0,-1 1 0 0 0,-3-3 0 0 0,3 3-63 0 0,0 0-1 0 0,1-1 0 0 0,-1 0 0 0 0,0 0 0 0 0,1 0 0 0 0,-1 0 0 0 0,1 0 1 0 0,-4-5-1 0 0,6 7-93 0 0,2 1-610 0 0,1-1 146 0 0,-1 1 0 0 0,1 0 0 0 0,-1 0 0 0 0,1 0 0 0 0,-1 0 0 0 0,0 1 0 0 0,4 2 0 0 0,9 4-636 0 0,-13-7 1276 0 0,-1-1 0 0 0,1 1 0 0 0,-1 0 0 0 0,1-1 0 0 0,-1 0 0 0 0,1 1 0 0 0,0-1 0 0 0,-1 0 0 0 0,1 0 0 0 0,0 0 0 0 0,-1 0 0 0 0,1 0 0 0 0,-1 0 0 0 0,1 0 0 0 0,0-1-1 0 0,-1 1 1 0 0,1 0 0 0 0,-1-1 0 0 0,1 0 0 0 0,0 1 0 0 0,-1-1 0 0 0,0 0 0 0 0,1 0 0 0 0,-1 1 0 0 0,1-1 0 0 0,-1 0 0 0 0,0-1 0 0 0,0 1 0 0 0,0 0 0 0 0,1 0 0 0 0,-1 0 0 0 0,0-1 0 0 0,0 1 0 0 0,-1-1 0 0 0,1 1 0 0 0,0 0 0 0 0,0-1 0 0 0,-1 0 0 0 0,1 1 0 0 0,-1-1 0 0 0,1 1 0 0 0,-1-1 0 0 0,0 0 0 0 0,0 1 0 0 0,0-1 0 0 0,1 1 0 0 0,-2-1 0 0 0,1-2 0 0 0,0-2 313 0 0,0 1 0 0 0,-1-1 0 0 0,0 1 0 0 0,-2-11 0 0 0,2 14-248 0 0,1 0-1 0 0,-1 0 1 0 0,0 0-1 0 0,0 0 1 0 0,0 0-1 0 0,0 1 1 0 0,0-1-1 0 0,0 0 1 0 0,-1 1-1 0 0,1-1 1 0 0,0 0 0 0 0,-1 1-1 0 0,1-1 1 0 0,-1 1-1 0 0,0 0 1 0 0,-2-2-1 0 0,4 3-104 0 0,0 0 0 0 0,-1 0 0 0 0,1 1 0 0 0,0-1 0 0 0,0 0 0 0 0,-1 0 0 0 0,1 0 0 0 0,0 0 0 0 0,-1 0 0 0 0,1 1 0 0 0,0-1-1 0 0,0 0 1 0 0,-1 0 0 0 0,1 0 0 0 0,0 1 0 0 0,0-1 0 0 0,-1 0 0 0 0,1 0 0 0 0,0 1 0 0 0,0-1 0 0 0,0 0 0 0 0,0 1 0 0 0,-1-1 0 0 0,1 0 0 0 0,0 0 0 0 0,0 1 0 0 0,0-1 0 0 0,0 0-1 0 0,0 1 1 0 0,0-1 0 0 0,0 0 0 0 0,0 1 0 0 0,0 0 0 0 0,-2 10-35 0 0,1-2-293 0 0,1-1-1 0 0,1 1 1 0 0,-1-1-1 0 0,1 1 1 0 0,1-1-1 0 0,-1 0 1 0 0,2 1 0 0 0,-1-1-1 0 0,1 0 1 0 0,5 10 1943 0 0,-14-37 1887 0 0,5 15-3626 0 0,-1-1-1 0 0,0 1 1 0 0,0 0-1 0 0,-1-1 1 0 0,1 1-1 0 0,-1 0 1 0 0,0 0-1 0 0,0 1 1 0 0,0-1-1 0 0,0 1 1 0 0,-1-1-1 0 0,-6-4 1 0 0,12 28-1433 0 0,-1-16 1391 0 0,0 0-1 0 0,1 0 0 0 0,-1 0 0 0 0,1 0 1 0 0,0 0-1 0 0,0-1 0 0 0,1 1 1 0 0,-1 0-1 0 0,1-1 0 0 0,0 0 1 0 0,0 0-1 0 0,0 0 0 0 0,0 0 1 0 0,0 0-1 0 0,0 0 0 0 0,4 1 5391 0 0,-18-12-3148 0 0,-1-1-2220 0 0,-1 2 0 0 0,0 0-1 0 0,0 0 1 0 0,0 1 0 0 0,-1 1 0 0 0,-21-6 0 0 0,35 11 102 0 0,0 0 0 0 0,0 0 0 0 0,0 0 0 0 0,0 0 1 0 0,0 0-1 0 0,0 0 0 0 0,0 0 0 0 0,0 0 0 0 0,0 0 0 0 0,-1 0 0 0 0,1 0 1 0 0,0 0-1 0 0,0 0 0 0 0,0 0 0 0 0,0 0 0 0 0,0 0 0 0 0,0 0 0 0 0,0 0 1 0 0,0 0-1 0 0,0 0 0 0 0,0 0 0 0 0,0 0 0 0 0,0 0 0 0 0,-1 0 0 0 0,1 0 1 0 0,0 0-1 0 0,0 0 0 0 0,0 0 0 0 0,0 0 0 0 0,0 0 0 0 0,0 0 0 0 0,0 0 1 0 0,0 0-1 0 0,0 1 0 0 0,0-1 0 0 0,0 0 0 0 0,0 0 0 0 0,0 0 0 0 0,0 0 0 0 0,0 0 1 0 0,0 0-1 0 0,0 0 0 0 0,0 0 0 0 0,0 0 0 0 0,0 0 0 0 0,0 0 0 0 0,0 0 1 0 0,0 0-1 0 0,0 1 0 0 0,0-1 0 0 0,0 0 0 0 0,0 0 0 0 0,0 0 0 0 0,0 0 1 0 0,0 0-1 0 0,3 6-1376 0 0,6 6-414 0 0,-5-9 1524 0 0,1 0-1 0 0,1 0 1 0 0,-1 0 0 0 0,0-1-1 0 0,1 1 1 0 0,-1-1 0 0 0,1 0-1 0 0,8 1 3058 0 0,-26-4 2303 0 0,-6-5-3174 0 0,-6 0-2177 0 0,24 7-111 0 0,0-1 343 0 0,0 0 0 0 0,0 0-1 0 0,0 0 1 0 0,0 0-1 0 0,0 0 1 0 0,0 0-1 0 0,0 1 1 0 0,0-1-1 0 0,0 0 1 0 0,0 0 0 0 0,0 0-1 0 0,0 0 1 0 0,0 0-1 0 0,0 0 1 0 0,0 0-1 0 0,0 0 1 0 0,0 0 0 0 0,0 1-1 0 0,0-1 1 0 0,-3 0-2396 0 0,3 0 2053 0 0,9 8-1168 0 0,15 7 724 0 0,-15-11 784 0 0,1 0 0 0 0,-1 0 0 0 0,1 0 0 0 0,0-1 0 0 0,0-1 0 0 0,1 0 0 0 0,-1 0 0 0 0,0-1 0 0 0,1 0 1 0 0,-1-1-1 0 0,1 0 0 0 0,18-3 0 0 0,-27 3 167 0 0,-1-1 0 0 0,0 1 0 0 0,0 0 0 0 0,1-1 1 0 0,-1 1-1 0 0,0-1 0 0 0,0 0 0 0 0,0 1 1 0 0,1-1-1 0 0,-1 0 0 0 0,0 0 0 0 0,0 1 0 0 0,0-1 1 0 0,0 0-1 0 0,0 0 0 0 0,-1 0 0 0 0,1 0 0 0 0,0 0 1 0 0,0 0-1 0 0,-1-1 0 0 0,1 1 0 0 0,0 0 1 0 0,-1 0-1 0 0,1 0 0 0 0,-1-1 0 0 0,0 1 0 0 0,1 0 1 0 0,-1-1-1 0 0,0-2 0 0 0,0 2 69 0 0,0 0 1 0 0,0 0-1 0 0,0 0 0 0 0,-1 1 1 0 0,1-1-1 0 0,-1 0 0 0 0,1 0 1 0 0,-1 0-1 0 0,0 0 0 0 0,0 0 1 0 0,0 1-1 0 0,0-1 0 0 0,0 0 1 0 0,0 1-1 0 0,0-1 0 0 0,-1 0 1 0 0,1 1-1 0 0,-1 0 0 0 0,-1-3 1 0 0,2 4 19 0 0,-4 37-2079 0 0,5-26 1319 0 0,0 1 390 0 0,0 1-1 0 0,0-1 1 0 0,2 1 0 0 0,-1 0-1 0 0,6 18 1 0 0,-7-31 278 0 0,0-24 2083 0 0,-4-6-1808 0 0,-7-31 0 0 0,4 31-1034 0 0,7 29 602 0 0,0 0-48 0 0,0 25-1579 0 0,1 44 773 0 0,-1-59 868 0 0,2 1 0 0 0,-1-1 0 0 0,1 0 0 0 0,6 18 0 0 0,-8-27 46 0 0,0 0 0 0 0,0 0 0 0 0,0 0-1 0 0,0 1 1 0 0,0-1 0 0 0,0 0 0 0 0,0 0 0 0 0,0 0 0 0 0,0 0 0 0 0,0 0 0 0 0,0 0 0 0 0,0 0 0 0 0,0 0-1 0 0,0 0 1 0 0,0 1 0 0 0,0-1 0 0 0,0 0 0 0 0,0 0 0 0 0,0 0 0 0 0,0 0 0 0 0,0 0 0 0 0,0 0-1 0 0,0 0 1 0 0,0 0 0 0 0,0 0 0 0 0,0 0 0 0 0,0 1 0 0 0,1-1 0 0 0,-1 0 0 0 0,0 0 0 0 0,0 0-1 0 0,0 0 1 0 0,0 0 0 0 0,0 0 0 0 0,0 0 0 0 0,0 0 0 0 0,0 0 0 0 0,0 0 0 0 0,1 0 0 0 0,-1 0-1 0 0,0 0 1 0 0,0 0 0 0 0,0 0 0 0 0,0 0 0 0 0,0 0 0 0 0,0 0 0 0 0,0 0 0 0 0,0 0 0 0 0,1 0 0 0 0,-1 0-1 0 0,0 0 1 0 0,0 0 0 0 0,0 0 0 0 0,0 0 0 0 0,0 0 0 0 0,0 0 0 0 0,0 0 0 0 0,0 0 0 0 0,0 0-1 0 0,0 0 1 0 0,1-1 0 0 0,-1 1 0 0 0,0 0 0 0 0,0 0 0 0 0,0 0 0 0 0,0 0 0 0 0,3-11 564 0 0,1-14 571 0 0,-6-59-1311 0 0,2 84 37 0 0,5 19-2497 0 0,5 29 2279 0 0,8 29 253 0 0,-16-78 459 0 0,0-5-7 0 0,2-6 186 0 0,10-99 1135 0 0,-4 22 1253 0 0,-15 303-5182 0 0,25-335 5088 0 0,-18 97-2841 0 0,1 0 0 0 0,1-1 0 0 0,1 1 0 0 0,11-31-1 0 0,-16 55-56 0 0,2 2-535 0 0,-1 0 355 0 0,0 1 0 0 0,0-1 1 0 0,-1 1-1 0 0,1 0 0 0 0,0 4 0 0 0,1 9 195 0 0,0 0 0 0 0,-1 1-1 0 0,-3 30 1 0 0,-11 48 109 0 0,5-45-3 0 0,8-49 109 0 0,20-83 884 0 0,26-96 2257 0 0,-44 173-3387 0 0,-1 6-147 0 0,2 13-485 0 0,-1 21-344 0 0,-5-4 1061 0 0,-1-1-1 0 0,-2 1 0 0 0,-13 43 0 0 0,13-50 40 0 0,37-95-255 0 0,-22 47 296 0 0,-1-4-38 0 0,2 1 0 0 0,1 0 1 0 0,16-27-1 0 0,-27 53-187 0 0,2 20-855 0 0,-5 15 846 0 0,-2 1-1 0 0,-16 64 1 0 0,15-74 141 0 0,54-181 1009 0 0,-52 174-3892 0 0,-9 21 2971 0 0,11-35 24 0 0,1-1 0 0 0,-1 0 0 0 0,0 1 0 0 0,0-1 1 0 0,-1 0-1 0 0,1 0 0 0 0,-4 3 0 0 0,5-5-3 0 0,0-1 0 0 0,0 1 0 0 0,0-1 1 0 0,1 0-1 0 0,-1 1 0 0 0,0-1 0 0 0,0 0 1 0 0,0 0-1 0 0,0 0 0 0 0,0 1 0 0 0,0-1 1 0 0,0 0-1 0 0,1 0 0 0 0,-1 0 0 0 0,0 0 1 0 0,0 0-1 0 0,0-1 0 0 0,0 1 0 0 0,0 0 1 0 0,0 0-1 0 0,0-1 0 0 0,1 1 0 0 0,-1 0 1 0 0,0-1-1 0 0,0 1 0 0 0,0-1 0 0 0,1 1 1 0 0,-1-1-1 0 0,0 1 0 0 0,0-1 0 0 0,1 0 1 0 0,-1 1-1 0 0,1-1 0 0 0,-1 0 0 0 0,0 0 0 0 0,-13-14-66 0 0,-33-29-59 0 0,42 40-190 0 0,0 0 1 0 0,0 1-1 0 0,-1-1 1 0 0,1 1 0 0 0,-1 0-1 0 0,0 1 1 0 0,-11-4-1 0 0,16 5 208 0 0,0 1 1 0 0,0 0-1 0 0,0 0 0 0 0,0 0 0 0 0,0 0 0 0 0,0 0 1 0 0,0 0-1 0 0,0 0 0 0 0,0 0 0 0 0,0 0 1 0 0,0 0-1 0 0,0 0 0 0 0,0 1 0 0 0,0-1 0 0 0,0 0 1 0 0,0 1-1 0 0,0-1 0 0 0,0 1 0 0 0,0-1 1 0 0,0 1-1 0 0,0-1 0 0 0,1 1 0 0 0,-1 0 0 0 0,-1 0 1 0 0,1 1-11 0 0,-1 0 0 0 0,1 0 0 0 0,0 0 1 0 0,0 0-1 0 0,0 0 0 0 0,0 1 1 0 0,0-1-1 0 0,0 0 0 0 0,1 0 0 0 0,-1 4 1 0 0,0 0-64 0 0,0 1 1 0 0,0-1 0 0 0,1 1-1 0 0,0-1 1 0 0,1 1 0 0 0,0-1 0 0 0,1 9-1 0 0,-2-15 60 0 0,0 1 0 0 0,0-1 0 0 0,1 1 1 0 0,-1 0-1 0 0,0-1 0 0 0,0 1 0 0 0,1-1 0 0 0,-1 1 0 0 0,0 0 0 0 0,1-1 0 0 0,-1 1 0 0 0,0-1 0 0 0,1 1 1 0 0,-1-1-1 0 0,1 1 0 0 0,-1-1 0 0 0,1 0 0 0 0,0 1 0 0 0,-1-1 2 0 0,0 0 0 0 0,0 0 0 0 0,1 0 0 0 0,-1 0 0 0 0,0 0 0 0 0,1 0 0 0 0,-1 0 0 0 0,0 0 0 0 0,0 0 0 0 0,1 0 0 0 0,-1 0 0 0 0,0-1 0 0 0,0 1 0 0 0,0 0 0 0 0,1 0 0 0 0,-1 0 0 0 0,0 0 0 0 0,0-1 0 0 0,1 1 0 0 0,-1 0 0 0 0,0 0 0 0 0,0 0 0 0 0,0-1 0 0 0,0 1 0 0 0,1 0 0 0 0,-1 0 0 0 0,0-1 0 0 0,1-1 125 0 0,0 0-1 0 0,0 0 0 0 0,-1 0 0 0 0,1 0 0 0 0,0 0 0 0 0,-1 0 0 0 0,1 0 1 0 0,-1 0-1 0 0,0-3 0 0 0,0 0 182 0 0,-1 1-1 0 0,0 0 1 0 0,0 0 0 0 0,0-1-1 0 0,0 1 1 0 0,-1 0 0 0 0,1 0 0 0 0,-1 1-1 0 0,-5-8 1 0 0,6 8-247 0 0,-1 1 0 0 0,0-1 0 0 0,0 1-1 0 0,0 0 1 0 0,0-1 0 0 0,-1 1 0 0 0,1 1 0 0 0,0-1 0 0 0,-1 0 0 0 0,0 0 0 0 0,1 1 0 0 0,-1 0-1 0 0,0-1 1 0 0,-5-1 0 0 0,7 3-67 0 0,1 0-1 0 0,0 0 0 0 0,-1 0 1 0 0,1 0-1 0 0,-1 0 0 0 0,1 0 1 0 0,-1 0-1 0 0,1 0 1 0 0,-1 0-1 0 0,1 0 0 0 0,-1 0 1 0 0,1 0-1 0 0,-1 0 0 0 0,1 0 1 0 0,0 0-1 0 0,-1 1 1 0 0,1-1-1 0 0,-1 0 0 0 0,1 0 1 0 0,0 1-1 0 0,-1-1 1 0 0,1 0-1 0 0,-1 0 0 0 0,1 1 1 0 0,0-1-1 0 0,-1 0 0 0 0,1 1 1 0 0,0-1-1 0 0,0 0 1 0 0,-1 1-1 0 0,1-1 0 0 0,0 1 1 0 0,0-1-1 0 0,-1 0 0 0 0,1 1 1 0 0,0-1-1 0 0,0 1 1 0 0,0-1-1 0 0,0 1 0 0 0,0-1 1 0 0,0 1-1 0 0,0-1 0 0 0,0 1 1 0 0,0-1-1 0 0,0 0 1 0 0,0 1-1 0 0,0-1 0 0 0,0 1 1 0 0,0-1-1 0 0,0 1 1 0 0,0-1-1 0 0,1 1 0 0 0,0 3-252 0 0,-1 0-1 0 0,1-1 1 0 0,1 0-1 0 0,-1 1 1 0 0,2 4 0 0 0,1-3 148 0 0,-1 0 0 0 0,1 0 0 0 0,0 0 1 0 0,0 0-1 0 0,1-1 0 0 0,-1 0 1 0 0,1 0-1 0 0,0 0 0 0 0,0 0 1 0 0,1-1-1 0 0,-1 0 0 0 0,0 0 1 0 0,1-1-1 0 0,8 4 0 0 0,-10-5 142 0 0,-1 0 1 0 0,0 0-1 0 0,1 0 0 0 0,-1-1 1 0 0,1 1-1 0 0,-1-1 0 0 0,1 0 1 0 0,-1 0-1 0 0,1 0 0 0 0,-1-1 0 0 0,1 1 1 0 0,-1-1-1 0 0,1 0 0 0 0,-1 0 1 0 0,1 0-1 0 0,-1 0 0 0 0,0 0 1 0 0,0-1-1 0 0,0 0 0 0 0,0 0 0 0 0,0 1 1 0 0,0-2-1 0 0,0 1 0 0 0,0 0 1 0 0,-1 0-1 0 0,5-6 0 0 0,-6 6 182 0 0,1 0 0 0 0,-1 0 0 0 0,1 0 0 0 0,-1-1 0 0 0,0 1 0 0 0,0 0 0 0 0,0-1 0 0 0,1-4 976 0 0,-3 25-1210 0 0,-2 12-235 0 0,-10 44 1 0 0,3-21 817 0 0,10-53-530 0 0,0 0 1 0 0,0 0-1 0 0,0 0 1 0 0,0 0 0 0 0,0 0-1 0 0,0 0 1 0 0,0 0 0 0 0,0 0-1 0 0,0 0 1 0 0,0 0 0 0 0,0 0-1 0 0,1 0 1 0 0,-1 0-1 0 0,0 0 1 0 0,0 0 0 0 0,0 0-1 0 0,0 0 1 0 0,0 0 0 0 0,0 0-1 0 0,0 0 1 0 0,0-1 0 0 0,0 1-1 0 0,0 0 1 0 0,0 0-1 0 0,0 0 1 0 0,0 0 0 0 0,0 0-1 0 0,1 0 1 0 0,-1 0 0 0 0,0 0-1 0 0,0 0 1 0 0,0 0 0 0 0,0 1-1 0 0,0-1 1 0 0,0 0-1 0 0,0 0 1 0 0,0 0 0 0 0,0 0-1 0 0,0 0 1 0 0,0 0 0 0 0,0 0-1 0 0,0 0 1 0 0,0 0 0 0 0,1 0-1 0 0,-1 0 1 0 0,0 0-1 0 0,0 0 1 0 0,0 0 0 0 0,0 0-1 0 0,0 0 1 0 0,0 0 0 0 0,0 0-1 0 0,0 0 1 0 0,0 0 0 0 0,0 0-1 0 0,0 1 1 0 0,0-1-1 0 0,0 0 1 0 0,0 0 0 0 0,0 0-1 0 0,0 0 1 0 0,0 0 0 0 0,0 0-1 0 0,0 0 1 0 0,0 0 0 0 0,0 0-1 0 0,0 0 1 0 0,0 0-1 0 0,8-6-12 0 0,7-10-58 0 0,17-18 238 0 0,-16 19 1406 0 0,-24 31-941 0 0,-15 42-784 0 0,23-58 81 0 0,2-1-416 0 0,0 0 414 0 0,0-1-1 0 0,0 1 0 0 0,0-1 1 0 0,0 1-1 0 0,0-1 0 0 0,0 0 1 0 0,0 0-1 0 0,-1 0 0 0 0,3-4 1 0 0,-2 3 90 0 0,7-8 275 0 0,-1-1 1 0 0,-1 0-1 0 0,0 0 1 0 0,7-18-1 0 0,-11 21-272 0 0,0-1 0 0 0,-1 1 0 0 0,0-1 0 0 0,-1 1 0 0 0,1-16 0 0 0,1-8-653 0 0,-3 25 777 0 0,0 0 0 0 0,0 0 0 0 0,-1 1 0 0 0,0-1 0 0 0,-1 0 0 0 0,1 1 0 0 0,-1-1 0 0 0,-1 1 0 0 0,1 0 0 0 0,-1 0 0 0 0,-8-13 0 0 0,7 14 472 0 0,0 0-1 0 0,-10-12 0 0 0,-3-2-637 0 0,13 16 143 0 0,0 0-1 0 0,0 1 1 0 0,0-1-1 0 0,0 1 1 0 0,-1 0 0 0 0,-5-3-1 0 0,8 5-139 0 0,2 1-61 0 0,-1 0 0 0 0,0 1 0 0 0,1-1 0 0 0,-1 0 0 0 0,0 0 0 0 0,1 0 0 0 0,-1 1 0 0 0,1-1 0 0 0,-1 0 0 0 0,0 0 0 0 0,1 1 0 0 0,-1-1-1 0 0,1 1 1 0 0,-1-1 0 0 0,1 1 0 0 0,-1-1 0 0 0,1 1 0 0 0,-1-1 0 0 0,1 1 0 0 0,0-1 0 0 0,-1 1 0 0 0,1-1 0 0 0,0 1 0 0 0,-1-1-1 0 0,1 1 1 0 0,0 0 0 0 0,0-1 0 0 0,-1 1 0 0 0,1 0 0 0 0,-5 19-2369 0 0,3 1 1682 0 0,1 1 1 0 0,1 0 0 0 0,4 33 0 0 0,0-14-31 0 0,-3-17 374 0 0,-1 24 1 0 0,-1-41 461 0 0,1 0 1 0 0,-1-1-1 0 0,-1 1 0 0 0,1-1 1 0 0,-1 1-1 0 0,0-1 1 0 0,0 0-1 0 0,-6 11 1 0 0,6-15 169 0 0,1-1 0 0 0,-1 0 1 0 0,1 1-1 0 0,-1-1 0 0 0,1 0 1 0 0,-1 0-1 0 0,0 0 1 0 0,1 0-1 0 0,-1 0 0 0 0,0 0 1 0 0,0-1-1 0 0,0 1 0 0 0,0-1 1 0 0,0 1-1 0 0,0-1 1 0 0,0 1-1 0 0,0-1 0 0 0,-3 0 1 0 0,0 0 68 0 0,0 0 0 0 0,0 0 0 0 0,1 0 0 0 0,-1-1 0 0 0,0 0 1 0 0,-7-2-1 0 0,-1-4-144 0 0,13 14-6076 0 0,27 44 10010 0 0,-32-57-705 0 0,-4 0-3554 0 0,4 5-1705 0 0,10 9 143 0 0,11 8 1419 0 0,-16-16 397 0 0,1 1-75 0 0,8 6-617 0 0</inkml:trace>
</inkml:ink>
</file>

<file path=ppt/ink/ink4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4"/>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5"/>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86"/>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4"/>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5"/>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6"/>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7"/>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8"/>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59"/>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0"/>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25.879"/>
    </inkml:context>
    <inkml:brush xml:id="br0">
      <inkml:brushProperty name="width" value="0.025" units="cm"/>
      <inkml:brushProperty name="height" value="0.025" units="cm"/>
      <inkml:brushProperty name="color" value="#DEA400"/>
    </inkml:brush>
  </inkml:definitions>
  <inkml:trace contextRef="#ctx0" brushRef="#br0">1 1 2759 0 0,'0'0'15768'0'0,"5"1"-16040"0"0,-3-1 272 0 0,0 0 0 0 0,0 1 0 0 0,0-1 27 0 0,0 1 0 0 0,1-1 0 0 0,-1 1-1 0 0,0 0 1 0 0,1 0 0 0 0,-1 0 0 0 0,0 1 0 0 0,0-1-1 0 0,3 3 1 0 0,-5-4 147 0 0,1 1-45 0 0,0-1 1 0 0,-1 1-1 0 0,1-1 1 0 0,-1 1 0 0 0,0-1-1 0 0,1 1 1 0 0,-1 0 0 0 0,1-1-1 0 0,-1 1 1 0 0,0 0 0 0 0,0 0-1 0 0,1-1 1 0 0,-1 1 0 0 0,0 0-1 0 0,0-1 1 0 0,0 1-1 0 0,0 0 1 0 0,0 0 0 0 0,0-1-1 0 0,0 1 1 0 0,0 1 0 0 0,-1 20 288 0 0,1-17-114 0 0,-1-1-293 0 0,1-1 0 0 0,-1 1 0 0 0,1 0 0 0 0,0 0 0 0 0,0-1 0 0 0,0 1 0 0 0,1 0 0 0 0,0 0 0 0 0,-1-1-1 0 0,1 1 1 0 0,0-1 0 0 0,1 1 0 0 0,-1-1 0 0 0,4 6 0 0 0,-5-9-21 0 0,0 2-3 0 0,1-1 0 0 0,0 0-1 0 0,0 0 1 0 0,0 0 0 0 0,-1 0 0 0 0,1 0 0 0 0,0 0 0 0 0,0 0 0 0 0,1-1-1 0 0,-1 1 1 0 0,0 0 0 0 0,0 0 0 0 0,0-1 0 0 0,0 1 0 0 0,1-1 0 0 0,-1 1-1 0 0,0-1 1 0 0,2 1 0 0 0,4 1-27 0 0,-6-2 34 0 0,-1 0 0 0 0,0 0 0 0 0,1 0 0 0 0,-1 0 0 0 0,0 0 0 0 0,1 0 0 0 0,-1 0 0 0 0,0 0 0 0 0,1 0-1 0 0,-1 0 1 0 0,0 0 0 0 0,0 0 0 0 0,1 0 0 0 0,-1 0 0 0 0,0 0 0 0 0,1 0 0 0 0,-1 0 0 0 0,0 0 0 0 0,1-1 0 0 0,-1 1 0 0 0,0 0 0 0 0,0 0 0 0 0,1 0 0 0 0,-1 0 0 0 0,0-1 0 0 0,8-3-13 0 0,-7 4 24 0 0,0-1 0 0 0,0 1 0 0 0,0-1 0 0 0,0 0 0 0 0,-1 1 0 0 0,1-1-1 0 0,0 0 1 0 0,0 1 0 0 0,0-1 0 0 0,-1 0 0 0 0,1 0 0 0 0,0 0 0 0 0,-1 0-1 0 0,1 0 1 0 0,-1 0 0 0 0,1 0 0 0 0,-1 0 0 0 0,0 0 0 0 0,1 0 0 0 0,-1 0-1 0 0,0 0 1 0 0,1-2 0 0 0,10-17-16 0 0,-10 20-31 0 0,0-1 19 0 0,1-1-25 0 0,0 1 36 0 0,0 0 12 0 0,0 0 0 0 0,-1 0-37 0 0,1 0 0 0 0,0 0 0 0 0,-1 1 0 0 0,1-1 0 0 0,0 0 0 0 0,0 1 0 0 0,0-1 0 0 0,-1 1 0 0 0,1 0 0 0 0,0 0 0 0 0,0 0 0 0 0,0 0 0 0 0,0 0 0 0 0,0 0 0 0 0,0 0 0 0 0,2 1 0 0 0,-2-1 26 0 0,-1 1 11 0 0,13 7 75 0 0,-13-7-32 0 0,0 0-33 0 0,0 0 1 0 0,-1-1 32 0 0,1 1 20 0 0,0 0 1 0 0,0 0 0 0 0,0 0 0 0 0,-1-1 0 0 0,1 1 0 0 0,0 0 0 0 0,-1 0 0 0 0,1 0 0 0 0,0 0 0 0 0,-1 0 0 0 0,1 2-1 0 0,-4 15 760 0 0,1-12-754 0 0,0 0 0 0 0,-1 0 1 0 0,0 0-1 0 0,0-1 0 0 0,0 1 1 0 0,-1-1-1 0 0,0 0 0 0 0,0 0 1 0 0,-7 7-1 0 0,10-11-56 0 0,-23 12 379 0 0,24-13-450 0 0,-1 0-148 0 0,1 0 181 0 0,-1 1 0 0 0,1-1 1 0 0,-1 1-1 0 0,1-1 0 0 0,0 0 1 0 0,-1 1-1 0 0,1-1 0 0 0,-1 1 1 0 0,1-1-1 0 0,0 1 0 0 0,0-1 1 0 0,-1 1-1 0 0,1-1 0 0 0,0 1 1 0 0,0 0-1 0 0,0-1 0 0 0,0 1 0 0 0,-1-1 1 0 0,1 1-1 0 0,0-1 0 0 0,0 1 1 0 0,0 0-1 0 0,0-1 0 0 0,0 1 1 0 0,1 15-593 0 0,0-15 536 0 0,0 0 0 0 0,-1 0 0 0 0,1 0 0 0 0,0 0 0 0 0,-1 0 0 0 0,1-1 0 0 0,0 1 0 0 0,0 0 1 0 0,0-1-1 0 0,0 1 0 0 0,0-1 0 0 0,0 1 0 0 0,0-1 0 0 0,0 1 0 0 0,0-1 0 0 0,0 0 0 0 0,0 1 0 0 0,0-1 0 0 0,0 0 0 0 0,0 0 0 0 0,0 0 1 0 0,0 1-1 0 0,0-1 0 0 0,0 0 0 0 0,0-1 0 0 0,0 1 0 0 0,0 0 0 0 0,0 0 0 0 0,0 0 0 0 0,2-1 0 0 0,3 0 69 0 0,0 0-1 0 0,0 1 1 0 0,-1 0-1 0 0,1 0 0 0 0,8 1 1 0 0,-14 0 129 0 0,1 1 15 0 0,0 0 0 0 0,0 0-1 0 0,-1 0 1 0 0,1 0 0 0 0,-1 1-1 0 0,1 3 1 0 0,-1-6-139 0 0,0 2 35 0 0,-1-1-6 0 0,2 8-29 0 0,-1-9-47 0 0,13 9-1606 0 0,-3-8 1532 0 0,-7-1 129 0 0,0 0 0 0 0,0 0 0 0 0,0 0 0 0 0,0 1 0 0 0,0-1 0 0 0,4 2 0 0 0,-6-1 52 0 0,0-1-22 0 0,-1 0-1 0 0,1 1 0 0 0,-1-1 1 0 0,1 1-1 0 0,-1-1 1 0 0,1 1-1 0 0,-1-1 0 0 0,1 1 1 0 0,-1-1-1 0 0,0 1 1 0 0,1-1-1 0 0,-1 1 0 0 0,0-1 1 0 0,1 1-1 0 0,-1-1 0 0 0,0 1 1 0 0,0 0-1 0 0,0 0 1 0 0,1 1 5 0 0,-1 1 0 0 0,1-1 0 0 0,-1 1 1 0 0,0-1-1 0 0,0 1 0 0 0,0-1 1 0 0,-1 1-1 0 0,1 2 0 0 0,-1 6-101 0 0,1-11-6 0 0,0 0 11 0 0,0 2 36 0 0,0-2-24 0 0,1 1-1 0 0,-1 0 0 0 0,0 0 1 0 0,1-1-1 0 0,-1 1 0 0 0,1 0 1 0 0,-1-1-1 0 0,1 1 0 0 0,-1 0 1 0 0,1-1-1 0 0,-1 1 0 0 0,1-1 1 0 0,-1 1-1 0 0,1-1 0 0 0,0 1 1 0 0,-1-1-1 0 0,1 1 0 0 0,0-1 1 0 0,0 0-1 0 0,-1 1 0 0 0,1-1 1 0 0,0 0-1 0 0,0 1 0 0 0,-1-1 1 0 0,1 0-1 0 0,0 0 0 0 0,0 0 1 0 0,0 0-1 0 0,0 0 0 0 0,-1 0 1 0 0,1 0-1 0 0,0 0 0 0 0,1-1 1 0 0,-1 1-6 0 0,-1 0-15 0 0,1 0-22 0 0,0 0 1 0 0,-1 0 31 0 0,2-1 48 0 0,0 0 11 0 0,0 1-10 0 0,-2 0-36 0 0,2 0 37 0 0,5-10 21 0 0,-6 7 29 0 0,0 0 0 0 0,0 0 1 0 0,0 0-1 0 0,0 0 0 0 0,-1 0 0 0 0,1 0 1 0 0,-1 0-1 0 0,0 0 0 0 0,0-1 0 0 0,0 1 0 0 0,0 0 1 0 0,0 0-1 0 0,-1-3 0 0 0,1 5-39 0 0,-1 1 6 0 0,0-1-1 0 0,1 0 1 0 0,-1 0-1 0 0,1 0 1 0 0,-1 0-1 0 0,1 0 1 0 0,-1 0-1 0 0,1 0 1 0 0,-1 0 0 0 0,1 0-1 0 0,0 0 1 0 0,0 0-1 0 0,0 0 1 0 0,0 0-1 0 0,-1 0 1 0 0,1 0-1 0 0,0 0 1 0 0,1 0-1 0 0,-1 0 1 0 0,0 0-1 0 0,0 0 1 0 0,0 0-1 0 0,1-1 1 0 0,0 0-72 0 0,-1 0-4 0 0,1 1-4 0 0,-1 0 48 0 0,0 1-1 0 0,1-1 1 0 0,-1 1-1 0 0,0-1 1 0 0,1 1 0 0 0,-1-1-1 0 0,1 1 1 0 0,-1-1 0 0 0,1 1-1 0 0,-1-1 1 0 0,0 1 0 0 0,1 0-1 0 0,0-1 1 0 0,-1 1-1 0 0,1 0 1 0 0,-1-1 0 0 0,1 1-1 0 0,-1 0 1 0 0,1 0 0 0 0,0 0-1 0 0,0-1 1 0 0,22 0 4 0 0,-22 1 73 0 0,-1 0-11 0 0,1 0-1 0 0,0 1 1 0 0,0-1-1 0 0,0 0 0 0 0,-1 1 1 0 0,1-1-1 0 0,0 0 1 0 0,0 1-1 0 0,-1-1 0 0 0,1 1 1 0 0,0 0-1 0 0,-1-1 1 0 0,1 1-1 0 0,0-1 1 0 0,-1 1-1 0 0,1 0 0 0 0,-1 0 1 0 0,1-1-1 0 0,-1 1 1 0 0,1 0-1 0 0,-1 0 1 0 0,1 1-1 0 0,4 9 496 0 0,-5-10-608 0 0,4 1-152 0 0,-4-1 194 0 0,0-1 1 0 0,0 1-1 0 0,1-1 0 0 0,-1 0 0 0 0,0 1 0 0 0,0-1 1 0 0,1 0-1 0 0,-1 0 0 0 0,0 1 0 0 0,1-1 0 0 0,-1 0 1 0 0,1 0-1 0 0,-1 1 0 0 0,0-1 0 0 0,1 0 0 0 0,-1 0 1 0 0,0 0-1 0 0,1 0 0 0 0,-1 0 0 0 0,1 1 0 0 0,-1-1 1 0 0,1 0-1 0 0,-1 0 0 0 0,1 0 0 0 0,0 0-63 0 0,13-4-132 0 0,-11 3 234 0 0,-2 1-13 0 0,-1 0-1 0 0,1-1 1 0 0,0 1 0 0 0,0 0 0 0 0,0-1 0 0 0,-1 1-1 0 0,1-1 1 0 0,0 1 0 0 0,0-1 0 0 0,-1 0 0 0 0,1 1-1 0 0,-1-1 1 0 0,1 0 0 0 0,0 0 0 0 0,-1 1 0 0 0,1-1-1 0 0,-1 0 1 0 0,0 0 0 0 0,1 0 0 0 0,-1 1 0 0 0,0-1-1 0 0,1-2 1 0 0,0 2 3 0 0,13-29 139 0 0,-14 29-22 0 0,-3-18 2025 0 0,-2 8-788 0 0,5 10-1427 0 0,0 0-120 0 0,0-1 1 0 0,1 0-1 0 0,-1 1 0 0 0,1-1 1 0 0,-1 0-1 0 0,1 1 0 0 0,1-4 1 0 0,-1 5 147 0 0,-1-1 16 0 0,1 0 0 0 0,-1 1 0 0 0,1-1 1 0 0,0 1-1 0 0,-1-1 0 0 0,1 1 0 0 0,0-1 0 0 0,-1 1 1 0 0,1-1-1 0 0,0 1 0 0 0,-1 0 0 0 0,1-1 0 0 0,0 1 1 0 0,0 0-1 0 0,-1 0 0 0 0,1 0 0 0 0,0-1 1 0 0,0 1-1 0 0,0 0 0 0 0,-1 0 0 0 0,1 0 0 0 0,0 0 1 0 0,0 0-1 0 0,-1 0 0 0 0,2 1 0 0 0,0-1 29 0 0,1 1 0 0 0,-2 1 11 0 0,1-1 42 0 0,-1 0 15 0 0,1 1-73 0 0,3 6 188 0 0,-5-6-174 0 0,8 10-72 0 0,-7-11 53 0 0,-1 0-33 0 0,1 0 22 0 0,0-1-22 0 0,0 1-87 0 0,2 0-390 0 0,10-7 199 0 0,-13 5 337 0 0,12-4 32 0 0,-10 4-48 0 0,-1 2 0 0 0,1-1 0 0 0,0-1 0 0 0,-1 1 0 0 0,1 1 0 0 0,0-1 0 0 0,0 0 0 0 0,0 0 0 0 0,-1 1 11 0 0,-1-1 32 0 0,2 0-33 0 0,0 0-10 0 0,-1 1 0 0 0,1-1 0 0 0,-1 1 11 0 0,-1-1 32 0 0,1 0-43 0 0,0 0-43 0 0,1 0 976 0 0,0 0-2351 0 0</inkml:trace>
</inkml:ink>
</file>

<file path=ppt/ink/ink4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1"/>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9"/>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0"/>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1"/>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72"/>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2"/>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3"/>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4"/>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5"/>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6"/>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29.810"/>
    </inkml:context>
    <inkml:brush xml:id="br0">
      <inkml:brushProperty name="width" value="0.025" units="cm"/>
      <inkml:brushProperty name="height" value="0.025" units="cm"/>
      <inkml:brushProperty name="color" value="#DEA400"/>
    </inkml:brush>
  </inkml:definitions>
  <inkml:trace contextRef="#ctx0" brushRef="#br0">0 7 6703 0 0,'0'0'3679'0'0,"7"-6"-2096"0"0,-6 6-1511 0 0,1 0 14 0 0,0 1-11 0 0,-1-1 60 0 0,-1 0 1 0 0,1 0-1 0 0,-1 0 0 0 0,1 0 0 0 0,0 0 1 0 0,-1 1-1 0 0,1-1 0 0 0,-1 0 1 0 0,1 0-1 0 0,-1 1 0 0 0,1-1 1 0 0,0 0-1 0 0,-1 1 0 0 0,1-1 1 0 0,-1 1-1 0 0,0-1 0 0 0,1 1 0 0 0,-1-1 1 0 0,1 1-1 0 0,-1-1 0 0 0,0 1 1 0 0,1-1-1 0 0,-1 1 0 0 0,0-1 1 0 0,0 1-1 0 0,1 0 0 0 0,-1 0 0 0 0,1 2 656 0 0,-1-3-545 0 0,-1 16 1976 0 0,1-15-2212 0 0,-1 1-10 0 0,1 0 0 0 0,-1 0 0 0 0,0-2 0 0 0,-1 17 0 0 0,1-10-12 0 0,1-7-49 0 0,9 4-1698 0 0,-7-5 1759 0 0,-1 0 0 0 0,1-1 0 0 0,0 1 0 0 0,-1-1 0 0 0,2-4 51 0 0,-3 5-43 0 0,1 0 1 0 0,-1 0-1 0 0,0 0 0 0 0,1 0 0 0 0,-1 0 1 0 0,1 1-1 0 0,-1-1 0 0 0,1 0 1 0 0,0 0-1 0 0,-1 0 0 0 0,1 0 1 0 0,0 1-1 0 0,0-1 0 0 0,0 0 1 0 0,-1 1-1 0 0,3-2 0 0 0,-2 1-18 0 0,0 1-33 0 0,0-1 43 0 0,0 1 43 0 0,0 0-22 0 0,0 0 22 0 0,1 0-33 0 0,-1 0 2 0 0,0 1 36 0 0,0-1-25 0 0,0 1 20 0 0,0-1-22 0 0,0 1 22 0 0,0 0-22 0 0,-1-1 264 0 0,0 0-241 0 0,0 3 39 0 0,6-1 116 0 0,-5-2-242 0 0,1-1 32 0 0,0 1 11 0 0,0-1 0 0 0,0 0 0 0 0,0 0 0 0 0,1 1 0 0 0,-1-1 0 0 0,0 0 0 0 0,0 1 0 0 0,0-1 0 0 0,0 1 0 0 0,1-1 87 0 0,-2 1 171 0 0,18 12 101 0 0,-19-12-391 0 0,1 1-1 0 0,-1-1 0 0 0,1 0 1 0 0,-1 1-1 0 0,1-1 1 0 0,0 0-1 0 0,-1 0 0 0 0,1 1 1 0 0,0-1-1 0 0,-1 0 1 0 0,1 0-1 0 0,0 0 0 0 0,-1 0 1 0 0,1 0-1 0 0,0 0 0 0 0,-1 0 1 0 0,1 0-1 0 0,0 0 1 0 0,-1 0-1 0 0,1-1 0 0 0,0 1 1 0 0,-1 0-1 0 0,1 0 1 0 0,-1-1-1 0 0,1 1 0 0 0,0 0 1 0 0,-1-1-1 0 0,1 1 1 0 0,-1 0-1 0 0,1-1 0 0 0,-1 1 1 0 0,1-1-1 0 0,-1 1 1 0 0,1-1-1 0 0,0 0 76 0 0,-1 0-33 0 0,0 0 63 0 0,1 0-1 0 0,-1 0 1 0 0,0 0 0 0 0,0 1-1 0 0,0-1 1 0 0,0 0-1 0 0,0 0 1 0 0,0 0 0 0 0,0 0-1 0 0,0 1 1 0 0,0-1-1 0 0,0 0 1 0 0,0 0 0 0 0,-1 0-1 0 0,1 1 1 0 0,0-1-1 0 0,0 0 1 0 0,-1 0 0 0 0,0-1-1 0 0,1 2-141 0 0,4-3-2403 0 0,-3 2 2401 0 0,2-7 1482 0 0,-4 7-1374 0 0,1 1 0 0 0,0-1 1 0 0,-1 1-1 0 0,1-1 0 0 0,0 1 1 0 0,-1-1-1 0 0,1 1 0 0 0,-1-1 1 0 0,1 1-1 0 0,-1 0 0 0 0,1-1 1 0 0,-1 1-1 0 0,1 0 0 0 0,-1-1 1 0 0,1 1-1 0 0,-1 0 0 0 0,1 0 1 0 0,-1-1-1 0 0,0 1 0 0 0,1 0 1 0 0,-1 0-1 0 0,1 0 0 0 0,-1 0 1 0 0,0 0-1 0 0,1 0 0 0 0,-1 0 1 0 0,0 0-1 0 0,1 0 1 0 0,-1 0-1 0 0,0 0 0 0 0,1 0-90 0 0,-1-1 30 0 0,1 1-41 0 0,0 0-310 0 0,0-2 315 0 0,0 0 38 0 0,0 2-33 0 0,1-1-126 0 0</inkml:trace>
</inkml:ink>
</file>

<file path=ppt/ink/ink4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7"/>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0.968"/>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3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33.446"/>
    </inkml:context>
    <inkml:brush xml:id="br0">
      <inkml:brushProperty name="width" value="0.025" units="cm"/>
      <inkml:brushProperty name="height" value="0.025" units="cm"/>
      <inkml:brushProperty name="color" value="#DEA400"/>
    </inkml:brush>
  </inkml:definitions>
  <inkml:trace contextRef="#ctx0" brushRef="#br0">69 1 2759 0 0,'0'0'20288'0'0,"-1"0"-20148"0"0,1 0-180 0 0,-1 0 0 0 0,1 1-1 0 0,-1-1 1 0 0,1 1 0 0 0,-1-1 0 0 0,1 1-1 0 0,-1-1 1 0 0,1 1 0 0 0,-1 0 0 0 0,1-1-1 0 0,0 1 1 0 0,-1-1 0 0 0,1 1 0 0 0,0 0 0 0 0,-1-1-1 0 0,1 1 1 0 0,0 0 0 0 0,0-1 0 0 0,0 1-1 0 0,0 0 1 0 0,0 1 0 0 0,0-2-40 0 0,0 4-424 0 0,5 10 906 0 0,-5-13-118 0 0,-1 3 39 0 0,1-3-243 0 0,-12 19 136 0 0,12-20-280 0 0,0 0-192 0 0,-1 2 185 0 0,1-2-19 0 0,4 18-363 0 0,-4-18 496 0 0,0 1 1 0 0,0 0 0 0 0,1 0-1 0 0,-1-1 1 0 0,0 1 0 0 0,0 0-1 0 0,0 0 1 0 0,0 0 0 0 0,0-1 0 0 0,0 1-1 0 0,0 0 1 0 0,0 0 0 0 0,-1 0-1 0 0,1-1 1 0 0,0 1 0 0 0,0 0 0 0 0,-1 0-1 0 0,1-1 1 0 0,0 1 0 0 0,-1 0-1 0 0,1-1 1 0 0,-1 1 0 0 0,1 0 0 0 0,-1-1-1 0 0,1 1 1 0 0,-1-1 0 0 0,1 1-1 0 0,-1-1 1 0 0,0 1 0 0 0,1-1 0 0 0,-2 1-1 0 0,-6 6 330 0 0,7-6-429 0 0,-3 7-331 0 0,3-7 318 0 0,1 0 1 0 0,-1 0 0 0 0,1 0 0 0 0,-1 0-1 0 0,1 0 1 0 0,0 0 0 0 0,0 0 0 0 0,-1 0-1 0 0,1 0 1 0 0,0 0 0 0 0,0 0 0 0 0,0 0-1 0 0,0 0 1 0 0,0 0 0 0 0,1 2 0 0 0,-1 8 94 0 0,0-9 27 0 0,-1 0-42 0 0,1 0-11 0 0,0 0 11 0 0,-1 0 42 0 0,1-2 11 0 0,0 0 0 0 0,-1 1 0 0 0,-8 9 431 0 0,-8 6-414 0 0,17-16-117 0 0,0 1 0 0 0,0-1 0 0 0,-1 0 0 0 0,1 1 0 0 0,0-1 0 0 0,0 0 1 0 0,0 1-1 0 0,0-1 0 0 0,-1 1 0 0 0,1-1 0 0 0,0 0 0 0 0,0 1 0 0 0,0-1 0 0 0,0 1 0 0 0,0-1 0 0 0,0 1 0 0 0,0-1 0 0 0,0 0 0 0 0,0 1 0 0 0,0-1 0 0 0,1 1 0 0 0,-1-1 0 0 0,0 0 0 0 0,0 1 0 0 0,0-1 0 0 0,1 1 0 0 0,-1 0-22 0 0,5 5-1126 0 0,-3-6 1173 0 0,-1 2 11 0 0,1-1 0 0 0,-1 0 11 0 0,0 1 32 0 0,1-1-33 0 0,-1 1-10 0 0,0-1-10 0 0,0-1-11 0 0,-1 1 0 0 0,0-1 0 0 0,0 0 1 0 0,1 1-1 0 0,-1-1 0 0 0,0 0 1 0 0,1 0-1 0 0,-1 1 0 0 0,0-1 1 0 0,1 0-1 0 0,-1 0 0 0 0,1 0 0 0 0,-1 0 1 0 0,0 1-1 0 0,1-1 0 0 0,-1 0 1 0 0,1 0-1 0 0,-1 0 0 0 0,1 0 1 0 0,-1 0-1 0 0,14-5-1182 0 0,-2 0 1129 0 0,-12 5 20 0 0,0 0 1 0 0,2 1 42 0 0,0-1 11 0 0,-1 1-10 0 0,0 1 29 0 0,7-5-977 0 0,-6 1 947 0 0,-1 1 51 0 0,0 1 0 0 0,-1-1 1 0 0,1 0-1 0 0,0 0 0 0 0,0 0 0 0 0,-1 0 0 0 0,1 0 0 0 0,-1 0 0 0 0,1 0 1 0 0,-1 0-1 0 0,1 0 0 0 0,-1 0 0 0 0,0-1 0 0 0,1 1 0 0 0,-1 0 0 0 0,0 0 1 0 0,0 0-1 0 0,0 0 0 0 0,0 0 0 0 0,0-1 0 0 0,0 1 0 0 0,0 0 0 0 0,0 0 1 0 0,-1 0-1 0 0,1 0 0 0 0,0-1 0 0 0,-1 1 0 0 0,1 0 0 0 0,-1 0 0 0 0,1 0 0 0 0,-1 0 1 0 0,0-1-1 0 0,0 1 121 0 0,1 1 33 0 0,-1-9-1746 0 0,7 6 1546 0 0,-3 2-10 0 0,-1 1 1 0 0,0 0 0 0 0,0-1 0 0 0,1 0 0 0 0,-1 1 0 0 0,0-1-1 0 0,4-2 1 0 0,-5 2 3 0 0,0 1-36 0 0,0-1 24 0 0,-1 1-12 0 0,0 0 52 0 0,0-1 0 0 0,1 1 1 0 0,-1 0-1 0 0,0 0 0 0 0,0 0 0 0 0,0 0 0 0 0,0-1 0 0 0,0 1 0 0 0,1 0 1 0 0,-1 0-1 0 0,0-1 0 0 0,0 1 0 0 0,0 0 0 0 0,0 0 0 0 0,0-1 0 0 0,0 1 1 0 0,0 0-1 0 0,0 0 0 0 0,0-1 0 0 0,0 1 0 0 0,0 0 0 0 0,0 0 0 0 0,0-1 0 0 0,0 1 1 0 0,0 0-1 0 0,0 0 0 0 0,0-1 0 0 0,0 1 0 0 0,0 0 0 0 0,-1 0 0 0 0,1-1 1 0 0,-4-13 703 0 0,4 12-565 0 0,-1 1 65 0 0,1-8-716 0 0,1 8 426 0 0,-1 0 0 0 0,1 0-1 0 0,0 1 1 0 0,0-1 0 0 0,-1 0-1 0 0,1 0 1 0 0,0 1 0 0 0,0-1-1 0 0,0 1 1 0 0,0-1 0 0 0,0 1 0 0 0,0-1-1 0 0,0 1 1 0 0,1-1 0 0 0,-2 1 15 0 0,1 0-4 0 0,0-1 35 0 0,-1 0-24 0 0,1 0 97 0 0,-1 0-1 0 0,0 0 0 0 0,1 0 1 0 0,-1-1-1 0 0,0 1 0 0 0,0 0 1 0 0,0 0-1 0 0,1 0 0 0 0,-1-1 1 0 0,0 1-1 0 0,-1 0 0 0 0,1 0 1 0 0,0-1-1 0 0,0 1 1 0 0,-1-2-1 0 0,-5-15 782 0 0,6 17-638 0 0,0 1-112 0 0,-1-1-53 0 0,1 1 0 0 0,7-10-1614 0 0,8 0 1446 0 0,-15 10 98 0 0,1-1 103 0 0,-1 1-11 0 0,0-1 1 0 0,1 1-1 0 0,-1-1 0 0 0,0 1 1 0 0,0-1-1 0 0,0 1 0 0 0,0-1 1 0 0,1 1-1 0 0,-1-1 0 0 0,0 0 1 0 0,0 1-1 0 0,0-1 0 0 0,0 1 1 0 0,0-1-1 0 0,0 1 0 0 0,0-1 1 0 0,0 1-1 0 0,0-1 0 0 0,-1 1 1 0 0,1-1-1 0 0,0 1 0 0 0,0-1 1 0 0,0 1-1 0 0,-1-1 0 0 0,1 1 1 0 0,0-1-1 0 0,-1 0 0 0 0,1 1 203 0 0</inkml:trace>
</inkml:ink>
</file>

<file path=ppt/ink/ink4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36.633"/>
    </inkml:context>
    <inkml:brush xml:id="br0">
      <inkml:brushProperty name="width" value="0.025" units="cm"/>
      <inkml:brushProperty name="height" value="0.025" units="cm"/>
      <inkml:brushProperty name="color" value="#DEA400"/>
    </inkml:brush>
  </inkml:definitions>
  <inkml:trace contextRef="#ctx0" brushRef="#br0">60 1 2303 0 0,'0'0'12488'0'0,"4"20"-8744"0"0,-4-19-3637 0 0,0 1 0 0 0,0 0 0 0 0,0-1 0 0 0,-1 1-1 0 0,1-1 1 0 0,-1 1 0 0 0,1-1 0 0 0,-1 1 0 0 0,0-1 0 0 0,0 0 0 0 0,0 1-1 0 0,1-1 1 0 0,-1 0 0 0 0,0 1 0 0 0,0-1 0 0 0,-3 2 0 0 0,2-1-119 0 0,1 0 0 0 0,-1 0 0 0 0,0 0 0 0 0,1 0 0 0 0,-1 0 0 0 0,1 1 0 0 0,0-1 0 0 0,-2 4 1 0 0,3-5-32 0 0,0 0 15 0 0,0-1-53 0 0,0 0 49 0 0,-1 3-295 0 0,8 15-72 0 0,-7-16 399 0 0,1 0 11 0 0,-1-1 48 0 0,0-1 1 0 0,0 1 0 0 0,0 0-1 0 0,0-1 1 0 0,0 1 0 0 0,0 0-1 0 0,0 0 1 0 0,0-1-1 0 0,0 1 1 0 0,0 0 0 0 0,0-1-1 0 0,0 1 1 0 0,0 0-1 0 0,-1-1 1 0 0,1 1 0 0 0,0 0-1 0 0,-1-1 1 0 0,1 1-1 0 0,0-1 1 0 0,-1 1 0 0 0,0 0-1 0 0,-14 13 382 0 0,4-4-428 0 0,11-10-90 0 0,2 14-1131 0 0,-2-14 1555 0 0,-8 11 601 0 0,1-2-1719 0 0,7-9 652 0 0,5 3-1689 0 0,-5-3 1780 0 0,1 1 0 0 0,0-1 0 0 0,-1 1 0 0 0,1-1 0 0 0,-1 0 0 0 0,1 1 0 0 0,-1-1 0 0 0,1 0 0 0 0,0 1 0 0 0,-1-1 0 0 0,1 0 0 0 0,0 0 0 0 0,0 0 0 0 0,-1 1 0 0 0,1-1 0 0 0,0 0 0 0 0,-1 0 0 0 0,1 0 0 0 0,0 0 0 0 0,-1 0 0 0 0,1 0 0 0 0,0-1 0 0 0,0 1 0 0 0,-1 0 0 0 0,2 0 0 0 0,-1-1-21 0 0,-1 1 29 0 0,1-1-1 0 0,-1 1 1 0 0,1 0 0 0 0,-1 0-1 0 0,1-1 1 0 0,-1 1-1 0 0,0 0 1 0 0,1 0 0 0 0,-1 0-1 0 0,1 0 1 0 0,-1 0-1 0 0,1 0 1 0 0,-1 0 0 0 0,1 0-1 0 0,-1 0 1 0 0,1 0-1 0 0,-1 0 1 0 0,1 0-1 0 0,-1 0 1 0 0,1 0 0 0 0,-1 0-1 0 0,1 1 1 0 0,-1-1-1 0 0,1 0 1 0 0,-1 0 0 0 0,1 1-1 0 0,1 0 21 0 0,0 0 0 0 0,0 0 0 0 0,-1 0 11 0 0,7 3 29 0 0,-8-4-107 0 0,0 0-91 0 0,1 0 86 0 0,-1 1 23 0 0,1-1 0 0 0,-1 0 0 0 0,0 0 1 0 0,0 0-1 0 0,1 0 0 0 0,-1 0 1 0 0,0 1-1 0 0,0-1 0 0 0,1 0 0 0 0,-1 0 1 0 0,0 0-1 0 0,1 0 0 0 0,-1 0 1 0 0,0 0-1 0 0,0 0 0 0 0,1 0 0 0 0,-1 0 1 0 0,0 0-1 0 0,1 0 0 0 0,-1 0 1 0 0,0-1-1 0 0,0 1 0 0 0,1 0 0 0 0,-1 0 1 0 0,0 0-1 0 0,0 0 0 0 0,1 0 1 0 0,-1 0-1 0 0,0-1 0 0 0,0 1 0 0 0,1 0 1 0 0,-1-1-1 0 0,3-9-522 0 0,-4-12 2694 0 0,0 20-2157 0 0,1 2 6 0 0,0-1 0 0 0,-1 0 0 0 0,1 1 0 0 0,0-1 0 0 0,0 1 0 0 0,0-1 0 0 0,0 0 0 0 0,0 1 0 0 0,0-1 0 0 0,0 0 0 0 0,0 1 0 0 0,0-1 0 0 0,0 1 0 0 0,0-1 0 0 0,0 0 0 0 0,0 1 0 0 0,0-1 0 0 0,1 0 0 0 0,-1 1 0 0 0,0-1 0 0 0,0 1 0 0 0,1-1 0 0 0,-1 1 0 0 0,0-1 0 0 0,1 1 0 0 0,-1-1 0 0 0,1 1 0 0 0,-1-1 0 0 0,1 1 0 0 0,-1-1 0 0 0,1 1 0 0 0,0-1 0 0 0,2-1-345 0 0,-2 2 337 0 0,0 0-1 0 0,-1-1 0 0 0,1 1 0 0 0,0 0 0 0 0,-1-1 0 0 0,1 1 0 0 0,0 0 1 0 0,-1-1-1 0 0,1 1 0 0 0,0-1 0 0 0,-1 1 0 0 0,1-1 0 0 0,-1 0 1 0 0,1 1-1 0 0,-1-1 0 0 0,0 0 0 0 0,1 0 0 0 0,0 0 97 0 0,-1 0 0 0 0,1 0 0 0 0,-1 1 0 0 0,0-1 0 0 0,1 0 0 0 0,-1 0 0 0 0,0 0 0 0 0,0 0 0 0 0,1 0 0 0 0,-1 0 0 0 0,0 0 0 0 0,0 0 0 0 0,0 0 0 0 0,0 0 0 0 0,0 0 0 0 0,-1 0 0 0 0,1 0 0 0 0,0 0 0 0 0,0 0 0 0 0,-1 0 0 0 0,1 0 0 0 0,0 1 0 0 0,-1-2 0 0 0,9-6-348 0 0,-8 7 302 0 0,1 0 0 0 0,0 0 0 0 0,-1-1-1 0 0,1 1 1 0 0,-1 0 0 0 0,1 0 0 0 0,-1 0 0 0 0,1-1-1 0 0,-1 1 1 0 0,0 0 0 0 0,0 0 0 0 0,0-1-1 0 0,0 1 1 0 0,0 0 0 0 0,0 0 0 0 0,0-1 0 0 0,0 1-1 0 0,0 0 1 0 0,0 0 0 0 0,-1-3 0 0 0,1 3 47 0 0,-1 1 98 0 0,2 0-174 0 0,-1 0 1 0 0,0 0-1 0 0,0 0 1 0 0,0 1-1 0 0,0-1 1 0 0,1 0 0 0 0,-1 0-1 0 0,0 0 1 0 0,0 0-1 0 0,0 0 1 0 0,0 0-1 0 0,1 0 1 0 0,-1 0 0 0 0,0 0-1 0 0,0 0 1 0 0,0 0-1 0 0,1 0 1 0 0,-1 0-1 0 0,0 0 1 0 0,0 0-1 0 0,0 0 1 0 0,1 0 0 0 0,-1 0-1 0 0,0 0 1 0 0,0 0-1 0 0,0 0 1 0 0,1 0-1 0 0,-1 0 1 0 0,0 0 0 0 0,0 0-1 0 0,0 0 1 0 0,0 0-1 0 0,1 0 1 0 0,-1-1-1 0 0,0 1 1 0 0,0 0 0 0 0,0 0-1 0 0,0 0 1 0 0,0 0-1 0 0,1 0 1 0 0,-1-1-1 0 0,0 1 1 0 0,0 0-1 0 0,0 0 1 0 0,0 0 0 0 0,0 0-1 0 0,0-1 1 0 0,0 1-1 0 0,0 0 1 0 0,0 0-1 0 0,0 0 1 0 0,0-1 0 0 0,0 1-1 0 0,0 0 1 0 0,0 0-1 0 0,0 0 1 0 0,0-1-1 0 0,0 1 1 0 0,0 0 0 0 0,0 0-1 0 0,0 0 1 0 0,0-1-1 0 0,0 1 77 0 0,1 0-1 0 0,-1 0 1 0 0,0 1 0 0 0,1-1-1 0 0,-1 0 1 0 0,0 0-1 0 0,1 0 1 0 0,-1 1 0 0 0,0-1-1 0 0,1 0 1 0 0,-1 0-1 0 0,0 1 1 0 0,0-1 0 0 0,1 0-1 0 0,-1 1 1 0 0,0-1-1 0 0,0 0 1 0 0,0 1 0 0 0,0-1-1 0 0,1 0 1 0 0,-1 1-1 0 0,0-1 1 0 0,0 0 0 0 0,0 1-1 0 0,0-1 1 0 0,0 1-1 0 0,0-1 1 0 0,0 0-1 0 0,0 1 1 0 0,0-1 0 0 0,0 0-1 0 0,0 1 1 0 0,0-1-1 0 0,0 1 1 0 0,0-1 0 0 0,-1 1-1 0 0,1-1-27 0 0,0 1-1 0 0,0 0 1 0 0,0 0-1 0 0,0-1 1 0 0,0 1-1 0 0,0 0 1 0 0,-1-1-1 0 0,2 1 1 0 0,-1 0-1 0 0,0 0 0 0 0,0-1 1 0 0,0 1-1 0 0,0 0 1 0 0,0-1-1 0 0,1 2 1 0 0,-1-2-114 0 0,3 2-524 0 0,-2-1 464 0 0,-1-1 0 0 0,1 1 0 0 0,-1-1-1 0 0,0 0 1 0 0,1 1 0 0 0,-1-1 0 0 0,1 0 0 0 0,-1 0 0 0 0,1 1 0 0 0,-1-1-1 0 0,1 0 1 0 0,-1 0 0 0 0,1 0 0 0 0,-1 0 0 0 0,1 1 0 0 0,0-1 0 0 0,-1 0-1 0 0,2 0 799 0 0,3 10 2044 0 0,-5-7-2710 0 0,4 12-264 0 0,-4-15 219 0 0,1 2 42 0 0,0 0 1 0 0,0-2-33 0 0,0 1 32 0 0,1 1 11 0 0,-1-1 0 0 0,1 1 0 0 0,0-2-16 0 0,-2 1-61 0 0,0-1-387 0 0,2 0 381 0 0,-2 1 26 0 0,15 3-1188 0 0</inkml:trace>
</inkml:ink>
</file>

<file path=ppt/ink/ink4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7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39.937"/>
    </inkml:context>
    <inkml:brush xml:id="br0">
      <inkml:brushProperty name="width" value="0.025" units="cm"/>
      <inkml:brushProperty name="height" value="0.025" units="cm"/>
      <inkml:brushProperty name="color" value="#DEA400"/>
    </inkml:brush>
  </inkml:definitions>
  <inkml:trace contextRef="#ctx0" brushRef="#br0">57 1 3679 0 0,'0'0'10112'0'0,"13"4"-9424"0"0,-9-1-453 0 0,-3-3-21 0 0,0 0-1 0 0,-1 1 1 0 0,1-1-1 0 0,0 1 1 0 0,-1-1-1 0 0,1 1 1 0 0,-1-1-1 0 0,1 1 1 0 0,0 0-1 0 0,-1-1 1 0 0,1 1-1 0 0,-1 0 1 0 0,0-1-1 0 0,1 1 1 0 0,-1 0-1 0 0,1-1 1 0 0,-1 1-1 0 0,0 0 1 0 0,0 0-1 0 0,1 1 690 0 0,-6 29 932 0 0,5-29-1806 0 0,0 2-97 0 0,0-1 0 0 0,0 1 0 0 0,0 0 0 0 0,1-1 0 0 0,0 6 0 0 0,0-7-27 0 0,-1-1-1 0 0,1 0 1 0 0,0 0-1 0 0,-1 0 1 0 0,1 1 0 0 0,0-1-1 0 0,0 0 1 0 0,-1 0-1 0 0,1 0 1 0 0,2 1-1 0 0,7 8-330 0 0,-9-10 475 0 0,-1 1-1 0 0,1 0 1 0 0,-1 0-1 0 0,0 0 1 0 0,0 0-1 0 0,1-1 1 0 0,-1 1-1 0 0,0 0 0 0 0,0 0 1 0 0,0 0-1 0 0,0 0 1 0 0,0 0-1 0 0,0 1 1 0 0,2 18 14 0 0,-2-19-113 0 0,0 0 1 0 0,1 0-1 0 0,-1-1 1 0 0,1 1-1 0 0,-1 0 1 0 0,1 0-1 0 0,-1-1 1 0 0,1 1-1 0 0,-1 0 1 0 0,1-1-1 0 0,-1 1 1 0 0,1-1-1 0 0,0 1 1 0 0,-1-1-1 0 0,1 1 1 0 0,0-1-1 0 0,0 1 1 0 0,-1-1-1 0 0,2 1 1 0 0,28 7-75 0 0,-30-8 123 0 0,9 0-522 0 0,5-4 358 0 0,-13 4 224 0 0,0 1-34 0 0,0 0 28 0 0,0-1 1 0 0,-1 1-26 0 0,0-1 137 0 0,1 0-92 0 0,-1 1-2 0 0,0 2-10 0 0,0-1 1 0 0,0 0-1 0 0,0 0 0 0 0,0 0 1 0 0,-1 0-1 0 0,1 0 1 0 0,-1 0-1 0 0,1 0 0 0 0,-1 0 1 0 0,0 0-1 0 0,0 0 1 0 0,0 0-1 0 0,0 0 0 0 0,0 0 1 0 0,-1-1-1 0 0,1 1 1 0 0,0 0-1 0 0,-1-1 0 0 0,-2 3 1 0 0,-7 6-77 0 0,11-10 154 0 0,-20 0 742 0 0,19 0-877 0 0,0 0 0 0 0,-1 0 0 0 0,1 0 0 0 0,-1 0 0 0 0,1 0 0 0 0,0-1 0 0 0,-1 1 0 0 0,1-1 0 0 0,0 1 0 0 0,-1-1 0 0 0,1 1 0 0 0,0-1 0 0 0,-2-1 0 0 0,-5-2-220 0 0,8 4 136 0 0,0 0-66 0 0,-1 0 143 0 0,0-1 46 0 0,0 1-33 0 0,-1 0-10 0 0,1 0 0 0 0,-13 2 249 0 0,13-2-231 0 0,1 0-1 0 0,-1 1 1 0 0,0-1-1 0 0,0 0 1 0 0,1 0-1 0 0,-1 0 1 0 0,0 1-1 0 0,1-1 1 0 0,-1 0-1 0 0,0 0 1 0 0,0 0-1 0 0,1 0 1 0 0,-1 0-1 0 0,0-1 1 0 0,0 1-1 0 0,1 0 1 0 0,-1 0-1 0 0,0 0 1 0 0,1-1-1 0 0,-1 1 1 0 0,0 0-1 0 0,1-1 1 0 0,-1 1-1 0 0,0 0 1 0 0,0-2-1 0 0,0 1-90 0 0,0 1-1 0 0,1-1 0 0 0,-1 0 1 0 0,1 0-1 0 0,0 0 0 0 0,-1 0 1 0 0,1 0-1 0 0,0 0 0 0 0,-1 0 1 0 0,1 0-1 0 0,0 0 0 0 0,0 0 1 0 0,0 0-1 0 0,0 0 0 0 0,0 0 1 0 0,0 0-1 0 0,0 0 0 0 0,0 0 1 0 0,0 0-1 0 0,1 0 1 0 0,-1 0-1 0 0,0 0 0 0 0,1 0 1 0 0,-1 0-1 0 0,1 0 0 0 0,-1 0 1 0 0,1-1-1 0 0,0 0-78 0 0,0 1 177 0 0,-1 1 0 0 0,0-1 0 0 0,1 0 1 0 0,-1 0-1 0 0,0 1 0 0 0,0-1 0 0 0,1 0 1 0 0,-1 0-1 0 0,0 1 0 0 0,0-1 1 0 0,0 0-1 0 0,0 0 0 0 0,0 0 0 0 0,0 1 1 0 0,0-1-1 0 0,0 0 0 0 0,0 0 1 0 0,-1 1-1 0 0,1-1 0 0 0,0 0 0 0 0,0 0 1 0 0,-1 1-1 0 0,1-1 0 0 0,-1-1 0 0 0,-1 0 145 0 0,-1 0 0 0 0,1 0 0 0 0,-1 1-1 0 0,0-1 1 0 0,1 0 0 0 0,-6-1 0 0 0,8 3-224 0 0,1-11-1784 0 0,-1 10 1901 0 0,1-1-1 0 0,-1 0 0 0 0,0 1 1 0 0,1-1-1 0 0,-1 0 0 0 0,0 0 1 0 0,0 1-1 0 0,0-1 0 0 0,0 0 1 0 0,-1 0-1 0 0,1 1 0 0 0,0-1 1 0 0,-1 0-1 0 0,1 0 0 0 0,-1 1 1 0 0,0-1-1 0 0,0 1 1 0 0,0-3-1 0 0,-6-3 364 0 0,5 5-418 0 0,1-1-1 0 0,-1 1 1 0 0,0 0 0 0 0,0 0 0 0 0,0 1-1 0 0,0-1 1 0 0,-5-2 0 0 0,1 2-321 0 0,5 2-369 0 0</inkml:trace>
</inkml:ink>
</file>

<file path=ppt/ink/ink4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4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6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41.670"/>
    </inkml:context>
    <inkml:brush xml:id="br0">
      <inkml:brushProperty name="width" value="0.025" units="cm"/>
      <inkml:brushProperty name="height" value="0.025" units="cm"/>
      <inkml:brushProperty name="color" value="#DEA400"/>
    </inkml:brush>
  </inkml:definitions>
  <inkml:trace contextRef="#ctx0" brushRef="#br0">0 0 2303 0 0,'0'0'15542'0'0,"17"19"-13764"0"0,-16-18-1836 0 0,1 1-37 0 0,1 0 1 0 0,-1-1 0 0 0,0 1 0 0 0,0-1 0 0 0,1 0 0 0 0,-1 1-1 0 0,4 0 1 0 0,-4-2-798 0 0</inkml:trace>
</inkml:ink>
</file>

<file path=ppt/ink/ink4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5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43.692"/>
    </inkml:context>
    <inkml:brush xml:id="br0">
      <inkml:brushProperty name="width" value="0.025" units="cm"/>
      <inkml:brushProperty name="height" value="0.025" units="cm"/>
      <inkml:brushProperty name="color" value="#DEA400"/>
    </inkml:brush>
  </inkml:definitions>
  <inkml:trace contextRef="#ctx0" brushRef="#br0">25 1 6879 0 0,'0'0'13708'0'0,"11"0"-14400"0"0,-8 1 730 0 0,0 0 1 0 0,0 1-1 0 0,-1-1 0 0 0,1 1 0 0 0,-1 0 0 0 0,1-1 1 0 0,2 4-1 0 0,-4-4-21 0 0,0 0 0 0 0,0 0 0 0 0,0 0 0 0 0,0 0 0 0 0,-1 0 1 0 0,1 0-1 0 0,0 0 0 0 0,-1 0 0 0 0,1 0 0 0 0,-1 0 0 0 0,1 1 0 0 0,-1-1 1 0 0,0 0-1 0 0,1 0 0 0 0,-1 0 0 0 0,0 1 0 0 0,0-1 0 0 0,0 0 0 0 0,0 0 0 0 0,0 2 1 0 0,0-3 92 0 0,-1 2-99 0 0,0 0 0 0 0,0 0 0 0 0,0 0-1 0 0,1 0 1 0 0,-1 0 0 0 0,1 0 0 0 0,-1 1-1 0 0,1-1 1 0 0,0 0 0 0 0,0 3 0 0 0,0-5-87 0 0,8 10-1576 0 0,-6-9 1576 0 0,-1 0-15 0 0,13 6 70 0 0,-14-6 74 0 0,0-1 14 0 0,1 1 8 0 0,0 0-19 0 0,-1 0 3 0 0,1 0 0 0 0,0 0 1 0 0,0 0-1 0 0,0 0 1 0 0,-1 0-1 0 0,1 1 1 0 0,-1-1-1 0 0,1 0 1 0 0,-1 1-1 0 0,0-1 1 0 0,1 0-1 0 0,-1 1 1 0 0,0-1-1 0 0,0 0 1 0 0,0 3-1 0 0,0-4 15 0 0,0 1-1 0 0,-1-1 1 0 0,1 1-1 0 0,-1-1 1 0 0,1 0 0 0 0,-1 1-1 0 0,1-1 1 0 0,0 1-1 0 0,-1-1 1 0 0,1 0 0 0 0,-1 1-1 0 0,0-1 1 0 0,1 0-1 0 0,-1 0 1 0 0,1 1-1 0 0,-1-1 1 0 0,1 0 0 0 0,-1 0-1 0 0,-1 0 1 0 0,-6 3 233 0 0,6-2-317 0 0,0 0-9 0 0,1 0 0 0 0,0-1 0 0 0,-1 1 0 0 0,1-1 0 0 0,-1 1-1 0 0,1-1 1 0 0,-1 0 0 0 0,1 0 0 0 0,0 0 0 0 0,-3 1 0 0 0,4-1-45 0 0,-7-3-485 0 0,-2-15-42 0 0,4 9 805 0 0,4 8-146 0 0,1 1 4 0 0,-1-1 4 0 0,0 1-8 0 0,1 0-10 0 0,-2 0-46 0 0,1 0-26 0 0,0-1-85 0 0,0 1 0 0 0,0-1 0 0 0,0 1 0 0 0,0-1 0 0 0,0 1 0 0 0,0-1 0 0 0,0 1 0 0 0,0-1 0 0 0,1 0 0 0 0,-1 1 0 0 0,0-1 0 0 0,0 0 0 0 0,0-1 0 0 0,-4-3-46 0 0,5 5 220 0 0,-5-2 615 0 0,5 1-661 0 0,0 1-1 0 0,-1 0 1 0 0,1 0 0 0 0,0 0-1 0 0,0 0 1 0 0,0 0 0 0 0,0 0-1 0 0,-1 0 1 0 0,1 0-1 0 0,0 0 1 0 0,0 0 0 0 0,0 0-1 0 0,0 0 1 0 0,-1 0 0 0 0,1 0-1 0 0,0 0 1 0 0,0 0-1 0 0,0 0 1 0 0,0 0 0 0 0,-1 0-1 0 0,1 0 1 0 0,0 0 0 0 0,0 1-1 0 0,0-1 1 0 0,0 0-1 0 0,0 0 1 0 0,-1 0 0 0 0,1 0-1 0 0,0 0 1 0 0,0 0 0 0 0,0 0-1 0 0,0 1 1 0 0,0-1-1 0 0,0 0 1 0 0,0 0 0 0 0,-1 0-1 0 0,1 0 1 0 0,0 0 0 0 0,0 1-1 0 0,-2 6-2317 0 0,2-7 2281 0 0,0 2-996 0 0</inkml:trace>
</inkml:ink>
</file>

<file path=ppt/ink/ink4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46.003"/>
    </inkml:context>
    <inkml:brush xml:id="br0">
      <inkml:brushProperty name="width" value="0.025" units="cm"/>
      <inkml:brushProperty name="height" value="0.025" units="cm"/>
      <inkml:brushProperty name="color" value="#DEA400"/>
    </inkml:brush>
  </inkml:definitions>
  <inkml:trace contextRef="#ctx0" brushRef="#br0">0 18 4607 0 0,'0'0'15800'0'0,"21"-10"-17109"0"0,-18 9 1269 0 0,-3 1 18 0 0,1-1 1 0 0,0 0 0 0 0,0 1 0 0 0,0 0 0 0 0,0-1 0 0 0,0 1 0 0 0,0 0 0 0 0,0-1 0 0 0,0 1 0 0 0,0 0 0 0 0,0 0 0 0 0,0 0 0 0 0,0 0 0 0 0,0 0 0 0 0,0 0 0 0 0,0 0 0 0 0,0 0 0 0 0,0 0-1 0 0,0 0 1 0 0,0 0 0 0 0,0 1 0 0 0,0-1 0 0 0,0 1 0 0 0,0-1 0 0 0,-1 0 0 0 0,1 1 0 0 0,0-1 0 0 0,0 1 0 0 0,0 0 0 0 0,0-1 0 0 0,-1 1 0 0 0,1 0 0 0 0,0-1 0 0 0,0 3 0 0 0,4 1 129 0 0,14 10 54 0 0,-17-13-162 0 0,-1 0-13 0 0,0-1 1 0 0,1 1-1 0 0,-1-1 0 0 0,0 1 0 0 0,1-1 0 0 0,-1 0 0 0 0,0 0 1 0 0,1 1-1 0 0,-1-1 0 0 0,0 0 0 0 0,1 0 0 0 0,-1 0 0 0 0,1 0 1 0 0,-1 0-1 0 0,0-1 0 0 0,1 1 0 0 0,-1 0 0 0 0,0-1 0 0 0,1 1 1 0 0,-1-1-1 0 0,0 1 0 0 0,0-1 0 0 0,1 0 0 0 0,-1 1 0 0 0,0-1 1 0 0,0 0-1 0 0,0 0 0 0 0,0 0 0 0 0,0 0 0 0 0,0 0 0 0 0,1-1 1 0 0,-1 0 22 0 0,2-1 21 0 0,-3 3-3 0 0,1-1 0 0 0,-1 1 0 0 0,0-1 0 0 0,1 1-1 0 0,-1-1 1 0 0,0 0 0 0 0,1 1 0 0 0,-1-1 0 0 0,0 1 0 0 0,0-1 0 0 0,0 0 0 0 0,1 1 0 0 0,-1-1 0 0 0,0 0 0 0 0,0 1 0 0 0,0-1 0 0 0,0 0 0 0 0,0 1 0 0 0,0-1 0 0 0,-1-1 0 0 0,4 3-79 0 0,-1-1 0 0 0,1 1 0 0 0,0-1 1 0 0,-1 0-1 0 0,1 0 0 0 0,-1 0 0 0 0,4 0 1 0 0,-2 0-236 0 0,8-6-8 0 0,-10 7 326 0 0,-1-1-1 0 0,1 0 0 0 0,0 1 1 0 0,0-1-1 0 0,0 1 1 0 0,-1 0-1 0 0,1 0 0 0 0,2 1 556 0 0,-4-1-533 0 0,1-1 0 0 0,-1 0-1 0 0,0 1 1 0 0,0-1 0 0 0,0 1 0 0 0,0-1 0 0 0,-1 1 0 0 0,1-1 0 0 0,0 0 0 0 0,0 1 0 0 0,0-1 0 0 0,0 0 0 0 0,0 1 0 0 0,0-1 0 0 0,-1 1 0 0 0,1-1 0 0 0,0 0 0 0 0,0 1 0 0 0,0-1 0 0 0,-1 0 0 0 0,1 1 0 0 0,0-1 0 0 0,-1 0 0 0 0,1 1 0 0 0,-11 13-132 0 0,10-12-371 0 0,0 2-385 0 0,2-4-484 0 0,0 0 1219 0 0,0 1 0 0 0,0-1 0 0 0,1 1 0 0 0,-1-1 0 0 0,0 1 0 0 0,0-1 0 0 0,0 1 0 0 0,0 0 0 0 0,0-1 0 0 0,0 1 0 0 0,1 1 0 0 0,-2-1 483 0 0,-1 11 3600 0 0,-5-7-3422 0 0,-12 7 164 0 0,18-11-662 0 0,-10 0 724 0 0,-5 4-564 0 0,15-5-285 0 0,0 0-5 0 0,-2 0 66 0 0,2 0 67 0 0,-11 2 890 0 0,2 2-95 0 0,9-4-942 0 0</inkml:trace>
</inkml:ink>
</file>

<file path=ppt/ink/ink4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0"/>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49.477"/>
    </inkml:context>
    <inkml:brush xml:id="br0">
      <inkml:brushProperty name="width" value="0.025" units="cm"/>
      <inkml:brushProperty name="height" value="0.025" units="cm"/>
      <inkml:brushProperty name="color" value="#DEA400"/>
    </inkml:brush>
  </inkml:definitions>
  <inkml:trace contextRef="#ctx0" brushRef="#br0">1 112 3679 0 0,'0'0'14618'0'0,"1"1"-15294"0"0,1-1 637 0 0,-1 1 0 0 0,1-1 0 0 0,-1 1 1 0 0,0-1-1 0 0,1 0 0 0 0,-1 1 1 0 0,1-1-1 0 0,-1 0 0 0 0,1 0 1 0 0,-1 0-1 0 0,1 0 0 0 0,-1-1 1 0 0,1 1-1 0 0,-1 0 0 0 0,1-1 0 0 0,-1 1 1 0 0,0-1-1 0 0,1 1 0 0 0,-1-1 1 0 0,0 1-1 0 0,1-1 0 0 0,-1 0 1 0 0,0 0-1 0 0,0 0 0 0 0,1 0 0 0 0,-1 0 1 0 0,0 0-1 0 0,0 0 0 0 0,0 0 1 0 0,0 0-1 0 0,0-2 0 0 0,2-2 41 0 0,-1 0-1 0 0,0-1 0 0 0,0 1 0 0 0,0 0 1 0 0,-1-1-1 0 0,2-9 0 0 0,-3 14 57 0 0,0 0-1 0 0,0 0 0 0 0,0 0 0 0 0,0 0 1 0 0,0 0-1 0 0,0 0 0 0 0,0 0 1 0 0,0 0-1 0 0,0 0 0 0 0,-1 0 0 0 0,1 0 1 0 0,0 0-1 0 0,-1 0 0 0 0,1 0 0 0 0,-1 0 1 0 0,1 0-1 0 0,-1 1 0 0 0,1-1 1 0 0,-1 0-1 0 0,1 0 0 0 0,-1 0 0 0 0,0 1 1 0 0,0-1-1 0 0,1 0 0 0 0,-2 0 1 0 0,1 0-128 0 0,7-13-1144 0 0,-1 6 1111 0 0,-5 7 108 0 0,1 1 1 0 0,0-1 0 0 0,0 1-1 0 0,0-1 1 0 0,0 1-1 0 0,0 0 1 0 0,0 0-1 0 0,0-1 1 0 0,0 1-1 0 0,0 0 1 0 0,0 0-1 0 0,0 0 1 0 0,0 0-1 0 0,0 0 1 0 0,0 0-1 0 0,0 0 1 0 0,0 0 0 0 0,0 1-1 0 0,0-1 1 0 0,0 0-1 0 0,0 0 1 0 0,0 1-1 0 0,0-1 1 0 0,0 1-1 0 0,0-1 1 0 0,0 1-1 0 0,0-1 1 0 0,0 1-1 0 0,-1 0 1 0 0,1-1-1 0 0,0 1 1 0 0,0 0 0 0 0,-1 0-1 0 0,1-1 1 0 0,-1 1-1 0 0,1 0 1 0 0,-1 0-1 0 0,1 0 1 0 0,0 1-1 0 0,-1-1 143 0 0,5 9 90 0 0,-5-10-298 0 0,1 0-366 0 0,3-2 351 0 0,-3 1 72 0 0,0 1-1 0 0,0-1 1 0 0,0 1-1 0 0,0-1 1 0 0,0 1 0 0 0,0-1-1 0 0,0 1 1 0 0,0 0 0 0 0,0-1-1 0 0,0 1 1 0 0,0 0-1 0 0,0 0 1 0 0,0 0 0 0 0,0 0-1 0 0,0 0 1 0 0,1 0 0 0 0,0 0-1 0 0,0 1 15 0 0,1 0 32 0 0,-1 0-33 0 0,0 0-10 0 0,0 0 0 0 0,6 5 15 0 0,-7-6 208 0 0,-1 0-138 0 0,1 1-13 0 0,-1-1 5 0 0,1 1-10 0 0,0 0-43 0 0,-1 0 51 0 0,0-1-64 0 0,14 2-420 0 0,3-1 5017 0 0,-17-1-4504 0 0,1 1-28 0 0,0 0-118 0 0,0 1-53 0 0,0-1 6 0 0,2 2-124 0 0,2 7 35 0 0,-5-9 233 0 0,0-1 17 0 0,1 1-7 0 0,-1 0-40 0 0,0 0 0 0 0,0-1 0 0 0,0 1 0 0 0,0-1 0 0 0,0 1 0 0 0,0-1-1 0 0,0 1 1 0 0,0-1 0 0 0,0 1 0 0 0,0 0 0 0 0,0-1 0 0 0,0 1 0 0 0,0-1 0 0 0,0 1 0 0 0,-1-1 0 0 0,1 1 0 0 0,0-1 0 0 0,0 1 0 0 0,-1-1 0 0 0,1 1 0 0 0,0-1 0 0 0,-1 0 0 0 0,1 1 0 0 0,0-1 0 0 0,-1 1 0 0 0,1-1-1 0 0,-1 0 1 0 0,1 1 0 0 0,-1-1 0 0 0,1 0 0 0 0,0 1 0 0 0,-1-1 0 0 0,0 0 0 0 0,1 0 0 0 0,-1 0 0 0 0,0 1 0 0 0,-22 5 412 0 0,21-6-357 0 0,1 0-108 0 0,1 1 0 0 0,-1-1-1 0 0,1 0 1 0 0,-1 0 0 0 0,0 0 0 0 0,1 0 0 0 0,-1 0 0 0 0,1 0 0 0 0,-1 0-1 0 0,1 0 1 0 0,-1 0 0 0 0,1 0 0 0 0,-1 0 0 0 0,1 0 0 0 0,-1 0 0 0 0,0-1-1 0 0,1 1 1 0 0,-1 0 0 0 0,1 0 0 0 0,-1-1 0 0 0,1 1 0 0 0,0 0 0 0 0,-1 0-1 0 0,1-1 1 0 0,-1 1 0 0 0,0-1 0 0 0,-1-2-119 0 0,1 3 83 0 0,1 0-53 0 0,-3-1 255 0 0,2 0-119 0 0,1 0 0 0 0,-1 1 0 0 0,0-1-1 0 0,0 1 1 0 0,0-1 0 0 0,0 1 0 0 0,-1 0 0 0 0,1 0 0 0 0,0-1-1 0 0,0 1 1 0 0,0 0 0 0 0,0 0 0 0 0,0 0 0 0 0,0 0-1 0 0,0 0 1 0 0,0 0 0 0 0,0 0 0 0 0,-1 0 0 0 0,1 1-1 0 0,0-1 1 0 0,0 0 0 0 0,0 1 0 0 0,0-1 0 0 0,0 0-1 0 0,0 1 1 0 0,0 0 0 0 0,0-1 0 0 0,0 1 0 0 0,-1 0 0 0 0,2 0-94 0 0,0-1 20 0 0,0 0 0 0 0,-1 0-1 0 0,1 0 1 0 0,0 1 0 0 0,-1-1 0 0 0,1 0 0 0 0,0 0 0 0 0,0 1 0 0 0,0-1-1 0 0,-1 0 1 0 0,1 0 0 0 0,0 1 0 0 0,0-1 0 0 0,0 0 0 0 0,0 1 0 0 0,-1-1-1 0 0,1 0 1 0 0,0 1 0 0 0,0-1 0 0 0,0 0 0 0 0,0 1 0 0 0,0-1 0 0 0,0 1-1 0 0,0-1 1 0 0,0 0 0 0 0,0 1 0 0 0,0-1 0 0 0,0 0 0 0 0,0 1 0 0 0,1 1-92 0 0,-1-1 1 0 0,0 1 0 0 0,0-1 0 0 0,1 1-1 0 0,-1 0 1 0 0,1-1 0 0 0,-1 1 0 0 0,1-1 0 0 0,0 0-1 0 0,1 3 1 0 0,-1-2 157 0 0,1 0 44 0 0,-2-1 19 0 0,1 1-112 0 0,-1-2 130 0 0,0 1-1 0 0,1-1 1 0 0,-1 0 0 0 0,0 0 0 0 0,0 1 0 0 0,0-1-1 0 0,0 1 1 0 0,0-1 0 0 0,0 0 0 0 0,0 1 0 0 0,0-1-1 0 0,0 0 1 0 0,0 1 0 0 0,0-1 0 0 0,0 0-1 0 0,0 1 1 0 0,0-1 0 0 0,0 0 0 0 0,0 1 0 0 0,0-1-1 0 0,0 1 1 0 0,-13 16 1848 0 0,9-10-2521 0 0,3-4-757 0 0</inkml:trace>
</inkml:ink>
</file>

<file path=ppt/ink/ink4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1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8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1:34.066"/>
    </inkml:context>
    <inkml:brush xml:id="br0">
      <inkml:brushProperty name="width" value="0.1" units="cm"/>
      <inkml:brushProperty name="height" value="0.1" units="cm"/>
      <inkml:brushProperty name="color" value="#684608"/>
    </inkml:brush>
  </inkml:definitions>
  <inkml:trace contextRef="#ctx0" brushRef="#br0">20 0 14623 0 0,'-3'2'6617'0'0,"-7"6"-6339"0"0,9-5-321 0 0,-1 0 0 0 0,1 1 0 0 0,1-1 1 0 0,-1 1-1 0 0,0-1 0 0 0,1 1 0 0 0,0-1 0 0 0,0 1 1 0 0,0 0-1 0 0,0-1 0 0 0,1 1 0 0 0,-1-1 0 0 0,1 1 0 0 0,0-1 1 0 0,0 1-1 0 0,0-1 0 0 0,3 6 0 0 0,-5-13 93 0 0,0 0-1 0 0,1 0 0 0 0,-1 0 1 0 0,1-1-1 0 0,0 1 0 0 0,1-5 1 0 0,0-6-421 0 0,-1 15 264 0 0,0-5-767 0 0,1 12-38 0 0,1 5 754 0 0,3 9 72 0 0,-5-21 27 0 0,0 2 44 0 0,0 8 145 0 0,0-10-56 0 0,0 1 17 0 0,0 0-3 0 0,0-1-20 0 0,0 1-55 0 0,-1 1 563 0 0,1-2-530 0 0,-2 8 3113 0 0,1-8-2870 0 0</inkml:trace>
</inkml:ink>
</file>

<file path=ppt/ink/ink4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51.678"/>
    </inkml:context>
    <inkml:brush xml:id="br0">
      <inkml:brushProperty name="width" value="0.025" units="cm"/>
      <inkml:brushProperty name="height" value="0.025" units="cm"/>
      <inkml:brushProperty name="color" value="#DEA400"/>
    </inkml:brush>
  </inkml:definitions>
  <inkml:trace contextRef="#ctx0" brushRef="#br0">0 88 2303 0 0,'0'0'17356'0'0,"17"-3"-17824"0"0,-15 2 456 0 0,-1 1 0 0 0,0-1 0 0 0,0 1 0 0 0,1-1 0 0 0,-1 0 0 0 0,0 0 0 0 0,0 0 0 0 0,0 1 0 0 0,0-1 0 0 0,0 0 0 0 0,0 0 0 0 0,0 0 0 0 0,0 0 0 0 0,-1-1 0 0 0,1 1 0 0 0,0 0 0 0 0,-1 0 0 0 0,1 0 0 0 0,-1-1 0 0 0,1 1 0 0 0,-1 0 0 0 0,1-1 0 0 0,-1 1 0 0 0,0 0 0 0 0,0-1 0 0 0,1 1 0 0 0,-1 0 0 0 0,0-1 0 0 0,-1 1 0 0 0,1 0 0 0 0,0-1 0 0 0,0 1 0 0 0,0 0 0 0 0,-1-1 0 0 0,1 1 0 0 0,-1 0 0 0 0,1-1 0 0 0,-1 1 0 0 0,1 0 0 0 0,-2-2 0 0 0,1 2 42 0 0,3 1-1462 0 0,-1-1 1409 0 0,0 1 0 0 0,0 0 0 0 0,0-1 1 0 0,1 1-1 0 0,-1 0 0 0 0,0-1 1 0 0,0 1-1 0 0,1 0 0 0 0,-1 0 1 0 0,0 0-1 0 0,2 1 0 0 0,-2-1 6 0 0,3 0-23 0 0,-3 0 35 0 0,1 0-1 0 0,-1 0 0 0 0,0 0 0 0 0,1 0 1 0 0,-1 0-1 0 0,0 0 0 0 0,1 0 1 0 0,-1 0-1 0 0,0 0 0 0 0,0-1 1 0 0,1 1-1 0 0,-1-1 0 0 0,0 1 1 0 0,0-1-1 0 0,1 1 0 0 0,-1-1 1 0 0,0 1-1 0 0,0-1 0 0 0,0 0 1 0 0,0 0-1 0 0,0 0 0 0 0,2-2 1 0 0,-3 3 69 0 0,4-22 397 0 0,-4 21-463 0 0,1 1 0 0 0,0 0 0 0 0,-1 1 0 0 0,1-1-1 0 0,0 0 1 0 0,0 0 0 0 0,-1 0 0 0 0,1 0 0 0 0,0 0 0 0 0,-1 1 0 0 0,1-1 0 0 0,0 0 0 0 0,-1 1 0 0 0,1-1-1 0 0,-1 1 1 0 0,2-1 0 0 0,-2 1 66 0 0,1 0 521 0 0,-1-1-517 0 0,0 0 0 0 0,0 0 0 0 0,0 0-1 0 0,1 0 1 0 0,-1 0 0 0 0,0 0 0 0 0,0 1-1 0 0,0-1 1 0 0,0 0 0 0 0,1 0 0 0 0,-1 0-1 0 0,0 0 1 0 0,0 0 0 0 0,0 1 0 0 0,0-1-1 0 0,0 0 1 0 0,0 0 0 0 0,1 0 0 0 0,-1 0 0 0 0,0 1-1 0 0,0-1 1 0 0,0 0 0 0 0,0 0 0 0 0,0 0-1 0 0,0 1 1 0 0,0-1 0 0 0,0 0 0 0 0,0 0-1 0 0,0 0 1 0 0,0 1 0 0 0,0-1 0 0 0,0 0-1 0 0,0 0 1 0 0,0 0 0 0 0,0 1 0 0 0,0-1 0 0 0,0 0-1 0 0,0 0 1 0 0,-1 0 0 0 0,1 1 0 0 0,0-1-1 0 0,0 0 1 0 0,0 0 0 0 0,0 1 0 0 0,-2 24-54 0 0,3-23-78 0 0,-1 0 0 0 0,1-1 0 0 0,-1 0 0 0 0,1 0 0 0 0,0 1-1 0 0,-1-2 6 0 0,1 1 35 0 0,1 1-40 0 0,-1-1-28 0 0,0-1 150 0 0,-1 0 0 0 0,0 0 0 0 0,1 0 0 0 0,-1 0 0 0 0,1 1 0 0 0,-1-1 0 0 0,0 0 0 0 0,1 0 0 0 0,-1 1 0 0 0,0-1 0 0 0,1 0-1 0 0,-1 1 1 0 0,0-1 0 0 0,1 0 0 0 0,-1 1 0 0 0,0-1 0 0 0,0 1 0 0 0,1-1 0 0 0,-1 0 0 0 0,0 1 0 0 0,0-1 0 0 0,0 1 0 0 0,0-1 0 0 0,1 1 0 0 0,-1-1 0 0 0,0 1 0 0 0,0-1-1 0 0,0 1 1 0 0,0-1 0 0 0,0 0 0 0 0,0 1 0 0 0,-1 0 0 0 0,0 2 160 0 0,-1 0 0 0 0,0 0-1 0 0,0-1 1 0 0,0 1 0 0 0,0-1 0 0 0,0 1 0 0 0,-1-1-1 0 0,-4 3 1 0 0,5-3-204 0 0,-12 10 20 0 0,13-11-46 0 0,0 0-51 0 0,1-1-18 0 0,1 7-790 0 0,0-5 888 0 0,0-1 0 0 0,0 1-1 0 0,0-1 1 0 0,0 1 0 0 0,-1-1-1 0 0,1 1 1 0 0,0 0 0 0 0,-1-1-1 0 0,1 3 1 0 0,-1-2 7 0 0,0-2 60 0 0,-1 5 674 0 0</inkml:trace>
</inkml:ink>
</file>

<file path=ppt/ink/ink4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89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54.614"/>
    </inkml:context>
    <inkml:brush xml:id="br0">
      <inkml:brushProperty name="width" value="0.025" units="cm"/>
      <inkml:brushProperty name="height" value="0.025" units="cm"/>
      <inkml:brushProperty name="color" value="#DEA400"/>
    </inkml:brush>
  </inkml:definitions>
  <inkml:trace contextRef="#ctx0" brushRef="#br0">17 208 10479 0 0,'0'0'12256'0'0,"-16"-13"-12160"0"0,16 12-165 0 0,0-1-68 0 0,0 0 1 0 0,0 0-1 0 0,0 0 1 0 0,0 0-1 0 0,0 0 1 0 0,0 0-1 0 0,1 0 1 0 0,-1 0-1 0 0,1 1 0 0 0,-1-1 1 0 0,1 0-1 0 0,0 0 1 0 0,0 0-1 0 0,0 1 1 0 0,0-1-1 0 0,0 0 1 0 0,0 1-1 0 0,2-3 1 0 0,11-22 79 0 0,-13 25 104 0 0,-1-1 1 0 0,1 0-1 0 0,-1 0 0 0 0,0 0 1 0 0,1 0-1 0 0,-1 0 0 0 0,0 0 1 0 0,0 0-1 0 0,0 0 0 0 0,0 0 0 0 0,0 0 1 0 0,-1 1-1 0 0,1-1 0 0 0,-1 0 1 0 0,1 0-1 0 0,-1 0 0 0 0,0 0 1 0 0,0 0-1 0 0,1 1 0 0 0,-1-1 0 0 0,-2-2 1 0 0,0-2 197 0 0,3 6-268 0 0,0 0 1 0 0,0-1 0 0 0,-1 1-1 0 0,1 0 1 0 0,0-1 0 0 0,0 1-1 0 0,0 0 1 0 0,0-1 0 0 0,0 1-1 0 0,0-1 1 0 0,0 1 0 0 0,0 0-1 0 0,0-1 1 0 0,0 1 0 0 0,0 0-1 0 0,1-1 1 0 0,-1 1 0 0 0,0 0-1 0 0,0-1 1 0 0,0 1 0 0 0,0-1-1 0 0,0 1 1 0 0,1 0 0 0 0,-1 0-1 0 0,0-1 1 0 0,0 1 0 0 0,1 0-1 0 0,-1-1 1 0 0,0 1 0 0 0,0 0-1 0 0,1 0 1 0 0,-1-1 0 0 0,0 1-1 0 0,1 0 1 0 0,1-1-43 0 0,-1-1 0 0 0,0 1 1 0 0,1 0-1 0 0,-1-1 0 0 0,0 1 0 0 0,0-1 1 0 0,0 1-1 0 0,0-1 0 0 0,1-2 0 0 0,-2 2 65 0 0,1-4 473 0 0,-2 5-435 0 0,1 0-1 0 0,0 1 1 0 0,-1-1-1 0 0,1 0 1 0 0,0 0-1 0 0,-1 0 1 0 0,1 0-1 0 0,0 0 1 0 0,0 0-1 0 0,0 1 1 0 0,0-1-1 0 0,0 0 1 0 0,0 0-1 0 0,0 0 1 0 0,0-1 0 0 0,0 1-93 0 0,1-1-35 0 0,-1 0 0 0 0,1 0 1 0 0,0-1-1 0 0,0 1 0 0 0,0 0 0 0 0,0 0 1 0 0,0 0-1 0 0,0 0 0 0 0,2-2 1 0 0,-2 3 57 0 0,0 1 1 0 0,-1-1-1 0 0,1 1 1 0 0,0-1-1 0 0,-1 1 1 0 0,1-1-1 0 0,0 1 1 0 0,0-1-1 0 0,0 1 1 0 0,-1 0-1 0 0,1 0 1 0 0,0-1-1 0 0,0 1 1 0 0,0 0-1 0 0,0 0 1 0 0,0 0-1 0 0,-1 0 1 0 0,1 0-1 0 0,0 0 1 0 0,0 0 0 0 0,0 0-1 0 0,0 0 1 0 0,0 0-1 0 0,-1 1 1 0 0,1-1-1 0 0,0 0 1 0 0,1 1-1 0 0,0 0 32 0 0,0 0 0 0 0,-2-1 48 0 0,0 1-1 0 0,1-1 0 0 0,-1 0 0 0 0,0 0 1 0 0,1 1-1 0 0,-1-1 0 0 0,0 0 1 0 0,1 1-1 0 0,-1-1 0 0 0,0 0 1 0 0,0 1-1 0 0,1-1 0 0 0,-1 0 0 0 0,0 1 1 0 0,0-1-1 0 0,0 0 0 0 0,1 1 1 0 0,-1-1-1 0 0,0 1 0 0 0,0-1 1 0 0,0 1-1 0 0,0-1 0 0 0,0 0 0 0 0,0 1 1 0 0,0-1-1 0 0,0 1 0 0 0,0-1 1 0 0,0 1-1 0 0,0-1 0 0 0,0 0 1 0 0,0 1-1 0 0,0-1 0 0 0,0 1 1 0 0,-1-1-1 0 0,1 0 0 0 0,0 1 0 0 0,0-1 1 0 0,0 1-1 0 0,-1-1 0 0 0,1 0 1 0 0,0 1-1 0 0,-1 1 87 0 0,0 0 1 0 0,0 0 0 0 0,0 0-1 0 0,0 0 1 0 0,1 0-1 0 0,-1 0 1 0 0,1 0-1 0 0,0 0 1 0 0,0 0-1 0 0,-1 2 1 0 0,1-3-205 0 0,1 0-23 0 0,-1 0 41 0 0,0 0 1 0 0,0 0-1 0 0,1-1 0 0 0,-1 1 1 0 0,1 0-1 0 0,-1-1 0 0 0,0 1 0 0 0,1-1 1 0 0,-1 1-1 0 0,1 0 0 0 0,-1-1 1 0 0,1 1-1 0 0,0-1 0 0 0,-1 1 0 0 0,1-1 1 0 0,-1 0-1 0 0,1 1 0 0 0,0-1 1 0 0,-1 0-1 0 0,1 1 0 0 0,0-1 0 0 0,0 0 1 0 0,-1 0-1 0 0,1 1 0 0 0,0-1 1 0 0,0 0-1 0 0,0 0 0 0 0,0 1 143 0 0,-1-1-1 0 0,0 1 1 0 0,1 0 0 0 0,-1 0-1 0 0,0-1 1 0 0,0 1-1 0 0,0 0 1 0 0,1 0 0 0 0,-1 0-1 0 0,0 0 1 0 0,0-1-1 0 0,0 1 1 0 0,-1 0-1 0 0,1 0 1 0 0,0 0 0 0 0,0-1-1 0 0,0 2 1 0 0,-4 12 110 0 0,3-12-221 0 0,0 0 1 0 0,1 0 0 0 0,-1 1 0 0 0,1-1-1 0 0,0 0 1 0 0,0 0 0 0 0,-1 4-1 0 0,2-5-38 0 0,-1-1-28 0 0,0 1 10 0 0,0 0-25 0 0,0-1 58 0 0,1 0 0 0 0,-1 1 0 0 0,0-1 0 0 0,0 0 0 0 0,0 1 1 0 0,1-1-1 0 0,-1 0 0 0 0,0 0 0 0 0,0 1 0 0 0,1-1 0 0 0,-1 0 0 0 0,0 0 0 0 0,1 1 0 0 0,-1-1 0 0 0,0 0 0 0 0,1 0 0 0 0,-1 0 0 0 0,0 1 0 0 0,1-1 0 0 0,-1 0 1 0 0,0 0-1 0 0,1 0 0 0 0,-1 0 0 0 0,1 0 0 0 0,-1 0 0 0 0,0 0 0 0 0,1 0 0 0 0,14 1 1937 0 0,-15 1-1853 0 0,-1-1 0 0 0,1 0-1 0 0,0 1 1 0 0,0-1 0 0 0,-1 1 0 0 0,1-1-1 0 0,-1 0 1 0 0,1 1 0 0 0,-2 1 0 0 0,-5 19-164 0 0,7-22 70 0 0,0 0-11 0 0,0 2 0 0 0,0-1 0 0 0,0 0 11 0 0,-1 0-30 0 0,1 0 1 0 0,0 1-1 0 0,0-1 1 0 0,0 0-1 0 0,0 0 0 0 0,0 0 1 0 0,0 0-1 0 0,0 0 1 0 0,1 0-1 0 0,-1 0 1 0 0,0 0-1 0 0,1 0 0 0 0,-1 0 1 0 0,0 0-1 0 0,1 0 1 0 0,-1 0-1 0 0,1 0 1 0 0,0 0-1 0 0,-1 0 0 0 0,2 2 1 0 0,-1-3 159 0 0,0 1 1 0 0,0-1 0 0 0,0 0-1 0 0,0 1 1 0 0,0-1-1 0 0,0 0 1 0 0,0 1-1 0 0,0-1 1 0 0,0 0 0 0 0,0 0-1 0 0,0 0 1 0 0,0 0-1 0 0,0 0 1 0 0,0 0-1 0 0,0 0 1 0 0,1 0 0 0 0,-1 0-1 0 0,1-1 1 0 0,-4 2-11 0 0,0 1-1 0 0,0 0 1 0 0,0-1 0 0 0,1 1 0 0 0,-1 0 0 0 0,0 0-1 0 0,1 0 1 0 0,-1 1 0 0 0,-1 2 0 0 0,3-5-137 0 0,1 7-3419 0 0</inkml:trace>
</inkml:ink>
</file>

<file path=ppt/ink/ink4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0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2"/>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3"/>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29"/>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0"/>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9"/>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0"/>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1"/>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6"/>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28:59.201"/>
    </inkml:context>
    <inkml:brush xml:id="br0">
      <inkml:brushProperty name="width" value="0.025" units="cm"/>
      <inkml:brushProperty name="height" value="0.025" units="cm"/>
      <inkml:brushProperty name="color" value="#DEA400"/>
    </inkml:brush>
  </inkml:definitions>
  <inkml:trace contextRef="#ctx0" brushRef="#br0">51 270 3767 0 0,'0'0'18960'0'0,"-8"-6"-18592"0"0,5 2-411 0 0,3 3-13 0 0,-1 1-1 0 0,0-1 1 0 0,0 0-1 0 0,1 0 1 0 0,-1 0-1 0 0,0 0 1 0 0,1 0-1 0 0,-1 0 1 0 0,1 0-1 0 0,-1 0 1 0 0,1 0-1 0 0,0 0 1 0 0,-1 0 0 0 0,1 0-1 0 0,0 0 1 0 0,0 0-1 0 0,0 0 1 0 0,0 0-1 0 0,0 0 1 0 0,0-1-1 0 0,0 1 1 0 0,0 0-1 0 0,0 0 1 0 0,0 0-1 0 0,1 0 1 0 0,-1-1-1 0 0,0 1-71 0 0,8-35-1128 0 0,-8 35 1289 0 0,0 0-1 0 0,0 1 1 0 0,0-1-1 0 0,0 0 1 0 0,0 0-1 0 0,0 0 0 0 0,0 1 1 0 0,-1-1-1 0 0,1 0 1 0 0,0 0-1 0 0,-1 1 1 0 0,1-1-1 0 0,0 0 1 0 0,-1 0-1 0 0,1 1 1 0 0,-1-1-1 0 0,1 0 1 0 0,-1 1-1 0 0,1-1 1 0 0,-1 1-1 0 0,0-1 0 0 0,1 1 1 0 0,-1-1-1 0 0,0 1 1 0 0,-1-2-1 0 0,1 2-29 0 0,0-1-1 0 0,-1-1 0 0 0,1 1 0 0 0,0 0 1 0 0,0 0-1 0 0,-1 0 0 0 0,1-1 0 0 0,0 1 1 0 0,-1-3-1 0 0,2 4-66 0 0,3-15-1523 0 0,5-4 1454 0 0,-8 19 190 0 0,-7-18 1643 0 0,4 14-1641 0 0,0 2-214 0 0,1-1 0 0 0,0 1 0 0 0,0-1 0 0 0,1 0 0 0 0,-1 1 0 0 0,0-1 0 0 0,1 0 0 0 0,-2-3 0 0 0,3 5-79 0 0,0-1-372 0 0,7-4 270 0 0,-5 5 336 0 0,0 0 0 0 0,0 1-21 0 0,1 0 0 0 0,-1 0 0 0 0,1 0 0 0 0,-1 0 0 0 0,1 1 0 0 0,-1-1 0 0 0,1 1 0 0 0,-1-1 0 0 0,4 3 0 0 0,-6-3-38 0 0,4-15 179 0 0,-3 10-54 0 0,-1-20-188 0 0,1 25 54 0 0,-1-1-3 0 0,1 1 11 0 0,0-1 48 0 0,1 0 12 0 0,-1 0 0 0 0,1 0 0 0 0,-1 1 3 0 0,0 0 0 0 0,0-1 0 0 0,0 1-1 0 0,0 0 1 0 0,0 0 0 0 0,0 0 0 0 0,0 0 0 0 0,0 0 0 0 0,0 0-1 0 0,0 0 1 0 0,0 0 0 0 0,0 1 0 0 0,0-1 0 0 0,0 0-1 0 0,2 1 1 0 0,11 3 24 0 0,-12-4-27 0 0,-1-1 0 0 0,0 0 19 0 0,-1 1 0 0 0,1-1 0 0 0,-1 1 0 0 0,0-1 0 0 0,0 1-1 0 0,1-1 1 0 0,-1 1 0 0 0,0-1 0 0 0,0 0 0 0 0,1 1 0 0 0,-1-1 0 0 0,0 1-1 0 0,0-1 1 0 0,0 0 0 0 0,0 1 0 0 0,0-1 0 0 0,0 1 0 0 0,0-2 0 0 0,0-1 185 0 0,0 3-55 0 0,0-1-82 0 0,0 0-54 0 0,0-1-26 0 0,0 2 2 0 0,1-1 1 0 0,-1 1-1 0 0,0-1 0 0 0,0 1 1 0 0,1 0-1 0 0,-1-1 0 0 0,0 1 1 0 0,0-1-1 0 0,1 1 1 0 0,-1 0-1 0 0,1-1 0 0 0,-1 1 1 0 0,0 0-1 0 0,1 0 0 0 0,-1-1 1 0 0,1 1-1 0 0,-1 0 1 0 0,0 0-1 0 0,1-1 0 0 0,-1 1 1 0 0,1 0-1 0 0,-1 0 0 0 0,1 0 1 0 0,-1 0-1 0 0,1 0 1 0 0,-1 0-1 0 0,1 0 0 0 0,-1 0 1 0 0,1 0-1 0 0,12 3 175 0 0,-9-1-116 0 0,13 2 230 0 0,-17-4-222 0 0,0 1 1 0 0,1-1-1 0 0,-1 0 1 0 0,0 0-1 0 0,1 0 1 0 0,-1 1-1 0 0,0-1 1 0 0,0 0-1 0 0,1 1 1 0 0,-1-1-1 0 0,0 0 1 0 0,0 0 0 0 0,1 1-1 0 0,-1-1 1 0 0,0 1-1 0 0,0-1 1 0 0,0 0-1 0 0,0 1 1 0 0,0-1-1 0 0,1 0 1 0 0,-1 1-1 0 0,0-1 1 0 0,0 1-1 0 0,0-1 1 0 0,0 0 0 0 0,0 1-1 0 0,0-1 1 0 0,0 1-1 0 0,-1 0 1 0 0,3 8-340 0 0,-1-8 166 0 0,0 0 0 0 0,0 1 1 0 0,0-1-1 0 0,0 0 0 0 0,0 1 1 0 0,1-1-1 0 0,-1 0 0 0 0,0 0 0 0 0,0 0 1 0 0,2 1-1 0 0,9 6-215 0 0,-12-8 375 0 0,1 1-22 0 0,-1-1 32 0 0,0 1 1 0 0,1-1-33 0 0,-1 1 376 0 0,0 0 11 0 0,0 0-318 0 0,0 0 0 0 0,0-1 0 0 0,1 1 0 0 0,-1 0-1 0 0,0 0 1 0 0,-1-1 0 0 0,1 1 0 0 0,0 0 0 0 0,0 0 0 0 0,0-1-1 0 0,0 1 1 0 0,0 0 0 0 0,-1 0 0 0 0,1-1 0 0 0,0 1-1 0 0,-1 0 1 0 0,1-1 0 0 0,-1 1 0 0 0,1 0 0 0 0,0-1-1 0 0,-1 1 1 0 0,1-1 0 0 0,-1 1 0 0 0,0-1 0 0 0,1 1 0 0 0,-1-1-1 0 0,1 1 1 0 0,-1-1 0 0 0,0 1 0 0 0,1-1 0 0 0,-1 0-1 0 0,-1 1 1 0 0,-19-11-9 0 0,20 9-74 0 0,-1 0 0 0 0,1 1-1 0 0,-1-1 1 0 0,1 1 0 0 0,-1-1-1 0 0,1 1 1 0 0,-1 0-1 0 0,0 0 1 0 0,1 0 0 0 0,-1 0-1 0 0,1 0 1 0 0,-1 0 0 0 0,0 0-1 0 0,1 1 1 0 0,-1-1-1 0 0,1 0 1 0 0,-1 1 0 0 0,1-1-1 0 0,-1 1 1 0 0,1 0 0 0 0,-1 0-1 0 0,1-1 1 0 0,0 1-1 0 0,-1 0 1 0 0,1 0 0 0 0,0 0-1 0 0,0 0 1 0 0,-1 0 0 0 0,1 1-1 0 0,0-1 1 0 0,0 0-1 0 0,-1 3 1 0 0,2-4-7 0 0,0 0-21 0 0,-1 0 0 0 0,1 1 1 0 0,0-1-1 0 0,0 0 0 0 0,-1 0 0 0 0,1 1 0 0 0,0-1 0 0 0,0 0 0 0 0,-1 1 1 0 0,1-1-1 0 0,0 0 0 0 0,0 1 0 0 0,0-1 0 0 0,0 0 0 0 0,0 1 0 0 0,0-1 0 0 0,0 0 1 0 0,-1 1-1 0 0,1-1 0 0 0,0 0 0 0 0,0 1 0 0 0,0-1 0 0 0,0 1 0 0 0,1-1 1 0 0,-1 0-1 0 0,0 1 0 0 0,0-1 0 0 0,0 0 0 0 0,0 1 0 0 0,0-1 0 0 0,0 0 1 0 0,0 1-1 0 0,1-1 0 0 0,-1 0 0 0 0,0 1 0 0 0,0-1 0 0 0,1 0 0 0 0,-1 0 1 0 0,0 1-1 0 0,0-1 0 0 0,1 0 0 0 0,-1 0 0 0 0,0 1 0 0 0,0-1 0 0 0,1 0 0 0 0,-1 0 1 0 0,0 0-1 0 0,1 0 0 0 0,-1 1 0 0 0,1-1 0 0 0,-13 11 1397 0 0,8-10-1390 0 0,3-1 9 0 0,1 0-1 0 0,-1 1 0 0 0,0-1 1 0 0,0 0-1 0 0,0 1 1 0 0,1-1-1 0 0,-1 1 0 0 0,0-1 1 0 0,0 1-1 0 0,1-1 1 0 0,-1 1-1 0 0,-1 1 0 0 0,2-2-70 0 0,0 1-57 0 0,0 0 0 0 0,0 0-1 0 0,1 0 1 0 0,-1 0-1 0 0,0 0 1 0 0,0 0-1 0 0,1 0 1 0 0,-1 0-1 0 0,0 0 1 0 0,1 0 0 0 0,-1 0-1 0 0,1-1 1 0 0,0 1-1 0 0,-1 0 1 0 0,1 0-1 0 0,-1 0 1 0 0,1 0-1 0 0,0-1 1 0 0,0 1 0 0 0,0 0-1 0 0,-1-1 1 0 0,3 2-1 0 0,6 1-1062 0 0,-9-3 1291 0 0,-1 17 1836 0 0,-4-7-1805 0 0,4-8-164 0 0,0-1 0 0 0,0 1 0 0 0,0 0 0 0 0,0-1 0 0 0,0 1 0 0 0,1 0 1 0 0,-1-1-1 0 0,1 1 0 0 0,-1 0 0 0 0,1 0 0 0 0,0-1 0 0 0,-1 1 0 0 0,1 2 1 0 0,0-4-37 0 0,21 8-2504 0 0,14-2 1500 0 0,-34-6 1063 0 0,0-1-1 0 0,1 1 0 0 0,-1-1 1 0 0,0 0-1 0 0,0 1 1 0 0,0-1-1 0 0,0 0 0 0 0,0 1 1 0 0,0-1-1 0 0,0 0 0 0 0,0 0 1 0 0,0 0-1 0 0,0 0 1 0 0,0 0-1 0 0,-1 0 0 0 0,1 0 1 0 0,0 0-1 0 0,-1-1 0 0 0,1 1 1 0 0,-1 0-1 0 0,1 0 1 0 0,-1 0-1 0 0,1-1 0 0 0,-1 1 1 0 0,0 0-1 0 0,0-1 1 0 0,1-1-1 0 0,-1 2 71 0 0,0 1 1 0 0,0-1-1 0 0,0 0 0 0 0,0 1 1 0 0,0-1-1 0 0,0 0 0 0 0,0 1 1 0 0,0-1-1 0 0,0 0 0 0 0,-1 0 1 0 0,1 1-1 0 0,0-1 0 0 0,0 1 1 0 0,0-1-1 0 0,-1 0 0 0 0,1 1 1 0 0,0-1-1 0 0,-1 0 0 0 0,1 1 1 0 0,-1-1-1 0 0,1 1 0 0 0,-1-1 1 0 0,0-1 80 0 0,-1 1 1 0 0,1 0-1 0 0,0 0 1 0 0,0-1-1 0 0,1 1 0 0 0,-1 0 1 0 0,0-1-1 0 0,0 1 1 0 0,0-3-1 0 0,0 2-152 0 0,1 2-234 0 0,-1-2-1702 0 0,13-4 1668 0 0,-8 7 69 0 0,-3 0 200 0 0,0-1 0 0 0,-1 1 0 0 0,1-1 0 0 0,0 0 0 0 0,-1 1 0 0 0,1-1 0 0 0,0 0 0 0 0,-1 1 0 0 0,1-1 0 0 0,0 0 0 0 0,0 0 0 0 0,-1 1 0 0 0,1-1 0 0 0,0 0-1 0 0,0 0 1 0 0,-1 0 0 0 0,3 0 0 0 0,-3 0 170 0 0,0 0-67 0 0,2-1-9 0 0,-2 1-11 0 0,0 0-10 0 0,4-1-1150 0 0</inkml:trace>
</inkml:ink>
</file>

<file path=ppt/ink/ink4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7"/>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8"/>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1"/>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2"/>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2"/>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3"/>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4"/>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5"/>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6"/>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7"/>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4:06.828"/>
    </inkml:context>
    <inkml:brush xml:id="br0">
      <inkml:brushProperty name="width" value="0.025" units="cm"/>
      <inkml:brushProperty name="height" value="0.025" units="cm"/>
    </inkml:brush>
  </inkml:definitions>
  <inkml:trace contextRef="#ctx0" brushRef="#br0">312 469 4143 0 0,'0'0'11672'0'0,"4"3"-11448"0"0,-3-3-144 0 0,0-1-10 0 0,-1 1 0 0 0,1 0 1 0 0,-1 0-1 0 0,1 0 0 0 0,-1 0 0 0 0,0 0 0 0 0,1 0 0 0 0,-1 0 0 0 0,1 0 0 0 0,-1 1 1 0 0,1-1-1 0 0,-1 0 0 0 0,0 0 0 0 0,1 0 0 0 0,-1 0 0 0 0,1 0 0 0 0,-1 1 0 0 0,0-1 0 0 0,1 0 1 0 0,-1 0-1 0 0,0 1 0 0 0,1-1 0 0 0,3 18 3204 0 0,-2-9-3350 0 0,-2-9 119 0 0,0 2-33 0 0,1 0 1 0 0,-1-2 46 0 0,0 1 26 0 0,0 0-4 0 0,1-1-23 0 0,-1 2-46 0 0,1-1-10 0 0,0 1 0 0 0,-1 1 3 0 0,11 5-204 0 0,-8-7 143 0 0,-1 0 58 0 0,0 0 0 0 0,0 0 0 0 0,0 0 0 0 0,0 1 0 0 0,0-1 0 0 0,-1 0 11 0 0,-1 0 32 0 0,1 0-22 0 0,0-1 22 0 0,0 1-22 0 0,0 0 22 0 0,0-1-22 0 0,0 1 22 0 0,0 0-21 0 0,0 1 26 0 0,1 1-34 0 0,-2-3-15 0 0,0 0 1 0 0,0 0 0 0 0,0 0 0 0 0,0 0 0 0 0,0 0 0 0 0,0 0 0 0 0,0 0 0 0 0,0 0 0 0 0,0 0 0 0 0,0 0 0 0 0,0 0 0 0 0,0 0-1 0 0,0 0 1 0 0,0 0 0 0 0,0 0 0 0 0,0 0 0 0 0,0 0 0 0 0,0 0 0 0 0,0 0 0 0 0,-1 0 0 0 0,1 0 0 0 0,0 0 0 0 0,0 0-1 0 0,0 0 1 0 0,0 0 0 0 0,0 0 0 0 0,0 0 0 0 0,0 0 0 0 0,0 0 0 0 0,0 0 0 0 0,0 0 0 0 0,0 0 0 0 0,0 0 0 0 0,0 0-1 0 0,0 0 1 0 0,0 0 0 0 0,0 0 0 0 0,0 0 0 0 0,0 0 0 0 0,0 0 0 0 0,0 0 0 0 0,0 0 0 0 0,0 0 0 0 0,0 0 0 0 0,0 0 0 0 0,11 17 130 0 0,-10-15-140 0 0,-1-2-45 0 0,1 0-80 0 0,0 1 82 0 0,1 0 32 0 0,1 0-22 0 0,-1 0 32 0 0,0-1 11 0 0,0 1 0 0 0,0-1 0 0 0,0 1 11 0 0,0-1 32 0 0,0 1-33 0 0,0-1-10 0 0,0 0 0 0 0,0 1 0 0 0,0-1 11 0 0,-1 0 44 0 0,1 1 3 0 0,-1 0-35 0 0,0 0 2 0 0,22 14 187 0 0,-22-14-224 0 0,2 2-146 0 0,15 0 40 0 0,-16-4 118 0 0,0 1 0 0 0,0 0 0 0 0,0-1 0 0 0,-1 1 0 0 0,1-1 0 0 0,0 1 0 0 0,0-1 0 0 0,0 0 20 0 0,5 2 31 0 0,-4-1-46 0 0,-3 0 1 0 0,0 0 1 0 0,0 0-1 0 0,0 0 0 0 0,0 0 0 0 0,0 0 0 0 0,0 0 0 0 0,0 0 1 0 0,0 0-1 0 0,0 0 0 0 0,0 0 0 0 0,0 0 0 0 0,0 0 1 0 0,0 0-1 0 0,0 0 0 0 0,0 0 0 0 0,0 0 0 0 0,0 0 1 0 0,0-1-1 0 0,0 1 0 0 0,0 0 0 0 0,0 0 0 0 0,0 0 0 0 0,0 0 1 0 0,0 0-1 0 0,0 0 0 0 0,0 0 0 0 0,20 12 143 0 0,-19-11-149 0 0,1 1 0 0 0,0-1 0 0 0,0 0 0 0 0,-1 0 0 0 0,1-1-10 0 0,-2 0-45 0 0,1 1-4 0 0,1-1 47 0 0,0 0 12 0 0,0 0 0 0 0,1 0 0 0 0,-1 0 0 0 0,0 0 0 0 0,0 0 0 0 0,0-1 0 0 0,0 1 0 0 0,0 0 0 0 0,0-1 0 0 0,1 1 0 0 0,-2-1 0 0 0,1 0 0 0 0,0 1 0 0 0,3-1 0 0 0,12 0 0 0 0,-13 1 47 0 0,33-2 162 0 0,-35 2-209 0 0,19-3 0 0 0,-19 3 0 0 0,0 0 0 0 0,0 0 0 0 0,0 0 0 0 0,0 0 0 0 0,0 0 0 0 0,0-1 11 0 0,-1 1 32 0 0,0 0-22 0 0,0 0 21 0 0,1-1-31 0 0,-1 0-11 0 0,1 0 0 0 0,-1-1 0 0 0,0 1 0 0 0,0-1 0 0 0,0 1 0 0 0,1-1 0 0 0,-1 0 0 0 0,0 0 0 0 0,0 1 0 0 0,1 0 0 0 0,-1-1 0 0 0,0 1 0 0 0,1 0 0 0 0,0 0 0 0 0,0 0 0 0 0,-1 0 0 0 0,1 0 0 0 0,0 0 0 0 0,0 0 0 0 0,0 0 0 0 0,-1 0 0 0 0,0 0 0 0 0,2-1 0 0 0,4-15 0 0 0,-7 16 0 0 0,9-11 0 0 0,-9 11 0 0 0,1 0 0 0 0,-1 0 0 0 0,1 1 0 0 0,0-1 0 0 0,-1 0 0 0 0,1 1 0 0 0,0-1 0 0 0,0 1 0 0 0,-1-1 0 0 0,1 1 0 0 0,0-1 0 0 0,0 1 0 0 0,1-1 0 0 0,0 1 0 0 0,-1-1 0 0 0,0 1 0 0 0,0-1 0 0 0,0 0 0 0 0,0 1 0 0 0,0-1 0 0 0,0 0 0 0 0,0 0 0 0 0,0 0 0 0 0,0 0 0 0 0,0 0 0 0 0,0 0 0 0 0,0 0 0 0 0,-1 0 0 0 0,2-2 0 0 0,-1 2 0 0 0,0-1 0 0 0,-1 1 0 0 0,1-1 0 0 0,-1 0 0 0 0,0 1 0 0 0,0-1-5 0 0,0 0-1 0 0,0 0 1 0 0,1 1 0 0 0,-1-1-1 0 0,0 1 1 0 0,1-1 0 0 0,0 0-1 0 0,-1 1 1 0 0,1-1 0 0 0,0 1-1 0 0,0-1 1 0 0,0 1 0 0 0,0-1-1 0 0,0 1 1 0 0,0 0 0 0 0,1-2-1 0 0,13-18-25 0 0,-15 21 69 0 0,0 0-83 0 0,0-2 30 0 0,1 1 15 0 0,0 0 0 0 0,0 0 9 0 0,0-1 1 0 0,-1 1-1 0 0,1 0 1 0 0,0-1-1 0 0,-1 1 1 0 0,1-1-1 0 0,-1 1 1 0 0,0-1-1 0 0,1 1 1 0 0,-1-1-1 0 0,0 1 1 0 0,0-1 0 0 0,0 1-1 0 0,0-1 1 0 0,0-2-1 0 0,-4-14 234 0 0,5 5-509 0 0,0 10 241 0 0,0-1 0 0 0,0 1 0 0 0,-1-1 0 0 0,0 1 0 0 0,1-6 0 0 0,-1 9 68 0 0,-1-2-33 0 0,2 0 42 0 0,-1 0 44 0 0,-6-8-33 0 0,5 9-71 0 0,1 1 1 0 0,-1-1-1 0 0,1 1 0 0 0,-1-1 1 0 0,1 1-1 0 0,-1-1 1 0 0,1 0-1 0 0,-1 1 0 0 0,1-1 1 0 0,0 0-1 0 0,-1 1 1 0 0,1-1-1 0 0,0 0 0 0 0,0 1 1 0 0,-1-1-1 0 0,1 0 1 0 0,0 1-1 0 0,0-1 0 0 0,0 0 1 0 0,0 0-1 0 0,0 1 1 0 0,0-1-1 0 0,0 0 0 0 0,0 0 1 0 0,1 0-1 0 0,1-30-117 0 0,-2 30 138 0 0,-1 0 0 0 0,1 0-1 0 0,0 0 1 0 0,-1 0 0 0 0,1 0-1 0 0,-1 0 1 0 0,0 0 0 0 0,1 0 0 0 0,-1 0-1 0 0,0 0 1 0 0,1 0 0 0 0,-1 0-1 0 0,-2-1 1 0 0,2 1 4 0 0,0 0 0 0 0,-1-1-1 0 0,1 1 1 0 0,0-1 0 0 0,0 1 0 0 0,0-1 0 0 0,0 1-1 0 0,0-1 1 0 0,0 0 0 0 0,-1-3 0 0 0,2 5 8 0 0,-1-1-16 0 0,0-1 1 0 0,1 1-1 0 0,-1-1 1 0 0,0 1-1 0 0,1-1 1 0 0,0 0-1 0 0,-1 1 0 0 0,1-1 1 0 0,0 1-1 0 0,0-1 1 0 0,0 0-1 0 0,0 1 1 0 0,0-3-1 0 0,-15-11 331 0 0,15 15-355 0 0,-1-1 1 0 0,1 0-1 0 0,-1 1 1 0 0,1-1-1 0 0,-1 0 0 0 0,1 1 1 0 0,-1-1-1 0 0,1 0 0 0 0,0 0 1 0 0,0 1-1 0 0,-1-1 0 0 0,1 0 1 0 0,0 0-1 0 0,0-1 0 0 0,-1-1 16 0 0,0 0 0 0 0,1 0 0 0 0,-1 0-1 0 0,0 0 1 0 0,-1 0 0 0 0,-1-4 0 0 0,3 6 43 0 0,-1 0 1 0 0,0 0 0 0 0,1 1 0 0 0,-1-1 0 0 0,1 0 0 0 0,-1 0-1 0 0,0 1 1 0 0,0-1 0 0 0,1 0 0 0 0,-1 1 0 0 0,0-1 0 0 0,0 1-1 0 0,-1-1 1 0 0,-6-6-395 0 0,-11-34 211 0 0,19 40 205 0 0,0 1-68 0 0,-11-7 63 0 0,10 6-105 0 0,-1 0 0 0 0,1 0 0 0 0,0 0-1 0 0,-1-1 1 0 0,1 1 0 0 0,0 0 0 0 0,0-1-1 0 0,-1 1 1 0 0,1-1 0 0 0,0 1 0 0 0,1-1-1 0 0,-1 1 1 0 0,0-1 0 0 0,0 0-1 0 0,1 1 1 0 0,-1-4 0 0 0,-11-24 196 0 0,11 29 187 0 0,1 0-286 0 0,-1-1-42 0 0,-1 1-11 0 0,-17-9-344 0 0,14 3 403 0 0,5 5-48 0 0,0 0 0 0 0,-1 0 0 0 0,0 0 0 0 0,1 0 1 0 0,-1 0-1 0 0,1 0 0 0 0,-1 0 0 0 0,0 1 1 0 0,0-1-1 0 0,1 0 0 0 0,-1 1 0 0 0,0-1 0 0 0,0 0 1 0 0,-1 0-1 0 0,1 1-9 0 0,1 0 1 0 0,0-1 0 0 0,0 1-1 0 0,-1 0 1 0 0,1 0-1 0 0,0 0 1 0 0,-1-1-1 0 0,1 1 1 0 0,0 0 0 0 0,-1 0-1 0 0,1 0 1 0 0,0 0-1 0 0,-1 0 1 0 0,1 0 0 0 0,-1 0-1 0 0,1 0 1 0 0,0 0-1 0 0,-1 0 1 0 0,1 0-1 0 0,0 0 1 0 0,-1 0 0 0 0,1 0-1 0 0,0 0 1 0 0,-1 0-1 0 0,1 0 1 0 0,0 0 0 0 0,-1 0-1 0 0,0 1 1 0 0,0-1-4 0 0,0 1 1 0 0,-1-1-1 0 0,1 1 0 0 0,0-1 1 0 0,-1 1-1 0 0,1-1 1 0 0,-1 0-1 0 0,1 0 1 0 0,-3 0-1 0 0,2 0 11 0 0,0 0 1 0 0,0-1-1 0 0,0 1 0 0 0,0 0 1 0 0,0-1-1 0 0,0 0 0 0 0,0 1 1 0 0,0-1-1 0 0,0 0 0 0 0,0 0 1 0 0,0 0-1 0 0,1 0 0 0 0,-1 0 1 0 0,-3-3-1 0 0,5 3 43 0 0,-1 1 16 0 0,-4 0 143 0 0,-1 0 0 0 0,0-1 0 0 0,1 0-1 0 0,-9-3 1 0 0,-21-4 183 0 0,35 8-353 0 0,-6 0 17 0 0,1-1 0 0 0,-1 1 0 0 0,1-1-1 0 0,-1 0 1 0 0,-6-3 0 0 0,-2 0 271 0 0,13 4-330 0 0,-1 0 0 0 0,1 0 0 0 0,-1-1 0 0 0,-8 5-16 0 0,9-3 37 0 0,-1 0 0 0 0,1-1 0 0 0,0 1 0 0 0,-1-1 0 0 0,1 1 0 0 0,-1-1-1 0 0,1 0 1 0 0,-1 0 0 0 0,1 1 0 0 0,-1-1 0 0 0,1 0 0 0 0,0 0 0 0 0,-1 0 0 0 0,-2-1 0 0 0,1 1-7 0 0,-32-4-86 0 0,33 3 72 0 0,0 1 0 0 0,0 0 0 0 0,1 0-11 0 0,0 0-43 0 0,0 0-17 0 0,0 1 11 0 0,0-1 48 0 0,-1 1 1 0 0,-1 0 20 0 0,-1 1 0 0 0,1-1-1 0 0,-1 0 1 0 0,0 0-1 0 0,0-1 1 0 0,1 1-1 0 0,-1-1 1 0 0,0 0-1 0 0,0 0 1 0 0,0 0-1 0 0,1 0 1 0 0,-1-1-1 0 0,0 1 1 0 0,-5-3-1 0 0,9 3-61 0 0,-1 0 0 0 0,0 1 31 0 0,1-1-20 0 0,-1 0 31 0 0,-1 0 10 0 0,0 1 0 0 0,0-1 1 0 0,0 1-1 0 0,0-1 0 0 0,0 1 0 0 0,1 0 0 0 0,-1 0 0 0 0,0 0 0 0 0,-2 1 0 0 0,-5 3 2 0 0,-25-4-1 0 0,32-1 0 0 0,0 0 0 0 0,1 1 0 0 0,-1-1 0 0 0,0 1-15 0 0,1 0-54 0 0,0-1 12 0 0,0 2 46 0 0,0-1-2 0 0,0 0-51 0 0,1 0 8 0 0,-1 0 34 0 0,0 0-20 0 0,0 0 31 0 0,1 1 11 0 0,-1-1 30 0 0,0 0-1 0 0,0 0 1 0 0,0 0 0 0 0,0 0-1 0 0,-1 0 1 0 0,1 0-1 0 0,0 0 1 0 0,0-1 0 0 0,-1 1-1 0 0,1 0 1 0 0,0-1 0 0 0,-1 1-1 0 0,1-1 1 0 0,0 1-1 0 0,-1-1 1 0 0,1 0 0 0 0,-3 1-1 0 0,-21 6 222 0 0,23-7-251 0 0,0 1 0 0 0,0-1-49 0 0,2 1 24 0 0,-1-1 0 0 0,1 0 0 0 0,-1 0 1 0 0,0 1-1 0 0,1-1 0 0 0,-1 0 0 0 0,1 1 1 0 0,-1-1-1 0 0,1 0 0 0 0,-1 1 0 0 0,1-1 0 0 0,0 1 1 0 0,-1-1-1 0 0,1 1 0 0 0,-1-1 0 0 0,1 1 1 0 0,0-1-1 0 0,-1 1 0 0 0,1-1 0 0 0,0 1 1 0 0,0 0-1 0 0,0-1 0 0 0,-1 1 0 0 0,1-1 1 0 0,0 2-1 0 0,-1-1 56 0 0,0 0 1 0 0,0 0 0 0 0,0 0-1 0 0,-1 0 1 0 0,1 0-1 0 0,0 0 1 0 0,0 0-1 0 0,-1-1 1 0 0,1 1 0 0 0,-1 0-1 0 0,1-1 1 0 0,0 1-1 0 0,-3-1 1 0 0,3 1 30 0 0,-5 1-12 0 0,-8 5-562 0 0,14-7 458 0 0,-5 18-372 0 0,-4-7 682 0 0,6-8-287 0 0,1 0 1 0 0,0 0-1 0 0,-1 0 1 0 0,1 0-1 0 0,1 0 0 0 0,-1 0 1 0 0,-2 5-1 0 0,2-2-7 0 0,-1 1 1 0 0,1-1-1 0 0,-1 10 0 0 0,1-8-3 0 0,-16 22 174 0 0,18-29-175 0 0,-1 0 31 0 0,1 1 0 0 0,0-2-31 0 0,0 2 18 0 0,8 29-111 0 0,-11 6-120 0 0,3-37 246 0 0,0 0 0 0 0,0 0 0 0 0,0 0 0 0 0,0 0 0 0 0,0 0 0 0 0,0 0 0 0 0,0 0 0 0 0,0 0 0 0 0,0 1 0 0 0,0-1 0 0 0,0 0 0 0 0,0 0 0 0 0,0 0 0 0 0,0 0 0 0 0,0 0 0 0 0,0 0 0 0 0,0 0 0 0 0,0 0 0 0 0,0 0 0 0 0,0 1 0 0 0,0-1 0 0 0,0 0 0 0 0,0 0 0 0 0,0 0 0 0 0,0 0-1 0 0,0 0 1 0 0,0 0 0 0 0,0 0 0 0 0,0 0 0 0 0,0 0 0 0 0,0 0 0 0 0,0 1 0 0 0,1-1 0 0 0,-1 0 0 0 0,0 0 0 0 0,0 0 0 0 0,0 0 0 0 0,0 0 0 0 0,0 0 0 0 0,0 0 0 0 0,0 0 0 0 0,0 0 0 0 0,0 0 0 0 0,0 0 0 0 0,0 0 0 0 0,1 0 0 0 0,-1 0 0 0 0,0 0 0 0 0,0 0 0 0 0,2 1-4 0 0,-1-1 1 0 0,1 0-1 0 0,-1 1 1 0 0,1 0 0 0 0,-1-1-1 0 0,0 1 1 0 0,1 0 0 0 0,-1 0-1 0 0,1 0 1 0 0,-1 0 0 0 0,0 0-1 0 0,0 0 1 0 0,0 0 0 0 0,2 3-1 0 0,-1-3 13 0 0,-1 1 0 0 0,1-1 0 0 0,1 1 2 0 0,3 10 177 0 0,-6-12-178 0 0,0 0-1 0 0,0 0 0 0 0,0 0 1 0 0,0 0-1 0 0,0 0 0 0 0,0 0 0 0 0,0 0 1 0 0,0 0-1 0 0,0 0 0 0 0,0 0 0 0 0,0 0 1 0 0,0 0-1 0 0,-1 0 0 0 0,1 0 0 0 0,0 0 1 0 0,0 0-1 0 0,0 0 0 0 0,0 0 0 0 0,0 0 1 0 0,0 0-1 0 0,0 0 0 0 0,0 0 0 0 0,0 0 1 0 0,0 0-1 0 0,0 0 0 0 0,0 0 0 0 0,0 0 1 0 0,0 0-1 0 0,0 0 0 0 0,0 0 1 0 0,-1-1 1 0 0,2 3-2 0 0,9 15-11 0 0,-10-17-42 0 0,0 1 52 0 0,2 1-95 0 0,17 7-154 0 0,0 16 325 0 0,-18-24-97 0 0,0-1 4 0 0,0 1 0 0 0,0 0-1 0 0,0 0 1 0 0,0-1-1 0 0,0 1 1 0 0,0 0-1 0 0,0-1 1 0 0,1 1-1 0 0,-1-1 1 0 0,0 1-1 0 0,0-1 1 0 0,0 0-1 0 0,1 0 1 0 0,-1 1-1 0 0,0-1 1 0 0,2 0-1 0 0,3 0 20 0 0,-1 1 1 0 0,0 0-1 0 0,1 1 0 0 0,-1-1 1 0 0,0 1-1 0 0,0 0 0 0 0,7 3 1 0 0,-12-4 40 0 0,1 0-31 0 0,1 0 0 0 0,-2-1 31 0 0,1 1-31 0 0,1 0-11 0 0,-1 0-11 0 0,-1-1 8 0 0,7 2-154 0 0,-1-4 134 0 0,19 2 89 0 0,-21 0-66 0 0,-4 0 0 0 0,12 6 0 0 0,-1 1 320 0 0,1-3-501 0 0,-5-5 164 0 0,-6 0 29 0 0,0 1-1 0 0,0 0 0 0 0,0 0 1 0 0,0-1-1 0 0,0 1 1 0 0,0 0-1 0 0,1 0 0 0 0,-1 0 1 0 0,0 1-1 0 0,0-1 0 0 0,2 0 1 0 0,-2 1 1 0 0,1-1-13 0 0,-1 1 0 0 0,1-1 0 0 0,0 1 0 0 0,-1 0 0 0 0,1 0 0 0 0,-1 0 0 0 0,1-1 0 0 0,0 1 0 0 0,0 0 0 0 0,-1-1 0 0 0,1 1 0 0 0,0-1 0 0 0,-1 1 0 0 0,1 0 0 0 0,-1-1 0 0 0,12 12 562 0 0,-6-4-348 0 0,-6-7-1782 0 0</inkml:trace>
</inkml:ink>
</file>

<file path=ppt/ink/ink4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8"/>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9"/>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0"/>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1"/>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2"/>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3"/>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4"/>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65"/>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3"/>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4"/>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7:56.319"/>
    </inkml:context>
    <inkml:brush xml:id="br0">
      <inkml:brushProperty name="width" value="0.05" units="cm"/>
      <inkml:brushProperty name="height" value="0.05" units="cm"/>
      <inkml:brushProperty name="color" value="#BAF418"/>
    </inkml:brush>
  </inkml:definitions>
  <inkml:trace contextRef="#ctx0" brushRef="#br0">344 486 3223 0 0,'0'0'6676'0'0,"14"-18"-6736"0"0,-11 15 62 0 0,10-8-14 0 0,-12 10-42 0 0,-1 1 61 0 0,0 1 0 0 0,1-1 0 0 0,-1 0 0 0 0,0 0 0 0 0,1 0 0 0 0,-1 0 0 0 0,0 0 0 0 0,1 0 0 0 0,-1 0 0 0 0,0 1 0 0 0,0-1 0 0 0,1 0 0 0 0,-1 0 0 0 0,0 0 0 0 0,0 1 0 0 0,1-1 0 0 0,-1 0 0 0 0,0 0 0 0 0,0 1 0 0 0,1-1 0 0 0,-1 0 0 0 0,0 0 0 0 0,0 1 0 0 0,0-1 0 0 0,0 0 0 0 0,0 1 0 0 0,0-1 0 0 0,1 0 0 0 0,-1 1 0 0 0,0-1 0 0 0,0 0 0 0 0,0 1 0 0 0,0-1 178 0 0,-9 19 2127 0 0,-5 3-1834 0 0,14-22-473 0 0,0 0 0 0 0,0 0 0 0 0,0 0-1 0 0,0 0 1 0 0,0 0 0 0 0,0 0 0 0 0,0 0-1 0 0,0 0 1 0 0,0 0 0 0 0,0 0 0 0 0,-1 0-1 0 0,1 0 1 0 0,0 0 0 0 0,0 0 0 0 0,0 0 0 0 0,0 0-1 0 0,0 0 1 0 0,0 0 0 0 0,0 0 0 0 0,0 0-1 0 0,0 0 1 0 0,0 0 0 0 0,0 0 0 0 0,0 0-1 0 0,0 0 1 0 0,0 0 0 0 0,0 0 0 0 0,0 0-1 0 0,0 0 1 0 0,0 0 0 0 0,-1 0 0 0 0,1 0 0 0 0,0 0-1 0 0,0 0 1 0 0,0 0 0 0 0,0 0 0 0 0,0 0-1 0 0,0 0 1 0 0,0 0 0 0 0,0 0 0 0 0,0 0-1 0 0,0 0 1 0 0,0 0 0 0 0,0 0 0 0 0,0 0-1 0 0,0 0 1 0 0,0 0 0 0 0,0 0 0 0 0,0 0 0 0 0,0 0-1 0 0,0 0 1 0 0,0 0 0 0 0,4-14 104 0 0,1-1-83 0 0,1 0 0 0 0,14-24 2638 0 0,-28 56-1364 0 0,1-4-1105 0 0,1-1 0 0 0,-2 0-1 0 0,0-1 1 0 0,-13 15 953 0 0,22-31-1623 0 0,0-1 184 0 0,1 1 0 0 0,-1-1 0 0 0,1 1 0 0 0,0 0 0 0 0,0 0 0 0 0,1-1 0 0 0,0 2 0 0 0,4-7 1313 0 0,-8 13-931 0 0,1 0 0 0 0,-1 1 1 0 0,0-1-1 0 0,1 0 1 0 0,-1 0-1 0 0,0 0 1 0 0,0 0-1 0 0,-1 0 0 0 0,0 2 1 0 0,-2 4-200 0 0,-12 19 1868 0 0,16-27-1697 0 0,0 1 1 0 0,-1-1-1 0 0,1 1 0 0 0,-1-1 0 0 0,1 1 0 0 0,-1-1 0 0 0,0 0 1 0 0,1 1-1 0 0,-1-1 0 0 0,1 1 0 0 0,-1-1 0 0 0,0 0 0 0 0,1 0 1 0 0,-1 1-1 0 0,-1-1 0 0 0,-7 4 384 0 0,4-3-303 0 0,-1 0 0 0 0,1 1 0 0 0,0-2 0 0 0,0 1 0 0 0,-1-1 0 0 0,1 1 0 0 0,-7-2 0 0 0,10 1-54 0 0,-14 0 21 0 0,16 0-175 0 0,-1 0 8 0 0,1 0 57 0 0,-1 0 63 0 0,1 0 23 0 0,-1 0-13 0 0,1 0 12 0 0,-2 0-16 0 0,-30-6 1038 0 0,31 6-1150 0 0,0-1 31 0 0,-1 1 11 0 0,1-1 0 0 0,0 1 0 0 0,-1 0 0 0 0,1-1 0 0 0,-1 1 0 0 0,0 0 0 0 0,-10-3 0 0 0,11 2-16 0 0,-16-5-1736 0 0,16 6 1680 0 0,-2-1-245 0 0,1 1 306 0 0,-25-9-805 0 0,20 6-258 0 0,-18-1-486 0 0,21 4 1531 0 0,-10-2-22 0 0,14 2-5 0 0,0-1-8 0 0,-2 1 34 0 0,2 0-44 0 0,-1 0-2 0 0,0 0-4 0 0,0 0 49 0 0,1 1-22 0 0,-1-1 25 0 0,0 0-42 0 0,-4 1-1258 0 0,5-1 1266 0 0,-5 1-600 0 0,4 0 662 0 0,-1-1-10 0 0,-1 1 1859 0 0,-11 6-9582 0 0,14-7 7955 0 0,-18 23 1769 0 0,14-15-2918 0 0,-1 2 2453 0 0,4-9-1526 0 0,1-1 53 0 0,-1 2-40 0 0,1 0-13 0 0,-1-1 0 0 0,0 1 0 0 0,-5 17-82 0 0,6-19 39 0 0,-1 1 32 0 0,1 1 1 0 0,-1-1-46 0 0,0 4-32 0 0,1-4 34 0 0,-1 12-82 0 0,1-12 111 0 0,0 0-1 0 0,0 0 1 0 0,1 0-1 0 0,-1 0 1 0 0,0 0-1 0 0,1 0 1 0 0,-1 0-1 0 0,1 0 1 0 0,-1 0 0 0 0,1 0-1 0 0,0 0 1 0 0,-1 0-1 0 0,1 0 1 0 0,0 0-1 0 0,0 0 1 0 0,0-1-1 0 0,1 2 1 0 0,-2-2-53 0 0,0 0-68 0 0,1 1 144 0 0,-1-1 66 0 0,1 1 23 0 0,0 0-28 0 0,0 0-49 0 0,-1 1-22 0 0,1-1-52 0 0,-1-1-22 0 0,0 1 16 0 0,1-1-111 0 0,0 1 170 0 0,0 2 22 0 0,-1-1-2 0 0,6 7-17 0 0,-5-8 6 0 0,-2-3-14 0 0,11 22 86 0 0,-10-20-73 0 0,6 8-122 0 0,-6-7 95 0 0,19 12-132 0 0,-17-12 162 0 0,0 0 0 0 0,0 0 0 0 0,17 4 0 0 0,-19-4-26 0 0,1 0-77 0 0,10-2 40 0 0,7 1 207 0 0,-17 0-144 0 0,1 0 0 0 0,0 0 0 0 0,0 0 0 0 0,16-2-64 0 0,0-2-64 0 0,-16 4 128 0 0,-1-1 0 0 0,1 0 0 0 0,-1 1 0 0 0,1-1-13 0 0,-1 1-40 0 0,0 0 39 0 0,1-1 14 0 0,0 0 0 0 0,-1 0 0 0 0,1 0 0 0 0,0 0 0 0 0,0 0 0 0 0,11-7 0 0 0,20-10 64 0 0,-30 17-126 0 0,0-1-1 0 0,0 0 0 0 0,0 0 1 0 0,-1 0-1 0 0,1-1 0 0 0,-1 1 1 0 0,3-4 4340 0 0,-16-13-1523 0 0,11 18-2699 0 0,-18-17 253 0 0,17 17-319 0 0,0 0-33 0 0,1 0 35 0 0,-1 1-1 0 0,1 0 1 0 0,0-1 0 0 0,-1 1-1 0 0,1-1 1 0 0,-1 1 0 0 0,1-1 0 0 0,0 1-1 0 0,-1-1 1 0 0,1 1 0 0 0,0-1-1 0 0,-1 0 1 0 0,1 1 0 0 0,0-1 0 0 0,0 1-1 0 0,0-1 1 0 0,0 0 0 0 0,-1 0-1 0 0,1 0-55 0 0,0 0-1 0 0,0 0 0 0 0,0 0 0 0 0,0 0 0 0 0,-1 0 0 0 0,1 0 0 0 0,0 0 0 0 0,-1 0 1 0 0,1 0-1 0 0,-1 0 0 0 0,1 0 0 0 0,-1 0 0 0 0,1 1 0 0 0,-2-2 0 0 0,2 1 137 0 0,-1 1-12 0 0,1-1-48 0 0,-1 0-12 0 0,0 0 11 0 0,32 34-2038 0 0,-15-7 3461 0 0,-15-21-2399 0 0,0-4 993 0 0,-1-1-1 0 0,0 1 1 0 0,0 0 0 0 0,0 0-1 0 0,0-1 1 0 0,0 1 0 0 0,0 0-1 0 0,0 0 1 0 0,0 0 0 0 0,0-1-1 0 0,0 1 1 0 0,0 0 0 0 0,-1 1-1 0 0,1-1 37 0 0,-7 8 544 0 0,6-7-660 0 0,-1-1 0 0 0,1 1-1 0 0,0-1 1 0 0,0 1 0 0 0,0-1-1 0 0,0 1 1 0 0,0 0 0 0 0,0 0 0 0 0,0 0-1 0 0,0 2 1 0 0,-5 11 81 0 0,4-14 248 0 0,1-1-273 0 0,0 1 0 0 0,0-1 0 0 0,1 0 0 0 0,-1 0 0 0 0,0 1 0 0 0,0-1-1 0 0,1 0 1 0 0,-1 0 0 0 0,0 0 0 0 0,0 0 0 0 0,0 0 0 0 0,1 0 0 0 0,-1 0-1 0 0,0 0 1 0 0,0 0 0 0 0,0 0 0 0 0,1 0 0 0 0,-1 0 0 0 0,0-1 0 0 0,0 1-1 0 0,-1-1 1 0 0,2 1 39 0 0,-4 3-376 0 0,3-3 242 0 0,1 1 0 0 0,-1-1 1 0 0,1 0-1 0 0,-1 0 0 0 0,0 1 0 0 0,1-1 1 0 0,-1 0-1 0 0,1 1 0 0 0,-1-1 0 0 0,1 1 1 0 0,-1-1-1 0 0,1 0 0 0 0,-1 1 0 0 0,1-1 1 0 0,0 1-1 0 0,-1-1 0 0 0,1 1 0 0 0,0-1 0 0 0,-1 1 1 0 0,1 0-1 0 0,0-1 0 0 0,0 1 0 0 0,-1-1 1 0 0,1 1-1 0 0,0 0 0 0 0,0-1 0 0 0,0 1 1 0 0,0-1-1 0 0,0 1 0 0 0,0 1 0 0 0,0 7 119 0 0,0 0 0 0 0,0 0 0 0 0,-1 0 0 0 0,-2 10 268 0 0,3-18-232 0 0,-1 0 0 0 0,1-1-22 0 0,1 2-1164 0 0,-1-2 1057 0 0,2 0-637 0 0,-1 2 1395 0 0,-2 4 3697 0 0,0-6-4448 0 0,6 4-2941 0 0,-3-4 2988 0 0,0 1 11 0 0,0 0 0 0 0,-1-1 0 0 0,1 1 0 0 0,0-1 0 0 0,-1 0-10 0 0,0 1-33 0 0,0-1 32 0 0,1 0 1 0 0,0-1-33 0 0,0 1 43 0 0,-2 0 160 0 0,0 0-192 0 0,1 0 11 0 0,0-1-22 0 0,1 1 32 0 0,-1-1 1 0 0,0 1-33 0 0,0-1 32 0 0,1 0 11 0 0,0 0 0 0 0,-1 1-10 0 0,1-1-33 0 0,0-1 32 0 0,0 1 11 0 0,-1 0 0 0 0,14-8 11 0 0,-15 9 85 0 0,4 0-379 0 0,-2 0 283 0 0,0 0 0 0 0,-1 1 0 0 0,1-1 0 0 0,0 1 0 0 0,0-1 0 0 0,0 1 0 0 0,-1 0 0 0 0,1-1 0 0 0,0 1 0 0 0,-1 0 11 0 0,1-1 44 0 0,-2 0 227 0 0,1 1-206 0 0,0 0-60 0 0,0 0-5 0 0,-1-1 32 0 0,1 1-22 0 0,-1-1 32 0 0,0 1 13 0 0,1 0 4 0 0,-1 0-10 0 0,1 0-62 0 0,-1-1-57 0 0,1 2 44 0 0,0-1 5 0 0,0 1-44 0 0,0-2 1 0 0,-1 2 42 0 0,1-1 1 0 0,0 0-33 0 0,-1 0 43 0 0,1-1 43 0 0,0 2-33 0 0,0-1-10 0 0,0 1 0 0 0,0-1 0 0 0,0 1 0 0 0,0-1 0 0 0,1 1 0 0 0,-1-1 0 0 0,0 1 0 0 0,0-1 0 0 0,0 1 0 0 0,1-1-12 0 0,-1 0-78 0 0,0 0 52 0 0,0 0 0 0 0,1 0 0 0 0,-1 0 0 0 0,0 0 0 0 0,0 1 0 0 0,0-1 0 0 0,0 0 0 0 0,-1 1-1 0 0,1-1 1 0 0,0 0 0 0 0,0 1 0 0 0,0 2 908 0 0,-1-2-772 0 0,0-2-89 0 0,1 1 0 0 0,-1 0 0 0 0,0-1 0 0 0,-1 1-1 0 0,1 0 1 0 0,0-1 0 0 0,0 1 0 0 0,0 0 0 0 0,0-1 0 0 0,0 1 0 0 0,-1 0 0 0 0,1-1 0 0 0,0 1 0 0 0,-1 0-1 0 0,1-1 1 0 0,0 1 0 0 0,-1-1 0 0 0,1 1 0 0 0,-1-1 0 0 0,1 1 0 0 0,-1-1 0 0 0,0 2 0 0 0,1-2-63 0 0,-1 5-1497 0 0,-1-12 1280 0 0,2 2 325 0 0,-1 0 0 0 0,0 1 0 0 0,0-1 0 0 0,-2-6 0 0 0,2 10 0 0 0,1 0-33 0 0,1 30-252 0 0,-1-29 138 0 0,0 1 33 0 0,1 2 21 0 0,0-1-2 0 0,-2 13 265 0 0,1-13-290 0 0,-1 0-1 0 0,1 0 0 0 0,-1-1 1 0 0,1 1-1 0 0,-1 0 0 0 0,0-1 0 0 0,0 1 1 0 0,0 0-1 0 0,0-1 0 0 0,-1 3 1 0 0,1-5 76 0 0,-6 15 258 0 0,7-14-267 0 0,0 0-1 0 0,0 0 1 0 0,0 0 0 0 0,0 0-1 0 0,0 0 1 0 0,0 0-1 0 0,0 0 1 0 0,0 0 0 0 0,0 0-1 0 0,0 0 1 0 0,0 0-1 0 0,0 0 1 0 0,0 0 0 0 0,0 0-1 0 0,0 0 1 0 0,0 0-1 0 0,1 0 1 0 0,-1 0 0 0 0,0 0-1 0 0,0 0 1 0 0,0 0-1 0 0,0 0 1 0 0,0 0 0 0 0,0 0-1 0 0,0 0 1 0 0,0 0-1 0 0,0 0 1 0 0,0 1 0 0 0,0-1-1 0 0,-10 16 200 0 0,9-15-198 0 0,1 0 9 0 0,-1-1 32 0 0,1 1-33 0 0,-1 1-10 0 0,-9 17 211 0 0,10-19-158 0 0,0 1 1 0 0,-1 0-54 0 0,-1 7-2056 0 0,14-29 1578 0 0,-10 16 478 0 0,-1 0 0 0 0,1 1 0 0 0,0 0 0 0 0,1 0 0 0 0,-1 0 0 0 0,1 1 0 0 0,5-7 0 0 0,-6 7 3 0 0,-1 2-6 0 0,5-4-9 0 0,15-4-240 0 0,-8 2 1428 0 0,-14 7-821 0 0,19-3-182 0 0,-16 3-173 0 0,0-1 0 0 0,0 1 0 0 0,1 0 0 0 0,-1 0 0 0 0,-1 0 0 0 0,1 0 0 0 0,1 0 0 0 0,-1 0 0 0 0,0-2 0 0 0,12 2 11 0 0,-12 0 42 0 0,-2 0 1 0 0,2 0-44 0 0,-1 1-10 0 0,1-1 11 0 0,-2 0 32 0 0,2 0-19 0 0,-2 0 40 0 0,2 1-8 0 0,-1-1-35 0 0,0 0 32 0 0,4 4 1005 0 0,-4-2-1074 0 0,0-1 1 0 0,1 1-1 0 0,-1 0 1 0 0,1-1-1 0 0,-1 1 1 0 0,1-1 0 0 0,0 0-1 0 0,-1 1 1 0 0,1-1-1 0 0,0 0 1 0 0,3 1-1 0 0,6 4-48 0 0,-1-2 64 0 0,10 3-53 0 0,-20-7 96 0 0,2 0-33 0 0,0-1-10 0 0,-1 1-8 0 0,0 0 0 0 0,0-1 0 0 0,1 1-1 0 0,-1 0 1 0 0,0-1 0 0 0,0 1 0 0 0,0-1-1 0 0,1 1 1 0 0,-1-1 0 0 0,0 0-1 0 0,0 0 1 0 0,0 1 0 0 0,0-1 0 0 0,0 0-1 0 0,0 0 1 0 0,0 0 0 0 0,-1 0 0 0 0,1 0-1 0 0,1-1 1 0 0,-1-2-27 0 0,0 1 0 0 0,0 0 0 0 0,0 0 1 0 0,0-1-1 0 0,1-5 0 0 0,-1 2 25 0 0,-1 4-22 0 0,1 0 0 0 0,0-1 0 0 0,1 1 0 0 0,-1 0 0 0 0,1-1 0 0 0,-1 1 0 0 0,4-4 0 0 0,-3 4 35 0 0,-2 2 1 0 0,1 0 0 0 0,0-1 0 0 0,0 1 0 0 0,0 0 0 0 0,0 0 0 0 0,0 0 0 0 0,0 0 1 0 0,0 0-1 0 0,0 0 0 0 0,0 1 0 0 0,0-1 0 0 0,0 0 0 0 0,0 0 0 0 0,2 0 0 0 0,-2 0-4 0 0,0 1 0 0 0,0-1 0 0 0,1 0 3 0 0,-2 0-3 0 0,1 1 0 0 0,-1 0 0 0 0,0-1 0 0 0,1 1 0 0 0,-1 0 0 0 0,0-1-1 0 0,1 1 1 0 0,-1 0 0 0 0,1 0 0 0 0,-1-1 0 0 0,0 1 0 0 0,1 0 0 0 0,-1 0 0 0 0,1 0-1 0 0,-1 0 1 0 0,1 0 0 0 0,-1 0 0 0 0,1-1 0 0 0,-1 1 0 0 0,2 1 0 0 0,11-3 63 0 0,-9 1-63 0 0,12 3 5891 0 0,-33 5-6292 0 0,-9 4-53 0 0,26-11 396 0 0,4-2-2683 0 0,-2 1 2729 0 0,-1 1 1 0 0,1-1-1 0 0,-1 0 1 0 0,1 1 0 0 0,-1 0-1 0 0,1-1 1 0 0,3 1-1 0 0,15-4-181 0 0,-18 4 193 0 0,12-1-60 0 0,-14 1 63 0 0,1 0 2 0 0,1 0 1 0 0,0 0-1 0 0,-1 0 1 0 0,1 1-1 0 0,0-1 1 0 0,-1 0-1 0 0,1 1 1 0 0,0-1-1 0 0,-1 1 1 0 0,1-1-1 0 0,-1 1 1 0 0,1 0-1 0 0,-1 0 1 0 0,1 0-1 0 0,-1 0 1 0 0,1 0-1 0 0,1 1 1 0 0,-3-2 70 0 0,12 18 102 0 0,-11-16-178 0 0,0 0 14 0 0,0-2 39 0 0,0 2-40 0 0,-1 0-13 0 0,1-1 0 0 0,0 1 11 0 0,-1-1 32 0 0,0 0-22 0 0,0 0 22 0 0,1 0-33 0 0,0 1-10 0 0,-1 0 0 0 0,0 1-2 0 0,1-1-28 0 0,6 5-346 0 0,-5-6 366 0 0,0 0-33 0 0,1 2 32 0 0,0-2 11 0 0,10-1 0 0 0,-11-1 5 0 0,2 0-17 0 0,18 0 126 0 0,-22 1-162 0 0,1 0-27 0 0,0 0 59 0 0,0 0 6 0 0,0 0-33 0 0,1 0 22 0 0,-1 0-37 0 0,0-1-28 0 0,14-8-877 0 0,-15 9 899 0 0,0 0 8 0 0,1-1 35 0 0,0 1-33 0 0,-1-1 1 0 0,0 0 42 0 0,1-1 11 0 0,-1 1 0 0 0,1-1 0 0 0,-5-12 0 0 0,2 12 402 0 0,0-1-1 0 0,-1 0 0 0 0,1 1 1 0 0,0-1-1 0 0,-1 1 0 0 0,1 0 1 0 0,-1 0-1 0 0,-5-4 0 0 0,8 6-309 0 0,-8-7 4 0 0,7 5-117 0 0,0 0 7 0 0,0 0 0 0 0,0 0 0 0 0,0 0 1 0 0,0 0-1 0 0,0 1 0 0 0,0-1 0 0 0,1 0 1 0 0,-1 0-1 0 0,1-1 0 0 0,-1 1 0 0 0,1 0 1 0 0,0 0-1 0 0,0 0 0 0 0,0 0 0 0 0,0 0 1 0 0,0 0-1 0 0,1-2 0 0 0,-1 2 6 0 0,1 0-51 0 0,0 2 66 0 0,0-12-551 0 0,0 11 432 0 0,0-1-1 0 0,1 0 1 0 0,-1 0 0 0 0,0 1-1 0 0,1-1 1 0 0,-1 1 0 0 0,1-1-1 0 0,0 1 1 0 0,0 0 0 0 0,-1 0 0 0 0,1 0-1 0 0,4-2 1 0 0,-3 2 102 0 0,9-12-1 0 0,-12 13-43 0 0,0 0 1 0 0,3 0 7 0 0,3-11-47 0 0,-5 9 93 0 0,-1-11 1832 0 0,-4 9-684 0 0,3 3-1136 0 0,0 0-12 0 0,0 0 0 0 0,-1 0 11 0 0,2 1 32 0 0,-1-1-33 0 0,-1 0-10 0 0,1 0-10 0 0,1 1-33 0 0,-1-1 32 0 0,-1 0 11 0 0,1 0 0 0 0,0 0 11 0 0,0 0 42 0 0,-1 1 11 0 0,1-1 0 0 0,1 1 3 0 0,-17-9-430 0 0,16 9 323 0 0,1 0-1 0 0,0-1 0 0 0,0 1 1 0 0,0 0-1 0 0,-1-1 0 0 0,1 1 1 0 0,0-1-1 0 0,0 1 0 0 0,0 0 1 0 0,0-1-1 0 0,0 1 0 0 0,0-1 1 0 0,0 1-1 0 0,0 0 0 0 0,0-1 1 0 0,0 1-1 0 0,0-1 0 0 0,0 1 1 0 0,0 0-1 0 0,0-1 0 0 0,0 1 1 0 0,1 0-1 0 0,-1-1 0 0 0,0 0 1 0 0,4-8-970 0 0,4-8 452 0 0,-8 16 558 0 0,1 0 0 0 0,-1-1 0 0 0,0 0 0 0 0,0 0 0 0 0,1 1 0 0 0,-1-1 0 0 0,1 0 0 0 0,0 0 0 0 0,-1 1 0 0 0,1-5 23 0 0,0 2 9 0 0,0-1 0 0 0,0 1-1 0 0,-1-1 1 0 0,0-7 0 0 0,-3-18 674 0 0,2 21-806 0 0,1 6 237 0 0,0 1-1 0 0,0-1 0 0 0,0 1 1 0 0,0 0-1 0 0,-1-1 0 0 0,0 1 1 0 0,1 0-1 0 0,-1-1 0 0 0,0 1 1 0 0,0 0-1 0 0,-2-4 0 0 0,-9-11 128 0 0,8 11 106 0 0,4 5-234 0 0,-1-1 0 0 0,1 1 0 0 0,-1 0 0 0 0,0 0 0 0 0,1 0 0 0 0,-1 0 0 0 0,0 0 0 0 0,0 0 0 0 0,0 0 0 0 0,0 0 0 0 0,0 1 0 0 0,0-1 0 0 0,-1-1 0 0 0,2 2-60 0 0,-10-1 670 0 0,10 1-744 0 0,0 0 1 0 0,-1 0-1 0 0,1 0 0 0 0,0-1 0 0 0,0 1 1 0 0,-1 0-1 0 0,1 0 0 0 0,0 0 0 0 0,0 0 0 0 0,-1-1 1 0 0,1 1-1 0 0,0 0 0 0 0,0 0 0 0 0,-1 0 1 0 0,1 0-1 0 0,0 0 0 0 0,0 0 0 0 0,-1 0 1 0 0,1 0-1 0 0,0 0 0 0 0,-1 0 0 0 0,1 0 0 0 0,0 0 1 0 0,-1 0-1 0 0,1 0 0 0 0,0 0 0 0 0,0 0 1 0 0,-1 0-1 0 0,1 0 0 0 0,0 0 0 0 0,0 0 1 0 0,-1 0-1 0 0,1 1 0 0 0,0-1 0 0 0,0 0 0 0 0,-1 0 1 0 0,1 0-1 0 0,0 1 0 0 0,-1-1-5 0 0,1 0 0 0 0,-1 1 0 0 0,1-1 0 0 0,0 0 0 0 0,-1 0 0 0 0,1 1 0 0 0,-1-1 0 0 0,1 0 0 0 0,-1 0 1 0 0,1 0-1 0 0,-1 1 0 0 0,1-1 0 0 0,-1 0 0 0 0,1 0 0 0 0,-1 0 0 0 0,1 0 0 0 0,-1 0 0 0 0,1 0 0 0 0,-1 0 0 0 0,1 0 0 0 0,-1 0 0 0 0,1-1 0 0 0,-1 1 0 0 0,1 0 0 0 0,0 0 0 0 0,-1 0 0 0 0,0-1 0 0 0,1 1-45 0 0,-2 0 36 0 0,-26 9-372 0 0,28-9 373 0 0,-1 0 0 0 0,1 0 0 0 0,0 0 0 0 0,0 0 0 0 0,-1 1 0 0 0,1-1 0 0 0,0 0 0 0 0,-1 0-1 0 0,1 0 1 0 0,0 0 0 0 0,-1-1 0 0 0,1 1 0 0 0,0 0 0 0 0,0 0 0 0 0,-1 0 0 0 0,1 0 0 0 0,0 0 0 0 0,-1 0 0 0 0,1 0 0 0 0,0 0-1 0 0,0-1 1 0 0,-1 1 0 0 0,1 0 0 0 0,0 0 0 0 0,0 0 0 0 0,0-1 0 0 0,-1 1 0 0 0,1 0 0 0 0,0 0 0 0 0,0 0 0 0 0,0-1 0 0 0,0 1-1 0 0,-1-1 1 0 0,-1-12-654 0 0,0-1 395 0 0,-1 3 265 0 0,2 7-1 0 0,0 0 1 0 0,0 0-1 0 0,-1 0 0 0 0,1 0 0 0 0,-1 1 0 0 0,0-1 0 0 0,0 0 0 0 0,0 1 0 0 0,-3-5 0 0 0,-11-16 420 0 0,16 24-340 0 0,-1-1-63 0 0,1 0-1 0 0,-1 0 0 0 0,0 1 1 0 0,1-1-1 0 0,-1 0 0 0 0,1 0 1 0 0,-1 0-1 0 0,1 0 0 0 0,-1 1 1 0 0,1-1-1 0 0,0 0 0 0 0,-1-2 1 0 0,-1-2-2 0 0,-10-32 127 0 0,12 36-92 0 0,-1 0 0 0 0,1 0-1 0 0,-1 0 1 0 0,1 0 0 0 0,-1 0-1 0 0,1 0 1 0 0,-1 0 0 0 0,0 0-1 0 0,1 0 1 0 0,-1 0 0 0 0,-1-1-1 0 0,-11-12 253 0 0,13 13-236 0 0,0 1 0 0 0,-1-1-36 0 0,-1 0 50 0 0,0-1 0 0 0,1 1 0 0 0,-1 0 0 0 0,0-1 1 0 0,0 1-1 0 0,-4-2 0 0 0,-8-6 363 0 0,13 8-437 0 0,0 0 0 0 0,0 0 0 0 0,0 0 0 0 0,0 0 0 0 0,0 0 0 0 0,0 0 0 0 0,-1 0 0 0 0,1 0 0 0 0,-20-11 448 0 0,21 11-448 0 0,-13-5-64 0 0,-28-14 128 0 0,36 14-111 0 0,-6 1 17 0 0,1 3 43 0 0,-14-5 41 0 0,23 7-97 0 0,0-1 32 0 0,0 1 11 0 0,0-1 0 0 0,-1 1-10 0 0,1 0-148 0 0,-13-10-954 0 0,13 9 1112 0 0,0 0-10 0 0,-28-23 84 0 0,29 25-122 0 0,-9-11-112 0 0,8 9 160 0 0,0-1 0 0 0,0 2 0 0 0,1-1 0 0 0,-1-1 0 0 0,0 1 0 0 0,-4-7-52 0 0,-8-16-376 0 0,12 23 428 0 0,0 0 0 0 0,-4-8 4 0 0,6 5-60 0 0,-8-12-158 0 0,7 15 171 0 0,0 0 32 0 0,-1 0 1 0 0,1 0-33 0 0,0 0 32 0 0,0 0 1 0 0,-1 1-33 0 0,1-2 32 0 0,0 1 11 0 0,0 0-12 0 0,0 0-36 0 0,0 0 24 0 0,0 1-36 0 0,0-1 0 0 0,0-1 36 0 0,0 2-24 0 0,0-1 36 0 0,0 0 2 0 0,0 0-33 0 0,0 0 32 0 0,0 0 11 0 0,0-1 0 0 0,0 1 0 0 0,-1-1 0 0 0,0 1 0 0 0,1 0 0 0 0,0-1 0 0 0,-1 0 0 0 0,1 1 0 0 0,-1-1 0 0 0,1 1 0 0 0,0 0 0 0 0,-1-1 0 0 0,1 1 0 0 0,-1-1 0 0 0,1 1 0 0 0,-1 0 0 0 0,0-1 0 0 0,1 1 11 0 0,0 1 32 0 0,-1-2-33 0 0,0 2 1 0 0,1-1 32 0 0,0 0-43 0 0,0 1-55 0 0,1 4-1720 0 0,0 1 1731 0 0,0-1 1 0 0,1 0 0 0 0,-1 0-1 0 0,1 0 1 0 0,0 0 0 0 0,4 5-1 0 0,1 3 44 0 0,5 8 0 0 0,-8-17 0 0 0,-1 1 0 0 0,12 24 0 0 0,-14-26 0 0 0,1 0 0 0 0,-1-1 0 0 0,0 1 0 0 0,0 0 0 0 0,0 0 0 0 0,1 0 0 0 0,-1-1 0 0 0,0 1 0 0 0,0 0 0 0 0,-1 0 0 0 0,1 0 0 0 0,0 0 0 0 0,0 0 0 0 0,9 17-64 0 0,-9-17 64 0 0,1-1 0 0 0,-1 1 0 0 0,10 16 0 0 0,-10-16 0 0 0,0-1 0 0 0,0 0 11 0 0,-1 0 32 0 0,1 0-33 0 0,5 19-10 0 0,0-5-10 0 0,-4-10 35 0 0,0 1 0 0 0,0-1 0 0 0,-1 0 0 0 0,1 1 0 0 0,-1-1 0 0 0,0 8 1 0 0,-2 7 176 0 0,1-18-202 0 0,0 0 0 0 0,-1 0 0 0 0,-1 13 64 0 0,-7 32 72 0 0,8-45-125 0 0,-3 12-40 0 0,-6 8 309 0 0,-1 0-206 0 0,-3 4 54 0 0,13-24-115 0 0,1-1-6 0 0,-1 0 0 0 0,1 0-1 0 0,-1 0 1 0 0,1 0 0 0 0,-1 0 0 0 0,0 0-1 0 0,1 0 1 0 0,-1 0 0 0 0,0 0 0 0 0,0 0 0 0 0,0 0-1 0 0,0 0 1 0 0,0-1 0 0 0,0 1 0 0 0,0 0-1 0 0,-2 0 1 0 0,-8 14-79 0 0,-5 7 8 0 0,14-20 44 0 0,0 1 0 0 0,1-1 0 0 0,-1 0-1 0 0,1 0 1 0 0,-1 1 0 0 0,1-1 0 0 0,0 1-1 0 0,0 0 1 0 0,0-1 0 0 0,0 1 0 0 0,0 0 0 0 0,1-1-1 0 0,-1 1 1 0 0,1 0 0 0 0,0 0 0 0 0,0-1-1 0 0,0 1 1 0 0,0 0 0 0 0,0 0 0 0 0,1 3 0 0 0,0 11-76 0 0,-3-5-117 0 0,1 0-1 0 0,1 0 0 0 0,0 1 0 0 0,1-1 1 0 0,0 0-1 0 0,3 13 0 0 0,1-51-650 0 0,0 3 3694 0 0,-6 25-2887 0 0,0 0 0 0 0,0 0 0 0 0,1 1 0 0 0,-1-1 0 0 0,1 0 0 0 0,0 0 0 0 0,0 1 0 0 0,-1 2 1 0 0,1 4-58 0 0,-2-4 108 0 0,1 3-36 0 0,0 0 1 0 0,-1-1-1 0 0,0 1 0 0 0,-1-1 0 0 0,1 0 1 0 0,-2 0-1 0 0,-4 10 484 0 0,8-19-1191 0 0,-1 1 736 0 0,1-1 0 0 0,0 1 0 0 0,0-1 0 0 0,0 1 0 0 0,0-1 0 0 0,0 1 0 0 0,0-1 0 0 0,0 1 0 0 0,1 0 0 0 0,0-3 0 0 0,-1 0 2236 0 0,-7 15-2063 0 0,6-10-575 0 0,-6 12-95 0 0,6-5-3281 0 0,18-22 2780 0 0,-14 10 1001 0 0,-3 4 7 0 0,1-1 1 0 0,-1 0 0 0 0,1 0-1 0 0,0 0 1 0 0,0 1 0 0 0,-1-1 0 0 0,1 0-1 0 0,0 1 1 0 0,0-1 0 0 0,0 0-1 0 0,0 1 1 0 0,-1-1 0 0 0,4 0 2629 0 0,-4 2-2651 0 0,-1-1 0 0 0,1 0 1 0 0,0 1-1 0 0,0-1 0 0 0,0 1 1 0 0,0-1-1 0 0,0 1 0 0 0,-1-1 0 0 0,1 1 1 0 0,0-1-1 0 0,0 1 0 0 0,0-1 0 0 0,0 1 1 0 0,0-1-1 0 0,0 1 0 0 0,1-1 0 0 0,-1 1 1 0 0,0-1-1 0 0,0 1 0 0 0,0-1 1 0 0,0 1-1 0 0,1-1 0 0 0,-1 1 0 0 0,0-1 1 0 0,0 1-1 0 0,1-1 0 0 0,-1 0 0 0 0,0 1 1 0 0,1-1-1 0 0,-1 1 0 0 0,0-1 0 0 0,1 0 1 0 0,-1 0-1 0 0,1 1 0 0 0,-1-1 1 0 0,0 0-1 0 0,1 1 0 0 0,-1-1 0 0 0,1 0 1 0 0,-1 0-1 0 0,2 0 0 0 0,-1 1-182 0 0,0-1 1 0 0,1 1-1 0 0,-1-1 0 0 0,1 1 0 0 0,-1-1 1 0 0,1 0-1 0 0,-1 0 0 0 0,1 0 0 0 0,-1 0 1 0 0,4 0-1 0 0,-3-1 206 0 0,-1 1 3 0 0,0 0 0 0 0,0-1 0 0 0,0 1 0 0 0,0 0 0 0 0,0-1 0 0 0,0 1 0 0 0,0-1-1 0 0,-1 1 1 0 0,1-1 0 0 0,0 1 0 0 0,0-1 0 0 0,0 1 0 0 0,2-5 3312 0 0,15 34-4971 0 0,-7 10 1944 0 0,-10-38-250 0 0,0 0-1 0 0,-1 0 1 0 0,1 1-1 0 0,0-1 1 0 0,0 0-1 0 0,-1 0 1 0 0,1 0-1 0 0,0 0 1 0 0,0 0-1 0 0,0-1 1 0 0,0 1-1 0 0,0 0 1 0 0,0 0-1 0 0,1 0 1 0 0,-1-1-1 0 0,0 1 1 0 0,0-1-1 0 0,0 1 1 0 0,1-1-1 0 0,-1 1 1 0 0,0-1-1 0 0,1 0 1 0 0,-1 0-1 0 0,0 0 1 0 0,1 0-1 0 0,1 0 1 0 0,3 1 59 0 0,27 14-23 0 0,3 5 1742 0 0,-39-21-1735 0 0,0 0-1 0 0,0 1 1 0 0,0-1-1 0 0,1 0 1 0 0,-1 0-1 0 0,0-1 0 0 0,1 1 1 0 0,-1-1-1 0 0,1 1 1 0 0,-1-1-1 0 0,1 0 1 0 0,-1 0-1 0 0,-2-4 1 0 0,0 2-32 0 0,-1-1-94 0 0,4 3 18 0 0,0-1 0 0 0,-1 1-1 0 0,1 0 1 0 0,-1 0 0 0 0,0 0 0 0 0,1 1 0 0 0,-4-3 0 0 0,2 5 299 0 0,-1 2-597 0 0,-3-3-2645 0 0,5 4 4459 0 0,1 8-1954 0 0,-2-27 608 0 0,0 0 0 0 0,-8-16 1 0 0,3 9-121 0 0,3 5-19 0 0,3 11-6 0 0,0-1 0 0 0,0 0 0 0 0,1 0 0 0 0,0 0 0 0 0,1 0 0 0 0,-2-13 0 0 0,3 20-58 0 0,1 1-140 0 0,0-1 93 0 0,0 0-1 0 0,0 1 1 0 0,0 0-1 0 0,0-1 1 0 0,0 1 0 0 0,0-1-1 0 0,0 1 1 0 0,0 0-1 0 0,-1 0 1 0 0,1 0-1 0 0,0-1 1 0 0,-1 1 0 0 0,1 0-1 0 0,0 0 1 0 0,-1 0-1 0 0,1 0 1 0 0,-1 0-1 0 0,1 0 1 0 0,-1 2 0 0 0,11 27 372 0 0,-8-23-444 0 0,0 3 123 0 0,-1-3 3 0 0,0 0 1 0 0,1 0-1 0 0,0 0 0 0 0,1 0 0 0 0,5 8 0 0 0,-9-15-114 0 0,2-14-847 0 0,-4-22 2899 0 0,-8-48 1 0 0,3 36-1751 0 0,34 124-603 0 0,-16-34 145 0 0,-6-20 194 0 0,0-1 0 0 0,2 0-1 0 0,10 22 1 0 0,-17-43 28 0 0,3-13-974 0 0,-3-4 1519 0 0,-1 1 0 0 0,-4-22 0 0 0,2 19 122 0 0,-1-27 0 0 0,5 54-1005 0 0,0 1 0 0 0,1-1 0 0 0,0 0 0 0 0,6 13 0 0 0,1 9 312 0 0,-2-3 24 0 0,-4-12 2 0 0,1 0-1 0 0,0 0 0 0 0,9 18 0 0 0,-13-33 71 0 0,0 0 0 0 0,0 0 0 0 0,0 1-1 0 0,0-1 1 0 0,0 0 0 0 0,0 0 0 0 0,0 0-1 0 0,0 0 1 0 0,0 0 0 0 0,0 0 0 0 0,0 0-1 0 0,0 0 1 0 0,0 0 0 0 0,0 1 0 0 0,0-1-1 0 0,0 0 1 0 0,1 0 0 0 0,-1 0 0 0 0,0 0-1 0 0,0 0 1 0 0,0 0 0 0 0,0 0 0 0 0,0 0-1 0 0,0 0 1 0 0,0 0 0 0 0,0 0 0 0 0,0 0-1 0 0,0 0 1 0 0,0 0 0 0 0,0 0 0 0 0,0 0-1 0 0,1 1 1 0 0,-1-1 0 0 0,0 0 0 0 0,0 0-1 0 0,0 0 1 0 0,0 0 0 0 0,0 0 0 0 0,0 0-1 0 0,0 0 1 0 0,0 0 0 0 0,0 0-1 0 0,1 0 1 0 0,-1 0 0 0 0,0 0 0 0 0,0 0-1 0 0,0-1 1 0 0,0 1 0 0 0,0 0 0 0 0,0 0-1 0 0,0 0 1 0 0,0 0 0 0 0,0 0 0 0 0,0 0-1 0 0,0 0 1 0 0,1 0 0 0 0,-1 0 0 0 0,2-7-396 0 0,-1-10 1374 0 0,-13-138 2367 0 0,23 201-3255 0 0,2 4-433 0 0,-5-4 331 0 0,-8-46-122 0 0,3-4-1499 0 0,-3 2 1644 0 0,1 0-1 0 0,0 0 1 0 0,0 0 0 0 0,-1 0 0 0 0,1 0 0 0 0,-1 0 0 0 0,0 0 0 0 0,1-3 0 0 0,-1 4 14 0 0,4-24 48 0 0,-1 16-2 0 0,-1-1 0 0 0,-1 0 1 0 0,1-18-1 0 0,-3 35 94 0 0,0 0-1 0 0,0 0 1 0 0,-3 11-1 0 0,-3 9 146 0 0,-4 62-356 0 0,11-89 77 0 0,10-20-2651 0 0,3-11 2518 0 0,4-13 2876 0 0,-18 47-2676 0 0,0 0 1 0 0,0 0 0 0 0,1 1 0 0 0,-1-1 0 0 0,1 0-1 0 0,-1 6 1 0 0,1-8-185 0 0,4-3-2597 0 0,-4 1 2632 0 0,1 1 1 0 0,-1-1 0 0 0,1 1 0 0 0,-1-1-1 0 0,1 1 1 0 0,-1-1 0 0 0,0 0 0 0 0,1 1-1 0 0,-1-1 1 0 0,0 1 0 0 0,1-1 0 0 0,-1-1-1 0 0,6-13 168 0 0,-6 13-70 0 0,28-104 2599 0 0,-16 53-1729 0 0,-22 130 1181 0 0,1-6-2629 0 0,9-71 498 0 0,16-10-2857 0 0,-11 4 2920 0 0,0 0-1 0 0,0 0 1 0 0,0-1-1 0 0,-1 1 1 0 0,0-1 0 0 0,0 0-1 0 0,3-9 1 0 0,10-17 3413 0 0,-18 41-3318 0 0,0 0 0 0 0,0-1-1 0 0,0 1 1 0 0,-4 8-1 0 0,3-7-22 0 0,0-1 0 0 0,-2 15-1 0 0,4-23-93 0 0,0 0 0 0 0,0 1 0 0 0,0-1 0 0 0,0 0 0 0 0,0 0-1 0 0,0 0 1 0 0,0 1 0 0 0,0-1 0 0 0,0 0 0 0 0,0 0 0 0 0,0 1 0 0 0,0-1 0 0 0,0 0-1 0 0,0 0 1 0 0,0 0 0 0 0,0 1 0 0 0,0-1 0 0 0,1 0 0 0 0,-1 0 0 0 0,0 0 0 0 0,0 1-1 0 0,0-1 1 0 0,0 0 0 0 0,0 0 0 0 0,0 0 0 0 0,1 0 0 0 0,-1 1 0 0 0,0-1 0 0 0,0 0-1 0 0,0 0 1 0 0,0 0 0 0 0,1 0 0 0 0,-1 0 0 0 0,7-2-1707 0 0,6-12-786 0 0,1-6 2463 0 0,-14 20 173 0 0,12 46 3585 0 0,-30-57-4237 0 0,4-2-1297 0 0,13 12 1125 0 0,1 2 80 0 0,8 7-21 0 0,13 19 601 0 0,-10-11 157 0 0,-11-16 68 0 0,0 0-127 0 0,2 2-44 0 0,1 1 278 0 0,0 1 1 0 0,0 0-1 0 0,0 0 0 0 0,4 7 0 0 0,-2-3 1950 0 0,-7-9-2128 0 0,0-1-1 0 0,0 0 1 0 0,1 1 0 0 0,-1-1 0 0 0,1 0 0 0 0,-1 0-1 0 0,-1-3 1 0 0,1 2-43 0 0,-10-15-18 0 0,10 14-24 0 0,0-1-1 0 0,-1 1 1 0 0,0 0 0 0 0,0 0 0 0 0,0 0-1 0 0,-1 0 1 0 0,1 1 0 0 0,-1-1-1 0 0,0 1 1 0 0,0 0 0 0 0,-5-3 0 0 0,16 9-1580 0 0,-5-2 1410 0 0,0 0-1 0 0,0 0 1 0 0,0 0-1 0 0,0 0 1 0 0,0-1-1 0 0,0 1 1 0 0,0-1-1 0 0,2 1 1 0 0,-3-1 124 0 0,-1 0 1 0 0,1 0 0 0 0,0-1 0 0 0,-1 1 0 0 0,1 0 0 0 0,0 0 0 0 0,-1-1 0 0 0,1 1-1 0 0,0 0 1 0 0,-1-1 0 0 0,1 1 0 0 0,-1 0 0 0 0,1-1 0 0 0,0 1 0 0 0,-1-1 0 0 0,1 1-1 0 0,-1-1 1 0 0,0 1 0 0 0,1-1 0 0 0,-1 0 0 0 0,1 1 0 0 0,-1-1 0 0 0,0 0 0 0 0,1 1-1 0 0,-1-1 1 0 0,0 0 0 0 0,0 1 0 0 0,0-1 0 0 0,1 0 0 0 0,-1 0 0 0 0,3-16 135 0 0,0 0 0 0 0,-1 0 0 0 0,-1-1 0 0 0,0-18 4653 0 0,-4 58-5798 0 0,3-18 971 0 0,-2 13-11 0 0,1 1 1 0 0,2 28-1 0 0,0-43-91 0 0,0 0 0 0 0,0 1 0 0 0,0-1 0 0 0,0 0 0 0 0,1 0 0 0 0,-1 0 0 0 0,1 0 0 0 0,3 5 0 0 0,5 8-322 0 0,5 20-1023 0 0,-15-36 1446 0 0,1 1-972 0 0,8 11 3206 0 0,-13-34-2038 0 0,3 19-134 0 0,-6-21 176 0 0,2 0 0 0 0,-3-26 0 0 0,8 48-250 0 0,0 1 15 0 0,0 0 0 0 0,0 0 0 0 0,0 0 0 0 0,0 0 0 0 0,0 0 0 0 0,0 0 0 0 0,0-1 0 0 0,0 1 0 0 0,1 0 0 0 0,-1 0 0 0 0,0 0 0 0 0,1 0 0 0 0,-1 0 0 0 0,1 0 0 0 0,-1 0 0 0 0,1 0 0 0 0,0-1 0 0 0,-1 2 259 0 0,0-21 1508 0 0,-1 16-1544 0 0,0 1 0 0 0,-1 0 0 0 0,0-1 0 0 0,0 1 0 0 0,-3-5 0 0 0,3 5-148 0 0,0 0 0 0 0,-1 0-1 0 0,2 0 1 0 0,-1-1 0 0 0,-1-5-1 0 0,2 4-53 0 0,1 1 1 0 0,-1 0-1 0 0,2-1 0 0 0,-1 1 1 0 0,0-1-1 0 0,1 1 0 0 0,0-1 0 0 0,1 1 1 0 0,2-7-1 0 0,3-16 392 0 0,0 96-2207 0 0,-7-68 1915 0 0,0 16 175 0 0,0-14-248 0 0,0 0-1 0 0,0 0 1 0 0,0 1-1 0 0,0-1 0 0 0,0 0 1 0 0,-1 1-1 0 0,0 1 1 0 0,1-3 157 0 0,-1-5-193 0 0,0-1 0 0 0,1 1-1 0 0,-1 0 1 0 0,1 0 0 0 0,0 0 0 0 0,0-7 0 0 0,0 7 26 0 0,0 2 45 0 0,1-4 212 0 0,-1 0-1 0 0,0 0 1 0 0,-1 0 0 0 0,1 0-1 0 0,-1 0 1 0 0,0 0 0 0 0,-1 1-1 0 0,0-1 1 0 0,-2-7 0 0 0,3 13-105 0 0,1-1-12 0 0,-1 0-1 0 0,0 0 1 0 0,0 0-1 0 0,0 0 1 0 0,0 0-1 0 0,0 0 1 0 0,0 1 0 0 0,0-1-1 0 0,0 1 1 0 0,0-1-1 0 0,-1 0 1 0 0,1 1-1 0 0,0 0 1 0 0,0-1-1 0 0,0 1 1 0 0,-2 0 0 0 0,1 0-119 0 0,1 0 0 0 0,0 0 1 0 0,-1 0-1 0 0,1 0 1 0 0,0 1-1 0 0,-1-1 1 0 0,1 0-1 0 0,0 1 0 0 0,-1-1 1 0 0,1 1-1 0 0,0 0 1 0 0,0-1-1 0 0,0 1 1 0 0,0 0-1 0 0,0 0 1 0 0,0 0-1 0 0,0 0 0 0 0,0 0 1 0 0,0 0-1 0 0,0 0 1 0 0,0 0-1 0 0,0 0 1 0 0,1 0-1 0 0,-1 0 0 0 0,0 1 1 0 0,1-1-1 0 0,-1 0 1 0 0,0 3-1 0 0,-5 23-438 0 0,1 0 1 0 0,-3 36-1 0 0,-3 22-66 0 0,11-85 399 0 0,4-5-490 0 0,0 0 319 0 0,0 0 0 0 0,0 0 1 0 0,-1-1-1 0 0,0 1 0 0 0,5-11 1 0 0,11-41-2363 0 0,-11 31 2171 0 0,0 0 7882 0 0,-14 46-8386 0 0,-1 53-1553 0 0,7-73 2435 0 0,1 0-827 0 0,0 0 881 0 0,-1 0 0 0 0,1 0-1 0 0,-1-1 1 0 0,1 1-1 0 0,-1 0 1 0 0,1 0 0 0 0,-1 0-1 0 0,1 0 1 0 0,-1-1-1 0 0,1 1 1 0 0,-1 0 0 0 0,1-1-1 0 0,-1 1 1 0 0,1 0-1 0 0,-1-1 1 0 0,1 1 0 0 0,-1 0-1 0 0,0-1 1 0 0,1 1-1 0 0,-1-1 1 0 0,0 1-1 0 0,1-1 1 0 0,-1 1 0 0 0,1-2-1 0 0,7-13-712 0 0,-6 11 871 0 0,-1 3-46 0 0,0-1-1 0 0,0 1 1 0 0,-1-1-1 0 0,1 1 1 0 0,-1-1 0 0 0,1 1-1 0 0,-1-1 1 0 0,1 1-1 0 0,-1-4 1 0 0,1 9-42 0 0,-1 0 1 0 0,1 0 0 0 0,0-1-1 0 0,0 1 1 0 0,4 6-1 0 0,0 7-77 0 0,-1 4 39 0 0,5 15 38 0 0,-9-35-109 0 0,2-2-1838 0 0,-1 0 1902 0 0,0 0 0 0 0,0 0 0 0 0,0 1 1 0 0,-1-1-1 0 0,1 0 0 0 0,0 0 0 0 0,-1 0 1 0 0,1 0-1 0 0,0 0 0 0 0,-1 0 0 0 0,0 0 0 0 0,1-2 6 0 0,-1 3 4 0 0,0-1 74 0 0,-1-11 1577 0 0,1 5 2574 0 0,-2 6-4149 0 0,1-1-64 0 0,0 1 246 0 0,-21-9 1440 0 0,20 8-1688 0 0,0 1 0 0 0,-1 0-1 0 0,0-1 1 0 0,1 1 0 0 0,-1 0-1 0 0,1 0 1 0 0,-1 1 0 0 0,0-1 0 0 0,0 1-1 0 0,0-1 1 0 0,1 1 0 0 0,-6 0-1 0 0,3 1 43 0 0,0 0-1 0 0,0 0 0 0 0,1 0 1 0 0,-1 1-1 0 0,0 0 0 0 0,-6 3 0 0 0,-60 27 1330 0 0,58-24-1556 0 0,21-16-3417 0 0,6-11 2780 0 0,-7 7 689 0 0,-2 6 96 0 0,9-13 27 0 0,-1 0 0 0 0,0-2 0 0 0,-1 1 0 0 0,14-36 0 0 0,-26 56 183 0 0,-7 6 3883 0 0,-10 8-4411 0 0,11-8 60 0 0,-15 18 156 0 0,1 1 0 0 0,-31 50 0 0 0,65-97-4671 0 0,9-14 4722 0 0,-7 7 72 0 0,-10 20 33 0 0,-1 0-1 0 0,0-1 1 0 0,-1 1 0 0 0,0-1 0 0 0,6-19 0 0 0,-10 29 51 0 0,0-1-1 0 0,0 1 1 0 0,0 0-1 0 0,0 0 1 0 0,0 0-1 0 0,0 0 1 0 0,0-1-1 0 0,0 1 1 0 0,0 0-1 0 0,0 0 1 0 0,0 0-1 0 0,0 0 1 0 0,0-1-1 0 0,0 1 1 0 0,0 0-1 0 0,0 0 1 0 0,0 0-1 0 0,0 0 1 0 0,0-1-1 0 0,0 1 1 0 0,0 0-1 0 0,0 0 1 0 0,0 0-1 0 0,0 0 1 0 0,0-1-1 0 0,0 1 1 0 0,0 0-1 0 0,0 0 1 0 0,-1 0 0 0 0,1 0-1 0 0,0 0 1 0 0,0-1-1 0 0,0 1 1 0 0,0 0-1 0 0,0 0 1 0 0,-1 0-1 0 0,1 0 1 0 0,0 0-1 0 0,0 0 1 0 0,0 0-1 0 0,0 0 1 0 0,0 0-1 0 0,-1 0 1 0 0,1-1-1 0 0,0 1 1 0 0,0 0-1 0 0,-10 5 1298 0 0,-9 12-1434 0 0,6 1-222 0 0,1 2-1 0 0,1-1 1 0 0,1 2-1 0 0,-10 25 1 0 0,-7 13 543 0 0,27-59-440 0 0,11-26-3517 0 0,20-49 2780 0 0,-20 51 929 0 0,0-1 0 0 0,4-30 3727 0 0,-15 55-3687 0 0,0 0 1 0 0,-9 6 1603 0 0,-8 10-1517 0 0,-19 46-1218 0 0,27-45 1078 0 0,0 0-1 0 0,-2 0 1 0 0,0-1 0 0 0,-14 15 0 0 0,64-134-2603 0 0,-34 89 2661 0 0,-2 9 13 0 0,-1 0 0 0 0,-1 0-1 0 0,1 0 1 0 0,-1 0 0 0 0,0 0-1 0 0,0 0 1 0 0,1-10 0 0 0,-2 15-8 0 0,0-1 1 0 0,0 1-1 0 0,0 0 1 0 0,0 0-1 0 0,0 0 0 0 0,0 0 1 0 0,0 0-1 0 0,0-1 1 0 0,-1 1-1 0 0,1 0 0 0 0,0 0 1 0 0,0 0-1 0 0,0 0 1 0 0,0 0-1 0 0,0-1 0 0 0,0 1 1 0 0,0 0-1 0 0,0 0 1 0 0,0 0-1 0 0,0 0 1 0 0,0 0-1 0 0,-1 0 0 0 0,1 0 1 0 0,0 0-1 0 0,0-1 1 0 0,0 1-1 0 0,0 0 0 0 0,0 0 1 0 0,0 0-1 0 0,-1 0 1 0 0,1 0-1 0 0,0 0 0 0 0,0 0 1 0 0,0 0-1 0 0,0 0 1 0 0,0 0-1 0 0,-1 0 1 0 0,1 0-1 0 0,0 0 0 0 0,0 0 1 0 0,0 0-1 0 0,0 0 1 0 0,0 0-1 0 0,-1 0 0 0 0,1 0 1 0 0,0 0-1 0 0,0 0 1 0 0,0 0-1 0 0,-10 7 786 0 0,-5 10-1177 0 0,1 3-154 0 0,1 0 0 0 0,-12 25 0 0 0,-1 3-69 0 0,26-57-626 0 0,2 0 641 0 0,-1 1 0 0 0,1-1 0 0 0,5-14 0 0 0,1-4 512 0 0,5-19 20 0 0,5-31 40 0 0,-17 77 21 0 0,-1 0 0 0 0,0 0 0 0 0,0 0 1 0 0,0-1-1 0 0,0 1 0 0 0,0 0 1 0 0,0 0-1 0 0,0 0 0 0 0,0 0 0 0 0,0-1 1 0 0,0 1-1 0 0,0 0 0 0 0,0 0 1 0 0,0 0-1 0 0,0 0 0 0 0,0-1 0 0 0,0 1 1 0 0,0 0-1 0 0,0 0 0 0 0,0 0 1 0 0,0-1-1 0 0,0 1 0 0 0,0 0 0 0 0,0 0 1 0 0,0 0-1 0 0,0 0 0 0 0,0 0 1 0 0,0-1-1 0 0,0 1 0 0 0,0 0 0 0 0,0 0 1 0 0,-1 0-1 0 0,1 0 0 0 0,0 0 1 0 0,0-1-1 0 0,0 1 0 0 0,0 0 0 0 0,0 0 1 0 0,-1 0-1 0 0,1 0 0 0 0,0 0 1 0 0,0 0-1 0 0,0 0 0 0 0,0 0 0 0 0,0 0 1 0 0,-1 0-1 0 0,1 0 0 0 0,-9 6 1325 0 0,-7 12-1228 0 0,-7 19-818 0 0,-21 49-1 0 0,27-52 648 0 0,23-43-1114 0 0,9-14-1440 0 0,43-146 3384 0 0,-57 159 239 0 0,-7 14 967 0 0,-7 14-1341 0 0,-5 23-1220 0 0,-23 71 0 0 0,41-106-2434 0 0,4-11 2035 0 0,6-14 777 0 0,3-21 793 0 0,-3-1 0 0 0,7-45 594 0 0,-18 86-1119 0 0,0 0 1 0 0,1 1-1 0 0,-1-1 1 0 0,0 1-1 0 0,0-1 1 0 0,1 1-1 0 0,-1-1 1 0 0,1 1 0 0 0,-1 0-1 0 0,1-1 1 0 0,-1 1-1 0 0,1 0 1 0 0,-1-1-1 0 0,1 1 1 0 0,-1 0 0 0 0,1 0-1 0 0,0 0 1 0 0,-1-1-1 0 0,1 1 1 0 0,0 0-1 0 0,0 0 1 0 0,-1 1-1 0 0,-6 26-903 0 0,5-17 776 0 0,-38 113-284 0 0,55-143-2279 0 0,10-50 3218 0 0,28-123 0 0 0,-48 168-581 0 0,-2 15 985 0 0,-5 16 666 0 0,-2 16-1585 0 0,-6 74-4962 0 0,24-220 6420 0 0,-7 56-1266 0 0,-7 73-195 0 0,1 0 0 0 0,0 0 0 0 0,1 0-1 0 0,-1 0 1 0 0,1-1 0 0 0,3 7 0 0 0,7 26-375 0 0,-10-27 257 0 0,0-3-4 0 0,-1 1 1 0 0,1 0 0 0 0,-1 9 0 0 0,-1-17-83 0 0,-3-19-45 0 0,0-3 312 0 0,0 7-124 0 0,1-1 1 0 0,-1-22-1 0 0,3 36-173 0 0,4 10-114 0 0,0 0 1 0 0,-1 1-1 0 0,-1-1 1 0 0,1 0-1 0 0,-2 1 1 0 0,2 16-1 0 0,-2-6 86 0 0,-1 0-1 0 0,-2 24 0 0 0,1-42 173 0 0,0 11 253 0 0,0 0-1 0 0,-1-1 1 0 0,0 1-1 0 0,-2-1 1 0 0,-7 22-1 0 0,11-34-88 0 0,5-19-884 0 0,6-27 328 0 0,-1 10 447 0 0,-2-1-1 0 0,6-69 1 0 0,-14 105 114 0 0,0-1 0 0 0,0 0 1 0 0,-1 0-1 0 0,1 1 1 0 0,0-1-1 0 0,-1 1 1 0 0,1-1-1 0 0,-1 0 0 0 0,0-1 1 0 0,1 3-167 0 0,0 0 0 0 0,0 0-1 0 0,0 0 1 0 0,0 0 0 0 0,0 0 0 0 0,0-1 0 0 0,0 1-1 0 0,-1 0 1 0 0,1 0 0 0 0,0 0 0 0 0,0 0 0 0 0,0 0 0 0 0,0 0-1 0 0,0 0 1 0 0,0 0 0 0 0,0 0 0 0 0,0 0 0 0 0,0 0 0 0 0,0 0-1 0 0,0-1 1 0 0,-1 1 0 0 0,1 0 0 0 0,0 0 0 0 0,0 0 0 0 0,0 0-1 0 0,0 0 1 0 0,0 0 0 0 0,0 0 0 0 0,0 0 0 0 0,0 0-1 0 0,-1 0 1 0 0,1 0 0 0 0,0 0 0 0 0,0 0 0 0 0,0 0 0 0 0,0 0-1 0 0,0 0 1 0 0,0 0 0 0 0,0 0 0 0 0,0 0 0 0 0,-1 0 0 0 0,1 1-1 0 0,0-1 1 0 0,-3 9 564 0 0,1 8-884 0 0,1 0 0 0 0,1-1-1 0 0,1 1 1 0 0,0 0 0 0 0,6 23-1 0 0,0 11-167 0 0,-2-17 236 0 0,-5-34 132 0 0,1-17-360 0 0,-2-7 578 0 0,-1 1 1 0 0,-10-46-1 0 0,2 11-372 0 0,10 58 175 0 0,10 22-474 0 0,-2 1 197 0 0,10 39 1 0 0,-1-1-67 0 0,-15-54 411 0 0,0-2 4 0 0,-1 0 0 0 0,1-1-1 0 0,0 1 1 0 0,1 0-1 0 0,3 5 1 0 0,-6-10 69 0 0,0-17 429 0 0,-5-12 202 0 0,-13-45 0 0 0,1 9-982 0 0,16 61 337 0 0,-1-11-651 0 0,4 16 104 0 0,3 8 150 0 0,28 60 23 0 0,-22-44 343 0 0,0-1 0 0 0,21 31 1 0 0,-48-103 2364 0 0,-35-77-2364 0 0,119 268-1638 0 0,-55-122 1544 0 0,-13-21-9 0 0,-6-19 616 0 0,-1 3-204 0 0,-14-21 764 0 0,22 38-1442 0 0,0-1 206 0 0,-1 1 1 0 0,1 0 0 0 0,0 0 0 0 0,0 0 0 0 0,-1 0-1 0 0,1 0 1 0 0,-1 0 0 0 0,1 0 0 0 0,-1 0-1 0 0,1 1 1 0 0</inkml:trace>
</inkml:ink>
</file>

<file path=ppt/ink/ink4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5"/>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6"/>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7"/>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8"/>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39"/>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0"/>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8"/>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9"/>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0"/>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51"/>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29.261"/>
    </inkml:context>
    <inkml:brush xml:id="br0">
      <inkml:brushProperty name="width" value="0.025" units="cm"/>
      <inkml:brushProperty name="height" value="0.025" units="cm"/>
    </inkml:brush>
  </inkml:definitions>
  <inkml:trace contextRef="#ctx0" brushRef="#br0">233 14 919 0 0,'0'-1'4634'0'0,"3"-11"4720"0"0,0 17-9301 0 0,0 0 0 0 0,0 1 0 0 0,3 10 0 0 0,-4-10-7 0 0,1 1 0 0 0,0-1 0 0 0,4 7 0 0 0,17 27 50 0 0,-3-15 767 0 0,-21-25-791 0 0,8 9 604 0 0,-3-5-621 0 0,1 1 0 0 0,0-1 0 0 0,0-1 0 0 0,0 1 0 0 0,0-1 0 0 0,1 0-1 0 0,0 0 1 0 0,-1-1 0 0 0,12 3 0 0 0,-10-3 158 0 0,1 1 0 0 0,0 1-1 0 0,-1 0 1 0 0,1 0 0 0 0,-1 0-1 0 0,-1 1 1 0 0,10 7 0 0 0,1 1 98 0 0,30 28 0 0 0,-43-36-200 0 0,0 0 0 0 0,-1 1 1 0 0,0 0-1 0 0,0 0 1 0 0,0 0-1 0 0,0 0 0 0 0,-1 1 1 0 0,0-1-1 0 0,2 8 1 0 0,0 2 302 0 0,-1 0 1 0 0,0 0 0 0 0,-2 1 0 0 0,3 30 0 0 0,-7-35-54 0 0,1 0-1 0 0,-1-1 1 0 0,-1 1 0 0 0,0 0-1 0 0,-7 17 1 0 0,3-10-146 0 0,5-14-117 0 0,-1 1 0 0 0,0-1 0 0 0,0 0 0 0 0,-1 0 0 0 0,1 0 0 0 0,-1 0 0 0 0,0 0 1 0 0,-1-1-1 0 0,1 0 0 0 0,-1 0 0 0 0,0 0 0 0 0,0 0 0 0 0,-7 3 0 0 0,-55 33 230 0 0,66-39-328 0 0,-4 2 0 0 0,-1 0 0 0 0,0 0 0 0 0,-11 3 0 0 0,7-3 9 0 0,0-1 0 0 0,0-1 1 0 0,0 0-1 0 0,-1 0 0 0 0,1-1 0 0 0,-14-2 0 0 0,19 2-23 0 0,1-1-14 0 0,0 1-1 0 0,-1-1 0 0 0,1 0 0 0 0,0 0 0 0 0,0 0 0 0 0,-6-3 0 0 0,8 3 29 0 0,-18-10-164 0 0,-36-26 0 0 0,30 12 153 0 0,21 20 7 0 0,1-1 1 0 0,-1 1-1 0 0,-1 0 1 0 0,1 1 0 0 0,-13-8-1 0 0,12 9 40 0 0,1 0 0 0 0,-1 1 0 0 0,-1 0 0 0 0,1 0 0 0 0,-12-1 0 0 0,11 2-133 0 0,0 1-1 0 0,0 0 1 0 0,0 0 0 0 0,0 1-1 0 0,-8 1 1 0 0,14-2 25 0 0,-7 4-384 0 0,-5 4-973 0 0,12-8 1365 0 0,1 0-6 0 0,-3 2-583 0 0,-2 15 53 0 0,5 8 317 0 0,2-12-360 0 0,-1-10 209 0 0,-1-2 357 0 0,2 3-368 0 0,-2-3 375 0 0,1 0 17 0 0,5 10-119 0 0,-6-10 86 0 0,1 0 0 0 0,-1-1-1 0 0,0 1 1 0 0,1 0 0 0 0,-1-1-1 0 0,1 1 1 0 0,-1-1 0 0 0,1 1 0 0 0,-1 0-1 0 0,1-1 1 0 0,-1 1 0 0 0,1-1-1 0 0,0 1 1 0 0,-1-1 0 0 0,2 1-1 0 0,14 10-187 0 0,5 2-827 0 0,-21-12 1092 0 0,17 5-121 0 0,-16-6 130 0 0,1 2-1 0 0,9-1 2 0 0,-10-2-1 0 0,5 1-42 0 0,-5 0 41 0 0,-1 0-1 0 0,1 0 1 0 0,0 0 0 0 0,0-1-1 0 0,0 1 1 0 0,-1 0 0 0 0,1 0-1 0 0,0-1 1 0 0,0 1 0 0 0,-1 0-1 0 0,1-1 1 0 0,0 1 0 0 0,-1-1-1 0 0,2 0 1 0 0,18-11-1 0 0,-19 11 2 0 0,1-1 0 0 0,0 1 0 0 0,-1 0 0 0 0,1 0 0 0 0,0 0 0 0 0,-1 0 0 0 0,1 0 0 0 0,0 0 0 0 0,0 0 0 0 0,1-1-160 0 0,15-3 349 0 0,-3 1-218 0 0,-13 3 29 0 0,0 1 0 0 0,0-1 0 0 0,0 1 0 0 0,0 0 0 0 0,0-1 0 0 0,-1 1 11 0 0,0 0 514 0 0</inkml:trace>
</inkml:ink>
</file>

<file path=ppt/ink/ink4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1"/>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2"/>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3"/>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4"/>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5"/>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6"/>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47"/>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7"/>
    </inkml:context>
    <inkml:brush xml:id="br0">
      <inkml:brushProperty name="width" value="0.025" units="cm"/>
      <inkml:brushProperty name="height" value="0.025" units="cm"/>
      <inkml:brushProperty name="color" value="#FFD961"/>
    </inkml:brush>
  </inkml:definitions>
  <inkml:trace contextRef="#ctx0" brushRef="#br0">245 196 2303 0 0,'0'0'11195'0'0,"-6"-24"-4410"0"0,3 40-6899 0 0,2 0 0 0 0,0 1 1 0 0,1-1-1 0 0,1 0 0 0 0,1 1 0 0 0,0-1 0 0 0,1 0 0 0 0,6 19 0 0 0,-8-28 33 0 0,0-1-1 0 0,1 1 0 0 0,0-1 1 0 0,1 1-1 0 0,-1-1 0 0 0,1 0 1 0 0,1 0-1 0 0,-1 0 1 0 0,1 0-1 0 0,0-1 0 0 0,0 1 1 0 0,0-1-1 0 0,1 0 0 0 0,0 0 1 0 0,0-1-1 0 0,0 1 0 0 0,1-1 1 0 0,-1 0-1 0 0,1-1 0 0 0,0 1 1 0 0,0-1-1 0 0,0 0 0 0 0,1-1 1 0 0,-1 1-1 0 0,1-1 0 0 0,-1-1 1 0 0,1 1-1 0 0,0-1 0 0 0,8 0 1 0 0,-14-2 75 0 0,0 0 0 0 0,1 0 0 0 0,-1-1 0 0 0,0 1 1 0 0,0-1-1 0 0,0 1 0 0 0,-1 0 0 0 0,1-1 0 0 0,0 0 0 0 0,0 1 1 0 0,-1-1-1 0 0,1 1 0 0 0,-1-1 0 0 0,1 0 0 0 0,-1 1 1 0 0,0-1-1 0 0,0 0 0 0 0,0 0 0 0 0,0 1 0 0 0,0-1 0 0 0,0 0 1 0 0,0 1-1 0 0,0-1 0 0 0,-1 0 0 0 0,1 1 0 0 0,-1-1 1 0 0,1 0-1 0 0,-2-2 0 0 0,-10-45 383 0 0,-2 18 248 0 0,7 14-469 0 0,0 2 0 0 0,0-1 1 0 0,-2 1-1 0 0,0 0 0 0 0,-1 0 1 0 0,0 1-1 0 0,-1 1 0 0 0,-17-16 1 0 0,27 28 49 0 0,-40 5 4357 0 0,39-3-4569 0 0,1 0 0 0 0,-1 0 0 0 0,0 0 0 0 0,1 0 0 0 0,-1 0 0 0 0,1 0 0 0 0,0 0 0 0 0,-1 1 0 0 0,1-1 0 0 0,0 0 0 0 0,0 1 0 0 0,0-1 0 0 0,0 1 0 0 0,0-1 0 0 0,0 1 0 0 0,1 0 0 0 0,-1-1 0 0 0,0 1 0 0 0,1 0 0 0 0,-1 0 0 0 0,1-1 0 0 0,0 1 0 0 0,-1 0 0 0 0,1 0 0 0 0,0 0 0 0 0,0 0 0 0 0,0-1 0 0 0,1 1 0 0 0,-1 0 0 0 0,0 0 0 0 0,1 0 0 0 0,-1-1 0 0 0,2 4 0 0 0,-2 6-128 0 0,1 1 0 0 0,0 0 0 0 0,1 0 0 0 0,1 0 0 0 0,0-1 0 0 0,0 1 0 0 0,1-1 0 0 0,0 0 0 0 0,1 0 0 0 0,1-1 0 0 0,-1 1 0 0 0,2-1 1 0 0,-1 0-1 0 0,2-1 0 0 0,-1 1 0 0 0,1-2 0 0 0,0 1 0 0 0,1-1 0 0 0,0 0 0 0 0,1-1 0 0 0,-1 0 0 0 0,1 0 0 0 0,15 7 0 0 0,-23-13 68 0 0,9-3-1456 0 0,-9 1 1521 0 0,0-1 0 0 0,0 1 0 0 0,0-1 0 0 0,0 0 0 0 0,0 0-1 0 0,-1 0 1 0 0,1 1 0 0 0,0-1 0 0 0,-1-1 0 0 0,1 1 0 0 0,-1 0 0 0 0,0 0-1 0 0,0-1 1 0 0,0 1 0 0 0,0 0 0 0 0,0-1 0 0 0,-1 1 0 0 0,1-1 0 0 0,0 1 0 0 0,-1-1-1 0 0,0 1 1 0 0,0-1 0 0 0,0 0 0 0 0,0 1 0 0 0,0-1 0 0 0,0 1 0 0 0,-1-1-1 0 0,1 1 1 0 0,-1-1 0 0 0,0 1 0 0 0,0-1 0 0 0,-1-2 0 0 0,-22-81 194 0 0,10 51-431 0 0,13 28 414 0 0,-1-1 0 0 0,0 0 0 0 0,0 0 0 0 0,-1 1 0 0 0,0-1 0 0 0,0 1 0 0 0,0 0 0 0 0,-1 0 0 0 0,-1 0 0 0 0,1 1 0 0 0,-1-1-1 0 0,0 1 1 0 0,0 0 0 0 0,-1 1 0 0 0,0-1 0 0 0,0 1 0 0 0,0 0 0 0 0,0 0 0 0 0,-1 1 0 0 0,0 0 0 0 0,0 0 0 0 0,0 1 0 0 0,-1 0 0 0 0,1 0 0 0 0,-1 0-1 0 0,1 1 1 0 0,-1 0 0 0 0,0 1 0 0 0,-13-1 0 0 0,19 2-24 0 0,-65-1 512 0 0,65 2-376 0 0,0 80-1304 0 0,8-67 826 0 0,2 0-1 0 0,0-1 1 0 0,1 0 0 0 0,0 0-1 0 0,1-1 1 0 0,0 0 0 0 0,1-1-1 0 0,0 0 1 0 0,22 16 0 0 0,44 43-461 0 0,-75-68 597 0 0,65 29-360 0 0,-65-30 344 0 0,-2-1-30 0 0,1 1 84 0 0,-1-1 0 0 0,1 0 0 0 0,-1 0 0 0 0,1 0 0 0 0,-1 1 0 0 0,1-1 0 0 0,-1 0 0 0 0,1 0 0 0 0,-1 0 0 0 0,1 0 0 0 0,-1 0-1 0 0,1 0 1 0 0,-1 0 0 0 0,1 0 0 0 0,-1 0 0 0 0,1 0 0 0 0,-1 0 0 0 0,1-1 0 0 0,-1 1 0 0 0,1 0 0 0 0,-1 0 0 0 0,1 0 0 0 0,-1-1 0 0 0,1 1 0 0 0,-1 0 0 0 0,1-1 0 0 0,-1 1 0 0 0,0 0 0 0 0,1-1 0 0 0,-1 1-1 0 0,0 0 1 0 0,1-1 0 0 0,-1 1 0 0 0,0-1 0 0 0,1 1 0 0 0,-1-1 0 0 0,0 1 0 0 0,0-1 0 0 0,1 1 0 0 0,-1-1 0 0 0,0 1 0 0 0,0-1 0 0 0,0 1 0 0 0,0-1 0 0 0,0 1 0 0 0,0-1 0 0 0,0 1 0 0 0,0-1-1 0 0,0 1 1 0 0,0-1 0 0 0,0 1 0 0 0,0-1 0 0 0,0 1 0 0 0,-1-2 0 0 0,18-47 297 0 0,-13 38-244 0 0,-5-3 2 0 0,-1 1 1 0 0,-1-1-1 0 0,0 1 0 0 0,0-1 1 0 0,-2 1-1 0 0,0 0 0 0 0,0 1 1 0 0,-1-1-1 0 0,0 1 0 0 0,-14-19 1 0 0,-3-11 220 0 0,22 40-190 0 0,-108-90 1471 0 0,108 91-1392 0 0,-83-27 811 0 0,76 26-930 0 0,2 0 69 0 0,1 1 0 0 0,0 0 1 0 0,-1 0-1 0 0,1 0 0 0 0,-1 0 0 0 0,0 1 0 0 0,1 0 1 0 0,-1 0-1 0 0,1 1 0 0 0,-1 0 0 0 0,1 0 0 0 0,-1 0 1 0 0,1 0-1 0 0,0 1 0 0 0,0 0 0 0 0,-1 0 0 0 0,1 0 1 0 0,-9 7-1 0 0,13-8-166 0 0,0 5-305 0 0,1 0 304 0 0,-1 0 0 0 0,2 1 0 0 0,-1-1 0 0 0,1 0 0 0 0,0 0 0 0 0,0 1 0 0 0,0-1 0 0 0,1 0 0 0 0,0 0 1 0 0,1 0-1 0 0,-1-1 0 0 0,1 1 0 0 0,0 0 0 0 0,0-1 0 0 0,1 0 0 0 0,-1 0 0 0 0,1 0 0 0 0,1 0 0 0 0,-1-1 0 0 0,10 9 0 0 0,71 85-333 0 0,-32-32 250 0 0,-47-58 139 0 0,0 0-1 0 0,1-1 0 0 0,0 0 0 0 0,0 0 0 0 0,1 0 1 0 0,0-1-1 0 0,0 0 0 0 0,1-1 0 0 0,-1 0 0 0 0,1 0 0 0 0,0-1 1 0 0,17 6-1 0 0,-23-10 4 0 0,0-1 1 0 0,0 0-1 0 0,0 0 0 0 0,0 0 1 0 0,1 0-1 0 0,-2 0 0 0 0,1 0 1 0 0,0-1-1 0 0,0 1 0 0 0,0-1 1 0 0,-1 0-1 0 0,1 0 0 0 0,-1 0 1 0 0,1 0-1 0 0,-1 0 1 0 0,0-1-1 0 0,0 1 0 0 0,0-1 1 0 0,0 1-1 0 0,0-1 0 0 0,-1 0 1 0 0,1 0-1 0 0,-1 0 0 0 0,0 0 1 0 0,0 0-1 0 0,1-3 0 0 0,12-56-208 0 0,-14 43 249 0 0,0 11-14 0 0,0 0 0 0 0,0 1 0 0 0,-1-1 0 0 0,0 0 0 0 0,0 1-1 0 0,-1-1 1 0 0,0 1 0 0 0,0 0 0 0 0,-1 0 0 0 0,0-1 0 0 0,0 1 0 0 0,0 1 0 0 0,-1-1 0 0 0,0 1 0 0 0,0-1 0 0 0,-1 1 0 0 0,0 0 0 0 0,0 1 0 0 0,-10-9 0 0 0,8 8 56 0 0,-36-32 519 0 0,-68-44 696 0 0,109 81-1236 0 0,-92-35 932 0 0,93 36-730 0 0,-46-7 718 0 0,40 7-951 0 0,4 0 20 0 0,-2 0-20 0 0,4 0 31 0 0,-26 7 16 0 0,25-7-419 0 0</inkml:trace>
</inkml:ink>
</file>

<file path=ppt/ink/ink4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8"/>
    </inkml:context>
    <inkml:brush xml:id="br0">
      <inkml:brushProperty name="width" value="0.025" units="cm"/>
      <inkml:brushProperty name="height" value="0.025" units="cm"/>
      <inkml:brushProperty name="color" value="#FFD961"/>
    </inkml:brush>
  </inkml:definitions>
  <inkml:trace contextRef="#ctx0" brushRef="#br0">99 7 4431 0 0,'0'0'15888'0'0,"-75"-5"-12371"0"0,70 9-3522 0 0,-11 30-704 0 0,17-23 647 0 0,1-1 0 0 0,0 1-1 0 0,1-1 1 0 0,0 0 0 0 0,1 0 0 0 0,0 0 0 0 0,1-1 0 0 0,0 0 0 0 0,10 15-1 0 0,-15-23 30 0 0,1 1 0 0 0,0 0 0 0 0,0-1 0 0 0,0 1 0 0 0,-1 0-1 0 0,1-1 1 0 0,1 0 0 0 0,-1 1 0 0 0,0-1 0 0 0,0 1 0 0 0,1-1-1 0 0,-1 0 1 0 0,0 0 0 0 0,1 0 0 0 0,-1 0 0 0 0,1 0 0 0 0,-1 0-1 0 0,1 0 1 0 0,0-1 0 0 0,-1 1 0 0 0,1 0 0 0 0,0-1 0 0 0,0 0-1 0 0,-1 1 1 0 0,1-1 0 0 0,0 0 0 0 0,0 0 0 0 0,0 0 0 0 0,0 0-1 0 0,-1 0 1 0 0,1 0 0 0 0,0 0 0 0 0,0-1 0 0 0,-1 1 0 0 0,1-1-1 0 0,0 1 1 0 0,0-1 0 0 0,-1 0 0 0 0,1 0 0 0 0,-1 1 0 0 0,1-1-1 0 0,-1 0 1 0 0,1 0 0 0 0,-1-1 0 0 0,1 1 0 0 0,-1 0 0 0 0,0 0-1 0 0,0-1 1 0 0,1 1 0 0 0,-1-1 0 0 0,0 1 0 0 0,-1-1 0 0 0,1 1-1 0 0,0-1 1 0 0,0 0 0 0 0,0-1 0 0 0,1 0-20 0 0,0-1 87 0 0,0 0 1 0 0,-1 1 0 0 0,1-1 0 0 0,-1 0 0 0 0,0 0 0 0 0,0 0 0 0 0,0 0 0 0 0,0 0-1 0 0,-1 0 1 0 0,0 0 0 0 0,0-1 0 0 0,0 1 0 0 0,0 0 0 0 0,0 0 0 0 0,-1 0 0 0 0,0 0-1 0 0,-2-6 1 0 0,-22-9 1298 0 0,23 19-1315 0 0,1-1 110 0 0,-17 17 423 0 0,46 65-870 0 0,-24-71 319 0 0,2 1 0 0 0,-1-1 0 0 0,0 0 0 0 0,1 0 0 0 0,0 1 0 0 0,6 1-4 0 0,3 42 132 0 0,-12-9 137 0 0,-2 0-1 0 0,-2 0 0 0 0,-2 0 1 0 0,-2 0-1 0 0,-14 56 1 0 0,19-99-128 0 0,-1 0-84 0 0,0 4-31 0 0,0-3 31 0 0,-2 3 11 0 0,2-5 105 0 0,-38-221-1786 0 0,15 19 1617 0 0,8 140 75 0 0,16 59-21 0 0,-1 1 5 0 0,-2-6-47 0 0,-1-3 537 0 0</inkml:trace>
</inkml:ink>
</file>

<file path=ppt/ink/ink4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4"/>
    </inkml:context>
    <inkml:brush xml:id="br0">
      <inkml:brushProperty name="width" value="0.025" units="cm"/>
      <inkml:brushProperty name="height" value="0.025" units="cm"/>
      <inkml:brushProperty name="color" value="#B48900"/>
    </inkml:brush>
  </inkml:definitions>
  <inkml:trace contextRef="#ctx0" brushRef="#br0">21 3 8783 0 0,'0'0'9875'0'0,"-1"38"-9042"0"0,0-29-821 0 0,0 0-1 0 0,0 1 42 0 0,0-3 14 0 0,1-5 8 0 0,-7 38 491 0 0,4-27-425 0 0,1 0-1 0 0,0 0 0 0 0,1 0 1 0 0,0 1-1 0 0,1-1 0 0 0,1 0 1 0 0,0 0-1 0 0,0 0 0 0 0,2 0 1 0 0,-1 0-1 0 0,6 13 0 0 0,-6-17-140 0 0,-1-2 11 0 0,0-4 42 0 0,0 3 16 0 0,13 83 1094 0 0,-14-88-1088 0 0,0 0-17 0 0,1 5-35 0 0,0-3 25 0 0,0 4-36 0 0,1 2-12 0 0,-2 9 15 0 0,-6-25 20 0 0,19 40 32 0 0,18 46-56 0 0,37 62 373 0 0,-64-132-384 0 0,1-2 0 0 0,-1 1 0 0 0,0 0 0 0 0,0-1 0 0 0,1-1 0 0 0,1 1-11 0 0,-1 0-31 0 0,0 0 31 0 0,0 0 11 0 0,0-1-12 0 0,-4-4-36 0 0,3 3 47 0 0,-2-3 43 0 0,3 4-31 0 0,-2 0 0 0 0,-1-4 31 0 0,3 3-20 0 0,-4-4 31 0 0,0 0 11 0 0,5 5-11 0 0,-1 1-42 0 0,1 0-11 0 0,0 0 0 0 0,0 0 0 0 0,-1 0 0 0 0,0 0 0 0 0,0 0 0 0 0,0 0 0 0 0,1 0 0 0 0,-1 0 0 0 0,2 0 0 0 0,-2-1 0 0 0,0 1 0 0 0,0 0 0 0 0,1 0 0 0 0,-1 1 0 0 0,0 0 0 0 0,1-1 0 0 0,0 0 0 0 0,-1 0 0 0 0,1 0 0 0 0,-1 0 0 0 0,0 0 0 0 0,1 0 0 0 0,0 0 0 0 0,-1-2 12 0 0,-4-3 47 0 0,-1-1-5 0 0,4 3-31 0 0,-2-1 25 0 0,2 2-36 0 0,1 3-12 0 0,1 0 0 0 0,0-1 0 0 0,0 0 0 0 0,-1 0 0 0 0,0 0 0 0 0,0 0 11 0 0,0-1 19 0 0,-3-4-67 0 0,3 4 25 0 0,2 1 12 0 0,0 0 0 0 0,0 1 0 0 0,0-1 0 0 0,0 0 0 0 0,0 0 0 0 0,0 0 0 0 0,1 0 0 0 0,0 0 0 0 0,0-1 0 0 0,0 0 0 0 0,0 0 0 0 0,1-1 0 0 0,-2 1 11 0 0,89 59-150 0 0,-88-60 139 0 0,1-1 0 0 0,1 1 0 0 0,-1-2 0 0 0,-1 1 0 0 0,1-1 0 0 0,0 1 0 0 0,0-1 0 0 0,1 1 0 0 0,0-1 0 0 0,-1 1 0 0 0,0-1 0 0 0,1 0 0 0 0,0-1 0 0 0,0 0-11 0 0,0 0-31 0 0,52 15 31 0 0,-36-11-14 0 0,-1-2-1 0 0,1-1 0 0 0,0-1 1 0 0,-1-1-1 0 0,30-3 0 0 0,-3-9-6781 0 0</inkml:trace>
</inkml:ink>
</file>

<file path=ppt/ink/ink4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34.456"/>
    </inkml:context>
    <inkml:brush xml:id="br0">
      <inkml:brushProperty name="width" value="0.025" units="cm"/>
      <inkml:brushProperty name="height" value="0.025" units="cm"/>
    </inkml:brush>
  </inkml:definitions>
  <inkml:trace contextRef="#ctx0" brushRef="#br0">244 1 5263 0 0,'0'0'11312'0'0,"4"23"-11360"0"0,-3-5 100 0 0,1-1-1 0 0,1 1 0 0 0,9 29 1 0 0,-12-46-194 0 0,1 1 108 0 0,0-1 0 0 0,-1 1 0 0 0,1 0 0 0 0,0 0 0 0 0,0 0 0 0 0,0-1 0 0 0,1 1 0 0 0,-1 0 0 0 0,0-1 0 0 0,1 1 0 0 0,1 1 0 0 0,-2-2 26 0 0,3 4-3 0 0,1 0-18 0 0,-1 0 0 0 0,1 0 0 0 0,8 6-1 0 0,10 9 30 0 0,-22-19 0 0 0,1 1 0 0 0,-1 0 0 0 0,1-1 0 0 0,0 0 0 0 0,-1 1 0 0 0,0 0 0 0 0,0-1 11 0 0,0 0 32 0 0,0 0-33 0 0,1 0-10 0 0,-1 1 0 0 0,2 1 86 0 0,0 1 1 0 0,0-1-1 0 0,-1 1 0 0 0,0 0 0 0 0,0 0 1 0 0,0 0-1 0 0,0 0 0 0 0,0 0 0 0 0,-1 1 1 0 0,0-1-1 0 0,0 0 0 0 0,0 1 0 0 0,0 6 1 0 0,-1-9-55 0 0,1 3 235 0 0,-1 0-1 0 0,0-1 0 0 0,0 1 0 0 0,-1 0 1 0 0,1 0-1 0 0,-1 0 0 0 0,0 0 0 0 0,0 0 1 0 0,-3 6-1 0 0,-20 41-65 0 0,20-43 50 0 0,-4 8-203 0 0,1-3 20 0 0,0 0 1 0 0,-10 13-1 0 0,14-22 23 0 0,3-3-50 0 0,-1-1 1 0 0,0 0-1 0 0,0 0 0 0 0,0 0 1 0 0,0 1-1 0 0,0-1 0 0 0,0 0 1 0 0,0 0-1 0 0,-2 1 0 0 0,3-2 75 0 0,-1 1-30 0 0,-1 0-1 0 0,1 1 0 0 0,0-1 1 0 0,0 0-1 0 0,0 0 1 0 0,-1-1-1 0 0,1 1 0 0 0,0 0 1 0 0,-1 0-1 0 0,1-1 1 0 0,-1 1-1 0 0,1-1 0 0 0,-1 1 1 0 0,1-1-1 0 0,-1 1 1 0 0,1-1-1 0 0,-3 0 0 0 0,-42-4 446 0 0,19 0-467 0 0,-4-2 18 0 0,27 4-52 0 0,-1 1 0 0 0,1 0 0 0 0,-1 1 1 0 0,0-1-1 0 0,1 1 0 0 0,-1 0 0 0 0,1 0 1 0 0,-1 0-1 0 0,-7 2 0 0 0,-14 4-158 0 0,23-5 80 0 0,1 0-1 0 0,-1 0 1 0 0,1 0-1 0 0,-1 0 1 0 0,1 1 0 0 0,0-1-1 0 0,-1 1 1 0 0,1 0-1 0 0,0-1 1 0 0,0 1 0 0 0,0 0-1 0 0,0 0 1 0 0,1 0-1 0 0,-1 0 1 0 0,1 0-1 0 0,-1 1 1 0 0,1-1 0 0 0,-3 5-1 0 0,-14 22-67 0 0,6-12 64 0 0,10-15 52 0 0,1-1 0 0 0,0 1 0 0 0,1-1 0 0 0,-1 1-52 0 0,0 0-1 0 0,1 0 1 0 0,-1-1-1 0 0,1 1 1 0 0,-1 0 0 0 0,1 0-1 0 0,0 0 1 0 0,0-1-1 0 0,0 1 1 0 0,0 0-1 0 0,0 0 1 0 0,0 0 0 0 0,0 0-1 0 0,1 0 1 0 0,-1-1-1 0 0,1 1 1 0 0,-1 0 0 0 0,1 0-1 0 0,0-1 1 0 0,-1 1-1 0 0,3 2 1 0 0,-3-3-28 0 0,5 2-277 0 0,8 15 133 0 0,-11-16 154 0 0,9 14-70 0 0,-9-12-38 0 0,16 12-196 0 0,-16-14 374 0 0,-1-1 0 0 0,1 0 0 0 0,0 1 0 0 0,-1-1 0 0 0,1 1 0 0 0,0-1 0 0 0,11 12-64 0 0,-11-11 30 0 0,1 1-52 0 0,20 8 25 0 0,-21-10 46 0 0,0 0-1 0 0,-1 0 1 0 0,1-1 0 0 0,0 1 0 0 0,-1-1 0 0 0,1 0 0 0 0,0 1-1 0 0,-1-1 1 0 0,1 0 0 0 0,0 0 0 0 0,0 0 0 0 0,-1 0-1 0 0,1 0 1 0 0,0-1 0 0 0,1 1 0 0 0,12-2-89 0 0,-13 1 94 0 0,-1 1-33 0 0,1 0 32 0 0,0 0 11 0 0,0-1 0 0 0,1 1-13 0 0,15-7-48 0 0,7-6-57 0 0,-23 12 118 0 0,0 0 0 0 0,-1-1 11 0 0,-1 2 32 0 0,17-12-33 0 0,10-4 54 0 0,-26 15-64 0 0,1 0 0 0 0,0 0 11 0 0,-2 1 32 0 0,1 0-21 0 0,0-1 26 0 0,6-2-2346 0 0,-5 1 1056 0 0</inkml:trace>
</inkml:ink>
</file>

<file path=ppt/ink/ink4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5"/>
    </inkml:context>
    <inkml:brush xml:id="br0">
      <inkml:brushProperty name="width" value="0.025" units="cm"/>
      <inkml:brushProperty name="height" value="0.025" units="cm"/>
      <inkml:brushProperty name="color" value="#B48900"/>
    </inkml:brush>
  </inkml:definitions>
  <inkml:trace contextRef="#ctx0" brushRef="#br0">1 538 1375 0 0,'0'0'10976'0'0,"14"20"-9924"0"0,8 52-400 0 0,-21-70-418 0 0,24 64 1754 0 0,-24-64-2048 0 0,35 116 1786 0 0,-17-73-1595 0 0,-19-43 66 0 0,27 41 235 0 0,-21-34-432 0 0,1-2 0 0 0,-2 0-10 0 0,-3-4-33 0 0,4 2 32 0 0,0 3 11 0 0,1 0 0 0 0,-1 1 0 0 0,173 232 2295 0 0,-180-241-2240 0 0,-17-13-56 0 0,-8-7-31 0 0,0-1 0 0 0,2-1 1 0 0,0-2-1 0 0,1 0 0 0 0,2-1 1 0 0,0-1-1 0 0,2-1 0 0 0,1-1 1 0 0,1-1-1 0 0,-13-31 0 0 0,26 54 43 0 0,3 5 44 0 0,0-1 3 0 0,-2-3-46 0 0,-64-163-504 0 0,67 167 594 0 0,-16-84-280 0 0,14 78 178 0 0,-1-2 0 0 0,2 1 0 0 0,0-1-10 0 0,-1-95-161 0 0,7 34 160 0 0,-5 64 11 0 0,-4-50 0 0 0,3 0 0 0 0,3 0 0 0 0,9-62 0 0 0,-10 109 0 0 0,1 1 0 0 0,3-57-64 0 0,7 32 37 0 0,-7 67-33 0 0,-5 68-43 0 0,0-99 101 0 0,7 148 2 0 0,-6-145 0 0 0,2 40-23 0 0,3-1-1 0 0,1-1 1 0 0,2 1 0 0 0,3-1 0 0 0,1-1-1 0 0,2 0 1 0 0,2-1 0 0 0,2-1 0 0 0,1 0-1 0 0,27 38 1 0 0,-41-71 23 0 0,0 1 0 0 0,97 140 128 0 0,-88-134-108 0 0,11 12 27 0 0,-1 2 1 0 0,-2 0-1 0 0,0 1 0 0 0,18 33 0 0 0,-32-46-12 0 0,27 29 366 0 0,87 46-109 0 0,-114-87-281 0 0,-2 1 32 0 0,0-1-33 0 0,2-1 1 0 0,-1 0 32 0 0,1 0-33 0 0,0 0-10 0 0,-1 0 0 0 0,0 0 0 0 0,0 0 0 0 0,8 4 6 0 0,-23-7 10 0 0,1-1-2 0 0,14 4 0 0 0,98 29 0 0 0,120 13 114 0 0,-227-46-128 0 0,1 0 0 0 0,0 0 0 0 0,0 0 0 0 0,0 1 0 0 0,0-1 0 0 0,0 0 0 0 0,0 0 0 0 0,0 0 0 0 0,0 1 0 0 0,0-1 0 0 0,0 0 0 0 0,0 0 0 0 0,0 0 0 0 0,0 0-1 0 0,0 1 1 0 0,0-1 0 0 0,0 0 0 0 0,1 0 0 0 0,91 10 65 0 0,-82-9-65 0 0,1-1 0 0 0,-1 0 0 0 0,-1-1 0 0 0,1 0 0 0 0,-3-1 11 0 0,-3 2 32 0 0,4 0 1471 0 0,-14 2-1518 0 0,-1 0 0 0 0,1 0-1 0 0,-1-1 1 0 0,0 0 0 0 0,1-1-1 0 0,-1 1 1 0 0,0-1 0 0 0,0 0-1 0 0,0-1 1 0 0,1 0 0 0 0,-1 0 0 0 0,-9-3-1 0 0,15 4 5 0 0,-74 0 128 0 0,28-7-165 0 0,-101 0-150 0 0,150 8 107 0 0,5 8 63 0 0,13-4 20 0 0,16 1-5 0 0,49 11 2 0 0,-84-16-12 0 0,29 12-19 0 0,124-13-118 0 0,-143-2 139 0 0,3 6-46 0 0,68-28 58 0 0,-72 20-2 0 0,-2-1 0 0 0,0 0-10 0 0,3-1-45 0 0,-1 2-4 0 0,0 0 47 0 0,1 0 12 0 0,-1 1 0 0 0,-1-2 0 0 0,0 0 0 0 0,1 1 0 0 0,0-1 0 0 0,-3 1 2427 0 0,-8 5-2369 0 0,-24 21 5 0 0,-54 20 298 0 0,59-27-258 0 0,0-6 67 0 0,-111 4-80 0 0,122-12-90 0 0,-1-1 0 0 0,-72 0 208 0 0,20-2-144 0 0,220 24-2000 0 0,-148-21 1936 0 0,1-1 0 0 0,-1-1 0 0 0,4 5 1 0 0,47-21-13 0 0,-59 17-41 0 0,-7 1-59 0 0,100-42 32 0 0,-86 35 80 0 0,3-6-7 0 0,-20 11-9 0 0,110-43-25 0 0,-94 41 41 0 0,1-1 0 0 0,-2-1 0 0 0,2 0 0 0 0,35-21-26 0 0,53-12-23 0 0,-145 74 1049 0 0,21-12-540 0 0,-1-2 0 0 0,-1 0-1 0 0,-1-2 1 0 0,-38 19 0 0 0,61-36-460 0 0,-2-1 0 0 0,1 2 0 0 0,1-1 0 0 0,0 1 0 0 0,-2-1 0 0 0,2 1 0 0 0,0 0-12 0 0,6-3-47 0 0,39-6-2070 0 0,-28 2 2129 0 0,173-67-64 0 0,-175 68 64 0 0,1 0 0 0 0,0-1 0 0 0,2 4 0 0 0,62-29 0 0 0,-65 25 0 0 0,112-77-192 0 0,-112 73 192 0 0,0 0 0 0 0,-1 0 0 0 0,-1 0 0 0 0,1 1 0 0 0,0 1 0 0 0,1 1 0 0 0,0-2 0 0 0,25-15-61 0 0,0-2 0 0 0,-2-2 0 0 0,-1-1 0 0 0,34-36-1 0 0,-54 50-1 0 0,0-1-1 0 0,-1-1 0 0 0,-1 0 0 0 0,0 0 0 0 0,-1 0 0 0 0,11-31 0 0 0,-6 8-223 0 0</inkml:trace>
</inkml:ink>
</file>

<file path=ppt/ink/ink4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4"/>
    </inkml:context>
    <inkml:brush xml:id="br0">
      <inkml:brushProperty name="width" value="0.025" units="cm"/>
      <inkml:brushProperty name="height" value="0.025" units="cm"/>
      <inkml:brushProperty name="color" value="#B48900"/>
    </inkml:brush>
  </inkml:definitions>
  <inkml:trace contextRef="#ctx0" brushRef="#br0">4 197 3999 0 0,'0'0'7155'0'0,"2"0"-7086"0"0,3-1 1 0 0,195-74 2471 0 0,-140 49-2264 0 0,-40 19-306 0 0,0-1-1 0 0,-1 0 0 0 0,0-2 1 0 0,0 0-1 0 0,-1-1 0 0 0,23-19 0 0 0,-34 23-698 0 0</inkml:trace>
</inkml:ink>
</file>

<file path=ppt/ink/ink4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5"/>
    </inkml:context>
    <inkml:brush xml:id="br0">
      <inkml:brushProperty name="width" value="0.025" units="cm"/>
      <inkml:brushProperty name="height" value="0.025" units="cm"/>
      <inkml:brushProperty name="color" value="#B48900"/>
    </inkml:brush>
  </inkml:definitions>
  <inkml:trace contextRef="#ctx0" brushRef="#br0">3 777 4255 0 0,'0'0'464'0'0,"81"-51"4968"0"0,4 22-3272 0 0,-83 29-1748 0 0,56-14 246 0 0,6-10-69 0 0,-62 24-536 0 0,-1-1 1 0 0,5-1-33 0 0,-3 0 22 0 0,4 0-33 0 0,0-2-10 0 0,0 2 0 0 0,0-1 11 0 0,-4 3 32 0 0,4-2-33 0 0,2 0-10 0 0,-2 0-14 0 0,-4 0-45 0 0,8-2 122 0 0,83-59 541 0 0,-37 3 194 0 0,-50 56-798 0 0,55-53 3619 0 0,-61 56-3640 0 0,13-12-1849 0 0,-7 6 1870 0 0,-1 0 0 0 0,0 0 0 0 0,92-87 268 0 0,-66 48-152 0 0,-2-1 0 0 0,27-57 1 0 0,-15 13-5066 0 0,-32 66-639 0 0</inkml:trace>
</inkml:ink>
</file>

<file path=ppt/ink/ink4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6"/>
    </inkml:context>
    <inkml:brush xml:id="br0">
      <inkml:brushProperty name="width" value="0.025" units="cm"/>
      <inkml:brushProperty name="height" value="0.025" units="cm"/>
      <inkml:brushProperty name="color" value="#B48900"/>
    </inkml:brush>
  </inkml:definitions>
  <inkml:trace contextRef="#ctx0" brushRef="#br0">7 718 5207 0 0,'0'0'116'0'0,"-3"-29"2915"0"0,63-16-3008 0 0,-49 38 403 0 0,1-1-1 0 0,-2 0 1 0 0,1-1 0 0 0,-1 0-1 0 0,-1 0 1 0 0,0-1-1 0 0,14-19 626 0 0,36-79 249 0 0,-44 80-1110 0 0,-2-1 0 0 0,0 0 0 0 0,-2-1-1 0 0,-1-1 1 0 0,-1 1 0 0 0,-2-1-1 0 0,5-46 1 0 0,4-48-3928 0 0,-15 114 3069 0 0,1-11-3990 0 0</inkml:trace>
</inkml:ink>
</file>

<file path=ppt/ink/ink4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1"/>
    </inkml:context>
    <inkml:brush xml:id="br0">
      <inkml:brushProperty name="width" value="0.025" units="cm"/>
      <inkml:brushProperty name="height" value="0.025" units="cm"/>
      <inkml:brushProperty name="color" value="#B48900"/>
    </inkml:brush>
  </inkml:definitions>
  <inkml:trace contextRef="#ctx0" brushRef="#br0">1 307 1839 0 0,'0'0'1519'0'0,"37"-100"4346"0"0,-31 82-6113 0 0,1 1 1 0 0,0 0-1 0 0,1 0 0 0 0,1 1 0 0 0,1 0 0 0 0,0 1 0 0 0,1 0 0 0 0,1 1 0 0 0,0 0 1 0 0,23-21-1 0 0,-23 25-2546 0 0</inkml:trace>
</inkml:ink>
</file>

<file path=ppt/ink/ink4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2"/>
    </inkml:context>
    <inkml:brush xml:id="br0">
      <inkml:brushProperty name="width" value="0.025" units="cm"/>
      <inkml:brushProperty name="height" value="0.025" units="cm"/>
      <inkml:brushProperty name="color" value="#B48900"/>
    </inkml:brush>
  </inkml:definitions>
  <inkml:trace contextRef="#ctx0" brushRef="#br0">1 741 1375 0 0,'4'-33'6874'0'0,"4"-37"-4849"0"0,-5 33-1416 0 0,2 1-1 0 0,1 0 1 0 0,2 0 0 0 0,1 1-1 0 0,2 0 1 0 0,1 1 0 0 0,21-42-1 0 0,18-17-1984 0 0,73-103 0 0 0,-123 195 1351 0 0,12-20-1662 0 0</inkml:trace>
</inkml:ink>
</file>

<file path=ppt/ink/ink4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3"/>
    </inkml:context>
    <inkml:brush xml:id="br0">
      <inkml:brushProperty name="width" value="0.025" units="cm"/>
      <inkml:brushProperty name="height" value="0.025" units="cm"/>
      <inkml:brushProperty name="color" value="#B48900"/>
    </inkml:brush>
  </inkml:definitions>
  <inkml:trace contextRef="#ctx0" brushRef="#br0">3 589 1375 0 0,'0'0'15226'0'0,"17"-104"-13857"0"0,-8 30-1289 0 0,3 1 1 0 0,28-95 0 0 0,0 39-3871 0 0,-26 91 2487 0 0</inkml:trace>
</inkml:ink>
</file>

<file path=ppt/ink/ink4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6"/>
    </inkml:context>
    <inkml:brush xml:id="br0">
      <inkml:brushProperty name="width" value="0.025" units="cm"/>
      <inkml:brushProperty name="height" value="0.025" units="cm"/>
    </inkml:brush>
  </inkml:definitions>
  <inkml:trace contextRef="#ctx0" brushRef="#br0">548 203 1375 0 0,'-14'-8'23772'0'0,"11"10"-23763"0"0,3 6 55 0 0,-3 27-13 0 0,-1 1 0 0 0,-2-1 0 0 0,-1-1-1 0 0,-2 1 1 0 0,-1-1 0 0 0,-2-1 0 0 0,-1 0-1 0 0,-2 0 1 0 0,-37 59 0 0 0,-12 36 316 0 0,52-101-302 0 0,-2-1 0 0 0,-1-1 0 0 0,-1-1 0 0 0,-1 0 0 0 0,-39 41 0 0 0,33-39 134 0 0,1 1 0 0 0,1 1 0 0 0,-24 42-1 0 0,45-69-123 0 0,-1 1 1 0 0,-20 25-92 0 0,20-26 72 0 0,0 0-3 0 0,-4 2-55 0 0,4-2-65 0 0,118 4-1193 0 0,-116-5 1345 0 0,1 0 10 0 0,215-12-31 0 0,-168 13-64 0 0,78-11 0 0 0,-45-6-85 0 0,8 3 145 0 0,-88 13-146 0 0,98-12 213 0 0,-88 9 57 0 0,11 12 0 0 0,-22 2-171 0 0,0-1 0 0 0,-1 1 0 0 0,-1-1 0 0 0,1 1 0 0 0,-2-1 0 0 0,1 1 0 0 0,-2-1-1 0 0,1 0 1 0 0,-1 0 0 0 0,-1 0 0 0 0,0 0 0 0 0,0-1 0 0 0,-11 17 0 0 0,-24 72 62 0 0,3 2-75 0 0,-6 33 0 0 0,41-124 0 0 0,0 0 0 0 0,-1 0 0 0 0,-3 11-8 0 0,1 1 0 0 0,1 0 0 0 0,1 0 0 0 0,1 0 0 0 0,1 0 0 0 0,0 0 0 0 0,7 38 0 0 0,-5-50 8 0 0,0-1 0 0 0,-4 1 0 0 0,3 0 0 0 0,-1-2-11 0 0,0-4-31 0 0,-1 60 31 0 0,3-55 0 0 0,-1-4-31 0 0,-1 3 31 0 0,3 2 0 0 0,-3 8-37 0 0,15 60-120 0 0,-14-76 114 0 0,0 0-5 0 0,2 4 36 0 0,-1-2-19 0 0,1 2 19 0 0,-1-2-25 0 0,0 3 23 0 0,-1-5-39 0 0,0 1-120 0 0,2 2 162 0 0,-2-3-31 0 0,8-79-651 0 0,-12 41 702 0 0,8-24 39 0 0,-1 22-8 0 0,22-92 35 0 0,-12 58-194 0 0,-10 45 131 0 0,2-1-1 0 0,0 2 0 0 0,2-1 1 0 0,19-44-1 0 0,32-55 0 0 0,116-191 11 0 0,-173 315 31 0 0,1-1-20 0 0,-1 1 20 0 0,0-3-31 0 0,2 0 1533 0 0,-135-17-400 0 0,-56 45-179 0 0,185-21-898 0 0,-73 8 142 0 0,74-8-139 0 0,-69 13 123 0 0,-104 17-193 0 0,167-29 0 0 0,-1 0 0 0 0,-25 6-170 0 0,-98 11-2081 0 0,145-28 2138 0 0,-1-2-1 0 0,-1 0 1 0 0,0-1 0 0 0,0 0 0 0 0,18-24 0 0 0,-26 30 85 0 0,14-16-48 0 0,-1 0-1 0 0,-2 0 1 0 0,0-2 0 0 0,-1 0-1 0 0,-2-1 1 0 0,0 0 0 0 0,8-30-1 0 0,-19 52 35 0 0,1-4 31 0 0,41-136 11 0 0,-26 63-6 0 0,2-28-23 0 0,8-137 0 0 0,-26 238 40 0 0,-11-59 106 0 0,13 64-119 0 0,-16-64 15 0 0,12 63 29 0 0,1 3-25 0 0,-1-1 0 0 0,1 0 0 0 0,0 1-1 0 0,-1-1 1 0 0,1 0 0 0 0,-1 1 0 0 0,1-1-1 0 0,-1 1 1 0 0,0-1 0 0 0,1 1-1 0 0,-1-1 1 0 0,1 1 0 0 0,-1-1 0 0 0,0 1-1 0 0,1 0 1 0 0,-1-1 0 0 0,0 1-1 0 0,0 0 1 0 0,1-1 0 0 0,-1 1 0 0 0,0 0-1 0 0,0 0 1 0 0,1 0 0 0 0,-1 0 0 0 0,0 0-1 0 0,0 0 1 0 0,1 0 0 0 0,-1 0-1 0 0,0 0 1 0 0,0 0 0 0 0,0 0 0 0 0,1 0-1 0 0,-1 1 1 0 0,0-1 0 0 0,0 0 0 0 0,1 0-1 0 0,-1 1 1 0 0,0-1 0 0 0,1 1-1 0 0,-1-1 1 0 0,0 1 0 0 0,1-1 0 0 0,-1 1-1 0 0,1-1 1 0 0,-1 1 0 0 0,1-1-1 0 0,-1 1 1 0 0,1 0 0 0 0,-1-1 0 0 0,1 1-1 0 0,0 0 1 0 0,-1-1 0 0 0,1 1 0 0 0,0 0-1 0 0,-1-1 1 0 0,1 1 0 0 0,0 1-1 0 0,-20 62-751 0 0,23-57 735 0 0,-4 79 0 0 0,0-76 0 0 0,-1 0 0 0 0,-14 89 0 0 0,10-67 108 0 0,-1-1-1 0 0,-1-1 0 0 0,-2 1 1 0 0,-2-2-1 0 0,0 1 1 0 0,-2-2-1 0 0,-1 1 1 0 0,-1-2-1 0 0,-33 42 1 0 0,-49 108-44 0 0,1-25 42 0 0,70-107-84 0 0,26-43 7 0 0,13-8-2786 0 0,-6 3 2749 0 0,0 0-1 0 0,0-1 1 0 0,-1 1-1 0 0,0-1 1 0 0,1-1-1 0 0,-2 1 1 0 0,1-1 0 0 0,0 0-1 0 0,-1 0 1 0 0,0 0-1 0 0,7-12 1 0 0,42-63-77 0 0,-53 79 84 0 0,5-7 1 0 0,21-31-42 0 0,-3-2 0 0 0,-1-1 0 0 0,-2-1 0 0 0,-2 0 0 0 0,-1-2 0 0 0,-3 0 0 0 0,17-92 0 0 0,-26 116 30 0 0,1-7-17 0 0,0-1-1 0 0,-2 1 0 0 0,-2-1 1 0 0,-1-52-1 0 0,0 78-34 0 0,0-4 48 0 0,-1-2 16 0 0,0 1 0 0 0,2 2-11 0 0,-2 3-31 0 0,3-3 42 0 0,-3 5 25 0 0,1-1-154 0 0,1-4 107 0 0,-1 4-20 0 0,0-4 19 0 0,0 3-25 0 0,1-1 25 0 0,-1 1-19 0 0,0-3 42 0 0,0 3 42 0 0,6-8-2 0 0,-2-35-1101 0 0,-4 47 981 0 0,6 17 146 0 0,0 0 0 0 0,-1 0-1 0 0,-1 1 1 0 0,-1 0 0 0 0,0 0-1 0 0,-2 0 1 0 0,0 0 0 0 0,-1 0-1 0 0,-1 1 1 0 0,-1-1 0 0 0,0 0-1 0 0,-2 0 1 0 0,0 0 0 0 0,-1 0-1 0 0,-1 0 1 0 0,0-1 0 0 0,-2 0-1 0 0,-16 32 1 0 0,-1 8 312 0 0,-10 26 43 0 0,-3-1 1 0 0,-61 95 0 0 0,85-155-326 0 0,-2-1 0 0 0,-1 0 0 0 0,-1-2 0 0 0,-35 35 0 0 0,51-54 101 0 0,6-50-497 0 0,3 1 0 0 0,1-1 0 0 0,3 2-1 0 0,1 0 1 0 0,3 0 0 0 0,23-47 0 0 0,85-177-668 0 0,-121 262 957 0 0,0 1 11 0 0,1 0 0 0 0,-2 0 0 0 0,33-122-64 0 0,-32 121 64 0 0,-2 0 0 0 0,0 1 0 0 0,-1 0 0 0 0,-1 1 11 0 0,0 6 42 0 0,1 0 0 0 0,0-4-31 0 0,0 4 71 0 0,-8 14-192 0 0,0 1 113 0 0,1 0-1 0 0,0 0 0 0 0,1 1 1 0 0,1 0-1 0 0,-7 29 0 0 0,-9 22 177 0 0,1-1 137 0 0,12-34-258 0 0,0-2 0 0 0,-3 1 0 0 0,-21 45-1 0 0,-89 161 999 0 0,117-228-1067 0 0,-4 12 14 0 0,-9 13 238 0 0,-45 54-70 0 0,-52 90-43 0 0,114-176-109 0 0,17 2-1135 0 0,0-1 1057 0 0,0-1 0 0 0,1 0 0 0 0,-1-2 0 0 0,30-3 0 0 0,-29 6 48 0 0,97-20 0 0 0,44-6-128 0 0,68 7 128 0 0,-224 19-2 0 0,56-4 15 0 0,-57 2 43 0 0,67-6-198 0 0,-27 3 140 0 0,-63 50 71 0 0,-8-9-158 0 0,21-29 55 0 0,0 2 0 0 0,2-1 0 0 0,-1 1 0 0 0,1 0 0 0 0,1 0-1 0 0,0 1 1 0 0,0-1 0 0 0,1 1 0 0 0,1 0 0 0 0,-4 23 0 0 0,5-25 34 0 0,-32 252-16 0 0,31-237-60 0 0,1-1 0 0 0,2 1 0 0 0,0 0 0 0 0,6 42 0 0 0,4 82-192 0 0,18 11-180 0 0,-24-150 435 0 0,0-2-51 0 0,-3-7-6 0 0,5-8-1623 0 0,31-85 1821 0 0,55-266 128 0 0,-89 320 18 0 0,1 11 175 0 0,57-91-212 0 0,-56 110-237 0 0,-1 1 0 0 0,-1-1 0 0 0,61-92 64 0 0,-22 44-64 0 0,48-92 0 0 0,-86 140 0 0 0,1 1 11 0 0,87-133 53 0 0,-92 139 53 0 0,-2-1-39 0 0,0 1-1 0 0,0-1 1 0 0,-1 0 0 0 0,1 1-1 0 0,-1 0 1 0 0,1 0 0 0 0,-1 0-1 0 0,0 0 1 0 0,1 0 0 0 0,-1 0-1 0 0,0 1 1 0 0,0-1-1 0 0,1 1 1 0 0,-1 0 0 0 0,0 0-1 0 0,0 0 1 0 0,0 0 0 0 0,1 0-1 0 0,-1 0 1 0 0,0 1-1 0 0,-3 0 1 0 0,-82 7 1598 0 0,60-6-1601 0 0,26-2-22 0 0,-105 7 1355 0 0,-125-1-536 0 0,224-6-872 0 0,-1-4 0 0 0,0 2 0 0 0,-1-1 0 0 0,1 0 0 0 0,0 0 0 0 0,1 1-11 0 0,-1-1-31 0 0,2 1 31 0 0,-2 0 11 0 0,1 0 0 0 0,-1-1 0 0 0,0-1 0 0 0,1 1 0 0 0,-1 1 0 0 0,2-1 0 0 0,-2 1 0 0 0,1-1 0 0 0,0 1 0 0 0,1-1-11 0 0,5 2-31 0 0,-4-1 31 0 0,-1-1 11 0 0,0 0 0 0 0,1 0-11 0 0,4 1-31 0 0,-3-1 20 0 0,4 2-31 0 0</inkml:trace>
</inkml:ink>
</file>

<file path=ppt/ink/ink4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7"/>
    </inkml:context>
    <inkml:brush xml:id="br0">
      <inkml:brushProperty name="width" value="0.1" units="cm"/>
      <inkml:brushProperty name="height" value="0.1" units="cm"/>
      <inkml:brushProperty name="color" value="#B48900"/>
    </inkml:brush>
  </inkml:definitions>
  <inkml:trace contextRef="#ctx0" brushRef="#br0">0 0 919 0 0,'0'0'7426'0'0,"8"16"-6164"0"0,8 11 1399 0 0,32 37-1 0 0,6 10 942 0 0,-46-63-3660 0 0,0 0 0 0 0,1-1 0 0 0,19 17 1 0 0,1 2-139 0 0,8 13 738 0 0,-5-9 196 0 0,-17-19-442 0 0,20 12 0 0 0,28 17-208 0 0,-28-22-88 0 0,115 42 114 0 0,-143-60-90 0 0,-1-2 30 0 0,-5-1-51 0 0,0 1 1 0 0,1-1-1 0 0,-1 1 0 0 0,1-1 1 0 0,-1 1-1 0 0,0-1 0 0 0,1 1 1 0 0,4 4 2529 0 0,-24-12-1637 0 0,-12-5-1004 0 0,1-2 0 0 0,1-1 0 0 0,-41-29 0 0 0,40 24 45 0 0,-78-57-470 0 0,-33-45-352 0 0,121 102 366 0 0,-32-45-1 0 0,35 45 416 0 0,8 9 86 0 0,0 0-23 0 0,1 1 0 0 0,-2 0 1 0 0,-16-15 156 0 0,91 95-536 0 0,-66-69 416 0 0,3 1 3 0 0,110 107-62 0 0,-61-58 64 0 0,-32-30 24 0 0,2-1 0 0 0,24 19 0 0 0,-30-27 155 0 0,17 18 0 0 0,-22-19-47 0 0,0-1 0 0 0,1 0 0 0 0,22 14 0 0 0,-2-7-112 0 0,-10-6 33 0 0,22 16 1 0 0,-22-12 69 0 0,0-2 1 0 0,0 0-1 0 0,2-2 1 0 0,42 15-1 0 0,-56-23-124 0 0,-1 0 0 0 0,1 0 0 0 0,0-1 0 0 0,0-1 0 0 0,0 0 0 0 0,11 0 0 0 0,7 1 0 0 0,195 6 335 0 0,-215-8-1500 0 0</inkml:trace>
</inkml:ink>
</file>

<file path=ppt/ink/ink4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7"/>
    </inkml:context>
    <inkml:brush xml:id="br0">
      <inkml:brushProperty name="width" value="0.05" units="cm"/>
      <inkml:brushProperty name="height" value="0.05" units="cm"/>
      <inkml:brushProperty name="color" value="#B48900"/>
    </inkml:brush>
  </inkml:definitions>
  <inkml:trace contextRef="#ctx0" brushRef="#br0">343 750 919 0 0,'-3'10'20615'0'0,"5"-9"-21425"0"0,4-4 589 0 0,4-7 213 0 0,6-16 136 0 0,-12 14-117 0 0,-2 5-2 0 0,0 0 0 0 0,1 0 0 0 0,0 0-1 0 0,0 0 1 0 0,8-11 0 0 0,-10 17-9 0 0,26-46 1212 0 0,19-14-667 0 0,-19 11 58 0 0,-9-4-603 0 0,2 9 181 0 0,1-12-106 0 0,-13 36-75 0 0,-7 19 0 0 0,22-54 64 0 0,-2 7-408 0 0,-8 20 256 0 0,-11 26 72 0 0,0 0-1 0 0,-1 0 1 0 0,1 0-1 0 0,-1 0 1 0 0,0 0-1 0 0,0 0 1 0 0,-1 0-1 0 0,1 0 1 0 0,0 0-1 0 0,-1-4 1 0 0,1 0-118 0 0,0 1 0 0 0,0-1 1 0 0,1 1-1 0 0,2-8 1 0 0,2-8-329 0 0,-4-10-1790 0 0,-3 21 1734 0 0,1 11 407 0 0,1-19-585 0 0,-1 18 696 0 0,1-19 11 0 0,-1 20 42 0 0,0-1 1 0 0,0 0-68 0 0,0 1-102 0 0,-1 2-1610 0 0,1 0 1704 0 0,-2 10 28 0 0,0 3 83 0 0,0 1 0 0 0,0 25-1 0 0,2-38 108 0 0,-2 6 556 0 0,-7 15 10 0 0,-3 22-226 0 0,4-12-350 0 0,7-31 1358 0 0,4-25-1376 0 0,1 8-168 0 0,13-48 0 0 0,-10 9-826 0 0,-6 47-24 0 0,0 0 0 0 0,0-1 0 0 0,-1-9 0 0 0,0 12 387 0 0,2-6-1496 0 0,-2 9 2017 0 0,0 1 30 0 0,0-1-10 0 0,0 0-62 0 0,0-1-16 0 0,-1 32 2039 0 0,-9 51 0 0 0,5-57-932 0 0,0 37 0 0 0,4-45-1303 0 0,-3 22 1492 0 0,-11 45 0 0 0,9-52-1257 0 0,-9 33 103 0 0,10-48-108 0 0,5-11-22 0 0,-2-1-1 0 0,1 1 1 0 0,0-1 0 0 0,-1 0-1 0 0,0 1 1 0 0,0-1 0 0 0,0 0-1 0 0,-6 7 1 0 0,4-5-4 0 0,1 0 1 0 0,-1 0-1 0 0,1 0 0 0 0,0 0 1 0 0,-4 13-1 0 0,-3 5 6 0 0,-26 76 26 0 0,33-92-63 0 0,2-3 43 0 0,-1-1 0 0 0,-1 1 0 0 0,1-1 0 0 0,0 1 0 0 0,-1-1 0 0 0,-5 6 0 0 0,8-10-73 0 0,17-15-307 0 0,-10 5 403 0 0,0 0-1 0 0,-1 0 1 0 0,-1-1-1 0 0,0 1 1 0 0,0-1 0 0 0,5-21-1 0 0,-4 14-20 0 0,3-4-185 0 0,-4 8 171 0 0,0 1-1 0 0,4-22 0 0 0,-9 34 153 0 0,-4 6-164 0 0,0 1 0 0 0,1-1 0 0 0,0 0 0 0 0,0 1-1 0 0,0 0 1 0 0,1-1 0 0 0,-3 10 0 0 0,-5 9-6 0 0,-19 49 482 0 0,21-55-56 0 0,-17 30 0 0 0,-33 26 688 0 0,42-47-923 0 0,5-18 206 0 0,9-7-387 0 0,-5 6 0 0 0,1 0 0 0 0,0 0 0 0 0,-9 16 0 0 0,14-23 4 0 0,0 1-1 0 0,0-1 0 0 0,0 0 1 0 0,0 1-1 0 0,0-1 1 0 0,0 0-1 0 0,0 0 0 0 0,-1 0 1 0 0,1 0-1 0 0,-1 0 1 0 0,1 0-1 0 0,0 0 1 0 0,-4 1-1 0 0,-4 3 13 0 0,5-1-30 0 0,1-2-3 0 0,1-1-1 0 0,0 1 1 0 0,0 0-1 0 0,0 0 1 0 0,0 0 0 0 0,0 0-1 0 0,1 0 1 0 0,-1 1 0 0 0,1-1-1 0 0,-1 0 1 0 0,1 1-1 0 0,-2 2 1 0 0,36-25-1703 0 0,-25 13 1738 0 0,0 0 1 0 0,0 0-1 0 0,-1-1 0 0 0,0 0 1 0 0,-1 0-1 0 0,11-19 0 0 0,-8 13 8 0 0,0-1-1 0 0,1 2 1 0 0,0-1 0 0 0,13-12-1 0 0,-12 14-114 0 0,20-25-305 0 0,-30 36 421 0 0,-2 4 3 0 0,1-1 1 0 0,0 0-1 0 0,-1 0 1 0 0,0 0-1 0 0,1 0 0 0 0,-1 0 1 0 0,0 0-1 0 0,0 0 0 0 0,0 0 1 0 0,0 0-1 0 0,-3 3 1 0 0,-18 20 189 0 0,13-16-146 0 0,2-1 12 0 0,0 0 1 0 0,1 1 0 0 0,-1-1-1 0 0,-6 14 1 0 0,5-5 45 0 0,-1-1 0 0 0,-12 17 0 0 0,15-27-134 0 0,-3 6 15 0 0,9-11 40 0 0,-6 8 75 0 0,6-7-117 0 0,-12 10 114 0 0,11-11-111 0 0,0 0 0 0 0,1-1 0 0 0,-1 1 0 0 0,0 0 0 0 0,0 0 0 0 0,0 0 0 0 0,0-1 0 0 0,1 1 0 0 0,-1 0 0 0 0,-2 0 0 0 0,-6 6 104 0 0,7-4-108 0 0,0 0-1 0 0,-1-1 1 0 0,1 1-1 0 0,0-1 1 0 0,-1 0-1 0 0,0 1 1 0 0,1-1-1 0 0,-4 2 1 0 0,-10 8 43 0 0,-28 25 121 0 0,40-34-243 0 0,2-2 31 0 0,-1 1 0 0 0,1 0 1 0 0,-1 0-1 0 0,1 0 0 0 0,0 0 0 0 0,0 0 1 0 0,0 1-1 0 0,-3 3 0 0 0,-1 0 83 0 0,-5 1 38 0 0,4-1 57 0 0,7-6-129 0 0,0 1 0 0 0,-1-1 0 0 0,1 1 0 0 0,-1-1 0 0 0,1 0 0 0 0,0 1 0 0 0,-1-1 0 0 0,1 0 0 0 0,-1 1 1 0 0,1-1-1 0 0,-1 0 0 0 0,1 0 0 0 0,-1 0 0 0 0,1 1 0 0 0,-1-1 0 0 0,1 0 0 0 0,-1 0 0 0 0,1 0 0 0 0,-1 0 0 0 0,1 0 0 0 0,-1 0 0 0 0,1 0 1 0 0,-1 0-1 0 0,1 0 0 0 0,-1 0 0 0 0,1 0 0 0 0,-1 0 0 0 0,1 0 0 0 0,-2-1 0 0 0,1 2-11 0 0,-1-1 0 0 0,1 1 0 0 0,-1 0 0 0 0,1-1 0 0 0,-1 1 0 0 0,1 0 0 0 0,-1 0 0 0 0,1 0 0 0 0,-2 2 0 0 0,3-3 0 0 0,-29 21 64 0 0,27-19-52 0 0,-1 0-1 0 0,1 0 0 0 0,0 0 1 0 0,0 0-1 0 0,0 0 1 0 0,0 0-1 0 0,-3 5 1 0 0,2-3 43 0 0,-1 1 0 0 0,1-1 0 0 0,-1 0 1 0 0,-8 7-1 0 0,11-10 20 0 0,0 0-1 0 0,-4 2-42 0 0,1 0 0 0 0,-1 0 0 0 0,0 0 0 0 0,1-1 0 0 0,-2 0 0 0 0,1 0 0 0 0,0 0 0 0 0,-8 1-1 0 0,3 0-478 0 0,3-1-262 0 0</inkml:trace>
</inkml:ink>
</file>

<file path=ppt/ink/ink4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38.435"/>
    </inkml:context>
    <inkml:brush xml:id="br0">
      <inkml:brushProperty name="width" value="0.025" units="cm"/>
      <inkml:brushProperty name="height" value="0.025" units="cm"/>
    </inkml:brush>
  </inkml:definitions>
  <inkml:trace contextRef="#ctx0" brushRef="#br0">1 288 1375 0 0,'0'0'8170'0'0,"15"2"-8324"0"0,-13-2 154 0 0,0 1 0 0 0,-1-1 68 0 0,0 0 0 0 0,0 1 0 0 0,-1-1 0 0 0,1 0-1 0 0,0 1 1 0 0,0-1 0 0 0,-1 0 0 0 0,1 1 0 0 0,0-1-1 0 0,-1 1 1 0 0,1-1 0 0 0,0 1 0 0 0,-1 0-1 0 0,1-1 1 0 0,-1 1 0 0 0,1-1 0 0 0,-1 1 0 0 0,1 0-1 0 0,-1 0 1 0 0,0-1 0 0 0,1 1 0 0 0,-1 0 0 0 0,0 0-1 0 0,1-1 1 0 0,-1 1 0 0 0,0 1 0 0 0,0 1 432 0 0,0 0 1 0 0,0 0 0 0 0,0 0-1 0 0,-1 0 1 0 0,0 0 0 0 0,0 4-1 0 0,-1-3-127 0 0,1 0-1 0 0,0 0 0 0 0,1 0 0 0 0,-1 1 0 0 0,1 7 0 0 0,0-11-384 0 0,0 0-1 0 0,0 0 0 0 0,0 0 1 0 0,0 0-1 0 0,0 0 0 0 0,0 0 1 0 0,0 0-1 0 0,0 0 0 0 0,1 0 1 0 0,-1 0-1 0 0,0 0 0 0 0,1 0 1 0 0,-1-1-1 0 0,1 1 0 0 0,-1 0 1 0 0,1 0-1 0 0,0 0 0 0 0,-1 0 1 0 0,1-1-1 0 0,0 1 0 0 0,-1 0 1 0 0,1 0-1 0 0,0-1 0 0 0,0 1 1 0 0,0-1-1 0 0,-1 1 0 0 0,1-1 1 0 0,0 1-1 0 0,0-1 0 0 0,0 1 1 0 0,0-1-1 0 0,0 0 0 0 0,0 0 1 0 0,0 1-1 0 0,2-1 0 0 0,1 0-97 0 0,1-1 0 0 0,0 0 0 0 0,-1 0 0 0 0,1 0 0 0 0,0 0 0 0 0,5-3 0 0 0,14-3-136 0 0,-23 7 277 0 0,0 0 0 0 0,0 0 0 0 0,-1 0-1 0 0,1 0 1 0 0,0 0 0 0 0,0 0 0 0 0,0 0-1 0 0,0 0 1 0 0,0 0 0 0 0,0 0 0 0 0,0 0 0 0 0,0 1-1 0 0,0-1 1 0 0,0 0 0 0 0,0 1 0 0 0,-1-1-1 0 0,1 1 1 0 0,0-1 0 0 0,0 1 0 0 0,0-1 0 0 0,-1 1-1 0 0,1 0 1 0 0,0-1 0 0 0,-1 1 0 0 0,2 0-1 0 0,-2 1 141 0 0,1 1 1 0 0,0-1-1 0 0,-1 0 0 0 0,1 0 0 0 0,-1 0 0 0 0,1 0 0 0 0,-1 1 0 0 0,0 2 0 0 0,0-2-70 0 0,0 0 0 0 0,0 0-1 0 0,1 0 1 0 0,-1-1 0 0 0,1 1 0 0 0,0 0 0 0 0,-1 0 0 0 0,1-1-1 0 0,2 4 1 0 0,-3-6-149 0 0,1 2 9 0 0,0 0 0 0 0,1 0 0 0 0,-1-1 0 0 0,0 1 0 0 0,1-1 1 0 0,-1 1-1 0 0,1-1 0 0 0,0 1 0 0 0,-1-1 0 0 0,1 0 0 0 0,0 0 0 0 0,0 0 0 0 0,0 0 0 0 0,0 0 0 0 0,0 0 0 0 0,0 0 0 0 0,0-1 0 0 0,0 1 0 0 0,0-1 0 0 0,0 0 0 0 0,0 1 0 0 0,0-1 1 0 0,4 0-1 0 0,10-5-51 0 0,-11 4 114 0 0,0-1 0 0 0,0 1 0 0 0,0 0 0 0 0,-1 1 0 0 0,11-1 0 0 0,-13 1 12 0 0,1 1 1 0 0,-1 0-1 0 0,0-1 0 0 0,0 1 0 0 0,1 0 0 0 0,-1 1 1 0 0,0-1-1 0 0,0 0 0 0 0,0 1 0 0 0,0-1 0 0 0,0 1 0 0 0,3 3 1 0 0,-3-3-35 0 0,1 0 0 0 0,0 1 0 0 0,0-1 1 0 0,0 0-1 0 0,4 2 0 0 0,-4-3-26 0 0,1 0 0 0 0,-1 1 0 0 0,1-1 0 0 0,0-1 0 0 0,-1 1 0 0 0,1 0 0 0 0,0-1 0 0 0,0 0 0 0 0,-1 0 0 0 0,1 0 0 0 0,0 0 0 0 0,0-1 0 0 0,-1 1 0 0 0,7-3 0 0 0,-8 3 48 0 0,-1-1 0 0 0,1 0 1 0 0,0 1-1 0 0,-1-1 0 0 0,1 0 0 0 0,0 0 0 0 0,-1 0 0 0 0,1 0 0 0 0,-1 0 0 0 0,1-1 0 0 0,-1 1 1 0 0,0 0-1 0 0,1-1 0 0 0,-1 1 0 0 0,0 0 0 0 0,0-1 0 0 0,0 0 0 0 0,0 1 0 0 0,0-1 0 0 0,-1 0 1 0 0,1 1-1 0 0,0-1 0 0 0,-1 0 0 0 0,1 0 0 0 0,-1 0 0 0 0,0 1 0 0 0,1-3 0 0 0,-1 1 2 0 0,0 1-1 0 0,1 0 1 0 0,0 0-1 0 0,-1-1 1 0 0,1 1-1 0 0,0 0 1 0 0,0 0-1 0 0,0 0 1 0 0,0 0-1 0 0,0 0 1 0 0,0 0-1 0 0,1 1 1 0 0,2-4-1 0 0,-1 3-99 0 0,1 0-1 0 0,-1 0 1 0 0,1 1-1 0 0,0-1 1 0 0,0 1-1 0 0,0 0 1 0 0,0 0 0 0 0,0 0-1 0 0,0 1 1 0 0,0 0-1 0 0,0-1 1 0 0,7 2-1 0 0,-9-1 75 0 0,0 0 0 0 0,0 1 0 0 0,0 0 11 0 0,-1-1 34 0 0,1 1 0 0 0,-1 0 0 0 0,1 0 0 0 0,-1 0 0 0 0,1 0 0 0 0,-1 0 0 0 0,0 1 0 0 0,1-1 0 0 0,-1 0 0 0 0,0 0 0 0 0,0 1 0 0 0,0-1 0 0 0,0 1 1 0 0,0-1-1 0 0,-1 1 0 0 0,1-1 0 0 0,0 1 0 0 0,-1 0 0 0 0,1-1 0 0 0,0 4 0 0 0,-1-4-55 0 0,0 0 0 0 0,1 1 0 0 0,-1-1 0 0 0,0 0 0 0 0,1 1 0 0 0,-1-1 0 0 0,1 0 0 0 0,0 1 0 0 0,-1-1 0 0 0,1 0 0 0 0,0 0 0 0 0,0 0 0 0 0,0 0 0 0 0,0 0 0 0 0,0 0 0 0 0,0 0 0 0 0,0 0 0 0 0,0 0 0 0 0,0 0 0 0 0,0-1 0 0 0,1 1 0 0 0,-1 0 1 0 0,2 0-1 0 0,3 0-38 0 0,-1 1 0 0 0,1-1 0 0 0,0-1 1 0 0,-1 1-1 0 0,1-1 0 0 0,0 0 1 0 0,0 0-1 0 0,-1 0 0 0 0,1-1 0 0 0,0 0 1 0 0,7-3-1 0 0,-11 4 74 0 0,0-1 1 0 0,-1 1-1 0 0,1-1 1 0 0,0 0-1 0 0,-1 0 1 0 0,1 0-1 0 0,-1 0 1 0 0,1 0-1 0 0,-1 0 0 0 0,1 0 1 0 0,-1-1-1 0 0,0 1 1 0 0,0 0-1 0 0,0-1 1 0 0,1 1-1 0 0,-1-1 1 0 0,-1 1-1 0 0,1-1 0 0 0,0 0 1 0 0,0 1-1 0 0,0-1 1 0 0,-1 0-1 0 0,1 0 1 0 0,-1 1-1 0 0,0-1 0 0 0,1 0 1 0 0,-1 0-1 0 0,0 0 1 0 0,0 0-1 0 0,0 1 1 0 0,0-1-1 0 0,0 0 1 0 0,-1 0-1 0 0,1 0 0 0 0,-1 0 1 0 0,1 1-1 0 0,-1-1 1 0 0,-1-2-1 0 0,0-3 105 0 0,-1 1-1 0 0,0 0 1 0 0,-6-10-1 0 0,-5-10 132 0 0,13 26-356 0 0,2-2-192 0 0,-1 0 167 0 0,0 0-1 0 0,1 0 0 0 0,-1 1 0 0 0,1-1 1 0 0,0 0-1 0 0,0 0 0 0 0,0 0 0 0 0,-1 1 1 0 0,2-1-1 0 0,-1 0 0 0 0,0 1 0 0 0,0-1 1 0 0,0 1-1 0 0,1 0 0 0 0,-1-1 0 0 0,1 1 1 0 0,1-2-1 0 0,13-13 95 0 0,-14 14 100 0 0,-1 1-1 0 0,1-1 0 0 0,-1 1 0 0 0,0-1 1 0 0,0 1-1 0 0,0-1 0 0 0,0 0 1 0 0,0 0-1 0 0,0 1 0 0 0,0-1 0 0 0,0 0 1 0 0,-1 0-1 0 0,1 0 0 0 0,-1 0 1 0 0,1 0-1 0 0,-1 0 0 0 0,0-4 0 0 0,0 4 112 0 0,-1 0 0 0 0,1 0-1 0 0,-1 0 1 0 0,0 0 0 0 0,0 0-1 0 0,0 0 1 0 0,0 1-1 0 0,0-1 1 0 0,-1 0 0 0 0,-1-2-1 0 0,-4-6-92 0 0,-11-10 265 0 0,18 20-460 0 0,0-2-477 0 0,0-1 362 0 0,0 1 0 0 0,1 0 0 0 0,-1-1 0 0 0,1 1 0 0 0,-1 0 0 0 0,3-4 0 0 0,-3 5 137 0 0,2-6 191 0 0,-1 1 1 0 0,1-1 0 0 0,-1 0 0 0 0,-1 1 0 0 0,1-1 0 0 0,-1 0 0 0 0,0 0 0 0 0,-1 0 0 0 0,1 1 0 0 0,-1-1 0 0 0,-1 0 0 0 0,1 1 0 0 0,-1-1 0 0 0,-1 1 0 0 0,1-1-1 0 0,-1 1 1 0 0,0 0 0 0 0,0 0 0 0 0,-8-10 0 0 0,9 13-141 0 0,-1-1 230 0 0,0 1 0 0 0,1-1 0 0 0,-1 1 0 0 0,0 0 0 0 0,-6-4 0 0 0,7 6-86 0 0,0 0 0 0 0,0-1 0 0 0,0 1 0 0 0,-1 0 0 0 0,1 1 0 0 0,0-1 0 0 0,0 0 0 0 0,-5 0 0 0 0,4 1 19 0 0,0-1-66 0 0,0 1 0 0 0,0 0 0 0 0,0 0 0 0 0,0 0 0 0 0,0 0 0 0 0,0 0 1 0 0,0 0-1 0 0,-3 2 0 0 0,6-2-182 0 0,-1 0-63 0 0</inkml:trace>
</inkml:ink>
</file>

<file path=ppt/ink/ink4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8"/>
    </inkml:context>
    <inkml:brush xml:id="br0">
      <inkml:brushProperty name="width" value="0.1" units="cm"/>
      <inkml:brushProperty name="height" value="0.1" units="cm"/>
      <inkml:brushProperty name="color" value="#B48900"/>
    </inkml:brush>
  </inkml:definitions>
  <inkml:trace contextRef="#ctx0" brushRef="#br0">1 364 3223 0 0,'0'0'9082'0'0,"18"12"-7638"0"0,21 10-48 0 0,54 24 1 0 0,29 8 1076 0 0,-78-40-1889 0 0,-31-10-87 0 0,22 9 1 0 0,-18-6-385 0 0,1 0 1 0 0,0-1-1 0 0,30 5 0 0 0,-30-7-49 0 0,-1-1 0 0 0,1-1 0 0 0,-1-1 0 0 0,1 0 0 0 0,23-2 0 0 0,-20-2 141 0 0,1 1 0 0 0,23 1 0 0 0,16-1 196 0 0,-24-3-294 0 0,64-9 106 0 0,-8-6-85 0 0,-60 13-128 0 0,0-3 0 0 0,0 0 0 0 0,31-16 0 0 0,43-27 0 0 0,-84 41 0 0 0,-1 0 0 0 0,32-23 0 0 0,-43 25 0 0 0,-2 3 0 0 0,-1 0 0 0 0,1 0 0 0 0,16-8 0 0 0,-14 9 0 0 0,-1 0 0 0 0,14-12 0 0 0,6-3 0 0 0,35-29 0 0 0,18-14 0 0 0,-69 51 0 0 0,17-22 0 0 0,-12 12 0 0 0,-18 22 2 0 0,9-10 104 0 0,-1 1 0 0 0,18-13 0 0 0,-25 21-233 0 0,0 1-1 0 0,0-1 0 0 0,0 0 1 0 0,0 0-1 0 0,0 0 0 0 0,-1 0 1 0 0,1 0-1 0 0,-1 0 0 0 0,1 0 1 0 0,1-4-1 0 0,-1 0-636 0 0</inkml:trace>
</inkml:ink>
</file>

<file path=ppt/ink/ink4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9"/>
    </inkml:context>
    <inkml:brush xml:id="br0">
      <inkml:brushProperty name="width" value="0.1" units="cm"/>
      <inkml:brushProperty name="height" value="0.1" units="cm"/>
      <inkml:brushProperty name="color" value="#B48900"/>
    </inkml:brush>
  </inkml:definitions>
  <inkml:trace contextRef="#ctx0" brushRef="#br0">0 493 15895 0 0,'0'0'4847'0'0,"12"-5"-6142"0"0,3 2 1230 0 0,0-1-1 0 0,-1-1 0 0 0,0 0 1 0 0,0-1-1 0 0,0 0 1 0 0,-1-1-1 0 0,0-1 0 0 0,0 0 1 0 0,21-19-1 0 0,50-49 184 0 0,-56 54-120 0 0,-16 14 162 0 0,18-17 2462 0 0,-48 36-1711 0 0,6-3-1101 0 0,1 1 0 0 0,0 0 0 0 0,0 1 0 0 0,1 0 1 0 0,1 0-1 0 0,-1 1 0 0 0,2 0 0 0 0,0 1 0 0 0,-13 23 0 0 0,10-16 38 0 0,11-19 82 0 0,13-4-4522 0 0,3-8 4484 0 0,-1-1 0 0 0,-1-1 0 0 0,17-19 0 0 0,-7 6 76 0 0,28-34 187 0 0,-36 41-54 0 0,1 0-1 0 0,35-31 0 0 0,-41 40-178 0 0,-1 1-1 0 0,0-1 0 0 0,-1-1 1 0 0,11-16-1 0 0,-1 2 128 0 0,18-21 391 0 0,-22 15-8186 0 0</inkml:trace>
</inkml:ink>
</file>

<file path=ppt/ink/ink4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
    </inkml:context>
    <inkml:brush xml:id="br0">
      <inkml:brushProperty name="width" value="0.1" units="cm"/>
      <inkml:brushProperty name="height" value="0.1" units="cm"/>
      <inkml:brushProperty name="color" value="#B48900"/>
    </inkml:brush>
  </inkml:definitions>
  <inkml:trace contextRef="#ctx0" brushRef="#br0">43 175 1375 0 0,'-12'18'5314'0'0,"3"-4"-4370"0"0,6-10-297 0 0,0 0 0 0 0,1 0 0 0 0,-1 0 0 0 0,1 1 0 0 0,0 0 0 0 0,0-1 1 0 0,0 1-1 0 0,-1 5 0 0 0,3-9-758 0 0,2-3 4 0 0,-1 1 199 0 0,0-1-1 0 0,1 1 1 0 0,-1-1 0 0 0,0 1-1 0 0,0-1 1 0 0,0 0-1 0 0,1-2 1 0 0,1-1 103 0 0,21-32-102 0 0,-17 26-36 0 0,14-21 1 0 0,-19 31-77 0 0,2-5-20 0 0,1 1-1 0 0,-1 0 1 0 0,1-1 0 0 0,-2 0-1 0 0,1 0 1 0 0,-1-1 0 0 0,0 1-1 0 0,4-12 1 0 0,10-32 130 0 0,-3 16-7736 0 0</inkml:trace>
</inkml:ink>
</file>

<file path=ppt/ink/ink4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1"/>
    </inkml:context>
    <inkml:brush xml:id="br0">
      <inkml:brushProperty name="width" value="0.1" units="cm"/>
      <inkml:brushProperty name="height" value="0.1" units="cm"/>
      <inkml:brushProperty name="color" value="#B48900"/>
    </inkml:brush>
  </inkml:definitions>
  <inkml:trace contextRef="#ctx0" brushRef="#br0">327 1474 11631 0 0,'-12'-11'1264'0'0,"-2"-8"-1374"0"0,2 0 0 0 0,0-1-1 0 0,0-1 1 0 0,-14-40-1 0 0,17 39 24 0 0,8 16 172 0 0,-2 0 0 0 0,1-1 0 0 0,-1 1 0 0 0,1 1 0 0 0,-2-1 0 0 0,1 0 0 0 0,-1 1 0 0 0,-4-6 1226 0 0,13 26 3107 0 0,11 14-4759 0 0,-5-10 432 0 0,20 46-86 0 0,-13-26 36 0 0,2-1 0 0 0,25 36 0 0 0,-23-41-103 0 0,-15-20-1 0 0,2-1-1 0 0,0 1 1 0 0,0-2 0 0 0,1 1 0 0 0,12 10 0 0 0,-42-53-1438 0 0,-32-37 2065 0 0,-64-90 878 0 0,65 79-1368 0 0,-20-33 52 0 0,55 86 1393 0 0,16 28-1488 0 0,0 0 1 0 0,0 1-1 0 0,0-1 1 0 0,1 1-1 0 0,-1-1 0 0 0,1 0 1 0 0,0 1-1 0 0,0-1 1 0 0,-1 0-1 0 0,3 4 0 0 0,0 1-107 0 0,25 66 11 0 0,2-2 0 0 0,4-1 0 0 0,61 96 0 0 0,-56-106 140 0 0,-39-60-48 0 0,-12-11-299 0 0,-12-17 254 0 0,2-1 0 0 0,1 0 1 0 0,-26-50-1 0 0,17 28 99 0 0,-14-37-710 0 0,21 38 310 0 0,30 93 1189 0 0,-4-25-824 0 0,0 0-59 0 0,2 0 1 0 0,0 0-1 0 0,1 0 0 0 0,0 0 0 0 0,2-1 0 0 0,0 0 1 0 0,1-1-1 0 0,0 0 0 0 0,17 21 0 0 0,-11-10-167 0 0,-12-21 129 0 0,0 0 1 0 0,0 0-1 0 0,0 0 0 0 0,1-1 1 0 0,6 8-1 0 0,-9-12 39 0 0,0 1 12 0 0,0-1-14 0 0,0 0-58 0 0,0 0-22 0 0,-17-19 498 0 0,1-3-474 0 0,-15-26-1 0 0,-8-13 216 0 0,30 50 3 0 0,1 0-1 0 0,1-1 0 0 0,0 0 1 0 0,0 0-1 0 0,-4-13 0 0 0,-20-59-133 0 0,13 30 466 0 0,-20-61-438 0 0,31 94-45 0 0,-2-6-27 0 0,-9-48-1 0 0,15 51 36 0 0,-1-44 0 0 0,4 84-79 0 0,0 0 0 0 0,1-1 0 0 0,6 23 0 0 0,18 48 39 0 0,-24-79 36 0 0,38 105-145 0 0,-35-98-52 0 0,1 1 1 0 0,0-1-1 0 0,1 0 0 0 0,1-1 0 0 0,0 1 0 0 0,11 12 1 0 0,-20-39-1908 0 0,-4-10 2619 0 0,5 20-687 0 0,-18-68 419 0 0,-14-72-32 0 0,31 133-220 0 0,-5-28 91 0 0,-2 1-1 0 0,-14-44 1 0 0,18 69 489 0 0,11 27 298 0 0,1 4-1009 0 0,40 101 125 0 0,-31-76 9 0 0,-5-17 1 0 0,27 47 0 0 0,-31-60 0 0 0,-5-10 38 0 0,12 21-399 0 0,23 31 0 0 0,-37-56 301 0 0,-15-19 732 0 0,-51-97-685 0 0,43 66 916 0 0,-18-61-1 0 0,6-11-699 0 0,31 105-142 0 0,-1-25-1 0 0,0 4-64 0 0,2 14 4 0 0,0 0 0 0 0,2-1 0 0 0,0 1 0 0 0,6-30 0 0 0,-2 19 0 0 0,12-41 0 0 0,3-2 128 0 0,-10 42-72 0 0,1-6 16 0 0,14-35-224 0 0,7-4-584 0 0,-20 50 608 0 0,-2 8 64 0 0,9-16-12 0 0,-17 38 16 0 0,-1-1 0 0 0,0 0 38 0 0,1 1-21 0 0,-1-1 20 0 0,7-10-153 0 0,-5 10 162 0 0,-1-1 0 0 0,0 0 0 0 0,1 0 0 0 0,-1 1 0 0 0,0-1 0 0 0,0 0 0 0 0,-1 0 0 0 0,1 0 0 0 0,0-1 0 0 0,-1 1 0 0 0,1-3 0 0 0,-1 5-47 0 0,4-5-1069 0 0,13-21-8891 0 0,-14 20 10049 0 0,8-12 0 0 0,2-6 948 0 0,-12 23-976 0 0,0 0 11 0 0,2-5-43 0 0,1 1 1 0 0,0 0-1 0 0,7-9 1 0 0,-2 4-1454 0 0</inkml:trace>
</inkml:ink>
</file>

<file path=ppt/ink/ink4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2"/>
    </inkml:context>
    <inkml:brush xml:id="br0">
      <inkml:brushProperty name="width" value="0.1" units="cm"/>
      <inkml:brushProperty name="height" value="0.1" units="cm"/>
      <inkml:brushProperty name="color" value="#B48900"/>
    </inkml:brush>
  </inkml:definitions>
  <inkml:trace contextRef="#ctx0" brushRef="#br0">1 68 1839 0 0,'13'-19'2942'0'0,"26"-26"-2330"0"0,-35 42-726 0 0</inkml:trace>
</inkml:ink>
</file>

<file path=ppt/ink/ink4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3"/>
    </inkml:context>
    <inkml:brush xml:id="br0">
      <inkml:brushProperty name="width" value="0.1" units="cm"/>
      <inkml:brushProperty name="height" value="0.1" units="cm"/>
      <inkml:brushProperty name="color" value="#B48900"/>
    </inkml:brush>
  </inkml:definitions>
  <inkml:trace contextRef="#ctx0" brushRef="#br0">4 562 1375 0 0,'0'-21'2764'0'0,"1"-5"3207"0"0,1 0-3409 0 0,11-53 325 0 0,-14 82-2784 0 0,1 1 1 0 0,-1-1-1 0 0,0 1 0 0 0,0-1 0 0 0,-2 5 0 0 0,-3 10-319 0 0,3 4 198 0 0,0 1 0 0 0,2 0 1 0 0,2 31-1 0 0,0-7 62 0 0,5-165-341 0 0,0-5 426 0 0,-6 111-172 0 0,0 0 0 0 0,1 0 0 0 0,0 1-1 0 0,4-13 1 0 0,5-12 60 0 0,-4 15-2 0 0,0 1 1 0 0,10-20 0 0 0,-12 18 123 0 0,1 4-140 0 0,11-24 0 0 0,-3 4 102 0 0,5-13 156 0 0,-8 30-4542 0 0</inkml:trace>
</inkml:ink>
</file>

<file path=ppt/ink/ink4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4"/>
    </inkml:context>
    <inkml:brush xml:id="br0">
      <inkml:brushProperty name="width" value="0.1" units="cm"/>
      <inkml:brushProperty name="height" value="0.1" units="cm"/>
      <inkml:brushProperty name="color" value="#B48900"/>
    </inkml:brush>
  </inkml:definitions>
  <inkml:trace contextRef="#ctx0" brushRef="#br0">1 1 1839 0 0,'55'66'2912'0'0,"20"21"4527"0"0,-47-55-6179 0 0,-19-21-822 0 0,0-1 0 0 0,1 1 0 0 0,0-2-1 0 0,16 14 1 0 0,-17-18-509 0 0</inkml:trace>
</inkml:ink>
</file>

<file path=ppt/ink/ink4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5"/>
    </inkml:context>
    <inkml:brush xml:id="br0">
      <inkml:brushProperty name="width" value="0.1" units="cm"/>
      <inkml:brushProperty name="height" value="0.1" units="cm"/>
      <inkml:brushProperty name="color" value="#B48900"/>
    </inkml:brush>
  </inkml:definitions>
  <inkml:trace contextRef="#ctx0" brushRef="#br0">0 0 2759 0 0,'0'0'126'0'0,"14"16"5324"0"0,21 33-1770 0 0,-5-5-3088 0 0,8 2 192 0 0,58 59 0 0 0,-44-56-517 0 0,-52-49-146 0 0,-2 0-168 0 0,0-1 0 0 0,0 0 0 0 0,0 0 0 0 0,0-1 0 0 0,0 1 0 0 0,0 0 0 0 0,1-1 0 0 0,-1 1 0 0 0,0-1-1 0 0,0 1 1 0 0,1-1 0 0 0,-1 0 0 0 0,-1-3 0 0 0,-4-2-23 0 0,-9-13-352 0 0,0 1 0 0 0,1-2 0 0 0,1 0 0 0 0,-12-24 0 0 0,-22-33-5335 0 0,46 75 5547 0 0,-10-9-1373 0 0</inkml:trace>
</inkml:ink>
</file>

<file path=ppt/ink/ink4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6"/>
    </inkml:context>
    <inkml:brush xml:id="br0">
      <inkml:brushProperty name="width" value="0.05" units="cm"/>
      <inkml:brushProperty name="height" value="0.05" units="cm"/>
      <inkml:brushProperty name="color" value="#B48900"/>
    </inkml:brush>
  </inkml:definitions>
  <inkml:trace contextRef="#ctx0" brushRef="#br0">1 165 6359 0 0,'26'-54'6606'0'0,"-7"14"-3943"0"0,5 1-3641 0 0,-3 9-3545 0 0,-20 28 3915 0 0</inkml:trace>
</inkml:ink>
</file>

<file path=ppt/ink/ink4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7"/>
    </inkml:context>
    <inkml:brush xml:id="br0">
      <inkml:brushProperty name="width" value="0.05" units="cm"/>
      <inkml:brushProperty name="height" value="0.05" units="cm"/>
      <inkml:brushProperty name="color" value="#B48900"/>
    </inkml:brush>
  </inkml:definitions>
  <inkml:trace contextRef="#ctx0" brushRef="#br0">0 271 2759 0 0,'5'-12'5544'0'0,"-2"4"-4632"0"0,61-126 4851 0 0,-57 121-5745 0 0,20-24 0 0 0,-20 28-857 0 0,0 0 0 0 0,0-1 1 0 0,-1 0-1 0 0,8-16 1 0 0,-13 23-392 0 0</inkml:trace>
</inkml:ink>
</file>

<file path=ppt/ink/ink4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39.507"/>
    </inkml:context>
    <inkml:brush xml:id="br0">
      <inkml:brushProperty name="width" value="0.025" units="cm"/>
      <inkml:brushProperty name="height" value="0.025" units="cm"/>
    </inkml:brush>
  </inkml:definitions>
  <inkml:trace contextRef="#ctx0" brushRef="#br0">45 1 1839 0 0,'0'0'18254'0'0,"-14"13"-16740"0"0,10-9-1562 0 0,1 1 1 0 0,0 0-1 0 0,0-1 0 0 0,0 1 0 0 0,1 0 0 0 0,0 1 1 0 0,0-1-1 0 0,0 0 0 0 0,0 0 0 0 0,1 1 0 0 0,0-1 1 0 0,-1 11-1 0 0,2-15 77 0 0,0 0-355 0 0</inkml:trace>
</inkml:ink>
</file>

<file path=ppt/ink/ink4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8"/>
    </inkml:context>
    <inkml:brush xml:id="br0">
      <inkml:brushProperty name="width" value="0.05" units="cm"/>
      <inkml:brushProperty name="height" value="0.05" units="cm"/>
      <inkml:brushProperty name="color" value="#B48900"/>
    </inkml:brush>
  </inkml:definitions>
  <inkml:trace contextRef="#ctx0" brushRef="#br0">0 301 3223 0 0,'7'-17'10756'0'0,"-5"11"-8973"0"0,9-20-1256 0 0,1 1 0 0 0,26-40 0 0 0,58-73-983 0 0,-88 127 347 0 0,-2 4-1352 0 0,-3 1-2539 0 0</inkml:trace>
</inkml:ink>
</file>

<file path=ppt/ink/ink4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09"/>
    </inkml:context>
    <inkml:brush xml:id="br0">
      <inkml:brushProperty name="width" value="0.05" units="cm"/>
      <inkml:brushProperty name="height" value="0.05" units="cm"/>
      <inkml:brushProperty name="color" value="#B48900"/>
    </inkml:brush>
  </inkml:definitions>
  <inkml:trace contextRef="#ctx0" brushRef="#br0">1 425 1375 0 0,'1'-3'11011'0'0,"5"-12"-6886"0"0,-4 8-3824 0 0,0 0 0 0 0,1 0-1 0 0,0 0 1 0 0,0 1 0 0 0,7-12-1 0 0,8-13-360 0 0,-15 25 60 0 0,0 0 0 0 0,1 0 0 0 0,5-6 0 0 0,6-10 0 0 0,-8 10 72 0 0,1 0 0 0 0,17-19 0 0 0,-17 23-60 0 0,-1 0 24 0 0,-1 1 0 0 0,1-1 0 0 0,-1 0 0 0 0,0-1 0 0 0,-1 0 0 0 0,0 1 0 0 0,0-1 0 0 0,4-14 0 0 0,-5 14-45 0 0,1 1 1 0 0,0-1-1 0 0,0 1 0 0 0,1 0 1 0 0,0 1-1 0 0,10-11 0 0 0,-13 14-26 0 0,7-6-1001 0 0,-1 1 0 0 0,2 0-1 0 0,13-9 1 0 0,-21 16-411 0 0</inkml:trace>
</inkml:ink>
</file>

<file path=ppt/ink/ink4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7.010"/>
    </inkml:context>
    <inkml:brush xml:id="br0">
      <inkml:brushProperty name="width" value="0.05" units="cm"/>
      <inkml:brushProperty name="height" value="0.05" units="cm"/>
      <inkml:brushProperty name="color" value="#B48900"/>
    </inkml:brush>
  </inkml:definitions>
  <inkml:trace contextRef="#ctx0" brushRef="#br0">0 153 8895 0 0,'0'0'808'0'0,"9"-21"2662"0"0,-2 8-2671 0 0,0 0 0 0 0,1 1-1 0 0,0 0 1 0 0,16-18 0 0 0,20-16-5952 0 0,-37 40-22 0 0</inkml:trace>
</inkml:ink>
</file>

<file path=ppt/ink/ink4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8"/>
    </inkml:context>
    <inkml:brush xml:id="br0">
      <inkml:brushProperty name="width" value="0.05" units="cm"/>
      <inkml:brushProperty name="height" value="0.05" units="cm"/>
      <inkml:brushProperty name="color" value="#B48900"/>
    </inkml:brush>
  </inkml:definitions>
  <inkml:trace contextRef="#ctx0" brushRef="#br0">427 617 1375 0 0,'-42'-42'18207'0'0,"43"46"-18455"0"0,1 0 0 0 0,-1 0 0 0 0,1 0-1 0 0,0-1 1 0 0,0 1 0 0 0,0 0 0 0 0,0-1 0 0 0,1 0 0 0 0,-1 0 0 0 0,5 5 0 0 0,-1 0 133 0 0,20 23-70 0 0,20 28 719 0 0,-62-66 317 0 0,-8-9-739 0 0,1-2 1 0 0,1 0-1 0 0,-22-24 1 0 0,6 6-30 0 0,3-1 35 0 0,7 6-70 0 0,28 31-178 0 0,2 1 21 0 0,-1 0-1 0 0,1 1 1 0 0,0-1-1 0 0,-1 0 1 0 0,1 1-1 0 0,-1 0 1 0 0,0-1-1 0 0,1 1 1 0 0,0 2 0 0 0,69 84-360 0 0,-20-29 212 0 0,-46-51 285 0 0,-13-18 58 0 0,-9-8 168 0 0,8 11 313 0 0,-20-16-54 0 0,2-1-1 0 0,0-1 0 0 0,-41-51 0 0 0,61 67-560 0 0,3 4-56 0 0,0 0 0 0 0,0 0 0 0 0,1-1 0 0 0,0 1 0 0 0,0-1 0 0 0,-3-7 0 0 0,6 13 0 0 0,18 18-2832 0 0,-14-12 2887 0 0,43 62 1545 0 0,-49-70-1273 0 0,0-1-1 0 0,1 1 1 0 0,-1 0 0 0 0,0 0 0 0 0,0 1-1 0 0,-4-4 1 0 0,4 3-130 0 0,-6-5-78 0 0,0-1 0 0 0,0 0 0 0 0,1-1 0 0 0,-12-17 0 0 0,-23-52 374 0 0,39 71-389 0 0,0-1 1 0 0,0-1-1 0 0,-2-13 1 0 0,4 13-6 0 0,-2 0 1 0 0,-4-14 0 0 0,5 20 11 0 0,1-1 0 0 0,-1 0 0 0 0,1-1 0 0 0,0 1 0 0 0,-1-6-1 0 0,-1-5 33 0 0,0 3 3 0 0,-1 0-1 0 0,0 0 0 0 0,-1 0 1 0 0,0 1-1 0 0,-1 0 0 0 0,-8-12 0 0 0,-7-15 30 0 0,10 9-71 0 0,10 26 2 0 0,-3-6 37 0 0,4 16-26 0 0,5 12-116 0 0,13 34 0 0 0,17 26-774 0 0,-23-54 266 0 0,-12-24 537 0 0,-15-19 1021 0 0,11 13-919 0 0,-1 0 1 0 0,1 0 0 0 0,0 0 0 0 0,0 0 0 0 0,-4-7 0 0 0,5 3-13 0 0,1 1 1 0 0,-4-16 0 0 0,6 21-8 0 0,-1-1 0 0 0,0 0 0 0 0,0 1 0 0 0,0-1 0 0 0,0 1 0 0 0,-1-1-1 0 0,1 1 1 0 0,-3-4 0 0 0,-4-13 39 0 0,7 19-48 0 0,1-1 0 0 0,-4-9 56 0 0,0 0 0 0 0,1 0 0 0 0,-2-20 0 0 0,4 11-56 0 0,-2-4 0 0 0,3 23 11 0 0,16 23-398 0 0,7 17 387 0 0,-1-1 0 0 0,17 40 0 0 0,-17-33-108 0 0,45 69-1 0 0,-33-60 52 0 0,3 15 36 0 0,-24-42-48 0 0,25 38 1 0 0,30 18-23 0 0,-30-38 54 0 0,-24-30-829 0 0,1 0 1 0 0,22 17-1 0 0,-16-15 261 0 0,-2 1-3577 0 0,-33-30 7286 0 0,-30-25-736 0 0,-55-60 0 0 0,14-6-2112 0 0,84 100 61 0 0,-6-2-44 0 0,12 26-899 0 0,-1-12 586 0 0,0 0-1 0 0,0 0 1 0 0,1-1 0 0 0,0 1-1 0 0,0-1 1 0 0,1 0 0 0 0,0-1-1 0 0,0 1 1 0 0,11 8-1 0 0,-1 2-55 0 0,58 51 9 0 0,-65-61 110 0 0,51 44 1707 0 0,-80-63-268 0 0,-1-2-1474 0 0,0-1 0 0 0,1-1 0 0 0,1-1 0 0 0,0 0 0 0 0,-23-28 0 0 0,-15-27 12 0 0,158 154-800 0 0,-75-60 800 0 0,40 27 0 0 0,-20-16-12 0 0,-25-18-1 0 0,0-1 0 0 0,1-1 0 0 0,34 16 0 0 0,-26-15-100 0 0,23 8-190 0 0,-52-23 218 0 0,-30-29-1574 0 0,-50-32 1904 0 0,58 47-24 0 0,1-1-1 0 0,0-1 1 0 0,-23-26 0 0 0,72 51-453 0 0,15 9 74 0 0,-2 1 0 0 0,0 2 0 0 0,56 38 0 0 0,-93-55 142 0 0,-3-3 10 0 0,1 1 0 0 0,-1 0 0 0 0,0 0 0 0 0,0 0 0 0 0,1 0 0 0 0,-1 0 0 0 0,2 4 0 0 0,-4-6 245 0 0,-19-2 34 0 0,-3-5-327 0 0,-42-18 0 0 0,-10-4 818 0 0,48 22-266 0 0,11 3-171 0 0,1 0 0 0 0,0-1 0 0 0,0 0-1 0 0,-20-11 1 0 0,120 60-1859 0 0,-70-37 1436 0 0,5 3 105 0 0,-4-2 26 0 0,0 0 1 0 0,-1 1-1 0 0,27 19 1354 0 0,-59-35-210 0 0,-137-67-1286 0 0,135 63 105 0 0,15 8 30 0 0,0 1 0 0 0,-1 0 1 0 0,1 0-1 0 0,-1 0 0 0 0,1 0 1 0 0,-1 0-1 0 0,-6-1 0 0 0,9 3 36 0 0,1 0-11 0 0,-1 0-53 0 0,1 0-56 0 0,0 0-8 0 0,-1 0 40 0 0,1 0-32 0 0,12 18-760 0 0,0-6 734 0 0,1 0 0 0 0,1-1-1 0 0,18 12 1 0 0,-24-17 30 0 0,0-1 11 0 0,0-1-1 0 0,1 0 0 0 0,-1 0 1 0 0,13 3-1 0 0,-7-2 58 0 0,33 14-4 0 0,18 5-24 0 0,-28-14 89 0 0,53 6 0 0 0,-83-15-43 0 0,20 8 219 0 0,-18-5 466 0 0,-24-11-564 0 0,1-1-136 0 0,0 0 0 0 0,-23-19 1 0 0,24 17-22 0 0,-1 0 1 0 0,-19-10-1 0 0,-9 0-31 0 0,41 20-131 0 0,11 1-405 0 0,0 1 363 0 0,-1-1 0 0 0,0 2 0 0 0,0 0 0 0 0,1 0 0 0 0,10 5 0 0 0,1 1 136 0 0,7 1 88 0 0,-16-7 40 0 0,-2 0 0 0 0,1 1-1 0 0,0 0 1 0 0,-1 1 0 0 0,0 1-1 0 0,0-1 1 0 0,0 2 0 0 0,15 12 613 0 0,-43-19-86 0 0,-7-2-463 0 0,0-1 0 0 0,-33-9 1 0 0,-9-1 86 0 0,49 9-163 0 0,0 0-1 0 0,1-1 0 0 0,-31-14 1 0 0,28 11-36 0 0,-5-2 327 0 0,45 23-1498 0 0,-4-1 1120 0 0,1-1-1 0 0,0-1 0 0 0,1-1 1 0 0,33 13-1 0 0,-38-17 39 0 0,1 0-1 0 0,-1 0 1 0 0,20 12 0 0 0,-33-17-64 0 0,-3 0 138 0 0,0-1 23 0 0,0 0 0 0 0,0 0 1 0 0,0 0-1 0 0,0 0 0 0 0,0-1 1 0 0,-4-2-1 0 0,-5-2-97 0 0,-11-3 10 0 0,-134-63 130 0 0,156 71-126 0 0,-12-4 55 0 0,12 4 96 0 0,1 1-74 0 0,-1 0-34 0 0,1 0-110 0 0,20 13-922 0 0,-4-5 905 0 0,0 0 0 0 0,1-1 0 0 0,23 6-1 0 0,-24-8 100 0 0,8 3 68 0 0,0 1 0 0 0,0 1 0 0 0,39 23 0 0 0,-55-29-46 0 0,0 0-1 0 0,0 0 0 0 0,0-1 1 0 0,0 1-1 0 0,1-2 0 0 0,0 1 1 0 0,-1-2-1 0 0,1 1 1 0 0,11 0-1 0 0,3-1-40 0 0,1-1 0 0 0,29-5 0 0 0,-38 4 5 0 0,0 0 0 0 0,-1 1 0 0 0,1 1 0 0 0,24 4 0 0 0,-39-5 16 0 0,-5-1-162 0 0,-1 0 124 0 0,0 0-1 0 0,0-1 1 0 0,1 1-1 0 0,-1-1 0 0 0,1-1 1 0 0,-10-4-1 0 0,-11-5-36 0 0,-45-6-60 0 0,8 3-42 0 0,32 6-303 0 0,31 9 667 0 0,0 0-157 0 0,-1 0-63 0 0,0 0-106 0 0,21 4-1330 0 0,19 0 1442 0 0,-17-2 68 0 0,39 8 0 0 0,-18 0 25 0 0,-20-4 14 0 0,33 10-1 0 0,-26-8-85 0 0,-24-7-13 0 0,0 0-1 0 0,-1 0 1 0 0,0 1 0 0 0,1 0 0 0 0,9 4 2398 0 0,-89-4-2188 0 0,23 0-345 0 0,-52-6 0 0 0,45-4 137 0 0,115 21-1921 0 0,-49-12 1873 0 0,-1 0-1 0 0,16 0 0 0 0,-5 0 26 0 0,-10 0 53 0 0,0 0 0 0 0,0 1-1 0 0,8 3 1 0 0,6 1 234 0 0,-12-4-264 0 0,0 0 0 0 0,0-1 1 0 0,0 0-1 0 0,0 0 1 0 0,15-2-1 0 0,-11 1-5 0 0,12-2 1658 0 0,-28 3-1669 0 0,0 0-1 0 0,0 0 0 0 0,0 0 1 0 0,0-1-1 0 0,-1 1 1 0 0,1 0-1 0 0,0-1 0 0 0,0 0 1 0 0,-3 0-1 0 0,-24 2-48 0 0,-1-1-1 0 0,0-2 1 0 0,0-1 0 0 0,-29-6-1 0 0,51 7 9 0 0,5 1-4 0 0,0-1 1 0 0,0 1-1 0 0,0-1 0 0 0,0 0 1 0 0,1 0-1 0 0,-1 0 1 0 0,0 0-1 0 0,0 0 0 0 0,1 0 1 0 0,-5-3-1 0 0,6 3 50 0 0,0 0-11 0 0,0 1-42 0 0,6 0-1035 0 0,0-1 953 0 0,-1 0-1 0 0,1 0 0 0 0,5-3 1 0 0,7 0 149 0 0,-9 2 8 0 0,0 1 0 0 0,0 1 0 0 0,0 0-1 0 0,0 0 1 0 0,1 0 0 0 0,-1 1 0 0 0,0 0 0 0 0,0 1 0 0 0,0 0-1 0 0,11 4 1 0 0,2 1-4 0 0,1-2 0 0 0,-1 0 0 0 0,31 1 0 0 0,-47-5-25 0 0,9 1-17 0 0,0-1 1 0 0,1 0 0 0 0,-1-1-1 0 0,21-3 1 0 0,-29 1 15 0 0,25-3 68 0 0,-29 5-87 0 0,0 0 0 0 0,-1 0 0 0 0,1 0 0 0 0,0 0 0 0 0,-1-1-1 0 0,1 1 1 0 0,0-1 0 0 0,-1 1 0 0 0,1-1 0 0 0,-1 0 0 0 0,1 0 0 0 0,-1 0 0 0 0,1 0 0 0 0,-1 0 0 0 0,1 0-1 0 0,-1 0 1 0 0,2-1 0 0 0,-3 1-51 0 0,0 1-78 0 0,1-1 142 0 0,0 0 25 0 0,-1 0-11 0 0,0 1 0 0 0,0 0 0 0 0,0-1 0 0 0,0 1 1 0 0,0 0-1 0 0,-1 0 0 0 0,1-1 0 0 0,0 1 0 0 0,0 0 0 0 0,0-1 1 0 0,0 1-1 0 0,-1 0 0 0 0,1 0 0 0 0,0-1 0 0 0,0 1 0 0 0,-1 0 0 0 0,1 0 1 0 0,0-1-1 0 0,0 1 0 0 0,-1 0 0 0 0,1 0 0 0 0,0 0 0 0 0,-1 0 0 0 0,1 0 1 0 0,0-1-1 0 0,-1 1 0 0 0,1 0 0 0 0,0 0 0 0 0,-1 0 0 0 0,-10-4 31 0 0,4 3 38 0 0,0 1 1 0 0,0-1-1 0 0,0 1 1 0 0,-1 1-1 0 0,1-1 1 0 0,0 1-1 0 0,-13 3 1 0 0,13-2 58 0 0,-1-1-1 0 0,0 1 1 0 0,1-2 0 0 0,-1 1 0 0 0,0-1-1 0 0,-13-1 1 0 0,21 1-164 0 0,0 0 0 0 0,0 0 0 0 0,-1 0 0 0 0,1 0 0 0 0,0 0 0 0 0,0 0 0 0 0,0 0 0 0 0,-1 0 0 0 0,1 0 0 0 0,0 0 0 0 0,0 0 0 0 0,0 0 0 0 0,-1 0 0 0 0,1 0 0 0 0,0 0 0 0 0,0 0 0 0 0,-1 0 0 0 0,1 0 0 0 0,0 0 0 0 0,0 0 0 0 0,0 0 0 0 0,0-1 0 0 0,-1 1 0 0 0,1 0 0 0 0,0 0 0 0 0,0 0 0 0 0,0 0 1 0 0,0 0-1 0 0,-1-1 0 0 0,1 1 0 0 0,0 0 0 0 0,0 0 0 0 0,0 0 0 0 0,0 0 0 0 0,0-1 0 0 0,0 1 0 0 0,0 0 0 0 0,0 0 0 0 0,0 0 0 0 0,-1-1 0 0 0,1 1 0 0 0,0 0 0 0 0,0 0 0 0 0,0 0 0 0 0,0-1 0 0 0,0 1 0 0 0,0 0 0 0 0,0 0 0 0 0,0-1 0 0 0,1 1 0 0 0,11-8-738 0 0,20-4 359 0 0,-5 4 337 0 0,-14 5-27 0 0,0-1-1 0 0,0 0 1 0 0,0-1-1 0 0,21-11 1554 0 0,-36 15-1202 0 0,0 0 0 0 0,0 1 0 0 0,0-1 0 0 0,0 1 0 0 0,0-1 0 0 0,0 1 0 0 0,0 0 0 0 0,0 0 0 0 0,-3 0 0 0 0,-31 5-1236 0 0,28-4 293 0 0,26-3 344 0 0,42-7 106 0 0,34-6 3087 0 0,-95 17-2746 0 0,0-1 0 0 0,-1 0 0 0 0,1 0 0 0 0,-1 0-1 0 0,0 1 1 0 0,1-2 0 0 0,-1 1 0 0 0,0 0 0 0 0,1 0 0 0 0,-1 0-1 0 0,-3 0 1 0 0,1 1 19 0 0,-11 5-122 0 0,6-3-14 0 0,-1 1 1 0 0,1 0-1 0 0,0 0 1 0 0,0 1 0 0 0,-12 11-1 0 0,21-17-54 0 0,1 1-1235 0 0,1-1 1100 0 0,-1 1 0 0 0,1-1 0 0 0,0 0 0 0 0,-1 0 0 0 0,1 1 0 0 0,0-1 0 0 0,0 0 0 0 0,-1-1 0 0 0,4 1 0 0 0,83-17 2065 0 0,-108 27-846 0 0,-1-3-1075 0 0,12-5 74 0 0,1 0 0 0 0,-1 2-1 0 0,1-1 1 0 0,-1 1 0 0 0,1 0-1 0 0,-10 7 1 0 0,18-11-90 0 0,3 0-1147 0 0,-1 0 1105 0 0,1 0 0 0 0,-1-1 0 0 0,1 1 0 0 0,0 0 0 0 0,-1-1 0 0 0,1 0 0 0 0,-1 1 0 0 0,0-1 0 0 0,1 0 0 0 0,3-2 1 0 0,2 0 26 0 0,45-12 1714 0 0,-55 15-1500 0 0,0-1 1 0 0,1 1-1 0 0,-1 0 1 0 0,1 0 0 0 0,-1 1-1 0 0,0-1 1 0 0,1 0-1 0 0,-1 0 1 0 0,1 1-1 0 0,-1-1 1 0 0,0 1-1 0 0,-1 0 1 0 0,-7 2-22 0 0,10-3-172 0 0,21-6-2019 0 0,-7 3 2092 0 0,-7 2-3 0 0,0 0 0 0 0,0-1 1 0 0,-1 0-1 0 0,1 0 0 0 0,0-1 1 0 0,-1 0-1 0 0,0 0 0 0 0,8-5 0 0 0,-14 8-45 0 0,-13-13 221 0 0,6 8-98 0 0,1 0 1 0 0,-1 0-1 0 0,-1 1 0 0 0,1-1 1 0 0,-1 2-1 0 0,1-1 0 0 0,-1 1 1 0 0,0 1-1 0 0,0-1 0 0 0,-11-1 0 0 0,19 4-99 0 0,0 0 0 0 0,0 0 0 0 0,0 0-1 0 0,0 0 1 0 0,0 0 0 0 0,0 0 0 0 0,0 0-1 0 0,0 0 1 0 0,0 0 0 0 0,0 0 0 0 0,0 0-1 0 0,0 0 1 0 0,1 0 0 0 0,-1 0-1 0 0,0 0 1 0 0,0 0 0 0 0,0 0 0 0 0,0 0-1 0 0,0 0 1 0 0,0 0 0 0 0,0-1 0 0 0,0 1-1 0 0,0 0 1 0 0,0 0 0 0 0,0 0 0 0 0,0 0-1 0 0,0 0 1 0 0,0 0 0 0 0,0 0-1 0 0,0 0 1 0 0,0 0 0 0 0,0 0 0 0 0,0 0-1 0 0,0 0 1 0 0,0 0 0 0 0,0 0 0 0 0,0-1-1 0 0,0 1 1 0 0,0 0 0 0 0,0 0 0 0 0,0 0-1 0 0,0 0 1 0 0,0 0 0 0 0,0 0-1 0 0,0 0 1 0 0,0 0 0 0 0,13-4-526 0 0,18-2 382 0 0,-12 2-58 0 0,32-10 1 0 0,-19 5 93 0 0,-30 8 1673 0 0,-20 8 872 0 0,12-5-2409 0 0,-8 3-45 0 0,-21 10 1 0 0,30-13 34 0 0,1 1 0 0 0,0 0 0 0 0,-1 0 0 0 0,1 0 0 0 0,0 0 0 0 0,1 1-1 0 0,-1 0 1 0 0,-4 5 0 0 0,8-9-66 0 0,21 2-1370 0 0,-11-2 1326 0 0,0-1-1 0 0,-1 0 1 0 0,1-1 0 0 0,18-5-1 0 0,13-2 1680 0 0,-54 22-681 0 0,-87 49-965 0 0,53-45-1827 0 0,68-25 1658 0 0,24-12 0 0 0,-1-1 14 0 0,-1 3 243 0 0,-12 7 64 0 0,61-34-144 0 0,-84 41 2320 0 0,-29 12-1800 0 0,-8 8-68 0 0,-29 21 0 0 0,49-32-374 0 0,-3 4-19 0 0,0-1 0 0 0,0-1 0 0 0,-1 0 0 0 0,0 0 0 0 0,-21 6 0 0 0,28-11-206 0 0,5-2 170 0 0,10-6-2355 0 0,0 1 2307 0 0,-1 0 1 0 0,1 0 0 0 0,14-4 0 0 0,1-1 33 0 0,24-10 55 0 0,-35 16 8 0 0,0-1 0 0 0,-1 0 0 0 0,1-1 0 0 0,-1-1 0 0 0,20-14 0 0 0,-27 17 8 0 0,-1-1 0 0 0,0 1 0 0 0,0-1 0 0 0,5-6 0 0 0,-5 5 0 0 0,-4 6 7 0 0,1-1 1 0 0,-1 1-1 0 0,0-1 0 0 0,1 1 1 0 0,-1-1-1 0 0,0 1 0 0 0,1-1 1 0 0,-1 1-1 0 0,0-1 0 0 0,0 0 1 0 0,0 1-1 0 0,0-1 0 0 0,0 1 1 0 0,1-1-1 0 0,-1 1 0 0 0,0-1 1 0 0,0 0-1 0 0,0 1 0 0 0,0-1 1 0 0,-1 1-1 0 0,1-1 0 0 0,0 0 1 0 0,0 1-1 0 0,0-1 0 0 0,0 1 1 0 0,-1-1-1 0 0,1 1 0 0 0,0-1 1 0 0,0 1-1 0 0,-1-1 0 0 0,1 1 1 0 0,0-1-1 0 0,-1 1 0 0 0,1-1 1 0 0,-1 1-1 0 0,1 0 0 0 0,0-1 1 0 0,-1 1-1 0 0,1-1 0 0 0,-1 1 1 0 0,1 0-1 0 0,-1 0 0 0 0,1-1 1 0 0,-1 1-1 0 0,0 0 0 0 0,1 0 1 0 0,-1 0-1 0 0,1-1 0 0 0,-2 1 1 0 0,-4-2 106 0 0,1 1 1 0 0,-1 0-1 0 0,-10-1 0 0 0,14 1-97 0 0,-4 0 86 0 0,0 0 0 0 0,0 1 0 0 0,0-1 0 0 0,0 1 0 0 0,0 1 0 0 0,0-1-1 0 0,0 1 1 0 0,0 0 0 0 0,0 0 0 0 0,0 0 0 0 0,0 1 0 0 0,1 0-1 0 0,-1 0 1 0 0,-6 4 0 0 0,12-6-324 0 0,18-6-3318 0 0,3 0 3398 0 0,42-6 0 0 0,-57 11 1314 0 0,-25 7 723 0 0,-7 1-1840 0 0,-21 8-195 0 0,44-13 144 0 0,-1-1 1 0 0,1 1-1 0 0,-1 0 0 0 0,1 1 1 0 0,-1-1-1 0 0,1 0 0 0 0,0 1 1 0 0,0 0-1 0 0,-4 5 0 0 0,24-8-1730 0 0,62-18 769 0 0,-7 2 1912 0 0,-73 18-919 0 0,1-1 0 0 0,0 1 0 0 0,-1 0 0 0 0,1 0 0 0 0,-1-1 0 0 0,1 1 0 0 0,-1 0 0 0 0,0-1 0 0 0,0 1 0 0 0,0-1 0 0 0,0 1 0 0 0,0-1 0 0 0,0 1 0 0 0,0-1 0 0 0,0 0 0 0 0,-1 1 0 0 0,-1 0 0 0 0,-28 20 840 0 0,16-12-700 0 0,2 0-216 0 0,-4 2-123 0 0,-25 14 0 0 0,-28 5 657 0 0,70-31-555 0 0,0 0 0 0 0,-1 0 35 0 0,0 1-55 0 0,23-5-1528 0 0,-7 0 1538 0 0,0-1-1 0 0,0-1 1 0 0,16-8 0 0 0,21-9 4 0 0,-46 20 66 0 0,1 0 0 0 0,-1 0 0 0 0,1-1 0 0 0,5-5 0 0 0,0 0 0 0 0,22-11 0 0 0,-24 14 8 0 0,0 0 0 0 0,11-8-1 0 0,13-9 34 0 0,-32 22-41 0 0,-1 0 11 0 0,0 1 32 0 0,0-1-33 0 0,9 0 1186 0 0,-17 6 605 0 0,5-4-1506 0 0,-6 7-299 0 0,-1 0 0 0 0,-9 6 0 0 0,18-13-60 0 0,0-1 11 0 0,-1 0 42 0 0,-45 26 523 0 0,46-26-589 0 0,5-3-2134 0 0,-3 2 2156 0 0,1 0-1 0 0,-1-1 0 0 0,0 0 0 0 0,0 1 0 0 0,2-3 0 0 0,0 0 23 0 0,56-43-39 0 0,-47 38 81 0 0,-9 6-25 0 0,1-1 0 0 0,-1 1 0 0 0,1-1 0 0 0,-1 0 0 0 0,0 0 0 0 0,0-1-1 0 0,-1 1 1 0 0,6-10 2448 0 0,-24 33-1912 0 0,6-9-537 0 0,1-1 0 0 0,-2 0 0 0 0,1-1 0 0 0,-1 0 0 0 0,0-1 0 0 0,-1 0 0 0 0,1 0 0 0 0,-2-1 0 0 0,-22 9-1 0 0,28-13 23 0 0,1 0 0 0 0,-1 0 0 0 0,0 1 0 0 0,0 0 0 0 0,1 0 0 0 0,-7 5 0 0 0,12-8-76 0 0,0 0-19 0 0,-1 1 16 0 0,0-1-2 0 0,8-3-1677 0 0,0 0 1556 0 0,-1 0-1 0 0,0-1 1 0 0,0 0 0 0 0,0 0-1 0 0,0 0 1 0 0,0-1 0 0 0,9-10-1 0 0,3-2 121 0 0,20-14 52 0 0,25-21-299 0 0,-49 39 363 0 0,0 1 0 0 0,22-14 0 0 0,-30 21-39 0 0,0 1 2 0 0,0 0 0 0 0,1 0 0 0 0,0 0 1 0 0,10-4 1645 0 0,-18 12-1435 0 0,1-1-1 0 0,-1 1 1 0 0,0-1-1 0 0,0 1 0 0 0,-1-1 1 0 0,-1 4-1 0 0,-1 1-182 0 0,0-1 0 0 0,0 1 1 0 0,-1-1-1 0 0,0 0 0 0 0,-1-1 0 0 0,1 1 0 0 0,-1-1 0 0 0,0 0 1 0 0,-1 0-1 0 0,0-1 0 0 0,0 0 0 0 0,-15 9 0 0 0,13-10 30 0 0,9-4-119 0 0,18-13-3024 0 0,0-2 3036 0 0,0-1 0 0 0,-1-1 0 0 0,-1 0 0 0 0,16-22 0 0 0,-32 39 90 0 0,3-5-40 0 0,1 0 0 0 0,0 0 1 0 0,6-7-1 0 0,-5 8-4 0 0,-1-1 1 0 0,0 0-1 0 0,6-9 0 0 0,10-10 1298 0 0,-24 46-490 0 0,4-19-744 0 0,-1 0-1 0 0,1 0 1 0 0,-1-1-1 0 0,0 1 1 0 0,0 0 0 0 0,0 0-1 0 0,-1-1 1 0 0,1 1-1 0 0,-1-1 1 0 0,-1 4 0 0 0,-8 11 144 0 0,8-12-172 0 0,0 0 104 0 0,0 0 1 0 0,0 0 0 0 0,-1 0-1 0 0,1 0 1 0 0,-1-1 0 0 0,0 1-1 0 0,-8 5 1 0 0,7-6-127 0 0,-6 5-207 0 0,-1 0 1 0 0,-22 12-1 0 0,-21 7-171 0 0,37-16 483 0 0,-18 15 0 0 0,35-26-106 0 0,-12 9 32 0 0,-1-1 0 0 0,-28 15 0 0 0,42-24 93 0 0,-50 33 63 0 0,42-29-2179 0 0,5-4 1342 0 0</inkml:trace>
</inkml:ink>
</file>

<file path=ppt/ink/ink4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79"/>
    </inkml:context>
    <inkml:brush xml:id="br0">
      <inkml:brushProperty name="width" value="0.05" units="cm"/>
      <inkml:brushProperty name="height" value="0.05" units="cm"/>
      <inkml:brushProperty name="color" value="#FFD961"/>
    </inkml:brush>
  </inkml:definitions>
  <inkml:trace contextRef="#ctx0" brushRef="#br0">302 479 4143 0 0,'0'0'5287'0'0,"6"-3"-4692"0"0,-5-13 2656 0 0,-2-26 1 0 0,-10-46-3071 0 0,9 75 133 0 0,0 5 268 0 0,-1 0 1 0 0,1 0-1 0 0,-1 0 0 0 0,-5-10 0 0 0,-6-16-493 0 0,-25-66 167 0 0,33 85-186 0 0,4 9 226 0 0,-1 0 1 0 0,0 1-1 0 0,0-1 0 0 0,0 0 1 0 0,-5-6-1 0 0,-4-8 7 0 0,11 18-251 0 0,0 0 0 0 0,0 0 0 0 0,0-1 1 0 0,-1 1-1 0 0,1 0 0 0 0,-1 0 0 0 0,1 0 0 0 0,-1 0 0 0 0,0 0 0 0 0,1 1 0 0 0,-1-1 0 0 0,0 0 0 0 0,0 1 0 0 0,0-1 0 0 0,-5-1 0 0 0,-14-4 620 0 0,-13-7-672 0 0,31 13 45 0 0,0 0 0 0 0,0 0 1 0 0,0 1-1 0 0,0 0 0 0 0,0-1 0 0 0,0 1 0 0 0,0 0 0 0 0,-1 1 0 0 0,1-1 1 0 0,0 1-1 0 0,0-1 0 0 0,0 1 0 0 0,-3 1 0 0 0,1 1-24 0 0,0 0-1 0 0,1 1 1 0 0,0 0-1 0 0,-6 5 266 0 0,6-4-110 0 0,2-3-92 0 0,-8 9-148 0 0,9-9 49 0 0,0 0 0 0 0,0 0 1 0 0,0-1-1 0 0,0 1 0 0 0,0 0 0 0 0,1 0 0 0 0,-1 0 0 0 0,1 0 1 0 0,-1 0-1 0 0,1 0 0 0 0,0 0 0 0 0,0 0 0 0 0,0 0 0 0 0,0 0 1 0 0,0 0-1 0 0,0-1 0 0 0,0 1 0 0 0,1 0 0 0 0,0 4 0 0 0,2 1-88 0 0,-1 0 1 0 0,2 0-1 0 0,5 11 0 0 0,-2-5 47 0 0,5 9 50 0 0,-3 0-18 0 0,2-1-1 0 0,1 0 1 0 0,1 0 0 0 0,29 34-1 0 0,-31-40 38 0 0,0 0-1 0 0,-1 0 1 0 0,-1 0-1 0 0,13 31 0 0 0,-17-35-10 0 0,-1 0 13 0 0,0 1-1 0 0,0-1 1 0 0,-1 0-1 0 0,1 14 1 0 0,-2-12 2 0 0,1-1 1 0 0,0 1 0 0 0,9 20 0 0 0,-11-30-38 0 0,0 0 1 0 0,1 0-1 0 0,0 0 0 0 0,0-1 1 0 0,0 1-1 0 0,0-1 0 0 0,0 1 1 0 0,0-1-1 0 0,1 0 0 0 0,-1 0 1 0 0,1 0-1 0 0,-1 0 0 0 0,1-1 1 0 0,0 1-1 0 0,5 2 0 0 0,-7-4 6 0 0,0 1 0 0 0,0-1 0 0 0,0 0-1 0 0,0 0 1 0 0,-1 0 0 0 0,1 0-1 0 0,0 0 1 0 0,0 0 0 0 0,0 0 0 0 0,0 0-1 0 0,0 0 1 0 0,-1 0 0 0 0,1-1 0 0 0,0 1-1 0 0,0 0 1 0 0,0 0 0 0 0,0-1-1 0 0,-1 1 1 0 0,1-1 0 0 0,0 1 0 0 0,-1-1-1 0 0,1 1 1 0 0,0-1 0 0 0,-1 1-1 0 0,1-1 1 0 0,0 1 0 0 0,-1-1 0 0 0,1 0-1 0 0,-1 1 1 0 0,1-1 0 0 0,-1 0-1 0 0,1-1 1 0 0,8-19-197 0 0,-8 4 201 0 0,0 0 1 0 0,0 0 0 0 0,-2 0-1 0 0,0 0 1 0 0,-1 0 0 0 0,-1 0-1 0 0,-9-31 1 0 0,7 33 9 0 0,0 1 0 0 0,-9-16 0 0 0,-4-12 0 0 0,-13-30 87 0 0,-1-3 159 0 0,30 70-216 0 0,1 1 0 0 0,-1 0 0 0 0,0-1 0 0 0,0 1-1 0 0,-1 0 1 0 0,1 1 0 0 0,-1-1 0 0 0,0 0 0 0 0,-4-3-1 0 0,5 5 61 0 0,0 0-1 0 0,0 1 0 0 0,0-1 0 0 0,-1 1 0 0 0,1-1 0 0 0,0 1 0 0 0,-1 0 1 0 0,1 0-1 0 0,-1 0 0 0 0,1 0 0 0 0,-1 1 0 0 0,1-1 0 0 0,-1 1 1 0 0,0-1-1 0 0,1 1 0 0 0,-1 0 0 0 0,-4 0 0 0 0,1 1-111 0 0,4-1 54 0 0,-1 0 1 0 0,1 0-1 0 0,0 0 0 0 0,-1 1 0 0 0,1-1 1 0 0,0 1-1 0 0,-1-1 0 0 0,1 1 1 0 0,-3 1-1 0 0,5-1-37 0 0,-1 0-1 0 0,0-1 1 0 0,1 1 0 0 0,-1 0-1 0 0,1 0 1 0 0,-1-1-1 0 0,1 1 1 0 0,0 0 0 0 0,-1 0-1 0 0,1 0 1 0 0,0 0 0 0 0,-1 0-1 0 0,1 0 1 0 0,0-1 0 0 0,0 1-1 0 0,0 0 1 0 0,0 0-1 0 0,0 0 1 0 0,0 0 0 0 0,0 0-1 0 0,0 0 1 0 0,0 0 0 0 0,0 0-1 0 0,1 0 1 0 0,-1 0 0 0 0,0 0-1 0 0,1-1 1 0 0,0 2-1 0 0,8 23-294 0 0,1-2 0 0 0,1 1 0 0 0,1-1 0 0 0,18 25-1 0 0,5 11 210 0 0,-27-45-9 0 0,-7-9-92 0 0,1-1-1 0 0,0 0 0 0 0,1 0 0 0 0,-1 0 0 0 0,1 0 1 0 0,-1-1-1 0 0,1 1 0 0 0,1 0 0 0 0,5 4 1 0 0,-9-7 149 0 0,1-1 1 0 0,-1 0 0 0 0,0 0 0 0 0,0 0 0 0 0,1 1 0 0 0,-1-1 0 0 0,1 0 0 0 0,-1 0-1 0 0,0 0 1 0 0,1 0 0 0 0,-1 0 0 0 0,0 0 0 0 0,1 0 0 0 0,-1 0 0 0 0,1 0-1 0 0,-1 0 1 0 0,0 0 0 0 0,1 0 0 0 0,-1 0 0 0 0,1 0 0 0 0,-1 0 0 0 0,0 0 0 0 0,1 0-1 0 0,-1 0 1 0 0,0 0 0 0 0,1 0 0 0 0,-1-1 0 0 0,0 1 0 0 0,1 0 0 0 0,-1 0 0 0 0,1-1-1 0 0,0 0 14 0 0,-1 0-1 0 0,1 0 0 0 0,-1 0 1 0 0,1 0-1 0 0,-1 0 0 0 0,1 0 0 0 0,-1 0 1 0 0,1 0-1 0 0,-1 0 0 0 0,1-2 0 0 0,0-27 99 0 0,-3 12 47 0 0,-1 0 0 0 0,0 0 0 0 0,-2 0 0 0 0,0 0 1 0 0,-1 1-1 0 0,-1 0 0 0 0,-1 0 0 0 0,-15-26 0 0 0,17 35 22 0 0,-1-1-1 0 0,1 0 1 0 0,-10-7-1 0 0,12 12-81 0 0,0 1-1 0 0,0-1 1 0 0,0 1-1 0 0,0 0 1 0 0,-1 1-1 0 0,1-1 1 0 0,-1 1-1 0 0,-8-4 0 0 0,12 6 9 0 0,0 0-1 0 0,0-1 0 0 0,0 1 0 0 0,1 0 0 0 0,-1 0 0 0 0,0-1 0 0 0,0 1 0 0 0,0 0 0 0 0,0 0 0 0 0,0 0 0 0 0,0 0 0 0 0,0 0 0 0 0,0 1 0 0 0,0-1 0 0 0,0 0 0 0 0,0 0 0 0 0,0 0 0 0 0,0 1 0 0 0,0-1 0 0 0,0 1 0 0 0,0-1 1 0 0,1 1-1 0 0,-1-1 0 0 0,-1 2 0 0 0,1-1-96 0 0,0 0 0 0 0,1 0 1 0 0,-1 1-1 0 0,0-1 0 0 0,1 0 0 0 0,0 0 1 0 0,-1 1-1 0 0,1-1 0 0 0,0 0 1 0 0,0 1-1 0 0,-1-1 0 0 0,1 0 0 0 0,0 1 1 0 0,0-1-1 0 0,1 2 0 0 0,0 6-174 0 0,1 0-1 0 0,0-1 0 0 0,0 1 1 0 0,5 8-1 0 0,-5-10 163 0 0,5 10 17 0 0,13 26-1 0 0,-17-39-6 0 0,-1 0-1 0 0,1 0 1 0 0,0 0-1 0 0,0 0 1 0 0,0-1-1 0 0,1 1 1 0 0,-1-1-1 0 0,1 0 1 0 0,0 0-1 0 0,0 0 1 0 0,5 3-1 0 0,-9-6-7 0 0,0 1-1 0 0,1-1 1 0 0,-1 0 0 0 0,0 0-1 0 0,1 0 1 0 0,-1 1 0 0 0,1-1-1 0 0,-1 0 1 0 0,0 0-1 0 0,1 0 1 0 0,-1 0 0 0 0,1 0-1 0 0,-1 0 1 0 0,1 0 0 0 0,-1 0-1 0 0,0 0 1 0 0,1 0-1 0 0,-1 0 1 0 0,1 0 0 0 0,-1 0-1 0 0,1 0 1 0 0,-1 0 0 0 0,0 0-1 0 0,1 0 1 0 0,-1 0-1 0 0,1-1 1 0 0,-1 1 0 0 0,0 0-1 0 0,1 0 1 0 0,-1-1 0 0 0,0 1-1 0 0,1 0 1 0 0,-1 0-1 0 0,0-1 1 0 0,1 1 0 0 0,0-2 20 0 0,-1 1 0 0 0,1 0 1 0 0,-1-1-1 0 0,0 1 0 0 0,1-1 1 0 0,-1 1-1 0 0,0-1 0 0 0,0 1 1 0 0,0 0-1 0 0,0-4 0 0 0,0-3 216 0 0,-2-1 0 0 0,-2-12 0 0 0,-2 0-56 0 0,-1 1 0 0 0,-1 1-1 0 0,-12-24 1 0 0,13 35 1416 0 0,5 10-333 0 0,5 5-1424 0 0,35 75-994 0 0,-25-51 632 0 0,-11-27 478 0 0,0-5-103 0 0,-2-11-362 0 0,-3-17-231 0 0,-2 17 896 0 0,0-3 148 0 0,6 12-165 0 0,3 6-74 0 0,-4-3-37 0 0,0 1 0 0 0,0-1 0 0 0,0 0 0 0 0,1 0 0 0 0,-1 0 0 0 0,0 0 0 0 0,0 1 0 0 0,0-1 0 0 0,1 0 0 0 0,-1 0 0 0 0,0 0 0 0 0,0 0 0 0 0,0 0 0 0 0,1 1 0 0 0,-1-1 0 0 0,0 0 0 0 0,0 0 0 0 0,0 0 0 0 0,1 0 0 0 0,-1 0 0 0 0,0 0 0 0 0,0 0 0 0 0,1 0 0 0 0,-1 0 0 0 0,0 0 0 0 0,0 0 0 0 0,1 0-1 0 0,-1 0 1 0 0,0 0 0 0 0,0 0 0 0 0,1 0 0 0 0,-1 0 0 0 0,0 0 0 0 0,0 0 0 0 0,1-1 0 0 0,-1 1 0 0 0,0 0 0 0 0,0 0 0 0 0,0 0 0 0 0,1 0 0 0 0,-1 0 0 0 0,0-1 0 0 0,0 1 0 0 0,0 0 0 0 0,0 0 0 0 0,1 0 0 0 0,-1-1 0 0 0,0 1 0 0 0,0 0 0 0 0,0 0 0 0 0,0 0 0 0 0,0-1 0 0 0,0 1 0 0 0,0 0 0 0 0,0 0 0 0 0,0-1 0 0 0,1 1 0 0 0,-1 0 0 0 0,0 0 0 0 0,0-1 0 0 0,0 1 0 0 0,0 0 0 0 0,0 0 0 0 0,-1-1 0 0 0,1 1 0 0 0,0 0 0 0 0,0-18 819 0 0,-3 9-540 0 0,0-1 1 0 0,0 1-1 0 0,-1 0 1 0 0,-1 1 0 0 0,1-1-1 0 0,-11-14 1 0 0,9 19-144 0 0,1 0 1 0 0,-1 0 0 0 0,0 1-1 0 0,0 0 1 0 0,0 0-1 0 0,0 0 1 0 0,-1 1 0 0 0,-6-3-1 0 0,12 5-100 0 0,0 0 0 0 0,0 0-1 0 0,0 0 1 0 0,0 0 0 0 0,0 0 0 0 0,0 0 0 0 0,0 0-1 0 0,0 0 1 0 0,0 0 0 0 0,0 0 0 0 0,0 0-1 0 0,0 1 1 0 0,0-1 0 0 0,0 0 0 0 0,0 1-1 0 0,0-1 1 0 0,0 1 0 0 0,0-1 0 0 0,0 1-1 0 0,0-1 1 0 0,1 1 0 0 0,-1 0 0 0 0,0-1 0 0 0,0 1-1 0 0,1 0 1 0 0,-1 0 0 0 0,1-1 0 0 0,-1 1-1 0 0,0 0 1 0 0,1 0 0 0 0,-1 0 0 0 0,1 0-1 0 0,0 0 1 0 0,-1 0 0 0 0,1 0 0 0 0,-1 2-1 0 0,0 1-134 0 0,0 1-1 0 0,0-1 0 0 0,0 1 0 0 0,0-1 0 0 0,1 1 0 0 0,0 7 0 0 0,0-7-45 0 0,0 0-1 0 0,1 0 1 0 0,0 1 0 0 0,0-1-1 0 0,1 0 1 0 0,-1-1 0 0 0,1 1-1 0 0,0 0 1 0 0,1 0 0 0 0,-1-1-1 0 0,1 1 1 0 0,0-1 0 0 0,0 0 0 0 0,6 8-1 0 0,-8-12 10 0 0,-3-3-93 0 0,0-1 384 0 0,0 1 0 0 0,0 0 0 0 0,-1 0-1 0 0,-2-2 1 0 0,3 3-60 0 0,-2-3-67 0 0,0 0 0 0 0,0 0 1 0 0,0-1-1 0 0,0 1 0 0 0,1-1 0 0 0,0 0 0 0 0,-3-7 0 0 0,5 7-29 0 0,0 1 0 0 0,0-1 0 0 0,0 1-1 0 0,1 0 1 0 0,0-1 0 0 0,0 1 0 0 0,0-1 0 0 0,0 1 0 0 0,1-1-1 0 0,1-5 1 0 0,-1 11 25 0 0,-1-1-1 0 0,0 1 1 0 0,0-1 0 0 0,0 1-1 0 0,1-1 1 0 0,-1 1 0 0 0,0-1-1 0 0,0 1 1 0 0,1 0 0 0 0,-1-1-1 0 0,0 1 1 0 0,1-1 0 0 0,-1 1-1 0 0,0 0 1 0 0,1-1-1 0 0,-1 1 1 0 0,1 0 0 0 0,-1 0-1 0 0,1-1 1 0 0,-1 1 0 0 0,1 0-1 0 0,-1 0 1 0 0,1-1 0 0 0,6-2-20 0 0,-4 2 92 0 0,0 1-1 0 0,0-1 0 0 0,0 0 1 0 0,1 1-1 0 0,-1 0 1 0 0,0 0-1 0 0,0 0 0 0 0,1 0 1 0 0,-1 0-1 0 0,0 1 1 0 0,0-1-1 0 0,0 1 1 0 0,0 0-1 0 0,6 2 0 0 0,10 2-102 0 0,-15-5 62 0 0,0 1 0 0 0,0 1 0 0 0,0-1 0 0 0,0 1-1 0 0,0-1 1 0 0,0 1 0 0 0,0 0 0 0 0,-1 0 0 0 0,1 1 0 0 0,-1-1 0 0 0,1 1-1 0 0,-1 0 1 0 0,3 3 0 0 0,0 0 52 0 0,0 1-1 0 0,-1 0 1 0 0,0 0 0 0 0,0 1-1 0 0,5 9 1 0 0,18 35-22 0 0,-14-28 11 0 0,-1 1 0 0 0,15 43 0 0 0,-17-32-42 0 0,7 45-1 0 0,-15-55 27 0 0,0 1 0 0 0,-2-1 0 0 0,-2 36 0 0 0,-2-8 611 0 0,3-51-676 0 0,0 0 32 0 0,0 0 0 0 0,0 0 0 0 0,0 0 1 0 0,-1 0-1 0 0,1-1 0 0 0,-1 1 1 0 0,1 0-1 0 0,-1 0 0 0 0,0 0 0 0 0,0 0 1 0 0,0-1-1 0 0,0 1 0 0 0,-1 0 1 0 0,1-1-1 0 0,-1 1 0 0 0,-3 3 0 0 0,4-4-20 0 0,-7 1-22 0 0,7-3-45 0 0,0 0-18 0 0,-1 0 18 0 0,0 0 56 0 0,0 0 42 0 0,1-1-43 0 0,0 1-47 0 0,0 0 24 0 0,0-1-24 0 0,0 0 24 0 0,-1 0-24 0 0,1 1 36 0 0,-1-1 12 0 0,0 0 0 0 0,1-1 0 0 0,-1 0-13 0 0,1 1-4 0 0,-1-1 0 0 0,0 0 0 0 0,1 0 1 0 0,-1-1-1 0 0,1 1 0 0 0,0 0 0 0 0,0 0 0 0 0,0-1 0 0 0,0 1 1 0 0,0 0-1 0 0,0-1 0 0 0,1 1 0 0 0,-1-1 0 0 0,1 1 1 0 0,0-5-1 0 0,-1-3-37 0 0,-2-2 54 0 0,-1 1 0 0 0,0 0 0 0 0,-6-12 0 0 0,1 4 0 0 0,-10-33 117 0 0,11 28-24 0 0,-13-25 1 0 0,9 23-21 0 0,8 18-10 0 0,0-1-1 0 0,0 1 1 0 0,-1 0-1 0 0,0 0 1 0 0,-10-12-1 0 0,-1-1-37 0 0,13 16-15 0 0,-1 1 0 0 0,1-1-1 0 0,-9-8 1 0 0,9 10-3 0 0,0 0-1 0 0,1 0 0 0 0,-1 0 1 0 0,1-1-1 0 0,-4-7 0 0 0,-8-10 20 0 0,-13-22-26 0 0,24 39-8 0 0,-1-2 0 0 0,2 1 0 0 0,-1 0 0 0 0,1 0 0 0 0,-1-1 0 0 0,1 1 0 0 0,-1-8 0 0 0,2 9-9 0 0,1 0 1 0 0,-1-1-1 0 0,1 1 0 0 0,0 0 0 0 0,0 0 1 0 0,1-8-1 0 0,0 8-1 0 0,-1 1-3 0 0,0 0 1 0 0,1 1-1 0 0,-1-1 0 0 0,1 1 0 0 0,-1-1 0 0 0,3-3 0 0 0,10-16-34 0 0,-11 19 51 0 0,-1 2 1 0 0,0-1-1 0 0,0 1 1 0 0,0-1 0 0 0,0 1-1 0 0,1 0 1 0 0,-1-1 0 0 0,0 1-1 0 0,1 0 1 0 0,-1 0 0 0 0,1 0-1 0 0,-1 0 1 0 0,1 0 0 0 0,0 0-1 0 0,-1 0 1 0 0,1 1 0 0 0,0-1-1 0 0,2 0 1 0 0,2 0 3 0 0,-1 0 0 0 0,1 0 0 0 0,10 0 0 0 0,-12 2 18 0 0,1-1 1 0 0,-1 1-1 0 0,0-1 0 0 0,1 1 0 0 0,-1 1 1 0 0,0-1-1 0 0,0 1 0 0 0,0-1 0 0 0,0 1 0 0 0,0 0 1 0 0,-1 0-1 0 0,5 4 0 0 0,8 4 9 0 0,-14-9-27 0 0,8 10 60 0 0,1 1 0 0 0,8 14 0 0 0,1 1 16 0 0,-8-14-58 0 0,-1 1 1 0 0,-1 0-1 0 0,0 0 0 0 0,-1 1 1 0 0,-1 1-1 0 0,8 16 0 0 0,-9-11-31 0 0,-2-10-8 0 0,-1 1 1 0 0,0 0-1 0 0,-1 0 1 0 0,0 1 0 0 0,1 13-1 0 0,-2-2-86 0 0,3 43-191 0 0,-6-46 292 0 0,-6 27 1 0 0,6-41 5 0 0,0 1-103 0 0,-2 7-3757 0 0,0 27-1 0 0</inkml:trace>
</inkml:ink>
</file>

<file path=ppt/ink/ink4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0"/>
    </inkml:context>
    <inkml:brush xml:id="br0">
      <inkml:brushProperty name="width" value="0.05" units="cm"/>
      <inkml:brushProperty name="height" value="0.05" units="cm"/>
      <inkml:brushProperty name="color" value="#FFD961"/>
    </inkml:brush>
  </inkml:definitions>
  <inkml:trace contextRef="#ctx0" brushRef="#br0">81 29 1375 0 0,'-2'-11'17387'0'0,"1"11"-17255"0"0,1-1 1 0 0,0 1-1 0 0,-1 0 0 0 0,1 0 0 0 0,0 0 1 0 0,-1 0-1 0 0,1 0 0 0 0,0 0 1 0 0,-1 0-1 0 0,1 0 0 0 0,0 0 1 0 0,-1 0-1 0 0,1 0 0 0 0,0 0 1 0 0,-1 0-1 0 0,1 0 0 0 0,0 0 1 0 0,-1 0-1 0 0,1 0 0 0 0,0 0 0 0 0,-1 1 1 0 0,1-1-1 0 0,0 0 0 0 0,-1 0 1 0 0,1 0-1 0 0,0 1 0 0 0,-11 4 1194 0 0,-30 20 133 0 0,40-24-1300 0 0,-1 1-138 0 0,1-1 0 0 0,0 0 0 0 0,-1 1 0 0 0,1-1 1 0 0,0 1-1 0 0,0-1 0 0 0,0 1 0 0 0,0-1 0 0 0,0 1 0 0 0,1 0 1 0 0,-1-1-1 0 0,0 1 0 0 0,1 0 0 0 0,-1 3 0 0 0,0-3-63 0 0,1 1-1 0 0,0-1 0 0 0,0 1 1 0 0,0-1-1 0 0,0 1 1 0 0,0-1-1 0 0,1 1 0 0 0,-1-1 1 0 0,1 1-1 0 0,0-1 1 0 0,0 1-1 0 0,-1-1 1 0 0,2 0-1 0 0,-1 1 0 0 0,1 1 1 0 0,11 12-44 0 0,0 0-1 0 0,30 26 1 0 0,-23-23 139 0 0,0-1 0 0 0,1-2 0 0 0,24 15 0 0 0,-31-21 29 0 0,0 0 1 0 0,18 18-1 0 0,-8-8-16 0 0,32 20 730 0 0,-22-18-541 0 0,-8 1 62 0 0,-22-19-241 0 0,0 0-1 0 0,0 0 0 0 0,1 0 1 0 0,-1-1-1 0 0,1 1 0 0 0,0-1 1 0 0,8 4-1 0 0,-4-4-51 0 0,0 0 0 0 0,-1-1 0 0 0,2 0 0 0 0,-1 0 0 0 0,0-1 0 0 0,0 0 0 0 0,12-1 0 0 0,-13 2-22 0 0,-1-1-11 0 0,21-6 133 0 0,-26 4-113 0 0,14-9-11 0 0,-15 10-2 0 0,0-1-1 0 0,0 0 1 0 0,0 1-1 0 0,0-1 1 0 0,0 0-1 0 0,0 1 1 0 0,0-1 0 0 0,-1 0-1 0 0,1 0 1 0 0,0 0-1 0 0,-1 0 1 0 0,2-1-1 0 0,-1 0-1 0 0,0 0 0 0 0,1-1 0 0 0,0 1 0 0 0,-1 0 0 0 0,1 1 0 0 0,0-1 0 0 0,2-2 0 0 0,-3 3-1 0 0,1 0 1 0 0,0-1-1 0 0,-1 0 0 0 0,1 1 0 0 0,-1-1 0 0 0,0 0 1 0 0,0 0-1 0 0,2-2 0 0 0,5-10-16 0 0,-7 11 12 0 0,0 1 0 0 0,0-1 1 0 0,0 0-1 0 0,0 1 0 0 0,0-1 0 0 0,-1 0 0 0 0,1 1 1 0 0,-1-1-1 0 0,0 0 0 0 0,0 0 0 0 0,0 1 0 0 0,0-1 1 0 0,0 0-1 0 0,-1-4 0 0 0,-1-1-35 0 0,-1-1 0 0 0,-5-15 0 0 0,4 13 44 0 0,0 0 0 0 0,-1 1 0 0 0,-1-1 0 0 0,0 1 0 0 0,-9-12 0 0 0,0 2 15 0 0,4 5 23 0 0,-1 1-1 0 0,0 0 1 0 0,-1 1-1 0 0,-23-20 1 0 0,-18 5 543 0 0,-5-3 75 0 0,-4 4-509 0 0,8 5-30 0 0,46 19 37 0 0,-1-1 1 0 0,0 1-1 0 0,0 1 0 0 0,0-1 0 0 0,-1 2 1 0 0,-14-1-1 0 0,-1-1-129 0 0,-25-1 153 0 0,44 6-117 0 0,0-1 0 0 0,0 1 1 0 0,-8 3-1 0 0,13-4-89 0 0,0 1 0 0 0,-1-1-1 0 0,1 0 1 0 0,0 1 0 0 0,0-1 0 0 0,1 1 0 0 0,-1 0-1 0 0,0-1 1 0 0,0 1 0 0 0,1 0 0 0 0,-1 0 0 0 0,1 0-1 0 0,0 0 1 0 0,-1 0 0 0 0,1 1 0 0 0,0-1 0 0 0,0 0-1 0 0,1 0 1 0 0,-1 1 0 0 0,0-1 0 0 0,1 1 0 0 0,-1-1-1 0 0,1 0 1 0 0,0 1 0 0 0,0-1 0 0 0,0 1 0 0 0,0-1-1 0 0,0 1 1 0 0,0-1 0 0 0,1 1 0 0 0,-1-1 0 0 0,2 3-1 0 0,1 2-83 0 0,0-1-1 0 0,1 0 0 0 0,-1 1 0 0 0,1-1 0 0 0,1-1 0 0 0,-1 1 0 0 0,1-1 1 0 0,0 1-1 0 0,10 7 0 0 0,9 10-71 0 0,-15-13 25 0 0,1 0 0 0 0,0-1 0 0 0,1 0-1 0 0,0-1 1 0 0,0 0 0 0 0,22 11-1 0 0,-26-15-16 0 0,1-1 0 0 0,-1 0 0 0 0,1-1 0 0 0,0 0 1 0 0,0 0-1 0 0,0 0 0 0 0,0-1 0 0 0,0 0 0 0 0,0-1 0 0 0,0 0 0 0 0,0 0 0 0 0,15-3 0 0 0,-23 3 163 0 0,1 0 0 0 0,-1 0 1 0 0,1 0-1 0 0,-1 0 1 0 0,1 0-1 0 0,-1 0 0 0 0,1-1 1 0 0,-1 1-1 0 0,1 0 0 0 0,-1 0 1 0 0,0-1-1 0 0,1 1 0 0 0,-1 0 1 0 0,1 0-1 0 0,-1-1 0 0 0,0 1 1 0 0,1-1-1 0 0,-1 1 0 0 0,0 0 1 0 0,1-1-1 0 0,-1 1 0 0 0,0-1 1 0 0,0 1-1 0 0,0 0 1 0 0,1-1-1 0 0,-1 0 0 0 0,0 0 19 0 0,0-1 0 0 0,0 1 0 0 0,0 0-1 0 0,0 0 1 0 0,0-1 0 0 0,0 1 0 0 0,0 0 0 0 0,-1 0-1 0 0,1-1 1 0 0,-1-1 0 0 0,-2-3 170 0 0,-1-1 0 0 0,-7-12-1 0 0,8 14-107 0 0,-4-4 30 0 0,1 0 0 0 0,-1 0 0 0 0,0 0 0 0 0,-1 1 0 0 0,0 0 0 0 0,0 0 0 0 0,-12-7 0 0 0,15 11-25 0 0,-1 0 0 0 0,0 1 1 0 0,0 0-1 0 0,0 0 0 0 0,0 0 0 0 0,-1 1 0 0 0,1 0 0 0 0,-1 0 0 0 0,1 0 1 0 0,-1 1-1 0 0,0 0 0 0 0,1 1 0 0 0,-10-1 0 0 0,15 1-69 0 0,1 0 1 0 0,-1 0-1 0 0,0 0 0 0 0,1 0 0 0 0,-1 0 1 0 0,1 1-1 0 0,-1-1 0 0 0,0 0 0 0 0,1 0 1 0 0,-1 0-1 0 0,0 1 0 0 0,1-1 0 0 0,-1 0 1 0 0,1 0-1 0 0,-1 1 0 0 0,1-1 0 0 0,-1 1 1 0 0,1-1-1 0 0,-1 0 0 0 0,1 1 0 0 0,-1-1 1 0 0,1 1-1 0 0,0-1 0 0 0,-1 1 0 0 0,1-1 1 0 0,-1 2-1 0 0,1-1-62 0 0,0 0 0 0 0,-1 1 0 0 0,1-1 0 0 0,0 0 0 0 0,0 0-1 0 0,0 1 1 0 0,0-1 0 0 0,1 0 0 0 0,-1 0 0 0 0,0 1 0 0 0,1-1 0 0 0,-1 0 0 0 0,1 1 0 0 0,2 6-326 0 0,1 0 0 0 0,0-1 0 0 0,7 9-1 0 0,-9-13 429 0 0,4 5-211 0 0,0 0 0 0 0,1 0 0 0 0,0-1 0 0 0,9 9 0 0 0,-12-13-3 0 0,-1 0 1 0 0,1-1-1 0 0,0 1 1 0 0,0-1-1 0 0,0 0 0 0 0,0 0 1 0 0,0 0-1 0 0,0 0 1 0 0,1-1-1 0 0,-1 0 0 0 0,9 2 1 0 0,-12-3 59 0 0,0 0 0 0 0,1 0 0 0 0,-1 0 0 0 0,0 0 0 0 0,1 0 0 0 0,-1 0 0 0 0,0 0 0 0 0,1 0 0 0 0,-1-1 0 0 0,0 1 0 0 0,1-1 0 0 0,-1 1 0 0 0,2-2 0 0 0,-2 2 86 0 0,-1-1-1 0 0,1 1 1 0 0,-1-1-1 0 0,1 1 1 0 0,-1 0-1 0 0,0-1 1 0 0,1 1-1 0 0,-1-1 1 0 0,0 1-1 0 0,1-1 1 0 0,-1 0-1 0 0,0 1 1 0 0,0-1-1 0 0,0 1 1 0 0,1-1-1 0 0,-1 0 1 0 0,0 1-1 0 0,0-1 1 0 0,0 1-1 0 0,0-1 1 0 0,0 0-1 0 0,-1-2 150 0 0,1 0 0 0 0,-1 1 0 0 0,0-1-1 0 0,0 1 1 0 0,0-1 0 0 0,0 1 0 0 0,0 0 0 0 0,0 0 0 0 0,-1-1-1 0 0,1 1 1 0 0,-1 0 0 0 0,-1-2 0 0 0,-47-46 1794 0 0,43 44-1852 0 0,-1 0 0 0 0,1 0 0 0 0,-1 1 0 0 0,0 0 0 0 0,-13-5 0 0 0,18 9 126 0 0,0 0 1 0 0,1 0-1 0 0,-1 1 0 0 0,0-1 1 0 0,0 1-1 0 0,1 0 0 0 0,-5 0 1 0 0,19 15-2417 0 0,-5-11 1928 0 0,0 1 0 0 0,1-1-1 0 0,-1-1 1 0 0,1 1 0 0 0,0-1 0 0 0,0-1-1 0 0,8 2 1 0 0,0 0-112 0 0,1-1-1 0 0,25 0 1 0 0,-41-3 362 0 0,0 1 0 0 0,0-1 0 0 0,0 0 0 0 0,0 0 0 0 0,0-1 0 0 0,0 1 0 0 0,0 0-1 0 0,0 0 1 0 0,0 0 0 0 0,0-1 0 0 0,0 1 0 0 0,0 0 0 0 0,1-1 0 0 0,-2 1 52 0 0,0-1-1 0 0,0 1 1 0 0,1 0 0 0 0,-1 0-1 0 0,0 0 1 0 0,0-1 0 0 0,0 1 0 0 0,0 0-1 0 0,0 0 1 0 0,0-1 0 0 0,0 1 0 0 0,0 0-1 0 0,0 0 1 0 0,0-1 0 0 0,0 1-1 0 0,0 0 1 0 0,0 0 0 0 0,0 0 0 0 0,0-1-1 0 0,0 1 1 0 0,0 0 0 0 0,0 0 0 0 0,0-1-1 0 0,0 1 1 0 0,0 0 0 0 0,0 0-1 0 0,0-1 1 0 0,0 1 0 0 0,-1 0 0 0 0,1 0-1 0 0,0 0 1 0 0,0-1 0 0 0,-3-2 276 0 0,0 0 1 0 0,0 0 0 0 0,0 0 0 0 0,-5-4-1 0 0,7 7-244 0 0,-6-6 238 0 0,1 1 0 0 0,-1 0 0 0 0,-1 1 0 0 0,1 0 0 0 0,-1 0 0 0 0,1 0 0 0 0,-1 1 0 0 0,0 0-1 0 0,0 0 1 0 0,-1 1 0 0 0,1 1 0 0 0,-11-2 0 0 0,36 14-1968 0 0,41 14 390 0 0,102 40 411 0 0,-185-85 3196 0 0,-2 4-1756 0 0,-54-20 0 0 0,69 31-463 0 0,-14-4 476 0 0,24 9-442 0 0,15 5-1336 0 0,45 15 218 0 0,-22-9 752 0 0,-2 1 1 0 0,0 2-1 0 0,49 27 0 0 0,-80-39 267 0 0,-1 0-1 0 0,1 0 1 0 0,0 1-1 0 0,-1-1 0 0 0,1 0 1 0 0,-1 1-1 0 0,0 0 1 0 0,3 3-1 0 0,-5-5 7 0 0,0-1 0 0 0,0 0 0 0 0,1 1-1 0 0,-1-1 1 0 0,0 1 0 0 0,0-1 0 0 0,0 0 0 0 0,0 1-1 0 0,0-1 1 0 0,0 1 0 0 0,1-1 0 0 0,-1 0 0 0 0,0 1-1 0 0,0-1 1 0 0,0 1 0 0 0,0-1 0 0 0,-1 1 0 0 0,1-1-1 0 0,0 0 1 0 0,0 1 0 0 0,0-1 0 0 0,0 1 0 0 0,0-1-1 0 0,0 0 1 0 0,-1 1 0 0 0,1 0 0 0 0,-1-1 38 0 0,0 1 0 0 0,0-1 1 0 0,0 1-1 0 0,0-1 1 0 0,0 1-1 0 0,0-1 0 0 0,0 1 1 0 0,0-1-1 0 0,0 0 0 0 0,0 0 1 0 0,0 0-1 0 0,0 0 1 0 0,0 1-1 0 0,0-1 0 0 0,0 0 1 0 0,-2-1-1 0 0,-14-1 15 0 0,-1-1-1 0 0,1 0 1 0 0,-1-1 0 0 0,1-1 0 0 0,0-1-1 0 0,-23-11 1 0 0,-30-10 902 0 0,67 26-1377 0 0,4 2-7 0 0,10 5-379 0 0,27 13-356 0 0,-12-6 1030 0 0,2 0-88 0 0,-1 2 0 0 0,0 1-1 0 0,-1 1 1 0 0,31 27 0 0 0,-36-21 769 0 0,-23-23-492 0 0,0 0 0 0 0,1 0 0 0 0,-1 0-1 0 0,1 1 1 0 0,-1-1 0 0 0,0-1 0 0 0,1 1 0 0 0,-1 0 0 0 0,0 0 0 0 0,1-1 0 0 0,-1 1 0 0 0,-2-2 0 0 0,0 1 8 0 0,-27-7 101 0 0,1-2 0 0 0,-56-26-1 0 0,37 15 298 0 0,39 17 5 0 0,11 5-763 0 0,16 8-1230 0 0,-2-2 906 0 0,59 44-701 0 0,-12-8 166 0 0,-57-40 1056 0 0,-1 0-14 0 0,1-1-1 0 0,-1 1 1 0 0,0 0-1 0 0,0 1 1 0 0,5 4 1107 0 0,-24-9 485 0 0,1-4-1544 0 0,1-1 1 0 0,0 0 0 0 0,0-1 0 0 0,0 0-1 0 0,1-1 1 0 0,-19-16 0 0 0,-22-13 2667 0 0,69 49-4014 0 0,16 14-35 0 0,85 76 1221 0 0,-117-102 197 0 0,0 0 0 0 0,0 0 1 0 0,0 0-1 0 0,0 0 1 0 0,0 0-1 0 0,0 0 1 0 0,0 0-1 0 0,0 0 1 0 0,0 0-1 0 0,0 0 1 0 0,0 0-1 0 0,-1 0 1 0 0,1 0-1 0 0,0 0 1 0 0,0 0-1 0 0,0 0 0 0 0,0 0 1 0 0,0 0-1 0 0,0 0 1 0 0,0 0-1 0 0,0 0 1 0 0,0 0-1 0 0,0 0 1 0 0,0 0-1 0 0,0 0 1 0 0,0 0-1 0 0,0 0 1 0 0,0 0-1 0 0,0 0 1 0 0,0 0-1 0 0,0 0 1 0 0,-1 0-1 0 0,1 0 0 0 0,0 0 1 0 0,0 0-1 0 0,0 1 1 0 0,0-1-1 0 0,0 0 1 0 0,0 0-1 0 0,0 0 1 0 0,0 0-1 0 0,0 0 1 0 0,0 0-1 0 0,0 0 1 0 0,0 0-1 0 0,0 0 1 0 0,0 0-1 0 0,0 0 0 0 0,0 0 1 0 0,0 0-1 0 0,0 0 1 0 0,0 0-1 0 0,0 0 1 0 0,0 0-1 0 0,0 0 1 0 0,-10-2-45 0 0,-11-7-42 0 0,-10-7 2915 0 0,47 25-4536 0 0,-10-6 1582 0 0,-1-2-1 0 0,1 1 0 0 0,0-1 1 0 0,-1 0-1 0 0,1 0 0 0 0,0 0 1 0 0,6-1-1 0 0,-10 0 133 0 0,1 0 1 0 0,-1 0-1 0 0,1-1 0 0 0,-1 1 1 0 0,1 0-1 0 0,-1-1 1 0 0,1 0-1 0 0,-1 0 0 0 0,0 0 1 0 0,1 0-1 0 0,-1 0 0 0 0,0 0 1 0 0,0 0-1 0 0,0-1 1 0 0,0 1-1 0 0,0-1 0 0 0,0 1 1 0 0,3-5-1 0 0,-4 4 11 0 0,1 0-1 0 0,-1 0 1 0 0,0-1-1 0 0,-1 1 1 0 0,1 0-1 0 0,0-1 1 0 0,-1 1 0 0 0,1 0-1 0 0,-1-1 1 0 0,0 1-1 0 0,1-1 1 0 0,-1 1-1 0 0,-1-1 1 0 0,1 1-1 0 0,-1-5 1 0 0,-1-5 676 0 0,-8-22-1 0 0,4 17-242 0 0,3 7-417 0 0,0 0 1 0 0,-6-12-1 0 0,7 20 47 0 0,1-1 0 0 0,-1 0 0 0 0,1 0 0 0 0,-1 1 0 0 0,0-1 0 0 0,0 1 0 0 0,0-1 0 0 0,0 1 0 0 0,-1 0 0 0 0,1 0 0 0 0,-1 0 0 0 0,-2-2 0 0 0,8 6-132 0 0,-1 0 0 0 0,1 1 0 0 0,-1-1 0 0 0,1 0 0 0 0,-1 1 0 0 0,0-1-1 0 0,0 1 1 0 0,4 5 0 0 0,17 34-842 0 0,-12-21 657 0 0,-10-19 238 0 0,21 40 224 0 0,-20-38-201 0 0,0 1 0 0 0,-1-1 0 0 0,0 1-1 0 0,0-1 1 0 0,0 1 0 0 0,0-1 0 0 0,-1 1-1 0 0,0 7 1 0 0,0-10-16 0 0,-1-1 0 0 0,1 1 0 0 0,-1-1 0 0 0,1 0-1 0 0,-1 1 1 0 0,1-1 0 0 0,-1 0 0 0 0,0 1 0 0 0,0-1 0 0 0,0 0 0 0 0,0 0-1 0 0,0 0 1 0 0,0 0 0 0 0,0 0 0 0 0,0 0 0 0 0,0 0 0 0 0,0 0 0 0 0,-2 1-1 0 0,-24 11 159 0 0,27-13 42 0 0,2-2-1298 0 0,1 0 939 0 0,-1-1 1 0 0,0 1 0 0 0,0-1 0 0 0,3-3 0 0 0,-4 4 92 0 0,9-12-43 0 0,-1 0 0 0 0,11-21-1 0 0,-20 34 138 0 0,0 0-1 0 0,1-1 1 0 0,-1 1-1 0 0,0 0 1 0 0,0-1-1 0 0,1 1 1 0 0,-1 0-1 0 0,0-1 1 0 0,-1 1-1 0 0,1-1 1 0 0,0 1-1 0 0,0 0 1 0 0,0-1-1 0 0,-2-1 1 0 0,-8-21 793 0 0,6 15-664 0 0,3 6-5 0 0,-1 0-1 0 0,0 0 1 0 0,0 1 0 0 0,0-1 0 0 0,0 0 0 0 0,-1 0-1 0 0,1 1 1 0 0,-1 0 0 0 0,-2-3 0 0 0,-11-9 252 0 0</inkml:trace>
</inkml:ink>
</file>

<file path=ppt/ink/ink4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1"/>
    </inkml:context>
    <inkml:brush xml:id="br0">
      <inkml:brushProperty name="width" value="0.05" units="cm"/>
      <inkml:brushProperty name="height" value="0.05" units="cm"/>
      <inkml:brushProperty name="color" value="#FFD961"/>
    </inkml:brush>
  </inkml:definitions>
  <inkml:trace contextRef="#ctx0" brushRef="#br0">148 8 3223 0 0,'0'0'21624'0'0,"-23"-6"-19477"0"0,6 5-1656 0 0,8 0-183 0 0,1 1 1 0 0,0 0 0 0 0,-12 2-1 0 0,-23 9 12 0 0,42-11-335 0 0,0 0-1 0 0,0 1 1 0 0,0-1-1 0 0,0 0 1 0 0,0 1-1 0 0,0-1 1 0 0,0 1-1 0 0,0-1 1 0 0,1 1-1 0 0,-1-1 1 0 0,0 1-1 0 0,0 0 1 0 0,0-1-1 0 0,1 1 1 0 0,-1 0-1 0 0,0-1 1 0 0,1 1-1 0 0,-1 0 1 0 0,1 0-1 0 0,-1 0 1 0 0,1 0-1 0 0,-1-1 1 0 0,1 1-1 0 0,0 0 1 0 0,-1 0-1 0 0,1 0 1 0 0,0 0-1 0 0,0 0 1 0 0,0 0-1 0 0,0 0 1 0 0,0 1-1 0 0,0-1-23 0 0,0 0 0 0 0,0 0 0 0 0,0 0 0 0 0,0 0-1 0 0,0 0 1 0 0,0 0 0 0 0,1 0 0 0 0,-1 0 0 0 0,0 0 0 0 0,1 0 0 0 0,-1 0 0 0 0,1 0 0 0 0,-1 0-1 0 0,1-1 1 0 0,-1 1 0 0 0,2 1 0 0 0,16 10-143 0 0,-8-6-16 0 0,-3 0 176 0 0,-6-4 9 0 0,0-1 1 0 0,0 0 0 0 0,0 0 0 0 0,1 0-1 0 0,-1 0 1 0 0,1 0 0 0 0,-1 0-1 0 0,1 0 1 0 0,-1 0 0 0 0,1-1-1 0 0,-1 1 1 0 0,1 0 0 0 0,-1-1-1 0 0,1 1 1 0 0,0-1 0 0 0,-1 0-1 0 0,1 0 1 0 0,2 0 0 0 0,46-3-183 0 0,-38 2 167 0 0,-10 1-2 0 0,-1 0 0 0 0,1 0 1 0 0,-1-1-1 0 0,1 1 0 0 0,0-1 0 0 0,-1 1 0 0 0,1-1 1 0 0,-1 1-1 0 0,1-1 0 0 0,-1 0 0 0 0,0 1 0 0 0,1-1 1 0 0,-1 0-1 0 0,0 0 0 0 0,1 0 0 0 0,-1 0 0 0 0,0-1 1 0 0,0 1-1 0 0,0 0 0 0 0,0 0 0 0 0,0-1 0 0 0,0 1 1 0 0,0 0-1 0 0,-1-1 0 0 0,1 1 0 0 0,0-1 0 0 0,-1 1 1 0 0,1-1-1 0 0,-1 1 0 0 0,1-4 0 0 0,-1 3 30 0 0,0 1 13 0 0,0 0 123 0 0,-12-14 238 0 0,8 12-225 0 0,-1 0 1 0 0,0 1-1 0 0,0-1 1 0 0,0 1-1 0 0,0 1 1 0 0,0-1-1 0 0,0 1 1 0 0,0 0-1 0 0,-1 0 1 0 0,1 0-1 0 0,-1 1 1 0 0,1 0-1 0 0,0 0 1 0 0,-1 0-1 0 0,-5 1 1 0 0,10-1-121 0 0,-2 1-21 0 0,1-1-1 0 0,0 1 1 0 0,-1-1 0 0 0,1 1 0 0 0,-1 0 0 0 0,1-1 0 0 0,0 1 0 0 0,0 1 0 0 0,-4 1 0 0 0,5-3-38 0 0,1 1 1 0 0,-1-1 0 0 0,1 0-1 0 0,0 1 1 0 0,-1-1 0 0 0,1 1-1 0 0,0-1 1 0 0,0 0 0 0 0,-1 1-1 0 0,1-1 1 0 0,0 1 0 0 0,0-1-1 0 0,0 1 1 0 0,-1-1 0 0 0,1 1-1 0 0,0-1 1 0 0,0 1 0 0 0,0-1-1 0 0,0 1 1 0 0,0-1 0 0 0,0 1-1 0 0,0-1 1 0 0,0 1 0 0 0,0-1-1 0 0,0 1 1 0 0,0-1 0 0 0,0 1-1 0 0,0-1 1 0 0,1 1 0 0 0,-1-1-1 0 0,0 0 1 0 0,0 1 0 0 0,1-1-1 0 0,-1 1 1 0 0,0-1 0 0 0,0 1-1 0 0,1-1 1 0 0,-1 0 0 0 0,0 1-1 0 0,1-1 1 0 0,-1 0 0 0 0,1 1-1 0 0,16 14-272 0 0,-17-15 301 0 0,31 15-509 0 0,-29-14 493 0 0,0 0 0 0 0,-1 0 0 0 0,2-1 0 0 0,-1 1-1 0 0,0-1 1 0 0,0 1 0 0 0,0-1 0 0 0,0 0 0 0 0,0 0 0 0 0,0 0 0 0 0,0 0-1 0 0,0 0 1 0 0,3-1 0 0 0,9-2-247 0 0,-13 3 216 0 0,1 1 36 0 0,-1-2 12 0 0,3 0-122 0 0,-1 2-92 0 0,5 1 166 0 0,-8-2-91 0 0,0 0 81 0 0,0 0-1 0 0,1 0 1 0 0,-1 0-1 0 0,0-1 1 0 0,0 1-1 0 0,0 0 0 0 0,0 0 1 0 0,0 0-1 0 0,1 0 1 0 0,-1 0-1 0 0,0 0 0 0 0,0 0 1 0 0,0 0-1 0 0,0-1 1 0 0,0 1-1 0 0,0 0 1 0 0,0 0-1 0 0,1 0 0 0 0,-1 0 1 0 0,0-1-1 0 0,0 1 1 0 0,0 0-1 0 0,0 0 0 0 0,0 0 1 0 0,0 0-1 0 0,0-1 1 0 0,0 1-1 0 0,0 0 1 0 0,0 0-1 0 0,0 0 0 0 0,0-1 1 0 0</inkml:trace>
</inkml:ink>
</file>

<file path=ppt/ink/ink4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2"/>
    </inkml:context>
    <inkml:brush xml:id="br0">
      <inkml:brushProperty name="width" value="0.05" units="cm"/>
      <inkml:brushProperty name="height" value="0.05" units="cm"/>
    </inkml:brush>
  </inkml:definitions>
  <inkml:trace contextRef="#ctx0" brushRef="#br0">41 995 1839 0 0,'5'-6'18456'0'0,"-14"-42"-18581"0"0,5 30 102 0 0,0 0 1 0 0,0-21 0 0 0,0-25 54 0 0,-1-33 0 0 0,7 13 211 0 0,2-18-79 0 0,-3 91-119 0 0,2-34 385 0 0,9-51 0 0 0,-5 60-358 0 0,-3 10 88 0 0,2 1 0 0 0,16-48 0 0 0,22-38-96 0 0,-28 52 299 0 0,-16 59-310 0 0,0 0 0 0 0,1-1-31 0 0,-1 0 20 0 0,0 0-31 0 0,0-1 718 0 0,-7 40-1014 0 0,-12 42 190 0 0,0-7 674 0 0,-3 52-427 0 0,21-120-152 0 0,-7 43 0 0 0,-3 58 0 0 0,14 88-780 0 0,0-115 561 0 0,0 15-3336 0 0,-2-80 3374 0 0,-1-1 1 0 0,-1 1 0 0 0,0 0-1 0 0,-6 25 359 0 0,-3-63-88 0 0,4 1 218 0 0,2 0 0 0 0,-3-33 0 0 0,0-8 186 0 0,-9-61 1143 0 0,15 97-1357 0 0,1 0 1 0 0,4-38-1 0 0,0 24-42 0 0,7-55 652 0 0,19-58-261 0 0,17-13-426 0 0,-44 154-183 0 0,-2 7-8 0 0,0 0 1 0 0,1 0 0 0 0,0 1 0 0 0,1-1 0 0 0,0 0 0 0 0,3-6-1 0 0,-6 13-102 0 0</inkml:trace>
</inkml:ink>
</file>

<file path=ppt/ink/ink4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3"/>
    </inkml:context>
    <inkml:brush xml:id="br0">
      <inkml:brushProperty name="width" value="0.05" units="cm"/>
      <inkml:brushProperty name="height" value="0.05" units="cm"/>
    </inkml:brush>
  </inkml:definitions>
  <inkml:trace contextRef="#ctx0" brushRef="#br0">21 1129 2303 0 0,'0'0'18918'0'0,"0"0"-18844"0"0,22-93-250 0 0,-1 5 664 0 0,6-32 944 0 0,-35 141-1272 0 0,-2 7-384 0 0,1 0 0 0 0,1 0 0 0 0,2 1 0 0 0,-5 42 0 0 0,9-52-514 0 0,1-16 722 0 0,1 0 0 0 0,0 0 0 0 0,0 0 0 0 0,0 0 0 0 0,0 0 0 0 0,0 1 0 0 0,1 3 0 0 0,0 5-62 0 0,0 27-114 0 0,-1-16-191 0 0,2-37 134 0 0,1-6 207 0 0,0 1-11 0 0,1 0 1 0 0,8-24-1 0 0,-3 2 389 0 0,-10 48-395 0 0,0-1 0 0 0,0 1 0 0 0,0 0 0 0 0,-5 11 0 0 0,-3 16-166 0 0,2 63-519 0 0,7-93 977 0 0,-3-7 793 0 0,-12-17-535 0 0,8 4-373 0 0,4 4-106 0 0,-5-66 276 0 0,5 45-288 0 0,2 18 9 0 0,-1 2 14 0 0,0 0 0 0 0,1 0 0 0 0,1 0 0 0 0,0 0 0 0 0,1 0-1 0 0,0 0 1 0 0,6-23 0 0 0,-6 34-35 0 0,-1 2-49 0 0,6 19-1050 0 0,-1 18 482 0 0,1 43-1 0 0,-3-30 297 0 0,-2-31-18 0 0,1 0-552 0 0,3 21 0 0 0,-5-40 799 0 0,0 24-373 0 0,0-22 1257 0 0,5-26 4 0 0,-2 11 206 0 0,2-18 325 0 0,5-26 1151 0 0,-8 43-2248 0 0,-2 9-194 0 0,0 1 0 0 0,1-1 0 0 0,-1 0 1 0 0,1 0-1 0 0,3-9 0 0 0,21-82 1352 0 0,1-19-1048 0 0,-17 80-231 0 0,1 0 0 0 0,18-38 0 0 0,21-44 276 0 0,-16 45-112 0 0,-17 39-248 0 0,-8 15-14 0 0,16-27 0 0 0,79-118 193 0 0,-76 118-79 0 0,-15 27-10 0 0,24-29 1 0 0,-30 41-99 0 0,2-3 35 0 0,0 0 0 0 0,0 0 0 0 0,-1-1 0 0 0,12-21 1083 0 0,-39 41-1095 0 0,13-5-63 0 0,0-1 0 0 0,0 1 0 0 0,0 1-1 0 0,1 0 1 0 0,0 0 0 0 0,-6 7 0 0 0,-31 44-340 0 0,8-8 216 0 0,11-22 206 0 0,4-4 89 0 0,1 0 1 0 0,1 1-1 0 0,2 1 0 0 0,-23 43 0 0 0,3 11-220 0 0,-37 90-176 0 0,61-126 1 0 0,1 1 0 0 0,3 0 0 0 0,-4 53 0 0 0,4-32-322 0 0,5-48 489 0 0,3-16 24 0 0,-1-16-523 0 0,2-71 575 0 0,17-43 16 0 0,37-81 16 0 0,-53 203 2 0 0,0 0-1 0 0,0 0 1 0 0,0 0-1 0 0,-1 0 1 0 0,0 0-1 0 0,-1-1 1 0 0,0-9-1 0 0,0 16 1012 0 0,-1 1-1024 0 0,0 0-1 0 0,0 0 0 0 0,0 1 0 0 0,0-1 0 0 0,0 1 0 0 0,0-1 1 0 0,0 1-1 0 0,0-1 0 0 0,1 1 0 0 0,-1-1 0 0 0,0 1 0 0 0,0 0 1 0 0,1 0-1 0 0,-1-1 0 0 0,0 1 0 0 0,1 0 0 0 0,-1 0 0 0 0,0 0 1 0 0,1 0-1 0 0,0-1 0 0 0,-2 3 0 0 0,-8 25-998 0 0,8-22 854 0 0,-17 56-1158 0 0,-14 85 0 0 0,29-123 1616 0 0,1-9-169 0 0,0-2-325 0 0,0-1 1 0 0,1 1-1 0 0,1 0 0 0 0,0 1 1 0 0,1 14-1 0 0,-1-47 309 0 0,0 0-1 0 0,1 0 1 0 0,1 0-1 0 0,6-32 1 0 0,22-74 831 0 0,-20 91-887 0 0,44-148 70 0 0,-50 170-98 0 0,0 0 0 0 0,-1-1 1 0 0,1-22 743 0 0,-4 38-912 0 0,-3 5-79 0 0,1-2 75 0 0,-22 68-357 0 0,-22 108 0 0 0,40-150 466 0 0,3-17 240 0 0,1 1 0 0 0,-2 30 0 0 0,13-87-1122 0 0,-6-1 1650 0 0,12-70 0 0 0,-8 80-1079 0 0,2 0 1 0 0,1 0-1 0 0,2 1 0 0 0,1 1 1 0 0,17-31-1 0 0,-26 56 462 0 0,-1 7-96 0 0,-3 16-151 0 0,-6 25-223 0 0,-27 81-414 0 0,15-62 1567 0 0,19-62-748 0 0,8-16-780 0 0,-3 8 571 0 0,11-30 692 0 0,110-235 1895 0 0,-112 247-895 0 0,-21 42-169 0 0,-31 87-1781 0 0,-8 20-575 0 0,33-94 849 0 0,-15 37 746 0 0,28-65-494 0 0,16-26-1142 0 0,49-102 835 0 0,-41 75 59 0 0,3 2 0 0 0,54-75 0 0 0,-81 125 255 0 0,-11 15 587 0 0,-10 13-931 0 0,1 0 0 0 0,2 2 0 0 0,-29 61 0 0 0,43-79 33 0 0,5-11-322 0 0,4-7-10 0 0,23-40 317 0 0,3 1 1 0 0,64-73-1 0 0,-74 98-295 0 0,-21 19 430 0 0,1 1 0 0 0,0-1 53 0 0,-1 1 53 0 0,0 0 0 0 0,1-1-42 0 0,1 0-11 0 0,13-13 1211 0 0,-53 17 2367 0 0,29-2-3648 0 0,1 1 1 0 0,0 0-1 0 0,0 0 0 0 0,0 1 0 0 0,0 0 0 0 0,1 1 0 0 0,-1 0 0 0 0,-10 7 0 0 0,5-1 13 0 0,0 0 1 0 0,1 0-1 0 0,1 2 0 0 0,-15 17 0 0 0,-34 55-227 0 0,56-77 256 0 0,-2 1-125 0 0,1 0 0 0 0,0 1 1 0 0,1 0-1 0 0,-1 0 1 0 0,-3 14-1 0 0,8-23 58 0 0,1-11-857 0 0,1 0 747 0 0,0 0 0 0 0,1 0 0 0 0,0 1 0 0 0,6-13 0 0 0,-3 9-200 0 0,13-23 0 0 0,6-12 288 0 0,-37 59 1131 0 0,3 1-1146 0 0,0 1 1 0 0,1 0-1 0 0,1 1 1 0 0,-10 20-1 0 0,-19 57 16 0 0,23-54-21 0 0,28-148-79 0 0,2 28 349 0 0,-28 115 1135 0 0,7-22-1479 0 0,1-1 1 0 0,0 1-1 0 0,-3 15 1 0 0,6-24 475 0 0,1-4-303 0 0,-1 0 0 0 0,1-1 0 0 0,1 1 0 0 0,-1 0 1 0 0,4-8-1 0 0,0-1-39 0 0,4-10 84 0 0,13-27 1526 0 0</inkml:trace>
</inkml:ink>
</file>

<file path=ppt/ink/ink4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4"/>
    </inkml:context>
    <inkml:brush xml:id="br0">
      <inkml:brushProperty name="width" value="0.05" units="cm"/>
      <inkml:brushProperty name="height" value="0.05" units="cm"/>
    </inkml:brush>
  </inkml:definitions>
  <inkml:trace contextRef="#ctx0" brushRef="#br0">4 1172 2303 0 0,'-4'-9'15580'0'0,"4"9"-16077"0"0,0-1 487 0 0,1 0 1 0 0,-1 1-1 0 0,0-1 1 0 0,1 1 0 0 0,-1-1-1 0 0,0 1 1 0 0,1-1-1 0 0,-1 1 1 0 0,1-1-1 0 0,-1 1 1 0 0,1-1-1 0 0,-1 1 1 0 0,1-1 0 0 0,0 0-1 0 0,9-8-35 0 0,-9 7 45 0 0,1 1 0 0 0,7-10-193 0 0,4-6 3736 0 0,-13 17-3469 0 0,2-1-58 0 0,1-3-1 0 0,2 0 83 0 0,-1-1 0 0 0,0 1-1 0 0,0-1 1 0 0,4-7 0 0 0,13-22 1166 0 0,-7 13-969 0 0,-12 18-212 0 0,0 0 0 0 0,0 0-1 0 0,0-1 1 0 0,0 1 0 0 0,0 0 0 0 0,-1-1 0 0 0,0 1-1 0 0,2-5 1 0 0,-2 3-45 0 0,0 1-1 0 0,1 0 0 0 0,0 0 1 0 0,0 0-1 0 0,0 0 1 0 0,0 0-1 0 0,4-4 1 0 0,1-3 30 0 0,7-10 11 0 0,-14 21-10 0 0,15-25 743 0 0,9-24-420 0 0,-19 40-332 0 0,-1 0 0 0 0,0 0-1 0 0,0-1 1 0 0,-1 0 0 0 0,2-10 0 0 0,-1 7 112 0 0,0-1 0 0 0,8-17-1 0 0,-5 14-125 0 0,19-41 274 0 0,4-3-233 0 0,-18 39-27 0 0,-2 0 0 0 0,12-32 0 0 0,-16 31 14 0 0,-2 7 7 0 0,1 0 0 0 0,9-21 0 0 0,-3 6-81 0 0,-9 22 0 0 0,1 1 0 0 0,0 0 0 0 0,5-9 0 0 0,36-72 0 0 0,-29 60 60 0 0,16-43 1 0 0,-23 51-54 0 0,19-45 57 0 0,-12 30-256 0 0,-15 36 188 0 0,0 0 0 0 0,0 0-1 0 0,0 0 1 0 0,0 0 0 0 0,0 0 0 0 0,0 0 0 0 0,0 0-1 0 0,0 0 1 0 0,0 0 0 0 0,0-1 0 0 0,0 1-1 0 0,0 0 1 0 0,0 0 0 0 0,0 0 0 0 0,0 0 0 0 0,0 0-1 0 0,1 0 1 0 0,-1 0 0 0 0,0 0 0 0 0,0 0 0 0 0,0 0-1 0 0,0 0 1 0 0,0 0 0 0 0,0 0 0 0 0,0 0-1 0 0,0 0 1 0 0,0 0 0 0 0,0-1 0 0 0,0 1 0 0 0,0 0-1 0 0,0 0 1 0 0,1 0 0 0 0,-1 0 0 0 0,0 0 0 0 0,0 0-1 0 0,0 0 1 0 0,0 0 0 0 0,0 0 0 0 0,0 0-1 0 0,0 0 1 0 0,0 0 0 0 0,0 0 0 0 0,0 0 0 0 0,0 0-1 0 0,1 0 1 0 0,-1 0 0 0 0,0 1 0 0 0,0-1-1 0 0,0 0 1 0 0,0 0 0 0 0,0 0 0 0 0,0 0 0 0 0,0 0-1 0 0,0 0 1 0 0,0 0 0 0 0,0 0 0 0 0,0 0 0 0 0,0 0-1 0 0,4 7-542 0 0,-1 2-249 0 0,0-1 814 0 0,-1 0 1 0 0,0 1-1 0 0,-1-1 0 0 0,0 0 1 0 0,-1 1-1 0 0,0 9 0 0 0,1 26 137 0 0,4 26 418 0 0,-2-39-444 0 0,-4 48-1 0 0,1-34-57 0 0,0-22-25 0 0,0 28 517 0 0,-7 55 0 0 0,-16 37 321 0 0,-21 47-356 0 0,41-177-515 0 0,0-1 0 0 0,-8 18-1 0 0,-6 19 14 0 0,16-47-26 0 0,1 0 0 0 0,0 0-16 0 0,-1-2-64 0 0,10-26-2085 0 0,7-32 1931 0 0,12-76 1 0 0,-1-109 233 0 0,-21 86 64 0 0,-6 118 102 0 0,1-63 532 0 0,1 67-598 0 0,-5-64 0 0 0,3 97-100 0 0,-2-6-28 0 0,1-1 1 0 0,0 0-1 0 0,0 0 0 0 0,1-12 0 0 0,0 21-25 0 0,0 0-64 0 0,0-3 73 0 0,-2-3-75 0 0,7-19-142 0 0,-5 25 194 0 0,5 10-1533 0 0,-1 1 1589 0 0,0-1 1 0 0,0 0-1 0 0,-1 1 0 0 0,-1 0 1 0 0,3 17-1 0 0,4 64 974 0 0,3 11-358 0 0,-10-60-148 0 0,-5 62-1 0 0,2-98-449 0 0,-8 164 185 0 0,7-144 42 0 0,-2-2 0 0 0,-1 1 0 0 0,-12 36 0 0 0,-31 96-234 0 0,43-140-26 0 0,-4 10-51 0 0,-3-3 52 0 0,11-23 0 0 0,1-1 0 0 0,-1 0 1 0 0,0 0-1 0 0,1 1 0 0 0,-1-1 0 0 0,0 0 0 0 0,1 0 0 0 0,-1 0 0 0 0,0 0 1 0 0,0 0-1 0 0,0 0 0 0 0,0 0 0 0 0,0 0 0 0 0,0 0 0 0 0,0-1 1 0 0,-1 1-1 0 0,1 0 0 0 0,-2 0 0 0 0,-5 3-788 0 0,7-6 708 0 0,0 0 1 0 0,1 0 0 0 0,-1 0 0 0 0,1 0-1 0 0,0 0 1 0 0,-1 0 0 0 0,1 0-1 0 0,0-2 1 0 0,3-43-292 0 0,14-82 0 0 0,1 1-44 0 0,-12-104 56 0 0,-7 217 492 0 0,-4-24 0 0 0,0 7-4 0 0,5 32 20 0 0,0-4 155 0 0,0-9 202 0 0,2-10-450 0 0,6-27 1 0 0,1 0-35 0 0,-6 27 358 0 0,-12 45-1430 0 0,-35 90 968 0 0,23-66 78 0 0,-100 212 861 0 0,88-182-831 0 0,3-4-15 0 0,30-72-52 0 0,1-1-1130 0 0,1-1 1090 0 0,-1 0-1 0 0,0 0 1 0 0,1 0-1 0 0,-1 0 0 0 0,0 0 1 0 0,0 0-1 0 0,1-3 1 0 0,0 2 76 0 0,98-212 25 0 0,-74 155 7 0 0,-10 28 14 0 0,-16 32 59 0 0,-3 15 58 0 0,-107 349-1816 0 0,86-292 2598 0 0,24-71-843 0 0,3-14-27 0 0,100-267-473 0 0,-79 221 395 0 0,-24 57 737 0 0,0 11-598 0 0,-2 0 0 0 0,1 0 0 0 0,-1-1 0 0 0,-4 12 0 0 0,-1 5 28 0 0,6-21-135 0 0,-39 217-966 0 0,61-307-1497 0 0,-11 45 2808 0 0,24-59 423 0 0,-36 121 214 0 0,-40 259-905 0 0,42-277-167 0 0,1-4-149 0 0,3-8-497 0 0,5-13-419 0 0,7-35 1020 0 0,29-115 4872 0 0,-52 189-3272 0 0,-3 30-2592 0 0,1 0 0 0 0,-4 95 0 0 0,14-125-324 0 0,-1-17 1407 0 0,0 0 1 0 0,0 0-1 0 0,0 0 0 0 0,0 1 0 0 0,0-1 0 0 0,0 0 0 0 0,0 0 0 0 0,0 0 0 0 0,0 0 0 0 0,0 0 1 0 0,0 0-1 0 0,0 0 0 0 0,0 0 0 0 0,0 0 0 0 0,0 0 0 0 0,0 0 0 0 0,0 0 0 0 0,0 1 0 0 0,0-1 1 0 0,1 0-1 0 0,-1 0 0 0 0,0 0 0 0 0,0 0 0 0 0,0 0 0 0 0,0 0 0 0 0,0 0 0 0 0,0 0 0 0 0,0 0 0 0 0,0 0 1 0 0,0 0-1 0 0,0 0 0 0 0,0 0 0 0 0,0 0 0 0 0,1 0 0 0 0,-1 0 0 0 0,0 0 0 0 0,0 0 0 0 0,0 0 1 0 0,0 0-1 0 0,0 0 0 0 0,0 0 0 0 0,0 0 0 0 0,0 0 0 0 0,0 0 0 0 0,0 0 0 0 0,0 0 0 0 0,1 0 1 0 0,-1 0-1 0 0,5-9-742 0 0,3-14 1024 0 0,0 0 0 0 0,6-42 1 0 0,-4 19 768 0 0,-6 29-536 0 0,-1 9-10 0 0,-1-1-1 0 0,0 1 0 0 0,0-1 0 0 0,-1 0 0 0 0,0 1 1 0 0,-1-1-1 0 0,-1-13 1691 0 0,-7 38-1746 0 0,-28 129-5676 0 0,19-70 3651 0 0,17-72 1692 0 0,-5 11 2374 0 0,5-23-2067 0 0,5-39-379 0 0,14-67 0 0 0,22-44 10 0 0,-35 136-5 0 0,-4 10 1272 0 0,-8 18 1266 0 0,-8 19-1416 0 0,-36 101-2816 0 0,40-95 1633 0 0,-1 0 1 0 0,-1-1-1 0 0,-1-1 0 0 0,-23 34 0 0 0,35-61 436 0 0,1-4-179 0 0,1-9-178 0 0,5-15-388 0 0,26-63 38 0 0,5-14 16 0 0,-40 107 603 0 0,0-1 1 0 0,0 1-1 0 0,0 0 0 0 0,-5 6 0 0 0,-37 75-1006 0 0,-48 77-1258 0 0,80-144 2073 0 0,13-17-185 0 0,2-9-119 0 0,0-1 1 0 0,0 0-1 0 0,1 1 0 0 0,0-1 1 0 0,0 1-1 0 0,1 0 1 0 0,6-10-1 0 0,-4 7 191 0 0,4-11-37 0 0,-4 9 54 0 0,0 1 0 0 0,17-25 882 0 0,-35 51 793 0 0,-5 13-2071 0 0,2 1 1 0 0,-22 50-1 0 0,8-14-33 0 0,11-28 390 0 0,18-35-142 0 0,7-16-1603 0 0,-4 9 1584 0 0,44-117 1272 0 0,-56 146 1331 0 0,-13 33-2486 0 0,-54 99 0 0 0,104-222-1589 0 0,-7 32 1100 0 0,-21 36 536 0 0,-1 4 91 0 0,1-1-1 0 0,-1 0 0 0 0,-1 1 0 0 0,1-1 0 0 0,0 0 1 0 0,-1 0-1 0 0,0 0 0 0 0,-3 5 0 0 0,-3 5 101 0 0,-28 68 360 0 0,36-80-679 0 0,13-14-2964 0 0,1-4 3084 0 0,-1-1 1 0 0,-1 0-1 0 0,13-28 2508 0 0,-34 59 29 0 0,4-6-2400 0 0,-2 3-268 0 0,0 0 0 0 0,1 1 0 0 0,0 0 0 0 0,-6 15 0 0 0,12-25 68 0 0,13-6-5747 0 0,-6-1 5772 0 0,-1 0 1 0 0,0 0 0 0 0,0 0 0 0 0,-1-1 0 0 0,7-11 0 0 0,21-41 147 0 0,-14 22-24 0 0,-14 28-671 0 0,-2 4 3881 0 0,-6 16-855 0 0,-16 41-2567 0 0,-19 62 413 0 0,38-114-127 0 0,10-13-1008 0 0,15-43 313 0 0,-13 28 605 0 0,1 1 0 0 0,1 1-1 0 0,22-31 626 0 0,-41 74 456 0 0,-15 39-879 0 0,11-33-197 0 0,1-1-1 0 0,1 1 0 0 0,-4 27 0 0 0,11-50-191 0 0,2-2-207 0 0,1 0 204 0 0,-1-1 1 0 0,0 1 0 0 0,0-1 0 0 0,0 1 0 0 0,-1-1-1 0 0,1 0 1 0 0,-1 0 0 0 0,3-5 0 0 0,-1 1 96 0 0,53-91 63 0 0,-53 93 8 0 0,2-2 52 0 0,0-1 0 0 0,-1 1 0 0 0,0-1 0 0 0,4-10 1271 0 0,-16 38 1222 0 0,-6 16-2428 0 0,4-12-174 0 0,1-1 0 0 0,1 1-1 0 0,-6 34 1 0 0,33-79-2824 0 0,-5-3 2761 0 0,0-1 1 0 0,10-31 0 0 0,-8 20 101 0 0,-23 59 1594 0 0,-5 27 1 0 0,-3 11-1637 0 0,13-56 41 0 0,-1 16-153 0 0,15-32-1356 0 0,-2-6 1304 0 0,-1 0-1 0 0,9-22 1 0 0,1-2 688 0 0,-20 53-206 0 0,0 0-1 0 0,-5 22 1 0 0,-2 3 113 0 0,6-5-391 0 0,2-31-53 0 0,10-14-1838 0 0,14-39 1290 0 0,-17 35 634 0 0,14-25 1224 0 0,-22 45-1107 0 0,0 1-1 0 0,1-1 0 0 0,-1 1 0 0 0,0-1 0 0 0,1 4 0 0 0,0-6-112 0 0,-5 55-537 0 0,20-68-1572 0 0,-12 9 2045 0 0,-3 2 48 0 0,1 0 0 0 0,0 0 0 0 0,0 0 0 0 0,-1 0 0 0 0,1 0-1 0 0,0 0 1 0 0,0 0 0 0 0,0 0 0 0 0,0 0 0 0 0,2 0 0 0 0,-3 21 1068 0 0</inkml:trace>
</inkml:ink>
</file>

<file path=ppt/ink/ink4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0.235"/>
    </inkml:context>
    <inkml:brush xml:id="br0">
      <inkml:brushProperty name="width" value="0.025" units="cm"/>
      <inkml:brushProperty name="height" value="0.025" units="cm"/>
    </inkml:brush>
  </inkml:definitions>
  <inkml:trace contextRef="#ctx0" brushRef="#br0">0 72 1375 0 0,'0'0'16166'0'0,"10"-19"-16476"0"0,-4 7 360 0 0,15-27 108 0 0,-21 37 497 0 0</inkml:trace>
</inkml:ink>
</file>

<file path=ppt/ink/ink4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5"/>
    </inkml:context>
    <inkml:brush xml:id="br0">
      <inkml:brushProperty name="width" value="0.05" units="cm"/>
      <inkml:brushProperty name="height" value="0.05" units="cm"/>
    </inkml:brush>
  </inkml:definitions>
  <inkml:trace contextRef="#ctx0" brushRef="#br0">3 319 3455 0 0,'-2'0'16264'0'0,"2"0"-16200"0"0,2 0 0 0 0,16-1 283 0 0,-18 1-210 0 0,24-1 1094 0 0,-20 1-1171 0 0,25 1 537 0 0,-15 1 151 0 0,0 0 0 0 0,23-1 0 0 0,23 4-296 0 0,-21-1-224 0 0,-12-3 50 0 0,32-4-1 0 0,-3 1 24 0 0,110 0 691 0 0,-145 0-992 0 0,0 0 0 0 0,1-1 0 0 0,27-8 0 0 0,-41 9 0 0 0,7-3-19 0 0,23-9 0 0 0,3-2-7 0 0,-18 7-38 0 0,-22 9 0 0 0,-58-1-1432 0 0,-69 7 1408 0 0,11 1 40 0 0,46-5 27 0 0,-1-3-1 0 0,-103-15 1 0 0,95 0-96 0 0,78 16 149 0 0,9 0-480 0 0,0 1 315 0 0,13 3 0 0 0,3 1 63 0 0,44 1-440 0 0,134-5 1 0 0,-269 4 494 0 0,-94 2-34 0 0,128-10 122 0 0,18 2-8 0 0,0 0-1 0 0,1 1 1 0 0,-1 0 0 0 0,-18 3-1 0 0,32-3 51 0 0,35 0-975 0 0,499-31-588 0 0,-491 27 1393 0 0,-42 4 117 0 0,-20 0 27 0 0,5-1 1 0 0,-282-25 511 0 0,261 21-232 0 0,32 5-101 0 0,4 0-51 0 0,19 2-176 0 0,194 16-257 0 0,-59-7-317 0 0,-94-7 462 0 0,-60-4-27 0 0,-24-1-1445 0 0,-27-5 1789 0 0,0-2-1 0 0,0-3 0 0 0,-81-27 1 0 0,106 31 1444 0 0,46 14-1274 0 0,53 15-757 0 0,1-3-1 0 0,117 13 1 0 0,-185-31 223 0 0,0-1 0 0 0,0 0-1 0 0,8-1 1 0 0,22 0-314 0 0,-43 0 145 0 0,1 0 0 0 0,-1 0 0 0 0,1 0 0 0 0,-8-3 0 0 0,-3-1 246 0 0,-35-8 31 0 0,-91-27 9 0 0,92 22 1 0 0,-52-20 0 0 0,90 33 12 0 0,6 2 147 0 0,0 0 0 0 0,0 0 0 0 0,-9-1 1153 0 0,38 12-785 0 0,32 11-626 0 0,50 14-154 0 0,-66-25 168 0 0,2-1 1 0 0,-1-3-1 0 0,70 0 0 0 0,-47-3 40 0 0,-36 0-116 0 0,-27-1 80 0 0,-18-3-807 0 0,-71-7 809 0 0,-53-9 552 0 0,109 13-462 0 0,0-3 0 0 0,1 0-1 0 0,0-3 1 0 0,1 0 0 0 0,-38-21-1 0 0,65 30 7 0 0,-16-5 982 0 0,39 18-807 0 0,1 1-217 0 0,2-1 0 0 0,0 0 0 0 0,0-2 0 0 0,25 6 0 0 0,95 15 14 0 0,-93-22-93 0 0,56 0 0 0 0,-84-6 67 0 0,-12 0-4 0 0,0-1 0 0 0,0 1 0 0 0,0-2 1 0 0,1 1-1 0 0,-1-2 0 0 0,11-2 1 0 0,-18 4 16 0 0,-2 0-35 0 0,-4 0-272 0 0,-1 1 274 0 0,1 0 0 0 0,-1 0 0 0 0,1 0 0 0 0,-5 2 0 0 0,-13 3 1 0 0,-137 25 441 0 0,159-31-357 0 0,0 0 1 0 0,-1 0-1 0 0,1 0 0 0 0,0 0 0 0 0,0 0 0 0 0,0 0 1 0 0,0 0-1 0 0,0 0 0 0 0,-1 0 0 0 0,1 0 0 0 0,0 0 1 0 0,0 0-1 0 0,0 0 0 0 0,0 0 0 0 0,-1 0 0 0 0,1 0 1 0 0,0 0-1 0 0,0 0 0 0 0,0 0 0 0 0,0 0 0 0 0,-1 0 1 0 0,1 0-1 0 0,0 0 0 0 0,0 0 0 0 0,0 0 0 0 0,0 0 1 0 0,0 0-1 0 0,0 1 0 0 0,-1-1 0 0 0,1 0 1 0 0,0 0-1 0 0,0 0 0 0 0,0 0 0 0 0,0 0 0 0 0,0 0 1 0 0,0 1-1 0 0,0-1 0 0 0,0 0 0 0 0,0 0 0 0 0,-1 0 1 0 0,1 0-1 0 0,0 1 0 0 0,0-1 0 0 0,0 0 0 0 0,0 0 1 0 0,0 0-1 0 0,0 0 0 0 0,0 0 0 0 0,0 1 0 0 0,0-1 1 0 0,10 5-244 0 0,16 2-665 0 0,-4-5 785 0 0,-1-1-1 0 0,1 0 1 0 0,0-2-1 0 0,0-1 1 0 0,-1 0 0 0 0,26-7-1 0 0,-9-2-658 0 0,-37 11 672 0 0,-16 3-819 0 0,-111 12-833 0 0,105-13 1547 0 0,82-16 2277 0 0,-12 7-1458 0 0,67-19 0 0 0,-108 24-575 0 0,1 0 61 0 0,1-1 1 0 0,12-5-1 0 0,35-14-439 0 0,-57 22 250 0 0,1-1-301 0 0,0 1 296 0 0,-18-3-284 0 0,-10 3 395 0 0,0 2 0 0 0,-28 4 0 0 0,24-2 40 0 0,-32 1 0 0 0,97-7 108 0 0,45-8-1 0 0,-16-1-182 0 0,-24 2 0 0 0,-11-1 64 0 0,-26 10-64 0 0,0-1 0 0 0,-1 1 0 0 0,1 0 0 0 0,-1-1-12 0 0,-24 24 1107 0 0,-4-1-722 0 0,23-19-339 0 0,3-2 28 0 0,-1 0-1 0 0,0 1 1 0 0,0-1-1 0 0,1 0 1 0 0,-1 1 0 0 0,1 0-1 0 0,-3 2 301 0 0,6-4-1199 0 0,1-1 801 0 0,-1 0 0 0 0,0 0 0 0 0,0 0 0 0 0,0 0 1 0 0,0-1-1 0 0,0 1 0 0 0,0 0 0 0 0,0-1 0 0 0,-1 0 0 0 0,1 1 1 0 0,0-1-1 0 0,-1 0 0 0 0,2-2 0 0 0,-2 2 36 0 0,1 1 0 0 0,-1 0 0 0 0,18-14 64 0 0,-18 14-74 0 0,10-15-918 0 0,-11 16 914 0 0,1-4-80 0 0,8-10-25 0 0,-9 14 55 0 0,-1 0 34 0 0,-1-1 44 0 0,1 1-1 0 0,-1 0 1 0 0,1 0 0 0 0,-1-1 0 0 0,1 1 0 0 0,-1 0 0 0 0,1 0-1 0 0,-1 1 1 0 0,1-1 0 0 0,-1 0 0 0 0,-1 1 0 0 0,2-1-17 0 0,-55 11 1169 0 0,-8 0-593 0 0,29-8-66 0 0,1-3 0 0 0,-1 0 1 0 0,-38-7-1 0 0,-89-10-19 0 0,123 10-456 0 0,-60-17 0 0 0,-14-13-32 0 0,92 28 24 0 0,9 3 4 0 0,-1 2 0 0 0,0-1 0 0 0,-16-2 0 0 0,47 13-210 0 0,27 12-148 0 0,-27-12 310 0 0,8 4-140 0 0,51 12 0 0 0,-3-5 91 0 0,23 4-10 0 0,-40-11-147 0 0,-31-4-323 0 0,36 2 0 0 0,-56-7-727 0 0</inkml:trace>
</inkml:ink>
</file>

<file path=ppt/ink/ink4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3"/>
    </inkml:context>
    <inkml:brush xml:id="br0">
      <inkml:brushProperty name="width" value="0.05" units="cm"/>
      <inkml:brushProperty name="height" value="0.05" units="cm"/>
    </inkml:brush>
  </inkml:definitions>
  <inkml:trace contextRef="#ctx0" brushRef="#br0">74 1033 7567 0 0,'5'0'9808'0'0,"-6"-6"-9574"0"0,0 1 0 0 0,0-1 0 0 0,0 1 0 0 0,-1-1 0 0 0,-1-4-1 0 0,-4-12 410 0 0,2 2 387 0 0,-13-34 0 0 0,15 47-852 0 0,0 0 0 0 0,0-1 0 0 0,1 0 0 0 0,1 0 0 0 0,-1 0 0 0 0,0-14 0 0 0,-11-63 131 0 0,9 54-207 0 0,0-52 0 0 0,2 28-39 0 0,1-110 798 0 0,5 113-857 0 0,1 0 0 0 0,16-59-1 0 0,6-17-180 0 0,-14 61 631 0 0,-13 67-496 0 0,0-1 44 0 0</inkml:trace>
</inkml:ink>
</file>

<file path=ppt/ink/ink4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4"/>
    </inkml:context>
    <inkml:brush xml:id="br0">
      <inkml:brushProperty name="width" value="0.05" units="cm"/>
      <inkml:brushProperty name="height" value="0.05" units="cm"/>
    </inkml:brush>
  </inkml:definitions>
  <inkml:trace contextRef="#ctx0" brushRef="#br0">90 368 1375 0 0,'0'0'11346'0'0,"-11"-23"-6601"0"0,-13-57-3100 0 0,12 46-453 0 0,12 34-1120 0 0,-8-24 1128 0 0,3 0-1205 0 0,4 19 73 0 0,0-1-1 0 0,0 0 1 0 0,-1 0 0 0 0,-2-6 0 0 0,1 5-66 0 0,1 0 1 0 0,0-1 0 0 0,1 1-1 0 0,-1-13 1 0 0,-1 1 69 0 0,-4-36 88 0 0,6 31-3053 0 0</inkml:trace>
</inkml:ink>
</file>

<file path=ppt/ink/ink4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5"/>
    </inkml:context>
    <inkml:brush xml:id="br0">
      <inkml:brushProperty name="width" value="0.05" units="cm"/>
      <inkml:brushProperty name="height" value="0.05" units="cm"/>
    </inkml:brush>
  </inkml:definitions>
  <inkml:trace contextRef="#ctx0" brushRef="#br0">101 1048 1839 0 0,'0'0'17112'0'0,"-10"-21"-16096"0"0,1-6-734 0 0,-8-44-1 0 0,0 15 524 0 0,4 7-493 0 0,13 49-225 0 0,-5-25 426 0 0,-22-158-52 0 0,24 139-297 0 0,4-76 0 0 0,1 44 219 0 0,2-17-307 0 0,-2 75-49 0 0,5-39-8 0 0,22-90-1 0 0,-20 87 557 0 0,-9 60-455 0 0</inkml:trace>
</inkml:ink>
</file>

<file path=ppt/ink/ink4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6"/>
    </inkml:context>
    <inkml:brush xml:id="br0">
      <inkml:brushProperty name="width" value="0.025" units="cm"/>
      <inkml:brushProperty name="height" value="0.025" units="cm"/>
    </inkml:brush>
  </inkml:definitions>
  <inkml:trace contextRef="#ctx0" brushRef="#br0">1 1170 1375 0 0,'12'10'6839'0'0,"-5"11"-3772"0"0,-6-16-3074 0 0,0-1-1 0 0,1 1 1 0 0,0-1-1 0 0,0 1 1 0 0,4 6 0 0 0,-6-11 300 0 0,-1-5 101 0 0,0 1 0 0 0,0-1 0 0 0,0 0 1 0 0,-1 0-1 0 0,1 1 0 0 0,-1-1 0 0 0,0 1 0 0 0,-4-6 3701 0 0,7 12-4635 0 0,1 0 491 0 0,-1 1 0 0 0,0-1 0 0 0,0 1 0 0 0,0 0 0 0 0,-1-1-1 0 0,2 6 1 0 0,0 3-286 0 0,16 33 637 0 0,-18-44-334 0 0,0 1 64 0 0,1 0-32 0 0,-1-1-54 0 0,-27-64-835 0 0,27 63 958 0 0,0 0 544 0 0,0 5 522 0 0,1 3-1196 0 0,0-1 0 0 0,1 1 0 0 0,0-1 0 0 0,0 0 0 0 0,0 0 0 0 0,1 0 0 0 0,5 9 0 0 0,-7-13 45 0 0,-1-2-60 0 0,0-3 8 0 0,-1-1 148 0 0,0 1 0 0 0,0-1 0 0 0,0 1 0 0 0,-1-1-1 0 0,-1-3 1 0 0,-9-19 329 0 0,12 25-349 0 0,0 0-48 0 0,-1 0-12 0 0,0-1 0 0 0,0 1 0 0 0,1 0 11 0 0,-1 0 364 0 0,1 2 130 0 0,0 7-268 0 0,15 33-511 0 0,-15-40 336 0 0,1 0 2 0 0,-1 2-121 0 0,9 10-90 0 0,-7-12 147 0 0,-1 0-10 0 0,0 1-33 0 0,0 0 32 0 0,1-1 11 0 0,0 0 0 0 0,0 1 0 0 0,-1-1 0 0 0,1 0 12 0 0,-2 0 24 0 0,0-2-137 0 0,1 0 107 0 0,0-1 0 0 0,0 1 0 0 0,0-1-1 0 0,0 0 1 0 0,0 0 0 0 0,-1 1 0 0 0,1-1 0 0 0,-1 0 0 0 0,1 0 0 0 0,-1 0 0 0 0,0 0 0 0 0,1 0-1 0 0,-1 1 1 0 0,0-1 0 0 0,0 0 0 0 0,0 0 0 0 0,-1-2 0 0 0,1-3 5 0 0,2-41 2900 0 0,-3 54-2994 0 0,0 2 24 0 0,0 0 0 0 0,0 0-1 0 0,0 0 1 0 0,1 0 0 0 0,1 0 0 0 0,-1 0 0 0 0,4 13 0 0 0,-4-20 5 0 0,0 0 30 0 0,0-1-30 0 0,1-1-1522 0 0,0 0 1573 0 0,0-1 1 0 0,0 1-1 0 0,-1-1 0 0 0,1 1 1 0 0,0-1-1 0 0,-1 1 1 0 0,1-1-1 0 0,-1 1 0 0 0,1-1 1 0 0,-1 0-1 0 0,0-2 0 0 0,1-23 260 0 0,-1 10 227 0 0,1 15-472 0 0,-1-18 442 0 0,3-24-1 0 0,0 19-336 0 0,2-13-64 0 0,7-50 203 0 0,-10 72-149 0 0,1 0-1 0 0,1 0 0 0 0,1 0 0 0 0,11-25 0 0 0,0 4-13 0 0,-12 28-46 0 0,0 0 0 0 0,0 0-1 0 0,4-16 1 0 0,-6 15 97 0 0,0 0 0 0 0,1 0 0 0 0,6-12 0 0 0,47-102 120 0 0,-45 99-157 0 0,1 0-1 0 0,18-28 1 0 0,-24 43-89 0 0,-1 1 0 0 0,5-15 1 0 0,-6 15-5 0 0,0 0 1 0 0,1 0 0 0 0,-1 1-1 0 0,8-10 1 0 0,-6 9 17 0 0,0-1 0 0 0,0 0-1 0 0,4-11 1 0 0,-6 10 0 0 0,2 1 1 0 0,-1 0-1 0 0,8-10 0 0 0,-1 5 4 0 0,0-1 74 0 0,13-20 0 0 0,12-22-46 0 0,1 3 245 0 0,3-7 22 0 0,-26 41-310 0 0,-11 17-13 0 0,-1-1-1 0 0,0 0 0 0 0,1 1 0 0 0,-2-1 0 0 0,4-7 0 0 0,-6 11 4 0 0,1 0 31 0 0,17-26 44 0 0,-18 27 108 0 0,0 0-122 0 0,1-1 3 0 0,0-1-72 0 0,-1 2-126 0 0</inkml:trace>
</inkml:ink>
</file>

<file path=ppt/ink/ink4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6"/>
    </inkml:context>
    <inkml:brush xml:id="br0">
      <inkml:brushProperty name="width" value="0.025" units="cm"/>
      <inkml:brushProperty name="height" value="0.025" units="cm"/>
    </inkml:brush>
  </inkml:definitions>
  <inkml:trace contextRef="#ctx0" brushRef="#br0">81 172 2759 0 0,'2'-10'15372'0'0,"-5"-10"-13876"0"0,-2-13-2232 0 0,2 14-1887 0 0,3 15 1368 0 0,0 6 348 0 0,13 36-277 0 0,-4-11-1195 0 0,-8-26 2390 0 0,-1-1 204 0 0,-1-2 461 0 0,1 0-1 0 0,-1 0 1 0 0,1 0 0 0 0,-1 0 0 0 0,0 0 0 0 0,0 0-1 0 0,-2-2 1 0 0,0-4 223 0 0,-7-24-756 0 0,10 31 175 0 0,0 1-291 0 0,-1-1-1 0 0,1 1 0 0 0,0-1 1 0 0,-1 0-1 0 0,1 1 1 0 0,-1-1-1 0 0,1 0 0 0 0,0 1 1 0 0,0-1-1 0 0,-1 0 1 0 0,1 1-1 0 0,0-1 0 0 0,0 0 1 0 0,0 0-1 0 0,0 1 1 0 0,0-1-1 0 0,0 0 0 0 0,0 1 1 0 0,0-2-1 0 0,-3-15-320 0 0,-9-12 2435 0 0,7 19-2324 0 0,4 8 183 0 0,0 1 0 0 0,1-1 0 0 0,-1 1 0 0 0,1 0 1395 0 0,-7 27-1744 0 0,5-18 287 0 0,-26 64 1020 0 0,26-64-892 0 0,-5 16 162 0 0,7-23-286 0 0,1-4-1572 0 0,0 1 1602 0 0,0 0 0 0 0,0 0 0 0 0,0-1 0 0 0,1 1 0 0 0,-1 0 1 0 0,3-2-1 0 0,1-3 19 0 0,0-2 24 0 0,-1 1-1 0 0,0-1 1 0 0,0-1 0 0 0,3-12-1 0 0,6-16 53 0 0,-13 38 123 0 0,2-13 51 0 0,-2 12-184 0 0,0 1 286 0 0,-1-1-284 0 0,1 0-49 0 0,1 0-10 0 0,-1-1 14 0 0,0 2 50 0 0,-1-5-122 0 0,1 5 360 0 0,1 1-568 0 0,0-1 254 0 0,-1 1 1 0 0,1 0 0 0 0,0-1 0 0 0,0 1-1 0 0,-1 0 1 0 0,1 0 0 0 0,0 0-1 0 0,-1 0 1 0 0,1 0 0 0 0,-1 0 0 0 0,1 0-1 0 0,-1 0 1 0 0,0 0 0 0 0,1 0 0 0 0,-1 0-1 0 0,0 0 1 0 0,0 2 0 0 0,3 6 14 0 0,16 44-3 0 0,-10-27-2 0 0,-7-17 141 0 0,-3-10 316 0 0,-17-56-247 0 0,16 52-147 0 0,-1-2-47 0 0,0-1 0 0 0,1 1 0 0 0,-2-10 1 0 0,4 16-9 0 0,1 0-3 0 0,-5-6 9 0 0,3 7 132 0 0,-5-12 326 0 0,5 12-539 0 0,-2-2 1237 0 0,-1 11-1216 0 0,2 1-1 0 0,-4 16 1 0 0,3-12 53 0 0,-6 13-389 0 0,2-8-3833 0 0,5-12 2194 0 0</inkml:trace>
</inkml:ink>
</file>

<file path=ppt/ink/ink4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7"/>
    </inkml:context>
    <inkml:brush xml:id="br0">
      <inkml:brushProperty name="width" value="0.05" units="cm"/>
      <inkml:brushProperty name="height" value="0.05" units="cm"/>
    </inkml:brush>
  </inkml:definitions>
  <inkml:trace contextRef="#ctx0" brushRef="#br0">100 1098 7831 0 0,'0'0'14056'0'0,"-15"5"-11461"0"0,-36 2-4518 0 0,52-7 1860 0 0,1 0 0 0 0,0 0 1 0 0,0 0-1 0 0,0 1 0 0 0,-1-1 0 0 0,1 0 0 0 0,0 1 0 0 0,3 0 0 0 0,3 2 3548 0 0,-22-1-2897 0 0,-1-2 262 0 0,14 0-784 0 0,1 0 6 0 0,-1 0-7 0 0,1 1-6 0 0,-14-2 338 0 0,13 1-386 0 0,0 0 31 0 0,0 0-20 0 0,0 0 20 0 0,0 0-31 0 0,-1 0-11 0 0,1 1-12 0 0,0-1-47 0 0,1 0 5 0 0,-1 0 32 0 0,1 0 11 0 0,0 0-1 0 0,0 0 1 0 0,-1 0 0 0 0,1 0-1 0 0,0 0 1 0 0,0 0-1 0 0,0 0 1 0 0,-1 0-1 0 0,1 0 1 0 0,0 0-1 0 0,0 0 1 0 0,0 0-1 0 0,0 0 1 0 0,-1 0-1 0 0,1 0 1 0 0,0 0-1 0 0,0 0 1 0 0,0 0 0 0 0,0 0-1 0 0,-1 0 1 0 0,1 0-1 0 0,0 0 1 0 0,0 0-1 0 0,0-1 1 0 0,0 1-1 0 0,0 0 1 0 0,-1 0-1 0 0,1 0 1 0 0,0 0-1 0 0,0 0 1 0 0,0 0-1 0 0,0-1 1 0 0,0 1 0 0 0,0 0-1 0 0,0 0 1 0 0,-1 0-1 0 0,1 0 1 0 0,0 0-1 0 0,0-1 1 0 0,0 1-1 0 0,0 0 1 0 0,0 0-1 0 0,0 0 1 0 0,0 0-1 0 0,0-1 1 0 0,0 1-1 0 0,0 0 1 0 0,0 0 0 0 0,0 0-1 0 0,0 0 1 0 0,0-1-1 0 0,6-8-1002 0 0,-1 2 635 0 0,4-8 379 0 0,5-10 0 0 0,-13 23 0 0 0,0 1 0 0 0,0-1 0 0 0,23-46 0 0 0,-23 47 0 0 0,24-36 0 0 0,3-7 128 0 0,-27 42-128 0 0,0 1 0 0 0,0-1 0 0 0,2-1 21 0 0,0-1 1 0 0,-1 0-1 0 0,1 0 0 0 0,-1 0 1 0 0,2-6-1 0 0,-1 2 93 0 0,8-18 156 0 0,9-17-270 0 0,-9 16 128 0 0,-5 12-112 0 0,1 0 0 0 0,0 1 0 0 0,13-20 0 0 0,-12 23 141 0 0,-1 0 1 0 0,0-1-1 0 0,-1 1 0 0 0,9-24 1 0 0,6-15 23 0 0,-8 14-117 0 0,-9 22-48 0 0,0 1 0 0 0,1-1 0 0 0,9-16 0 0 0,-13 29-16 0 0,47-101 128 0 0,-13 36-128 0 0,-17 28 0 0 0,-17 36 0 0 0,7-15 17 0 0,4-16 30 0 0,-7 23-47 0 0,11-28 64 0 0,-7 17-64 0 0,-1 2 20 0 0,2-6 24 0 0,-1 6-44 0 0,-4 8 0 0 0,2-5-200 0 0,-6 14 200 0 0,0-2-42 0 0,13-26-119 0 0,-14 30 119 0 0,1-1 31 0 0,-1-1 11 0 0,1 1 0 0 0,2-7-85 0 0,-3 8-17 0 0,1-2-1196 0 0,-1 0 159 0 0</inkml:trace>
</inkml:ink>
</file>

<file path=ppt/ink/ink4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8"/>
    </inkml:context>
    <inkml:brush xml:id="br0">
      <inkml:brushProperty name="width" value="0.05" units="cm"/>
      <inkml:brushProperty name="height" value="0.05" units="cm"/>
    </inkml:brush>
  </inkml:definitions>
  <inkml:trace contextRef="#ctx0" brushRef="#br0">17 997 1375 0 0,'0'0'19162'0'0,"0"-1"-19010"0"0,0-2-104 0 0,0 3-102 0 0,2-15-350 0 0,16-126 866 0 0,-5-18 1255 0 0,-5 44-1448 0 0,-7 84-105 0 0,-4-45 0 0 0,1 51-140 0 0,-3-75 187 0 0,0 31 67 0 0,2 40-223 0 0,-9-69 73 0 0,9 74-128 0 0,3 25 3 0 0,-1-3 4 0 0,0-7 15 0 0,-2-4 10 0 0,0-12 120 0 0,-1 5-92 0 0,4 16-10 0 0,0-1 107 0 0,-8-14-64 0 0,3 7-2918 0 0,4 9 1826 0 0</inkml:trace>
</inkml:ink>
</file>

<file path=ppt/ink/ink4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89"/>
    </inkml:context>
    <inkml:brush xml:id="br0">
      <inkml:brushProperty name="width" value="0.05" units="cm"/>
      <inkml:brushProperty name="height" value="0.05" units="cm"/>
    </inkml:brush>
  </inkml:definitions>
  <inkml:trace contextRef="#ctx0" brushRef="#br0">0 1 1839 0 0,'0'0'21753'0'0,"14"3"-21562"0"0,-2 1 339 0 0,0 0 0 0 0,-1 1 0 0 0,12 8 0 0 0,-16-9-474 0 0,5 1 211 0 0,1 0-1 0 0,22 5 1 0 0,11 1-203 0 0,45 6 192 0 0,-14-9-154 0 0,-43-5-76 0 0,15-1 155 0 0,-12 3-106 0 0,-27-4-75 0 0,0 0 0 0 0,0-1 0 0 0,13-1 0 0 0,-5 0 0 0 0,25 3 0 0 0,-3-2 157 0 0,2-1-58 0 0,-36 0-32 0 0,-2 1-32 0 0,1-1 0 0 0,0 1 0 0 0,-1 0 0 0 0,1 0 0 0 0,-1 1 0 0 0,6 0 0 0 0,-10-1-88 0 0,2 0 31 0 0,-2 0-20 0 0,2 0 18 0 0,-2 0-50 0 0,1 0-627 0 0,-1 0 637 0 0</inkml:trace>
</inkml:ink>
</file>

<file path=ppt/ink/ink4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0"/>
    </inkml:context>
    <inkml:brush xml:id="br0">
      <inkml:brushProperty name="width" value="0.05" units="cm"/>
      <inkml:brushProperty name="height" value="0.05" units="cm"/>
    </inkml:brush>
  </inkml:definitions>
  <inkml:trace contextRef="#ctx0" brushRef="#br0">3 622 5063 0 0,'-3'-5'8651'0'0,"4"5"-8372"0"0,2-11 2236 0 0,11-12-4505 0 0,-10 17 2975 0 0,105-166 1951 0 0,-104 165-2755 0 0,0-1 1 0 0,-1 0-1 0 0,0 0 0 0 0,0 0 0 0 0,2-9 0 0 0,-4 13-172 0 0,2-6-9 0 0,0 0 0 0 0,13-19 0 0 0,-9 15 0 0 0,33-60 608 0 0,-40 72-608 0 0,48-86 382 0 0,-24 26 183 0 0,-2 6-4005 0 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1:43.737"/>
    </inkml:context>
    <inkml:brush xml:id="br0">
      <inkml:brushProperty name="width" value="0.1" units="cm"/>
      <inkml:brushProperty name="height" value="0.1" units="cm"/>
      <inkml:brushProperty name="color" value="#684608"/>
    </inkml:brush>
  </inkml:definitions>
  <inkml:trace contextRef="#ctx0" brushRef="#br0">13 67 2303 0 0,'0'-7'15066'0'0,"6"2"-15196"0"0,15-10 3124 0 0,-31 14-2201 0 0,8 1-734 0 0,1 1-49 0 0,-4 2-65 0 0,4-3-14 0 0,1 0 0 0 0,-1 1-1 0 0,1-1 1 0 0,-1 1 0 0 0,1-1-1 0 0,-1 1 1 0 0,1-1 0 0 0,0 0-1 0 0,-1 1 1 0 0,1-1 0 0 0,0 1-1 0 0,-1 0 1 0 0,1-1 0 0 0,0 1-1 0 0,0-1 1 0 0,0 1 0 0 0,-1-1-1 0 0,1 1 1 0 0,0-1 0 0 0,0 1 0 0 0,0 0-1 0 0,0 0 1 0 0,1 5 1988 0 0,-1-6-1871 0 0,0 1 16 0 0,-3-1-230 0 0,1 0 166 0 0,0-1 0 0 0,1 0 0 0 0,-6-4-502 0 0,10 3-525 0 0,15-7 76 0 0,-13 6 891 0 0,-1 0 19 0 0,0 0-1 0 0,1 0 1 0 0,-1 1-1 0 0,1 0 0 0 0,7-4 1 0 0,-10 6 30 0 0,3-2-25 0 0,0 1-1 0 0,-1-1 1 0 0,1 1-1 0 0,0 1 0 0 0,0-1 1 0 0,10 1-1 0 0,-13 0 37 0 0,7-1 0 0 0,19 7 6325 0 0,-60-8-6805 0 0,32 2 427 0 0,-12 3-232 0 0,12-3 221 0 0,24 0-2699 0 0,-20-1 2750 0 0,-3 0-15 0 0,1 1-1 0 0,0 0 1 0 0,-1-1-1 0 0,1 1 1 0 0,0 0 0 0 0,0 0-1 0 0,-1 0 1 0 0,1 0-1 0 0,0 1 1 0 0,-1-1-1 0 0,1 0 1 0 0,0 1-1 0 0,-1-1 1 0 0,3 2-1 0 0,-3-2 19 0 0,0 0-33 0 0,9 3-106 0 0,-9-3 98 0 0,16 9 48 0 0,-15-9 3 0 0,-3-1 0 0 0,15 11 0 0 0,-14-10-59 0 0,9 9-90 0 0,3 8-43 0 0,-11-16 180 0 0,14 14-580 0 0,-15-15 531 0 0,4 4-426 0 0,1 0 193 0 0,-5-4 254 0 0,0-1 121 0 0,0 2-148 0 0,1 0-77 0 0,0 0 144 0 0,0 1 0 0 0,0-1 0 0 0,0 1 0 0 0,0-1 12 0 0,-1-1 48 0 0,1 0 0 0 0,-1 1 88 0 0,0 0-94 0 0,1 1 1140 0 0,-1-1-1134 0 0,0 0-61 0 0,0-1-38 0 0,0 2 475 0 0,5 0-2322 0 0,-4-1 1715 0 0,0-1 0 0 0,0 1 0 0 0,1-1 0 0 0,-1 1 0 0 0,0-1 0 0 0,1 0 0 0 0,-1 0 0 0 0,3 0 0 0 0,-3 0 112 0 0,14 1-342 0 0,-15-2 602 0 0,-1-1-76 0 0,1 0 1 0 0,-1 0-1 0 0,0 0 0 0 0,0 0 0 0 0,0 0 0 0 0,0 0 1 0 0,-1 1-1 0 0,1-1 0 0 0,0 0 0 0 0,-3-1 1 0 0,3 2-116 0 0,0-1-10 0 0,-1 1 0 0 0,1 0 0 0 0,0 0 14 0 0,1 1 50 0 0,-11-9 141 0 0,-8-5 912 0 0,-30-19-773 0 0,48 32-344 0 0,-30-14 1104 0 0,30 15-1037 0 0,-16-6 416 0 0,2 3-118 0 0,13 3-285 0 0,2 0 11 0 0,-1-1-12 0 0,1 1-12 0 0,-2 0 28 0 0,0-1-1 0 0,0 0 0 0 0,0 1 1 0 0,0-1-1 0 0,0 1 1 0 0,0 0-1 0 0,0 0 0 0 0,0-1 1 0 0,0 1-1 0 0,-4 1 1 0 0,-4-1 50 0 0,5 0-121 0 0,4 0-9 0 0,0 0 0 0 0,0 0 0 0 0,0 0 0 0 0,0 0 1 0 0,0 0-1 0 0,0 1 0 0 0,0-1 0 0 0,0 0 0 0 0,0 1 0 0 0,0-1 0 0 0,0 0 0 0 0,0 1 0 0 0,1-1 0 0 0,-2 2 0 0 0,-3 0-9 0 0,4-1-6 0 0,0 0 11 0 0,0-1 14 0 0</inkml:trace>
</inkml:ink>
</file>

<file path=ppt/ink/ink4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3.412"/>
    </inkml:context>
    <inkml:brush xml:id="br0">
      <inkml:brushProperty name="width" value="0.025" units="cm"/>
      <inkml:brushProperty name="height" value="0.025" units="cm"/>
    </inkml:brush>
  </inkml:definitions>
  <inkml:trace contextRef="#ctx0" brushRef="#br0">0 14 9183 0 0,'0'0'5736'0'0,"9"6"-6448"0"0,-8-5 712 0 0,1 0-13 0 0,-1 0-51 0 0,0 0 8 0 0,0 0 45 0 0,0 0 106 0 0,0 0 0 0 0,-1 0-1 0 0,1 0 1 0 0,0 0 0 0 0,-1 0 0 0 0,1 0-1 0 0,-1 0 1 0 0,1 1 0 0 0,-1-1-1 0 0,1 0 1 0 0,-1 0 0 0 0,0 1 0 0 0,0-1-1 0 0,1 0 1 0 0,-1 0 0 0 0,0 1-1 0 0,0-1 1 0 0,-1 2 0 0 0,1-1-7 0 0,0-1 72 0 0,-2 6 72 0 0,2-6-253 0 0,0-1-1 0 0,-1 1 1 0 0,1-1-1 0 0,0 1 1 0 0,0-1 0 0 0,0 1-1 0 0,0 0 1 0 0,0-1-1 0 0,0 1 1 0 0,0-1-1 0 0,0 1 1 0 0,0 0-1 0 0,0-1 1 0 0,0 1 0 0 0,0-1-1 0 0,0 1 1 0 0,0 0-1 0 0,0-1 1 0 0,1 1-1 0 0,-1-1 1 0 0,0 1-1 0 0,1-1 1 0 0,-1 1-1 0 0,0 0 1 0 0,1-1 0 0 0,-1 0-1 0 0,0 1 1 0 0,1-1-1 0 0,-1 1 1 0 0,1-1-1 0 0,-1 1 1 0 0,1-1-1 0 0,-1 0 1 0 0,1 1 0 0 0,-1-1-1 0 0,1 0 1 0 0,-1 0-1 0 0,1 1 1 0 0,2-1-9 0 0,-1 0 0 0 0,0 0-1 0 0,0 0 1 0 0,0 0 0 0 0,0 0 0 0 0,0 0 0 0 0,4-2 0 0 0,-3 2-53 0 0,6-3 83 0 0,-5 2 0 0 0,0 0 0 0 0,0 1 0 0 0,0-1 0 0 0,0 1 0 0 0,0-1 0 0 0,5 1 0 0 0,-8 0 107 0 0,1 0 0 0 0,-1 0 0 0 0,1 0 0 0 0,-1 0 0 0 0,0 0 0 0 0,1 0 0 0 0,-1 1 0 0 0,1-1 0 0 0,-1 0 0 0 0,0 1 0 0 0,1-1 0 0 0,-1 1 0 0 0,0-1 0 0 0,0 1 0 0 0,1 0 0 0 0,-1-1 0 0 0,0 1 0 0 0,0 0 0 0 0,0 0 0 0 0,0 0 0 0 0,0 0 0 0 0,0 0 0 0 0,0 0 0 0 0,0 0 0 0 0,0 1 0 0 0,-1-1-15 0 0,3 15 2018 0 0,-4 0-2188 0 0,1-14 83 0 0,-1-1 1 0 0,1 1-1 0 0,0-1 1 0 0,0 1-1 0 0,1-1 1 0 0,-1 1 0 0 0,0 0-1 0 0,0-1 1 0 0,1 1-1 0 0,-1-1 1 0 0,2 3-1 0 0,-2-2 7 0 0,1 0-12 0 0,-1-1 0 0 0,1 1 0 0 0,0 0 0 0 0,-1-1-12 0 0,1-1-36 0 0,0 1 26 0 0,1 0-21 0 0,0 0 32 0 0,2 2-16 0 0,1-1-75 0 0,14-4 39 0 0,-17 1 63 0 0,1 0 0 0 0,11-2 0 0 0,7 2 75 0 0,-8 1-51 0 0,-12 0-22 0 0,1 0 1 0 0,0 0-1 0 0,-1 0 1 0 0,1 0-1 0 0,0 0 1 0 0,-1-1-1 0 0,1 1 0 0 0,0 0 1 0 0,-1-1-1 0 0,1 1 1 0 0,2-2-1 0 0,-1 1-11 0 0,2-2-26 0 0,6-11 26 0 0,-11 13 23 0 0,1 0 1 0 0,-1 1 0 0 0,1-1-1 0 0,-1 0 1 0 0,0 0-1 0 0,1 1 1 0 0,-1-1-1 0 0,0 0 1 0 0,0 0 0 0 0,0 0-1 0 0,0 0 1 0 0,0 1-1 0 0,0-1 1 0 0,0 0-1 0 0,0 0 1 0 0,0 0-1 0 0,0 0 1 0 0,0 1 0 0 0,0-1-1 0 0,0 0 1 0 0,-1 0-1 0 0,1 0 1 0 0,0 1-1 0 0,-1-1 1 0 0,0-1 0 0 0,1 2 109 0 0,-17-23 646 0 0,16 22-758 0 0,0 0-12 0 0,0-1-12 0 0,1 2-28 0 0,-1-1-1 0 0,1 1 1 0 0,0-1-1 0 0,-1 0 0 0 0,1 1 1 0 0,0-1-1 0 0,-1 0 1 0 0,1 0-1 0 0,0 1 1 0 0,0-1-1 0 0,-1 0 1 0 0,1 0-1 0 0,0 1 1 0 0,0-1-1 0 0,0 0 0 0 0,0 0 1 0 0,0 1-1 0 0,0-1 1 0 0,0 0-1 0 0,1 0 1 0 0,-1 1-1 0 0,0-1 1 0 0,0 0-1 0 0,1 1 1 0 0,0-2-1 0 0,3-16-269 0 0,-2 10 358 0 0,-2 7-32 0 0,1 0 0 0 0,-1-1 0 0 0,0 1 0 0 0,0 0 0 0 0,1-1 0 0 0,-1 1 0 0 0,0 0 0 0 0,0-1 0 0 0,-1 1 0 0 0,1 0 0 0 0,0-1 0 0 0,0 1 0 0 0,-1 0 0 0 0,1-1 0 0 0,0 1 0 0 0,-1 0 0 0 0,1 0 0 0 0,-1-1 0 0 0,0 1 0 0 0,-1-1 0 0 0,2 0-57 0 0,0 2-179 0 0,-1-2-2417 0 0</inkml:trace>
</inkml:ink>
</file>

<file path=ppt/ink/ink4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1"/>
    </inkml:context>
    <inkml:brush xml:id="br0">
      <inkml:brushProperty name="width" value="0.05" units="cm"/>
      <inkml:brushProperty name="height" value="0.05" units="cm"/>
    </inkml:brush>
  </inkml:definitions>
  <inkml:trace contextRef="#ctx0" brushRef="#br0">1 1235 5063 0 0,'0'0'14291'0'0,"6"-22"-14552"0"0,62-96 207 0 0,-60 104 48 0 0,18-28 73 0 0,21-47 0 0 0,-8 3 461 0 0,26-40-400 0 0,-58 115-95 0 0,0-3 119 0 0,1 1 0 0 0,-2-1 0 0 0,9-25-1 0 0,-14 31-69 0 0,2 1-1 0 0,-1-1 0 0 0,1 1 1 0 0,0 0-1 0 0,5-10 0 0 0,-2 6 45 0 0,-1-1-1 0 0,7-22 0 0 0,-8 23-71 0 0,5-13-17 0 0,18-34 1 0 0,-25 55-39 0 0,42-90 65 0 0,-28 49-20 0 0,-11 28-2 0 0,13-24 0 0 0,-5 7-42 0 0,-7 22 64 0 0,-1 0 0 0 0,0 0 0 0 0,5-17 0 0 0,10-23 0 0 0,-7 26-224 0 0,-3 2-384 0 0,4-13 544 0 0,-10 19-1548 0 0</inkml:trace>
</inkml:ink>
</file>

<file path=ppt/ink/ink4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0:46.992"/>
    </inkml:context>
    <inkml:brush xml:id="br0">
      <inkml:brushProperty name="width" value="0.05" units="cm"/>
      <inkml:brushProperty name="height" value="0.05" units="cm"/>
    </inkml:brush>
  </inkml:definitions>
  <inkml:trace contextRef="#ctx0" brushRef="#br0">0 1 8663 0 0,'0'0'982'0'0,"14"6"910"0"0,-9 1-1505 0 0,-1 0 1 0 0,0 1 0 0 0,0 0 0 0 0,0-1-1 0 0,3 16 1 0 0,-3-13-542 0 0,-1 0-308 0 0</inkml:trace>
</inkml:ink>
</file>

<file path=ppt/ink/ink4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4.899"/>
    </inkml:context>
    <inkml:brush xml:id="br0">
      <inkml:brushProperty name="width" value="0.025" units="cm"/>
      <inkml:brushProperty name="height" value="0.025" units="cm"/>
    </inkml:brush>
  </inkml:definitions>
  <inkml:trace contextRef="#ctx0" brushRef="#br0">26 0 1839 0 0,'0'0'12016'0'0,"0"19"-9032"0"0,1-12-3022 0 0,-1-5 23 0 0,0 0 0 0 0,1 0 1 0 0,-1 0-1 0 0,0 0 0 0 0,1 0 0 0 0,0 0 0 0 0,-1-1 1 0 0,1 1-1 0 0,0 0 0 0 0,0 0 0 0 0,1 2 0 0 0,0-3 15 0 0,-1 1 0 0 0,1-1 0 0 0,4 10 0 0 0,-6-10 17 0 0,0 0 0 0 0,1 0 1 0 0,-1-1-1 0 0,0 1 0 0 0,0 0 0 0 0,1 0 0 0 0,-1 0 0 0 0,0 0 0 0 0,0-1 0 0 0,0 1 1 0 0,0 0-1 0 0,0 0 0 0 0,0 0 0 0 0,0 0 0 0 0,0 0 0 0 0,-1 0 0 0 0,1-1 0 0 0,0 1 0 0 0,-1 1 1 0 0,0 2 33 0 0,0 1 1 0 0,0-1 0 0 0,0 1-1 0 0,1 0 1 0 0,-1-1 0 0 0,1 6-1 0 0,1-8-64 0 0,-1 0-40 0 0,1 0 39 0 0,0 0 14 0 0,-1 0 0 0 0,1 0 0 0 0,-1-1 0 0 0,1 1 0 0 0,0-1 97 0 0,-1 1 0 0 0,0-1 0 0 0,1 0 0 0 0,-1 1 0 0 0,0-1-1 0 0,0 0 1 0 0,1 1 0 0 0,-1-1 0 0 0,0 0 0 0 0,0 1 0 0 0,-1-1 0 0 0,1 0 0 0 0,-1 3-1 0 0,1-2 780 0 0,-9 11 340 0 0,8-12-1216 0 0,0 1 14 0 0,0-1 55 0 0,-11 15 2339 0 0,12-16-2355 0 0,-7 8 840 0 0,-2 4-679 0 0,9-12 119 0 0,-1 0-269 0 0,0 1 0 0 0,1-1-11 0 0,-1 2-42 0 0,0-2-26 0 0,0 1-54 0 0,0 1-2082 0 0</inkml:trace>
</inkml:ink>
</file>

<file path=ppt/ink/ink4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6.703"/>
    </inkml:context>
    <inkml:brush xml:id="br0">
      <inkml:brushProperty name="width" value="0.025" units="cm"/>
      <inkml:brushProperty name="height" value="0.025" units="cm"/>
    </inkml:brush>
  </inkml:definitions>
  <inkml:trace contextRef="#ctx0" brushRef="#br0">19 3 3223 0 0,'0'-2'16816'0'0,"-15"24"-16472"0"0,14-22-384 0 0,1 1 1 0 0,0 0-1 0 0,-1-1 0 0 0,1 1 0 0 0,0-1 1 0 0,0 1-1 0 0,-1 0 0 0 0,1-1 0 0 0,0 1 1 0 0,0 0-1 0 0,0-1 0 0 0,0 1 0 0 0,0 0 1 0 0,0-1-1 0 0,0 1 0 0 0,0 0 0 0 0,0-1 1 0 0,0 1-1 0 0,0 0 0 0 0,1-1 0 0 0,-1 1 0 0 0,0 0 1 0 0,0-1-1 0 0,1 1 0 0 0,-1-1 0 0 0,0 1 1 0 0,1 0-1 0 0,-1-1 0 0 0,1 1 0 0 0,1 1-33 0 0,1-1 0 0 0,-1 0-1 0 0,0 0 1 0 0,0 0 0 0 0,1-1-1 0 0,-1 1 1 0 0,5 0-1 0 0,14 4-684 0 0,-20-5 745 0 0,6 3-28 0 0,-6-2 117 0 0,0 0 0 0 0,0-1 0 0 0,0 1-1 0 0,0 0 1 0 0,-1 0 0 0 0,1 0 0 0 0,0-1-1 0 0,0 1 1 0 0,-1 0 0 0 0,1 0 0 0 0,-1 0 0 0 0,1 0-1 0 0,-1 0 1 0 0,1 0 0 0 0,-1 0 0 0 0,0 0-1 0 0,1 0 1 0 0,-1 1 0 0 0,0-1 0 0 0,0 0-1 0 0,0 0 1 0 0,0 0 0 0 0,0 0 0 0 0,0 2 0 0 0,1 7 565 0 0,-1-9-651 0 0,0 0-33 0 0,0 0 20 0 0,0-1-25 0 0,1 2 36 0 0,1-1 12 0 0,31 23 232 0 0,-33-23-141 0 0,1-1 492 0 0</inkml:trace>
</inkml:ink>
</file>

<file path=ppt/ink/ink4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7.383"/>
    </inkml:context>
    <inkml:brush xml:id="br0">
      <inkml:brushProperty name="width" value="0.025" units="cm"/>
      <inkml:brushProperty name="height" value="0.025" units="cm"/>
    </inkml:brush>
  </inkml:definitions>
  <inkml:trace contextRef="#ctx0" brushRef="#br0">1 1 10223 0 0,'0'0'1019'0'0,"0"-1"-928"0"0,1 11 7933 0 0,0-7-8066 0 0,0 1 0 0 0,0-1 0 0 0,0 1-1 0 0,0-1 1 0 0,0 1 0 0 0,1-1 0 0 0,0 0 0 0 0,-1 0 0 0 0,1 1 0 0 0,0-1-1 0 0,3 2 1 0 0,15 10-2919 0 0</inkml:trace>
</inkml:ink>
</file>

<file path=ppt/ink/ink4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47.870"/>
    </inkml:context>
    <inkml:brush xml:id="br0">
      <inkml:brushProperty name="width" value="0.025" units="cm"/>
      <inkml:brushProperty name="height" value="0.025" units="cm"/>
    </inkml:brush>
  </inkml:definitions>
  <inkml:trace contextRef="#ctx0" brushRef="#br0">0 1 3679 0 0,'0'0'10926'0'0,"16"13"-7540"0"0,-6-9-3571 0 0,-7-2 34 0 0</inkml:trace>
</inkml:ink>
</file>

<file path=ppt/ink/ink4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1.723"/>
    </inkml:context>
    <inkml:brush xml:id="br0">
      <inkml:brushProperty name="width" value="0.025" units="cm"/>
      <inkml:brushProperty name="height" value="0.025" units="cm"/>
    </inkml:brush>
  </inkml:definitions>
  <inkml:trace contextRef="#ctx0" brushRef="#br0">1 127 9271 0 0,'0'0'4579'0'0,"10"4"-5290"0"0,-8-4 699 0 0,1 0 12 0 0,-1-1 0 0 0,-1 1 16 0 0,0 0-1 0 0,1 0 1 0 0,-1-1 0 0 0,0 1-1 0 0,0-1 1 0 0,0 1-1 0 0,0-1 1 0 0,0 1-1 0 0,1-1 1 0 0,-1 0 0 0 0,0 0-1 0 0,0 1 1 0 0,-1-1-1 0 0,1 0 1 0 0,0 0 0 0 0,0 0-1 0 0,0 0 1 0 0,-1 0-1 0 0,2-2 1 0 0,3-4 16 0 0,-4 5-32 0 0,5-15 109 0 0,-5 15-89 0 0,-1 0 0 0 0,1 0 0 0 0,-1 0 0 0 0,1 0 0 0 0,0 0 0 0 0,-1 1 0 0 0,1-1 0 0 0,0 0 0 0 0,0 0 0 0 0,1 1 0 0 0,-1-1 0 0 0,0 1 0 0 0,0-1 0 0 0,1 1 0 0 0,-1-1 0 0 0,1 1 0 0 0,-1 0 0 0 0,1 0 0 0 0,0 0-1 0 0,-1 0 1 0 0,1 0 0 0 0,0 0 0 0 0,0 0 0 0 0,3-1 0 0 0,2-1-41 0 0,-6 2 19 0 0,0 0 0 0 0,0 1 0 0 0,0-1 0 0 0,0 1 0 0 0,0-1 0 0 0,0 1 0 0 0,0 0 0 0 0,0-1 0 0 0,0 1 0 0 0,0 0 0 0 0,0 0 0 0 0,0 0 0 0 0,0 0 0 0 0,0 0 0 0 0,2 0 0 0 0,-3 0 57 0 0,0 0 3 0 0,2 0-46 0 0,0 0-12 0 0,15 6 844 0 0,-17-6-785 0 0,1 0-4 0 0,5 4 9 0 0,-5-3-118 0 0,-1-1 1 0 0,3 0 92 0 0,-5 0-83 0 0,20-2 524 0 0,-17 1-473 0 0,10 2 226 0 0,-11-1 129 0 0,11 15 3581 0 0,-11-15-3782 0 0,0 0-94 0 0,0 2-43 0 0,1-1 19 0 0,-1 0-33 0 0,1 1-10 0 0,0 0 0 0 0,0 0 0 0 0,0 0 0 0 0,-1 0 0 0 0,1 0 0 0 0,0 0 0 0 0,0 0 0 0 0,0-1-12 0 0,-1 0-36 0 0,3 3 38 0 0,0-2 8 0 0,17 13 2 0 0,-18-14 0 0 0,-2-1-16 0 0,1 1-1 0 0,-1-1 1 0 0,1 0 0 0 0,0 0-1 0 0,-1 0 1 0 0,1 1-1 0 0,-1-1 1 0 0,1 0 0 0 0,0 0-1 0 0,-1 0 1 0 0,1 0-1 0 0,-1 0 1 0 0,1 0 0 0 0,0 0-1 0 0,-1 0 1 0 0,1 0-1 0 0,-1-1 1 0 0,1 1 0 0 0,0 0-1 0 0,-1 0 1 0 0,1 0-1 0 0,-1-1 1 0 0,1 1 0 0 0,-1 0-1 0 0,1-1 1 0 0,-1 1-1 0 0,1 0 1 0 0,-1-1 0 0 0,1 1-1 0 0,-1-1 1 0 0,1 1-1 0 0,-1-1 1 0 0,0 1 0 0 0,1-1-1 0 0,-1 1 1 0 0,0-1-1 0 0,1 1 1 0 0,-1-1 0 0 0,0 0-1 0 0,3-2-5 0 0,-1-2 187 0 0,-4-11 458 0 0,2 14-560 0 0,-1 1 0 0 0,1 0 0 0 0,-1-1 0 0 0,1 1 0 0 0,-1-1 1 0 0,1 1-1 0 0,-1 0 0 0 0,0-1 0 0 0,0 1 0 0 0,0 0 0 0 0,1 0 1 0 0,-1 0-1 0 0,0-1 0 0 0,-1 1 0 0 0,-1-1 0 0 0,-13-14-55 0 0,-8-13 1587 0 0,16 23-902 0 0,8 6-585 0 0,-10-2 845 0 0,9 1-930 0 0,-1 1 36 0 0,1 0 6 0 0,0 0-1 0 0,-1-1 0 0 0,1 1-11 0 0,-1 0-42 0 0,-5-1 129 0 0,-9 2 176 0 0,14-1-316 0 0,0 0 0 0 0,-1 1 58 0 0,-19 0 100 0 0,-22 2-30 0 0,32-3-35 0 0,9 0-51 0 0,0-1 0 0 0,0 1 0 0 0,0 1 0 0 0,0-1 0 0 0,0 0 0 0 0,-4 2 0 0 0,7-2-144 0 0</inkml:trace>
</inkml:ink>
</file>

<file path=ppt/ink/ink4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3.737"/>
    </inkml:context>
    <inkml:brush xml:id="br0">
      <inkml:brushProperty name="width" value="0.025" units="cm"/>
      <inkml:brushProperty name="height" value="0.025" units="cm"/>
    </inkml:brush>
  </inkml:definitions>
  <inkml:trace contextRef="#ctx0" brushRef="#br0">258 96 8063 0 0,'0'0'10007'0'0,"-19"-14"-8366"0"0,5-1-1617 0 0,-13-20 0 0 0,26 35 56 0 0,1-1 69 0 0,-1 1 0 0 0,0 0 0 0 0,0-1 0 0 0,0 1 0 0 0,1 0 0 0 0,-1-1 0 0 0,0 1-1 0 0,1-1 1 0 0,-1 1 0 0 0,0-1 0 0 0,1 1 0 0 0,-1-1 0 0 0,0-1 0 0 0,0 1-127 0 0,0 1 1 0 0,1-1 0 0 0,-1 0-1 0 0,0 0 1 0 0,1 1 0 0 0,-1-1-1 0 0,0 1 1 0 0,0-1-1 0 0,0 1 1 0 0,1-1 0 0 0,-1 1-1 0 0,0-1 1 0 0,0 1 0 0 0,-2-1-1 0 0,2 1 88 0 0,0 0 1 0 0,0 0-1 0 0,-1-1 0 0 0,1 1 0 0 0,0-1 0 0 0,0 1 0 0 0,0-1 1 0 0,-1 1-1 0 0,1-1 0 0 0,-1 0 0 0 0,-11-6 249 0 0,12 6-335 0 0,0 1 0 0 0,-1 0 0 0 0,1-1 0 0 0,0 1 0 0 0,-1 0 0 0 0,1 0 0 0 0,0 0 0 0 0,-1 0 0 0 0,1 0 0 0 0,0 0 0 0 0,-2 1 0 0 0,-2-1 93 0 0,3 0-111 0 0,1 0 1 0 0,-1 0-1 0 0,0 1 1 0 0,1-1 0 0 0,-1 0-1 0 0,0 1 1 0 0,1 0-1 0 0,-1-1 1 0 0,1 1 0 0 0,-4 1-1 0 0,1 0 90 0 0,0 0 1 0 0,-1 0-1 0 0,1-1 0 0 0,-1 1 1 0 0,1-1-1 0 0,-1 0 0 0 0,-5 0 1 0 0,8-1-36 0 0,-22 6 478 0 0,15-6-999 0 0,-8-1 2135 0 0,12 0-4184 0 0,1-1-3449 0 0</inkml:trace>
</inkml:ink>
</file>

<file path=ppt/ink/ink4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5.433"/>
    </inkml:context>
    <inkml:brush xml:id="br0">
      <inkml:brushProperty name="width" value="0.025" units="cm"/>
      <inkml:brushProperty name="height" value="0.025" units="cm"/>
    </inkml:brush>
  </inkml:definitions>
  <inkml:trace contextRef="#ctx0" brushRef="#br0">119 4 3223 0 0,'0'0'17612'0'0,"-23"-3"-14483"0"0,13 3-3009 0 0,1 0 0 0 0,-1 1 0 0 0,1 0 0 0 0,-19 4 0 0 0,11 2 524 0 0,4 0-3164 0 0</inkml:trace>
</inkml:ink>
</file>

<file path=ppt/ink/ink4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6.450"/>
    </inkml:context>
    <inkml:brush xml:id="br0">
      <inkml:brushProperty name="width" value="0.025" units="cm"/>
      <inkml:brushProperty name="height" value="0.025" units="cm"/>
    </inkml:brush>
  </inkml:definitions>
  <inkml:trace contextRef="#ctx0" brushRef="#br0">1 6 1839 0 0,'0'0'16958'0'0,"14"-2"-17244"0"0,-6 0 158 0 0,-7 2 98 0 0,0-1-1 0 0,1 1 1 0 0,-1 0 0 0 0,1 0-1 0 0,-1-1 1 0 0,1 1 0 0 0,-1 0-1 0 0,1 0 1 0 0,-1 1 0 0 0,1-1-1 0 0,-1 0 1 0 0,3 1 0 0 0,-3-1-13 0 0,0 1 32 0 0,1-1 11 0 0,-1 1 0 0 0,1 0 15 0 0,-2-1 186 0 0,6 20 538 0 0,-6-20-647 0 0,0 2 229 0 0,-1 0 1 0 0,1-1-1 0 0,-1 1 1 0 0,0 0-1 0 0,1-1 1 0 0,-1 1-1 0 0,0 0 1 0 0,0-1-1 0 0,-2 3 0 0 0,-12 6-697 0 0,11-7-6709 0 0</inkml:trace>
</inkml:ink>
</file>

<file path=ppt/ink/ink4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7.851"/>
    </inkml:context>
    <inkml:brush xml:id="br0">
      <inkml:brushProperty name="width" value="0.025" units="cm"/>
      <inkml:brushProperty name="height" value="0.025" units="cm"/>
    </inkml:brush>
  </inkml:definitions>
  <inkml:trace contextRef="#ctx0" brushRef="#br0">0 1 6447 0 0,'0'0'7782'0'0,"18"11"-8216"0"0,-15-9 415 0 0,1 1 169 0 0,0 0 1 0 0,0 0-1 0 0,0 0 0 0 0,-1 0 0 0 0,1 0 0 0 0,-1 1 1 0 0,0-1-1 0 0,0 1 0 0 0,0 0 0 0 0,3 7 1 0 0,-4-8 178 0 0,4 11 1167 0 0,-6-2 1623 0 0,0-10-3109 0 0,-6 39 2065 0 0,7-40-2043 0 0,-6 10 125 0 0,5-10-246 0 0</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1:53.735"/>
    </inkml:context>
    <inkml:brush xml:id="br0">
      <inkml:brushProperty name="width" value="0.1" units="cm"/>
      <inkml:brushProperty name="height" value="0.1" units="cm"/>
      <inkml:brushProperty name="color" value="#684608"/>
    </inkml:brush>
  </inkml:definitions>
  <inkml:trace contextRef="#ctx0" brushRef="#br0">24 50 1375 0 0,'0'0'15286'0'0,"-9"9"-13212"0"0,7-7-1967 0 0,0 0-46 0 0,-2 12-133 0 0,4-12 72 0 0,-1 0 0 0 0,1-1-10 0 0,0 0-44 0 0,0-1 1 0 0,0 2 42 0 0,0 0 22 0 0,0-1 42 0 0,0 0 1 0 0,-1 0-44 0 0,1 1-10 0 0,0-1 11 0 0,0 0 44 0 0,-1 0 535 0 0,1-1-530 0 0,-1 1-36 0 0,1-1 14 0 0,-2 2-481 0 0,3-3 236 0 0,1 0 200 0 0,-1 0-8 0 0,1 0 0 0 0,-1 0 0 0 0,0 0 0 0 0,0-1 0 0 0,0 1 0 0 0,1 0 0 0 0,-1-1 0 0 0,-1 1 0 0 0,1-1 0 0 0,0 1 0 0 0,0-1 0 0 0,1-3 0 0 0,1-1 9 0 0,-1 2 4 0 0,-1 0-1 0 0,1 1 1 0 0,0 0 0 0 0,0-1-1 0 0,1 1 1 0 0,-1 0-1 0 0,1 0 1 0 0,-1 0 0 0 0,1 1-1 0 0,0-1 1 0 0,0 1-1 0 0,0-1 1 0 0,0 1 0 0 0,7-3-1 0 0,-7 3-1 0 0,4 0 34 0 0,17-2-4 0 0,-23 4-26 0 0,1 0 0 0 0,0 0 0 0 0,0-1 433 0 0,0 0 0 0 0,0 1 0 0 0,1-1 0 0 0,-1 1 0 0 0,0 0 0 0 0,0-1 0 0 0,4 1 0 0 0,-4 0-346 0 0,-22 10 370 0 0,11-7-471 0 0,7-3 9 0 0,-1 1 0 0 0,1-1 0 0 0,0 1 0 0 0,-1 0 0 0 0,1 0 0 0 0,0 0 0 0 0,0 0 0 0 0,0 1 0 0 0,-3 2 0 0 0,-8 6-142 0 0,13-10 87 0 0,4-4-1057 0 0,-2 2 1108 0 0,0 0 0 0 0,1 0 1 0 0,-1 1-1 0 0,0-1 0 0 0,1 1 0 0 0,-1-1 0 0 0,1 1 1 0 0,0 0-1 0 0,-1 0 0 0 0,1 0 0 0 0,4-1 0 0 0,10-3-9 0 0,-15 4 18 0 0,-1 0 0 0 0,13-1 0 0 0,-13 1-5 0 0,6-2-30 0 0,24 2 11 0 0,-31 1 25 0 0,0 0-1 0 0,0 0 1 0 0,0 0 0 0 0,0 0-1 0 0,0-1 1 0 0,0 1-1 0 0,0 0 1 0 0,0 0-1 0 0,0 0 1 0 0,0 0 0 0 0,0 0-1 0 0,0 0 1 0 0,0 0-1 0 0,0 0 1 0 0,0 0 0 0 0,0 0-1 0 0,0 0 1 0 0,0 0-1 0 0,0 0 1 0 0,0 0-1 0 0,0 0 1 0 0,0 0 0 0 0,0 0-1 0 0,0 0 1 0 0,0 0-1 0 0,0 0 1 0 0,0 0 0 0 0,0 0-1 0 0,0 0 1 0 0,1 0-1 0 0,-1 0 1 0 0,0 0-1 0 0,0 0 1 0 0,0-1 0 0 0,0 1-1 0 0,-1 0 17 0 0,2 0 0 0 0,20 3 0 0 0,-19-3-17 0 0,0 1 0 0 0,0-1 0 0 0,0 1 0 0 0,1 0 0 0 0,-1-1 0 0 0,0 1 0 0 0,0-1 0 0 0,6 2 22 0 0,-4-1 11 0 0,33 13-8 0 0,-35-13-25 0 0,0 0 0 0 0,-1 0 0 0 0,1 0 0 0 0,-1 0 0 0 0,0 0 0 0 0,1 0 0 0 0,-1 0 0 0 0,1 0 0 0 0,-1 1 0 0 0,1-1 0 0 0,-1 1 0 0 0,0-1 0 0 0,1 1 0 0 0,-1-1 0 0 0,1 0 0 0 0,-1 1 0 0 0,0 0 0 0 0,0-1-12 0 0,-1 0-36 0 0,5 7-209 0 0,-3-5 144 0 0,0 1-1 0 0,0-1 1 0 0,1 1-1 0 0,-1-1 0 0 0,1 0 1 0 0,4 5-1 0 0,-6-7 114 0 0,1 1-10 0 0,-1-1-33 0 0,0 1 32 0 0,1-1 11 0 0,-1 1 0 0 0,1-1 0 0 0,-1 0 0 0 0,0 1 0 0 0,0 0 0 0 0,1-1 0 0 0,-1 1 0 0 0,-1-1 0 0 0,4 9-72 0 0,-3-8 72 0 0,0 0 0 0 0,0 1 0 0 0,0-1 0 0 0,-1 1 0 0 0,1-1 0 0 0,-1 0 0 0 0,1 1 0 0 0,-1-1 0 0 0,0 1 0 0 0,0-1 0 0 0,-1 4 0 0 0,1-5 0 0 0,0 0-10 0 0,0 0-45 0 0,0-1-20 0 0,0 1-14 0 0,0 0 9 0 0,0 0 24 0 0,0 1 35 0 0,0-1-22 0 0,-8 33-44 0 0,8-34 26 0 0,0 2-166 0 0,-4 6 694 0 0,4-8-489 0 0,0 0 1 0 0,0 0-1 0 0,0 0 0 0 0,0 0 0 0 0,0 0 0 0 0,0 0 0 0 0,0 0 0 0 0,0 0 0 0 0,1 1 1 0 0,-1-1-1 0 0,0 0 0 0 0,0 0 0 0 0,0 0 0 0 0,0 0 0 0 0,0 0 0 0 0,0 0 0 0 0,0 0 1 0 0,0 0-1 0 0,0 0 0 0 0,0 0 0 0 0,0 0 0 0 0,0 0 0 0 0,0 0 0 0 0,0 0 0 0 0,0 0 1 0 0,1 0-1 0 0,-1 0 0 0 0,0 0 0 0 0,0 0 0 0 0,0 1 0 0 0,0-1 0 0 0,0 0 0 0 0,0 0 1 0 0,0 0-1 0 0,0 0 0 0 0,0 0 0 0 0,0 0 0 0 0,0 0 0 0 0,0 0 0 0 0,0 0 0 0 0,0 0 0 0 0,0 0 1 0 0,0 1-1 0 0,0-1 0 0 0,0 0 0 0 0,0 0 0 0 0,0 0 0 0 0,0 0 0 0 0,0 0 0 0 0,0 0 1 0 0,0 0-1 0 0,-1 0 0 0 0,1 0 0 0 0,0 0 0 0 0,0 0 0 0 0,0 0 0 0 0,0 0 0 0 0,0 0 1 0 0,0 1-1 0 0,0-1 0 0 0,0 0 0 0 0,0 0-74 0 0,8-8-427 0 0,-7 7 523 0 0,0 0 0 0 0,-1 0 0 0 0,1 0 0 0 0,-1 1 0 0 0,1-1 0 0 0,-1 0 0 0 0,0 0 0 0 0,1 0 0 0 0,-1 0-1 0 0,0 0 1 0 0,0 0 0 0 0,0 0 0 0 0,0 0 0 0 0,0-1 0 0 0,3-14 13 0 0,-3 15 46 0 0,-2-47 188 0 0,-1 35 221 0 0,-13-11 1536 0 0,16 24-1938 0 0,-8-16 126 0 0,-1 3 528 0 0,8 12-704 0 0,-5-8 112 0 0,6 9-64 0 0,0 0-10 0 0,-1-1-44 0 0,1-1 1 0 0,-1 2 32 0 0,1-1-33 0 0,-1-1 111 0 0,0 1-81 0 0,1 0 0 0 0,0 0-1 0 0,-1 1 1 0 0,1-1 0 0 0,-1 0-1 0 0,0 1 1 0 0,1-1 0 0 0,-1 0-1 0 0,0 1 1 0 0,1-1 0 0 0,-1 0-1 0 0,0 1 1 0 0,0-1 0 0 0,0 0-1 0 0,0 1 9 0 0,0 0-25 0 0,1-1 19 0 0,-1 0-31 0 0,0 0-11 0 0,-1 0 0 0 0,-2-3 100 0 0,-12-3 183 0 0,14 6-215 0 0,2 1 8 0 0,-2 0-4 0 0,1-1-7 0 0,0 0-51 0 0,-1 0 1 0 0,1 0-1 0 0,-1 1 0 0 0,0-1 0 0 0,1 0 1 0 0,-1 1-1 0 0,0-1 0 0 0,1 1 0 0 0,-1 0 1 0 0,0 0-1 0 0,0-1 0 0 0,-2 1 0 0 0,-5-1 65 0 0,7 0-68 0 0,0 1 45 0 0,0-1-1 0 0,0 0 1 0 0,0 1 0 0 0,0 0 0 0 0,0-1 0 0 0,-1 1 0 0 0,1 0-1 0 0,-3 0 1 0 0,-24 1 199 0 0,28-1-255 0 0,-1 1 0 0 0,1-1 0 0 0,-1 0 11 0 0,2 0 31 0 0,-1 0-31 0 0,-1 0-11 0 0,1 0 0 0 0,-1 0 0 0 0,0 0 0 0 0,1 0 0 0 0,-1 0 0 0 0,1 0 0 0 0,-1 0 0 0 0,0 0 11 0 0,2 0 31 0 0,-1 0-20 0 0,0 1 20 0 0,0-1-31 0 0,-23 7 53 0 0,22-7-64 0 0,0 1 0 0 0,1 0 11 0 0,-29 5 159 0 0,30-6-243 0 0</inkml:trace>
</inkml:ink>
</file>

<file path=ppt/ink/ink4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31:59.575"/>
    </inkml:context>
    <inkml:brush xml:id="br0">
      <inkml:brushProperty name="width" value="0.025" units="cm"/>
      <inkml:brushProperty name="height" value="0.025" units="cm"/>
    </inkml:brush>
  </inkml:definitions>
  <inkml:trace contextRef="#ctx0" brushRef="#br0">79 55 1375 0 0,'0'0'17431'0'0,"2"-9"-17328"0"0,-2 8-3 0 0,0-1-16 0 0,1 0-1 0 0,-1 0 1 0 0,0 0-1 0 0,-1 0 1 0 0,1-1-1 0 0,0 1 1 0 0,0 0 0 0 0,-1 0-1 0 0,0 0 1 0 0,1 0-1 0 0,-1 0 1 0 0,-2-4-1 0 0,3 6-23 0 0,-1-1-48 0 0,0-1-28 0 0,0 0-61 0 0,1 2 97 0 0,-1-1 1 0 0,1 0 0 0 0,-1 1-1 0 0,1-1 1 0 0,-1 1-1 0 0,0-1 1 0 0,1 1-1 0 0,-1-1 1 0 0,0 1-1 0 0,1 0 1 0 0,-1-1 0 0 0,0 1-1 0 0,0 0 1 0 0,0-1-1 0 0,1 1 1 0 0,-1 0-1 0 0,0 0 1 0 0,0 0-1 0 0,-1-1 1 0 0,-1 1 277 0 0,2 0-50 0 0,1 0-148 0 0,-1-1-80 0 0,-1 1-20 0 0,0 1 0 0 0,0-1 0 0 0,1 0 0 0 0,-1 0 0 0 0,-1 1-5 0 0,1 0-49 0 0,0 2-95 0 0,2-3 85 0 0,-9 15-64 0 0,2 1-144 0 0,7-16 277 0 0,1 6-366 0 0,7 16 93 0 0,-8-20 280 0 0,0-1 64 0 0,0 0 1 0 0,0 0-1 0 0,0 0 0 0 0,0 0 0 0 0,0 0 0 0 0,0 0 1 0 0,0 0-1 0 0,0 0 0 0 0,-1 0 0 0 0,1 0 0 0 0,0 0 1 0 0,-1 0-1 0 0,1 0 0 0 0,-1 0 0 0 0,1-1 1 0 0,-1 1-1 0 0,0 0 0 0 0,1 0 0 0 0,-1 0 0 0 0,0 0 1 0 0,1-1-1 0 0,-1 1 0 0 0,0 0 0 0 0,0-1 0 0 0,-1 1 1 0 0,-3 4 672 0 0,5-5-604 0 0,-9 7 959 0 0,8-7-1117 0 0,0 0-53 0 0,1 0-101 0 0</inkml:trace>
</inkml:ink>
</file>

<file path=ppt/ink/ink4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3"/>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4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4"/>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4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5"/>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4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4"/>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4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5"/>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4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0"/>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4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1"/>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4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42"/>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4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7"/>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0.183"/>
    </inkml:context>
    <inkml:brush xml:id="br0">
      <inkml:brushProperty name="width" value="0.025" units="cm"/>
      <inkml:brushProperty name="height" value="0.025" units="cm"/>
    </inkml:brush>
  </inkml:definitions>
  <inkml:trace contextRef="#ctx0" brushRef="#br0">44 25 9703 0 0,'0'0'1152'0'0,"-6"4"3913"0"0,-6 4-2610 0 0,10-3-4287 0 0,6-10 1304 0 0,7-13 3808 0 0,-14 18-778 0 0,3 0-2500 0 0,0 0-1 0 0,-1 0 1 0 0,1 0-1 0 0,0 0 1 0 0,-1 0-1 0 0,1 0 1 0 0,0 0-1 0 0,-1 0 1 0 0,1 0-1 0 0,0 0 1 0 0,-1 0-1 0 0,1 0 1 0 0,0 0-1 0 0,-1 0 1 0 0,1 0-1 0 0,0 0 1 0 0,-1 0 0 0 0,1 1-1 0 0,0-1 1 0 0,-1 0-1 0 0,1 0 1 0 0,0 0-1 0 0,0 0 1 0 0,-1 1-1 0 0,1-1 1 0 0,0 0-1 0 0,0 0 1 0 0,0 1-1 0 0,-1-1 1 0 0,1 0-1 0 0,0 1 1 0 0,0-1-1 0 0,0 0 1 0 0,0 0 0 0 0,0 1-1 0 0,-1-1 1 0 0,1 1-1 0 0,-2 3-224 0 0,1-2 175 0 0,0 0 0 0 0,0 0 0 0 0,1 0 0 0 0,-1 0 0 0 0,0 0 0 0 0,1 0 0 0 0,-1 0-1 0 0,1 0 1 0 0,0 3 0 0 0,0-5-46 0 0,5-17-2810 0 0,-5 3 5259 0 0,-3 13-654 0 0,-2 9-1963 0 0,4-7 97 0 0,-1 3-35 0 0,0 0-1 0 0,0 0 0 0 0,1 0 0 0 0,-1 1 1 0 0,1-1-1 0 0,0 0 0 0 0,0 1 1 0 0,0-1-1 0 0,0 7 0 0 0,14-28-228 0 0,-8-1 288 0 0,-5 17 114 0 0,0 2-171 0 0,1 0 127 0 0,-1 0 0 0 0,0 0 1 0 0,0 0-1 0 0,1 0 0 0 0,-1 0 0 0 0,0 1 0 0 0,0-1 0 0 0,0 0 0 0 0,0 0 0 0 0,-1 0 0 0 0,1 0 0 0 0,0 0 0 0 0,0 0 0 0 0,0 0 1 0 0,-1 0-1 0 0,0 1 0 0 0,0 3-3 0 0,1-5 298 0 0,21 0-1110 0 0,-9-5 960 0 0,-7 4-12 0 0,1-1-1 0 0,-1 0 1 0 0,0-1-1 0 0,0 1 0 0 0,7-6 3414 0 0,-17 9-3232 0 0,0 0 0 0 0,0 0 0 0 0,1 0 0 0 0,-1 1 0 0 0,1 0 0 0 0,-1-1 0 0 0,-7 6 0 0 0,-1-1 53 0 0,5 0-697 0 0,13-5-483 0 0,13-2-433 0 0,-12-1 1314 0 0,1 0 0 0 0,-1-1 1 0 0,0 1-1 0 0,-1-1 0 0 0,1-1 1 0 0,7-4-1 0 0,-13 8 134 0 0,1-1 2095 0 0,-23 3-49 0 0,18-2-2111 0 0,-1 1 0 0 0,1-1 1 0 0,-1 0-1 0 0,0 0 0 0 0,1 0 0 0 0,-10-2 0 0 0,14 2-2 0 0,0 0-11 0 0,-1 0-57 0 0,1 0-76 0 0,0-1-176 0 0,0 0 123 0 0,0 1 0 0 0,1-1 0 0 0,-1 0 0 0 0,1 0 0 0 0,-1 1 1 0 0,0-1-1 0 0,1 0 0 0 0,-1 1 0 0 0,1-1 0 0 0,-1 0 0 0 0,1 1 1 0 0,0-1-1 0 0,-1 1 0 0 0,2-2 0 0 0,1 2-138 0 0,-1-1 0 0 0,1 0 0 0 0,0 1 0 0 0,-1 0-1 0 0,1 0 1 0 0,-1 0 0 0 0,1 0 0 0 0,0 0 0 0 0,-1 0 0 0 0,1 0 0 0 0,0 1 0 0 0,-1 0-1 0 0,1-1 1 0 0,-1 1 0 0 0,1 0 0 0 0,3 2 2973 0 0,-21-10 882 0 0,7 2-3385 0 0,-21-4-1265 0 0,47 4-2337 0 0,-11 3 2941 0 0,-2 0 378 0 0,-1 1 55 0 0,0 0-1 0 0,-1 1 0 0 0,1-1 0 0 0,0 1 0 0 0,4 0 2276 0 0,-9-1-1960 0 0,-1 0 0 0 0,0 0-1 0 0,0 0 1 0 0,0 1 0 0 0,0-1-1 0 0,0 0 1 0 0,0 1-1 0 0,0 0 1 0 0,-2-1 0 0 0,2 1-153 0 0,-35-1 115 0 0,37 1-319 0 0,22 4-5795 0 0,-14-5 5631 0 0,17 3 2198 0 0,-46 2 900 0 0,7-1-2450 0 0,-7 1-1747 0 0,35-4-720 0 0,-10 0 1968 0 0,0-1 1 0 0,0 1-1 0 0,-1 0 0 0 0,1 0 1 0 0,0 0-1 0 0,0 1 1 0 0,0 0-1 0 0,-1-1 0 0 0,1 1 1 0 0,0 0-1 0 0,-1 1 1 0 0,1-1-1 0 0,-1 1 0 0 0,1 0 1 0 0,4 2-1 0 0,-6-3 86 0 0,-2-1 0 0 0,1 0 0 0 0,-1 0 0 0 0,1 0 0 0 0,-1 0 0 0 0,1 1 0 0 0,-1-1 0 0 0,1 0 0 0 0,-1 0 0 0 0,1 1 0 0 0,-1-1 0 0 0,1 0 0 0 0,-1 0 0 0 0,0 1 0 0 0,1-1 0 0 0,-1 1 0 0 0,0-1 0 0 0,1 0 0 0 0,-1 1 0 0 0,0-1 0 0 0,1 1 0 0 0,-1-1 0 0 0,0 0 0 0 0,0 1 0 0 0,0-1 0 0 0,1 1 0 0 0,-1 0 0 0 0,1 1 15 0 0,-1-2 313 0 0,-7-6 4868 0 0,-8-8-5250 0 0,14 14-6 0 0,26 1-6118 0 0,-25-1 6043 0 0,-4-4 4388 0 0,-4-5-3210 0 0,5 8-1058 0 0,0-1 161 0 0,-3-2-2926 0 0,18 22 1023 0 0,8 6 6683 0 0,-26-24-4537 0 0,-18 2-237 0 0,23-2-210 0 0,23-3-4654 0 0,-3-2 8645 0 0,-22 4-3688 0 0,0-1-1 0 0,0 1 0 0 0,0 0 1 0 0,0-1-1 0 0,-4 0 1 0 0,6 2-156 0 0,-11-4-20 0 0,-1-1 73 0 0,0 1-1 0 0,0 1 1 0 0,-18-3 0 0 0,8 4-554 0 0</inkml:trace>
</inkml:ink>
</file>

<file path=ppt/ink/ink4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8"/>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4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9"/>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4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26.336"/>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4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3"/>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4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4"/>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4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5"/>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4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4"/>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4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5"/>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4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0"/>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4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1"/>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07"/>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2.136"/>
    </inkml:context>
    <inkml:brush xml:id="br0">
      <inkml:brushProperty name="width" value="0.025" units="cm"/>
      <inkml:brushProperty name="height" value="0.025" units="cm"/>
    </inkml:brush>
  </inkml:definitions>
  <inkml:trace contextRef="#ctx0" brushRef="#br0">100 1 13391 0 0,'0'0'1210'0'0,"1"4"-801"0"0,-4-2 610 0 0,-1 0 1 0 0,1-1-1 0 0,0 1 1 0 0,-1-1-1 0 0,0 1 1 0 0,-6 1-1 0 0,5-2-658 0 0,0-1 0 0 0,0 1 0 0 0,0-1-1 0 0,-1 0 1 0 0,1 0 0 0 0,0 0 0 0 0,0-1 0 0 0,-7-1 0 0 0,12 2-468 0 0,23-4-3889 0 0,1 0 5136 0 0,-55 15 612 0 0,31-11-1703 0 0,12-4-2691 0 0,-6 2 4559 0 0,-16 2-753 0 0,3 1-1160 0 0,4-1-25 0 0,0 0 1 0 0,1 0-1 0 0,-1 0 0 0 0,0 1 0 0 0,0 0 0 0 0,1-1 0 0 0,-1 1 0 0 0,1 0 1 0 0,-1 0-1 0 0,-3 2 0 0 0,6-3-95 0 0,3 1-1036 0 0,1-1 1028 0 0,0-1-1 0 0,-1 1 1 0 0,1 0 0 0 0,-1-1 0 0 0,1 0 0 0 0,-1 0 0 0 0,1 0-1 0 0,-1 0 1 0 0,0-1 0 0 0,0 1 0 0 0,1-1 0 0 0,-1 0 0 0 0,0 0-1 0 0,0 0 1 0 0,2-3 0 0 0,-5 5 476 0 0,-24 4 2144 0 0,19-1-2486 0 0,0-1 0 0 0,1 1 0 0 0,-1 0-1 0 0,-4 4 1 0 0,7-5-22 0 0,1-2-202 0 0,2 0-129 0 0,-1 1 262 0 0,0-1 1 0 0,1 0-1 0 0,-1 1 1 0 0,1-1-1 0 0,-1 0 0 0 0,0 1 1 0 0,1-1-1 0 0,-1 0 1 0 0,1 0-1 0 0,-1 0 1 0 0,1 1-1 0 0,-1-1 1 0 0,1 0-1 0 0,-1 0 1 0 0,1 0-1 0 0,-1 0 1 0 0,1 0-1 0 0,-1 0 1 0 0,1 0-1 0 0,-1 0 1 0 0,1 0-1 0 0,0 0 1 0 0,13 0-414 0 0,-9-1 446 0 0,-3 1 55 0 0,0 0 1 0 0,0 0-1 0 0,0 0 0 0 0,0-1 0 0 0,0 1 0 0 0,0-1 0 0 0,0 1 0 0 0,0-1 0 0 0,0 0 0 0 0,0 0 0 0 0,0 0 0 0 0,0 0 0 0 0,2-2 2519 0 0</inkml:trace>
</inkml:ink>
</file>

<file path=ppt/ink/ink5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62"/>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5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7"/>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5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8"/>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5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9"/>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5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51:44.056"/>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5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30"/>
    </inkml:context>
    <inkml:brush xml:id="br0">
      <inkml:brushProperty name="width" value="0.1" units="cm"/>
      <inkml:brushProperty name="height" value="0.1" units="cm"/>
      <inkml:brushProperty name="color" value="#E71224"/>
    </inkml:brush>
  </inkml:definitions>
  <inkml:trace contextRef="#ctx0" brushRef="#br0">181 259 1839 0 0,'0'0'10960'0'0,"9"17"-13557"0"0,12 30 3602 0 0,-23-49-730 0 0,0 0 0 0 0,1 0 0 0 0,-1 0 0 0 0,1 0 0 0 0,-1 0 1 0 0,0-4-1 0 0,0 3-281 0 0,-15-22 4421 0 0,23 41-6414 0 0,4 3 987 0 0,-7-14 1153 0 0,0 0 1 0 0,-1-1-1 0 0,0 1 1 0 0,0 0-1 0 0,2 7 0 0 0,-17-24 2242 0 0,6 6-2222 0 0,3 1-338 0 0,3 3 364 0 0,1 1 0 0 0,-1 0-1 0 0,0-1 1 0 0,0 1 0 0 0,0 0 0 0 0,0 0-1 0 0,0 0 1 0 0,-1 0 0 0 0,1 0 0 0 0,-3-2 0 0 0,9 20-1439 0 0,-3-10 838 0 0,1-1 0 0 0,-1 0 0 0 0,6 7 0 0 0,6 15-24 0 0,-14-27 368 0 0,-15-19 448 0 0,12 15-556 0 0,3 3 176 0 0,0 0 1 0 0,0 0 0 0 0,0 0 0 0 0,0 0 0 0 0,0 0 0 0 0,0 0 0 0 0,0 0 0 0 0,0 0 0 0 0,0 0-1 0 0,0 0 1 0 0,-1 0 0 0 0,1 0 0 0 0,0 0 0 0 0,0 0 0 0 0,0 0 0 0 0,0 0 0 0 0,0 1 0 0 0,0-1 0 0 0,0 0-1 0 0,0 0 1 0 0,0 0 0 0 0,0 0 0 0 0,0 0 0 0 0,0 0 0 0 0,0 0 0 0 0,0 0 0 0 0,0 0 0 0 0,-1 0-1 0 0,1 0 1 0 0,0 0 0 0 0,0 0 0 0 0,0 0 0 0 0,0 0 0 0 0,0 0 0 0 0,0 0 0 0 0,0 0 0 0 0,0 0-1 0 0,0 0 1 0 0,0 0 0 0 0,0 0 0 0 0,0-1 0 0 0,0 1 0 0 0,0 0 0 0 0,-1 0 0 0 0,1 0 0 0 0,0 0-1 0 0,0 0 1 0 0,0 0 0 0 0,0 0 0 0 0,0 0 0 0 0,0 0 0 0 0,0 0 0 0 0,0 0 0 0 0,0 0 0 0 0,0 0-1 0 0,0 0 1 0 0,0 0 0 0 0,0 0 0 0 0,0 0 0 0 0,0 0 0 0 0,0-1 0 0 0,0 1 0 0 0,0 0 0 0 0,0 0-1 0 0,0 0 1 0 0,0 0 0 0 0,0 0 0 0 0,0 0 0 0 0,0 0 0 0 0,2 7-627 0 0,4 9-514 0 0,-4-13 1059 0 0,0-1 0 0 0,0 0 1 0 0,0 0-1 0 0,1 1 0 0 0,5 4 866 0 0,-4 8-1599 0 0,3 1 781 0 0,-6-14 35 0 0,0 0-10 0 0,-1 0-33 0 0,1-1 32 0 0,1 1 11 0 0,-1 0 0 0 0,0-1 0 0 0,-1 1-10 0 0,0-2-44 0 0,1 1-174 0 0,0 0 180 0 0,-1 0 23 0 0,13 9 592 0 0,-11-11-977 0 0,-1 0 446 0 0,0 1 1 0 0,0-1-1 0 0,-1 0 0 0 0,1 0 0 0 0,0 0 0 0 0,0 0 0 0 0,0 0 0 0 0,-1 0 0 0 0,1 0 1 0 0,0 0-1 0 0,0-1 0 0 0,0-2 969 0 0,-3 10-870 0 0,1-4-149 0 0,1-1 2 0 0,0-1-36 0 0,-1 2 36 0 0,-2 10-245 0 0,3-12 325 0 0,0 1-68 0 0,-3-1-487 0 0,0-5 374 0 0,-6-10 694 0 0,9 15-485 0 0,-20-16 4112 0 0,7 8-6126 0 0,10 6 2060 0 0,1-1 0 0 0,0 1 0 0 0,-1-1 0 0 0,1 1 0 0 0,0-1 0 0 0,0 0 0 0 0,0 1 0 0 0,1-1 0 0 0,-3-4 0 0 0,3 3-63 0 0,0 1 1 0 0,-1-1 0 0 0,0 1-1 0 0,1 0 1 0 0,-1-1 0 0 0,-1 1-1 0 0,1 0 1 0 0,0 0 0 0 0,-1 0-1 0 0,1 1 1 0 0,-1-1 0 0 0,-4-3 0 0 0,-8-8 302 0 0,4 1-300 0 0,8 10-48 0 0,-1-1 0 0 0,1 0 0 0 0,0 0 0 0 0,1 0 0 0 0,-1-1 0 0 0,-3-7 0 0 0,-4-6-34 0 0,-17-19 752 0 0,24 34-743 0 0,0 0 0 0 0,0 0 0 0 0,0 0-1 0 0,1-1 1 0 0,0 1 0 0 0,0-1 0 0 0,0 1 0 0 0,0-1-1 0 0,-2-6 1 0 0,2 5-40 0 0,0 0-1 0 0,1-1 1 0 0,-2-10 0 0 0,0-4 36 0 0,2 15 39 0 0,-3-4 91 0 0,-4-7-226 0 0,7 15 81 0 0,0 0 4 0 0,0-1 0 0 0,-1 0-1 0 0,1 0 1 0 0,0 0 0 0 0,0 1-1 0 0,0-1 1 0 0,0 0 0 0 0,0 0-1 0 0,1 0 1 0 0,-1-1 0 0 0,1 1-1 0 0,-1 0 1 0 0,1 0 0 0 0,0 0-1 0 0,0 0 1 0 0,0-3 0 0 0,0 4-5 0 0,0-1-1 0 0,0 1-36 0 0,0-1 36 0 0,0 0 12 0 0,0 1-19 0 0,-1-2-36 0 0,1 0 1 0 0,1 1-1 0 0,-1-1 1 0 0,0 1-1 0 0,0-1 1 0 0,1 1-1 0 0,0-1 1 0 0,-1 1-1 0 0,1-1 1 0 0,0 1-1 0 0,0-1 0 0 0,0 1 1 0 0,1 0-1 0 0,1-3 1 0 0,-3 4 1 0 0,1 0 26 0 0,0 0-37 0 0,0 1-3 0 0,-1 0 3 0 0,1-2-23 0 0,1 0 0 0 0,-1 1 0 0 0,1-1 0 0 0,0 1-1 0 0,0-1 1 0 0,0 1 0 0 0,-1 0 0 0 0,1 0 0 0 0,0 0 0 0 0,0 0 0 0 0,1 0 0 0 0,-1 0-1 0 0,0 1 1 0 0,0-1 0 0 0,4 0 0 0 0,-4 1 89 0 0,0-1-12 0 0,-2 1-33 0 0,2 0 32 0 0,0 0 11 0 0,0 0 0 0 0,0 0 0 0 0,0 0 0 0 0,0 0 0 0 0,0 0 0 0 0,0 0 0 0 0,0 0 0 0 0,19 4-136 0 0,-19-3 136 0 0,0 0 0 0 0,23 14-7 0 0,-10-4 6 0 0,-13-9-21 0 0,-2-1 15 0 0,1 0-1 0 0,0 0 1 0 0,-1-1 0 0 0,1 1-1 0 0,0 0 1 0 0,-1-1 0 0 0,1 1-1 0 0,0 0 1 0 0,0-1-1 0 0,0 1 1 0 0,-1-1 0 0 0,1 0-1 0 0,4 2 1730 0 0,-24-21-822 0 0,19 19-900 0 0,-11-10 3 0 0,-4 0-38 0 0,14 10 35 0 0,-1-1 0 0 0,1 1 0 0 0,-1-1 0 0 0,-12-5-72 0 0,13 5 72 0 0,-1 1 0 0 0,0 1 0 0 0,-15-4 200 0 0,17 3-150 0 0,-4 0-44 0 0,3 0-6 0 0,-1 1 0 0 0,1-1 11 0 0,1 0 32 0 0,-2 1-33 0 0,1-1-22 0 0,1 1-49 0 0,12 11-3090 0 0,17 5 2432 0 0,-22-13 675 0 0,0 0-1 0 0,0 0 1 0 0,-1 1 0 0 0,1-1-1 0 0,-1 1 1 0 0,0 1-1 0 0,-1-1 1 0 0,1 1-1 0 0,-1 0 1 0 0,9 13-1 0 0,-8-7 43 0 0,1 0-1 0 0,0-1 1 0 0,13 16 1069 0 0,-20-31-1031 0 0,-1 0 0 0 0,0-1 0 0 0,0 1 1 0 0,-1 0-1 0 0,0 0 0 0 0,1 0 0 0 0,-1 0 0 0 0,-4-5 0 0 0,-4-10-93 0 0,-3-7 323 0 0,13 26-341 0 0,3 6-2222 0 0,-2-4 2173 0 0,0 0 0 0 0,0 0 0 0 0,1-1 0 0 0,1 4 0 0 0,3 2-190 0 0,5 10 298 0 0,-5-7 0 0 0,1 1 0 0 0,6 15 0 0 0,-13-24 722 0 0,-1-2-420 0 0,-1 0 0 0 0,0 0 0 0 0,1-1 0 0 0,-1 1 0 0 0,1 0 0 0 0,-1-1 0 0 0,0 1 0 0 0,1-1 0 0 0,-1 0 0 0 0,-1-1 0 0 0,-1 0-178 0 0,0-1 1 0 0,0 0-1 0 0,1-1 1 0 0,-6-5-1 0 0,8 7-60 0 0,-1-1-1 0 0,0 1 1 0 0,0 0-1 0 0,0 0 0 0 0,-1 0 1 0 0,1 0-1 0 0,0 0 1 0 0,-1 0-1 0 0,1 1 1 0 0,-1-1-1 0 0,0 1 1 0 0,1 0-1 0 0,-1 0 1 0 0,0 0-1 0 0,0 0 1 0 0,0 0-1 0 0,0 0 1 0 0,-3 0-1 0 0,6 2-45 0 0,-1-1-1 0 0,1 0 0 0 0,0 1 1 0 0,-1-1-1 0 0,1 0 0 0 0,0 1 1 0 0,-1-1-1 0 0,1 0 0 0 0,0 1 1 0 0,0-1-1 0 0,-1 0 0 0 0,1 1 1 0 0,0-1-1 0 0,0 1 0 0 0,0-1 1 0 0,-1 1-1 0 0,1-1 0 0 0,0 0 1 0 0,0 1-1 0 0,0-1 0 0 0,0 1 1 0 0,0-1-1 0 0,0 1 0 0 0,0-1 1 0 0,0 1-1 0 0,0-1 0 0 0,0 1 1 0 0,0-1-1 0 0,0 0 0 0 0,1 1 1 0 0,-1-1-1 0 0,0 1 0 0 0,0-1 1 0 0,0 1-1 0 0,1-1 0 0 0,5 21-1265 0 0,-5-20 1152 0 0,3 11-188 0 0,0-1-1 0 0,1 0 1 0 0,0 0-1 0 0,1-1 1 0 0,10 14 0 0 0,-16-24 245 0 0,-1-3 295 0 0,0 1 0 0 0,0-1 0 0 0,-1 1 0 0 0,1-1 0 0 0,-1 1 0 0 0,1 0 0 0 0,-1 0 0 0 0,0 0 0 0 0,0 0-1 0 0,0 0 1 0 0,-4-4 0 0 0,0 0 116 0 0,-26-33-275 0 0,-4-3 75 0 0,38 44-602 0 0,-1 0 121 0 0,1 0 0 0 0,-1 0 0 0 0,0 1 0 0 0,0-1 0 0 0,2 5 0 0 0,-2-4 92 0 0,12 26-359 0 0,36 65 526 0 0,-46-89-132 0 0,-2-5 131 0 0,-4-12 194 0 0,-8-17 201 0 0,-2 5-237 0 0,8 15-330 0 0,0-1 1 0 0,0 0-1 0 0,1 1 1 0 0,0-2-1 0 0,-4-18 1 0 0,8 29 264 0 0,16 6-1910 0 0,-10-2 1775 0 0,0 1 0 0 0,0 0 0 0 0,-1 0 0 0 0,0 0 0 0 0,0 1-1 0 0,0 0 1 0 0,0 0 0 0 0,-1 0 0 0 0,5 10 0 0 0,2 7 384 0 0,12 35 0 0 0,-3-7 906 0 0,-20-51-1349 0 0,8-19-1302 0 0,-4 5 1527 0 0,1 0 0 0 0,0 1 0 0 0,0 0 0 0 0,1 0 0 0 0,1 0 0 0 0,12-17 1 0 0,-16 22-154 0 0,-8 8-259 0 0,-9 6-145 0 0,14-5 668 0 0,-4-11-3419 0 0,4 8 2995 0 0,1-6-1 0 0,2-1 767 0 0,-1 1 1 0 0,1 0-1 0 0,5-9 896 0 0,-8 16-1336 0 0,0 0-97 0 0,1-7 58 0 0,0 3 149 0 0,7-13 1110 0 0,-9 17-1233 0 0,2-4 108 0 0,12-15-75 0 0,-12 19-90 0 0,1-1 0 0 0,-1 1 0 0 0,-1-1 11 0 0,1 1 210 0 0,-1 1-147 0 0,1-1-60 0 0,0-1-3 0 0,0 2 32 0 0,0-2-33 0 0,0 1-10 0 0,0 0 0 0 0,0-1 0 0 0,0 1 0 0 0,0-1 0 0 0,0 1 0 0 0,0 0 0 0 0,0-1 0 0 0,0 1 0 0 0,16-13 143 0 0,4-1 1613 0 0,-20 15-1703 0 0,-1-1 1 0 0,1 1-44 0 0,1-1 1 0 0,-1 0 42 0 0,-1 1-51 0 0,0 0 0 0 0,0 0 0 0 0,0 0 0 0 0,0 0 0 0 0,0 0-1 0 0,0 0 1 0 0,0 0 0 0 0,0 0 0 0 0,0 0 0 0 0,0 0 0 0 0,0 0 0 0 0,0-1-1 0 0,0 1 1 0 0,0 0 0 0 0,0 0 0 0 0,0 0 0 0 0,0 0 0 0 0,0 0 0 0 0,0 0-1 0 0,0 0 1 0 0,0 0 0 0 0,0 0 0 0 0,0 0 0 0 0,0 0 0 0 0,0 0 0 0 0,0 0-1 0 0,0 0 1 0 0,0 0 0 0 0,0 0 0 0 0,0 0 0 0 0,0 0 0 0 0,0 0 0 0 0,17-4 64 0 0,-15 4-66 0 0,-1 0 0 0 0,1-1 0 0 0,0 0 33 0 0,11 2 52 0 0,-9-1 50 0 0,2 0 132 0 0,24 5-123 0 0,-28-4-144 0 0,0-2 41 0 0,9 7 46 0 0,-10-4-76 0 0,0-2 32 0 0,0 1-22 0 0,0-1 32 0 0,0 2 1 0 0,1-1-44 0 0,-1 1 1 0 0,-1-2 32 0 0,1 2-33 0 0,2 2 89 0 0,0 0 0 0 0,-1 0-1 0 0,0 0 1 0 0,0 1 0 0 0,1 5-1 0 0,-2-8-87 0 0,0 0 32 0 0,-1-1-33 0 0,1 1-10 0 0,0 2 93 0 0,0 0 0 0 0,0 0 0 0 0,0 0 0 0 0,0-1 0 0 0,-1 1 0 0 0,0 0 0 0 0,0 0 0 0 0,0 0-1 0 0,0 0 1 0 0,0 0 0 0 0,-1 0 0 0 0,0 0 0 0 0,0-1 0 0 0,0 1 0 0 0,-2 6 0 0 0,1-5-84 0 0,0 4 62 0 0,0-3 104 0 0,0 1-1 0 0,-1-1 1 0 0,0 1 0 0 0,-5 8-1 0 0,1-3 175 0 0,-1-1 0 0 0,-16 19 0 0 0,9-12-260 0 0,-1 3 144 0 0,6-7-67 0 0,-19 22 0 0 0,24-30-145 0 0,0 0-1 0 0,0 1 0 0 0,-6 13 1 0 0,8-14-21 0 0,-1-1 1 0 0,1 1-1 0 0,-1 0 1 0 0,0-1-1 0 0,0 0 1 0 0,-1 0-1 0 0,-5 5 1 0 0,9-9 41 0 0,0 0-31 0 0,-1 1-11 0 0,1-1 0 0 0,0 0-12 0 0,1 0-36 0 0,-1 0 19 0 0,1-1-53 0 0,-1-6-1478 0 0,1 3 1510 0 0,0 0 0 0 0,1 0 1 0 0,0-4-1 0 0,-1 7 48 0 0,3-14-20 0 0,0 0-1 0 0,2 1 0 0 0,8-21 1 0 0,-6 17-3 0 0,7-25 0 0 0,15-50 25 0 0,-27 81 20 0 0,-1 7-7 0 0,0-1-1 0 0,0 1 1 0 0,0-1 0 0 0,0 1-1 0 0,1 0 1 0 0,0 0-1 0 0,0-1 1 0 0,0 1 0 0 0,0 0-1 0 0,0 0 1 0 0,1 1 0 0 0,4-6-1 0 0,-6 8-36 0 0,-1 1 0 0 0,1-1 0 0 0,-1 0 0 0 0,1 1 0 0 0,-1-1 0 0 0,1 1 0 0 0,0-1 0 0 0,-1 1-1 0 0,1-1 1 0 0,-1 1 0 0 0,1-1 0 0 0,0 1 0 0 0,0 0 0 0 0,-1 0 0 0 0,1-1 0 0 0,0 1 0 0 0,-1 0 0 0 0,1 0 0 0 0,0 0 0 0 0,0-1-1 0 0,0 1 1 0 0,-1 0 0 0 0,1 0 0 0 0,0 0 0 0 0,0 1 0 0 0,-1-1 0 0 0,1 0 0 0 0,0 0 0 0 0,0 0 0 0 0,-1 0 0 0 0,2 1 0 0 0,0 0-19 0 0,0 1 32 0 0,1-1 419 0 0</inkml:trace>
</inkml:ink>
</file>

<file path=ppt/ink/ink5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31"/>
    </inkml:context>
    <inkml:brush xml:id="br0">
      <inkml:brushProperty name="width" value="0.025" units="cm"/>
      <inkml:brushProperty name="height" value="0.025" units="cm"/>
    </inkml:brush>
  </inkml:definitions>
  <inkml:trace contextRef="#ctx0" brushRef="#br0">318 616 4143 0 0,'0'0'16414'0'0,"-15"-24"-11941"0"0,6 16-4022 0 0,-1 0 0 0 0,-11-7 1 0 0,11 8-28 0 0,0 0-1 0 0,-10-10 1 0 0,-28-38-104 0 0,29 33-227 0 0,0 0-60 0 0,-25-30 111 0 0,39 44-129 0 0,0 1 0 0 0,0-1 0 0 0,1 0 0 0 0,0 0 0 0 0,-5-13 0 0 0,7 15-13 0 0,-1-1 0 0 0,0 1 1 0 0,-7-10-1 0 0,6 9-5 0 0,1 1 0 0 0,-1-1 0 0 0,-3-9 0 0 0,4 7-58 0 0,-1-3 43 0 0,0 0 0 0 0,0 1-1 0 0,1-1 1 0 0,1 0 0 0 0,0-1-1 0 0,0-20 1 0 0,2 27-30 0 0,2-1 1 0 0,-1 1-1 0 0,1-1 0 0 0,0 1 1 0 0,0-1-1 0 0,1 1 0 0 0,-1 0 1 0 0,1 0-1 0 0,1 0 0 0 0,-1 0 1 0 0,1 1-1 0 0,0-1 0 0 0,1 1 0 0 0,-1 0 1 0 0,1 0-1 0 0,7-5 0 0 0,-7 6 8 0 0,-1 1 0 0 0,1 0 0 0 0,-1 0-1 0 0,1 1 1 0 0,0 0 0 0 0,0 0-1 0 0,0 0 1 0 0,0 0 0 0 0,0 1-1 0 0,1-1 1 0 0,-1 1 0 0 0,0 1 0 0 0,1-1-1 0 0,-1 1 1 0 0,1 0 0 0 0,-1 0-1 0 0,11 2 1 0 0,-6 1 33 0 0,-1 1 1 0 0,0 0-1 0 0,0 1 0 0 0,0 0 1 0 0,0 0-1 0 0,-1 1 0 0 0,1 0 1 0 0,9 9-1 0 0,-5-4 3 0 0,-6-5 28 0 0,0 1-1 0 0,-1 0 1 0 0,0 0 0 0 0,0 0-1 0 0,-1 1 1 0 0,0 0-1 0 0,7 14 1 0 0,-9-16-21 0 0,2-1-14 0 0,-5-5 446 0 0,0-1-424 0 0,0-6-47 0 0,0 1 1 0 0,0-1-1 0 0,3-11 0 0 0,-2 14-27 0 0,1 1 0 0 0,-1-1 0 0 0,1 0 0 0 0,0 0 0 0 0,0 0 0 0 0,0 1 1 0 0,1-1-1 0 0,-1 1 0 0 0,1 0 0 0 0,0 0 0 0 0,0 0 0 0 0,0 0 0 0 0,0 0 0 0 0,0 1 0 0 0,1-1 0 0 0,6-3 0 0 0,0 1 36 0 0,0 0 1 0 0,0 0-1 0 0,0 1 0 0 0,1 1 0 0 0,12-3 0 0 0,-15 5 5 0 0,0 0 0 0 0,0 0-1 0 0,0 1 1 0 0,0 1-1 0 0,-1-1 1 0 0,1 1-1 0 0,0 0 1 0 0,0 1-1 0 0,-1 0 1 0 0,1 0-1 0 0,-1 1 1 0 0,1 0-1 0 0,8 5 1 0 0,-12-6 65 0 0,-1 1 1 0 0,0 0-1 0 0,0-1 0 0 0,0 1 1 0 0,-1 0-1 0 0,1 1 1 0 0,-1-1-1 0 0,1 0 1 0 0,-1 1-1 0 0,0-1 0 0 0,-1 1 1 0 0,4 8-1 0 0,-1 1 170 0 0,-1 0 0 0 0,3 21 0 0 0,-4-21-139 0 0,-2-4-10 0 0,0-1-1 0 0,-1 1 1 0 0,1 0 0 0 0,-2-1 0 0 0,1 1-1 0 0,-6 15 1 0 0,1-4-19 0 0,4-12 52 0 0,0-1 0 0 0,-1 1-1 0 0,0-1 1 0 0,-1 0 0 0 0,1 0 0 0 0,-1-1 0 0 0,-8 11 0 0 0,-39 39 336 0 0,20-23-380 0 0,-35 47 283 0 0,22-28 48 0 0,10-8 128 0 0,34-43-512 0 0,-1 1 0 0 0,0 0 0 0 0,0-1 0 0 0,0 1 0 0 0,0 0 0 0 0,0-1 0 0 0,-3 6 11 0 0,4-6 6 0 0</inkml:trace>
</inkml:ink>
</file>

<file path=ppt/ink/ink5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4"/>
    </inkml:context>
    <inkml:brush xml:id="br0">
      <inkml:brushProperty name="width" value="0.025" units="cm"/>
      <inkml:brushProperty name="height" value="0.025" units="cm"/>
      <inkml:brushProperty name="color" value="#FFC114"/>
    </inkml:brush>
  </inkml:definitions>
  <inkml:trace contextRef="#ctx0" brushRef="#br0">472 7 2471 0 0,'-4'-6'17960'0'0,"4"10"-16709"0"0,-11 30-387 0 0,8-26-768 0 0,0-1 1 0 0,0 1-1 0 0,0 0 1 0 0,1 0 0 0 0,1 0-1 0 0,-1 1 1 0 0,1-1-1 0 0,1 0 1 0 0,-1 0-1 0 0,2 1 1 0 0,0 9-1 0 0,-1-16-154 0 0,1-1 43 0 0,1 20 444 0 0,0 0 0 0 0,-3 33 0 0 0,1-23-125 0 0,-1-19-95 0 0,0-1 1 0 0,0 1-1 0 0,-2-1 1 0 0,1 0 0 0 0,-9 22-1 0 0,9-28-94 0 0,-1 0 1 0 0,-1 0-1 0 0,1 0 1 0 0,-1 0-1 0 0,1 0 0 0 0,-1-1 1 0 0,-1 1-1 0 0,1-1 0 0 0,-1 0 1 0 0,0-1-1 0 0,1 1 1 0 0,-1-1-1 0 0,-1 0 0 0 0,-7 4 1 0 0,-5 1 173 0 0,10-4-243 0 0,0 0-1 0 0,0 0 1 0 0,1 1-1 0 0,-11 7 1 0 0,10-6-71 0 0,0 1 0 0 0,0 0 0 0 0,1 1 0 0 0,0 0 0 0 0,0 0 0 0 0,1 0 0 0 0,-10 19 0 0 0,11-19 13 0 0,1-1-24 0 0,0 1 0 0 0,0-1 0 0 0,1 1 0 0 0,-4 11 0 0 0,-1 7 16 0 0,5-15 6 0 0,-1 0-1 0 0,-2 20 0 0 0,0-13 15 0 0,4-10 37 0 0,2-6-28 0 0,-1 1-1 0 0,1-1 0 0 0,-1 1 0 0 0,0-1 1 0 0,0 0-1 0 0,0 1 0 0 0,0-1 0 0 0,0 0 1 0 0,0 0-1 0 0,-2 3 0 0 0,2-4 3 0 0,0 1 31 0 0,-2 3-6 0 0,1-1-1 0 0,-1 1 0 0 0,1 0 0 0 0,-1-1 0 0 0,-1 0 1 0 0,1 0-1 0 0,0 0 0 0 0,-1 0 0 0 0,0 0 1 0 0,0-1-1 0 0,0 0 0 0 0,-7 5 0 0 0,9-7-34 0 0,1-1-1 0 0,-26 18 102 0 0,14-9-76 0 0,-12 9-26 0 0,23-17 0 0 0,1 0 0 0 0,0 0 0 0 0,0 0 0 0 0,-1 0 0 0 0,1 0 0 0 0,-1 0 0 0 0,-1 0 0 0 0,2 1 0 0 0,-11 9 0 0 0,5-3-2836 0 0</inkml:trace>
</inkml:ink>
</file>

<file path=ppt/ink/ink5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5"/>
    </inkml:context>
    <inkml:brush xml:id="br0">
      <inkml:brushProperty name="width" value="0.025" units="cm"/>
      <inkml:brushProperty name="height" value="0.025" units="cm"/>
      <inkml:brushProperty name="color" value="#FFC114"/>
    </inkml:brush>
  </inkml:definitions>
  <inkml:trace contextRef="#ctx0" brushRef="#br0">202 8 2303 0 0,'0'0'18328'0'0,"-3"-6"-16369"0"0,-3 5-1775 0 0,0 1 1 0 0,0 0 0 0 0,0 0-1 0 0,0 0 1 0 0,-1 1-1 0 0,1 0 1 0 0,0 0-1 0 0,0 0 1 0 0,1 1 0 0 0,-1 0-1 0 0,0 0 1 0 0,0 1-1 0 0,1-1 1 0 0,0 1 0 0 0,-10 7-1 0 0,-44 38 552 0 0,59-48-565 0 0,0 0-102 0 0,-1 1 3 0 0,1-1 27 0 0,-12 6 535 0 0,-3-1-229 0 0,8-4-354 0 0,7-1-269 0 0,-1 2-1641 0 0</inkml:trace>
</inkml:ink>
</file>

<file path=ppt/ink/ink5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6"/>
    </inkml:context>
    <inkml:brush xml:id="br0">
      <inkml:brushProperty name="width" value="0.025" units="cm"/>
      <inkml:brushProperty name="height" value="0.025" units="cm"/>
      <inkml:brushProperty name="color" value="#FFC114"/>
    </inkml:brush>
  </inkml:definitions>
  <inkml:trace contextRef="#ctx0" brushRef="#br0">51 6 1839 0 0,'0'0'19352'0'0,"-2"-6"-17013"0"0,-5 26-2350 0 0,5-17 23 0 0,-1 2-25 0 0,1 0 1 0 0,-1 0-1 0 0,2 0 0 0 0,-1 0 1 0 0,-2 10-1 0 0,5-16 13 0 0,-2 3 0 0 0,-1 8 0 0 0,0-1 0 0 0,-2 3 0 0 0,-1 23 0 0 0,3-8 0 0 0,2 22 472 0 0,0-18-280 0 0,-1 39 869 0 0,-7-4-442 0 0,7-63-643 0 0,1 0 0 0 0,0 0 1 0 0,0 0-1 0 0,0 1 0 0 0,0-1 0 0 0,1 0 0 0 0,-1 0 1 0 0,1 0-1 0 0,0 0 0 0 0,0 0 0 0 0,0 0 0 0 0,0 0 1 0 0,2 2-1 0 0,3 8-40 0 0,-4-9 28 0 0,-2-2 22 0 0,1 0 0 0 0,0 1 1 0 0,0-1-1 0 0,0 0 0 0 0,0-1 0 0 0,1 1 0 0 0,-1 0 0 0 0,1 0 0 0 0,-1 0 0 0 0,1-1 0 0 0,2 3 0 0 0,-3-3 14 0 0,0 0 0 0 0,1 1 0 0 0,3 2-40 0 0,1 0 0 0 0,0 0 0 0 0,1 0 0 0 0,-1-1 0 0 0,1 0 0 0 0,-1 0 0 0 0,11 3 0 0 0,-5-2 24 0 0,-12-4 16 0 0,0 0-1 0 0,0 0 0 0 0,0 0 1 0 0,0 0-1 0 0,0 0 0 0 0,0 0 1 0 0,0 0-1 0 0,0 0 1 0 0,0-1-1 0 0,0 1 0 0 0,0 0 1 0 0,0 0-1 0 0,0 0 1 0 0,0 0-1 0 0,0 0 0 0 0,0 0 1 0 0,0 0-1 0 0,0 0 1 0 0,0 0-1 0 0,0 0 0 0 0,0 0 1 0 0,0 0-1 0 0,0 0 0 0 0,0 0 1 0 0,0 0-1 0 0,1 0 1 0 0,-1 0-1 0 0,0 0 0 0 0,0 0 1 0 0,16 7-46 0 0,28 14-18 0 0,18 3 64 0 0,-53-20 19 0 0,-6-2-1 0 0,0-1 0 0 0,0 0 0 0 0,0 1 1 0 0,0 0-1 0 0,-1-1 0 0 0,1 1 0 0 0,-1 0 0 0 0,1 0 1 0 0,-1 1-1 0 0,0-1 0 0 0,0 0 0 0 0,0 1 0 0 0,0 0 1 0 0,0-1-1 0 0,0 1 0 0 0,1 4 0 0 0,5 7 174 0 0,9 25 0 0 0,-10-2 83 0 0,-7-37-505 0 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2.977"/>
    </inkml:context>
    <inkml:brush xml:id="br0">
      <inkml:brushProperty name="width" value="0.025" units="cm"/>
      <inkml:brushProperty name="height" value="0.025" units="cm"/>
    </inkml:brush>
  </inkml:definitions>
  <inkml:trace contextRef="#ctx0" brushRef="#br0">1 0 1375 0 0,'0'0'19544'0'0,"0"1"-19477"0"0,1 0-83 0 0,0 0 0 0 0,1 0 0 0 0,-1 0 0 0 0,0 0 0 0 0,0 0 1 0 0,1-1-1 0 0,-1 1 0 0 0,1 0 0 0 0,-1-1 0 0 0,3 2 0 0 0,1-2-5865 0 0</inkml:trace>
</inkml:ink>
</file>

<file path=ppt/ink/ink5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7"/>
    </inkml:context>
    <inkml:brush xml:id="br0">
      <inkml:brushProperty name="width" value="0.025" units="cm"/>
      <inkml:brushProperty name="height" value="0.025" units="cm"/>
      <inkml:brushProperty name="color" value="#FFC114"/>
    </inkml:brush>
  </inkml:definitions>
  <inkml:trace contextRef="#ctx0" brushRef="#br0">0 6 3223 0 0,'0'0'15607'0'0,"0"0"-15659"0"0,2 0-45 0 0,3 0 56 0 0,0 0-1 0 0,1 0 1 0 0,-1-1 0 0 0,5 0 0 0 0,14-2 53 0 0,-20 3 110 0 0,0 0 0 0 0,0 0 1 0 0,0 1-1 0 0,0-1 0 0 0,0 1 0 0 0,0 0 0 0 0,0 0 0 0 0,0 0 1 0 0,-1 0-1 0 0,1 1 0 0 0,0 0 0 0 0,5 3 0 0 0,6 3 722 0 0,-15-8-766 0 0,5 5 212 0 0,-4-3-236 0 0,5 6 114 0 0,8 7 184 0 0,-13-14-342 0 0,1 0-20 0 0,0 0-1662 0 0</inkml:trace>
</inkml:ink>
</file>

<file path=ppt/ink/ink5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8"/>
    </inkml:context>
    <inkml:brush xml:id="br0">
      <inkml:brushProperty name="width" value="0.025" units="cm"/>
      <inkml:brushProperty name="height" value="0.025" units="cm"/>
      <inkml:brushProperty name="color" value="#FFC114"/>
    </inkml:brush>
  </inkml:definitions>
  <inkml:trace contextRef="#ctx0" brushRef="#br0">23 0 6247 0 0,'0'0'11040'0'0,"0"23"-7049"0"0,-3-7-2647 0 0,1-8-1190 0 0,0-1 1 0 0,1 0-1 0 0,0 15 0 0 0,-4 9 911 0 0,2-18-658 0 0,3-13-343 0 0,0 3-17 0 0,1 0-1 0 0,-1 0 0 0 0,0 0 1 0 0,-1 0-1 0 0,1-1 1 0 0,-2 6-1 0 0,0 5 53 0 0,1 4-20 0 0,0-1-1 0 0,1 1 1 0 0,1-1 0 0 0,0 1-1 0 0,6 27 1 0 0,-6-36-72 0 0,1-2 9 0 0,10 13-7 0 0,-8-13-15 0 0,1-1-1 0 0,1 1 1 0 0,-1-1 0 0 0,1 0-1 0 0,0 0 1 0 0,0 0-1 0 0,0-1 1 0 0,1 0 0 0 0,7 3-1 0 0,0 1 8 0 0,-5-3-3 0 0,-1 0 0 0 0,2 0-1 0 0,-1-1 1 0 0,1-1 0 0 0,14 5 0 0 0,-5-5-35 0 0,0-1-1 0 0,1 0 0 0 0,-1-2 1 0 0,20-1-1 0 0,137-12 38 0 0,-130 10 2 0 0,65-2 60 0 0,-95 6-7 0 0,1 1-1 0 0,-1 0 1 0 0,25 7 0 0 0,47 18 449 0 0,-63-18-347 0 0,-1 2 0 0 0,-1 0 1 0 0,29 19-1 0 0,-43-23-103 0 0,-1-1 0 0 0,0 1-1 0 0,0 0 1 0 0,-1 1 0 0 0,13 16 0 0 0,26 47 284 0 0,-33-46-300 0 0,-9-16-23 0 0,0-1-1 0 0,1 0 0 0 0,0-1 1 0 0,0 1-1 0 0,1-1 1 0 0,6 6-1 0 0,-7-7-14 0 0,1 1 0 0 0,18 18 0 0 0,-23-23 0 0 0,1-1 0 0 0,1 2 0 0 0,0-1 0 0 0,0 1 0 0 0,0-1 0 0 0,0 0 0 0 0,0 0 0 0 0,0-1 0 0 0,1 1 0 0 0,-1 0 0 0 0,0-1 0 0 0,5 1 0 0 0,-5 0 0 0 0,-4-2 0 0 0,8 2 0 0 0,3-1 0 0 0,22 6 64 0 0,-27-7-1291 0 0</inkml:trace>
</inkml:ink>
</file>

<file path=ppt/ink/ink5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9"/>
    </inkml:context>
    <inkml:brush xml:id="br0">
      <inkml:brushProperty name="width" value="0.025" units="cm"/>
      <inkml:brushProperty name="height" value="0.025" units="cm"/>
      <inkml:brushProperty name="color" value="#FFC114"/>
    </inkml:brush>
  </inkml:definitions>
  <inkml:trace contextRef="#ctx0" brushRef="#br0">0 0 3679 0 0,'0'0'13520'0'0,"15"19"-13296"0"0,-11-16-123 0 0,-1 0-1 0 0,1 0 0 0 0,0 0 0 0 0,0-1 1 0 0,0 1-1 0 0,0-1 0 0 0,0 0 1 0 0,6 2-1 0 0,44 10 1128 0 0,-39-10-1132 0 0,33 5 1440 0 0,-27-6-1368 0 0,22 7 448 0 0,-36-7 129 0 0,-4-2-1378 0 0</inkml:trace>
</inkml:ink>
</file>

<file path=ppt/ink/ink5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6"/>
    </inkml:context>
    <inkml:brush xml:id="br0">
      <inkml:brushProperty name="width" value="0.1" units="cm"/>
      <inkml:brushProperty name="height" value="0.1" units="cm"/>
      <inkml:brushProperty name="color" value="#004F8B"/>
    </inkml:brush>
  </inkml:definitions>
  <inkml:trace contextRef="#ctx0" brushRef="#br0">152 251 3223 0 0,'-23'-1'13934'0'0,"22"0"-13909"0"0,-1-1 189 0 0,-1 0 1 0 0,0 0-1 0 0,1 0 1 0 0,0-1-1 0 0,-1 0 1 0 0,1 1-1 0 0,0-1 1 0 0,0 0-1 0 0,0 0 1 0 0,1 0-1 0 0,-3-5 1 0 0,4 7-304 0 0,-1-1 1 0 0,0 1 0 0 0,1-1-1 0 0,-1 1 1 0 0,1-1-1 0 0,0 0 1 0 0,-1 1-1 0 0,1-1 1 0 0,0 0 0 0 0,0 1-1 0 0,0-1 1 0 0,0 0-1 0 0,0 1 1 0 0,1-1-1 0 0,-1 1 1 0 0,0-1-1 0 0,1 0 1 0 0,-1 1 0 0 0,1-1-1 0 0,0 1 1 0 0,-1-1-1 0 0,1 1 1 0 0,0-1-1 0 0,0 1 1 0 0,1-2 0 0 0,-2 3 53 0 0,1 0 0 0 0,0 0 0 0 0,-1-1 1 0 0,1 1-1 0 0,-1 0 0 0 0,1 0 1 0 0,0 0-1 0 0,-1 0 0 0 0,1 0 0 0 0,-1 0 1 0 0,1 0-1 0 0,0 0 0 0 0,-1 0 1 0 0,1 0-1 0 0,-1 0 0 0 0,1 0 0 0 0,0 0 1 0 0,-1 1-1 0 0,1-1 0 0 0,-1 0 0 0 0,1 0 1 0 0,-1 1-1 0 0,1-1 0 0 0,-1 0 1 0 0,1 1-1 0 0,-1-1 0 0 0,1 0 0 0 0,-1 1 1 0 0,1-1-1 0 0,-1 1 0 0 0,0-1 1 0 0,1 1-1 0 0,12 16-973 0 0,-12-15 1078 0 0,0-1-1 0 0,-1 1 1 0 0,1 0-1 0 0,-1 0 1 0 0,1 0-1 0 0,-1 0 1 0 0,0 0-1 0 0,0-1 1 0 0,0 1-1 0 0,0 0 1 0 0,0 0-1 0 0,0 0 1 0 0,-1 0-1 0 0,1 0 1 0 0,-1 0-1 0 0,1-1 1 0 0,-1 1-1 0 0,0 0 1 0 0,1 0-1 0 0,-1-1 1 0 0,0 1-1 0 0,0 0 1 0 0,0-1-1 0 0,-1 1 1 0 0,1-1-1 0 0,0 1 1 0 0,0-1-1 0 0,-1 0 1 0 0,1 0-1 0 0,-1 1 1 0 0,1-1-1 0 0,-1 0 1 0 0,0 0-1 0 0,1-1 1 0 0,-1 1-1 0 0,0 0 1 0 0,0 0-1 0 0,1-1 1 0 0,-1 1-1 0 0,0-1 1 0 0,0 0-1 0 0,0 1 1 0 0,0-1-1 0 0,0 0 1 0 0,0 0-1 0 0,1 0 1 0 0,-1 0-1 0 0,0-1 1 0 0,0 1-1 0 0,0 0 1 0 0,0-1-1 0 0,0 1 1 0 0,1-1-1 0 0,-1 0 1 0 0,0 0-1 0 0,0 1 1 0 0,1-1-1 0 0,-1 0 1 0 0,1-1-1 0 0,-1 1 1 0 0,1 0-1 0 0,-1 0 1 0 0,-1-3-1 0 0,2 3-170 0 0,-1-1-1 0 0,1 0 1 0 0,0 0 0 0 0,0 0-1 0 0,0 0 1 0 0,0 0 0 0 0,1 0-1 0 0,-1-1 1 0 0,0 1-1 0 0,1 0 1 0 0,-1 0 0 0 0,1 0-1 0 0,0-1 1 0 0,0 1-1 0 0,0 0 1 0 0,0 0 0 0 0,0-1-1 0 0,1 1 1 0 0,-1 0 0 0 0,0 0-1 0 0,1-1 1 0 0,0 1-1 0 0,-1 0 1 0 0,1 0 0 0 0,0 0-1 0 0,3-4 1 0 0,-4 6 58 0 0,1 0 0 0 0,-1 0 0 0 0,0 0 0 0 0,1 0 0 0 0,-1 0-1 0 0,1 0 1 0 0,-1 0 0 0 0,1 0 0 0 0,-1 0 0 0 0,1 0 0 0 0,-1 0 0 0 0,0 0 0 0 0,1 0 0 0 0,-1 0 0 0 0,1 0 0 0 0,-1 1 0 0 0,1-1-1 0 0,-1 0 1 0 0,0 0 0 0 0,1 1 0 0 0,-1-1 0 0 0,0 0 0 0 0,1 0 0 0 0,-1 1 0 0 0,0-1 0 0 0,1 0 0 0 0,-1 1 0 0 0,0-1 0 0 0,1 0-1 0 0,-1 1 1 0 0,0 0 0 0 0,11 12 184 0 0,-11-13-182 0 0,3 4 84 0 0,-1 0 1 0 0,1 0-1 0 0,-1 0 0 0 0,0 0 0 0 0,0 0 0 0 0,-1 0 1 0 0,1 1-1 0 0,-1-1 0 0 0,0 1 0 0 0,0-1 0 0 0,0 1 1 0 0,-1 0-1 0 0,0-1 0 0 0,0 6 0 0 0,0-10 13 0 0,0 0-1 0 0,0 1 1 0 0,0-1 0 0 0,0 0-1 0 0,0 1 1 0 0,0-1-1 0 0,0 0 1 0 0,0 1 0 0 0,-1-1-1 0 0,1 0 1 0 0,0 1-1 0 0,0-1 1 0 0,0 0 0 0 0,-1 0-1 0 0,1 1 1 0 0,0-1-1 0 0,0 0 1 0 0,0 0 0 0 0,-1 1-1 0 0,1-1 1 0 0,0 0-1 0 0,-1 0 1 0 0,1 1 0 0 0,0-1-1 0 0,-1 0 1 0 0,1 0-1 0 0,0 0 1 0 0,0 0 0 0 0,-1 0-1 0 0,1 0 1 0 0,-1 0-1 0 0,1 0 1 0 0,0 1 0 0 0,-1-1-1 0 0,1 0 1 0 0,0 0-1 0 0,-1 0 1 0 0,1-1 0 0 0,0 1-1 0 0,-1 0 1 0 0,1 0-1 0 0,0 0 1 0 0,-1 0 0 0 0,-12-4-119 0 0,8 1 155 0 0,-1-1-1 0 0,1 1 1 0 0,0-1-1 0 0,0-1 1 0 0,0 1 0 0 0,0-1-1 0 0,1 1 1 0 0,-4-7-1 0 0,6 9-95 0 0,-1-1-31 0 0,1 0-1 0 0,-1-1 1 0 0,1 1-1 0 0,-1-1 0 0 0,1 0 1 0 0,0 0-1 0 0,1 0 0 0 0,-1 0 1 0 0,-1-5-1 0 0,3 6 19 0 0,0 0-1 0 0,0 0 1 0 0,0 0-1 0 0,0 0 1 0 0,1 0-1 0 0,0-3 1 0 0,1-2-24 0 0,-1-1 0 0 0,0-15 360 0 0,5 42-866 0 0,0 39 1619 0 0,-7-58-1078 0 0,0 0 0 0 0,1 0 0 0 0,-1 1-1 0 0,0-1 1 0 0,1 0 0 0 0,-1 0 0 0 0,0 0-1 0 0,1 0 1 0 0,-1 0 0 0 0,1 0 0 0 0,-1 0 0 0 0,1 0-1 0 0,0 0 1 0 0,-1 0 0 0 0,1 0 0 0 0,0 0-1 0 0,0 0 1 0 0,0 0 0 0 0,0 0 0 0 0,0-2 0 0 0,1-25-215 0 0,-1 22 204 0 0,8-33 2472 0 0,-11 60-4112 0 0,0 8 540 0 0,-2 21 1842 0 0,4-51-749 0 0,0 0 0 0 0,0 0 0 0 0,0 0 0 0 0,0 0 0 0 0,1 0 1 0 0,-1 0-1 0 0,0-1 0 0 0,0 1 0 0 0,1 0 0 0 0,-1 0 0 0 0,1-1 1 0 0,-1 1-1 0 0,1 0 0 0 0,0-2 0 0 0,-2-6-60 0 0,1 1 0 0 0,0-1-1 0 0,1-11 234 0 0,0 18-61 0 0,0 1-92 0 0,0 0 0 0 0,0 0 0 0 0,-1 0-1 0 0,1 1 1 0 0,0-1 0 0 0,0 0-1 0 0,0 0 1 0 0,0 0 0 0 0,0 0 0 0 0,0 0-1 0 0,0 0 1 0 0,1 0 0 0 0,-1 0 0 0 0,0 1-1 0 0,1-3 1 0 0,1 1-127 0 0,-2 1 130 0 0,1 0 0 0 0,0-1 0 0 0,0 1 0 0 0,-1 0 0 0 0,1 0 0 0 0,-1-1 0 0 0,1 1 0 0 0,-1-1 0 0 0,1 1 0 0 0,-1-1 0 0 0,0 1 0 0 0,0 0 0 0 0,0-3 0 0 0,0 4 118 0 0,7-14 139 0 0,-7 14-256 0 0,6-10 0 0 0,-4 9 0 0 0,-1 0 0 0 0,0 0 0 0 0,0-1 0 0 0,1 1 0 0 0,-1 0 0 0 0,0 0 0 0 0,0 0 0 0 0,0-1 0 0 0,1 1 0 0 0,-1 0 0 0 0,0 0 11 0 0,37-23 306 0 0,-38 24-315 0 0,17-8 296 0 0,1 2-178 0 0,-17 6-72 0 0,1-1-36 0 0,15-3 132 0 0,-15 3-144 0 0,0 1 0 0 0,0-1 0 0 0,2 0 118 0 0,20-3 159 0 0,1 2-96 0 0,26 8 350 0 0,-50-6-488 0 0,1 0-33 0 0,0 0-10 0 0,0 0 0 0 0,0 0 0 0 0,0 0 0 0 0,0 1 0 0 0,0 0 11 0 0,0-1 32 0 0,0 1-33 0 0,0-1 1 0 0,-2 1 42 0 0,2-1 0 0 0,0 1-31 0 0,-2-1 31 0 0,1 0 24 0 0,0 0-50 0 0,1 1 0 0 0,-1-1 0 0 0,1 1 0 0 0,-1-1 0 0 0,1 1 0 0 0,-1 0 0 0 0,1 0 0 0 0,-1-1 0 0 0,1 1 0 0 0,1 2-1 0 0,25 21 441 0 0,10 8-211 0 0,-33-28-213 0 0,-1-1 0 0 0,-1 1 1 0 0,1 0-1 0 0,0 0 0 0 0,-1 0 0 0 0,0 1 0 0 0,0-1 0 0 0,0 1 1 0 0,-1 0-1 0 0,4 8 0 0 0,2 8 138 0 0,-6-15-168 0 0,-1-2 43 0 0,1 1 0 0 0,-1-1-1 0 0,-1 1 1 0 0,1 0 0 0 0,0-1-1 0 0,-1 1 1 0 0,0 4 0 0 0,0-9-3 0 0,0 4 203 0 0,0-2-191 0 0,0-1-6 0 0,-1 1-36 0 0,1 0 19 0 0,0 0-20 0 0,-1-1 20 0 0,2 2-3 0 0,-5 10 9 0 0,4-13 0 0 0,0 2-25 0 0,-1 0 19 0 0,1 0-31 0 0,-1-1-11 0 0,1 1 0 0 0,-1 0 0 0 0,0 4 125 0 0,-4 2 600 0 0,-2 2-588 0 0,7-10-84 0 0,-1 0 12 0 0,0 1-6 0 0,0 0-36 0 0,1 0 19 0 0,-1 0-31 0 0,0 0-11 0 0,0 1 0 0 0,0-1 0 0 0,0 0 0 0 0,-1 0 129 0 0,2-1-70 0 0,-1 1-36 0 0,0 0 30 0 0,0-1 0 0 0,0 1-31 0 0,0-1 31 0 0,0 1 0 0 0,0-1-31 0 0,-1 1-19 0 0,1 0 1 0 0,-1 0 0 0 0,0-1-1 0 0,1 1 1 0 0,-1-1-1 0 0,0 1 1 0 0,0-1-1 0 0,0 0 1 0 0,0 1 0 0 0,1-1-1 0 0,-1 0 1 0 0,0 0-1 0 0,-3-1 1 0 0,-1 1-1 0 0,-22-1-75 0 0,26 1 72 0 0,1 0 0 0 0,-1-1 0 0 0,1 1 0 0 0,0 0 0 0 0,-1 0 0 0 0,-1-1 38 0 0,1 0-18 0 0,0 1 0 0 0,0-1 0 0 0,0 1 0 0 0,0 0 0 0 0,0 0-1 0 0,0 0 1 0 0,0 0 0 0 0,0 0 0 0 0,0 0 0 0 0,0 0 0 0 0,0 1 0 0 0,0-1-1 0 0,0 1 1 0 0,-2 0 0 0 0,3 0-20 0 0,-1 0 0 0 0,0-1 0 0 0,0 1 0 0 0,1-1 0 0 0,-1 1 0 0 0,0-1 0 0 0,-2 1-15 0 0,0 1-1 0 0,0-1 1 0 0,0-1-1 0 0,-1 1 1 0 0,1-1-1 0 0,0 1 1 0 0,0-1-1 0 0,-8-1 1 0 0,-1 0-27 0 0,3 0-24 0 0,0-1-1 0 0,1 0 1 0 0,-1 0 0 0 0,-12-6 0 0 0,-12-6 10 0 0,-1 0-69 0 0,33 13 134 0 0,0 0-50 0 0,-1 0 0 0 0,0-1 0 0 0,1 1 0 0 0,0-1 0 0 0,-1 0 0 0 0,-2-3 0 0 0,4 5-13 0 0,11 6-3800 0 0,0-2 3799 0 0,10 5 1 0 0,27 13-62 0 0,10-5 52 0 0,-39-12 64 0 0,12 1 0 0 0,-28-5 0 0 0,1 0 0 0 0,-5-1 0 0 0,28 3 0 0 0,-24-3 0 0 0,0 0 11 0 0,-1 0 32 0 0,0 1-33 0 0,2-1-10 0 0,24 0-154 0 0,-26 0 129 0 0,-1 0 1 0 0,1 0 0 0 0,0-1 0 0 0,0 1 0 0 0,-1 0 0 0 0,1 0 0 0 0,0-1 0 0 0,0 1 0 0 0,-1-1 0 0 0,1 1 0 0 0,0 0 0 0 0,-1-1 0 0 0,1 1 0 0 0,-1-1 0 0 0,1 0 0 0 0,-1 1 0 0 0,1-1 0 0 0,-1 1 0 0 0,1-1 0 0 0,-1 0 0 0 0,1 1 0 0 0,-1-1 0 0 0,0 0 0 0 0,1 0 0 0 0,-1 0 0 0 0,5-16-580 0 0,-5 17 603 0 0,1-4-3 0 0,0-15 11 0 0,-1 18 36 0 0,0 1-72 0 0,0-1 1 0 0,0 0 0 0 0,0 1 0 0 0,0-1 0 0 0,-1 0 0 0 0,1 1 0 0 0,0-1 0 0 0,0 0 0 0 0,0 1 0 0 0,1-1 0 0 0,-1 0 0 0 0,0 0 0 0 0,0 1 0 0 0,0-1 0 0 0,0 0 0 0 0,1 1-1 0 0,-1-1 1 0 0,0 1 0 0 0,1-2 0 0 0,-1 2-136 0 0,0-1 87 0 0,2-2-242 0 0,-2 1 307 0 0,1 1 12 0 0,0-1-12 0 0,-1 2-36 0 0,1-1 36 0 0,0-1 12 0 0,0 1 0 0 0,0-2-4 0 0,0 0-1 0 0,0 0 1 0 0,0 1-1 0 0,0-1 1 0 0,0 0-1 0 0,-1 0 1 0 0,1 0-1 0 0,-1 0 1 0 0,0 0-1 0 0,0 0 1 0 0,0 0-1 0 0,0-4 1 0 0,-8-27 227 0 0,6 30-196 0 0,2 1 63 0 0,-2-5 100 0 0,-1 0-1 0 0,1 1 0 0 0,-1-1 0 0 0,-1 1 0 0 0,1 0 1 0 0,-10-14-1 0 0,9 18-33 0 0,0-1 1 0 0,-1 0-1 0 0,1 1 0 0 0,-1 0 1 0 0,0 0-1 0 0,0 0 0 0 0,0 1 0 0 0,0 0 1 0 0,0 0-1 0 0,-1 0 0 0 0,-6-1 1 0 0,2 1-177 0 0,6 0 106 0 0,-1 1 1 0 0,1 1-1 0 0,0-1 0 0 0,0 0 0 0 0,0 1 1 0 0,-1 0-1 0 0,1 0 0 0 0,0 0 0 0 0,-1 1 1 0 0,1-1-1 0 0,0 1 0 0 0,0 0 1 0 0,-7 2-1 0 0,4 0-61 0 0,4-3-22 0 0,1 1 0 0 0,0-1 0 0 0,-1 1 0 0 0,1 0 0 0 0,0 0 0 0 0,0 0 0 0 0,-4 3 0 0 0,5-3-83 0 0,-1 0-13 0 0,-3 4-147 0 0,0 4 54 0 0,3-2 33 0 0,1-2 86 0 0,0 0 0 0 0,0-1 1 0 0,1 1-1 0 0,0 0 0 0 0,0 0 0 0 0,0-1 0 0 0,0 1 0 0 0,1 0 1 0 0,0 0-1 0 0,0-1 0 0 0,2 6 0 0 0,-2-5-23 0 0,1 1 16 0 0,0 0 1 0 0,0 0-1 0 0,1 0 0 0 0,-1-1 0 0 0,1 1 1 0 0,1-1-1 0 0,-1 1 0 0 0,1-1 0 0 0,0 0 1 0 0,0 0-1 0 0,0-1 0 0 0,1 1 0 0 0,-1-1 1 0 0,1 0-1 0 0,0 0 0 0 0,1-1 0 0 0,-1 1 1 0 0,8 2-1 0 0,-9-4 54 0 0,0 0 0 0 0,1-1 0 0 0,-1 1 0 0 0,0-1 0 0 0,1 0 1 0 0,-1-1-1 0 0,0 1 0 0 0,1-1 0 0 0,-1 0 0 0 0,6 0 0 0 0,-8-1-5 0 0,0 1 0 0 0,0-1 0 0 0,0 0-1 0 0,0 0 1 0 0,0 0 0 0 0,0 0 0 0 0,0 0-1 0 0,0 0 1 0 0,-1-1 0 0 0,1 1 0 0 0,1-3 0 0 0,-2 4-49 0 0</inkml:trace>
</inkml:ink>
</file>

<file path=ppt/ink/ink5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9"/>
    </inkml:context>
    <inkml:brush xml:id="br0">
      <inkml:brushProperty name="width" value="0.025" units="cm"/>
      <inkml:brushProperty name="height" value="0.025" units="cm"/>
      <inkml:brushProperty name="color" value="#00A0D7"/>
    </inkml:brush>
  </inkml:definitions>
  <inkml:trace contextRef="#ctx0" brushRef="#br0">3 100 3679 0 0,'9'-6'10746'0'0,"-10"-1"42"0"0,0 1-7711 0 0,0-1-7160 0 0,-5-33 4081 0 0,3 13-2906 0 0,3 20 690 0 0</inkml:trace>
</inkml:ink>
</file>

<file path=ppt/ink/ink5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0"/>
    </inkml:context>
    <inkml:brush xml:id="br0">
      <inkml:brushProperty name="width" value="0.025" units="cm"/>
      <inkml:brushProperty name="height" value="0.025" units="cm"/>
      <inkml:brushProperty name="color" value="#00A0D7"/>
    </inkml:brush>
  </inkml:definitions>
  <inkml:trace contextRef="#ctx0" brushRef="#br0">39 97 4607 0 0,'0'0'16712'0'0,"-10"-17"-14128"0"0,4 3-3312 0 0,0-1-1 0 0,-9-29 1 0 0,14 38-1151 0 0</inkml:trace>
</inkml:ink>
</file>

<file path=ppt/ink/ink5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1"/>
    </inkml:context>
    <inkml:brush xml:id="br0">
      <inkml:brushProperty name="width" value="0.025" units="cm"/>
      <inkml:brushProperty name="height" value="0.025" units="cm"/>
      <inkml:brushProperty name="color" value="#00A0D7"/>
    </inkml:brush>
  </inkml:definitions>
  <inkml:trace contextRef="#ctx0" brushRef="#br0">79 95 2303 0 0,'0'0'19032'0'0,"-4"-4"-16937"0"0,-5-5-1574 0 0,2 2-704 0 0,-30-33 729 0 0,33 35-1598 0 0,0-1 0 0 0,0 0 0 0 0,-3-7 0 0 0,5 9-6295 0 0</inkml:trace>
</inkml:ink>
</file>

<file path=ppt/ink/ink5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2"/>
    </inkml:context>
    <inkml:brush xml:id="br0">
      <inkml:brushProperty name="width" value="0.025" units="cm"/>
      <inkml:brushProperty name="height" value="0.025" units="cm"/>
      <inkml:brushProperty name="color" value="#00A0D7"/>
    </inkml:brush>
  </inkml:definitions>
  <inkml:trace contextRef="#ctx0" brushRef="#br0">95 66 7343 0 0,'0'0'13640'0'0,"-16"-12"-10408"0"0,-10-4-3174 0 0,-6-5-125 0 0,12 5-3857 0 0</inkml:trace>
</inkml:ink>
</file>

<file path=ppt/ink/ink5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3"/>
    </inkml:context>
    <inkml:brush xml:id="br0">
      <inkml:brushProperty name="width" value="0.025" units="cm"/>
      <inkml:brushProperty name="height" value="0.025" units="cm"/>
      <inkml:brushProperty name="color" value="#00A0D7"/>
    </inkml:brush>
  </inkml:definitions>
  <inkml:trace contextRef="#ctx0" brushRef="#br0">106 58 5983 0 0,'0'0'15439'0'0,"-15"-9"-11625"0"0,-27-13-2966 0 0,30 16-2375 0 0,-21-12 1 0 0,30 16-434 0 0</inkml:trace>
</inkml:ink>
</file>

<file path=ppt/ink/ink5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4"/>
    </inkml:context>
    <inkml:brush xml:id="br0">
      <inkml:brushProperty name="width" value="0.025" units="cm"/>
      <inkml:brushProperty name="height" value="0.025" units="cm"/>
      <inkml:brushProperty name="color" value="#00A0D7"/>
    </inkml:brush>
  </inkml:definitions>
  <inkml:trace contextRef="#ctx0" brushRef="#br0">109 41 4143 0 0,'0'0'14183'0'0,"-3"-1"-10631"0"0,-11-5-1238 0 0,-8-1-949 0 0,10 5-1722 0 0,1-2 0 0 0,0 0 0 0 0,-18-9-1 0 0,23 9-1387 0 0</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4.102"/>
    </inkml:context>
    <inkml:brush xml:id="br0">
      <inkml:brushProperty name="width" value="0.025" units="cm"/>
      <inkml:brushProperty name="height" value="0.025" units="cm"/>
    </inkml:brush>
  </inkml:definitions>
  <inkml:trace contextRef="#ctx0" brushRef="#br0">30 48 5063 0 0,'3'-4'11575'0'0,"9"-9"-10926"0"0,-12 13-574 0 0,0 0 0 0 0,0 0 0 0 0,0 0 0 0 0,0 0 0 0 0,0 0 0 0 0,0-1 0 0 0,0 1 0 0 0,1 0 0 0 0,-1 0 0 0 0,0 0 0 0 0,0 0 0 0 0,0 0 0 0 0,0 0 0 0 0,0 0 0 0 0,0 0 0 0 0,0 0 0 0 0,0 0 0 0 0,0-1 0 0 0,0 1 0 0 0,0 0 0 0 0,0 0 0 0 0,0 0 0 0 0,0 0 0 0 0,0 0 0 0 0,0 0 0 0 0,0 0 0 0 0,0-1 0 0 0,0 1 0 0 0,0 0 0 0 0,0 0 0 0 0,0 0 0 0 0,0 0 0 0 0,0 0 0 0 0,0 0 0 0 0,0 0 0 0 0,0-1 0 0 0,0 1-1 0 0,0 0 1 0 0,0 0 0 0 0,0 0 0 0 0,0 0 0 0 0,0 0 0 0 0,0 0 0 0 0,0 0 0 0 0,0 0 0 0 0,0 0 0 0 0,0-1 0 0 0,-1 1 0 0 0,1 0 0 0 0,0 0 0 0 0,0 0 0 0 0,0 0 0 0 0,0 0 0 0 0,0 0 0 0 0,0 0 0 0 0,-10 1 1080 0 0,-12 7-1023 0 0,21-7 158 0 0,1-1-61 0 0,21-6-2698 0 0,-19 5 2507 0 0,0-1 1 0 0,0 1-1 0 0,0-1 0 0 0,0 1 0 0 0,0-1 1 0 0,0 0-1 0 0,-1 0 0 0 0,1 0 0 0 0,-1 0 0 0 0,1 0 1 0 0,1-3-1 0 0,-3 5 407 0 0,-10-5 2015 0 0,8 5-2486 0 0,-1 1-1 0 0,0-1 1 0 0,0 1 0 0 0,0 0-1 0 0,1 0 1 0 0,-1 0 0 0 0,1 0-1 0 0,-1 0 1 0 0,1 1-1 0 0,-1-1 1 0 0,1 1 0 0 0,-1 0-1 0 0,1-1 1 0 0,0 1 0 0 0,0 0-1 0 0,0 0 1 0 0,-2 3-1 0 0,5-4-143 0 0,0-1-1 0 0,0 1 1 0 0,0-1-1 0 0,0 1 1 0 0,0-1-1 0 0,0 0 1 0 0,0 1-1 0 0,0-1 0 0 0,0 0 1 0 0,0 0-1 0 0,0 0 1 0 0,2 0-1 0 0,19-4-3643 0 0,-20 4 2460 0 0</inkml:trace>
</inkml:ink>
</file>

<file path=ppt/ink/ink5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5"/>
    </inkml:context>
    <inkml:brush xml:id="br0">
      <inkml:brushProperty name="width" value="0.025" units="cm"/>
      <inkml:brushProperty name="height" value="0.025" units="cm"/>
      <inkml:brushProperty name="color" value="#00A0D7"/>
    </inkml:brush>
  </inkml:definitions>
  <inkml:trace contextRef="#ctx0" brushRef="#br0">83 8 7367 0 0,'0'0'10620'0'0,"-8"-2"-3051"0"0,-7-2-6211 0 0,11 3-1264 0 0,-1 1 0 0 0,1-1 0 0 0,0 1 0 0 0,-1 0 0 0 0,1 0 0 0 0,-8 2 0 0 0,-4-1-1798 0 0,10 0 51 0 0</inkml:trace>
</inkml:ink>
</file>

<file path=ppt/ink/ink5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6"/>
    </inkml:context>
    <inkml:brush xml:id="br0">
      <inkml:brushProperty name="width" value="0.025" units="cm"/>
      <inkml:brushProperty name="height" value="0.025" units="cm"/>
      <inkml:brushProperty name="color" value="#00A0D7"/>
    </inkml:brush>
  </inkml:definitions>
  <inkml:trace contextRef="#ctx0" brushRef="#br0">86 1 15487 0 0,'0'0'5866'0'0,"-6"3"-1344"0"0,-7 2-3026 0 0,-12 4-927 0 0,-10 3-4323 0 0,29-9 2135 0 0</inkml:trace>
</inkml:ink>
</file>

<file path=ppt/ink/ink5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7"/>
    </inkml:context>
    <inkml:brush xml:id="br0">
      <inkml:brushProperty name="width" value="0.025" units="cm"/>
      <inkml:brushProperty name="height" value="0.025" units="cm"/>
      <inkml:brushProperty name="color" value="#00A0D7"/>
    </inkml:brush>
  </inkml:definitions>
  <inkml:trace contextRef="#ctx0" brushRef="#br0">66 1 7367 0 0,'0'0'15685'0'0,"-18"8"-11507"0"0,12-3-4594 0 0,-1 1 1 0 0,1 0-1 0 0,0 0 0 0 0,-6 10 1 0 0,5-8-2702 0 0,3-3-4999 0 0</inkml:trace>
</inkml:ink>
</file>

<file path=ppt/ink/ink5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8"/>
    </inkml:context>
    <inkml:brush xml:id="br0">
      <inkml:brushProperty name="width" value="0.025" units="cm"/>
      <inkml:brushProperty name="height" value="0.025" units="cm"/>
      <inkml:brushProperty name="color" value="#00A0D7"/>
    </inkml:brush>
  </inkml:definitions>
  <inkml:trace contextRef="#ctx0" brushRef="#br0">40 0 11775 0 0,'0'0'13775'0'0,"-15"16"-10854"0"0,-6 15-8186 0 0,17-25-3262 0 0</inkml:trace>
</inkml:ink>
</file>

<file path=ppt/ink/ink5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09"/>
    </inkml:context>
    <inkml:brush xml:id="br0">
      <inkml:brushProperty name="width" value="0.025" units="cm"/>
      <inkml:brushProperty name="height" value="0.025" units="cm"/>
      <inkml:brushProperty name="color" value="#00A0D7"/>
    </inkml:brush>
  </inkml:definitions>
  <inkml:trace contextRef="#ctx0" brushRef="#br0">33 0 4143 0 0,'0'0'17015'0'0,"-1"5"-10650"0"0,-3 5-5624 0 0,-3 9-1895 0 0,-11 19 0 0 0,15-33-571 0 0</inkml:trace>
</inkml:ink>
</file>

<file path=ppt/ink/ink5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0"/>
    </inkml:context>
    <inkml:brush xml:id="br0">
      <inkml:brushProperty name="width" value="0.025" units="cm"/>
      <inkml:brushProperty name="height" value="0.025" units="cm"/>
      <inkml:brushProperty name="color" value="#00A0D7"/>
    </inkml:brush>
  </inkml:definitions>
  <inkml:trace contextRef="#ctx0" brushRef="#br0">8 0 2303 0 0,'0'0'22573'0'0,"-2"20"-20007"0"0,0 41-4259 0 0,0-35-7345 0 0,1-20 1822 0 0</inkml:trace>
</inkml:ink>
</file>

<file path=ppt/ink/ink5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1"/>
    </inkml:context>
    <inkml:brush xml:id="br0">
      <inkml:brushProperty name="width" value="0.025" units="cm"/>
      <inkml:brushProperty name="height" value="0.025" units="cm"/>
      <inkml:brushProperty name="color" value="#00A0D7"/>
    </inkml:brush>
  </inkml:definitions>
  <inkml:trace contextRef="#ctx0" brushRef="#br0">1 0 1839 0 0,'0'0'18604'0'0,"0"4"-13910"0"0,2 11-4312 0 0,0 17-274 0 0,0-1-3986 0 0,-1-26 2096 0 0</inkml:trace>
</inkml:ink>
</file>

<file path=ppt/ink/ink5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2"/>
    </inkml:context>
    <inkml:brush xml:id="br0">
      <inkml:brushProperty name="width" value="0.025" units="cm"/>
      <inkml:brushProperty name="height" value="0.025" units="cm"/>
      <inkml:brushProperty name="color" value="#00A0D7"/>
    </inkml:brush>
  </inkml:definitions>
  <inkml:trace contextRef="#ctx0" brushRef="#br0">0 0 12583 0 0,'0'0'12316'0'0,"9"34"-11840"0"0,0-2-3067 0 0,-8-27 1302 0 0</inkml:trace>
</inkml:ink>
</file>

<file path=ppt/ink/ink5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3"/>
    </inkml:context>
    <inkml:brush xml:id="br0">
      <inkml:brushProperty name="width" value="0.025" units="cm"/>
      <inkml:brushProperty name="height" value="0.025" units="cm"/>
      <inkml:brushProperty name="color" value="#00A0D7"/>
    </inkml:brush>
  </inkml:definitions>
  <inkml:trace contextRef="#ctx0" brushRef="#br0">0 1 1375 0 0,'0'0'24377'0'0,"14"15"-24099"0"0,-2-2-680 0 0,6 7-554 0 0,-7-5-7042 0 0,-7-11 811 0 0</inkml:trace>
</inkml:ink>
</file>

<file path=ppt/ink/ink5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4"/>
    </inkml:context>
    <inkml:brush xml:id="br0">
      <inkml:brushProperty name="width" value="0.025" units="cm"/>
      <inkml:brushProperty name="height" value="0.025" units="cm"/>
      <inkml:brushProperty name="color" value="#00A0D7"/>
    </inkml:brush>
  </inkml:definitions>
  <inkml:trace contextRef="#ctx0" brushRef="#br0">0 1 5063 0 0,'0'0'21759'0'0,"13"15"-22350"0"0,-8-9 505 0 0,1 0-1 0 0,-1 0 0 0 0,1-1 1 0 0,0 0-1 0 0,13 9 1 0 0,5-1-6253 0 0,-19-10-899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4.800"/>
    </inkml:context>
    <inkml:brush xml:id="br0">
      <inkml:brushProperty name="width" value="0.025" units="cm"/>
      <inkml:brushProperty name="height" value="0.025" units="cm"/>
    </inkml:brush>
  </inkml:definitions>
  <inkml:trace contextRef="#ctx0" brushRef="#br0">0 0 2303 0 0,'0'0'13639'0'0,"4"3"-9159"0"0,11 6-4631 0 0,3-3 475 0 0,-13-8-3857 0 0,-3 2 842 0 0</inkml:trace>
</inkml:ink>
</file>

<file path=ppt/ink/ink5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5"/>
    </inkml:context>
    <inkml:brush xml:id="br0">
      <inkml:brushProperty name="width" value="0.025" units="cm"/>
      <inkml:brushProperty name="height" value="0.025" units="cm"/>
      <inkml:brushProperty name="color" value="#00A0D7"/>
    </inkml:brush>
  </inkml:definitions>
  <inkml:trace contextRef="#ctx0" brushRef="#br0">1 1 5063 0 0,'0'0'19404'0'0,"18"10"-19400"0"0,47 22-2511 0 0,-61-30 726 0 0</inkml:trace>
</inkml:ink>
</file>

<file path=ppt/ink/ink5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6"/>
    </inkml:context>
    <inkml:brush xml:id="br0">
      <inkml:brushProperty name="width" value="0.025" units="cm"/>
      <inkml:brushProperty name="height" value="0.025" units="cm"/>
      <inkml:brushProperty name="color" value="#00A0D7"/>
    </inkml:brush>
  </inkml:definitions>
  <inkml:trace contextRef="#ctx0" brushRef="#br0">0 0 10735 0 0,'0'0'7792'0'0,"21"2"-7501"0"0,15 3 102 0 0,-22-4-453 0 0,0 1 0 0 0,23 6 0 0 0,-34-7-980 0 0</inkml:trace>
</inkml:ink>
</file>

<file path=ppt/ink/ink5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7"/>
    </inkml:context>
    <inkml:brush xml:id="br0">
      <inkml:brushProperty name="width" value="0.025" units="cm"/>
      <inkml:brushProperty name="height" value="0.025" units="cm"/>
      <inkml:brushProperty name="color" value="#00A0D7"/>
    </inkml:brush>
  </inkml:definitions>
  <inkml:trace contextRef="#ctx0" brushRef="#br0">1 0 3223 0 0,'0'0'17364'0'0,"21"6"-16885"0"0,44-7-1356 0 0,-60 2-257 0 0</inkml:trace>
</inkml:ink>
</file>

<file path=ppt/ink/ink5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8"/>
    </inkml:context>
    <inkml:brush xml:id="br0">
      <inkml:brushProperty name="width" value="0.025" units="cm"/>
      <inkml:brushProperty name="height" value="0.025" units="cm"/>
      <inkml:brushProperty name="color" value="#00A0D7"/>
    </inkml:brush>
  </inkml:definitions>
  <inkml:trace contextRef="#ctx0" brushRef="#br0">0 27 5527 0 0,'0'0'16166'0'0,"1"0"-16068"0"0,5 0-141 0 0,1 0-1 0 0,-1 0 1 0 0,1-1-1 0 0,-1 0 1 0 0,0 0-1 0 0,1-1 1 0 0,-1 0-1 0 0,0 0 1 0 0,0 0-1 0 0,7-4 1 0 0,4-1-1660 0 0,-11 5 628 0 0</inkml:trace>
</inkml:ink>
</file>

<file path=ppt/ink/ink5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19"/>
    </inkml:context>
    <inkml:brush xml:id="br0">
      <inkml:brushProperty name="width" value="0.025" units="cm"/>
      <inkml:brushProperty name="height" value="0.025" units="cm"/>
      <inkml:brushProperty name="color" value="#00A0D7"/>
    </inkml:brush>
  </inkml:definitions>
  <inkml:trace contextRef="#ctx0" brushRef="#br0">1 71 10735 0 0,'0'0'11429'0'0,"0"0"-11354"0"0,51-45 272 0 0,-31 24-7159 0 0,-15 16 29 0 0</inkml:trace>
</inkml:ink>
</file>

<file path=ppt/ink/ink5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0"/>
    </inkml:context>
    <inkml:brush xml:id="br0">
      <inkml:brushProperty name="width" value="0.025" units="cm"/>
      <inkml:brushProperty name="height" value="0.025" units="cm"/>
      <inkml:brushProperty name="color" value="#00A0D7"/>
    </inkml:brush>
  </inkml:definitions>
  <inkml:trace contextRef="#ctx0" brushRef="#br0">0 56 3767 0 0,'0'0'18864'0'0,"0"-1"-18931"0"0,4 0 96 0 0,-1-1 0 0 0,1 0 0 0 0,-1-1 0 0 0,0 1 0 0 0,0 0 0 0 0,0-1 0 0 0,0 0-1 0 0,-1 0 1 0 0,1 1 0 0 0,-1-2 0 0 0,4-4 0 0 0,3-11-8378 0 0</inkml:trace>
</inkml:ink>
</file>

<file path=ppt/ink/ink5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1"/>
    </inkml:context>
    <inkml:brush xml:id="br0">
      <inkml:brushProperty name="width" value="0.025" units="cm"/>
      <inkml:brushProperty name="height" value="0.025" units="cm"/>
      <inkml:brushProperty name="color" value="#00A0D7"/>
    </inkml:brush>
  </inkml:definitions>
  <inkml:trace contextRef="#ctx0" brushRef="#br0">1 72 8375 0 0,'0'0'14720'0'0,"11"-16"-14645"0"0,1-20-86 0 0,-9 20-7071 0 0,-3 12 164 0 0</inkml:trace>
</inkml:ink>
</file>

<file path=ppt/ink/ink5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2"/>
    </inkml:context>
    <inkml:brush xml:id="br0">
      <inkml:brushProperty name="width" value="0.025" units="cm"/>
      <inkml:brushProperty name="height" value="0.025" units="cm"/>
      <inkml:brushProperty name="color" value="#00A0D7"/>
    </inkml:brush>
  </inkml:definitions>
  <inkml:trace contextRef="#ctx0" brushRef="#br0">1 68 1375 0 0,'0'0'17902'0'0,"9"-17"-16548"0"0,-3-15-849 0 0,-4 18-1718 0 0,-1 9 497 0 0</inkml:trace>
</inkml:ink>
</file>

<file path=ppt/ink/ink5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423"/>
    </inkml:context>
    <inkml:brush xml:id="br0">
      <inkml:brushProperty name="width" value="0.025" units="cm"/>
      <inkml:brushProperty name="height" value="0.025" units="cm"/>
      <inkml:brushProperty name="color" value="#00A0D7"/>
    </inkml:brush>
  </inkml:definitions>
  <inkml:trace contextRef="#ctx0" brushRef="#br0">0 72 2303 0 0,'0'0'18075'0'0,"9"-16"-16129"0"0,-5-15-514 0 0,-4 17-4941 0 0,0 8-76 0 0,0 1-3574 0 0</inkml:trace>
</inkml:ink>
</file>

<file path=ppt/ink/ink5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7"/>
    </inkml:context>
    <inkml:brush xml:id="br0">
      <inkml:brushProperty name="width" value="0.025" units="cm"/>
      <inkml:brushProperty name="height" value="0.025" units="cm"/>
      <inkml:brushProperty name="color" value="#E79D6F"/>
    </inkml:brush>
  </inkml:definitions>
  <inkml:trace contextRef="#ctx0" brushRef="#br0">61 37 3887 0 0,'0'0'16608'0'0,"-7"-16"-16593"0"0,11 18-5642 0 0,-3-2 5647 0 0,-1 1 1 0 0,0-1 0 0 0,1 1 0 0 0,-1 0-1 0 0,0-1 1 0 0,0 1 0 0 0,1 0 0 0 0,-1-1-1 0 0,0 1 1 0 0,0 0 0 0 0,0-1 0 0 0,0 1-1 0 0,0 0 1 0 0,0-1 0 0 0,0 1 0 0 0,0 0-1 0 0,-1 4-154 0 0,1-5 244 0 0,0 1 0 0 0,0-1 0 0 0,-1 1 0 0 0,1-1 0 0 0,0 1 0 0 0,0-1 0 0 0,0 0 1 0 0,0 1-1 0 0,0-1 0 0 0,-1 1 0 0 0,1-1 0 0 0,0 1 0 0 0,0-1 0 0 0,-1 1 0 0 0,1-1 1 0 0,0 0-1 0 0,0 1 0 0 0,-1-1 0 0 0,1 0 0 0 0,-1 1 0 0 0,1-1 0 0 0,0 0 0 0 0,-1 1 1 0 0,1-1-1 0 0,-1 0 0 0 0,1 0 0 0 0,0 0 0 0 0,-1 1 0 0 0,1-1 0 0 0,-1 0 0 0 0,1 0 1 0 0,-1 0-1 0 0,1 0 0 0 0,-1 0 0 0 0,1 0 0 0 0,-2 0 0 0 0,2 0 181 0 0,-1-1 516 0 0,0 0-821 0 0,1 1 0 0 0,0 0-1 0 0,0 0 1 0 0,0 0-1 0 0,-1 0 1 0 0,1-1-1 0 0,0 1 1 0 0,0 0 0 0 0,0 0-1 0 0,-1-1 1 0 0,1 1-1 0 0,0 0 1 0 0,0 0-1 0 0,0-1 1 0 0,0 1 0 0 0,0 0-1 0 0,0 0 1 0 0,0-1-1 0 0,0 1 1 0 0,0 0-1 0 0,0 0 1 0 0,0-1 0 0 0,0 1-1 0 0,0-1-111 0 0,0 1-1 0 0,0-1 0 0 0,0 1 1 0 0,0-1-1 0 0,0 1 1 0 0,0-1-1 0 0,0 1 0 0 0,0 0 1 0 0,1-1-1 0 0,-1 1 1 0 0,0-1-1 0 0,0 1 0 0 0,1 0 1 0 0,-1-1-1 0 0,0 1 1 0 0,1-1-1 0 0,-1 1 1 0 0,0 0-1 0 0,1 0 0 0 0,-1-1 1 0 0,0 1-1 0 0,1 0 1 0 0,-1 0-1 0 0,1-1 0 0 0,-1 1 1 0 0,0 0-1 0 0,1 0 1 0 0,-1 0-1 0 0,1 0 0 0 0,-1-1 1 0 0,1 1-1 0 0,-1 0 1 0 0,1 0-1 0 0,-1 0 0 0 0,1 0 1 0 0,-1 0-1 0 0,1 0 1 0 0,-1 0-14 0 0,4 6-1041 0 0,-3-4 3632 0 0,-2-2-2229 0 0,1 1-1 0 0,-1-1 1 0 0,1 0-1 0 0,-1 1 1 0 0,1-1-1 0 0,-1 0 1 0 0,0 1-1 0 0,1-1 1 0 0,-1 0-1 0 0,1 0 1 0 0,-1 1-1 0 0,0-1 1 0 0,1 0-1 0 0,-1 0 1 0 0,0 0-1 0 0,1 0 1 0 0,-2 0-1 0 0,0 0-75 0 0,0 0 0 0 0,0 0 1 0 0,0-1-1 0 0,0 1 0 0 0,0 0 0 0 0,1-1 0 0 0,-1 0 0 0 0,0 1 1 0 0,0-1-1 0 0,-1-1 0 0 0,2 2-93 0 0,-5-17-645 0 0,5 17 765 0 0,1-1-196 0 0,-1 0 0 0 0,0 1 1 0 0,0-1-1 0 0,1 0 0 0 0,-1 1 1 0 0,0-1-1 0 0,0 1 1 0 0,0-1-1 0 0,0 1 0 0 0,0 0 1 0 0,0-1-1 0 0,0 1 1 0 0,0 0-1 0 0,0-1 0 0 0,0 1 1 0 0,-1 0-1 0 0,2 0-53 0 0,0 1-156 0 0,-1 0 152 0 0,1 1 54 0 0,-1-2-30 0 0,2 1-346 0 0,-1 0 336 0 0,0 0 1 0 0,0-1-1 0 0,1 1 1 0 0,-1 0-1 0 0,0 0 0 0 0,1 0 1 0 0,-1 0-1 0 0,1-1 1 0 0,-1 1-1 0 0,1 0 1 0 0,-1 0-1 0 0,1-1 1 0 0,-1 1-1 0 0,1 0 0 0 0,0-1 1 0 0,-1 1-1 0 0,1-1 1 0 0,0 1-1 0 0,0-1 1 0 0,0 1-1 0 0,-1-1 1 0 0,1 0-1 0 0,0 1 0 0 0,0-1 1 0 0,0 0-1 0 0,0 1 1 0 0,1-1-1 0 0,20 4-174 0 0,-22-4 427 0 0,19-9-206 0 0,-15 7-79 0 0,0 0 122 0 0,8-12 2810 0 0,-13 13-2723 0 0,1 1 0 0 0,0-1 0 0 0,-1 1 0 0 0,1-1 0 0 0,-1 1 0 0 0,1 0 1 0 0,0-1-1 0 0,-1 1 0 0 0,1 0 0 0 0,-1 0 0 0 0,1-1 0 0 0,-1 1 0 0 0,1 0 0 0 0,-1 0 0 0 0,0 0 0 0 0,1-1 0 0 0,-1 1 0 0 0,1 0 0 0 0,-1 0 0 0 0,1 0 0 0 0,-1 0 0 0 0,0 0 0 0 0,0 0 0 0 0,-12 9 422 0 0,6-4-606 0 0,7-5 20 0 0,-1 0-38 0 0,1 1 63 0 0,0-1 1 0 0,0 0 0 0 0,0 0-1 0 0,-1 0 1 0 0,1 0 0 0 0,0 1-1 0 0,0-1 1 0 0,0 0 0 0 0,-1 0-1 0 0,1 1 1 0 0,0-1 0 0 0,0 0-1 0 0,0 0 1 0 0,0 0 0 0 0,0 1-1 0 0,-1-1 1 0 0,1 0 0 0 0,0 1-1 0 0,0-1 1 0 0,0 0 0 0 0,0 0-1 0 0,0 1 1 0 0,0-1 0 0 0,0 0-1 0 0,0 1 1 0 0,0-1 0 0 0,0 0-1 0 0,0 0 1 0 0,0 1 0 0 0,0-1-1 0 0,0 0 1 0 0,1 0 0 0 0,-1 1-1 0 0,0-1 1 0 0,0 0 0 0 0,0 0-1 0 0,0 1 1 0 0,0-1 0 0 0,1 0-1 0 0,3 11-1388 0 0,-3-10 1355 0 0,1 0 0 0 0,-1 0-1 0 0,0 0 1 0 0,0-1 0 0 0,0 1 0 0 0,1 0 0 0 0,-1-1 0 0 0,0 1-1 0 0,1-1 1 0 0,-1 1 0 0 0,1-1 0 0 0,-1 0 0 0 0,0 0 0 0 0,1 1-1 0 0,-1-1 1 0 0,1 0 0 0 0,-1 0 0 0 0,1-1 0 0 0,-1 1 0 0 0,1 0 0 0 0,-1 0-1 0 0,0-1 1 0 0,1 1 0 0 0,-1-1 0 0 0,0 1 0 0 0,1-1 0 0 0,-1 1-1 0 0,0-1 1 0 0,1 0 0 0 0,-1 0 0 0 0,0 0 0 0 0,0 0 0 0 0,0 0-1 0 0,0 0 1 0 0,0 0 0 0 0,0 0 0 0 0,0 0 0 0 0,0 0 0 0 0,0 0 0 0 0,-1 0-1 0 0,1-1 1 0 0,0 1 0 0 0,-1 0 0 0 0,1-1 0 0 0,-1-1 0 0 0,0 3 133 0 0,1-1 5 0 0,-1 1 1 0 0,0 0 0 0 0,0-1 0 0 0,0 1-1 0 0,0 0 1 0 0,0-1 0 0 0,0 1 0 0 0,0-1-1 0 0,0 1 1 0 0,0 0 0 0 0,0-1 0 0 0,-1 1-1 0 0,1-1 1 0 0,0 1 0 0 0,0 0 0 0 0,0-1 0 0 0,0 1-1 0 0,-1 0 1 0 0,1-1 0 0 0,0 1 0 0 0,0 0-1 0 0,0-1 1 0 0,-1 1 0 0 0,1 0 0 0 0,0 0-1 0 0,-1-1 1 0 0,1 1 0 0 0,0 0 0 0 0,-1 0 0 0 0,1 0-1 0 0,0-1 1 0 0,-1 1 0 0 0,1 0 0 0 0,0 0-1 0 0,-1 0 1 0 0,1 0 0 0 0,0 0 0 0 0,-1 0-1 0 0,1 0 1 0 0,-1 0 0 0 0,1 0 0 0 0,0 0-1 0 0,-1 0 1 0 0,1 0 0 0 0,-1 0 0 0 0,1 0 0 0 0,0 0-1 0 0,-1 0 1 0 0,1 0 0 0 0,0 0 0 0 0,-1 0-1 0 0,1 0 1 0 0,0 1 0 0 0,-1-1 0 0 0,1 0-1 0 0,0 0 1 0 0,-1 1 0 0 0,1-1 0 0 0,0 0-1 0 0,-1 0 1 0 0,1 1 0 0 0,-3 1-190 0 0,1-1 0 0 0,-1 1 1 0 0,1 0-1 0 0,-1 0 0 0 0,-3 5 0 0 0,6-6 42 0 0,-1 0 0 0 0,0 0-1 0 0,1 0 1 0 0,-1 0 0 0 0,1 0-1 0 0,-1 0 1 0 0,1 0 0 0 0,0 0-1 0 0,0 0 1 0 0,-1 0 0 0 0,1 0-1 0 0,0 2 1 0 0,0-3-4 0 0,0 0 0 0 0,0 1-1 0 0,0-1 1 0 0,0 0 0 0 0,0 1-1 0 0,0-1 1 0 0,0 0 0 0 0,0 1-1 0 0,1-1 1 0 0,-1 0 0 0 0,0 1-1 0 0,0-1 1 0 0,0 0 0 0 0,0 0-1 0 0,1 1 1 0 0,-1-1 0 0 0,0 0-1 0 0,0 0 1 0 0,1 1 0 0 0,-1-1-1 0 0,0 0 1 0 0,0 0 0 0 0,1 0-1 0 0,-1 0 1 0 0,0 1 0 0 0,1-1-1 0 0,0 0 30 0 0,0 0-1 0 0,0 0 1 0 0,0 0-1 0 0,0 0 0 0 0,0 0 1 0 0,0 0-1 0 0,0 0 1 0 0,0 0-1 0 0,0-1 1 0 0,0 1-1 0 0,0 0 1 0 0,0-1-1 0 0,0 1 0 0 0,0 0 1 0 0,-1-1-1 0 0,1 1 1 0 0,0-1-1 0 0,0 0 1 0 0,0 1-1 0 0,-1-1 0 0 0,1 0 1 0 0,0 1-1 0 0,-1-1 1 0 0,2-1-1 0 0,1-1 141 0 0,-2 1-48 0 0,0 1 0 0 0,0 0 0 0 0,0 0 0 0 0,0-1 0 0 0,0 1-1 0 0,0-1 1 0 0,0 1 0 0 0,0-1 0 0 0,0 1 0 0 0,-1-1 0 0 0,1-1 0 0 0,-1 3 34 0 0,0-1-21 0 0,1 1 0 0 0,-1 0 0 0 0,0 0 0 0 0,0-1-1 0 0,0 1 1 0 0,0 0 0 0 0,0-1 0 0 0,0 1 0 0 0,0 0 0 0 0,0 0 0 0 0,0-1 0 0 0,0 1 0 0 0,0 0 0 0 0,0-1 0 0 0,0 1-1 0 0,0 0 1 0 0,0-1 0 0 0,-1 1 0 0 0,1 0 0 0 0,0 0 0 0 0,0-1 0 0 0,0 1 0 0 0,0 0 0 0 0,0 0 0 0 0,-1-1 0 0 0,1 1 0 0 0,0 0-1 0 0,0 0 1 0 0,0 0 0 0 0,-1-1 0 0 0,-5-7 2225 0 0,5 7-2214 0 0,0 1 0 0 0,0-1 0 0 0,0 1 0 0 0,0-1 0 0 0,1 1-1 0 0,-1 0 1 0 0,0-1 0 0 0,0 1 0 0 0,0 0 0 0 0,0 0 0 0 0,0 0-1 0 0,0 0 1 0 0,0 0 0 0 0,0 0 0 0 0,0 0 0 0 0,0 0 0 0 0,0 0-1 0 0,0 0 1 0 0,0 0 0 0 0,0 1 0 0 0,1-1 0 0 0,-1 0-1 0 0,0 1 1 0 0,-1 0 0 0 0,-4 1-1407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09.398"/>
    </inkml:context>
    <inkml:brush xml:id="br0">
      <inkml:brushProperty name="width" value="0.025" units="cm"/>
      <inkml:brushProperty name="height" value="0.025" units="cm"/>
    </inkml:brush>
  </inkml:definitions>
  <inkml:trace contextRef="#ctx0" brushRef="#br0">11 55 2759 0 0,'0'0'426'0'0,"6"0"5587"0"0,6-2-4352 0 0,-8 1-1565 0 0,0-1 0 0 0,0 1-1 0 0,0-1 1 0 0,-1 0 0 0 0,1 0-1 0 0,-1 0 1 0 0,0 0-1 0 0,1 0 1 0 0,-1-1 0 0 0,3-2-1 0 0,-6 5-52 0 0,0 0-1 0 0,0 0 1 0 0,0 0 0 0 0,0 0-1 0 0,0 0 1 0 0,0 0-1 0 0,-1 0 1 0 0,1 0-1 0 0,0 0 1 0 0,0 0 0 0 0,0 0-1 0 0,0 0 1 0 0,0 0-1 0 0,0 0 1 0 0,0 0-1 0 0,0 0 1 0 0,0 0 0 0 0,0 0-1 0 0,0 0 1 0 0,0 0-1 0 0,0 0 1 0 0,0 0-1 0 0,0 0 1 0 0,0 0 0 0 0,0 0-1 0 0,0 0 1 0 0,0 0-1 0 0,0 0 1 0 0,0 0-1 0 0,0 0 1 0 0,-1 0-1 0 0,1 0 1 0 0,0 0 0 0 0,0-1-1 0 0,0 1 1 0 0,0 0-1 0 0,0 0 1 0 0,0 0-1 0 0,0 0 1 0 0,0 0 0 0 0,0 0-1 0 0,0 0 1 0 0,0 0-1 0 0,0 0 1 0 0,0 0-1 0 0,0 0 1 0 0,0 0 0 0 0,0 0-1 0 0,0 0 1 0 0,0 0-1 0 0,0 0 1 0 0,0 0-1 0 0,0 0 1 0 0,0 0 0 0 0,0 0-1 0 0,0 0 1 0 0,0-1-1 0 0,0 1 1 0 0,0 0-1 0 0,0 0 1 0 0,0 0 0 0 0,0 0-1 0 0,0 0 1 0 0,0 0-1 0 0,0 0 1 0 0,-7 2 1978 0 0,-7 2 335 0 0,2 1-1211 0 0,8-4-853 0 0,0 0-1 0 0,0 1 1 0 0,0-1-1 0 0,0 1 1 0 0,0 0-1 0 0,0 1 1 0 0,-3 2-1 0 0,7-5-232 0 0,19-2-2035 0 0,-17 1 1990 0 0,1 1 1 0 0,0-1-1 0 0,0 0 1 0 0,0 0-1 0 0,-1 0 1 0 0,1 0-1 0 0,0 0 1 0 0,-1-1-1 0 0,1 1 0 0 0,-1-1 1 0 0,0 0-1 0 0,5-3 802 0 0,-9 0 2037 0 0,0 0-3842 0 0,4 5 892 0 0,0-1-1 0 0,0 1 0 0 0,1-1 1 0 0,-1 1-1 0 0,0 0 0 0 0,0 0 1 0 0,0 0-1 0 0,0 0 0 0 0,1 0 1 0 0,-1 0-1 0 0,0 1 1 0 0,0-1-1 0 0,0 1 0 0 0,0-1 1 0 0,0 1-1 0 0,0 0 0 0 0,3 1 855 0 0,-23-8 2498 0 0,16 6-2895 0 0,-14-6-561 0 0,13 4-893 0 0,11 1 325 0 0,36 2 329 0 0,-42-1 822 0 0,-7-1 518 0 0,-16-3 1253 0 0,31 5-4520 0 0,-8-1 2289 0 0,-1 0 1 0 0,1 0-1 0 0,0 0 0 0 0,0 0 1 0 0,0 0-1 0 0,0 1 1 0 0,-1-1-1 0 0,1 0 1 0 0,0 1-1 0 0,0 0 1 0 0,-1-1-1 0 0,1 1 0 0 0,0 0 1 0 0,-1 0-1 0 0,2 1 1 0 0,-1 1 84 0 0,0 0 0 0 0,0 0 0 0 0,-1 0 0 0 0,1 0 0 0 0,-1 0 0 0 0,0 0 0 0 0,0 1 0 0 0,0-1 0 0 0,0 0 0 0 0,-1 0 0 0 0,1 7 1084 0 0,-3-11-901 0 0,-1 0 1 0 0,1 0-1 0 0,0 0 0 0 0,-1 0 1 0 0,1-1-1 0 0,0 1 0 0 0,0-1 1 0 0,-3-2-1 0 0,-5-4-70 0 0,-11-9-125 0 0,21 17-77 0 0,16 8-2582 0 0,-4-3 2588 0 0,0-1-1 0 0,0-1 0 0 0,15 3 1054 0 0,-42-16 960 0 0,2 4-1764 0 0,8 3-44 0 0,-1 0 0 0 0,1 1 0 0 0,-1 0 1 0 0,0 0-1 0 0,1 0 0 0 0,-1 1 0 0 0,0 0 0 0 0,-10-1 0 0 0,15 2-144 0 0,1 0-61 0 0,1 0-1537 0 0,-1 0 1624 0 0,0 0-1 0 0,0 0 0 0 0,0 0 0 0 0,1 0 1 0 0,-1 0-1 0 0,0 0 0 0 0,0 0 1 0 0,0 0-1 0 0,0 0 0 0 0,0 0 1 0 0,1 0-1 0 0,-1 0 0 0 0,0 0 1 0 0,0 0-1 0 0,0 0 0 0 0,0 0 1 0 0,0 0-1 0 0,1 0 0 0 0,-1-1 0 0 0,0 1 1 0 0,0 0-1 0 0,0 0 0 0 0,0 0 1 0 0,0 0-1 0 0,0 0 0 0 0,0 0 1 0 0,1-1-1 0 0,-1 1 0 0 0,0 0 1 0 0,0 0-1 0 0,0 0 0 0 0,0 0 0 0 0,0 0 1 0 0,0-1-1 0 0,0 1 0 0 0,0 0 1 0 0,0 0-1 0 0,0 0 0 0 0,0 0 1 0 0,0-1-1 0 0,0 1 0 0 0,0 0 1 0 0,0 0-1 0 0,0 0 0 0 0,0 0 0 0 0,0-1 1 0 0,0 1-1 0 0,0 0 0 0 0,0 0 1 0 0,-1 0-1 0 0,1 0 0 0 0,0 0 1 0 0,0-1-1 0 0,0 1 0 0 0,0 0 1 0 0,0 0-1 0 0,0 0 0 0 0,0 0 0 0 0,0 0 1 0 0,-1 0-1 0 0,1-1 44 0 0,-1 1 0 0 0,1-1-1 0 0,-1 1 1 0 0,1-1 0 0 0,0 1 0 0 0,-1 0-1 0 0,0-1 1 0 0,1 1 0 0 0,-1 0 0 0 0,1-1 0 0 0,-1 1-1 0 0,1 0 1 0 0,-1 0 0 0 0,0-1 0 0 0,1 1-1 0 0,-1 0 1 0 0,1 0 0 0 0,-2 0 0 0 0,-3 2-2111 0 0,12 1 1115 0 0,19 3 1490 0 0,-40-17 1531 0 0,13 11-2071 0 0,0-1-1 0 0,0 1 1 0 0,0 0 0 0 0,0-1 0 0 0,-1 1 0 0 0,1 0-1 0 0,0 0 1 0 0,0 0 0 0 0,0 0 0 0 0,0 0 0 0 0,0 0-1 0 0,0 0 1 0 0,0 0 0 0 0,0 0 0 0 0,-1 0 0 0 0,1 1-1 0 0,0-1 1 0 0,0 0 0 0 0,0 1 0 0 0,-2 0 0 0 0,3 0-54 0 0,0 0 0 0 0,-1-1 0 0 0,1 1 0 0 0,0-1 0 0 0,0 1 0 0 0,-1-1 0 0 0,1 1 1 0 0,0 0-1 0 0,0-1 0 0 0,0 1 0 0 0,0 0 0 0 0,-1-1 0 0 0,1 1 0 0 0,0-1 0 0 0,0 1 0 0 0,1 0 1 0 0,-1-1-1 0 0,0 1 0 0 0,0 0 0 0 0,0-1 0 0 0,0 1 0 0 0,0 0 0 0 0,1-1 0 0 0,-1 1 1 0 0,0-1-1 0 0,1 1 0 0 0,-1-1 0 0 0,0 1 0 0 0,1-1 0 0 0,-1 1 0 0 0,0-1 0 0 0,1 1 0 0 0,-1-1 1 0 0,1 1-1 0 0,0 0 0 0 0,3 2-212 0 0,-1 0-1 0 0,1 0 1 0 0,-1 0 0 0 0,1 0 0 0 0,7 3 0 0 0,-6-3 150 0 0,0 0 0 0 0,0 0 0 0 0,-1 0 0 0 0,7 6-1 0 0,-11-9 405 0 0,-23 0 1978 0 0,3-6-1442 0 0,14 4-669 0 0,-1 0 1 0 0,1 1-1 0 0,-1 0 1 0 0,1 0 0 0 0,-7 0-1 0 0,12 1-344 0 0,3 2-337 0 0,0-1 223 0 0,1 1 0 0 0,-1-1 0 0 0,0 1 0 0 0,0-1 0 0 0,1 0 0 0 0,3 2 0 0 0,46 19 455 0 0,-58-23 209 0 0,0 1 0 0 0,1-1 0 0 0,-1-1 1 0 0,1 1-1 0 0,0-1 0 0 0,-8-3 0 0 0,6 2-378 0 0,1 1-1 0 0,-1 0 1 0 0,-11-3 0 0 0,65 25-3178 0 0,-45-19 3198 0 0,0-1 1418 0 0,-7-1-904 0 0,0-1 0 0 0,0 1 0 0 0,-10-2 1 0 0,2 0-392 0 0,2 1-108 0 0,11 2-159 0 0,19 5-2666 0 0,-6-2 2352 0 0,77 21 381 0 0,-105-34 1119 0 0,-21-10 218 0 0,36 20-1136 0 0,14 17-3522 0 0,6 3 3318 0 0,-20-20 203 0 0,0 0-73 0 0,1-1-1 0 0,-1 1 0 0 0,1-1 1 0 0,-1 0-1 0 0,0 1 0 0 0,1-1 1 0 0,-1 1-1 0 0,0-1 0 0 0,1 0 1 0 0,-1 1-1 0 0,0-1 0 0 0,0 0 1 0 0,0 0-1 0 0,0 1 0 0 0,0-1 1 0 0,0 0-1 0 0,0 1 0 0 0,0-1 1 0 0,0 0-1 0 0,0 1 0 0 0,0-1 1 0 0,0 0-1 0 0,-1-1 0 0 0,-4-20 268 0 0,4 19-273 0 0,1-1-133 0 0,1 5-126 0 0,8 10-418 0 0,8 16-282 0 0,-17-27 911 0 0,0 0 0 0 0,0 1 0 0 0,0-1 0 0 0,0 0 0 0 0,0 1 0 0 0,0-1 0 0 0,0 0 0 0 0,1 1 0 0 0,-1-1 0 0 0,0 0 0 0 0,0 1-1 0 0,0-1 1 0 0,1 0 0 0 0,-1 1 0 0 0,0-1 0 0 0,0 0 0 0 0,1 0 0 0 0,-1 1 0 0 0,0-1 0 0 0,1 0 0 0 0,-1 0 0 0 0,0 0 0 0 0,1 0 0 0 0,-1 1 0 0 0,0-1 0 0 0,1 0 0 0 0,-1 0 0 0 0,0 0 0 0 0,1 0 0 0 0,2-10 466 0 0,-4-24 361 0 0,1 31-809 0 0,0-3-27 0 0,0 6-62 0 0,7 17-1411 0 0,-7-14 1442 0 0,1-1 13 0 0,-1 0 1 0 0,0 0-1 0 0,1 0 0 0 0,-1-1 0 0 0,0 1 0 0 0,0 0 0 0 0,-1 0 0 0 0,1 0 0 0 0,-1 3 0 0 0,15-24 84 0 0,-10 12-21 0 0,3-11 27 0 0,-7 18-40 0 0,-1-1 301 0 0,1 1-345 0 0,-1 0-1 0 0,1 0 1 0 0,0 0 0 0 0,0 0 0 0 0,-1 0-1 0 0,1 0 1 0 0,0 1 0 0 0,0-1-1 0 0,-1 0 1 0 0,1 0 0 0 0,0 0-1 0 0,0 0 1 0 0,-1 0 0 0 0,1 0-1 0 0,0 0 1 0 0,0 0 0 0 0,-1 1 0 0 0,1-1-1 0 0,0 0 1 0 0,0 0 0 0 0,0 0-1 0 0,0 0 1 0 0,-1 1 0 0 0,1-1-1 0 0,0 0 1 0 0,0 0 0 0 0,0 1 0 0 0,0-1-1 0 0,0 0 1 0 0,-1 0 0 0 0,1 0-1 0 0,0 1 1 0 0,0-1 0 0 0,0 0-1 0 0,0 0 1 0 0,0 1 0 0 0,0-1 0 0 0,0 0-1 0 0,0 0 1 0 0,0 1 0 0 0,0-1-1 0 0,0 0 1 0 0,0 0 0 0 0,0 1-1 0 0,0-1 1 0 0,-1 11-66 0 0,-2 16-190 0 0,3-26 311 0 0,0 0-1 0 0,-1 0 1 0 0,1 0 0 0 0,0 0-1 0 0,-1 0 1 0 0,1 0 0 0 0,-1 0-1 0 0,1 0 1 0 0,-1 0 0 0 0,1-1-1 0 0,-1 1 1 0 0,0 0 0 0 0,1 0-1 0 0,-1-1 1 0 0,0 1 0 0 0,0 0-1 0 0,1-1 1 0 0,-1 1 0 0 0,0 0-1 0 0,-2 0 1 0 0,1-1 184 0 0,0 0 0 0 0,1 1 0 0 0,-1-1 0 0 0,0 0 0 0 0,0 0 0 0 0,0-1 0 0 0,0 1 0 0 0,0 0-1 0 0,-3-2 1 0 0,-12-1-89 0 0,17 3-205 0 0,0 2-89 0 0,1-1-1 0 0,0 0 1 0 0,0 0 0 0 0,0 0-1 0 0,0 0 1 0 0,0 0-1 0 0,0 0 1 0 0,1-1 0 0 0,-1 1-1 0 0,0 0 1 0 0,0 0-1 0 0,1-1 1 0 0,-1 1 0 0 0,0-1-1 0 0,1 1 1 0 0,-1-1 0 0 0,0 0-1 0 0,3 1 1 0 0,-3-1 186 0 0,-1-1 1 0 0,1 1-1 0 0,-1 0 1 0 0,0-1-1 0 0,1 1 0 0 0,-1 0 1 0 0,1-1-1 0 0,-1 1 1 0 0,0-1-1 0 0,1 1 1 0 0,-1-1-1 0 0,0 1 0 0 0,0 0 1 0 0,1-1-1 0 0,-1 1 1 0 0,0-1-1 0 0,0 1 1 0 0,0-1-1 0 0,0 1 0 0 0,0-1 1 0 0,0 1-1 0 0,0-1 1 0 0,0 0-1 0 0,0 0 1 0 0,1-17 1039 0 0,-1 12-874 0 0,0 3-175 0 0,0 0 0 0 0,0 1 0 0 0,0-1 0 0 0,0 0 0 0 0,0 1 0 0 0,-1-1 0 0 0,0 0 0 0 0,1 1 0 0 0,-1-1 0 0 0,-1-2 0 0 0,2 4-88 0 0,-1 0-931 0 0,1 0 980 0 0,0 1 0 0 0,0-1 1 0 0,0 1-1 0 0,0-1 0 0 0,0 1 1 0 0,0 0-1 0 0,-1-1 0 0 0,1 1 1 0 0,0-1-1 0 0,0 1 0 0 0,-1-1 1 0 0,1 1-1 0 0,0 0 0 0 0,0-1 1 0 0,-1 1-1 0 0,1 0 0 0 0,0-1 1 0 0,-1 1-1 0 0,1 0 0 0 0,0-1 1 0 0,-1 1-1 0 0,1 0 0 0 0,-1 0 1 0 0,1 0-1 0 0,-1-1 0 0 0,1 1 1 0 0,0 0-1 0 0,-1 0 0 0 0,0 0 0 0 0,1 0-193 0 0,-2-1-1830 0 0</inkml:trace>
</inkml:ink>
</file>

<file path=ppt/ink/ink5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8"/>
    </inkml:context>
    <inkml:brush xml:id="br0">
      <inkml:brushProperty name="width" value="0.025" units="cm"/>
      <inkml:brushProperty name="height" value="0.025" units="cm"/>
    </inkml:brush>
  </inkml:definitions>
  <inkml:trace contextRef="#ctx0" brushRef="#br0">0 326 1375 0 0,'0'0'19704'0'0,"13"-17"-19544"0"0,59-70-242 0 0,-50 55 215 0 0,-17 24-74 0 0,0 1 0 0 0,0-1 0 0 0,1 1 0 0 0,0 0 0 0 0,1 1 0 0 0,8-9 0 0 0,69-51 16 0 0,-73 58-26 0 0,0 1-1 0 0,1 1 1 0 0,-1 0 0 0 0,2 1 0 0 0,-1 0-1 0 0,20-4 1 0 0,-12 3 38 0 0,1 1 0 0 0,23-2-1 0 0,-36 6-57 0 0,1 1 0 0 0,-1 0 0 0 0,1 0 0 0 0,-1 1 0 0 0,0 0-1 0 0,1 0 1 0 0,-1 1 0 0 0,11 4 0 0 0,24 13 35 0 0,-30-13 8 0 0,-1 1 0 0 0,23 15 0 0 0,-21-12 12 0 0,23 11 0 0 0,-14-9-46 0 0,-4-3 60 0 0,1 0-1 0 0,27 8 1 0 0,-38-14 83 0 0,-1-1 0 0 0,1 0 0 0 0,-1-1 0 0 0,1 0 0 0 0,0-1 0 0 0,0 1 0 0 0,-1-2 0 0 0,13-1 0 0 0,-21 2-38 0 0,18-5-1467 0 0,-15 5-63 0 0</inkml:trace>
</inkml:ink>
</file>

<file path=ppt/ink/ink5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9"/>
    </inkml:context>
    <inkml:brush xml:id="br0">
      <inkml:brushProperty name="width" value="0.025" units="cm"/>
      <inkml:brushProperty name="height" value="0.025" units="cm"/>
    </inkml:brush>
  </inkml:definitions>
  <inkml:trace contextRef="#ctx0" brushRef="#br0">0 58 1839 0 0,'0'0'15344'0'0,"9"0"-15400"0"0,12-1 356 0 0,1 2 0 0 0,-1 0-1 0 0,0 2 1 0 0,1 0 0 0 0,-1 1-1 0 0,-1 1 1 0 0,22 9 0 0 0,9 3 30 0 0,19 12-127 0 0,-50-23 282 0 0,42 10-1 0 0,-41-12-44 0 0,-3-1-235 0 0,0 0 1 0 0,0-1-1 0 0,0-1 0 0 0,0-1 0 0 0,0 0 1 0 0,0-2-1 0 0,-1 0 0 0 0,1-1 0 0 0,0 0 0 0 0,-1-2 1 0 0,1 0-1 0 0,20-9 0 0 0,-16 2 8 0 0,0-1 1 0 0,-1 0-1 0 0,0-2 0 0 0,-1 0 1 0 0,30-31-1 0 0,-49 44-213 0 0,19-11 64 0 0,-12 7-786 0 0</inkml:trace>
</inkml:ink>
</file>

<file path=ppt/ink/ink5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0"/>
    </inkml:context>
    <inkml:brush xml:id="br0">
      <inkml:brushProperty name="width" value="0.025" units="cm"/>
      <inkml:brushProperty name="height" value="0.025" units="cm"/>
    </inkml:brush>
  </inkml:definitions>
  <inkml:trace contextRef="#ctx0" brushRef="#br0">76 23 3223 0 0,'0'0'12628'0'0,"-5"-4"-7252"0"0,-5-3-3068 0 0,8 6-2279 0 0,0 1 0 0 0,0 0 0 0 0,0 0 0 0 0,0 0 1 0 0,0 1-1 0 0,0-1 0 0 0,0 0 0 0 0,0 1 0 0 0,0-1 0 0 0,0 1 0 0 0,0 0 0 0 0,0-1 0 0 0,0 1 0 0 0,1 0 0 0 0,-1 0 0 0 0,0 0 0 0 0,1 1 0 0 0,-1-1 1 0 0,0 0-1 0 0,-2 3 0 0 0,2-2-70 0 0,1 1 1 0 0,-1-1 0 0 0,0 1-1 0 0,0-1 1 0 0,1 1-1 0 0,-1-1 1 0 0,1 1-1 0 0,0 0 1 0 0,0 0 0 0 0,0-1-1 0 0,0 1 1 0 0,1 0-1 0 0,-1 0 1 0 0,1 0 0 0 0,-1 4-1 0 0,1-5 35 0 0,0-1-1 0 0,1 0 1 0 0,-1 1 0 0 0,0-1-1 0 0,1 1 1 0 0,-1-1 0 0 0,1 0-1 0 0,-1 1 1 0 0,1-1 0 0 0,-1 0-1 0 0,1 1 1 0 0,0-1 0 0 0,0 0-1 0 0,0 0 1 0 0,0 0-1 0 0,0 0 1 0 0,0 0 0 0 0,0 0-1 0 0,0 0 1 0 0,0 0 0 0 0,0 0-1 0 0,1 0 1 0 0,-1 0 0 0 0,0-1-1 0 0,0 1 1 0 0,1-1 0 0 0,-1 1-1 0 0,1-1 1 0 0,-1 1-1 0 0,0-1 1 0 0,3 0 0 0 0,0 1 36 0 0,1 0 1 0 0,0-1 0 0 0,-1 1 0 0 0,1-1 0 0 0,0 0-1 0 0,5-1 1 0 0,-7 0 13 0 0,-1 0 1 0 0,1 0-1 0 0,0 0 0 0 0,0 0 0 0 0,-1 0 1 0 0,1-1-1 0 0,-1 1 0 0 0,1-1 0 0 0,-1 1 1 0 0,0-1-1 0 0,1 0 0 0 0,-1 0 0 0 0,0 0 1 0 0,0 0-1 0 0,0-1 0 0 0,-1 1 0 0 0,1-1 0 0 0,-1 1 1 0 0,1-1-1 0 0,-1 1 0 0 0,2-5 0 0 0,-2 5 68 0 0,0 1-1 0 0,-1-1 1 0 0,1 1-1 0 0,0-1 0 0 0,-1 1 1 0 0,1-1-1 0 0,-1 0 0 0 0,0 0 1 0 0,1 1-1 0 0,-1-1 1 0 0,0 0-1 0 0,0 1 0 0 0,0-1 1 0 0,0 0-1 0 0,0 0 0 0 0,-1 1 1 0 0,1-1-1 0 0,0 0 0 0 0,-1 1 1 0 0,0-3-1 0 0,-1 2 19 0 0,1 0 0 0 0,-1 0 0 0 0,1 0 0 0 0,-1 0-1 0 0,0 0 1 0 0,0 0 0 0 0,0 0 0 0 0,0 1 0 0 0,0-1 0 0 0,0 1-1 0 0,-1 0 1 0 0,-3-2 0 0 0,5 2-245 0 0,0 1 0 0 0,0 0 0 0 0,-1-1 0 0 0,1 1 0 0 0,0 0 0 0 0,0 0 0 0 0,-1 0-1 0 0,1 0 1 0 0,0 0 0 0 0,0 0 0 0 0,-1 0 0 0 0,1 0 0 0 0,0 1 0 0 0,-1-1 0 0 0,1 0 0 0 0,0 1 0 0 0,0-1 0 0 0,-2 2 0 0 0,-18 11-6380 0 0,18-11 5024 0 0</inkml:trace>
</inkml:ink>
</file>

<file path=ppt/ink/ink5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1"/>
    </inkml:context>
    <inkml:brush xml:id="br0">
      <inkml:brushProperty name="width" value="0.025" units="cm"/>
      <inkml:brushProperty name="height" value="0.025" units="cm"/>
    </inkml:brush>
  </inkml:definitions>
  <inkml:trace contextRef="#ctx0" brushRef="#br0">47 3 10479 0 0,'0'0'3663'0'0,"-4"0"1672"0"0,-9-2-3486 0 0,11 2-1842 0 0,0 1 1 0 0,0-1-1 0 0,1 1 1 0 0,-1-1 0 0 0,1 1-1 0 0,-1 0 1 0 0,0 0-1 0 0,1 0 1 0 0,-1 0-1 0 0,1 0 1 0 0,0 0-1 0 0,-1 1 1 0 0,1-1-1 0 0,0 0 1 0 0,0 1-1 0 0,0-1 1 0 0,0 1-1 0 0,0-1 1 0 0,-1 3 0 0 0,2-3-35 0 0,0 1 0 0 0,0-1 0 0 0,0 1 0 0 0,0-1 1 0 0,0 0-1 0 0,0 1 0 0 0,1-1 0 0 0,-1 1 1 0 0,1-1-1 0 0,-1 1 0 0 0,1-1 0 0 0,-1 0 1 0 0,1 1-1 0 0,0-1 0 0 0,0 0 0 0 0,0 0 1 0 0,1 2-1 0 0,0 0-223 0 0,1 0 0 0 0,-1-1-1 0 0,1 1 1 0 0,0-1 0 0 0,3 3 0 0 0,-2-3-245 0 0</inkml:trace>
</inkml:ink>
</file>

<file path=ppt/ink/ink5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2"/>
    </inkml:context>
    <inkml:brush xml:id="br0">
      <inkml:brushProperty name="width" value="0.025" units="cm"/>
      <inkml:brushProperty name="height" value="0.025" units="cm"/>
    </inkml:brush>
  </inkml:definitions>
  <inkml:trace contextRef="#ctx0" brushRef="#br0">39 4 1839 0 0,'0'0'14747'0'0,"-4"0"-10369"0"0,-5-2-2874 0 0,7 3-1503 0 0,0 0-1 0 0,1 0 1 0 0,-1-1-1 0 0,1 1 1 0 0,-1 0-1 0 0,1 1 1 0 0,0-1-1 0 0,-1 0 1 0 0,1 0-1 0 0,0 1 1 0 0,0-1-1 0 0,0 0 1 0 0,0 1-1 0 0,0-1 1 0 0,0 1-1 0 0,0-1 1 0 0,1 1-1 0 0,-1 0 1 0 0,0-1-1 0 0,1 1 1 0 0,-1 0-1 0 0,1-1 1 0 0,0 1-1 0 0,0 0 1 0 0,0 0-1 0 0,0 0 1 0 0,0-1-1 0 0,0 1 1 0 0,0 0-1 0 0,0 0 1 0 0,0-1-1 0 0,1 1 1 0 0,-1 0-1 0 0,1-1 1 0 0,0 1-1 0 0,-1 0 1 0 0,1-1-1 0 0,0 1 1 0 0,0-1-1 0 0,0 1 1 0 0,0-1-1 0 0,2 2 1 0 0,0 0-18 0 0,0 0-1 0 0,0-1 1 0 0,0 0 0 0 0,1 1-1 0 0,-1-1 1 0 0,1 0 0 0 0,-1-1 0 0 0,1 1-1 0 0,0-1 1 0 0,0 0 0 0 0,0 0 0 0 0,0 0-1 0 0,0 0 1 0 0,0 0 0 0 0,0-1 0 0 0,0 0-1 0 0,0 0 1 0 0,0 0 0 0 0,0 0-1 0 0,7-2 1 0 0,-9 1-36 0 0,-1 0 38 0 0,1 1 1 0 0,-1-1-1 0 0,0 0 1 0 0,0 0-1 0 0,1 1 1 0 0,-1-1-1 0 0,0 0 1 0 0,0 0-1 0 0,0 0 1 0 0,0 0-1 0 0,0-1 1 0 0,0 1-1 0 0,0 0 1 0 0,-1 0-1 0 0,1-1 1 0 0,0 1-1 0 0,-1 0 1 0 0,1-1-1 0 0,-1 1 1 0 0,1 0-1 0 0,-1-1 1 0 0,0 1-1 0 0,1-1 1 0 0,-1 1-1 0 0,0-4 423 0 0,-2-13 467 0 0,1 16-722 0 0,1 0 1 0 0,0 0 0 0 0,-1 0-1 0 0,0 0 1 0 0,1 1-1 0 0,-1-1 1 0 0,0 0 0 0 0,0 1-1 0 0,0-1 1 0 0,0 0-1 0 0,0 1 1 0 0,0-1 0 0 0,-1 1-1 0 0,1 0 1 0 0,0-1-1 0 0,-1 1 1 0 0,1 0-1 0 0,-1 0 1 0 0,1 0 0 0 0,-1 0-1 0 0,0 0 1 0 0,0 0-1 0 0,1 0 1 0 0,-1 1 0 0 0,0-1-1 0 0,0 1 1 0 0,0-1-1 0 0,-1 1 1 0 0,-2-1-276 0 0,0 1 0 0 0,0 0 0 0 0,0 0 0 0 0,1 0 1 0 0,-1 0-1 0 0,0 1 0 0 0,0 0 0 0 0,-6 2 0 0 0,3 0-1930 0 0,4-1 176 0 0</inkml:trace>
</inkml:ink>
</file>

<file path=ppt/ink/ink5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3"/>
    </inkml:context>
    <inkml:brush xml:id="br0">
      <inkml:brushProperty name="width" value="0.025" units="cm"/>
      <inkml:brushProperty name="height" value="0.025" units="cm"/>
    </inkml:brush>
  </inkml:definitions>
  <inkml:trace contextRef="#ctx0" brushRef="#br0">77 0 9527 0 0,'0'0'10272'0'0,"-15"11"-8192"0"0,9-4-1921 0 0,0-1-1 0 0,1 1 1 0 0,0-1-1 0 0,0 1 1 0 0,1 1-1 0 0,0-1 1 0 0,0 1-1 0 0,-5 13 1 0 0,4 0 86 0 0,3-15-128 0 0,0 0 0 0 0,0 0 0 0 0,1 0 0 0 0,0 0 0 0 0,1 1 0 0 0,-1-1 0 0 0,2 12 0 0 0,-1-8-32 0 0,0-5-13 0 0,0 1 1 0 0,1-1 0 0 0,-1 0-1 0 0,1 1 1 0 0,3 8-1 0 0,16 44 832 0 0,-19-56-813 0 0,-1 1-22 0 0,7 9 10 0 0,-5-11-7 0 0,-1 1 6 0 0,1 0-22 0 0,-1-1-45 0 0,1 1-11 0 0,-1-1 0 0 0,1 1 0 0 0,0 0 0 0 0,0-1 0 0 0,-1 0 0 0 0,1 0 0 0 0,0 0 0 0 0,0 0 0 0 0,-1 1 0 0 0,1-1 11 0 0,0 0 31 0 0,0 0-31 0 0,11 8-1192 0 0,-10-7 458 0 0</inkml:trace>
</inkml:ink>
</file>

<file path=ppt/ink/ink5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4"/>
    </inkml:context>
    <inkml:brush xml:id="br0">
      <inkml:brushProperty name="width" value="0.025" units="cm"/>
      <inkml:brushProperty name="height" value="0.025" units="cm"/>
    </inkml:brush>
  </inkml:definitions>
  <inkml:trace contextRef="#ctx0" brushRef="#br0">0 0 1839 0 0,'0'0'16060'0'0,"10"13"-14290"0"0,-2-1-1173 0 0,1 0 1 0 0,-2 1 0 0 0,0 0 0 0 0,0 0 0 0 0,4 16 0 0 0,-8-22-279 0 0,0-2-188 0 0,-1 1 1 0 0,0 0-1 0 0,-1 0 1 0 0,1 0-1 0 0,-1 1 0 0 0,1 9 1 0 0,-3-2 206 0 0,0 1 1 0 0,-3 18 0 0 0,-6 12 57 0 0,10-45-348 0 0,0 2-25 0 0,-1-2 19 0 0,1 2-31 0 0,0-1 0 0 0,-1 0 31 0 0,1 0-31 0 0,0 1-11 0 0,-1 0 97 0 0,1-1 0 0 0,-1 1 1 0 0,0 0-1 0 0,1 0 0 0 0,-1-1 0 0 0,0 1 0 0 0,0-1 0 0 0,0 1 1 0 0,-1-1-1 0 0,1 1 0 0 0,0-1 0 0 0,-3 3 0 0 0,-2-1-4344 0 0</inkml:trace>
</inkml:ink>
</file>

<file path=ppt/ink/ink5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5"/>
    </inkml:context>
    <inkml:brush xml:id="br0">
      <inkml:brushProperty name="width" value="0.025" units="cm"/>
      <inkml:brushProperty name="height" value="0.025" units="cm"/>
    </inkml:brush>
  </inkml:definitions>
  <inkml:trace contextRef="#ctx0" brushRef="#br0">103 118 8951 0 0,'0'0'16608'0'0,"-20"-6"-14231"0"0,15 4-2434 0 0,-1-1 0 0 0,1 1 0 0 0,0-1 0 0 0,0-1 0 0 0,0 1-1 0 0,1-1 1 0 0,-1 0 0 0 0,1 0 0 0 0,0 0 0 0 0,0-1-1 0 0,-5-7 1 0 0,6 8-960 0 0,1-1-1 0 0,0 0 0 0 0,0 0 1 0 0,0 0-1 0 0,-1-5 1 0 0,0-4-938 0 0,-1 1-12 0 0</inkml:trace>
</inkml:ink>
</file>

<file path=ppt/ink/ink5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6"/>
    </inkml:context>
    <inkml:brush xml:id="br0">
      <inkml:brushProperty name="width" value="0.025" units="cm"/>
      <inkml:brushProperty name="height" value="0.025" units="cm"/>
    </inkml:brush>
  </inkml:definitions>
  <inkml:trace contextRef="#ctx0" brushRef="#br0">72 117 2303 0 0,'0'0'23967'0'0,"-13"-14"-22430"0"0,6 6-1434 0 0,0-1 0 0 0,0 0 1 0 0,-9-18-1 0 0,-2-12-5185 0 0,15 28-3449 0 0</inkml:trace>
</inkml:ink>
</file>

<file path=ppt/ink/ink5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7"/>
    </inkml:context>
    <inkml:brush xml:id="br0">
      <inkml:brushProperty name="width" value="0.025" units="cm"/>
      <inkml:brushProperty name="height" value="0.025" units="cm"/>
    </inkml:brush>
  </inkml:definitions>
  <inkml:trace contextRef="#ctx0" brushRef="#br0">64 145 2303 0 0,'0'0'24328'0'0,"-11"-13"-22225"0"0,3 2-2051 0 0,0 0 1 0 0,2-1-1 0 0,-1 0 1 0 0,2 0 0 0 0,-5-14-1 0 0,4 6-3343 0 0,4 0-3377 0 0,1 13-1567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43.487"/>
    </inkml:context>
    <inkml:brush xml:id="br0">
      <inkml:brushProperty name="width" value="0.1" units="cm"/>
      <inkml:brushProperty name="height" value="0.1" units="cm"/>
      <inkml:brushProperty name="color" value="#321304"/>
    </inkml:brush>
  </inkml:definitions>
  <inkml:trace contextRef="#ctx0" brushRef="#br0">7 38 6479 0 0,'1'-12'12060'0'0,"-3"25"-12394"0"0,-1 0 0 0 0,2 0-1 0 0,-1 23 1 0 0,3-44-17 0 0,0 0 0 0 0,0 0 0 0 0,3-8 0 0 0,1-7 376 0 0,-3 12 204 0 0,-2 15-331 0 0,-3 19-646 0 0,3-18 484 0 0,-3 13 254 0 0,-1 13 73 0 0,4-29-63 0 0,0 0-13 0 0,1 1-58 0 0,0 0-101 0 0,-1-1 277 0 0,1 0 1 0 0,0 0-1 0 0,-1 0 0 0 0,1 1 1 0 0,-1-1-1 0 0,0 0 1 0 0,0 0-1 0 0,0 0 1 0 0,0 1-1 0 0,0-1 1 0 0,0 0-1 0 0,-1 0 1 0 0,0 4-1 0 0,-2 6-354 0 0,3-11 292 0 0,-1 0-33 0 0,1 1-20 0 0,0-2-45 0 0,-1 2-4 0 0,1 0 47 0 0,0-1 0 0 0,0 0-58 0 0,1 6-1224 0 0,-1 6 4800 0 0,0-13-3630 0 0,-1 1 97 0 0,1 0-44 0 0,1 4 1302 0 0,13-3-1652 0 0,2-4 300 0 0,24 0 124 0 0,-37 1-6 0 0,3 2 27 0 0,3 2 19 0 0,-7-3-43 0 0,0 1 0 0 0,2 0 1 0 0,-2 0-43 0 0,-1-1 0 0 0,0 1 0 0 0,0-1 0 0 0,0 1 0 0 0,0-1 0 0 0,0 1 0 0 0,0 0 1 0 0,-1-1-1 0 0,1 1 0 0 0,0 0 0 0 0,0 0 0 0 0,1 1 0 0 0,-2-2-22 0 0,1 1-256 0 0,1 0 63 0 0,-1 1 1 0 0,1-1-1 0 0,-1 0 1 0 0,1 0-1 0 0,-1 1 1 0 0,0-1-1 0 0,0 1 1 0 0,0 0-1 0 0,1 1 1 0 0,-2-2 192 0 0,1-1-5 0 0,0 1-9 0 0,-1-1-2 0 0,4 7-305 0 0,0-6-207 0 0,-4-3 589 0 0,0 1-1 0 0,1-1 1 0 0,-1 0-1 0 0,0 1 1 0 0,0-1-1 0 0,0 1 0 0 0,0-1 1 0 0,0 1-1 0 0,0-1 1 0 0,-1-2-1 0 0,-12-98 2716 0 0,9 62-2684 0 0,4 34 121 0 0,0 0 0 0 0,-1 1 0 0 0,1-1 0 0 0,-1 1 0 0 0,-1-1 0 0 0,1 1 0 0 0,-1-1 0 0 0,1 1-1 0 0,-1 0 1 0 0,-1 0 0 0 0,1-1 0 0 0,-6-6 430 0 0,5 48-4486 0 0,4-26 2092 0 0</inkml:trace>
</inkml:ink>
</file>

<file path=ppt/ink/ink5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8"/>
    </inkml:context>
    <inkml:brush xml:id="br0">
      <inkml:brushProperty name="width" value="0.025" units="cm"/>
      <inkml:brushProperty name="height" value="0.025" units="cm"/>
    </inkml:brush>
  </inkml:definitions>
  <inkml:trace contextRef="#ctx0" brushRef="#br0">54 158 4607 0 0,'0'0'20732'0'0,"-10"-18"-18515"0"0,4 7-2183 0 0,-1-1 1 0 0,1 1-1 0 0,1-1 0 0 0,0-1 0 0 0,-4-18 0 0 0,7 23-1483 0 0,1-1 1 0 0,-1-15-1 0 0,2 15-7103 0 0</inkml:trace>
</inkml:ink>
</file>

<file path=ppt/ink/ink5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89"/>
    </inkml:context>
    <inkml:brush xml:id="br0">
      <inkml:brushProperty name="width" value="0.025" units="cm"/>
      <inkml:brushProperty name="height" value="0.025" units="cm"/>
    </inkml:brush>
  </inkml:definitions>
  <inkml:trace contextRef="#ctx0" brushRef="#br0">38 130 8663 0 0,'1'2'17845'0'0,"-14"-28"-15399"0"0,9 20-2430 0 0,0-1 0 0 0,1 0 0 0 0,0-1 0 0 0,1 1 0 0 0,-1-1 0 0 0,1 1 0 0 0,-1-9 0 0 0,2-6-1685 0 0,0 12-5517 0 0,2 2-1514 0 0</inkml:trace>
</inkml:ink>
</file>

<file path=ppt/ink/ink5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0"/>
    </inkml:context>
    <inkml:brush xml:id="br0">
      <inkml:brushProperty name="width" value="0.025" units="cm"/>
      <inkml:brushProperty name="height" value="0.025" units="cm"/>
    </inkml:brush>
  </inkml:definitions>
  <inkml:trace contextRef="#ctx0" brushRef="#br0">18 146 2759 0 0,'-2'-4'25623'0'0,"0"-1"-23540"0"0,-3-8-5371 0 0,4 10 5163 0 0,-1-7-1919 0 0,0 0-1 0 0,0-1 1 0 0,1 1-1 0 0,0 0 0 0 0,2-19 1 0 0,5-4-3427 0 0,-4 26 1412 0 0</inkml:trace>
</inkml:ink>
</file>

<file path=ppt/ink/ink5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1"/>
    </inkml:context>
    <inkml:brush xml:id="br0">
      <inkml:brushProperty name="width" value="0.025" units="cm"/>
      <inkml:brushProperty name="height" value="0.025" units="cm"/>
    </inkml:brush>
  </inkml:definitions>
  <inkml:trace contextRef="#ctx0" brushRef="#br0">4 163 5527 0 0,'-1'-8'11145'0'0,"-1"0"-5200"0"0,1-3-3576 0 0,2-16-2820 0 0,4 5 269 0 0,0 1 1 0 0,9-21-1 0 0,-9 27-1286 0 0,-2 6 257 0 0</inkml:trace>
</inkml:ink>
</file>

<file path=ppt/ink/ink5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2"/>
    </inkml:context>
    <inkml:brush xml:id="br0">
      <inkml:brushProperty name="width" value="0.025" units="cm"/>
      <inkml:brushProperty name="height" value="0.025" units="cm"/>
    </inkml:brush>
  </inkml:definitions>
  <inkml:trace contextRef="#ctx0" brushRef="#br0">1 99 2303 0 0,'0'0'19372'0'0,"10"-8"-18389"0"0,12-34 14 0 0,-13 22-2513 0 0,2 0-4952 0 0,-7 11-284 0 0</inkml:trace>
</inkml:ink>
</file>

<file path=ppt/ink/ink5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3"/>
    </inkml:context>
    <inkml:brush xml:id="br0">
      <inkml:brushProperty name="width" value="0.025" units="cm"/>
      <inkml:brushProperty name="height" value="0.025" units="cm"/>
    </inkml:brush>
  </inkml:definitions>
  <inkml:trace contextRef="#ctx0" brushRef="#br0">0 140 7367 0 0,'0'0'13582'0'0,"16"-8"-11500"0"0,-10 2-1888 0 0,0-1-1 0 0,0 1 1 0 0,-1-1-1 0 0,0 0 0 0 0,0 0 1 0 0,5-11-1 0 0,19-48-2874 0 0,-28 66 2634 0 0,2-8-1339 0 0</inkml:trace>
</inkml:ink>
</file>

<file path=ppt/ink/ink5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4"/>
    </inkml:context>
    <inkml:brush xml:id="br0">
      <inkml:brushProperty name="width" value="0.025" units="cm"/>
      <inkml:brushProperty name="height" value="0.025" units="cm"/>
    </inkml:brush>
  </inkml:definitions>
  <inkml:trace contextRef="#ctx0" brushRef="#br0">1 101 12527 0 0,'0'0'10088'0'0,"15"-12"-9560"0"0,-9 6-434 0 0,-1 0 0 0 0,0-1 0 0 0,0 1 0 0 0,-1-1-1 0 0,0-1 1 0 0,5-10 0 0 0,1-1-1267 0 0,-7 13-140 0 0,0 0-58 0 0</inkml:trace>
</inkml:ink>
</file>

<file path=ppt/ink/ink5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5"/>
    </inkml:context>
    <inkml:brush xml:id="br0">
      <inkml:brushProperty name="width" value="0.025" units="cm"/>
      <inkml:brushProperty name="height" value="0.025" units="cm"/>
    </inkml:brush>
  </inkml:definitions>
  <inkml:trace contextRef="#ctx0" brushRef="#br0">0 94 10799 0 0,'0'0'10924'0'0,"19"3"-8288"0"0,-15-4-2548 0 0,0 0 0 0 0,-1 0-1 0 0,1-1 1 0 0,-1 0 0 0 0,1 0 0 0 0,-1 0-1 0 0,0 0 1 0 0,0 0 0 0 0,0-1 0 0 0,0 1-1 0 0,0-1 1 0 0,-1 0 0 0 0,1 0 0 0 0,1-3-1 0 0,3-3-551 0 0,-2 1 0 0 0,0-1 0 0 0,0 0 0 0 0,4-10 0 0 0,-6 11-740 0 0</inkml:trace>
</inkml:ink>
</file>

<file path=ppt/ink/ink5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6"/>
    </inkml:context>
    <inkml:brush xml:id="br0">
      <inkml:brushProperty name="width" value="0.025" units="cm"/>
      <inkml:brushProperty name="height" value="0.025" units="cm"/>
    </inkml:brush>
  </inkml:definitions>
  <inkml:trace contextRef="#ctx0" brushRef="#br0">0 131 5527 0 0,'0'0'13810'0'0,"19"6"-9828"0"0,-16-7-3798 0 0,0 1 0 0 0,0-1-1 0 0,0-1 1 0 0,0 1 0 0 0,0 0 0 0 0,0-1-1 0 0,-1 0 1 0 0,1 1 0 0 0,-1-1 0 0 0,1 0 0 0 0,-1 0-1 0 0,0-1 1 0 0,1 1 0 0 0,2-4 0 0 0,4-7-120 0 0,14-23 0 0 0,-13 20-54 0 0,12-19-3088 0 0,-17 26 1509 0 0</inkml:trace>
</inkml:ink>
</file>

<file path=ppt/ink/ink5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7"/>
    </inkml:context>
    <inkml:brush xml:id="br0">
      <inkml:brushProperty name="width" value="0.025" units="cm"/>
      <inkml:brushProperty name="height" value="0.025" units="cm"/>
    </inkml:brush>
  </inkml:definitions>
  <inkml:trace contextRef="#ctx0" brushRef="#br0">0 103 3679 0 0,'0'0'16562'0'0,"16"11"-12428"0"0,-15-11-3991 0 0,1 0-1 0 0,0 0 0 0 0,0 0 1 0 0,0 0-1 0 0,0-1 1 0 0,0 1-1 0 0,0-1 0 0 0,0 1 1 0 0,0-1-1 0 0,0 0 1 0 0,-1 1-1 0 0,1-1 1 0 0,0 0-1 0 0,0 0 0 0 0,-1 0 1 0 0,1-1-1 0 0,-1 1 1 0 0,1 0-1 0 0,-1 0 1 0 0,2-3-1 0 0,4-4 112 0 0,0 0 0 0 0,8-12 0 0 0,13-29-2263 0 0,-22 38 169 0 0</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48.317"/>
    </inkml:context>
    <inkml:brush xml:id="br0">
      <inkml:brushProperty name="width" value="0.1" units="cm"/>
      <inkml:brushProperty name="height" value="0.1" units="cm"/>
      <inkml:brushProperty name="color" value="#321304"/>
    </inkml:brush>
  </inkml:definitions>
  <inkml:trace contextRef="#ctx0" brushRef="#br0">112 270 9271 0 0,'0'1'-35'0'0,"-1"12"1829"0"0,-2-22-145 0 0,-4-40-57 0 0,-20-63 0 0 0,25 131-2170 0 0,1 15-2684 0 0,-2 4 2041 0 0,-2-7 6457 0 0,4-33-5209 0 0,0 0 0 0 0,0 0 0 0 0,1 0 1 0 0,-1 0-1 0 0,0 0 0 0 0,1 0 0 0 0,-1-1 0 0 0,1 1 1 0 0,0-4-1 0 0,-1 5 24 0 0,-19-112 2989 0 0,20 113-3047 0 0,0 0 1 0 0,0 0-1 0 0,0 0 1 0 0,0 0-1 0 0,0 0 1 0 0,-1 0 0 0 0,1 0-1 0 0,0 0 1 0 0,0 1-1 0 0,0-1 1 0 0,0 0 0 0 0,0 0-1 0 0,0 0 1 0 0,0 0-1 0 0,0 0 1 0 0,0 0 0 0 0,0 0-1 0 0,-1 0 1 0 0,1 0-1 0 0,0 0 1 0 0,0 0 0 0 0,0 0-1 0 0,0 0 1 0 0,0 0-1 0 0,0 0 1 0 0,0 0-1 0 0,-1 0 1 0 0,1 0 0 0 0,0 0-1 0 0,0 0 1 0 0,0 0-1 0 0,0 0 1 0 0,0 0 0 0 0,0 0-1 0 0,0 0 1 0 0,0 0-1 0 0,-1 0 1 0 0,1 0 0 0 0,0 0-1 0 0,0 0 1 0 0,0 0-1 0 0,0 0 1 0 0,0-1-1 0 0,0 1 1 0 0,0 0 0 0 0,0 0-1 0 0,0 0 1 0 0,0 0-1 0 0,0 0 1 0 0,-1 0 0 0 0,1 0-1 0 0,0 0 1 0 0,0 0-1 0 0,0-1 1 0 0,0 1 0 0 0,0 0-1 0 0,0 0 1 0 0,0 0-1 0 0,0 0 1 0 0,0 0 0 0 0,0 0-1 0 0,0 0 1 0 0,0 0-1 0 0,0-1 1 0 0,0 1-1 0 0,0 0 1 0 0,0 0 0 0 0,0 0-1 0 0,0 0 1 0 0,-6 13-1494 0 0,-2 18-150 0 0,7-13 949 0 0,1-30 439 0 0,-1-6 937 0 0,1 14-577 0 0,0 0 0 0 0,0 0-1 0 0,0 0 1 0 0,-1 0 0 0 0,1 0-1 0 0,-3-5 1 0 0,2 6-36 0 0,0-1 1 0 0,0 0-1 0 0,0 0 1 0 0,0 0-1 0 0,0 0 1 0 0,0-6-1 0 0,-2-14 958 0 0,3 7-898 0 0,0 17-194 0 0,0 0 4 0 0,0-2 44 0 0,1 1-34 0 0,-1 1-26 0 0,2-3-676 0 0,-1 2 760 0 0,0-1 0 0 0,1 1 0 0 0,-1 0 0 0 0,0 0 0 0 0,0 0 0 0 0,1 0 224 0 0,0-1-176 0 0,-2 2-50 0 0,0 0 0 0 0,0-1 0 0 0,1 1 0 0 0,-1 0 0 0 0,0 0 0 0 0,0-1 0 0 0,1 1 0 0 0,-1 0 0 0 0,0 0 0 0 0,1 0 0 0 0,-1 0 0 0 0,0-1 0 0 0,1 1 0 0 0,-1 0 0 0 0,0 0 0 0 0,1 0 0 0 0,-1 0 0 0 0,0 0 0 0 0,1 0 0 0 0,-1 0 0 0 0,0 0 0 0 0,1 0 0 0 0,-1 0 0 0 0,0 0 0 0 0,1 0 0 0 0,-1 0 0 0 0,0 0 0 0 0,1 0 0 0 0,-1 0 0 0 0,0 0 0 0 0,1 1 0 0 0,-1-1 0 0 0,0 0 0 0 0,1 0 0 0 0,0 1 0 0 0,7 1 5 0 0,-5-2 10 0 0,-1 0-1 0 0,0 1 1 0 0,0 0 0 0 0,0-1-1 0 0,0 1 1 0 0,0 0-1 0 0,0 0 1 0 0,0 0 0 0 0,0 0-1 0 0,-1 0 1 0 0,1 1-1 0 0,0-1 1 0 0,0 0 0 0 0,2 4-1 0 0,-2-2 28 0 0,0-1-1 0 0,1 1 0 0 0,-2 0 1 0 0,1 1-1 0 0,0-1 0 0 0,0 0 1 0 0,-1 0-1 0 0,0 1 0 0 0,0-1 1 0 0,1 5-1 0 0,-1-4-25 0 0,1 1 1 0 0,-1-1 0 0 0,1 1-1 0 0,0-1 1 0 0,4 7-1 0 0,4 9 1286 0 0,-19-47-3520 0 0,9 25 2221 0 0,-5-11 88 0 0,1 1-1 0 0,-11-21 1 0 0,7 21-52 0 0,8 11-23 0 0,-4-6-158 0 0,3 7 118 0 0,8 12-274 0 0,-6-11 300 0 0,35 71 160 0 0,-27-56-73 0 0,8 18 136 0 0,-48-98 235 0 0,14 35-546 0 0,16 29 23 0 0,-3-12-94 0 0,4 11 149 0 0,-1 1-33 0 0,0-1 32 0 0,1-1 11 0 0,-1 1 0 0 0,1-1 0 0 0,-1 0 0 0 0,1 1 0 0 0,-5-12 342 0 0,5 12-464 0 0,-1-3-472 0 0,3 9 435 0 0,11 30-64 0 0,-7-16-31 0 0,16 33 0 0 0,-19-46 296 0 0,2 2 10 0 0,-1 0 0 0 0,-1 0 0 0 0,1 0 0 0 0,-1 0 1 0 0,-1 1-1 0 0,0-1 0 0 0,2 13 0 0 0,-4-21 40 0 0,5 28 253 0 0,3 36-105 0 0,-7-13-96 0 0,6-24-552 0 0,-6-25 408 0 0,-1-1-12 0 0,1 0-46 0 0,2 8 192 0 0</inkml:trace>
</inkml:ink>
</file>

<file path=ppt/ink/ink5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98"/>
    </inkml:context>
    <inkml:brush xml:id="br0">
      <inkml:brushProperty name="width" value="0.1" units="cm"/>
      <inkml:brushProperty name="height" value="0.1" units="cm"/>
    </inkml:brush>
  </inkml:definitions>
  <inkml:trace contextRef="#ctx0" brushRef="#br0">74 64 1839 0 0,'0'0'14592'0'0,"-22"-7"-11426"0"0,21 6-3194 0 0,-1 0 0 0 0,1 0 0 0 0,0 0 0 0 0,0 0 0 0 0,-1 0 0 0 0,1 0 0 0 0,0 0 0 0 0,0-1 0 0 0,0 1 0 0 0,1-1 0 0 0,-1 1 0 0 0,0 0 1 0 0,0-1-1 0 0,1 1 0 0 0,-1-1 0 0 0,0-2 0 0 0,1 4-53 0 0,4-4-1074 0 0,-3 3 1120 0 0,-1 1 1 0 0,0-1 0 0 0,1 1-1 0 0,-1-1 1 0 0,0 0 0 0 0,1 1-1 0 0,-1 0 1 0 0,1-1 0 0 0,-1 1 0 0 0,1-1-1 0 0,0 1 1 0 0,-1 0 0 0 0,1-1-1 0 0,-1 1 1 0 0,1 0 0 0 0,-1-1-1 0 0,1 1 1 0 0,0 0 0 0 0,1 0-1 0 0,-1 0 76 0 0,0-1 0 0 0,0 1 0 0 0,0 1 0 0 0,0-1 0 0 0,0 0-1 0 0,0 0 1 0 0,0 0 0 0 0,0 1 0 0 0,0-1 0 0 0,0 0 0 0 0,0 1 0 0 0,0-1-1 0 0,0 1 1 0 0,0-1 0 0 0,0 1 0 0 0,0-1 0 0 0,-1 1 0 0 0,1 0 0 0 0,0-1-1 0 0,0 1 1 0 0,0 0 0 0 0,-1 0 0 0 0,1 0 0 0 0,-1 0 0 0 0,1-1 0 0 0,0 1-1 0 0,-1 0 1 0 0,1 0 0 0 0,-1 0 0 0 0,0 0 0 0 0,1 0 0 0 0,-1 0 0 0 0,0 0-1 0 0,0 0 1 0 0,0 0 0 0 0,0 1 0 0 0,1-1 0 0 0,-1 0 0 0 0,-1 0 0 0 0,1 0-1 0 0,0 0 1 0 0,0 0 0 0 0,0 0 0 0 0,-1 0 0 0 0,1 0 0 0 0,0 0 0 0 0,-1 0-1 0 0,1 0 1 0 0,-1 0 0 0 0,1 0 0 0 0,-1 0 0 0 0,1 0 0 0 0,-1-1 0 0 0,0 1-1 0 0,1 0 1 0 0,-1 0 0 0 0,0-1 0 0 0,-1 2 0 0 0,1-1 26 0 0,1-1 0 0 0,-1 1 0 0 0,0 0 0 0 0,0-1 0 0 0,0 1 0 0 0,0-1 0 0 0,0 1 0 0 0,0-1 0 0 0,0 0 0 0 0,0 1 0 0 0,0-1 0 0 0,0 0 0 0 0,0 0 0 0 0,0 0 0 0 0,0 1 0 0 0,0-1 0 0 0,0 0 0 0 0,0 0 0 0 0,0-1 0 0 0,0 1 0 0 0,0 0 0 0 0,0 0 0 0 0,0 0 0 0 0,0-1 0 0 0,0 1 0 0 0,0-1 0 0 0,-2 0 1 0 0,2 0-126 0 0,-1 0 1 0 0,1-1 0 0 0,-1 1 0 0 0,1 0-1 0 0,-1-1 1 0 0,1 0 0 0 0,0 1 0 0 0,0-1 0 0 0,0 0-1 0 0,0 1 1 0 0,0-1 0 0 0,0 0 0 0 0,1 0-1 0 0,-1 0 1 0 0,1 0 0 0 0,-1-3 0 0 0,0 4 4 0 0,1 1 1 0 0,0-1 0 0 0,1 0-1 0 0,-1 0 1 0 0,0 1 0 0 0,0-1-1 0 0,0 0 1 0 0,0 1-1 0 0,0-1 1 0 0,1 0 0 0 0,-1 1-1 0 0,0-1 1 0 0,1 0 0 0 0,-1 1-1 0 0,0-1 1 0 0,1 1-1 0 0,-1-1 1 0 0,1 1 0 0 0,-1-1-1 0 0,1 1 1 0 0,-1-1-1 0 0,1 1 1 0 0,-1-1 0 0 0,1 1-1 0 0,-1-1 1 0 0,1 1 0 0 0,0 0-1 0 0,-1 0 1 0 0,2-1-1 0 0,0 0-63 0 0,1 0 0 0 0,-1 0-1 0 0,1 0 1 0 0,0 1 0 0 0,-1-1-1 0 0,1 1 1 0 0,0-1 0 0 0,3 1-1 0 0,-6 0 51 0 0,0 0 2 0 0,2 0 50 0 0,0 1 26 0 0,-2-1 11 0 0,1 1 0 0 0,0-1 0 0 0,-1 0 0 0 0,1 1 0 0 0,-1-1 0 0 0,1 1 0 0 0,-1-1 0 0 0,1 1 0 0 0,-1 0 0 0 0,1-1 0 0 0,-1 1 0 0 0,0-1 0 0 0,1 1 0 0 0,-1 0 1 0 0,0 0-1 0 0,1-1 0 0 0,-1 1 0 0 0,0 0 0 0 0,0-1 0 0 0,0 1 0 0 0,0 0 0 0 0,0 0 0 0 0,0 0 0 0 0,-2 14 806 0 0,2-14-746 0 0,-1 0 0 0 0,1 0 0 0 0,-1 1 0 0 0,1-1 0 0 0,-1 0 0 0 0,0 0 0 0 0,0 0 0 0 0,1 0 0 0 0,-1 0 0 0 0,0-1 0 0 0,0 1 0 0 0,0 0 0 0 0,0 0 1 0 0,0-1-1 0 0,0 1 0 0 0,-1 0 0 0 0,1-1 0 0 0,0 1 0 0 0,0-1 0 0 0,0 1 0 0 0,0-1 0 0 0,-1 0 0 0 0,1 0 0 0 0,0 1 0 0 0,0-1 0 0 0,-1 0 1 0 0,1 0-1 0 0,0 0 0 0 0,0 0 0 0 0,-3-1 0 0 0,2 1-99 0 0,0-1 0 0 0,0 1 1 0 0,0-1-1 0 0,0 0 0 0 0,0 1 1 0 0,0-1-1 0 0,1 0 0 0 0,-1 0 1 0 0,0 0-1 0 0,0-1 0 0 0,1 1 0 0 0,-1 0 1 0 0,1-1-1 0 0,-1 1 0 0 0,1-1 1 0 0,0 1-1 0 0,-1-1 0 0 0,1 0 1 0 0,-1-2-1 0 0,3-12-1380 0 0,0 15 1377 0 0,1-1 19 0 0,-1 1 0 0 0,0 0-13 0 0,3-3-182 0 0,-3 3 183 0 0,0 0 1 0 0,1 0-1 0 0,-1 0 0 0 0,0 0 0 0 0,0 0 0 0 0,1 0 0 0 0,-1 0 1 0 0,0 0-1 0 0,1 1 0 0 0,-1-1 0 0 0,1 1 0 0 0,-1-1 0 0 0,1 1 1 0 0,-1-1-1 0 0,1 1 0 0 0,-1 0 0 0 0,1 0 0 0 0,-1 0 1 0 0,1 0-1 0 0,0 0 0 0 0,-1 0 0 0 0,3 1 0 0 0,-2-1 12 0 0,0 0 0 0 0,0 0 16 0 0,0 1 0 0 0,0-1 0 0 0,-1 1 0 0 0,1-1 0 0 0,0 1 0 0 0,-1 0 0 0 0,1-1-1 0 0,0 1 1 0 0,-1 0 0 0 0,1 0 0 0 0,-1 0 0 0 0,0 0 0 0 0,1 0 0 0 0,-1 1 0 0 0,0-1 0 0 0,0 0 0 0 0,1 0-1 0 0,-1 1 1 0 0,0-1 0 0 0,0 1 0 0 0,-1-1 0 0 0,1 1 0 0 0,0 0 0 0 0,0-1 0 0 0,-1 1 0 0 0,1 0 0 0 0,0 2 0 0 0,-1-4 50 0 0,0 0 1 0 0,0 2-54 0 0,0 0-25 0 0,0-2-36 0 0,1 1 139 0 0,-1 0 0 0 0,0-1-1 0 0,0 1 1 0 0,0 0 0 0 0,0-1 0 0 0,0 1-1 0 0,0 0 1 0 0,-1 0 0 0 0,1-1-1 0 0,0 1 1 0 0,0 0 0 0 0,0-1 0 0 0,-1 1-1 0 0,1 0 1 0 0,0-1 0 0 0,-1 1 0 0 0,1 0-1 0 0,-1-1 1 0 0,1 1 0 0 0,0-1 0 0 0,-1 1-1 0 0,1-1 1 0 0,-1 1 0 0 0,0-1-1 0 0,0 1 1 0 0,0 0-107 0 0,1-1 116 0 0,-12 10 1048 0 0,10-9-1074 0 0,2-1-18 0 0,-1 0-33 0 0,-1 1 37 0 0,0 1 71 0 0,-13 0 178 0 0,13-2-309 0 0,1-1-13 0 0,1 1-41 0 0,-2 0 19 0 0,0 0-1 0 0,0-1 1 0 0,0 1-1 0 0,0-1 0 0 0,1 0 1 0 0,-1 0-1 0 0,0 1 1 0 0,0-1-1 0 0,1 0 1 0 0,-1 0-1 0 0,1-1 0 0 0,-1 1 1 0 0,1 0-1 0 0,-1 0 1 0 0,1-1-1 0 0,0 1 0 0 0,0-1 1 0 0,0 1-1 0 0,0-1 1 0 0,0 1-1 0 0,0-1 0 0 0,-1-3 1 0 0,1 5 29 0 0,0-13-204 0 0,1 12 146 0 0,1 1-136 0 0,-1 0 149 0 0,0-1 0 0 0,1 1 0 0 0,-1 0 1 0 0,0-1-1 0 0,0 1 0 0 0,0-1 0 0 0,1 1 0 0 0,-1-1 1 0 0,0 1-1 0 0,0-1 0 0 0,0 1 0 0 0,0-1 1 0 0,0 1-1 0 0,0-1 0 0 0,0 1 0 0 0,0-1 0 0 0,0 1 1 0 0,0 0-1 0 0,0-1 0 0 0,0 0 0 0 0,-1 1-81 0 0,13-9-509 0 0,-11 8 630 0 0,4-1-1395 0 0</inkml:trace>
</inkml:ink>
</file>

<file path=ppt/ink/ink5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3"/>
    </inkml:context>
    <inkml:brush xml:id="br0">
      <inkml:brushProperty name="width" value="0.05" units="cm"/>
      <inkml:brushProperty name="height" value="0.05" units="cm"/>
      <inkml:brushProperty name="color" value="#FFC114"/>
    </inkml:brush>
  </inkml:definitions>
  <inkml:trace contextRef="#ctx0" brushRef="#br0">583 65 1375 0 0,'0'0'23616'0'0,"-19"-15"-21688"0"0,-49-12-1624 0 0,43 20-304 0 0,-1 2 0 0 0,1 1 0 0 0,-1 1 0 0 0,-31 0 0 0 0,52 3 0 0 0,-9 0-21 0 0,0 0 1 0 0,-24 5-1 0 0,18-2 11 0 0,15-3 9 0 0,-5 1-20 0 0,-1 1 0 0 0,1 0 0 0 0,0 0-1 0 0,0 1 1 0 0,-16 7 0 0 0,-3 4-147 0 0,-38 24 0 0 0,61-34 117 0 0,1 0-1 0 0,0 1 1 0 0,-1-1-1 0 0,2 1 1 0 0,-1 0 0 0 0,0 0-1 0 0,1 1 1 0 0,0-1-1 0 0,0 1 1 0 0,1 0-1 0 0,-1 0 1 0 0,2 0 0 0 0,-4 9-1 0 0,4-1-69 0 0,-1 2-315 0 0,3-15 382 0 0,0 0 30 0 0,2 7-67 0 0,0-1 0 0 0,0 1 0 0 0,1-1-1 0 0,0 1 1 0 0,0-1 0 0 0,1 0 0 0 0,0 0-1 0 0,5 6 1 0 0,-7-10 78 0 0,0 0-1 0 0,0 1 1 0 0,1-1 0 0 0,-1-1-1 0 0,1 1 1 0 0,0 0 0 0 0,4 3-1 0 0,1 1-7 0 0,-6-6 10 0 0,2 2-11 0 0,0 0 1 0 0,0 0-1 0 0,0-1 0 0 0,7 3 0 0 0,-2 0 14 0 0,2 0-12 0 0,1 0 1 0 0,0-1-1 0 0,20 4 1 0 0,12 5-31 0 0,-21-5 50 0 0,-16-7 0 0 0,0 1 0 0 0,-1 1 0 0 0,1-1 0 0 0,-1 1 0 0 0,1 0 0 0 0,-1 1 0 0 0,0-1 0 0 0,0 1 0 0 0,6 6 0 0 0,-11-9 0 0 0,1 1 0 0 0,-1-1 11 0 0,1 1 31 0 0,0-1-31 0 0,0 1-11 0 0,7 7 64 0 0,22 37 88 0 0,-21-36-228 0 0,22 18 0 0 0,6-5 172 0 0,-34-21-84 0 0,0 0 0 0 0,0 0 0 0 0,1 0 0 0 0,-1-1 0 0 0,1 1 0 0 0,0-1 0 0 0,7 0 0 0 0,-4 0 29 0 0,1-2 0 0 0,-1 1 0 0 0,1-1 0 0 0,-1 0 0 0 0,0-1 0 0 0,1 0 0 0 0,11-5 0 0 0,-4 2-1 0 0,-9 3 4 0 0,-1 0 0 0 0,1-1 0 0 0,-1 0 0 0 0,0 0 1 0 0,0 0-1 0 0,0 0 0 0 0,0-1 0 0 0,5-5 0 0 0,11-9 3 0 0,-18 16-35 0 0,0-1-1 0 0,-1 0 1 0 0,1 0-1 0 0,-1 0 1 0 0,0-1-1 0 0,0 1 1 0 0,3-5-1 0 0,-2 2 55 0 0,0 0-1 0 0,-1-1 1 0 0,0 1-1 0 0,0-1 1 0 0,-1 0-1 0 0,4-12 1 0 0,-5 8 74 0 0,0 0-1 0 0,-1 1 1 0 0,0-1 0 0 0,-1 0-1 0 0,0 0 1 0 0,-1 1 0 0 0,0-1 0 0 0,0 1-1 0 0,-8-20 1 0 0,5 18 62 0 0,0 0-1 0 0,-1 0 1 0 0,0 0-1 0 0,-13-17 1 0 0,-20-22 326 0 0,25 32-80 0 0,0 4-256 0 0,-5 0 528 0 0,18 14-709 0 0,1 0 31 0 0,-5-2-26 0 0,-1-1-1 0 0,1 1 1 0 0,-1-1-1 0 0,1 2 1 0 0,-1-1-1 0 0,0 1 1 0 0,0-1 0 0 0,0 2-1 0 0,0-1 1 0 0,-1 1-1 0 0,-6-1 1 0 0,1 0 0 0 0,-2 0-39 0 0,0 1 0 0 0,0 0 0 0 0,-28 3 0 0 0,-15 0-29 0 0,41-2-104 0 0,1 1 0 0 0,-1 0 0 0 0,-25 6 0 0 0,26-4 111 0 0,6-1-50 0 0,0 0 1 0 0,0 1 0 0 0,1 0-1 0 0,-1 0 1 0 0,1 1-1 0 0,0 0 1 0 0,0 0 0 0 0,0 1-1 0 0,-7 6 1 0 0,10-7 47 0 0,-8 5-245 0 0,-22 23-1 0 0,31-29 176 0 0,1 0-1 0 0,0 1 0 0 0,1 0 0 0 0,-1 0 0 0 0,1 0 0 0 0,-1 0 1 0 0,1 0-1 0 0,0 0 0 0 0,1 1 0 0 0,-1-1 0 0 0,-1 5 0 0 0,3-6 34 0 0,0-1 1 0 0,0 0-1 0 0,0 0 0 0 0,0 0 0 0 0,1 1 0 0 0,-1-1 0 0 0,0 0 0 0 0,1 0 0 0 0,0 0 0 0 0,-1 0 0 0 0,1 0 0 0 0,0 0 0 0 0,0 0 0 0 0,0 0 0 0 0,0 0 0 0 0,1 0 0 0 0,-1 0 0 0 0,0-1 1 0 0,1 1-1 0 0,-1 0 0 0 0,1-1 0 0 0,0 1 0 0 0,1 0 0 0 0,3 3-17 0 0,0-1 1 0 0,0 0-1 0 0,1-1 1 0 0,-1 1 0 0 0,13 4-1 0 0,-13-7 50 0 0,-3-1 317 0 0,0 1 0 0 0,-1-1 0 0 0,1 1 0 0 0,0 0 0 0 0,-1 0-1 0 0,1 0 1 0 0,3 2 0 0 0,-16-21 1155 0 0,8 13-1498 0 0,0 1 0 0 0,0-1 0 0 0,0 1 0 0 0,1-1 0 0 0,0 0 0 0 0,0 1-1 0 0,1-1 1 0 0,-1 0 0 0 0,1 0 0 0 0,0 0 0 0 0,1-8 0 0 0,0 3-179 0 0,0 0 0 0 0,1 0 0 0 0,1 0 0 0 0,5-15 0 0 0,-11 40-6036 0 0,-9 24 6912 0 0,0 5-572 0 0,12-44-125 0 0,7-17-1516 0 0,13-29 2239 0 0,6-16 3065 0 0,-27 63-3707 0 0,-1 1 1 0 0,1-1-1 0 0,-1 0 0 0 0,1 1 1 0 0,-1 0-1 0 0,1-1 0 0 0,0 1 1 0 0,0 0-1 0 0,-2 2 0 0 0,-1 2-157 0 0,-24 37-285 0 0,17-26 389 0 0,-13 18 0 0 0,24-35-62 0 0,6-4-417 0 0,0 0 257 0 0,-1-1 0 0 0,1 1 1 0 0,-1-1-1 0 0,0 0 1 0 0,-1-1-1 0 0,8-10 1 0 0,7-7 250 0 0,77-74 596 0 0,-97 101-559 0 0,0-1 1 0 0,0 1-1 0 0,0-1 0 0 0,-1 1 1 0 0,0-1-1 0 0,1 0 0 0 0,-1 1 0 0 0,-3 2 1 0 0,0 3 6 0 0,-81 160 86 0 0,86-169-185 0 0,13-17-1730 0 0,2-5 1820 0 0,91-135 584 0 0,-105 156-576 0 0,-1 1-1 0 0,1 0 0 0 0,-1-1 0 0 0,0 1 0 0 0,1-1-1 0 0,-1 1 1 0 0,0 0 0 0 0,1-1 0 0 0,-1 1-1 0 0,0-1 1 0 0,1 1 0 0 0,-1-1 0 0 0,0 1-1 0 0,0-1 1 0 0,1 1 0 0 0,-1-2 1104 0 0,-6 16-610 0 0,-9 21-459 0 0,-30 48 0 0 0,5-8-299 0 0,39-75 2 0 0,16-14-2416 0 0,16-24 2963 0 0,-1-1 1 0 0,30-52-1 0 0,-50 75-285 0 0,-42 79 1032 0 0,9-16-436 0 0,-36 52-707 0 0,58-98 9 0 0,15-10-2691 0 0,-1-4 2944 0 0,1 0 0 0 0,-2-1-1 0 0,18-25 1 0 0,-15 19-41 0 0,21-22 0 0 0,44-42 980 0 0,-85 98-512 0 0,-5 10-436 0 0,-1 0-1 0 0,-27 41 1 0 0,-9 18-522 0 0,110-150-1694 0 0,15-29 2372 0 0,-76 95-419 0 0,-2 4 41 0 0,-5 11 41 0 0,-7 17 181 0 0,-2-2-129 0 0,1-1 31 0 0,-1-2 1 0 0,-19 29-1 0 0,80-111 849 0 0,-25 26-837 0 0,-4 3-14 0 0,43-45-1 0 0,-70 94-431 0 0,-29 60 363 0 0,8-18 2 0 0,30-64-2 0 0,0 0 0 0 0,0 0 0 0 0,0 0-1 0 0,0 0 1 0 0,0 0 0 0 0,0 0 0 0 0,0 0 0 0 0,0 0 0 0 0,0 0-1 0 0,0 0 1 0 0,0 0 0 0 0,0 0 0 0 0,0 0 0 0 0,0 0-1 0 0,0 0 1 0 0,0 0 0 0 0,0 0 0 0 0,0 0 0 0 0,1 0-1 0 0,-1 0 1 0 0,0 0 0 0 0,0 0 0 0 0,0 0 0 0 0,0 0 0 0 0,0 0-1 0 0,0 0 1 0 0,0 1 0 0 0,0-1 0 0 0,0 0 0 0 0,0 0-1 0 0,0 0 1 0 0,0 0 0 0 0,0 0 0 0 0,0 0 0 0 0,0 0-1 0 0,0 0 1 0 0,0 0 0 0 0,0 0 0 0 0,0 0 0 0 0,0 0 0 0 0,0 0-1 0 0,0 0 1 0 0,0 0 0 0 0,0 0 0 0 0,5-5-506 0 0,7-7-207 0 0,11-18 987 0 0,-14 16-249 0 0,1 2 0 0 0,1-1 0 0 0,0 1 0 0 0,17-15 0 0 0,-28 27-207 0 0,6 18-2453 0 0,-5-6 2589 0 0,-1-8 31 0 0,0 0 0 0 0,0-1 0 0 0,1 1 0 0 0,-1 0 0 0 0,1 0 0 0 0,0-1 0 0 0,0 1 0 0 0,0 0 0 0 0,1-1-1 0 0,-1 1 1 0 0,1-1 0 0 0,4 7 0 0 0,-6-10 40 0 0,0 0 0 0 0,0 0 0 0 0,1 0 0 0 0,-1 1 0 0 0,0-1-1 0 0,0 0 1 0 0,0 0 0 0 0,0 0 0 0 0,0 0 0 0 0,1 0 0 0 0,-1 1 0 0 0,0-1-1 0 0,0 0 1 0 0,0 0 0 0 0,0 0 0 0 0,1 0 0 0 0,-1 0 0 0 0,0 0 0 0 0,0 0-1 0 0,0 0 1 0 0,1 1 0 0 0,-1-1 0 0 0,0 0 0 0 0,0 0 0 0 0,0 0 0 0 0,1 0-1 0 0,-1 0 1 0 0,0 0 0 0 0,0 0 0 0 0,0 0 0 0 0,1 0 0 0 0,-1-1 0 0 0,0 1 0 0 0,0 0-1 0 0,0 0 1 0 0,1 0 0 0 0,-1 0 0 0 0,0 0 0 0 0,0 0 0 0 0,1 0 0 0 0,2-11 2191 0 0,-3-12 1010 0 0,-4 6-3125 0 0,-2 0 1 0 0,-13-27-1 0 0,30 61-4537 0 0,2 0 4407 0 0,25 24 0 0 0,-38-40 106 0 0,1-18 2252 0 0,-2 10-2191 0 0,0 1-1 0 0,-1-1 1 0 0,0 1 0 0 0,-1-1 0 0 0,1 1-1 0 0,-8-12 1 0 0,6 12 57 0 0,-9-11 39 0 0,12 17-160 0 0,-5-7 101 0 0,6 7-218 0 0,20 18-3368 0 0,8 25 3070 0 0,-27-41 346 0 0,7 9 894 0 0,-9-19 1072 0 0,-9-15 894 0 0,9 22-2860 0 0,0-1 0 0 0,0 0 0 0 0,-3-6-90 0 0,2 2 29 0 0,-1 1-1 0 0,0-1 1 0 0,-1 1-1 0 0,1 0 1 0 0,-6-6-1 0 0,9 11 8 0 0,4 3-2955 0 0,-2-1 2820 0 0,0 1 0 0 0,0-1 0 0 0,-1 0-1 0 0,1 0 1 0 0,1 4 0 0 0,-1-3 90 0 0,3 4 27 0 0,1 3 44 0 0,0 0 0 0 0,9 21 0 0 0,-14-30 28 0 0,10 25 0 0 0,-9-21 0 0 0,1 1 0 0 0,-1 0 0 0 0,3 9 0 0 0,-3-3 70 0 0,0 0-1 0 0,-1 0 1 0 0,0 0-1 0 0,-1 0 0 0 0,-1 15 1 0 0,-1 3-16 0 0,2-23 16 0 0,-1-1 1 0 0,0 1-1 0 0,0-1 1 0 0,-1 0-1 0 0,0 1 1 0 0,0-1-1 0 0,0 0 0 0 0,-1 0 1 0 0,0-1-1 0 0,0 1 1 0 0,-1 0-1 0 0,1-1 1 0 0,-7 7-1 0 0,-3 3 41 0 0,-1 0 0 0 0,-31 24 0 0 0,44-37-76 0 0,-1-1 1 0 0,1 0-1 0 0,-1 0 1 0 0,0 0-1 0 0,1 0 1 0 0,-1 0-1 0 0,0-1 1 0 0,0 1-1 0 0,0 0 1 0 0,1-1 0 0 0,-1 1-1 0 0,0-1 1 0 0,0 0-1 0 0,0 0 1 0 0,0 0-1 0 0,0 0 1 0 0,0 0-1 0 0,0 0 1 0 0,0 0-1 0 0,0-1 1 0 0,0 1 0 0 0,0 0-1 0 0,1-1 1 0 0,-1 0-1 0 0,0 1 1 0 0,-3-3-1 0 0,-2-2-5 0 0,-1 0-1 0 0,1 0 0 0 0,0-1 1 0 0,-10-10-1 0 0,3 2-79 0 0,-10-10-274 0 0,19 19 387 0 0,0-1 0 0 0,0 1 0 0 0,-1-1 0 0 0,0 2 0 0 0,-8-7 0 0 0,-72-45 685 0 0,80 52-616 0 0,0 0-1 0 0,-1 0 1 0 0,1 1-1 0 0,-1 0 1 0 0,0 0-1 0 0,0 0 1 0 0,-1 1 0 0 0,-11-2-1 0 0,19 4-146 0 0,0 0 0 0 0,0 0 0 0 0,0 0 0 0 0,-1 0 0 0 0,1 0 0 0 0,0-1 0 0 0,0 1 0 0 0,0 0 0 0 0,0 0 0 0 0,0 0 0 0 0,0 0 0 0 0,0 0 0 0 0,-1 0 0 0 0,1 0 0 0 0,0 0 1 0 0,0 0-1 0 0,0 1 0 0 0,0-1 0 0 0,0 0 0 0 0,0 0 0 0 0,0 0 0 0 0,0 0 0 0 0,-1 0 0 0 0,1 0 0 0 0,0 0 0 0 0,0 0 0 0 0,0 0 0 0 0,0 0 0 0 0,0 0 0 0 0,0 0 0 0 0,0 0 0 0 0,0 0 0 0 0,0 0 0 0 0,0 1 0 0 0,0-1 0 0 0,0 0 0 0 0,-1 0 0 0 0,1 0 0 0 0,0 0 0 0 0,0 0 0 0 0,0 0 0 0 0,0 0 0 0 0,0 0 0 0 0,0 1 0 0 0,0-1 0 0 0,0 0 0 0 0,0 0 0 0 0,0 0 0 0 0,0 0 0 0 0,0 0 0 0 0,0 0 0 0 0,0 0 0 0 0,0 1 0 0 0,0-1 0 0 0,0 0 0 0 0,0 0 0 0 0,1 0 0 0 0,4 10-1910 0 0,10 7-1009 0 0,-13-15 2817 0 0,0 1-78 0 0,1-1-1 0 0,-1 1 1 0 0,1-1-1 0 0,-1 0 1 0 0,1 0-1 0 0,0 0 1 0 0,0 0-1 0 0,0 0 1 0 0,1 0-1 0 0,-1-1 1 0 0,0 0-1 0 0,0 0 1 0 0,1 0-1 0 0,-1 0 0 0 0,6 1 2012 0 0,-15-12 3445 0 0,-1-1-4204 0 0,5 9-1037 0 0,0 0 0 0 0,0 0 1 0 0,0 0-1 0 0,-1 1 0 0 0,1-1 0 0 0,-1 1 0 0 0,-3-3 0 0 0,3 3-63 0 0,0 0-1 0 0,1-1 0 0 0,-1 0 0 0 0,0 0 0 0 0,1 0 0 0 0,-1 0 0 0 0,1 0 1 0 0,-4-5-1 0 0,6 7-93 0 0,2 1-610 0 0,1-1 146 0 0,-1 1 0 0 0,1 0 0 0 0,-1 0 0 0 0,1 0 0 0 0,-1 0 0 0 0,0 1 0 0 0,4 2 0 0 0,9 4-636 0 0,-13-7 1276 0 0,-1-1 0 0 0,1 1 0 0 0,-1 0 0 0 0,1-1 0 0 0,-1 0 0 0 0,1 1 0 0 0,0-1 0 0 0,-1 0 0 0 0,1 0 0 0 0,0 0 0 0 0,-1 0 0 0 0,1 0 0 0 0,-1 0 0 0 0,1 0 0 0 0,0-1-1 0 0,-1 1 1 0 0,1 0 0 0 0,-1-1 0 0 0,1 0 0 0 0,0 1 0 0 0,-1-1 0 0 0,0 0 0 0 0,1 0 0 0 0,-1 1 0 0 0,1-1 0 0 0,-1 0 0 0 0,0-1 0 0 0,0 1 0 0 0,0 0 0 0 0,1 0 0 0 0,-1 0 0 0 0,0-1 0 0 0,0 1 0 0 0,-1-1 0 0 0,1 1 0 0 0,0 0 0 0 0,0-1 0 0 0,-1 0 0 0 0,1 1 0 0 0,-1-1 0 0 0,1 1 0 0 0,-1-1 0 0 0,0 0 0 0 0,0 1 0 0 0,0-1 0 0 0,1 1 0 0 0,-2-1 0 0 0,1-2 0 0 0,0-2 313 0 0,0 1 0 0 0,-1-1 0 0 0,0 1 0 0 0,-2-11 0 0 0,2 14-248 0 0,1 0-1 0 0,-1 0 1 0 0,0 0-1 0 0,0 0 1 0 0,0 0-1 0 0,0 1 1 0 0,0-1-1 0 0,0 0 1 0 0,-1 1-1 0 0,1-1 1 0 0,0 0 0 0 0,-1 1-1 0 0,1-1 1 0 0,-1 1-1 0 0,0 0 1 0 0,-2-2-1 0 0,4 3-104 0 0,0 0 0 0 0,-1 0 0 0 0,1 1 0 0 0,0-1 0 0 0,0 0 0 0 0,-1 0 0 0 0,1 0 0 0 0,0 0 0 0 0,-1 0 0 0 0,1 1 0 0 0,0-1-1 0 0,0 0 1 0 0,-1 0 0 0 0,1 0 0 0 0,0 1 0 0 0,0-1 0 0 0,-1 0 0 0 0,1 0 0 0 0,0 1 0 0 0,0-1 0 0 0,0 0 0 0 0,0 1 0 0 0,-1-1 0 0 0,1 0 0 0 0,0 0 0 0 0,0 1 0 0 0,0-1 0 0 0,0 0-1 0 0,0 1 1 0 0,0-1 0 0 0,0 0 0 0 0,0 1 0 0 0,0 0 0 0 0,-2 10-35 0 0,1-2-293 0 0,1-1-1 0 0,1 1 1 0 0,-1-1-1 0 0,1 1 1 0 0,1-1-1 0 0,-1 0 1 0 0,2 1 0 0 0,-1-1-1 0 0,1 0 1 0 0,5 10 1943 0 0,-14-37 1887 0 0,5 15-3626 0 0,-1-1-1 0 0,0 1 1 0 0,0 0-1 0 0,-1-1 1 0 0,1 1-1 0 0,-1 0 1 0 0,0 0-1 0 0,0 1 1 0 0,0-1-1 0 0,0 1 1 0 0,-1-1-1 0 0,-6-4 1 0 0,12 28-1433 0 0,-1-16 1391 0 0,0 0-1 0 0,1 0 0 0 0,-1 0 0 0 0,1 0 1 0 0,0 0-1 0 0,0-1 0 0 0,1 1 1 0 0,-1 0-1 0 0,1-1 0 0 0,0 0 1 0 0,0 0-1 0 0,0 0 0 0 0,0 0 1 0 0,0 0-1 0 0,0 0 0 0 0,4 1 5391 0 0,-18-12-3148 0 0,-1-1-2220 0 0,-1 2 0 0 0,0 0-1 0 0,0 0 1 0 0,0 1 0 0 0,-1 1 0 0 0,-21-6 0 0 0,35 11 102 0 0,0 0 0 0 0,0 0 0 0 0,0 0 0 0 0,0 0 1 0 0,0 0-1 0 0,0 0 0 0 0,0 0 0 0 0,0 0 0 0 0,0 0 0 0 0,-1 0 0 0 0,1 0 1 0 0,0 0-1 0 0,0 0 0 0 0,0 0 0 0 0,0 0 0 0 0,0 0 0 0 0,0 0 0 0 0,0 0 1 0 0,0 0-1 0 0,0 0 0 0 0,0 0 0 0 0,0 0 0 0 0,0 0 0 0 0,-1 0 0 0 0,1 0 1 0 0,0 0-1 0 0,0 0 0 0 0,0 0 0 0 0,0 0 0 0 0,0 0 0 0 0,0 0 0 0 0,0 0 1 0 0,0 0-1 0 0,0 1 0 0 0,0-1 0 0 0,0 0 0 0 0,0 0 0 0 0,0 0 0 0 0,0 0 0 0 0,0 0 1 0 0,0 0-1 0 0,0 0 0 0 0,0 0 0 0 0,0 0 0 0 0,0 0 0 0 0,0 0 0 0 0,0 0 1 0 0,0 0-1 0 0,0 1 0 0 0,0-1 0 0 0,0 0 0 0 0,0 0 0 0 0,0 0 0 0 0,0 0 1 0 0,0 0-1 0 0,3 6-1376 0 0,6 6-414 0 0,-5-9 1524 0 0,1 0-1 0 0,1 0 1 0 0,-1 0 0 0 0,0-1-1 0 0,1 1 1 0 0,-1-1 0 0 0,1 0-1 0 0,8 1 3058 0 0,-26-4 2303 0 0,-6-5-3174 0 0,-6 0-2177 0 0,24 7-111 0 0,0-1 343 0 0,0 0 0 0 0,0 0-1 0 0,0 0 1 0 0,0 0-1 0 0,0 0 1 0 0,0 0-1 0 0,0 1 1 0 0,0-1-1 0 0,0 0 1 0 0,0 0 0 0 0,0 0-1 0 0,0 0 1 0 0,0 0-1 0 0,0 0 1 0 0,0 0-1 0 0,0 0 1 0 0,0 0 0 0 0,0 1-1 0 0,0-1 1 0 0,-3 0-2396 0 0,3 0 2053 0 0,9 8-1168 0 0,15 7 724 0 0,-15-11 784 0 0,1 0 0 0 0,-1 0 0 0 0,1 0 0 0 0,0-1 0 0 0,0-1 0 0 0,1 0 0 0 0,-1 0 0 0 0,0-1 0 0 0,1 0 1 0 0,-1-1-1 0 0,1 0 0 0 0,18-3 0 0 0,-27 3 167 0 0,-1-1 0 0 0,0 1 0 0 0,0 0 0 0 0,1-1 1 0 0,-1 1-1 0 0,0-1 0 0 0,0 0 0 0 0,0 1 1 0 0,1-1-1 0 0,-1 0 0 0 0,0 0 0 0 0,0 1 0 0 0,0-1 1 0 0,0 0-1 0 0,0 0 0 0 0,-1 0 0 0 0,1 0 0 0 0,0 0 1 0 0,0 0-1 0 0,-1-1 0 0 0,1 1 0 0 0,0 0 1 0 0,-1 0-1 0 0,1 0 0 0 0,-1-1 0 0 0,0 1 0 0 0,1 0 1 0 0,-1-1-1 0 0,0-2 0 0 0,0 2 69 0 0,0 0 1 0 0,0 0-1 0 0,0 0 0 0 0,-1 1 1 0 0,1-1-1 0 0,-1 0 0 0 0,1 0 1 0 0,-1 0-1 0 0,0 0 0 0 0,0 0 1 0 0,0 1-1 0 0,0-1 0 0 0,0 0 1 0 0,0 1-1 0 0,0-1 0 0 0,-1 0 1 0 0,1 1-1 0 0,-1 0 0 0 0,-1-3 1 0 0,2 4 19 0 0,-4 37-2079 0 0,5-26 1319 0 0,0 1 390 0 0,0 1-1 0 0,0-1 1 0 0,2 1 0 0 0,-1 0-1 0 0,6 18 1 0 0,-7-31 278 0 0,0-24 2083 0 0,-4-6-1808 0 0,-7-31 0 0 0,4 31-1034 0 0,7 29 602 0 0,0 0-48 0 0,0 25-1579 0 0,1 44 773 0 0,-1-59 868 0 0,2 1 0 0 0,-1-1 0 0 0,1 0 0 0 0,6 18 0 0 0,-8-27 46 0 0,0 0 0 0 0,0 0 0 0 0,0 0-1 0 0,0 1 1 0 0,0-1 0 0 0,0 0 0 0 0,0 0 0 0 0,0 0 0 0 0,0 0 0 0 0,0 0 0 0 0,0 0 0 0 0,0 0 0 0 0,0 0-1 0 0,0 0 1 0 0,0 1 0 0 0,0-1 0 0 0,0 0 0 0 0,0 0 0 0 0,0 0 0 0 0,0 0 0 0 0,0 0 0 0 0,0 0-1 0 0,0 0 1 0 0,0 0 0 0 0,0 0 0 0 0,0 0 0 0 0,0 1 0 0 0,1-1 0 0 0,-1 0 0 0 0,0 0 0 0 0,0 0-1 0 0,0 0 1 0 0,0 0 0 0 0,0 0 0 0 0,0 0 0 0 0,0 0 0 0 0,0 0 0 0 0,0 0 0 0 0,1 0 0 0 0,-1 0-1 0 0,0 0 1 0 0,0 0 0 0 0,0 0 0 0 0,0 0 0 0 0,0 0 0 0 0,0 0 0 0 0,0 0 0 0 0,0 0 0 0 0,1 0 0 0 0,-1 0-1 0 0,0 0 1 0 0,0 0 0 0 0,0 0 0 0 0,0 0 0 0 0,0 0 0 0 0,0 0 0 0 0,0 0 0 0 0,0 0 0 0 0,0 0-1 0 0,0 0 1 0 0,1-1 0 0 0,-1 1 0 0 0,0 0 0 0 0,0 0 0 0 0,0 0 0 0 0,0 0 0 0 0,3-11 564 0 0,1-14 571 0 0,-6-59-1311 0 0,2 84 37 0 0,5 19-2497 0 0,5 29 2279 0 0,8 29 253 0 0,-16-78 459 0 0,0-5-7 0 0,2-6 186 0 0,10-99 1135 0 0,-4 22 1253 0 0,-15 303-5182 0 0,25-335 5088 0 0,-18 97-2841 0 0,1 0 0 0 0,1-1 0 0 0,1 1 0 0 0,11-31-1 0 0,-16 55-56 0 0,2 2-535 0 0,-1 0 355 0 0,0 1 0 0 0,0-1 1 0 0,-1 1-1 0 0,1 0 0 0 0,0 4 0 0 0,1 9 195 0 0,0 0 0 0 0,-1 1-1 0 0,-3 30 1 0 0,-11 48 109 0 0,5-45-3 0 0,8-49 109 0 0,20-83 884 0 0,26-96 2257 0 0,-44 173-3387 0 0,-1 6-147 0 0,2 13-485 0 0,-1 21-344 0 0,-5-4 1061 0 0,-1-1-1 0 0,-2 1 0 0 0,-13 43 0 0 0,13-50 40 0 0,37-95-255 0 0,-22 47 296 0 0,-1-4-38 0 0,2 1 0 0 0,1 0 1 0 0,16-27-1 0 0,-27 53-187 0 0,2 20-855 0 0,-5 15 846 0 0,-2 1-1 0 0,-16 64 1 0 0,15-74 141 0 0,54-181 1009 0 0,-52 174-3892 0 0,-9 21 2971 0 0,11-35 24 0 0,1-1 0 0 0,-1 0 0 0 0,0 1 0 0 0,0-1 1 0 0,-1 0-1 0 0,1 0 0 0 0,-4 3 0 0 0,5-5-3 0 0,0-1 0 0 0,0 1 0 0 0,0-1 1 0 0,1 0-1 0 0,-1 1 0 0 0,0-1 0 0 0,0 0 1 0 0,0 0-1 0 0,0 0 0 0 0,0 1 0 0 0,0-1 1 0 0,0 0-1 0 0,1 0 0 0 0,-1 0 0 0 0,0 0 1 0 0,0 0-1 0 0,0-1 0 0 0,0 1 0 0 0,0 0 1 0 0,0 0-1 0 0,0-1 0 0 0,1 1 0 0 0,-1 0 1 0 0,0-1-1 0 0,0 1 0 0 0,0-1 0 0 0,1 1 1 0 0,-1-1-1 0 0,0 1 0 0 0,0-1 0 0 0,1 0 1 0 0,-1 1-1 0 0,1-1 0 0 0,-1 0 0 0 0,0 0 0 0 0,-13-14-66 0 0,-33-29-59 0 0,42 40-190 0 0,0 0 1 0 0,0 1-1 0 0,-1-1 1 0 0,1 1 0 0 0,-1 0-1 0 0,0 1 1 0 0,-11-4-1 0 0,16 5 208 0 0,0 1 1 0 0,0 0-1 0 0,0 0 0 0 0,0 0 0 0 0,0 0 0 0 0,0 0 1 0 0,0 0-1 0 0,0 0 0 0 0,0 0 0 0 0,0 0 1 0 0,0 0-1 0 0,0 0 0 0 0,0 1 0 0 0,0-1 0 0 0,0 0 1 0 0,0 1-1 0 0,0-1 0 0 0,0 1 0 0 0,0-1 1 0 0,0 1-1 0 0,0-1 0 0 0,1 1 0 0 0,-1 0 0 0 0,-1 0 1 0 0,1 1-11 0 0,-1 0 0 0 0,1 0 0 0 0,0 0 1 0 0,0 0-1 0 0,0 0 0 0 0,0 1 1 0 0,0-1-1 0 0,0 0 0 0 0,1 0 0 0 0,-1 4 1 0 0,0 0-64 0 0,0 1 1 0 0,0-1 0 0 0,1 1-1 0 0,0-1 1 0 0,1 1 0 0 0,0-1 0 0 0,1 9-1 0 0,-2-15 60 0 0,0 1 0 0 0,0-1 0 0 0,1 1 1 0 0,-1 0-1 0 0,0-1 0 0 0,0 1 0 0 0,1-1 0 0 0,-1 1 0 0 0,0 0 0 0 0,1-1 0 0 0,-1 1 0 0 0,0-1 0 0 0,1 1 1 0 0,-1-1-1 0 0,1 1 0 0 0,-1-1 0 0 0,1 0 0 0 0,0 1 0 0 0,-1-1 2 0 0,0 0 0 0 0,0 0 0 0 0,1 0 0 0 0,-1 0 0 0 0,0 0 0 0 0,1 0 0 0 0,-1 0 0 0 0,0 0 0 0 0,0 0 0 0 0,1 0 0 0 0,-1 0 0 0 0,0-1 0 0 0,0 1 0 0 0,0 0 0 0 0,1 0 0 0 0,-1 0 0 0 0,0 0 0 0 0,0-1 0 0 0,1 1 0 0 0,-1 0 0 0 0,0 0 0 0 0,0 0 0 0 0,0-1 0 0 0,0 1 0 0 0,1 0 0 0 0,-1 0 0 0 0,0-1 0 0 0,1-1 125 0 0,0 0-1 0 0,0 0 0 0 0,-1 0 0 0 0,1 0 0 0 0,0 0 0 0 0,-1 0 0 0 0,1 0 1 0 0,-1 0-1 0 0,0-3 0 0 0,0 0 182 0 0,-1 1-1 0 0,0 0 1 0 0,0 0 0 0 0,0-1-1 0 0,0 1 1 0 0,-1 0 0 0 0,1 0 0 0 0,-1 1-1 0 0,-5-8 1 0 0,6 8-247 0 0,-1 1 0 0 0,0-1 0 0 0,0 1-1 0 0,0 0 1 0 0,0-1 0 0 0,-1 1 0 0 0,1 1 0 0 0,0-1 0 0 0,-1 0 0 0 0,0 0 0 0 0,1 1 0 0 0,-1 0-1 0 0,0-1 1 0 0,-5-1 0 0 0,7 3-67 0 0,1 0-1 0 0,0 0 0 0 0,-1 0 1 0 0,1 0-1 0 0,-1 0 0 0 0,1 0 1 0 0,-1 0-1 0 0,1 0 1 0 0,-1 0-1 0 0,1 0 0 0 0,-1 0 1 0 0,1 0-1 0 0,-1 0 0 0 0,1 0 1 0 0,0 0-1 0 0,-1 1 1 0 0,1-1-1 0 0,-1 0 0 0 0,1 0 1 0 0,0 1-1 0 0,-1-1 1 0 0,1 0-1 0 0,-1 0 0 0 0,1 1 1 0 0,0-1-1 0 0,-1 0 0 0 0,1 1 1 0 0,0-1-1 0 0,0 0 1 0 0,-1 1-1 0 0,1-1 0 0 0,0 1 1 0 0,0-1-1 0 0,-1 0 0 0 0,1 1 1 0 0,0-1-1 0 0,0 1 1 0 0,0-1-1 0 0,0 1 0 0 0,0-1 1 0 0,0 1-1 0 0,0-1 0 0 0,0 1 1 0 0,0-1-1 0 0,0 0 1 0 0,0 1-1 0 0,0-1 0 0 0,0 1 1 0 0,0-1-1 0 0,0 1 1 0 0,0-1-1 0 0,1 1 0 0 0,0 3-252 0 0,-1 0-1 0 0,1-1 1 0 0,1 0-1 0 0,-1 1 1 0 0,2 4 0 0 0,1-3 148 0 0,-1 0 0 0 0,1 0 0 0 0,0 0 1 0 0,0 0-1 0 0,1-1 0 0 0,-1 0 1 0 0,1 0-1 0 0,0 0 0 0 0,0 0 1 0 0,1-1-1 0 0,-1 0 0 0 0,0 0 1 0 0,1-1-1 0 0,8 4 0 0 0,-10-5 142 0 0,-1 0 1 0 0,0 0-1 0 0,1 0 0 0 0,-1-1 1 0 0,1 1-1 0 0,-1-1 0 0 0,1 0 1 0 0,-1 0-1 0 0,1 0 0 0 0,-1-1 0 0 0,1 1 1 0 0,-1-1-1 0 0,1 0 0 0 0,-1 0 1 0 0,1 0-1 0 0,-1 0 0 0 0,0 0 1 0 0,0-1-1 0 0,0 0 0 0 0,0 0 0 0 0,0 1 1 0 0,0-2-1 0 0,0 1 0 0 0,0 0 1 0 0,-1 0-1 0 0,5-6 0 0 0,-6 6 182 0 0,1 0 0 0 0,-1 0 0 0 0,1 0 0 0 0,-1-1 0 0 0,0 1 0 0 0,0 0 0 0 0,0-1 0 0 0,1-4 976 0 0,-3 25-1210 0 0,-2 12-235 0 0,-10 44 1 0 0,3-21 817 0 0,10-53-530 0 0,0 0 1 0 0,0 0-1 0 0,0 0 1 0 0,0 0 0 0 0,0 0-1 0 0,0 0 1 0 0,0 0 0 0 0,0 0-1 0 0,0 0 1 0 0,0 0 0 0 0,0 0-1 0 0,1 0 1 0 0,-1 0-1 0 0,0 0 1 0 0,0 0 0 0 0,0 0-1 0 0,0 0 1 0 0,0 0 0 0 0,0 0-1 0 0,0 0 1 0 0,0-1 0 0 0,0 1-1 0 0,0 0 1 0 0,0 0-1 0 0,0 0 1 0 0,0 0 0 0 0,0 0-1 0 0,1 0 1 0 0,-1 0 0 0 0,0 0-1 0 0,0 0 1 0 0,0 0 0 0 0,0 1-1 0 0,0-1 1 0 0,0 0-1 0 0,0 0 1 0 0,0 0 0 0 0,0 0-1 0 0,0 0 1 0 0,0 0 0 0 0,0 0-1 0 0,0 0 1 0 0,0 0 0 0 0,1 0-1 0 0,-1 0 1 0 0,0 0-1 0 0,0 0 1 0 0,0 0 0 0 0,0 0-1 0 0,0 0 1 0 0,0 0 0 0 0,0 0-1 0 0,0 0 1 0 0,0 0 0 0 0,0 0-1 0 0,0 1 1 0 0,0-1-1 0 0,0 0 1 0 0,0 0 0 0 0,0 0-1 0 0,0 0 1 0 0,0 0 0 0 0,0 0-1 0 0,0 0 1 0 0,0 0 0 0 0,0 0-1 0 0,0 0 1 0 0,0 0-1 0 0,8-6-12 0 0,7-10-58 0 0,17-18 238 0 0,-16 19 1406 0 0,-24 31-941 0 0,-15 42-784 0 0,23-58 81 0 0,2-1-416 0 0,0 0 414 0 0,0-1-1 0 0,0 1 0 0 0,0-1 1 0 0,0 1-1 0 0,0-1 0 0 0,0 0 1 0 0,0 0-1 0 0,-1 0 0 0 0,3-4 1 0 0,-2 3 90 0 0,7-8 275 0 0,-1-1 1 0 0,-1 0-1 0 0,0 0 1 0 0,7-18-1 0 0,-11 21-272 0 0,0-1 0 0 0,-1 1 0 0 0,0-1 0 0 0,-1 1 0 0 0,1-16 0 0 0,1-8-653 0 0,-3 25 777 0 0,0 0 0 0 0,0 0 0 0 0,-1 1 0 0 0,0-1 0 0 0,-1 0 0 0 0,1 1 0 0 0,-1-1 0 0 0,-1 1 0 0 0,1 0 0 0 0,-1 0 0 0 0,-8-13 0 0 0,7 14 472 0 0,0 0-1 0 0,-10-12 0 0 0,-3-2-637 0 0,13 16 143 0 0,0 0-1 0 0,0 1 1 0 0,0-1-1 0 0,0 1 1 0 0,-1 0 0 0 0,-5-3-1 0 0,8 5-139 0 0,2 1-61 0 0,-1 0 0 0 0,0 1 0 0 0,1-1 0 0 0,-1 0 0 0 0,0 0 0 0 0,1 0 0 0 0,-1 1 0 0 0,1-1 0 0 0,-1 0 0 0 0,0 0 0 0 0,1 1 0 0 0,-1-1-1 0 0,1 1 1 0 0,-1-1 0 0 0,1 1 0 0 0,-1-1 0 0 0,1 1 0 0 0,-1-1 0 0 0,1 1 0 0 0,0-1 0 0 0,-1 1 0 0 0,1-1 0 0 0,0 1 0 0 0,-1-1-1 0 0,1 1 1 0 0,0 0 0 0 0,0-1 0 0 0,-1 1 0 0 0,1 0 0 0 0,-5 19-2369 0 0,3 1 1682 0 0,1 1 1 0 0,1 0 0 0 0,4 33 0 0 0,0-14-31 0 0,-3-17 374 0 0,-1 24 1 0 0,-1-41 461 0 0,1 0 1 0 0,-1-1-1 0 0,-1 1 0 0 0,1-1 1 0 0,-1 1-1 0 0,0-1 1 0 0,0 0-1 0 0,-6 11 1 0 0,6-15 169 0 0,1-1 0 0 0,-1 0 1 0 0,1 1-1 0 0,-1-1 0 0 0,1 0 1 0 0,-1 0-1 0 0,0 0 1 0 0,1 0-1 0 0,-1 0 0 0 0,0 0 1 0 0,0-1-1 0 0,0 1 0 0 0,0-1 1 0 0,0 1-1 0 0,0-1 1 0 0,0 1-1 0 0,0-1 0 0 0,-3 0 1 0 0,0 0 68 0 0,0 0 0 0 0,0 0 0 0 0,1 0 0 0 0,-1-1 0 0 0,0 0 1 0 0,-7-2-1 0 0,-1-4-144 0 0,13 14-6076 0 0,27 44 10010 0 0,-32-57-705 0 0,-4 0-3554 0 0,4 5-1705 0 0,10 9 143 0 0,11 8 1419 0 0,-16-16 397 0 0,1 1-75 0 0,8 6-617 0 0</inkml:trace>
</inkml:ink>
</file>

<file path=ppt/ink/ink5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4"/>
    </inkml:context>
    <inkml:brush xml:id="br0">
      <inkml:brushProperty name="width" value="0.025" units="cm"/>
      <inkml:brushProperty name="height" value="0.025" units="cm"/>
      <inkml:brushProperty name="color" value="#DEA400"/>
    </inkml:brush>
  </inkml:definitions>
  <inkml:trace contextRef="#ctx0" brushRef="#br0">1 1 2759 0 0,'0'0'15768'0'0,"5"1"-16040"0"0,-3-1 272 0 0,0 0 0 0 0,0 1 0 0 0,0-1 27 0 0,0 1 0 0 0,1-1 0 0 0,-1 1-1 0 0,0 0 1 0 0,1 0 0 0 0,-1 0 0 0 0,0 1 0 0 0,0-1-1 0 0,3 3 1 0 0,-5-4 147 0 0,1 1-45 0 0,0-1 1 0 0,-1 1-1 0 0,1-1 1 0 0,-1 1 0 0 0,0-1-1 0 0,1 1 1 0 0,-1 0 0 0 0,1-1-1 0 0,-1 1 1 0 0,0 0 0 0 0,0 0-1 0 0,1-1 1 0 0,-1 1 0 0 0,0 0-1 0 0,0-1 1 0 0,0 1-1 0 0,0 0 1 0 0,0 0 0 0 0,0-1-1 0 0,0 1 1 0 0,0 1 0 0 0,-1 20 288 0 0,1-17-114 0 0,-1-1-293 0 0,1-1 0 0 0,-1 1 0 0 0,1 0 0 0 0,0 0 0 0 0,0-1 0 0 0,0 1 0 0 0,1 0 0 0 0,0 0 0 0 0,-1-1-1 0 0,1 1 1 0 0,0-1 0 0 0,1 1 0 0 0,-1-1 0 0 0,4 6 0 0 0,-5-9-21 0 0,0 2-3 0 0,1-1 0 0 0,0 0-1 0 0,0 0 1 0 0,0 0 0 0 0,-1 0 0 0 0,1 0 0 0 0,0 0 0 0 0,0 0 0 0 0,1-1-1 0 0,-1 1 1 0 0,0 0 0 0 0,0 0 0 0 0,0-1 0 0 0,0 1 0 0 0,1-1 0 0 0,-1 1-1 0 0,0-1 1 0 0,2 1 0 0 0,4 1-27 0 0,-6-2 34 0 0,-1 0 0 0 0,0 0 0 0 0,1 0 0 0 0,-1 0 0 0 0,0 0 0 0 0,1 0 0 0 0,-1 0 0 0 0,0 0 0 0 0,1 0-1 0 0,-1 0 1 0 0,0 0 0 0 0,0 0 0 0 0,1 0 0 0 0,-1 0 0 0 0,0 0 0 0 0,1 0 0 0 0,-1 0 0 0 0,0 0 0 0 0,1-1 0 0 0,-1 1 0 0 0,0 0 0 0 0,0 0 0 0 0,1 0 0 0 0,-1 0 0 0 0,0-1 0 0 0,8-3-13 0 0,-7 4 24 0 0,0-1 0 0 0,0 1 0 0 0,0-1 0 0 0,0 0 0 0 0,-1 1 0 0 0,1-1-1 0 0,0 0 1 0 0,0 1 0 0 0,0-1 0 0 0,-1 0 0 0 0,1 0 0 0 0,0 0 0 0 0,-1 0-1 0 0,1 0 1 0 0,-1 0 0 0 0,1 0 0 0 0,-1 0 0 0 0,0 0 0 0 0,1 0 0 0 0,-1 0-1 0 0,0 0 1 0 0,1-2 0 0 0,10-17-16 0 0,-10 20-31 0 0,0-1 19 0 0,1-1-25 0 0,0 1 36 0 0,0 0 12 0 0,0 0 0 0 0,-1 0-37 0 0,1 0 0 0 0,0 0 0 0 0,-1 1 0 0 0,1-1 0 0 0,0 0 0 0 0,0 1 0 0 0,0-1 0 0 0,-1 1 0 0 0,1 0 0 0 0,0 0 0 0 0,0 0 0 0 0,0 0 0 0 0,0 0 0 0 0,0 0 0 0 0,0 0 0 0 0,2 1 0 0 0,-2-1 26 0 0,-1 1 11 0 0,13 7 75 0 0,-13-7-32 0 0,0 0-33 0 0,0 0 1 0 0,-1-1 32 0 0,1 1 20 0 0,0 0 1 0 0,0 0 0 0 0,0 0 0 0 0,-1-1 0 0 0,1 1 0 0 0,0 0 0 0 0,-1 0 0 0 0,1 0 0 0 0,0 0 0 0 0,-1 0 0 0 0,1 2-1 0 0,-4 15 760 0 0,1-12-754 0 0,0 0 0 0 0,-1 0 1 0 0,0 0-1 0 0,0-1 0 0 0,0 1 1 0 0,-1-1-1 0 0,0 0 0 0 0,0 0 1 0 0,-7 7-1 0 0,10-11-56 0 0,-23 12 379 0 0,24-13-450 0 0,-1 0-148 0 0,1 0 181 0 0,-1 1 0 0 0,1-1 1 0 0,-1 1-1 0 0,1-1 0 0 0,0 0 1 0 0,-1 1-1 0 0,1-1 0 0 0,-1 1 1 0 0,1-1-1 0 0,0 1 0 0 0,0-1 1 0 0,-1 1-1 0 0,1-1 0 0 0,0 1 1 0 0,0 0-1 0 0,0-1 0 0 0,0 1 0 0 0,-1-1 1 0 0,1 1-1 0 0,0-1 0 0 0,0 1 1 0 0,0 0-1 0 0,0-1 0 0 0,0 1 1 0 0,1 15-593 0 0,0-15 536 0 0,0 0 0 0 0,-1 0 0 0 0,1 0 0 0 0,0 0 0 0 0,-1 0 0 0 0,1-1 0 0 0,0 1 0 0 0,0 0 1 0 0,0-1-1 0 0,0 1 0 0 0,0-1 0 0 0,0 1 0 0 0,0-1 0 0 0,0 1 0 0 0,0-1 0 0 0,0 0 0 0 0,0 1 0 0 0,0-1 0 0 0,0 0 0 0 0,0 0 0 0 0,0 0 1 0 0,0 1-1 0 0,0-1 0 0 0,0 0 0 0 0,0-1 0 0 0,0 1 0 0 0,0 0 0 0 0,0 0 0 0 0,0 0 0 0 0,2-1 0 0 0,3 0 69 0 0,0 0-1 0 0,0 1 1 0 0,-1 0-1 0 0,1 0 0 0 0,8 1 1 0 0,-14 0 129 0 0,1 1 15 0 0,0 0 0 0 0,0 0-1 0 0,-1 0 1 0 0,1 0 0 0 0,-1 1-1 0 0,1 3 1 0 0,-1-6-139 0 0,0 2 35 0 0,-1-1-6 0 0,2 8-29 0 0,-1-9-47 0 0,13 9-1606 0 0,-3-8 1532 0 0,-7-1 129 0 0,0 0 0 0 0,0 0 0 0 0,0 0 0 0 0,0 1 0 0 0,0-1 0 0 0,4 2 0 0 0,-6-1 52 0 0,0-1-22 0 0,-1 0-1 0 0,1 1 0 0 0,-1-1 1 0 0,1 1-1 0 0,-1-1 1 0 0,1 1-1 0 0,-1-1 0 0 0,1 1 1 0 0,-1-1-1 0 0,0 1 1 0 0,1-1-1 0 0,-1 1 0 0 0,0-1 1 0 0,1 1-1 0 0,-1-1 0 0 0,0 1 1 0 0,0 0-1 0 0,0 0 1 0 0,1 1 5 0 0,-1 1 0 0 0,1-1 0 0 0,-1 1 1 0 0,0-1-1 0 0,0 1 0 0 0,0-1 1 0 0,-1 1-1 0 0,1 2 0 0 0,-1 6-101 0 0,1-11-6 0 0,0 0 11 0 0,0 2 36 0 0,0-2-24 0 0,1 1-1 0 0,-1 0 0 0 0,0 0 1 0 0,1-1-1 0 0,-1 1 0 0 0,1 0 1 0 0,-1-1-1 0 0,1 1 0 0 0,-1 0 1 0 0,1-1-1 0 0,-1 1 0 0 0,1-1 1 0 0,-1 1-1 0 0,1-1 0 0 0,0 1 1 0 0,-1-1-1 0 0,1 1 0 0 0,0-1 1 0 0,0 0-1 0 0,-1 1 0 0 0,1-1 1 0 0,0 0-1 0 0,0 1 0 0 0,-1-1 1 0 0,1 0-1 0 0,0 0 0 0 0,0 0 1 0 0,0 0-1 0 0,0 0 0 0 0,-1 0 1 0 0,1 0-1 0 0,0 0 0 0 0,1-1 1 0 0,-1 1-6 0 0,-1 0-15 0 0,1 0-22 0 0,0 0 1 0 0,-1 0 31 0 0,2-1 48 0 0,0 0 11 0 0,0 1-10 0 0,-2 0-36 0 0,2 0 37 0 0,5-10 21 0 0,-6 7 29 0 0,0 0 0 0 0,0 0 1 0 0,0 0-1 0 0,0 0 0 0 0,-1 0 0 0 0,1 0 1 0 0,-1 0-1 0 0,0 0 0 0 0,0-1 0 0 0,0 1 0 0 0,0 0 1 0 0,0 0-1 0 0,-1-3 0 0 0,1 5-39 0 0,-1 1 6 0 0,0-1-1 0 0,1 0 1 0 0,-1 0-1 0 0,1 0 1 0 0,-1 0-1 0 0,1 0 1 0 0,-1 0-1 0 0,1 0 1 0 0,-1 0 0 0 0,1 0-1 0 0,0 0 1 0 0,0 0-1 0 0,0 0 1 0 0,0 0-1 0 0,-1 0 1 0 0,1 0-1 0 0,0 0 1 0 0,1 0-1 0 0,-1 0 1 0 0,0 0-1 0 0,0 0 1 0 0,0 0-1 0 0,1-1 1 0 0,0 0-72 0 0,-1 0-4 0 0,1 1-4 0 0,-1 0 48 0 0,0 1-1 0 0,1-1 1 0 0,-1 1-1 0 0,0-1 1 0 0,1 1 0 0 0,-1-1-1 0 0,1 1 1 0 0,-1-1 0 0 0,1 1-1 0 0,-1-1 1 0 0,0 1 0 0 0,1 0-1 0 0,0-1 1 0 0,-1 1-1 0 0,1 0 1 0 0,-1-1 0 0 0,1 1-1 0 0,-1 0 1 0 0,1 0 0 0 0,0 0-1 0 0,0-1 1 0 0,22 0 4 0 0,-22 1 73 0 0,-1 0-11 0 0,1 0-1 0 0,0 1 1 0 0,0-1-1 0 0,0 0 0 0 0,-1 1 1 0 0,1-1-1 0 0,0 0 1 0 0,0 1-1 0 0,-1-1 0 0 0,1 1 1 0 0,0 0-1 0 0,-1-1 1 0 0,1 1-1 0 0,0-1 1 0 0,-1 1-1 0 0,1 0 0 0 0,-1 0 1 0 0,1-1-1 0 0,-1 1 1 0 0,1 0-1 0 0,-1 0 1 0 0,1 1-1 0 0,4 9 496 0 0,-5-10-608 0 0,4 1-152 0 0,-4-1 194 0 0,0-1 1 0 0,0 1-1 0 0,1-1 0 0 0,-1 0 0 0 0,0 1 0 0 0,0-1 1 0 0,1 0-1 0 0,-1 0 0 0 0,0 1 0 0 0,1-1 0 0 0,-1 0 1 0 0,1 0-1 0 0,-1 1 0 0 0,0-1 0 0 0,1 0 0 0 0,-1 0 1 0 0,0 0-1 0 0,1 0 0 0 0,-1 0 0 0 0,1 1 0 0 0,-1-1 1 0 0,1 0-1 0 0,-1 0 0 0 0,1 0 0 0 0,0 0-63 0 0,13-4-132 0 0,-11 3 234 0 0,-2 1-13 0 0,-1 0-1 0 0,1-1 1 0 0,0 1 0 0 0,0 0 0 0 0,0-1 0 0 0,-1 1-1 0 0,1-1 1 0 0,0 1 0 0 0,0-1 0 0 0,-1 0 0 0 0,1 1-1 0 0,-1-1 1 0 0,1 0 0 0 0,0 0 0 0 0,-1 1 0 0 0,1-1-1 0 0,-1 0 1 0 0,0 0 0 0 0,1 0 0 0 0,-1 1 0 0 0,0-1-1 0 0,1-2 1 0 0,0 2 3 0 0,13-29 139 0 0,-14 29-22 0 0,-3-18 2025 0 0,-2 8-788 0 0,5 10-1427 0 0,0 0-120 0 0,0-1 1 0 0,1 0-1 0 0,-1 1 0 0 0,1-1 1 0 0,-1 0-1 0 0,1 1 0 0 0,1-4 1 0 0,-1 5 147 0 0,-1-1 16 0 0,1 0 0 0 0,-1 1 0 0 0,1-1 1 0 0,0 1-1 0 0,-1-1 0 0 0,1 1 0 0 0,0-1 0 0 0,-1 1 1 0 0,1-1-1 0 0,0 1 0 0 0,-1 0 0 0 0,1-1 0 0 0,0 1 1 0 0,0 0-1 0 0,-1 0 0 0 0,1 0 0 0 0,0-1 1 0 0,0 1-1 0 0,0 0 0 0 0,-1 0 0 0 0,1 0 0 0 0,0 0 1 0 0,0 0-1 0 0,-1 0 0 0 0,2 1 0 0 0,0-1 29 0 0,1 1 0 0 0,-2 1 11 0 0,1-1 42 0 0,-1 0 15 0 0,1 1-73 0 0,3 6 188 0 0,-5-6-174 0 0,8 10-72 0 0,-7-11 53 0 0,-1 0-33 0 0,1 0 22 0 0,0-1-22 0 0,0 1-87 0 0,2 0-390 0 0,10-7 199 0 0,-13 5 337 0 0,12-4 32 0 0,-10 4-48 0 0,-1 2 0 0 0,1-1 0 0 0,0-1 0 0 0,-1 1 0 0 0,1 1 0 0 0,0-1 0 0 0,0 0 0 0 0,0 0 0 0 0,-1 1 11 0 0,-1-1 32 0 0,2 0-33 0 0,0 0-10 0 0,-1 1 0 0 0,1-1 0 0 0,-1 1 11 0 0,-1-1 32 0 0,1 0-43 0 0,0 0-43 0 0,1 0 976 0 0,0 0-2351 0 0</inkml:trace>
</inkml:ink>
</file>

<file path=ppt/ink/ink5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5"/>
    </inkml:context>
    <inkml:brush xml:id="br0">
      <inkml:brushProperty name="width" value="0.025" units="cm"/>
      <inkml:brushProperty name="height" value="0.025" units="cm"/>
      <inkml:brushProperty name="color" value="#DEA400"/>
    </inkml:brush>
  </inkml:definitions>
  <inkml:trace contextRef="#ctx0" brushRef="#br0">0 7 6703 0 0,'0'0'3679'0'0,"7"-6"-2096"0"0,-6 6-1511 0 0,1 0 14 0 0,0 1-11 0 0,-1-1 60 0 0,-1 0 1 0 0,1 0-1 0 0,-1 0 0 0 0,1 0 0 0 0,0 0 1 0 0,-1 1-1 0 0,1-1 0 0 0,-1 0 1 0 0,1 0-1 0 0,-1 1 0 0 0,1-1 1 0 0,0 0-1 0 0,-1 1 0 0 0,1-1 1 0 0,-1 1-1 0 0,0-1 0 0 0,1 1 0 0 0,-1-1 1 0 0,1 1-1 0 0,-1-1 0 0 0,0 1 1 0 0,1-1-1 0 0,-1 1 0 0 0,0-1 1 0 0,0 1-1 0 0,1 0 0 0 0,-1 0 0 0 0,1 2 656 0 0,-1-3-545 0 0,-1 16 1976 0 0,1-15-2212 0 0,-1 1-10 0 0,1 0 0 0 0,-1 0 0 0 0,0-2 0 0 0,-1 17 0 0 0,1-10-12 0 0,1-7-49 0 0,9 4-1698 0 0,-7-5 1759 0 0,-1 0 0 0 0,1-1 0 0 0,0 1 0 0 0,-1-1 0 0 0,2-4 51 0 0,-3 5-43 0 0,1 0 1 0 0,-1 0-1 0 0,0 0 0 0 0,1 0 0 0 0,-1 0 1 0 0,1 1-1 0 0,-1-1 0 0 0,1 0 1 0 0,0 0-1 0 0,-1 0 0 0 0,1 0 1 0 0,0 1-1 0 0,0-1 0 0 0,0 0 1 0 0,-1 1-1 0 0,3-2 0 0 0,-2 1-18 0 0,0 1-33 0 0,0-1 43 0 0,0 1 43 0 0,0 0-22 0 0,0 0 22 0 0,1 0-33 0 0,-1 0 2 0 0,0 1 36 0 0,0-1-25 0 0,0 1 20 0 0,0-1-22 0 0,0 1 22 0 0,0 0-22 0 0,-1-1 264 0 0,0 0-241 0 0,0 3 39 0 0,6-1 116 0 0,-5-2-242 0 0,1-1 32 0 0,0 1 11 0 0,0-1 0 0 0,0 0 0 0 0,0 0 0 0 0,1 1 0 0 0,-1-1 0 0 0,0 0 0 0 0,0 1 0 0 0,0-1 0 0 0,0 1 0 0 0,1-1 87 0 0,-2 1 171 0 0,18 12 101 0 0,-19-12-391 0 0,1 1-1 0 0,-1-1 0 0 0,1 0 1 0 0,-1 1-1 0 0,1-1 1 0 0,0 0-1 0 0,-1 0 0 0 0,1 1 1 0 0,0-1-1 0 0,-1 0 1 0 0,1 0-1 0 0,0 0 0 0 0,-1 0 1 0 0,1 0-1 0 0,0 0 0 0 0,-1 0 1 0 0,1 0-1 0 0,0 0 1 0 0,-1 0-1 0 0,1-1 0 0 0,0 1 1 0 0,-1 0-1 0 0,1 0 1 0 0,-1-1-1 0 0,1 1 0 0 0,0 0 1 0 0,-1-1-1 0 0,1 1 1 0 0,-1 0-1 0 0,1-1 0 0 0,-1 1 1 0 0,1-1-1 0 0,-1 1 1 0 0,1-1-1 0 0,0 0 76 0 0,-1 0-33 0 0,0 0 63 0 0,1 0-1 0 0,-1 0 1 0 0,0 0 0 0 0,0 1-1 0 0,0-1 1 0 0,0 0-1 0 0,0 0 1 0 0,0 0 0 0 0,0 0-1 0 0,0 1 1 0 0,0-1-1 0 0,0 0 1 0 0,0 0 0 0 0,-1 0-1 0 0,1 1 1 0 0,0-1-1 0 0,0 0 1 0 0,-1 0 0 0 0,0-1-1 0 0,1 2-141 0 0,4-3-2403 0 0,-3 2 2401 0 0,2-7 1482 0 0,-4 7-1374 0 0,1 1 0 0 0,0-1 1 0 0,-1 1-1 0 0,1-1 0 0 0,0 1 1 0 0,-1-1-1 0 0,1 1 0 0 0,-1-1 1 0 0,1 1-1 0 0,-1 0 0 0 0,1-1 1 0 0,-1 1-1 0 0,1 0 0 0 0,-1-1 1 0 0,1 1-1 0 0,-1 0 0 0 0,1 0 1 0 0,-1-1-1 0 0,0 1 0 0 0,1 0 1 0 0,-1 0-1 0 0,1 0 0 0 0,-1 0 1 0 0,0 0-1 0 0,1 0 0 0 0,-1 0 1 0 0,0 0-1 0 0,1 0 1 0 0,-1 0-1 0 0,0 0 0 0 0,1 0-90 0 0,-1-1 30 0 0,1 1-41 0 0,0 0-310 0 0,0-2 315 0 0,0 0 38 0 0,0 2-33 0 0,1-1-126 0 0</inkml:trace>
</inkml:ink>
</file>

<file path=ppt/ink/ink5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6"/>
    </inkml:context>
    <inkml:brush xml:id="br0">
      <inkml:brushProperty name="width" value="0.025" units="cm"/>
      <inkml:brushProperty name="height" value="0.025" units="cm"/>
      <inkml:brushProperty name="color" value="#DEA400"/>
    </inkml:brush>
  </inkml:definitions>
  <inkml:trace contextRef="#ctx0" brushRef="#br0">69 1 2759 0 0,'0'0'20288'0'0,"-1"0"-20148"0"0,1 0-180 0 0,-1 0 0 0 0,1 1-1 0 0,-1-1 1 0 0,1 1 0 0 0,-1-1 0 0 0,1 1-1 0 0,-1-1 1 0 0,1 1 0 0 0,-1 0 0 0 0,1-1-1 0 0,0 1 1 0 0,-1-1 0 0 0,1 1 0 0 0,0 0 0 0 0,-1-1-1 0 0,1 1 1 0 0,0 0 0 0 0,0-1 0 0 0,0 1-1 0 0,0 0 1 0 0,0 1 0 0 0,0-2-40 0 0,0 4-424 0 0,5 10 906 0 0,-5-13-118 0 0,-1 3 39 0 0,1-3-243 0 0,-12 19 136 0 0,12-20-280 0 0,0 0-192 0 0,-1 2 185 0 0,1-2-19 0 0,4 18-363 0 0,-4-18 496 0 0,0 1 1 0 0,0 0 0 0 0,1 0-1 0 0,-1-1 1 0 0,0 1 0 0 0,0 0-1 0 0,0 0 1 0 0,0 0 0 0 0,0-1 0 0 0,0 1-1 0 0,0 0 1 0 0,0 0 0 0 0,-1 0-1 0 0,1-1 1 0 0,0 1 0 0 0,0 0 0 0 0,-1 0-1 0 0,1-1 1 0 0,0 1 0 0 0,-1 0-1 0 0,1-1 1 0 0,-1 1 0 0 0,1 0 0 0 0,-1-1-1 0 0,1 1 1 0 0,-1-1 0 0 0,1 1-1 0 0,-1-1 1 0 0,0 1 0 0 0,1-1 0 0 0,-2 1-1 0 0,-6 6 330 0 0,7-6-429 0 0,-3 7-331 0 0,3-7 318 0 0,1 0 1 0 0,-1 0 0 0 0,1 0 0 0 0,-1 0-1 0 0,1 0 1 0 0,0 0 0 0 0,0 0 0 0 0,-1 0-1 0 0,1 0 1 0 0,0 0 0 0 0,0 0 0 0 0,0 0-1 0 0,0 0 1 0 0,0 0 0 0 0,1 2 0 0 0,-1 8 94 0 0,0-9 27 0 0,-1 0-42 0 0,1 0-11 0 0,0 0 11 0 0,-1 0 42 0 0,1-2 11 0 0,0 0 0 0 0,-1 1 0 0 0,-8 9 431 0 0,-8 6-414 0 0,17-16-117 0 0,0 1 0 0 0,0-1 0 0 0,-1 0 0 0 0,1 1 0 0 0,0-1 0 0 0,0 0 1 0 0,0 1-1 0 0,0-1 0 0 0,-1 1 0 0 0,1-1 0 0 0,0 0 0 0 0,0 1 0 0 0,0-1 0 0 0,0 1 0 0 0,0-1 0 0 0,0 1 0 0 0,0-1 0 0 0,0 0 0 0 0,0 1 0 0 0,0-1 0 0 0,1 1 0 0 0,-1-1 0 0 0,0 0 0 0 0,0 1 0 0 0,0-1 0 0 0,1 1 0 0 0,-1 0-22 0 0,5 5-1126 0 0,-3-6 1173 0 0,-1 2 11 0 0,1-1 0 0 0,-1 0 11 0 0,0 1 32 0 0,1-1-33 0 0,-1 1-10 0 0,0-1-10 0 0,0-1-11 0 0,-1 1 0 0 0,0-1 0 0 0,0 0 1 0 0,1 1-1 0 0,-1-1 0 0 0,0 0 1 0 0,1 0-1 0 0,-1 1 0 0 0,0-1 1 0 0,1 0-1 0 0,-1 0 0 0 0,1 0 0 0 0,-1 0 1 0 0,0 1-1 0 0,1-1 0 0 0,-1 0 1 0 0,1 0-1 0 0,-1 0 0 0 0,1 0 1 0 0,-1 0-1 0 0,14-5-1182 0 0,-2 0 1129 0 0,-12 5 20 0 0,0 0 1 0 0,2 1 42 0 0,0-1 11 0 0,-1 1-10 0 0,0 1 29 0 0,7-5-977 0 0,-6 1 947 0 0,-1 1 51 0 0,0 1 0 0 0,-1-1 1 0 0,1 0-1 0 0,0 0 0 0 0,0 0 0 0 0,-1 0 0 0 0,1 0 0 0 0,-1 0 0 0 0,1 0 1 0 0,-1 0-1 0 0,1 0 0 0 0,-1 0 0 0 0,0-1 0 0 0,1 1 0 0 0,-1 0 0 0 0,0 0 1 0 0,0 0-1 0 0,0 0 0 0 0,0 0 0 0 0,0-1 0 0 0,0 1 0 0 0,0 0 0 0 0,0 0 1 0 0,-1 0-1 0 0,1 0 0 0 0,0-1 0 0 0,-1 1 0 0 0,1 0 0 0 0,-1 0 0 0 0,1 0 0 0 0,-1 0 1 0 0,0-1-1 0 0,0 1 121 0 0,1 1 33 0 0,-1-9-1746 0 0,7 6 1546 0 0,-3 2-10 0 0,-1 1 1 0 0,0 0 0 0 0,0-1 0 0 0,1 0 0 0 0,-1 1 0 0 0,0-1-1 0 0,4-2 1 0 0,-5 2 3 0 0,0 1-36 0 0,0-1 24 0 0,-1 1-12 0 0,0 0 52 0 0,0-1 0 0 0,1 1 1 0 0,-1 0-1 0 0,0 0 0 0 0,0 0 0 0 0,0 0 0 0 0,0-1 0 0 0,0 1 0 0 0,1 0 1 0 0,-1 0-1 0 0,0-1 0 0 0,0 1 0 0 0,0 0 0 0 0,0 0 0 0 0,0-1 0 0 0,0 1 1 0 0,0 0-1 0 0,0 0 0 0 0,0-1 0 0 0,0 1 0 0 0,0 0 0 0 0,0 0 0 0 0,0-1 0 0 0,0 1 1 0 0,0 0-1 0 0,0 0 0 0 0,0-1 0 0 0,0 1 0 0 0,0 0 0 0 0,-1 0 0 0 0,1-1 1 0 0,-4-13 703 0 0,4 12-565 0 0,-1 1 65 0 0,1-8-716 0 0,1 8 426 0 0,-1 0 0 0 0,1 0-1 0 0,0 1 1 0 0,0-1 0 0 0,-1 0-1 0 0,1 0 1 0 0,0 1 0 0 0,0-1-1 0 0,0 1 1 0 0,0-1 0 0 0,0 1 0 0 0,0-1-1 0 0,0 1 1 0 0,1-1 0 0 0,-2 1 15 0 0,1 0-4 0 0,0-1 35 0 0,-1 0-24 0 0,1 0 97 0 0,-1 0-1 0 0,0 0 0 0 0,1 0 1 0 0,-1-1-1 0 0,0 1 0 0 0,0 0 1 0 0,0 0-1 0 0,1 0 0 0 0,-1-1 1 0 0,0 1-1 0 0,-1 0 0 0 0,1 0 1 0 0,0-1-1 0 0,0 1 1 0 0,-1-2-1 0 0,-5-15 782 0 0,6 17-638 0 0,0 1-112 0 0,-1-1-53 0 0,1 1 0 0 0,7-10-1614 0 0,8 0 1446 0 0,-15 10 98 0 0,1-1 103 0 0,-1 1-11 0 0,0-1 1 0 0,1 1-1 0 0,-1-1 0 0 0,0 1 1 0 0,0-1-1 0 0,0 1 0 0 0,0-1 1 0 0,1 1-1 0 0,-1-1 0 0 0,0 0 1 0 0,0 1-1 0 0,0-1 0 0 0,0 1 1 0 0,0-1-1 0 0,0 1 0 0 0,0-1 1 0 0,0 1-1 0 0,0-1 0 0 0,-1 1 1 0 0,1-1-1 0 0,0 1 0 0 0,0-1 1 0 0,0 1-1 0 0,-1-1 0 0 0,1 1 1 0 0,0-1-1 0 0,-1 0 0 0 0,1 1 203 0 0</inkml:trace>
</inkml:ink>
</file>

<file path=ppt/ink/ink5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7"/>
    </inkml:context>
    <inkml:brush xml:id="br0">
      <inkml:brushProperty name="width" value="0.025" units="cm"/>
      <inkml:brushProperty name="height" value="0.025" units="cm"/>
      <inkml:brushProperty name="color" value="#DEA400"/>
    </inkml:brush>
  </inkml:definitions>
  <inkml:trace contextRef="#ctx0" brushRef="#br0">60 1 2303 0 0,'0'0'12488'0'0,"4"20"-8744"0"0,-4-19-3637 0 0,0 1 0 0 0,0 0 0 0 0,0-1 0 0 0,-1 1-1 0 0,1-1 1 0 0,-1 1 0 0 0,1-1 0 0 0,-1 1 0 0 0,0-1 0 0 0,0 0 0 0 0,0 1-1 0 0,1-1 1 0 0,-1 0 0 0 0,0 1 0 0 0,0-1 0 0 0,-3 2 0 0 0,2-1-119 0 0,1 0 0 0 0,-1 0 0 0 0,0 0 0 0 0,1 0 0 0 0,-1 0 0 0 0,1 1 0 0 0,0-1 0 0 0,-2 4 1 0 0,3-5-32 0 0,0 0 15 0 0,0-1-53 0 0,0 0 49 0 0,-1 3-295 0 0,8 15-72 0 0,-7-16 399 0 0,1 0 11 0 0,-1-1 48 0 0,0-1 1 0 0,0 1 0 0 0,0 0-1 0 0,0-1 1 0 0,0 1 0 0 0,0 0-1 0 0,0 0 1 0 0,0-1-1 0 0,0 1 1 0 0,0 0 0 0 0,0-1-1 0 0,0 1 1 0 0,0 0-1 0 0,-1-1 1 0 0,1 1 0 0 0,0 0-1 0 0,-1-1 1 0 0,1 1-1 0 0,0-1 1 0 0,-1 1 0 0 0,0 0-1 0 0,-14 13 382 0 0,4-4-428 0 0,11-10-90 0 0,2 14-1131 0 0,-2-14 1555 0 0,-8 11 601 0 0,1-2-1719 0 0,7-9 652 0 0,5 3-1689 0 0,-5-3 1780 0 0,1 1 0 0 0,0-1 0 0 0,-1 1 0 0 0,1-1 0 0 0,-1 0 0 0 0,1 1 0 0 0,-1-1 0 0 0,1 0 0 0 0,0 1 0 0 0,-1-1 0 0 0,1 0 0 0 0,0 0 0 0 0,0 0 0 0 0,-1 1 0 0 0,1-1 0 0 0,0 0 0 0 0,-1 0 0 0 0,1 0 0 0 0,0 0 0 0 0,-1 0 0 0 0,1 0 0 0 0,0-1 0 0 0,0 1 0 0 0,-1 0 0 0 0,2 0 0 0 0,-1-1-21 0 0,-1 1 29 0 0,1-1-1 0 0,-1 1 1 0 0,1 0 0 0 0,-1 0-1 0 0,1-1 1 0 0,-1 1-1 0 0,0 0 1 0 0,1 0 0 0 0,-1 0-1 0 0,1 0 1 0 0,-1 0-1 0 0,1 0 1 0 0,-1 0 0 0 0,1 0-1 0 0,-1 0 1 0 0,1 0-1 0 0,-1 0 1 0 0,1 0-1 0 0,-1 0 1 0 0,1 0 0 0 0,-1 0-1 0 0,1 1 1 0 0,-1-1-1 0 0,1 0 1 0 0,-1 0 0 0 0,1 1-1 0 0,1 0 21 0 0,0 0 0 0 0,0 0 0 0 0,-1 0 11 0 0,7 3 29 0 0,-8-4-107 0 0,0 0-91 0 0,1 0 86 0 0,-1 1 23 0 0,1-1 0 0 0,-1 0 0 0 0,0 0 1 0 0,0 0-1 0 0,1 0 0 0 0,-1 0 1 0 0,0 1-1 0 0,0-1 0 0 0,1 0 0 0 0,-1 0 1 0 0,0 0-1 0 0,1 0 0 0 0,-1 0 1 0 0,0 0-1 0 0,0 0 0 0 0,1 0 0 0 0,-1 0 1 0 0,0 0-1 0 0,1 0 0 0 0,-1 0 1 0 0,0-1-1 0 0,0 1 0 0 0,1 0 0 0 0,-1 0 1 0 0,0 0-1 0 0,0 0 0 0 0,1 0 1 0 0,-1 0-1 0 0,0-1 0 0 0,0 1 0 0 0,1 0 1 0 0,-1-1-1 0 0,3-9-522 0 0,-4-12 2694 0 0,0 20-2157 0 0,1 2 6 0 0,0-1 0 0 0,-1 0 0 0 0,1 1 0 0 0,0-1 0 0 0,0 1 0 0 0,0-1 0 0 0,0 0 0 0 0,0 1 0 0 0,0-1 0 0 0,0 0 0 0 0,0 1 0 0 0,0-1 0 0 0,0 1 0 0 0,0-1 0 0 0,0 0 0 0 0,0 1 0 0 0,0-1 0 0 0,1 0 0 0 0,-1 1 0 0 0,0-1 0 0 0,0 1 0 0 0,1-1 0 0 0,-1 1 0 0 0,0-1 0 0 0,1 1 0 0 0,-1-1 0 0 0,1 1 0 0 0,-1-1 0 0 0,1 1 0 0 0,-1-1 0 0 0,1 1 0 0 0,0-1 0 0 0,2-1-345 0 0,-2 2 337 0 0,0 0-1 0 0,-1-1 0 0 0,1 1 0 0 0,0 0 0 0 0,-1-1 0 0 0,1 1 0 0 0,0 0 1 0 0,-1-1-1 0 0,1 1 0 0 0,0-1 0 0 0,-1 1 0 0 0,1-1 0 0 0,-1 0 1 0 0,1 1-1 0 0,-1-1 0 0 0,0 0 0 0 0,1 0 0 0 0,0 0 97 0 0,-1 0 0 0 0,1 0 0 0 0,-1 1 0 0 0,0-1 0 0 0,1 0 0 0 0,-1 0 0 0 0,0 0 0 0 0,0 0 0 0 0,1 0 0 0 0,-1 0 0 0 0,0 0 0 0 0,0 0 0 0 0,0 0 0 0 0,0 0 0 0 0,0 0 0 0 0,-1 0 0 0 0,1 0 0 0 0,0 0 0 0 0,0 0 0 0 0,-1 0 0 0 0,1 0 0 0 0,0 1 0 0 0,-1-2 0 0 0,9-6-348 0 0,-8 7 302 0 0,1 0 0 0 0,0 0 0 0 0,-1-1-1 0 0,1 1 1 0 0,-1 0 0 0 0,1 0 0 0 0,-1 0 0 0 0,1-1-1 0 0,-1 1 1 0 0,0 0 0 0 0,0 0 0 0 0,0-1-1 0 0,0 1 1 0 0,0 0 0 0 0,0 0 0 0 0,0-1 0 0 0,0 1-1 0 0,0 0 1 0 0,0 0 0 0 0,-1-3 0 0 0,1 3 47 0 0,-1 1 98 0 0,2 0-174 0 0,-1 0 1 0 0,0 0-1 0 0,0 0 1 0 0,0 1-1 0 0,0-1 1 0 0,1 0 0 0 0,-1 0-1 0 0,0 0 1 0 0,0 0-1 0 0,0 0 1 0 0,0 0-1 0 0,1 0 1 0 0,-1 0 0 0 0,0 0-1 0 0,0 0 1 0 0,0 0-1 0 0,1 0 1 0 0,-1 0-1 0 0,0 0 1 0 0,0 0-1 0 0,0 0 1 0 0,1 0 0 0 0,-1 0-1 0 0,0 0 1 0 0,0 0-1 0 0,0 0 1 0 0,1 0-1 0 0,-1 0 1 0 0,0 0 0 0 0,0 0-1 0 0,0 0 1 0 0,0 0-1 0 0,1 0 1 0 0,-1-1-1 0 0,0 1 1 0 0,0 0 0 0 0,0 0-1 0 0,0 0 1 0 0,0 0-1 0 0,1 0 1 0 0,-1-1-1 0 0,0 1 1 0 0,0 0-1 0 0,0 0 1 0 0,0 0 0 0 0,0 0-1 0 0,0-1 1 0 0,0 1-1 0 0,0 0 1 0 0,0 0-1 0 0,0 0 1 0 0,0-1 0 0 0,0 1-1 0 0,0 0 1 0 0,0 0-1 0 0,0 0 1 0 0,0-1-1 0 0,0 1 1 0 0,0 0 0 0 0,0 0-1 0 0,0 0 1 0 0,0-1-1 0 0,0 1 77 0 0,1 0-1 0 0,-1 0 1 0 0,0 1 0 0 0,1-1-1 0 0,-1 0 1 0 0,0 0-1 0 0,1 0 1 0 0,-1 1 0 0 0,0-1-1 0 0,1 0 1 0 0,-1 0-1 0 0,0 1 1 0 0,0-1 0 0 0,1 0-1 0 0,-1 1 1 0 0,0-1-1 0 0,0 0 1 0 0,0 1 0 0 0,0-1-1 0 0,1 0 1 0 0,-1 1-1 0 0,0-1 1 0 0,0 0 0 0 0,0 1-1 0 0,0-1 1 0 0,0 1-1 0 0,0-1 1 0 0,0 0-1 0 0,0 1 1 0 0,0-1 0 0 0,0 0-1 0 0,0 1 1 0 0,0-1-1 0 0,0 1 1 0 0,0-1 0 0 0,-1 1-1 0 0,1-1-27 0 0,0 1-1 0 0,0 0 1 0 0,0 0-1 0 0,0-1 1 0 0,0 1-1 0 0,0 0 1 0 0,-1-1-1 0 0,2 1 1 0 0,-1 0-1 0 0,0 0 0 0 0,0-1 1 0 0,0 1-1 0 0,0 0 1 0 0,0-1-1 0 0,1 2 1 0 0,-1-2-114 0 0,3 2-524 0 0,-2-1 464 0 0,-1-1 0 0 0,1 1 0 0 0,-1-1-1 0 0,0 0 1 0 0,1 1 0 0 0,-1-1 0 0 0,1 0 0 0 0,-1 0 0 0 0,1 1 0 0 0,-1-1-1 0 0,1 0 1 0 0,-1 0 0 0 0,1 0 0 0 0,-1 0 0 0 0,1 1 0 0 0,0-1 0 0 0,-1 0-1 0 0,2 0 799 0 0,3 10 2044 0 0,-5-7-2710 0 0,4 12-264 0 0,-4-15 219 0 0,1 2 42 0 0,0 0 1 0 0,0-2-33 0 0,0 1 32 0 0,1 1 11 0 0,-1-1 0 0 0,1 1 0 0 0,0-2-16 0 0,-2 1-61 0 0,0-1-387 0 0,2 0 381 0 0,-2 1 26 0 0,15 3-1188 0 0</inkml:trace>
</inkml:ink>
</file>

<file path=ppt/ink/ink5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8"/>
    </inkml:context>
    <inkml:brush xml:id="br0">
      <inkml:brushProperty name="width" value="0.025" units="cm"/>
      <inkml:brushProperty name="height" value="0.025" units="cm"/>
      <inkml:brushProperty name="color" value="#DEA400"/>
    </inkml:brush>
  </inkml:definitions>
  <inkml:trace contextRef="#ctx0" brushRef="#br0">57 1 3679 0 0,'0'0'10112'0'0,"13"4"-9424"0"0,-9-1-453 0 0,-3-3-21 0 0,0 0-1 0 0,-1 1 1 0 0,1-1-1 0 0,0 1 1 0 0,-1-1-1 0 0,1 1 1 0 0,-1-1-1 0 0,1 1 1 0 0,0 0-1 0 0,-1-1 1 0 0,1 1-1 0 0,-1 0 1 0 0,0-1-1 0 0,1 1 1 0 0,-1 0-1 0 0,1-1 1 0 0,-1 1-1 0 0,0 0 1 0 0,0 0-1 0 0,1 1 690 0 0,-6 29 932 0 0,5-29-1806 0 0,0 2-97 0 0,0-1 0 0 0,0 1 0 0 0,0 0 0 0 0,1-1 0 0 0,0 6 0 0 0,0-7-27 0 0,-1-1-1 0 0,1 0 1 0 0,0 0-1 0 0,-1 0 1 0 0,1 1 0 0 0,0-1-1 0 0,0 0 1 0 0,-1 0-1 0 0,1 0 1 0 0,2 1-1 0 0,7 8-330 0 0,-9-10 475 0 0,-1 1-1 0 0,1 0 1 0 0,-1 0-1 0 0,0 0 1 0 0,0 0-1 0 0,1-1 1 0 0,-1 1-1 0 0,0 0 0 0 0,0 0 1 0 0,0 0-1 0 0,0 0 1 0 0,0 0-1 0 0,0 1 1 0 0,2 18 14 0 0,-2-19-113 0 0,0 0 1 0 0,1 0-1 0 0,-1-1 1 0 0,1 1-1 0 0,-1 0 1 0 0,1 0-1 0 0,-1-1 1 0 0,1 1-1 0 0,-1 0 1 0 0,1-1-1 0 0,-1 1 1 0 0,1-1-1 0 0,0 1 1 0 0,-1-1-1 0 0,1 1 1 0 0,0-1-1 0 0,0 1 1 0 0,-1-1-1 0 0,2 1 1 0 0,28 7-75 0 0,-30-8 123 0 0,9 0-522 0 0,5-4 358 0 0,-13 4 224 0 0,0 1-34 0 0,0 0 28 0 0,0-1 1 0 0,-1 1-26 0 0,0-1 137 0 0,1 0-92 0 0,-1 1-2 0 0,0 2-10 0 0,0-1 1 0 0,0 0-1 0 0,0 0 0 0 0,0 0 1 0 0,-1 0-1 0 0,1 0 1 0 0,-1 0-1 0 0,1 0 0 0 0,-1 0 1 0 0,0 0-1 0 0,0 0 1 0 0,0 0-1 0 0,0 0 0 0 0,0 0 1 0 0,-1-1-1 0 0,1 1 1 0 0,0 0-1 0 0,-1-1 0 0 0,-2 3 1 0 0,-7 6-77 0 0,11-10 154 0 0,-20 0 742 0 0,19 0-877 0 0,0 0 0 0 0,-1 0 0 0 0,1 0 0 0 0,-1 0 0 0 0,1 0 0 0 0,0-1 0 0 0,-1 1 0 0 0,1-1 0 0 0,0 1 0 0 0,-1-1 0 0 0,1 1 0 0 0,0-1 0 0 0,-2-1 0 0 0,-5-2-220 0 0,8 4 136 0 0,0 0-66 0 0,-1 0 143 0 0,0-1 46 0 0,0 1-33 0 0,-1 0-10 0 0,1 0 0 0 0,-13 2 249 0 0,13-2-231 0 0,1 0-1 0 0,-1 1 1 0 0,0-1-1 0 0,0 0 1 0 0,1 0-1 0 0,-1 0 1 0 0,0 1-1 0 0,1-1 1 0 0,-1 0-1 0 0,0 0 1 0 0,0 0-1 0 0,1 0 1 0 0,-1 0-1 0 0,0-1 1 0 0,0 1-1 0 0,1 0 1 0 0,-1 0-1 0 0,0 0 1 0 0,1-1-1 0 0,-1 1 1 0 0,0 0-1 0 0,1-1 1 0 0,-1 1-1 0 0,0 0 1 0 0,0-2-1 0 0,0 1-90 0 0,0 1-1 0 0,1-1 0 0 0,-1 0 1 0 0,1 0-1 0 0,0 0 0 0 0,-1 0 1 0 0,1 0-1 0 0,0 0 0 0 0,-1 0 1 0 0,1 0-1 0 0,0 0 0 0 0,0 0 1 0 0,0 0-1 0 0,0 0 0 0 0,0 0 1 0 0,0 0-1 0 0,0 0 0 0 0,0 0 1 0 0,0 0-1 0 0,1 0 1 0 0,-1 0-1 0 0,0 0 0 0 0,1 0 1 0 0,-1 0-1 0 0,1 0 0 0 0,-1 0 1 0 0,1-1-1 0 0,0 0-78 0 0,0 1 177 0 0,-1 1 0 0 0,0-1 0 0 0,1 0 1 0 0,-1 0-1 0 0,0 1 0 0 0,0-1 0 0 0,1 0 1 0 0,-1 0-1 0 0,0 1 0 0 0,0-1 1 0 0,0 0-1 0 0,0 0 0 0 0,0 0 0 0 0,0 1 1 0 0,0-1-1 0 0,0 0 0 0 0,0 0 1 0 0,-1 1-1 0 0,1-1 0 0 0,0 0 0 0 0,0 0 1 0 0,-1 1-1 0 0,1-1 0 0 0,-1-1 0 0 0,-1 0 145 0 0,-1 0 0 0 0,1 0 0 0 0,-1 1-1 0 0,0-1 1 0 0,1 0 0 0 0,-6-1 0 0 0,8 3-224 0 0,1-11-1784 0 0,-1 10 1901 0 0,1-1-1 0 0,-1 0 0 0 0,0 1 1 0 0,1-1-1 0 0,-1 0 0 0 0,0 0 1 0 0,0 1-1 0 0,0-1 0 0 0,0 0 1 0 0,-1 0-1 0 0,1 1 0 0 0,0-1 1 0 0,-1 0-1 0 0,1 0 0 0 0,-1 1 1 0 0,0-1-1 0 0,0 1 1 0 0,0-3-1 0 0,-6-3 364 0 0,5 5-418 0 0,1-1-1 0 0,-1 1 1 0 0,0 0 0 0 0,0 0 0 0 0,0 1-1 0 0,0-1 1 0 0,-5-2 0 0 0,1 2-321 0 0,5 2-369 0 0</inkml:trace>
</inkml:ink>
</file>

<file path=ppt/ink/ink5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9"/>
    </inkml:context>
    <inkml:brush xml:id="br0">
      <inkml:brushProperty name="width" value="0.025" units="cm"/>
      <inkml:brushProperty name="height" value="0.025" units="cm"/>
      <inkml:brushProperty name="color" value="#DEA400"/>
    </inkml:brush>
  </inkml:definitions>
  <inkml:trace contextRef="#ctx0" brushRef="#br0">0 0 2303 0 0,'0'0'15542'0'0,"17"19"-13764"0"0,-16-18-1836 0 0,1 1-37 0 0,1 0 1 0 0,-1-1 0 0 0,0 1 0 0 0,0-1 0 0 0,1 0 0 0 0,-1 1-1 0 0,4 0 1 0 0,-4-2-798 0 0</inkml:trace>
</inkml:ink>
</file>

<file path=ppt/ink/ink5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0"/>
    </inkml:context>
    <inkml:brush xml:id="br0">
      <inkml:brushProperty name="width" value="0.025" units="cm"/>
      <inkml:brushProperty name="height" value="0.025" units="cm"/>
      <inkml:brushProperty name="color" value="#DEA400"/>
    </inkml:brush>
  </inkml:definitions>
  <inkml:trace contextRef="#ctx0" brushRef="#br0">25 1 6879 0 0,'0'0'13708'0'0,"11"0"-14400"0"0,-8 1 730 0 0,0 0 1 0 0,0 1-1 0 0,-1-1 0 0 0,1 1 0 0 0,-1 0 0 0 0,1-1 1 0 0,2 4-1 0 0,-4-4-21 0 0,0 0 0 0 0,0 0 0 0 0,0 0 0 0 0,0 0 0 0 0,-1 0 1 0 0,1 0-1 0 0,0 0 0 0 0,-1 0 0 0 0,1 0 0 0 0,-1 0 0 0 0,1 1 0 0 0,-1-1 1 0 0,0 0-1 0 0,1 0 0 0 0,-1 0 0 0 0,0 1 0 0 0,0-1 0 0 0,0 0 0 0 0,0 0 0 0 0,0 2 1 0 0,0-3 92 0 0,-1 2-99 0 0,0 0 0 0 0,0 0 0 0 0,0 0-1 0 0,1 0 1 0 0,-1 0 0 0 0,1 0 0 0 0,-1 1-1 0 0,1-1 1 0 0,0 0 0 0 0,0 3 0 0 0,0-5-87 0 0,8 10-1576 0 0,-6-9 1576 0 0,-1 0-15 0 0,13 6 70 0 0,-14-6 74 0 0,0-1 14 0 0,1 1 8 0 0,0 0-19 0 0,-1 0 3 0 0,1 0 0 0 0,0 0 1 0 0,0 0-1 0 0,0 0 1 0 0,-1 0-1 0 0,1 1 1 0 0,-1-1-1 0 0,1 0 1 0 0,-1 1-1 0 0,0-1 1 0 0,1 0-1 0 0,-1 1 1 0 0,0-1-1 0 0,0 0 1 0 0,0 3-1 0 0,0-4 15 0 0,0 1-1 0 0,-1-1 1 0 0,1 1-1 0 0,-1-1 1 0 0,1 0 0 0 0,-1 1-1 0 0,1-1 1 0 0,0 1-1 0 0,-1-1 1 0 0,1 0 0 0 0,-1 1-1 0 0,0-1 1 0 0,1 0-1 0 0,-1 0 1 0 0,1 1-1 0 0,-1-1 1 0 0,1 0 0 0 0,-1 0-1 0 0,-1 0 1 0 0,-6 3 233 0 0,6-2-317 0 0,0 0-9 0 0,1 0 0 0 0,0-1 0 0 0,-1 1 0 0 0,1-1 0 0 0,-1 1-1 0 0,1-1 1 0 0,-1 0 0 0 0,1 0 0 0 0,0 0 0 0 0,-3 1 0 0 0,4-1-45 0 0,-7-3-485 0 0,-2-15-42 0 0,4 9 805 0 0,4 8-146 0 0,1 1 4 0 0,-1-1 4 0 0,0 1-8 0 0,1 0-10 0 0,-2 0-46 0 0,1 0-26 0 0,0-1-85 0 0,0 1 0 0 0,0-1 0 0 0,0 1 0 0 0,0-1 0 0 0,0 1 0 0 0,0-1 0 0 0,0 1 0 0 0,0-1 0 0 0,1 0 0 0 0,-1 1 0 0 0,0-1 0 0 0,0 0 0 0 0,0-1 0 0 0,-4-3-46 0 0,5 5 220 0 0,-5-2 615 0 0,5 1-661 0 0,0 1-1 0 0,-1 0 1 0 0,1 0 0 0 0,0 0-1 0 0,0 0 1 0 0,0 0 0 0 0,0 0-1 0 0,-1 0 1 0 0,1 0-1 0 0,0 0 1 0 0,0 0 0 0 0,0 0-1 0 0,0 0 1 0 0,-1 0 0 0 0,1 0-1 0 0,0 0 1 0 0,0 0-1 0 0,0 0 1 0 0,0 0 0 0 0,-1 0-1 0 0,1 0 1 0 0,0 0 0 0 0,0 1-1 0 0,0-1 1 0 0,0 0-1 0 0,0 0 1 0 0,-1 0 0 0 0,1 0-1 0 0,0 0 1 0 0,0 0 0 0 0,0 0-1 0 0,0 1 1 0 0,0-1-1 0 0,0 0 1 0 0,0 0 0 0 0,-1 0-1 0 0,1 0 1 0 0,0 0 0 0 0,0 1-1 0 0,-2 6-2317 0 0,2-7 2281 0 0,0 2-996 0 0</inkml:trace>
</inkml:ink>
</file>

<file path=ppt/ink/ink5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1"/>
    </inkml:context>
    <inkml:brush xml:id="br0">
      <inkml:brushProperty name="width" value="0.025" units="cm"/>
      <inkml:brushProperty name="height" value="0.025" units="cm"/>
      <inkml:brushProperty name="color" value="#DEA400"/>
    </inkml:brush>
  </inkml:definitions>
  <inkml:trace contextRef="#ctx0" brushRef="#br0">0 18 4607 0 0,'0'0'15800'0'0,"21"-10"-17109"0"0,-18 9 1269 0 0,-3 1 18 0 0,1-1 1 0 0,0 0 0 0 0,0 1 0 0 0,0 0 0 0 0,0-1 0 0 0,0 1 0 0 0,0 0 0 0 0,0-1 0 0 0,0 1 0 0 0,0 0 0 0 0,0 0 0 0 0,0 0 0 0 0,0 0 0 0 0,0 0 0 0 0,0 0 0 0 0,0 0 0 0 0,0 0 0 0 0,0 0-1 0 0,0 0 1 0 0,0 0 0 0 0,0 1 0 0 0,0-1 0 0 0,0 1 0 0 0,0-1 0 0 0,-1 0 0 0 0,1 1 0 0 0,0-1 0 0 0,0 1 0 0 0,0 0 0 0 0,0-1 0 0 0,-1 1 0 0 0,1 0 0 0 0,0-1 0 0 0,0 3 0 0 0,4 1 129 0 0,14 10 54 0 0,-17-13-162 0 0,-1 0-13 0 0,0-1 1 0 0,1 1-1 0 0,-1-1 0 0 0,0 1 0 0 0,1-1 0 0 0,-1 0 0 0 0,0 0 1 0 0,1 1-1 0 0,-1-1 0 0 0,0 0 0 0 0,1 0 0 0 0,-1 0 0 0 0,1 0 1 0 0,-1 0-1 0 0,0-1 0 0 0,1 1 0 0 0,-1 0 0 0 0,0-1 0 0 0,1 1 1 0 0,-1-1-1 0 0,0 1 0 0 0,0-1 0 0 0,1 0 0 0 0,-1 1 0 0 0,0-1 1 0 0,0 0-1 0 0,0 0 0 0 0,0 0 0 0 0,0 0 0 0 0,0 0 0 0 0,1-1 1 0 0,-1 0 22 0 0,2-1 21 0 0,-3 3-3 0 0,1-1 0 0 0,-1 1 0 0 0,0-1 0 0 0,1 1-1 0 0,-1-1 1 0 0,0 0 0 0 0,1 1 0 0 0,-1-1 0 0 0,0 1 0 0 0,0-1 0 0 0,0 0 0 0 0,1 1 0 0 0,-1-1 0 0 0,0 0 0 0 0,0 1 0 0 0,0-1 0 0 0,0 0 0 0 0,0 1 0 0 0,0-1 0 0 0,-1-1 0 0 0,4 3-79 0 0,-1-1 0 0 0,1 1 0 0 0,0-1 1 0 0,-1 0-1 0 0,1 0 0 0 0,-1 0 0 0 0,4 0 1 0 0,-2 0-236 0 0,8-6-8 0 0,-10 7 326 0 0,-1-1-1 0 0,1 0 0 0 0,0 1 1 0 0,0-1-1 0 0,0 1 1 0 0,-1 0-1 0 0,1 0 0 0 0,2 1 556 0 0,-4-1-533 0 0,1-1 0 0 0,-1 0-1 0 0,0 1 1 0 0,0-1 0 0 0,0 1 0 0 0,0-1 0 0 0,-1 1 0 0 0,1-1 0 0 0,0 0 0 0 0,0 1 0 0 0,0-1 0 0 0,0 0 0 0 0,0 1 0 0 0,0-1 0 0 0,-1 1 0 0 0,1-1 0 0 0,0 0 0 0 0,0 1 0 0 0,0-1 0 0 0,-1 0 0 0 0,1 1 0 0 0,0-1 0 0 0,-1 0 0 0 0,1 1 0 0 0,-11 13-132 0 0,10-12-371 0 0,0 2-385 0 0,2-4-484 0 0,0 0 1219 0 0,0 1 0 0 0,0-1 0 0 0,1 1 0 0 0,-1-1 0 0 0,0 1 0 0 0,0-1 0 0 0,0 1 0 0 0,0 0 0 0 0,0-1 0 0 0,0 1 0 0 0,1 1 0 0 0,-2-1 483 0 0,-1 11 3600 0 0,-5-7-3422 0 0,-12 7 164 0 0,18-11-662 0 0,-10 0 724 0 0,-5 4-564 0 0,15-5-285 0 0,0 0-5 0 0,-2 0 66 0 0,2 0 67 0 0,-11 2 890 0 0,2 2-95 0 0,9-4-942 0 0</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2:56.868"/>
    </inkml:context>
    <inkml:brush xml:id="br0">
      <inkml:brushProperty name="width" value="0.1" units="cm"/>
      <inkml:brushProperty name="height" value="0.1" units="cm"/>
      <inkml:brushProperty name="color" value="#321304"/>
    </inkml:brush>
  </inkml:definitions>
  <inkml:trace contextRef="#ctx0" brushRef="#br0">9 24 3711 0 0,'0'0'167'0'0,"-2"-11"314"0"0,2 10-383 0 0,0 0-1 0 0,0 1 0 0 0,0-1 0 0 0,0 1 0 0 0,0-1 0 0 0,0 0 0 0 0,-1 1 0 0 0,1-1 0 0 0,0 1 1 0 0,0-1-1 0 0,0 0 0 0 0,-1 1 0 0 0,1-1 0 0 0,0 1 0 0 0,-1-1 0 0 0,1 1 0 0 0,0-1 0 0 0,-1 1 1 0 0,1 0-1 0 0,-1-1 0 0 0,0 1 17 0 0,1 1 1 0 0,0-1-1 0 0,0 1 0 0 0,0 0 1 0 0,-1-1-1 0 0,1 1 1 0 0,0-1-1 0 0,0 1 0 0 0,0 0 1 0 0,0-1-1 0 0,0 1 1 0 0,0 0-1 0 0,0-1 0 0 0,0 1 1 0 0,0 0-1 0 0,0-1 1 0 0,1 2-1 0 0,3 14-71 0 0,1-3-3721 0 0,-2-5 689 0 0,-2-7 2978 0 0</inkml:trace>
</inkml:ink>
</file>

<file path=ppt/ink/ink5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2"/>
    </inkml:context>
    <inkml:brush xml:id="br0">
      <inkml:brushProperty name="width" value="0.025" units="cm"/>
      <inkml:brushProperty name="height" value="0.025" units="cm"/>
      <inkml:brushProperty name="color" value="#DEA400"/>
    </inkml:brush>
  </inkml:definitions>
  <inkml:trace contextRef="#ctx0" brushRef="#br0">1 112 3679 0 0,'0'0'14618'0'0,"1"1"-15294"0"0,1-1 637 0 0,-1 1 0 0 0,1-1 0 0 0,-1 1 1 0 0,0-1-1 0 0,1 0 0 0 0,-1 1 1 0 0,1-1-1 0 0,-1 0 0 0 0,1 0 1 0 0,-1 0-1 0 0,1 0 0 0 0,-1-1 1 0 0,1 1-1 0 0,-1 0 0 0 0,1-1 0 0 0,-1 1 1 0 0,0-1-1 0 0,1 1 0 0 0,-1-1 1 0 0,0 1-1 0 0,1-1 0 0 0,-1 0 1 0 0,0 0-1 0 0,0 0 0 0 0,1 0 0 0 0,-1 0 1 0 0,0 0-1 0 0,0 0 0 0 0,0 0 1 0 0,0 0-1 0 0,0-2 0 0 0,2-2 41 0 0,-1 0-1 0 0,0-1 0 0 0,0 1 0 0 0,0 0 1 0 0,-1-1-1 0 0,2-9 0 0 0,-3 14 57 0 0,0 0-1 0 0,0 0 0 0 0,0 0 0 0 0,0 0 1 0 0,0 0-1 0 0,0 0 0 0 0,0 0 1 0 0,0 0-1 0 0,0 0 0 0 0,-1 0 0 0 0,1 0 1 0 0,0 0-1 0 0,-1 0 0 0 0,1 0 0 0 0,-1 0 1 0 0,1 0-1 0 0,-1 1 0 0 0,1-1 1 0 0,-1 0-1 0 0,1 0 0 0 0,-1 0 0 0 0,0 1 1 0 0,0-1-1 0 0,1 0 0 0 0,-2 0 1 0 0,1 0-128 0 0,7-13-1144 0 0,-1 6 1111 0 0,-5 7 108 0 0,1 1 1 0 0,0-1 0 0 0,0 1-1 0 0,0-1 1 0 0,0 1-1 0 0,0 0 1 0 0,0 0-1 0 0,0-1 1 0 0,0 1-1 0 0,0 0 1 0 0,0 0-1 0 0,0 0 1 0 0,0 0-1 0 0,0 0 1 0 0,0 0-1 0 0,0 0 1 0 0,0 0 0 0 0,0 1-1 0 0,0-1 1 0 0,0 0-1 0 0,0 0 1 0 0,0 1-1 0 0,0-1 1 0 0,0 1-1 0 0,0-1 1 0 0,0 1-1 0 0,0-1 1 0 0,0 1-1 0 0,-1 0 1 0 0,1-1-1 0 0,0 1 1 0 0,0 0 0 0 0,-1 0-1 0 0,1-1 1 0 0,-1 1-1 0 0,1 0 1 0 0,-1 0-1 0 0,1 0 1 0 0,0 1-1 0 0,-1-1 143 0 0,5 9 90 0 0,-5-10-298 0 0,1 0-366 0 0,3-2 351 0 0,-3 1 72 0 0,0 1-1 0 0,0-1 1 0 0,0 1-1 0 0,0-1 1 0 0,0 1 0 0 0,0-1-1 0 0,0 1 1 0 0,0 0 0 0 0,0-1-1 0 0,0 1 1 0 0,0 0-1 0 0,0 0 1 0 0,0 0 0 0 0,0 0-1 0 0,0 0 1 0 0,1 0 0 0 0,0 0-1 0 0,0 1 15 0 0,1 0 32 0 0,-1 0-33 0 0,0 0-10 0 0,0 0 0 0 0,6 5 15 0 0,-7-6 208 0 0,-1 0-138 0 0,1 1-13 0 0,-1-1 5 0 0,1 1-10 0 0,0 0-43 0 0,-1 0 51 0 0,0-1-64 0 0,14 2-420 0 0,3-1 5017 0 0,-17-1-4504 0 0,1 1-28 0 0,0 0-118 0 0,0 1-53 0 0,0-1 6 0 0,2 2-124 0 0,2 7 35 0 0,-5-9 233 0 0,0-1 17 0 0,1 1-7 0 0,-1 0-40 0 0,0 0 0 0 0,0-1 0 0 0,0 1 0 0 0,0-1 0 0 0,0 1 0 0 0,0-1-1 0 0,0 1 1 0 0,0-1 0 0 0,0 1 0 0 0,0 0 0 0 0,0-1 0 0 0,0 1 0 0 0,0-1 0 0 0,0 1 0 0 0,-1-1 0 0 0,1 1 0 0 0,0-1 0 0 0,0 1 0 0 0,-1-1 0 0 0,1 1 0 0 0,0-1 0 0 0,-1 0 0 0 0,1 1 0 0 0,0-1 0 0 0,-1 1 0 0 0,1-1-1 0 0,-1 0 1 0 0,1 1 0 0 0,-1-1 0 0 0,1 0 0 0 0,0 1 0 0 0,-1-1 0 0 0,0 0 0 0 0,1 0 0 0 0,-1 0 0 0 0,0 1 0 0 0,-22 5 412 0 0,21-6-357 0 0,1 0-108 0 0,1 1 0 0 0,-1-1-1 0 0,1 0 1 0 0,-1 0 0 0 0,0 0 0 0 0,1 0 0 0 0,-1 0 0 0 0,1 0 0 0 0,-1 0-1 0 0,1 0 1 0 0,-1 0 0 0 0,1 0 0 0 0,-1 0 0 0 0,1 0 0 0 0,-1 0 0 0 0,0-1-1 0 0,1 1 1 0 0,-1 0 0 0 0,1 0 0 0 0,-1-1 0 0 0,1 1 0 0 0,0 0 0 0 0,-1 0-1 0 0,1-1 1 0 0,-1 1 0 0 0,0-1 0 0 0,-1-2-119 0 0,1 3 83 0 0,1 0-53 0 0,-3-1 255 0 0,2 0-119 0 0,1 0 0 0 0,-1 1 0 0 0,0-1-1 0 0,0 1 1 0 0,0-1 0 0 0,0 1 0 0 0,-1 0 0 0 0,1 0 0 0 0,0-1-1 0 0,0 1 1 0 0,0 0 0 0 0,0 0 0 0 0,0 0 0 0 0,0 0-1 0 0,0 0 1 0 0,0 0 0 0 0,0 0 0 0 0,-1 0 0 0 0,1 1-1 0 0,0-1 1 0 0,0 0 0 0 0,0 1 0 0 0,0-1 0 0 0,0 0-1 0 0,0 1 1 0 0,0 0 0 0 0,0-1 0 0 0,0 1 0 0 0,-1 0 0 0 0,2 0-94 0 0,0-1 20 0 0,0 0 0 0 0,-1 0-1 0 0,1 0 1 0 0,0 1 0 0 0,-1-1 0 0 0,1 0 0 0 0,0 0 0 0 0,0 1 0 0 0,0-1-1 0 0,-1 0 1 0 0,1 0 0 0 0,0 1 0 0 0,0-1 0 0 0,0 0 0 0 0,0 1 0 0 0,-1-1-1 0 0,1 0 1 0 0,0 1 0 0 0,0-1 0 0 0,0 0 0 0 0,0 1 0 0 0,0-1 0 0 0,0 1-1 0 0,0-1 1 0 0,0 0 0 0 0,0 1 0 0 0,0-1 0 0 0,0 0 0 0 0,0 1 0 0 0,1 1-92 0 0,-1-1 1 0 0,0 1 0 0 0,0-1 0 0 0,1 1-1 0 0,-1 0 1 0 0,1-1 0 0 0,-1 1 0 0 0,1-1 0 0 0,0 0-1 0 0,1 3 1 0 0,-1-2 157 0 0,1 0 44 0 0,-2-1 19 0 0,1 1-112 0 0,-1-2 130 0 0,0 1-1 0 0,1-1 1 0 0,-1 0 0 0 0,0 0 0 0 0,0 1 0 0 0,0-1-1 0 0,0 1 1 0 0,0-1 0 0 0,0 0 0 0 0,0 1 0 0 0,0-1-1 0 0,0 0 1 0 0,0 1 0 0 0,0-1 0 0 0,0 0-1 0 0,0 1 1 0 0,0-1 0 0 0,0 0 0 0 0,0 1 0 0 0,0-1-1 0 0,0 1 1 0 0,-13 16 1848 0 0,9-10-2521 0 0,3-4-757 0 0</inkml:trace>
</inkml:ink>
</file>

<file path=ppt/ink/ink5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3"/>
    </inkml:context>
    <inkml:brush xml:id="br0">
      <inkml:brushProperty name="width" value="0.025" units="cm"/>
      <inkml:brushProperty name="height" value="0.025" units="cm"/>
      <inkml:brushProperty name="color" value="#DEA400"/>
    </inkml:brush>
  </inkml:definitions>
  <inkml:trace contextRef="#ctx0" brushRef="#br0">0 88 2303 0 0,'0'0'17356'0'0,"17"-3"-17824"0"0,-15 2 456 0 0,-1 1 0 0 0,0-1 0 0 0,0 1 0 0 0,1-1 0 0 0,-1 0 0 0 0,0 0 0 0 0,0 0 0 0 0,0 1 0 0 0,0-1 0 0 0,0 0 0 0 0,0 0 0 0 0,0 0 0 0 0,0 0 0 0 0,-1-1 0 0 0,1 1 0 0 0,0 0 0 0 0,-1 0 0 0 0,1 0 0 0 0,-1-1 0 0 0,1 1 0 0 0,-1 0 0 0 0,1-1 0 0 0,-1 1 0 0 0,0 0 0 0 0,0-1 0 0 0,1 1 0 0 0,-1 0 0 0 0,0-1 0 0 0,-1 1 0 0 0,1 0 0 0 0,0-1 0 0 0,0 1 0 0 0,0 0 0 0 0,-1-1 0 0 0,1 1 0 0 0,-1 0 0 0 0,1-1 0 0 0,-1 1 0 0 0,1 0 0 0 0,-2-2 0 0 0,1 2 42 0 0,3 1-1462 0 0,-1-1 1409 0 0,0 1 0 0 0,0 0 0 0 0,0-1 1 0 0,1 1-1 0 0,-1 0 0 0 0,0-1 1 0 0,0 1-1 0 0,1 0 0 0 0,-1 0 1 0 0,0 0-1 0 0,2 1 0 0 0,-2-1 6 0 0,3 0-23 0 0,-3 0 35 0 0,1 0-1 0 0,-1 0 0 0 0,0 0 0 0 0,1 0 1 0 0,-1 0-1 0 0,0 0 0 0 0,1 0 1 0 0,-1 0-1 0 0,0 0 0 0 0,0-1 1 0 0,1 1-1 0 0,-1-1 0 0 0,0 1 1 0 0,0-1-1 0 0,1 1 0 0 0,-1-1 1 0 0,0 1-1 0 0,0-1 0 0 0,0 0 1 0 0,0 0-1 0 0,0 0 0 0 0,2-2 1 0 0,-3 3 69 0 0,4-22 397 0 0,-4 21-463 0 0,1 1 0 0 0,0 0 0 0 0,-1 1 0 0 0,1-1-1 0 0,0 0 1 0 0,0 0 0 0 0,-1 0 0 0 0,1 0 0 0 0,0 0 0 0 0,-1 1 0 0 0,1-1 0 0 0,0 0 0 0 0,-1 1 0 0 0,1-1-1 0 0,-1 1 1 0 0,2-1 0 0 0,-2 1 66 0 0,1 0 521 0 0,-1-1-517 0 0,0 0 0 0 0,0 0 0 0 0,0 0-1 0 0,1 0 1 0 0,-1 0 0 0 0,0 0 0 0 0,0 1-1 0 0,0-1 1 0 0,0 0 0 0 0,1 0 0 0 0,-1 0-1 0 0,0 0 1 0 0,0 0 0 0 0,0 1 0 0 0,0-1-1 0 0,0 0 1 0 0,0 0 0 0 0,1 0 0 0 0,-1 0 0 0 0,0 1-1 0 0,0-1 1 0 0,0 0 0 0 0,0 0 0 0 0,0 0-1 0 0,0 1 1 0 0,0-1 0 0 0,0 0 0 0 0,0 0-1 0 0,0 0 1 0 0,0 1 0 0 0,0-1 0 0 0,0 0-1 0 0,0 0 1 0 0,0 0 0 0 0,0 1 0 0 0,0-1 0 0 0,0 0-1 0 0,0 0 1 0 0,-1 0 0 0 0,1 1 0 0 0,0-1-1 0 0,0 0 1 0 0,0 0 0 0 0,0 1 0 0 0,-2 24-54 0 0,3-23-78 0 0,-1 0 0 0 0,1-1 0 0 0,-1 0 0 0 0,1 0 0 0 0,0 1-1 0 0,-1-2 6 0 0,1 1 35 0 0,1 1-40 0 0,-1-1-28 0 0,0-1 150 0 0,-1 0 0 0 0,0 0 0 0 0,1 0 0 0 0,-1 0 0 0 0,1 1 0 0 0,-1-1 0 0 0,0 0 0 0 0,1 0 0 0 0,-1 1 0 0 0,0-1 0 0 0,1 0-1 0 0,-1 1 1 0 0,0-1 0 0 0,1 0 0 0 0,-1 1 0 0 0,0-1 0 0 0,0 1 0 0 0,1-1 0 0 0,-1 0 0 0 0,0 1 0 0 0,0-1 0 0 0,0 1 0 0 0,0-1 0 0 0,1 1 0 0 0,-1-1 0 0 0,0 1 0 0 0,0-1-1 0 0,0 1 1 0 0,0-1 0 0 0,0 0 0 0 0,0 1 0 0 0,-1 0 0 0 0,0 2 160 0 0,-1 0 0 0 0,0 0-1 0 0,0-1 1 0 0,0 1 0 0 0,0-1 0 0 0,0 1 0 0 0,-1-1-1 0 0,-4 3 1 0 0,5-3-204 0 0,-12 10 20 0 0,13-11-46 0 0,0 0-51 0 0,1-1-18 0 0,1 7-790 0 0,0-5 888 0 0,0-1 0 0 0,0 1-1 0 0,0-1 1 0 0,0 1 0 0 0,-1-1-1 0 0,1 1 1 0 0,0 0 0 0 0,-1-1-1 0 0,1 3 1 0 0,-1-2 7 0 0,0-2 60 0 0,-1 5 674 0 0</inkml:trace>
</inkml:ink>
</file>

<file path=ppt/ink/ink5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4"/>
    </inkml:context>
    <inkml:brush xml:id="br0">
      <inkml:brushProperty name="width" value="0.025" units="cm"/>
      <inkml:brushProperty name="height" value="0.025" units="cm"/>
      <inkml:brushProperty name="color" value="#DEA400"/>
    </inkml:brush>
  </inkml:definitions>
  <inkml:trace contextRef="#ctx0" brushRef="#br0">17 208 10479 0 0,'0'0'12256'0'0,"-16"-13"-12160"0"0,16 12-165 0 0,0-1-68 0 0,0 0 1 0 0,0 0-1 0 0,0 0 1 0 0,0 0-1 0 0,0 0 1 0 0,0 0-1 0 0,1 0 1 0 0,-1 0-1 0 0,1 1 0 0 0,-1-1 1 0 0,1 0-1 0 0,0 0 1 0 0,0 0-1 0 0,0 1 1 0 0,0-1-1 0 0,0 0 1 0 0,0 1-1 0 0,2-3 1 0 0,11-22 79 0 0,-13 25 104 0 0,-1-1 1 0 0,1 0-1 0 0,-1 0 0 0 0,0 0 1 0 0,1 0-1 0 0,-1 0 0 0 0,0 0 1 0 0,0 0-1 0 0,0 0 0 0 0,0 0 0 0 0,0 0 1 0 0,-1 1-1 0 0,1-1 0 0 0,-1 0 1 0 0,1 0-1 0 0,-1 0 0 0 0,0 0 1 0 0,0 0-1 0 0,1 1 0 0 0,-1-1 0 0 0,-2-2 1 0 0,0-2 197 0 0,3 6-268 0 0,0 0 1 0 0,0-1 0 0 0,-1 1-1 0 0,1 0 1 0 0,0-1 0 0 0,0 1-1 0 0,0 0 1 0 0,0-1 0 0 0,0 1-1 0 0,0-1 1 0 0,0 1 0 0 0,0 0-1 0 0,0-1 1 0 0,0 1 0 0 0,0 0-1 0 0,1-1 1 0 0,-1 1 0 0 0,0 0-1 0 0,0-1 1 0 0,0 1 0 0 0,0-1-1 0 0,0 1 1 0 0,1 0 0 0 0,-1 0-1 0 0,0-1 1 0 0,0 1 0 0 0,1 0-1 0 0,-1-1 1 0 0,0 1 0 0 0,0 0-1 0 0,1 0 1 0 0,-1-1 0 0 0,0 1-1 0 0,1 0 1 0 0,1-1-43 0 0,-1-1 0 0 0,0 1 1 0 0,1 0-1 0 0,-1-1 0 0 0,0 1 0 0 0,0-1 1 0 0,0 1-1 0 0,0-1 0 0 0,1-2 0 0 0,-2 2 65 0 0,1-4 473 0 0,-2 5-435 0 0,1 0-1 0 0,0 1 1 0 0,-1-1-1 0 0,1 0 1 0 0,0 0-1 0 0,-1 0 1 0 0,1 0-1 0 0,0 0 1 0 0,0 0-1 0 0,0 1 1 0 0,0-1-1 0 0,0 0 1 0 0,0 0-1 0 0,0 0 1 0 0,0-1 0 0 0,0 1-93 0 0,1-1-35 0 0,-1 0 0 0 0,1 0 1 0 0,0-1-1 0 0,0 1 0 0 0,0 0 0 0 0,0 0 1 0 0,0 0-1 0 0,0 0 0 0 0,2-2 1 0 0,-2 3 57 0 0,0 1 1 0 0,-1-1-1 0 0,1 1 1 0 0,0-1-1 0 0,-1 1 1 0 0,1-1-1 0 0,0 1 1 0 0,0-1-1 0 0,0 1 1 0 0,-1 0-1 0 0,1 0 1 0 0,0-1-1 0 0,0 1 1 0 0,0 0-1 0 0,0 0 1 0 0,0 0-1 0 0,-1 0 1 0 0,1 0-1 0 0,0 0 1 0 0,0 0 0 0 0,0 0-1 0 0,0 0 1 0 0,0 0-1 0 0,-1 1 1 0 0,1-1-1 0 0,0 0 1 0 0,1 1-1 0 0,0 0 32 0 0,0 0 0 0 0,-2-1 48 0 0,0 1-1 0 0,1-1 0 0 0,-1 0 0 0 0,0 0 1 0 0,1 1-1 0 0,-1-1 0 0 0,0 0 1 0 0,1 1-1 0 0,-1-1 0 0 0,0 0 1 0 0,0 1-1 0 0,1-1 0 0 0,-1 0 0 0 0,0 1 1 0 0,0-1-1 0 0,0 0 0 0 0,1 1 1 0 0,-1-1-1 0 0,0 1 0 0 0,0-1 1 0 0,0 1-1 0 0,0-1 0 0 0,0 0 0 0 0,0 1 1 0 0,0-1-1 0 0,0 1 0 0 0,0-1 1 0 0,0 1-1 0 0,0-1 0 0 0,0 0 1 0 0,0 1-1 0 0,0-1 0 0 0,0 1 1 0 0,-1-1-1 0 0,1 0 0 0 0,0 1 0 0 0,0-1 1 0 0,0 1-1 0 0,-1-1 0 0 0,1 0 1 0 0,0 1-1 0 0,-1 1 87 0 0,0 0 1 0 0,0 0 0 0 0,0 0-1 0 0,0 0 1 0 0,1 0-1 0 0,-1 0 1 0 0,1 0-1 0 0,0 0 1 0 0,0 0-1 0 0,-1 2 1 0 0,1-3-205 0 0,1 0-23 0 0,-1 0 41 0 0,0 0 1 0 0,0 0-1 0 0,1-1 0 0 0,-1 1 1 0 0,1 0-1 0 0,-1-1 0 0 0,0 1 0 0 0,1-1 1 0 0,-1 1-1 0 0,1 0 0 0 0,-1-1 1 0 0,1 1-1 0 0,0-1 0 0 0,-1 1 0 0 0,1-1 1 0 0,-1 0-1 0 0,1 1 0 0 0,0-1 1 0 0,-1 0-1 0 0,1 1 0 0 0,0-1 0 0 0,0 0 1 0 0,-1 0-1 0 0,1 1 0 0 0,0-1 1 0 0,0 0-1 0 0,0 0 0 0 0,0 1 143 0 0,-1-1-1 0 0,0 1 1 0 0,1 0 0 0 0,-1 0-1 0 0,0-1 1 0 0,0 1-1 0 0,0 0 1 0 0,1 0 0 0 0,-1 0-1 0 0,0 0 1 0 0,0-1-1 0 0,0 1 1 0 0,-1 0-1 0 0,1 0 1 0 0,0 0 0 0 0,0-1-1 0 0,0 2 1 0 0,-4 12 110 0 0,3-12-221 0 0,0 0 1 0 0,1 0 0 0 0,-1 1 0 0 0,1-1-1 0 0,0 0 1 0 0,0 0 0 0 0,-1 4-1 0 0,2-5-38 0 0,-1-1-28 0 0,0 1 10 0 0,0 0-25 0 0,0-1 58 0 0,1 0 0 0 0,-1 1 0 0 0,0-1 0 0 0,0 0 0 0 0,0 1 1 0 0,1-1-1 0 0,-1 0 0 0 0,0 0 0 0 0,0 1 0 0 0,1-1 0 0 0,-1 0 0 0 0,0 0 0 0 0,1 1 0 0 0,-1-1 0 0 0,0 0 0 0 0,1 0 0 0 0,-1 0 0 0 0,0 1 0 0 0,1-1 0 0 0,-1 0 1 0 0,0 0-1 0 0,1 0 0 0 0,-1 0 0 0 0,1 0 0 0 0,-1 0 0 0 0,0 0 0 0 0,1 0 0 0 0,14 1 1937 0 0,-15 1-1853 0 0,-1-1 0 0 0,1 0-1 0 0,0 1 1 0 0,0-1 0 0 0,-1 1 0 0 0,1-1-1 0 0,-1 0 1 0 0,1 1 0 0 0,-2 1 0 0 0,-5 19-164 0 0,7-22 70 0 0,0 0-11 0 0,0 2 0 0 0,0-1 0 0 0,0 0 11 0 0,-1 0-30 0 0,1 0 1 0 0,0 1-1 0 0,0-1 1 0 0,0 0-1 0 0,0 0 0 0 0,0 0 1 0 0,0 0-1 0 0,0 0 1 0 0,1 0-1 0 0,-1 0 1 0 0,0 0-1 0 0,1 0 0 0 0,-1 0 1 0 0,0 0-1 0 0,1 0 1 0 0,-1 0-1 0 0,1 0 1 0 0,0 0-1 0 0,-1 0 0 0 0,2 2 1 0 0,-1-3 159 0 0,0 1 1 0 0,0-1 0 0 0,0 0-1 0 0,0 1 1 0 0,0-1-1 0 0,0 0 1 0 0,0 1-1 0 0,0-1 1 0 0,0 0 0 0 0,0 0-1 0 0,0 0 1 0 0,0 0-1 0 0,0 0 1 0 0,0 0-1 0 0,0 0 1 0 0,1 0 0 0 0,-1 0-1 0 0,1-1 1 0 0,-4 2-11 0 0,0 1-1 0 0,0 0 1 0 0,0-1 0 0 0,1 1 0 0 0,-1 0 0 0 0,0 0-1 0 0,1 0 1 0 0,-1 1 0 0 0,-1 2 0 0 0,3-5-137 0 0,1 7-3419 0 0</inkml:trace>
</inkml:ink>
</file>

<file path=ppt/ink/ink5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75"/>
    </inkml:context>
    <inkml:brush xml:id="br0">
      <inkml:brushProperty name="width" value="0.025" units="cm"/>
      <inkml:brushProperty name="height" value="0.025" units="cm"/>
      <inkml:brushProperty name="color" value="#DEA400"/>
    </inkml:brush>
  </inkml:definitions>
  <inkml:trace contextRef="#ctx0" brushRef="#br0">51 270 3767 0 0,'0'0'18960'0'0,"-8"-6"-18592"0"0,5 2-411 0 0,3 3-13 0 0,-1 1-1 0 0,0-1 1 0 0,0 0-1 0 0,1 0 1 0 0,-1 0-1 0 0,0 0 1 0 0,1 0-1 0 0,-1 0 1 0 0,1 0-1 0 0,-1 0 1 0 0,1 0-1 0 0,0 0 1 0 0,-1 0 0 0 0,1 0-1 0 0,0 0 1 0 0,0 0-1 0 0,0 0 1 0 0,0 0-1 0 0,0 0 1 0 0,0-1-1 0 0,0 1 1 0 0,0 0-1 0 0,0 0 1 0 0,0 0-1 0 0,1 0 1 0 0,-1-1-1 0 0,0 1-71 0 0,8-35-1128 0 0,-8 35 1289 0 0,0 0-1 0 0,0 1 1 0 0,0-1-1 0 0,0 0 1 0 0,0 0-1 0 0,0 0 0 0 0,0 1 1 0 0,-1-1-1 0 0,1 0 1 0 0,0 0-1 0 0,-1 1 1 0 0,1-1-1 0 0,0 0 1 0 0,-1 0-1 0 0,1 1 1 0 0,-1-1-1 0 0,1 0 1 0 0,-1 1-1 0 0,1-1 1 0 0,-1 1-1 0 0,0-1 0 0 0,1 1 1 0 0,-1-1-1 0 0,0 1 1 0 0,-1-2-1 0 0,1 2-29 0 0,0-1-1 0 0,-1-1 0 0 0,1 1 0 0 0,0 0 1 0 0,0 0-1 0 0,-1 0 0 0 0,1-1 0 0 0,0 1 1 0 0,-1-3-1 0 0,2 4-66 0 0,3-15-1523 0 0,5-4 1454 0 0,-8 19 190 0 0,-7-18 1643 0 0,4 14-1641 0 0,0 2-214 0 0,1-1 0 0 0,0 1 0 0 0,0-1 0 0 0,1 0 0 0 0,-1 1 0 0 0,0-1 0 0 0,1 0 0 0 0,-2-3 0 0 0,3 5-79 0 0,0-1-372 0 0,7-4 270 0 0,-5 5 336 0 0,0 0 0 0 0,0 1-21 0 0,1 0 0 0 0,-1 0 0 0 0,1 0 0 0 0,-1 0 0 0 0,1 1 0 0 0,-1-1 0 0 0,1 1 0 0 0,-1-1 0 0 0,4 3 0 0 0,-6-3-38 0 0,4-15 179 0 0,-3 10-54 0 0,-1-20-188 0 0,1 25 54 0 0,-1-1-3 0 0,1 1 11 0 0,0-1 48 0 0,1 0 12 0 0,-1 0 0 0 0,1 0 0 0 0,-1 1 3 0 0,0 0 0 0 0,0-1 0 0 0,0 1-1 0 0,0 0 1 0 0,0 0 0 0 0,0 0 0 0 0,0 0 0 0 0,0 0 0 0 0,0 0-1 0 0,0 0 1 0 0,0 0 0 0 0,0 1 0 0 0,0-1 0 0 0,0 0-1 0 0,2 1 1 0 0,11 3 24 0 0,-12-4-27 0 0,-1-1 0 0 0,0 0 19 0 0,-1 1 0 0 0,1-1 0 0 0,-1 1 0 0 0,0-1 0 0 0,0 1-1 0 0,1-1 1 0 0,-1 1 0 0 0,0-1 0 0 0,0 0 0 0 0,1 1 0 0 0,-1-1 0 0 0,0 1-1 0 0,0-1 1 0 0,0 0 0 0 0,0 1 0 0 0,0-1 0 0 0,0 1 0 0 0,0-2 0 0 0,0-1 185 0 0,0 3-55 0 0,0-1-82 0 0,0 0-54 0 0,0-1-26 0 0,0 2 2 0 0,1-1 1 0 0,-1 1-1 0 0,0-1 0 0 0,0 1 1 0 0,1 0-1 0 0,-1-1 0 0 0,0 1 1 0 0,0-1-1 0 0,1 1 1 0 0,-1 0-1 0 0,1-1 0 0 0,-1 1 1 0 0,0 0-1 0 0,1 0 0 0 0,-1-1 1 0 0,1 1-1 0 0,-1 0 1 0 0,0 0-1 0 0,1-1 0 0 0,-1 1 1 0 0,1 0-1 0 0,-1 0 0 0 0,1 0 1 0 0,-1 0-1 0 0,1 0 1 0 0,-1 0-1 0 0,1 0 0 0 0,-1 0 1 0 0,1 0-1 0 0,12 3 175 0 0,-9-1-116 0 0,13 2 230 0 0,-17-4-222 0 0,0 1 1 0 0,1-1-1 0 0,-1 0 1 0 0,0 0-1 0 0,1 0 1 0 0,-1 1-1 0 0,0-1 1 0 0,0 0-1 0 0,1 1 1 0 0,-1-1-1 0 0,0 0 1 0 0,0 0 0 0 0,1 1-1 0 0,-1-1 1 0 0,0 1-1 0 0,0-1 1 0 0,0 0-1 0 0,0 1 1 0 0,0-1-1 0 0,1 0 1 0 0,-1 1-1 0 0,0-1 1 0 0,0 1-1 0 0,0-1 1 0 0,0 0 0 0 0,0 1-1 0 0,0-1 1 0 0,0 1-1 0 0,-1 0 1 0 0,3 8-340 0 0,-1-8 166 0 0,0 0 0 0 0,0 1 1 0 0,0-1-1 0 0,0 0 0 0 0,0 1 1 0 0,1-1-1 0 0,-1 0 0 0 0,0 0 0 0 0,0 0 1 0 0,2 1-1 0 0,9 6-215 0 0,-12-8 375 0 0,1 1-22 0 0,-1-1 32 0 0,0 1 1 0 0,1-1-33 0 0,-1 1 376 0 0,0 0 11 0 0,0 0-318 0 0,0 0 0 0 0,0-1 0 0 0,1 1 0 0 0,-1 0-1 0 0,0 0 1 0 0,-1-1 0 0 0,1 1 0 0 0,0 0 0 0 0,0 0 0 0 0,0-1-1 0 0,0 1 1 0 0,0 0 0 0 0,-1 0 0 0 0,1-1 0 0 0,0 1-1 0 0,-1 0 1 0 0,1-1 0 0 0,-1 1 0 0 0,1 0 0 0 0,0-1-1 0 0,-1 1 1 0 0,1-1 0 0 0,-1 1 0 0 0,0-1 0 0 0,1 1 0 0 0,-1-1-1 0 0,1 1 1 0 0,-1-1 0 0 0,0 1 0 0 0,1-1 0 0 0,-1 0-1 0 0,-1 1 1 0 0,-19-11-9 0 0,20 9-74 0 0,-1 0 0 0 0,1 1-1 0 0,-1-1 1 0 0,1 1 0 0 0,-1-1-1 0 0,1 1 1 0 0,-1 0-1 0 0,0 0 1 0 0,1 0 0 0 0,-1 0-1 0 0,1 0 1 0 0,-1 0 0 0 0,0 0-1 0 0,1 1 1 0 0,-1-1-1 0 0,1 0 1 0 0,-1 1 0 0 0,1-1-1 0 0,-1 1 1 0 0,1 0 0 0 0,-1 0-1 0 0,1-1 1 0 0,0 1-1 0 0,-1 0 1 0 0,1 0 0 0 0,0 0-1 0 0,0 0 1 0 0,-1 0 0 0 0,1 1-1 0 0,0-1 1 0 0,0 0-1 0 0,-1 3 1 0 0,2-4-7 0 0,0 0-21 0 0,-1 0 0 0 0,1 1 1 0 0,0-1-1 0 0,0 0 0 0 0,-1 0 0 0 0,1 1 0 0 0,0-1 0 0 0,0 0 0 0 0,-1 1 1 0 0,1-1-1 0 0,0 0 0 0 0,0 1 0 0 0,0-1 0 0 0,0 0 0 0 0,0 1 0 0 0,0-1 0 0 0,0 0 1 0 0,-1 1-1 0 0,1-1 0 0 0,0 0 0 0 0,0 1 0 0 0,0-1 0 0 0,0 1 0 0 0,1-1 1 0 0,-1 0-1 0 0,0 1 0 0 0,0-1 0 0 0,0 0 0 0 0,0 1 0 0 0,0-1 0 0 0,0 0 1 0 0,0 1-1 0 0,1-1 0 0 0,-1 0 0 0 0,0 1 0 0 0,0-1 0 0 0,1 0 0 0 0,-1 0 1 0 0,0 1-1 0 0,0-1 0 0 0,1 0 0 0 0,-1 0 0 0 0,0 1 0 0 0,0-1 0 0 0,1 0 0 0 0,-1 0 1 0 0,0 0-1 0 0,1 0 0 0 0,-1 1 0 0 0,1-1 0 0 0,-13 11 1397 0 0,8-10-1390 0 0,3-1 9 0 0,1 0-1 0 0,-1 1 0 0 0,0-1 1 0 0,0 0-1 0 0,0 1 1 0 0,1-1-1 0 0,-1 1 0 0 0,0-1 1 0 0,0 1-1 0 0,1-1 1 0 0,-1 1-1 0 0,-1 1 0 0 0,2-2-70 0 0,0 1-57 0 0,0 0 0 0 0,0 0-1 0 0,1 0 1 0 0,-1 0-1 0 0,0 0 1 0 0,0 0-1 0 0,1 0 1 0 0,-1 0-1 0 0,0 0 1 0 0,1 0 0 0 0,-1 0-1 0 0,1-1 1 0 0,0 1-1 0 0,-1 0 1 0 0,1 0-1 0 0,-1 0 1 0 0,1 0-1 0 0,0-1 1 0 0,0 1 0 0 0,0 0-1 0 0,-1-1 1 0 0,3 2-1 0 0,6 1-1062 0 0,-9-3 1291 0 0,-1 17 1836 0 0,-4-7-1805 0 0,4-8-164 0 0,0-1 0 0 0,0 1 0 0 0,0 0 0 0 0,0-1 0 0 0,0 1 0 0 0,1 0 1 0 0,-1-1-1 0 0,1 1 0 0 0,-1 0 0 0 0,1 0 0 0 0,0-1 0 0 0,-1 1 0 0 0,1 2 1 0 0,0-4-37 0 0,21 8-2504 0 0,14-2 1500 0 0,-34-6 1063 0 0,0-1-1 0 0,1 1 0 0 0,-1-1 1 0 0,0 0-1 0 0,0 1 1 0 0,0-1-1 0 0,0 0 0 0 0,0 1 1 0 0,0-1-1 0 0,0 0 0 0 0,0 0 1 0 0,0 0-1 0 0,0 0 1 0 0,0 0-1 0 0,-1 0 0 0 0,1 0 1 0 0,0 0-1 0 0,-1-1 0 0 0,1 1 1 0 0,-1 0-1 0 0,1 0 1 0 0,-1 0-1 0 0,1-1 0 0 0,-1 1 1 0 0,0 0-1 0 0,0-1 1 0 0,1-1-1 0 0,-1 2 71 0 0,0 1 1 0 0,0-1-1 0 0,0 0 0 0 0,0 1 1 0 0,0-1-1 0 0,0 0 0 0 0,0 1 1 0 0,0-1-1 0 0,0 0 0 0 0,-1 0 1 0 0,1 1-1 0 0,0-1 0 0 0,0 1 1 0 0,0-1-1 0 0,-1 0 0 0 0,1 1 1 0 0,0-1-1 0 0,-1 0 0 0 0,1 1 1 0 0,-1-1-1 0 0,1 1 0 0 0,-1-1 1 0 0,0-1 80 0 0,-1 1 1 0 0,1 0-1 0 0,0 0 1 0 0,0-1-1 0 0,1 1 0 0 0,-1 0 1 0 0,0-1-1 0 0,0 1 1 0 0,0-3-1 0 0,0 2-152 0 0,1 2-234 0 0,-1-2-1702 0 0,13-4 1668 0 0,-8 7 69 0 0,-3 0 200 0 0,0-1 0 0 0,-1 1 0 0 0,1-1 0 0 0,0 0 0 0 0,-1 1 0 0 0,1-1 0 0 0,0 0 0 0 0,-1 1 0 0 0,1-1 0 0 0,0 0 0 0 0,0 0 0 0 0,-1 1 0 0 0,1-1 0 0 0,0 0-1 0 0,0 0 1 0 0,-1 0 0 0 0,3 0 0 0 0,-3 0 170 0 0,0 0-67 0 0,2-1-9 0 0,-2 1-11 0 0,0 0-10 0 0,4-1-1150 0 0</inkml:trace>
</inkml:ink>
</file>

<file path=ppt/ink/ink5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45"/>
    </inkml:context>
    <inkml:brush xml:id="br0">
      <inkml:brushProperty name="width" value="0.025" units="cm"/>
      <inkml:brushProperty name="height" value="0.025" units="cm"/>
    </inkml:brush>
  </inkml:definitions>
  <inkml:trace contextRef="#ctx0" brushRef="#br0">312 469 4143 0 0,'0'0'11672'0'0,"4"3"-11448"0"0,-3-3-144 0 0,0-1-10 0 0,-1 1 0 0 0,1 0 1 0 0,-1 0-1 0 0,1 0 0 0 0,-1 0 0 0 0,0 0 0 0 0,1 0 0 0 0,-1 0 0 0 0,1 0 0 0 0,-1 1 1 0 0,1-1-1 0 0,-1 0 0 0 0,0 0 0 0 0,1 0 0 0 0,-1 0 0 0 0,1 0 0 0 0,-1 1 0 0 0,0-1 0 0 0,1 0 1 0 0,-1 0-1 0 0,0 1 0 0 0,1-1 0 0 0,3 18 3204 0 0,-2-9-3350 0 0,-2-9 119 0 0,0 2-33 0 0,1 0 1 0 0,-1-2 46 0 0,0 1 26 0 0,0 0-4 0 0,1-1-23 0 0,-1 2-46 0 0,1-1-10 0 0,0 1 0 0 0,-1 1 3 0 0,11 5-204 0 0,-8-7 143 0 0,-1 0 58 0 0,0 0 0 0 0,0 0 0 0 0,0 0 0 0 0,0 1 0 0 0,0-1 0 0 0,-1 0 11 0 0,-1 0 32 0 0,1 0-22 0 0,0-1 22 0 0,0 1-22 0 0,0 0 22 0 0,0-1-22 0 0,0 1 22 0 0,0 0-21 0 0,0 1 26 0 0,1 1-34 0 0,-2-3-15 0 0,0 0 1 0 0,0 0 0 0 0,0 0 0 0 0,0 0 0 0 0,0 0 0 0 0,0 0 0 0 0,0 0 0 0 0,0 0 0 0 0,0 0 0 0 0,0 0 0 0 0,0 0 0 0 0,0 0-1 0 0,0 0 1 0 0,0 0 0 0 0,0 0 0 0 0,0 0 0 0 0,0 0 0 0 0,0 0 0 0 0,0 0 0 0 0,-1 0 0 0 0,1 0 0 0 0,0 0 0 0 0,0 0-1 0 0,0 0 1 0 0,0 0 0 0 0,0 0 0 0 0,0 0 0 0 0,0 0 0 0 0,0 0 0 0 0,0 0 0 0 0,0 0 0 0 0,0 0 0 0 0,0 0 0 0 0,0 0-1 0 0,0 0 1 0 0,0 0 0 0 0,0 0 0 0 0,0 0 0 0 0,0 0 0 0 0,0 0 0 0 0,0 0 0 0 0,0 0 0 0 0,0 0 0 0 0,0 0 0 0 0,0 0 0 0 0,11 17 130 0 0,-10-15-140 0 0,-1-2-45 0 0,1 0-80 0 0,0 1 82 0 0,1 0 32 0 0,1 0-22 0 0,-1 0 32 0 0,0-1 11 0 0,0 1 0 0 0,0-1 0 0 0,0 1 11 0 0,0-1 32 0 0,0 1-33 0 0,0-1-10 0 0,0 0 0 0 0,0 1 0 0 0,0-1 11 0 0,-1 0 44 0 0,1 1 3 0 0,-1 0-35 0 0,0 0 2 0 0,22 14 187 0 0,-22-14-224 0 0,2 2-146 0 0,15 0 40 0 0,-16-4 118 0 0,0 1 0 0 0,0 0 0 0 0,0-1 0 0 0,-1 1 0 0 0,1-1 0 0 0,0 1 0 0 0,0-1 0 0 0,0 0 20 0 0,5 2 31 0 0,-4-1-46 0 0,-3 0 1 0 0,0 0 1 0 0,0 0-1 0 0,0 0 0 0 0,0 0 0 0 0,0 0 0 0 0,0 0 0 0 0,0 0 1 0 0,0 0-1 0 0,0 0 0 0 0,0 0 0 0 0,0 0 0 0 0,0 0 1 0 0,0 0-1 0 0,0 0 0 0 0,0 0 0 0 0,0 0 0 0 0,0 0 1 0 0,0-1-1 0 0,0 1 0 0 0,0 0 0 0 0,0 0 0 0 0,0 0 0 0 0,0 0 1 0 0,0 0-1 0 0,0 0 0 0 0,0 0 0 0 0,20 12 143 0 0,-19-11-149 0 0,1 1 0 0 0,0-1 0 0 0,0 0 0 0 0,-1 0 0 0 0,1-1-10 0 0,-2 0-45 0 0,1 1-4 0 0,1-1 47 0 0,0 0 12 0 0,0 0 0 0 0,1 0 0 0 0,-1 0 0 0 0,0 0 0 0 0,0 0 0 0 0,0-1 0 0 0,0 1 0 0 0,0 0 0 0 0,0-1 0 0 0,1 1 0 0 0,-2-1 0 0 0,1 0 0 0 0,0 1 0 0 0,3-1 0 0 0,12 0 0 0 0,-13 1 47 0 0,33-2 162 0 0,-35 2-209 0 0,19-3 0 0 0,-19 3 0 0 0,0 0 0 0 0,0 0 0 0 0,0 0 0 0 0,0 0 0 0 0,0 0 0 0 0,0-1 11 0 0,-1 1 32 0 0,0 0-22 0 0,0 0 21 0 0,1-1-31 0 0,-1 0-11 0 0,1 0 0 0 0,-1-1 0 0 0,0 1 0 0 0,0-1 0 0 0,0 1 0 0 0,1-1 0 0 0,-1 0 0 0 0,0 0 0 0 0,0 1 0 0 0,1 0 0 0 0,-1-1 0 0 0,0 1 0 0 0,1 0 0 0 0,0 0 0 0 0,0 0 0 0 0,-1 0 0 0 0,1 0 0 0 0,0 0 0 0 0,0 0 0 0 0,0 0 0 0 0,-1 0 0 0 0,0 0 0 0 0,2-1 0 0 0,4-15 0 0 0,-7 16 0 0 0,9-11 0 0 0,-9 11 0 0 0,1 0 0 0 0,-1 0 0 0 0,1 1 0 0 0,0-1 0 0 0,-1 0 0 0 0,1 1 0 0 0,0-1 0 0 0,0 1 0 0 0,-1-1 0 0 0,1 1 0 0 0,0-1 0 0 0,0 1 0 0 0,1-1 0 0 0,0 1 0 0 0,-1-1 0 0 0,0 1 0 0 0,0-1 0 0 0,0 0 0 0 0,0 1 0 0 0,0-1 0 0 0,0 0 0 0 0,0 0 0 0 0,0 0 0 0 0,0 0 0 0 0,0 0 0 0 0,0 0 0 0 0,0 0 0 0 0,-1 0 0 0 0,2-2 0 0 0,-1 2 0 0 0,0-1 0 0 0,-1 1 0 0 0,1-1 0 0 0,-1 0 0 0 0,0 1 0 0 0,0-1-5 0 0,0 0-1 0 0,0 0 1 0 0,1 1 0 0 0,-1-1-1 0 0,0 1 1 0 0,1-1 0 0 0,0 0-1 0 0,-1 1 1 0 0,1-1 0 0 0,0 1-1 0 0,0-1 1 0 0,0 1 0 0 0,0-1-1 0 0,0 1 1 0 0,0 0 0 0 0,1-2-1 0 0,13-18-25 0 0,-15 21 69 0 0,0 0-83 0 0,0-2 30 0 0,1 1 15 0 0,0 0 0 0 0,0 0 9 0 0,0-1 1 0 0,-1 1-1 0 0,1 0 1 0 0,0-1-1 0 0,-1 1 1 0 0,1-1-1 0 0,-1 1 1 0 0,0-1-1 0 0,1 1 1 0 0,-1-1-1 0 0,0 1 1 0 0,0-1 0 0 0,0 1-1 0 0,0-1 1 0 0,0-2-1 0 0,-4-14 234 0 0,5 5-509 0 0,0 10 241 0 0,0-1 0 0 0,0 1 0 0 0,-1-1 0 0 0,0 1 0 0 0,1-6 0 0 0,-1 9 68 0 0,-1-2-33 0 0,2 0 42 0 0,-1 0 44 0 0,-6-8-33 0 0,5 9-71 0 0,1 1 1 0 0,-1-1-1 0 0,1 1 0 0 0,-1-1 1 0 0,1 1-1 0 0,-1-1 1 0 0,1 0-1 0 0,-1 1 0 0 0,1-1 1 0 0,0 0-1 0 0,-1 1 1 0 0,1-1-1 0 0,0 0 0 0 0,0 1 1 0 0,-1-1-1 0 0,1 0 1 0 0,0 1-1 0 0,0-1 0 0 0,0 0 1 0 0,0 0-1 0 0,0 1 1 0 0,0-1-1 0 0,0 0 0 0 0,0 0 1 0 0,1 0-1 0 0,1-30-117 0 0,-2 30 138 0 0,-1 0 0 0 0,1 0-1 0 0,0 0 1 0 0,-1 0 0 0 0,1 0-1 0 0,-1 0 1 0 0,0 0 0 0 0,1 0 0 0 0,-1 0-1 0 0,0 0 1 0 0,1 0 0 0 0,-1 0-1 0 0,-2-1 1 0 0,2 1 4 0 0,0 0 0 0 0,-1-1-1 0 0,1 1 1 0 0,0-1 0 0 0,0 1 0 0 0,0-1 0 0 0,0 1-1 0 0,0-1 1 0 0,0 0 0 0 0,-1-3 0 0 0,2 5 8 0 0,-1-1-16 0 0,0-1 1 0 0,1 1-1 0 0,-1-1 1 0 0,0 1-1 0 0,1-1 1 0 0,0 0-1 0 0,-1 1 0 0 0,1-1 1 0 0,0 1-1 0 0,0-1 1 0 0,0 0-1 0 0,0 1 1 0 0,0-3-1 0 0,-15-11 331 0 0,15 15-355 0 0,-1-1 1 0 0,1 0-1 0 0,-1 1 1 0 0,1-1-1 0 0,-1 0 0 0 0,1 1 1 0 0,-1-1-1 0 0,1 0 0 0 0,0 0 1 0 0,0 1-1 0 0,-1-1 0 0 0,1 0 1 0 0,0 0-1 0 0,0-1 0 0 0,-1-1 16 0 0,0 0 0 0 0,1 0 0 0 0,-1 0-1 0 0,0 0 1 0 0,-1 0 0 0 0,-1-4 0 0 0,3 6 43 0 0,-1 0 1 0 0,0 0 0 0 0,1 1 0 0 0,-1-1 0 0 0,1 0 0 0 0,-1 0-1 0 0,0 1 1 0 0,0-1 0 0 0,1 0 0 0 0,-1 1 0 0 0,0-1 0 0 0,0 1-1 0 0,-1-1 1 0 0,-6-6-395 0 0,-11-34 211 0 0,19 40 205 0 0,0 1-68 0 0,-11-7 63 0 0,10 6-105 0 0,-1 0 0 0 0,1 0 0 0 0,0 0-1 0 0,-1-1 1 0 0,1 1 0 0 0,0 0 0 0 0,0-1-1 0 0,-1 1 1 0 0,1-1 0 0 0,0 1 0 0 0,1-1-1 0 0,-1 1 1 0 0,0-1 0 0 0,0 0-1 0 0,1 1 1 0 0,-1-4 0 0 0,-11-24 196 0 0,11 29 187 0 0,1 0-286 0 0,-1-1-42 0 0,-1 1-11 0 0,-17-9-344 0 0,14 3 403 0 0,5 5-48 0 0,0 0 0 0 0,-1 0 0 0 0,0 0 0 0 0,1 0 1 0 0,-1 0-1 0 0,1 0 0 0 0,-1 0 0 0 0,0 1 1 0 0,0-1-1 0 0,1 0 0 0 0,-1 1 0 0 0,0-1 0 0 0,0 0 1 0 0,-1 0-1 0 0,1 1-9 0 0,1 0 1 0 0,0-1 0 0 0,0 1-1 0 0,-1 0 1 0 0,1 0-1 0 0,0 0 1 0 0,-1-1-1 0 0,1 1 1 0 0,0 0 0 0 0,-1 0-1 0 0,1 0 1 0 0,0 0-1 0 0,-1 0 1 0 0,1 0 0 0 0,-1 0-1 0 0,1 0 1 0 0,0 0-1 0 0,-1 0 1 0 0,1 0-1 0 0,0 0 1 0 0,-1 0 0 0 0,1 0-1 0 0,0 0 1 0 0,-1 0-1 0 0,1 0 1 0 0,0 0 0 0 0,-1 0-1 0 0,0 1 1 0 0,0-1-4 0 0,0 1 1 0 0,-1-1-1 0 0,1 1 0 0 0,0-1 1 0 0,-1 1-1 0 0,1-1 1 0 0,-1 0-1 0 0,1 0 1 0 0,-3 0-1 0 0,2 0 11 0 0,0 0 1 0 0,0-1-1 0 0,0 1 0 0 0,0 0 1 0 0,0-1-1 0 0,0 0 0 0 0,0 1 1 0 0,0-1-1 0 0,0 0 0 0 0,0 0 1 0 0,0 0-1 0 0,1 0 0 0 0,-1 0 1 0 0,-3-3-1 0 0,5 3 43 0 0,-1 1 16 0 0,-4 0 143 0 0,-1 0 0 0 0,0-1 0 0 0,1 0-1 0 0,-9-3 1 0 0,-21-4 183 0 0,35 8-353 0 0,-6 0 17 0 0,1-1 0 0 0,-1 1 0 0 0,1-1-1 0 0,-1 0 1 0 0,-6-3 0 0 0,-2 0 271 0 0,13 4-330 0 0,-1 0 0 0 0,1 0 0 0 0,-1-1 0 0 0,-8 5-16 0 0,9-3 37 0 0,-1 0 0 0 0,1-1 0 0 0,0 1 0 0 0,-1-1 0 0 0,1 1 0 0 0,-1-1-1 0 0,1 0 1 0 0,-1 0 0 0 0,1 1 0 0 0,-1-1 0 0 0,1 0 0 0 0,0 0 0 0 0,-1 0 0 0 0,-2-1 0 0 0,1 1-7 0 0,-32-4-86 0 0,33 3 72 0 0,0 1 0 0 0,0 0 0 0 0,1 0-11 0 0,0 0-43 0 0,0 0-17 0 0,0 1 11 0 0,0-1 48 0 0,-1 1 1 0 0,-1 0 20 0 0,-1 1 0 0 0,1-1-1 0 0,-1 0 1 0 0,0 0-1 0 0,0-1 1 0 0,1 1-1 0 0,-1-1 1 0 0,0 0-1 0 0,0 0 1 0 0,0 0-1 0 0,1 0 1 0 0,-1-1-1 0 0,0 1 1 0 0,-5-3-1 0 0,9 3-61 0 0,-1 0 0 0 0,0 1 31 0 0,1-1-20 0 0,-1 0 31 0 0,-1 0 10 0 0,0 1 0 0 0,0-1 1 0 0,0 1-1 0 0,0-1 0 0 0,0 1 0 0 0,1 0 0 0 0,-1 0 0 0 0,0 0 0 0 0,-2 1 0 0 0,-5 3 2 0 0,-25-4-1 0 0,32-1 0 0 0,0 0 0 0 0,1 1 0 0 0,-1-1 0 0 0,0 1-15 0 0,1 0-54 0 0,0-1 12 0 0,0 2 46 0 0,0-1-2 0 0,0 0-51 0 0,1 0 8 0 0,-1 0 34 0 0,0 0-20 0 0,0 0 31 0 0,1 1 11 0 0,-1-1 30 0 0,0 0-1 0 0,0 0 1 0 0,0 0 0 0 0,0 0-1 0 0,-1 0 1 0 0,1 0-1 0 0,0 0 1 0 0,0-1 0 0 0,-1 1-1 0 0,1 0 1 0 0,0-1 0 0 0,-1 1-1 0 0,1-1 1 0 0,0 1-1 0 0,-1-1 1 0 0,1 0 0 0 0,-3 1-1 0 0,-21 6 222 0 0,23-7-251 0 0,0 1 0 0 0,0-1-49 0 0,2 1 24 0 0,-1-1 0 0 0,1 0 0 0 0,-1 0 1 0 0,0 1-1 0 0,1-1 0 0 0,-1 0 0 0 0,1 1 1 0 0,-1-1-1 0 0,1 0 0 0 0,-1 1 0 0 0,1-1 0 0 0,0 1 1 0 0,-1-1-1 0 0,1 1 0 0 0,-1-1 0 0 0,1 1 1 0 0,0-1-1 0 0,-1 1 0 0 0,1-1 0 0 0,0 1 1 0 0,0 0-1 0 0,0-1 0 0 0,-1 1 0 0 0,1-1 1 0 0,0 2-1 0 0,-1-1 56 0 0,0 0 1 0 0,0 0 0 0 0,0 0-1 0 0,-1 0 1 0 0,1 0-1 0 0,0 0 1 0 0,0 0-1 0 0,-1-1 1 0 0,1 1 0 0 0,-1 0-1 0 0,1-1 1 0 0,0 1-1 0 0,-3-1 1 0 0,3 1 30 0 0,-5 1-12 0 0,-8 5-562 0 0,14-7 458 0 0,-5 18-372 0 0,-4-7 682 0 0,6-8-287 0 0,1 0 1 0 0,0 0-1 0 0,-1 0 1 0 0,1 0-1 0 0,1 0 0 0 0,-1 0 1 0 0,-2 5-1 0 0,2-2-7 0 0,-1 1 1 0 0,1-1-1 0 0,-1 10 0 0 0,1-8-3 0 0,-16 22 174 0 0,18-29-175 0 0,-1 0 31 0 0,1 1 0 0 0,0-2-31 0 0,0 2 18 0 0,8 29-111 0 0,-11 6-120 0 0,3-37 246 0 0,0 0 0 0 0,0 0 0 0 0,0 0 0 0 0,0 0 0 0 0,0 0 0 0 0,0 0 0 0 0,0 0 0 0 0,0 0 0 0 0,0 1 0 0 0,0-1 0 0 0,0 0 0 0 0,0 0 0 0 0,0 0 0 0 0,0 0 0 0 0,0 0 0 0 0,0 0 0 0 0,0 0 0 0 0,0 0 0 0 0,0 0 0 0 0,0 1 0 0 0,0-1 0 0 0,0 0 0 0 0,0 0 0 0 0,0 0 0 0 0,0 0-1 0 0,0 0 1 0 0,0 0 0 0 0,0 0 0 0 0,0 0 0 0 0,0 0 0 0 0,0 0 0 0 0,0 1 0 0 0,1-1 0 0 0,-1 0 0 0 0,0 0 0 0 0,0 0 0 0 0,0 0 0 0 0,0 0 0 0 0,0 0 0 0 0,0 0 0 0 0,0 0 0 0 0,0 0 0 0 0,0 0 0 0 0,0 0 0 0 0,0 0 0 0 0,1 0 0 0 0,-1 0 0 0 0,0 0 0 0 0,0 0 0 0 0,2 1-4 0 0,-1-1 1 0 0,1 0-1 0 0,-1 1 1 0 0,1 0 0 0 0,-1-1-1 0 0,0 1 1 0 0,1 0 0 0 0,-1 0-1 0 0,1 0 1 0 0,-1 0 0 0 0,0 0-1 0 0,0 0 1 0 0,0 0 0 0 0,2 3-1 0 0,-1-3 13 0 0,-1 1 0 0 0,1-1 0 0 0,1 1 2 0 0,3 10 177 0 0,-6-12-178 0 0,0 0-1 0 0,0 0 0 0 0,0 0 1 0 0,0 0-1 0 0,0 0 0 0 0,0 0 0 0 0,0 0 1 0 0,0 0-1 0 0,0 0 0 0 0,0 0 0 0 0,0 0 1 0 0,0 0-1 0 0,-1 0 0 0 0,1 0 0 0 0,0 0 1 0 0,0 0-1 0 0,0 0 0 0 0,0 0 0 0 0,0 0 1 0 0,0 0-1 0 0,0 0 0 0 0,0 0 0 0 0,0 0 1 0 0,0 0-1 0 0,0 0 0 0 0,0 0 0 0 0,0 0 1 0 0,0 0-1 0 0,0 0 0 0 0,0 0 1 0 0,-1-1 1 0 0,2 3-2 0 0,9 15-11 0 0,-10-17-42 0 0,0 1 52 0 0,2 1-95 0 0,17 7-154 0 0,0 16 325 0 0,-18-24-97 0 0,0-1 4 0 0,0 1 0 0 0,0 0-1 0 0,0 0 1 0 0,0-1-1 0 0,0 1 1 0 0,0 0-1 0 0,0-1 1 0 0,1 1-1 0 0,-1-1 1 0 0,0 1-1 0 0,0-1 1 0 0,0 0-1 0 0,1 0 1 0 0,-1 1-1 0 0,0-1 1 0 0,2 0-1 0 0,3 0 20 0 0,-1 1 1 0 0,0 0-1 0 0,1 1 0 0 0,-1-1 1 0 0,0 1-1 0 0,0 0 0 0 0,7 3 1 0 0,-12-4 40 0 0,1 0-31 0 0,1 0 0 0 0,-2-1 31 0 0,1 1-31 0 0,1 0-11 0 0,-1 0-11 0 0,-1-1 8 0 0,7 2-154 0 0,-1-4 134 0 0,19 2 89 0 0,-21 0-66 0 0,-4 0 0 0 0,12 6 0 0 0,-1 1 320 0 0,1-3-501 0 0,-5-5 164 0 0,-6 0 29 0 0,0 1-1 0 0,0 0 0 0 0,0 0 1 0 0,0-1-1 0 0,0 1 1 0 0,0 0-1 0 0,1 0 0 0 0,-1 0 1 0 0,0 1-1 0 0,0-1 0 0 0,2 0 1 0 0,-2 1 1 0 0,1-1-13 0 0,-1 1 0 0 0,1-1 0 0 0,0 1 0 0 0,-1 0 0 0 0,1 0 0 0 0,-1 0 0 0 0,1-1 0 0 0,0 1 0 0 0,0 0 0 0 0,-1-1 0 0 0,1 1 0 0 0,0-1 0 0 0,-1 1 0 0 0,1 0 0 0 0,-1-1 0 0 0,12 12 562 0 0,-6-4-348 0 0,-6-7-1782 0 0</inkml:trace>
</inkml:ink>
</file>

<file path=ppt/ink/ink5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46"/>
    </inkml:context>
    <inkml:brush xml:id="br0">
      <inkml:brushProperty name="width" value="0.05" units="cm"/>
      <inkml:brushProperty name="height" value="0.05" units="cm"/>
      <inkml:brushProperty name="color" value="#BAF418"/>
    </inkml:brush>
  </inkml:definitions>
  <inkml:trace contextRef="#ctx0" brushRef="#br0">344 486 3223 0 0,'0'0'6676'0'0,"14"-18"-6736"0"0,-11 15 62 0 0,10-8-14 0 0,-12 10-42 0 0,-1 1 61 0 0,0 1 0 0 0,1-1 0 0 0,-1 0 0 0 0,0 0 0 0 0,1 0 0 0 0,-1 0 0 0 0,0 0 0 0 0,1 0 0 0 0,-1 0 0 0 0,0 1 0 0 0,0-1 0 0 0,1 0 0 0 0,-1 0 0 0 0,0 0 0 0 0,0 1 0 0 0,1-1 0 0 0,-1 0 0 0 0,0 0 0 0 0,0 1 0 0 0,1-1 0 0 0,-1 0 0 0 0,0 0 0 0 0,0 1 0 0 0,0-1 0 0 0,0 0 0 0 0,0 1 0 0 0,0-1 0 0 0,1 0 0 0 0,-1 1 0 0 0,0-1 0 0 0,0 0 0 0 0,0 1 0 0 0,0-1 178 0 0,-9 19 2127 0 0,-5 3-1834 0 0,14-22-473 0 0,0 0 0 0 0,0 0 0 0 0,0 0-1 0 0,0 0 1 0 0,0 0 0 0 0,0 0 0 0 0,0 0-1 0 0,0 0 1 0 0,0 0 0 0 0,0 0 0 0 0,-1 0-1 0 0,1 0 1 0 0,0 0 0 0 0,0 0 0 0 0,0 0 0 0 0,0 0-1 0 0,0 0 1 0 0,0 0 0 0 0,0 0 0 0 0,0 0-1 0 0,0 0 1 0 0,0 0 0 0 0,0 0 0 0 0,0 0-1 0 0,0 0 1 0 0,0 0 0 0 0,0 0 0 0 0,0 0-1 0 0,0 0 1 0 0,0 0 0 0 0,-1 0 0 0 0,1 0 0 0 0,0 0-1 0 0,0 0 1 0 0,0 0 0 0 0,0 0 0 0 0,0 0-1 0 0,0 0 1 0 0,0 0 0 0 0,0 0 0 0 0,0 0-1 0 0,0 0 1 0 0,0 0 0 0 0,0 0 0 0 0,0 0-1 0 0,0 0 1 0 0,0 0 0 0 0,0 0 0 0 0,0 0 0 0 0,0 0-1 0 0,0 0 1 0 0,0 0 0 0 0,4-14 104 0 0,1-1-83 0 0,1 0 0 0 0,14-24 2638 0 0,-28 56-1364 0 0,1-4-1105 0 0,1-1 0 0 0,-2 0-1 0 0,0-1 1 0 0,-13 15 953 0 0,22-31-1623 0 0,0-1 184 0 0,1 1 0 0 0,-1-1 0 0 0,1 1 0 0 0,0 0 0 0 0,0 0 0 0 0,1-1 0 0 0,0 2 0 0 0,4-7 1313 0 0,-8 13-931 0 0,1 0 0 0 0,-1 1 1 0 0,0-1-1 0 0,1 0 1 0 0,-1 0-1 0 0,0 0 1 0 0,0 0-1 0 0,-1 0 0 0 0,0 2 1 0 0,-2 4-200 0 0,-12 19 1868 0 0,16-27-1697 0 0,0 1 1 0 0,-1-1-1 0 0,1 1 0 0 0,-1-1 0 0 0,1 1 0 0 0,-1-1 0 0 0,0 0 1 0 0,1 1-1 0 0,-1-1 0 0 0,1 1 0 0 0,-1-1 0 0 0,0 0 0 0 0,1 0 1 0 0,-1 1-1 0 0,-1-1 0 0 0,-7 4 384 0 0,4-3-303 0 0,-1 0 0 0 0,1 1 0 0 0,0-2 0 0 0,0 1 0 0 0,-1-1 0 0 0,1 1 0 0 0,-7-2 0 0 0,10 1-54 0 0,-14 0 21 0 0,16 0-175 0 0,-1 0 8 0 0,1 0 57 0 0,-1 0 63 0 0,1 0 23 0 0,-1 0-13 0 0,1 0 12 0 0,-2 0-16 0 0,-30-6 1038 0 0,31 6-1150 0 0,0-1 31 0 0,-1 1 11 0 0,1-1 0 0 0,0 1 0 0 0,-1 0 0 0 0,1-1 0 0 0,-1 1 0 0 0,0 0 0 0 0,-10-3 0 0 0,11 2-16 0 0,-16-5-1736 0 0,16 6 1680 0 0,-2-1-245 0 0,1 1 306 0 0,-25-9-805 0 0,20 6-258 0 0,-18-1-486 0 0,21 4 1531 0 0,-10-2-22 0 0,14 2-5 0 0,0-1-8 0 0,-2 1 34 0 0,2 0-44 0 0,-1 0-2 0 0,0 0-4 0 0,0 0 49 0 0,1 1-22 0 0,-1-1 25 0 0,0 0-42 0 0,-4 1-1258 0 0,5-1 1266 0 0,-5 1-600 0 0,4 0 662 0 0,-1-1-10 0 0,-1 1 1859 0 0,-11 6-9582 0 0,14-7 7955 0 0,-18 23 1769 0 0,14-15-2918 0 0,-1 2 2453 0 0,4-9-1526 0 0,1-1 53 0 0,-1 2-40 0 0,1 0-13 0 0,-1-1 0 0 0,0 1 0 0 0,-5 17-82 0 0,6-19 39 0 0,-1 1 32 0 0,1 1 1 0 0,-1-1-46 0 0,0 4-32 0 0,1-4 34 0 0,-1 12-82 0 0,1-12 111 0 0,0 0-1 0 0,0 0 1 0 0,1 0-1 0 0,-1 0 1 0 0,0 0-1 0 0,1 0 1 0 0,-1 0-1 0 0,1 0 1 0 0,-1 0 0 0 0,1 0-1 0 0,0 0 1 0 0,-1 0-1 0 0,1 0 1 0 0,0 0-1 0 0,0 0 1 0 0,0-1-1 0 0,1 2 1 0 0,-2-2-53 0 0,0 0-68 0 0,1 1 144 0 0,-1-1 66 0 0,1 1 23 0 0,0 0-28 0 0,0 0-49 0 0,-1 1-22 0 0,1-1-52 0 0,-1-1-22 0 0,0 1 16 0 0,1-1-111 0 0,0 1 170 0 0,0 2 22 0 0,-1-1-2 0 0,6 7-17 0 0,-5-8 6 0 0,-2-3-14 0 0,11 22 86 0 0,-10-20-73 0 0,6 8-122 0 0,-6-7 95 0 0,19 12-132 0 0,-17-12 162 0 0,0 0 0 0 0,0 0 0 0 0,17 4 0 0 0,-19-4-26 0 0,1 0-77 0 0,10-2 40 0 0,7 1 207 0 0,-17 0-144 0 0,1 0 0 0 0,0 0 0 0 0,0 0 0 0 0,16-2-64 0 0,0-2-64 0 0,-16 4 128 0 0,-1-1 0 0 0,1 0 0 0 0,-1 1 0 0 0,1-1-13 0 0,-1 1-40 0 0,0 0 39 0 0,1-1 14 0 0,0 0 0 0 0,-1 0 0 0 0,1 0 0 0 0,0 0 0 0 0,0 0 0 0 0,11-7 0 0 0,20-10 64 0 0,-30 17-126 0 0,0-1-1 0 0,0 0 0 0 0,0 0 1 0 0,-1 0-1 0 0,1-1 0 0 0,-1 1 1 0 0,3-4 4340 0 0,-16-13-1523 0 0,11 18-2699 0 0,-18-17 253 0 0,17 17-319 0 0,0 0-33 0 0,1 0 35 0 0,-1 1-1 0 0,1 0 1 0 0,0-1 0 0 0,-1 1-1 0 0,1-1 1 0 0,-1 1 0 0 0,1-1 0 0 0,0 1-1 0 0,-1-1 1 0 0,1 1 0 0 0,0-1-1 0 0,-1 0 1 0 0,1 1 0 0 0,0-1 0 0 0,0 1-1 0 0,0-1 1 0 0,0 0 0 0 0,-1 0-1 0 0,1 0-55 0 0,0 0-1 0 0,0 0 0 0 0,0 0 0 0 0,0 0 0 0 0,-1 0 0 0 0,1 0 0 0 0,0 0 0 0 0,-1 0 1 0 0,1 0-1 0 0,-1 0 0 0 0,1 0 0 0 0,-1 0 0 0 0,1 1 0 0 0,-2-2 0 0 0,2 1 137 0 0,-1 1-12 0 0,1-1-48 0 0,-1 0-12 0 0,0 0 11 0 0,32 34-2038 0 0,-15-7 3461 0 0,-15-21-2399 0 0,0-4 993 0 0,-1-1-1 0 0,0 1 1 0 0,0 0 0 0 0,0 0-1 0 0,0-1 1 0 0,0 1 0 0 0,0 0-1 0 0,0 0 1 0 0,0 0 0 0 0,0-1-1 0 0,0 1 1 0 0,0 0 0 0 0,-1 1-1 0 0,1-1 37 0 0,-7 8 544 0 0,6-7-660 0 0,-1-1 0 0 0,1 1-1 0 0,0-1 1 0 0,0 1 0 0 0,0-1-1 0 0,0 1 1 0 0,0 0 0 0 0,0 0 0 0 0,0 0-1 0 0,0 2 1 0 0,-5 11 81 0 0,4-14 248 0 0,1-1-273 0 0,0 1 0 0 0,0-1 0 0 0,1 0 0 0 0,-1 0 0 0 0,0 1 0 0 0,0-1-1 0 0,1 0 1 0 0,-1 0 0 0 0,0 0 0 0 0,0 0 0 0 0,0 0 0 0 0,1 0 0 0 0,-1 0-1 0 0,0 0 1 0 0,0 0 0 0 0,0 0 0 0 0,1 0 0 0 0,-1 0 0 0 0,0-1 0 0 0,0 1-1 0 0,-1-1 1 0 0,2 1 39 0 0,-4 3-376 0 0,3-3 242 0 0,1 1 0 0 0,-1-1 1 0 0,1 0-1 0 0,-1 0 0 0 0,0 1 0 0 0,1-1 1 0 0,-1 0-1 0 0,1 1 0 0 0,-1-1 0 0 0,1 1 1 0 0,-1-1-1 0 0,1 0 0 0 0,-1 1 0 0 0,1-1 1 0 0,0 1-1 0 0,-1-1 0 0 0,1 1 0 0 0,0-1 0 0 0,-1 1 1 0 0,1 0-1 0 0,0-1 0 0 0,0 1 0 0 0,-1-1 1 0 0,1 1-1 0 0,0 0 0 0 0,0-1 0 0 0,0 1 1 0 0,0-1-1 0 0,0 1 0 0 0,0 1 0 0 0,0 7 119 0 0,0 0 0 0 0,0 0 0 0 0,-1 0 0 0 0,-2 10 268 0 0,3-18-232 0 0,-1 0 0 0 0,1-1-22 0 0,1 2-1164 0 0,-1-2 1057 0 0,2 0-637 0 0,-1 2 1395 0 0,-2 4 3697 0 0,0-6-4448 0 0,6 4-2941 0 0,-3-4 2988 0 0,0 1 11 0 0,0 0 0 0 0,-1-1 0 0 0,1 1 0 0 0,0-1 0 0 0,-1 0-10 0 0,0 1-33 0 0,0-1 32 0 0,1 0 1 0 0,0-1-33 0 0,0 1 43 0 0,-2 0 160 0 0,0 0-192 0 0,1 0 11 0 0,0-1-22 0 0,1 1 32 0 0,-1-1 1 0 0,0 1-33 0 0,0-1 32 0 0,1 0 11 0 0,0 0 0 0 0,-1 1-10 0 0,1-1-33 0 0,0-1 32 0 0,0 1 11 0 0,-1 0 0 0 0,14-8 11 0 0,-15 9 85 0 0,4 0-379 0 0,-2 0 283 0 0,0 0 0 0 0,-1 1 0 0 0,1-1 0 0 0,0 1 0 0 0,0-1 0 0 0,0 1 0 0 0,-1 0 0 0 0,1-1 0 0 0,0 1 0 0 0,-1 0 11 0 0,1-1 44 0 0,-2 0 227 0 0,1 1-206 0 0,0 0-60 0 0,0 0-5 0 0,-1-1 32 0 0,1 1-22 0 0,-1-1 32 0 0,0 1 13 0 0,1 0 4 0 0,-1 0-10 0 0,1 0-62 0 0,-1-1-57 0 0,1 2 44 0 0,0-1 5 0 0,0 1-44 0 0,0-2 1 0 0,-1 2 42 0 0,1-1 1 0 0,0 0-33 0 0,-1 0 43 0 0,1-1 43 0 0,0 2-33 0 0,0-1-10 0 0,0 1 0 0 0,0-1 0 0 0,0 1 0 0 0,0-1 0 0 0,1 1 0 0 0,-1-1 0 0 0,0 1 0 0 0,0-1 0 0 0,0 1 0 0 0,1-1-12 0 0,-1 0-78 0 0,0 0 52 0 0,0 0 0 0 0,1 0 0 0 0,-1 0 0 0 0,0 0 0 0 0,0 1 0 0 0,0-1 0 0 0,0 0 0 0 0,-1 1-1 0 0,1-1 1 0 0,0 0 0 0 0,0 1 0 0 0,0 2 908 0 0,-1-2-772 0 0,0-2-89 0 0,1 1 0 0 0,-1 0 0 0 0,0-1 0 0 0,-1 1-1 0 0,1 0 1 0 0,0-1 0 0 0,0 1 0 0 0,0 0 0 0 0,0-1 0 0 0,0 1 0 0 0,-1 0 0 0 0,1-1 0 0 0,0 1 0 0 0,-1 0-1 0 0,1-1 1 0 0,0 1 0 0 0,-1-1 0 0 0,1 1 0 0 0,-1-1 0 0 0,1 1 0 0 0,-1-1 0 0 0,0 2 0 0 0,1-2-63 0 0,-1 5-1497 0 0,-1-12 1280 0 0,2 2 325 0 0,-1 0 0 0 0,0 1 0 0 0,0-1 0 0 0,-2-6 0 0 0,2 10 0 0 0,1 0-33 0 0,1 30-252 0 0,-1-29 138 0 0,0 1 33 0 0,1 2 21 0 0,0-1-2 0 0,-2 13 265 0 0,1-13-290 0 0,-1 0-1 0 0,1 0 0 0 0,-1-1 1 0 0,1 1-1 0 0,-1 0 0 0 0,0-1 0 0 0,0 1 1 0 0,0 0-1 0 0,0-1 0 0 0,-1 3 1 0 0,1-5 76 0 0,-6 15 258 0 0,7-14-267 0 0,0 0-1 0 0,0 0 1 0 0,0 0 0 0 0,0 0-1 0 0,0 0 1 0 0,0 0-1 0 0,0 0 1 0 0,0 0 0 0 0,0 0-1 0 0,0 0 1 0 0,0 0-1 0 0,0 0 1 0 0,0 0 0 0 0,0 0-1 0 0,0 0 1 0 0,0 0-1 0 0,1 0 1 0 0,-1 0 0 0 0,0 0-1 0 0,0 0 1 0 0,0 0-1 0 0,0 0 1 0 0,0 0 0 0 0,0 0-1 0 0,0 0 1 0 0,0 0-1 0 0,0 0 1 0 0,0 1 0 0 0,0-1-1 0 0,-10 16 200 0 0,9-15-198 0 0,1 0 9 0 0,-1-1 32 0 0,1 1-33 0 0,-1 1-10 0 0,-9 17 211 0 0,10-19-158 0 0,0 1 1 0 0,-1 0-54 0 0,-1 7-2056 0 0,14-29 1578 0 0,-10 16 478 0 0,-1 0 0 0 0,1 1 0 0 0,0 0 0 0 0,1 0 0 0 0,-1 0 0 0 0,1 1 0 0 0,5-7 0 0 0,-6 7 3 0 0,-1 2-6 0 0,5-4-9 0 0,15-4-240 0 0,-8 2 1428 0 0,-14 7-821 0 0,19-3-182 0 0,-16 3-173 0 0,0-1 0 0 0,0 1 0 0 0,1 0 0 0 0,-1 0 0 0 0,-1 0 0 0 0,1 0 0 0 0,1 0 0 0 0,-1 0 0 0 0,0-2 0 0 0,12 2 11 0 0,-12 0 42 0 0,-2 0 1 0 0,2 0-44 0 0,-1 1-10 0 0,1-1 11 0 0,-2 0 32 0 0,2 0-19 0 0,-2 0 40 0 0,2 1-8 0 0,-1-1-35 0 0,0 0 32 0 0,4 4 1005 0 0,-4-2-1074 0 0,0-1 1 0 0,1 1-1 0 0,-1 0 1 0 0,1-1-1 0 0,-1 1 1 0 0,1-1 0 0 0,0 0-1 0 0,-1 1 1 0 0,1-1-1 0 0,0 0 1 0 0,3 1-1 0 0,6 4-48 0 0,-1-2 64 0 0,10 3-53 0 0,-20-7 96 0 0,2 0-33 0 0,0-1-10 0 0,-1 1-8 0 0,0 0 0 0 0,0-1 0 0 0,1 1-1 0 0,-1 0 1 0 0,0-1 0 0 0,0 1 0 0 0,0-1-1 0 0,1 1 1 0 0,-1-1 0 0 0,0 0-1 0 0,0 0 1 0 0,0 1 0 0 0,0-1 0 0 0,0 0-1 0 0,0 0 1 0 0,0 0 0 0 0,-1 0 0 0 0,1 0-1 0 0,1-1 1 0 0,-1-2-27 0 0,0 1 0 0 0,0 0 0 0 0,0 0 1 0 0,0-1-1 0 0,1-5 0 0 0,-1 2 25 0 0,-1 4-22 0 0,1 0 0 0 0,0-1 0 0 0,1 1 0 0 0,-1 0 0 0 0,1-1 0 0 0,-1 1 0 0 0,4-4 0 0 0,-3 4 35 0 0,-2 2 1 0 0,1 0 0 0 0,0-1 0 0 0,0 1 0 0 0,0 0 0 0 0,0 0 0 0 0,0 0 0 0 0,0 0 1 0 0,0 0-1 0 0,0 0 0 0 0,0 1 0 0 0,0-1 0 0 0,0 0 0 0 0,0 0 0 0 0,2 0 0 0 0,-2 0-4 0 0,0 1 0 0 0,0-1 0 0 0,1 0 3 0 0,-2 0-3 0 0,1 1 0 0 0,-1 0 0 0 0,0-1 0 0 0,1 1 0 0 0,-1 0 0 0 0,0-1-1 0 0,1 1 1 0 0,-1 0 0 0 0,1 0 0 0 0,-1-1 0 0 0,0 1 0 0 0,1 0 0 0 0,-1 0 0 0 0,1 0-1 0 0,-1 0 1 0 0,1 0 0 0 0,-1 0 0 0 0,1-1 0 0 0,-1 1 0 0 0,2 1 0 0 0,11-3 63 0 0,-9 1-63 0 0,12 3 5891 0 0,-33 5-6292 0 0,-9 4-53 0 0,26-11 396 0 0,4-2-2683 0 0,-2 1 2729 0 0,-1 1 1 0 0,1-1-1 0 0,-1 0 1 0 0,1 1 0 0 0,-1 0-1 0 0,1-1 1 0 0,3 1-1 0 0,15-4-181 0 0,-18 4 193 0 0,12-1-60 0 0,-14 1 63 0 0,1 0 2 0 0,1 0 1 0 0,0 0-1 0 0,-1 0 1 0 0,1 1-1 0 0,0-1 1 0 0,-1 0-1 0 0,1 1 1 0 0,0-1-1 0 0,-1 1 1 0 0,1-1-1 0 0,-1 1 1 0 0,1 0-1 0 0,-1 0 1 0 0,1 0-1 0 0,-1 0 1 0 0,1 0-1 0 0,1 1 1 0 0,-3-2 70 0 0,12 18 102 0 0,-11-16-178 0 0,0 0 14 0 0,0-2 39 0 0,0 2-40 0 0,-1 0-13 0 0,1-1 0 0 0,0 1 11 0 0,-1-1 32 0 0,0 0-22 0 0,0 0 22 0 0,1 0-33 0 0,0 1-10 0 0,-1 0 0 0 0,0 1-2 0 0,1-1-28 0 0,6 5-346 0 0,-5-6 366 0 0,0 0-33 0 0,1 2 32 0 0,0-2 11 0 0,10-1 0 0 0,-11-1 5 0 0,2 0-17 0 0,18 0 126 0 0,-22 1-162 0 0,1 0-27 0 0,0 0 59 0 0,0 0 6 0 0,0 0-33 0 0,1 0 22 0 0,-1 0-37 0 0,0-1-28 0 0,14-8-877 0 0,-15 9 899 0 0,0 0 8 0 0,1-1 35 0 0,0 1-33 0 0,-1-1 1 0 0,0 0 42 0 0,1-1 11 0 0,-1 1 0 0 0,1-1 0 0 0,-5-12 0 0 0,2 12 402 0 0,0-1-1 0 0,-1 0 0 0 0,1 1 1 0 0,0-1-1 0 0,-1 1 0 0 0,1 0 1 0 0,-1 0-1 0 0,-5-4 0 0 0,8 6-309 0 0,-8-7 4 0 0,7 5-117 0 0,0 0 7 0 0,0 0 0 0 0,0 0 0 0 0,0 0 1 0 0,0 0-1 0 0,0 1 0 0 0,0-1 0 0 0,1 0 1 0 0,-1 0-1 0 0,1-1 0 0 0,-1 1 0 0 0,1 0 1 0 0,0 0-1 0 0,0 0 0 0 0,0 0 0 0 0,0 0 1 0 0,0 0-1 0 0,1-2 0 0 0,-1 2 6 0 0,1 0-51 0 0,0 2 66 0 0,0-12-551 0 0,0 11 432 0 0,0-1-1 0 0,1 0 1 0 0,-1 0 0 0 0,0 1-1 0 0,1-1 1 0 0,-1 1 0 0 0,1-1-1 0 0,0 1 1 0 0,0 0 0 0 0,-1 0 0 0 0,1 0-1 0 0,4-2 1 0 0,-3 2 102 0 0,9-12-1 0 0,-12 13-43 0 0,0 0 1 0 0,3 0 7 0 0,3-11-47 0 0,-5 9 93 0 0,-1-11 1832 0 0,-4 9-684 0 0,3 3-1136 0 0,0 0-12 0 0,0 0 0 0 0,-1 0 11 0 0,2 1 32 0 0,-1-1-33 0 0,-1 0-10 0 0,1 0-10 0 0,1 1-33 0 0,-1-1 32 0 0,-1 0 11 0 0,1 0 0 0 0,0 0 11 0 0,0 0 42 0 0,-1 1 11 0 0,1-1 0 0 0,1 1 3 0 0,-17-9-430 0 0,16 9 323 0 0,1 0-1 0 0,0-1 0 0 0,0 1 1 0 0,0 0-1 0 0,-1-1 0 0 0,1 1 1 0 0,0-1-1 0 0,0 1 0 0 0,0 0 1 0 0,0-1-1 0 0,0 1 0 0 0,0-1 1 0 0,0 1-1 0 0,0 0 0 0 0,0-1 1 0 0,0 1-1 0 0,0-1 0 0 0,0 1 1 0 0,0 0-1 0 0,0-1 0 0 0,0 1 1 0 0,1 0-1 0 0,-1-1 0 0 0,0 0 1 0 0,4-8-970 0 0,4-8 452 0 0,-8 16 558 0 0,1 0 0 0 0,-1-1 0 0 0,0 0 0 0 0,0 0 0 0 0,1 1 0 0 0,-1-1 0 0 0,1 0 0 0 0,0 0 0 0 0,-1 1 0 0 0,1-5 23 0 0,0 2 9 0 0,0-1 0 0 0,0 1-1 0 0,-1-1 1 0 0,0-7 0 0 0,-3-18 674 0 0,2 21-806 0 0,1 6 237 0 0,0 1-1 0 0,0-1 0 0 0,0 1 1 0 0,0 0-1 0 0,-1-1 0 0 0,0 1 1 0 0,1 0-1 0 0,-1-1 0 0 0,0 1 1 0 0,0 0-1 0 0,-2-4 0 0 0,-9-11 128 0 0,8 11 106 0 0,4 5-234 0 0,-1-1 0 0 0,1 1 0 0 0,-1 0 0 0 0,0 0 0 0 0,1 0 0 0 0,-1 0 0 0 0,0 0 0 0 0,0 0 0 0 0,0 0 0 0 0,0 0 0 0 0,0 1 0 0 0,0-1 0 0 0,-1-1 0 0 0,2 2-60 0 0,-10-1 670 0 0,10 1-744 0 0,0 0 1 0 0,-1 0-1 0 0,1 0 0 0 0,0-1 0 0 0,0 1 1 0 0,-1 0-1 0 0,1 0 0 0 0,0 0 0 0 0,0 0 0 0 0,-1-1 1 0 0,1 1-1 0 0,0 0 0 0 0,0 0 0 0 0,-1 0 1 0 0,1 0-1 0 0,0 0 0 0 0,0 0 0 0 0,-1 0 1 0 0,1 0-1 0 0,0 0 0 0 0,-1 0 0 0 0,1 0 0 0 0,0 0 1 0 0,-1 0-1 0 0,1 0 0 0 0,0 0 0 0 0,0 0 1 0 0,-1 0-1 0 0,1 0 0 0 0,0 0 0 0 0,0 0 1 0 0,-1 0-1 0 0,1 1 0 0 0,0-1 0 0 0,0 0 0 0 0,-1 0 1 0 0,1 0-1 0 0,0 1 0 0 0,-1-1-5 0 0,1 0 0 0 0,-1 1 0 0 0,1-1 0 0 0,0 0 0 0 0,-1 0 0 0 0,1 1 0 0 0,-1-1 0 0 0,1 0 0 0 0,-1 0 1 0 0,1 0-1 0 0,-1 1 0 0 0,1-1 0 0 0,-1 0 0 0 0,1 0 0 0 0,-1 0 0 0 0,1 0 0 0 0,-1 0 0 0 0,1 0 0 0 0,-1 0 0 0 0,1 0 0 0 0,-1 0 0 0 0,1-1 0 0 0,-1 1 0 0 0,1 0 0 0 0,0 0 0 0 0,-1 0 0 0 0,0-1 0 0 0,1 1-45 0 0,-2 0 36 0 0,-26 9-372 0 0,28-9 373 0 0,-1 0 0 0 0,1 0 0 0 0,0 0 0 0 0,0 0 0 0 0,-1 1 0 0 0,1-1 0 0 0,0 0 0 0 0,-1 0-1 0 0,1 0 1 0 0,0 0 0 0 0,-1-1 0 0 0,1 1 0 0 0,0 0 0 0 0,0 0 0 0 0,-1 0 0 0 0,1 0 0 0 0,0 0 0 0 0,-1 0 0 0 0,1 0 0 0 0,0 0-1 0 0,0-1 1 0 0,-1 1 0 0 0,1 0 0 0 0,0 0 0 0 0,0 0 0 0 0,0-1 0 0 0,-1 1 0 0 0,1 0 0 0 0,0 0 0 0 0,0 0 0 0 0,0-1 0 0 0,0 1-1 0 0,-1-1 1 0 0,-1-12-654 0 0,0-1 395 0 0,-1 3 265 0 0,2 7-1 0 0,0 0 1 0 0,0 0-1 0 0,-1 0 0 0 0,1 0 0 0 0,-1 1 0 0 0,0-1 0 0 0,0 0 0 0 0,0 1 0 0 0,-3-5 0 0 0,-11-16 420 0 0,16 24-340 0 0,-1-1-63 0 0,1 0-1 0 0,-1 0 0 0 0,0 1 1 0 0,1-1-1 0 0,-1 0 0 0 0,1 0 1 0 0,-1 0-1 0 0,1 0 0 0 0,-1 1 1 0 0,1-1-1 0 0,0 0 0 0 0,-1-2 1 0 0,-1-2-2 0 0,-10-32 127 0 0,12 36-92 0 0,-1 0 0 0 0,1 0-1 0 0,-1 0 1 0 0,1 0 0 0 0,-1 0-1 0 0,1 0 1 0 0,-1 0 0 0 0,0 0-1 0 0,1 0 1 0 0,-1 0 0 0 0,-1-1-1 0 0,-11-12 253 0 0,13 13-236 0 0,0 1 0 0 0,-1-1-36 0 0,-1 0 50 0 0,0-1 0 0 0,1 1 0 0 0,-1 0 0 0 0,0-1 1 0 0,0 1-1 0 0,-4-2 0 0 0,-8-6 363 0 0,13 8-437 0 0,0 0 0 0 0,0 0 0 0 0,0 0 0 0 0,0 0 0 0 0,0 0 0 0 0,0 0 0 0 0,-1 0 0 0 0,1 0 0 0 0,-20-11 448 0 0,21 11-448 0 0,-13-5-64 0 0,-28-14 128 0 0,36 14-111 0 0,-6 1 17 0 0,1 3 43 0 0,-14-5 41 0 0,23 7-97 0 0,0-1 32 0 0,0 1 11 0 0,0-1 0 0 0,-1 1-10 0 0,1 0-148 0 0,-13-10-954 0 0,13 9 1112 0 0,0 0-10 0 0,-28-23 84 0 0,29 25-122 0 0,-9-11-112 0 0,8 9 160 0 0,0-1 0 0 0,0 2 0 0 0,1-1 0 0 0,-1-1 0 0 0,0 1 0 0 0,-4-7-52 0 0,-8-16-376 0 0,12 23 428 0 0,0 0 0 0 0,-4-8 4 0 0,6 5-60 0 0,-8-12-158 0 0,7 15 171 0 0,0 0 32 0 0,-1 0 1 0 0,1 0-33 0 0,0 0 32 0 0,0 0 1 0 0,-1 1-33 0 0,1-2 32 0 0,0 1 11 0 0,0 0-12 0 0,0 0-36 0 0,0 0 24 0 0,0 1-36 0 0,0-1 0 0 0,0-1 36 0 0,0 2-24 0 0,0-1 36 0 0,0 0 2 0 0,0 0-33 0 0,0 0 32 0 0,0 0 11 0 0,0-1 0 0 0,0 1 0 0 0,-1-1 0 0 0,0 1 0 0 0,1 0 0 0 0,0-1 0 0 0,-1 0 0 0 0,1 1 0 0 0,-1-1 0 0 0,1 1 0 0 0,0 0 0 0 0,-1-1 0 0 0,1 1 0 0 0,-1-1 0 0 0,1 1 0 0 0,-1 0 0 0 0,0-1 0 0 0,1 1 11 0 0,0 1 32 0 0,-1-2-33 0 0,0 2 1 0 0,1-1 32 0 0,0 0-43 0 0,0 1-55 0 0,1 4-1720 0 0,0 1 1731 0 0,0-1 1 0 0,1 0 0 0 0,-1 0-1 0 0,1 0 1 0 0,0 0 0 0 0,4 5-1 0 0,1 3 44 0 0,5 8 0 0 0,-8-17 0 0 0,-1 1 0 0 0,12 24 0 0 0,-14-26 0 0 0,1 0 0 0 0,-1-1 0 0 0,0 1 0 0 0,0 0 0 0 0,0 0 0 0 0,1 0 0 0 0,-1-1 0 0 0,0 1 0 0 0,0 0 0 0 0,-1 0 0 0 0,1 0 0 0 0,0 0 0 0 0,0 0 0 0 0,9 17-64 0 0,-9-17 64 0 0,1-1 0 0 0,-1 1 0 0 0,10 16 0 0 0,-10-16 0 0 0,0-1 0 0 0,0 0 11 0 0,-1 0 32 0 0,1 0-33 0 0,5 19-10 0 0,0-5-10 0 0,-4-10 35 0 0,0 1 0 0 0,0-1 0 0 0,-1 0 0 0 0,1 1 0 0 0,-1-1 0 0 0,0 8 1 0 0,-2 7 176 0 0,1-18-202 0 0,0 0 0 0 0,-1 0 0 0 0,-1 13 64 0 0,-7 32 72 0 0,8-45-125 0 0,-3 12-40 0 0,-6 8 309 0 0,-1 0-206 0 0,-3 4 54 0 0,13-24-115 0 0,1-1-6 0 0,-1 0 0 0 0,1 0-1 0 0,-1 0 1 0 0,1 0 0 0 0,-1 0 0 0 0,0 0-1 0 0,1 0 1 0 0,-1 0 0 0 0,0 0 0 0 0,0 0 0 0 0,0 0-1 0 0,0 0 1 0 0,0-1 0 0 0,0 1 0 0 0,0 0-1 0 0,-2 0 1 0 0,-8 14-79 0 0,-5 7 8 0 0,14-20 44 0 0,0 1 0 0 0,1-1 0 0 0,-1 0-1 0 0,1 0 1 0 0,-1 1 0 0 0,1-1 0 0 0,0 1-1 0 0,0 0 1 0 0,0-1 0 0 0,0 1 0 0 0,0 0 0 0 0,1-1-1 0 0,-1 1 1 0 0,1 0 0 0 0,0 0 0 0 0,0-1-1 0 0,0 1 1 0 0,0 0 0 0 0,0 0 0 0 0,1 3 0 0 0,0 11-76 0 0,-3-5-117 0 0,1 0-1 0 0,1 0 0 0 0,0 1 0 0 0,1-1 1 0 0,0 0-1 0 0,3 13 0 0 0,1-51-650 0 0,0 3 3694 0 0,-6 25-2887 0 0,0 0 0 0 0,0 0 0 0 0,1 1 0 0 0,-1-1 0 0 0,1 0 0 0 0,0 0 0 0 0,0 1 0 0 0,-1 2 1 0 0,1 4-58 0 0,-2-4 108 0 0,1 3-36 0 0,0 0 1 0 0,-1-1-1 0 0,0 1 0 0 0,-1-1 0 0 0,1 0 1 0 0,-2 0-1 0 0,-4 10 484 0 0,8-19-1191 0 0,-1 1 736 0 0,1-1 0 0 0,0 1 0 0 0,0-1 0 0 0,0 1 0 0 0,0-1 0 0 0,0 1 0 0 0,0-1 0 0 0,0 1 0 0 0,1 0 0 0 0,0-3 0 0 0,-1 0 2236 0 0,-7 15-2063 0 0,6-10-575 0 0,-6 12-95 0 0,6-5-3281 0 0,18-22 2780 0 0,-14 10 1001 0 0,-3 4 7 0 0,1-1 1 0 0,-1 0 0 0 0,1 0-1 0 0,0 0 1 0 0,0 1 0 0 0,-1-1 0 0 0,1 0-1 0 0,0 1 1 0 0,0-1 0 0 0,0 0-1 0 0,0 1 1 0 0,-1-1 0 0 0,4 0 2629 0 0,-4 2-2651 0 0,-1-1 0 0 0,1 0 1 0 0,0 1-1 0 0,0-1 0 0 0,0 1 1 0 0,0-1-1 0 0,0 1 0 0 0,-1-1 0 0 0,1 1 1 0 0,0-1-1 0 0,0 1 0 0 0,0-1 0 0 0,0 1 1 0 0,0-1-1 0 0,0 1 0 0 0,1-1 0 0 0,-1 1 1 0 0,0-1-1 0 0,0 1 0 0 0,0-1 1 0 0,0 1-1 0 0,1-1 0 0 0,-1 1 0 0 0,0-1 1 0 0,0 1-1 0 0,1-1 0 0 0,-1 0 0 0 0,0 1 1 0 0,1-1-1 0 0,-1 1 0 0 0,0-1 0 0 0,1 0 1 0 0,-1 0-1 0 0,1 1 0 0 0,-1-1 1 0 0,0 0-1 0 0,1 1 0 0 0,-1-1 0 0 0,1 0 1 0 0,-1 0-1 0 0,2 0 0 0 0,-1 1-182 0 0,0-1 1 0 0,1 1-1 0 0,-1-1 0 0 0,1 1 0 0 0,-1-1 1 0 0,1 0-1 0 0,-1 0 0 0 0,1 0 0 0 0,-1 0 1 0 0,4 0-1 0 0,-3-1 206 0 0,-1 1 3 0 0,0 0 0 0 0,0-1 0 0 0,0 1 0 0 0,0 0 0 0 0,0-1 0 0 0,0 1 0 0 0,0-1-1 0 0,-1 1 1 0 0,1-1 0 0 0,0 1 0 0 0,0-1 0 0 0,0 1 0 0 0,2-5 3312 0 0,15 34-4971 0 0,-7 10 1944 0 0,-10-38-250 0 0,0 0-1 0 0,-1 0 1 0 0,1 1-1 0 0,0-1 1 0 0,0 0-1 0 0,-1 0 1 0 0,1 0-1 0 0,0 0 1 0 0,0 0-1 0 0,0-1 1 0 0,0 1-1 0 0,0 0 1 0 0,0 0-1 0 0,1 0 1 0 0,-1-1-1 0 0,0 1 1 0 0,0-1-1 0 0,0 1 1 0 0,1-1-1 0 0,-1 1 1 0 0,0-1-1 0 0,1 0 1 0 0,-1 0-1 0 0,0 0 1 0 0,1 0-1 0 0,1 0 1 0 0,3 1 59 0 0,27 14-23 0 0,3 5 1742 0 0,-39-21-1735 0 0,0 0-1 0 0,0 1 1 0 0,0-1-1 0 0,1 0 1 0 0,-1 0-1 0 0,0-1 0 0 0,1 1 1 0 0,-1-1-1 0 0,1 1 1 0 0,-1-1-1 0 0,1 0 1 0 0,-1 0-1 0 0,-2-4 1 0 0,0 2-32 0 0,-1-1-94 0 0,4 3 18 0 0,0-1 0 0 0,-1 1-1 0 0,1 0 1 0 0,-1 0 0 0 0,0 0 0 0 0,1 1 0 0 0,-4-3 0 0 0,2 5 299 0 0,-1 2-597 0 0,-3-3-2645 0 0,5 4 4459 0 0,1 8-1954 0 0,-2-27 608 0 0,0 0 0 0 0,-8-16 1 0 0,3 9-121 0 0,3 5-19 0 0,3 11-6 0 0,0-1 0 0 0,0 0 0 0 0,1 0 0 0 0,0 0 0 0 0,1 0 0 0 0,-2-13 0 0 0,3 20-58 0 0,1 1-140 0 0,0-1 93 0 0,0 0-1 0 0,0 1 1 0 0,0 0-1 0 0,0-1 1 0 0,0 1 0 0 0,0-1-1 0 0,0 1 1 0 0,0 0-1 0 0,-1 0 1 0 0,1 0-1 0 0,0-1 1 0 0,-1 1 0 0 0,1 0-1 0 0,0 0 1 0 0,-1 0-1 0 0,1 0 1 0 0,-1 0-1 0 0,1 0 1 0 0,-1 2 0 0 0,11 27 372 0 0,-8-23-444 0 0,0 3 123 0 0,-1-3 3 0 0,0 0 1 0 0,1 0-1 0 0,0 0 0 0 0,1 0 0 0 0,5 8 0 0 0,-9-15-114 0 0,2-14-847 0 0,-4-22 2899 0 0,-8-48 1 0 0,3 36-1751 0 0,34 124-603 0 0,-16-34 145 0 0,-6-20 194 0 0,0-1 0 0 0,2 0-1 0 0,10 22 1 0 0,-17-43 28 0 0,3-13-974 0 0,-3-4 1519 0 0,-1 1 0 0 0,-4-22 0 0 0,2 19 122 0 0,-1-27 0 0 0,5 54-1005 0 0,0 1 0 0 0,1-1 0 0 0,0 0 0 0 0,6 13 0 0 0,1 9 312 0 0,-2-3 24 0 0,-4-12 2 0 0,1 0-1 0 0,0 0 0 0 0,9 18 0 0 0,-13-33 71 0 0,0 0 0 0 0,0 0 0 0 0,0 1-1 0 0,0-1 1 0 0,0 0 0 0 0,0 0 0 0 0,0 0-1 0 0,0 0 1 0 0,0 0 0 0 0,0 0 0 0 0,0 0-1 0 0,0 0 1 0 0,0 0 0 0 0,0 1 0 0 0,0-1-1 0 0,0 0 1 0 0,1 0 0 0 0,-1 0 0 0 0,0 0-1 0 0,0 0 1 0 0,0 0 0 0 0,0 0 0 0 0,0 0-1 0 0,0 0 1 0 0,0 0 0 0 0,0 0 0 0 0,0 0-1 0 0,0 0 1 0 0,0 0 0 0 0,0 0 0 0 0,0 0-1 0 0,1 1 1 0 0,-1-1 0 0 0,0 0 0 0 0,0 0-1 0 0,0 0 1 0 0,0 0 0 0 0,0 0 0 0 0,0 0-1 0 0,0 0 1 0 0,0 0 0 0 0,0 0-1 0 0,1 0 1 0 0,-1 0 0 0 0,0 0 0 0 0,0 0-1 0 0,0-1 1 0 0,0 1 0 0 0,0 0 0 0 0,0 0-1 0 0,0 0 1 0 0,0 0 0 0 0,0 0 0 0 0,0 0-1 0 0,0 0 1 0 0,1 0 0 0 0,-1 0 0 0 0,2-7-396 0 0,-1-10 1374 0 0,-13-138 2367 0 0,23 201-3255 0 0,2 4-433 0 0,-5-4 331 0 0,-8-46-122 0 0,3-4-1499 0 0,-3 2 1644 0 0,1 0-1 0 0,0 0 1 0 0,0 0 0 0 0,-1 0 0 0 0,1 0 0 0 0,-1 0 0 0 0,0 0 0 0 0,1-3 0 0 0,-1 4 14 0 0,4-24 48 0 0,-1 16-2 0 0,-1-1 0 0 0,-1 0 1 0 0,1-18-1 0 0,-3 35 94 0 0,0 0-1 0 0,0 0 1 0 0,-3 11-1 0 0,-3 9 146 0 0,-4 62-356 0 0,11-89 77 0 0,10-20-2651 0 0,3-11 2518 0 0,4-13 2876 0 0,-18 47-2676 0 0,0 0 1 0 0,0 0 0 0 0,1 1 0 0 0,-1-1 0 0 0,1 0-1 0 0,-1 6 1 0 0,1-8-185 0 0,4-3-2597 0 0,-4 1 2632 0 0,1 1 1 0 0,-1-1 0 0 0,1 1 0 0 0,-1-1-1 0 0,1 1 1 0 0,-1-1 0 0 0,0 0 0 0 0,1 1-1 0 0,-1-1 1 0 0,0 1 0 0 0,1-1 0 0 0,-1-1-1 0 0,6-13 168 0 0,-6 13-70 0 0,28-104 2599 0 0,-16 53-1729 0 0,-22 130 1181 0 0,1-6-2629 0 0,9-71 498 0 0,16-10-2857 0 0,-11 4 2920 0 0,0 0-1 0 0,0 0 1 0 0,0-1-1 0 0,-1 1 1 0 0,0-1 0 0 0,0 0-1 0 0,3-9 1 0 0,10-17 3413 0 0,-18 41-3318 0 0,0 0 0 0 0,0-1-1 0 0,0 1 1 0 0,-4 8-1 0 0,3-7-22 0 0,0-1 0 0 0,-2 15-1 0 0,4-23-93 0 0,0 0 0 0 0,0 1 0 0 0,0-1 0 0 0,0 0 0 0 0,0 0-1 0 0,0 0 1 0 0,0 1 0 0 0,0-1 0 0 0,0 0 0 0 0,0 0 0 0 0,0 1 0 0 0,0-1 0 0 0,0 0-1 0 0,0 0 1 0 0,0 0 0 0 0,0 1 0 0 0,0-1 0 0 0,1 0 0 0 0,-1 0 0 0 0,0 0 0 0 0,0 1-1 0 0,0-1 1 0 0,0 0 0 0 0,0 0 0 0 0,0 0 0 0 0,1 0 0 0 0,-1 1 0 0 0,0-1 0 0 0,0 0-1 0 0,0 0 1 0 0,0 0 0 0 0,1 0 0 0 0,-1 0 0 0 0,7-2-1707 0 0,6-12-786 0 0,1-6 2463 0 0,-14 20 173 0 0,12 46 3585 0 0,-30-57-4237 0 0,4-2-1297 0 0,13 12 1125 0 0,1 2 80 0 0,8 7-21 0 0,13 19 601 0 0,-10-11 157 0 0,-11-16 68 0 0,0 0-127 0 0,2 2-44 0 0,1 1 278 0 0,0 1 1 0 0,0 0-1 0 0,0 0 0 0 0,4 7 0 0 0,-2-3 1950 0 0,-7-9-2128 0 0,0-1-1 0 0,0 0 1 0 0,1 1 0 0 0,-1-1 0 0 0,1 0 0 0 0,-1 0-1 0 0,-1-3 1 0 0,1 2-43 0 0,-10-15-18 0 0,10 14-24 0 0,0-1-1 0 0,-1 1 1 0 0,0 0 0 0 0,0 0 0 0 0,0 0-1 0 0,-1 0 1 0 0,1 1 0 0 0,-1-1-1 0 0,0 1 1 0 0,0 0 0 0 0,-5-3 0 0 0,16 9-1580 0 0,-5-2 1410 0 0,0 0-1 0 0,0 0 1 0 0,0 0-1 0 0,0 0 1 0 0,0-1-1 0 0,0 1 1 0 0,0-1-1 0 0,2 1 1 0 0,-3-1 124 0 0,-1 0 1 0 0,1 0 0 0 0,0-1 0 0 0,-1 1 0 0 0,1 0 0 0 0,0 0 0 0 0,-1-1 0 0 0,1 1-1 0 0,0 0 1 0 0,-1-1 0 0 0,1 1 0 0 0,-1 0 0 0 0,1-1 0 0 0,0 1 0 0 0,-1-1 0 0 0,1 1-1 0 0,-1-1 1 0 0,0 1 0 0 0,1-1 0 0 0,-1 0 0 0 0,1 1 0 0 0,-1-1 0 0 0,0 0 0 0 0,1 1-1 0 0,-1-1 1 0 0,0 0 0 0 0,0 1 0 0 0,0-1 0 0 0,1 0 0 0 0,-1 0 0 0 0,3-16 135 0 0,0 0 0 0 0,-1 0 0 0 0,-1-1 0 0 0,0-18 4653 0 0,-4 58-5798 0 0,3-18 971 0 0,-2 13-11 0 0,1 1 1 0 0,2 28-1 0 0,0-43-91 0 0,0 0 0 0 0,0 1 0 0 0,0-1 0 0 0,0 0 0 0 0,1 0 0 0 0,-1 0 0 0 0,1 0 0 0 0,3 5 0 0 0,5 8-322 0 0,5 20-1023 0 0,-15-36 1446 0 0,1 1-972 0 0,8 11 3206 0 0,-13-34-2038 0 0,3 19-134 0 0,-6-21 176 0 0,2 0 0 0 0,-3-26 0 0 0,8 48-250 0 0,0 1 15 0 0,0 0 0 0 0,0 0 0 0 0,0 0 0 0 0,0 0 0 0 0,0 0 0 0 0,0 0 0 0 0,0-1 0 0 0,0 1 0 0 0,1 0 0 0 0,-1 0 0 0 0,0 0 0 0 0,1 0 0 0 0,-1 0 0 0 0,1 0 0 0 0,-1 0 0 0 0,1 0 0 0 0,0-1 0 0 0,-1 2 259 0 0,0-21 1508 0 0,-1 16-1544 0 0,0 1 0 0 0,-1 0 0 0 0,0-1 0 0 0,0 1 0 0 0,-3-5 0 0 0,3 5-148 0 0,0 0 0 0 0,-1 0-1 0 0,2 0 1 0 0,-1-1 0 0 0,-1-5-1 0 0,2 4-53 0 0,1 1 1 0 0,-1 0-1 0 0,2-1 0 0 0,-1 1 1 0 0,0-1-1 0 0,1 1 0 0 0,0-1 0 0 0,1 1 1 0 0,2-7-1 0 0,3-16 392 0 0,0 96-2207 0 0,-7-68 1915 0 0,0 16 175 0 0,0-14-248 0 0,0 0-1 0 0,0 0 1 0 0,0 1-1 0 0,0-1 0 0 0,0 0 1 0 0,-1 1-1 0 0,0 1 1 0 0,1-3 157 0 0,-1-5-193 0 0,0-1 0 0 0,1 1-1 0 0,-1 0 1 0 0,1 0 0 0 0,0 0 0 0 0,0-7 0 0 0,0 7 26 0 0,0 2 45 0 0,1-4 212 0 0,-1 0-1 0 0,0 0 1 0 0,-1 0 0 0 0,1 0-1 0 0,-1 0 1 0 0,0 0 0 0 0,-1 1-1 0 0,0-1 1 0 0,-2-7 0 0 0,3 13-105 0 0,1-1-12 0 0,-1 0-1 0 0,0 0 1 0 0,0 0-1 0 0,0 0 1 0 0,0 0-1 0 0,0 0 1 0 0,0 1 0 0 0,0-1-1 0 0,0 1 1 0 0,0-1-1 0 0,-1 0 1 0 0,1 1-1 0 0,0 0 1 0 0,0-1-1 0 0,0 1 1 0 0,-2 0 0 0 0,1 0-119 0 0,1 0 0 0 0,0 0 1 0 0,-1 0-1 0 0,1 0 1 0 0,0 1-1 0 0,-1-1 1 0 0,1 0-1 0 0,0 1 0 0 0,-1-1 1 0 0,1 1-1 0 0,0 0 1 0 0,0-1-1 0 0,0 1 1 0 0,0 0-1 0 0,0 0 1 0 0,0 0-1 0 0,0 0 0 0 0,0 0 1 0 0,0 0-1 0 0,0 0 1 0 0,0 0-1 0 0,0 0 1 0 0,1 0-1 0 0,-1 0 0 0 0,0 1 1 0 0,1-1-1 0 0,-1 0 1 0 0,0 3-1 0 0,-5 23-438 0 0,1 0 1 0 0,-3 36-1 0 0,-3 22-66 0 0,11-85 399 0 0,4-5-490 0 0,0 0 319 0 0,0 0 0 0 0,0 0 1 0 0,-1-1-1 0 0,0 1 0 0 0,5-11 1 0 0,11-41-2363 0 0,-11 31 2171 0 0,0 0 7882 0 0,-14 46-8386 0 0,-1 53-1553 0 0,7-73 2435 0 0,1 0-827 0 0,0 0 881 0 0,-1 0 0 0 0,1 0-1 0 0,-1-1 1 0 0,1 1-1 0 0,-1 0 1 0 0,1 0 0 0 0,-1 0-1 0 0,1 0 1 0 0,-1-1-1 0 0,1 1 1 0 0,-1 0 0 0 0,1-1-1 0 0,-1 1 1 0 0,1 0-1 0 0,-1-1 1 0 0,1 1 0 0 0,-1 0-1 0 0,0-1 1 0 0,1 1-1 0 0,-1-1 1 0 0,0 1-1 0 0,1-1 1 0 0,-1 1 0 0 0,1-2-1 0 0,7-13-712 0 0,-6 11 871 0 0,-1 3-46 0 0,0-1-1 0 0,0 1 1 0 0,-1-1-1 0 0,1 1 1 0 0,-1-1 0 0 0,1 1-1 0 0,-1-1 1 0 0,1 1-1 0 0,-1-4 1 0 0,1 9-42 0 0,-1 0 1 0 0,1 0 0 0 0,0-1-1 0 0,0 1 1 0 0,4 6-1 0 0,0 7-77 0 0,-1 4 39 0 0,5 15 38 0 0,-9-35-109 0 0,2-2-1838 0 0,-1 0 1902 0 0,0 0 0 0 0,0 0 0 0 0,0 1 1 0 0,-1-1-1 0 0,1 0 0 0 0,0 0 0 0 0,-1 0 1 0 0,1 0-1 0 0,0 0 0 0 0,-1 0 0 0 0,0 0 0 0 0,1-2 6 0 0,-1 3 4 0 0,0-1 74 0 0,-1-11 1577 0 0,1 5 2574 0 0,-2 6-4149 0 0,1-1-64 0 0,0 1 246 0 0,-21-9 1440 0 0,20 8-1688 0 0,0 1 0 0 0,-1 0-1 0 0,0-1 1 0 0,1 1 0 0 0,-1 0-1 0 0,1 0 1 0 0,-1 1 0 0 0,0-1 0 0 0,0 1-1 0 0,0-1 1 0 0,1 1 0 0 0,-6 0-1 0 0,3 1 43 0 0,0 0-1 0 0,0 0 0 0 0,1 0 1 0 0,-1 1-1 0 0,0 0 0 0 0,-6 3 0 0 0,-60 27 1330 0 0,58-24-1556 0 0,21-16-3417 0 0,6-11 2780 0 0,-7 7 689 0 0,-2 6 96 0 0,9-13 27 0 0,-1 0 0 0 0,0-2 0 0 0,-1 1 0 0 0,14-36 0 0 0,-26 56 183 0 0,-7 6 3883 0 0,-10 8-4411 0 0,11-8 60 0 0,-15 18 156 0 0,1 1 0 0 0,-31 50 0 0 0,65-97-4671 0 0,9-14 4722 0 0,-7 7 72 0 0,-10 20 33 0 0,-1 0-1 0 0,0-1 1 0 0,-1 1 0 0 0,0-1 0 0 0,6-19 0 0 0,-10 29 51 0 0,0-1-1 0 0,0 1 1 0 0,0 0-1 0 0,0 0 1 0 0,0 0-1 0 0,0 0 1 0 0,0-1-1 0 0,0 1 1 0 0,0 0-1 0 0,0 0 1 0 0,0 0-1 0 0,0 0 1 0 0,0-1-1 0 0,0 1 1 0 0,0 0-1 0 0,0 0 1 0 0,0 0-1 0 0,0 0 1 0 0,0-1-1 0 0,0 1 1 0 0,0 0-1 0 0,0 0 1 0 0,0 0-1 0 0,0 0 1 0 0,0-1-1 0 0,0 1 1 0 0,0 0-1 0 0,0 0 1 0 0,-1 0 0 0 0,1 0-1 0 0,0 0 1 0 0,0-1-1 0 0,0 1 1 0 0,0 0-1 0 0,0 0 1 0 0,-1 0-1 0 0,1 0 1 0 0,0 0-1 0 0,0 0 1 0 0,0 0-1 0 0,0 0 1 0 0,0 0-1 0 0,-1 0 1 0 0,1-1-1 0 0,0 1 1 0 0,0 0-1 0 0,-10 5 1298 0 0,-9 12-1434 0 0,6 1-222 0 0,1 2-1 0 0,1-1 1 0 0,1 2-1 0 0,-10 25 1 0 0,-7 13 543 0 0,27-59-440 0 0,11-26-3517 0 0,20-49 2780 0 0,-20 51 929 0 0,0-1 0 0 0,4-30 3727 0 0,-15 55-3687 0 0,0 0 1 0 0,-9 6 1603 0 0,-8 10-1517 0 0,-19 46-1218 0 0,27-45 1078 0 0,0 0-1 0 0,-2 0 1 0 0,0-1 0 0 0,-14 15 0 0 0,64-134-2603 0 0,-34 89 2661 0 0,-2 9 13 0 0,-1 0 0 0 0,-1 0-1 0 0,1 0 1 0 0,-1 0 0 0 0,0 0-1 0 0,0 0 1 0 0,1-10 0 0 0,-2 15-8 0 0,0-1 1 0 0,0 1-1 0 0,0 0 1 0 0,0 0-1 0 0,0 0 0 0 0,0 0 1 0 0,0 0-1 0 0,0-1 1 0 0,-1 1-1 0 0,1 0 0 0 0,0 0 1 0 0,0 0-1 0 0,0 0 1 0 0,0 0-1 0 0,0-1 0 0 0,0 1 1 0 0,0 0-1 0 0,0 0 1 0 0,0 0-1 0 0,0 0 1 0 0,0 0-1 0 0,-1 0 0 0 0,1 0 1 0 0,0 0-1 0 0,0-1 1 0 0,0 1-1 0 0,0 0 0 0 0,0 0 1 0 0,0 0-1 0 0,-1 0 1 0 0,1 0-1 0 0,0 0 0 0 0,0 0 1 0 0,0 0-1 0 0,0 0 1 0 0,0 0-1 0 0,-1 0 1 0 0,1 0-1 0 0,0 0 0 0 0,0 0 1 0 0,0 0-1 0 0,0 0 1 0 0,0 0-1 0 0,-1 0 0 0 0,1 0 1 0 0,0 0-1 0 0,0 0 1 0 0,0 0-1 0 0,-10 7 786 0 0,-5 10-1177 0 0,1 3-154 0 0,1 0 0 0 0,-12 25 0 0 0,-1 3-69 0 0,26-57-626 0 0,2 0 641 0 0,-1 1 0 0 0,1-1 0 0 0,5-14 0 0 0,1-4 512 0 0,5-19 20 0 0,5-31 40 0 0,-17 77 21 0 0,-1 0 0 0 0,0 0 0 0 0,0 0 1 0 0,0-1-1 0 0,0 1 0 0 0,0 0 1 0 0,0 0-1 0 0,0 0 0 0 0,0 0 0 0 0,0-1 1 0 0,0 1-1 0 0,0 0 0 0 0,0 0 1 0 0,0 0-1 0 0,0 0 0 0 0,0-1 0 0 0,0 1 1 0 0,0 0-1 0 0,0 0 0 0 0,0 0 1 0 0,0-1-1 0 0,0 1 0 0 0,0 0 0 0 0,0 0 1 0 0,0 0-1 0 0,0 0 0 0 0,0 0 1 0 0,0-1-1 0 0,0 1 0 0 0,0 0 0 0 0,0 0 1 0 0,-1 0-1 0 0,1 0 0 0 0,0 0 1 0 0,0-1-1 0 0,0 1 0 0 0,0 0 0 0 0,0 0 1 0 0,-1 0-1 0 0,1 0 0 0 0,0 0 1 0 0,0 0-1 0 0,0 0 0 0 0,0 0 0 0 0,0 0 1 0 0,-1 0-1 0 0,1 0 0 0 0,-9 6 1325 0 0,-7 12-1228 0 0,-7 19-818 0 0,-21 49-1 0 0,27-52 648 0 0,23-43-1114 0 0,9-14-1440 0 0,43-146 3384 0 0,-57 159 239 0 0,-7 14 967 0 0,-7 14-1341 0 0,-5 23-1220 0 0,-23 71 0 0 0,41-106-2434 0 0,4-11 2035 0 0,6-14 777 0 0,3-21 793 0 0,-3-1 0 0 0,7-45 594 0 0,-18 86-1119 0 0,0 0 1 0 0,1 1-1 0 0,-1-1 1 0 0,0 1-1 0 0,0-1 1 0 0,1 1-1 0 0,-1-1 1 0 0,1 1 0 0 0,-1 0-1 0 0,1-1 1 0 0,-1 1-1 0 0,1 0 1 0 0,-1-1-1 0 0,1 1 1 0 0,-1 0 0 0 0,1 0-1 0 0,0 0 1 0 0,-1-1-1 0 0,1 1 1 0 0,0 0-1 0 0,0 0 1 0 0,-1 1-1 0 0,-6 26-903 0 0,5-17 776 0 0,-38 113-284 0 0,55-143-2279 0 0,10-50 3218 0 0,28-123 0 0 0,-48 168-581 0 0,-2 15 985 0 0,-5 16 666 0 0,-2 16-1585 0 0,-6 74-4962 0 0,24-220 6420 0 0,-7 56-1266 0 0,-7 73-195 0 0,1 0 0 0 0,0 0 0 0 0,1 0-1 0 0,-1 0 1 0 0,1-1 0 0 0,3 7 0 0 0,7 26-375 0 0,-10-27 257 0 0,0-3-4 0 0,-1 1 1 0 0,1 0 0 0 0,-1 9 0 0 0,-1-17-83 0 0,-3-19-45 0 0,0-3 312 0 0,0 7-124 0 0,1-1 1 0 0,-1-22-1 0 0,3 36-173 0 0,4 10-114 0 0,0 0 1 0 0,-1 1-1 0 0,-1-1 1 0 0,1 0-1 0 0,-2 1 1 0 0,2 16-1 0 0,-2-6 86 0 0,-1 0-1 0 0,-2 24 0 0 0,1-42 173 0 0,0 11 253 0 0,0 0-1 0 0,-1-1 1 0 0,0 1-1 0 0,-2-1 1 0 0,-7 22-1 0 0,11-34-88 0 0,5-19-884 0 0,6-27 328 0 0,-1 10 447 0 0,-2-1-1 0 0,6-69 1 0 0,-14 105 114 0 0,0-1 0 0 0,0 0 1 0 0,-1 0-1 0 0,1 1 1 0 0,0-1-1 0 0,-1 1 1 0 0,1-1-1 0 0,-1 0 0 0 0,0-1 1 0 0,1 3-167 0 0,0 0 0 0 0,0 0-1 0 0,0 0 1 0 0,0 0 0 0 0,0 0 0 0 0,0-1 0 0 0,0 1-1 0 0,-1 0 1 0 0,1 0 0 0 0,0 0 0 0 0,0 0 0 0 0,0 0 0 0 0,0 0-1 0 0,0 0 1 0 0,0 0 0 0 0,0 0 0 0 0,0 0 0 0 0,0 0 0 0 0,0 0-1 0 0,0-1 1 0 0,-1 1 0 0 0,1 0 0 0 0,0 0 0 0 0,0 0 0 0 0,0 0-1 0 0,0 0 1 0 0,0 0 0 0 0,0 0 0 0 0,0 0 0 0 0,0 0-1 0 0,-1 0 1 0 0,1 0 0 0 0,0 0 0 0 0,0 0 0 0 0,0 0 0 0 0,0 0-1 0 0,0 0 1 0 0,0 0 0 0 0,0 0 0 0 0,0 0 0 0 0,-1 0 0 0 0,1 1-1 0 0,0-1 1 0 0,-3 9 564 0 0,1 8-884 0 0,1 0 0 0 0,1-1-1 0 0,1 1 1 0 0,0 0 0 0 0,6 23-1 0 0,0 11-167 0 0,-2-17 236 0 0,-5-34 132 0 0,1-17-360 0 0,-2-7 578 0 0,-1 1 1 0 0,-10-46-1 0 0,2 11-372 0 0,10 58 175 0 0,10 22-474 0 0,-2 1 197 0 0,10 39 1 0 0,-1-1-67 0 0,-15-54 411 0 0,0-2 4 0 0,-1 0 0 0 0,1-1-1 0 0,0 1 1 0 0,1 0-1 0 0,3 5 1 0 0,-6-10 69 0 0,0-17 429 0 0,-5-12 202 0 0,-13-45 0 0 0,1 9-982 0 0,16 61 337 0 0,-1-11-651 0 0,4 16 104 0 0,3 8 150 0 0,28 60 23 0 0,-22-44 343 0 0,0-1 0 0 0,21 31 1 0 0,-48-103 2364 0 0,-35-77-2364 0 0,119 268-1638 0 0,-55-122 1544 0 0,-13-21-9 0 0,-6-19 616 0 0,-1 3-204 0 0,-14-21 764 0 0,22 38-1442 0 0,0-1 206 0 0,-1 1 1 0 0,1 0 0 0 0,0 0 0 0 0,0 0 0 0 0,-1 0-1 0 0,1 0 1 0 0,-1 0 0 0 0,1 0 0 0 0,-1 0-1 0 0,1 1 1 0 0</inkml:trace>
</inkml:ink>
</file>

<file path=ppt/ink/ink5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1"/>
    </inkml:context>
    <inkml:brush xml:id="br0">
      <inkml:brushProperty name="width" value="0.025" units="cm"/>
      <inkml:brushProperty name="height" value="0.025" units="cm"/>
    </inkml:brush>
  </inkml:definitions>
  <inkml:trace contextRef="#ctx0" brushRef="#br0">233 14 919 0 0,'0'-1'4634'0'0,"3"-11"4720"0"0,0 17-9301 0 0,0 0 0 0 0,0 1 0 0 0,3 10 0 0 0,-4-10-7 0 0,1 1 0 0 0,0-1 0 0 0,4 7 0 0 0,17 27 50 0 0,-3-15 767 0 0,-21-25-791 0 0,8 9 604 0 0,-3-5-621 0 0,1 1 0 0 0,0-1 0 0 0,0-1 0 0 0,0 1 0 0 0,0-1 0 0 0,1 0-1 0 0,0 0 1 0 0,-1-1 0 0 0,12 3 0 0 0,-10-3 158 0 0,1 1 0 0 0,0 1-1 0 0,-1 0 1 0 0,1 0 0 0 0,-1 0-1 0 0,-1 1 1 0 0,10 7 0 0 0,1 1 98 0 0,30 28 0 0 0,-43-36-200 0 0,0 0 0 0 0,-1 1 1 0 0,0 0-1 0 0,0 0 1 0 0,0 0-1 0 0,0 0 0 0 0,-1 1 1 0 0,0-1-1 0 0,2 8 1 0 0,0 2 302 0 0,-1 0 1 0 0,0 0 0 0 0,-2 1 0 0 0,3 30 0 0 0,-7-35-54 0 0,1 0-1 0 0,-1-1 1 0 0,-1 1 0 0 0,0 0-1 0 0,-7 17 1 0 0,3-10-146 0 0,5-14-117 0 0,-1 1 0 0 0,0-1 0 0 0,0 0 0 0 0,-1 0 0 0 0,1 0 0 0 0,-1 0 0 0 0,0 0 1 0 0,-1-1-1 0 0,1 0 0 0 0,-1 0 0 0 0,0 0 0 0 0,0 0 0 0 0,-7 3 0 0 0,-55 33 230 0 0,66-39-328 0 0,-4 2 0 0 0,-1 0 0 0 0,0 0 0 0 0,-11 3 0 0 0,7-3 9 0 0,0-1 0 0 0,0-1 1 0 0,0 0-1 0 0,-1 0 0 0 0,1-1 0 0 0,-14-2 0 0 0,19 2-23 0 0,1-1-14 0 0,0 1-1 0 0,-1-1 0 0 0,1 0 0 0 0,0 0 0 0 0,0 0 0 0 0,-6-3 0 0 0,8 3 29 0 0,-18-10-164 0 0,-36-26 0 0 0,30 12 153 0 0,21 20 7 0 0,1-1 1 0 0,-1 1-1 0 0,-1 0 1 0 0,1 1 0 0 0,-13-8-1 0 0,12 9 40 0 0,1 0 0 0 0,-1 1 0 0 0,-1 0 0 0 0,1 0 0 0 0,-12-1 0 0 0,11 2-133 0 0,0 1-1 0 0,0 0 1 0 0,0 0 0 0 0,0 1-1 0 0,-8 1 1 0 0,14-2 25 0 0,-7 4-384 0 0,-5 4-973 0 0,12-8 1365 0 0,1 0-6 0 0,-3 2-583 0 0,-2 15 53 0 0,5 8 317 0 0,2-12-360 0 0,-1-10 209 0 0,-1-2 357 0 0,2 3-368 0 0,-2-3 375 0 0,1 0 17 0 0,5 10-119 0 0,-6-10 86 0 0,1 0 0 0 0,-1-1-1 0 0,0 1 1 0 0,1 0 0 0 0,-1-1-1 0 0,1 1 1 0 0,-1-1 0 0 0,1 1 0 0 0,-1 0-1 0 0,1-1 1 0 0,-1 1 0 0 0,1-1-1 0 0,0 1 1 0 0,-1-1 0 0 0,2 1-1 0 0,14 10-187 0 0,5 2-827 0 0,-21-12 1092 0 0,17 5-121 0 0,-16-6 130 0 0,1 2-1 0 0,9-1 2 0 0,-10-2-1 0 0,5 1-42 0 0,-5 0 41 0 0,-1 0-1 0 0,1 0 1 0 0,0 0 0 0 0,0-1-1 0 0,0 1 1 0 0,-1 0 0 0 0,1 0-1 0 0,0-1 1 0 0,0 1 0 0 0,-1 0-1 0 0,1-1 1 0 0,0 1 0 0 0,-1-1-1 0 0,2 0 1 0 0,18-11-1 0 0,-19 11 2 0 0,1-1 0 0 0,0 1 0 0 0,-1 0 0 0 0,1 0 0 0 0,0 0 0 0 0,-1 0 0 0 0,1 0 0 0 0,0 0 0 0 0,0 0 0 0 0,1-1-160 0 0,15-3 349 0 0,-3 1-218 0 0,-13 3 29 0 0,0 1 0 0 0,0-1 0 0 0,0 1 0 0 0,0 0 0 0 0,0-1 0 0 0,-1 1 11 0 0,0 0 514 0 0</inkml:trace>
</inkml:ink>
</file>

<file path=ppt/ink/ink5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2"/>
    </inkml:context>
    <inkml:brush xml:id="br0">
      <inkml:brushProperty name="width" value="0.025" units="cm"/>
      <inkml:brushProperty name="height" value="0.025" units="cm"/>
    </inkml:brush>
  </inkml:definitions>
  <inkml:trace contextRef="#ctx0" brushRef="#br0">244 1 5263 0 0,'0'0'11312'0'0,"4"23"-11360"0"0,-3-5 100 0 0,1-1-1 0 0,1 1 0 0 0,9 29 1 0 0,-12-46-194 0 0,1 1 108 0 0,0-1 0 0 0,-1 1 0 0 0,1 0 0 0 0,0 0 0 0 0,0 0 0 0 0,0-1 0 0 0,1 1 0 0 0,-1 0 0 0 0,0-1 0 0 0,1 1 0 0 0,1 1 0 0 0,-2-2 26 0 0,3 4-3 0 0,1 0-18 0 0,-1 0 0 0 0,1 0 0 0 0,8 6-1 0 0,10 9 30 0 0,-22-19 0 0 0,1 1 0 0 0,-1 0 0 0 0,1-1 0 0 0,0 0 0 0 0,-1 1 0 0 0,0 0 0 0 0,0-1 11 0 0,0 0 32 0 0,0 0-33 0 0,1 0-10 0 0,-1 1 0 0 0,2 1 86 0 0,0 1 1 0 0,0-1-1 0 0,-1 1 0 0 0,0 0 0 0 0,0 0 1 0 0,0 0-1 0 0,0 0 0 0 0,0 0 0 0 0,-1 1 1 0 0,0-1-1 0 0,0 0 0 0 0,0 1 0 0 0,0 6 1 0 0,-1-9-55 0 0,1 3 235 0 0,-1 0-1 0 0,0-1 0 0 0,0 1 0 0 0,-1 0 1 0 0,1 0-1 0 0,-1 0 0 0 0,0 0 0 0 0,0 0 1 0 0,-3 6-1 0 0,-20 41-65 0 0,20-43 50 0 0,-4 8-203 0 0,1-3 20 0 0,0 0 1 0 0,-10 13-1 0 0,14-22 23 0 0,3-3-50 0 0,-1-1 1 0 0,0 0-1 0 0,0 0 0 0 0,0 0 1 0 0,0 1-1 0 0,0-1 0 0 0,0 0 1 0 0,0 0-1 0 0,-2 1 0 0 0,3-2 75 0 0,-1 1-30 0 0,-1 0-1 0 0,1 1 0 0 0,0-1 1 0 0,0 0-1 0 0,0 0 1 0 0,-1-1-1 0 0,1 1 0 0 0,0 0 1 0 0,-1 0-1 0 0,1-1 1 0 0,-1 1-1 0 0,1-1 0 0 0,-1 1 1 0 0,1-1-1 0 0,-1 1 1 0 0,1-1-1 0 0,-3 0 0 0 0,-42-4 446 0 0,19 0-467 0 0,-4-2 18 0 0,27 4-52 0 0,-1 1 0 0 0,1 0 0 0 0,-1 1 1 0 0,0-1-1 0 0,1 1 0 0 0,-1 0 0 0 0,1 0 1 0 0,-1 0-1 0 0,-7 2 0 0 0,-14 4-158 0 0,23-5 80 0 0,1 0-1 0 0,-1 0 1 0 0,1 0-1 0 0,-1 0 1 0 0,1 1 0 0 0,0-1-1 0 0,-1 1 1 0 0,1 0-1 0 0,0-1 1 0 0,0 1 0 0 0,0 0-1 0 0,0 0 1 0 0,1 0-1 0 0,-1 0 1 0 0,1 0-1 0 0,-1 1 1 0 0,1-1 0 0 0,-3 5-1 0 0,-14 22-67 0 0,6-12 64 0 0,10-15 52 0 0,1-1 0 0 0,0 1 0 0 0,1-1 0 0 0,-1 1-52 0 0,0 0-1 0 0,1 0 1 0 0,-1-1-1 0 0,1 1 1 0 0,-1 0 0 0 0,1 0-1 0 0,0 0 1 0 0,0-1-1 0 0,0 1 1 0 0,0 0-1 0 0,0 0 1 0 0,0 0 0 0 0,0 0-1 0 0,1 0 1 0 0,-1-1-1 0 0,1 1 1 0 0,-1 0 0 0 0,1 0-1 0 0,0-1 1 0 0,-1 1-1 0 0,3 2 1 0 0,-3-3-28 0 0,5 2-277 0 0,8 15 133 0 0,-11-16 154 0 0,9 14-70 0 0,-9-12-38 0 0,16 12-196 0 0,-16-14 374 0 0,-1-1 0 0 0,1 0 0 0 0,0 1 0 0 0,-1-1 0 0 0,1 1 0 0 0,0-1 0 0 0,11 12-64 0 0,-11-11 30 0 0,1 1-52 0 0,20 8 25 0 0,-21-10 46 0 0,0 0-1 0 0,-1 0 1 0 0,1-1 0 0 0,0 1 0 0 0,-1-1 0 0 0,1 0 0 0 0,0 1-1 0 0,-1-1 1 0 0,1 0 0 0 0,0 0 0 0 0,0 0 0 0 0,-1 0-1 0 0,1 0 1 0 0,0-1 0 0 0,1 1 0 0 0,12-2-89 0 0,-13 1 94 0 0,-1 1-33 0 0,1 0 32 0 0,0 0 11 0 0,0-1 0 0 0,1 1-13 0 0,15-7-48 0 0,7-6-57 0 0,-23 12 118 0 0,0 0 0 0 0,-1-1 11 0 0,-1 2 32 0 0,17-12-33 0 0,10-4 54 0 0,-26 15-64 0 0,1 0 0 0 0,0 0 11 0 0,-2 1 32 0 0,1 0-21 0 0,0-1 26 0 0,6-2-2346 0 0,-5 1 1056 0 0</inkml:trace>
</inkml:ink>
</file>

<file path=ppt/ink/ink5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47"/>
    </inkml:context>
    <inkml:brush xml:id="br0">
      <inkml:brushProperty name="width" value="0.025" units="cm"/>
      <inkml:brushProperty name="height" value="0.025" units="cm"/>
    </inkml:brush>
  </inkml:definitions>
  <inkml:trace contextRef="#ctx0" brushRef="#br0">1 288 1375 0 0,'0'0'8170'0'0,"15"2"-8324"0"0,-13-2 154 0 0,0 1 0 0 0,-1-1 68 0 0,0 0 0 0 0,0 1 0 0 0,-1-1 0 0 0,1 0-1 0 0,0 1 1 0 0,0-1 0 0 0,-1 0 0 0 0,1 1 0 0 0,0-1-1 0 0,-1 1 1 0 0,1-1 0 0 0,0 1 0 0 0,-1 0-1 0 0,1-1 1 0 0,-1 1 0 0 0,1-1 0 0 0,-1 1 0 0 0,1 0-1 0 0,-1 0 1 0 0,0-1 0 0 0,1 1 0 0 0,-1 0 0 0 0,0 0-1 0 0,1-1 1 0 0,-1 1 0 0 0,0 1 0 0 0,0 1 432 0 0,0 0 1 0 0,0 0 0 0 0,0 0-1 0 0,-1 0 1 0 0,0 0 0 0 0,0 4-1 0 0,-1-3-127 0 0,1 0-1 0 0,0 0 0 0 0,1 0 0 0 0,-1 1 0 0 0,1 7 0 0 0,0-11-384 0 0,0 0-1 0 0,0 0 0 0 0,0 0 1 0 0,0 0-1 0 0,0 0 0 0 0,0 0 1 0 0,0 0-1 0 0,0 0 0 0 0,1 0 1 0 0,-1 0-1 0 0,0 0 0 0 0,1 0 1 0 0,-1-1-1 0 0,1 1 0 0 0,-1 0 1 0 0,1 0-1 0 0,0 0 0 0 0,-1 0 1 0 0,1-1-1 0 0,0 1 0 0 0,-1 0 1 0 0,1 0-1 0 0,0-1 0 0 0,0 1 1 0 0,0-1-1 0 0,-1 1 0 0 0,1-1 1 0 0,0 1-1 0 0,0-1 0 0 0,0 1 1 0 0,0-1-1 0 0,0 0 0 0 0,0 0 1 0 0,0 1-1 0 0,2-1 0 0 0,1 0-97 0 0,1-1 0 0 0,0 0 0 0 0,-1 0 0 0 0,1 0 0 0 0,0 0 0 0 0,5-3 0 0 0,14-3-136 0 0,-23 7 277 0 0,0 0 0 0 0,0 0 0 0 0,-1 0-1 0 0,1 0 1 0 0,0 0 0 0 0,0 0 0 0 0,0 0-1 0 0,0 0 1 0 0,0 0 0 0 0,0 0 0 0 0,0 0 0 0 0,0 1-1 0 0,0-1 1 0 0,0 0 0 0 0,0 1 0 0 0,-1-1-1 0 0,1 1 1 0 0,0-1 0 0 0,0 1 0 0 0,0-1 0 0 0,-1 1-1 0 0,1 0 1 0 0,0-1 0 0 0,-1 1 0 0 0,2 0-1 0 0,-2 1 141 0 0,1 1 1 0 0,0-1-1 0 0,-1 0 0 0 0,1 0 0 0 0,-1 0 0 0 0,1 0 0 0 0,-1 1 0 0 0,0 2 0 0 0,0-2-70 0 0,0 0 0 0 0,0 0-1 0 0,1 0 1 0 0,-1-1 0 0 0,1 1 0 0 0,0 0 0 0 0,-1 0 0 0 0,1-1-1 0 0,2 4 1 0 0,-3-6-149 0 0,1 2 9 0 0,0 0 0 0 0,1 0 0 0 0,-1-1 0 0 0,0 1 0 0 0,1-1 1 0 0,-1 1-1 0 0,1-1 0 0 0,0 1 0 0 0,-1-1 0 0 0,1 0 0 0 0,0 0 0 0 0,0 0 0 0 0,0 0 0 0 0,0 0 0 0 0,0 0 0 0 0,0 0 0 0 0,0-1 0 0 0,0 1 0 0 0,0-1 0 0 0,0 0 0 0 0,0 1 0 0 0,0-1 1 0 0,4 0-1 0 0,10-5-51 0 0,-11 4 114 0 0,0-1 0 0 0,0 1 0 0 0,0 0 0 0 0,-1 1 0 0 0,11-1 0 0 0,-13 1 12 0 0,1 1 1 0 0,-1 0-1 0 0,0-1 0 0 0,0 1 0 0 0,1 0 0 0 0,-1 1 1 0 0,0-1-1 0 0,0 0 0 0 0,0 1 0 0 0,0-1 0 0 0,0 1 0 0 0,3 3 1 0 0,-3-3-35 0 0,1 0 0 0 0,0 1 0 0 0,0-1 1 0 0,0 0-1 0 0,4 2 0 0 0,-4-3-26 0 0,1 0 0 0 0,-1 1 0 0 0,1-1 0 0 0,0-1 0 0 0,-1 1 0 0 0,1 0 0 0 0,0-1 0 0 0,0 0 0 0 0,-1 0 0 0 0,1 0 0 0 0,0 0 0 0 0,0-1 0 0 0,-1 1 0 0 0,7-3 0 0 0,-8 3 48 0 0,-1-1 0 0 0,1 0 1 0 0,0 1-1 0 0,-1-1 0 0 0,1 0 0 0 0,0 0 0 0 0,-1 0 0 0 0,1 0 0 0 0,-1 0 0 0 0,1-1 0 0 0,-1 1 1 0 0,0 0-1 0 0,1-1 0 0 0,-1 1 0 0 0,0 0 0 0 0,0-1 0 0 0,0 0 0 0 0,0 1 0 0 0,0-1 0 0 0,-1 0 1 0 0,1 1-1 0 0,0-1 0 0 0,-1 0 0 0 0,1 0 0 0 0,-1 0 0 0 0,0 1 0 0 0,1-3 0 0 0,-1 1 2 0 0,0 1-1 0 0,1 0 1 0 0,0 0-1 0 0,-1-1 1 0 0,1 1-1 0 0,0 0 1 0 0,0 0-1 0 0,0 0 1 0 0,0 0-1 0 0,0 0 1 0 0,0 0-1 0 0,1 1 1 0 0,2-4-1 0 0,-1 3-99 0 0,1 0-1 0 0,-1 0 1 0 0,1 1-1 0 0,0-1 1 0 0,0 1-1 0 0,0 0 1 0 0,0 0 0 0 0,0 0-1 0 0,0 1 1 0 0,0 0-1 0 0,0-1 1 0 0,7 2-1 0 0,-9-1 75 0 0,0 0 0 0 0,0 1 0 0 0,0 0 11 0 0,-1-1 34 0 0,1 1 0 0 0,-1 0 0 0 0,1 0 0 0 0,-1 0 0 0 0,1 0 0 0 0,-1 0 0 0 0,0 1 0 0 0,1-1 0 0 0,-1 0 0 0 0,0 0 0 0 0,0 1 0 0 0,0-1 0 0 0,0 1 1 0 0,0-1-1 0 0,-1 1 0 0 0,1-1 0 0 0,0 1 0 0 0,-1 0 0 0 0,1-1 0 0 0,0 4 0 0 0,-1-4-55 0 0,0 0 0 0 0,1 1 0 0 0,-1-1 0 0 0,0 0 0 0 0,1 1 0 0 0,-1-1 0 0 0,1 0 0 0 0,0 1 0 0 0,-1-1 0 0 0,1 0 0 0 0,0 0 0 0 0,0 0 0 0 0,0 0 0 0 0,0 0 0 0 0,0 0 0 0 0,0 0 0 0 0,0 0 0 0 0,0 0 0 0 0,0 0 0 0 0,0-1 0 0 0,1 1 0 0 0,-1 0 1 0 0,2 0-1 0 0,3 0-38 0 0,-1 1 0 0 0,1-1 0 0 0,0-1 1 0 0,-1 1-1 0 0,1-1 0 0 0,0 0 1 0 0,0 0-1 0 0,-1 0 0 0 0,1-1 0 0 0,0 0 1 0 0,7-3-1 0 0,-11 4 74 0 0,0-1 1 0 0,-1 1-1 0 0,1-1 1 0 0,0 0-1 0 0,-1 0 1 0 0,1 0-1 0 0,-1 0 1 0 0,1 0-1 0 0,-1 0 0 0 0,1 0 1 0 0,-1-1-1 0 0,0 1 1 0 0,0 0-1 0 0,0-1 1 0 0,1 1-1 0 0,-1-1 1 0 0,-1 1-1 0 0,1-1 0 0 0,0 0 1 0 0,0 1-1 0 0,0-1 1 0 0,-1 0-1 0 0,1 0 1 0 0,-1 1-1 0 0,0-1 0 0 0,1 0 1 0 0,-1 0-1 0 0,0 0 1 0 0,0 0-1 0 0,0 1 1 0 0,0-1-1 0 0,0 0 1 0 0,-1 0-1 0 0,1 0 0 0 0,-1 0 1 0 0,1 1-1 0 0,-1-1 1 0 0,-1-2-1 0 0,0-3 105 0 0,-1 1-1 0 0,0 0 1 0 0,-6-10-1 0 0,-5-10 132 0 0,13 26-356 0 0,2-2-192 0 0,-1 0 167 0 0,0 0-1 0 0,1 0 0 0 0,-1 1 0 0 0,1-1 1 0 0,0 0-1 0 0,0 0 0 0 0,0 0 0 0 0,-1 1 1 0 0,2-1-1 0 0,-1 0 0 0 0,0 1 0 0 0,0-1 1 0 0,0 1-1 0 0,1 0 0 0 0,-1-1 0 0 0,1 1 1 0 0,1-2-1 0 0,13-13 95 0 0,-14 14 100 0 0,-1 1-1 0 0,1-1 0 0 0,-1 1 0 0 0,0-1 1 0 0,0 1-1 0 0,0-1 0 0 0,0 0 1 0 0,0 0-1 0 0,0 1 0 0 0,0-1 0 0 0,0 0 1 0 0,-1 0-1 0 0,1 0 0 0 0,-1 0 1 0 0,1 0-1 0 0,-1 0 0 0 0,0-4 0 0 0,0 4 112 0 0,-1 0 0 0 0,1 0-1 0 0,-1 0 1 0 0,0 0 0 0 0,0 0-1 0 0,0 0 1 0 0,0 1-1 0 0,0-1 1 0 0,-1 0 0 0 0,-1-2-1 0 0,-4-6-92 0 0,-11-10 265 0 0,18 20-460 0 0,0-2-477 0 0,0-1 362 0 0,0 1 0 0 0,1 0 0 0 0,-1-1 0 0 0,1 1 0 0 0,-1 0 0 0 0,3-4 0 0 0,-3 5 137 0 0,2-6 191 0 0,-1 1 1 0 0,1-1 0 0 0,-1 0 0 0 0,-1 1 0 0 0,1-1 0 0 0,-1 0 0 0 0,0 0 0 0 0,-1 0 0 0 0,1 1 0 0 0,-1-1 0 0 0,-1 0 0 0 0,1 1 0 0 0,-1-1 0 0 0,-1 1 0 0 0,1-1-1 0 0,-1 1 1 0 0,0 0 0 0 0,0 0 0 0 0,-8-10 0 0 0,9 13-141 0 0,-1-1 230 0 0,0 1 0 0 0,1-1 0 0 0,-1 1 0 0 0,0 0 0 0 0,-6-4 0 0 0,7 6-86 0 0,0 0 0 0 0,0-1 0 0 0,0 1 0 0 0,-1 0 0 0 0,1 1 0 0 0,0-1 0 0 0,0 0 0 0 0,-5 0 0 0 0,4 1 19 0 0,0-1-66 0 0,0 1 0 0 0,0 0 0 0 0,0 0 0 0 0,0 0 0 0 0,0 0 0 0 0,0 0 1 0 0,0 0-1 0 0,-3 2 0 0 0,6-2-182 0 0,-1 0-63 0 0</inkml:trace>
</inkml:ink>
</file>

<file path=ppt/ink/ink5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48"/>
    </inkml:context>
    <inkml:brush xml:id="br0">
      <inkml:brushProperty name="width" value="0.025" units="cm"/>
      <inkml:brushProperty name="height" value="0.025" units="cm"/>
    </inkml:brush>
  </inkml:definitions>
  <inkml:trace contextRef="#ctx0" brushRef="#br0">45 1 1839 0 0,'0'0'18254'0'0,"-14"13"-16740"0"0,10-9-1562 0 0,1 1 1 0 0,0 0-1 0 0,0-1 0 0 0,0 1 0 0 0,1 0 0 0 0,0 1 1 0 0,0-1-1 0 0,0 0 0 0 0,0 0 0 0 0,1 1 0 0 0,0-1 1 0 0,-1 11-1 0 0,2-15 77 0 0,0 0-355 0 0</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3:07.312"/>
    </inkml:context>
    <inkml:brush xml:id="br0">
      <inkml:brushProperty name="width" value="0.05" units="cm"/>
      <inkml:brushProperty name="height" value="0.05" units="cm"/>
      <inkml:brushProperty name="color" value="#321304"/>
    </inkml:brush>
  </inkml:definitions>
  <inkml:trace contextRef="#ctx0" brushRef="#br0">28 252 3223 0 0,'-1'5'14165'0'0,"1"12"-14124"0"0,0-4-82 0 0,-1-6 6 0 0,1 0 0 0 0,1 0 0 0 0,1 12-1 0 0,1-7-163 0 0,1 0 0 0 0,0 0 0 0 0,5 12 1 0 0,-6-19 167 0 0,4 8 42 0 0,-4-7 0 0 0,-1-1-1 0 0,1 0 1 0 0,-1 1-1 0 0,0 0 1 0 0,2 5-1 0 0,-4-9 1 0 0,0-2 32 0 0,1 2-33 0 0,-1 0-10 0 0,1-1 0 0 0,6 13-89 0 0,-6-13 174 0 0,0 1-1 0 0,-1-1 1 0 0,1 1 0 0 0,0 0 0 0 0,0 0-1 0 0,-1-1 1 0 0,1 1 0 0 0,-1 0-1 0 0,1 0 1 0 0,-1 0 0 0 0,0 0 0 0 0,0 2-1 0 0,0-7-24 0 0,-1 0-1 0 0,0 0 0 0 0,-1 0 0 0 0,1 0 1 0 0,0 1-1 0 0,-4-6 0 0 0,0-1-120 0 0,-11-19 97 0 0,12 22-59 0 0,0 0-1 0 0,1 0 1 0 0,0-1 0 0 0,0 1 0 0 0,0-1 0 0 0,1 0-1 0 0,-3-13 1 0 0,1-8 167 0 0,1-1 0 0 0,1-44 0 0 0,2 58-329 0 0,-1 12-275 0 0,1 10 129 0 0,0-6 302 0 0,-1 16-220 0 0,1-1 1 0 0,1 1-1 0 0,1-1 1 0 0,0 1-1 0 0,1-1 1 0 0,1 1-1 0 0,5 15 1834 0 0,-17-60-139 0 0,5 13-1428 0 0,1 0 0 0 0,0 0 0 0 0,1 0 0 0 0,0 0 0 0 0,2 0 0 0 0,0-1 0 0 0,0 1 0 0 0,5-20 0 0 0,-5 30-18 0 0,3-9 7 0 0,9-28 2906 0 0,-23 56-3551 0 0,6-5 408 0 0,0 1 1 0 0,1 0 0 0 0,0 0 0 0 0,1 1-1 0 0,0-1 1 0 0,1 0 0 0 0,0 1 0 0 0,1-1 0 0 0,0 1-1 0 0,2 18 1 0 0,2 23-1145 0 0,-4-51 1302 0 0,0-1-60 0 0,1 2 118 0 0,-1 0 14 0 0,0 0 0 0 0,0 2 1864 0 0,-10-32-1000 0 0,9 20-898 0 0,0-1-1 0 0,1 1 1 0 0,0-1 0 0 0,0 0-1 0 0,1 0 1 0 0,3-15 0 0 0,0 2-6 0 0,-2 8 100 0 0,0 0-1 0 0,2 1 0 0 0,0 0 1 0 0,0 0-1 0 0,1 0 1 0 0,13-22-1 0 0,-18 33-72 0 0,1 2-58 0 0,-14 161-1145 0 0,4-80 383 0 0,8-69 672 0 0,-1 18-2121 0 0,12-58 2604 0 0,-2-3-201 0 0,1 1 0 0 0,2 0 1 0 0,1 1-1 0 0,16-29 0 0 0,-26 56-112 0 0,4-9 3216 0 0,-10 17-3400 0 0,-1 0 1 0 0,2 0 0 0 0,-1 0-1 0 0,1 1 1 0 0,0-1 0 0 0,-4 14 0 0 0,-2 2-440 0 0,-20 44 117 0 0,29-66 428 0 0,1-3-798 0 0,0 0 897 0 0,0 0 0 0 0,0 0 0 0 0,1 0 0 0 0,-1 1 0 0 0,1-1 0 0 0,0 0 0 0 0,3-4-1 0 0,2-2 21 0 0,24-44-50 0 0,27-40 54 0 0,-51 81 648 0 0,-8 10 734 0 0,-7 5-812 0 0,0 2-1038 0 0,-1 2 1 0 0,1-1-1 0 0,1 1 0 0 0,-1 0 0 0 0,-8 12 0 0 0,-8 6 317 0 0,2-3 2061 0 0,22-25-2068 0 0,1-1-1 0 0,0 1 0 0 0,0 0 1 0 0,0 0-1 0 0,1 0 1 0 0,-1 0-1 0 0,1 1 1 0 0,-1-1-1 0 0,4-4 0 0 0,4-6-218 0 0,25-47 195 0 0,-19 33 171 0 0,20-41-1 0 0,-35 67 49 0 0,-14 5 4144 0 0,10-2-4078 0 0,1 0 0 0 0,0 1 0 0 0,0-1 0 0 0,-6 6 0 0 0,-18 25-1580 0 0,-24 33 1073 0 0,51-65 259 0 0,2-2-1276 0 0,-1 0 1149 0 0,1 1-1 0 0,-1-1 1 0 0,0 0 0 0 0,0 1 0 0 0,0-1 0 0 0,0 0-1 0 0,0 0 1 0 0,0 1 0 0 0,0-1 0 0 0,0 0 0 0 0,0 0-1 0 0,1-2 1 0 0,11-15-70 0 0,-1-1 295 0 0,-5 9 57 0 0,-1-1-1 0 0,7-14 1559 0 0,-13 25-1485 0 0,-1-1-1 0 0,1 1 1 0 0,0 0-1 0 0,-1 0 1 0 0,1 0 0 0 0,0 0-1 0 0,0 0 1 0 0,-1 0 0 0 0,1 0-1 0 0,0 0 1 0 0,-1 0 0 0 0,1 0-1 0 0,0 0 1 0 0,-1 0-1 0 0,1 0 1 0 0,0 0 0 0 0,-1 0-1 0 0,1 0 1 0 0,0 1 0 0 0,-1-1-1 0 0,1 0 1 0 0,0 0-1 0 0,-1 0 1 0 0,1 0 0 0 0,0 1-1 0 0,0-1 1 0 0,-1 0 0 0 0,1 0-1 0 0,0 1 1 0 0,0-1 0 0 0,-10 8-473 0 0,-7 9-261 0 0,2 1 0 0 0,-25 36 0 0 0,40-54 501 0 0,17-18-5402 0 0,-12 11 11488 0 0,-10 11-5439 0 0,-10 14-1930 0 0,7-5 863 0 0,1 1 0 0 0,1 0-1 0 0,0 0 1 0 0,-7 28 0 0 0,13-41 443 0 0,2 4-3895 0 0,6-15 4534 0 0,-4 2 150 0 0,-1 0-1 0 0,0 0 1 0 0,4-14-1 0 0,-6 15-669 0 0,1 1 0 0 0,0-1-1 0 0,0 1 1 0 0,1 0 0 0 0,0 0 0 0 0,7-11 0 0 0,-10 16-215 0 0,1 0-21 0 0</inkml:trace>
</inkml:ink>
</file>

<file path=ppt/ink/ink5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49"/>
    </inkml:context>
    <inkml:brush xml:id="br0">
      <inkml:brushProperty name="width" value="0.025" units="cm"/>
      <inkml:brushProperty name="height" value="0.025" units="cm"/>
    </inkml:brush>
  </inkml:definitions>
  <inkml:trace contextRef="#ctx0" brushRef="#br0">0 72 1375 0 0,'0'0'16166'0'0,"10"-19"-16476"0"0,-4 7 360 0 0,15-27 108 0 0,-21 37 497 0 0</inkml:trace>
</inkml:ink>
</file>

<file path=ppt/ink/ink5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0"/>
    </inkml:context>
    <inkml:brush xml:id="br0">
      <inkml:brushProperty name="width" value="0.025" units="cm"/>
      <inkml:brushProperty name="height" value="0.025" units="cm"/>
    </inkml:brush>
  </inkml:definitions>
  <inkml:trace contextRef="#ctx0" brushRef="#br0">0 14 9183 0 0,'0'0'5736'0'0,"9"6"-6448"0"0,-8-5 712 0 0,1 0-13 0 0,-1 0-51 0 0,0 0 8 0 0,0 0 45 0 0,0 0 106 0 0,0 0 0 0 0,-1 0-1 0 0,1 0 1 0 0,0 0 0 0 0,-1 0 0 0 0,1 0-1 0 0,-1 0 1 0 0,1 1 0 0 0,-1-1-1 0 0,1 0 1 0 0,-1 0 0 0 0,0 1 0 0 0,0-1-1 0 0,1 0 1 0 0,-1 0 0 0 0,0 1-1 0 0,0-1 1 0 0,-1 2 0 0 0,1-1-7 0 0,0-1 72 0 0,-2 6 72 0 0,2-6-253 0 0,0-1-1 0 0,-1 1 1 0 0,1-1-1 0 0,0 1 1 0 0,0-1 0 0 0,0 1-1 0 0,0 0 1 0 0,0-1-1 0 0,0 1 1 0 0,0-1-1 0 0,0 1 1 0 0,0 0-1 0 0,0-1 1 0 0,0 1 0 0 0,0-1-1 0 0,0 1 1 0 0,0 0-1 0 0,0-1 1 0 0,1 1-1 0 0,-1-1 1 0 0,0 1-1 0 0,1-1 1 0 0,-1 1-1 0 0,0 0 1 0 0,1-1 0 0 0,-1 0-1 0 0,0 1 1 0 0,1-1-1 0 0,-1 1 1 0 0,1-1-1 0 0,-1 1 1 0 0,1-1-1 0 0,-1 0 1 0 0,1 1 0 0 0,-1-1-1 0 0,1 0 1 0 0,-1 0-1 0 0,1 1 1 0 0,2-1-9 0 0,-1 0 0 0 0,0 0-1 0 0,0 0 1 0 0,0 0 0 0 0,0 0 0 0 0,0 0 0 0 0,4-2 0 0 0,-3 2-53 0 0,6-3 83 0 0,-5 2 0 0 0,0 0 0 0 0,0 1 0 0 0,0-1 0 0 0,0 1 0 0 0,0-1 0 0 0,5 1 0 0 0,-8 0 107 0 0,1 0 0 0 0,-1 0 0 0 0,1 0 0 0 0,-1 0 0 0 0,0 0 0 0 0,1 0 0 0 0,-1 1 0 0 0,1-1 0 0 0,-1 0 0 0 0,0 1 0 0 0,1-1 0 0 0,-1 1 0 0 0,0-1 0 0 0,0 1 0 0 0,1 0 0 0 0,-1-1 0 0 0,0 1 0 0 0,0 0 0 0 0,0 0 0 0 0,0 0 0 0 0,0 0 0 0 0,0 0 0 0 0,0 0 0 0 0,0 0 0 0 0,0 1 0 0 0,-1-1-15 0 0,3 15 2018 0 0,-4 0-2188 0 0,1-14 83 0 0,-1-1 1 0 0,1 1-1 0 0,0-1 1 0 0,0 1-1 0 0,1-1 1 0 0,-1 1 0 0 0,0 0-1 0 0,0-1 1 0 0,1 1-1 0 0,-1-1 1 0 0,2 3-1 0 0,-2-2 7 0 0,1 0-12 0 0,-1-1 0 0 0,1 1 0 0 0,0 0 0 0 0,-1-1-12 0 0,1-1-36 0 0,0 1 26 0 0,1 0-21 0 0,0 0 32 0 0,2 2-16 0 0,1-1-75 0 0,14-4 39 0 0,-17 1 63 0 0,1 0 0 0 0,11-2 0 0 0,7 2 75 0 0,-8 1-51 0 0,-12 0-22 0 0,1 0 1 0 0,0 0-1 0 0,-1 0 1 0 0,1 0-1 0 0,0 0 1 0 0,-1-1-1 0 0,1 1 0 0 0,0 0 1 0 0,-1-1-1 0 0,1 1 1 0 0,2-2-1 0 0,-1 1-11 0 0,2-2-26 0 0,6-11 26 0 0,-11 13 23 0 0,1 0 1 0 0,-1 1 0 0 0,1-1-1 0 0,-1 0 1 0 0,0 0-1 0 0,1 1 1 0 0,-1-1-1 0 0,0 0 1 0 0,0 0 0 0 0,0 0-1 0 0,0 0 1 0 0,0 1-1 0 0,0-1 1 0 0,0 0-1 0 0,0 0 1 0 0,0 0-1 0 0,0 0 1 0 0,0 1 0 0 0,0-1-1 0 0,0 0 1 0 0,-1 0-1 0 0,1 0 1 0 0,0 1-1 0 0,-1-1 1 0 0,0-1 0 0 0,1 2 109 0 0,-17-23 646 0 0,16 22-758 0 0,0 0-12 0 0,0-1-12 0 0,1 2-28 0 0,-1-1-1 0 0,1 1 1 0 0,0-1-1 0 0,-1 0 0 0 0,1 1 1 0 0,0-1-1 0 0,-1 0 1 0 0,1 0-1 0 0,0 1 1 0 0,0-1-1 0 0,-1 0 1 0 0,1 0-1 0 0,0 1 1 0 0,0-1-1 0 0,0 0 0 0 0,0 0 1 0 0,0 1-1 0 0,0-1 1 0 0,0 0-1 0 0,1 0 1 0 0,-1 1-1 0 0,0-1 1 0 0,0 0-1 0 0,1 1 1 0 0,0-2-1 0 0,3-16-269 0 0,-2 10 358 0 0,-2 7-32 0 0,1 0 0 0 0,-1-1 0 0 0,0 1 0 0 0,0 0 0 0 0,1-1 0 0 0,-1 1 0 0 0,0 0 0 0 0,0-1 0 0 0,-1 1 0 0 0,1 0 0 0 0,0-1 0 0 0,0 1 0 0 0,-1 0 0 0 0,1-1 0 0 0,0 1 0 0 0,-1 0 0 0 0,1 0 0 0 0,-1-1 0 0 0,0 1 0 0 0,-1-1 0 0 0,2 0-57 0 0,0 2-179 0 0,-1-2-2417 0 0</inkml:trace>
</inkml:ink>
</file>

<file path=ppt/ink/ink5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1"/>
    </inkml:context>
    <inkml:brush xml:id="br0">
      <inkml:brushProperty name="width" value="0.025" units="cm"/>
      <inkml:brushProperty name="height" value="0.025" units="cm"/>
    </inkml:brush>
  </inkml:definitions>
  <inkml:trace contextRef="#ctx0" brushRef="#br0">26 0 1839 0 0,'0'0'12016'0'0,"0"19"-9032"0"0,1-12-3022 0 0,-1-5 23 0 0,0 0 0 0 0,1 0 1 0 0,-1 0-1 0 0,0 0 0 0 0,1 0 0 0 0,0 0 0 0 0,-1-1 1 0 0,1 1-1 0 0,0 0 0 0 0,0 0 0 0 0,1 2 0 0 0,0-3 15 0 0,-1 1 0 0 0,1-1 0 0 0,4 10 0 0 0,-6-10 17 0 0,0 0 0 0 0,1 0 1 0 0,-1-1-1 0 0,0 1 0 0 0,0 0 0 0 0,1 0 0 0 0,-1 0 0 0 0,0 0 0 0 0,0-1 0 0 0,0 1 1 0 0,0 0-1 0 0,0 0 0 0 0,0 0 0 0 0,0 0 0 0 0,0 0 0 0 0,-1 0 0 0 0,1-1 0 0 0,0 1 0 0 0,-1 1 1 0 0,0 2 33 0 0,0 1 1 0 0,0-1 0 0 0,0 1-1 0 0,1 0 1 0 0,-1-1 0 0 0,1 6-1 0 0,1-8-64 0 0,-1 0-40 0 0,1 0 39 0 0,0 0 14 0 0,-1 0 0 0 0,1 0 0 0 0,-1-1 0 0 0,1 1 0 0 0,0-1 97 0 0,-1 1 0 0 0,0-1 0 0 0,1 0 0 0 0,-1 1 0 0 0,0-1-1 0 0,0 0 1 0 0,1 1 0 0 0,-1-1 0 0 0,0 0 0 0 0,0 1 0 0 0,-1-1 0 0 0,1 0 0 0 0,-1 3-1 0 0,1-2 780 0 0,-9 11 340 0 0,8-12-1216 0 0,0 1 14 0 0,0-1 55 0 0,-11 15 2339 0 0,12-16-2355 0 0,-7 8 840 0 0,-2 4-679 0 0,9-12 119 0 0,-1 0-269 0 0,0 1 0 0 0,1-1-11 0 0,-1 2-42 0 0,0-2-26 0 0,0 1-54 0 0,0 1-2082 0 0</inkml:trace>
</inkml:ink>
</file>

<file path=ppt/ink/ink5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2"/>
    </inkml:context>
    <inkml:brush xml:id="br0">
      <inkml:brushProperty name="width" value="0.025" units="cm"/>
      <inkml:brushProperty name="height" value="0.025" units="cm"/>
    </inkml:brush>
  </inkml:definitions>
  <inkml:trace contextRef="#ctx0" brushRef="#br0">19 3 3223 0 0,'0'-2'16816'0'0,"-15"24"-16472"0"0,14-22-384 0 0,1 1 1 0 0,0 0-1 0 0,-1-1 0 0 0,1 1 0 0 0,0-1 1 0 0,0 1-1 0 0,-1 0 0 0 0,1-1 0 0 0,0 1 1 0 0,0 0-1 0 0,0-1 0 0 0,0 1 0 0 0,0 0 1 0 0,0-1-1 0 0,0 1 0 0 0,0 0 0 0 0,0-1 1 0 0,0 1-1 0 0,0 0 0 0 0,1-1 0 0 0,-1 1 0 0 0,0 0 1 0 0,0-1-1 0 0,1 1 0 0 0,-1-1 0 0 0,0 1 1 0 0,1 0-1 0 0,-1-1 0 0 0,1 1 0 0 0,1 1-33 0 0,1-1 0 0 0,-1 0-1 0 0,0 0 1 0 0,0 0 0 0 0,1-1-1 0 0,-1 1 1 0 0,5 0-1 0 0,14 4-684 0 0,-20-5 745 0 0,6 3-28 0 0,-6-2 117 0 0,0 0 0 0 0,0-1 0 0 0,0 1-1 0 0,0 0 1 0 0,-1 0 0 0 0,1 0 0 0 0,0-1-1 0 0,0 1 1 0 0,-1 0 0 0 0,1 0 0 0 0,-1 0 0 0 0,1 0-1 0 0,-1 0 1 0 0,1 0 0 0 0,-1 0 0 0 0,0 0-1 0 0,1 0 1 0 0,-1 1 0 0 0,0-1 0 0 0,0 0-1 0 0,0 0 1 0 0,0 0 0 0 0,0 0 0 0 0,0 2 0 0 0,1 7 565 0 0,-1-9-651 0 0,0 0-33 0 0,0 0 20 0 0,0-1-25 0 0,1 2 36 0 0,1-1 12 0 0,31 23 232 0 0,-33-23-141 0 0,1-1 492 0 0</inkml:trace>
</inkml:ink>
</file>

<file path=ppt/ink/ink5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3"/>
    </inkml:context>
    <inkml:brush xml:id="br0">
      <inkml:brushProperty name="width" value="0.025" units="cm"/>
      <inkml:brushProperty name="height" value="0.025" units="cm"/>
    </inkml:brush>
  </inkml:definitions>
  <inkml:trace contextRef="#ctx0" brushRef="#br0">1 1 10223 0 0,'0'0'1019'0'0,"0"-1"-928"0"0,1 11 7933 0 0,0-7-8066 0 0,0 1 0 0 0,0-1 0 0 0,0 1-1 0 0,0-1 1 0 0,0 1 0 0 0,1-1 0 0 0,0 0 0 0 0,-1 0 0 0 0,1 1 0 0 0,0-1-1 0 0,3 2 1 0 0,15 10-2919 0 0</inkml:trace>
</inkml:ink>
</file>

<file path=ppt/ink/ink5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4"/>
    </inkml:context>
    <inkml:brush xml:id="br0">
      <inkml:brushProperty name="width" value="0.025" units="cm"/>
      <inkml:brushProperty name="height" value="0.025" units="cm"/>
    </inkml:brush>
  </inkml:definitions>
  <inkml:trace contextRef="#ctx0" brushRef="#br0">0 1 3679 0 0,'0'0'10926'0'0,"16"13"-7540"0"0,-6-9-3571 0 0,-7-2 34 0 0</inkml:trace>
</inkml:ink>
</file>

<file path=ppt/ink/ink5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5"/>
    </inkml:context>
    <inkml:brush xml:id="br0">
      <inkml:brushProperty name="width" value="0.025" units="cm"/>
      <inkml:brushProperty name="height" value="0.025" units="cm"/>
    </inkml:brush>
  </inkml:definitions>
  <inkml:trace contextRef="#ctx0" brushRef="#br0">1 127 9271 0 0,'0'0'4579'0'0,"10"4"-5290"0"0,-8-4 699 0 0,1 0 12 0 0,-1-1 0 0 0,-1 1 16 0 0,0 0-1 0 0,1 0 1 0 0,-1-1 0 0 0,0 1-1 0 0,0-1 1 0 0,0 1-1 0 0,0-1 1 0 0,0 1-1 0 0,1-1 1 0 0,-1 0 0 0 0,0 0-1 0 0,0 1 1 0 0,-1-1-1 0 0,1 0 1 0 0,0 0 0 0 0,0 0-1 0 0,0 0 1 0 0,-1 0-1 0 0,2-2 1 0 0,3-4 16 0 0,-4 5-32 0 0,5-15 109 0 0,-5 15-89 0 0,-1 0 0 0 0,1 0 0 0 0,-1 0 0 0 0,1 0 0 0 0,0 0 0 0 0,-1 1 0 0 0,1-1 0 0 0,0 0 0 0 0,0 0 0 0 0,1 1 0 0 0,-1-1 0 0 0,0 1 0 0 0,0-1 0 0 0,1 1 0 0 0,-1-1 0 0 0,1 1 0 0 0,-1 0 0 0 0,1 0 0 0 0,0 0-1 0 0,-1 0 1 0 0,1 0 0 0 0,0 0 0 0 0,0 0 0 0 0,3-1 0 0 0,2-1-41 0 0,-6 2 19 0 0,0 0 0 0 0,0 1 0 0 0,0-1 0 0 0,0 1 0 0 0,0-1 0 0 0,0 1 0 0 0,0 0 0 0 0,0-1 0 0 0,0 1 0 0 0,0 0 0 0 0,0 0 0 0 0,0 0 0 0 0,0 0 0 0 0,0 0 0 0 0,2 0 0 0 0,-3 0 57 0 0,0 0 3 0 0,2 0-46 0 0,0 0-12 0 0,15 6 844 0 0,-17-6-785 0 0,1 0-4 0 0,5 4 9 0 0,-5-3-118 0 0,-1-1 1 0 0,3 0 92 0 0,-5 0-83 0 0,20-2 524 0 0,-17 1-473 0 0,10 2 226 0 0,-11-1 129 0 0,11 15 3581 0 0,-11-15-3782 0 0,0 0-94 0 0,0 2-43 0 0,1-1 19 0 0,-1 0-33 0 0,1 1-10 0 0,0 0 0 0 0,0 0 0 0 0,0 0 0 0 0,-1 0 0 0 0,1 0 0 0 0,0 0 0 0 0,0 0 0 0 0,0-1-12 0 0,-1 0-36 0 0,3 3 38 0 0,0-2 8 0 0,17 13 2 0 0,-18-14 0 0 0,-2-1-16 0 0,1 1-1 0 0,-1-1 1 0 0,1 0 0 0 0,0 0-1 0 0,-1 0 1 0 0,1 1-1 0 0,-1-1 1 0 0,1 0 0 0 0,0 0-1 0 0,-1 0 1 0 0,1 0-1 0 0,-1 0 1 0 0,1 0 0 0 0,0 0-1 0 0,-1 0 1 0 0,1 0-1 0 0,-1-1 1 0 0,1 1 0 0 0,0 0-1 0 0,-1 0 1 0 0,1 0-1 0 0,-1-1 1 0 0,1 1 0 0 0,-1 0-1 0 0,1-1 1 0 0,-1 1-1 0 0,1 0 1 0 0,-1-1 0 0 0,1 1-1 0 0,-1-1 1 0 0,1 1-1 0 0,-1-1 1 0 0,0 1 0 0 0,1-1-1 0 0,-1 1 1 0 0,0-1-1 0 0,1 1 1 0 0,-1-1 0 0 0,0 0-1 0 0,3-2-5 0 0,-1-2 187 0 0,-4-11 458 0 0,2 14-560 0 0,-1 1 0 0 0,1 0 0 0 0,-1-1 0 0 0,1 1 0 0 0,-1-1 1 0 0,1 1-1 0 0,-1 0 0 0 0,0-1 0 0 0,0 1 0 0 0,0 0 0 0 0,1 0 1 0 0,-1 0-1 0 0,0-1 0 0 0,-1 1 0 0 0,-1-1 0 0 0,-13-14-55 0 0,-8-13 1587 0 0,16 23-902 0 0,8 6-585 0 0,-10-2 845 0 0,9 1-930 0 0,-1 1 36 0 0,1 0 6 0 0,0 0-1 0 0,-1-1 0 0 0,1 1-11 0 0,-1 0-42 0 0,-5-1 129 0 0,-9 2 176 0 0,14-1-316 0 0,0 0 0 0 0,-1 1 58 0 0,-19 0 100 0 0,-22 2-30 0 0,32-3-35 0 0,9 0-51 0 0,0-1 0 0 0,0 1 0 0 0,0 1 0 0 0,0-1 0 0 0,0 0 0 0 0,-4 2 0 0 0,7-2-144 0 0</inkml:trace>
</inkml:ink>
</file>

<file path=ppt/ink/ink5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6"/>
    </inkml:context>
    <inkml:brush xml:id="br0">
      <inkml:brushProperty name="width" value="0.025" units="cm"/>
      <inkml:brushProperty name="height" value="0.025" units="cm"/>
    </inkml:brush>
  </inkml:definitions>
  <inkml:trace contextRef="#ctx0" brushRef="#br0">258 96 8063 0 0,'0'0'10007'0'0,"-19"-14"-8366"0"0,5-1-1617 0 0,-13-20 0 0 0,26 35 56 0 0,1-1 69 0 0,-1 1 0 0 0,0 0 0 0 0,0-1 0 0 0,0 1 0 0 0,1 0 0 0 0,-1-1 0 0 0,0 1-1 0 0,1-1 1 0 0,-1 1 0 0 0,0-1 0 0 0,1 1 0 0 0,-1-1 0 0 0,0-1 0 0 0,0 1-127 0 0,0 1 1 0 0,1-1 0 0 0,-1 0-1 0 0,0 0 1 0 0,1 1 0 0 0,-1-1-1 0 0,0 1 1 0 0,0-1-1 0 0,0 1 1 0 0,1-1 0 0 0,-1 1-1 0 0,0-1 1 0 0,0 1 0 0 0,-2-1-1 0 0,2 1 88 0 0,0 0 1 0 0,0 0-1 0 0,-1-1 0 0 0,1 1 0 0 0,0-1 0 0 0,0 1 0 0 0,0-1 1 0 0,-1 1-1 0 0,1-1 0 0 0,-1 0 0 0 0,-11-6 249 0 0,12 6-335 0 0,0 1 0 0 0,-1 0 0 0 0,1-1 0 0 0,0 1 0 0 0,-1 0 0 0 0,1 0 0 0 0,0 0 0 0 0,-1 0 0 0 0,1 0 0 0 0,0 0 0 0 0,-2 1 0 0 0,-2-1 93 0 0,3 0-111 0 0,1 0 1 0 0,-1 0-1 0 0,0 1 1 0 0,1-1 0 0 0,-1 0-1 0 0,0 1 1 0 0,1 0-1 0 0,-1-1 1 0 0,1 1 0 0 0,-4 1-1 0 0,1 0 90 0 0,0 0 1 0 0,-1 0-1 0 0,1-1 0 0 0,-1 1 1 0 0,1-1-1 0 0,-1 0 0 0 0,-5 0 1 0 0,8-1-36 0 0,-22 6 478 0 0,15-6-999 0 0,-8-1 2135 0 0,12 0-4184 0 0,1-1-3449 0 0</inkml:trace>
</inkml:ink>
</file>

<file path=ppt/ink/ink5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7"/>
    </inkml:context>
    <inkml:brush xml:id="br0">
      <inkml:brushProperty name="width" value="0.025" units="cm"/>
      <inkml:brushProperty name="height" value="0.025" units="cm"/>
    </inkml:brush>
  </inkml:definitions>
  <inkml:trace contextRef="#ctx0" brushRef="#br0">119 4 3223 0 0,'0'0'17612'0'0,"-23"-3"-14483"0"0,13 3-3009 0 0,1 0 0 0 0,-1 1 0 0 0,1 0 0 0 0,-19 4 0 0 0,11 2 524 0 0,4 0-3164 0 0</inkml:trace>
</inkml:ink>
</file>

<file path=ppt/ink/ink5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8"/>
    </inkml:context>
    <inkml:brush xml:id="br0">
      <inkml:brushProperty name="width" value="0.025" units="cm"/>
      <inkml:brushProperty name="height" value="0.025" units="cm"/>
    </inkml:brush>
  </inkml:definitions>
  <inkml:trace contextRef="#ctx0" brushRef="#br0">1 6 1839 0 0,'0'0'16958'0'0,"14"-2"-17244"0"0,-6 0 158 0 0,-7 2 98 0 0,0-1-1 0 0,1 1 1 0 0,-1 0 0 0 0,1 0-1 0 0,-1-1 1 0 0,1 1 0 0 0,-1 0-1 0 0,1 0 1 0 0,-1 1 0 0 0,1-1-1 0 0,-1 0 1 0 0,3 1 0 0 0,-3-1-13 0 0,0 1 32 0 0,1-1 11 0 0,-1 1 0 0 0,1 0 15 0 0,-2-1 186 0 0,6 20 538 0 0,-6-20-647 0 0,0 2 229 0 0,-1 0 1 0 0,1-1-1 0 0,-1 1 1 0 0,0 0-1 0 0,1-1 1 0 0,-1 1-1 0 0,0 0 1 0 0,0-1-1 0 0,-2 3 0 0 0,-12 6-697 0 0,11-7-6709 0 0</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3:08.041"/>
    </inkml:context>
    <inkml:brush xml:id="br0">
      <inkml:brushProperty name="width" value="0.05" units="cm"/>
      <inkml:brushProperty name="height" value="0.05" units="cm"/>
      <inkml:brushProperty name="color" value="#321304"/>
    </inkml:brush>
  </inkml:definitions>
  <inkml:trace contextRef="#ctx0" brushRef="#br0">1 0 11575 0 0,'0'0'7715'0'0</inkml:trace>
</inkml:ink>
</file>

<file path=ppt/ink/ink5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59"/>
    </inkml:context>
    <inkml:brush xml:id="br0">
      <inkml:brushProperty name="width" value="0.025" units="cm"/>
      <inkml:brushProperty name="height" value="0.025" units="cm"/>
    </inkml:brush>
  </inkml:definitions>
  <inkml:trace contextRef="#ctx0" brushRef="#br0">0 1 6447 0 0,'0'0'7782'0'0,"18"11"-8216"0"0,-15-9 415 0 0,1 1 169 0 0,0 0 1 0 0,0 0-1 0 0,0 0 0 0 0,-1 0 0 0 0,1 0 0 0 0,-1 1 1 0 0,0-1-1 0 0,0 1 0 0 0,0 0 0 0 0,3 7 1 0 0,-4-8 178 0 0,4 11 1167 0 0,-6-2 1623 0 0,0-10-3109 0 0,-6 39 2065 0 0,7-40-2043 0 0,-6 10 125 0 0,5-10-246 0 0</inkml:trace>
</inkml:ink>
</file>

<file path=ppt/ink/ink5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14:04.360"/>
    </inkml:context>
    <inkml:brush xml:id="br0">
      <inkml:brushProperty name="width" value="0.025" units="cm"/>
      <inkml:brushProperty name="height" value="0.025" units="cm"/>
    </inkml:brush>
  </inkml:definitions>
  <inkml:trace contextRef="#ctx0" brushRef="#br0">79 55 1375 0 0,'0'0'17431'0'0,"2"-9"-17328"0"0,-2 8-3 0 0,0-1-16 0 0,1 0-1 0 0,-1 0 1 0 0,0 0-1 0 0,-1 0 1 0 0,1-1-1 0 0,0 1 1 0 0,0 0 0 0 0,-1 0-1 0 0,0 0 1 0 0,1 0-1 0 0,-1 0 1 0 0,-2-4-1 0 0,3 6-23 0 0,-1-1-48 0 0,0-1-28 0 0,0 0-61 0 0,1 2 97 0 0,-1-1 1 0 0,1 0 0 0 0,-1 1-1 0 0,1-1 1 0 0,-1 1-1 0 0,0-1 1 0 0,1 1-1 0 0,-1-1 1 0 0,0 1-1 0 0,1 0 1 0 0,-1-1 0 0 0,0 1-1 0 0,0 0 1 0 0,0-1-1 0 0,1 1 1 0 0,-1 0-1 0 0,0 0 1 0 0,0 0-1 0 0,-1-1 1 0 0,-1 1 277 0 0,2 0-50 0 0,1 0-148 0 0,-1-1-80 0 0,-1 1-20 0 0,0 1 0 0 0,0-1 0 0 0,1 0 0 0 0,-1 0 0 0 0,-1 1-5 0 0,1 0-49 0 0,0 2-95 0 0,2-3 85 0 0,-9 15-64 0 0,2 1-144 0 0,7-16 277 0 0,1 6-366 0 0,7 16 93 0 0,-8-20 280 0 0,0-1 64 0 0,0 0 1 0 0,0 0-1 0 0,0 0 0 0 0,0 0 0 0 0,0 0 0 0 0,0 0 1 0 0,0 0-1 0 0,0 0 0 0 0,-1 0 0 0 0,1 0 0 0 0,0 0 1 0 0,-1 0-1 0 0,1 0 0 0 0,-1 0 0 0 0,1-1 1 0 0,-1 1-1 0 0,0 0 0 0 0,1 0 0 0 0,-1 0 0 0 0,0 0 1 0 0,1-1-1 0 0,-1 1 0 0 0,0 0 0 0 0,0-1 0 0 0,-1 1 1 0 0,-3 4 672 0 0,5-5-604 0 0,-9 7 959 0 0,8-7-1117 0 0,0 0-53 0 0,1 0-101 0 0</inkml:trace>
</inkml:ink>
</file>

<file path=ppt/ink/ink5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55.578"/>
    </inkml:context>
    <inkml:brush xml:id="br0">
      <inkml:brushProperty name="width" value="0.1" units="cm"/>
      <inkml:brushProperty name="height" value="0.1" units="cm"/>
      <inkml:brushProperty name="color" value="#FFCC99"/>
    </inkml:brush>
  </inkml:definitions>
  <inkml:trace contextRef="#ctx0" brushRef="#br0">30 254 11167 0 0,'0'0'1316'0'0,"-4"-14"2671"0"0,0 4-3818 0 0,0 1 0 0 0,1-1-1 0 0,0 0 1 0 0,0 0 0 0 0,1-1 0 0 0,-2-14 0 0 0,3 4 189 0 0,0-1 1 0 0,2-23-1 0 0,-1 45-358 0 0,0-3 12 0 0,0 0-1 0 0,0 0 0 0 0,1 0 0 0 0,-1 0 1 0 0,1 0-1 0 0,-1 0 0 0 0,1 0 1 0 0,0 0-1 0 0,0 0 0 0 0,1 0 0 0 0,-1 1 1 0 0,1-1-1 0 0,-1 0 0 0 0,1 1 1 0 0,0-1-1 0 0,2-1 0 0 0,-2 2-3 0 0,0 0-1 0 0,0 1 1 0 0,0-1-1 0 0,0 1 1 0 0,0-1-1 0 0,0 1 1 0 0,1 0-1 0 0,-1 0 1 0 0,1 0-1 0 0,-1 0 1 0 0,1 1-1 0 0,-1-1 1 0 0,1 1-1 0 0,-1-1 1 0 0,1 1-1 0 0,-1 0 1 0 0,1 0-1 0 0,0 0 1 0 0,-1 0-1 0 0,1 1 1 0 0,-1-1-1 0 0,1 1 1 0 0,-1-1-1 0 0,1 1 1 0 0,-1 0-1 0 0,1 0 1 0 0,-1 0 0 0 0,0 0-1 0 0,0 1 1 0 0,1-1-1 0 0,-1 1 1 0 0,0-1-1 0 0,0 1 1 0 0,0 0-1 0 0,-1-1 1 0 0,1 1-1 0 0,0 0 1 0 0,-1 0-1 0 0,1 0 1 0 0,1 3-1 0 0,-1 0 64 0 0,0-1 0 0 0,0 0 1 0 0,0 1-1 0 0,-1-1 0 0 0,1 1 0 0 0,-1-1 0 0 0,0 1 0 0 0,-1 0 0 0 0,1-1 0 0 0,-1 1 0 0 0,0 0 1 0 0,0 0-1 0 0,0-1 0 0 0,-1 1 0 0 0,1 0 0 0 0,-1-1 0 0 0,-3 9 0 0 0,-1 1 61 0 0,0-1 0 0 0,-1 0 0 0 0,-1 0 0 0 0,-12 19 0 0 0,15-25-159 0 0,0 0 0 0 0,1 0-1 0 0,0 0 1 0 0,0 1 0 0 0,1-1-1 0 0,0 1 1 0 0,-1 9 0 0 0,-5 58-253 0 0,7-60 266 0 0,1-6-8 0 0,0-1 0 0 0,1 0 1 0 0,0 0-1 0 0,0 0 0 0 0,0 0 0 0 0,1 0 0 0 0,1 0 0 0 0,-1 0 0 0 0,8 14 1 0 0,23 45-26 0 0,-12-27-176 0 0,-20-38 957 0 0,-4-2-565 0 0,0 0 1 0 0,0-1 0 0 0,0 1 0 0 0,0 0-1 0 0,-4-2 1 0 0,3 1-182 0 0,-1 0 0 0 0,1-1-1 0 0,0 1 1 0 0,0-1 0 0 0,0 0 0 0 0,0 0-1 0 0,0 0 1 0 0,0 0 0 0 0,1-1-1 0 0,-1 1 1 0 0,1-1 0 0 0,0 0 0 0 0,0 0-1 0 0,0 0 1 0 0,0-1 0 0 0,0 1-1 0 0,0-1 1 0 0,1 0 0 0 0,0 1 0 0 0,0-1-1 0 0,0 0 1 0 0,0 0 0 0 0,1-1 0 0 0,-1 1-1 0 0,1 0 1 0 0,0 0 0 0 0,0-1-1 0 0,0-5 1 0 0,-16-195-64 0 0,18 183 63 0 0,0 0 1 0 0,2 1-1 0 0,0-1 0 0 0,10-29 0 0 0,-9 36 0 0 0,1 0 0 0 0,1 0-1 0 0,8-16 1 0 0,-14 31 66 0 0,0 0 1 0 0,1-1-44 0 0,0-1-20 0 0,-1 2-49 0 0,14 10-456 0 0,-12-8 557 0 0,-1 0-1 0 0,0 1 0 0 0,0-1 1 0 0,0 0-1 0 0,0 1 1 0 0,-1-1-1 0 0,1 1 0 0 0,0-1 1 0 0,-1 1-1 0 0,0-1 1 0 0,0 1-1 0 0,0 0 1 0 0,0-1-1 0 0,0 1 0 0 0,0-1 1 0 0,-1 5-1 0 0,0-2-41 0 0</inkml:trace>
</inkml:ink>
</file>

<file path=ppt/ink/ink5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58.267"/>
    </inkml:context>
    <inkml:brush xml:id="br0">
      <inkml:brushProperty name="width" value="0.1" units="cm"/>
      <inkml:brushProperty name="height" value="0.1" units="cm"/>
      <inkml:brushProperty name="color" value="#FFCC99"/>
    </inkml:brush>
  </inkml:definitions>
  <inkml:trace contextRef="#ctx0" brushRef="#br0">240 28 13215 0 0,'-7'-8'8003'0'0,"4"5"-7710"0"0,-5 0 172 0 0,1 0-1 0 0,-1 0 1 0 0,0 1-1 0 0,-12-3 1 0 0,15 5-382 0 0,1 0 0 0 0,-1 0 0 0 0,1 0 0 0 0,-1 0 0 0 0,1 1-1 0 0,-1-1 1 0 0,1 1 0 0 0,0 1 0 0 0,-9 2 0 0 0,0 1-183 0 0,-1 1 0 0 0,1 1 0 0 0,-16 9 0 0 0,24-12 60 0 0,0 0 0 0 0,1-1 0 0 0,-1 2 0 0 0,1-1 0 0 0,0 1 0 0 0,0-1 0 0 0,0 1 0 0 0,1 0 0 0 0,0 0 0 0 0,-5 10 0 0 0,7-13-2 0 0,0 0-1 0 0,0 1 1 0 0,0-1-1 0 0,0 0 1 0 0,1 0-1 0 0,-1 1 1 0 0,1-1-1 0 0,-1 0 1 0 0,1 1-1 0 0,0-1 1 0 0,0 0-1 0 0,0 1 0 0 0,0-1 1 0 0,0 1-1 0 0,0-1 1 0 0,1 3-1 0 0,1-3 0 0 0,-1 0 0 0 0,0 0-1 0 0,0 0 1 0 0,1-1-1 0 0,-1 1 1 0 0,1 0-1 0 0,-1-1 1 0 0,1 1-1 0 0,0-1 1 0 0,0 1 0 0 0,-1-1-1 0 0,1 0 1 0 0,0 1-1 0 0,0-1 1 0 0,0 0-1 0 0,4 1 1 0 0,152 55-224 0 0,-152-55 277 0 0,0 0 0 0 0,0 0 0 0 0,-1 0-1 0 0,1 1 1 0 0,-1 0 0 0 0,1 0 0 0 0,-1 0 0 0 0,0 1-1 0 0,0 0 1 0 0,0 0 0 0 0,0 0 0 0 0,-1 0 0 0 0,0 1 0 0 0,0 0-1 0 0,0-1 1 0 0,0 2 0 0 0,-1-1 0 0 0,0 0 0 0 0,0 1-1 0 0,0-1 1 0 0,-1 1 0 0 0,0 0 0 0 0,0 0 0 0 0,1 6-1 0 0,3 21 163 0 0,3 17-30 0 0,-8-46-156 0 0,0-1 0 0 0,1 1 0 0 0,-1-1 0 0 0,0 0 0 0 0,1 1 0 0 0,0-1 0 0 0,0 0 0 0 0,0 0 0 0 0,0 0 0 0 0,4 4 1 0 0,-5-7-23 0 0,-1 1 1 0 0,1-1-1 0 0,-1 1 1 0 0,1-1-1 0 0,-1 0 1 0 0,1 1-1 0 0,-1-1 1 0 0,1 0 0 0 0,0 1-1 0 0,-1-1 1 0 0,1 0-1 0 0,-1 0 1 0 0,1 0-1 0 0,0 0 1 0 0,-1 0-1 0 0,1 1 1 0 0,0-1 0 0 0,-1 0-1 0 0,1 0 1 0 0,0 0-1 0 0,-1-1 1 0 0,1 1-1 0 0,0 0 1 0 0,-1 0 0 0 0,2 0-1 0 0,-1-1-4 0 0,1 0 0 0 0,-1 0 0 0 0,0 0 0 0 0,1 0-1 0 0,-1 0 1 0 0,0 0 0 0 0,0 0 0 0 0,1 0 0 0 0,1-3 0 0 0,0-1 23 0 0,0 0 1 0 0,0 0-1 0 0,0-1 1 0 0,3-8-1 0 0,-2 0 144 0 0,0 0 0 0 0,-1 0 0 0 0,-1 0-1 0 0,0 0 1 0 0,-1-1 0 0 0,0 1 0 0 0,-2-1 0 0 0,1 1-1 0 0,-2 0 1 0 0,0-1 0 0 0,0 1 0 0 0,-2 0 0 0 0,1 0 0 0 0,-2 0-1 0 0,0 1 1 0 0,-1 0 0 0 0,-11-21 0 0 0,16 32-130 0 0,-4-7 57 0 0,-1 0 1 0 0,1 0-1 0 0,-2 1 0 0 0,-9-11 0 0 0,14 17 42 0 0,0 0-1 0 0,-1 0 1 0 0,1 0 0 0 0,-1 0-1 0 0,1 1 1 0 0,-1-1 0 0 0,0 1-1 0 0,0 0 1 0 0,0-1 0 0 0,1 1-1 0 0,-1 1 1 0 0,0-1 0 0 0,0 0-1 0 0,-1 1 1 0 0,1-1 0 0 0,0 1-1 0 0,0 0 1 0 0,0 0-1 0 0,-4 1 1 0 0,2-1-63 0 0,0 1 0 0 0,0 0-1 0 0,0 1 1 0 0,0-1 0 0 0,0 1 0 0 0,1 0 0 0 0,-1 0-1 0 0,0 0 1 0 0,1 1 0 0 0,0 0 0 0 0,-5 3 0 0 0,8-5-73 0 0,-1 0-1 0 0,1 1 1 0 0,0-1 0 0 0,0 0 0 0 0,-1 1 0 0 0,1 0 0 0 0,0-1 0 0 0,0 1 0 0 0,0-1 0 0 0,1 1 0 0 0,-1 0 0 0 0,0 0 0 0 0,1 0-1 0 0,-1-1 1 0 0,1 1 0 0 0,-1 0 0 0 0,1 0 0 0 0,0 0 0 0 0,0 0 0 0 0,0 0 0 0 0,0 0 0 0 0,0-1 0 0 0,0 1 0 0 0,1 0-1 0 0,-1 0 1 0 0,1 0 0 0 0,-1 0 0 0 0,1 0 0 0 0,0-1 0 0 0,-1 1 0 0 0,1 0 0 0 0,2 2 0 0 0,-2-2-106 0 0,0 0 1 0 0,0-1-1 0 0,0 1 1 0 0,1 0-1 0 0,-1-1 1 0 0,1 1-1 0 0,-1-1 1 0 0,1 1-1 0 0,-1-1 1 0 0,1 0-1 0 0,0 1 1 0 0,0-1-1 0 0,0 0 1 0 0,2 1-1 0 0,-16-17 2186 0 0,4 7-1809 0 0,0 0-1 0 0,-1 1 1 0 0,0 0-1 0 0,0 1 1 0 0,-1 0-1 0 0,0 0 1 0 0,-19-7-1 0 0,29 13-294 0 0,6 0-2298 0 0,-4 1 1972 0 0,1-1 0 0 0,-1 1-1 0 0,0 0 1 0 0,0-1 0 0 0,4 3 0 0 0,2 2 193 0 0,-1 0 0 0 0,11 9 1 0 0,3 2 48 0 0,12 3 86 0 0,-19-11 89 0 0,-1-1-1 0 0,0 2 1 0 0,0 0 0 0 0,-1 0 0 0 0,0 1-1 0 0,11 12 1 0 0,-23-21-4 0 0,0 1-13 0 0,6 3 163 0 0,-5-5-216 0 0,0 0 47 0 0,-1 0 35 0 0,1-1-1 0 0,-1 1 1 0 0,0 0 0 0 0,0 0 0 0 0,0-1-1 0 0,0 1 1 0 0,1 0 0 0 0,-1 0 0 0 0,0-1-1 0 0,0 1 1 0 0,0 0 0 0 0,0-1 0 0 0,0 1-1 0 0,0 0 1 0 0,0-1 0 0 0,0 1 0 0 0,0 0-1 0 0,0 0 1 0 0,0-1 0 0 0,0 1 0 0 0,0 0-1 0 0,0-1 1 0 0,0 1 0 0 0,0 0 0 0 0,0-1-1 0 0,0 1 1 0 0,0 0 0 0 0,0 0 0 0 0,0-1-1 0 0,0 1 1 0 0,-1-1 0 0 0,-2-9 826 0 0,-30-66 1599 0 0</inkml:trace>
</inkml:ink>
</file>

<file path=ppt/ink/ink5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59.688"/>
    </inkml:context>
    <inkml:brush xml:id="br0">
      <inkml:brushProperty name="width" value="0.1" units="cm"/>
      <inkml:brushProperty name="height" value="0.1" units="cm"/>
      <inkml:brushProperty name="color" value="#FFCC99"/>
    </inkml:brush>
  </inkml:definitions>
  <inkml:trace contextRef="#ctx0" brushRef="#br0">68 21 1375 0 0,'-3'0'19019'0'0,"-10"4"-16829"0"0,9 1-2115 0 0,1 0 0 0 0,-1 0 0 0 0,1 1 0 0 0,0-1 0 0 0,0 1 0 0 0,0 0 0 0 0,1 0 0 0 0,-3 9 0 0 0,-3 8 65 0 0,5-16-203 0 0,0 0-1 0 0,1 0 1 0 0,0 0-1 0 0,1 0 1 0 0,0 0-1 0 0,0 0 1 0 0,0 0-1 0 0,1 13 1 0 0,0-16 31 0 0,1 0 0 0 0,-1 0 0 0 0,1-1 0 0 0,0 1 0 0 0,0 0 0 0 0,0-1 0 0 0,0 1 0 0 0,1-1 0 0 0,-1 1 0 0 0,1-1 0 0 0,0 1 0 0 0,0-1 0 0 0,0 0 0 0 0,0 0 0 0 0,1 0 0 0 0,-1 0 0 0 0,1-1 0 0 0,4 4 1 0 0,-5-5-38 0 0,0 0 0 0 0,1 0 1 0 0,-1 0-1 0 0,0 0 0 0 0,0-1 1 0 0,1 1-1 0 0,-1-1 1 0 0,0 0-1 0 0,1 0 0 0 0,-1 0 1 0 0,0 0-1 0 0,1 0 1 0 0,-1 0-1 0 0,0-1 0 0 0,1 1 1 0 0,-1-1-1 0 0,0 1 1 0 0,1-1-1 0 0,-1 0 0 0 0,0 0 1 0 0,0 0-1 0 0,0 0 1 0 0,0 0-1 0 0,2-2 0 0 0,1 0 42 0 0,0 0 0 0 0,0-1 0 0 0,-1 1 0 0 0,1-1-1 0 0,-1 0 1 0 0,0-1 0 0 0,0 1 0 0 0,5-9 0 0 0,-5 7 30 0 0,-1-1 0 0 0,0-1 0 0 0,-1 1 0 0 0,0 0 0 0 0,0-1 0 0 0,0 1 0 0 0,-1-1 0 0 0,0 1 0 0 0,0-14 0 0 0,-2 1 184 0 0,0 1 0 0 0,-7-32 1 0 0,8 49-86 0 0,0 1 1 0 0,-1 0 0 0 0,1 0 0 0 0,0 0 0 0 0,0 0 0 0 0,-1 0 0 0 0,1 0 0 0 0,-1 0 0 0 0,1 0 0 0 0,-1 0 0 0 0,1 0 0 0 0,-1 0 0 0 0,0 0 0 0 0,1 0 0 0 0,-1 0-1 0 0,0 0 1 0 0,0 1 0 0 0,0-1 0 0 0,0 0 0 0 0,1 0 0 0 0,-1 1 0 0 0,0-1 0 0 0,0 1 0 0 0,0-1 0 0 0,0 1 0 0 0,0-1 0 0 0,-1 1 0 0 0,1 0 0 0 0,0-1-1 0 0,0 1 1 0 0,0 0 0 0 0,0 0 0 0 0,0 0 0 0 0,0 0 0 0 0,0 0 0 0 0,-1 0 0 0 0,1 0 0 0 0,0 0 0 0 0,-1 1 0 0 0,-1 0-64 0 0,0-1 1 0 0,1 1-1 0 0,-1 0 0 0 0,1 1 0 0 0,-1-1 1 0 0,1 0-1 0 0,-1 1 0 0 0,1-1 1 0 0,0 1-1 0 0,0 0 0 0 0,0 0 1 0 0,0 0-1 0 0,0 0 0 0 0,0 0 1 0 0,-1 2-1 0 0,-3 5-143 0 0,1 1 1 0 0,1-1-1 0 0,-1 1 0 0 0,2 0 0 0 0,-5 14 0 0 0,7-19-41 0 0,0 0-1 0 0,0 0 0 0 0,1 0 1 0 0,-1 0-1 0 0,1 1 0 0 0,0-1 0 0 0,0 0 1 0 0,1 0-1 0 0,0 0 0 0 0,0 0 1 0 0,0 0-1 0 0,0 0 0 0 0,3 5 0 0 0,-4-9 52 0 0,0 0-1 0 0,0-1 0 0 0,1 1 0 0 0,-1-1 0 0 0,0 1 0 0 0,1 0 0 0 0,-1-1 0 0 0,0 1 0 0 0,1-1 0 0 0,-1 1 1 0 0,1-1-1 0 0,-1 1 0 0 0,1-1 0 0 0,-1 1 0 0 0,1-1 0 0 0,0 0 0 0 0,-1 1 0 0 0,1-1 0 0 0,-1 0 0 0 0,1 1 1 0 0,0-1-1 0 0,-1 0 0 0 0,1 0 0 0 0,0 0 0 0 0,-1 0 0 0 0,2 0 0 0 0,-1 0-3 0 0,0 0 0 0 0,1 0 1 0 0,-1-1-1 0 0,0 1 0 0 0,0 0 0 0 0,0-1 0 0 0,0 1 1 0 0,1-1-1 0 0,-1 0 0 0 0,0 1 0 0 0,0-1 0 0 0,0 0 1 0 0,1-1-1 0 0,1-1 32 0 0,0 0 0 0 0,0 0 1 0 0,0 0-1 0 0,-1 0 0 0 0,1-1 1 0 0,-1 0-1 0 0,3-5 0 0 0,-3 3 442 0 0,-1-1 0 0 0,0 1-1 0 0,0-1 1 0 0,0 1 0 0 0,0-1-1 0 0,-2-10 1 0 0,1 8 2274 0 0,-3 17-4085 0 0</inkml:trace>
</inkml:ink>
</file>

<file path=ppt/ink/ink5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0.845"/>
    </inkml:context>
    <inkml:brush xml:id="br0">
      <inkml:brushProperty name="width" value="0.1" units="cm"/>
      <inkml:brushProperty name="height" value="0.1" units="cm"/>
      <inkml:brushProperty name="color" value="#FFCC99"/>
    </inkml:brush>
  </inkml:definitions>
  <inkml:trace contextRef="#ctx0" brushRef="#br0">25 8 5527 0 0,'-3'4'13245'0'0,"-5"5"-12532"0"0,5-3-878 0 0,1 1 1 0 0,0-1 0 0 0,0 1 0 0 0,0-1 0 0 0,1 1 0 0 0,0 0-1 0 0,1 0 1 0 0,-1 10 0 0 0,1-12 139 0 0,0 1 0 0 0,1-1 0 0 0,0 1 0 0 0,0-1 0 0 0,0 1 0 0 0,0-1 0 0 0,1 0 0 0 0,0 0 0 0 0,0 0 1 0 0,5 10-1 0 0,-6-14 1 0 0,0 0 1 0 0,-1 0-1 0 0,1 1 1 0 0,0-1-1 0 0,0 0 1 0 0,0 0-1 0 0,0-1 1 0 0,0 1-1 0 0,0 0 1 0 0,0 0-1 0 0,0 0 1 0 0,0 0-1 0 0,0-1 1 0 0,0 1-1 0 0,1-1 1 0 0,-1 1-1 0 0,0-1 1 0 0,0 1-1 0 0,1-1 1 0 0,-1 0 0 0 0,0 1-1 0 0,1-1 1 0 0,-1 0-1 0 0,0 0 1 0 0,1 0-1 0 0,-1 0 1 0 0,0 0-1 0 0,1-1 1 0 0,-1 1-1 0 0,0 0 1 0 0,1 0-1 0 0,-1-1 1 0 0,0 1-1 0 0,0-1 1 0 0,1 1-1 0 0,0-2 1 0 0,1 0-34 0 0,0 0 1 0 0,-1 0-1 0 0,0 0 1 0 0,0 0-1 0 0,1 0 0 0 0,-1 0 1 0 0,0-1-1 0 0,-1 1 1 0 0,1-1-1 0 0,0 1 1 0 0,-1-1-1 0 0,0 0 0 0 0,1 0 1 0 0,1-5-1 0 0,-1 1 232 0 0,-1-1-1 0 0,1 1 1 0 0,-1-1 0 0 0,0 0-1 0 0,-1 1 1 0 0,0-1-1 0 0,0 0 1 0 0,-1 0-1 0 0,0 1 1 0 0,0-1 0 0 0,0 1-1 0 0,-1-1 1 0 0,-5-11-1 0 0,6 18 140 0 0,0 0 1 0 0,0 1-1 0 0,0-1 0 0 0,0 0 0 0 0,0 0 0 0 0,0 0 1 0 0,-1 1-1 0 0,1-1 0 0 0,0 0 0 0 0,0 1 0 0 0,-1-1 0 0 0,1 1 1 0 0,-1 0-1 0 0,1-1 0 0 0,-3 1 0 0 0,-21-2-313 0 0,24 2 16 0 0,0 1 0 0 0,0-1-1 0 0,0 0 1 0 0,0 0 0 0 0,0 1 0 0 0,0-1-1 0 0,0 1 1 0 0,0-1 0 0 0,0 1 0 0 0,1-1-1 0 0,-1 1 1 0 0,-1 1 0 0 0</inkml:trace>
</inkml:ink>
</file>

<file path=ppt/ink/ink5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29.571"/>
    </inkml:context>
    <inkml:brush xml:id="br0">
      <inkml:brushProperty name="width" value="0.1" units="cm"/>
      <inkml:brushProperty name="height" value="0.1" units="cm"/>
      <inkml:brushProperty name="color" value="#FFCC99"/>
    </inkml:brush>
  </inkml:definitions>
  <inkml:trace contextRef="#ctx0" brushRef="#br0">126 37 6447 0 0,'0'0'298'0'0,"-5"-1"100"0"0,-2 5 82 0 0,0 1-1 0 0,0 1 1 0 0,1-1-1 0 0,0 1 1 0 0,0 0-1 0 0,0 0 1 0 0,1 1-1 0 0,0 0 1 0 0,0-1-1 0 0,1 2 1 0 0,0-1-1 0 0,0 1 1 0 0,1-1-1 0 0,0 1 1 0 0,-4 13-1 0 0,-6 15-307 0 0,-4 9 247 0 0,16-40-385 0 0,0-1 0 0 0,0 1 0 0 0,0 0 1 0 0,0-1-1 0 0,1 1 0 0 0,0 0 0 0 0,1 7 0 0 0,-1-11-39 0 0,0 0 1 0 0,0 0-1 0 0,0 1 0 0 0,0-1 0 0 0,1 0 0 0 0,-1 0 1 0 0,1 0-1 0 0,-1 1 0 0 0,1-1 0 0 0,-1 0 0 0 0,1 0 1 0 0,0 0-1 0 0,-1 0 0 0 0,1 0 0 0 0,0 0 0 0 0,0 0 1 0 0,0 0-1 0 0,0 0 0 0 0,0-1 0 0 0,0 1 0 0 0,0 0 1 0 0,2 0-1 0 0,-1 0-19 0 0,0 0 1 0 0,0-1-1 0 0,0 0 1 0 0,0 1-1 0 0,0-1 1 0 0,0 0-1 0 0,0 0 1 0 0,0 0-1 0 0,0 0 1 0 0,0-1-1 0 0,0 1 1 0 0,4-1-1 0 0,2-2-53 0 0,0 0 0 0 0,-1 0-1 0 0,1-1 1 0 0,0 0 0 0 0,10-7-1 0 0,-9 3 131 0 0,0 1-1 0 0,-1-1 0 0 0,0-1 1 0 0,0 1-1 0 0,-1-2 1 0 0,0 1-1 0 0,0-1 0 0 0,-1 1 1 0 0,6-14-1 0 0,-2 2 87 0 0,-2-1 0 0 0,0 0 0 0 0,8-38 0 0 0,-15 57 2 0 0,-1 1-1 0 0,1 0 1 0 0,-1 0-1 0 0,0 0 1 0 0,0-1-1 0 0,0 1 1 0 0,0 0-1 0 0,0 0 1 0 0,0-1-1 0 0,-1 1 1 0 0,1 0-1 0 0,-1 0 1 0 0,1-1-1 0 0,-2-2 1 0 0,1 4-31 0 0,0 0 0 0 0,0 0 0 0 0,0 0 0 0 0,0 0 0 0 0,0 0 0 0 0,0 1 1 0 0,0-1-1 0 0,0 0 0 0 0,0 1 0 0 0,0-1 0 0 0,0 0 0 0 0,-1 1 0 0 0,1 0 1 0 0,0-1-1 0 0,0 1 0 0 0,-1-1 0 0 0,1 1 0 0 0,0 0 0 0 0,0 0 0 0 0,-1 0 1 0 0,1 0-1 0 0,0 0 0 0 0,-1 0 0 0 0,1 0 0 0 0,0 0 0 0 0,-2 1 1 0 0,-3 0-129 0 0,0 0 1 0 0,1 1 0 0 0,-1 0 0 0 0,0 0 0 0 0,1 0 0 0 0,-1 0 0 0 0,1 1-1 0 0,0 0 1 0 0,0 0 0 0 0,0 0 0 0 0,-5 5 0 0 0,4-2-11 0 0,-1 0-1 0 0,1 1 1 0 0,0 0 0 0 0,0 0 0 0 0,1 1-1 0 0,-7 13 1 0 0,5-7-30 0 0,1 0-1 0 0,0 1 0 0 0,1 0 1 0 0,1 0-1 0 0,0 0 1 0 0,1 1-1 0 0,1-1 0 0 0,-1 18 1 0 0,3-32 27 0 0,0 0 0 0 0,-1 0 0 0 0,1 0 0 0 0,0 0 0 0 0,0 0 0 0 0,0 0 0 0 0,0 0 0 0 0,1 0 0 0 0,-1 0 0 0 0,0 0 0 0 0,0 0 0 0 0,1 0 0 0 0,-1 0 0 0 0,0 0 0 0 0,1 0 0 0 0,-1 0 0 0 0,1 0 0 0 0,-1 0 0 0 0,1-1 0 0 0,-1 1 0 0 0,1 0 0 0 0,0 0 0 0 0,0-1 0 0 0,-1 1-1 0 0,1 0 1 0 0,0-1 0 0 0,0 1 0 0 0,1 0 0 0 0,0-1-31 0 0,-1 0 0 0 0,1 1-1 0 0,-1-1 1 0 0,0-1 0 0 0,1 1-1 0 0,-1 0 1 0 0,1 0 0 0 0,-1 0-1 0 0,1-1 1 0 0,-1 1-1 0 0,0-1 1 0 0,1 1 0 0 0,-1-1-1 0 0,0 0 1 0 0,1 1 0 0 0,-1-1-1 0 0,0 0 1 0 0,0 0 0 0 0,2-1-1 0 0,7-7 86 0 0,-1 0 0 0 0,-1-1 0 0 0,1 0 1 0 0,-1 0-1 0 0,-1-1 0 0 0,0 0 0 0 0,0 0 0 0 0,-1 0 0 0 0,-1-1 0 0 0,0 0 0 0 0,-1 0 0 0 0,6-22 0 0 0,-10 34 17 0 0,0-1-1 0 0,0 0 0 0 0,0 0 1 0 0,1 0-1 0 0,-1 0 1 0 0,0 0-1 0 0,0 1 0 0 0,0-1 1 0 0,0 0-1 0 0,-1 0 1 0 0,1 0-1 0 0,0 0 0 0 0,0 1 1 0 0,0-1-1 0 0,-1 0 1 0 0,1-1-1 0 0,-1 2-18 0 0,1 0-1 0 0,0 0 1 0 0,0-1 0 0 0,-1 1-1 0 0,1 0 1 0 0,0 0-1 0 0,-1-1 1 0 0,1 1 0 0 0,0 0-1 0 0,-1 0 1 0 0,1 0 0 0 0,0 0-1 0 0,-1 0 1 0 0,1 0 0 0 0,0 0-1 0 0,-1-1 1 0 0,1 1-1 0 0,0 0 1 0 0,-1 0 0 0 0,1 0-1 0 0,-1 0 1 0 0,1 0 0 0 0,0 1-1 0 0,-1-1 1 0 0,1 0 0 0 0,-2 0-64 0 0,0 1-1 0 0,0 0 1 0 0,0 0 0 0 0,0 0 0 0 0,0 0 0 0 0,0 0 0 0 0,1 0 0 0 0,-1 1 0 0 0,0-1 0 0 0,1 0 0 0 0,-2 3 0 0 0,-4 5-191 0 0,1 0 0 0 0,0 0 0 0 0,1 1 1 0 0,0 0-1 0 0,1 0 0 0 0,0 1 0 0 0,0-1 1 0 0,1 1-1 0 0,-2 17 0 0 0,4-28 221 0 0,1 1 0 0 0,0-1 0 0 0,0 0 0 0 0,0 0 0 0 0,0 0 0 0 0,0 0 0 0 0,0 0 0 0 0,0 0 0 0 0,0 1 0 0 0,0-1 1 0 0,0 0-1 0 0,0 0 0 0 0,0 0 0 0 0,0 0 0 0 0,0 0 0 0 0,0 1 0 0 0,0-1 0 0 0,0 0 0 0 0,0 0 0 0 0,0 0 0 0 0,0 0 0 0 0,0 1 0 0 0,0-1 0 0 0,0 0 0 0 0,0 0 0 0 0,0 0 0 0 0,0 0 0 0 0,0 0 0 0 0,1 0 0 0 0,-1 1 0 0 0,0-1 0 0 0,0 0 0 0 0,0 0 0 0 0,0 0 0 0 0,0 0 0 0 0,0 0 0 0 0,0 0 0 0 0,1 0 0 0 0,-1 0 0 0 0,0 0 0 0 0,0 1 0 0 0,0-1 0 0 0,0 0 0 0 0,0 0 0 0 0,0 0 0 0 0,1 0 0 0 0,-1 0 0 0 0,8-5-448 0 0,8-10 257 0 0,-5 2 325 0 0,0-1 0 0 0,-1-1 0 0 0,0 0 0 0 0,-1-1 0 0 0,-1 0 0 0 0,0 0 0 0 0,9-29 0 0 0,-17 44-49 0 0,0 1-1 0 0,0-1 1 0 0,1 1-1 0 0,-1-1 0 0 0,0 1 1 0 0,0-1-1 0 0,0 1 1 0 0,0-1-1 0 0,0 1 1 0 0,0 0-1 0 0,0-1 1 0 0,0 1-1 0 0,0-1 1 0 0,0 1-1 0 0,0-1 0 0 0,0 1 1 0 0,0-1-1 0 0,-1 1 1 0 0,1-1-1 0 0,0 1 1 0 0,0-1-1 0 0,0 1 1 0 0,-1 0-1 0 0,1-1 0 0 0,0 1 1 0 0,0 0-1 0 0,-1-1 1 0 0,1 1-1 0 0,0-1 1 0 0,-1 1-1 0 0,1 0 1 0 0,0 0-1 0 0,-1-1 0 0 0,1 1 1 0 0,-1-1-1 0 0,0 1-30 0 0,0 0-1 0 0,0 0 0 0 0,1 0 1 0 0,-1 0-1 0 0,0 0 0 0 0,0 0 1 0 0,0 1-1 0 0,1-1 1 0 0,-1 0-1 0 0,0 0 0 0 0,1 0 1 0 0,-1 1-1 0 0,0-1 0 0 0,0 0 1 0 0,1 1-1 0 0,-1-1 0 0 0,0 0 1 0 0,1 1-1 0 0,-1-1 0 0 0,1 1 1 0 0,-2 0-1 0 0,0 2-604 0 0</inkml:trace>
</inkml:ink>
</file>

<file path=ppt/ink/ink5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0.535"/>
    </inkml:context>
    <inkml:brush xml:id="br0">
      <inkml:brushProperty name="width" value="0.1" units="cm"/>
      <inkml:brushProperty name="height" value="0.1" units="cm"/>
      <inkml:brushProperty name="color" value="#FFCC99"/>
    </inkml:brush>
  </inkml:definitions>
  <inkml:trace contextRef="#ctx0" brushRef="#br0">37 0 10279 0 0,'0'0'927'0'0,"-11"17"-606"0"0,8-12-121 0 0,0 0 0 0 0,0 1 0 0 0,0-1 0 0 0,1 1 0 0 0,-1-1 0 0 0,1 1 0 0 0,1 0 0 0 0,-1 0 0 0 0,1 0 0 0 0,0 0 0 0 0,0 0 0 0 0,1 10 0 0 0,0-16-185 0 0,0 1-1 0 0,0-1 0 0 0,0 1 1 0 0,0 0-1 0 0,1-1 0 0 0,-1 1 1 0 0,0-1-1 0 0,0 1 0 0 0,0 0 1 0 0,1-1-1 0 0,-1 1 0 0 0,0-1 1 0 0,1 1-1 0 0,-1-1 0 0 0,1 1 0 0 0,-1-1 1 0 0,0 1-1 0 0,1-1 0 0 0,-1 0 1 0 0,1 1-1 0 0,-1-1 0 0 0,1 0 1 0 0,-1 1-1 0 0,1-1 0 0 0,1 1 1 0 0,-1-1-19 0 0,0 0 1 0 0,0 0 0 0 0,0 0 0 0 0,0 0-1 0 0,0 0 1 0 0,0 0 0 0 0,0 0 0 0 0,0-1-1 0 0,1 1 1 0 0,-1 0 0 0 0,0-1-1 0 0,0 1 1 0 0,1-1 0 0 0,1-1 29 0 0,0 1 0 0 0,0-1 0 0 0,-1 0 0 0 0,1 0 1 0 0,-1 0-1 0 0,1 0 0 0 0,-1 0 0 0 0,0-1 0 0 0,3-2 0 0 0,-4 3 123 0 0,-1 1 0 0 0,1-1-1 0 0,0 0 1 0 0,-1 0 0 0 0,1 0 0 0 0,-1 0-1 0 0,0 0 1 0 0,1 0 0 0 0,-1 0-1 0 0,0 0 1 0 0,0 1 0 0 0,0-1 0 0 0,0 0-1 0 0,-1 0 1 0 0,0-3 0 0 0,1 4-110 0 0,0 0 0 0 0,-1 0 1 0 0,1 0-1 0 0,0 0 0 0 0,-1 0 0 0 0,1 0 1 0 0,-1 1-1 0 0,1-1 0 0 0,-1 0 1 0 0,1 0-1 0 0,-1 0 0 0 0,0 1 0 0 0,1-1 1 0 0,-1 0-1 0 0,0 1 0 0 0,0-1 1 0 0,0 0-1 0 0,1 1 0 0 0,-1-1 0 0 0,0 1 1 0 0,0-1-1 0 0,0 1 0 0 0,0 0 1 0 0,0-1-1 0 0,0 1 0 0 0,0 0 0 0 0,0 0 1 0 0,0 0-1 0 0,0 0 0 0 0,0-1 1 0 0,0 1-1 0 0,-1 1 0 0 0,1-1-112 0 0,0 0-1 0 0,0 1 0 0 0,0-1 0 0 0,0 1 1 0 0,1-1-1 0 0,-1 1 0 0 0,0 0 1 0 0,0-1-1 0 0,0 1 0 0 0,1 0 0 0 0,-1 0 1 0 0,0-1-1 0 0,1 1 0 0 0,-1 0 1 0 0,1 0-1 0 0,-1 0 0 0 0,1 0 0 0 0,-1 0 1 0 0,1 0-1 0 0,0 0 0 0 0,0-1 1 0 0,-1 1-1 0 0,1 0 0 0 0,0 0 0 0 0,0 0 1 0 0,0 0-1 0 0,0 0 0 0 0,0 2 1 0 0,-1 1-116 0 0,1 0 0 0 0,0 1 1 0 0,0-1-1 0 0,1 0 1 0 0,0 6-1 0 0,-1-9 172 0 0,0-1 1 0 0,0 0-1 0 0,0 1 1 0 0,0-1-1 0 0,1 0 1 0 0,-1 0-1 0 0,0 1 1 0 0,0-1-1 0 0,0 0 1 0 0,0 1-1 0 0,0-1 1 0 0,0 0-1 0 0,1 0 1 0 0,-1 1-1 0 0,0-1 1 0 0,0 0-1 0 0,0 0 1 0 0,1 1-1 0 0,-1-1 1 0 0,0 0-1 0 0,0 0 1 0 0,1 0-1 0 0,-1 1 1 0 0,0-1-1 0 0,1 0 1 0 0,-1 0-1 0 0,0 0 1 0 0,0 0 0 0 0,1 0-1 0 0,-1 0 1 0 0,0 0-1 0 0,1 0 1 0 0,-1 1-1 0 0,0-1 1 0 0,1 0-1 0 0,-1 0 1 0 0,0-1-1 0 0,1 1 1 0 0,-1 0-1 0 0,0 0 1 0 0,1 0-1 0 0,-1 0 1 0 0,0 0-1 0 0,0 0 1 0 0,1 0-1 0 0,-1 0 1 0 0,0 0-1 0 0,1-1 1 0 0,-1 1-1 0 0,0 0 1 0 0,0 0-1 0 0,1 0 1 0 0,-1-1-1 0 0,0 1 1 0 0,0 0-1 0 0,0 0 1 0 0,1-1-1 0 0,-1 1 1 0 0,1-2 21 0 0,1 1 0 0 0,-1 0 0 0 0,0-1 0 0 0,0 1 0 0 0,0-1 0 0 0,0 1 0 0 0,0-1 0 0 0,0 0 0 0 0,0-2 0 0 0,0 1 89 0 0,0 0-1 0 0,-1 0 0 0 0,0 0 1 0 0,0 0-1 0 0,0 0 1 0 0,0-5-1 0 0,0 6 27 0 0,-1 1 0 0 0,1 0 1 0 0,0 0-1 0 0,-1 0 0 0 0,1 0 0 0 0,-1-1 1 0 0,1 1-1 0 0,-1 0 0 0 0,0 0 0 0 0,1 0 1 0 0,-1 0-1 0 0,0 0 0 0 0,0 0 0 0 0,1 0 0 0 0,-1 1 1 0 0,0-1-1 0 0,0 0 0 0 0,0 0 0 0 0,0 1 1 0 0,-2-2-1 0 0</inkml:trace>
</inkml:ink>
</file>

<file path=ppt/ink/ink5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1.331"/>
    </inkml:context>
    <inkml:brush xml:id="br0">
      <inkml:brushProperty name="width" value="0.1" units="cm"/>
      <inkml:brushProperty name="height" value="0.1" units="cm"/>
      <inkml:brushProperty name="color" value="#FFCC99"/>
    </inkml:brush>
  </inkml:definitions>
  <inkml:trace contextRef="#ctx0" brushRef="#br0">37 14 7367 0 0,'-21'-13'11328'0'0,"21"13"-11305"0"0,-1 0-1 0 0,1 0 0 0 0,-1 0 1 0 0,1 0-1 0 0,-1 0 0 0 0,1 0 1 0 0,-1 0-1 0 0,1 0 0 0 0,-1 0 1 0 0,1 0-1 0 0,-1 0 1 0 0,1 0-1 0 0,-1 0 0 0 0,1 1 1 0 0,0-1-1 0 0,-1 0 0 0 0,1 0 1 0 0,-1 0-1 0 0,1 1 1 0 0,-1-1-1 0 0,1 0 0 0 0,0 0 1 0 0,-1 1-1 0 0,1-1 0 0 0,0 0 1 0 0,-1 1-1 0 0,1-1 0 0 0,-1 1 1 0 0,1 0-52 0 0,-1 1 0 0 0,1-1 0 0 0,-1 0 0 0 0,1 0 0 0 0,0 1 0 0 0,-1-1 0 0 0,1 0 0 0 0,0 1 0 0 0,0-1 0 0 0,0 2 0 0 0,1 1-119 0 0,-1 0 1 0 0,1 0-1 0 0,0 0 0 0 0,0 0 1 0 0,0 0-1 0 0,2 5 0 0 0,-2-8 123 0 0,-1 0 0 0 0,0-1 1 0 0,0 1-1 0 0,0-1 0 0 0,1 1 0 0 0,-1-1 0 0 0,0 1 0 0 0,1-1 0 0 0,-1 1 0 0 0,0-1 0 0 0,1 1 1 0 0,-1-1-1 0 0,1 1 0 0 0,-1-1 0 0 0,1 1 0 0 0,-1-1 0 0 0,0 0 0 0 0,1 1 0 0 0,0-1 0 0 0,-1 0 1 0 0,1 0-1 0 0,-1 1 0 0 0,1-1 0 0 0,-1 0 0 0 0,1 0 0 0 0,0 0 0 0 0,-1 0 0 0 0,1 0 0 0 0,-1 1 1 0 0,1-1-1 0 0,0 0 0 0 0,-1 0 0 0 0,1-1 0 0 0,-1 1 0 0 0,1 0 0 0 0,0 0 0 0 0,-1 0 0 0 0,1 0 1 0 0,-1 0-1 0 0,1-1 0 0 0,-1 1 0 0 0,1 0 0 0 0,0-1 0 0 0,-1 1 0 0 0,1 0 0 0 0,-1-1 0 0 0,0 1 1 0 0,1 0-1 0 0,-1-1 0 0 0,1 1 0 0 0,-1-1 0 0 0,1 0 0 0 0,0 0 84 0 0,0 0 0 0 0,-1-1 0 0 0,1 1-1 0 0,0 0 1 0 0,-1 0 0 0 0,1 0 0 0 0,-1-1-1 0 0,0 1 1 0 0,1 0 0 0 0,-1-1 0 0 0,0 1 0 0 0,0 0-1 0 0,0-1 1 0 0,0 1 0 0 0,0 0 0 0 0,0-1-1 0 0,0 1 1 0 0,0 0 0 0 0,0 0 0 0 0,-1-1 0 0 0,1 1-1 0 0,0 0 1 0 0,-1-1 0 0 0,1 1 0 0 0,-2-1 0 0 0,1 0 87 0 0,0 1-170 0 0,1-1 1 0 0,-1 1-1 0 0,1 0 0 0 0,-1 0 0 0 0,0 0 0 0 0,0 0 0 0 0,0 1 0 0 0,1-1 0 0 0,-1 0 1 0 0,0 0-1 0 0,0 0 0 0 0,0 1 0 0 0,0-1 0 0 0,-1 0 0 0 0,1 1 0 0 0,0-1 0 0 0,0 1 1 0 0,0 0-1 0 0,-2-1 0 0 0,3 1-47 0 0,-2 4-280 0 0,2-3 315 0 0,-1-1 0 0 0,1 0 0 0 0,0 1-1 0 0,0-1 1 0 0,-1 1 0 0 0,1-1 0 0 0,0 1-1 0 0,0-1 1 0 0,0 1 0 0 0,-1-1-1 0 0,1 1 1 0 0,0-1 0 0 0,0 1 0 0 0,0-1-1 0 0,0 1 1 0 0,0-1 0 0 0,0 1 0 0 0,0 0-1 0 0,0 0-29 0 0,0 0-1 0 0,1-1 0 0 0,-1 1 0 0 0,0 0 1 0 0,0-1-1 0 0,0 1 0 0 0,1-1 0 0 0,-1 1 1 0 0,0 0-1 0 0,1-1 0 0 0,-1 1 0 0 0,1-1 1 0 0,-1 1-1 0 0,0-1 0 0 0,1 1 1 0 0,-1-1-1 0 0,1 1 0 0 0,-1-1 0 0 0,1 1 1 0 0,1 0-1 0 0,-2-1 43 0 0,1 0 1 0 0,-1 0 0 0 0,1 0-1 0 0,-1 0 1 0 0,1 0-1 0 0,-1 0 1 0 0,0 0 0 0 0,1 0-1 0 0,-1 0 1 0 0,1 0-1 0 0,-1 0 1 0 0,1 0 0 0 0,-1 0-1 0 0,1-1 1 0 0,-1 1-1 0 0,1 0 1 0 0,-1 0 0 0 0,0 0-1 0 0,1-1 1 0 0,-1 1-1 0 0,1 0 1 0 0,-1-1 0 0 0,1 1 27 0 0,-1-1 1 0 0,1 1-1 0 0,-1-1 1 0 0,1 1-1 0 0,-1 0 0 0 0,0-1 1 0 0,1 1-1 0 0,-1-1 1 0 0,0 0-1 0 0,1 1 1 0 0,-1-1-1 0 0,0 1 1 0 0,0-1-1 0 0,0 1 1 0 0,1-1-1 0 0,-1 0 1 0 0,0 1-1 0 0,0-1 1 0 0,0 0-1 0 0,0 1 0 0 0,0-1 1 0 0,0 1-1 0 0,0-1 1 0 0,0 0-1 0 0,0 1 1 0 0,0-1-1 0 0,-1 1 1 0 0,1-1-1 0 0,0 0 1 0 0,0 1-1 0 0,-1-1 1 0 0,1 1-1 0 0,0-1 1 0 0,-1 1-1 0 0,1-1 0 0 0,0 1 1 0 0,-1-1-1 0 0,1 1 1 0 0,-1-1-1 0 0,1 1 1 0 0,-1-1-1 0 0</inkml:trace>
</inkml:ink>
</file>

<file path=ppt/ink/ink5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2.074"/>
    </inkml:context>
    <inkml:brush xml:id="br0">
      <inkml:brushProperty name="width" value="0.1" units="cm"/>
      <inkml:brushProperty name="height" value="0.1" units="cm"/>
      <inkml:brushProperty name="color" value="#FFCC99"/>
    </inkml:brush>
  </inkml:definitions>
  <inkml:trace contextRef="#ctx0" brushRef="#br0">13 1 3223 0 0,'0'0'11432'0'0,"-10"15"-9169"0"0,8-3-1731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2"/>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3:12.579"/>
    </inkml:context>
    <inkml:brush xml:id="br0">
      <inkml:brushProperty name="width" value="0.05" units="cm"/>
      <inkml:brushProperty name="height" value="0.05" units="cm"/>
      <inkml:brushProperty name="color" value="#321304"/>
    </inkml:brush>
  </inkml:definitions>
  <inkml:trace contextRef="#ctx0" brushRef="#br0">1 165 7831 0 0,'0'0'2976'0'0,"1"-6"-1966"0"0,11-10 1099 0 0,0-1-1679 0 0,2 0 0 0 0,21-21-1 0 0,-27 27 5013 0 0,-16 13-4345 0 0,3 1-1362 0 0,1 0-1 0 0,-1 0 1 0 0,1 1 0 0 0,0-1-1 0 0,0 1 1 0 0,0 0 0 0 0,1 0 0 0 0,-1 0-1 0 0,-3 7 1 0 0,-8 7-119 0 0,31-48-195 0 0,25-18 2528 0 0,-55 62-1374 0 0,11-11-711 0 0,-10 10-263 0 0,-13 11 302 0 0,26-23 236 0 0,15-19-2085 0 0,33-45 2386 0 0,-45 59-431 0 0,5-3 44 0 0,1 1-40 0 0,-8 6 30 0 0,-1-1-45 0 0,1 1-58 0 0,-1 0 45 0 0,1 0 0 0 0,0 0 0 0 0,-1 0 0 0 0,1 0 0 0 0,0 0 0 0 0,0 0 0 0 0,-1 0 0 0 0,1 1 0 0 0,0-1 0 0 0,-1 0 0 0 0,1 0-1 0 0,-1 1 1 0 0,1-1 0 0 0,0 0 0 0 0,-1 1 0 0 0,1-1 0 0 0,-1 1 0 0 0,1-1 0 0 0,-1 0 0 0 0,2 2 0 0 0,-2-2-13 0 0,0 1-1 0 0,1-1 1 0 0,0 1-1 0 0,-1-1 1 0 0,1 1 0 0 0,-1-1-1 0 0,1 0 1 0 0,-1 1 0 0 0,1-1-1 0 0,0 0 1 0 0,-1 1 0 0 0,1-1-1 0 0,0 0 1 0 0,-1 0-1 0 0,1 0 1 0 0,0 0 0 0 0,-1 1-1 0 0,1-1 1 0 0,0 0 0 0 0,1 0-1 0 0,-2 0-24 0 0,1 1 32 0 0,-1-1 55 0 0,0 1 1 0 0,1-1 0 0 0,-1 1 0 0 0,0-1-1 0 0,0 1 1 0 0,1 0 0 0 0,-1-1-1 0 0,0 1 1 0 0,0-1 0 0 0,0 1 0 0 0,0 0-1 0 0,0-1 1 0 0,0 1 0 0 0,0 0 0 0 0,0-1-1 0 0,0 1 1 0 0,0-1 0 0 0,0 1 0 0 0,0 0-1 0 0,0-1 1 0 0,-1 1 0 0 0,1 0-1 0 0,0-1 1 0 0,0 1 0 0 0,-1-1 0 0 0,0 2-1 0 0,-11 16 834 0 0,8-12-785 0 0,-21 35-40 0 0,1 1 1 0 0,-18 48-1 0 0,51-98-3242 0 0,5-8 3044 0 0,62-92 229 0 0,-32 45-578 0 0,-44 62 371 0 0,-11 22 754 0 0,-8 15-337 0 0,-26 35 1 0 0,-10 18 29 0 0,109-156-2527 0 0,-3 5 2303 0 0,-29 36-174 0 0,-13 16-26 0 0,-1 0 1 0 0,10-14 1008 0 0,-34 42 1481 0 0,-61 80-2700 0 0,-2 1 364 0 0,79-99-108 0 0,-10 21-1080 0 0,10-21 1091 0 0,0 0 0 0 0,1 0 0 0 0,-1 0 0 0 0,0 0-1 0 0,0 0 1 0 0,0 0 0 0 0,0 0 0 0 0,0 0 0 0 0,0 0 0 0 0,0 0 0 0 0,0 0-1 0 0,1 0 1 0 0,-1 0 0 0 0,0 0 0 0 0,0 0 0 0 0,0 0 0 0 0,0 0 0 0 0,0 0-1 0 0,0 1 1 0 0,0-1 0 0 0,0 0 0 0 0,0 0 0 0 0,1 0 0 0 0,-1 0-1 0 0,0 0 1 0 0,0 0 0 0 0,0 0 0 0 0,0 0 0 0 0,0 0 0 0 0,0 0 0 0 0,0 0-1 0 0,0 1 1 0 0,0-1 0 0 0,0 0 0 0 0,0 0 0 0 0,0 0 0 0 0,0 0-1 0 0,0 0 1 0 0,0 0 0 0 0,0 0 0 0 0,0 0 0 0 0,0 1 0 0 0,0-1 0 0 0,0 0-1 0 0,0 0 1 0 0,0 0 0 0 0,0 0 0 0 0,0 0 0 0 0,0 0 0 0 0,0 0 0 0 0,0 0-1 0 0,0 0 1 0 0,0 1 0 0 0,14-13-139 0 0,16-19 1497 0 0,-22 22-1115 0 0,1 0 1 0 0,0 1-1 0 0,14-9 1 0 0,9-8 1480 0 0,-30 23-1542 0 0,63-53 1510 0 0,-54 48-1575 0 0,0 0 0 0 0,21-10 0 0 0,-26 15-48 0 0,-3 1 19 0 0,-1 0 0 0 0,1-1 0 0 0,0 1 0 0 0,0-1 1 0 0,0 1-1 0 0,-1-1 0 0 0,1 0 0 0 0,-1 0 0 0 0,1 0 0 0 0,-1 0 0 0 0,2-4 1406 0 0,-4 6-1345 0 0,0-1-1 0 0,0 1 1 0 0,-1 0 0 0 0,1-1-1 0 0,0 1 1 0 0,-1-1 0 0 0,1 1-1 0 0,-1-1 1 0 0,1 1 0 0 0,0 0-1 0 0,-1-1 1 0 0,1 1 0 0 0,-1 0-1 0 0,1-1 1 0 0,-1 1 0 0 0,1 0-1 0 0,-1 0 1 0 0,1 0 0 0 0,-1-1-1 0 0,1 1 1 0 0,-1 0 0 0 0,0 0-1 0 0,1 0 1 0 0,-1 0 0 0 0,1 0-1 0 0,-1 0 1 0 0,1 0 0 0 0,-2 0-1 0 0,-16 1-37 0 0,18-1-52 0 0,-10 1-152 0 0,1 1-1 0 0,-1 0 0 0 0,1 0 0 0 0,0 1 1 0 0,-16 8-1 0 0,-11 3-129 0 0,67-38-2346 0 0,2 9 1776 0 0,-26 12 647 0 0,1 0 0 0 0,-1-1-1 0 0,14-8 348 0 0,-33 3 3092 0 0,7 7-3111 0 0,-1 1 1 0 0,1 0 0 0 0,-1 0-1 0 0,1 1 1 0 0,-1-1 0 0 0,1 1-1 0 0,-1 1 1 0 0,1-1 0 0 0,-8 2-1 0 0,-19 0-1709 0 0,60-5-1708 0 0,-21 1 4062 0 0,0 1 1 0 0,0 0 0 0 0,7 0 0 0 0,-33-3 1933 0 0,-3 0-2914 0 0,15 5 698 0 0,-12 0-2144 0 0,20 1 239 0 0,12 2 828 0 0,68 7 377 0 0,-15-3 74 0 0,-60-7 434 0 0,14 2-1914 0 0</inkml:trace>
</inkml:ink>
</file>

<file path=ppt/ink/ink6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2.793"/>
    </inkml:context>
    <inkml:brush xml:id="br0">
      <inkml:brushProperty name="width" value="0.1" units="cm"/>
      <inkml:brushProperty name="height" value="0.1" units="cm"/>
      <inkml:brushProperty name="color" value="#FFCC99"/>
    </inkml:brush>
  </inkml:definitions>
  <inkml:trace contextRef="#ctx0" brushRef="#br0">7 0 3679 0 0,'-1'4'8888'0'0,"-4"11"-9078"0"0,5-5-1200 0 0</inkml:trace>
</inkml:ink>
</file>

<file path=ppt/ink/ink6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3.233"/>
    </inkml:context>
    <inkml:brush xml:id="br0">
      <inkml:brushProperty name="width" value="0.1" units="cm"/>
      <inkml:brushProperty name="height" value="0.1" units="cm"/>
      <inkml:brushProperty name="color" value="#FFCC99"/>
    </inkml:brush>
  </inkml:definitions>
  <inkml:trace contextRef="#ctx0" brushRef="#br0">0 0 13303 0 0,'0'0'6400'0'0</inkml:trace>
</inkml:ink>
</file>

<file path=ppt/ink/ink6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3.699"/>
    </inkml:context>
    <inkml:brush xml:id="br0">
      <inkml:brushProperty name="width" value="0.1" units="cm"/>
      <inkml:brushProperty name="height" value="0.1" units="cm"/>
      <inkml:brushProperty name="color" value="#FFCC99"/>
    </inkml:brush>
  </inkml:definitions>
  <inkml:trace contextRef="#ctx0" brushRef="#br0">0 1 5063 0 0,'0'0'13460'0'0</inkml:trace>
</inkml:ink>
</file>

<file path=ppt/ink/ink6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4.456"/>
    </inkml:context>
    <inkml:brush xml:id="br0">
      <inkml:brushProperty name="width" value="0.1" units="cm"/>
      <inkml:brushProperty name="height" value="0.1" units="cm"/>
      <inkml:brushProperty name="color" value="#FFCC99"/>
    </inkml:brush>
  </inkml:definitions>
  <inkml:trace contextRef="#ctx0" brushRef="#br0">23 6 4143 0 0,'-6'6'11051'0'0,"-1"1"-11560"0"0,8-10-455 0 0,-1 3 1092 0 0,-1-1-1 0 0,1 0 1 0 0,0 1 0 0 0,0-1 0 0 0,0 0 0 0 0,0 1-1 0 0,-1-1 1 0 0,1 0 0 0 0,0 1 0 0 0,-1-1 0 0 0,1 0 0 0 0,0 1-1 0 0,-1-1 1 0 0,1 1 0 0 0,-1-2 0 0 0,-4-2-1797 0 0</inkml:trace>
</inkml:ink>
</file>

<file path=ppt/ink/ink6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5.444"/>
    </inkml:context>
    <inkml:brush xml:id="br0">
      <inkml:brushProperty name="width" value="0.1" units="cm"/>
      <inkml:brushProperty name="height" value="0.1" units="cm"/>
      <inkml:brushProperty name="color" value="#FFCC99"/>
    </inkml:brush>
  </inkml:definitions>
  <inkml:trace contextRef="#ctx0" brushRef="#br0">54 6 3223 0 0,'-7'-2'12933'0'0,"-7"0"-12511"0"0,0 1 148 0 0,3 1-1198 0 0,4-1-1862 0 0,40 5 7167 0 0</inkml:trace>
</inkml:ink>
</file>

<file path=ppt/ink/ink6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1:36.588"/>
    </inkml:context>
    <inkml:brush xml:id="br0">
      <inkml:brushProperty name="width" value="0.1" units="cm"/>
      <inkml:brushProperty name="height" value="0.1" units="cm"/>
      <inkml:brushProperty name="color" value="#FFCC99"/>
    </inkml:brush>
  </inkml:definitions>
  <inkml:trace contextRef="#ctx0" brushRef="#br0">50 7 1839 0 0,'0'0'9944'0'0,"-17"-5"-3790"0"0,15 6-6107 0 0,1-1 0 0 0,-1 1 1 0 0,1-1-1 0 0,0 1 0 0 0,0 0 1 0 0,-1 0-1 0 0,1 0 0 0 0,0-1 1 0 0,0 1-1 0 0,0 0 1 0 0,0 1-1 0 0,0-1 0 0 0,0 0 1 0 0,0 0-1 0 0,0 0 0 0 0,0 0 1 0 0,1 1-1 0 0,-1-1 0 0 0,0 3 1 0 0,0-3-137 0 0,1 0 0 0 0,0 0 0 0 0,-1 0-1 0 0,1 0 1 0 0,0 0 0 0 0,0 0 0 0 0,0 0 0 0 0,0 0 0 0 0,0 0 0 0 0,0 0 0 0 0,0 0 0 0 0,0 0 0 0 0,0 0 0 0 0,0 0 0 0 0,1 0-1 0 0,-1-1 1 0 0,0 1 0 0 0,1 0 0 0 0,-1 0 0 0 0,1 0 0 0 0,-1 0 0 0 0,1 0 0 0 0,-1 0 0 0 0,1-1 0 0 0,-1 1 0 0 0,1 0-1 0 0,0 0 1 0 0,0-1 0 0 0,1 2 0 0 0,-2-2 61 0 0,0 1-1 0 0,0-1 1 0 0,1 0 0 0 0,-1 1-1 0 0,0-1 1 0 0,1 0-1 0 0,-1 0 1 0 0,0 1 0 0 0,1-1-1 0 0,-1 0 1 0 0,1 0-1 0 0,-1 0 1 0 0,0 1 0 0 0,1-1-1 0 0,-1 0 1 0 0,1 0-1 0 0,-1 0 1 0 0,1 0 0 0 0,-1 0-1 0 0,1 0 1 0 0,-1 0-1 0 0,0 0 1 0 0,1 0 0 0 0,-1 0-1 0 0,1 0 1 0 0,-1 0-1 0 0,1 0 1 0 0,-1 0 0 0 0,0 0-1 0 0,1-1 1 0 0,-1 1-1 0 0,1 0 1 0 0,-1 0 0 0 0,0 0-1 0 0,1-1 1 0 0,-1 1-1 0 0,0 0 1 0 0,1-1 0 0 0,-1 1-1 0 0,0 0 1 0 0,1-1-1 0 0,-1 1 1 0 0,0 0 0 0 0,0-1-1 0 0,1 1 1 0 0,-1 0-1 0 0,0-1 1 0 0,0 1 0 0 0,0-1-1 0 0,1 1 1 0 0,-1 0-1 0 0,0-1 1 0 0,0 1 0 0 0,0-1-1 0 0,0 1 1 0 0,0-1-1 0 0,0 1 1 0 0,0-1 0 0 0,0-2 192 0 0,0 0 1 0 0,0 0-1 0 0,0 0 0 0 0,0 0 1 0 0,-1 1-1 0 0,1-1 1 0 0,-2-4-1 0 0,2 6-98 0 0,-1 0 1 0 0,1 0-1 0 0,0 0 0 0 0,-1 0 0 0 0,1 0 1 0 0,-1 0-1 0 0,1 0 0 0 0,-1 0 0 0 0,0 0 0 0 0,1 0 1 0 0,-1 0-1 0 0,0 1 0 0 0,0-1 0 0 0,0 0 0 0 0,1 1 1 0 0,-1-1-1 0 0,0 0 0 0 0,0 1 0 0 0,-1-1 1 0 0,1 1-105 0 0,0 0 1 0 0,1 0 0 0 0,-1 0-1 0 0,0 0 1 0 0,0 0 0 0 0,0 1-1 0 0,1-1 1 0 0,-1 0-1 0 0,0 1 1 0 0,1-1 0 0 0,-1 0-1 0 0,0 1 1 0 0,0-1 0 0 0,1 1-1 0 0,-1-1 1 0 0,1 1 0 0 0,-1-1-1 0 0,1 1 1 0 0,-1 0 0 0 0,1-1-1 0 0,-1 1 1 0 0,1 0 0 0 0,-1-1-1 0 0,1 1 1 0 0,0 0 0 0 0,-1 0-1 0 0,1-1-9 0 0,-1 1 1 0 0,1-1-1 0 0,0 0 0 0 0,0 0 0 0 0,0 0 1 0 0,0 1-1 0 0,-1-1 0 0 0,1 0 0 0 0,0 0 1 0 0,0 1-1 0 0,0-1 0 0 0,0 0 0 0 0,0 1 1 0 0,0-1-1 0 0,0 0 0 0 0,-1 0 0 0 0,1 1 0 0 0,0-1 1 0 0,0 0-1 0 0,0 1 0 0 0,0-1 0 0 0,0 0 1 0 0,0 0-1 0 0,1 1 0 0 0,-1-1 0 0 0,0 0 1 0 0,0 1-1 0 0,0-1 0 0 0,0 0 0 0 0,0 0 1 0 0,0 1-1 0 0,0-1 0 0 0,1 0 0 0 0,-1 0 0 0 0,0 1 1 0 0,0-1-1 0 0,0 0 0 0 0,0 0 0 0 0,1 0 1 0 0,-1 1-1 0 0,0-1 0 0 0,0 0 0 0 0,1 0 1 0 0,-1 0-1 0 0,0 0 0 0 0,0 1 0 0 0,1-1 0 0 0,-1 0 1 0 0,0 0-1 0 0,1 0 0 0 0,-1 0 0 0 0,1 0 26 0 0,0 0 0 0 0,-1 0 0 0 0,1 0 0 0 0,0 0 0 0 0,0 0 0 0 0,-1 0 0 0 0,1 0 0 0 0,0 0 0 0 0,0 0-1 0 0,-1-1 1 0 0,1 1 0 0 0,0 0 0 0 0,-1 0 0 0 0,1-1 0 0 0,0 1 0 0 0,-1-1 0 0 0,1 1 0 0 0,-1 0 0 0 0,1-1 0 0 0,0 1-1 0 0,0-2 1 0 0,0 1 21 0 0</inkml:trace>
</inkml:ink>
</file>

<file path=ppt/ink/ink6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5.096"/>
    </inkml:context>
    <inkml:brush xml:id="br0">
      <inkml:brushProperty name="width" value="0.05" units="cm"/>
      <inkml:brushProperty name="height" value="0.05" units="cm"/>
      <inkml:brushProperty name="color" value="#FFCC99"/>
    </inkml:brush>
  </inkml:definitions>
  <inkml:trace contextRef="#ctx0" brushRef="#br0">4 14 9671 0 0,'-4'-13'10111'0'0</inkml:trace>
</inkml:ink>
</file>

<file path=ppt/ink/ink6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6.278"/>
    </inkml:context>
    <inkml:brush xml:id="br0">
      <inkml:brushProperty name="width" value="0.05" units="cm"/>
      <inkml:brushProperty name="height" value="0.05" units="cm"/>
      <inkml:brushProperty name="color" value="#FFCC99"/>
    </inkml:brush>
  </inkml:definitions>
  <inkml:trace contextRef="#ctx0" brushRef="#br0">12 17 12383 0 0,'0'0'1119'0'0,"-9"6"1113"0"0,9-5-2263 0 0,-1 1 0 0 0,1 0 1 0 0,0-1-1 0 0,-1 1 0 0 0,1 0 0 0 0,0-1 0 0 0,0 1 1 0 0,0 0-1 0 0,0 0 0 0 0,0-1 0 0 0,1 1 0 0 0,-1 0 1 0 0,0-1-1 0 0,1 1 0 0 0,-1 0 0 0 0,1-1 0 0 0,0 1 1 0 0,-1-1-1 0 0,1 1 0 0 0,1 1 0 0 0,-1-2-38 0 0,16-2-678 0 0,-16 1 831 0 0,0-1 0 0 0,0 0 0 0 0,0 0 0 0 0,0 1 0 0 0,0-1-1 0 0,0 0 1 0 0,0 0 0 0 0,0 0 0 0 0,0-1 0 0 0,0 1 0 0 0,0 0-1 0 0,-1 0 1 0 0,1 0 0 0 0,-1 0 0 0 0,1-1 0 0 0,-1 1 0 0 0,1 0-1 0 0,-1-1 1 0 0,1 1 0 0 0,-1 0 0 0 0,0-1 0 0 0,0 1 0 0 0,0-1 0 0 0,0 1-1 0 0,0-3 1 0 0,0 3-15 0 0,0 0 0 0 0,0 0 0 0 0,-1-1 0 0 0,1 1 0 0 0,0 0-1 0 0,-1 0 1 0 0,1 0 0 0 0,0 0 0 0 0,-1 0 0 0 0,0 0 0 0 0,1 0 0 0 0,-1-1 0 0 0,0 2-1 0 0,1-1 1 0 0,-1 0 0 0 0,0 0 0 0 0,0 0 0 0 0,0 0 0 0 0,0 0 0 0 0,0 1 0 0 0,0-1-1 0 0,0 0 1 0 0,0 1 0 0 0,0-1 0 0 0,0 1 0 0 0,0-1 0 0 0,0 1 0 0 0,0-1 0 0 0,0 1-1 0 0,-1 0 1 0 0,0-1 0 0 0,1 2-90 0 0,0-1 0 0 0,1 0-1 0 0,-1 0 1 0 0,0 1 0 0 0,0-1-1 0 0,1 0 1 0 0,-1 1 0 0 0,1-1-1 0 0,-1 0 1 0 0,0 1 0 0 0,1-1-1 0 0,-1 1 1 0 0,1-1 0 0 0,-1 1-1 0 0,1 0 1 0 0,-1-1 0 0 0,1 1-1 0 0,0-1 1 0 0,-1 1 0 0 0,1 0-1 0 0,0-1 1 0 0,-1 1 0 0 0,1 0-1 0 0,0 0 1 0 0,0-1 0 0 0,0 1-1 0 0,-1 0 1 0 0,1 0 0 0 0,0-1 0 0 0,0 1-1 0 0,0 0 1 0 0,0 0 0 0 0,0 2-74 0 0,0 0 1 0 0,0-1 0 0 0,0 1 0 0 0,0 0 0 0 0,0 0-1 0 0,0-1 1 0 0,2 6 0 0 0,-2-8 49 0 0,1 1 0 0 0,-1 0 0 0 0,0-1 0 0 0,1 1 0 0 0,-1-1 0 0 0,1 1 0 0 0,-1-1 0 0 0,1 1 0 0 0,-1-1 0 0 0,1 0 0 0 0,-1 1 0 0 0,1-1 0 0 0,0 0 0 0 0,-1 1 0 0 0,1-1 0 0 0,-1 0 0 0 0,1 0 0 0 0,0 1 0 0 0,-1-1 0 0 0,1 0 0 0 0,0 0 0 0 0,-1 0 0 0 0,1 0 0 0 0,0 0 0 0 0,-1 0 0 0 0,1 0 0 0 0,0 0 0 0 0,-1 0 0 0 0,1 0 0 0 0,0-1 0 0 0,-1 1 0 0 0,1 0 0 0 0,0 0 0 0 0,-1 0 0 0 0,1-1 0 0 0,0 1 0 0 0,-1 0 0 0 0,1-1 0 0 0,-1 1 0 0 0,1-1 0 0 0,0 0 0 0 0,0 0 29 0 0,0 1-1 0 0,0-1 1 0 0,0 0-1 0 0,0 1 1 0 0,0-1-1 0 0,-1 0 0 0 0,1 0 1 0 0,0 0-1 0 0,0 0 1 0 0,-1 0-1 0 0,1 0 1 0 0,0 0-1 0 0,-1 0 1 0 0,1 0-1 0 0,-1 0 0 0 0,0 0 1 0 0,1 0-1 0 0,-1 0 1 0 0,0 0-1 0 0,0 0 1 0 0,1-1-1 0 0,-1 1 1 0 0,0 0-1 0 0,0 0 1 0 0,-1-2-1 0 0,-6-10 1131 0 0,7 12-1124 0 0,0 1 0 0 0,0 0-1 0 0,0 0 1 0 0,-1-1 0 0 0,1 1 0 0 0,0 0-1 0 0,0 0 1 0 0,0 0 0 0 0,0-1 0 0 0,0 1 0 0 0,-1 0-1 0 0,1 0 1 0 0,0 0 0 0 0,0-1 0 0 0,0 1-1 0 0,-1 0 1 0 0,1 0 0 0 0,0 0 0 0 0,0 0-1 0 0,-1 0 1 0 0,1 0 0 0 0,0 0 0 0 0,0-1-1 0 0,-1 1 1 0 0,1 0 0 0 0,0 0 0 0 0,0 0-1 0 0,-1 0 1 0 0,1 0 0 0 0,0 0 0 0 0,0 0 0 0 0,-1 0-1 0 0,1 0 1 0 0,0 0 0 0 0,0 0 0 0 0,-1 1-1 0 0,1-1 1 0 0,0 0 0 0 0,0 0 0 0 0,0 0-1 0 0,-1 0 1 0 0,1 0 0 0 0,0 0 0 0 0,0 1-1 0 0,-1-1 1 0 0,1 0 0 0 0,0 0 0 0 0,0 0-1 0 0,0 0 1 0 0,0 1 0 0 0,-1-1 0 0 0,1 0 0 0 0,0 1-1 0 0,-1 1-213 0 0</inkml:trace>
</inkml:ink>
</file>

<file path=ppt/ink/ink6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7.167"/>
    </inkml:context>
    <inkml:brush xml:id="br0">
      <inkml:brushProperty name="width" value="0.05" units="cm"/>
      <inkml:brushProperty name="height" value="0.05" units="cm"/>
      <inkml:brushProperty name="color" value="#FFCC99"/>
    </inkml:brush>
  </inkml:definitions>
  <inkml:trace contextRef="#ctx0" brushRef="#br0">30 6 12607 0 0,'0'0'2199'0'0,"-5"2"1916"0"0,-6 2-3525 0 0,10-2-663 0 0,0 0 0 0 0,0 0 0 0 0,0-1 0 0 0,0 1 0 0 0,1 0 0 0 0,-1 0 0 0 0,0 0 0 0 0,1 0 0 0 0,-1 1 0 0 0,1-1 0 0 0,0 0 0 0 0,0 0 0 0 0,0 0 0 0 0,0 0 0 0 0,0 0 0 0 0,0 0 0 0 0,1 0-1 0 0,-1 1 1 0 0,0-1 0 0 0,1 0 0 0 0,0 0 0 0 0,1 3 0 0 0,-1-4 55 0 0,-1 0 0 0 0,1 0 0 0 0,-1 1 0 0 0,1-1 0 0 0,0 0 0 0 0,-1 0 0 0 0,1-1 0 0 0,0 1 0 0 0,0 0-1 0 0,0 0 1 0 0,0 0 0 0 0,0 0 0 0 0,0-1 0 0 0,0 1 0 0 0,0 0 0 0 0,0-1 0 0 0,0 1 0 0 0,0-1 0 0 0,0 1 0 0 0,0-1 0 0 0,0 0-1 0 0,1 1 1 0 0,-1-1 0 0 0,0 0 0 0 0,0 0 0 0 0,0 0 0 0 0,1 0 0 0 0,-1 0 0 0 0,0 0 0 0 0,0 0 0 0 0,0 0 0 0 0,1-1 0 0 0,-1 1-1 0 0,0 0 1 0 0,0-1 0 0 0,0 1 0 0 0,0-1 0 0 0,0 1 0 0 0,0-1 0 0 0,2 0 0 0 0,-2 0 82 0 0,0 0-1 0 0,1-1 1 0 0,-1 1-1 0 0,0 0 1 0 0,0 0 0 0 0,0-1-1 0 0,0 1 1 0 0,0-1-1 0 0,0 1 1 0 0,0-1 0 0 0,-1 1-1 0 0,1-1 1 0 0,0 1-1 0 0,-1-1 1 0 0,1 0 0 0 0,-1 1-1 0 0,0-1 1 0 0,0 0-1 0 0,1 0 1 0 0,-1 1 0 0 0,0-1-1 0 0,0 0 1 0 0,-1 1-1 0 0,1-1 1 0 0,0 0 0 0 0,-1 1-1 0 0,1-1 1 0 0,-1 0-1 0 0,1 1 1 0 0,-1-1 0 0 0,1 1-1 0 0,-1-1 1 0 0,0 1-1 0 0,0-1 1 0 0,0 1 0 0 0,-2-3-1 0 0,2 3-48 0 0,1 0 1 0 0,-1 0-1 0 0,0 0 0 0 0,0 0 0 0 0,0 0 0 0 0,1 0 0 0 0,-1 0 1 0 0,0 0-1 0 0,0 0 0 0 0,0 1 0 0 0,-1-1 0 0 0,1 0 1 0 0,0 1-1 0 0,0-1 0 0 0,0 1 0 0 0,0-1 0 0 0,-1 1 0 0 0,1-1 1 0 0,0 1-1 0 0,0 0 0 0 0,-1 0 0 0 0,1 0 0 0 0,0-1 0 0 0,-1 1 1 0 0,1 1-1 0 0,0-1 0 0 0,0 0 0 0 0,-1 0 0 0 0,1 0 0 0 0,0 1 1 0 0,0-1-1 0 0,-1 0 0 0 0,1 1 0 0 0,0-1 0 0 0,0 1 0 0 0,0 0 1 0 0,0-1-1 0 0,0 1 0 0 0,-1 0 0 0 0,1 0 0 0 0,1-1 0 0 0,-1 1 1 0 0,0 0-1 0 0,0 0 0 0 0,0 0 0 0 0,0 0 0 0 0,1 0 1 0 0,-1 1-1 0 0,-1 1 0 0 0,2-2-63 0 0,-1 0 0 0 0,1-1 0 0 0,-1 1 0 0 0,1 0 0 0 0,-1 0 0 0 0,1 0 1 0 0,0 0-1 0 0,-1-1 0 0 0,1 1 0 0 0,0 0 0 0 0,0 0 0 0 0,-1 0 0 0 0,1 0 0 0 0,0 0 0 0 0,0 0 0 0 0,0 0 1 0 0,0 0-1 0 0,1 1 0 0 0,-1-1 6 0 0,0-1 1 0 0,0 1 0 0 0,1-1-1 0 0,-1 0 1 0 0,0 1 0 0 0,1-1-1 0 0,-1 1 1 0 0,1-1 0 0 0,-1 0-1 0 0,0 1 1 0 0,1-1 0 0 0,-1 0-1 0 0,1 1 1 0 0,-1-1-1 0 0,1 0 1 0 0,-1 0 0 0 0,1 0-1 0 0,-1 1 1 0 0,1-1 0 0 0,-1 0-1 0 0,1 0 1 0 0,-1 0 0 0 0,2 0-1 0 0,0 0-126 0 0,0 0 1 0 0,0 0-1 0 0,1 0 0 0 0,-1 0 0 0 0,0-1 0 0 0,0 1 1 0 0,1-1-1 0 0,-1 0 0 0 0,0 1 0 0 0,0-1 0 0 0,0 0 1 0 0,0 0-1 0 0,4-3 0 0 0,-5 3 152 0 0,1 0 0 0 0,-1-1 1 0 0,1 1-1 0 0,-1-1 0 0 0,0 1 1 0 0,0-1-1 0 0,1 1 0 0 0,-1-1 0 0 0,0 0 1 0 0,-1 0-1 0 0,1 0 0 0 0,0 1 1 0 0,0-4-1 0 0,-1 5 71 0 0,0-1 0 0 0,0 1 1 0 0,0 0-1 0 0,0-1 0 0 0,0 1 0 0 0,0 0 1 0 0,0 0-1 0 0,0-1 0 0 0,0 1 0 0 0,-1 0 1 0 0,1 0-1 0 0,0-1 0 0 0,0 1 1 0 0,0 0-1 0 0,0 0 0 0 0,-1-1 0 0 0,1 1 1 0 0,0 0-1 0 0,0 0 0 0 0,-1 0 0 0 0,1 0 1 0 0,0-1-1 0 0,0 1 0 0 0,-1 0 0 0 0,1 0 1 0 0,0 0-1 0 0,0 0 0 0 0,-1 0 0 0 0,1 0 1 0 0,0 0-1 0 0,-1 0 0 0 0,1 0 0 0 0,0 0 1 0 0,0 0-1 0 0,-1 0 0 0 0,1 0 0 0 0,0 0 1 0 0,-1 0-1 0 0,1 0 0 0 0,0 0 0 0 0,0 0 1 0 0,-1 0-1 0 0,-12 3 633 0 0,5 4-2601 0 0</inkml:trace>
</inkml:ink>
</file>

<file path=ppt/ink/ink6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8.205"/>
    </inkml:context>
    <inkml:brush xml:id="br0">
      <inkml:brushProperty name="width" value="0.05" units="cm"/>
      <inkml:brushProperty name="height" value="0.05" units="cm"/>
      <inkml:brushProperty name="color" value="#FFCC99"/>
    </inkml:brush>
  </inkml:definitions>
  <inkml:trace contextRef="#ctx0" brushRef="#br0">2 35 3679 0 0,'0'0'12915'0'0,"3"16"-14006"0"0,-2-16 1066 0 0,-1 1 0 0 0,1 0 0 0 0,0-1 0 0 0,-1 1 0 0 0,1 0 0 0 0,0-1 1 0 0,0 1-1 0 0,0-1 0 0 0,-1 1 0 0 0,1-1 0 0 0,0 0 0 0 0,0 1 0 0 0,0-1 0 0 0,0 0 0 0 0,0 1 0 0 0,0-1 0 0 0,0 0 0 0 0,0 0 0 0 0,0 0 0 0 0,0 0 0 0 0,0 0 0 0 0,0 0 0 0 0,0 0 0 0 0,0 0 0 0 0,0-1 0 0 0,-1 1 0 0 0,1 0 0 0 0,0 0 0 0 0,0-1 0 0 0,0 1 0 0 0,0-1 0 0 0,1 0 0 0 0,0 0 44 0 0,0 0-1 0 0,0-1 1 0 0,0 1-1 0 0,-1-1 1 0 0,1 1-1 0 0,0-1 1 0 0,-1 1-1 0 0,1-1 0 0 0,-1 0 1 0 0,1 0-1 0 0,-1 0 1 0 0,2-4-1 0 0,-3 6 108 0 0,1-1 1 0 0,-1 0-1 0 0,0 1 0 0 0,1-1 0 0 0,-1 0 1 0 0,0 0-1 0 0,0 1 0 0 0,1-1 0 0 0,-1 0 0 0 0,0 0 1 0 0,0 0-1 0 0,0 1 0 0 0,0-1 0 0 0,0 0 0 0 0,0 0 1 0 0,0 0-1 0 0,0 1 0 0 0,0-1 0 0 0,-1 0 0 0 0,1 0 1 0 0,0 1-1 0 0,0-1 0 0 0,-1 0 0 0 0,1 0 0 0 0,-1 1 1 0 0,1-1-1 0 0,0 0 0 0 0,-1 1 0 0 0,1-1 1 0 0,-1 1-1 0 0,1-1 0 0 0,-1 0 0 0 0,0 1 0 0 0,1-1 1 0 0,-1 1-1 0 0,0 0 0 0 0,1-1 0 0 0,-1 1 0 0 0,0-1 1 0 0,-1 1-1 0 0,0-1 37 0 0,0 1 0 0 0,0-1 0 0 0,0 1 0 0 0,0 0 0 0 0,0 0 0 0 0,0 0 0 0 0,0 0 0 0 0,0 0 0 0 0,0 0 0 0 0,0 1 0 0 0,0-1 0 0 0,1 1 0 0 0,-1-1 0 0 0,-3 2 0 0 0,4-1-201 0 0,0-1-1 0 0,0 1 0 0 0,0-1 1 0 0,0 1-1 0 0,0 0 1 0 0,0 0-1 0 0,0-1 0 0 0,0 1 1 0 0,0 0-1 0 0,1 0 1 0 0,-1 0-1 0 0,0 0 0 0 0,1 0 1 0 0,-1 0-1 0 0,0 0 1 0 0,1 0-1 0 0,-1 0 0 0 0,1 0 1 0 0,-1 3-1 0 0,1-4-54 0 0,0 2-328 0 0,0-2 323 0 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3:18.055"/>
    </inkml:context>
    <inkml:brush xml:id="br0">
      <inkml:brushProperty name="width" value="0.05" units="cm"/>
      <inkml:brushProperty name="height" value="0.05" units="cm"/>
      <inkml:brushProperty name="color" value="#321304"/>
    </inkml:brush>
  </inkml:definitions>
  <inkml:trace contextRef="#ctx0" brushRef="#br0">36 73 5983 0 0,'7'-8'7798'0'0,"2"2"-3924"0"0,22-9-4248 0 0,-15 8 1064 0 0,20-8 820 0 0,-38 14-1400 0 0,1 1 1 0 0,-1-1 0 0 0,0 1-1 0 0,0 0 1 0 0,1-1 0 0 0,-1 1 0 0 0,0 0-1 0 0,0 0 1 0 0,0 0 0 0 0,1 0-1 0 0,-3 1 1 0 0,1-1 33 0 0,-23-2 322 0 0,18 1-521 0 0,1 1 0 0 0,-1 0 1 0 0,0 0-1 0 0,-9 2 1 0 0,14-2 154 0 0,0 0-1 0 0,0 0 1 0 0,0 0 0 0 0,0 0 0 0 0,0 0 0 0 0,-5-2 0 0 0,6 2 1497 0 0,-5-2-1237 0 0,14 1-1286 0 0,4 1 868 0 0,0 0-1 0 0,21-3 0 0 0,-21 1 16 0 0,1 1 0 0 0,-1 0-1 0 0,15 2 1 0 0,-25-1 43 0 0,1 0 0 0 0,0 1 0 0 0,0-1 0 0 0,30 3 0 0 0,-25-2 112 0 0,-22 11 221 0 0,-72 33-394 0 0,59-26-72 0 0,28-19 162 0 0,21-8-1573 0 0,-10 0 1712 0 0,2 0 0 0 0,25-11 0 0 0,19 0 88 0 0,-4 4-75 0 0,-48 13-141 0 0,0 0-1 0 0,0 0 0 0 0,0 1 0 0 0,0-1 1 0 0,1 2-1 0 0,6-2 0 0 0,-10 2-39 0 0,19 0-19 0 0,12 0-794 0 0,-21 2 621 0 0,-11-2 40 0 0</inkml:trace>
</inkml:ink>
</file>

<file path=ppt/ink/ink6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09.953"/>
    </inkml:context>
    <inkml:brush xml:id="br0">
      <inkml:brushProperty name="width" value="0.05" units="cm"/>
      <inkml:brushProperty name="height" value="0.05" units="cm"/>
      <inkml:brushProperty name="color" value="#FFCC99"/>
    </inkml:brush>
  </inkml:definitions>
  <inkml:trace contextRef="#ctx0" brushRef="#br0">139 8 6911 0 0,'-1'-1'623'0'0,"1"1"-444"0"0,0-1 0 0 0,0 1-1 0 0,-1 0 1 0 0,1-1 0 0 0,0 1 0 0 0,-1-1 0 0 0,1 1-1 0 0,0 0 1 0 0,-1-1 0 0 0,1 1 0 0 0,0 0-1 0 0,-1-1 1 0 0,1 1 0 0 0,-1 0 0 0 0,1 0 0 0 0,-1-1-1 0 0,1 1 1 0 0,0 0 0 0 0,-1 0 0 0 0,1 0-1 0 0,-1 0 1 0 0,1 0 0 0 0,-1 0 0 0 0,1 0 0 0 0,-1-1-1 0 0,0 2 1 0 0,-12 0 3279 0 0,12 0-3452 0 0,-1-1 349 0 0,0 1 1 0 0,-1-1-1 0 0,1 1 1 0 0,0 0-1 0 0,-1 0 1 0 0,1 0 0 0 0,0 0-1 0 0,0 0 1 0 0,0 1-1 0 0,0-1 1 0 0,0 1 0 0 0,0-1-1 0 0,1 1 1 0 0,-3 2-1 0 0,1 0-470 0 0,0 1-1 0 0,1-1 1 0 0,-1 1 0 0 0,-2 8-1 0 0,2-8 74 0 0,0 1 0 0 0,1 0-1 0 0,-2-1 1 0 0,-3 7 0 0 0,5-11 207 0 0,1 1 1 0 0,0-1-1 0 0,0 0 1 0 0,-1 0-1 0 0,1 0 0 0 0,0 0 1 0 0,-1-1-1 0 0,1 1 1 0 0,-1 0-1 0 0,1 0 0 0 0,-1-1 1 0 0,1 1-1 0 0,-1-1 1 0 0,-2 1-1 0 0,-16 6-78 0 0,19-7-181 0 0,3 2-1926 0 0,-2-1 1932 0 0,0-1-1 0 0,1 1 1 0 0,-1-1 0 0 0,1 1-1 0 0,-1-1 1 0 0,0 0 0 0 0,1 1-1 0 0,-1-1 1 0 0,1 0-1 0 0,-1 0 1 0 0,1 1 0 0 0,-1-1-1 0 0,1 0 1 0 0,-1 0 0 0 0,1 0-1 0 0,-1 0 1 0 0,1 1 0 0 0,0-1-1 0 0,0 0 1 0 0,17 2-206 0 0,-16-2 66 0 0,1 1 173 0 0,0-1 0 0 0,0 0 0 0 0,0-1 0 0 0,0 1 0 0 0,0 0 0 0 0,0-1 0 0 0,0 0 0 0 0,0 0 0 0 0,0 0 0 0 0,0 0 0 0 0,0 0 0 0 0,0 0 0 0 0,-1-1 0 0 0,1 1 0 0 0,0-1 0 0 0,-1 0 0 0 0,0 0 0 0 0,1 0 0 0 0,1-2-1 0 0,1-2 118 0 0,1 0-1 0 0,-2 0 0 0 0,1-1 0 0 0,-1 0 1 0 0,0 0-1 0 0,4-8 0 0 0,-8 14 150 0 0,0 1 0 0 0,1-1-1 0 0,-1 1 1 0 0,0-1 0 0 0,1 0-1 0 0,-1 1 1 0 0,0-1 0 0 0,0 1-1 0 0,0-1 1 0 0,1 0 0 0 0,-1 1 0 0 0,0-1-1 0 0,0 0 1 0 0,0 1 0 0 0,0-1-1 0 0,0 0 1 0 0,0 1 0 0 0,0-1-1 0 0,-1 0 1 0 0,1 1 0 0 0,0-1-1 0 0,0 0 1 0 0,-1 0 0 0 0,1 0-165 0 0,-1 1 1 0 0,1 0-1 0 0,-1 0 0 0 0,1-1 1 0 0,-1 1-1 0 0,0 0 1 0 0,1 0-1 0 0,-1 0 0 0 0,1-1 1 0 0,-1 1-1 0 0,0 0 1 0 0,1 0-1 0 0,-1 0 1 0 0,1 0-1 0 0,-1 0 0 0 0,0 0 1 0 0,1 0-1 0 0,-1 1 1 0 0,1-1-1 0 0,-2 0 0 0 0,-1 1-191 0 0,0 0 1 0 0,0 0-1 0 0,0 0 0 0 0,0 1 0 0 0,0-1 0 0 0,0 1 0 0 0,-5 3 0 0 0,7-4 139 0 0,0 0-1 0 0,0 0 1 0 0,0 0 0 0 0,0 0-1 0 0,0 0 1 0 0,0 0-1 0 0,1 0 1 0 0,-1 0 0 0 0,1 0-1 0 0,-1 0 1 0 0,0 1-1 0 0,1-1 1 0 0,-1 2 0 0 0,1-3-79 0 0,0 1 0 0 0,0-1 0 0 0,0 1 0 0 0,0-1 0 0 0,0 1 0 0 0,0-1 0 0 0,0 1 0 0 0,0-1 1 0 0,0 1-1 0 0,1-1 0 0 0,-1 1 0 0 0,0-1 0 0 0,0 1 0 0 0,0-1 0 0 0,1 1 0 0 0,-1-1 0 0 0,0 1 0 0 0,1-1 1 0 0,-1 0-1 0 0,0 1 0 0 0,1-1 0 0 0,-1 1 0 0 0,1-1 0 0 0,0 1-41 0 0,1 0 0 0 0,-1-1 0 0 0,0 1-1 0 0,1-1 1 0 0,-1 1 0 0 0,1-1 0 0 0,-1 0 0 0 0,1 1 0 0 0,-1-1-1 0 0,0 0 1 0 0,1 0 0 0 0,-1 0 0 0 0,1 0 0 0 0,-1 0 0 0 0,1-1 0 0 0,-1 1-1 0 0,1 0 1 0 0,-1-1 0 0 0,1 1 0 0 0,-1-1 0 0 0,3 0 0 0 0,-2 0 149 0 0,0-1 0 0 0,0 1 1 0 0,0 0-1 0 0,0-1 0 0 0,0 1 0 0 0,0-1 1 0 0,0 1-1 0 0,-1-1 0 0 0,1 0 1 0 0,1-2-1 0 0,-2 3 119 0 0,0 0 0 0 0,-1 0 0 0 0,1 0-1 0 0,-1 0 1 0 0,1 0 0 0 0,-1-1 0 0 0,0 1 0 0 0,1 0 0 0 0,-1 0 0 0 0,0 0 0 0 0,0 0-1 0 0,0 0 1 0 0,0-1 0 0 0,0 1 0 0 0,0 0 0 0 0,0 0 0 0 0,0 0 0 0 0,0 0 0 0 0,0-1-1 0 0,-1 1 1 0 0,1 0 0 0 0,-1 0 0 0 0,0-1 0 0 0,1 2 43 0 0,-19-8 2244 0 0,6 8-3091 0 0,10 1-89 0 0</inkml:trace>
</inkml:ink>
</file>

<file path=ppt/ink/ink6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0.919"/>
    </inkml:context>
    <inkml:brush xml:id="br0">
      <inkml:brushProperty name="width" value="0.05" units="cm"/>
      <inkml:brushProperty name="height" value="0.05" units="cm"/>
      <inkml:brushProperty name="color" value="#FFCC99"/>
    </inkml:brush>
  </inkml:definitions>
  <inkml:trace contextRef="#ctx0" brushRef="#br0">21 4 4607 0 0,'-4'2'13646'0'0,"-5"4"-12196"0"0,8-5-1498 0 0,0 1 0 0 0,0-1 0 0 0,0 1 0 0 0,0 0 0 0 0,1-1 0 0 0,-1 1 0 0 0,1 0 0 0 0,-1 0 0 0 0,1-1 0 0 0,0 1-1 0 0,-1 0 1 0 0,1 0 0 0 0,0 0 0 0 0,0-1 0 0 0,1 1 0 0 0,-1 0 0 0 0,0 0 0 0 0,0 0 0 0 0,1-1 0 0 0,-1 1 0 0 0,1 0 0 0 0,0 0 0 0 0,1 2 0 0 0,-2-3 25 0 0,1 0 0 0 0,-1 0 0 0 0,1 0 1 0 0,0 0-1 0 0,-1-1 0 0 0,1 1 1 0 0,0 0-1 0 0,0 0 0 0 0,0-1 0 0 0,0 1 1 0 0,0 0-1 0 0,-1-1 0 0 0,1 1 0 0 0,0-1 1 0 0,0 1-1 0 0,0-1 0 0 0,0 1 1 0 0,1-1-1 0 0,-1 0 0 0 0,0 1 0 0 0,0-1 1 0 0,0 0-1 0 0,0 0 0 0 0,0 0 0 0 0,0 0 1 0 0,0 0-1 0 0,0 0 0 0 0,1 0 0 0 0,-1-1 1 0 0,0 1-1 0 0,0 0 0 0 0,0 0 1 0 0,0-1-1 0 0,0 1 0 0 0,0-1 0 0 0,0 1 1 0 0,0-1-1 0 0,2-1 0 0 0,-2 1 136 0 0,0 1 0 0 0,1-1 0 0 0,-1-1 0 0 0,0 1 0 0 0,1 0 0 0 0,-1 0 0 0 0,0 0 0 0 0,0-1 0 0 0,0 1 0 0 0,0 0 0 0 0,0-1 0 0 0,0 1 0 0 0,-1-1 0 0 0,1 1 0 0 0,0-1 0 0 0,-1 0 0 0 0,1 1 0 0 0,-1-1 0 0 0,0 0 0 0 0,1 1 0 0 0,-1-1 0 0 0,0 0 1 0 0,0-2-1 0 0,0 2 10 0 0,-1 1 0 0 0,1 0 0 0 0,0-1 0 0 0,-1 1 0 0 0,1 0 0 0 0,-1 0 0 0 0,1-1 0 0 0,-1 1 0 0 0,0 0 0 0 0,1 0 0 0 0,-1 0 1 0 0,0 0-1 0 0,0 0 0 0 0,0 0 0 0 0,0 0 0 0 0,0 0 0 0 0,0 0 0 0 0,0 0 0 0 0,0 1 0 0 0,0-1 0 0 0,0 0 0 0 0,-1 1 0 0 0,1-1 1 0 0,0 1-1 0 0,0-1 0 0 0,-1 1 0 0 0,1 0 0 0 0,0-1 0 0 0,-1 1 0 0 0,0 0 0 0 0,0 0-134 0 0,1 0 0 0 0,-1 0 0 0 0,1 0 0 0 0,0 1-1 0 0,-1-1 1 0 0,1 0 0 0 0,-1 1 0 0 0,1-1 0 0 0,0 1 0 0 0,-1-1 0 0 0,1 1-1 0 0,0 0 1 0 0,0-1 0 0 0,-1 1 0 0 0,1 0 0 0 0,0 0 0 0 0,0 0 0 0 0,0 0 0 0 0,0 0-1 0 0,0 0 1 0 0,0 0 0 0 0,-1 2 0 0 0,2-2-62 0 0,-1 0-1 0 0,1-1 1 0 0,-1 1-1 0 0,1 0 1 0 0,-1 0-1 0 0,1-1 1 0 0,0 1-1 0 0,0 0 1 0 0,-1 0-1 0 0,1 0 1 0 0,0 0-1 0 0,0-1 1 0 0,0 1-1 0 0,0 0 1 0 0,0 0 0 0 0,0 0-1 0 0,0 0 1 0 0,0-1-1 0 0,0 1 1 0 0,0 0-1 0 0,0 0 1 0 0,1 0-1 0 0,-1 0 1 0 0,0-1-1 0 0,1 1 1 0 0,-1 0-1 0 0,0 0 1 0 0,1-1 0 0 0,-1 1-1 0 0,1 0 1 0 0,-1-1-1 0 0,1 1 1 0 0,0 0-1 0 0,-1-1 1 0 0,1 1-1 0 0,0-1 1 0 0,-1 1-1 0 0,2 0 1 0 0,-1-1-69 0 0,0 1 1 0 0,0-1-1 0 0,0 0 0 0 0,0 1 1 0 0,0-1-1 0 0,0 0 0 0 0,0 0 1 0 0,0 0-1 0 0,0 0 0 0 0,0 0 1 0 0,0 0-1 0 0,0 0 1 0 0,0 0-1 0 0,0 0 0 0 0,0 0 1 0 0,0 0-1 0 0,0-1 0 0 0,0 1 1 0 0,0 0-1 0 0,0-1 0 0 0,0 1 1 0 0,2-2-1 0 0,-3 2 227 0 0,1 0-1 0 0,-1-1 1 0 0,0 1-1 0 0,1 0 1 0 0,-1-1-1 0 0,1 1 1 0 0,-1-1-1 0 0,0 1 1 0 0,1-1-1 0 0,-1 1 1 0 0,0-1 0 0 0,1 1-1 0 0,-1-1 1 0 0,0 1-1 0 0,0-1 1 0 0,0 1-1 0 0,1-1 1 0 0,-1 1-1 0 0,0-1 1 0 0,0 1-1 0 0,0-1 1 0 0,0 1-1 0 0,0-1 1 0 0,0 0-1 0 0,0 1 1 0 0,0-1 0 0 0,0 1-1 0 0,0-1 1 0 0,-1 1-1 0 0,1-1 1 0 0,0 1-1 0 0,0-1 1 0 0,0 1-1 0 0,-1-1 1 0 0,1 1-1 0 0,0-1 1 0 0,0 1-1 0 0,-1-1 1 0 0,1 1 0 0 0,-1-1-1 0 0,1 1 1 0 0,-1-1-1 0 0,0 0 57 0 0,-8-8 1091 0 0,9 9-1285 0 0,0 0 1 0 0,-1 0 0 0 0,1 0 0 0 0,0-1 0 0 0,-1 1 0 0 0,1 0 0 0 0,0 0 0 0 0,0 0 0 0 0,-1 0 0 0 0,1 0 0 0 0,0-1 0 0 0,-1 1-1 0 0,1 0 1 0 0,0 0 0 0 0,-1 0 0 0 0,1 0 0 0 0,0 0 0 0 0,-1 0 0 0 0,1 0 0 0 0,0 0 0 0 0,-1 0 0 0 0,1 1 0 0 0,0-1 0 0 0,-1 0-1 0 0,1 0 1 0 0,0 0 0 0 0,0 0 0 0 0,-1 0 0 0 0,1 0 0 0 0,0 1 0 0 0,-1-1 0 0 0,1 0 0 0 0,0 0 0 0 0,0 0 0 0 0,-1 1 0 0 0,-1 1-1046 0 0</inkml:trace>
</inkml:ink>
</file>

<file path=ppt/ink/ink6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1.944"/>
    </inkml:context>
    <inkml:brush xml:id="br0">
      <inkml:brushProperty name="width" value="0.05" units="cm"/>
      <inkml:brushProperty name="height" value="0.05" units="cm"/>
      <inkml:brushProperty name="color" value="#FFCC99"/>
    </inkml:brush>
  </inkml:definitions>
  <inkml:trace contextRef="#ctx0" brushRef="#br0">44 12 2303 0 0,'-7'-3'11754'0'0,"-5"-2"-5036"0"0,11 6-6674 0 0,-1-1 1 0 0,1 1-1 0 0,0-1 0 0 0,0 1 0 0 0,-1-1 0 0 0,1 1 0 0 0,0 0 1 0 0,0-1-1 0 0,0 1 0 0 0,0 0 0 0 0,0 0 0 0 0,0 0 0 0 0,0 0 1 0 0,0 0-1 0 0,1 0 0 0 0,-1 0 0 0 0,0 0 0 0 0,0 0 0 0 0,1 0 1 0 0,-1 0-1 0 0,1 1 0 0 0,-1-1 0 0 0,1 0 0 0 0,0 0 0 0 0,-1 1 1 0 0,1-1-1 0 0,0 0 0 0 0,0 0 0 0 0,0 1 0 0 0,0 0 0 0 0,-1 2-139 0 0,1-1 0 0 0,0 1-1 0 0,0 0 1 0 0,0-1-1 0 0,1 1 1 0 0,-1-1 0 0 0,1 1-1 0 0,0-1 1 0 0,0 1 0 0 0,1 2-1 0 0,-1-4 40 0 0,-1-1 1 0 0,1 0-1 0 0,0 0 0 0 0,-1 0 0 0 0,1 0 0 0 0,0 0 0 0 0,0 0 1 0 0,0 0-1 0 0,0 0 0 0 0,0 0 0 0 0,0 0 0 0 0,0 0 1 0 0,0 0-1 0 0,0-1 0 0 0,0 1 0 0 0,1-1 0 0 0,-1 1 0 0 0,0-1 1 0 0,0 1-1 0 0,1-1 0 0 0,-1 1 0 0 0,0-1 0 0 0,0 0 1 0 0,1 0-1 0 0,-1 0 0 0 0,0 0 0 0 0,1 0 0 0 0,-1 0 0 0 0,0 0 1 0 0,1 0-1 0 0,-1-1 0 0 0,0 1 0 0 0,1 0 0 0 0,-1-1 1 0 0,0 1-1 0 0,0-1 0 0 0,1 1 0 0 0,-1-1 0 0 0,0 0 0 0 0,2-1 1 0 0,-1 1 74 0 0,-1 0 1 0 0,1-1-1 0 0,0 1 1 0 0,-1 0-1 0 0,1-1 1 0 0,-1 0-1 0 0,1 1 1 0 0,-1-1 0 0 0,0 0-1 0 0,1 0 1 0 0,-1 0-1 0 0,0 0 1 0 0,0 0-1 0 0,-1 0 1 0 0,1 0-1 0 0,0 0 1 0 0,-1 0-1 0 0,1 0 1 0 0,-1 0-1 0 0,0 0 1 0 0,1-1 0 0 0,-1 1-1 0 0,0 0 1 0 0,-1-4-1 0 0,1 4 149 0 0,-1 0 1 0 0,0-1-1 0 0,0 1 0 0 0,0 0 0 0 0,0 0 0 0 0,0 0 0 0 0,0-1 0 0 0,-1 2 1 0 0,1-1-1 0 0,-1 0 0 0 0,1 0 0 0 0,-1 0 0 0 0,0 1 0 0 0,0-1 1 0 0,0 0-1 0 0,0 1 0 0 0,-3-2 0 0 0,4 3-183 0 0,0-1 1 0 0,0 1-1 0 0,0-1 1 0 0,0 1-1 0 0,0 0 0 0 0,0 0 1 0 0,0-1-1 0 0,-1 1 1 0 0,1 0-1 0 0,0 0 0 0 0,0 0 1 0 0,0 0-1 0 0,0 0 1 0 0,-1 0-1 0 0,1 1 0 0 0,0-1 1 0 0,0 0-1 0 0,0 1 1 0 0,0-1-1 0 0,0 1 0 0 0,0-1 1 0 0,0 1-1 0 0,0-1 1 0 0,0 1-1 0 0,0 0 0 0 0,0-1 1 0 0,0 1-1 0 0,0 0 1 0 0,0 0-1 0 0,1 0 0 0 0,-1-1 1 0 0,0 1-1 0 0,1 0 1 0 0,-1 0-1 0 0,0 0 0 0 0,1 0 1 0 0,-1 2-1 0 0,0-1-124 0 0,0 1 0 0 0,0-1 0 0 0,0 1 0 0 0,0 0 0 0 0,0-1 0 0 0,1 1 0 0 0,-1-1 0 0 0,1 1 0 0 0,0 0 0 0 0,0 0-1 0 0,0-1 1 0 0,0 6 0 0 0,1-7 73 0 0,-1-1-1 0 0,0 1 1 0 0,0-1-1 0 0,0 1 1 0 0,1 0-1 0 0,-1-1 1 0 0,0 1-1 0 0,0-1 1 0 0,1 1-1 0 0,-1-1 1 0 0,1 1-1 0 0,-1-1 1 0 0,0 1-1 0 0,1-1 1 0 0,-1 1-1 0 0,1-1 1 0 0,-1 1-1 0 0,1-1 1 0 0,0 0-1 0 0,-1 1 1 0 0,1-1-1 0 0,0 0 1 0 0,0 1-45 0 0,0-1 0 0 0,1 0 0 0 0,-1 0 0 0 0,0 0 1 0 0,0 0-1 0 0,1 0 0 0 0,-1-1 0 0 0,0 1 0 0 0,0 0 0 0 0,0 0 1 0 0,1-1-1 0 0,-1 1 0 0 0,0-1 0 0 0,0 1 0 0 0,2-2 1 0 0,-1 1 117 0 0,0-1 0 0 0,-1 1 0 0 0,1-1 0 0 0,-1 1 0 0 0,1-1 0 0 0,-1 0 0 0 0,0 0 0 0 0,0 1 1 0 0,0-1-1 0 0,0 0 0 0 0,0 0 0 0 0,0 0 0 0 0,0-2 0 0 0,0 3 73 0 0,-1 0 0 0 0,0 1 0 0 0,1-1 0 0 0,-1 1 0 0 0,0-1 0 0 0,0 0 0 0 0,0 1 0 0 0,1-1 0 0 0,-1 0 0 0 0,0 1 1 0 0,0-1-1 0 0,0 0 0 0 0,0 1 0 0 0,0-1 0 0 0,0 0 0 0 0,0 1 0 0 0,-1-1 0 0 0,1 1 0 0 0,0-1 0 0 0,0 0 0 0 0,0 1 0 0 0,-1-1 0 0 0,1 1 0 0 0,0-1 0 0 0,-1 0 0 0 0,1 1 0 0 0,0-1 0 0 0,-1 1 0 0 0,1-1 0 0 0,-1 1 0 0 0,1-1 0 0 0,-1 1 0 0 0,1 0 0 0 0,-1-1 0 0 0,1 1 0 0 0,-1-1 1 0 0,1 1-1 0 0,-1 0 0 0 0,0 0 0 0 0,1-1 0 0 0,-1 1 0 0 0,1 0 0 0 0,-1 0 0 0 0,0 0 0 0 0,0 0 0 0 0,0 0-65 0 0,0 0 0 0 0,0 0 0 0 0,1 0 0 0 0,-1 0 1 0 0,0 0-1 0 0,1 0 0 0 0,-1 1 0 0 0,0-1 0 0 0,1 0 0 0 0,-1 1 1 0 0,0-1-1 0 0,1 0 0 0 0,-1 1 0 0 0,1-1 0 0 0,-1 1 0 0 0,0-1 0 0 0,1 1 1 0 0,-1-1-1 0 0,1 1 0 0 0,-1-1 0 0 0,1 1 0 0 0,0 0 0 0 0,-1-1 1 0 0,1 1-1 0 0,0-1 0 0 0,-1 1 0 0 0,1 0 0 0 0,0 0 0 0 0,-2 11-1352 0 0,5-2-4148 0 0</inkml:trace>
</inkml:ink>
</file>

<file path=ppt/ink/ink6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2.782"/>
    </inkml:context>
    <inkml:brush xml:id="br0">
      <inkml:brushProperty name="width" value="0.05" units="cm"/>
      <inkml:brushProperty name="height" value="0.05" units="cm"/>
      <inkml:brushProperty name="color" value="#FFCC99"/>
    </inkml:brush>
  </inkml:definitions>
  <inkml:trace contextRef="#ctx0" brushRef="#br0">10 8 6447 0 0,'-2'3'10974'0'0,"-6"9"-10201"0"0,8-10-881 0 0,0 1 0 0 0,0-1-1 0 0,0 1 1 0 0,1 0 0 0 0,-1-1 0 0 0,1 1 0 0 0,0-1 0 0 0,-1 1-1 0 0,1-1 1 0 0,0 1 0 0 0,2 3 0 0 0,-3-6 70 0 0,1 1 0 0 0,-1-1 0 0 0,0 1 0 0 0,1 0 0 0 0,-1-1 0 0 0,0 1 0 0 0,1-1 0 0 0,-1 1 0 0 0,1-1 0 0 0,-1 1 0 0 0,0-1 0 0 0,1 1 0 0 0,-1-1 0 0 0,1 1 0 0 0,0-1 0 0 0,-1 0 0 0 0,1 1 0 0 0,-1-1 0 0 0,1 0 0 0 0,-1 0 0 0 0,1 1 0 0 0,0-1 1 0 0,-1 0-1 0 0,1 0 0 0 0,0 0 0 0 0,-1 0 0 0 0,1 0 0 0 0,0 0 0 0 0,-1 0 0 0 0,1 0 0 0 0,0 0 0 0 0,-1 0 0 0 0,1 0 0 0 0,0 0 0 0 0,-1 0 0 0 0,1-1 0 0 0,-1 1 0 0 0,1 0 0 0 0,0 0 0 0 0,-1-1 0 0 0,1 1 0 0 0,-1 0 0 0 0,1-1 0 0 0,-1 1 0 0 0,1-1 0 0 0,-1 1 0 0 0,1-1 0 0 0,-1 1 0 0 0,1-1 0 0 0,-1 0 0 0 0,2-1 119 0 0,-1 0-1 0 0,0 0 1 0 0,0 0-1 0 0,0 0 0 0 0,0 0 1 0 0,0 0-1 0 0,0 0 1 0 0,-1 0-1 0 0,1-1 0 0 0,-1 1 1 0 0,0 0-1 0 0,1 0 1 0 0,-1-1-1 0 0,0-3 1 0 0,0 5 5 0 0,0 0 0 0 0,0 0 0 0 0,0 0 0 0 0,-1 0 0 0 0,1 0 0 0 0,0 0 0 0 0,0 0 1 0 0,0 0-1 0 0,-1 0 0 0 0,1 0 0 0 0,-1 1 0 0 0,1-1 0 0 0,0 0 0 0 0,-1 0 0 0 0,1 0 1 0 0,-1 1-1 0 0,0-1 0 0 0,1 0 0 0 0,-1 0 0 0 0,0 1 0 0 0,1-1 0 0 0,-1 1 0 0 0,0-1 1 0 0,0 0-1 0 0,0 1 0 0 0,1-1 0 0 0,-1 1 0 0 0,0 0 0 0 0,0-1 0 0 0,0 1 1 0 0,0 0-1 0 0,0 0 0 0 0,0-1 0 0 0,0 1 0 0 0,0 0 0 0 0,0 0 0 0 0,0 0 0 0 0,-1 0 1 0 0,2 1-148 0 0,-1-1 0 0 0,0 1 1 0 0,0-1-1 0 0,1 1 0 0 0,-1-1 1 0 0,0 1-1 0 0,1-1 0 0 0,-1 1 1 0 0,0 0-1 0 0,1-1 0 0 0,-1 1 1 0 0,1 0-1 0 0,-1 0 0 0 0,1-1 1 0 0,0 1-1 0 0,-1 0 0 0 0,1 0 1 0 0,0 0-1 0 0,-1 0 0 0 0,1 0 1 0 0,0-1-1 0 0,0 1 0 0 0,0 0 1 0 0,0 0-1 0 0,0 0 0 0 0,0 0 1 0 0,0 0-1 0 0,0 1 0 0 0,0-1-20 0 0,0 0 0 0 0,0-1-1 0 0,0 1 1 0 0,-1 0-1 0 0,1 0 1 0 0,1 0 0 0 0,-1 0-1 0 0,0 0 1 0 0,0 0-1 0 0,0 0 1 0 0,0-1-1 0 0,1 1 1 0 0,-1 0 0 0 0,0 0-1 0 0,1 0 1 0 0,-1-1-1 0 0,1 1 1 0 0,-1 0 0 0 0,1 0-1 0 0,-1-1 1 0 0,1 1-1 0 0,-1 0 1 0 0,1-1 0 0 0,0 1-1 0 0,-1-1 1 0 0,1 1-1 0 0,1 0 1 0 0,-1-1 24 0 0,-1 0 0 0 0,1 0-1 0 0,0 0 1 0 0,-1 0 0 0 0,1 0 0 0 0,0-1 0 0 0,-1 1 0 0 0,1 0-1 0 0,0 0 1 0 0,-1-1 0 0 0,1 1 0 0 0,0 0 0 0 0,-1-1 0 0 0,1 1-1 0 0,-1-1 1 0 0,1 1 0 0 0,-1-1 0 0 0,1 1 0 0 0,-1-1 0 0 0,0 1 0 0 0,1-1-1 0 0,-1 1 1 0 0,1-1 0 0 0,-1 0 0 0 0,6-17 917 0 0,-11 13 592 0 0,3 5-1094 0 0</inkml:trace>
</inkml:ink>
</file>

<file path=ppt/ink/ink6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3.497"/>
    </inkml:context>
    <inkml:brush xml:id="br0">
      <inkml:brushProperty name="width" value="0.05" units="cm"/>
      <inkml:brushProperty name="height" value="0.05" units="cm"/>
      <inkml:brushProperty name="color" value="#FFCC99"/>
    </inkml:brush>
  </inkml:definitions>
  <inkml:trace contextRef="#ctx0" brushRef="#br0">12 1 7831 0 0,'-3'3'7215'0'0,"-4"5"-6886"0"0,6-6-405 0 0,1-1-1 0 0,0 1 1 0 0,0-1-1 0 0,0 0 1 0 0,0 1-1 0 0,0-1 0 0 0,0 1 1 0 0,1-1-1 0 0,-1 0 1 0 0,0 1-1 0 0,1-1 1 0 0,-1 1-1 0 0,1-1 1 0 0,-1 0-1 0 0,1 0 1 0 0,0 1-1 0 0,-1-1 0 0 0,1 0 1 0 0,0 0-1 0 0,2 2 1 0 0,-3-2 67 0 0,1-1 1 0 0,-1 1-1 0 0,1-1 0 0 0,-1 1 1 0 0,1-1-1 0 0,0 0 1 0 0,-1 1-1 0 0,1-1 1 0 0,-1 0-1 0 0,1 1 0 0 0,0-1 1 0 0,-1 0-1 0 0,1 0 1 0 0,0 0-1 0 0,-1 0 1 0 0,1 1-1 0 0,0-1 0 0 0,-1 0 1 0 0,1 0-1 0 0,0 0 1 0 0,-1 0-1 0 0,1-1 1 0 0,0 1-1 0 0,-1 0 0 0 0,1 0 1 0 0,0 0-1 0 0,-1 0 1 0 0,1-1-1 0 0,0 1 1 0 0,-1 0-1 0 0,1-1 0 0 0,-1 1 1 0 0,1 0-1 0 0,0-1 1 0 0,-1 1-1 0 0,1-1 1 0 0,-1 1-1 0 0,1-1 0 0 0,-1 1 1 0 0,0-1-1 0 0,1 1 1 0 0,-1-1-1 0 0,0 0 1 0 0,1 0-1 0 0,0 0 130 0 0,-1 0 0 0 0,1 0 0 0 0,-1 1 0 0 0,0-1-1 0 0,1 0 1 0 0,-1 0 0 0 0,0 0 0 0 0,0 0 0 0 0,1 0 0 0 0,-1 0 0 0 0,0 0 0 0 0,0 0 0 0 0,0 1-1 0 0,0-1 1 0 0,0 0 0 0 0,0 0 0 0 0,0 0 0 0 0,-1 0 0 0 0,1 0 0 0 0,0 0 0 0 0,0 0 0 0 0,-1 0 0 0 0,1 1-1 0 0,-1-1 1 0 0,1 0 0 0 0,-1 0 0 0 0,1 0 0 0 0,-1 1 0 0 0,1-1 0 0 0,-1 0 0 0 0,0 1 0 0 0,1-1-1 0 0,-1 0 1 0 0,0 1 0 0 0,-1-1 0 0 0,2 0-68 0 0,-1 1-1 0 0,1-1 1 0 0,-1 1-1 0 0,1 0 0 0 0,-1-1 1 0 0,1 1-1 0 0,-1 0 1 0 0,0 0-1 0 0,1-1 1 0 0,-1 1-1 0 0,1 0 1 0 0,-1 0-1 0 0,0 0 0 0 0,1 0 1 0 0,-1 0-1 0 0,0 0 1 0 0,1 0-1 0 0,-1 0 1 0 0,0 0-1 0 0,1 0 1 0 0,-1 0-1 0 0,0 0 0 0 0,1 1 1 0 0,-1-1-1 0 0,1 0 1 0 0,-1 0-1 0 0,0 1 1 0 0,1-1-1 0 0,-1 0 1 0 0,1 1-1 0 0,-1-1 0 0 0,1 1 1 0 0,-1-1-1 0 0,1 0 1 0 0,-1 1-1 0 0,1-1 1 0 0,0 1-1 0 0,-1-1 1 0 0,1 1-1 0 0,0 0 1 0 0,-1-1-1 0 0,1 1 0 0 0,0-1 1 0 0,0 1-1 0 0,-1 0 1 0 0,1 0-1 0 0,1 8-3417 0 0</inkml:trace>
</inkml:ink>
</file>

<file path=ppt/ink/ink6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4.909"/>
    </inkml:context>
    <inkml:brush xml:id="br0">
      <inkml:brushProperty name="width" value="0.05" units="cm"/>
      <inkml:brushProperty name="height" value="0.05" units="cm"/>
      <inkml:brushProperty name="color" value="#FFCC99"/>
    </inkml:brush>
  </inkml:definitions>
  <inkml:trace contextRef="#ctx0" brushRef="#br0">35 20 5063 0 0,'-5'-5'10551'0'0,"4"5"-10458"0"0,0 0-1 0 0,0 0 1 0 0,0 1-1 0 0,0-1 1 0 0,0 0 0 0 0,0 0-1 0 0,0 1 1 0 0,0-1-1 0 0,0 1 1 0 0,0-1 0 0 0,0 1-1 0 0,0-1 1 0 0,0 1-1 0 0,0-1 1 0 0,1 1 0 0 0,-1 0-1 0 0,0-1 1 0 0,0 1-1 0 0,1 0 1 0 0,-1 0 0 0 0,0 0-1 0 0,1 0 1 0 0,-1 0-1 0 0,1 0 1 0 0,-1-1 0 0 0,1 2-1 0 0,-1 1-118 0 0,0 0 1 0 0,0-1-1 0 0,1 1 0 0 0,-1-1 0 0 0,1 1 0 0 0,-1 0 0 0 0,1-1 1 0 0,0 1-1 0 0,0 0 0 0 0,1 4 0 0 0,0-5-60 0 0,-1 0-1 0 0,1 0 0 0 0,-1 0 1 0 0,1 0-1 0 0,0 0 1 0 0,-1 0-1 0 0,1 0 0 0 0,0 0 1 0 0,0-1-1 0 0,0 1 1 0 0,1 0-1 0 0,-1-1 0 0 0,0 1 1 0 0,3 1-1 0 0,-3-2 66 0 0,0-1 0 0 0,0 1 0 0 0,0 0 0 0 0,0-1 0 0 0,0 1 0 0 0,0-1 0 0 0,0 0 0 0 0,1 1 0 0 0,-1-1 0 0 0,0 0 0 0 0,0 0 1 0 0,0 0-1 0 0,1 0 0 0 0,-1 0 0 0 0,0 0 0 0 0,0 0 0 0 0,1 0 0 0 0,-1 0 0 0 0,0 0 0 0 0,0-1 0 0 0,0 1 0 0 0,1 0 0 0 0,-1-1 0 0 0,0 1 0 0 0,2-2 0 0 0,-1 0 0 0 0,1 1 0 0 0,-1-1 1 0 0,1 0-1 0 0,-1 1 0 0 0,0-1 0 0 0,0 0 0 0 0,0-1 1 0 0,0 1-1 0 0,0 0 0 0 0,0 0 0 0 0,-1-1 1 0 0,1 1-1 0 0,-1-1 0 0 0,2-3 0 0 0,-2 4 205 0 0,-1 1-1 0 0,1-1 0 0 0,-1 0 1 0 0,1 0-1 0 0,-1 0 1 0 0,0 1-1 0 0,0-1 1 0 0,0 0-1 0 0,0 0 0 0 0,0 0 1 0 0,0 1-1 0 0,0-1 1 0 0,-1 0-1 0 0,1 0 1 0 0,0 1-1 0 0,-1-1 1 0 0,0 0-1 0 0,1 1 0 0 0,-1-1 1 0 0,0 0-1 0 0,0 1 1 0 0,0-1-1 0 0,-2-2 1 0 0,2 3-138 0 0,0 0 1 0 0,0-1 0 0 0,0 1-1 0 0,-1 0 1 0 0,1 0 0 0 0,0 0-1 0 0,-1 0 1 0 0,1 0 0 0 0,0 0 0 0 0,-1 0-1 0 0,1 1 1 0 0,-1-1 0 0 0,1 0-1 0 0,-1 1 1 0 0,1-1 0 0 0,-1 1-1 0 0,0 0 1 0 0,1 0 0 0 0,-1-1 0 0 0,1 1-1 0 0,-1 0 1 0 0,0 0 0 0 0,1 0-1 0 0,-1 1 1 0 0,0-1 0 0 0,1 0-1 0 0,-1 1 1 0 0,1-1 0 0 0,-3 1 0 0 0,2 1-127 0 0,0-1 0 0 0,0 0 0 0 0,0 1 0 0 0,0-1 0 0 0,0 1 0 0 0,0 0 0 0 0,1 0 0 0 0,-1 0 0 0 0,1 0 0 0 0,-1 0 0 0 0,1 0 1 0 0,0 0-1 0 0,-1 0 0 0 0,1 0 0 0 0,1 1 0 0 0,-1-1 0 0 0,0 0 0 0 0,0 1 0 0 0,0 2 0 0 0,1-3 12 0 0,0-1 0 0 0,-1 1-1 0 0,1-1 1 0 0,0 1 0 0 0,0-1 0 0 0,0 0-1 0 0,0 1 1 0 0,0-1 0 0 0,1 1-1 0 0,-1-1 1 0 0,0 1 0 0 0,1-1 0 0 0,-1 0-1 0 0,1 1 1 0 0,-1-1 0 0 0,1 0 0 0 0,0 1-1 0 0,-1-1 1 0 0,1 0 0 0 0,0 0-1 0 0,0 0 1 0 0,0 1 0 0 0,0-1 0 0 0,0 0-1 0 0,0 0 1 0 0,0-1 0 0 0,0 1-1 0 0,2 1 1 0 0,-1-1 8 0 0,-1-1 0 0 0,0 0 0 0 0,0 1 0 0 0,1-1 0 0 0,-1 0 0 0 0,0 0 0 0 0,1 0 0 0 0,-1 0 0 0 0,0 0 0 0 0,1 0 0 0 0,-1 0 0 0 0,0 0 0 0 0,1 0 0 0 0,-1-1 0 0 0,0 1 0 0 0,1-1 0 0 0,-1 1 0 0 0,0-1 0 0 0,0 1 0 0 0,0-1 0 0 0,1 0 0 0 0,-1 1 0 0 0,0-1 0 0 0,0 0 0 0 0,0 0 0 0 0,0 0 0 0 0,0 0 0 0 0,0 0 0 0 0,-1 0 0 0 0,3-2 0 0 0,-2 0 212 0 0,0 1 0 0 0,1-1 0 0 0,-1 0-1 0 0,0 1 1 0 0,0-1 0 0 0,-1 0 0 0 0,1 0-1 0 0,-1 1 1 0 0,1-1 0 0 0,-1 0 0 0 0,0 0-1 0 0,0 0 1 0 0,0-3 0 0 0,0 5-96 0 0,0 0 0 0 0,0-1 0 0 0,0 1 0 0 0,0 0 0 0 0,-1 0 0 0 0,1 0 0 0 0,0 0 0 0 0,-1 0 0 0 0,1 0 0 0 0,0 0 0 0 0,-1 0 0 0 0,1 0 0 0 0,-1 0 0 0 0,0 1 0 0 0,1-1 0 0 0,-1 0 0 0 0,0 0 0 0 0,1 0 0 0 0,-1 1 0 0 0,0-1 0 0 0,0 0 0 0 0,0 1 0 0 0,1-1 0 0 0,-1 0 0 0 0,0 1 0 0 0,0-1 0 0 0,0 1 0 0 0,0 0 0 0 0,0-1 0 0 0,0 1 0 0 0,0 0 0 0 0,0-1 0 0 0,0 1 0 0 0,0 0 0 0 0,0 0 0 0 0,-1 0 0 0 0,1 0 0 0 0,-1 0 1 0 0,1 1-74 0 0,0-1 0 0 0,0 0 0 0 0,0 0 0 0 0,0 1 0 0 0,0-1 0 0 0,0 1 0 0 0,0-1 0 0 0,0 1 0 0 0,0-1 0 0 0,1 1 1 0 0,-1-1-1 0 0,0 1 0 0 0,0 0 0 0 0,1-1 0 0 0,-1 1 0 0 0,0 0 0 0 0,1 0 0 0 0,-1 0 0 0 0,0-1 0 0 0,1 1 0 0 0,-1 2 1 0 0,0-1-118 0 0,0 0 0 0 0,1 0 0 0 0,-1 0 1 0 0,1 0-1 0 0,-1 0 0 0 0,1 0 0 0 0,0 0 0 0 0,0 0 1 0 0,0 0-1 0 0,0 4 0 0 0,0-5 49 0 0,0 0 1 0 0,1 0-1 0 0,-1 0 0 0 0,0 1 0 0 0,0-1 0 0 0,1 0 1 0 0,-1 0-1 0 0,1 0 0 0 0,-1 0 0 0 0,1 0 0 0 0,-1 0 1 0 0,1 0-1 0 0,0 0 0 0 0,-1 0 0 0 0,1-1 0 0 0,0 1 1 0 0,0 0-1 0 0,1 1 0 0 0,-1-2 53 0 0,0 0 1 0 0,0 1-1 0 0,0-1 0 0 0,0 0 1 0 0,0 0-1 0 0,0 0 0 0 0,0 1 0 0 0,0-1 1 0 0,0 0-1 0 0,0 0 0 0 0,0-1 1 0 0,0 1-1 0 0,0 0 0 0 0,0 0 1 0 0,0 0-1 0 0,0-1 0 0 0,0 1 1 0 0,0 0-1 0 0,0-1 0 0 0,0 1 1 0 0,0-1-1 0 0,0 1 0 0 0,0-1 1 0 0,1-1-1 0 0,-1 1 80 0 0,0 0 1 0 0,0 0-1 0 0,0 0 0 0 0,0 0 0 0 0,0 0 1 0 0,0 0-1 0 0,-1 0 0 0 0,1 0 1 0 0,0-1-1 0 0,-1 1 0 0 0,1 0 1 0 0,-1-1-1 0 0,2-2 0 0 0,-2 4 32 0 0,0 0-1 0 0,0-1 0 0 0,0 1 1 0 0,0-1-1 0 0,0 1 0 0 0,0 0 0 0 0,0-1 1 0 0,0 1-1 0 0,0-1 0 0 0,0 1 1 0 0,0 0-1 0 0,0-1 0 0 0,0 1 1 0 0,0-1-1 0 0,-1 1 0 0 0,1 0 1 0 0,0-1-1 0 0,0 1 0 0 0,0-1 1 0 0,0 1-1 0 0,-1 0 0 0 0,1-1 0 0 0,0 1 1 0 0,0 0-1 0 0,-1-1 0 0 0,1 1 1 0 0,0 0-1 0 0,-1 0 0 0 0,1-1 1 0 0,0 1-1 0 0,-1 0 0 0 0,1 0 1 0 0,-1 0-1 0 0,1-1 0 0 0,0 1 1 0 0,-1 0-1 0 0,1 0 0 0 0,-1 0 0 0 0,1 0 1 0 0,0 0-1 0 0,-1 0 0 0 0,1 0 1 0 0,-1 0-1 0 0,1 0 0 0 0,0 0 1 0 0,-1 0-1 0 0,1 0 0 0 0,-1 0 1 0 0,1 0-1 0 0,-1 0 0 0 0,1 0-93 0 0,-1 1 1 0 0,1-1-1 0 0,-1 0 0 0 0,1 0 1 0 0,-1 0-1 0 0,1 0 0 0 0,-1 1 1 0 0,1-1-1 0 0,0 0 0 0 0,-1 0 0 0 0,1 1 1 0 0,0-1-1 0 0,-1 0 0 0 0,1 1 1 0 0,0-1-1 0 0,-1 1 0 0 0,1-1 0 0 0,0 0 1 0 0,-1 1-1 0 0,1-1 0 0 0,0 1 1 0 0,0-1-1 0 0,0 0 0 0 0,-1 1 0 0 0,1-1 1 0 0,0 1-1 0 0,0-1 0 0 0,0 1 1 0 0,0-1-1 0 0,0 1 0 0 0,0 0 1 0 0,0 2-1301 0 0</inkml:trace>
</inkml:ink>
</file>

<file path=ppt/ink/ink6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5.499"/>
    </inkml:context>
    <inkml:brush xml:id="br0">
      <inkml:brushProperty name="width" value="0.05" units="cm"/>
      <inkml:brushProperty name="height" value="0.05" units="cm"/>
      <inkml:brushProperty name="color" value="#FFCC99"/>
    </inkml:brush>
  </inkml:definitions>
  <inkml:trace contextRef="#ctx0" brushRef="#br0">1 0 2759 0 0,'0'0'18910'0'0</inkml:trace>
</inkml:ink>
</file>

<file path=ppt/ink/ink6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7.038"/>
    </inkml:context>
    <inkml:brush xml:id="br0">
      <inkml:brushProperty name="width" value="0.05" units="cm"/>
      <inkml:brushProperty name="height" value="0.05" units="cm"/>
      <inkml:brushProperty name="color" value="#FFCC99"/>
    </inkml:brush>
  </inkml:definitions>
  <inkml:trace contextRef="#ctx0" brushRef="#br0">21 0 3223 0 0,'0'0'22232'0'0,"-16"17"-22480"0"0,15-13-203 0 0,0 0 0 0 0,0 1 0 0 0,0-1 0 0 0,1 0 0 0 0,0 1 0 0 0,0-1 0 0 0,0 6 0 0 0,0-10 311 0 0,8 2-3160 0 0,-7-16 3874 0 0,-1 6-690 0 0,0 8 289 0 0,-5-2 2197 0 0,0 1-2695 0 0</inkml:trace>
</inkml:ink>
</file>

<file path=ppt/ink/ink6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19.864"/>
    </inkml:context>
    <inkml:brush xml:id="br0">
      <inkml:brushProperty name="width" value="0.05" units="cm"/>
      <inkml:brushProperty name="height" value="0.05" units="cm"/>
      <inkml:brushProperty name="color" value="#FFCC99"/>
    </inkml:brush>
  </inkml:definitions>
  <inkml:trace contextRef="#ctx0" brushRef="#br0">17 10 2303 0 0,'0'0'14076'0'0,"-4"6"-10224"0"0,-3 7-3624 0 0,6-11-262 0 0,0 1-6 0 0,0 0 0 0 0,1 0 0 0 0,-1 0 0 0 0,0 0 0 0 0,1 0 0 0 0,0 0 0 0 0,-1 0 0 0 0,1 0 1 0 0,0 0-1 0 0,1 0 0 0 0,-1 1 0 0 0,1-1 0 0 0,0 4 0 0 0,-1-7 33 0 0,1 1-1 0 0,-1-1 1 0 0,0 1 0 0 0,0-1 0 0 0,0 0-1 0 0,1 1 1 0 0,-1-1 0 0 0,0 1 0 0 0,0-1-1 0 0,1 1 1 0 0,-1-1 0 0 0,1 0 0 0 0,-1 1-1 0 0,0-1 1 0 0,1 0 0 0 0,-1 0 0 0 0,1 1-1 0 0,-1-1 1 0 0,0 0 0 0 0,1 0-1 0 0,-1 1 1 0 0,1-1 0 0 0,-1 0 0 0 0,1 0-1 0 0,-1 0 1 0 0,1 0 0 0 0,0 0 0 0 0,0 0-26 0 0,0 0 0 0 0,0 0 0 0 0,0-1 1 0 0,0 1-1 0 0,0-1 0 0 0,0 1 0 0 0,0 0 0 0 0,0-1 1 0 0,0 0-1 0 0,-1 1 0 0 0,1-1 0 0 0,1-1 1 0 0,2-1-91 0 0,-1-1 0 0 0,0 0 1 0 0,0 0-1 0 0,2-5 0 0 0,-3 7 139 0 0,-1-1-1 0 0,1 0 0 0 0,-1 0 1 0 0,0 0-1 0 0,2-5 0 0 0,-3 7 60 0 0,-1-1 274 0 0,0-1-1 0 0,0 1 1 0 0,0-1 0 0 0,0 1 0 0 0,0-1-1 0 0,-3-4 1 0 0,4 7-327 0 0,-1-1 1 0 0,1 0-1 0 0,-1 0 0 0 0,1 1 0 0 0,-1-1 0 0 0,0 0 1 0 0,1 0-1 0 0,-1 1 0 0 0,0-1 0 0 0,0 1 0 0 0,1-1 1 0 0,-1 1-1 0 0,-1-1 0 0 0,2 1-26 0 0,-1-1 1 0 0,1 1-1 0 0,0 0 1 0 0,-1 0-1 0 0,1 0 1 0 0,-1 0-1 0 0,1 0 1 0 0,0 0-1 0 0,-1 0 0 0 0,1 0 1 0 0,-1 0-1 0 0,1 1 1 0 0,0-1-1 0 0,-1 0 1 0 0,1 0-1 0 0,-1 0 1 0 0,1 0-1 0 0,0 0 1 0 0,-1 1-1 0 0,1-1 1 0 0,0 0-1 0 0,-1 0 0 0 0,1 1 1 0 0,0-1-1 0 0,-1 0 1 0 0,1 1-1 0 0,0-1 1 0 0,0 0-1 0 0,-1 1 1 0 0,1-1-1 0 0,0 1 1 0 0,-3 3-251 0 0</inkml:trace>
</inkml:ink>
</file>

<file path=ppt/ink/ink6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7.580"/>
    </inkml:context>
    <inkml:brush xml:id="br0">
      <inkml:brushProperty name="width" value="0.05" units="cm"/>
      <inkml:brushProperty name="height" value="0.05" units="cm"/>
      <inkml:brushProperty name="color" value="#FFCC99"/>
    </inkml:brush>
  </inkml:definitions>
  <inkml:trace contextRef="#ctx0" brushRef="#br0">2 1 11055 0 0,'0'0'9802'0'0,"0"2"-10308"0"0,6 26 554 0 0,-4-21-14 0 0,-1 0 0 0 0,0 0 0 0 0,1 12 0 0 0,-2-14 224 0 0,0 1-1 0 0,0-1 1 0 0,-1 0-1 0 0,1 1 0 0 0,-4 8 1 0 0,-3 18 368 0 0,7-32-573 0 0,-1 2 11 0 0,1-2-11 0 0,0 2-42 0 0,-1-1-27 0 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3:34.926"/>
    </inkml:context>
    <inkml:brush xml:id="br0">
      <inkml:brushProperty name="width" value="0.05" units="cm"/>
      <inkml:brushProperty name="height" value="0.05" units="cm"/>
      <inkml:brushProperty name="color" value="#321304"/>
    </inkml:brush>
  </inkml:definitions>
  <inkml:trace contextRef="#ctx0" brushRef="#br0">190 29 8087 0 0,'0'0'13384'0'0,"-8"3"-12019"0"0,7-4-1354 0 0,0 1 4 0 0,-26-6 309 0 0,26 6-391 0 0,-16-3 548 0 0,8 3-379 0 0,-18-4-45 0 0,-11-1-33 0 0,26 2-5 0 0,12 3 141 0 0,-1 0-192 0 0,0-1 21 0 0,-1 1 23 0 0,2 0 139 0 0,0 0-93 0 0,-3-1-11 0 0,-2-1 278 0 0,-1 1 0 0 0,1 0 0 0 0,-11-2 0 0 0,16 3-268 0 0,-9-1-18 0 0,22 4-502 0 0,-2 0-36 0 0,1-1 0 0 0,14 2 0 0 0,-7-3 338 0 0,-1 1 0 0 0,26 6 0 0 0,37 22 164 0 0,-22-11-67 0 0,0 1 112 0 0,-25-8-13 0 0,-33-11 18 0 0,-1-4 1679 0 0,-4-3-1280 0 0,-7-6-436 0 0,3 6 19 0 0,0 0-1 0 0,-1 0 0 0 0,0 1 1 0 0,0 0-1 0 0,0 1 1 0 0,0-1-1 0 0,-1 2 0 0 0,0-1 1 0 0,-12-1-1 0 0,-14-6 14 0 0,27 9-65 0 0,8 2-66 0 0,12 3-1457 0 0,-1-2 1443 0 0,0 1 1 0 0,0-1-1 0 0,14-1 0 0 0,12 1 65 0 0,-28-1 44 0 0,-1 1-1 0 0,0 0 1 0 0,1 0-1 0 0,-1 1 0 0 0,0 0 1 0 0,0 0-1 0 0,0 1 0 0 0,0 0 1 0 0,0 0-1 0 0,0 1 1 0 0,-1-1-1 0 0,1 2 0 0 0,-1-1 1 0 0,0 0-1 0 0,-1 1 0 0 0,1 0 1 0 0,-1 1-1 0 0,6 7 0 0 0,-4-5 19 0 0,-4-4-6 0 0,1 0 0 0 0,-1 0 0 0 0,1 0 0 0 0,5 3 0 0 0,-9-6 2 0 0,-1-4 47 0 0,0 1 36 0 0,0 0 1 0 0,-1 0-1 0 0,1 0 0 0 0,-1 0 1 0 0,1 1-1 0 0,-1-1 1 0 0,0 0-1 0 0,0 1 1 0 0,-3-4-1 0 0,1 2-45 0 0,-68-52-228 0 0,71 54 164 0 0,0 0-11 0 0,27 9-2935 0 0,24 8 2783 0 0,-62-30 2203 0 0,-1 5-1698 0 0,7 4-369 0 0,0 0 1 0 0,-1 0-1 0 0,1 1 0 0 0,-1 0 0 0 0,0 0 1 0 0,-10-3-1 0 0,17 7 123 0 0,19 6-3883 0 0,-16-6 3787 0 0,-1 1 0 0 0,0-1 1685 0 0,-15-5 878 0 0,12 2-4154 0 0,10 4 791 0 0,-2 1 755 0 0,1 0 0 0 0,-1 1 0 0 0,0-1-1 0 0,0 1 1 0 0,7 5 0 0 0,-11-6 29 0 0,1 1 0 0 0,-1-1-1 0 0,0 1 1 0 0,0 0 0 0 0,-1-1 0 0 0,1 1 0 0 0,-1 1 0 0 0,1-1 0 0 0,-1 0 0 0 0,0 1-1 0 0,0-1 1 0 0,2 7 0 0 0,-3-8 16 0 0,0 1 2 0 0,-1-2-2 0 0,0-1-1 0 0,0 1 1 0 0,0-1-1 0 0,0 0 1 0 0,1 1-1 0 0,-1-1 0 0 0,0 0 1 0 0,0 1-1 0 0,0-1 1 0 0,0 0-1 0 0,1 1 1 0 0,-1-1-1 0 0,0 0 1 0 0,1 1-1 0 0,-1-1 1 0 0,0 0-1 0 0,0 1 1 0 0,1-1-1 0 0,-1 0 1 0 0,0 0-1 0 0,1 0 1 0 0,-1 1-1 0 0,1-1 0 0 0,-1 0-54 0 0,0-3 120 0 0,0-1 25 0 0,0 1 0 0 0,-1-1 0 0 0,0 1 0 0 0,0-1-1 0 0,0 1 1 0 0,0 0 0 0 0,-3-7 0 0 0,0 1 120 0 0,4 9-135 0 0,0 0-6 0 0,-1-1 0 0 0,1 0 17 0 0,-1 0-13 0 0,1 1-82 0 0,0 0 0 0 0,0 0-1 0 0,0 0 1 0 0,0 0 0 0 0,0 0 0 0 0,0-1-1 0 0,0 1 1 0 0,0 0 0 0 0,0 0-1 0 0,0 0 1 0 0,0 0 0 0 0,0 0 0 0 0,-1 0-1 0 0,1 0 1 0 0,0-1 0 0 0,0 1 0 0 0,0 0-1 0 0,0 0 1 0 0,0 0 0 0 0,0 0-1 0 0,0 0 1 0 0,0 0 0 0 0,-1 0 0 0 0,1 0-1 0 0,0 0 1 0 0,0 0 0 0 0,0 0-1 0 0,0 0 1 0 0,0 0 0 0 0,0 0 0 0 0,-1 0-1 0 0,1 0 1 0 0,0 0 0 0 0,0 0 0 0 0,0 0-1 0 0,0 0 1 0 0,0 0 0 0 0,0 0-1 0 0,-1 0 1 0 0,1 0 0 0 0,0 0 0 0 0,0 0-1 0 0,0 0 1 0 0,0 0 0 0 0,0 0 0 0 0,0 0-1 0 0,-1 0 1 0 0,1 0 0 0 0,0 0-1 0 0,0 0 1 0 0,0 0 0 0 0,0 1 0 0 0,0-1-1 0 0,0 0 1 0 0,0 0 0 0 0,0 0 0 0 0,0 11-440 0 0,9 17 92 0 0,-9-26 387 0 0,2 4-47 0 0,0 0-1 0 0,0-1 0 0 0,1 1 1 0 0,-1-1-1 0 0,1 1 1 0 0,1-1-1 0 0,-1 0 0 0 0,1 0 1 0 0,6 6 1167 0 0,-29-20 1461 0 0,10 3-2568 0 0,0 1 0 0 0,-1-1 1 0 0,0 2-1 0 0,-1-1 0 0 0,1 2 0 0 0,0-1 1 0 0,-1 2-1 0 0,0-1 0 0 0,0 1 0 0 0,-15 0 1 0 0,26 2-146 0 0,1 1-1002 0 0,0 1 909 0 0,1 0-1 0 0,-1 0 1 0 0,1 0 0 0 0,-1-1 0 0 0,1 1 0 0 0,0-1-1 0 0,0 1 1 0 0,0-1 0 0 0,0 0 0 0 0,0 0 0 0 0,3 1-1 0 0,-2 0 102 0 0,11 6-18 0 0,26 11 1381 0 0,-62-26 1854 0 0,-80-19-3931 0 0,113 36-3971 0 0,12 3 4929 0 0,-16-10-163 0 0,0 0 0 0 0,0-1 0 0 0,0 1 1 0 0,10 0 2757 0 0,-34-15-346 0 0,-54-27-2463 0 0,69 39 64 0 0,0-1-6 0 0,0 0-1 0 0,-1 0 1 0 0,1 0-1 0 0,-1 0 1 0 0,1 1 0 0 0,-1-1-1 0 0,1 1 1 0 0,-5-1-1 0 0,5 1 0 0 0,1 0 0 0 0,0 0 0 0 0,0 0 0 0 0,-1 0 1 0 0,1 0-1 0 0,0-1 0 0 0,-1 1 0 0 0,1 0 0 0 0,0-1 0 0 0,0 1 0 0 0,-2-2 0 0 0,2 2-60 0 0,4 2-1986 0 0,-2-1 1959 0 0,0 0-1 0 0,1-1 0 0 0,-1 1 0 0 0,0 0 0 0 0,0-1 0 0 0,0 0 0 0 0,0 1 0 0 0,1-1 0 0 0,-1 0 0 0 0,0 1 0 0 0,2-1 1 0 0,5 2-32 0 0,14 6 61 0 0,-8-2-44 0 0,28 7 0 0 0,-11-5 228 0 0,75 14 343 0 0,-75-17 3453 0 0,-34-5-3791 0 0,0-1 0 0 0,0 1 0 0 0,0-1 0 0 0,0 1 0 0 0,-6 0-1 0 0,8 0-114 0 0,-16-2-27 0 0,7 1 3 0 0,0-1 0 0 0,0 2 1 0 0,-13 0-1 0 0,23 0-52 0 0,22 6-2306 0 0,-13-3 2318 0 0,0-1 0 0 0,0-1 0 0 0,-1 1 0 0 0,1-2 1 0 0,0 1-1 0 0,17-2 0 0 0,-25 1 56 0 0,-1 0-1 0 0,0 0 1 0 0,0 0 0 0 0,1 0 0 0 0,-1 0-1 0 0,0 0 1 0 0,1 0 0 0 0,-1 0 0 0 0,0 0-1 0 0,0-1 1 0 0,1 1 0 0 0,-1 0 0 0 0,0 0 0 0 0,0 0-1 0 0,0 0 1 0 0,1 0 0 0 0,-1-1 0 0 0,0 1-1 0 0,0 0 1 0 0,0 0 0 0 0,1 0 0 0 0,-1-1-1 0 0,0 1 1 0 0,0 0 0 0 0,0 0 0 0 0,0-1 0 0 0,0 1-1 0 0,0 0 1 0 0,0 0 0 0 0,1-1 0 0 0,-1 1-1 0 0,0 0 1 0 0,0-1 0 0 0,0 1 0 0 0,-6-12 78 0 0,-18-13 44 0 0,23 24-112 0 0,0 0 42 0 0,-1 0 0 0 0,-5-7 203 0 0,7 8-310 0 0,23 6-841 0 0,-38-18 2571 0 0,5 7-1747 0 0,5 3 19 0 0,-1-1 0 0 0,1 1 0 0 0,-1-1-1 0 0,-8-7 1 0 0,13 9 39 0 0,0 0-41 0 0,0 0 30 0 0,1 1-18 0 0,-2-1 0 0 0,1 0 0 0 0,-1 0 0 0 0,1-1 0 0 0,-1 1 0 0 0,1 0 0 0 0,0-1 0 0 0,0 1 0 0 0,0-1 1 0 0,0 1-1 0 0,0-1 0 0 0,-1-3 0 0 0,-1 0-181 0 0,3 5 139 0 0,-2-17-2925 0 0,2 15 3009 0 0,0 0 0 0 0,0 1 340 0 0,2 2-1299 0 0,-1 1 920 0 0,1 0-1 0 0,0-1 1 0 0,-1 1 0 0 0,1 0-1 0 0,-1 0 1 0 0,0 0 0 0 0,0 0-1 0 0,2 4 1 0 0,-1-2 36 0 0,3 3-10 0 0,-1 0 1 0 0,1-1-1 0 0,0 1 0 0 0,0-1 0 0 0,0 0 0 0 0,1-1 1 0 0,0 1-1 0 0,0-1 0 0 0,1 0 0 0 0,-1-1 0 0 0,1 1 1 0 0,0-2-1 0 0,0 1 0 0 0,12 4 0 0 0,-4-3 991 0 0,26 15 0 0 0,-31-16 594 0 0,-13-4-1460 0 0,0 0 0 0 0,1 0 0 0 0,-1 0 0 0 0,0 0 0 0 0,1 0 0 0 0,-1 1 0 0 0,0-1 0 0 0,1 1 0 0 0,-3 1 0 0 0,-5 0 8 0 0,-11 0-54 0 0,7-1-312 0 0,11-1-856 0 0,7 0-1061 0 0,77 3 1952 0 0,-47 0 478 0 0,-33-3-214 0 0,-8-6 3777 0 0,-6-5-3753 0 0,0 1-371 0 0,-29-15 1 0 0,35 23 295 0 0,6 1-23 0 0,0 1-1 0 0,0 0 0 0 0,-1-1 0 0 0,1 1 1 0 0,0-1-1 0 0,0 0 0 0 0,0 1 0 0 0,0-1 1 0 0,0 0-1 0 0,0 0 0 0 0,0 0 0 0 0,0 1 1 0 0,0-1-1 0 0,-1-2 0 0 0,2 3-37 0 0,0-1-98 0 0,-1 1 81 0 0,0-1 5 0 0,7 2-2605 0 0,15 2 2269 0 0,5 5 2889 0 0,-46-16-1562 0 0,2 3-2011 0 0,18 5 1079 0 0,0 0 0 0 0,0 0-1 0 0,0 0 1 0 0,0 0 0 0 0,0 0-1 0 0,0 0 1 0 0,0 0 0 0 0,0 0-1 0 0,0 0 1 0 0,0 0-1 0 0,0 0 1 0 0,0 0 0 0 0,0 0-1 0 0,0 0 1 0 0,0 0 0 0 0,1 0-1 0 0,-1 0 1 0 0,0 0 0 0 0,0 0-1 0 0,0 0 1 0 0,0 0-1 0 0,0 0 1 0 0,0 0 0 0 0,0 0-1 0 0,0 0 1 0 0,0 0 0 0 0,0 0-1 0 0,0 0 1 0 0,0 0-1 0 0,0 0 1 0 0,0 0 0 0 0,0 0-1 0 0,0 0 1 0 0,0 1 0 0 0,0-1-1 0 0,0 0 1 0 0,0 0 0 0 0,0 0-1 0 0,0 0 1 0 0,0 0-1 0 0,0 0 1 0 0,0 0 0 0 0,0 0-1 0 0,0 0 1 0 0,0 0 0 0 0,0 0-1 0 0,0 0 1 0 0,0 0-1 0 0,0 0 1 0 0,0 0 0 0 0,0 0-1 0 0,0 0 1 0 0,0 0 0 0 0,0 0-1 0 0,-1 0 1 0 0,1 0 0 0 0,0 0-1 0 0,0 0 1 0 0,0 0-1 0 0,0 1 1 0 0,11 4-340 0 0,54 21 149 0 0,-24-15 270 0 0,-38-10-51 0 0,1 0 0 0 0,0 0 0 0 0,-1 0 0 0 0,1 0 0 0 0,0 0 0 0 0,-1 1 0 0 0,0-1 0 0 0,1 1 0 0 0,-1 0 0 0 0,0 0 0 0 0,0 0 0 0 0,5 5 0 0 0,4 7 1150 0 0,-12-16-1146 0 0,0 1 0 0 0,-1 0 0 0 0,1 0-1 0 0,0 0 1 0 0,-1 0 0 0 0,1 0-1 0 0,-1 0 1 0 0,1 0 0 0 0,-1 0-1 0 0,1 0 1 0 0,-1 0 0 0 0,0 0-1 0 0,1 0 1 0 0,-1 0 0 0 0,0 0 0 0 0,0 1-1 0 0,-1-2 1 0 0,-21-13 452 0 0,11 7-340 0 0,11 8-130 0 0,0-1 46 0 0,-1-1 0 0 0,1 2 0 0 0,0-1 0 0 0,-1 0 0 0 0,1 0 0 0 0,-1 0 0 0 0,1 1 1 0 0,-1-1-1 0 0,-2 0 0 0 0,4 1-20 0 0,49 10-2043 0 0,-47-9 2015 0 0,0 0 0 0 0,0-1 0 0 0,0 1 0 0 0,3 1 31 0 0,1 0 0 0 0,0 0-1 0 0,-1 1 1 0 0,1 0 0 0 0,-1 0 0 0 0,0 0-1 0 0,0 0 1 0 0,0 1 0 0 0,-1 0 0 0 0,1 0-1 0 0,-1 0 1 0 0,0 1 0 0 0,0-1 0 0 0,4 7-1 0 0,-5-6-9 0 0,-1-2-14 0 0,0 0-1 0 0,0 0 1 0 0,0-1 0 0 0,0 1 0 0 0,0-1 0 0 0,1 0-1 0 0,2 3 1 0 0,-4-5-20 0 0,-1 1 161 0 0,-5-21 101 0 0,-2 9-84 0 0,-3-1-77 0 0,9 11-144 0 0,35 21-1445 0 0,-28-16 1499 0 0,-4-2 4 0 0,0-1-1 0 0,0 1 1 0 0,0-1 0 0 0,0 1-1 0 0,-1 0 1 0 0,1 0-1 0 0,2 3 1026 0 0,-21-18 134 0 0,10 7-846 0 0,0 1-311 0 0,0 0-1 0 0,-1 1 1 0 0,0 0 0 0 0,1 0 0 0 0,-1 1-1 0 0,0 0 1 0 0,-1 1 0 0 0,1-1-1 0 0,0 2 1 0 0,-1-1 0 0 0,1 1-1 0 0,-14 0 1 0 0,20 1 18 0 0,1-1-17 0 0,0 1 1 0 0,1 0-1 0 0,-1 0 0 0 0,0 0 0 0 0,1 1 0 0 0,-1-1 0 0 0,0 0 1 0 0,1 0-1 0 0,-1 0 0 0 0,0 0 0 0 0,1 0 0 0 0,-1 1 0 0 0,1-1 0 0 0,-1 0 1 0 0,0 1-1 0 0,1-1 0 0 0,-1 0 0 0 0,0 1 0 0 0,1 0-81 0 0,15 11-1865 0 0,14 0 2301 0 0,-49-20 1593 0 0,14 6-1941 0 0,-1 0 1 0 0,0 1-1 0 0,0-1 0 0 0,-1 1 0 0 0,1 1 1 0 0,0 0-1 0 0,0 0 0 0 0,0 0 1 0 0,-8 2-1 0 0,15-2 20 0 0,3 3-2417 0 0,-3-3 2370 0 0,1 0 0 0 0,-1 1 0 0 0,1-1 0 0 0,-1 0 1 0 0,1 1-1 0 0,0-1 0 0 0,-1 0 0 0 0,1 0 0 0 0,0 1 0 0 0,-1-1 1 0 0,1 0-1 0 0,0 0 0 0 0,13 3-249 0 0,-13-3 263 0 0,2 1 0 0 0,10 1-35 0 0,0 0-1 0 0,0 2 1 0 0,21 7-1 0 0,-32-10 48 0 0,0 0-11 0 0,0 0 0 0 0,0 0 0 0 0,9 3 57 0 0,-8-3-16 0 0,0 1 0 0 0,0-1-1 0 0,0 1 1 0 0,0 0 0 0 0,0 0 0 0 0,0 0 0 0 0,3 3 0 0 0,18 16 391 0 0,-12-5-80 0 0,0 12 280 0 0,-11-27-632 0 0,-1 1 0 0 0,11 28 64 0 0,-9-24 704 0 0,-10-28-680 0 0,5 17-140 0 0,1 0 0 0 0,-1 0 0 0 0,0 0 0 0 0,-1 0 0 0 0,1 0 0 0 0,-1 0 0 0 0,0 1 0 0 0,-5-5 0 0 0,12 12-1435 0 0,0 0 1438 0 0,0 1 0 0 0,0-1 0 0 0,0 1 0 0 0,-1 0 0 0 0,0-1 0 0 0,1 1 0 0 0,-1 1 0 0 0,-1-1 0 0 0,1 0 0 0 0,-1 0 0 0 0,1 1 0 0 0,0 7 0 0 0,-2-10 60 0 0,0-2 42 0 0,0 1 20 0 0,0 0 34 0 0,-4 11 260 0 0,4-12-314 0 0,-1 0 0 0 0,1 2-31 0 0,0-1 10 0 0,-1 0-82 0 0,3-1-852 0 0,-2 0 897 0 0,0 1 0 0 0,0-1 1 0 0,0 0-1 0 0,1 0 0 0 0,-1 0 0 0 0,0 0 0 0 0,0 0 0 0 0,1 0 1 0 0,-1 0-1 0 0,0 0 0 0 0,0 0 0 0 0,0 0 0 0 0,1 0 0 0 0,-1 0 1 0 0,0 0-1 0 0,0 0 0 0 0,0 0 0 0 0,1-1 0 0 0,-1 1 0 0 0,0 0 1 0 0,0 0-1 0 0,0 0 0 0 0,1 0 0 0 0,-1 0 0 0 0,0 0 0 0 0,0 0 1 0 0,0-1-1 0 0,0 1 0 0 0,1 0 0 0 0,-1 0 0 0 0,12-7 219 0 0,-10 5 20 0 0,2-4-69 0 0,0 0-1 0 0,-1-1 1 0 0,0 1-1 0 0,0-1 1 0 0,2-7-1 0 0,-4-15 229 0 0,-1 17-599 0 0,-2 12 451 0 0,-3 4-494 0 0,-5 7-302 0 0,2 2 132 0 0,8-13 361 0 0,13-16-1634 0 0,-3-3 2156 0 0,-6 9-224 0 0,1 1 1 0 0,8-11-1 0 0,-12 18-240 0 0,0 1 0 0 0,1-1-12 0 0,-1 1-36 0 0,0 0 47 0 0,0 1 29 0 0,-1 0-87 0 0,1-1-9 0 0,0 1 15 0 0,0 0 53 0 0,-1 0 53 0 0,0 0-40 0 0,1 0 0 0 0,-1 0-1 0 0,0 0 1 0 0,1 0 0 0 0,-1 1 0 0 0,0-1-1 0 0,1 0 1 0 0,-1 0 0 0 0,0 0 0 0 0,1 1-1 0 0,-1-1 1 0 0,0 0 0 0 0,0 0 0 0 0,1 1-1 0 0,-1-1 1 0 0,0 0 0 0 0,0 1 0 0 0,1-1 0 0 0,-1 0-1 0 0,0 1 1 0 0,0-1 0 0 0,0 0 0 0 0,0 1-1 0 0,0-1 1 0 0,1 0 0 0 0,-1 1 0 0 0,0-1-1 0 0,0 1 1 0 0,0-1 0 0 0,0 0 0 0 0,0 1-1 0 0,1 13 103 0 0,-1-14-17 0 0,0 5 36 0 0,-1 0-1 0 0,0 0 0 0 0,0 0 1 0 0,-3 6-1 0 0,-5 22 115 0 0,9-32-184 0 0,-6 13 2142 0 0</inkml:trace>
</inkml:ink>
</file>

<file path=ppt/ink/ink6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0.943"/>
    </inkml:context>
    <inkml:brush xml:id="br0">
      <inkml:brushProperty name="width" value="0.05" units="cm"/>
      <inkml:brushProperty name="height" value="0.05" units="cm"/>
      <inkml:brushProperty name="color" value="#FFCC99"/>
    </inkml:brush>
  </inkml:definitions>
  <inkml:trace contextRef="#ctx0" brushRef="#br0">14 14 4143 0 0,'-5'-2'13639'0'0,"0"1"-9804"0"0,5 3-3923 0 0,-1-1 1 0 0,1 1 0 0 0,-1 0 0 0 0,1 0 0 0 0,-1 0 0 0 0,1 0 0 0 0,0-1 0 0 0,0 1 0 0 0,0 0 0 0 0,0 0 0 0 0,0 0 0 0 0,0 0-1 0 0,1 0 1 0 0,0 2 0 0 0,9 27-696 0 0,-10-30 774 0 0,0-1 0 0 0,1 1 0 0 0,-1-1 0 0 0,0 1-1 0 0,1-1 1 0 0,-1 1 0 0 0,1-1 0 0 0,-1 1 0 0 0,1-1 0 0 0,-1 1-1 0 0,1-1 1 0 0,-1 1 0 0 0,1-1 0 0 0,-1 0 0 0 0,1 1 0 0 0,-1-1-1 0 0,1 0 1 0 0,0 0 0 0 0,-1 0 0 0 0,1 1 0 0 0,0-1 0 0 0,-1 0-1 0 0,1 0 1 0 0,-1 0 0 0 0,1 0 0 0 0,0 0 0 0 0,-1 0 0 0 0,1 0-1 0 0,0 0 1 0 0,-1 0 0 0 0,1 0 0 0 0,0 0 0 0 0,-1-1 0 0 0,1 1-1 0 0,-1 0 1 0 0,1 0 0 0 0,0-1 0 0 0,-1 1 0 0 0,1 0 0 0 0,-1-1-1 0 0,1 1 1 0 0,-1-1 0 0 0,1 1 0 0 0,-1 0 0 0 0,1-2 0 0 0,1 1-75 0 0,0 0 1 0 0,0-1 0 0 0,0 0 0 0 0,-1 1 0 0 0,1-1 0 0 0,-1 0 0 0 0,1 0 0 0 0,-1 0 0 0 0,0 0 0 0 0,0 0 0 0 0,2-2 0 0 0,-3 1 264 0 0,0 1 0 0 0,0 0 1 0 0,0-1-1 0 0,0 1 1 0 0,0-1-1 0 0,-1 1 1 0 0,1 0-1 0 0,-1-1 1 0 0,1 1-1 0 0,-1 0 1 0 0,0-1-1 0 0,-2-2 0 0 0,3 4-111 0 0,0 0-1 0 0,-1 0 0 0 0,1 0 0 0 0,-1 0 0 0 0,0 0 0 0 0,1 0 0 0 0,-1 0 0 0 0,0 0 0 0 0,0 0 0 0 0,1 1 0 0 0,-1-1 1 0 0,0 0-1 0 0,0 0 0 0 0,0 1 0 0 0,0-1 0 0 0,0 1 0 0 0,0-1 0 0 0,0 1 0 0 0,0-1 0 0 0,0 1 0 0 0,0-1 1 0 0,0 1-1 0 0,0 0 0 0 0,0 0 0 0 0,-1 0 0 0 0,1 0 0 0 0,0 0 0 0 0,-2 0 0 0 0,3 0-97 0 0,-1 1-1 0 0,1-1 1 0 0,-1 1 0 0 0,0-1-1 0 0,1 1 1 0 0,-1-1-1 0 0,1 1 1 0 0,-1-1-1 0 0,1 1 1 0 0,0 0 0 0 0,-1-1-1 0 0,1 1 1 0 0,-1 0-1 0 0,1 0 1 0 0,0-1 0 0 0,0 1-1 0 0,0 0 1 0 0,-1 0-1 0 0,1-1 1 0 0,0 1 0 0 0,0 0-1 0 0,0 0 1 0 0,0 0-1 0 0,0 0 1 0 0,1 20-1187 0 0,-1-20 1168 0 0,0 0 0 0 0,0 0-1 0 0,0-1 1 0 0,0 1 0 0 0,0 0 0 0 0,0 0 0 0 0,0-1 0 0 0,1 1-1 0 0,-1 0 1 0 0,0 0 0 0 0,0-1 0 0 0,1 1 0 0 0,-1 0 0 0 0,1-1-1 0 0,-1 1 1 0 0,1-1 0 0 0,0 2 0 0 0,-1-2 20 0 0,0 0-1 0 0,1 0 1 0 0,-1 0 0 0 0,0 0-1 0 0,1 0 1 0 0,-1 0 0 0 0,0 1-1 0 0,0-1 1 0 0,1 0 0 0 0,-1 0 0 0 0,0 0-1 0 0,1 0 1 0 0,-1-1 0 0 0,0 1-1 0 0,1 0 1 0 0,-1 0 0 0 0,0 0-1 0 0,1 0 1 0 0,-1 0 0 0 0,0 0-1 0 0,0 0 1 0 0,1 0 0 0 0,-1-1-1 0 0,0 1 1 0 0,0 0 0 0 0,1 0 0 0 0,-1 0-1 0 0,0-1 1 0 0,1 0 45 0 0,0 0 1 0 0,0 0 0 0 0,0 0-1 0 0,-1 0 1 0 0,1 0-1 0 0,0 0 1 0 0,-1 0 0 0 0,1 0-1 0 0,-1 0 1 0 0,1 0-1 0 0,-1 0 1 0 0,1-1-1 0 0,-1 1 1 0 0,0 0 0 0 0,0 0-1 0 0,0 0 1 0 0,0-1-1 0 0,0 1 1 0 0,0-2 0 0 0,0 3 4 0 0,0-1 1 0 0,0 1 0 0 0,0 0 0 0 0,0 0 0 0 0,0-1 0 0 0,0 1 0 0 0,-1 0 0 0 0,1 0 0 0 0,0 0 0 0 0,0-1 0 0 0,0 1 0 0 0,0 0 0 0 0,-1 0-1 0 0,1 0 1 0 0,0 0 0 0 0,0 0 0 0 0,0-1 0 0 0,-1 1 0 0 0,1 0 0 0 0,0 0 0 0 0,0 0 0 0 0,0 0 0 0 0,-1 0 0 0 0,1 0 0 0 0,0 0-1 0 0,0 0 1 0 0,-1 0 0 0 0,1 0 0 0 0,0 0 0 0 0,0 0 0 0 0,-1 0 0 0 0,1 0 0 0 0,0 0 0 0 0,0 0 0 0 0,-1 0 0 0 0,1 0 0 0 0,0 0 0 0 0,0 0-1 0 0,-1 0 1 0 0,1 0 0 0 0,0 0 0 0 0,0 1 0 0 0,0-1 0 0 0,-1 0 0 0 0,1 0 0 0 0,0 0 0 0 0,0 0 0 0 0,0 0 0 0 0,0 1 0 0 0,-1-1 0 0 0,0 3-1618 0 0</inkml:trace>
</inkml:ink>
</file>

<file path=ppt/ink/ink6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2.469"/>
    </inkml:context>
    <inkml:brush xml:id="br0">
      <inkml:brushProperty name="width" value="0.05" units="cm"/>
      <inkml:brushProperty name="height" value="0.05" units="cm"/>
      <inkml:brushProperty name="color" value="#FFCC99"/>
    </inkml:brush>
  </inkml:definitions>
  <inkml:trace contextRef="#ctx0" brushRef="#br0">17 1 8751 0 0,'-4'6'7481'0'0,"-4"6"-4987"0"0,7-5-2379 0 0,0-1 0 0 0,0 0 0 0 0,0 1 1 0 0,1 0-1 0 0,0-1 0 0 0,0 1 0 0 0,1-1 0 0 0,0 1 1 0 0,1 6-1 0 0,-1-10-168 0 0,0 1 1 0 0,0-1-1 0 0,0 0 0 0 0,1 0 1 0 0,-1 0-1 0 0,1 0 0 0 0,-1 0 1 0 0,1 0-1 0 0,0 0 1 0 0,0 0-1 0 0,0-1 0 0 0,1 1 1 0 0,-1-1-1 0 0,1 1 0 0 0,-1-1 1 0 0,1 0-1 0 0,0 0 1 0 0,5 2-1 0 0,10 9-148 0 0,-16-11 185 0 0,0-1 1 0 0,-1 1-1 0 0,1-1 1 0 0,0 0-1 0 0,0 1 0 0 0,0-1 1 0 0,0 0-1 0 0,0 0 1 0 0,0-1-1 0 0,0 1 1 0 0,0 0-1 0 0,0 0 0 0 0,1-1 1 0 0,2 1-1 0 0,-4-1 18 0 0,1 0-1 0 0,-1 0 1 0 0,0 0-1 0 0,0-1 0 0 0,0 1 1 0 0,0 0-1 0 0,0 0 1 0 0,0-1-1 0 0,0 1 1 0 0,0-1-1 0 0,-1 1 1 0 0,1-1-1 0 0,0 1 0 0 0,0-1 1 0 0,0 1-1 0 0,0-1 1 0 0,0 0-1 0 0,-1 0 1 0 0,1 1-1 0 0,0-1 0 0 0,-1 0 1 0 0,1 0-1 0 0,-1 0 1 0 0,1 0-1 0 0,-1 0 1 0 0,1-1-1 0 0,0 0 40 0 0,0 0-1 0 0,0 0 1 0 0,0 0-1 0 0,-1 0 0 0 0,1 0 1 0 0,-1 0-1 0 0,0-1 1 0 0,1 1-1 0 0,-1 0 1 0 0,0-4-1 0 0,-1 2 106 0 0,1-1 0 0 0,-1 1 0 0 0,0-1 0 0 0,0 1 0 0 0,-1 0 0 0 0,1 0 0 0 0,-1-1 0 0 0,0 1 0 0 0,0 0 0 0 0,0 1 1 0 0,-1-1-1 0 0,1 0 0 0 0,-1 1 0 0 0,0-1 0 0 0,0 1 0 0 0,0 0 0 0 0,0 0 0 0 0,-1 0 0 0 0,1 0 0 0 0,-1 1 0 0 0,0-1 0 0 0,-4-1 0 0 0,0 1 104 0 0,6 2-216 0 0,-1 0-1 0 0,1 0 1 0 0,0 0 0 0 0,0 0-1 0 0,0 0 1 0 0,0 0-1 0 0,0 0 1 0 0,0-1 0 0 0,0 1-1 0 0,-2-3 1 0 0,4 3-21 0 0,-1 0-12 0 0,-9-9 255 0 0,9 15-18 0 0,2 12-1056 0 0,4 2 171 0 0,11 30 337 0 0,-14-44 279 0 0,0-1 0 0 0,0 1 0 0 0,0-1 0 0 0,1 0 0 0 0,-1 0 0 0 0,1 0 0 0 0,6 7 0 0 0,-7-10-19 0 0,-2 0 20 0 0,1-1 0 0 0,-1 1 0 0 0,1-1 0 0 0,0 1-1 0 0,-1-1 1 0 0,1 1 0 0 0,0-1 0 0 0,-1 0 0 0 0,1 1 0 0 0,0-1 0 0 0,0 0 0 0 0,-1 1-1 0 0,1-1 1 0 0,0 0 0 0 0,0 0 0 0 0,0 0 0 0 0,-1 0 0 0 0,1 0 0 0 0,0 0 0 0 0,1 0 0 0 0,-2 0 87 0 0,0-2 123 0 0,-1-1 1 0 0,0 1 0 0 0,0 0-1 0 0,0 0 1 0 0,0 0-1 0 0,0 0 1 0 0,0 0 0 0 0,-3-3-1 0 0,-2-5-19 0 0,-1-5-148 0 0,2 7-15 0 0,1 0 0 0 0,0-1 0 0 0,1 0 0 0 0,-4-14 0 0 0,7 23-59 0 0,2 1-726 0 0,0 0 729 0 0,-1 0 0 0 0,1 0 0 0 0,0 1 0 0 0,0-1 0 0 0,-1 0 1 0 0,1 1-1 0 0,-1-1 0 0 0,1 1 0 0 0,-1 0 0 0 0,0 0 0 0 0,0-1 1 0 0,1 1-1 0 0,0 3 0 0 0,3 2 48 0 0,4 12-1284 0 0,-8-17-284 0 0</inkml:trace>
</inkml:ink>
</file>

<file path=ppt/ink/ink6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3.196"/>
    </inkml:context>
    <inkml:brush xml:id="br0">
      <inkml:brushProperty name="width" value="0.05" units="cm"/>
      <inkml:brushProperty name="height" value="0.05" units="cm"/>
      <inkml:brushProperty name="color" value="#FFCC99"/>
    </inkml:brush>
  </inkml:definitions>
  <inkml:trace contextRef="#ctx0" brushRef="#br0">7 17 3679 0 0,'0'0'17423'0'0,"-5"14"-17454"0"0,5-9-158 0 0,0 0-1 0 0,0 0 1 0 0,1 0 0 0 0,0 1-1 0 0,2 8 1 0 0,-2-13 151 0 0,-1 1 0 0 0,1 0 0 0 0,0 0 0 0 0,0 0-1 0 0,0-1 1 0 0,0 1 0 0 0,0 0 0 0 0,2 2 0 0 0,-3-4-7 0 0,1 1 0 0 0,-1-1 0 0 0,1 0 0 0 0,-1 1 0 0 0,1-1 0 0 0,-1 0 0 0 0,1 1 0 0 0,0-1 0 0 0,-1 0 0 0 0,1 1 0 0 0,-1-1 0 0 0,1 0 1 0 0,0 0-1 0 0,-1 0 0 0 0,1 0 0 0 0,-1 0 0 0 0,1 0 0 0 0,0 0 0 0 0,-1 0 0 0 0,1 0 0 0 0,0 0 0 0 0,-1 0 0 0 0,1 0 0 0 0,-1 0 0 0 0,2-1 0 0 0,0 0 52 0 0,0 0-1 0 0,-1 0 1 0 0,1 0-1 0 0,0 0 1 0 0,-1 0-1 0 0,1-1 1 0 0,-1 1-1 0 0,0-1 1 0 0,1 1-1 0 0,-1-1 1 0 0,0 0 0 0 0,0 1-1 0 0,0-1 1 0 0,0 0-1 0 0,0 0 1 0 0,0 0-1 0 0,-1 0 1 0 0,1 0-1 0 0,-1 0 1 0 0,1 0-1 0 0,-1 0 1 0 0,0 0-1 0 0,1 0 1 0 0,-1 0-1 0 0,0 0 1 0 0,0 0-1 0 0,-1 0 1 0 0,1 0 0 0 0,-1-2-1 0 0,1 1 136 0 0,-1 1 0 0 0,1 0-1 0 0,-1 0 1 0 0,0-1 0 0 0,0 1 0 0 0,0 0-1 0 0,0 0 1 0 0,0 0 0 0 0,0 0 0 0 0,0 0-1 0 0,-3-3 1 0 0,3 4-39 0 0,0 0-1 0 0,0 0 0 0 0,0 1 1 0 0,0-1-1 0 0,0 0 0 0 0,-1 0 1 0 0,1 1-1 0 0,0-1 0 0 0,0 1 1 0 0,0-1-1 0 0,-1 1 1 0 0,1-1-1 0 0,0 1 0 0 0,-1 0 1 0 0,1 0-1 0 0,0 0 0 0 0,-1-1 1 0 0,1 1-1 0 0,0 0 0 0 0,-3 1 1 0 0,3-1-126 0 0,0 0 1 0 0,0 1-1 0 0,1-1 1 0 0,-1 0-1 0 0,0 1 1 0 0,0-1-1 0 0,1 0 1 0 0,-1 1-1 0 0,0-1 0 0 0,0 1 1 0 0,1 0-1 0 0,-1-1 1 0 0,0 1-1 0 0,1-1 1 0 0,-1 1-1 0 0,1 0 1 0 0,-1-1-1 0 0,1 1 1 0 0,-1 0-1 0 0,1 0 1 0 0,0-1-1 0 0,-1 1 0 0 0,1 0 1 0 0,0 0-1 0 0,0 0 1 0 0,-1 0-1 0 0,1-1 1 0 0,0 1-1 0 0,0 0 1 0 0,0 0-1 0 0,0 0 1 0 0,0 1-1 0 0,0 3-687 0 0,1 0 0 0 0,-1 0 0 0 0,1-1 0 0 0,1 7 1 0 0,-1-7-789 0 0</inkml:trace>
</inkml:ink>
</file>

<file path=ppt/ink/ink6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4.952"/>
    </inkml:context>
    <inkml:brush xml:id="br0">
      <inkml:brushProperty name="width" value="0.05" units="cm"/>
      <inkml:brushProperty name="height" value="0.05" units="cm"/>
      <inkml:brushProperty name="color" value="#FFCC99"/>
    </inkml:brush>
  </inkml:definitions>
  <inkml:trace contextRef="#ctx0" brushRef="#br0">0 65 2759 0 0,'0'0'13978'0'0,"6"-24"-10741"0"0,-5 21-3244 0 0,1 1 0 0 0,-1-1 0 0 0,1 1 1 0 0,-1-1-1 0 0,1 1 0 0 0,0 0 0 0 0,0 0 0 0 0,0 0 1 0 0,0 0-1 0 0,0 0 0 0 0,1 0 0 0 0,-1 0 0 0 0,0 1 0 0 0,1-1 1 0 0,0 1-1 0 0,-1 0 0 0 0,1-1 0 0 0,0 1 0 0 0,-1 0 1 0 0,1 1-1 0 0,0-1 0 0 0,0 1 0 0 0,0-1 0 0 0,0 1 1 0 0,0 0-1 0 0,3 0 0 0 0,-3 1 47 0 0,0-1 0 0 0,-1 1 0 0 0,1 0 1 0 0,0 1-1 0 0,0-1 0 0 0,-1 0 0 0 0,1 1 0 0 0,-1 0 0 0 0,1-1 0 0 0,-1 1 1 0 0,0 0-1 0 0,0 0 0 0 0,0 0 0 0 0,0 1 0 0 0,2 1 0 0 0,6 7 59 0 0,-9-10-75 0 0,3 4 3404 0 0,-22 1-1080 0 0,-48-2-1739 0 0,66-4-667 0 0,-11-2 236 0 0,10 1-226 0 0</inkml:trace>
</inkml:ink>
</file>

<file path=ppt/ink/ink6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6.140"/>
    </inkml:context>
    <inkml:brush xml:id="br0">
      <inkml:brushProperty name="width" value="0.05" units="cm"/>
      <inkml:brushProperty name="height" value="0.05" units="cm"/>
      <inkml:brushProperty name="color" value="#FFCC99"/>
    </inkml:brush>
  </inkml:definitions>
  <inkml:trace contextRef="#ctx0" brushRef="#br0">11 24 11519 0 0,'-8'-6'8078'0'0,"8"6"-8055"0"0,0 0 1 0 0,0 0 0 0 0,0 0 0 0 0,0 0 0 0 0,0 0 0 0 0,0 0-1 0 0,0 0 1 0 0,0 0 0 0 0,-1 0 0 0 0,1 0 0 0 0,0 0 0 0 0,0 0 0 0 0,0 0-1 0 0,0 0 1 0 0,0 0 0 0 0,0 0 0 0 0,0 0 0 0 0,0 0 0 0 0,0 0 0 0 0,0 0-1 0 0,-1 0 1 0 0,1 0 0 0 0,0 0 0 0 0,0 0 0 0 0,0 0 0 0 0,0 0 0 0 0,0 0-1 0 0,0 0 1 0 0,0 0 0 0 0,0 0 0 0 0,0 1 0 0 0,0-1 0 0 0,0 0-1 0 0,0 0 1 0 0,0 0 0 0 0,0 0 0 0 0,0 0 0 0 0,0 0 0 0 0,-1 0 0 0 0,1 0-1 0 0,0 0 1 0 0,0 0 0 0 0,0 0 0 0 0,0 1 0 0 0,0-1 0 0 0,0 0 0 0 0,0 0-1 0 0,0 0 1 0 0,0 0 0 0 0,0 0 0 0 0,0 0 0 0 0,0 0 0 0 0,0 0 0 0 0,2 9-144 0 0,3 6-820 0 0,-3-13 876 0 0,-1 1 0 0 0,0-1 1 0 0,1 0-1 0 0,-1 0 1 0 0,1 0-1 0 0,0 0 0 0 0,0 0 1 0 0,-1 0-1 0 0,1 0 0 0 0,5 3 1 0 0,-7-5 46 0 0,1 0-1 0 0,0 1 1 0 0,0-1 0 0 0,0 1 0 0 0,0-1-1 0 0,-1 0 1 0 0,1 1 0 0 0,0-1-1 0 0,0 0 1 0 0,0 0 0 0 0,0 0 0 0 0,0 0-1 0 0,0 0 1 0 0,0 0 0 0 0,0 0 0 0 0,-1 0-1 0 0,1 0 1 0 0,0 0 0 0 0,0 0 0 0 0,0-1-1 0 0,0 1 1 0 0,0 0 0 0 0,0-1-1 0 0,-1 1 1 0 0,1-1 0 0 0,0 1 0 0 0,0 0-1 0 0,-1-1 1 0 0,1 0 0 0 0,0 1 0 0 0,0-1-1 0 0,-1 1 1 0 0,1-1 0 0 0,-1 0-1 0 0,2-1 1 0 0,-2 1 64 0 0,0 0 0 0 0,1 1 0 0 0,-1-1 0 0 0,0 0-1 0 0,1 0 1 0 0,-1 0 0 0 0,0 0 0 0 0,0 0 0 0 0,0 0 0 0 0,0 0 0 0 0,0 0-1 0 0,0 0 1 0 0,0 0 0 0 0,0 1 0 0 0,0-1 0 0 0,0 0 0 0 0,-1 0-1 0 0,1 0 1 0 0,0 0 0 0 0,-1 0 0 0 0,1 0 0 0 0,-1 0 0 0 0,0-1 0 0 0,-14-19 1502 0 0,13 17-1413 0 0,0 3-56 0 0,1 0 1 0 0,-1-1 0 0 0,1 1 0 0 0,-1 0 0 0 0,1 0 0 0 0,-1-1 0 0 0,1 1-1 0 0,-1 1 1 0 0,0-1 0 0 0,0 0 0 0 0,-2-1 0 0 0,3 2-93 0 0,1 0 0 0 0,-1 0 0 0 0,1 0 0 0 0,-1 0 0 0 0,1-1 0 0 0,-1 1 0 0 0,1 0 0 0 0,-1 0 0 0 0,1 0 0 0 0,-1 0 0 0 0,1 0 0 0 0,-1 1 0 0 0,1-1 0 0 0,-1 0 0 0 0,1 0 0 0 0,-1 0 0 0 0,1 0 0 0 0,-1 0 0 0 0,1 1 0 0 0,0-1 0 0 0,-1 0 0 0 0,1 0 0 0 0,-1 1 0 0 0,1-1 0 0 0,0 0 0 0 0,-1 1 0 0 0,1-1 0 0 0,-1 1 0 0 0,1-1 0 0 0,0 0 0 0 0,0 1 0 0 0,-1-1 0 0 0,1 1 0 0 0,0-1 0 0 0,0 1 0 0 0,0-1 0 0 0,-1 0 0 0 0,1 1 0 0 0,0-1 0 0 0,0 1 0 0 0,0-1 0 0 0,0 1 0 0 0,0-1 0 0 0,0 1 0 0 0,0-1 0 0 0,0 1 0 0 0,0-1 0 0 0,0 2 0 0 0,0-2-66 0 0,1 1-1 0 0,-1-1 1 0 0,0 1 0 0 0,0-1-1 0 0,0 1 1 0 0,1-1 0 0 0,-1 1-1 0 0,0-1 1 0 0,0 0 0 0 0,1 1-1 0 0,-1-1 1 0 0,0 0 0 0 0,1 1-1 0 0,-1-1 1 0 0,1 0 0 0 0,-1 1-1 0 0,0-1 1 0 0,1 0 0 0 0,-1 1-1 0 0,1-1 1 0 0,-1 0 0 0 0,1 0-1 0 0,-1 0 1 0 0,1 0 0 0 0,-1 1-1 0 0,1-1 1 0 0,-1 0 0 0 0,1 0-1 0 0,2 0-385 0 0</inkml:trace>
</inkml:ink>
</file>

<file path=ppt/ink/ink6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29.225"/>
    </inkml:context>
    <inkml:brush xml:id="br0">
      <inkml:brushProperty name="width" value="0.05" units="cm"/>
      <inkml:brushProperty name="height" value="0.05" units="cm"/>
      <inkml:brushProperty name="color" value="#FFCC99"/>
    </inkml:brush>
  </inkml:definitions>
  <inkml:trace contextRef="#ctx0" brushRef="#br0">8 17 3679 0 0,'-4'-1'17620'0'0,"4"2"-17716"0"0,0 0 0 0 0,-1 1 0 0 0,1-1 0 0 0,0 0 0 0 0,0 1 0 0 0,0-1 0 0 0,0 0 0 0 0,0 1 1 0 0,1-1-1 0 0,-1 0 0 0 0,0 1 0 0 0,1-1 0 0 0,-1 0 0 0 0,1 1 0 0 0,-1-1 0 0 0,1 0 0 0 0,0 2 0 0 0,0-3 42 0 0,-1 1-1 0 0,0 0 1 0 0,1-1 0 0 0,-1 1-1 0 0,1-1 1 0 0,-1 1 0 0 0,0-1-1 0 0,1 1 1 0 0,-1-1 0 0 0,1 1 0 0 0,0-1-1 0 0,-1 0 1 0 0,1 1 0 0 0,-1-1-1 0 0,1 0 1 0 0,-1 1 0 0 0,1-1-1 0 0,0 0 1 0 0,-1 0 0 0 0,1 0 0 0 0,0 1-1 0 0,-1-1 1 0 0,1 0 0 0 0,0 0-1 0 0,-1 0 1 0 0,1 0 0 0 0,0 0-1 0 0,-1 0 1 0 0,1 0 0 0 0,0-1 0 0 0,-1 1-1 0 0,1 0 1 0 0,0 0 0 0 0,-1 0-1 0 0,1-1 1 0 0,0 1 0 0 0,-1 0-1 0 0,1-1 1 0 0,-1 1 0 0 0,1 0 0 0 0,0-2 481 0 0,-1-2-139 0 0,-2 1 1 0 0,1-1 0 0 0,0 1 0 0 0,-1-1 0 0 0,1 1 0 0 0,-1-1-1 0 0,0 1 1 0 0,0 0 0 0 0,-1 0 0 0 0,-4-5 0 0 0,7 8-286 0 0,0-1 0 0 0,0 1 0 0 0,0 0 1 0 0,0 0-1 0 0,-1 0 0 0 0,1 0 0 0 0,0 0 0 0 0,0-1 0 0 0,0 1 1 0 0,-1 0-1 0 0,1 0 0 0 0,0 0 0 0 0,0 0 0 0 0,-1 0 1 0 0,1 0-1 0 0,0 0 0 0 0,0 0 0 0 0,0 0 0 0 0,-1 0 0 0 0,1 0 1 0 0,0 0-1 0 0,0 0 0 0 0,-1 0 0 0 0,1 0 0 0 0,0 0 1 0 0,0 0-1 0 0,-1 0 0 0 0,1 0 0 0 0,0 0 0 0 0,0 0 0 0 0,0 0 1 0 0,-1 0-1 0 0,1 1 0 0 0,0-1 0 0 0,0 0 0 0 0,0 0 1 0 0,-1 0-1 0 0,1 0 0 0 0,0 1 0 0 0,0-1 0 0 0,0 0 0 0 0,0 0 1 0 0,0 0-1 0 0,-1 0 0 0 0,1 1 0 0 0,0-1 0 0 0,0 0 1 0 0,0 0-1 0 0,0 1 0 0 0,0-1 0 0 0,0 0 0 0 0,0 0 0 0 0,0 0 1 0 0,0 1-1 0 0,0-1 0 0 0,0 0-65 0 0,0 1 0 0 0,0-1 0 0 0,-1 0 0 0 0,1 1 0 0 0,0-1 0 0 0,0 0-1 0 0,0 1 1 0 0,0-1 0 0 0,0 0 0 0 0,0 1 0 0 0,0-1 0 0 0,1 0 0 0 0,-1 1 0 0 0,0-1 0 0 0,0 0 0 0 0,0 1 0 0 0,0-1 0 0 0,0 0 0 0 0,0 0 0 0 0,1 1-1 0 0,-1-1 1 0 0,0 0 0 0 0,0 0 0 0 0,0 1 0 0 0,1-1 0 0 0,-1 0 0 0 0,0 0 0 0 0,0 1 0 0 0,1-1 0 0 0,-1 0 0 0 0,0 0 0 0 0,0 0 0 0 0,1 0-1 0 0,-1 1 1 0 0,0-1 0 0 0,1 0 0 0 0</inkml:trace>
</inkml:ink>
</file>

<file path=ppt/ink/ink6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0.236"/>
    </inkml:context>
    <inkml:brush xml:id="br0">
      <inkml:brushProperty name="width" value="0.05" units="cm"/>
      <inkml:brushProperty name="height" value="0.05" units="cm"/>
      <inkml:brushProperty name="color" value="#FFCC99"/>
    </inkml:brush>
  </inkml:definitions>
  <inkml:trace contextRef="#ctx0" brushRef="#br0">1 0 2303 0 0,'0'0'20172'0'0</inkml:trace>
</inkml:ink>
</file>

<file path=ppt/ink/ink6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1.533"/>
    </inkml:context>
    <inkml:brush xml:id="br0">
      <inkml:brushProperty name="width" value="0.05" units="cm"/>
      <inkml:brushProperty name="height" value="0.05" units="cm"/>
      <inkml:brushProperty name="color" value="#FFCC99"/>
    </inkml:brush>
  </inkml:definitions>
  <inkml:trace contextRef="#ctx0" brushRef="#br0">17 7 5983 0 0,'0'0'542'0'0,"-1"-1"-446"0"0,1 1 8 0 0,0 0 1 0 0,0-1-1 0 0,0 1 1 0 0,0 0-1 0 0,0 0 1 0 0,0-1-1 0 0,0 1 1 0 0,0 0-1 0 0,0 0 1 0 0,0 0-1 0 0,0-1 0 0 0,0 1 1 0 0,-1 0-1 0 0,1 0 1 0 0,0-1-1 0 0,0 1 1 0 0,0 0-1 0 0,0 0 1 0 0,-1 0-1 0 0,1 0 1 0 0,0-1-1 0 0,0 1 1 0 0,0 0-1 0 0,-1 0 1 0 0,1 0-1 0 0,0 0 1 0 0,0 0-1 0 0,-1 0 1 0 0,1 0-1 0 0,0 0 1 0 0,0-1-1 0 0,-1 1 1 0 0,1 0-1 0 0,0 0 1 0 0,0 0-1 0 0,-1 0 0 0 0,1 0 1 0 0,0 0-1 0 0,0 0 1 0 0,-1 1-1 0 0,1-1 1 0 0,0 0-1 0 0,0 0 1 0 0,-1 0-1 0 0,1 0 1 0 0,0 0-1 0 0,0 0 1 0 0,0 0-1 0 0,-1 0 1 0 0,1 1-1 0 0,0-1 1 0 0,0 0-1 0 0,0 0 1 0 0,-1 0-1 0 0,1 0 1 0 0,0 1-1 0 0,0-1 1 0 0,0 0-1 0 0,0 0 0 0 0,-1 1 1 0 0,-4 11 6252 0 0,8 5-6553 0 0,-3-17 190 0 0,1 1 0 0 0,-1-1 0 0 0,0 1 0 0 0,0 0 0 0 0,0-1-1 0 0,1 1 1 0 0,-1-1 0 0 0,0 0 0 0 0,1 1 0 0 0,-1-1 0 0 0,0 1 0 0 0,1-1 0 0 0,-1 1-1 0 0,0-1 1 0 0,1 0 0 0 0,-1 1 0 0 0,1-1 0 0 0,-1 0 0 0 0,1 0 0 0 0,-1 1 0 0 0,1-1-1 0 0,-1 0 1 0 0,1 0 0 0 0,-1 1 0 0 0,1-1 0 0 0,-1 0 0 0 0,1 0 0 0 0,-1 0 0 0 0,1 0-1 0 0,0 0 1 0 0,0 0 0 0 0,-1 0 25 0 0,1 0-1 0 0,-1 0 1 0 0,1 0-1 0 0,-1 0 0 0 0,0-1 1 0 0,1 1-1 0 0,-1 0 1 0 0,0 0-1 0 0,1 0 1 0 0,-1-1-1 0 0,0 1 1 0 0,1 0-1 0 0,-1 0 1 0 0,0-1-1 0 0,1 1 0 0 0,-1 0 1 0 0,0 0-1 0 0,0-1 1 0 0,1 1-1 0 0,-1 0 1 0 0,0-1-1 0 0,0 1 1 0 0,0 0-1 0 0,0-1 1 0 0,1 1-1 0 0,-1-1 0 0 0,0 1 1 0 0,0 0-1 0 0,0-1 1 0 0,0 1-1 0 0,0 0 1 0 0,0-1-1 0 0,0 1 1 0 0,0-1-1 0 0,0 1 1 0 0,0 0-1 0 0,0-1 0 0 0,0 1 1 0 0,0-1-1 0 0,-1 0 1 0 0,-4-11 1628 0 0,-1 6-579 0 0,3 5-2350 0 0</inkml:trace>
</inkml:ink>
</file>

<file path=ppt/ink/ink6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2.839"/>
    </inkml:context>
    <inkml:brush xml:id="br0">
      <inkml:brushProperty name="width" value="0.05" units="cm"/>
      <inkml:brushProperty name="height" value="0.05" units="cm"/>
      <inkml:brushProperty name="color" value="#FFCC99"/>
    </inkml:brush>
  </inkml:definitions>
  <inkml:trace contextRef="#ctx0" brushRef="#br0">1 33 10103 0 0,'0'0'10726'0'0,"14"-17"-11350"0"0,-13 16 610 0 0,0-1 14 0 0,3-1-44 0 0,-4 2 19 0 0,1 0 0 0 0,0 1-1 0 0,0-1 1 0 0,-1 0 0 0 0,1 1 0 0 0,0-1 0 0 0,0 0 0 0 0,0 1-1 0 0,0 0 1 0 0,0-1 0 0 0,0 1 0 0 0,0-1 0 0 0,0 1 0 0 0,0 0 0 0 0,0 0-1 0 0,1-1 1 0 0,0 1 25 0 0,0 0 0 0 0,0 1 0 0 0,0 0 0 0 0,0-1 0 0 0,0 1-2 0 0,0 0 0 0 0,0 0 0 0 0,0 0 1 0 0,0 0-1 0 0,0 0 0 0 0,0 0 0 0 0,2 2 0 0 0,-1 0 32 0 0,0-1 1 0 0,0 0 0 0 0,0 0-1 0 0,1-1 1 0 0,-1 1-1 0 0,4 1 3214 0 0,-26 4-836 0 0,16-7-2878 0 0,-17 2 2591 0 0,12-2-4415 0 0,0 0-4216 0 0</inkml:trace>
</inkml:ink>
</file>

<file path=ppt/ink/ink6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4.266"/>
    </inkml:context>
    <inkml:brush xml:id="br0">
      <inkml:brushProperty name="width" value="0.05" units="cm"/>
      <inkml:brushProperty name="height" value="0.05" units="cm"/>
      <inkml:brushProperty name="color" value="#FFCC99"/>
    </inkml:brush>
  </inkml:definitions>
  <inkml:trace contextRef="#ctx0" brushRef="#br0">4 0 2759 0 0,'0'0'14383'0'0,"-3"16"-12662"0"0,9-2-2804 0 0,-6-13 1055 0 0,1-1 1 0 0,-1 0 0 0 0,0 1 0 0 0,1-1-1 0 0,-1 0 1 0 0,0 1 0 0 0,1-1 0 0 0,-1 0 0 0 0,1 0-1 0 0,-1 0 1 0 0,1 1 0 0 0,-1-1 0 0 0,0 0-1 0 0,1 0 1 0 0,-1 0 0 0 0,1 0 0 0 0,-1 0 0 0 0,1 0-1 0 0,-1 0 1 0 0,1 0 0 0 0,-1 0 0 0 0,1 0-1 0 0,-1 0 1 0 0,1 0 0 0 0,-1 0 0 0 0,0 0 0 0 0,1 0-1 0 0,-1 0 1 0 0,1 0 0 0 0,-1-1 0 0 0,1 1-1 0 0,-1 0 1 0 0,0 0 0 0 0,1-1 0 0 0,-1 1 0 0 0,1 0-1 0 0,-1 0 1 0 0,1-1 0 0 0,-1 0 81 0 0,0 1 1 0 0,0 0-1 0 0,1-1 0 0 0,-1 1 1 0 0,0-1-1 0 0,0 1 0 0 0,0 0 1 0 0,0-1-1 0 0,0 1 0 0 0,0-1 1 0 0,1 1-1 0 0,-1-1 0 0 0,0 1 1 0 0,0 0-1 0 0,0-1 0 0 0,-1 1 1 0 0,1-1-1 0 0,0 1 1 0 0,0-1-1 0 0,0 1 0 0 0,0 0 1 0 0,0-1-1 0 0,0 1 0 0 0,-1-1 1 0 0,1 1-1 0 0,0 0 0 0 0,0-1 1 0 0,-1 0-1 0 0,-7-9 2371 0 0,8 10-2441 0 0,-1 0-1 0 0,1 0 1 0 0,0 0 0 0 0,0 0-1 0 0,-1 0 1 0 0,1 0 0 0 0,0 0-1 0 0,0 1 1 0 0,-1-1 0 0 0,1 0-1 0 0,0 0 1 0 0,0 0 0 0 0,-1 0-1 0 0,1 1 1 0 0,0-1 0 0 0,0 0-1 0 0,0 0 1 0 0,0 1-1 0 0,-1-1 1 0 0,1 0 0 0 0,0 0-1 0 0,0 1 1 0 0,0-1 0 0 0,0 0-1 0 0,0 0 1 0 0,0 1 0 0 0,0-1-1 0 0,0 0 1 0 0,0 1 0 0 0,0-1-1 0 0,0 0 1 0 0,0 0-1 0 0,0 1 1 0 0,0-1 0 0 0,0 0-1 0 0,0 1 1 0 0,0-1 0 0 0,0 0-1 0 0,0 0 1 0 0,0 1 0 0 0,0-1-1 0 0,0 0 1 0 0,1 0 0 0 0,-1 1-1 0 0,0-1-247 0 0,4 3-957 0 0,-4-3 1263 0 0,0-1 1 0 0,0 1-1 0 0,0 0 0 0 0,0 0 0 0 0,0 0 1 0 0,0 0-1 0 0,0 0 0 0 0,0 0 0 0 0,0 0 1 0 0,0 0-1 0 0,-1 0 0 0 0,1 0 0 0 0,0 0 0 0 0,0 0 1 0 0,0 0-1 0 0,0-1 0 0 0,0 1 0 0 0,0 0 1 0 0,0 0-1 0 0,0 0 0 0 0,0 0 0 0 0,0 0 1 0 0,0 0-1 0 0,0 0 0 0 0,0 0 0 0 0,0 0 0 0 0,0 0 1 0 0,0 0-1 0 0,0-1 0 0 0,0 1 0 0 0,1 0 1 0 0,-1 0-1 0 0,0 0 0 0 0,0 0 0 0 0,0 0 1 0 0,0 0-1 0 0,0 0 0 0 0,0 0 0 0 0,0 0 0 0 0,0 0 1 0 0,0 0-1 0 0,0 0 0 0 0,0 0 0 0 0,0 0 1 0 0,0 0-1 0 0,0-1 0 0 0,0 1 0 0 0,0 0 1 0 0,1 0-1 0 0,-1 0 0 0 0,0 0 0 0 0,0 0 0 0 0,0 0 1 0 0,0 0-1 0 0,0 0 0 0 0,0 0 0 0 0,0 0 1 0 0,0 0-1 0 0,0 0 0 0 0,0 0 0 0 0,1 0 1 0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05.850"/>
    </inkml:context>
    <inkml:brush xml:id="br0">
      <inkml:brushProperty name="width" value="0.05" units="cm"/>
      <inkml:brushProperty name="height" value="0.05" units="cm"/>
      <inkml:brushProperty name="color" value="#321304"/>
    </inkml:brush>
  </inkml:definitions>
  <inkml:trace contextRef="#ctx0" brushRef="#br0">1 340 3887 0 0,'0'0'1499'0'0,"1"-3"290"0"0,9 10 61 0 0,7 4 3060 0 0,-16-10-4882 0 0,40 19 4000 0 0,-40-20-3862 0 0,12 8 863 0 0,-11-6-788 0 0,1 0 0 0 0,0-1 0 0 0,0 1 0 0 0,0-1 0 0 0,1 0 0 0 0,-1 0 0 0 0,0 0-1 0 0,0-1 1 0 0,1 1 0 0 0,-1-1 0 0 0,0 1 0 0 0,1-1 0 0 0,3-1 0 0 0,-5 1-217 0 0,13 0 615 0 0,-14 0-617 0 0,-1 0 0 0 0,1 0-1 0 0,-1 0 1 0 0,1 0-1 0 0,-1 0 1 0 0,0 0-1 0 0,1 0 1 0 0,-1 0 0 0 0,1 0-1 0 0,-1 0 1 0 0,1-1-1 0 0,-1 1 1 0 0,0 0-1 0 0,1 0 1 0 0,-1 0-1 0 0,0-1 1 0 0,1 1 0 0 0,-1 0-1 0 0,1 0 1 0 0,-1-1-1 0 0,0 1 1 0 0,0 0-1 0 0,1-1 1 0 0,-1 1 0 0 0,1-1-1 0 0,-1 1 75 0 0,-7-6 320 0 0,3 4-447 0 0,0 1 0 0 0,1 0 0 0 0,-1 0-1 0 0,0 1 1 0 0,-5-1 0 0 0,-22-4-137 0 0,31 5 115 0 0,14 0-1257 0 0,-5 1 1328 0 0,0-1 1 0 0,0 0-1 0 0,0-1 0 0 0,0 0 1 0 0,9-2-1 0 0,35-14 1323 0 0,-51 16-1330 0 0,0 0-11 0 0,0 1 0 0 0,0-1 0 0 0,53-16 272 0 0,-39 15 1552 0 0,-35 12-1147 0 0,15-8-692 0 0,0 0 0 0 0,1 1 0 0 0,0-1 0 0 0,-6 6 0 0 0,5-4 16 0 0,-1 0 1 0 0,1-1 0 0 0,-10 6-1 0 0,12-8-1 0 0,1 0 11 0 0,-1 0 31 0 0,0-1-31 0 0,0 1-11 0 0,1 0-12 0 0,1-1-47 0 0,-1 0-17 0 0,0 0 87 0 0,-1 1-11 0 0,0-1 0 0 0,0 0 0 0 0,0 0 0 0 0,0 1 0 0 0,-5 0-75 0 0,7-1 19 0 0,20-1-1925 0 0,-1-5 2048 0 0,0-1 0 0 0,23-12 0 0 0,4-3 41 0 0,-38 19-82 0 0,-1-1-1 0 0,1 0 0 0 0,6-5 0 0 0,10-6 21 0 0,28-12 778 0 0,-59 28-764 0 0,-1 0 0 0 0,1 0 0 0 0,-1 1 0 0 0,1 0 0 0 0,0 0 0 0 0,0 1 0 0 0,0 0 0 0 0,0 0 0 0 0,0 1 0 0 0,1 0 0 0 0,-11 8 0 0 0,14-10-46 0 0,0 0 1 0 0,0-1-1 0 0,0 1 0 0 0,0-1 0 0 0,0 0 1 0 0,0 0-1 0 0,-1 0 0 0 0,1 0 0 0 0,0-1 1 0 0,-6 1-1 0 0,-6 2 17 0 0,15-3-79 0 0,-1 0 25 0 0,0 0-30 0 0,6 0-1378 0 0,0-1 1320 0 0,0 1 0 0 0,-1-1 0 0 0,1 0-1 0 0,-1 0 1 0 0,1 0 0 0 0,-1 0 0 0 0,1-1 0 0 0,-1 0 0 0 0,5-2-1 0 0,1-3 311 0 0,0 0-1 0 0,14-13 0 0 0,-18 15-135 0 0,57-43 290 0 0,13-11 387 0 0,-69 54-689 0 0,0 0 0 0 0,1 0 0 0 0,0 0 1 0 0,0 1-1 0 0,15-6 0 0 0,6-3 186 0 0,-41 30-162 0 0,-113 110 106 0 0,110-114-73 0 0,-28 22-1 0 0,39-32 246 0 0,8-4-969 0 0,-1 1 554 0 0,1-1-1 0 0,-1 1 0 0 0,1-1 1 0 0,-1 0-1 0 0,1-1 0 0 0,-1 1 1 0 0,0 0-1 0 0,6-4 1 0 0,29-22 156 0 0,-20 14-137 0 0,0 2 43 0 0,0 0 0 0 0,0 2 0 0 0,34-12 0 0 0,-35 12 21 0 0,0 0 1 0 0,17-12-1 0 0,-8 1 198 0 0,-25 20-86 0 0,-12-7 2067 0 0,7 7-2231 0 0,-1 1 1 0 0,0-1-1 0 0,0 1 1 0 0,0 0-1 0 0,0 0 0 0 0,0 1 1 0 0,1-1-1 0 0,-1 1 1 0 0,1 0-1 0 0,-1 0 0 0 0,1 1 1 0 0,-4 2-1 0 0,1-1-286 0 0,1 0 0 0 0,-1-1 0 0 0,1 0-1 0 0,-11 3 1 0 0,33-20-805 0 0,-11 9 1051 0 0,-5 5 70 0 0,21-19-10 0 0,0 0 0 0 0,25-32 0 0 0,-46 51 32 0 0,1 0-1 0 0,-1 0 0 0 0,0 0 0 0 0,0 0 1 0 0,0 0-1 0 0,0 0 0 0 0,0-1 0 0 0,0 1 0 0 0,0 0 1 0 0,0 0-1 0 0,0 0 0 0 0,0 0 0 0 0,1 0 1 0 0,-1 0-1 0 0,0 0 0 0 0,0 0 0 0 0,0 0 1 0 0,0-1-1 0 0,0 1 0 0 0,0 0 0 0 0,0 0 0 0 0,0 0 1 0 0,0 0-1 0 0,0 0 0 0 0,0 0 0 0 0,0 0 1 0 0,0 0-1 0 0,0-1 0 0 0,0 1 0 0 0,0 0 0 0 0,0 0 1 0 0,0 0-1 0 0,0 0 0 0 0,0 0 0 0 0,0 0 1 0 0,0 0-1 0 0,0-1 0 0 0,0 1 0 0 0,0 0 0 0 0,0 0 1 0 0,0 0-1 0 0,-1 0 0 0 0,1 0 0 0 0,0 0 1 0 0,0 0-1 0 0,0 0 0 0 0,0 0 0 0 0,0 0 1 0 0,0-1-1 0 0,0 1 0 0 0,0 0 0 0 0,0 0 0 0 0,0 0 1 0 0,-1 0-1 0 0,1 0 0 0 0,0 0 0 0 0,0 0 1 0 0,0 0-1 0 0,0 0 0 0 0,0 0 0 0 0,-11 2 270 0 0,-13 7-630 0 0,16-4 108 0 0,-1 1-1 0 0,2 1 0 0 0,-11 10 0 0 0,-18 15 108 0 0,35-32 67 0 0,14-21-993 0 0,-13 20 1064 0 0,0 0 51 0 0,19-17 235 0 0,-19 18-299 0 0,11-8 3 0 0,1-2 0 0 0,-1 1 0 0 0,15-19 2116 0 0,-26 28-2123 0 0,-1 0 1 0 0,0 0-1 0 0,0 0 0 0 0,1 0 1 0 0,-1 1-1 0 0,0-1 0 0 0,0 0 1 0 0,1 0-1 0 0,-1 1 0 0 0,0-1 1 0 0,1 0-1 0 0,-1 1 0 0 0,0-1 1 0 0,1 0-1 0 0,-1 1 0 0 0,1-1 1 0 0,-1 1-1 0 0,0-1 0 0 0,0 2 1 0 0,-12 11-396 0 0,12-12 394 0 0,-15 16-111 0 0,9-8 68 0 0,-1-1 0 0 0,1-1 0 0 0,-1 1 0 0 0,-1-1 1 0 0,1-1-1 0 0,-14 9 0 0 0,13-12-148 0 0,8-6 61 0 0,6-6 74 0 0,3 0 19 0 0,-1 0 0 0 0,2 1-1 0 0,-1 0 1 0 0,2 0 0 0 0,12-9 0 0 0,-16 13 39 0 0,19-10 10 0 0,-16 9 110 0 0,46-28 1223 0 0,-53 32-1340 0 0,-1 0 0 0 0,1 0-12 0 0,-1 0-1 0 0,1 0 1 0 0,0 0-1 0 0,-1 1 1 0 0,1-1 0 0 0,0 0-1 0 0,-1 1 1 0 0,1 0-1 0 0,0-1 1 0 0,0 1 0 0 0,0 0-1 0 0,-1 0 1 0 0,1 0-1 0 0,0 0 1 0 0,0 0 0 0 0,0 0-1 0 0,-1 0 1 0 0,1 1-1 0 0,2 0 1 0 0,2 0-12 0 0,-5-2-191 0 0,11 12-386 0 0,-11-11 608 0 0,-1 1-1 0 0,1 0 1 0 0,-1-1 0 0 0,0 1-1 0 0,0 0 1 0 0,0-1-1 0 0,1 1 1 0 0,-1 0 0 0 0,0 0-1 0 0,0-1 1 0 0,0 1 0 0 0,0 0-1 0 0,0 0 1 0 0,0-1 0 0 0,0 1-1 0 0,0 0 1 0 0,-1 0-1 0 0,1-1 1 0 0,0 1 0 0 0,0 0-1 0 0,0-1 1 0 0,-1 1 0 0 0,1 0-1 0 0,-1-1 1 0 0,1 1-1 0 0,0-1 1 0 0,-1 1 0 0 0,1 0-1 0 0,-1-1 1 0 0,1 1 0 0 0,-1-1-1 0 0,1 1 1 0 0,-2 0-1 0 0,0 1-12 0 0,-5 7 55 0 0,1-1 1 0 0,-2 0 0 0 0,-14 13-1 0 0,-9 9 94 0 0,18-15 53 0 0,29-18-504 0 0,-7-1 362 0 0,0-1-1 0 0,0 0 0 0 0,0 0 1 0 0,-1-1-1 0 0,0-1 1 0 0,0 1-1 0 0,0-1 0 0 0,12-14 1 0 0,-10 10 18 0 0,0 1-1 0 0,1 0 1 0 0,17-12 0 0 0,-25 20-73 0 0,-3 1 2 0 0,1 1-1 0 0,0-1 1 0 0,0 0 0 0 0,0 0 0 0 0,0 1-1 0 0,0-1 1 0 0,0 1 0 0 0,0-1-1 0 0,0 1 1 0 0,1-1 0 0 0,-1 1-1 0 0,0 0 1 0 0,0-1 0 0 0,0 1-1 0 0,1 0 1 0 0,1 0 0 0 0,-2 0 41 0 0,-1 1-20 0 0,1-1 95 0 0,-8 14 183 0 0,-24 15-209 0 0,-51 45-186 0 0,46-46 79 0 0,36-28-64 0 0,22-3-1352 0 0,-10-2 1470 0 0,0 0 1 0 0,22-12-1 0 0,-23 10-9 0 0,0 1 1 0 0,1 1-1 0 0,12-5 0 0 0,-2 7-32 0 0,-16 3 5 0 0,-1-1 1 0 0,0 0-1 0 0,0 0 0 0 0,0 0 1 0 0,0 0-1 0 0,5-3 0 0 0,-10 4 65 0 0,-8-15 1897 0 0,-3 9-2266 0 0,0 0 1 0 0,-1 0-1 0 0,-24-7 0 0 0,28 11 179 0 0,6 1 64 0 0,-1 1 0 0 0,1-1-1 0 0,0 0 1 0 0,-1 1 0 0 0,1-1 0 0 0,0 0-1 0 0,-3-3 1 0 0,4 4 54 0 0,1 0 0 0 0,0 0-1 0 0,0 0 1 0 0,-1 0 0 0 0,1 0 0 0 0,0 0-1 0 0,0 0 1 0 0,0 0 0 0 0,-1 0-1 0 0,1-1 1 0 0,0 1 0 0 0,0 0 0 0 0,0 0-1 0 0,-1 0 1 0 0,1 0 0 0 0,0-1 0 0 0,0 1-1 0 0,0 0 1 0 0,0 0 0 0 0,-1-1 0 0 0,1 1-1 0 0,0 0 1 0 0,0 0 0 0 0,0-1 0 0 0,0 1-1 0 0,0 0 1 0 0,0 0 0 0 0,0-1-1 0 0,0 1 1 0 0,0 0 0 0 0,0 0 0 0 0,0-1-1 0 0,0 1 1 0 0,0 0 0 0 0,0 0 0 0 0,0-1-1 0 0,10-3-432 0 0,14 1-294 0 0,-23 3 721 0 0,27-2-5 0 0,-28 2-64 0 0,-19 10-116 0 0,-3 0 193 0 0,-26 14 36 0 0,44-21-125 0 0,0 0 0 0 0,-1 0 1 0 0,1 0-1 0 0,1 1 0 0 0,-1-1 0 0 0,0 1 1 0 0,1 0-1 0 0,-3 4 0 0 0,5-7-1 0 0,1-1 1 0 0,-1 1-1 0 0,1-1 0 0 0,0 1 1 0 0,-1-1-1 0 0,1 1 0 0 0,0-1 1 0 0,-1 1-1 0 0,1-1 0 0 0,0 1 1 0 0,0-1-1 0 0,0 1 0 0 0,0-1 1 0 0,-1 1-1 0 0,1-1 0 0 0,0 1 1 0 0,0-1-1 0 0,0 1 0 0 0,0 0 1 0 0,0-1-1 0 0,0 1 0 0 0,0-1 1 0 0,0 1-1 0 0,1-1 1 0 0,-1 1-1 0 0,0 0 0 0 0,0-1 1 0 0,0 1-1 0 0,1-1 0 0 0,-1 1 1 0 0,0-1-1 0 0,1 1 0 0 0,-1-1 1 0 0,0 0-1 0 0,1 1 0 0 0,0 0 1 0 0,1 0-125 0 0,1 1 1 0 0,0-1 0 0 0,0 0 0 0 0,0 0 0 0 0,0 0 0 0 0,0 0 0 0 0,5 0 272 0 0,-9 1-31 0 0,1-1 1 0 0,0 1-1 0 0,-1-1 0 0 0,1 1 1 0 0,-1-1-1 0 0,1 0 0 0 0,-1 1 1 0 0,0-1-1 0 0,1 0 0 0 0,-1 0 1 0 0,0 1-1 0 0,0-1 1 0 0,0 0-1 0 0,0 0 0 0 0,0 0 1 0 0,0 0-1 0 0,-2 1 0 0 0,-25 17 158 0 0,15-11-137 0 0,-25 16 3499 0 0,48-26-4042 0 0,-1-1 625 0 0,0 1 0 0 0,0-2 0 0 0,0 1 0 0 0,-1-1 0 0 0,15-8 0 0 0,13-7 224 0 0,57-23 2424 0 0,-53 25-1984 0 0,-28 13-750 0 0,-1 0 1 0 0,1 0-1 0 0,0 1 1 0 0,0 1-1 0 0,0 0 0 0 0,21 0 1 0 0,-9 0-12 0 0,-20 1 8 0 0,0 0 1 0 0,1 0-1 0 0,-1 0 1 0 0,6-4-1 0 0,4 0-20 0 0,-7 3-19 0 0,0 0 1 0 0,0 0-1 0 0,15-1 0 0 0,30-4 372 0 0,-67-1-316 0 0,8 7-313 0 0,-1 0 0 0 0,0 0-1 0 0,-12 2 1 0 0,11-1 260 0 0,1 0-1 0 0,-15-1 1 0 0,20 0 0 0 0,1 1 0 0 0,0 0 1 0 0,-1 0-1 0 0,1 0 0 0 0,0 0 0 0 0,-1 1 0 0 0,-2 0 1 0 0,-7 1-417 0 0,2-1 407 0 0,-46 6 47 0 0,41-5-20 0 0,-1 0 0 0 0,-18-2 0 0 0,29 0-20 0 0,-7-1-1 0 0,9 1 0 0 0,-1-1 0 0 0,0 1 0 0 0,1 0 0 0 0,-1 0 0 0 0,-5 1 0 0 0,8-1-11 0 0,-1 1-31 0 0,1-2 31 0 0,0 1 0 0 0,0 0-45 0 0,18-6-1293 0 0,-15 6 1338 0 0,-1 0-31 0 0,0 0 19 0 0,34-4-544 0 0,5-2 2305 0 0,-57 1-1449 0 0,16 5-321 0 0,-1 0-1 0 0,0 1 0 0 0,0-1 1 0 0,0 0-1 0 0,1 1 1 0 0,-1-1-1 0 0,0 1 1 0 0,-2 1-1 0 0,1-1-20 0 0,0 0 1 0 0,0 0-1 0 0,0 0 0 0 0,0 0 0 0 0,-1-1 0 0 0,1 1 1 0 0,0-1-1 0 0,-6 0 0 0 0,31-18-1899 0 0,-19 16 1952 0 0,6-1-5 0 0,17 3 2 0 0,-7 1 131 0 0,33 1 152 0 0,-50-1-280 0 0,-1-1 0 0 0,1 0 11 0 0,0 0 31 0 0,0 0-31 0 0,-1 1-11 0 0,1 0 0 0 0,-1-1-15 0 0,0 1-57 0 0,-1-1 4 0 0,-1 1 73 0 0,1 0 0 0 0,0 0 0 0 0,0 0 0 0 0,0 0 0 0 0,-1 0 0 0 0,1 0 0 0 0,-1 0 0 0 0,1 0 0 0 0,-1 0-1 0 0,1 0 1 0 0,-1 0 0 0 0,1 0 0 0 0,-1 0 0 0 0,0 0 0 0 0,1-1 0 0 0,-1 1 0 0 0,0 0 0 0 0,0 0-1 0 0,-1 0 1 0 0,-20 12 154 0 0,11-8-97 0 0,0 2-39 0 0,5-4-14 0 0,1 1 0 0 0,0 0 0 0 0,-1 0-1 0 0,1 0 1 0 0,-4 5 0 0 0,2 0-361 0 0,6-9 347 0 0,1 0 0 0 0,0 0 0 0 0,0 1-1 0 0,0-1 1 0 0,0 0 0 0 0,0 0-1 0 0,0 0 1 0 0,0 0 0 0 0,0 1-1 0 0,0-1 1 0 0,0 0 0 0 0,0 0-1 0 0,0 0 1 0 0,0 0 0 0 0,0 1-1 0 0,0-1 1 0 0,0 0 0 0 0,0 0-1 0 0,0 0 1 0 0,0 0 0 0 0,0 1-1 0 0,0-1 1 0 0,1 0 0 0 0,-1 0 0 0 0,0 0-1 0 0,0 0 1 0 0,0 0 0 0 0,0 1-1 0 0,0-1 1 0 0,0 0 0 0 0,0 0-1 0 0,1 0 1 0 0,-1 0 0 0 0,0 0-1 0 0,0 0 1 0 0,0 0 0 0 0,0 1-1 0 0,0-1 1 0 0,1 0 0 0 0,-1 0-1 0 0,0 0 1 0 0,0 0 0 0 0,0 0 0 0 0,0 0-1 0 0,1 0 1 0 0,-1 0 0 0 0,0 0-1 0 0,0 0 1 0 0,0 0 0 0 0,1 0-1 0 0,-1 0 1 0 0,0 0 0 0 0,0 0-1 0 0,0 0 1 0 0,0 0 0 0 0,1 0-1 0 0,-1-1 1 0 0,0 1 0 0 0,0 0-1 0 0,0 0 1 0 0,0 0 0 0 0,7-1 242 0 0,0 0 0 0 0,0-1 1 0 0,-1 0-1 0 0,8-2 0 0 0,-8 1-99 0 0,-1 1-1 0 0,1 1 0 0 0,0-1 1 0 0,0 1-1 0 0,11-1 0 0 0,-13 1 174 0 0,1 0-1 0 0,-1 0 0 0 0,1 0 0 0 0,7-3 1 0 0,22-6 256 0 0,-26 9-567 0 0,-1 0 0 0 0,1 1 0 0 0,-1-1 0 0 0,1 2 0 0 0,-1-1 0 0 0,0 1 0 0 0,9 2 0 0 0,12 1 0 0 0,-15-1 64 0 0,-18-4-28 0 0,0 0 0 0 0,0 1 0 0 0,0 0 0 0 0,0 0 0 0 0,0 1 0 0 0,0-1 0 0 0,-7 2 0 0 0,9-1-45 0 0,1 0-47 0 0,-21-2-7 0 0,22 1 63 0 0,-1 0 0 0 0,1 1 0 0 0,-1-1 0 0 0,1 0 0 0 0,0 0-15 0 0,0 0-59 0 0,24-1-1493 0 0,-5-2 1567 0 0,34-7 0 0 0,-41 8 65 0 0,-6 1-31 0 0,1 0-1 0 0,-1 0 1 0 0,1 0-1 0 0,-1-1 1 0 0,8-3 893 0 0,-25-7-399 0 0,-9 0-1120 0 0,19 10 479 0 0,0 1 0 0 0,0-1 0 0 0,0 1 0 0 0,0 0 0 0 0,0 0 0 0 0,-1 0 0 0 0,-3-1 0 0 0,6 2 33 0 0,-1 0-157 0 0,-5 0 698 0 0,7 1-416 0 0,-1 0 1 0 0,1 0 0 0 0,0-1 0 0 0,0 1-1 0 0,0 0 1 0 0,0 0 0 0 0,0-1 0 0 0,1 1-1 0 0,-1-1 1 0 0,0 1 0 0 0,0-1 0 0 0,0 1-1 0 0,2 0 1 0 0,22 7 82 0 0,-21-7-117 0 0,1 0 0 0 0,-1 0 0 0 0,0 0 0 0 0,0-1 0 0 0,0 0 0 0 0,8 0 0 0 0,10 2 40 0 0,-5-1-51 0 0,-14-1 0 0 0,0-1 0 0 0,0 1 0 0 0,0 1 0 0 0,0-1 0 0 0,0 0 0 0 0,5 2 0 0 0,-6-2 0 0 0,1 1 0 0 0,-1-1 0 0 0,16 3 0 0 0,26 5 0 0 0,-42-7 0 0 0,-16 1 0 0 0,9-2-63 0 0,0 0 0 0 0,0 1 1 0 0,0 0-1 0 0,0 0 0 0 0,0 0 0 0 0,0 1 0 0 0,-4 2 1 0 0,-23 6-164 0 0,13-9 226 0 0,13-1-102 0 0,0 0 0 0 0,0 0 1 0 0,0 1-1 0 0,0 0 0 0 0,0 0 0 0 0,-11 4 0 0 0,5-2 71 0 0,10-3 31 0 0,0 1 0 0 0,0-1-15 0 0,2 0-57 0 0,-1 1-6 0 0,0 0 10 0 0,1-1 9 0 0,-1 1 36 0 0,1-1-33 0 0,11 1-393 0 0,1 1 538 0 0,-1 0 0 0 0,1-2 1 0 0,-1 1-1 0 0,1-2 1 0 0,13-1-1 0 0,10 0 115 0 0,-31 1-169 0 0,-1 1 36 0 0,1 0-1 0 0,-1 0 0 0 0,1 0 1 0 0,-1 0-1 0 0,1 0 1 0 0,5 2-1 0 0,-6-2-70 0 0,0 1 0 0 0,31 4 0 0 0,10 10-64 0 0,-42-14 64 0 0,0 0 11 0 0,1 0 2018 0 0,-7-4-2008 0 0,0 0 0 0 0,0 0-1 0 0,0 0 1 0 0,-8-4 0 0 0,-2 2-194 0 0,1 0 0 0 0,-1 1 0 0 0,0 1 1 0 0,-1 0-1 0 0,-27-1 0 0 0,4 2-282 0 0,-59 5 0 0 0,66-2 338 0 0,-34-4-766 0 0,62 3 851 0 0,0 1-1 0 0,0-1 0 0 0,0 0 0 0 0,0 1 0 0 0,0-1 0 0 0,1 1 0 0 0,-1 0 0 0 0,-5 2 0 0 0,8-3-20 0 0,-1 1-14 0 0,1 0-7 0 0,0-1 4 0 0,3 0-1304 0 0,1 0 1316 0 0,0 0 1 0 0,0 0-1 0 0,0-1 1 0 0,0 1-1 0 0,-1-1 1 0 0,6-2-1 0 0,7 0-66 0 0,52-8 290 0 0,-33 4 31 0 0,49-2 0 0 0,-73 8-44 0 0,0 0 0 0 0,0 0-1 0 0,0-1 1 0 0,0-1 0 0 0,-1 1 0 0 0,16-8-1 0 0,-24 9-141 0 0,0 0 0 0 0,0 0 42 0 0,-1 1 12 0 0,2-2 1846 0 0,-20-9-1196 0 0,10 9-961 0 0,4 1 115 0 0,0-1 1 0 0,-1 1-1 0 0,1 1 1 0 0,-1-1-1 0 0,1 0 1 0 0,-1 1 0 0 0,1 0-1 0 0,-1 0 1 0 0,1 0-1 0 0,-1 0 1 0 0,1 0-1 0 0,-1 1 1 0 0,1 0 0 0 0,-6 1-1 0 0,6-1 120 0 0,1 0-31 0 0,-1 0 31 0 0,1-1 22 0 0,-57 4 98 0 0,56-3-109 0 0,2-1 1 0 0,1 0 0 0 0,-1 0 0 0 0,1 1-1 0 0,-1-1 1 0 0,1 0 0 0 0,-1 0 0 0 0,0 0 0 0 0,1 0-1 0 0,-1 0 1 0 0,1 0 0 0 0,-1 1 0 0 0,0-2 0 0 0,1 1-1 0 0,-1 0 1 0 0,1 0 0 0 0,-1 0 0 0 0,1 0 0 0 0,-1 0-1 0 0,-1-1 437 0 0,20 3-1638 0 0,25 0 1067 0 0,78 0 1468 0 0,-80-5-878 0 0,-39 3-414 0 0,16-2 39 0 0,-1 2 105 0 0,-15 0-186 0 0,1 0 0 0 0,0 1 0 0 0,-1-1 0 0 0,1 0 0 0 0,-1 0 0 0 0,0 1 0 0 0,1-1 0 0 0,-1 0 0 0 0,0 0 0 0 0,1 1 0 0 0,-1-1 0 0 0,0 0 0 0 0,22 2 0 0 0,-13 0 7 0 0,-8-2 71 0 0,0 1 0 0 0,1 0 0 0 0,-1-1 1 0 0,0 0-1 0 0,1 0 0 0 0,-1 0 1 0 0,0 0-1 0 0,1-1 0 0 0,3 0 0 0 0,13 2 137 0 0,-20-1-154 0 0,2 0 5 0 0,-1 1-53 0 0,1-1-13 0 0,0 0 0 0 0,0 0 0 0 0,0 0 16 0 0,1 0-66 0 0,10 6 261 0 0,-9-4-293 0 0,-1 1-1 0 0,1 0 0 0 0,-1 0 0 0 0,0 1 1 0 0,0-1-1 0 0,0 0 0 0 0,-1 1 0 0 0,5 7 1 0 0,16 36 199 0 0,-18-37-171 0 0,1 4 57 0 0,-1-3 21 0 0,12 21 0 0 0,-17-32-91 0 0,-25-17 392 0 0,15 9-432 0 0,1 0 163 0 0,0 1 0 0 0,-16-9-1 0 0,22 14-208 0 0,-1 0-1 0 0,1 1 0 0 0,-1 0 1 0 0,1 0-1 0 0,-1 0 1 0 0,1 0-1 0 0,-1 0 0 0 0,1 1 1 0 0,-1-1-1 0 0,0 1 0 0 0,1 0 1 0 0,-6 1-1 0 0,8-1 136 0 0,1 0 0 0 0,0 0-1 0 0,0 0 1 0 0,-1 0 0 0 0,1 0-1 0 0,0 0 1 0 0,0 0 0 0 0,-1 0 0 0 0,1 0-1 0 0,0 1 1 0 0,0-1 0 0 0,0 0-1 0 0,-1 0 1 0 0,1 0 0 0 0,0 0 0 0 0,0 1-1 0 0,0-1 1 0 0,0 0 0 0 0,-1 0-1 0 0,1 1 1 0 0,0-1 0 0 0,0 0-1 0 0,0 0 1 0 0,0 1 0 0 0,0-1 0 0 0,0 0-1 0 0,0 0 1 0 0,0 1 0 0 0,0-1-1 0 0,0 0 1 0 0,-1 0 0 0 0,1 1 0 0 0,1-1-1 0 0,-1 0 1 0 0,0 0 0 0 0,0 1-1 0 0,0-1 1 0 0,0 0 0 0 0,0 0 0 0 0,0 1-1 0 0,0-1 1 0 0,0 0 0 0 0,0 0-1 0 0,0 1 1 0 0,0-1 0 0 0,1 0 0 0 0,-1 0-1 0 0,0 1 1 0 0,6 8-506 0 0,24 28-220 0 0,-46-58 3552 0 0,6 10-2795 0 0,-21-21 0 0 0,27 28 22 0 0,-1 0 0 0 0,1 1-1 0 0,-1-1 1 0 0,0 1 0 0 0,0 1 0 0 0,0-1-1 0 0,0 1 1 0 0,-8-3 0 0 0,13 5 11 0 0,7 7-3485 0 0,7 1 3065 0 0,-8-5 289 0 0,0 0 11 0 0,0 0 0 0 0,1-1-1 0 0,-1 0 1 0 0,1 0 0 0 0,-1 0 0 0 0,1-1-1 0 0,0 1 1 0 0,8-1 2254 0 0,-16-2-2121 0 0,1 0-1 0 0,0 1 1 0 0,-1-1-1 0 0,1 0 1 0 0,-1 1-1 0 0,1-1 0 0 0,-1 0 1 0 0,1 1-1 0 0,-1-1 1 0 0,1 1-1 0 0,-1-1 0 0 0,1 1 1 0 0,-1-1-1 0 0,0 1 1 0 0,1-1-1 0 0,-1 1 1 0 0,0 0-1 0 0,0-1 0 0 0,0 0 1 0 0,-16-5 891 0 0,9 4-1081 0 0,-1 1-1 0 0,0-1 0 0 0,1 2 1 0 0,-1-1-1 0 0,1 1 1 0 0,-1 1-1 0 0,0-1 1 0 0,-15 4-1 0 0,-1 0-80 0 0,61-3-1626 0 0,-13 0 1816 0 0,-1-2 20 0 0,-12 0 241 0 0,0 1 0 0 0,15 1 0 0 0,-37-11 1958 0 0,-1 3-1910 0 0,0 1 1 0 0,-27-9-1 0 0,35 14-351 0 0,0-1-1 0 0,0 1 1 0 0,0 0-1 0 0,0 1 1 0 0,-1-1-1 0 0,1 1 1 0 0,0 0-1 0 0,0 0 1 0 0,0 1-1 0 0,-1-1 1 0 0,-6 3-1 0 0,12-3-15 0 0,9 9-2261 0 0,5-3 1919 0 0,0 0 0 0 0,1-2 0 0 0,0 0-1 0 0,-1 0 1 0 0,1-2 0 0 0,25 3 0 0 0,-33-6 4695 0 0,-17-3-2956 0 0,-18-4-1187 0 0,22 6-175 0 0,0 1-1 0 0,-1 1 1 0 0,1-1 0 0 0,-1 1-1 0 0,1 1 1 0 0,-10 0 0 0 0,16-1-22 0 0,13 4-2038 0 0,12 1 1860 0 0,1-2 0 0 0,-1 0 0 0 0,36-2 517 0 0,-62-1-257 0 0,1 0 0 0 0,0 0-1 0 0,-1 0 1 0 0,1 1 0 0 0,0-1-1 0 0,0 0 1 0 0,-1 0 0 0 0,1 0 0 0 0,0 0-1 0 0,-1 0 1 0 0,1 0 0 0 0,0 1-1 0 0,0-1 1 0 0,-1 0 0 0 0,1 0 0 0 0,0 0-1 0 0,0 1 1 0 0,-1-1 0 0 0,1 0-1 0 0,0 0 1 0 0,0 1 0 0 0,0-1 0 0 0,0 0-1 0 0,-1 0 1 0 0,1 1 0 0 0,0-1-1 0 0,0 0 1 0 0,0 1 0 0 0,0-1 0 0 0,0 0-1 0 0,0 1 1 0 0,0-1 0 0 0,0 0-1 0 0,0 0 1 0 0,0 1 0 0 0,0-1 0 0 0,1 11-336 0 0,11 1 801 0 0,-24-29 1295 0 0,9 12-1774 0 0,2 4 19 0 0,0 0 0 0 0,1 0 0 0 0,-1 0 0 0 0,0-1 0 0 0,1 2 0 0 0,-1-1 0 0 0,0 0 1 0 0,0 0-1 0 0,0 0 0 0 0,0 0 0 0 0,0 0 0 0 0,0 1 0 0 0,0-1 0 0 0,-2-1 0 0 0,3 2-76 0 0,4 1-1819 0 0,-2-1 1673 0 0,-1 1 0 0 0,1-1 0 0 0,0 1 0 0 0,0-1 0 0 0,2 3-1 0 0,30 20 1446 0 0,-37-24-988 0 0,1 0 1 0 0,0 0-1 0 0,0 0 0 0 0,-1 0 0 0 0,1-1 1 0 0,0 1-1 0 0,0 0 0 0 0,-2-3 0 0 0,-1 1-36 0 0,-5-4-145 0 0,6 5-68 0 0,0 0-1 0 0,1-1 1 0 0,-1 1 0 0 0,-4-6 0 0 0,7 8 16 0 0,4 0-725 0 0,-1 0 618 0 0,1 0 1 0 0,-1 0-1 0 0,0 0 0 0 0,1 0 1 0 0,-1 1-1 0 0,1-1 0 0 0,-1 1 1 0 0,0-1-1 0 0,1 1 0 0 0,-1 0 1 0 0,0 0-1 0 0,4 2 0 0 0,29 19-1361 0 0,-28-17 1343 0 0,0 0 518 0 0,-2-2 1211 0 0,-6-12-547 0 0,-15-28-524 0 0,16 36-622 0 0,3 2-758 0 0,0 0 662 0 0,-1-1 0 0 0,1 1 0 0 0,-1 0 0 0 0,1 0 0 0 0,-1 0 1 0 0,1 1-1 0 0,-1-1 0 0 0,0 1 0 0 0,1-1 0 0 0,-1 1 0 0 0,0 0 1 0 0,0 0-1 0 0,0 0 0 0 0,3 3 1396 0 0,-20-24 1010 0 0,2 5-2179 0 0,9 10-178 0 0,0 1 1 0 0,1-1-1 0 0,0 0 0 0 0,0 0 0 0 0,-4-6 0 0 0,7 10 42 0 0,-2-2-105 0 0,-1-2-948 0 0,3 4 1116 0 0,0 0 0 0 0,0 0 0 0 0,0 0 0 0 0,0 0-1 0 0,0 0 1 0 0,0 0 0 0 0,0 0 0 0 0,0 0 0 0 0,0 0-1 0 0,0 0 1 0 0,0 0 0 0 0,0 0 0 0 0,0 0 0 0 0,0 0 0 0 0,0 0-1 0 0,0 0 1 0 0,1 0 0 0 0,-1 0 0 0 0,0 0 0 0 0,0 0-1 0 0,0 0 1 0 0,0 0 0 0 0,0 0 0 0 0,0 0 0 0 0,0 0-1 0 0,0 0 1 0 0,0 0 0 0 0,0 0 0 0 0,0 0 0 0 0,0 0-1 0 0,0 0 1 0 0,0 0 0 0 0,0 0 0 0 0,0 0 0 0 0,0 0-1 0 0,0 0 1 0 0,0 0 0 0 0,0 0 0 0 0,1 0 0 0 0,-1 0-1 0 0,0 0 1 0 0,0 0 0 0 0,0 0 0 0 0,0 0 0 0 0,0 0 0 0 0,0 0-1 0 0,0 0 1 0 0,0 0 0 0 0,0 0 0 0 0,3 1-8 0 0,1 1 0 0 0,-1 0 1 0 0,1 0-1 0 0,-1 0 0 0 0,0 1 1 0 0,0-1-1 0 0,0 1 0 0 0,5 5 1 0 0,1 2 7 0 0,-5-6 44 0 0,0 1 0 0 0,0 0 0 0 0,-1 0 0 0 0,1 1 0 0 0,-2-1 0 0 0,5 10 0 0 0,0-1-24 0 0,-5-11 1924 0 0,-3-5-1898 0 0,1 0 0 0 0,-1 0 0 0 0,0 0 0 0 0,0 0 0 0 0,0 1 0 0 0,-1-1 0 0 0,1 0 0 0 0,0 0 0 0 0,-3-2 0 0 0,-2-4-30 0 0,-4-2 46 0 0,10 9-109 0 0,2 2-984 0 0,-1-1 959 0 0,0 1 0 0 0,0-1-1 0 0,0 1 1 0 0,-1 0 0 0 0,1-1-1 0 0,0 1 1 0 0,0-1 0 0 0,0 1-1 0 0,-1 0 1 0 0,1 0 0 0 0,0 0 0 0 0,-1-1-1 0 0,1 1 1 0 0,-1 0 0 0 0,1 0-1 0 0,0 1 1 0 0,9 18-18 0 0,-10-20 95 0 0,3 11-10 0 0,0 0 1 0 0,0 0-1 0 0,2 22 0 0 0,-1-1-3 0 0,-3-31 17 0 0,-1 1 0 0 0,0 0 1088 0 0,-2-17-286 0 0,2 11-790 0 0,-1-1 0 0 0,1 1 1 0 0,0 0-1 0 0,0-1 0 0 0,0 1 1 0 0,1-5-1 0 0,-1 8-42 0 0,0 1-1 0 0,0-1 1 0 0,0 1 0 0 0,0-1-1 0 0,0 1 1 0 0,0-1 0 0 0,0 1 0 0 0,1 0-1 0 0,-1-1 1 0 0,0 1 0 0 0,0-1-1 0 0,0 1 1 0 0,1-1 0 0 0,-1 1-1 0 0,0 0 1 0 0,0-1 0 0 0,1 1-1 0 0,-1 0 1 0 0,0-1 0 0 0,1 1-1 0 0,-1 0 1 0 0,1-1 0 0 0,-1 1-1 0 0,1 0 1 0 0,-1 0 16 0 0,1 0 0 0 0,-1 0 0 0 0,1 0-1 0 0,-1 0 1 0 0,1 0 0 0 0,-1 1 0 0 0,0-1 0 0 0,1 0-1 0 0,-1 0 1 0 0,1 0 0 0 0,-1 1 0 0 0,0-1 0 0 0,1 0-1 0 0,-1 1 1 0 0,0-1 0 0 0,1 0 0 0 0,-1 1 0 0 0,0-1-1 0 0,0 0 1 0 0,1 1 0 0 0,-1-1 0 0 0,0 1 0 0 0,0-1-1 0 0,0 1 1 0 0,1-1 0 0 0,-1 0 0 0 0,0 1-1 0 0,0-1 1 0 0,0 1 0 0 0,2 5 15 0 0,0-1-1 0 0,-1 0 0 0 0,1 1 1 0 0,-1-1-1 0 0,0 1 1 0 0,-1-1-1 0 0,1 1 1 0 0,-1-1-1 0 0,-1 10 0 0 0,1 20 60 0 0,-2 0 4 0 0,1 2 1263 0 0,-19-188-827 0 0,14 133-702 0 0,5 15 151 0 0,-1 0-1 0 0,1 0 1 0 0,0 0 0 0 0,0 0 0 0 0,1 0-1 0 0,-1 0 1 0 0,1 0 0 0 0,-1-1-1 0 0,1-2 1 0 0,0 5-26 0 0,0 0-209 0 0,2 17-108 0 0,-1 0-1 0 0,0-1 0 0 0,-1 1 1 0 0,-1 0-1 0 0,0 0 0 0 0,-4 17 1 0 0,4-30 383 0 0,0-1 36 0 0,1-2 246 0 0,-3-1 11 0 0,-1 0 0 0 0,1-1 0 0 0,-1 0-1 0 0,1 1 1 0 0,0-1 0 0 0,-1-1 0 0 0,1 1 0 0 0,0 0 0 0 0,1-1 0 0 0,-1 1-1 0 0,-4-6 1 0 0,-4-3-81 0 0,-28-28-122 0 0,30 29-63 0 0,0 0 1 0 0,-1 0-1 0 0,-14-10 1 0 0,13 12-1038 0 0,10 8 342 0 0,3 1 59 0 0,4 5 109 0 0,54 52 1078 0 0,-78-70 1553 0 0,4 2-2213 0 0,0 1 0 0 0,0 0 1 0 0,-1 2-1 0 0,0-1 0 0 0,-1 2 0 0 0,1 0 0 0 0,-1 1 0 0 0,0 0 0 0 0,-1 1 1 0 0,-25-2-1 0 0,43 9-2615 0 0,10 7 1931 0 0,15 8 688 0 0,-21-15 84 0 0,1 0 0 0 0,-1 0 0 0 0,1 0 0 0 0,0-1 0 0 0,0 0-1 0 0,0-1 1 0 0,7 2 2576 0 0,-26-15-903 0 0,11 11-1642 0 0,-2-1-43 0 0,0 0-1 0 0,0 0 1 0 0,0 0-1 0 0,-1 1 1 0 0,1-1 0 0 0,-5 0-1 0 0,8 2-46 0 0,21 11-1560 0 0,7 1 1613 0 0,-17-9 10 0 0,-1 1-1 0 0,1 1 1 0 0,-1-1-1 0 0,8 7 0 0 0,-13-8 75 0 0,-1-1 0 0 0,0 1-1 0 0,0 0 1 0 0,0 0 0 0 0,0 0-1 0 0,2 3 1 0 0,4 4-22 0 0,18 20 447 0 0,-27-30-426 0 0,1 0-4 0 0,0 2-55 0 0,0-1-13 0 0,1 1 0 0 0,0-1 0 0 0,0 1 0 0 0,1 0 38 0 0,-4-3 49 0 0,14 21 79 0 0,-12-17-27 0 0,-1-1 58 0 0,12 14-176 0 0,-10-13-21 0 0,11 14 0 0 0,-6-10 12 0 0,16 25 40 0 0,-22-30-52 0 0,0 0 0 0 0,16 29 64 0 0,-17-29-53 0 0,1-2 31 0 0,-1 2-31 0 0,1 0-11 0 0,0 0 0 0 0,1-1 0 0 0,-1 2 0 0 0,2 6 0 0 0,13 53 64 0 0,-15-53 4 0 0,0-4-58 0 0,0 1 0 0 0,0-1 0 0 0,-1 1 0 0 0,1-1 0 0 0,-2 10 0 0 0,1-7 9 0 0,1 1 8 0 0,0 0 1 0 0,-1 0-1 0 0,-2 13 0 0 0,2-21-27 0 0,-2 11 0 0 0,-4 14 0 0 0,5-20-9 0 0,-6 19-42 0 0,7-24 28 0 0,0 0-19 0 0,0 0 19 0 0,-1-1-37 0 0,7-13-391 0 0,-2 1 400 0 0,0-1 1 0 0,-1 0 0 0 0,3-20 0 0 0,1-3-97 0 0,-5 28 112 0 0,-1 1 0 0 0,0-1 0 0 0,0 1 0 0 0,-1-1 0 0 0,0 1-1 0 0,0-1 1 0 0,-2-11 0 0 0,-4-39-333 0 0,5 38 289 0 0,0 11 134 0 0,1 0-1 0 0,-5-17 0 0 0,4 22 11 0 0,-1 0 0 0 0,1 0-1 0 0,-1 1 1 0 0,0-1 0 0 0,0 1-1 0 0,0-1 1 0 0,0 1-1 0 0,-1 0 1 0 0,-5-6 0 0 0,-1-7 156 0 0,-5-5-101 0 0,11 17-187 0 0,1-1 1 0 0,0 1-1 0 0,0 0 1 0 0,0-1-1 0 0,0 1 1 0 0,1-1-1 0 0,0 0 0 0 0,-1-8 1 0 0,1 8-11 0 0,0-1 0 0 0,-1 1 1 0 0,1-1-1 0 0,-1 1 0 0 0,-3-7 0 0 0,-11-7-457 0 0,6 8-4884 0 0</inkml:trace>
</inkml:ink>
</file>

<file path=ppt/ink/ink6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5.369"/>
    </inkml:context>
    <inkml:brush xml:id="br0">
      <inkml:brushProperty name="width" value="0.05" units="cm"/>
      <inkml:brushProperty name="height" value="0.05" units="cm"/>
      <inkml:brushProperty name="color" value="#FFCC99"/>
    </inkml:brush>
  </inkml:definitions>
  <inkml:trace contextRef="#ctx0" brushRef="#br0">23 0 5527 0 0,'-3'0'11234'0'0,"-7"2"-7476"0"0,9-1-3690 0 0,0 0 0 0 0,1 0 0 0 0,-1 0 0 0 0,1 0-1 0 0,0-1 1 0 0,-1 1 0 0 0,1 0 0 0 0,0 0 0 0 0,-1 0 0 0 0,1 0 0 0 0,0 0-1 0 0,0 0 1 0 0,0 0 0 0 0,0 0 0 0 0,0 0 0 0 0,0 0 0 0 0,0 0-1 0 0,0 0 1 0 0,0 0 0 0 0,1 2 0 0 0,-1-2-153 0 0,1 0 0 0 0,-1-1-1 0 0,0 1 1 0 0,1 0 0 0 0,-1 0 0 0 0,1 0 0 0 0,-1 0-1 0 0,1-1 1 0 0,0 1 0 0 0,-1 0 0 0 0,1-1-1 0 0,0 1 1 0 0,-1 0 0 0 0,1-1 0 0 0,0 1 0 0 0,0-1-1 0 0,0 1 1 0 0,-1-1 0 0 0,1 1 0 0 0,0-1-1 0 0,0 0 1 0 0,0 0 0 0 0,0 1 0 0 0,0-1 0 0 0,0 0-1 0 0,0 0 1 0 0,0 0 0 0 0,0 0 0 0 0,0 0 0 0 0,0 0-1 0 0,-1 0 1 0 0,1 0 0 0 0,0 0 0 0 0,0 0-1 0 0,0-1 1 0 0,0 1 0 0 0,0 0 0 0 0,0-1 0 0 0,0 1-1 0 0,0-1 1 0 0,-1 1 0 0 0,1-1 0 0 0,0 1 0 0 0,0-1-1 0 0,-1 1 1 0 0,1-1 0 0 0,0 0 0 0 0,-1 1-1 0 0,2-2 1 0 0,-2 2 272 0 0,0-2 129 0 0,0 1-1 0 0,-1 0 1 0 0,1 0-1 0 0,-1 0 1 0 0,1 0 0 0 0,-1 0-1 0 0,1 0 1 0 0,-1 0 0 0 0,0 0-1 0 0,1 0 1 0 0,-1 0-1 0 0,0 0 1 0 0,0 1 0 0 0,-1-2-1 0 0,1 0-276 0 0,-1 1 0 0 0,1 0 0 0 0,0 0-1 0 0,-1 0 1 0 0,0 0 0 0 0,1 0 0 0 0,-1 0-1 0 0,1 0 1 0 0,-1 0 0 0 0,0 1 0 0 0,0-1 0 0 0,1 0-1 0 0,-1 1 1 0 0,-4-1 0 0 0,6 1-57 0 0,-1 1 1 0 0,1-1-1 0 0,0 0 1 0 0,-1 1-1 0 0,1-1 1 0 0,-1 0-1 0 0,1 1 1 0 0,0-1-1 0 0,-1 0 1 0 0,1 1-1 0 0,-1-1 1 0 0,1 1-1 0 0,0-1 1 0 0,0 1-1 0 0,-1-1 1 0 0,1 1 0 0 0,0-1-1 0 0,0 1 1 0 0,0-1-1 0 0,0 1 1 0 0,-1-1-1 0 0,1 1 1 0 0,0-1-1 0 0,0 1 1 0 0,0-1-1 0 0,0 1 1 0 0,0 0-1 0 0,0-1 1 0 0,0 1-1 0 0,1-1 1 0 0,-1 1-1 0 0,0-1 1 0 0,0 1-1 0 0,0 1-169 0 0,1-1 0 0 0,-1 1-1 0 0,0-1 1 0 0,1 1 0 0 0,-1-1 0 0 0,1 1-1 0 0,0-1 1 0 0,-1 0 0 0 0,1 1-1 0 0,2 1 1 0 0,-3-3 49 0 0,1 1 0 0 0,0-1 0 0 0,0 0 0 0 0,0 1 0 0 0,0-1 0 0 0,0 0-1 0 0,0 0 1 0 0,0 0 0 0 0,0 0 0 0 0,0 0 0 0 0,0 0 0 0 0,0 0 0 0 0,0 0 0 0 0,-1 0 0 0 0,1 0 0 0 0,0-1-1 0 0,0 1 1 0 0,0 0 0 0 0,0-1 0 0 0,0 1 0 0 0,1-1 0 0 0,-2 1 172 0 0,1 0-1 0 0,-1-1 1 0 0,1 1 0 0 0,-1 0 0 0 0,1 0-1 0 0,-1-1 1 0 0,1 1 0 0 0,-1 0 0 0 0,1-1 0 0 0,-1 1-1 0 0,0 0 1 0 0,1-1 0 0 0,-1 1 0 0 0,0-1-1 0 0,1 1 1 0 0,-1 0 0 0 0,0-1 0 0 0,1 1-1 0 0,-1-1 1 0 0,0 1 0 0 0,0-1 0 0 0,0 1 0 0 0,1-1-1 0 0,-1 1 1 0 0,0-1 0 0 0,0 1 0 0 0,0-1-1 0 0,0 1 1 0 0,0-1 0 0 0,0 1 0 0 0,0-1-1 0 0,0 0 1 0 0,0 1 0 0 0,0-1 0 0 0,0 1 0 0 0,-1-1-1 0 0,1 1 1 0 0,0-1 0 0 0,-1 0 194 0 0,0 0-1 0 0,1 0 1 0 0,-1 0 0 0 0,0 0-1 0 0,0 0 1 0 0,0 1 0 0 0,1-1 0 0 0,-1 0-1 0 0,0 1 1 0 0,0-1 0 0 0,0 0-1 0 0,0 1 1 0 0,0 0 0 0 0,0-1 0 0 0,-1 1-1 0 0,1-1 1 0 0,0 1 0 0 0,-1 0-1 0 0,1 0-336 0 0</inkml:trace>
</inkml:ink>
</file>

<file path=ppt/ink/ink6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7.884"/>
    </inkml:context>
    <inkml:brush xml:id="br0">
      <inkml:brushProperty name="width" value="0.05" units="cm"/>
      <inkml:brushProperty name="height" value="0.05" units="cm"/>
      <inkml:brushProperty name="color" value="#FFCC99"/>
    </inkml:brush>
  </inkml:definitions>
  <inkml:trace contextRef="#ctx0" brushRef="#br0">30 8 2303 0 0,'-3'-1'16210'0'0,"-11"-1"-9832"0"0,13 3-6405 0 0,0 0 0 0 0,0 1-1 0 0,0-1 1 0 0,0 0 0 0 0,0 1-1 0 0,0-1 1 0 0,0 1 0 0 0,0-1 0 0 0,1 1-1 0 0,-1-1 1 0 0,0 1 0 0 0,1 0-1 0 0,-1-1 1 0 0,1 1 0 0 0,0 0 0 0 0,0-1-1 0 0,0 1 1 0 0,0 0 0 0 0,0 0-1 0 0,0-1 1 0 0,0 1 0 0 0,0 0 0 0 0,1 2-1 0 0,0-1-185 0 0,-1 0 0 0 0,1 1 0 0 0,0-1 0 0 0,0 0 0 0 0,0 0 0 0 0,0 0 0 0 0,1 0 0 0 0,-1-1-1 0 0,1 1 1 0 0,0 0 0 0 0,3 4 0 0 0,-3-6 108 0 0,0 1-1 0 0,0-1 1 0 0,1 1 0 0 0,-1-1-1 0 0,0 0 1 0 0,1 0-1 0 0,-1 0 1 0 0,0 0 0 0 0,1 0-1 0 0,-1-1 1 0 0,1 1-1 0 0,-1-1 1 0 0,4 1 0 0 0,4-1-26 0 0,0 0 1 0 0,12-2 0 0 0,-4 0-212 0 0,-17 2 312 0 0,1 0 0 0 0,-1 0 0 0 0,1 0-1 0 0,-1 0 1 0 0,1 0 0 0 0,-1-1 0 0 0,1 1 0 0 0,-1-1-1 0 0,0 1 1 0 0,1-1 0 0 0,-1 1 0 0 0,0-1 0 0 0,0 0-1 0 0,1 1 1 0 0,-1-1 0 0 0,0 0 0 0 0,0 0 0 0 0,1-1-1 0 0,-1 1 109 0 0,-1 0 0 0 0,1 0 0 0 0,-1 0 0 0 0,0 0 0 0 0,1 0 0 0 0,-1 0 0 0 0,0 0 0 0 0,0 0 0 0 0,0 0 0 0 0,1 0 0 0 0,-1 0-1 0 0,0 0 1 0 0,-1 0 0 0 0,1 0 0 0 0,0 0 0 0 0,0 0 0 0 0,0 1 0 0 0,0-1 0 0 0,-1-2 0 0 0,-1-1 362 0 0,-1-1 0 0 0,1 0 1 0 0,-1 1-1 0 0,0-1 0 0 0,-6-7 1 0 0,9 12-453 0 0,-3-3 181 0 0,0 1 0 0 0,0 0 1 0 0,-1 0-1 0 0,1 0 0 0 0,0 0 0 0 0,-1 0 1 0 0,1 1-1 0 0,-1-1 0 0 0,1 1 0 0 0,-1 0 1 0 0,0 0-1 0 0,1 1 0 0 0,-5-1 0 0 0,-13-4 359 0 0,20 4-491 0 0,-1 1 0 0 0,0 0 0 0 0,0-1 0 0 0,1 1 0 0 0,-1 0 0 0 0,0 0 0 0 0,1 0 0 0 0,-1 0 0 0 0,0 0 0 0 0,0 1 0 0 0,1-1 0 0 0,-1 0 0 0 0,0 1 0 0 0,1-1 0 0 0,-1 1-1 0 0,1 0 1 0 0,-4 1 0 0 0,5-2-60 0 0,0 1 0 0 0,-1-1 0 0 0,1 1 0 0 0,0-1-1 0 0,-1 0 1 0 0,1 1 0 0 0,0-1 0 0 0,0 1 0 0 0,-1-1-1 0 0,1 1 1 0 0,0-1 0 0 0,0 1 0 0 0,0 0 0 0 0,0-1-1 0 0,0 1 1 0 0,0-1 0 0 0,-1 1 0 0 0,1-1 0 0 0,1 1-1 0 0,-1-1 1 0 0,0 1 0 0 0,0-1 0 0 0,0 1 0 0 0,0-1 0 0 0,0 1-1 0 0,0-1 1 0 0,1 1 0 0 0,-1-1 0 0 0,0 1 0 0 0,1 0-1 0 0,7 14-1002 0 0,-4-12 838 0 0,0 0 0 0 0,0-1-1 0 0,0 1 1 0 0,0-1 0 0 0,0 0-1 0 0,1-1 1 0 0,-1 1 0 0 0,1-1 0 0 0,-1 0-1 0 0,1 0 1 0 0,-1 0 0 0 0,7 0-1 0 0,9 2 192 0 0,-19-2 50 0 0,-1-1 0 0 0,4 1-162 0 0,-1 1-1 0 0,1 0 1 0 0,-1 1-1 0 0,1-1 0 0 0,-1 0 1 0 0,4 4-1 0 0,-5-4 100 0 0,0 0 0 0 0,0 0 0 0 0,0 0 0 0 0,1-1 0 0 0,-1 1 0 0 0,1-1 0 0 0,-1 1 0 0 0,1-1 0 0 0,0 0 0 0 0,-1 0 0 0 0,6 1 0 0 0,-6-2-135 0 0,10 8 4136 0 0,-14-8-3788 0 0,0 1 0 0 0,-1-1 0 0 0,1 0 0 0 0,0 1 1 0 0,0-1-1 0 0,-1 0 0 0 0,-2-1 0 0 0,2 1 104 0 0,-95-8 749 0 0,83 6-911 0 0</inkml:trace>
</inkml:ink>
</file>

<file path=ppt/ink/ink6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39.261"/>
    </inkml:context>
    <inkml:brush xml:id="br0">
      <inkml:brushProperty name="width" value="0.05" units="cm"/>
      <inkml:brushProperty name="height" value="0.05" units="cm"/>
      <inkml:brushProperty name="color" value="#FFCC99"/>
    </inkml:brush>
  </inkml:definitions>
  <inkml:trace contextRef="#ctx0" brushRef="#br0">27 11 6447 0 0,'-4'-6'15212'0'0,"3"6"-15027"0"0,0 0 0 0 0,0 0-1 0 0,0 0 1 0 0,0 0 0 0 0,0 1-1 0 0,0-1 1 0 0,0 0 0 0 0,0 0-1 0 0,0 1 1 0 0,0-1 0 0 0,0 0 0 0 0,0 1-1 0 0,0-1 1 0 0,0 1 0 0 0,1-1-1 0 0,-1 1 1 0 0,0 0 0 0 0,-1 0-1 0 0,2 0-187 0 0,-1 0 0 0 0,1 0 0 0 0,-1-1-1 0 0,1 1 1 0 0,0 0 0 0 0,-1 0 0 0 0,1-1 0 0 0,0 1-1 0 0,0 0 1 0 0,-1 0 0 0 0,1 0 0 0 0,0 0-1 0 0,0 0 1 0 0,0-1 0 0 0,0 1 0 0 0,0 0 0 0 0,1 1-1 0 0,-1 0-166 0 0,0-1-1 0 0,1 1 1 0 0,-1-1-1 0 0,1 0 1 0 0,-1 1-1 0 0,1-1 1 0 0,0 0-1 0 0,-1 1 1 0 0,1-1-1 0 0,0 0 1 0 0,0 0-1 0 0,0 0 1 0 0,0 0-1 0 0,0 0 0 0 0,0 0 1 0 0,0 0-1 0 0,1 0 1 0 0,-1 0-1 0 0,0 0 1 0 0,0 0-1 0 0,1-1 1 0 0,-1 1-1 0 0,1-1 1 0 0,1 1-1 0 0,1 0-97 0 0,0-1-1 0 0,-1 0 1 0 0,1 0-1 0 0,-1 0 1 0 0,1-1-1 0 0,5-1 1 0 0,-7 2 263 0 0,-1 0 0 0 0,0 0 0 0 0,0-1-1 0 0,1 1 1 0 0,-1 0 0 0 0,0-1 0 0 0,0 1 0 0 0,0-1 0 0 0,0 0 0 0 0,0 1 0 0 0,1-1-1 0 0,-1 0 1 0 0,0 0 0 0 0,-1 1 0 0 0,1-1 0 0 0,0 0 0 0 0,0 0 0 0 0,0 0 0 0 0,0 0-1 0 0,-1 0 1 0 0,2-2 0 0 0,-2 2 136 0 0,0 0-1 0 0,0 0 1 0 0,-1-1-1 0 0,1 1 1 0 0,0 0-1 0 0,0 0 1 0 0,-1 0-1 0 0,1 0 1 0 0,-1 0-1 0 0,1 0 1 0 0,-1 0-1 0 0,0 0 1 0 0,1 0-1 0 0,-1 0 1 0 0,0 0-1 0 0,1 0 1 0 0,-1 0-1 0 0,0 0 1 0 0,0 1-1 0 0,-1-2 1 0 0,-1 0 68 0 0,1 0 0 0 0,-1 0 0 0 0,1 1 0 0 0,-1-1 0 0 0,0 1 0 0 0,-4-2-1 0 0,6 2-131 0 0,0 1 0 0 0,0 0-1 0 0,-1 0 1 0 0,1 0-1 0 0,0 0 1 0 0,0 0-1 0 0,-1 0 1 0 0,1 0 0 0 0,0 0-1 0 0,0 1 1 0 0,-1-1-1 0 0,1 0 1 0 0,0 1-1 0 0,0-1 1 0 0,0 1-1 0 0,0-1 1 0 0,-2 2 0 0 0,2-2-163 0 0,0 1 0 0 0,0 0 0 0 0,0 0 0 0 0,0 0 0 0 0,0 0 1 0 0,0-1-1 0 0,0 1 0 0 0,1 0 0 0 0,-1 1 0 0 0,0-1 1 0 0,0 0-1 0 0,1 0 0 0 0,-1 0 0 0 0,1 0 0 0 0,-1 1 0 0 0,1-1 1 0 0,-1 0-1 0 0,1 0 0 0 0,0 1 0 0 0,-1-1 0 0 0,1 0 0 0 0,0 1 1 0 0,0-1-1 0 0,0 0 0 0 0,0 2 0 0 0,1-2 34 0 0,-1-1 0 0 0,0 1 0 0 0,1 0 0 0 0,-1-1 0 0 0,0 1 0 0 0,1-1 0 0 0,-1 1 0 0 0,0-1 0 0 0,1 1 0 0 0,-1-1 0 0 0,1 1 0 0 0,-1-1-1 0 0,1 1 1 0 0,0-1 0 0 0,-1 1 0 0 0,1-1 0 0 0,-1 0 0 0 0,1 1 0 0 0,0-1 0 0 0,-1 0 0 0 0,1 0 0 0 0,0 0 0 0 0,-1 1 0 0 0,1-1 0 0 0,0 0 0 0 0,-1 0 0 0 0,1 0 0 0 0,0 0 0 0 0,-1 0 0 0 0,1 0-1 0 0,0 0 1 0 0,-1 0 0 0 0,1 0 0 0 0,0-1 0 0 0,-1 1 0 0 0,1 0 0 0 0,0 0 0 0 0,-1-1 0 0 0,2 0 0 0 0,1 1 9 0 0,0-1 0 0 0,-1-1-1 0 0,1 1 1 0 0,0 0 0 0 0,-1-1 0 0 0,1 1-1 0 0,3-4 1 0 0,-5 5 100 0 0,-1-1-1 0 0,0 1 0 0 0,0 0 1 0 0,1 0-1 0 0,-1 0 1 0 0,0 0-1 0 0,0-1 1 0 0,1 1-1 0 0,-1 0 0 0 0,0 0 1 0 0,0-1-1 0 0,0 1 1 0 0,1 0-1 0 0,-1 0 0 0 0,0-1 1 0 0,0 1-1 0 0,0 0 1 0 0,0-1-1 0 0,0 1 0 0 0,0 0 1 0 0,1-1-1 0 0,-1 1 1 0 0,0 0-1 0 0,0-1 1 0 0,0 1-1 0 0,0 0 0 0 0,0-1 1 0 0,0 1-1 0 0,0 0 1 0 0,0-1-1 0 0,-1 1 0 0 0,1 0 1 0 0,0-1-1 0 0,0 1 1 0 0,0 0-1 0 0,0 0 0 0 0,0-1 1 0 0,0 1-1 0 0,-1 0 1 0 0,1-1-1 0 0,0 1 1 0 0,0 0-1 0 0,0 0 0 0 0,-1 0 1 0 0,1-1-1 0 0,0 1 1 0 0,0 0-1 0 0,-1 0 0 0 0,1 0 1 0 0,-1-1-1 0 0,-9-1 1461 0 0,2 3-3709 0 0</inkml:trace>
</inkml:ink>
</file>

<file path=ppt/ink/ink6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0.838"/>
    </inkml:context>
    <inkml:brush xml:id="br0">
      <inkml:brushProperty name="width" value="0.05" units="cm"/>
      <inkml:brushProperty name="height" value="0.05" units="cm"/>
      <inkml:brushProperty name="color" value="#FFCC99"/>
    </inkml:brush>
  </inkml:definitions>
  <inkml:trace contextRef="#ctx0" brushRef="#br0">13 96 4143 0 0,'-4'-7'15121'0'0,"-4"-6"-12061"0"0,8 10-3103 0 0,-1 0 0 0 0,1 0 0 0 0,0 0 0 0 0,1 0 0 0 0,-1 0-1 0 0,0 0 1 0 0,1 0 0 0 0,0 1 0 0 0,0-1 0 0 0,0 0-1 0 0,0 0 1 0 0,0 0 0 0 0,0 1 0 0 0,1-1 0 0 0,-1 1-1 0 0,1-1 1 0 0,0 1 0 0 0,0-1 0 0 0,0 1 0 0 0,0 0-1 0 0,0 0 1 0 0,0 0 0 0 0,1 0 0 0 0,-1 0 0 0 0,0 1 0 0 0,1-1-1 0 0,0 1 1 0 0,-1 0 0 0 0,1-1 0 0 0,0 1 0 0 0,0 0-1 0 0,4 0 1 0 0,-6 1 34 0 0,0-1 0 0 0,0 1 0 0 0,0 0 1 0 0,-1 1-1 0 0,1-1 0 0 0,0 0 0 0 0,0 0 0 0 0,0 0 0 0 0,0 0 0 0 0,0 1 0 0 0,0-1 0 0 0,-1 0 0 0 0,1 1 0 0 0,0-1 1 0 0,0 1-1 0 0,0-1 0 0 0,-1 1 0 0 0,1-1 0 0 0,0 1 0 0 0,-1-1 0 0 0,2 2 0 0 0,7 14 25 0 0,-8-13-11 0 0,0-1 1 0 0,0 0 0 0 0,1 1-1 0 0,-1-1 1 0 0,0 0 0 0 0,1 0-1 0 0,0 0 1 0 0,-1 0 0 0 0,1 0-1 0 0,0 0 1 0 0,0 0 0 0 0,0-1-1 0 0,0 1 1 0 0,0-1 0 0 0,1 1-1 0 0,-1-1 1 0 0,0 0 0 0 0,1 0-1 0 0,-1 0 1 0 0,1 0 0 0 0,3 1-1 0 0,-6-2 44 0 0,1 0-1 0 0,-1 0 0 0 0,0 0 1 0 0,0 0-1 0 0,0 0 0 0 0,0 0 1 0 0,0 0-1 0 0,0 0 0 0 0,1 0 1 0 0,-1 0-1 0 0,0 0 1 0 0,0 0-1 0 0,0 0 0 0 0,0 0 1 0 0,0 0-1 0 0,0 0 0 0 0,0 0 1 0 0,0 0-1 0 0,0 0 0 0 0,1 0 1 0 0,-1 0-1 0 0,0 1 0 0 0,0-1 1 0 0,0 0-1 0 0,0 0 1 0 0,0 0-1 0 0,0 0 0 0 0,0 0 1 0 0,0 0-1 0 0,0 0 0 0 0,0 0 1 0 0,0 1-1 0 0,0-1 0 0 0,0 0 1 0 0,0 0-1 0 0,0 0 0 0 0,0 0 1 0 0,0 0-1 0 0,0 0 1 0 0,0 0-1 0 0,0 1 0 0 0,0-1 1 0 0,0 0-1 0 0,-4 6 734 0 0,-6 3 217 0 0,2-6-763 0 0,1 0-1 0 0,-1-1 0 0 0,0 0 1 0 0,0 0-1 0 0,0-1 0 0 0,0 0 1 0 0,0-1-1 0 0,0 1 0 0 0,-10-2 1 0 0,18 1-238 0 0,-1 0-9 0 0,0 0 0 0 0,-1 0 0 0 0,1 0 0 0 0,0-1-1 0 0,0 1 1 0 0,-1 0 0 0 0,1-1 0 0 0,0 1 0 0 0,0-1 0 0 0,0 1 0 0 0,-1-1 0 0 0,1 0 0 0 0,-1 0-1 0 0,2 1-41 0 0,0-1-391 0 0,1 0 288 0 0,-1 0-1 0 0,0 0 1 0 0,1 0 0 0 0,-1 1-1 0 0,1-1 1 0 0,-1 0 0 0 0,1 0 0 0 0,-1 1-1 0 0,1-1 1 0 0,0 0 0 0 0,-1 1 0 0 0,1-1-1 0 0,0 0 1 0 0,1 0 0 0 0,16-11-246 0 0,-11 7 148 0 0,11-7 253 0 0,-18 11 182 0 0,4 1-269 0 0,-3 0 59 0 0,0 0-1 0 0,1 0 1 0 0,-1 0-1 0 0,1 1 1 0 0,-1-1-1 0 0,0 0 1 0 0,1 0-1 0 0,-1 1 1 0 0,0-1-1 0 0,1 1 0 0 0,-1 0 1 0 0,0-1-1 0 0,4 3 3950 0 0,-13-3-2924 0 0</inkml:trace>
</inkml:ink>
</file>

<file path=ppt/ink/ink6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1.721"/>
    </inkml:context>
    <inkml:brush xml:id="br0">
      <inkml:brushProperty name="width" value="0.05" units="cm"/>
      <inkml:brushProperty name="height" value="0.05" units="cm"/>
      <inkml:brushProperty name="color" value="#FFCC99"/>
    </inkml:brush>
  </inkml:definitions>
  <inkml:trace contextRef="#ctx0" brushRef="#br0">49 1 17791 0 0,'0'0'1618'0'0,"-22"9"3564"0"0,21-8-5278 0 0,-1 1 0 0 0,1-1 0 0 0,0 1 0 0 0,-1-1 0 0 0,1 1 0 0 0,0-1 0 0 0,0 1 0 0 0,0 0 0 0 0,1-1 0 0 0,-1 1 0 0 0,0 0 0 0 0,1 0 0 0 0,-1 0 0 0 0,1 0 0 0 0,-1-1 0 0 0,1 1 0 0 0,0 0 0 0 0,0 0 0 0 0,0 0 0 0 0,0 2 0 0 0,0-3 45 0 0,0 0 1 0 0,1 0-1 0 0,-1 0 0 0 0,0 0 0 0 0,1 0 1 0 0,-1-1-1 0 0,0 1 0 0 0,1 0 1 0 0,-1 0-1 0 0,1 0 0 0 0,-1-1 0 0 0,1 1 1 0 0,0 0-1 0 0,-1 0 0 0 0,1-1 0 0 0,0 1 1 0 0,-1-1-1 0 0,1 1 0 0 0,0 0 1 0 0,0-1-1 0 0,0 0 0 0 0,0 1 0 0 0,-1-1 1 0 0,1 1-1 0 0,0-1 0 0 0,0 0 0 0 0,0 0 1 0 0,0 1-1 0 0,0-1 0 0 0,0 0 0 0 0,0 0 1 0 0,0 0-1 0 0,0 0 0 0 0,0 0 1 0 0,0 0-1 0 0,0 0 0 0 0,-1-1 0 0 0,1 1 1 0 0,0 0-1 0 0,2-1 0 0 0,-2 1 44 0 0,1-1 0 0 0,0 0 0 0 0,0 1 0 0 0,-1-1 0 0 0,1 0 0 0 0,-1 0 0 0 0,1 0 0 0 0,-1 0-1 0 0,1 0 1 0 0,-1 0 0 0 0,1 0 0 0 0,-1-1 0 0 0,0 1 0 0 0,0 0 0 0 0,1-1 0 0 0,-1 1 0 0 0,0-1 0 0 0,-1 1 0 0 0,1-1 0 0 0,1-3 0 0 0,-1 4 124 0 0,-1 0 1 0 0,0 0-1 0 0,0 0 1 0 0,1 0 0 0 0,-1-1-1 0 0,0 1 1 0 0,0 0-1 0 0,0 0 1 0 0,0 0 0 0 0,0 0-1 0 0,-1 0 1 0 0,1 0 0 0 0,0-1-1 0 0,0 1 1 0 0,-1 0-1 0 0,1 0 1 0 0,-1 0 0 0 0,1 0-1 0 0,-1 0 1 0 0,1 0-1 0 0,-1 0 1 0 0,0 0 0 0 0,1 0-1 0 0,-1 0 1 0 0,0 1 0 0 0,0-1-1 0 0,0 0 1 0 0,0 0-1 0 0,0 1 1 0 0,0-1 0 0 0,1 1-1 0 0,-2-1 1 0 0,1 0 0 0 0,-1 1-1 0 0,0-1 23 0 0,0 0 0 0 0,0 1 0 0 0,0-1 0 0 0,0 1-1 0 0,0-1 1 0 0,-1 1 0 0 0,1 0 0 0 0,0 0 0 0 0,0 0 0 0 0,0 0 0 0 0,0 0 0 0 0,-1 1-1 0 0,-1 0 1 0 0,2-1-363 0 0,1 0-1 0 0,0 1 0 0 0,-1-1 0 0 0,1 1 0 0 0,0-1 1 0 0,0 1-1 0 0,0 0 0 0 0,-1-1 0 0 0,1 1 0 0 0,0 0 1 0 0,0 0-1 0 0,0 0 0 0 0,0 0 0 0 0,0 0 0 0 0,0 0 0 0 0,1 0 1 0 0,-1 0-1 0 0,0 0 0 0 0,0 0 0 0 0,1 0 0 0 0,-1 1 1 0 0,0 0-1 0 0</inkml:trace>
</inkml:ink>
</file>

<file path=ppt/ink/ink6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2.340"/>
    </inkml:context>
    <inkml:brush xml:id="br0">
      <inkml:brushProperty name="width" value="0.05" units="cm"/>
      <inkml:brushProperty name="height" value="0.05" units="cm"/>
      <inkml:brushProperty name="color" value="#FFCC99"/>
    </inkml:brush>
  </inkml:definitions>
  <inkml:trace contextRef="#ctx0" brushRef="#br0">1 1 5983 0 0,'0'0'12712'0'0</inkml:trace>
</inkml:ink>
</file>

<file path=ppt/ink/ink6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3.321"/>
    </inkml:context>
    <inkml:brush xml:id="br0">
      <inkml:brushProperty name="width" value="0.05" units="cm"/>
      <inkml:brushProperty name="height" value="0.05" units="cm"/>
      <inkml:brushProperty name="color" value="#FFCC99"/>
    </inkml:brush>
  </inkml:definitions>
  <inkml:trace contextRef="#ctx0" brushRef="#br0">7 9 4607 0 0,'0'-3'14474'0'0,"-2"5"-12501"0"0,2-1-2147 0 0,-1-1 0 0 0,1 1 0 0 0,0-1 0 0 0,0 0 0 0 0,0 1 0 0 0,0-1 0 0 0,0 1 0 0 0,0-1 1 0 0,0 0-1 0 0,0 1 0 0 0,0-1 0 0 0,0 1 0 0 0,0-1 0 0 0,0 0 0 0 0,0 1 0 0 0,0-1 0 0 0,0 1 0 0 0,0-1 0 0 0,1 0 0 0 0,-1 1 0 0 0,0-1 0 0 0,0 0 0 0 0,0 1 0 0 0,1-1 0 0 0,-1 0 0 0 0,0 1 0 0 0,1 0 0 0 0,-1-1 151 0 0,0 0-1 0 0,1 0 0 0 0,-1 0 0 0 0,0 1 1 0 0,0-1-1 0 0,1 0 0 0 0,-1 0 1 0 0,0 0-1 0 0,0 0 0 0 0,1 0 1 0 0,-1 0-1 0 0,0 1 0 0 0,0-1 1 0 0,1 0-1 0 0,-1 0 0 0 0,0 0 0 0 0,1 0 1 0 0,-1 0-1 0 0,0 0 0 0 0,0 0 1 0 0,1 0-1 0 0,-1 0 0 0 0,0 0 1 0 0,1 0-1 0 0,6-4 3216 0 0,-7 4-3133 0 0,0 0 0 0 0,0-1 0 0 0,0 1 0 0 0,1 0 0 0 0,-1-1 0 0 0,0 1 0 0 0,0 0 0 0 0,0-1 0 0 0,0 1 0 0 0,0 0 0 0 0,0-1 0 0 0,0 1 0 0 0,0 0 0 0 0,0-1 0 0 0,0 1 0 0 0,0-1 0 0 0,0 1 0 0 0,0 0 0 0 0,0-1 0 0 0,0 1 0 0 0,0 0 0 0 0,0-1 0 0 0,-1 1 0 0 0,1 0 0 0 0,0 0 0 0 0,0-1 0 0 0,0 1 0 0 0,-1 0 0 0 0,1-1 0 0 0,0 1 0 0 0,0 0 0 0 0,0 0 0 0 0,-1-1 0 0 0,1 1 0 0 0,0 0 0 0 0,-1 0 0 0 0,1-1 0 0 0,-7-2 471 0 0,7 3-506 0 0,0 0-1 0 0,0-1 1 0 0,-1 1 0 0 0,1 0 0 0 0,0 0 0 0 0,-1-1 0 0 0,1 1 0 0 0,0 0 0 0 0,0 0 0 0 0,-1 0-1 0 0,1 0 1 0 0,0 0 0 0 0,-1-1 0 0 0,1 1 0 0 0,0 0 0 0 0,-1 0 0 0 0,1 0 0 0 0,0 0 0 0 0,-1 0-1 0 0,1 0 1 0 0,0 0 0 0 0,-1 0 0 0 0,1 0 0 0 0,0 0 0 0 0,-1 0 0 0 0,1 0 0 0 0,0 0 0 0 0,-1 1-1 0 0,1-1 1 0 0,0 0 0 0 0,-1 0 0 0 0,1 0 69 0 0,3 9-3391 0 0,0-8 1895 0 0</inkml:trace>
</inkml:ink>
</file>

<file path=ppt/ink/ink6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5.015"/>
    </inkml:context>
    <inkml:brush xml:id="br0">
      <inkml:brushProperty name="width" value="0.05" units="cm"/>
      <inkml:brushProperty name="height" value="0.05" units="cm"/>
      <inkml:brushProperty name="color" value="#FFCC99"/>
    </inkml:brush>
  </inkml:definitions>
  <inkml:trace contextRef="#ctx0" brushRef="#br0">7 36 3223 0 0,'0'0'13560'0'0,"-3"-11"-8480"0"0,2 10-5109 0 0,1 0 1 0 0,0 1-1 0 0,-1-1 0 0 0,1 0 0 0 0,0 0 1 0 0,-1 1-1 0 0,1-1 0 0 0,0 0 0 0 0,0 0 1 0 0,0 0-1 0 0,0 1 0 0 0,0-1 0 0 0,0 0 1 0 0,0 0-1 0 0,0 1 0 0 0,0-1 0 0 0,0 0 0 0 0,1 0 1 0 0,-1 0-1 0 0,1 0 0 0 0,-1 0-63 0 0,12-5-1860 0 0,-11 6 1902 0 0,1 0-1 0 0,-1 0 1 0 0,0 0-1 0 0,0 1 1 0 0,0-1-1 0 0,0 0 1 0 0,0 1-1 0 0,0-1 1 0 0,0 1-1 0 0,0-1 1 0 0,0 1-1 0 0,0-1 0 0 0,-1 1 1 0 0,1 0-1 0 0,0-1 1 0 0,0 1-1 0 0,0 0 1 0 0,0 1-1 0 0,2 2 85 0 0,-1 0 1 0 0,0 0-1 0 0,0 0 0 0 0,2 9 1343 0 0,-9-11 2360 0 0,5-1-3708 0 0,0-1 1 0 0,-1 0-1 0 0,1 0 0 0 0,0 1 0 0 0,0-1 1 0 0,-1 0-1 0 0,1 0 0 0 0,0 1 0 0 0,-1-1 0 0 0,1 0 1 0 0,-1 0-1 0 0,1 0 0 0 0,0 0 0 0 0,-1 0 1 0 0,1 0-1 0 0,0 1 0 0 0,-1-1 0 0 0,1 0 0 0 0,-1 0 1 0 0,1 0-1 0 0,0 0 0 0 0,-1 0 0 0 0,1-1 0 0 0,-1 1 1 0 0,1 0-1 0 0,-1 0 0 0 0,-12 0 665 0 0</inkml:trace>
</inkml:ink>
</file>

<file path=ppt/ink/ink6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7.156"/>
    </inkml:context>
    <inkml:brush xml:id="br0">
      <inkml:brushProperty name="width" value="0.05" units="cm"/>
      <inkml:brushProperty name="height" value="0.05" units="cm"/>
      <inkml:brushProperty name="color" value="#FFCC99"/>
    </inkml:brush>
  </inkml:definitions>
  <inkml:trace contextRef="#ctx0" brushRef="#br0">28 171 14023 0 0,'-3'-3'515'0'0,"1"0"-1"0"0,-1 0 1 0 0,1 0-1 0 0,0-1 0 0 0,-1 1 1 0 0,2-1-1 0 0,-1 0 1 0 0,0 1-1 0 0,-1-5 0 0 0,2 2-351 0 0,0 1-1 0 0,0 0 0 0 0,0 0 0 0 0,1-1 0 0 0,-1 1 0 0 0,2-10 0 0 0,-1 11-183 0 0,1 0 0 0 0,-1-1 0 0 0,1 1 0 0 0,0 0 0 0 0,0 0 0 0 0,1 0 0 0 0,-1 0 0 0 0,1 1 0 0 0,0-1-1 0 0,0 0 1 0 0,0 1 0 0 0,0-1 0 0 0,1 1 0 0 0,-1-1 0 0 0,1 1 0 0 0,0 0 0 0 0,0 0 0 0 0,0 1-1 0 0,0-1 1 0 0,5-2 0 0 0,-7 4 17 0 0,1 0-1 0 0,0 0 1 0 0,0 0-1 0 0,0 0 0 0 0,0 0 1 0 0,0 1-1 0 0,0-1 1 0 0,0 1-1 0 0,0-1 1 0 0,0 1-1 0 0,0 0 0 0 0,0 0 1 0 0,0 0-1 0 0,0 0 1 0 0,0 0-1 0 0,0 0 1 0 0,0 1-1 0 0,0-1 1 0 0,0 0-1 0 0,0 1 0 0 0,0 0 1 0 0,0-1-1 0 0,0 1 1 0 0,-1 0-1 0 0,1 0 1 0 0,0 0-1 0 0,0 0 1 0 0,-1 1-1 0 0,1-1 0 0 0,-1 0 1 0 0,1 1-1 0 0,-1-1 1 0 0,1 1-1 0 0,-1-1 1 0 0,0 1-1 0 0,0 0 0 0 0,0 0 1 0 0,0-1-1 0 0,0 1 1 0 0,0 0-1 0 0,0 0 1 0 0,-1 0-1 0 0,1 0 1 0 0,-1 0-1 0 0,1 0 0 0 0,-1 0 1 0 0,0 0-1 0 0,0 0 1 0 0,0 3-1 0 0,0-1 48 0 0,0 0 0 0 0,0 0 1 0 0,0 0-1 0 0,0 0 0 0 0,1 0 0 0 0,0-1 0 0 0,-1 1 0 0 0,2 0 0 0 0,-1 0 0 0 0,0-1 0 0 0,1 1 1 0 0,-1-1-1 0 0,1 1 0 0 0,0-1 0 0 0,0 0 0 0 0,0 0 0 0 0,4 4 0 0 0,-6-7 24 0 0,0 1 0 0 0,1-1 0 0 0,-1 1-1 0 0,0-1 1 0 0,1 1 0 0 0,-1-1 0 0 0,0 1 0 0 0,0-1-1 0 0,1 1 1 0 0,-1 0 0 0 0,0-1 0 0 0,0 1 0 0 0,0-1-1 0 0,0 1 1 0 0,0 0 0 0 0,0-1 0 0 0,0 1 0 0 0,0-1-1 0 0,0 1 1 0 0,0 0 0 0 0,0-1 0 0 0,0 1 0 0 0,0-1-1 0 0,-1 1 1 0 0,1-1 0 0 0,0 1 0 0 0,0 0 0 0 0,-1-1-1 0 0,1 1 1 0 0,0-1 0 0 0,-1 1 0 0 0,1-1 0 0 0,0 1-1 0 0,-1-1 1 0 0,1 0 0 0 0,-1 1 0 0 0,1-1 0 0 0,-1 1-1 0 0,1-1 1 0 0,-1 0 0 0 0,1 1 0 0 0,-1-1 0 0 0,1 0-1 0 0,-1 0 1 0 0,0 1 0 0 0,-3 0 568 0 0,-1 1 0 0 0,1-1 0 0 0,-1 1 0 0 0,-6 0 0 0 0,9-2-556 0 0,-22 6 544 0 0,18-4-559 0 0,-1 0 0 0 0,0-1 0 0 0,0 0 0 0 0,-9 1-1 0 0,15-2-82 0 0,1 0 0 0 0,-1 0 0 0 0,1 0 0 0 0,-1 0 0 0 0,1 0 0 0 0,-1 0 0 0 0,1 0-1 0 0,-1 0 1 0 0,1 0 0 0 0,-1-1 0 0 0,1 1 0 0 0,-1 0 0 0 0,1 0 0 0 0,0 0 0 0 0,-1 0-1 0 0,1-1 1 0 0,-1 1 0 0 0,1 0 0 0 0,0-1 0 0 0,-1 1 0 0 0,1 0 0 0 0,-1-1-1 0 0,1 1 1 0 0,0 0 0 0 0,-1-1 0 0 0,1 1 0 0 0,0 0 0 0 0,0-1 0 0 0,-1 1 0 0 0,1-1-1 0 0,0 1 1 0 0,0-1 0 0 0,0 1 0 0 0,0-1 0 0 0,0 1 0 0 0,-1-1 0 0 0,1 1 0 0 0,0-1 0 0 0,4-16-809 0 0,-3 14 635 0 0,17-98-51 0 0,-18 105 66 0 0,5 45-875 0 0,-5-46 1038 0 0,1 1 1 0 0,0-1-1 0 0,0 0 1 0 0,0 1-1 0 0,0-1 1 0 0,1 0-1 0 0,-1 0 1 0 0,1 1-1 0 0,0-1 1 0 0,0-1-1 0 0,3 5 0 0 0,-5-7 6 0 0,0 0-1 0 0,0 0 0 0 0,0 0 0 0 0,0 1 0 0 0,0-1 0 0 0,1 0 0 0 0,-1 0 0 0 0,0 0 0 0 0,0 0 0 0 0,0 0 0 0 0,0 0 0 0 0,1 0 0 0 0,-1 0 1 0 0,0 1-1 0 0,0-1 0 0 0,0 0 0 0 0,1 0 0 0 0,-1 0 0 0 0,0 0 0 0 0,0 0 0 0 0,0 0 0 0 0,1 0 0 0 0,-1 0 0 0 0,0 0 0 0 0,0 0 0 0 0,0 0 0 0 0,1 0 1 0 0,-1-1-1 0 0,0 1 0 0 0,0 0 0 0 0,0 0 0 0 0,1 0 0 0 0,-1 0 0 0 0,0 0 0 0 0,0 0 0 0 0,6-9-755 0 0,0-9-342 0 0,0-11 2119 0 0,0 48-1616 0 0,1-4 1892 0 0,-20-22-2047 0 0,10 5-170 0 0</inkml:trace>
</inkml:ink>
</file>

<file path=ppt/ink/ink6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49.487"/>
    </inkml:context>
    <inkml:brush xml:id="br0">
      <inkml:brushProperty name="width" value="0.05" units="cm"/>
      <inkml:brushProperty name="height" value="0.05" units="cm"/>
      <inkml:brushProperty name="color" value="#FFCC99"/>
    </inkml:brush>
  </inkml:definitions>
  <inkml:trace contextRef="#ctx0" brushRef="#br0">152 226 3679 0 0,'-4'5'20109'0'0,"-9"-5"-19507"0"0,1-1-1 0 0,-15-3 0 0 0,21 3-407 0 0,1 0 0 0 0,0 0 0 0 0,0-1-1 0 0,0 0 1 0 0,0 1 0 0 0,0-2 0 0 0,-8-4 0 0 0,9 4-237 0 0,0 0-1 0 0,0-1 1 0 0,0 1-1 0 0,0-1 1 0 0,1 0-1 0 0,-1 0 0 0 0,1 0 1 0 0,0-1-1 0 0,0 1 1 0 0,-3-7-1 0 0,5 7 17 0 0,0 1-1 0 0,0 0 1 0 0,1 0 0 0 0,-1-1-1 0 0,1 1 1 0 0,-1 0-1 0 0,1-1 1 0 0,0 1-1 0 0,0 0 1 0 0,1-1-1 0 0,-1 1 1 0 0,1 0-1 0 0,-1-1 1 0 0,1 1-1 0 0,0 0 1 0 0,1 0-1 0 0,1-4 1 0 0,19-55-333 0 0,-15 40 293 0 0,-2 12-288 0 0,-4 9 262 0 0,-1 1 0 0 0,1 0 10 0 0,0 0 53 0 0,0 0 1 0 0,0 0-1 0 0,-1 0 1 0 0,1 0-1 0 0,0 0 0 0 0,0 0 1 0 0,0 0-1 0 0,-1 1 0 0 0,1-1 1 0 0,0 0-1 0 0,0 1 0 0 0,-1-1 1 0 0,1 0-1 0 0,0 1 0 0 0,0-1 1 0 0,-1 1-1 0 0,1-1 1 0 0,-1 1-1 0 0,1-1 0 0 0,0 1 1 0 0,-1 0-1 0 0,1-1 0 0 0,-1 1 1 0 0,1 0-1 0 0,-1-1 0 0 0,0 1 1 0 0,1 1-1 0 0,10 20-92 0 0,-8-8 142 0 0,0 0 0 0 0,-1 0 1 0 0,-1 0-1 0 0,-1 20 0 0 0,1 4 7 0 0,-1-33-16 0 0,-1-3-5 0 0,1 0 0 0 0,0 0 1 0 0,0 0-1 0 0,0 0 1 0 0,0-1-1 0 0,0 1 1 0 0,0 0-1 0 0,1 0 0 0 0,0 4 542 0 0,-5-9-484 0 0,1 0 0 0 0,-1 0 0 0 0,0 0 0 0 0,1 0 0 0 0,-1 0 0 0 0,1-1 0 0 0,0 0 0 0 0,0 0 0 0 0,0 0 0 0 0,1 0 0 0 0,0 0 0 0 0,-1 0 0 0 0,-2-9 0 0 0,-2-2-43 0 0,7 15-26 0 0,10 10-2130 0 0,-10-11 2137 0 0,1 0-1 0 0,0 1 0 0 0,0-1 0 0 0,0 0 0 0 0,0 0 1 0 0,-1 0-1 0 0,1 0 0 0 0,0 0 0 0 0,-1 0 0 0 0,1 0 1 0 0,-1 0-1 0 0,1 0 0 0 0,-1 0 0 0 0,1 0 0 0 0,-1 0 0 0 0,0 0 1 0 0,0-1-1 0 0,0 1 0 0 0,1 0 0 0 0,-1-2 0 0 0,-1-28 427 0 0,1 26-434 0 0,-3-31-93 0 0,3 35 163 0 0,18 33-608 0 0,33 66 363 0 0,-48-94 181 0 0,7 11 0 0 0,-7-8 1143 0 0,-6-11-866 0 0,-6-12-297 0 0,-1-11-42 0 0,7 19-106 0 0,1 0-1 0 0,-1 1 1 0 0,0-1-1 0 0,-1 1 1 0 0,1 0 0 0 0,-2 0-1 0 0,-8-12 1 0 0,11 18-599 0 0</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20.320"/>
    </inkml:context>
    <inkml:brush xml:id="br0">
      <inkml:brushProperty name="width" value="0.05" units="cm"/>
      <inkml:brushProperty name="height" value="0.05" units="cm"/>
      <inkml:brushProperty name="color" value="#321304"/>
    </inkml:brush>
  </inkml:definitions>
  <inkml:trace contextRef="#ctx0" brushRef="#br0">153 196 3223 0 0,'-6'7'660'0'0,"-1"0"4080"0"0,-2 14 4305 0 0,8-16-8344 0 0,-1 0 1 0 0,1 0-1 0 0,0 0 1 0 0,0 9-1 0 0,10-39 1139 0 0,-6 12-1510 0 0,-1 9-119 0 0,-1-1-1 0 0,0 0 1 0 0,0 1-1 0 0,0-7 1 0 0,-12 29-1017 0 0,8-13 697 0 0,-9 18 20 0 0,12-23 145 0 0,0 2-34 0 0,-1 0 1 0 0,0 0 0 0 0,0-1-1 0 0,0 1 1 0 0,0-1 0 0 0,-1 1-1 0 0,1-1 1 0 0,0 1 0 0 0,-4 2 290 0 0,5-5-185 0 0,-1-2 170 0 0,7-12-132 0 0,10-21 112 0 0,-7 21-228 0 0,-9 14-50 0 0,1-1 0 0 0,0 1 0 0 0,-1-1 13 0 0,1 1 41 0 0,0-1-30 0 0,7-10 200 0 0,-6 10-217 0 0,0-1 1 0 0,-1 1 0 0 0,1-1-1 0 0,-1 0 1 0 0,1 1 0 0 0,-1-1-1 0 0,1-4 1 0 0,-2 6 67 0 0,3-5 146 0 0,-1 0-210 0 0,2-2 31 0 0,-1 0-1 0 0,3-16 1 0 0,-4 21-42 0 0,-1 0 0 0 0,-1-10 0 0 0,-1 11-17 0 0,1 2-65 0 0,0 0 17 0 0,0-1 41 0 0,-1 1-11 0 0,1 0 0 0 0,-1 0 0 0 0,1 0 0 0 0,-1 0 0 0 0,1 1 0 0 0,-1-1 1 0 0,1 0-1 0 0,-1 0 0 0 0,1 1 0 0 0,0-1 0 0 0,-1 0 0 0 0,1 0 0 0 0,-1 1 0 0 0,1-1 0 0 0,-1 0 0 0 0,1 1 0 0 0,0-1 0 0 0,-1 1 0 0 0,1-1 0 0 0,-1 1 0 0 0,1-1 2 0 0,-1 3-5 0 0,0-1-1 0 0,0 0 0 0 0,-1 0 1 0 0,2 1-1 0 0,-1-1 0 0 0,0 0 0 0 0,0 1 1 0 0,0 4-1 0 0,0-3 117 0 0,1 0-1 0 0,-1 0 1 0 0,0 0-1 0 0,-1-1 1 0 0,1 1 0 0 0,-4 5-1 0 0,5-8-13 0 0,0 0-48 0 0,-5 8 15 0 0,4-7-8 0 0,0-1 1 0 0,0 1-1 0 0,1-1 0 0 0,-1 1 0 0 0,0-1 0 0 0,1 1 0 0 0,-1 0 0 0 0,1 0 0 0 0,0-1 0 0 0,0 1 0 0 0,-1 0 1 0 0,1 0-1 0 0,0 2 0 0 0,1-8 33 0 0,0 1 0 0 0,0 0 0 0 0,0 0 0 0 0,0 0 0 0 0,3-5 1 0 0,1-2 35 0 0,2-6-49 0 0,-4 10-18 0 0,0-1 0 0 0,-1 0 0 0 0,0 0-1 0 0,0 0 1 0 0,1-10 0 0 0,-2 15-25 0 0,-1 0 0 0 0,0 0 0 0 0,0 1 0 0 0,0-1-11 0 0,0 2-31 0 0,0-2 31 0 0,0 2-1 0 0,0 0-1 0 0,0-1 1 0 0,0 1-1 0 0,0-1 1 0 0,0 1-1 0 0,0 0 1 0 0,1-1-1 0 0,-1 1 1 0 0,0 0-1 0 0,0 0 1 0 0,0-1 0 0 0,0 1-1 0 0,0 0 1 0 0,1-1-1 0 0,-1 1 1 0 0,0 0-1 0 0,0 0 1 0 0,1-1-1 0 0,-1 1 1 0 0,0 0-1 0 0,0 0 1 0 0,1 0 0 0 0,-1-1-1 0 0,0 1 1 0 0,1 0-1 0 0,-1 0 1 0 0,0 0-1 0 0,1 0 1 0 0,-1 0-1 0 0,0-1 1 0 0,1 1-1 0 0,-1 0 1 0 0,0 0-1 0 0,1 0 1 0 0,-1 0 0 0 0,0 0-1 0 0,1 0 1 0 0,0 0-1 0 0,17 3-843 0 0,-6-1 510 0 0,-5-1 638 0 0,-5-1-218 0 0,-1 0 0 0 0,1 0 0 0 0,0 0 1 0 0,-1 0-1 0 0,1 0 0 0 0,0-1 0 0 0,-1 1 0 0 0,1 0 0 0 0,-1-1 1 0 0,1 1-1 0 0,-1-1 0 0 0,2 0 0 0 0,28-17 81 0 0,-31 18-219 0 0,1-1-368 0 0,1 1 344 0 0,-2 0 18 0 0,1-1 57 0 0,0 0 1 0 0,-1 1-36 0 0,2-1 36 0 0,-1 0 1 0 0,14-23-485 0 0,-14 24 454 0 0,-1-1 20 0 0,1-1-20 0 0,1 1 31 0 0,-1 0 11 0 0,0 0 0 0 0,0 0 11 0 0,-1 1 153 0 0,-10 18-1012 0 0,3-7 849 0 0,4-1-62 0 0,0-2 192 0 0,0 0 1 0 0,1 0 0 0 0,0 0 0 0 0,0 1-1 0 0,1-1 1 0 0,0 1 0 0 0,1-1 0 0 0,0 0-1 0 0,0 11 1 0 0,1 9 82 0 0,-1-21-202 0 0,0 1-1 0 0,0-1 1 0 0,1 1 0 0 0,0-1 0 0 0,4 14 796 0 0,-4-24-694 0 0,0 1-1 0 0,0-1 0 0 0,0 0 0 0 0,0 0 0 0 0,0-5 0 0 0,4-33-260 0 0,-2 16 193 0 0,0-27-1 0 0,-3 37-125 0 0,0 15 0 0 0,-1 4-98 0 0,-1-1 90 0 0,1 1 0 0 0,0 0 0 0 0,1 0 0 0 0,-1 0 1 0 0,1 0-1 0 0,0 4 0 0 0,-1-3 49 0 0,0 34 147 0 0,1-29-56 0 0,0 0 0 0 0,0-1 0 0 0,-1 1-1 0 0,0-1 1 0 0,-1 0 0 0 0,-5 17 1057 0 0,6-28-1069 0 0,0 1 0 0 0,0-1 0 0 0,1 0 0 0 0,-1 0 1 0 0,0 0-1 0 0,0 0 0 0 0,1 0 0 0 0,0 0 0 0 0,-1 0 0 0 0,1 0 0 0 0,0 0 0 0 0,0-3 0 0 0,-1 2-100 0 0,0-15-252 0 0,0 10 348 0 0,0 0-1 0 0,0 0 1 0 0,0 0 0 0 0,-1 0 0 0 0,-1 0 0 0 0,-3-9 0 0 0,6 16-20 0 0,-1 1-22 0 0,1 0-1 0 0,0 0 1 0 0,0 0-1 0 0,0 0 1 0 0,0 0-1 0 0,-1 0 1 0 0,1 0 0 0 0,0 0-1 0 0,0 0 1 0 0,-1 0-1 0 0,1 0 1 0 0,0 0-1 0 0,0 0 1 0 0,0 0-1 0 0,-1 0 1 0 0,1 0 0 0 0,0 0-1 0 0,0 0 1 0 0,0 0-1 0 0,0 0 1 0 0,-1 0-1 0 0,1 0 1 0 0,0 0 0 0 0,0 1-1 0 0,0-1 1 0 0,0 0-1 0 0,-1 0 1 0 0,1 0-1 0 0,0 0 1 0 0,0 0-1 0 0,0 1 1 0 0,0-1 0 0 0,0 0-1 0 0,0 0 1 0 0,-1 0-1 0 0,1 0 1 0 0,0 1-1 0 0,0-1 1 0 0,0 0 0 0 0,0 0-1 0 0,0 0 1 0 0,0 1-1 0 0,-5 8-189 0 0,5-9 189 0 0,-2 7-114 0 0,-1 1 1 0 0,1-1-1 0 0,0 1 0 0 0,1 0 1 0 0,0 0-1 0 0,0-1 0 0 0,0 13 1 0 0,1-31 412 0 0,-2-52 124 0 0,2 56-433 0 0,-1 1-1 0 0,-1 0 1 0 0,1-1-1 0 0,-1 1 1 0 0,0 0 0 0 0,0 0-1 0 0,-5-9 1 0 0,7 14 23 0 0,0 1 0 0 0,0 0 0 0 0,0 0-1 0 0,0 0 1 0 0,0 0 0 0 0,0 0 0 0 0,-1 0 0 0 0,1 0-1 0 0,0-1 1 0 0,0 1 0 0 0,0 0 0 0 0,0 0 0 0 0,0 0 0 0 0,0 0-1 0 0,0 0 1 0 0,0 0 0 0 0,0 0 0 0 0,-1 0 0 0 0,1 0 0 0 0,0 0-1 0 0,0-1 1 0 0,0 1 0 0 0,0 0 0 0 0,0 0 0 0 0,0 0-1 0 0,-1 0 1 0 0,1 0 0 0 0,0 0 0 0 0,0 0 0 0 0,0 0 0 0 0,0 0-1 0 0,0 0 1 0 0,0 0 0 0 0,-1 0 0 0 0,1 0 0 0 0,0 0 0 0 0,0 0-1 0 0,0 0 1 0 0,0 1 0 0 0,-4 4-156 0 0,-1 10-350 0 0,5-14 500 0 0,-3 11-9 0 0,2-8 10 0 0,0 0 0 0 0,0 0 0 0 0,0 0 0 0 0,-1 0 0 0 0,1-1 0 0 0,-1 1 0 0 0,0 0 0 0 0,-4 4 642 0 0,-1-29-112 0 0,-4-13-1294 0 0,11 34 705 0 0,-2-7-782 0 0,1 13 490 0 0,3 2 240 0 0,1-1 157 0 0,-2 1-1 0 0,1-1 1 0 0,-1 1-1 0 0,0-1 1 0 0,0 1-1 0 0,-1 0 1 0 0,0-1-1 0 0,-1 1 1 0 0,1-1-1 0 0,-2 1 1 0 0,-2 10-1 0 0,-36 86 1253 0 0,40-102-1299 0 0,-1 0 0 0 0,1 2 7 0 0,1-6 11 0 0,-10 24 21 0 0,9-21-39 0 0,-10 28 11 0 0,9-29 18 0 0,4-22-613 0 0,0 1 584 0 0,1 6-139 0 0,-3 14 57 0 0,-1 1-65 0 0,0-1 74 0 0,0 1-6 0 0,-2 10-495 0 0,0-1 678 0 0,-1 1-1 0 0,0-1 0 0 0,-5 12 1 0 0,-5 12 512 0 0,12-32-616 0 0,0 1 0 0 0,1 0 0 0 0,-1-1-12 0 0,1 0-47 0 0,-1 0 5 0 0,1 1 43 0 0,0 0 11 0 0,-4 14 0 0 0,-7 15 0 0 0,10-29 0 0 0,-8 18 0 0 0,6-8-237 0 0,2-8 168 0 0,0 0 0 0 0,0 1 0 0 0,0-1 0 0 0,-1 0 0 0 0,0 0 0 0 0,-3 6 0 0 0,2-2 88 0 0,-5 5 37 0 0,-1 2-3 0 0,9-14-53 0 0,-2 0 2 0 0,-7 16-16 0 0,9-17-49 0 0,6-11-925 0 0,-1 3 959 0 0,0-1 0 0 0,0 1 1 0 0,1 0-1 0 0,0 0 0 0 0,1 1 1 0 0,11-11-1 0 0,-11 10 241 0 0,0 0 0 0 0,-1-1 1 0 0,0 1-1 0 0,0-1 0 0 0,-1-1 0 0 0,8-16 0 0 0,2-4 127 0 0,-8 18-287 0 0,0 0 0 0 0,0 1 0 0 0,11-11 0 0 0,-17 21-52 0 0,0-1 0 0 0,-1 2-5 0 0,0 0 0 0 0,1 0 0 0 0,-1 0 1 0 0,0 0-1 0 0,0-1 0 0 0,0 1 0 0 0,1 0 0 0 0,-1 0 0 0 0,0 0 0 0 0,0 0 0 0 0,0 0 1 0 0,1 0-1 0 0,-1 0 0 0 0,0 0 0 0 0,0 0 0 0 0,0 0 0 0 0,1 0 0 0 0,-1 0 0 0 0,0 0 0 0 0,0 0 1 0 0,1 0-1 0 0,-1 0 0 0 0,0 0 0 0 0,0 0 0 0 0,0 0 0 0 0,1 0 0 0 0,-1 0 0 0 0,0 0 1 0 0,0 0-1 0 0,1 0 0 0 0,-1 1 0 0 0,0-1 0 0 0,0 0 0 0 0,0 0 0 0 0,0 0 0 0 0,1 0 1 0 0,-1 0-1 0 0,0 1 0 0 0,0-1 0 0 0,0 0 0 0 0,0 0 0 0 0,0 0 0 0 0,0 1 0 0 0,1-1 0 0 0,-1 0 1 0 0,0 0-1 0 0,0 0 0 0 0,0 1 0 0 0,0-1 0 0 0,0 0 0 0 0,0 0 0 0 0,0 0 0 0 0,0 1 1 0 0,0-1-1 0 0,0 0 0 0 0,0 0 0 0 0,0 1 0 0 0,0-1 0 0 0,2 13-283 0 0,-6 27 352 0 0,3-40-64 0 0,0 16 64 0 0,1-13-64 0 0,1-1 0 0 0,-1 0-11 0 0,0 0-31 0 0,0 0 20 0 0,1-1-31 0 0,-1 0-11 0 0,-1 0 6 0 0,6 6-83 0 0,-5-7 51 0 0,2 4-210 0 0,-1-2 289 0 0,0-1 11 0 0,0 1 0 0 0,0-1-11 0 0,-1-1-31 0 0,1 1 19 0 0,0-1 17 0 0,-1 0 6 0 0,0 0 1 0 0,0 0-1 0 0,0 0 0 0 0,0 0 1 0 0,0 0-1 0 0,0 0 0 0 0,0 0 0 0 0,0 0 1 0 0,0 0-1 0 0,1 0 0 0 0,-1 0 1 0 0,0 0-1 0 0,0 0 0 0 0,0 0 0 0 0,0 0 1 0 0,0 0-1 0 0,0 0 0 0 0,0 0 1 0 0,0 0-1 0 0,0 0 0 0 0,0 0 0 0 0,0 0 1 0 0,1 0-1 0 0,-1 0 0 0 0,0 0 1 0 0,0 0-1 0 0,0 0 0 0 0,0 0 0 0 0,0 0 1 0 0,0 0-1 0 0,0 0 0 0 0,0 0 1 0 0,0 0-1 0 0,0 0 0 0 0,0 0 0 0 0,0 0 1 0 0,0 0-1 0 0,0 1 0 0 0,0-1 1 0 0,0 0-1 0 0,1 0 0 0 0,-1 0 0 0 0,0 0 1 0 0,0 0-1 0 0,0 0 0 0 0,0 0 1 0 0,0 0-1 0 0,0 0 0 0 0,0 0 0 0 0,0 0 1 0 0,0 1-1 0 0,0-1 0 0 0,0 0 1 0 0,3 24 17 0 0,-2-22-18 0 0,-1-4 0 0 0,1 0 0 0 0,-1 4 0 0 0,0 24 0 0 0,1-25 14 0 0,0 1 18 0 0,-3 12-2 0 0,2-14 223 0 0,1-2-264 0 0,1 1-1 0 0,-1-1 1 0 0,0 0-1 0 0,0 0 1 0 0,0 0-1 0 0,0 0 1 0 0,0-1-1 0 0,1-2 0 0 0,-1 1 3 0 0,53-104-263 0 0,-52 103 398 0 0,0 0-1 0 0,0 0 1 0 0,0 0 0 0 0,-1 0-1 0 0,0 0 1 0 0,1-6 0 0 0,-2 10-91 0 0,0 0 1 0 0,0-1 0 0 0,0 1 0 0 0,0 0-1 0 0,0-1 1 0 0,0 1 0 0 0,0 0 0 0 0,-1-1-1 0 0,1 1 1 0 0,0 0 0 0 0,-1-1 0 0 0,1 1-1 0 0,-1 0 1 0 0,0 0 0 0 0,1 0 0 0 0,-1-1-1 0 0,0 1 1 0 0,0 0 0 0 0,1 0-1 0 0,-1 0 1 0 0,0 0 0 0 0,0 0 0 0 0,-2-1-1 0 0,3 2-104 0 0,-5 4-994 0 0,1 2 682 0 0,-3 25-608 0 0,1 0 2203 0 0,-3-57-239 0 0,4 0-1253 0 0,5 18 282 0 0,-2-1 1 0 0,1 1 0 0 0,-1 0 0 0 0,0 0-1 0 0,-1 0 1 0 0,-6-14 0 0 0,6 19-617 0 0,1 4 33 0 0,2 12-445 0 0,5 15-271 0 0,-1-10 705 0 0,-2-10 2761 0 0,-8-24 44 0 0,-4-3-1944 0 0,-4-10-871 0 0,14 27 501 0 0,-1 0 0 0 0,1 1 0 0 0,-1-1 0 0 0,1 0 0 0 0,-1 0 0 0 0,1 0 0 0 0,0 1 0 0 0,0-1 0 0 0,0 0 0 0 0,0 0 0 0 0,0 0 0 0 0,1 1 0 0 0,-1-1 0 0 0,1-2 0 0 0,0 4-611 0 0,0 0 636 0 0,-1 1-1 0 0,1-1 1 0 0,0 1 0 0 0,-1-1 0 0 0,1 0 0 0 0,0 1 0 0 0,-1-1 0 0 0,1 1 0 0 0,-1 0 0 0 0,1-1-1 0 0,-1 1 1 0 0,1-1 0 0 0,-1 1 0 0 0,1 0 0 0 0,-1-1 0 0 0,0 1 0 0 0,1 0 0 0 0,-1-1 0 0 0,1 3-1 0 0,7 16-1319 0 0,-4-13 1646 0 0,-3-4-138 0 0,0 0 0 0 0,0 0 0 0 0,0-1 0 0 0,0 1 0 0 0,-1 0 0 0 0,1 0 0 0 0,0 0 0 0 0,-1 0 0 0 0,0 0 0 0 0,1 4-1 0 0,16-20 974 0 0,-13 9-924 0 0,0 0-1 0 0,-1 0 0 0 0,1 0 1 0 0,-1-1-1 0 0,0 1 1 0 0,-1-1-1 0 0,0 0 0 0 0,1 1 1 0 0,1-10-1 0 0,-4 14-221 0 0,7 22-1282 0 0,-5-15 1297 0 0,0 0-1 0 0,-1 0 0 0 0,0 0 1 0 0,-1 1-1 0 0,0 11 1 0 0,2 19 139 0 0,-2-37 138 0 0,2 1-798 0 0,1-7 1286 0 0,0-19 165 0 0,1-20-1145 0 0,-4 45 184 0 0,0 7-2901 0 0,0 5 3071 0 0,2 22 1 0 0,-2-32-96 0 0,0 0 0 0 0,2 15 0 0 0,3 8 701 0 0,-5-25-402 0 0,0 1-423 0 0,1 2 2407 0 0</inkml:trace>
</inkml:ink>
</file>

<file path=ppt/ink/ink6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0.669"/>
    </inkml:context>
    <inkml:brush xml:id="br0">
      <inkml:brushProperty name="width" value="0.05" units="cm"/>
      <inkml:brushProperty name="height" value="0.05" units="cm"/>
      <inkml:brushProperty name="color" value="#FFCC99"/>
    </inkml:brush>
  </inkml:definitions>
  <inkml:trace contextRef="#ctx0" brushRef="#br0">1 16 11255 0 0,'0'0'12031'0'0,"13"12"-13118"0"0,-12-12 1069 0 0,-1 1-1 0 0,1-1 1 0 0,-1 0 0 0 0,1 0-1 0 0,0 1 1 0 0,-1-1 0 0 0,1 0-1 0 0,0 0 1 0 0,-1 0 0 0 0,1 1-1 0 0,0-1 1 0 0,-1 0 0 0 0,1 0-1 0 0,0 0 1 0 0,-1 0 0 0 0,1 0-1 0 0,0-1 1 0 0,1 1 0 0 0,-2 0 42 0 0,0-1 0 0 0,0 1 0 0 0,0 0 0 0 0,0 0 0 0 0,0-1 0 0 0,0 1 0 0 0,0 0 0 0 0,1-1 0 0 0,-1 1 0 0 0,0 0 0 0 0,0 0 0 0 0,0-1 0 0 0,0 1 0 0 0,0 0 0 0 0,0-1 0 0 0,-1 1 0 0 0,1 0 0 0 0,0-1 0 0 0,0 1 1 0 0,0 0-1 0 0,0 0 0 0 0,0-1 0 0 0,0 1 0 0 0,0 0 0 0 0,-1-1 0 0 0,1 1 0 0 0,0 0 0 0 0,-1-2 45 0 0,-1 0 0 0 0,1 0 0 0 0,-1 0 0 0 0,1 0 0 0 0,-1 1 0 0 0,1-1-1 0 0,-1 0 1 0 0,0 1 0 0 0,0 0 0 0 0,0-1 0 0 0,-2 0 0 0 0,4 2 107 0 0</inkml:trace>
</inkml:ink>
</file>

<file path=ppt/ink/ink6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1.739"/>
    </inkml:context>
    <inkml:brush xml:id="br0">
      <inkml:brushProperty name="width" value="0.05" units="cm"/>
      <inkml:brushProperty name="height" value="0.05" units="cm"/>
      <inkml:brushProperty name="color" value="#FFCC99"/>
    </inkml:brush>
  </inkml:definitions>
  <inkml:trace contextRef="#ctx0" brushRef="#br0">2 105 1839 0 0,'0'0'15955'0'0,"0"-20"-12588"0"0,-1 3-2622 0 0,0-18-252 0 0,1 33-501 0 0,0 0-1 0 0,1 0 1 0 0,-1 1 0 0 0,0-1 0 0 0,1 0 0 0 0,-1 0 0 0 0,1 0 0 0 0,0 0 0 0 0,-1 1 0 0 0,1-1 0 0 0,0 0 0 0 0,0 1 0 0 0,2-4 0 0 0,-2 5-29 0 0,-1 0 1 0 0,0-1-1 0 0,1 1 1 0 0,-1 0-1 0 0,1-1 1 0 0,-1 1 0 0 0,0 0-1 0 0,1-1 1 0 0,-1 1-1 0 0,1 0 1 0 0,-1 0-1 0 0,1-1 1 0 0,-1 1-1 0 0,1 0 1 0 0,-1 0-1 0 0,1 0 1 0 0,-1 0-1 0 0,1 0 1 0 0,-1 0 0 0 0,1 0-1 0 0,-1 0 1 0 0,1 0-1 0 0,-1 0 1 0 0,1 0-1 0 0,-1 0 1 0 0,1 0-1 0 0,-1 0 1 0 0,2 0-1 0 0,-1 1 35 0 0,-1 0 0 0 0,1 0 0 0 0,0-1 0 0 0,0 1 0 0 0,0 0 0 0 0,0 0 0 0 0,-1 0 0 0 0,1 0 0 0 0,0 0 0 0 0,-1 0 0 0 0,1 0 0 0 0,0 1 0 0 0,1 2 43 0 0,-1 0-1 0 0,1 0 1 0 0,-1 0 0 0 0,0 0 0 0 0,1 7 0 0 0,-2-5 83 0 0,0 0 0 0 0,0 0 0 0 0,0 0 0 0 0,-1-1 0 0 0,-3 11 0 0 0,4-14-39 0 0,0-1 1 0 0,-1 0-1 0 0,1 0 0 0 0,0 0 0 0 0,-1 0 0 0 0,1 1 1 0 0,-1-1-1 0 0,0 0 0 0 0,1 0 0 0 0,-1 0 0 0 0,0 0 0 0 0,0 0 1 0 0,0-1-1 0 0,0 1 0 0 0,1 0 0 0 0,-1 0 0 0 0,0 0 1 0 0,-1-1-1 0 0,1 1 0 0 0,0-1 0 0 0,0 1 0 0 0,0-1 0 0 0,0 1 1 0 0,0-1-1 0 0,0 1 0 0 0,-1-1 0 0 0,1 0 0 0 0,0 0 1 0 0,0 0-1 0 0,-1 0 0 0 0,1 0 0 0 0,0 0 0 0 0,0 0 0 0 0,0 0 1 0 0,-2 0-1 0 0,2-1-122 0 0,1 1 1 0 0,0 0-1 0 0,-1-1 0 0 0,1 1 1 0 0,0 0-1 0 0,-1-1 0 0 0,1 1 1 0 0,0-1-1 0 0,0 1 1 0 0,-1 0-1 0 0,1-1 0 0 0,0 1 1 0 0,0-1-1 0 0,0 1 1 0 0,-1-1-1 0 0,1 1 0 0 0,0-1 1 0 0,0 1-1 0 0,0-1 0 0 0,0 1 1 0 0,0 0-1 0 0,0-1 1 0 0,0 1-1 0 0,0-1 0 0 0,0 1 1 0 0,0-1-1 0 0,0 1 1 0 0,1-1-1 0 0,-1 1 0 0 0,0-1 1 0 0,1 0-1 0 0,4-15-946 0 0,-2 9 755 0 0,1 0 0 0 0,-1 0 0 0 0,9-11 1552 0 0,-16 27-3017 0 0,4-7 658 0 0</inkml:trace>
</inkml:ink>
</file>

<file path=ppt/ink/ink6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2.954"/>
    </inkml:context>
    <inkml:brush xml:id="br0">
      <inkml:brushProperty name="width" value="0.05" units="cm"/>
      <inkml:brushProperty name="height" value="0.05" units="cm"/>
      <inkml:brushProperty name="color" value="#FFCC99"/>
    </inkml:brush>
  </inkml:definitions>
  <inkml:trace contextRef="#ctx0" brushRef="#br0">59 110 1839 0 0,'-9'4'17721'0'0,"3"-2"-14563"0"0,4-2-3074 0 0,0-1 0 0 0,0 1 0 0 0,0-1 0 0 0,0 1 0 0 0,0-1 0 0 0,0 0 0 0 0,0 0 0 0 0,0 0 0 0 0,0 0 0 0 0,0 0 0 0 0,1 0-1 0 0,-1-1 1 0 0,0 1 0 0 0,1 0 0 0 0,-1-1 0 0 0,1 0 0 0 0,-1 1 0 0 0,1-1 0 0 0,0 0 0 0 0,0 0 0 0 0,0 1 0 0 0,0-1 0 0 0,0 0 0 0 0,0 0 0 0 0,0 0 0 0 0,0-3 0 0 0,1 2-186 0 0,-1 0-1 0 0,1 0 1 0 0,-1 0 0 0 0,1 0-1 0 0,0 0 1 0 0,0 0 0 0 0,0 0-1 0 0,1 0 1 0 0,-1 0 0 0 0,1 0-1 0 0,0 0 1 0 0,0 0 0 0 0,0 0-1 0 0,0 0 1 0 0,0 0 0 0 0,1 0-1 0 0,1-3 1 0 0,-1 4 17 0 0,0 0 0 0 0,0 0 0 0 0,0 0 1 0 0,0 0-1 0 0,0 0 0 0 0,3-2 0 0 0,-4 4 34 0 0,-1-1 0 0 0,1 1-1 0 0,0-1 1 0 0,0 1 0 0 0,0-1 0 0 0,-1 1 0 0 0,1 0-1 0 0,0-1 1 0 0,0 1 0 0 0,0 0 0 0 0,0 0 0 0 0,0 0 0 0 0,-1-1-1 0 0,1 1 1 0 0,0 0 0 0 0,0 0 0 0 0,0 0 0 0 0,0 1 0 0 0,0-1-1 0 0,0 0 1 0 0,0 0 0 0 0,-1 0 0 0 0,1 1 0 0 0,0-1 0 0 0,0 0-1 0 0,1 1 1 0 0,8 15 362 0 0,-9-14-320 0 0,1 1-1 0 0,-1-1 1 0 0,0 0-1 0 0,1 0 0 0 0,-1 0 1 0 0,1 0-1 0 0,1 2 1 0 0,-1-3 10 0 0,0 0 1 0 0,-1 1-1 0 0,1-1 0 0 0,-1 1 1 0 0,1 0-1 0 0,-1-1 1 0 0,0 1-1 0 0,0 0 1 0 0,0 0-1 0 0,2 3 0 0 0,-2-1 19 0 0,0 0 0 0 0,0-1-1 0 0,-1 1 1 0 0,1 0-1 0 0,-1-1 1 0 0,0 1 0 0 0,0 0-1 0 0,-1 5 1 0 0,1-8 49 0 0,0 0 1 0 0,-1 0-1 0 0,1 0 1 0 0,0-1-1 0 0,0 1 1 0 0,-1 0 0 0 0,1 0-1 0 0,0 0 1 0 0,-1 0-1 0 0,1 0 1 0 0,-1 0-1 0 0,1-1 1 0 0,-1 1-1 0 0,0 0 1 0 0,1 0-1 0 0,-1-1 1 0 0,0 1-1 0 0,1 0 1 0 0,-1-1-1 0 0,0 1 1 0 0,0-1-1 0 0,0 1 1 0 0,1-1 0 0 0,-1 1-1 0 0,0-1 1 0 0,0 0-1 0 0,0 1 1 0 0,0-1-1 0 0,0 0 1 0 0,0 0-1 0 0,0 0 1 0 0,0 1-1 0 0,0-1 1 0 0,0 0-1 0 0,-1-1 1 0 0,-1 1 95 0 0,0 0 0 0 0,1 0 0 0 0,-1-1 0 0 0,0 1 0 0 0,1-1 0 0 0,-1 0 0 0 0,1 0 0 0 0,-1 0 1 0 0,1 0-1 0 0,-1 0 0 0 0,-2-2 0 0 0,4 2-222 0 0,1 1 1 0 0,0-1-1 0 0,-1 1 0 0 0,1-1 1 0 0,0 1-1 0 0,0-1 1 0 0,-1 0-1 0 0,1 1 1 0 0,0-1-1 0 0,0 1 0 0 0,0-1 1 0 0,-1 0-1 0 0,1 1 1 0 0,0-1-1 0 0,0 1 1 0 0,0-1-1 0 0,0 0 1 0 0,0 1-1 0 0,0-1 0 0 0,1 0 1 0 0,-1 1-1 0 0,0-1 1 0 0,0 0-1 0 0,6-13-968 0 0,-6 14 873 0 0,0-3-515 0 0</inkml:trace>
</inkml:ink>
</file>

<file path=ppt/ink/ink6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3.837"/>
    </inkml:context>
    <inkml:brush xml:id="br0">
      <inkml:brushProperty name="width" value="0.05" units="cm"/>
      <inkml:brushProperty name="height" value="0.05" units="cm"/>
      <inkml:brushProperty name="color" value="#FFCC99"/>
    </inkml:brush>
  </inkml:definitions>
  <inkml:trace contextRef="#ctx0" brushRef="#br0">44 32 4607 0 0,'0'0'354'0'0,"-16"-9"12200"0"0,15 8-12005 0 0,-1 1 0 0 0,1-1 0 0 0,-1 1 0 0 0,0 0 0 0 0,1 0-1 0 0,-1 0 1 0 0,0 0 0 0 0,1 0 0 0 0,-1 0 0 0 0,0 0 0 0 0,-2 1-1 0 0,4 0-552 0 0,-1-1-1 0 0,1 0 1 0 0,0 0-1 0 0,-1 0 0 0 0,1 0 1 0 0,0 1-1 0 0,-1-1 1 0 0,1 0-1 0 0,0 0 0 0 0,0 0 1 0 0,-1 1-1 0 0,1-1 1 0 0,0 0-1 0 0,0 1 0 0 0,-1-1 1 0 0,1 0-1 0 0,0 1 1 0 0,0-1-1 0 0,0 0 0 0 0,0 1 1 0 0,0-1-1 0 0,-1 1 1 0 0,1-1-74 0 0,0 1 0 0 0,0 0 1 0 0,0 0-1 0 0,1 0 0 0 0,-1-1 1 0 0,0 1-1 0 0,0 0 1 0 0,0 0-1 0 0,1-1 0 0 0,-1 1 1 0 0,0 0-1 0 0,1 0 0 0 0,-1-1 1 0 0,1 2-1 0 0,1 0-29 0 0,0-1 0 0 0,0 1 1 0 0,0-1-1 0 0,0 1 0 0 0,0-1 0 0 0,0 0 0 0 0,0 1 0 0 0,0-1 0 0 0,0 0 1 0 0,1-1-1 0 0,-1 1 0 0 0,0 0 0 0 0,1-1 0 0 0,-1 1 0 0 0,0-1 0 0 0,1 1 1 0 0,-1-1-1 0 0,1 0 0 0 0,-1 0 0 0 0,1-1 0 0 0,-1 1 0 0 0,0 0 0 0 0,1-1 1 0 0,-1 1-1 0 0,0-1 0 0 0,1 0 0 0 0,1-1 0 0 0,-3 2 162 0 0,0-1-1 0 0,-1 1 0 0 0,1-1 0 0 0,-1 0 1 0 0,1 1-1 0 0,-1-1 0 0 0,1 0 1 0 0,-1 1-1 0 0,1-1 0 0 0,-1 0 1 0 0,1 0-1 0 0,-1 1 0 0 0,0-1 1 0 0,0 0-1 0 0,1 0 0 0 0,-1 0 0 0 0,0 1 1 0 0,0-1-1 0 0,0 0 0 0 0,0 0 1 0 0,0 0-1 0 0,0 0 0 0 0,0 1 1 0 0,0-1-1 0 0,0 0 0 0 0,-1 0 1 0 0,1 0-1 0 0,0 0 0 0 0,0 1 0 0 0,-1-1 1 0 0,0-1-1 0 0,0 0 67 0 0,1 0 1 0 0,-1 0-1 0 0,0 0 0 0 0,-1 1 0 0 0,1-1 1 0 0,0 0-1 0 0,0 0 0 0 0,-1 1 1 0 0,1-1-1 0 0,-3-1 0 0 0,2 2-2 0 0,0 0-1 0 0,-1 0 1 0 0,1 0-1 0 0,0 0 1 0 0,0 1-1 0 0,-1-1 1 0 0,1 1-1 0 0,0-1 1 0 0,-1 1 0 0 0,1 0-1 0 0,0 0 1 0 0,-1 0-1 0 0,1 1 1 0 0,0-1-1 0 0,0 0 1 0 0,-1 1-1 0 0,1-1 1 0 0,0 1-1 0 0,0 0 1 0 0,-1 0 0 0 0,-3 2-1 0 0,6 4-3909 0 0</inkml:trace>
</inkml:ink>
</file>

<file path=ppt/ink/ink6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5.312"/>
    </inkml:context>
    <inkml:brush xml:id="br0">
      <inkml:brushProperty name="width" value="0.05" units="cm"/>
      <inkml:brushProperty name="height" value="0.05" units="cm"/>
      <inkml:brushProperty name="color" value="#FFCC99"/>
    </inkml:brush>
  </inkml:definitions>
  <inkml:trace contextRef="#ctx0" brushRef="#br0">35 107 2759 0 0,'-2'-1'13124'0'0,"-3"-2"-9498"0"0,-7-6-1296 0 0,10 6-2315 0 0,0 0-1 0 0,0 0 1 0 0,0-1 0 0 0,1 1-1 0 0,0 0 1 0 0,-1-1-1 0 0,1 1 1 0 0,0-1 0 0 0,1 1-1 0 0,-1-1 1 0 0,1 1-1 0 0,-1-1 1 0 0,1 1 0 0 0,0-1-1 0 0,0 0 1 0 0,1 1-1 0 0,-1-1 1 0 0,1 1 0 0 0,1-5-1 0 0,-2 7-35 0 0,1 0 0 0 0,-1 0 1 0 0,1 0-1 0 0,-1-1 0 0 0,1 1 0 0 0,0 0 0 0 0,0 0 0 0 0,-1 0 0 0 0,1 0 1 0 0,0 0-1 0 0,0 0 0 0 0,0 0 0 0 0,0 0 0 0 0,0 1 0 0 0,0-1 0 0 0,1 0 0 0 0,-1 1 1 0 0,0-1-1 0 0,0 0 0 0 0,0 1 0 0 0,1 0 0 0 0,-1-1 0 0 0,0 1 0 0 0,0 0 1 0 0,1-1-1 0 0,-1 1 0 0 0,0 0 0 0 0,1 0 0 0 0,-1 0 0 0 0,0 0 0 0 0,1 0 1 0 0,-1 0-1 0 0,0 1 0 0 0,1-1 0 0 0,-1 0 0 0 0,2 1 0 0 0,-2 0 22 0 0,1-1 1 0 0,0 1-1 0 0,0 0 0 0 0,-1-1 1 0 0,1 1-1 0 0,0 0 0 0 0,-1 0 0 0 0,1 0 1 0 0,-1 0-1 0 0,1 1 0 0 0,-1-1 1 0 0,0 0-1 0 0,1 0 0 0 0,-1 1 0 0 0,0-1 1 0 0,0 1-1 0 0,0-1 0 0 0,0 1 0 0 0,0 0 1 0 0,0-1-1 0 0,-1 1 0 0 0,1 0 1 0 0,0-1-1 0 0,0 4 0 0 0,-2-1 78 0 0,1 0 0 0 0,-1 0 0 0 0,1 0 0 0 0,-1 0 0 0 0,0 0 0 0 0,-1-1-1 0 0,1 1 1 0 0,-1 0 0 0 0,1-1 0 0 0,-1 1 0 0 0,0-1 0 0 0,0 1 0 0 0,-1-1 0 0 0,1 0 0 0 0,-5 4 0 0 0,5-4-70 0 0,2-3-10 0 0,0 0-6 0 0,0 0 0 0 0,-1 0 1 0 0,1 0-1 0 0,0 1 0 0 0,0-1 0 0 0,0 0 0 0 0,-1 0 0 0 0,1 0 0 0 0,0 0 0 0 0,0 1 0 0 0,0-1 0 0 0,0 0 0 0 0,-1 0 0 0 0,1 0 0 0 0,0 1 0 0 0,0-1 0 0 0,0 0 0 0 0,0 0 0 0 0,0 0 0 0 0,0 1 0 0 0,0-1 0 0 0,0 0 0 0 0,0 0 0 0 0,-1 1 0 0 0,1-1 0 0 0,0 0 0 0 0,0 0 0 0 0,0 1 0 0 0,0-1 0 0 0,0 0 0 0 0,1 1 0 0 0,-1 0-361 0 0,0-1 592 0 0,-7-20 1192 0 0,5 15-1723 0 0,1 0 0 0 0,-1-1 1 0 0,1 1-1 0 0,0 0 0 0 0,1-1 0 0 0,-1 1 0 0 0,1-8 1 0 0</inkml:trace>
</inkml:ink>
</file>

<file path=ppt/ink/ink6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6.430"/>
    </inkml:context>
    <inkml:brush xml:id="br0">
      <inkml:brushProperty name="width" value="0.05" units="cm"/>
      <inkml:brushProperty name="height" value="0.05" units="cm"/>
      <inkml:brushProperty name="color" value="#FFCC99"/>
    </inkml:brush>
  </inkml:definitions>
  <inkml:trace contextRef="#ctx0" brushRef="#br0">7 7 10535 0 0,'-2'1'11797'0'0,"-2"3"-10175"0"0,4-2-1680 0 0,0-1 1 0 0,0 1-1 0 0,0 0 1 0 0,0-1-1 0 0,0 1 1 0 0,1 0-1 0 0,-1-1 1 0 0,0 1-1 0 0,1-1 1 0 0,0 1-1 0 0,-1-1 1 0 0,1 1-1 0 0,0-1 1 0 0,0 1-1 0 0,-1-1 1 0 0,1 1-1 0 0,0-1 1 0 0,0 0-1 0 0,1 0 1 0 0,-1 1-1 0 0,1 0 1 0 0,5 4-79 0 0,1 0-1 0 0,11 7 1 0 0,-10-7 143 0 0,-7-5-93 0 0,-1-1-1 0 0,1 1 0 0 0,-1-1 1 0 0,1 0-1 0 0,0 0 0 0 0,-1 0 1 0 0,1 0-1 0 0,-1 0 0 0 0,1 0 1 0 0,0 0-1 0 0,-1 0 0 0 0,1 0 1 0 0,-1-1-1 0 0,1 1 0 0 0,0-1 1 0 0,-1 1-1 0 0,0-1 0 0 0,1 0 1 0 0,-1 0-1 0 0,1 0 0 0 0,1-1 1 0 0,-1 1 99 0 0,-1 1 0 0 0,0-1 0 0 0,0 0 0 0 0,0 0 0 0 0,0 1 0 0 0,0-1 0 0 0,0 0 0 0 0,0 0 0 0 0,0 0 0 0 0,0 0 0 0 0,0 0 0 0 0,-1 0 0 0 0,1 0 0 0 0,0 0 1 0 0,-1-1-1 0 0,1 1 0 0 0,-1 0 0 0 0,1 0 0 0 0,-1 0 0 0 0,0-1 0 0 0,1 1 0 0 0,-1 0 0 0 0,0-1 0 0 0,0 1 0 0 0,0 0 0 0 0,0 0 0 0 0,0-1 0 0 0,0-1 0 0 0,-1 1 190 0 0,-1 1-1 0 0,1-1 0 0 0,0 1 1 0 0,-1-1-1 0 0,1 1 0 0 0,-1 0 1 0 0,1-1-1 0 0,-1 1 0 0 0,0 0 1 0 0,0 0-1 0 0,1 0 1 0 0,-1 0-1 0 0,0 0 0 0 0,-2 0 1 0 0,-29-10 704 0 0,32 11-898 0 0,-7-2 56 0 0,5 1 90 0 0,1 0 0 0 0,-1 0 0 0 0,0 0 0 0 0,0 1-1 0 0,0-1 1 0 0,1 1 0 0 0,-1-1 0 0 0,0 1 0 0 0,0 0 0 0 0,0 1 0 0 0,-4-1 0 0 0,7 1-252 0 0,5 13-4161 0 0,13-3 1124 0 0,1-1 4955 0 0,0-2-1767 0 0,-17-7-44 0 0</inkml:trace>
</inkml:ink>
</file>

<file path=ppt/ink/ink6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7.234"/>
    </inkml:context>
    <inkml:brush xml:id="br0">
      <inkml:brushProperty name="width" value="0.05" units="cm"/>
      <inkml:brushProperty name="height" value="0.05" units="cm"/>
      <inkml:brushProperty name="color" value="#FFCC99"/>
    </inkml:brush>
  </inkml:definitions>
  <inkml:trace contextRef="#ctx0" brushRef="#br0">23 3 1839 0 0,'-5'0'19603'0'0,"-6"0"-15574"0"0,10 1-4129 0 0,0 1 1 0 0,0-1-1 0 0,1 1 0 0 0,-1 0 0 0 0,1-1 1 0 0,-1 1-1 0 0,1-1 0 0 0,-1 1 0 0 0,1 0 1 0 0,0-1-1 0 0,0 1 0 0 0,0 0 1 0 0,0-1-1 0 0,0 1 0 0 0,0 0 0 0 0,1 2 1 0 0,-1-3 14 0 0,0 0 0 0 0,0 0 1 0 0,1 0-1 0 0,-1 0 1 0 0,0 0-1 0 0,1 0 0 0 0,-1-1 1 0 0,1 1-1 0 0,-1 0 0 0 0,1 0 1 0 0,0-1-1 0 0,-1 1 1 0 0,1 0-1 0 0,-1-1 0 0 0,1 1 1 0 0,0 0-1 0 0,0-1 0 0 0,-1 1 1 0 0,1-1-1 0 0,0 1 1 0 0,0-1-1 0 0,0 0 0 0 0,0 1 1 0 0,-1-1-1 0 0,1 0 0 0 0,0 0 1 0 0,0 1-1 0 0,0-1 1 0 0,0 0-1 0 0,0 0 0 0 0,0 0 1 0 0,0 0-1 0 0,0 0 0 0 0,0 0 1 0 0,0-1-1 0 0,0 1 1 0 0,0 0 135 0 0,0-1 1 0 0,-1 1-1 0 0,1-1 1 0 0,0 1-1 0 0,-1-1 1 0 0,1 1-1 0 0,-1-1 1 0 0,1 1-1 0 0,-1-1 1 0 0,1 1-1 0 0,-1-1 1 0 0,0 0-1 0 0,1 1 1 0 0,-1-1-1 0 0,0 0 1 0 0,1 1-1 0 0,-1-1 1 0 0,0 0-1 0 0,0 0 1 0 0,0 1-1 0 0,0-1 1 0 0,0 0-1 0 0,0 0 1 0 0,0 1-1 0 0,0-1 1 0 0,0 0-1 0 0,0 0 1 0 0,0 0-1 0 0,-4-22 631 0 0,4 22-638 0 0,-1 0 0 0 0,1 1 0 0 0,-1-1 0 0 0,1 1 0 0 0,0-1 0 0 0,-1 1 0 0 0,1 0 0 0 0,-1-1 0 0 0,1 1 0 0 0,-1-1 0 0 0,0 1 0 0 0,1 0 0 0 0,-1-1 0 0 0,1 1 0 0 0,-1 0 0 0 0,0 0 0 0 0,1 0 0 0 0,-1-1 0 0 0,0 1 0 0 0,1 0 0 0 0,-1 0 0 0 0,0 0 0 0 0,1 0 0 0 0,-1 0 0 0 0,0 0 0 0 0,1 0 0 0 0,-1 0 0 0 0,1 0 0 0 0,-1 1 0 0 0,0-1 0 0 0,1 0 0 0 0,-1 0 0 0 0,0 1 0 0 0,1-1 0 0 0,-1 0 0 0 0,1 0-1 0 0,-1 1 1 0 0,1-1 0 0 0,-1 1 0 0 0,0 0-182 0 0,1-1 0 0 0,-1 0 0 0 0,1 1 0 0 0,-1-1-1 0 0,1 1 1 0 0,-1 0 0 0 0,1-1 0 0 0,-1 1 0 0 0,1-1 0 0 0,0 1-1 0 0,-1-1 1 0 0,1 1 0 0 0,0 0 0 0 0,0-1 0 0 0,-1 2-1 0 0,1 1-1926 0 0</inkml:trace>
</inkml:ink>
</file>

<file path=ppt/ink/ink6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2:59.230"/>
    </inkml:context>
    <inkml:brush xml:id="br0">
      <inkml:brushProperty name="width" value="0.05" units="cm"/>
      <inkml:brushProperty name="height" value="0.05" units="cm"/>
      <inkml:brushProperty name="color" value="#FFCC99"/>
    </inkml:brush>
  </inkml:definitions>
  <inkml:trace contextRef="#ctx0" brushRef="#br0">49 14 9671 0 0,'-5'-2'7671'0'0,"-12"-2"-4174"0"0,-1 5-1222 0 0,9 6-3542 0 0,9-7 1183 0 0,3 0-1426 0 0,0-1 1432 0 0,-1 1 0 0 0,1 0-1 0 0,0-1 1 0 0,-1 0 0 0 0,1 1 0 0 0,-1-1 0 0 0,4-2 0 0 0,-2 2 67 0 0,0-1 1 0 0,1 1 0 0 0,-1-1 0 0 0,1 1-1 0 0,0 0 1 0 0,-1 1 0 0 0,1-1-1 0 0,7 1 1 0 0,-10 0 10 0 0,-1 0 18 0 0,1 0-1 0 0,-1 1 1 0 0,0-1-1 0 0,1 0 1 0 0,-1 1-1 0 0,0-1 1 0 0,1 1-1 0 0,-1-1 1 0 0,0 1-1 0 0,1 0 0 0 0,-1-1 1 0 0,0 1-1 0 0,0 0 1 0 0,0 0-1 0 0,0 0 1 0 0,0 0-1 0 0,2 2 1 0 0,9 21 642 0 0,-11-22-615 0 0,0 0-1 0 0,0 1 1 0 0,0-1-1 0 0,0 0 1 0 0,0 0-1 0 0,0 0 1 0 0,0 0 0 0 0,1 0-1 0 0,-1 0 1 0 0,1 0-1 0 0,0 0 1 0 0,-1-1-1 0 0,1 1 1 0 0,0 0 0 0 0,4 2-1 0 0,-1-2-24 0 0,-2-1 5 0 0,-1 1 0 0 0,1-1 0 0 0,0 0 0 0 0,0-1 0 0 0,0 1 0 0 0,0 0 0 0 0,0-1 0 0 0,0 1 0 0 0,5-1 1821 0 0,-9-1-1651 0 0,0 0-1 0 0,0 1 1 0 0,0-1 0 0 0,0 1-1 0 0,-1-1 1 0 0,1 1 0 0 0,0 0 0 0 0,0-1-1 0 0,0 1 1 0 0,-1 0 0 0 0,1 0 0 0 0,0 0-1 0 0,0-1 1 0 0,-3 2 0 0 0,0-2 88 0 0,-36-4 154 0 0,26 3-698 0 0,0 0-1 0 0,-16-4 0 0 0,26 5 204 0 0,-11-6-103 0 0,15 7 68 0 0,0-21-1427 0 0,0 20 1589 0 0,-1 0-16 0 0,1 0-42 0 0,0 0-32 0 0,0 1-1 0 0,0-1 1 0 0,0 1 0 0 0,0 0 0 0 0,0-1-1 0 0,0 1 1 0 0,1-1 0 0 0,-1 1-1 0 0,0 0 1 0 0,0-1 0 0 0,1 1-1 0 0,-1 0 1 0 0,0-1 0 0 0,0 1-1 0 0,1 0 1 0 0,-1 0 0 0 0,0-1-1 0 0,1 1 1 0 0,-1 0 0 0 0,0 0-1 0 0,1-1 1 0 0,-1 1 0 0 0,0 0 0 0 0,1 0-1 0 0,-1 0 1 0 0,1 0 0 0 0,-1 0-1 0 0,0-1 1 0 0,1 1 0 0 0,-1 0-1 0 0,1 0 1 0 0,-1 0 0 0 0,1 0-1 0 0,-1 0 1 0 0,0 0 0 0 0,1 0-1 0 0,-1 1 1 0 0,1-1 0 0 0,-1 0 0 0 0,20 2-934 0 0,-19-2 946 0 0,46 9 625 0 0,-47-9-563 0 0,2 1-42 0 0,-1 0 0 0 0,-1 0 47 0 0,1 0 33 0 0,3 10-2764 0 0</inkml:trace>
</inkml:ink>
</file>

<file path=ppt/ink/ink6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0.304"/>
    </inkml:context>
    <inkml:brush xml:id="br0">
      <inkml:brushProperty name="width" value="0.05" units="cm"/>
      <inkml:brushProperty name="height" value="0.05" units="cm"/>
      <inkml:brushProperty name="color" value="#FFCC99"/>
    </inkml:brush>
  </inkml:definitions>
  <inkml:trace contextRef="#ctx0" brushRef="#br0">17 92 5527 0 0,'0'0'13262'0'0,"-7"-18"-11052"0"0,5 12-1892 0 0,0-1 0 0 0,0 1 1 0 0,-1-11-1 0 0,3 15-328 0 0,0 0 0 0 0,-1 0 1 0 0,1-1-1 0 0,0 1 0 0 0,0 0 0 0 0,1 0 1 0 0,-1-1-1 0 0,0 1 0 0 0,1 0 0 0 0,0 0 1 0 0,-1 0-1 0 0,1 0 0 0 0,0-1 1 0 0,2-2-1 0 0,-3 5-65 0 0,0 0-126 0 0,2-1 190 0 0,0 1 11 0 0,0 0 0 0 0,0 0 0 0 0,0 0 0 0 0,-1 0 7 0 0,-1 1-1 0 0,1-1 0 0 0,0 1 1 0 0,0-1-1 0 0,-1 0 0 0 0,1 1 1 0 0,0-1-1 0 0,-1 1 0 0 0,1 0 1 0 0,-1-1-1 0 0,1 1 0 0 0,-1-1 1 0 0,1 1-1 0 0,-1 0 0 0 0,1 0 1 0 0,-1-1-1 0 0,1 1 0 0 0,-1 0 1 0 0,0 0-1 0 0,1 1 0 0 0,3 17 198 0 0,-3-14-169 0 0,10 36 1690 0 0,-13-41-1287 0 0,-1 0-1 0 0,1-1 0 0 0,-1 1 0 0 0,1-1 0 0 0,-1 1 0 0 0,-4-3 0 0 0,-1-1-3810 0 0</inkml:trace>
</inkml:ink>
</file>

<file path=ppt/ink/ink6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1.066"/>
    </inkml:context>
    <inkml:brush xml:id="br0">
      <inkml:brushProperty name="width" value="0.05" units="cm"/>
      <inkml:brushProperty name="height" value="0.05" units="cm"/>
      <inkml:brushProperty name="color" value="#FFCC99"/>
    </inkml:brush>
  </inkml:definitions>
  <inkml:trace contextRef="#ctx0" brushRef="#br0">8 1 1839 0 0,'0'0'22323'0'0,"-7"13"-25211"0"0,7-10 1613 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46.909"/>
    </inkml:context>
    <inkml:brush xml:id="br0">
      <inkml:brushProperty name="width" value="0.05" units="cm"/>
      <inkml:brushProperty name="height" value="0.05" units="cm"/>
      <inkml:brushProperty name="color" value="#321304"/>
    </inkml:brush>
  </inkml:definitions>
  <inkml:trace contextRef="#ctx0" brushRef="#br0">350 1097 2303 0 0,'0'0'102'0'0,"-1"-11"522"0"0,2-11 15015 0 0,-1 35-13916 0 0,1 35-3065 0 0,9-80-868 0 0,-10 27 2234 0 0,1 0-1 0 0,-1 0 1 0 0,0 0-1 0 0,-1-7 621 0 0,1 16 2394 0 0,-1 13-3456 0 0,4 26-5516 0 0,-2-43 5837 0 0,-1 1 38 0 0,0 0 433 0 0,-1 0-207 0 0,2 19 1248 0 0,-1-17-1523 0 0,3 15 204 0 0,1-8-2461 0 0,-4-9 2478 0 0,1 15 126 0 0,-1-16-166 0 0,-5 17-2480 0 0,4-15 2417 0 0,1-1-98 0 0,0 9-311 0 0,0-9 377 0 0,0-1-32 0 0,-5-43 1286 0 0,5 41-1232 0 0,-3-10 72 0 0,2 9-43 0 0,0 0 0 0 0,0 0 0 0 0,1 0 0 0 0,0 0 0 0 0,0 0 0 0 0,-1 0 0 0 0,2 0 0 0 0,-1 0 0 0 0,0 0 0 0 0,1 0-1 0 0,-1 0 1 0 0,2-2 0 0 0,-2 3-29 0 0,1 0 0 0 0,0 0 0 0 0,-1 1 11 0 0,1 0 32 0 0,-1 0-33 0 0,0 1-13 0 0,0 0 1 0 0,0 0-1 0 0,0 0 0 0 0,0 0 0 0 0,0 0 0 0 0,0 0 0 0 0,0 0 1 0 0,0 0-1 0 0,0 0 0 0 0,0 0 0 0 0,0 0 0 0 0,1 0 0 0 0,-1 0 1 0 0,0 0-1 0 0,0 0 0 0 0,0 0 0 0 0,0 0 0 0 0,0 0 0 0 0,0 0 0 0 0,0 0 1 0 0,0 0-1 0 0,0 0 0 0 0,0 0 0 0 0,0 0 0 0 0,0 0 0 0 0,0 0 1 0 0,0 0-1 0 0,0 0 0 0 0,0 0 0 0 0,0 0 0 0 0,0 0 0 0 0,0 0 1 0 0,0 0-1 0 0,0 0 0 0 0,0 0 0 0 0,1 0 0 0 0,-1 0 0 0 0,0 0 1 0 0,0 0-1 0 0,0 0 0 0 0,0 0 0 0 0,0 0 0 0 0,0 0 0 0 0,0 0 0 0 0,0 0 1 0 0,0 0-1 0 0,0 0 0 0 0,0 0 0 0 0,0 0 0 0 0,0 0 0 0 0,0 0 1 0 0,0 0-1 0 0,0 0 0 0 0,0 0 0 0 0,0 7-341 0 0,-1 11-156 0 0,1-14 500 0 0,-2 15 12 0 0,2-18 162 0 0,0-1-56 0 0,0 1-3 0 0,-1 9 427 0 0,1-7-588 0 0,-1 0 0 0 0,1 0 0 0 0,0 0 0 0 0,0 0 0 0 0,0 0 0 0 0,0 0-1 0 0,2 3 1 0 0,-2-5 126 0 0,-1 10 344 0 0,1-2-958 0 0,1-9-20 0 0,1-13 190 0 0,-2 11 600 0 0,2-12 492 0 0,1 1-1 0 0,0-1 1 0 0,1 1-1 0 0,7-19 1 0 0,-5 4-49 0 0,-5 23-494 0 0,-1 1-1 0 0,1 0 1 0 0,0 0 0 0 0,0 0-1 0 0,1-1 1 0 0,2-6 0 0 0,-4 11-83 0 0,7-23 672 0 0,7-23-286 0 0,-13 44-478 0 0,0 1 1 0 0,-1-1 32 0 0,12-28 1421 0 0,-21 52-1326 0 0,-12 27 116 0 0,17-29-593 0 0,3-20 248 0 0,4-3-907 0 0,-1 0 959 0 0,-1 0 1 0 0,1 0 0 0 0,2-7-1 0 0,0 0 92 0 0,13-28 150 0 0,-16 37-203 0 0,0-1 0 0 0,-1 1 11 0 0,0 0 32 0 0,2-2 2143 0 0,-2 5-2156 0 0,0 0 1 0 0,-1 0-1 0 0,1 0 0 0 0,-1-1 1 0 0,1 1-1 0 0,-1 0 0 0 0,0-1 0 0 0,0 1 1 0 0,-1 3-1 0 0,0-2-13 0 0,-8 17-69 0 0,5-10 3 0 0,1 1-1 0 0,-5 11 1 0 0,15-30-150 0 0,-3 4 92 0 0,0 0-1 0 0,-1 0 1 0 0,1-1 0 0 0,2-7-1 0 0,-4 8 108 0 0,12-20 0 0 0,-4 9 0 0 0,-8 12 0 0 0,-1 2 0 0 0,1 0 0 0 0,-1 0 0 0 0,0 0 0 0 0,1 0 0 0 0,-1 0 0 0 0,1 1 0 0 0,0-1 0 0 0,-1 0 0 0 0,1 0 0 0 0,0 0 0 0 0,-1 0 0 0 0,1 0 0 0 0,0 1 0 0 0,0-1 0 0 0,0 0 0 0 0,1 0 0 0 0,0 0 0 0 0,-1 0 0 0 0,1 0 0 0 0,0 0 0 0 0,0 1 0 0 0,0-1 0 0 0,0 1-10 0 0,-1 1-33 0 0,1 0 32 0 0,0 0 11 0 0,-2-1 16 0 0,1 0 0 0 0,-1 0 0 0 0,0 1 0 0 0,1-1 0 0 0,-1 0 0 0 0,0 1 1 0 0,1-1-1 0 0,-1 0 0 0 0,0 1 0 0 0,1-1 0 0 0,-1 1 0 0 0,0-1 0 0 0,0 0 0 0 0,0 1 0 0 0,1-1 0 0 0,-1 1 0 0 0,0-1 0 0 0,0 1 0 0 0,0-1 0 0 0,0 1 0 0 0,0-1 0 0 0,0 1 0 0 0,1 2-8 0 0,-1 1 0 0 0,1-1 0 0 0,0 0 0 0 0,0 0-1 0 0,3 5 1 0 0,-4-4-7 0 0,8 6-78 0 0,-7-10 29 0 0,0 1 36 0 0,0 0 12 0 0,1 1 0 0 0,-1-1 0 0 0,0 1 0 0 0,0-1 0 0 0,0 1 0 0 0,0-1 0 0 0,1 1 0 0 0,-1-1 2 0 0,0 0 15 0 0,0 0 0 0 0,0 0 0 0 0,0 1 0 0 0,0-1 0 0 0,0 1 0 0 0,0-1-1 0 0,-1 0 1 0 0,1 1 0 0 0,0 0 0 0 0,-1-1 0 0 0,1 1 0 0 0,-1-1 0 0 0,0 1 0 0 0,1 3 0 0 0,3 20 47 0 0,1 8-69 0 0,-2-16-1189 0 0,-4-27-303 0 0,-1-5 1783 0 0,1 10-143 0 0,1 0 0 0 0,-1 0 0 0 0,0 0 0 0 0,-1 1 0 0 0,1-1 0 0 0,-1 0 0 0 0,0 1 0 0 0,0-1 0 0 0,0 1 0 0 0,-4-6 0 0 0,6 10 22 0 0,7 12-2339 0 0,-1 2 2148 0 0,-5-11-36 0 0,1 0 1 0 0,-1 1-1 0 0,0-1 0 0 0,0 1 0 0 0,0 0 0 0 0,0-1 1 0 0,-1 1-1 0 0,1 0 0 0 0,-1 3 0 0 0,1 10-69 0 0,-1-15 110 0 0,0-2-33 0 0,3 11-362 0 0,-3-11 339 0 0,0 0-59 0 0,0 1 113 0 0,0 0-38 0 0,0-1-4 0 0,1 1 51 0 0,2 16 302 0 0,-3-16-208 0 0,1 3-389 0 0,0 10-20 0 0,-1-14 201 0 0,3-41-1138 0 0,-2 31 1344 0 0,0-10 200 0 0,-1 20-58 0 0,1-5 46 0 0,-1 1-1 0 0,1-1 1 0 0,0 1 0 0 0,2-6-1 0 0,-3 9-253 0 0,1-1 48 0 0,-1 2 154 0 0,0 0-254 0 0,6-10 90 0 0,-4 6-9 0 0,-3 4-58 0 0,3-1 17 0 0,-1-1 0 0 0,0 1 0 0 0,0-1 0 0 0,0 1 0 0 0,1 0 0 0 0,0 1 0 0 0,-1 0 11 0 0,3 0 18 0 0,-4 0-10 0 0,1 0 0 0 0,-1 0-1 0 0,1 0 1 0 0,-1 0-1 0 0,1 0 1 0 0,-1 0 0 0 0,1 0-1 0 0,0 0 1 0 0,-1 1-1 0 0,0-1 1 0 0,1 0 0 0 0,-1 0-1 0 0,1 1 1 0 0,-1-1 0 0 0,1 0-1 0 0,-1 1 1 0 0,1-1-1 0 0,-1 0 1 0 0,0 1 0 0 0,1-1-1 0 0,-1 0 1 0 0,0 1-1 0 0,1-1 1 0 0,0 2 445 0 0,1 8 1273 0 0,-4-10-1675 0 0,0 0 0 0 0,0 0 1 0 0,1 1-1 0 0,-1-1 0 0 0,0 1 0 0 0,0-1 0 0 0,0 1 0 0 0,0 0 0 0 0,-2 1 281 0 0,22-9-3349 0 0,-16 7 2900 0 0,5-1-1202 0 0,-6 2 1260 0 0,0 0 0 0 0,0 0 0 0 0,-1 0-1 0 0,1 0 1 0 0,0 0 0 0 0,0 0-1 0 0,-1 0 1 0 0,1 0 0 0 0,-1 0 0 0 0,1 0-1 0 0,0 2 1 0 0,-1-2-32 0 0,5 14-575 0 0,-5-14 766 0 0,0 0-48 0 0,1 0-53 0 0,-1 1 1 0 0,1 0 32 0 0,-1 0-22 0 0,2 11 168 0 0,-1-12-189 0 0,3 12 816 0 0,-4-13-894 0 0,5 10-606 0 0,1 8-658 0 0,-19-71 2086 0 0,4 23 144 0 0,9 29-742 0 0,-6-18 348 0 0,4 14-493 0 0,-5-20 62 0 0,7 23-63 0 0,0-1 23 0 0,0-1 1 0 0,-1 1-1 0 0,1 0 0 0 0,0-1 0 0 0,-1 1 1 0 0,0 0-1 0 0,0 0 0 0 0,0-1 0 0 0,-3-4 1 0 0,4 7 22 0 0,-1 1 1 0 0,1-1 0 0 0,0 0 0 0 0,-1 0 0 0 0,1 0 0 0 0,0 1 0 0 0,0-1 0 0 0,-1 0 0 0 0,1 0 0 0 0,0 0 0 0 0,0 1 0 0 0,0-1-1 0 0,0 0 1 0 0,0-1 0 0 0,-1-2 160 0 0,0 1-1 0 0,0-1 1 0 0,0 1 0 0 0,-1 0-1 0 0,-3-6 1 0 0,0-2-92 0 0,18 27-1092 0 0,-9-11 728 0 0,-1 1 1 0 0,1 0 0 0 0,4 10-1 0 0,1 31 25 0 0,-8-42-585 0 0,1-5 396 0 0,-1-12 386 0 0,-1 7 118 0 0,0 0 0 0 0,0 0 0 0 0,-1 0 0 0 0,-1-5 0 0 0,1 6 166 0 0,-1 1 0 0 0,0 0 0 0 0,0 0 0 0 0,0 0 0 0 0,0 1 0 0 0,-4-4 0 0 0,2 2-233 0 0,1 0 0 0 0,0 0 1 0 0,-1 0-1 0 0,1 0 1 0 0,1-1-1 0 0,-1 1 0 0 0,1-1 1 0 0,-3-7-1 0 0,-18-66 616 0 0,21 70-610 0 0,0 1 41 0 0,0 1 0 0 0,0 0 0 0 0,1-1 0 0 0,0 1 0 0 0,0-11 0 0 0,0 8 222 0 0,0-1-1 0 0,-3-13 1 0 0,-2-13 285 0 0,4 22-533 0 0,2-4 38 0 0,0 6 727 0 0,-3 10 1444 0 0,2 2-2215 0 0,1 0 0 0 0,-1-1 0 0 0,1 1 1 0 0,-1 0-1 0 0,1 0 0 0 0,-1-1 0 0 0,1 1 0 0 0,-1 0 0 0 0,1 0 0 0 0,-1 0 0 0 0,1-1 0 0 0,-1 1 1 0 0,1 0-1 0 0,-1 0 0 0 0,0 0 0 0 0,1 0 0 0 0,-2 0 0 0 0,-2 2 185 0 0,-1-1-1 0 0,0 0 1 0 0,0-1 0 0 0,0 1-1 0 0,1-1 1 0 0,-1 0 0 0 0,0 0-1 0 0,0 0 1 0 0,0-1 0 0 0,0 0-1 0 0,1 0 1 0 0,-1 0-1 0 0,0 0 1 0 0,-6-4 0 0 0,-59-22 549 0 0,69 27-773 0 0,-1-1 11 0 0,-1 0-13 0 0,-1-1 0 0 0,1 1 0 0 0,-1-1 0 0 0,1 0 0 0 0,0 0 0 0 0,-4-3 0 0 0,-5-4-3 0 0,11 8 5 0 0,-7-8-74 0 0,1 0-1 0 0,-10-17 1 0 0,14 20 33 0 0,-3-3 33 0 0,2 3-16 0 0,0 0 0 0 0,0 0 0 0 0,1-1 0 0 0,0 1 0 0 0,0-1 0 0 0,1 0 0 0 0,-4-12 0 0 0,4 11-16 0 0,0-1-1 0 0,-1 1 1 0 0,0 0 0 0 0,-1 0-1 0 0,-6-10 1 0 0,-1-5-43 0 0,-15-28 14 0 0,19 37 34 0 0,-9-22 0 0 0,7 8 35 0 0,4 13 0 0 0,0 1 0 0 0,-10-23 0 0 0,-34-38 128 0 0,34 56-56 0 0,-4-3-63 0 0,16 19-66 0 0,1 1 0 0 0,0-1 0 0 0,-1 0 0 0 0,1 1-1 0 0,0-1 1 0 0,0 0 0 0 0,1 0 0 0 0,-1 0 0 0 0,1-1 0 0 0,-2-5 0 0 0,-5-15-1147 0 0,7 23 1132 0 0,1 1 18 0 0,0-1 32 0 0,0 1-31 0 0,-3-12-94 0 0,1 2-2858 0 0,17 36 2964 0 0,-8-15 20 0 0,0 1 0 0 0,17 20 0 0 0,-14-21 21 0 0,20 22 0 0 0,-29-31 0 0 0,0 0 0 0 0,0 0 0 0 0,0-1 0 0 0,6 7 36 0 0,6 11 57 0 0,-6-8 201 0 0,-1 0 0 0 0,0 1 0 0 0,5 15 0 0 0,-4-10-51 0 0,-1-1-97 0 0,2 0 1 0 0,13 21-1 0 0,-19-34 1235 0 0,-20-16-557 0 0,4 2-847 0 0,1-1 1 0 0,0 0-1 0 0,1 0 0 0 0,1-2 1 0 0,-12-16-1 0 0,-12-24-177 0 0,30 46 200 0 0,-1 1 0 0 0,1-1 0 0 0,-1 1 0 0 0,-11-9 0 0 0,16 15 0 0 0,-1 1-15 0 0,2-1-54 0 0,4 31-1919 0 0,-2 31 2116 0 0,-2-38 168 0 0,0-21-296 0 0,0 0 0 0 0,0 0 0 0 0,0 20 155 0 0,-1 14 194 0 0,0-33-339 0 0,-1 25 225 0 0,2-26-224 0 0,1-1-39 0 0,-1 1-1 0 0,0 0 1 0 0,0-1-1 0 0,1 1 1 0 0,-1-1-1 0 0,0 1 1 0 0,1 0 0 0 0,0-1-1 0 0,-1 1 1 0 0,1-1-1 0 0,0 0 1 0 0,0 1-1 0 0,0-1 1 0 0,0 0-1 0 0,0 1 1 0 0,0-1 0 0 0,0 0-1 0 0,0 0 1 0 0,0 0-1 0 0,3 2 1 0 0,6 6-47 0 0,4 7 11 0 0,-12-14 64 0 0,6 13 0 0 0,-7-14 0 0 0,1 1 0 0 0,0 1 0 0 0,0-1 0 0 0,0 1 0 0 0,-1-1 0 0 0,1 1 0 0 0,-1 0 0 0 0,1-1 0 0 0,-1 1 0 0 0,0 0 0 0 0,1 5 0 0 0,-1-6 0 0 0,9 41 53 0 0,-10-43-106 0 0,-2-4-36 0 0,1 0 69 0 0,-1 1-1 0 0,0-1 1 0 0,0 0 0 0 0,-4-4 0 0 0,-2-5-390 0 0,5 8 327 0 0,-4-9-183 0 0,7 13 298 0 0,5 8-4411 0 0,-2-3 4455 0 0,0 0 0 0 0,0 0 1 0 0,-1 0-1 0 0,0 1 0 0 0,1-1 1 0 0,-1 1-1 0 0,-1-1 0 0 0,1 1 1 0 0,1 7-1 0 0,-3-10-33 0 0,3 13-25 0 0,3 2-18 0 0,-6-15 11 0 0,1-2 32 0 0,-1 2-33 0 0,1 0-10 0 0,0-1 0 0 0,-1 1 0 0 0,0 0 0 0 0,9 35 64 0 0,-9-37-10 0 0,1 2-44 0 0,-1 0-10 0 0,0 2 0 0 0,-1-2 1 0 0,7 14-14 0 0,-6-15-8 0 0,-9-25 470 0 0,-7-36-385 0 0,16 58-64 0 0,-1 1 0 0 0,0-1 0 0 0,1 0 0 0 0,-1 0 0 0 0,1 1-12 0 0,0 1-49 0 0,7 24-1394 0 0,-4-10 1346 0 0,1 0 0 0 0,6 14-1 0 0,-10-26 37 0 0,1 0-6 0 0,-1-2 13 0 0,1 2 52 0 0,0-1 14 0 0,0 1 0 0 0,0 0 0 0 0,-1 0 0 0 0,1 0 0 0 0,0-1 0 0 0,0 1 0 0 0,0 1 8 0 0,-1-5-28 0 0,2 26 171 0 0,-3-23-117 0 0,0 2-14 0 0,4 12-29 0 0,0 0-47 0 0,-3-15-8 0 0,3 13-1144 0 0,-1-7 382 0 0,-2-5 738 0 0,0-1 29 0 0,0 1 36 0 0,0 0-37 0 0,0-1 0 0 0,1 1 48 0 0,-1 1 23 0 0,0-2 32 0 0,1 2-33 0 0,0 5 634 0 0,1 8-11432 0 0</inkml:trace>
</inkml:ink>
</file>

<file path=ppt/ink/ink6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2.973"/>
    </inkml:context>
    <inkml:brush xml:id="br0">
      <inkml:brushProperty name="width" value="0.05" units="cm"/>
      <inkml:brushProperty name="height" value="0.05" units="cm"/>
      <inkml:brushProperty name="color" value="#FFCC99"/>
    </inkml:brush>
  </inkml:definitions>
  <inkml:trace contextRef="#ctx0" brushRef="#br0">0 14 1839 0 0,'0'0'22295'0'0,"0"0"-22087"0"0,0 1-252 0 0,0 0 1 0 0,0-1 0 0 0,0 1 0 0 0,0 0-1 0 0,1 0 1 0 0,-1-1 0 0 0,0 1-1 0 0,0 0 1 0 0,0-1 0 0 0,1 1 0 0 0,-1 0-1 0 0,0-1 1 0 0,1 1 0 0 0,-1-1-1 0 0,0 1 1 0 0,1 0 0 0 0,-1-1-1 0 0,1 1 1 0 0,-1-1 0 0 0,1 1 0 0 0,-1-1-1 0 0,1 1 1 0 0,-1-1 0 0 0,1 0-1 0 0,0 1 1 0 0,-1-1 0 0 0,2 1-1 0 0,15 5-774 0 0,-15-6 744 0 0,-1 0 0 0 0,1 0 1 0 0,0 1-1 0 0,0-1 0 0 0,-1 0 0 0 0,1 0 0 0 0,0-1 0 0 0,0 1 0 0 0,0 0 1 0 0,-1 0-1 0 0,1-1 0 0 0,0 1 0 0 0,-1-1 0 0 0,1 0 0 0 0,0 1 0 0 0,-1-1 1 0 0,1 0-1 0 0,-1 0 0 0 0,1 0 0 0 0,-1 0 0 0 0,1 0 0 0 0,-1-1 0 0 0,0 1 1 0 0,0 0-1 0 0,1-1 0 0 0,-1 1 0 0 0,1-3 522 0 0,-15-9 2842 0 0,11 12-3221 0 0,-1 0 0 0 0,1 1 1 0 0,-1-1-1 0 0,1 1 0 0 0,0 0 0 0 0,-1 0 0 0 0,1 0 0 0 0,-1 0 0 0 0,1 0 1 0 0,-1 0-1 0 0,1 1 0 0 0,-1-1 0 0 0,-3 2 0 0 0,4-1-69 0 0,1 0 0 0 0,0-1-12 0 0,0 0-48 0 0</inkml:trace>
</inkml:ink>
</file>

<file path=ppt/ink/ink6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4.803"/>
    </inkml:context>
    <inkml:brush xml:id="br0">
      <inkml:brushProperty name="width" value="0.05" units="cm"/>
      <inkml:brushProperty name="height" value="0.05" units="cm"/>
      <inkml:brushProperty name="color" value="#FFCC99"/>
    </inkml:brush>
  </inkml:definitions>
  <inkml:trace contextRef="#ctx0" brushRef="#br0">18 8 2759 0 0,'0'0'13942'0'0,"-5"8"-11353"0"0,5-8-2572 0 0,-2 2 31 0 0,1 0 0 0 0,0 0 0 0 0,0 0 0 0 0,0 0 0 0 0,0 0 0 0 0,0 0 0 0 0,0 0 0 0 0,0 0 0 0 0,0 0 0 0 0,1 0 0 0 0,-1 0 0 0 0,1 1 0 0 0,0-1 0 0 0,-1 0 0 0 0,1 0 0 0 0,0 1 0 0 0,1-1 0 0 0,-1 0 0 0 0,0 0 0 0 0,1 1 0 0 0,-1-1 0 0 0,1 0 0 0 0,1 4 0 0 0,-1-5-79 0 0,-1 0 0 0 0,1 0 0 0 0,0 1 0 0 0,0-2 1 0 0,0 1-1 0 0,0 0 0 0 0,0 0 0 0 0,0 0 0 0 0,0 0 0 0 0,0-1 0 0 0,0 1 0 0 0,0 0 0 0 0,0-1 0 0 0,0 1 0 0 0,1-1 0 0 0,-1 1 0 0 0,0-1 0 0 0,0 0 0 0 0,1 1 0 0 0,-1-1 0 0 0,0 0 1 0 0,0 0-1 0 0,1 0 0 0 0,-1 0 0 0 0,0 0 0 0 0,1 0 0 0 0,-1 0 0 0 0,0-1 0 0 0,0 1 0 0 0,1 0 0 0 0,-1-1 0 0 0,0 1 0 0 0,2-1 0 0 0,-1-1 87 0 0,0 1 0 0 0,0 0-1 0 0,0-1 1 0 0,0 1 0 0 0,0-1-1 0 0,-1 0 1 0 0,1 0 0 0 0,0 0 0 0 0,-1 0-1 0 0,1 0 1 0 0,-1 0 0 0 0,0 0-1 0 0,0 0 1 0 0,0 0 0 0 0,0-1-1 0 0,0 1 1 0 0,0 0 0 0 0,0-1 0 0 0,-1 1-1 0 0,1-1 1 0 0,-1-4 0 0 0,1 4-38 0 0,-1 2 41 0 0,0 0 76 0 0,0-1 0 0 0,0 1 0 0 0,-1-1 1 0 0,1 1-1 0 0,0-1 0 0 0,-1 0 0 0 0,1 1 0 0 0,-1-1 0 0 0,1 1 1 0 0,-1 0-1 0 0,0-1 0 0 0,0-1 0 0 0,0 2 23 0 0,0 1-1 0 0,0-1 0 0 0,0 0 1 0 0,1 0-1 0 0,-1 1 1 0 0,0-1-1 0 0,0 1 0 0 0,0-1 1 0 0,0 0-1 0 0,0 1 1 0 0,0 0-1 0 0,0-1 0 0 0,0 1 1 0 0,0 0-1 0 0,-1-1 1 0 0,1 1-1 0 0,0 0 0 0 0,0 0 1 0 0,0 0-1 0 0,0 0 1 0 0,0 0-1 0 0,-2 0 0 0 0,1 1-348 0 0,0-1-1 0 0,-1 1 0 0 0,1-1 0 0 0,0 1 1 0 0,-1 0-1 0 0,1 0 0 0 0,0 0 0 0 0,0 0 1 0 0,-3 2-1 0 0,3-2-1515 0 0</inkml:trace>
</inkml:ink>
</file>

<file path=ppt/ink/ink6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6.040"/>
    </inkml:context>
    <inkml:brush xml:id="br0">
      <inkml:brushProperty name="width" value="0.05" units="cm"/>
      <inkml:brushProperty name="height" value="0.05" units="cm"/>
      <inkml:brushProperty name="color" value="#FFCC99"/>
    </inkml:brush>
  </inkml:definitions>
  <inkml:trace contextRef="#ctx0" brushRef="#br0">32 141 3223 0 0,'0'0'17948'0'0,"-7"-18"-16976"0"0,3 9-1008 0 0,0 3 55 0 0,1-1-1 0 0,0 0 0 0 0,1 0 0 0 0,0 0 1 0 0,0-1-1 0 0,0 1 0 0 0,1-1 1 0 0,0 1-1 0 0,0-1 0 0 0,1-10 0 0 0,4 1-209 0 0,-4 17 134 0 0,15-7-1436 0 0,-14 7 1482 0 0,0 0 0 0 0,0 1-1 0 0,0-1 1 0 0,0 0 0 0 0,0 0-1 0 0,0 1 1 0 0,-1-1 0 0 0,1 0-1 0 0,0 1 1 0 0,0-1 0 0 0,0 1-1 0 0,-1-1 1 0 0,1 1 0 0 0,0-1-1 0 0,-1 1 1 0 0,1 0 0 0 0,0-1-1 0 0,-1 1 1 0 0,1 0 0 0 0,-1-1-1 0 0,1 1 1 0 0,-1 0 0 0 0,1 0-1 0 0,0 1 1 0 0,2 16 158 0 0,-3-17-176 0 0,7 81 274 0 0,-7-81-289 0 0,0-1-192 0 0</inkml:trace>
</inkml:ink>
</file>

<file path=ppt/ink/ink6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3:06.569"/>
    </inkml:context>
    <inkml:brush xml:id="br0">
      <inkml:brushProperty name="width" value="0.05" units="cm"/>
      <inkml:brushProperty name="height" value="0.05" units="cm"/>
      <inkml:brushProperty name="color" value="#FFCC99"/>
    </inkml:brush>
  </inkml:definitions>
  <inkml:trace contextRef="#ctx0" brushRef="#br0">0 0 6911 0 0,'0'0'14442'0'0</inkml:trace>
</inkml:ink>
</file>

<file path=ppt/ink/ink6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9:52.238"/>
    </inkml:context>
    <inkml:brush xml:id="br0">
      <inkml:brushProperty name="width" value="0.05" units="cm"/>
      <inkml:brushProperty name="height" value="0.05" units="cm"/>
      <inkml:brushProperty name="color" value="#333333"/>
    </inkml:brush>
  </inkml:definitions>
  <inkml:trace contextRef="#ctx0" brushRef="#br0">110 1056 5527 0 0,'0'0'2967'0'0,"-14"15"3025"0"0,-4 18-6181 0 0,10-20 304 0 0,-14 21 620 0 0,35-49-2227 0 0,-10 10 1466 0 0,4-3-6 0 0,-2-1 1 0 0,1 0-1 0 0,-1 0 1 0 0,5-14 1623 0 0,-15 43-1160 0 0,-24 40 107 0 0,29-59-448 0 0,14-21-2046 0 0,-9 13 1873 0 0,-3 5 48 0 0,0-1 1 0 0,0 0-1 0 0,0 0 1 0 0,0 0-1 0 0,-1 0 1 0 0,0 0-1 0 0,3-7 6368 0 0,-6 11-6358 0 0,1-1 0 0 0,0 0-1 0 0,0 1 1 0 0,0 0 0 0 0,-1-1 0 0 0,1 1-1 0 0,0 0 1 0 0,0 0 0 0 0,0 0-1 0 0,0 0 1 0 0,0-1 0 0 0,0 1 0 0 0,0 1-1 0 0,0-1 1 0 0,-1 2 0 0 0,-11 18-204 0 0,-8 17 32 0 0,8-8 260 0 0,1 12-474 0 0,11-42 367 0 0,1 2 32 0 0,0-1-5 0 0,0 0-64 0 0,9-21-4544 0 0,3-1 4382 0 0,-3 6 189 0 0,11-29 4668 0 0,-29 61-4559 0 0,4-9-197 0 0,-23 46-14 0 0,27-47 127 0 0,0-2 153 0 0,0 1-1 0 0,-1-1 1 0 0,0 1 0 0 0,0-1 0 0 0,-4 9-1 0 0,6-12-124 0 0,-1 0 0 0 0,1 0 0 0 0,0-1 11 0 0,0-1 42 0 0,-4 17 643 0 0,3-16-695 0 0,0 4 47 0 0,-1 1 1 0 0,1-1 0 0 0,1 1 0 0 0,-1-1 0 0 0,1 1 0 0 0,0 10 0 0 0,0-4-40 0 0,0-10-9 0 0,0 0 0 0 0,0 0 0 0 0,0 0 0 0 0,0 0 14 0 0,0 0 52 0 0,0-1-12 0 0,0 0-94 0 0,0 1 26 0 0,0 0 14 0 0,0-1 0 0 0,0 1 0 0 0,0 0 0 0 0,0-1 0 0 0,0 1 0 0 0,0 0 0 0 0,-1 1 1 0 0,3 24 62 0 0,-2-25-63 0 0,0 0 0 0 0,0-1 0 0 0,6 41 600 0 0,11 6-600 0 0,-18-47 0 0 0,6 9 0 0 0,1 4 15 0 0,-7-13 5 0 0,7 10 161 0 0,-5-9-181 0 0,0-1 0 0 0,2 1 48 0 0,4 11 32 0 0,3 3 112 0 0,1 5 0 0 0,19 22-128 0 0,-24-33-63 0 0,-1-4 1 0 0,-1 1 0 0 0,1-2 0 0 0,0 1 0 0 0,10 9 0 0 0,-14-15 41 0 0,-1 2-33 0 0,2-1-10 0 0,12 11 0 0 0,-12-9 8 0 0,1-1-1 0 0,-1 0 0 0 0,1 0 1 0 0,0 0-1 0 0,4 2 0 0 0,10 7 13 0 0,-15-10 41 0 0,1-1 69 0 0,20 13-45 0 0,-22-12-27 0 0,10 5 200 0 0,32 13-66 0 0,-40-16-125 0 0,-2-2-51 0 0,0 0 0 0 0,0 0 0 0 0,0 0-1 0 0,0-1 1 0 0,1 1 0 0 0,-1 0 0 0 0,0 0-1 0 0,1-1 1 0 0,-1 1 0 0 0,0-1 0 0 0,1 1-1 0 0,1-1 1 0 0,4 4-15 0 0,-4-2 0 0 0,0 0 0 0 0,1 0 1 0 0,0-1-1 0 0,-1 1 0 0 0,1-1 0 0 0,0 0 1 0 0,8 2-1 0 0,-12-3 41 0 0,42 14-31 0 0,-40-13-11 0 0,-5-2 0 0 0,28 12 0 0 0,-23-10 0 0 0,-1 0 0 0 0,2 0 0 0 0,0 1 0 0 0,-6-3 0 0 0,33 9 0 0 0,-28-7 0 0 0,0-1 0 0 0,-1 0 0 0 0,1 1 0 0 0,0 0 0 0 0,0-1 0 0 0,0 1 0 0 0,0 0 0 0 0,-1-1 0 0 0,1 1 0 0 0,0-1 0 0 0,0 1 0 0 0,0-1 0 0 0,0 1 0 0 0,-1-1 0 0 0,1 0 0 0 0,0 1 0 0 0,2 1 0 0 0,25 7 0 0 0,-27-9 0 0 0,0 1 0 0 0,0 0 0 0 0,0-1 0 0 0,-1 1 0 0 0,1-1 0 0 0,0 1 0 0 0,0 0 0 0 0,0-1 0 0 0,0 0 0 0 0,0 1 0 0 0,0 0 0 0 0,0-1 0 0 0,0 1 0 0 0,0 0 0 0 0,0 0 0 0 0,0 0 0 0 0,-1-1 0 0 0,1 1 0 0 0,0-1 12 0 0,-1 0 47 0 0,16 5 315 0 0,-4-2-299 0 0,-11-3-75 0 0,0 1 0 0 0,0 0 0 0 0,0-1 0 0 0,0 0 0 0 0,0 1 0 0 0,0-1 0 0 0,0 0 0 0 0,0 0 0 0 0,0 0 0 0 0,0 0 0 0 0,3-1 0 0 0,8 0 4 0 0,-7 1-14 0 0,30 4 80 0 0,-33-4-70 0 0,-5 0 0 0 0,1-1 0 0 0,27 3 0 0 0,-24-1 0 0 0,0-1 0 0 0,0 0 0 0 0,1 0 0 0 0,-1 0 0 0 0,-1 0 11 0 0,0 0 31 0 0,1 0-20 0 0,0 1 20 0 0,0-1-31 0 0,0 0-11 0 0,0 0 0 0 0,0 0 0 0 0,-1 0 0 0 0,3 0 0 0 0,-6-1 0 0 0,6 1 0 0 0,20 3 0 0 0,-23-3 0 0 0,1 0 0 0 0,0 0 0 0 0,0 0 0 0 0,0 0 0 0 0,-1 0 0 0 0,1 0 0 0 0,2 0 18 0 0,-7-1 22 0 0,5 1 5 0 0,24 0-20 0 0,-24 1-17 0 0,6-1 27 0 0,29-6-14 0 0,-34 6-21 0 0,-1-1 0 0 0,0 1 0 0 0,0 0 0 0 0,0-1 11 0 0,-2 1 42 0 0,0 0 0 0 0,2 0-53 0 0,0 0-42 0 0,0-1 31 0 0,0 1 11 0 0,0-1 0 0 0,-1 1 0 0 0,1-1 0 0 0,0 1 0 0 0,0 0 0 0 0,0-1 0 0 0,0 0 0 0 0,0 1 0 0 0,0-1 0 0 0,0 0 0 0 0,0 0 0 0 0,0 1 0 0 0,0-1 0 0 0,-1 1 0 0 0,1-1 0 0 0,0 0 0 0 0,0 1 0 0 0,-1-1 0 0 0,1 0 0 0 0,0 1 0 0 0,0-1 0 0 0,-1 1 0 0 0,1-1 0 0 0,0 1 0 0 0,0-1 0 0 0,-1 0 0 0 0,1 1 0 0 0,0-1 0 0 0,0 1 11 0 0,-2 0 31 0 0,2-1-31 0 0,0 1-11 0 0,0-1 0 0 0,-1 1 11 0 0,-1 0 42 0 0,1 0 0 0 0,0 0-42 0 0,1-1-11 0 0,0 1 0 0 0,1 0-23 0 0,10-5-18 0 0,3 0 41 0 0,-14 4 0 0 0,0 0 0 0 0,-1 1 0 0 0,1-1 0 0 0,0 0 0 0 0,-1 1 0 0 0,1 0 0 0 0,-1-1 0 0 0,1 1 0 0 0,0-1 0 0 0,0 0 0 0 0,-1 0 0 0 0,0 1 0 0 0,1-1 0 0 0,-1 1 0 0 0,1-1 11 0 0,-1 1 42 0 0,13-6 33 0 0,-2-1-164 0 0,-11 6 78 0 0,1 0 0 0 0,0 0 0 0 0,0 0 0 0 0,-1 0 0 0 0,1 0 0 0 0,0 1 0 0 0,0-1 0 0 0,0 0 0 0 0,0 0 0 0 0,-1 0 11 0 0,1 0 42 0 0,-2 1 0 0 0,2-1-42 0 0,-1 0-11 0 0,1 0 0 0 0,0 0 11 0 0,0 0 31 0 0,0 0-31 0 0,-1 1-11 0 0,1-1 0 0 0,0 0 0 0 0,0 0 0 0 0,16-8 64 0 0,6-2 64 0 0,-22 11-128 0 0,0 0 7 0 0,0-1-3 0 0,0 1 0 0 0,-1 0-1 0 0,1-1 1 0 0,0 1 0 0 0,-1-1 0 0 0,1 0 0 0 0,-1 1-1 0 0,1-1 1 0 0,-1 0 0 0 0,1 0 0 0 0,-1 0 0 0 0,0 0-1 0 0,1 0 1 0 0,0-2 0 0 0,-1 2-4 0 0,1 0 0 0 0,-1 0 0 0 0,2 0 18 0 0,-2 2 7 0 0,11-13-12 0 0,-10 11-13 0 0,-1-1 0 0 0,0 1 0 0 0,1 0 0 0 0,-1 0 0 0 0,0-1 0 0 0,1 1 0 0 0,0-1 0 0 0,-1 1 0 0 0,1 0 0 0 0,-1 0 0 0 0,1 0 0 0 0,-1 0 0 0 0,1-1 0 0 0,-1 1 0 0 0,1 0 0 0 0,-1 0 0 0 0,1 0 0 0 0,-1 0 0 0 0,1-1 0 0 0,0 1 0 0 0,-1 0 0 0 0,1 0 0 0 0,0 0 0 0 0,-1 0-11 0 0,1 0-31 0 0,-1-1 31 0 0,1 1 11 0 0,0 0 0 0 0,0 0 0 0 0,-1 0 0 0 0,1 0 0 0 0,-1 0 0 0 0,1 0 1425 0 0,-5 3-1830 0 0,-5 3 60 0 0,-15 9-981 0 0,22-14 1273 0 0,1 0 0 0 0,-1 0 42 0 0,-1 1 0 0 0,2-1-31 0 0,-1 1 31 0 0,-1-1 11 0 0,1 1 0 0 0,-1 0 0 0 0,1 0 0 0 0,-1 0 0 0 0,1 0 0 0 0,-1-1 0 0 0,1 1 0 0 0,-1 0 0 0 0,0 0 0 0 0,1 0 0 0 0,0 0-11 0 0,0-1-43 0 0,1 0-5 0 0,-1 1 47 0 0,0 0 12 0 0,-1-1-11 0 0,2 1-46 0 0,9-4-1935 0 0,1-3 1976 0 0,21-17 25 0 0,-21 15-14 0 0,-9 7 5 0 0,0 0 0 0 0,26-26 64 0 0,-26 26-64 0 0,0 0 0 0 0,1 0 11 0 0,-2 1 32 0 0,1-1-22 0 0,5-1 4119 0 0,1 3-5311 0 0,4 2 562 0 0,-11-3 545 0 0,0 0-67 0 0,2 1 66 0 0,-2-1-7 0 0,1 0-6 0 0,0 0 17 0 0,1 1 38 0 0,-1-1-30 0 0,-1 0-11 0 0,0-1-574 0 0,0 1 639 0 0,1-1 0 0 0,-1 0-1 0 0,-1 0 1 0 0,1 0 0 0 0,0 0-1 0 0,0 0 1 0 0,0 0 0 0 0,0 0 0 0 0,-1 0-1 0 0,1 0 1 0 0,0 1 0 0 0,-1-1-1 0 0,0-2 1 0 0,0 1 275 0 0,-1-1-1295 0 0,10 5 342 0 0,-4-1 746 0 0,11 10-100 0 0,-10-8 57 0 0,-4-2-26 0 0,5 5 1728 0 0,-11 2 408 0 0,4-7-2151 0 0,1-1-43 0 0,-1 1 32 0 0,0-1-16 0 0,0 1 31 0 0,0 0 11 0 0,0 0 0 0 0,-1-1 0 0 0,-4 5-204 0 0,0-1-249 0 0,-24 6 182 0 0,29-10 434 0 0,-13 5-870 0 0,13-5 211 0 0,3 0 51 0 0,11-3 66 0 0,17-7 326 0 0,-28 10 42 0 0,0-1 11 0 0,0 1 0 0 0,0-1 0 0 0,0 1 11 0 0,-2-1 31 0 0,38 0-167 0 0,-36 1 125 0 0,2-1 0 0 0,-5 2 0 0 0,30-8 6507 0 0,-40 2-16137 0 0,10 4 9298 0 0,-3 1 1747 0 0,1-1-275 0 0,2 1-1128 0 0,-1-1 3 0 0,2 1 168 0 0,3-2-1933 0 0,-1 1 1750 0 0,0 0 0 0 0,0 1 0 0 0,0-1 0 0 0,0 0 0 0 0,0 0 0 0 0,0 1 0 0 0,-1-1 11 0 0,0 1 32 0 0,14-5 1 0 0,30-7-14 0 0,-43 12-19 0 0,-2 0 32 0 0,2-1-33 0 0,-1 0-10 0 0,1 1 0 0 0,0-1 11 0 0,-2 0 32 0 0,1 0-33 0 0,1 0-10 0 0,9-14-201 0 0,0-2 2241 0 0,-12 17-1986 0 0,0 1-43 0 0,0 0-11 0 0,-13 13 64 0 0,12-13-64 0 0,-16 13-14 0 0,18-14-59 0 0,5-1-2273 0 0,-3 1 2260 0 0,1 0 0 0 0,-1-1 0 0 0,0 0 0 0 0,0 1 0 0 0,0-1 0 0 0,0 0 1 0 0,0 0-1 0 0,0 0 0 0 0,0-1 0 0 0,-1 1 0 0 0,3-2 0 0 0,-1 2-10 0 0,-2 0 34 0 0,0 0 1 0 0,0 0-1 0 0,0 0 0 0 0,0 1 0 0 0,1-1 1 0 0,-1 0-1 0 0,-1 0 0 0 0,1-1 1 0 0,0 1-1 0 0,0 0 0 0 0,0 0 1 0 0,0 0-1 0 0,0-3 0 0 0,0 2 52 0 0,0 1-33 0 0,7-21-100 0 0,-8 22 202 0 0,2-7 574 0 0,-2 7-559 0 0,0-1-60 0 0,1-1 1022 0 0,3 3-1982 0 0,0 3 995 0 0,3 3 368 0 0,12 13 147 0 0,4 3 39 0 0,5 9 3458 0 0,-29-33-4026 0 0,-1 0 0 0 0,0 0 0 0 0,0 0 0 0 0,0 0 0 0 0,1 0 0 0 0,-1 1 1 0 0,0-1-1 0 0,0 1 0 0 0,-2-1 0 0 0,1 1 86 0 0,-53-16-193 0 0,54 15 72 0 0,-14 2 0 0 0,15-1-11 0 0,1 0-42 0 0,4 3-2257 0 0,-2-1 2153 0 0,0-1-1 0 0,0 0 1 0 0,0 0-1 0 0,1 0 0 0 0,-1 0 1 0 0,0 0-1 0 0,0 0 1 0 0,4 0-1 0 0,10 5-483 0 0,-16-6 655 0 0,0 0-1 0 0,0 0 0 0 0,0 0 1 0 0,0 0-1 0 0,0 0 0 0 0,0 0 1 0 0,0 0-1 0 0,0 0 0 0 0,0 0 0 0 0,0 0 1 0 0,0 0-1 0 0,0 0 0 0 0,0 0 1 0 0,0 0-1 0 0,0 0 0 0 0,0 0 1 0 0,0 0-1 0 0,0 0 0 0 0,0 0 0 0 0,0 0 1 0 0,1 0-1 0 0,-1 1 0 0 0,0-1 1 0 0,0 0-1 0 0,0 0 0 0 0,0 0 1 0 0,0 0-1 0 0,0 0 0 0 0,0 0 0 0 0,0 0 1 0 0,0 0-1 0 0,0 0 0 0 0,0 0 1 0 0,0 0-1 0 0,-1 0 0 0 0,1 0 0 0 0,0 0 1 0 0,0 0-1 0 0,0 1 0 0 0,0-1 1 0 0,0 0-1 0 0,0 0 0 0 0,0 0 1 0 0,0 0-1 0 0,0 0 0 0 0,0 0 0 0 0,0 0 1 0 0,0 0-1 0 0,0 0 0 0 0,0 0 1 0 0,0 0-1 0 0,0 0 0 0 0,0 0 1 0 0,0 0-1 0 0,0 0 0 0 0,0 0 0 0 0,0 0 1 0 0,-1 0-1 0 0,-9 2 846 0 0,-57 7 1730 0 0,65-9-2589 0 0,-11 2 101 0 0,13-2-173 0 0,4 0-1988 0 0,0 1 2026 0 0,0-1-1 0 0,0 0 0 0 0,0 0 0 0 0,0-1 1 0 0,6 0-1 0 0,9-1-22 0 0,-17 1 57 0 0,0 1 0 0 0,0 0 0 0 0,0 0 0 0 0,0 0 0 0 0,0 0 0 0 0,2 0 1715 0 0,-43 5-665 0 0,10-2 3705 0 0,28-3-4682 0 0,0 0-69 0 0,1 0-60 0 0,4 1-2072 0 0,-1 1 1907 0 0,1-1 0 0 0,0 1-1 0 0,0-1 1 0 0,0 0 0 0 0,0-1-1 0 0,6 1 1 0 0,-9 0 207 0 0,1 0-18 0 0,20-2 14 0 0,-22 1 17 0 0,0 0-1 0 0,0 0 1 0 0,0 0 0 0 0,0 0-1 0 0,0 0 1 0 0,0 0 0 0 0,0 0-1 0 0,0 0 1 0 0,0 0 0 0 0,0-1-1 0 0,0 1 1 0 0,0 0 0 0 0,0 0-1 0 0,0 0 1 0 0,0 0 0 0 0,21 0-42 0 0,-19 0 43 0 0,0 0 0 0 0,31 5-64 0 0,-23-6-83 0 0,-8 1 104 0 0,-1 0 0 0 0,1 0 0 0 0,0 0 0 0 0,0 0 0 0 0,0 0 0 0 0,0 0 0 0 0,0 1 0 0 0,0-1 0 0 0,-1 1 0 0 0,1-1 0 0 0,0 1 0 0 0,0 0 0 0 0,2 1 0 0 0,-4-2-25 0 0,21 4-778 0 0,8-2-1695 0 0,-14-3-2247 0 0,-15 0 4117 0 0,0 0 858 0 0,-1 0 1 0 0,1 1-1 0 0,0-1 1 0 0,-1 0 0 0 0,1 1-1 0 0,-1-1 1 0 0,1 0-1 0 0,-1 1 1 0 0,1-1-1 0 0,-1 1 1 0 0,1-1 0 0 0,-1 1-1 0 0,0-1 1 0 0,1 1-1 0 0,-1-1 1 0 0,0 1-1 0 0,1 0 1 0 0,-1-1-1 0 0,0 1 1 0 0,0 0 0 0 0,1 0-1 0 0,-3-1 1 0 0,-24-13 2257 0 0,26 13-2445 0 0,-1 0 0 0 0,1 0 0 0 0,0 0 0 0 0,-1 0-11 0 0,2 1-42 0 0,0 0 0 0 0,-1-1 31 0 0,0 1-20 0 0,0-1 31 0 0,0 0 0 0 0,1 0-42 0 0,-1 0 0 0 0,0 0 31 0 0,1 1-31 0 0,20 5-2411 0 0,2 6 2580 0 0,-17-8-85 0 0,0 0-1 0 0,-1-1 0 0 0,1 1 1 0 0,7 1-1 0 0,39 17 174 0 0,-50-22-204 0 0,11 8 3792 0 0,-29-9-3525 0 0,-3 0-450 0 0,17 2 138 0 0,-15-3 1678 0 0,18 2-1330 0 0,10 5-171 0 0,-9-4-135 0 0,5 2-126 0 0,13 2-1100 0 0,12 1 955 0 0,-22-5 240 0 0,18 5-60 0 0,-25-4 94 0 0,35 11 0 0 0,-32-10-32 0 0,-2-2-143 0 0,30 5 470 0 0,-32-5-215 0 0,21 4-216 0 0,-20-4 136 0 0,0 1 0 0 0,0 0 0 0 0,0-1 0 0 0,1 0 0 0 0,-1 1 0 0 0,0-1 0 0 0,0 0 0 0 0,0 0 0 0 0,0 0 0 0 0,1 1 0 0 0,-5 0 0 0 0,21 0 0 0 0,-17-1 0 0 0,0 0 0 0 0,1 0 0 0 0,13 2 0 0 0,-9-2 0 0 0,0 0 0 0 0,0 0 0 0 0,-1 0 0 0 0,9-2 0 0 0,8 1 1448 0 0,-62 1-1853 0 0,38 0 351 0 0,0 0 41 0 0,-2 0 13 0 0,-9 2-13 0 0,12-2-51 0 0,-1 0 50 0 0,0 1 36 0 0,1-1 138 0 0,2 2-1744 0 0,3 2 1466 0 0,18-1 57 0 0,-20-4 61 0 0,-1 1 0 0 0,0 0 0 0 0,2 1-63 0 0,4 0-208 0 0,14-10 101 0 0,-20 8 170 0 0,0 0 0 0 0,0 0 0 0 0,19-7-197 0 0,-21 8 229 0 0,2-1-678 0 0,-2 1 604 0 0,1-1 20 0 0,0 1-20 0 0,0-1 20 0 0,0 1-20 0 0,0-1 31 0 0,1 0 11 0 0,0 0-11 0 0,0 1-31 0 0,0-1 31 0 0,21-5-53 0 0,18-2 0 0 0,-34 8 62 0 0,15-3 2612 0 0,-25 5-2434 0 0,2-1-167 0 0,0-1 1 0 0,0 1-1 0 0,0 0 0 0 0,0 0 1 0 0,0 0-1 0 0,0-1 0 0 0,0 1 1 0 0,-1-1-1 0 0,1 1 0 0 0,0-1 1 0 0,0 1-1 0 0,-1-1 0 0 0,1 0 1 0 0,0 0-1 0 0,-3 1 0 0 0,-15 4 451 0 0,6-1-421 0 0,-23 4 1 0 0,35-8-40 0 0,14-3-3590 0 0,12-9 3405 0 0,0 0 152 0 0,6 0 33 0 0,-27 10-11 0 0,-1 0 4 0 0,-1 1 1 0 0,1 0-1 0 0,-1 0 0 0 0,1 0 1 0 0,0 0-1 0 0,0 0 1 0 0,3 0-1 0 0,-4 1 18 0 0,-1-1 42 0 0,0 1 11 0 0,0 0-10 0 0,0 0-33 0 0,0-1 22 0 0,0 1-22 0 0,0 0 22 0 0,0-1-33 0 0,2 1-10 0 0,-1-1 0 0 0,17-4 0 0 0,-14 3 0 0 0,1 0 0 0 0,-1 1 0 0 0,1 0 0 0 0,9-1 0 0 0,3-1 3488 0 0,-35 8-3701 0 0,14-4 184 0 0,-11 5-17 0 0,12-6 46 0 0,1 0 0 0 0,-1 1 0 0 0,1-1 11 0 0,1 0 31 0 0,-36 12 102 0 0,24-8-683 0 0,8-2-589 0 0,7-3 634 0 0,1 0 430 0 0,0-1 0 0 0,0 1 0 0 0,0-1 1 0 0,-1 0-1 0 0,1 0 0 0 0,3-4 0 0 0,30-17-213 0 0,-35 23 298 0 0,-1 1 7 0 0,13-9-13 0 0,-8 3-15 0 0,21-5 0 0 0,-69 40 3637 0 0,34-26-3706 0 0,0 0 0 0 0,1 0-1 0 0,-13 11 1 0 0,19-14 69 0 0,0 0 0 0 0,-1 0 0 0 0,1 0-11 0 0,-4 4-123 0 0,-10 4-157 0 0,15-9 199 0 0,-3 1-1343 0 0,3-1 1382 0 0,18-14-3608 0 0,25-15 3354 0 0,3 10 371 0 0,-44 18-53 0 0,0 1 32 0 0,0-1-33 0 0,6-3 21 0 0,1 1 0 0 0,-1-2-1 0 0,13-7 1 0 0,-4 0 4125 0 0,-38 28-3963 0 0,-11 15-257 0 0,30-30 64 0 0,0 1 0 0 0,1-1 0 0 0,-1 0 0 0 0,1 0 0 0 0,-1 0 0 0 0,0 0 0 0 0,1 1 0 0 0,-1-1 0 0 0,0 0 0 0 0,1 0 0 0 0,0 0-11 0 0,0 0-31 0 0,-16 10-116 0 0,17-10 105 0 0,22-18-3717 0 0,-18 13 3755 0 0,3-1-50 0 0,0-1 0 0 0,0 0 0 0 0,-1 0 0 0 0,0 0 0 0 0,-1-1 0 0 0,6-7 0 0 0,-5 5 70 0 0,-2 3 4 0 0,0 1 0 0 0,0 0-1 0 0,1 0 1 0 0,0 0 0 0 0,-1 0-1 0 0,2 1 1 0 0,9-7 3117 0 0,-21 17-3062 0 0,-4 6-63 0 0,4-5-3 0 0,0 1 0 0 0,0 0 0 0 0,1 0 1 0 0,0 1-1 0 0,0-1 0 0 0,-5 16 0 0 0,12-24-1768 0 0,5-3 961 0 0,6-7 424 0 0,50-53 313 0 0,-56 55 115 0 0,0-1 0 0 0,7-11-1 0 0,-7 9 1 0 0,-1 0 1 0 0,5-14-1 0 0,2-3-45 0 0,-12 26 13 0 0,-1 2 150 0 0,-4 6 2204 0 0,-10 18-2406 0 0,8-11 37 0 0,3-7-63 0 0,-1 1 0 0 0,0-1 0 0 0,0 0 0 0 0,-5 7 0 0 0,9-13 67 0 0,0 0 0 0 0,0 0 0 0 0,0 0-1 0 0,0 0 1 0 0,0 0 0 0 0,0 0 0 0 0,0 0-1 0 0,0 0 1 0 0,1 0 0 0 0,-1 0-1 0 0,0 0 1 0 0,0 0 0 0 0,0 0 0 0 0,0 0-1 0 0,0 0 1 0 0,0 0 0 0 0,0 0 0 0 0,0 0-1 0 0,0 0 1 0 0,0 0 0 0 0,0 0-1 0 0,0 0 1 0 0,0 0 0 0 0,0 0 0 0 0,0 0-1 0 0,0 0 1 0 0,0 0 0 0 0,0 0 0 0 0,0 0-1 0 0,0 0 1 0 0,0 0 0 0 0,0 0-1 0 0,0 0 1 0 0,0 1 0 0 0,0-1 0 0 0,0 0-1 0 0,0 0 1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0,-12 13-131 0 0,11-12 142 0 0,1-1 43 0 0,0 1 17 0 0,-1-1 0 0 0,3-1-99 0 0,10-11-772 0 0,-1 0-1 0 0,0-1 0 0 0,13-20 0 0 0,-10 9 818 0 0,-9 16-5 0 0,-1 0 0 0 0,0 0-1 0 0,6-17 1 0 0,-7 17 35 0 0,-1 0 0 0 0,2 1 1 0 0,-1-1-1 0 0,1 1 0 0 0,0 0 0 0 0,0 0 0 0 0,1 0 0 0 0,7-8 0 0 0,-3 2 2977 0 0,-15 31-2963 0 0,3-11-63 0 0,-3 6 57 0 0,0-1 0 0 0,-12 19 0 0 0,14-25 87 0 0,-14 19 228 0 0,2 2-381 0 0,16-27-45 0 0,16-9-2765 0 0,17-35 2732 0 0,-15 18 50 0 0,-6 7 39 0 0,-1-5 0 0 0,7-16 503 0 0,-18 40-448 0 0,0-1-29 0 0,0 1 192 0 0,-2-20 989 0 0,-12 27-472 0 0,9 0-742 0 0,1-3-100 0 0,0 1 0 0 0,0 0 0 0 0,1 0 1 0 0,0 0-1 0 0,0 0 0 0 0,0 0 1 0 0,0 1-1 0 0,-1 6 0 0 0,4-11 106 0 0,-1-1 1 0 0,1 1-1 0 0,0 0 0 0 0,0 0 0 0 0,0 0 1 0 0,-1-1-1 0 0,1 1 0 0 0,0 0 1 0 0,-1 0-1 0 0,1-1 0 0 0,-1 1 1 0 0,1 0-1 0 0,-1-1 0 0 0,0 2 0 0 0,1-2-55 0 0,11-17-1821 0 0,-7 9 1982 0 0,0 0-1 0 0,-1 0 0 0 0,0 0 1 0 0,-1 0-1 0 0,0-1 0 0 0,2-16 1 0 0,-1-5 29 0 0,-1-35 0 0 0,-1 5-375 0 0,1 19 11 0 0,-2 40 245 0 0,0 0 22 0 0,8 22-1425 0 0,-4-5 1573 0 0,-1 0 0 0 0,-1 1-1 0 0,0 0 1 0 0,-1 0 0 0 0,-1-1 0 0 0,-2 27 0 0 0,1-39-180 0 0,1-1-6 0 0,-1 1 0 0 0,1 0 0 0 0,0 0 0 0 0,0 0 0 0 0,0 0 0 0 0,1 6 0 0 0,-1-10-57 0 0,1 4-2338 0 0,1-12 2403 0 0,-1 0 0 0 0,0 0 1 0 0,0 0-1 0 0,0 0 0 0 0,-2-14 1 0 0,1 6 65 0 0,-4-23 1158 0 0,2 22-464 0 0,0-21 0 0 0,2 30-705 0 0,0 1-1 0 0,-1-1 1 0 0,-1 1 0 0 0,1-1-1 0 0,-1 1 1 0 0,-3-9 0 0 0,-22-42 488 0 0,21 44-524 0 0,4 10 60 0 0,0 1-1 0 0,-1-1 1 0 0,1 0-1 0 0,-1 1 1 0 0,0-1 0 0 0,0 1-1 0 0,0 0 1 0 0,-5-5-1 0 0,5 6-8 0 0,0 0 0 0 0,1-1 0 0 0,-1 1 0 0 0,1-1 0 0 0,-4-4 0 0 0,6 6-72 0 0,0 0 2 0 0,-1 0 0 0 0,0 0 1 0 0,1 0-1 0 0,-1 0 0 0 0,0 1 0 0 0,0-1 1 0 0,0 0-1 0 0,1 0 0 0 0,-1 0 0 0 0,0 1 0 0 0,0-1 1 0 0,0 0-1 0 0,0 1 0 0 0,-1-1 0 0 0,1 1-76 0 0,2 2-1051 0 0,0 0 1060 0 0,0 0 0 0 0,1-1 0 0 0,-1 1-1 0 0,0 0 1 0 0,1 0 0 0 0,-1-1 0 0 0,1 1 0 0 0,-1-1 0 0 0,1 0-1 0 0,2 2 1 0 0,2 2-50 0 0,0 1 35 0 0,-1-1-1 0 0,1 1 1 0 0,-1 0-1 0 0,0 1 1 0 0,0-1 0 0 0,-1 1-1 0 0,0 0 1 0 0,0 0-1 0 0,-1 0 1 0 0,0 1-1 0 0,0-1 1 0 0,-1 1 0 0 0,3 14-1 0 0,-2 8-238 0 0,-2-30 260 0 0,-1 0 1 0 0,0 1 30 0 0,0 0-42 0 0,-12-23-34 0 0,-22-43 932 0 0,21 39-882 0 0,12 24 61 0 0,0 1 51 0 0,1 1 18 0 0,-13-26 1275 0 0,8 17-1349 0 0,-7-7 770 0 0,-3-4-417 0 0,14 18-360 0 0,-30-47 211 0 0,30 49-169 0 0,1-1-18 0 0,0 1 46 0 0,-1 0 19 0 0,1-1-13 0 0,-1 1-16 0 0,0-1-37 0 0,1 0 30 0 0,-1 1 0 0 0,1-1-31 0 0,-1 0 20 0 0,0 0-31 0 0,0 0-11 0 0,0 0 0 0 0,-15-12 0 0 0,-30-28-477 0 0,44 38 232 0 0,1 2 177 0 0,1 0-1 0 0,-1 1 0 0 0,1-1 1 0 0,-1 0-1 0 0,0 0 0 0 0,1 1 0 0 0,-1-1 1 0 0,0 0-1 0 0,0 1 0 0 0,0-1 0 0 0,1 1 1 0 0,-1-1-1 0 0,0 1 0 0 0,0-1 1 0 0,-1 1-1 0 0,2-1-19 0 0,-7-4-236 0 0,-1 2-982 0 0,5 2 1257 0 0,-1-1 0 0 0,1 1 0 0 0,0-1 0 0 0,0 1 0 0 0,1-1 0 0 0,-1 0 0 0 0,0 0 0 0 0,0 0 0 0 0,-3-5 0 0 0,5 7-18 0 0,-12-15 227 0 0,12 14-160 0 0,0 0 0 0 0,1 0 11 0 0,-10-10 202 0 0,4 4-153 0 0,-9-7 91 0 0,15 14-24 0 0,0 0-62 0 0,-1-1-41 0 0,0 1 19 0 0,0-1-33 0 0,-1-1-10 0 0,0 1 0 0 0,0 0 0 0 0,-2-2 29 0 0,1 2-38 0 0,0-1 0 0 0,0 0 0 0 0,0 0 0 0 0,0 0 0 0 0,1 0 0 0 0,-5-4 0 0 0,6 5-45 0 0,0 0 1 0 0,0-1 32 0 0,0 1-22 0 0,-1-1 32 0 0,1 1 11 0 0,0 0 11 0 0,-17-15 98 0 0,17 14-109 0 0,-1 1 0 0 0,0-1 0 0 0,0 1 0 0 0,1 0 0 0 0,-1 0 0 0 0,0-1 0 0 0,1 1 0 0 0,-1 0 0 0 0,-8-7-133 0 0,-6-9-14 0 0,14 16 147 0 0,2 0 0 0 0,-1-1 0 0 0,0 1 0 0 0,0-1 0 0 0,0 1 0 0 0,-16-24-64 0 0,-15-2 64 0 0,31 26 0 0 0,0 0 0 0 0,0 0-10 0 0,-7-6-45 0 0,7 6 54 0 0,-1 0 1 0 0,1 0-1 0 0,0 0 0 0 0,-1 0 0 0 0,1-1 0 0 0,0 1 0 0 0,0-1 1 0 0,0 1-1 0 0,0-1 0 0 0,0 1 0 0 0,0-1 0 0 0,1 1 0 0 0,-1-1 1 0 0,0-2-1 0 0,0 3-52 0 0,1 0 39 0 0,-8-18-114 0 0,8 19 126 0 0,-1 0 1 0 0,1 0-1 0 0,0 0 0 0 0,0 0 0 0 0,0 0 0 0 0,0 0 1 0 0,0 0-1 0 0,0 0 0 0 0,0 0 0 0 0,0 0 0 0 0,0 0 1 0 0,0 0-1 0 0,0 0 0 0 0,0 0 0 0 0,0 0 0 0 0,0 0 1 0 0,0 0-1 0 0,0 0 0 0 0,0 0 0 0 0,0 0 0 0 0,0 0 1 0 0,0 0-1 0 0,0 0 0 0 0,0 0 0 0 0,0 0 0 0 0,0 0 1 0 0,0 0-1 0 0,0 0 0 0 0,0 0 0 0 0,0 0 0 0 0,0 0 1 0 0,0 0-1 0 0,0 0 0 0 0,0 0 0 0 0,-2-16-73 0 0,6-48-123 0 0,0-9 198 0 0,-2 48 0 0 0,1 3 184 0 0,7-33 0 0 0,11-12-184 0 0,-20 66 29 0 0,1-8 1424 0 0,-2 9-1395 0 0,-1 1-68 0 0,0-1-1 0 0,0 0 0 0 0,1 0 1 0 0,-1 0-1 0 0,0 1 0 0 0,1-1 1 0 0,-1 1-1 0 0,0-1 1 0 0,1 0-1 0 0,-1 1 0 0 0,0-1 1 0 0,1 1-1 0 0,-1-1 0 0 0,1 1 1 0 0,-1-1-1 0 0,1 1 1 0 0,-1 0-1 0 0,1-1 0 0 0,0 1 1 0 0,-1 0-1 0 0,1 0 1 0 0,-8 18-481 0 0,6-15 330 0 0,-1 1 66 0 0,2-3 82 0 0,0 0 0 0 0,0 0-1 0 0,0 0 1 0 0,0 1 0 0 0,1-1-1 0 0,-1 0 1 0 0,1 1 0 0 0,-1-1-1 0 0,1 4 1 0 0,-1 4-169 0 0,1 1 101 0 0,-1 0-1 0 0,0 0 1 0 0,-4 18 0 0 0,5-27 71 0 0,-2 2-47 0 0,1 13 60 0 0,1 33-131 0 0,12 31-2624 0 0,-12-76 2739 0 0,0 0-11 0 0,1-1 0 0 0,-1 1 0 0 0,1-1 0 0 0,0 1 0 0 0,1-1 0 0 0,1 6 0 0 0,1-1-67 0 0,-4-9 11 0 0,0 0 110 0 0,0-1 1 0 0,1 1-1 0 0,-1-1 0 0 0,0 1 0 0 0,1-1 0 0 0,-1 1 1 0 0,0-1-1 0 0,0 1 0 0 0,0-1 0 0 0,0 1 0 0 0,0-1 1 0 0,1 1-1 0 0,-1-1 0 0 0,0 0 0 0 0,0 1 0 0 0,0-1 1 0 0,-1 1-1 0 0,1-1 0 0 0,0 0 0 0 0,0 1 0 0 0,0-1 1 0 0,-1 0-1 0 0,-3-24 296 0 0,2 13-85 0 0,1 3-228 0 0,0 1 1 0 0,1-1-1 0 0,0 1 1 0 0,1-1-1 0 0,0 1 1 0 0,0-1-1 0 0,1 1 1 0 0,-1-1 0 0 0,2 1-1 0 0,0 0 1 0 0,3-8-1 0 0,12-20-13 0 0,-12 24 0 0 0,0 0 0 0 0,0-1 0 0 0,5-17 0 0 0,-9 21 66 0 0,-1 5-50 0 0,1-1 1 0 0,-1 1-1 0 0,-1 0 0 0 0,2-7 1916 0 0,-3 12-1978 0 0,0 1 0 0 0,0 0 1 0 0,0-1-1 0 0,0 1 0 0 0,1 0 1 0 0,-1 0-1 0 0,1 0 0 0 0,-1 0 1 0 0,1 0-1 0 0,0 0 0 0 0,0 3 1 0 0,0-3-75 0 0,-4 14-202 0 0,0-1 0 0 0,0 1 0 0 0,-1-1 0 0 0,-11 21 1 0 0,5-10 239 0 0,8-21-152 0 0,1 1 1 0 0,-2-1-1 0 0,-5 9 0 0 0,6-11 89 0 0,0 1 0 0 0,1 0 0 0 0,-1 1 0 0 0,1-1 0 0 0,-3 6 0 0 0,5-10 53 0 0,-2 10 295 0 0,-4-33 1998 0 0,3-10-2065 0 0,3 31-153 0 0,0-1-1 0 0,0 1 1 0 0,1 0-1 0 0,-1 0 1 0 0,0 0 0 0 0,1-1-1 0 0,-1 1 1 0 0,1 0-1 0 0,0 0 1 0 0,0 0 0 0 0,0 0-1 0 0,1-2 1 0 0,3-8-56 0 0,0-6 187 0 0,2-24-1 0 0,-1 8-1 0 0,3-7 416 0 0,-3 20 99 0 0,2-30-1 0 0,-8 49-626 0 0,8-32 232 0 0,-1 20-231 0 0,-6 12 13 0 0,0-1-1 0 0,1 1 1 0 0,-1-1 0 0 0,0 1 0 0 0,-1-1-1 0 0,1 0 1 0 0,0 1 0 0 0,-1-1 0 0 0,1 0-1 0 0,-1-5 272 0 0,-12 30-1193 0 0,3 4 793 0 0,7-19 76 0 0,0 0 0 0 0,0-1 0 0 0,-1 1 0 0 0,0-1 0 0 0,0 0 0 0 0,-1 0 0 0 0,-7 10 0 0 0,10-14 39 0 0,0 0 0 0 0,1-1-14 0 0,-1 0-62 0 0,0 10-395 0 0,1-10 391 0 0,1-2 21 0 0,1 0-1 0 0,-1 0 1 0 0,1 0-1 0 0,-1 0 1 0 0,1 0 0 0 0,-1 0-1 0 0,0 0 1 0 0,1-1 0 0 0,-1 1-1 0 0,0 0 1 0 0,0-1-1 0 0,0 1 1 0 0,0-1 0 0 0,0 1-1 0 0,-1-1 1 0 0,1 0 0 0 0,0 1-1 0 0,0-3 1 0 0,14-35 1351 0 0,-10 23-1359 0 0,-2 10 239 0 0,-1 0 1 0 0,0 0-1 0 0,-1 1 1 0 0,1-1-1 0 0,-1 0 1 0 0,-1-1 0 0 0,1-5-1 0 0,-1 8-130 0 0,4-21 20 0 0,-2 16 12 0 0,-2 7-117 0 0,1 1 578 0 0,0 0-787 0 0,0-1 209 0 0,1 1 22 0 0,-1-1-33 0 0,10-1 0 0 0,-9 3 88 0 0,-2 0-25 0 0,1 0 0 0 0,0-1 0 0 0,0 1 0 0 0,-1 0 0 0 0,1 0 1 0 0,0 0-1 0 0,0 0 0 0 0,0 0 0 0 0,-1 0 0 0 0,1 0 0 0 0,0 0 0 0 0,0 0 0 0 0,-1 1 1 0 0,1-1-1 0 0,0 0 0 0 0,0 0 0 0 0,-1 1 0 0 0,1-1 0 0 0,0 0 0 0 0,-1 1 0 0 0,1-1 1 0 0,0 1-1 0 0,0 0 0 0 0,0 0 56 0 0,-1-1-1 0 0,2 3-43 0 0,-2 0 0 0 0,1 0 0 0 0,0 0 1 0 0,-1-1-1 0 0,1 1 0 0 0,-1 0 0 0 0,0 0 0 0 0,0 0 0 0 0,0 0 0 0 0,0 0 0 0 0,0 0 0 0 0,-1 3 0 0 0,-11 35 273 0 0,11-36-286 0 0,-34 103 264 0 0,20-75-536 0 0,15-33 174 0 0,6-5-1694 0 0,0 1 1710 0 0,0-1 0 0 0,0 0 0 0 0,0 0 0 0 0,-1-1 0 0 0,0 0-1 0 0,-1 0 1 0 0,1 0 0 0 0,6-12 0 0 0,4-5-17 0 0,-3 3 194 0 0,-9 14-35 0 0,1 1 0 0 0,-1-1 0 0 0,1 1 0 0 0,7-8 2205 0 0,-25 28-1574 0 0,1 4-1473 0 0,1 1 1 0 0,1 0-1 0 0,-11 26 0 0 0,6-11 988 0 0,13-30-55 0 0,1 0 0 0 0,-1 0 0 0 0,0-1 0 0 0,0 1 0 0 0,0 0 0 0 0,-7 5 0 0 0,10-9-138 0 0,2-2-1664 0 0,-1 1 1498 0 0,0 0-1 0 0,-1 0 1 0 0,1 0-1 0 0,0-1 1 0 0,-1 1-1 0 0,1 0 1 0 0,0-1-1 0 0,-1 1 1 0 0,1 0-1 0 0,-1-1 1 0 0,1 1-1 0 0,-1-1 1 0 0,1 1-1 0 0,0-1 1 0 0,-1 0-1 0 0,11-10-556 0 0,6-9 815 0 0,0 0-1 0 0,-2-1 1 0 0,23-42 1110 0 0,-53 79 395 0 0,-87 133-2264 0 0,94-131 649 0 0,8-17 44 0 0,2-1-357 0 0,0-1 125 0 0,0 1 0 0 0,0-1 1 0 0,1 0-1 0 0,-1 1 0 0 0,0-1 1 0 0,0 0-1 0 0,0 0 0 0 0,0 0 1 0 0,0 0-1 0 0,-1-1 0 0 0,1 1 1 0 0,0 0-1 0 0,2-4 0 0 0,24-26-120 0 0,-16 16 276 0 0,41-39 118 0 0,10-13 1012 0 0,-62 67-1037 0 0,-5 5 738 0 0,0 0 1 0 0,0 0 0 0 0,0-1 0 0 0,-1 1 0 0 0,-7 5-1 0 0,0 1 96 0 0,2-1-996 0 0,-1 0 0 0 0,2 1 1 0 0,-1 0-1 0 0,2 1 0 0 0,-1-1 0 0 0,2 2 0 0 0,-10 18 1 0 0,29-34-4027 0 0,5-6 4174 0 0,-12 5 69 0 0,0 0 0 0 0,0-1 0 0 0,0 0 0 0 0,7-9 1379 0 0,-14 15-1351 0 0,0 0 0 0 0,1 0 0 0 0,-1 0-1 0 0,0 0 1 0 0,1 0 0 0 0,-1 1 0 0 0,1-1 0 0 0,0 1 0 0 0,-3 3 0 0 0,-1 0-170 0 0,-8 9-190 0 0,0 1-1 0 0,1 0 1 0 0,1 1-1 0 0,0 0 0 0 0,-10 21 1 0 0,3-9-422 0 0,4-10 267 0 0,3 0-468 0 0,11-18 778 0 0,17-14-3228 0 0,-11 9 3466 0 0,0-1 0 0 0,0 0 0 0 0,-1-1 0 0 0,0 1-1 0 0,6-10 1 0 0,5-7 1155 0 0,-16 23-1310 0 0,1 0 0 0 0,-1-1 0 0 0,0 1 0 0 0,1 0 0 0 0,-1 0 0 0 0,1-1 0 0 0,-1 1 0 0 0,0-1 0 0 0,1 1 0 0 0,-1 0 0 0 0,0-1 0 0 0,0 1 0 0 0,1-1 0 0 0,-1 1 0 0 0,0-1 0 0 0,0 1 0 0 0,1-1 0 0 0,0-2-11 0 0,0 1-1 0 0,0-1 0 0 0,1 1 1 0 0,-1-1-1 0 0,1 1 0 0 0,0 0 1 0 0,0 0-1 0 0,0 0 0 0 0,0 0 1 0 0,0 0-1 0 0,4-2 0 0 0,-6 3 35 0 0,5-3 186 0 0,-2 0 344 0 0,20-12-246 0 0,-23 16-273 0 0,0-1 6 0 0,18-8 63 0 0,-16 8-113 0 0,-2 0 60 0 0,1 1 15 0 0,1 0-26 0 0,0-1-52 0 0,1 0-12 0 0,1-1 2903 0 0,-7 3-2839 0 0,1 0 1 0 0,-1 0-1 0 0,0 0 1 0 0,1 1-1 0 0,-1-1 1 0 0,1 1-1 0 0,0 0 1 0 0,0-1-1 0 0,-1 1 0 0 0,-2 4 1 0 0,0-1-5 0 0,-43 38-209 0 0,47-42 85 0 0,5-4-2591 0 0,0 1 2636 0 0,-1 0-1 0 0,0 0 0 0 0,0-1 1 0 0,0 0-1 0 0,3-3 0 0 0,0 0-2 0 0,0 0 0 0 0,1 0 0 0 0,0 1 0 0 0,11-8 0 0 0,-16 12 22 0 0,0 0 0 0 0,0 0 12 0 0,0 0 50 0 0,-1 0 3 0 0,1 0-52 0 0,0 0-13 0 0,0-1 0 0 0,1 1 0 0 0,-1 0 0 0 0,0 0 0 0 0,0 0 11 0 0,1 0 32 0 0,-1 0-33 0 0,0 0 1 0 0,1 0 32 0 0,-1 0-33 0 0,0 0-10 0 0,2-2-5 0 0,28-11 384 0 0,-29 13-369 0 0,0 0-10 0 0,0 0 0 0 0,0 0 0 0 0,-1 0 0 0 0,1 0 0 0 0,0 0 0 0 0,2-2 4481 0 0,-25 12-4266 0 0,-10 8-929 0 0,-30 22 0 0 0,59-39 649 0 0,20-13-2522 0 0,40-15 2459 0 0,-56 26 128 0 0,0 1 0 0 0,0 0 0 0 0,25-14 0 0 0,-25 13 0 0 0,0 1 0 0 0,0 0 0 0 0,-1 0 0 0 0,1 0 0 0 0,-1 0 0 0 0,1 0 0 0 0,3-2 107 0 0,32-10 322 0 0,11-2-173 0 0,-45 14-256 0 0,-1 0 0 0 0,0 1 0 0 0,0-1 0 0 0,0 1 0 0 0,0-1 0 0 0,5 1-43 0 0,-5 0 31 0 0,1 0 1 0 0,-1 0-1 0 0,0 0 0 0 0,1-1 1 0 0,-1 1-1 0 0,1-1 1 0 0,4-1-1 0 0,-6 1 12 0 0,1 1 0 0 0,0-1 0 0 0,0 0 0 0 0,0 1 0 0 0,-1-1 0 0 0,1 1 11 0 0,-2-1 32 0 0,1 1-33 0 0,44-13 54 0 0,-14 3-64 0 0,-29 9 0 0 0,0 1 0 0 0,0-1 0 0 0,-1 0 0 0 0,1 0 0 0 0,0 1 0 0 0,0-1 0 0 0,0 1 0 0 0,-1 0 0 0 0,1-1 0 0 0,29-4 0 0 0,-8 1 0 0 0,-18 4 0 0 0,-4 0 0 0 0,0-1 0 0 0,0 1 0 0 0,0 0 0 0 0,0 0 0 0 0,0-1 0 0 0,0 0 0 0 0,0 1 0 0 0,0-1 0 0 0,3-1 0 0 0,-2 0 0 0 0,-1 1 0 0 0,1 0 0 0 0,0 0 0 0 0,-1 1 0 0 0,1-1 0 0 0,0 0 0 0 0,1 1 0 0 0,-1-1 0 0 0,0 1 0 0 0,0-1 0 0 0,0 1 0 0 0,0-1 0 0 0,0 1 0 0 0,0 0 0 0 0,0-1 0 0 0,1 1 0 0 0,-1 0 0 0 0,-1-1 11 0 0,-1 1 32 0 0,2 0-22 0 0,-2 0 21 0 0,24 0 33 0 0,0-1 53 0 0,-25 1-128 0 0,0 0 0 0 0,0 0 0 0 0,0 0 0 0 0,0 1 0 0 0,0-1 0 0 0,0 0 0 0 0,0 0 0 0 0,0 0 0 0 0,0 0 0 0 0,0 0 0 0 0,0 0 0 0 0,0 0 0 0 0,0 0 0 0 0,0 0 0 0 0,0 0 0 0 0,0 0 0 0 0,0 0 0 0 0,0 0 0 0 0,0 0 0 0 0,0 0 0 0 0,0 0 0 0 0,0 0 0 0 0,0 0 0 0 0,1 0 0 0 0,-1 0 0 0 0,0 0 0 0 0,0 0 0 0 0,0 0 0 0 0,0 0 0 0 0,0 0 0 0 0,0 0 0 0 0,0 0 0 0 0,0 0 0 0 0,0 0 0 0 0,0 0 0 0 0,0 0 0 0 0,0 0 0 0 0,0 0 0 0 0,0 0 0 0 0,0 0 0 0 0,0 0 0 0 0,0 0 0 0 0,0 0 0 0 0,0 0 0 0 0,0 0 0 0 0,0 0 0 0 0,0 0 0 0 0,0 0 0 0 0,0 0 0 0 0,1 0 0 0 0,-1 0 0 0 0,0 1 0 0 0,0-1 0 0 0,0 0 0 0 0,0 0 0 0 0,0 0 0 0 0,0 0 0 0 0,0 0 0 0 0,0 0 0 0 0,0 0 0 0 0,0 0 0 0 0,0 0 0 0 0,0 0 0 0 0,0 0 0 0 0,0 0 0 0 0,0 0 0 0 0,0 0 0 0 0,0 0 0 0 0,0 0 0 0 0,0 0 0 0 0,0 0 0 0 0,0 0 0 0 0,20-3 0 0 0,-18 3 0 0 0,0 0 11 0 0,-2 0 31 0 0,2-1-31 0 0,0 1-11 0 0,0 0 0 0 0,0 0 0 0 0,0 0 11 0 0,-1 0 31 0 0,1 0-31 0 0,0-1-11 0 0,0 1 0 0 0,0 1 0 0 0,0-1 0 0 0,0-1 0 0 0,1 1 0 0 0,-1 0 0 0 0,2 0 0 0 0,-6 1 0 0 0,27-9 0 0 0,-22 7 0 0 0,0 0 0 0 0,0 0 0 0 0,-1 1 0 0 0,1-1 0 0 0,0 0 0 0 0,0 0 0 0 0,0 1 0 0 0,-1 0 0 0 0,0 0 0 0 0,1 0 0 0 0,-1-1 0 0 0,1 0 0 0 0,0 1 0 0 0,0 0 0 0 0,0 0 0 0 0,0 0 0 0 0,32-3 0 0 0,-7 0 0 0 0,-26 3 0 0 0,0 0 0 0 0,0 0 0 0 0,0-1 0 0 0,1 1 0 0 0,-1 0 0 0 0,0 0 0 0 0,1 0 0 0 0,0 0 0 0 0,0 0 0 0 0,0 0 0 0 0,-1-1 0 0 0,1 1 0 0 0,0 0 0 0 0,0 0 0 0 0,0 0 0 0 0,-1 0 0 0 0,1 0 11 0 0,-2 0 31 0 0,1 0-31 0 0,1 0-11 0 0,-1 0 0 0 0,1 0 0 0 0,0 1 0 0 0,0 0 0 0 0,0-1 0 0 0,-1 1 0 0 0,1 0 11 0 0,-2-1 31 0 0,1 1-31 0 0,1-1-11 0 0,-1 1 0 0 0,1-1 0 0 0,0 0 0 0 0,-1 0 11 0 0,-2 0 210 0 0,0 0-168 0 0,3-1-41 0 0,-1-2-14 0 0,0-3 3 0 0,-1 3-1 0 0,-1 1 12 0 0,0 0 49 0 0,-1-1 57 0 0,0 0 27 0 0,1-11-73 0 0,0 11-72 0 0,0 1 0 0 0,0 0 0 0 0,0 2 0 0 0,-1-4-8 0 0,1 0 0 0 0,0 0 0 0 0,0 0 0 0 0,0 1 0 0 0,1-1 0 0 0,-1 0 0 0 0,3-7 0 0 0,-2 9 8 0 0,-1-1 0 0 0,1 1 0 0 0,-1 0 0 0 0,1-1 0 0 0,-1 2 11 0 0,0 0 31 0 0,0-1-19 0 0,1 1 37 0 0,-3-14 132 0 0,1 13-192 0 0,-1-3-134 0 0,-2-5 1645 0 0,-9 7-431 0 0,11 3-1158 0 0,2 0 131 0 0,-1-1 3 0 0,-5 0 282 0 0,-25 4-116 0 0,29-2-222 0 0,-1 0 53 0 0,2-1-10 0 0,-9-1-11 0 0,-15 0 568 0 0,22 1-600 0 0,0 0 0 0 0,1 0 0 0 0,-1 0 0 0 0,1 0 0 0 0,-1 0 0 0 0,0 0 11 0 0,-28-2 106 0 0,27 2-117 0 0,-31 1 0 0 0,33-1 0 0 0,0 1 0 0 0,0-1 0 0 0,0 0 0 0 0,0 0 0 0 0,0 0 0 0 0,-1 1 0 0 0,1-1 0 0 0,0 0 0 0 0,-56 7 424 0 0,8-2-400 0 0,25-4-24 0 0,-10-1 0 0 0,-40 5 0 0 0,73-4 0 0 0,1-1 0 0 0,-1 0 0 0 0,-40 3 0 0 0,25-3 0 0 0,-30 1 0 0 0,-119-6-64 0 0,106 1-60 0 0,32 1 88 0 0,4 0-61 0 0,17 2 45 0 0,1 0 0 0 0,-1 1 1 0 0,0 0-1 0 0,0 0 0 0 0,-11 2 0 0 0,4-2 76 0 0,1 1-112 0 0,13 0 19 0 0,1 11-1174 0 0,0 1 787 0 0,1 0 0 0 0,0-1 0 0 0,7 21 0 0 0,-4-16 56 0 0,2 12 192 0 0,11 32-508 0 0,-18-60 645 0 0,0-11-1853 0 0,2 0 1906 0 0,0 0 1 0 0,3-12-1 0 0,-3 11-28 0 0,1 2-212 0 0,0-1 1 0 0,6-11 0 0 0,-4 12 152 0 0,-2-1 1 0 0,1 1 0 0 0,2-14 2491 0 0,9 22-4080 0 0,-1-1 960 0 0,1 0 1 0 0,26-9 0 0 0,-6 2 2 0 0,-12 3 751 0 0,-15 4-5 0 0,0-1 0 0 0,1 1 0 0 0,-1 1 1 0 0,1 0-1 0 0,11 0 0 0 0,-18 1-6 0 0,0 0-10 0 0,26 3-52 0 0,-27-3 111 0 0,4 1 678 0 0,-3-1-667 0 0,0 0-60 0 0,0 1 2 0 0,-1-1 36 0 0,54-4 1308 0 0,-53 4-1344 0 0,26-4 496 0 0,54 3-372 0 0,-80 1-136 0 0,-1 0 12 0 0,0 0 36 0 0,0 0-25 0 0,-11-1 5557 0 0,-3 1-3811 0 0,-35-2-2289 0 0,31 1 520 0 0,12 0 0 0 0,-10 0 0 0 0,-19 2 0 0 0,-61 5 128 0 0,7 7-128 0 0,74-11-133 0 0,1 0 0 0 0,0 2 0 0 0,0-1 0 0 0,0 2 0 0 0,0 0 0 0 0,0 0 0 0 0,1 1 0 0 0,0 1 0 0 0,1 0 0 0 0,-1 0 0 0 0,1 1 0 0 0,1 1 0 0 0,-1 0 0 0 0,-9 11 0 0 0,14-12 36 0 0,6-8 37 0 0,12-16-5546 0 0,-4 6 5159 0 0,1 1 1 0 0,0 0-1 0 0,0 0 1 0 0,12-8 0 0 0,6 0-2470 0 0,-29 19 3511 0 0,0 0 0 0 0,0-1 0 0 0,0 1 0 0 0,0 0 0 0 0,0 0 0 0 0,1 0 0 0 0,-3 3 0 0 0,0 1-537 0 0,-6 6-198 0 0,-16 25 0 0 0,23-32 106 0 0,1 0 1 0 0,-1 1-1 0 0,1-1 0 0 0,0 1 0 0 0,0 0 1 0 0,0-1-1 0 0,1 1 0 0 0,-1 8 0 0 0,2-13 24 0 0,0 0-134 0 0,9 0-3112 0 0,-2-4 2889 0 0,-1 0 1 0 0,0 0 0 0 0,0-1-1 0 0,-1 0 1 0 0,1 0-1 0 0,8-9 1 0 0,28-33 721 0 0,-23 24 365 0 0,-2 1 718 0 0,-17 21-1561 0 0,-9 16 2356 0 0,-59 75-502 0 0,21-31-910 0 0,46-58-881 0 0,19-7-1876 0 0,-7-2 1817 0 0,0 0 0 0 0,-1-1 0 0 0,0 0-1 0 0,0-1 1 0 0,0 0 0 0 0,7-11 0 0 0,-3 5 174 0 0,19-16 0 0 0,24-12 932 0 0,-59 44-774 0 0,0 0 1 0 0,1 0-1 0 0,-1 0 0 0 0,0 0 1 0 0,0 0-1 0 0,1 1 1 0 0,-1-1-1 0 0,-1 3 0 0 0,-2 0 67 0 0,-15 14-250 0 0,2 0-1 0 0,0 2 1 0 0,-23 31 0 0 0,-18 20 292 0 0,57-68-1426 0 0,3-2 223 0 0,10-6-327 0 0,13-12 200 0 0,106-113 981 0 0,-114 114 48 0 0,-4 6 177 0 0,18-23 2886 0 0,-32 34-2827 0 0,0 0 1 0 0,0 0 0 0 0,0 0-1 0 0,0 0 1 0 0,1 0-1 0 0,-1 1 1 0 0,0-1 0 0 0,1 1-1 0 0,-1-1 1 0 0,-1 4-1 0 0,-3 0-157 0 0,-24 23-396 0 0,0 1 0 0 0,2 1 0 0 0,-28 39 0 0 0,54-65-1229 0 0,5-5 464 0 0,10-12 3 0 0,20-20 882 0 0,-1 5 175 0 0,-23 21 164 0 0,-1 0-1 0 0,0 0 1 0 0,-1-1 0 0 0,1 0 0 0 0,7-13 395 0 0,-21 18 1000 0 0,-4-1-480 0 0,2 4-981 0 0,0 0 0 0 0,0 1 1 0 0,0 0-1 0 0,0 1 0 0 0,1-1 1 0 0,-1 1-1 0 0,0 1 0 0 0,1 0 1 0 0,0 0-1 0 0,-1 0 0 0 0,-9 7 1 0 0,16-10-157 0 0,18-11-3599 0 0,-6 4 3280 0 0,0 0 0 0 0,22-9 0 0 0,-21 11 407 0 0,-1-1 0 0 0,21-13 3655 0 0,-52 23-1573 0 0,13-2-2286 0 0,-1 1-1 0 0,1 0 0 0 0,0 0 0 0 0,0 0 0 0 0,0 1 0 0 0,1 0 0 0 0,-1 1 0 0 0,1-1 1 0 0,0 1-1 0 0,-9 10 0 0 0,22-5-3005 0 0,-4-10 3033 0 0,0 1 1 0 0,0-1-1 0 0,0 0 1 0 0,0 0-1 0 0,0 0 1 0 0,1 0-1 0 0,-1 0 1 0 0,0-1-1 0 0,0 1 1 0 0,0-1-1 0 0,0 0 1 0 0,0 0-1 0 0,3-1 1 0 0,36-19-1578 0 0,-20 8 3671 0 0,-34 28 1846 0 0,-40 33-3329 0 0,34-33-483 0 0,-23 26-1 0 0,40-41-21 0 0,1 1 0 0 0,0-1 0 0 0,-1 0 0 0 0,1 1 1 0 0,-1-1-1 0 0,1 1 0 0 0,0-1 0 0 0,-1 0 0 0 0,1 1 0 0 0,0-1 0 0 0,0 1 0 0 0,-1-1 0 0 0,1 1 0 0 0,0-1 0 0 0,0 1 0 0 0,0-1 0 0 0,-1 1 0 0 0,1-1 0 0 0,0 1 1 0 0,0 0-1 0 0,9-4-974 0 0,15-12 264 0 0,57-52 752 0 0,-16 12 1952 0 0,-83 67 269 0 0,-39 37-2121 0 0,26-21-101 0 0,27-25-17 0 0,-7 7-46 0 0,0 0-1 0 0,1 0 1 0 0,-1 1 0 0 0,-9 15-1 0 0,20-26-156 0 0,8-2-936 0 0,1-1 525 0 0,0-1 1 0 0,-1 0-1 0 0,0 0 1 0 0,0 0-1 0 0,14-11 0 0 0,43-41 1150 0 0,-19 16-656 0 0,-19 18 998 0 0,-46 31 1984 0 0,-12 13-2633 0 0,0 0 0 0 0,-44 45-1 0 0,39-33-294 0 0,35-34-96 0 0,9-2-1109 0 0,0-1 694 0 0,-1 1 0 0 0,1-2 0 0 0,-1 1 1 0 0,0-1-1 0 0,11-8 0 0 0,37-35 807 0 0,-4 4-278 0 0,-15 14 62 0 0,-23 17 40 0 0,1 1-1 0 0,15-9 2597 0 0,-47 35-55 0 0,-39 34-2604 0 0,39-35-38 0 0,1 0 0 0 0,0 2 0 0 0,-17 21 0 0 0,21-21-128 0 0,12-16 71 0 0,20-9-2806 0 0,163-131 1961 0 0,-217 168 6040 0 0,8-6-5796 0 0,-30 33 0 0 0,52-48-799 0 0,6-5 442 0 0,11-5-75 0 0,18-13 610 0 0,-12 3 490 0 0,21-20 0 0 0,-22 19 372 0 0,20-15 2558 0 0,-40 30-2411 0 0,0 0 1 0 0,0 0 0 0 0,0 0 0 0 0,0 1-1 0 0,1-1 1 0 0,-5 4 0 0 0,-27 26-1292 0 0,21-19 774 0 0,-68 60-1303 0 0,84-72-333 0 0,0-1 1569 0 0,1 1-1 0 0,-1-1 1 0 0,0 0-1 0 0,1 0 1 0 0,-1 0-1 0 0,0-1 1 0 0,0 1-1 0 0,0-1 1 0 0,0 0-1 0 0,4-2 1 0 0,31-28-1348 0 0,-27 22 1315 0 0,63-48 700 0 0,-63 50 1797 0 0,-29 12 1185 0 0,-8 10-3323 0 0,-43 29 0 0 0,13-8-214 0 0,45-28 15 0 0,-2 0 18 0 0,1 1 0 0 0,0 0 1 0 0,0 1-1 0 0,-13 11 0 0 0,28-19-1298 0 0,-2-1 1080 0 0,0 0 1 0 0,0 0 0 0 0,1 0 0 0 0,-1-1-1 0 0,0 1 1 0 0,0 0 0 0 0,1-1 0 0 0,0 0 0 0 0,21-10-148 0 0,-1-1 1 0 0,0-2 0 0 0,-1 0 0 0 0,20-17 0 0 0,4-3 17 0 0,-43 33 322 0 0,74-49 1723 0 0,-82 52-1380 0 0,-1 1 0 0 0,1 0 1 0 0,0 0-1 0 0,1 1 0 0 0,-1 0 0 0 0,-9 8 0 0 0,1-1 12 0 0,-6 5-381 0 0,-31 32 1 0 0,42-39 12 0 0,9-9-155 0 0,3 2-1984 0 0,-3-2 2057 0 0,0 0 0 0 0,1 0 1 0 0,-1 0-1 0 0,0 1 1 0 0,1-1-1 0 0,-1 0 1 0 0,1 0-1 0 0,-1 0 0 0 0,0 0 1 0 0,1 0-1 0 0,-1 0 1 0 0,1 0-1 0 0,-1 0 1 0 0,0-1-1 0 0,1 1 0 0 0,-1 0 1 0 0,1 0-1 0 0,-1 0 1 0 0,13-3-667 0 0,-1-3 637 0 0,0-1 0 0 0,0 0 0 0 0,14-12 1 0 0,9-5-24 0 0,-22 16 182 0 0,-4 3 56 0 0,0 0 1 0 0,-1-1-1 0 0,14-11 3166 0 0,-44 26 366 0 0,-9 11-3908 0 0,20-12 309 0 0,1-2-159 0 0,0 1 0 0 0,1 1 0 0 0,0 0 0 0 0,0 0 0 0 0,-10 13-1 0 0,19-20 8 0 0,1-1-626 0 0,-1 0 658 0 0,0 1 0 0 0,1-1 1 0 0,-1 0-1 0 0,0 0 0 0 0,1 0 1 0 0,-1 0-1 0 0,1 0 0 0 0,-1 0 1 0 0,0 0-1 0 0,1 0 0 0 0,-1 0 1 0 0,0 0-1 0 0,1 0 0 0 0,-1 0 1 0 0,1 0-1 0 0,-1 0 0 0 0,0 0 1 0 0,1 0-1 0 0,-1 0 1 0 0,0-1-1 0 0,1 1 0 0 0,-1 0 1 0 0,1-1-1 0 0,10-3-779 0 0,8-7 495 0 0,0 0-1 0 0,24-21 1 0 0,18-12 2072 0 0,-63 45-1382 0 0,-1 0 0 0 0,1 0 0 0 0,0-1 0 0 0,0 2 0 0 0,0-1 1 0 0,0 0-1 0 0,0 0 0 0 0,0 1 0 0 0,0-1 0 0 0,-3 4 0 0 0,-2 1-64 0 0,-21 14-323 0 0,-42 40-1 0 0,70-60-11 0 0,4 0-614 0 0,1-1 334 0 0,-1 0 0 0 0,0 1 0 0 0,1-2 0 0 0,-1 1 1 0 0,0 0-1 0 0,0-1 0 0 0,0 0 0 0 0,0 0 0 0 0,4-2 0 0 0,37-29 438 0 0,-26 18-214 0 0,35-23 1643 0 0,-73 55 1132 0 0,-29 30-2590 0 0,27-25-63 0 0,21-22-90 0 0,9-3-2000 0 0,0 0 1442 0 0,-1-1 0 0 0,1 0 0 0 0,0 0 0 0 0,10-8 0 0 0,39-31 1286 0 0,-53 40-750 0 0,15-14 2406 0 0,-34 23 269 0 0,3-1-2541 0 0,1 2 1 0 0,1-1 0 0 0,-1 1-1 0 0,1 1 1 0 0,0 0 0 0 0,-14 16-1 0 0,23-24-63 0 0,2 0-662 0 0,1 0 397 0 0,-1-1 0 0 0,0 1 0 0 0,1-1 0 0 0,-1 0 0 0 0,0 0 0 0 0,1 1 0 0 0,-1-1 0 0 0,0-1 0 0 0,0 1 0 0 0,0 0 0 0 0,3-3 1 0 0,4-1-89 0 0,78-47 4005 0 0,-89 53-3335 0 0,0 0 1 0 0,0 1 0 0 0,0-1 0 0 0,1 1 0 0 0,-1-1 0 0 0,0 1-1 0 0,1 0 1 0 0,-3 3 0 0 0,-4 3-261 0 0,-16 14-149 0 0,13-14 99 0 0,1 1 1 0 0,-14 16-1 0 0,24-25 4 0 0,21-3-3251 0 0,-13-1 3094 0 0,-1 1 0 0 0,0-1 0 0 0,1 0 0 0 0,11-10 0 0 0,-12 9 232 0 0,1-1-1 0 0,-1 1 1 0 0,1 1 0 0 0,13-6 1824 0 0,-23 11-1593 0 0,0 0 1 0 0,0 0-1 0 0,0 0 1 0 0,0 0 0 0 0,0 1-1 0 0,0-1 1 0 0,0 1-1 0 0,-3 2 1 0 0,0 1 93 0 0,-40 38-354 0 0,44-43-81 0 0,6-1-1126 0 0,-1 0 755 0 0,0 0 1 0 0,0-1-1 0 0,0 1 0 0 0,0-1 1 0 0,0 0-1 0 0,6-4 0 0 0,10-9 382 0 0,-10 7 76 0 0,0 1 1 0 0,0 0-1 0 0,0 1 1 0 0,12-5-1 0 0,-20 10 2187 0 0,-6 3-2044 0 0,-1-1 1 0 0,0 1 0 0 0,1 1 0 0 0,-1-1-1 0 0,1 1 1 0 0,0-1 0 0 0,-8 7 0 0 0,3 0 305 0 0,-17 18 0 0 0,26-27-456 0 0,0 0 0 0 0,1 0 0 0 0,-1 0 0 0 0,0 0 0 0 0,0 0 0 0 0,0 0 0 0 0,0 0 0 0 0,0 0 1 0 0,0 0-1 0 0,0 0 0 0 0,0 0 0 0 0,0 0 0 0 0,0 0 0 0 0,0 0 0 0 0,0 0 0 0 0,0 0 0 0 0,0 0 0 0 0,0 0 0 0 0,1 0 0 0 0,-1 0 0 0 0,0 0 0 0 0,0 0 0 0 0,0 0 0 0 0,0 0 0 0 0,0 0 0 0 0,0 0 0 0 0,0 0 0 0 0,0 0 0 0 0,0 1 0 0 0,0-1 0 0 0,0 0 0 0 0,0 0 1 0 0,0 0-1 0 0,0 0 0 0 0,0 0 0 0 0,0 0 0 0 0,0 0 0 0 0,0 0 0 0 0,0 0 0 0 0,0 0 0 0 0,0 0 0 0 0,0 0 0 0 0,0 0 0 0 0,0 0 0 0 0,0 1 0 0 0,0-1 0 0 0,0 0 0 0 0,0 0 0 0 0,0 0 0 0 0,0 0 0 0 0,0 0 0 0 0,0 0 0 0 0,0 0 0 0 0,0 0 0 0 0,0 0 0 0 0,0 0 1 0 0,0 0-1 0 0,-1 0 0 0 0,1 0 0 0 0,0 0 0 0 0,0 0 0 0 0,0 0 0 0 0,0 0 0 0 0,0 0 0 0 0,9-2-1132 0 0,11-6-540 0 0,52-36 4386 0 0,-89 60-828 0 0,15-13-1864 0 0,1-3-106 0 0,0 1 1 0 0,1 0 0 0 0,-1 0 0 0 0,0-1 0 0 0,1 1 0 0 0,-1 0 0 0 0,0-1 0 0 0,0 1 0 0 0,0-1 0 0 0,1 1 0 0 0,-3 0 0 0 0,5-1-33 0 0,0 1 0 0 0,0-1 0 0 0,-1 0 0 0 0,1 1 0 0 0,0-1 0 0 0,0 0 0 0 0,0 0 1 0 0,0-1-1 0 0,0 1 0 0 0,0 0 0 0 0,0-1 0 0 0,-1 1 0 0 0,1-1 0 0 0,0 1 0 0 0,2-2 0 0 0,0-1 126 0 0,1 0-1 0 0,-1 0 1 0 0,1 0 0 0 0,-1-1-1 0 0,5-5 1550 0 0,-10 10-1503 0 0,0-1-1 0 0,0 1 1 0 0,0-1-1 0 0,1 1 1 0 0,-1 0-1 0 0,0 0 1 0 0,1-1-1 0 0,-1 1 1 0 0,1 0 0 0 0,-1 0-1 0 0,1 0 1 0 0,-1 0-1 0 0,1 0 1 0 0,-1 1-1 0 0,-4 6-188 0 0,5-8 80 0 0,15 3-3343 0 0,-14-3 3416 0 0,1-1-9 0 0,-1 1 1 0 0,0 0-1 0 0,0-1 1 0 0,0 1 0 0 0,0-1-1 0 0,0 1 1 0 0,0-1-1 0 0,0 0 1 0 0,0 1-1 0 0,0-1 1 0 0,0 0-1 0 0,0 0 1 0 0,0 0 0 0 0,0 0-1 0 0,0 0 1 0 0,-1 1-1 0 0,2-4 1 0 0,-1 4 61 0 0,-1 0-11 0 0,1-2-33 0 0,-1 2 10 0 0,2 2-75 0 0,0 0 48 0 0,-1 0 0 0 0,1 0 1 0 0,-1 0-1 0 0,1 0 0 0 0,-1 1 0 0 0,0-1 1 0 0,0 0-1 0 0,0 1 0 0 0,0-1 1 0 0,0 4-1 0 0,1-3 26 0 0,-2-2 87 0 0,0-1-63 0 0,2 2-44 0 0,0-1-24 0 0,-2 0-45 0 0,2-1 55 0 0,-1 0 61 0 0,-1 0-24 0 0,0 0-1 0 0,1 0 1 0 0,-1-1-1 0 0,0 1 0 0 0,1 0 1 0 0,-1 0-1 0 0,0 0 1 0 0,0 0-1 0 0,1-1 1 0 0,-1 1-1 0 0,0 0 0 0 0,0 0 1 0 0,0-1-1 0 0,1 1 1 0 0,-1 0-1 0 0,0-1 1 0 0,0 1-1 0 0,0 0 1 0 0,0 0-1 0 0,0-1 0 0 0,1 1 1 0 0,-1 0-1 0 0,0-1 1 0 0,0 1-1 0 0,0 0 1 0 0,0-1-1 0 0,0 1 1 0 0,0 0-1 0 0,0-1 0 0 0,0 1 1 0 0,0 0-1 0 0,0-1 1 0 0,0 1-1 0 0,0 0 1 0 0,-1-1-1 0 0,1 1 0 0 0,0-1 1 0 0,-2-13 221 0 0,2 14-246 0 0,0-2 2 0 0,-1-3 143 0 0,0-1-1 0 0,-1 1 1 0 0,0-1 0 0 0,-4-9 346 0 0</inkml:trace>
</inkml:ink>
</file>

<file path=ppt/ink/ink6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6:39.841"/>
    </inkml:context>
    <inkml:brush xml:id="br0">
      <inkml:brushProperty name="width" value="0.1" units="cm"/>
      <inkml:brushProperty name="height" value="0.1" units="cm"/>
      <inkml:brushProperty name="color" value="#5B2D90"/>
    </inkml:brush>
  </inkml:definitions>
  <inkml:trace contextRef="#ctx0" brushRef="#br0">86 378 3679 0 0,'0'0'16519'0'0,"-16"9"-16028"0"0,8-3-989 0 0,1 0 1 0 0,0 0 0 0 0,0 0 0 0 0,1 1 0 0 0,-1 0 0 0 0,2 1 0 0 0,-1-1 0 0 0,1 1 0 0 0,-6 11 449 0 0,23-35-1408 0 0,20-23 1008 0 0,14-19 291 0 0,6-13 1064 0 0,-72 88 2527 0 0,11-6-3605 0 0,-14 20-1 0 0,15-20 36 0 0,0 0 0 0 0,-9 10-1 0 0,-24 25 228 0 0,33-37-3518 0 0,17-20 2676 0 0,19-19 1 0 0,-18 20 778 0 0,0 0 1 0 0,9-13-1 0 0,9-14-64 0 0,16-24 5072 0 0,-46 61-4873 0 0,-1 1 0 0 0,1-1 0 0 0,-1 1 0 0 0,1 0 0 0 0,-1 0 0 0 0,1 0 0 0 0,0 0 0 0 0,0 0 0 0 0,-1 1 0 0 0,1-1 0 0 0,0 1-1 0 0,0-1 1 0 0,-2 3 0 0 0,-23 26-1004 0 0,6-5 102 0 0,-29 28 0 0 0,35-39 173 0 0,15-14 485 0 0,29-26-2004 0 0,-16 10 3072 0 0,16-28 0 0 0,-11 16-975 0 0,40-46 916 0 0,-19 30-732 0 0,-25 30-62 0 0,20-27 0 0 0,-25 29-54 0 0,0 0 0 0 0,1 0 0 0 0,13-11 0 0 0,-3 2-80 0 0,-19 19 0 0 0,0 1 12 0 0,0 0 48 0 0,0 0 0 0 0,0 0-48 0 0,0 0-12 0 0,1 0 0 0 0,-1-1 0 0 0,0 1 0 0 0,1 0 0 0 0,-1 1-12 0 0,-1-1-36 0 0,1 0 26 0 0,0 0-21 0 0,0 0 8 0 0,11-2-5 0 0,5 3-98 0 0,-14 0 95 0 0,1 1 41 0 0,1 1 0 0 0,-1-2 0 0 0,1 1 1 0 0,0 0-1 0 0,5-1 0 0 0,-6 0 2 0 0,9-1 0 0 0,50-7 192 0 0,-23 5-192 0 0,-38 3 0 0 0,0 0 11 0 0,-2 0 32 0 0,2 0-33 0 0,36-2 108 0 0,31 7 588 0 0,-58-4-560 0 0,-1-1-1 0 0,20-2 0 0 0,-30 2-83 0 0,30-4 160 0 0,-28 4-222 0 0,-1-1 11 0 0,0 1 42 0 0,-1 0 1 0 0,5-1 1588 0 0,-5 5-1636 0 0,-1-1 0 0 0,0 1 0 0 0,0-1 0 0 0,0 1 0 0 0,-1-1 0 0 0,1 0 0 0 0,-1 0 0 0 0,1 1 1 0 0,-5 3-1 0 0,0 4-3 0 0,-5 9-16 0 0,2 1 1 0 0,0 0-1 0 0,1 0 0 0 0,-5 28 0 0 0,-13 74 77 0 0,9-17 64 0 0,17-101-128 0 0,-1 0 0 0 0,1 0 0 0 0,0 0 0 0 0,0 0 0 0 0,1 0 0 0 0,-1 0 0 0 0,1 0 0 0 0,0 0 0 0 0,2 6 0 0 0,-2-9 0 0 0,7 20 67 0 0,1-2-1 0 0,20 37 1 0 0,-27-54-50 0 0,-1-1-1 0 0,0 1 0 0 0,1-1 1 0 0,-1 1-1 0 0,0 0 1 0 0,0 4-1 0 0,0-4-1 0 0,0-1 1 0 0,-1 0-1 0 0,1 0 0 0 0,0 0 1 0 0,0 0-1 0 0,0 0 0 0 0,0 0 1 0 0,0 0-1 0 0,3 3 0 0 0,7 14 58 0 0,13 17 58 0 0,25 19 199 0 0,-6-9-132 0 0,-30-29-132 0 0,-7-10-52 0 0,0 0 0 0 0,1 0 0 0 0,-1 0 0 0 0,17 10 2240 0 0,-24-19-2235 0 0,0 0 0 0 0,0 0 0 0 0,-1 0 0 0 0,1 0 0 0 0,0 0 0 0 0,-1 0 0 0 0,1 0 0 0 0,-1 0-1 0 0,1 1 1 0 0,-1-1 0 0 0,0 1 0 0 0,-3-3 0 0 0,-1-2-1 0 0,-50-61-218 0 0,16 26 72 0 0,35 35 166 0 0,3 4-30 0 0,1 0 1 0 0,-1 0-1 0 0,0 0 0 0 0,1 0 1 0 0,-1 0-1 0 0,0 0 0 0 0,0 1 1 0 0,0-1-1 0 0,-5-1 0 0 0,29 18-2217 0 0,15 9 2159 0 0,-29-20 32 0 0,0 0 0 0 0,-1 1-1 0 0,0 0 1 0 0,11 10 0 0 0,54 66 135 0 0,-55-67 0 0 0,-12-11-84 0 0,0 0 0 0 0,0 1 1 0 0,-1 0-1 0 0,0 0 0 0 0,0 0 0 0 0,0 0 1 0 0,0 1-1 0 0,5 7 0 0 0,-8-10-33 0 0,0 0 0 0 0,27 36 0 0 0,-26-37 0 0 0,-1 1 0 0 0,0 0 0 0 0,1-1 0 0 0,-1 1 0 0 0,0-1 11 0 0,1 1 31 0 0,11 12-31 0 0,12 12 64 0 0,-25-26-33 0 0,8 13 1111 0 0,-16-19 328 0 0,4 3-1880 0 0,0 0 368 0 0,1-1-1 0 0,-1 1 1 0 0,0-1 0 0 0,-3-3-1 0 0,-6-8-35 0 0,-5-9-80 0 0,18 24 93 0 0,0 0-5 0 0,-1-1 47 0 0,0-1 12 0 0,-10-21-11 0 0,11 23-45 0 0,5 3-1478 0 0,0-1 1506 0 0,0 2 0 0 0,-1-1 0 0 0,6 5 0 0 0,6 6-3 0 0,-12-10 94 0 0,0 0 1 0 0,0 1-1 0 0,0 0 0 0 0,5 9 0 0 0,1 0 5 0 0,14 16-68 0 0,-20-25 35 0 0,0 1-1 0 0,0-1 1 0 0,5 10 0 0 0,3 19 146 0 0,-4-10-122 0 0,-4-8 2 0 0,10 23 0 0 0,-12-36-87 0 0,0 3 41 0 0,0 0 0 0 0,0-1 0 0 0,0 1 0 0 0,0 0 0 0 0,0 10 0 0 0,-1-5 99 0 0,-1 0 0 0 0,0 0 0 0 0,-1 0 0 0 0,0 0 0 0 0,0 0-1 0 0,-6 15 1 0 0,4-9-12 0 0,1-11-244 0 0,0 0-1 0 0,0 0 1 0 0,-1 0 0 0 0,-4 9-1 0 0</inkml:trace>
</inkml:ink>
</file>

<file path=ppt/ink/ink6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6:45.121"/>
    </inkml:context>
    <inkml:brush xml:id="br0">
      <inkml:brushProperty name="width" value="0.1" units="cm"/>
      <inkml:brushProperty name="height" value="0.1" units="cm"/>
      <inkml:brushProperty name="color" value="#5B2D90"/>
    </inkml:brush>
  </inkml:definitions>
  <inkml:trace contextRef="#ctx0" brushRef="#br0">3 1 4143 0 0,'6'5'8159'0'0,"-6"-4"-7823"0"0,-1 0 0 0 0,0 0 0 0 0,0 0 0 0 0,1 0 0 0 0,-1 0-1 0 0,1 0 1 0 0,-1 0 0 0 0,1 0 0 0 0,-1 0 0 0 0,0 2 0 0 0,1 0-205 0 0,-1-1 1 0 0,1 1-1 0 0,0-1 1 0 0,0 1-1 0 0,0 0 1 0 0,0-1-1 0 0,1 6 0 0 0,1-3-118 0 0,-1 1-1 0 0,1-1 1 0 0,0 0-1 0 0,0 1 0 0 0,1-1 1 0 0,2 5-1 0 0,3-1 174 0 0,-6-6 474 0 0,0-2-650 0 0,11 15 846 0 0,-3 0-446 0 0,13 18 1471 0 0,-20-30-1862 0 0,0 0 0 0 0,0 0 0 0 0,0-1 0 0 0,0 1 0 0 0,0-1 0 0 0,7 6 0 0 0,13 13 552 0 0,-23-22-570 0 0,0 0 0 0 0,0 0 0 0 0,0 0 0 0 0,0 0 0 0 0,0 0 0 0 0,0 0 0 0 0,0 0 0 0 0,0 0 0 0 0,0 0 0 0 0,0 0 0 0 0,0 0 0 0 0,0 0 0 0 0,0 0 0 0 0,0 0-1 0 0,0 0 1 0 0,0 0 0 0 0,0 0 0 0 0,0 0 0 0 0,0 0 0 0 0,0 0 0 0 0,0 0 0 0 0,0 0 0 0 0,0 0 0 0 0,0 0 0 0 0,-1 0 0 0 0,1 0 0 0 0,0 1 0 0 0,0-1 0 0 0,0 0 0 0 0,0 0 0 0 0,0 0 0 0 0,0 0 0 0 0,0 0 0 0 0,0 0 0 0 0,0 0 0 0 0,0 0 0 0 0,0 0 0 0 0,0 0 0 0 0,0 0 0 0 0,0 0 0 0 0,0 0 0 0 0,0 0 0 0 0,0 0 0 0 0,0 0 0 0 0,0 0 0 0 0,0 0 0 0 0,0 0 0 0 0,0 0 0 0 0,0 0 0 0 0,0 0 0 0 0,0 0 0 0 0,14 12 465 0 0,-13-11-466 0 0,1 0 0 0 0,-1 0 11 0 0,12 9 42 0 0,-12-9-53 0 0,1 1 0 0 0,21 13 81 0 0,19 9-34 0 0,-35-19-12 0 0,0-1-1 0 0,0 0 1 0 0,1-1-1 0 0,11 4 1 0 0,4 1-16 0 0,-21-7-19 0 0,0-1 0 0 0,0 1 13 0 0,-1 0 51 0 0,1 0 3 0 0,21 10 333 0 0,-19-8-305 0 0,5 3 141 0 0,20 3-103 0 0,-2-5-133 0 0,-19-3 0 0 0,-4 0 0 0 0,1-1 0 0 0,-1 1 0 0 0,0 0 0 0 0,8 3 0 0 0,3-1 72 0 0,25-1-136 0 0,-24-3 64 0 0,1 0 0 0 0,-1-1 0 0 0,16-4 0 0 0,-27 5 0 0 0,24-7 0 0 0,-10 4 64 0 0,19-7-128 0 0,-6-2 64 0 0,-30 13 0 0 0,0 0 0 0 0,-1 0 0 0 0,1 0 0 0 0,-1-1 0 0 0,1 1 0 0 0,-1 0 0 0 0,1-1 0 0 0,-1 1 0 0 0,1-1 0 0 0,1-1 0 0 0,19-8 0 0 0,-20 9 0 0 0,0 0 0 0 0,16-8 192 0 0,-16 9-192 0 0,-1-1 0 0 0,8-5 0 0 0,0 0 0 0 0,6 0 0 0 0,5-5 11 0 0,-18 10 31 0 0,0 0-51 0 0,4 0 27 0 0,-1-1 0 0 0,1-1 0 0 0,-1 1 0 0 0,1-1 0 0 0,-1 0 1 0 0,0 0-1 0 0,0 0 0 0 0,6-6 0 0 0,-10 8 40 0 0,0 0-58 0 0,-1 1-58 0 0,1-1 43 0 0,1 0 15 0 0,-1-1 0 0 0,11-8 117 0 0,-12 10-170 0 0,0-1 0 0 0,2 0 53 0 0,-1 0 42 0 0,2-1-35 0 0,-2 2-6 0 0,0-1 0 0 0,-1 1 0 0 0,1 0 0 0 0,0-1 0 0 0,-1 1 0 0 0,1-1 0 0 0,0 1 0 0 0,-1 0 0 0 0,1-1 0 0 0,-1 1 0 0 0,1-1 0 0 0,-1 0 0 0 0,1 1 0 0 0,-1-1 0 0 0,1 1 0 0 0,-1-1 0 0 0,0 0 0 0 0,1 1 0 0 0,-1-2 0 0 0,1 0-1 0 0,1 1 0 0 0,-1-1 0 0 0,38-36 0 0 0,-6 4 0 0 0,-32 33 0 0 0,16-19 23 0 0,-14 17-18 0 0,0 0 1 0 0,0 0 0 0 0,-1 0 0 0 0,0 0 0 0 0,0 0 0 0 0,2-4 0 0 0,-1 2-30 0 0,-2 3-88 0 0,0 0-1 0 0,-1 0 1 0 0,1 1-1 0 0,0-1 1 0 0,0 0-1 0 0,-1 0 1 0 0,1 0-1 0 0,-1 0 1 0 0,0 1-1 0 0,0-1 1 0 0,1 0-1 0 0,-1-2 0 0 0,-1-3-784 0 0</inkml:trace>
</inkml:ink>
</file>

<file path=ppt/ink/ink6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6:58.183"/>
    </inkml:context>
    <inkml:brush xml:id="br0">
      <inkml:brushProperty name="width" value="0.1" units="cm"/>
      <inkml:brushProperty name="height" value="0.1" units="cm"/>
      <inkml:brushProperty name="color" value="#5B2D90"/>
    </inkml:brush>
  </inkml:definitions>
  <inkml:trace contextRef="#ctx0" brushRef="#br0">131 1267 7399 0 0,'-10'-14'6521'0'0,"10"14"-6195"0"0,-1-1 0 0 0,-1 0 0 0 0,-24-8 3201 0 0,14 5-3663 0 0,8 3 691 0 0,-13-6 532 0 0,17 7-1163 0 0,-1-1 60 0 0,0 0 16 0 0,-1 0 0 0 0,1 0 0 0 0,0 0-13 0 0,0 0-51 0 0,1 1 8 0 0,-1-1 45 0 0,0 0 11 0 0,-7-13-10 0 0,3-2-33 0 0,-3-11-16 0 0,8 27 134 0 0,0 0-6 0 0,-10-36 283 0 0,5 19-1034 0 0,6 30-17 0 0,4 43 816 0 0,-4-43-210 0 0,1-7-55 0 0,2 3 1397 0 0,-11-24-929 0 0,3 4-352 0 0,1-1 0 0 0,1 0 0 0 0,-1-20 0 0 0,0 22 32 0 0,2 8 0 0 0,1 1 0 0 0,-1-1 0 0 0,1 0 0 0 0,-1 1 0 0 0,1-1 0 0 0,-1 0 0 0 0,1 0 0 0 0,0 0 0 0 0,0 1 0 0 0,0-3 0 0 0,-1-9-51 0 0,1 0 0 0 0,1 0 0 0 0,0 0-1 0 0,5-20 1 0 0,-5 28 174 0 0,1-18-118 0 0,0 3-5 0 0,-2 18 0 0 0,0 0 0 0 0,1-7 5 0 0,0 7 26 0 0,-1-1 0 0 0,0 1 0 0 0,1-1 0 0 0,-1 1 0 0 0,1-1 0 0 0,0 1 0 0 0,2-5 103 0 0,-3 2 450 0 0,1 4-584 0 0,22-42-124 0 0,-16 27 124 0 0,-4 6 0 0 0,1 0 0 0 0,7-11 0 0 0,-10 19 0 0 0,-1 1 0 0 0,1-1 0 0 0,0 1 0 0 0,-1-1 0 0 0,1 1 0 0 0,0 0 0 0 0,0-1 0 0 0,0 1 0 0 0,0 0 0 0 0,0 0 0 0 0,0 0 0 0 0,0 0 0 0 0,1 0 0 0 0,0-1 0 0 0,6-4 0 0 0,-2 1 0 0 0,1-1 0 0 0,-2 0 0 0 0,1 0 0 0 0,-1-1 0 0 0,9-12 0 0 0,-11 15 0 0 0,0 0 0 0 0,-1 1 0 0 0,1 0 0 0 0,-1-1 0 0 0,0 0 0 0 0,2-4 0 0 0,6-10 0 0 0,-5 10 25 0 0,18-25 118 0 0,-22 32-143 0 0,25-27 0 0 0,14-5 0 0 0,-34 29 0 0 0,14-15 0 0 0,-15 13-29 0 0,-3 3 115 0 0,0 1 1 0 0,1-1-1 0 0,0 0 1 0 0,-1 1-1 0 0,1-1 1 0 0,6-3-1 0 0,-8 5-86 0 0,1 0 0 0 0,0 0 0 0 0,-1 0 0 0 0,1 0 0 0 0,0 0 0 0 0,0 0 0 0 0,0 0 0 0 0,8-5 0 0 0,16-9 0 0 0,-19 13 0 0 0,-2 0 0 0 0,0 0 0 0 0,1 1 0 0 0,-1-2 0 0 0,0 1 0 0 0,8-6 0 0 0,34-16 0 0 0,-46 24 0 0 0,1-1 0 0 0,0 0 0 0 0,0 0 0 0 0,21-13 0 0 0,-6 4 0 0 0,5 0 0 0 0,-21 9 0 0 0,1 0 0 0 0,0 0 0 0 0,-1 0 0 0 0,0 0 0 0 0,1-1 0 0 0,0 1 0 0 0,0 0 0 0 0,-1 0 0 0 0,1 0 0 0 0,0 0 0 0 0,-1 0 0 0 0,1 0 0 0 0,0 0 0 0 0,-1 1 0 0 0,1-1 0 0 0,0 0 0 0 0,0 0 0 0 0,-1 0 0 0 0,1 1 0 0 0,-1-1 0 0 0,1 0 0 0 0,-1 0 0 0 0,1 0 0 0 0,-1 0 0 0 0,1 0 0 0 0,-1 0 11 0 0,1 1 32 0 0,-1-1-33 0 0,1 0-10 0 0,0 0 11 0 0,-2 1 32 0 0,2-1-33 0 0,4-1-45 0 0,12-3-71 0 0,-18 5 159 0 0,1 0 1 0 0,0 0-44 0 0,1-1-10 0 0,0 0 0 0 0,0 1 0 0 0,0-1 11 0 0,-2 1 32 0 0,2 0-33 0 0,0-1-10 0 0,0 1 0 0 0,0-1 0 0 0,0 1 0 0 0,0 0 0 0 0,1 0 0 0 0,20-7 0 0 0,-18 4 0 0 0,13-1 0 0 0,-16 4 0 0 0,0-1 0 0 0,0 1 0 0 0,0-1 0 0 0,0 1 0 0 0,0 0 0 0 0,0-1 0 0 0,-1 1 0 0 0,1-1 0 0 0,0 0 0 0 0,0 1 0 0 0,0-1 0 0 0,15-3 64 0 0,-16 4-64 0 0,1 0 0 0 0,1-1 0 0 0,0 1 0 0 0,-1-1 0 0 0,1 0 0 0 0,-1 0 0 0 0,0 0 0 0 0,1 0 0 0 0,2-2 0 0 0,-2 1 5 0 0,-5 3-11 0 0,1-1 4 0 0,3-1 8 0 0,21-9 55 0 0,-20 9-61 0 0,-6 2 0 0 0,2-1 0 0 0,3-1 0 0 0,23-8 0 0 0,-23 8 0 0 0,0 1 0 0 0,28-12 0 0 0,-28 11 0 0 0,0 1 0 0 0,0-1 0 0 0,0 1 0 0 0,-1-1 0 0 0,1 0 0 0 0,0 0 0 0 0,0 1 0 0 0,0-1 0 0 0,0 0 0 0 0,0 1 0 0 0,0-1 0 0 0,0 0 0 0 0,0 1 0 0 0,-1-1 0 0 0,1 0 0 0 0,20-6 0 0 0,-20 6 0 0 0,0 0 0 0 0,16-6 0 0 0,-16 7 0 0 0,0-1 0 0 0,0 0 0 0 0,0 1 0 0 0,0-1 0 0 0,0 0 0 0 0,0 1 0 0 0,1 0 0 0 0,0 0 0 0 0,16-9 0 0 0,-18 8 0 0 0,1-1 0 0 0,8-3 0 0 0,-4 2 27 0 0,-1 0-1 0 0,0 0 1 0 0,0 0-1 0 0,0-1 1 0 0,6-6-1 0 0,10-7 7 0 0,-14 12-46 0 0,25-17-38 0 0,1 2 51 0 0,-22 12 0 0 0,3 0 0 0 0,1-3 0 0 0,12-10 0 0 0,-27 21 1 0 0,0 0-1 0 0,0 0 1 0 0,0 0-1 0 0,0 0 1 0 0,0 0-1 0 0,0 0 1 0 0,0 0-1 0 0,0 0 1 0 0,0-1-1 0 0,0 1 1 0 0,0 0-1 0 0,0 0 1 0 0,0 0-1 0 0,-1 0 1 0 0,1 0-1 0 0,0 0 1 0 0,0 0 0 0 0,0 0-1 0 0,0 0 1 0 0,0 0-1 0 0,0 0 1 0 0,0 0-1 0 0,0 0 1 0 0,0 0-1 0 0,0 0 1 0 0,0 0-1 0 0,0 0 1 0 0,1 0-1 0 0,-1 0 1 0 0,0 0-1 0 0,0 0 1 0 0,0 0-1 0 0,0 0 1 0 0,0 0 0 0 0,0 0 0 0 0,0 0 0 0 0,0-1-1 0 0,0 1 1 0 0,0 0 0 0 0,0 0 0 0 0,0 0 0 0 0,0 0 0 0 0,0 0 0 0 0,0 0 0 0 0,0 0 0 0 0,0 0-1 0 0,0 0 1 0 0,0 0 0 0 0,0 0 0 0 0,0 0 0 0 0,0 0 0 0 0,0 0 0 0 0,0 0 0 0 0,0 0 0 0 0,0 0-1 0 0,0 0 1 0 0,0 0 0 0 0,0 0 0 0 0,0 0 0 0 0,0 0 0 0 0,-1 0 0 0 0,1 0 0 0 0,0 0 0 0 0,0 0-1 0 0,0 0 1 0 0,0 0 0 0 0,0 0 0 0 0,16-11 15 0 0,-14 10-16 0 0,0 0 0 0 0,12-8 0 0 0,-1-1 0 0 0,-11 9 0 0 0,-1 0 0 0 0,1 0 0 0 0,0 0 0 0 0,-1 0 0 0 0,25-17 0 0 0,-15 11 43 0 0,29-20 96 0 0,-38 26-124 0 0,9-9 162 0 0,-10 8-167 0 0,2-1 78 0 0,-1 0-26 0 0,1 0 1 0 0,-1 0-1 0 0,0 0 0 0 0,0 0 1 0 0,0 0-1 0 0,-1 0 0 0 0,3-5 1134 0 0,-14 27-1068 0 0,-7 12-200 0 0,16-29 72 0 0,0-1 0 0 0,-1 1 0 0 0,1-1 0 0 0,0 0 11 0 0,1 0 31 0 0,-1 0-31 0 0,-1 1-11 0 0,1-1 0 0 0,-1 1 0 0 0,1-2 11 0 0,1 1 19 0 0,4-7-2303 0 0,6-11 1505 0 0,-7 8 2431 0 0,-3 8-1602 0 0,-1 1-90 0 0,1-1-1 0 0,-1 0 1 0 0,1 1-1 0 0,-1-1 1 0 0,0 1-1 0 0,1 0 1 0 0,-1-1-1 0 0,0 1 1 0 0,0-1-1 0 0,1 1 1 0 0,-1 0-1 0 0,0 0 1 0 0,0-1-1 0 0,1 1 1 0 0,-1 0 0 0 0,0 0-1 0 0,0 0 1 0 0,-1 0-1 0 0</inkml:trace>
</inkml:ink>
</file>

<file path=ppt/ink/ink6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7:07.834"/>
    </inkml:context>
    <inkml:brush xml:id="br0">
      <inkml:brushProperty name="width" value="0.1" units="cm"/>
      <inkml:brushProperty name="height" value="0.1" units="cm"/>
      <inkml:brushProperty name="color" value="#5B2D90"/>
    </inkml:brush>
  </inkml:definitions>
  <inkml:trace contextRef="#ctx0" brushRef="#br0">21 1 5063 0 0,'-2'1'7890'0'0,"-3"3"-7500"0"0,6 0-369 0 0,0 1-1 0 0,0 0 1 0 0,0-1-1 0 0,0 1 1 0 0,1-1-1 0 0,0 1 0 0 0,0-1 1 0 0,3 4-1 0 0,-5-7 52 0 0,0-1-12 0 0,1 2-48 0 0,0-1-12 0 0,0 1 288 0 0,-1-2-228 0 0,1 2-48 0 0,1-1-22 0 0,-1 1-33 0 0,13 20 4171 0 0,-19-24-4068 0 0,1-1 0 0 0,-1 0 0 0 0,0 1 0 0 0,1-2 0 0 0,0 1 0 0 0,0 0 0 0 0,0-1 0 0 0,-7-7 1 0 0,7 6 67 0 0,5 9-981 0 0,1-1 836 0 0,0 1 1 0 0,0-1 0 0 0,1 0-1 0 0,-1 1 1 0 0,1-1 0 0 0,-1-1 0 0 0,5 4-1 0 0,2 7 16 0 0,1 0 52 0 0,-6-9-61 0 0,1-1 0 0 0,0 0 0 0 0,0 0 0 0 0,5 3 0 0 0,-8-6 22 0 0,11 8 358 0 0,10 11 518 0 0,-8-9-582 0 0,9 7 172 0 0,-18-11-354 0 0,-3-3-36 0 0,-3-3-67 0 0,0 0 67 0 0,14 11 361 0 0,-12-9-449 0 0,-1-1 0 0 0,0 0 0 0 0,0 0 0 0 0,0 0 0 0 0,0 0 0 0 0,0 0 0 0 0,0-1 0 0 0,0 1 0 0 0,1 0 0 0 0,-1 0 0 0 0,0-1 0 0 0,0 1 0 0 0,0-1 0 0 0,1 1 0 0 0,-1-1 0 0 0,0 0 0 0 0,1 0 0 0 0,1 1 0 0 0,13 1 0 0 0,1-1 64 0 0,1 4 235 0 0,-2 5 112 0 0,14 3-209 0 0,-28-12-202 0 0,-1 0 14 0 0,0-1 50 0 0,17 12 674 0 0,-13-10-738 0 0,0 1 0 0 0,0-1 0 0 0,0 0 0 0 0,9 2 0 0 0,2-2 0 0 0,-14-1 0 0 0,-1-1 0 0 0,1 1 0 0 0,11 2 0 0 0,5 5 309 0 0,-18-7-300 0 0,11 1 153 0 0,-6-1-162 0 0,-1 0 0 0 0,0 0 0 0 0,0-1 0 0 0,0 1 0 0 0,6-1 0 0 0,-8 0 0 0 0,0 0 0 0 0,1 0 0 0 0,-1 0 0 0 0,-1 0 0 0 0,1 0 0 0 0,0 0 0 0 0,0 0 0 0 0,0 1 0 0 0,-1-1 0 0 0,2 0 0 0 0,-1 1 0 0 0,0 0 0 0 0,0-1 0 0 0,0 0 0 0 0,0 0 0 0 0,-1 1 0 0 0,1-1 0 0 0,5 1 0 0 0,-1 0 0 0 0,0 0 0 0 0,10 0 0 0 0,-6 0 0 0 0,13 0 0 0 0,-4-3 0 0 0,-13 3 0 0 0,0-1 0 0 0,-1 0 0 0 0,12-1 0 0 0,-3 0 0 0 0,-13 1 0 0 0,1 0 0 0 0,0 0 0 0 0,15-2 30 0 0,23-8 4 0 0,-12 3-34 0 0,-25 7 0 0 0,-1-1 0 0 0,0 1 0 0 0,0 0 0 0 0,0 0 0 0 0,0-1 0 0 0,0 1 0 0 0,-1-1 0 0 0,1 0 0 0 0,0 0 0 0 0,0 1 0 0 0,3-3 0 0 0,19-7 0 0 0,-23 9 0 0 0,1 1 0 0 0,0 0 0 0 0,17-5 0 0 0,-13 3 0 0 0,0 0 0 0 0,0 0 0 0 0,0 0 0 0 0,6-4 0 0 0,-11 5 0 0 0,1 0 0 0 0,0 1 0 0 0,0-1 0 0 0,-1 0 0 0 0,1 0 0 0 0,0 0 0 0 0,1-2 20 0 0,11-4 24 0 0,-12 6-44 0 0,-1 1 0 0 0,2 0 20 0 0,-4 1 24 0 0,19-13 20 0 0,-17 11-64 0 0,1-1 0 0 0,-1 1 0 0 0,0-1 0 0 0,1 2 11 0 0,-2-1 31 0 0,1 0-31 0 0,0 0-11 0 0,0 0 0 0 0,1 0 0 0 0,0 0 0 0 0,-1 0 0 0 0,1-1 0 0 0,-1 1 0 0 0,1 0 0 0 0,-1 0 0 0 0,1 0 0 0 0,-1 0 0 0 0,9-7 3880 0 0,-9 7-4120 0 0,0 1 187 0 0,0-1 42 0 0,1 0 11 0 0,43-27-512 0 0,-17 3 176 0 0,-27 24 336 0 0,4-3-77 0 0,-1 1-1 0 0,0-1 1 0 0,0 0 0 0 0,0 0-1 0 0,5-7 1 0 0,-8 10 77 0 0,0 0 0 0 0,17-22-272 0 0,-17 22 272 0 0,1 0 0 0 0,-1-1 0 0 0,0 1 0 0 0,1 0-37 0 0,0-1-1 0 0,0 1 0 0 0,0-1 1 0 0,0 0-1 0 0,0 0 1 0 0,-1 0-1 0 0,1 0 1 0 0,-1 0-1 0 0,1 0 0 0 0,0-2 1 0 0,-2 3-30 0 0,10-6-1530 0 0,-9 7 1533 0 0,0 0-482 0 0,0 0 456 0 0,0 0 19 0 0,-1 0 6 0 0,1 0 29 0 0,2-1-193 0 0,11 9 79 0 0,-13-7 150 0 0,0 1 0 0 0,1-1 0 0 0,-1 1 0 0 0,0-1 0 0 0,0 1 0 0 0,1 0 0 0 0,0 0 22 0 0,9 13 20 0 0,-11-15-42 0 0,-1 0 0 0 0,1 0-1 0 0,0 0 1 0 0,0 0 0 0 0,0 0 0 0 0,0 0-1 0 0,0 0 1 0 0,0 0 0 0 0,0 0 0 0 0,0 0-1 0 0,0 0 1 0 0,0 0 0 0 0,0 0 0 0 0,0 0-1 0 0,0 0 1 0 0,0 0 0 0 0,0 0 0 0 0,0 0-1 0 0,0 0 1 0 0,0 0 0 0 0,0 0 0 0 0,0 0-1 0 0,0 1 1 0 0,0-1 0 0 0,0 0 0 0 0,0 0-1 0 0,0 0 1 0 0,0 0 0 0 0,0 0 0 0 0,-1 0-1 0 0,1 0 1 0 0,0 0 0 0 0,0 0 0 0 0,0 0-1 0 0,0 0 1 0 0,0 0 0 0 0,0 0 0 0 0,11 11-5 0 0,-7-6 8 0 0,-2-4 8 0 0,-1 0-11 0 0,1 1 0 0 0,-1-1 0 0 0,-1-1 0 0 0,0 0 0 0 0,0 0-1 0 0,0 0 1 0 0,0 0 0 0 0,0 0-1 0 0,0 0 1 0 0,0 0 0 0 0,-1 0-1 0 0,1 1 1 0 0,0-1 0 0 0,0 0-1 0 0,0 0 1 0 0,0 0 0 0 0,0 0-1 0 0,0 0 1 0 0,0 0 0 0 0,0 0 0 0 0,0 0-1 0 0,0 0 1 0 0,0 0 0 0 0,0 0-1 0 0,0 0 1 0 0,0 0 0 0 0,0 0-1 0 0,0 0 1 0 0,0 0 0 0 0,0 0-1 0 0,0 0 1 0 0,0 1 0 0 0,0-1-1 0 0,0 0 1 0 0,0 0 0 0 0,0 0 0 0 0,0 0-1 0 0,0 0 1 0 0,0 0 0 0 0,0 0-1 0 0,0 0 1 0 0,0 0 0 0 0,0 0-1 0 0,0 0 1 0 0,0 0 0 0 0,0 0-1 0 0,0 0 1 0 0,0 0 0 0 0,0 1-1 0 0,0-1 1 0 0,0 0 0 0 0,0 0 0 0 0,0 0-1 0 0,0 0 1 0 0,0 0 0 0 0,0 0-1 0 0,0 0 1 0 0,0 0 0 0 0,1 0-1 0 0,-1 0 1 0 0,0 0 0 0 0,0 0-1 0 0,0 0 1 0 0,0 0 0 0 0,0 0-1 0 0,0 0 1 0 0,0 0 0 0 0,0 0 0 0 0,6 4-45 0 0,2 1 36 0 0,-7-5-34 0 0,0 1 32 0 0,1-1 11 0 0,0 1 0 0 0,0 0 0 0 0,0-1 0 0 0,0 0 0 0 0,0 0-10 0 0,-1 0-33 0 0,0 0 32 0 0,1 0 11 0 0,0 0 0 0 0,0 0 0 0 0,-1-1-10 0 0,0 1-33 0 0,0 0 32 0 0,1-1 11 0 0,0 0 0 0 0,0 1 0 0 0,0-1 0 0 0,0 0 0 0 0,0 0 0 0 0,-1 0 0 0 0,1 0 0 0 0,-1 0 0 0 0,1 0 0 0 0,0 0 0 0 0,-1 0 0 0 0,1 0 0 0 0,-1 0-10 0 0,1 0-33 0 0,-1-1 32 0 0,1 1 11 0 0,-1 0 0 0 0,12-9-33 0 0,10-9 66 0 0,0-3-33 0 0,-4 0 128 0 0,-18 21-128 0 0,1-1 0 0 0,-1 3-2 0 0,9-14 49 0 0</inkml:trace>
</inkml:ink>
</file>

<file path=ppt/ink/ink6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7:31.765"/>
    </inkml:context>
    <inkml:brush xml:id="br0">
      <inkml:brushProperty name="width" value="0.1" units="cm"/>
      <inkml:brushProperty name="height" value="0.1" units="cm"/>
      <inkml:brushProperty name="color" value="#5B2D90"/>
    </inkml:brush>
  </inkml:definitions>
  <inkml:trace contextRef="#ctx0" brushRef="#br0">113 1103 2759 0 0,'5'-21'7458'0'0,"-9"44"-7295"0"0,-1-1 1 0 0,-1 0 0 0 0,-17 39 0 0 0,3-5 1570 0 0,3 4-1250 0 0,17-60-549 0 0,15-17-4117 0 0,-11 7 4398 0 0,-1 0 0 0 0,0 0 0 0 0,0-1 0 0 0,-1 1 0 0 0,0-1-1 0 0,1-20 1 0 0,1-3 111 0 0,-4 30-356 0 0,1-7 3579 0 0,-14 28-1705 0 0,-52 105-3325 0 0,69-131 987 0 0,-1-1-1 0 0,0 1 0 0 0,2-11 0 0 0,4-11 541 0 0,5-21 4769 0 0,-19 63-3772 0 0,-6 21-2126 0 0,-10 61 809 0 0,19-79 246 0 0,0 1 0 0 0,1 0-1 0 0,1 0 1 0 0,1 21-1 0 0,-1-35-38 0 0,0 0-1 0 0,0 0 0 0 0,0 0 1 0 0,1 0-1 0 0,-1 0 0 0 0,0 0 1 0 0,0 0-1 0 0,1 0 1 0 0,-1 0-1 0 0,1 0 0 0 0,-1 0 1 0 0,1 0-1 0 0,-1 0 0 0 0,1 0 1 0 0,-1 0-1 0 0,2 1 1 0 0,-1-2 27 0 0,-1 0 0 0 0,1 0 1 0 0,-1 0-1 0 0,0 1 0 0 0,1-1 1 0 0,-1 0-1 0 0,1 0 0 0 0,-1 0 1 0 0,0 0-1 0 0,1-1 0 0 0,-1 1 1 0 0,1 0-1 0 0,-1 0 0 0 0,0 0 1 0 0,1 0-1 0 0,-1 0 0 0 0,0 0 1 0 0,1-1-1 0 0,-1 1 0 0 0,1 0 1 0 0,-1 0-1 0 0,0 0 0 0 0,0-1 1 0 0,1 1-1 0 0,-1 0 0 0 0,0-1 1 0 0,1 1-1 0 0,1-3-68 0 0,1 0-1 0 0,-1 0 0 0 0,0 0 1 0 0,0 0-1 0 0,-1 0 1 0 0,4-7-1 0 0,4-20 406 0 0,-2 1 0 0 0,6-30 6173 0 0,-12 93-7131 0 0,2 11 217 0 0,11 95 50 0 0,-13-135 356 0 0,-1-3 3 0 0,0 1 1 0 0,1 0 0 0 0,0 0-1 0 0,0-1 1 0 0,0 1 0 0 0,1 2-1 0 0,-2-4-159 0 0,2 0-587 0 0,-2-1 751 0 0,1 0 0 0 0,-1 0 0 0 0,0 0 0 0 0,0 0 0 0 0,0 0 0 0 0,0 0 0 0 0,0 0 0 0 0,1-1 0 0 0,-1 1 0 0 0,0 0 0 0 0,0 0 0 0 0,0 0 0 0 0,0 0 0 0 0,0 0 0 0 0,1 0 0 0 0,-1 0 0 0 0,0 0 0 0 0,0 0 0 0 0,0 0 0 0 0,0 0 0 0 0,0-1 0 0 0,0 1 0 0 0,0 0 0 0 0,1 0 0 0 0,-1 0 0 0 0,0 0 0 0 0,0 0 0 0 0,0-1 0 0 0,6-4-51 0 0,-4-2 212 0 0,-1 0 0 0 0,0 1 0 0 0,0-1 0 0 0,0 0 0 0 0,-1 0 0 0 0,0 0 0 0 0,-1 0 0 0 0,0 0 0 0 0,-1-8 0 0 0,-1-8 37 0 0,-2-48 1496 0 0,46 176-3096 0 0,-22-58 1414 0 0,-18-44 15 0 0,1 1-1 0 0,-1-1 1 0 0,1 1 0 0 0,4 5 291 0 0,-6-12-168 0 0,0 0-1 0 0,-1 0 0 0 0,1 0 1 0 0,-1 0-1 0 0,0 0 1 0 0,0 0-1 0 0,-2-4 1 0 0,-1-4 9 0 0,-29-89-168 0 0,40 118 142 0 0,10 38-1358 0 0,43 91 3108 0 0,-61-149-1695 0 0,-1 0 0 0 0,1 0 0 0 0,-1 0 0 0 0,1 0 0 0 0,-1 0 0 0 0,0 0 0 0 0,0 1 0 0 0,-2-3 0 0 0,-2-2-15 0 0,-1-1-248 0 0,0 0-1 0 0,1 0 1 0 0,0-1 0 0 0,1 1 0 0 0,0-2-1 0 0,0 1 1 0 0,0 0 0 0 0,1-1 0 0 0,1 0 0 0 0,-1 0-1 0 0,1 0 1 0 0,1 0 0 0 0,0-1 0 0 0,0 1 0 0 0,1-1-1 0 0,0 1 1 0 0,1-13 0 0 0,2-24-48 0 0,3 0 1 0 0,2 0-1 0 0,1 0 0 0 0,3 1 1 0 0,2 0-1 0 0,22-54 1 0 0,-33 94 222 0 0,0 0 1 0 0,0 0 0 0 0,-1 0-1 0 0,0 0 1 0 0,0 0 0 0 0,0-1-1 0 0,-1-5 1 0 0,0 10-35 0 0,0 1-1 0 0,0 0 1 0 0,-1-1-1 0 0,1 1 1 0 0,0 0 0 0 0,0 0-1 0 0,0-1 1 0 0,-1 1 0 0 0,1 0-1 0 0,0 0 1 0 0,0-1 0 0 0,-1 1-1 0 0,1 0 1 0 0,0 0 0 0 0,-1 0-1 0 0,1 0 1 0 0,0 0 0 0 0,0-1-1 0 0,-1 1 1 0 0,1 0 0 0 0,0 0-1 0 0,-1 0 1 0 0,1 0 0 0 0,0 0-1 0 0,-1 0 1 0 0,1 0 0 0 0,0 0-1 0 0,-1 0 1 0 0,1 0 0 0 0,0 0-1 0 0,-1 0 1 0 0,1 0 0 0 0,0 1-1 0 0,-1-1 1 0 0,1 0 0 0 0,-1 0-1 0 0,-12 4 750 0 0,8-1-815 0 0,0 1 0 0 0,1-1 0 0 0,-1 1 0 0 0,1 0 0 0 0,-1 0 0 0 0,1 0 0 0 0,-5 8 0 0 0,-24 38-737 0 0,13-16 75 0 0,3-11 1219 0 0,20-40-753 0 0,4-7-174 0 0,2 0 1 0 0,1 1 0 0 0,0 0-1 0 0,2 0 1 0 0,15-22 489 0 0,-36 65 827 0 0,0 2-1009 0 0,0 1 0 0 0,1 0 0 0 0,1 0 0 0 0,-7 47 1 0 0,14-69-20 0 0,13-2-1178 0 0,-8-3 1313 0 0,-1 0-1 0 0,1-1 0 0 0,-1 1 1 0 0,0-1-1 0 0,0 1 0 0 0,-1-1 1 0 0,1-1-1 0 0,-1 1 0 0 0,3-8 1 0 0,5-6-643 0 0,33-59 747 0 0,-27 45-96 0 0,2 0-1 0 0,44-55 0 0 0,-51 75 2208 0 0,-13 15-2058 0 0,-1-1 0 0 0,1 0 0 0 0,-1 1 0 0 0,1 0-1 0 0,-1-1 1 0 0,1 1 0 0 0,-2 2 0 0 0,1-1-81 0 0,-21 28-150 0 0,1 0 0 0 0,-31 59-1 0 0,53-89-52 0 0,12-9-2636 0 0,120-142 2208 0 0,-123 139 514 0 0,-7 9 645 0 0,-7 17 1187 0 0,-32 55-800 0 0,-11 23-1120 0 0,-14 53-136 0 0,47-104 128 0 0,-16 67 0 0 0,30-105 84 0 0,-1 3-25 0 0,1-1 1 0 0,0 1-1 0 0,0 0 0 0 0,0 0 1 0 0,1-1-1 0 0,0 1 0 0 0,1 10 1 0 0,-1-16-30 0 0,2-1-245 0 0,1-1 131 0 0,-1 1-1 0 0,0-1 1 0 0,0 0 0 0 0,0 0-1 0 0,0 0 1 0 0,0 0 0 0 0,0 0-1 0 0,0 0 1 0 0,0 0 0 0 0,0-1-1 0 0,0 1 1 0 0,0 0 0 0 0,-1-1-1 0 0,1 0 1 0 0,-1 1 0 0 0,1-1-1 0 0,-1 0 1 0 0,0 0 0 0 0,0 0-1 0 0,2-3 1 0 0,4-7 345 0 0,-2-1 0 0 0,7-18 0 0 0,-9 23-298 0 0,32-92 363 0 0,-11 28-77 0 0,40-82 0 0 0,-37 101 2234 0 0,-28 57-2007 0 0,0-1 1 0 0,0 0-1 0 0,-1 1 1 0 0,1-1-1 0 0,-1 0 1 0 0,1 0-1 0 0,-3 4 1 0 0,-2 2-143 0 0,-15 38-318 0 0,-22 76 0 0 0,-4 53-319 0 0,-1 3 177 0 0,46-174 85 0 0,1-4 71 0 0,1 0-1 0 0,-1 0 1 0 0,1 0 0 0 0,-1 1-1 0 0,1-1 1 0 0,0 0 0 0 0,0 0-1 0 0,0 1 1 0 0,0-1 0 0 0,0 2 0 0 0,0-3 25 0 0,0 0 0 0 0,0 0 0 0 0,0 0 0 0 0,0 1 0 0 0,1-1 0 0 0,-1 0 0 0 0,0 0 0 0 0,0 0 1 0 0,0 0-1 0 0,1 0 0 0 0,-1 0 0 0 0,0 0 0 0 0,0 0 0 0 0,0 0 0 0 0,1 0 0 0 0,-1 0 1 0 0,0 0-1 0 0,0 0 0 0 0,0 0 0 0 0,1 0 0 0 0,-1 0 0 0 0,0 0 0 0 0,0 0 0 0 0,0 0 0 0 0,1 0 1 0 0,-1 0-1 0 0,0 0 0 0 0,0 0 0 0 0,0 0 0 0 0,1 0 0 0 0,-1 0 0 0 0,0-1 0 0 0,0 1 1 0 0,0 0-1 0 0,0 0 0 0 0,1 0 0 0 0,7-5-900 0 0,-2-2 784 0 0,-1 0 1 0 0,0 0-1 0 0,0 0 0 0 0,0-1 0 0 0,-1 0 0 0 0,0 0 1 0 0,0 0-1 0 0,3-14 0 0 0,1 3 224 0 0,86-212 4934 0 0,-101 238-3241 0 0,-9 15-1550 0 0,7-4-474 0 0,0 0 0 0 0,1 0 0 0 0,-8 28 0 0 0,-12 61-320 0 0,14-48 320 0 0,5-24 255 0 0,2-11 13 0 0,-8 48 1 0 0,15-71-32 0 0,2-1-425 0 0,-1-1 215 0 0,0 1 0 0 0,0-1 0 0 0,0 1-1 0 0,0-1 1 0 0,0 1 0 0 0,0-1 0 0 0,0 1 0 0 0,0-1-1 0 0,0 0 1 0 0,1-1 0 0 0,8-12 132 0 0,0 0 0 0 0,-1-1 0 0 0,-1 0 1 0 0,-1 0-1 0 0,9-25 0 0 0,1 1 103 0 0,-9 20 69 0 0,0 0 22 0 0,18-29 1335 0 0,-35 64 2025 0 0,3-7-3067 0 0,-5 16-625 0 0,1 0 0 0 0,-11 44 1 0 0,-5 56-470 0 0,26-110 446 0 0,0-15 232 0 0,0 0 1 0 0,0 0 0 0 0,1 0-1 0 0,-1 0 1 0 0,0 0 0 0 0,0 0-1 0 0,0 1 1 0 0,0-1 0 0 0,0 0-1 0 0,1 0 1 0 0,-1 0 0 0 0,0 0 0 0 0,0 0-1 0 0,0 0 1 0 0,0 0 0 0 0,1 0-1 0 0,-1 0 1 0 0,0 0 0 0 0,0 0-1 0 0,0 0 1 0 0,0 0 0 0 0,1 0-1 0 0,-1 0 1 0 0,0 0 0 0 0,0 0 0 0 0,0 0-1 0 0,0 0 1 0 0,1 0 0 0 0,-1 0-1 0 0,0 0 1 0 0,0 0 0 0 0,0 0-1 0 0,0 0 1 0 0,1 0 0 0 0,-1 0-1 0 0,0 0 1 0 0,0 0 0 0 0,0-1-1 0 0,3-1-224 0 0,-1 0 0 0 0,0 0 0 0 0,1 0 0 0 0,-1 0 0 0 0,0-1 0 0 0,3-4 0 0 0,13-25 470 0 0,-1-1 1 0 0,24-62-1 0 0,-18 38 1660 0 0,-30 70 664 0 0,-13 45-2956 0 0,-22 95 0 0 0,31-108-84 0 0,1 2 79 0 0,10-46 329 0 0,2-2-595 0 0,0-1 535 0 0,0 1-1 0 0,0 0 1 0 0,0 0 0 0 0,-1-1 0 0 0,1 1-1 0 0,-1-1 1 0 0,1 1 0 0 0,-1-1 0 0 0,1 0-1 0 0,-1 0 1 0 0,2-2 0 0 0,-2 2 10 0 0,15-24 275 0 0,-1-1-1 0 0,-1 0 1 0 0,16-45-1 0 0,-18 40-325 0 0,2 1-1 0 0,26-45 0 0 0,-44 93 4026 0 0,-12 31-3296 0 0,-26 93-503 0 0,16-49-170 0 0,26-91-4 0 0,13-5-3692 0 0,-7-1 3779 0 0,0-1 0 0 0,-1-1 1 0 0,1 1-1 0 0,-1-1 1 0 0,0 1-1 0 0,-1-2 1 0 0,0 1-1 0 0,6-13 0 0 0,-1 2 121 0 0,11-19 40 0 0,63-120 2276 0 0,-89 170 1273 0 0,-21 51-3910 0 0,3 2 1 0 0,-16 73-1 0 0,35-117 123 0 0,4-21 21 0 0,15-4-1626 0 0,-9 0 1523 0 0,-1 0 1 0 0,1-1 0 0 0,-1 1 0 0 0,0-1 0 0 0,0 0 0 0 0,0 0 0 0 0,0 0 0 0 0,-1 0 0 0 0,4-7-1 0 0,25-47 631 0 0,-29 50-424 0 0,19-35 227 0 0,72-137 328 0 0,-94 183-29 0 0,-1-1 1 0 0,0 1-1 0 0,0-1 0 0 0,0 0 1 0 0,0 1-1 0 0,0-1 1 0 0,-2 3-1 0 0,-3 5-278 0 0,-95 265-2089 0 0,101-274 1778 0 0,13-1-1992 0 0,-9-2 1852 0 0,1-1 0 0 0,-1 0 0 0 0,0 0 0 0 0,0 0 0 0 0,0 0 0 0 0,-1 0 0 0 0,1-1 0 0 0,5-7 0 0 0,24-36 508 0 0,-28 39-316 0 0,58-110 390 0 0,-14 24 182 0 0,-51 95-164 0 0,1 1-1 0 0,0-1 1 0 0,-1 1 0 0 0,1 0 0 0 0,0-1 0 0 0,0 1-1 0 0,0 0 1 0 0,0 0 0 0 0,1-1 0 0 0,-2 4-1 0 0,0 0-69 0 0,-95 234-617 0 0,77-183 274 0 0,20-56 27 0 0,-1 0-1 0 0,1 0 1 0 0,0 0-1 0 0,0 1 0 0 0,0-1 1 0 0,0 0-1 0 0,0 0 1 0 0,0 0-1 0 0,0 0 1 0 0,0 0-1 0 0,0 0 1 0 0,0 0-1 0 0,0 0 0 0 0,0 0 1 0 0,0 0-1 0 0,0 0 1 0 0,0 1-1 0 0,0-1 1 0 0,0 0-1 0 0,0 0 1 0 0,0 0-1 0 0,0 0 0 0 0,0 0 1 0 0,0 0-1 0 0,0 0 1 0 0,0 0-1 0 0,0 0 1 0 0,0 1-1 0 0,0-1 1 0 0,0 0-1 0 0,0 0 1 0 0,0 0-1 0 0,0 0 0 0 0,0 0 1 0 0,0 0-1 0 0,0 0 1 0 0,0 0-1 0 0,0 0 1 0 0,0 0-1 0 0,0 1 1 0 0,0-1-1 0 0,0 0 0 0 0,0 0 1 0 0,1 0-1 0 0,-1 0 1 0 0,0 0-1 0 0,0 0 1 0 0,0 0-1 0 0,0 0 1 0 0,0 0-1 0 0,0 0 0 0 0,0 0 1 0 0,0 0-1 0 0,0 0 1 0 0,0 0-1 0 0,1 0 1 0 0,-1 0-1 0 0,0 0 1 0 0,0 0-1 0 0,0 0 0 0 0,0 0 1 0 0,0 0-1 0 0,0 0 1 0 0,9-4-1085 0 0,7-10-169 0 0,14-23 1061 0 0,-2-1-1 0 0,38-67 1 0 0,-39 61 165 0 0,-8 10 76 0 0,-7 14 20 0 0,0 1 0 0 0,18-23 1347 0 0,-40 56 1077 0 0,9-11-2085 0 0,-61 116 313 0 0,-20 66-4042 0 0,82-185 3340 0 0,0 0 0 0 0,-1 0 0 0 0,1 0 0 0 0,0 0 0 0 0,0 0 0 0 0,0 0 0 0 0,0 1 0 0 0,0-1 0 0 0,0 0 0 0 0,0 0 0 0 0,-1 0 0 0 0,1 0-1 0 0,0 0 1 0 0,0 1 0 0 0,0-1 0 0 0,0 0 0 0 0,0 0 0 0 0,0 0 0 0 0,0 0 0 0 0,0 1 0 0 0,0-1 0 0 0,0 0 0 0 0,0 0 0 0 0,0 0 0 0 0,0 0 0 0 0,0 0 0 0 0,0 1 0 0 0,0-1 0 0 0,0 0 0 0 0,0 0 0 0 0,0 0-1 0 0,0 0 1 0 0,0 1 0 0 0,1-1 0 0 0,-1 0 0 0 0,0 0 0 0 0,0 0 0 0 0,0 0 0 0 0,0 0 0 0 0,0 0 0 0 0,0 1 0 0 0,0-1 0 0 0,0 0 0 0 0,1 0 0 0 0,-1 0 0 0 0,0 0 0 0 0,0 0 0 0 0,0 0 0 0 0,1 0-1 0 0,8-4-596 0 0,12-11-687 0 0,2-11 1180 0 0,0-1 0 0 0,-2-1-1 0 0,33-57 1 0 0,-3 5 178 0 0,16-20 1061 0 0,-79 112 2486 0 0,-3 9-3476 0 0,0 1 0 0 0,-17 35 1 0 0,19-31-465 0 0,-4 6-527 0 0,-17 46-1 0 0,50-83-1641 0 0,-8-1 2167 0 0,0-1 0 0 0,-1 0 0 0 0,1 0 0 0 0,-1 0-1 0 0,7-10 1 0 0,29-44 741 0 0,-39 54-474 0 0,96-143 397 0 0,-133 205 5225 0 0,3 7-5574 0 0,-24 71-2831 0 0,54-133 2740 0 0,3-1-566 0 0,0-1 223 0 0,0 0 0 0 0,-1 0 1 0 0,1 0-1 0 0,-1 0 0 0 0,5-5 1 0 0,20-33 23 0 0,-17 24 329 0 0,25-35 445 0 0,6-10-21 0 0,36-69 1268 0 0,-85 140 1622 0 0,-21 39-1167 0 0,17-24-2439 0 0,0 0 1 0 0,-13 47 0 0 0,23-60 228 0 0,2-12-37 0 0,2 0-724 0 0,1 0 622 0 0,0-1 0 0 0,0 0-1 0 0,-1 0 1 0 0,1 0 0 0 0,0 0-1 0 0,-1 0 1 0 0,1 0 0 0 0,-1-1-1 0 0,1 1 1 0 0,-1-1-1 0 0,0 0 1 0 0,1 1 0 0 0,-1-1-1 0 0,0 0 1 0 0,0 0 0 0 0,2-4-1 0 0,6-6 671 0 0,15-27-1 0 0,-14 21-571 0 0,-6 10-447 0 0,2-2 3223 0 0,-12 20 1303 0 0,-5 12-3998 0 0,0 1 1 0 0,2 0 0 0 0,-10 40 0 0 0,18-63 46 0 0,3 0-1067 0 0,-1 0 959 0 0,-1-1-1 0 0,1 1 0 0 0,-1 0 1 0 0,0-1-1 0 0,1 1 1 0 0,-1-1-1 0 0,0 0 1 0 0,1 1-1 0 0,-1-1 1 0 0,0 0-1 0 0,1 0 1 0 0,-1 0-1 0 0,0 0 0 0 0,0 0 1 0 0,0 0-1 0 0,1-2 1 0 0,17-27 429 0 0,-6 8 1471 0 0,-14 24-1379 0 0,0 0 0 0 0,0-1 0 0 0,0 1 1 0 0,0 0-1 0 0,0 0 0 0 0,-1-1 0 0 0,-1 3 0 0 0,-3 4 182 0 0,-3 8-815 0 0,0 1 1 0 0,-12 35-1 0 0,21-52 187 0 0,16-1-3188 0 0,-11-1 3262 0 0,0-1 0 0 0,0 0 1 0 0,0 0-1 0 0,0 0 1 0 0,-1 0-1 0 0,1-1 1 0 0,-1 0-1 0 0,0 0 1 0 0,0 0-1 0 0,0 0 0 0 0,4-7 1 0 0,2-4-19 0 0,-1-1 0 0 0,9-20 0 0 0,-16 31 35 0 0,6-11 932 0 0,-16 31 857 0 0,5-10-1742 0 0,2-2-93 0 0,-1 0 0 0 0,1 0-1 0 0,-1 0 1 0 0,1 0 0 0 0,0 0 0 0 0,0 0 0 0 0,0 1 0 0 0,0 3 0 0 0,1-7 11 0 0,0 1-1 0 0,0-1 1 0 0,1 0 0 0 0,-1 0 0 0 0,0 1 0 0 0,0-1-1 0 0,0 0 1 0 0,0 1 0 0 0,0-1 0 0 0,1 0 0 0 0,-1 0-1 0 0,0 0 1 0 0,0 1 0 0 0,0-1 0 0 0,1 0 0 0 0,-1 0 0 0 0,0 0-1 0 0,0 1 1 0 0,1-1 0 0 0,-1 0 0 0 0,0 0 0 0 0,0 0-1 0 0,1 0 1 0 0,-1 0 0 0 0,0 0 0 0 0,0 0 0 0 0,1 0-1 0 0,-1 0 1 0 0,0 0 0 0 0,1 1 0 0 0,-1-1 0 0 0,0 0-1 0 0,1-1 1 0 0,-1 1 0 0 0,0 0 0 0 0,0 0 0 0 0,1 0-1 0 0,-1 0 1 0 0,0 0 0 0 0,0 0 0 0 0,1 0 0 0 0,-1 0-1 0 0,0 0 1 0 0,1-1 0 0 0,-1 1 0 0 0,0 0 0 0 0,1 0-1 0 0,12-8-1695 0 0,-8 4 1659 0 0,-1-1-1 0 0,0-1 1 0 0,0 1-1 0 0,0-1 1 0 0,0 1-1 0 0,-1-1 1 0 0,0 0-1 0 0,3-8 1 0 0,0-6 494 0 0,6-27 0 0 0,-8 29-126 0 0,1-1 0 0 0,9-21 1255 0 0,-13 56-832 0 0,0 0-766 0 0,2 1-1 0 0,0-1 0 0 0,0 0 1 0 0,2 0-1 0 0,0 0 1 0 0,1-1-1 0 0,0 0 0 0 0,1 0 1 0 0,16 23-1 0 0,-22-35 39 0 0,1-1 0 0 0,0 0 1 0 0,0 0-1 0 0,1 0 0 0 0,-1 0 0 0 0,4 3 1974 0 0,-14-16-358 0 0,-13-21-1358 0 0,12 17-624 0 0,-1 1-1 0 0,0 0 1 0 0,0 0-1 0 0,-14-12 1 0 0,23 25 1096 0 0,1 3-574 0 0,7 6-929 0 0,11 13-572 0 0,44 48 819 0 0,-46-48 536 0 0,1-2-1 0 0,1 0 1 0 0,41 32 3459 0 0,-75-56-1739 0 0,7-1-1968 0 0,0 0 1 0 0,0 0 0 0 0,-13-13-1 0 0,15 12 3 0 0,0 0 1 0 0,-1 1-1 0 0,0 0 0 0 0,-15-8 0 0 0,23 14 245 0 0,0 0 0 0 0,0 0-1 0 0,-1 0 1 0 0,1 0 0 0 0,0-1-1 0 0,0 1 1 0 0,0 0 0 0 0,0 0-1 0 0,0 0 1 0 0,-1 0 0 0 0,1 0-1 0 0,0 0 1 0 0,0 0 0 0 0,0 0-1 0 0,0-1 1 0 0,-1 1 0 0 0,1 0-1 0 0,0 0 1 0 0,0 0 0 0 0,0 0-1 0 0,-1 0 1 0 0,1 0 0 0 0,0 0-1 0 0,0 0 1 0 0,0 0 0 0 0,-1 0-1 0 0,1 0 1 0 0,0 0 0 0 0,0 0-1 0 0,0 0 1 0 0,0 1 0 0 0,-1-1 0 0 0,1 0-1 0 0,0 0 1 0 0,0 0 0 0 0,0 0-1 0 0,0 0 1 0 0,-1 0 0 0 0,1 0-1 0 0,0 1 1 0 0,4 6-139 0 0,12 10-258 0 0,17 14 57 0 0,3-2 0 0 0,42 27-1 0 0,-74-53 456 0 0,1-1-1 0 0,-1 1 1 0 0,0-1-1 0 0,1 0 1 0 0,0-1-1 0 0,6 3 1 0 0,-12-6 95 0 0,-1 0 0 0 0,1 1 1 0 0,0-1-1 0 0,-1 1 0 0 0,1-1 1 0 0,-1 1-1 0 0,1 0 0 0 0,-1 0 0 0 0,-3-2 1 0 0,1 0 214 0 0,-7-6-66 0 0,-3-4-530 0 0,0 2 0 0 0,-1 0 0 0 0,0 0 0 0 0,0 2 0 0 0,-1 0 0 0 0,-27-11 867 0 0,59 22-2117 0 0,3 4 1090 0 0,-1 0 0 0 0,0 2 0 0 0,0 0 0 0 0,0 1 0 0 0,19 14 0 0 0,-20-13 314 0 0,0 0 0 0 0,0-1 0 0 0,1 0 0 0 0,0-2 0 0 0,22 7 0 0 0,-23-13 637 0 0,-28-17 1395 0 0,-35-40-2051 0 0,-39-49-490 0 0,85 104 498 0 0,3 2-50 0 0,7 5-169 0 0,11 11-212 0 0,21 27-87 0 0,12 13 415 0 0,-48-52 112 0 0,-1 0-1 0 0,2 0 0 0 0,-1-1 0 0 0,0 0 0 0 0,1 0 1 0 0,0-1-1 0 0,12 5 0 0 0,-16-7-26 0 0,-3 0 24 0 0,1-1 1 0 0,-1 0 0 0 0,1 1 0 0 0,0-1 0 0 0,-1 0 0 0 0,1 0-1 0 0,0 0 1 0 0,0 0 0 0 0,-1 0 0 0 0,1 0 0 0 0,0 0 0 0 0,-1 0-1 0 0,1 0 1 0 0,0 0 0 0 0,-1 0 0 0 0,1 0 0 0 0,0-1 0 0 0,-1 1-1 0 0,2 0 1 0 0,-2-1 190 0 0,-2-17 1113 0 0,-30-55 190 0 0,-3-12-1584 0 0,23 48-239 0 0,12 37 272 0 0,10 15-939 0 0,3 12 381 0 0,18 55 1 0 0,-20-50 656 0 0,16 34 1 0 0,-25-63-20 0 0,0-1 352 0 0,-2-2-353 0 0,1 0 1 0 0,0 0-1 0 0,-1-1 0 0 0,1 1 0 0 0,-1 0 1 0 0,1-1-1 0 0,-1 1 0 0 0,1-1 0 0 0,-1 1 0 0 0,1 0 1 0 0,-1-1-1 0 0,0 1 0 0 0,1-1 0 0 0,-1 1 1 0 0,1-1-1 0 0,-1 1 0 0 0,0-1 0 0 0,0 0 1 0 0,1 1-1 0 0,-1-1 0 0 0,0 1 0 0 0,0-1 0 0 0,0 0 1 0 0,1 0-1 0 0,3-19 32 0 0,-4 16-6 0 0,6-38 113 0 0,-5 29-141 0 0,1 0 0 0 0,0 0 0 0 0,1 1 0 0 0,0-1 0 0 0,1 1 0 0 0,0 0 0 0 0,12-23 546 0 0,-21 54 904 0 0,2-4-1458 0 0,0 1 0 0 0,-2 20 0 0 0,5-31-27 0 0,0 0 1 0 0,0 0-1 0 0,0 0 1 0 0,0 0-1 0 0,1 0 1 0 0,0 0 0 0 0,0 0-1 0 0,0 0 1 0 0,1-1-1 0 0,-1 1 1 0 0,5 7-1 0 0,-6-12-16 0 0,0 1-1 0 0,1-1 0 0 0,-1 0 1 0 0,1 1-1 0 0,-1-1 0 0 0,1 1 0 0 0,0-1 1 0 0,-1 0-1 0 0,1 0 0 0 0,-1 1 0 0 0,1-1 1 0 0,0 0-1 0 0,-1 0 0 0 0,1 0 0 0 0,-1 0 1 0 0,1 0-1 0 0,0 0 0 0 0,-1 0 1 0 0,1 0-1 0 0,0 0 0 0 0,-1 0 0 0 0,1 0 1 0 0,-1 0-1 0 0,1 0 0 0 0,0 0 0 0 0,-1-1 1 0 0,1 1-1 0 0,-1 0 0 0 0,1 0 1 0 0,0-1-1 0 0,-1 1 0 0 0,1 0 0 0 0,-1-1 1 0 0,1 1-1 0 0,-1-1 0 0 0,1 1 0 0 0,-1-1 1 0 0,20-16-414 0 0,-12 7 497 0 0,1-1 1 0 0,-1 0 0 0 0,-1 0 0 0 0,0-1-1 0 0,11-24 1 0 0,18-68 400 0 0,-3 9-122 0 0,-32 92 726 0 0,-2 4-813 0 0,-1 0 0 0 0,1 0-1 0 0,-1 0 1 0 0,1 0 0 0 0,-1 1 0 0 0,1-1 0 0 0,0 0-1 0 0,-1 1 1 0 0,1-1 0 0 0,0 1 0 0 0,0-1-1 0 0,0 1 1 0 0,-1 2 0 0 0,0-1-137 0 0,-15 28-212 0 0,2 1 0 0 0,0 1 0 0 0,-11 40 0 0 0,19-52 81 0 0,-14 45-241 0 0,20-65 211 0 0,15-1-1646 0 0,-10-1 1594 0 0,0-1 1 0 0,1 0-1 0 0,-1 0 0 0 0,-1 0 1 0 0,1 0-1 0 0,0 0 0 0 0,0-1 1 0 0,-1 0-1 0 0,0 0 1 0 0,1 0-1 0 0,-1 0 0 0 0,4-5 1 0 0,4-7 236 0 0,16-26 0 0 0,-16 23-220 0 0,24-33 137 0 0,18-29 582 0 0,-65 89 1378 0 0,2 2-1868 0 0,0 0-1 0 0,0 1 0 0 0,1 0 0 0 0,-13 24 1 0 0,-22 58-771 0 0,7-14 69 0 0,33-69 375 0 0,4-10 176 0 0,0-1 1 0 0,0 0 0 0 0,0 0-1 0 0,1 0 1 0 0,-1 0 0 0 0,0 1 0 0 0,0-1-1 0 0,0 0 1 0 0,0 0 0 0 0,0 0-1 0 0,0 0 1 0 0,0 0 0 0 0,0 1-1 0 0,1-1 1 0 0,-1 0 0 0 0,0 0 0 0 0,0 0-1 0 0,0 0 1 0 0,0 0 0 0 0,0 0-1 0 0,1 0 1 0 0,-1 0 0 0 0,0 0-1 0 0,0 0 1 0 0,0 1 0 0 0,0-1 0 0 0,1 0-1 0 0,-1 0 1 0 0,0 0 0 0 0,0 0-1 0 0,0 0 1 0 0,1 0 0 0 0,-1 0-1 0 0,0 0 1 0 0,2-1-136 0 0,1 1-1 0 0,-1-1 0 0 0,0 0 1 0 0,0 0-1 0 0,0 0 0 0 0,0 0 1 0 0,0 0-1 0 0,2-1 1 0 0,13-10 39 0 0,-1 0 1 0 0,0-1 0 0 0,-2 0-1 0 0,1-2 1 0 0,20-25 0 0 0,-12 8 313 0 0,38-66 1 0 0,-43 63 396 0 0,-20 36-345 0 0,-1-1 0 0 0,1 0 0 0 0,-1 1 0 0 0,1 0-1 0 0,-1 0 1 0 0,1-1 0 0 0,0 1 0 0 0,-1 1 0 0 0,1-1 0 0 0,0 0-1 0 0,0 0 1 0 0,0 1 0 0 0,0 0 0 0 0,0-1 0 0 0,-3 4 0 0 0,-3 4-599 0 0,-15 21 1 0 0,12-16 241 0 0,-21 28-216 0 0,2 1-1 0 0,-44 84 1 0 0,78-126-882 0 0,-3-1 969 0 0,1-1 0 0 0,0 1 0 0 0,0 0 0 0 0,0 0 0 0 0,-1-1 0 0 0,1 1 0 0 0,0-1 0 0 0,1 0 0 0 0,5-4-27 0 0,0 0 0 0 0,0 0 0 0 0,-1 0 0 0 0,0-1 0 0 0,13-12 0 0 0,27-38 292 0 0,-41 49-21 0 0,78-108 190 0 0,-74 98-12 0 0,0 1 0 0 0,-2-1-1 0 0,0 0 1 0 0,0-1 0 0 0,6-26-1 0 0,-13 38-25 0 0,0 0-1 0 0,-1 0 0 0 0,0 0 0 0 0,0 1 1 0 0,0-1-1 0 0,0 0 0 0 0,-1 0 1 0 0,0 0-1 0 0,-1 1 0 0 0,-1-7 1 0 0,2 9-75 0 0,0 1-1 0 0,0 0 1 0 0,0 0 0 0 0,0-1 0 0 0,-1 1 0 0 0,1 0 0 0 0,0 0 0 0 0,-1 0 0 0 0,0 0 0 0 0,1 1 0 0 0,-4-4 0 0 0,3 4-44 0 0,1 0 1 0 0,-1 1-1 0 0,1-1 1 0 0,-1 0 0 0 0,1 1-1 0 0,-1-1 1 0 0,0 1-1 0 0,1 0 1 0 0,-1-1 0 0 0,1 1-1 0 0,-1 0 1 0 0,0 0-1 0 0,1 0 1 0 0,-1 0 0 0 0,0 0-1 0 0,1 0 1 0 0,-1 1-1 0 0,0-1 1 0 0,-1 1 0 0 0,2-1 0 0 0,-1 1 1 0 0,1-1 0 0 0,0 1 0 0 0,0-1 0 0 0,0 1 0 0 0,0-1 0 0 0,0 1 0 0 0,0 0 0 0 0,0-1 0 0 0,0 1 0 0 0,0 0-1 0 0,1 0 1 0 0,-1 0 0 0 0,0 0 0 0 0,0 0 0 0 0,1 0 0 0 0,-1 0 0 0 0,1 0 0 0 0,-1 0 0 0 0,0 1 0 0 0,0 1-43 0 0,1-1 1 0 0,-1 1 0 0 0,1 0-1 0 0,-1 0 1 0 0,1-1 0 0 0,0 1 0 0 0,0 0-1 0 0,0 4 1 0 0,2 3-171 0 0,0 0 0 0 0,1 0 0 0 0,5 15 1 0 0,-7-21 41 0 0,9 18 142 0 0,-10-21-85 0 0,1-1 0 0 0,-1 1-1 0 0,1 0 1 0 0,-1 0-1 0 0,1-1 1 0 0,0 1-1 0 0,-1 0 1 0 0,1-1-1 0 0,0 1 1 0 0,-1-1-1 0 0,1 1 1 0 0,0-1-1 0 0,0 1 1 0 0,-1-1-1 0 0,1 1 1 0 0,0-1 0 0 0,0 0-1 0 0,0 0 1 0 0,0 1-1 0 0,0-1 1 0 0,1 0-1 0 0,-2 0 60 0 0,1 0 0 0 0,-1 0 0 0 0,1 0 0 0 0,-1 0-1 0 0,0 0 1 0 0,1 0 0 0 0,-1-1 0 0 0,0 1 0 0 0,0 0 0 0 0,1 0 0 0 0,-1 0-1 0 0,0 0 1 0 0,1-1 0 0 0,-1 1 0 0 0,0 0 0 0 0,0 0 0 0 0,1-1-1 0 0,-1 1 1 0 0,0 0 0 0 0,0-1 0 0 0,0 1 0 0 0,0 0 0 0 0,1-1 0 0 0,-1 1-1 0 0,0 0 1 0 0,0-1 0 0 0,0 1 0 0 0,0 0 0 0 0,0-1 0 0 0,0 1-1 0 0,0 0 1 0 0,0-1 0 0 0,0 1 0 0 0,0 0 0 0 0,0-1 0 0 0,0 1 0 0 0,0 0-1 0 0,0-1 1 0 0,0 1 0 0 0,0 0 0 0 0,0-1 0 0 0,0 1 0 0 0,-1 0-1 0 0,1-1 1 0 0,0 1 0 0 0,0-1 0 0 0,-7-15 1565 0 0,-47-81 1891 0 0,-28-49-4674 0 0,81 144 1185 0 0,1 1-24 0 0,10 16-581 0 0,3 6 353 0 0,-1 0 0 0 0,18 45 1 0 0,-19-40 301 0 0,23 41 0 0 0,-53-106 2810 0 0,-169-298-3554 0 0,182 325 1626 0 0,10 21-926 0 0,11 19-708 0 0,120 195-798 0 0,-111-183 2013 0 0,-35-51 1512 0 0,-113-143-423 0 0,2 4-6227 0 0,116 143 4826 0 0,0 2 0 0 0,-1-1 0 0 0,-9-6 1744 0 0,23 30-1921 0 0,74 130-810 0 0,-38-72 578 0 0,-41-71 267 0 0,117 196 903 0 0,-120-202-768 0 0,1-1 1 0 0,-1 1 0 0 0,1 0-1 0 0,-1 0 1 0 0,0 0 0 0 0,1-1-1 0 0,-1 1 1 0 0,0 0 0 0 0,0 0-1 0 0,-1-1 1 0 0,-2-3 129 0 0,-183-287 382 0 0,120 181-2050 0 0,62 103 1456 0 0,0 0-1 0 0,0 0 1 0 0,-1 0 0 0 0,0 1-1 0 0,0 0 1 0 0,-1 0-1 0 0,0 1 1 0 0,-9-7 937 0 0,19 18-1176 0 0,227 431-2391 0 0,-179-360 1663 0 0,-21-33 2333 0 0,-38-54-183 0 0,-155-225 80 0 0,16-11-3253 0 0,144 243 1878 0 0,-15-25-122 0 0,2-1-1 0 0,1-1 1 0 0,1 0 0 0 0,-16-52 0 0 0,40 124-772 0 0,3 11 619 0 0,1 0 0 0 0,32 74 0 0 0,-44-122 318 0 0,-2-4-61 0 0,-1-17 281 0 0,0-1 155 0 0,-1 1 0 0 0,-9-31 0 0 0,-20-51 613 0 0,11 37-940 0 0,2 6 47 0 0,-18-64-933 0 0,31 99 545 0 0,1 0 0 0 0,1 0 0 0 0,0-38 1 0 0,6 25 268 0 0,-3 33 104 0 0,1 3-73 0 0,0-1 0 0 0,0 1 0 0 0,0 0 1 0 0,0-1-1 0 0,0 1 0 0 0,0 0 1 0 0,0 0-1 0 0,-1 0 0 0 0,1-1 1 0 0,-1 1-1 0 0,1 4 0 0 0,0-1-13 0 0,46 156-65 0 0,-43-150 59 0 0,-3-2-5 0 0,2-1 0 0 0,-1 0-1 0 0,1-1 1 0 0,0 1 0 0 0,1 0 0 0 0,0-1 0 0 0,0 0 0 0 0,8 11 0 0 0,-12-18-113 0 0,1 0 120 0 0,-1 0-1 0 0,0 0 0 0 0,0 0 1 0 0,1 0-1 0 0,-1 0 1 0 0,0 0-1 0 0,1 0 0 0 0,-1 0 1 0 0,0-1-1 0 0,1 1 1 0 0,-1 0-1 0 0,0 0 0 0 0,1 0 1 0 0,-1 0-1 0 0,0-1 1 0 0,0 1-1 0 0,1 0 0 0 0,-1 0 1 0 0,0-1-1 0 0,0 1 1 0 0,0 0-1 0 0,1 0 0 0 0,-1-1 1 0 0,0 1-1 0 0,0 0 1 0 0,0 0-1 0 0,0-1 0 0 0,0 1 1 0 0,1 0-1 0 0,-1-1 1 0 0,0 1-1 0 0,0 0 0 0 0,0-1 1 0 0,0 1-1 0 0,0 0 1 0 0,0-1-1 0 0,0 1 0 0 0,0 0 1 0 0,0-1-1 0 0,0 0 1 0 0,1-15 383 0 0,-1 16-366 0 0,-2-26 570 0 0,0 0 0 0 0,-2 0 0 0 0,0 1 0 0 0,-14-40-1 0 0,10 37-856 0 0,1-1-1 0 0,1 0 1 0 0,-2-32-1 0 0,19 190-336 0 0,-3-148 66 0 0,-2-12 912 0 0,-2 0 1 0 0,1-50-1 0 0,-2 26 55 0 0,-3 52-389 0 0,2-2 46 0 0,-1-9-41 0 0,-1 13 86 0 0,-18-4 4179 0 0,-23 7-3291 0 0,31-2-1100 0 0,1 0 0 0 0,-1 0-1 0 0,0 1 1 0 0,0 0 0 0 0,1 1-1 0 0,-1 0 1 0 0,1 0-1 0 0,-14 7 1 0 0,40-1-6402 0 0,-6-8 6048 0 0,0-1 1 0 0,0 0-1 0 0,-1 0 0 0 0,17-5 1767 0 0,-49 13 2760 0 0,10 0-3912 0 0,0 1 1 0 0,0 0 0 0 0,1 0 0 0 0,-16 17-1 0 0,-38 45-211 0 0,55-59 107 0 0,-23 27-81 0 0,1 2 0 0 0,2 1 0 0 0,-42 77 0 0 0,92-133-5110 0 0,15-30 5049 0 0,52-89-1 0 0,-33 47 95 0 0,-54 87 28 0 0,0-1-1 0 0,1 1 0 0 0,-1 0 0 0 0,0 0 1 0 0,0 0-1 0 0,0 0 0 0 0,1-1 1 0 0,-1 1-1 0 0,0 0 0 0 0,0 0 1 0 0,0 0-1 0 0,0-1 0 0 0,0 1 1 0 0,1 0-1 0 0,-1 0 0 0 0,0-1 0 0 0,0 1 1 0 0,0 0-1 0 0,0 0 0 0 0,0-1 1 0 0,0 1-1 0 0,0 0 0 0 0,0 0 1 0 0,0-1-1 0 0,0 1 0 0 0,0 0 1 0 0,0 0-1 0 0,0-1 0 0 0,0 1 1 0 0,0 0-1 0 0,0 0 0 0 0,0-1 0 0 0,0 1 1 0 0,-1 0-1 0 0,1 0 0 0 0,0 0 1 0 0,0-1-1 0 0,-11 3 2184 0 0,-13 12 1108 0 0,3 1-3406 0 0,2 1 0 0 0,0 0 0 0 0,-18 22 0 0 0,-46 60-96 0 0,48-51 155 0 0,20-25-27 0 0,-33 35 0 0 0,48-57-11 0 0,13-6-2542 0 0,-2-3 2122 0 0,0-1 1 0 0,0-1 0 0 0,-1 0-1 0 0,0 0 1 0 0,14-22 0 0 0,-3 4 671 0 0,14-17 174 0 0,9-12 327 0 0,55-56 1 0 0,-97 112-626 0 0,1 0 0 0 0,-1 0 0 0 0,1 1 0 0 0,-1-1 0 0 0,1 1 0 0 0,0-1 0 0 0,0 1 0 0 0,0 0 0 0 0,3-1 0 0 0,9-4-71 0 0,1 0-1 0 0,-1 0 0 0 0,0-2 1 0 0,0 0-1 0 0,17-13 0 0 0,22-11 11 0 0,-49 30-6 0 0,-1 0 0 0 0,1 1 1 0 0,0-1-1 0 0,0 1 0 0 0,0 0 0 0 0,1 1 0 0 0,9-1 0 0 0,-5 1 2 0 0,1 1 0 0 0,-1 0-1 0 0,12 2 1 0 0,-21-3 5 0 0,8 5 9 0 0,-8-5 20 0 0,-1 0 1 0 0,0 1-1 0 0,1-1 1 0 0,-1 1 0 0 0,0-1-1 0 0,1 1 1 0 0,-1-1-1 0 0,0 1 1 0 0,0-1-1 0 0,0 1 1 0 0,1-1-1 0 0,-1 1 1 0 0,0-1-1 0 0,0 1 1 0 0,0-1-1 0 0,0 1 1 0 0,0 0-1 0 0,0-1 1 0 0,0 1 0 0 0,0-1-1 0 0,0 1 1 0 0,-1-1-1 0 0,1 1 1 0 0,0-1-1 0 0,0 1 1 0 0,0-1-1 0 0,-1 1 1 0 0,1-1-1 0 0,0 1 1 0 0,0-1-1 0 0,-1 1 1 0 0,-11 18 736 0 0,10-16-650 0 0,-13 20 165 0 0,-142 194 540 0 0,157-217-727 0 0,7-14-1527 0 0,19-41 410 0 0,25-59 605 0 0,-39 81 819 0 0,-19 32 1663 0 0,6 1-1967 0 0,1-1-1 0 0,-1 1 0 0 0,1 0 1 0 0,-1 0-1 0 0,0 0 0 0 0,1 0 1 0 0,-1 0-1 0 0,1 0 0 0 0,-1 0 0 0 0,0 0 1 0 0,1 0-1 0 0,-1 0 0 0 0,0 0 1 0 0,1 0-1 0 0,-1 0 0 0 0,0 1 0 0 0,-9 3-13 0 0,2 1-1 0 0,-1 0 0 0 0,0 0 0 0 0,1 1 1 0 0,0 0-1 0 0,1 0 0 0 0,-9 9 0 0 0,-46 57-584 0 0,40-45 546 0 0,-61 86-202 0 0,-15 16-17 0 0,97-127 67 0 0,2-2-176 0 0,7-7-582 0 0,12-14-474 0 0,57-94 985 0 0,-29 39 398 0 0,10-18 549 0 0,-76 101 1887 0 0,4 1-2207 0 0,1 1-1 0 0,0 1 0 0 0,-21 22 1 0 0,-31 40-815 0 0,38-41 604 0 0,-32 37-120 0 0,-109 120 29 0 0,-11-11 33 0 0,170-169-22 0 0,-5 5-203 0 0,0-1 1 0 0,-29 18-1 0 0,43-30 101 0 0,5-12-1403 0 0,6-8 299 0 0,0 0-1 0 0,28-33 0 0 0,-10 14 914 0 0,176-233 25 0 0,-180 240 1643 0 0,-35 37-1014 0 0,1 2-1 0 0,-1-1 1 0 0,1 1 0 0 0,-12 11 0 0 0,-32 37 1853 0 0,25-25-1733 0 0,-119 131-614 0 0,40-43-2 0 0,105-116 270 0 0,-7 8-978 0 0,49-40-5574 0 0,6-21 5345 0 0,-7 8 1135 0 0,2 2-33 0 0,40-51 7317 0 0,-100 101-5723 0 0,-32 29-1505 0 0,-61 61 1 0 0,-38 54-854 0 0,63-62-533 0 0,13-17-1457 0 0,141-155-695 0 0,80-117 3303 0 0,-145 196-175 0 0,5-13 3392 0 0,-16 18-1191 0 0,-7 7-1657 0 0,0 0 1 0 0,1 2-1 0 0,1 0 1 0 0,0 0-1 0 0,-18 21 1 0 0,8-8-139 0 0,-38 39-62 0 0,-70 63 85 0 0,130-126-67 0 0,2 0-32 0 0,1-4-334 0 0,-1 1 160 0 0,1 0-1 0 0,0 0 1 0 0,1-1-1 0 0,-1 1 1 0 0,0 0-1 0 0,0 0 1 0 0,4-3-1 0 0,-2 0-167 0 0,61-80-1152 0 0,23-37 2259 0 0,-89 123-363 0 0,-1-1 0 0 0,0 1-1 0 0,0-1 1 0 0,1 1 0 0 0,-1 0-1 0 0,1 0 1 0 0,-1 0 0 0 0,0 0-1 0 0,1 1 1 0 0,0-1 0 0 0,-4 3 0 0 0,-24 21-619 0 0,24-20 198 0 0,-89 87-659 0 0,9-8 270 0 0,66-68 20 0 0,24-19-976 0 0,-1 0 824 0 0,1 0 0 0 0,0 0 1 0 0,-1-1-1 0 0,0 0 0 0 0,0 1 0 0 0,0-1 0 0 0,3-5 0 0 0,2-3-127 0 0,175-214 358 0 0,-181 223 1386 0 0,-14 10 2396 0 0,-2 3-3519 0 0,1 1-1 0 0,0 0 1 0 0,-21 26-1 0 0,22-23-14 0 0,-28 29 369 0 0,71-70-4369 0 0,12-9 3839 0 0,1 2-1 0 0,2 2 1 0 0,1 2 0 0 0,73-35-1 0 0,-102 58 1013 0 0,-19 8-495 0 0,0 0-1 0 0,0 0 1 0 0,0 1 0 0 0,0-1-1 0 0,0 0 1 0 0,0 0 0 0 0,0 0 0 0 0,-1 0-1 0 0,1-1 1 0 0,0 1 0 0 0,-2 1-1 0 0,-1 0 217 0 0,-149 95 688 0 0,110-72-1247 0 0,42-25-54 0 0,4-2-886 0 0,1 0 206 0 0,-1 0 1 0 0,0 1-1 0 0,1-1 1 0 0,-1 1-1 0 0,7-2 1 0 0,-1 0 281 0 0,84-34-706 0 0,-27 11 1063 0 0,78-22-1 0 0,-135 45 204 0 0,-4 2 128 0 0,0 0 0 0 0,0 0 0 0 0,0 0 0 0 0,6 0 0 0 0,-21 12 3152 0 0,-110 71 1 0 0,-4 2-4180 0 0,117-79 717 0 0,-165 136-1639 0 0,127-99 1551 0 0,-65 74 0 0 0,96-100 148 0 0,5-6 2 0 0,1 1 1 0 0,-1 0 0 0 0,-6 13 0 0 0,26-25-3564 0 0,-5-1 3484 0 0,0-1 0 0 0,-1 0-1 0 0,1 0 1 0 0,-1 0 0 0 0,0 0 0 0 0,1-1-1 0 0,7-8 1 0 0,32-36-710 0 0,-32 33 754 0 0,255-292 1400 0 0,-283 315 2800 0 0,0 3-3787 0 0,0 1 1 0 0,1 1-1 0 0,0 0 0 0 0,-14 18 0 0 0,-45 65-2129 0 0,47-60 2112 0 0,-139 216-610 0 0,154-233 292 0 0,4-9-24 0 0,1-1 1 0 0,1 1-1 0 0,-5 12 1 0 0,20-25-1992 0 0,3-7 837 0 0,-1 0 1 0 0,0-1-1 0 0,21-24 1 0 0,26-44 1053 0 0,-31 40 197 0 0,262-337 2984 0 0,-278 360-2167 0 0,-21 26 2321 0 0,-59 86-2031 0 0,32-41-2508 0 0,-48 67 1050 0 0,-73 144-1 0 0,152-258 290 0 0,3-3-10 0 0,-1 0 1 0 0,1-1-1 0 0,0 1 1 0 0,-2 9 0 0 0,7-13-1236 0 0,-2-2 944 0 0,1 1-1 0 0,0-1 1 0 0,-1 1 0 0 0,1-1 0 0 0,-1 0-1 0 0,1 1 1 0 0,-1-1 0 0 0,1 0 0 0 0,-1 0 0 0 0,1 0-1 0 0,-1 0 1 0 0,2-2 0 0 0,17-20-584 0 0,-16 17 483 0 0,230-311 2051 0 0,-78 100 676 0 0,-102 142-358 0 0,-55 77-1731 0 0,-1-1 0 0 0,0 1 0 0 0,1-1 0 0 0,-1 1 1 0 0,1 0-1 0 0,0 0 0 0 0,-1 0 0 0 0,1 0 0 0 0,-1 3 0 0 0,-3 2 25 0 0,-103 167-5140 0 0,-46 91 4972 0 0,67-114 1379 0 0,55-95-269 0 0,32-56-1230 0 0,1 0-293 0 0,0-1 1 0 0,1 1-1 0 0,-1 0 0 0 0,0-1 0 0 0,1 1 0 0 0,-1-1 0 0 0,0 0 1 0 0,0 1-1 0 0,1-1 0 0 0,-1 0 0 0 0,0 0 0 0 0,0 0 1 0 0,1-1-1 0 0,14-16-35 0 0,-13 15 173 0 0,35-45 438 0 0,34-57 1 0 0,-55 79-45 0 0,76-119 1158 0 0,62-92 114 0 0,-108 170-997 0 0,-46 67-373 0 0,-7 3-121 0 0,2 2-1 0 0,-1-1 1 0 0,0 0 0 0 0,1 1-1 0 0,0 0 1 0 0,0 0 0 0 0,0 0-1 0 0,1 0 1 0 0,-1 1 0 0 0,-2 6-1 0 0,-1 1-224 0 0,-195 344-2043 0 0,178-310 2465 0 0,-8 12 571 0 0,-35 94 1 0 0,67-153-787 0 0,0 0-1 0 0,0 0 1 0 0,0 0 0 0 0,0-1-1 0 0,0 1 1 0 0,0 0-1 0 0,0 0 1 0 0,0 0 0 0 0,1 0-1 0 0,-1 0 1 0 0,0 0-1 0 0,0 0 1 0 0,0 0 0 0 0,0 0-1 0 0,0 0 1 0 0,0 0-1 0 0,0 0 1 0 0,1 0 0 0 0,-1 0-1 0 0,0 0 1 0 0,0 0-1 0 0,0 0 1 0 0,0 0 0 0 0,0 0-1 0 0,0 0 1 0 0,0 0 0 0 0,1 0-1 0 0,-1 0 1 0 0,0 0-1 0 0,0 0 1 0 0,0 0 0 0 0,0 0-1 0 0,0 0 1 0 0,0 0-1 0 0,0 0 1 0 0,1 0 0 0 0,-1 0-1 0 0,0 0 1 0 0,0 0-1 0 0,0 1 1 0 0,0-1 0 0 0,0 0-1 0 0,0 0 1 0 0,0 0-1 0 0,0 0 1 0 0,0 0 0 0 0,0 0-1 0 0,0 0 1 0 0,0 0-1 0 0,0 1 1 0 0,1-1 0 0 0,-1 0-1 0 0,0 0 1 0 0,0 0-1 0 0,0 0 1 0 0,0 0 0 0 0,0 0-1 0 0,0 0 1 0 0,0 1-1 0 0,0-1 1 0 0,0 0 0 0 0,0 0-1 0 0,0 0 1 0 0,0 0-1 0 0,-1 0 1 0 0,1 1 0 0 0,8-6-874 0 0,5-9 259 0 0,-1-1-1 0 0,0-1 1 0 0,-1 0-1 0 0,13-23 1 0 0,-12 19 615 0 0,73-121 1335 0 0,230-352 2097 0 0,-256 415-3120 0 0,-58 78-395 0 0,-4 5 273 0 0,-280 509 292 0 0,222-402-547 0 0,-29 60 143 0 0,110-193-2633 0 0,118-200 1685 0 0,-91 141 1425 0 0,161-265 1128 0 0,16 10-1207 0 0,-200 303-402 0 0,-24 32 53 0 0,-3 5 99 0 0,-64 99 2425 0 0,28-40-2838 0 0,-156 290-279 0 0,108-186-325 0 0,-31 62-390 0 0,116-227 1197 0 0,-3 8 2 0 0,6-9-100 0 0,4-6-132 0 0,8-9-323 0 0,-2-1 0 0 0,1-1 0 0 0,-2 0 0 0 0,14-27 0 0 0,-5 9 562 0 0,116-195 1203 0 0,181-275-355 0 0,-286 462-703 0 0,-29 41-59 0 0,-2 2 36 0 0,0-1 1 0 0,0 1-1 0 0,0-1 0 0 0,0 1 1 0 0,0 0-1 0 0,0-1 0 0 0,0 0 0 0 0,-3 3 1 0 0,0 1 76 0 0,-194 305-448 0 0,18 12 297 0 0,157-280-62 0 0,-131 240-625 0 0,152-279 550 0 0,5-5-789 0 0,-1 1 629 0 0,-1 0-1 0 0,1-1 0 0 0,-1 0 1 0 0,0 1-1 0 0,1-1 1 0 0,-1 0-1 0 0,1-3 1 0 0,2 0-79 0 0,158-259 1677 0 0,-122 194-970 0 0,-14 25-141 0 0,155-259 613 0 0,20 13-433 0 0,-250 371 1856 0 0,21-29-2482 0 0,-85 145-314 0 0,31-50-978 0 0,-136 215 2701 0 0,229-375-1268 0 0,6-11-729 0 0,26-47-1 0 0,-21 31 685 0 0,177-317 404 0 0,-140 256-280 0 0,87-115-1 0 0,-66 122 300 0 0,-84 101 188 0 0,-42 57-620 0 0,-16 28-590 0 0,-114 232 618 0 0,32-17 14 0 0,113-246 1183 0 0,30-60-963 0 0,3-1-946 0 0,0-1 623 0 0,0 1 1 0 0,-1-1-1 0 0,1 1 0 0 0,0-1 0 0 0,-1 0 0 0 0,1 0 0 0 0,-1 0 0 0 0,2-4 0 0 0,-1 3-40 0 0,26-42 104 0 0,29-66 0 0 0,-28 52 208 0 0,-11 25-60 0 0,107-207 88 0 0,17 9-58 0 0,-90 161 55 0 0,-52 71-58 0 0,-9 13 946 0 0,5-9-702 0 0,-39 59-277 0 0,-58 114-1 0 0,49-80-83 0 0,-59 107-183 0 0,-134 224-404 0 0,243-424 476 0 0,9-12-252 0 0,11-15-400 0 0,172-294 516 0 0,-23 38 224 0 0,-9 46 68 0 0,-145 216 519 0 0,-21 25 602 0 0,-18 21-570 0 0,2 1 0 0 0,-31 50 1 0 0,-32 73-1006 0 0,-126 320 319 0 0,206-456 134 0 0,7-17-4 0 0,0 0-1 0 0,0 0 1 0 0,0 0-1 0 0,0 0 1 0 0,0 0 0 0 0,0 0-1 0 0,0 0 1 0 0,0 0-1 0 0,0 0 1 0 0,0 0-1 0 0,0 0 1 0 0,0 0 0 0 0,1 0-1 0 0,-1 0 1 0 0,0 0-1 0 0,0 0 1 0 0,0 0-1 0 0,0 0 1 0 0,0 0 0 0 0,0 0-1 0 0,0 0 1 0 0,0 0-1 0 0,0 0 1 0 0,0 0-1 0 0,0 0 1 0 0,0 0 0 0 0,0 0-1 0 0,0 0 1 0 0,0 0-1 0 0,0 1 1 0 0,0-1-1 0 0,0 0 1 0 0,0 0 0 0 0,0 0-1 0 0,0 0 1 0 0,0 0-1 0 0,0 0 1 0 0,0 0-1 0 0,0 0 1 0 0,0 0 0 0 0,0 0-1 0 0,0 0 1 0 0,0 0-1 0 0,0 0 1 0 0,0 0-1 0 0,0 0 1 0 0,0 0 0 0 0,0 0-1 0 0,0 0 1 0 0,0 0-1 0 0,0 0 1 0 0,0 0-1 0 0,0 0 1 0 0,0 0 0 0 0,0 0-1 0 0,0 1 1 0 0,0-1-1 0 0,0 0 1 0 0,0 0-1 0 0,0 0 1 0 0,6-4-759 0 0,5-6-687 0 0,12-23 1144 0 0,-1 0 1 0 0,21-44-1 0 0,-34 59 389 0 0,100-187 1214 0 0,141-253 43 0 0,-219 412-1144 0 0,-31 46-121 0 0,-1 1-26 0 0,0 0 1 0 0,0 0-1 0 0,-1 0 0 0 0,1 1 0 0 0,0-1 0 0 0,0 1 0 0 0,1-1 1 0 0,-1 0-1 0 0,-1 4 0 0 0,1-3 22 0 0,-328 638-1499 0 0,280-551 769 0 0,6-12 2429 0 0,49-86-1721 0 0,136-250-885 0 0,-77 134 1082 0 0,-31 60-149 0 0,3 1 0 0 0,57-74 0 0 0,-92 136-110 0 0,-2 1 34 0 0,-6 14 370 0 0,-37 76 486 0 0,-62 135-1636 0 0,-47 87-840 0 0,78-191 3474 0 0,80-128-3245 0 0,33-50 925 0 0,35-73-1 0 0,-26 44 277 0 0,15-26 244 0 0,122-198 284 0 0,-174 295-333 0 0,0 1 0 0 0,21-22 0 0 0,-38 44 280 0 0,1 0 0 0 0,0 0 0 0 0,0 1 0 0 0,1 0 0 0 0,-4 10 0 0 0,-2 2-335 0 0,-208 411-696 0 0,205-404 655 0 0,-15 31 80 0 0,-83 158 496 0 0,103-203-17 0 0,7-12-336 0 0,8-10-858 0 0,74-130-2104 0 0,-46 74 2838 0 0,222-356 47 0 0,-233 390 422 0 0,-34 42 737 0 0,-11 19-895 0 0,2 2 1 0 0,-18 36 0 0 0,4-5-101 0 0,-116 226-426 0 0,99-188 138 0 0,13-30 181 0 0,37-71-68 0 0,15-17-1241 0 0,26-43 396 0 0,51-103 0 0 0,-18 30 1352 0 0,-30 57-344 0 0,70-106 466 0 0,-123 193 583 0 0,-13 25-1017 0 0,0 1 1 0 0,-25 63-1 0 0,15-32-409 0 0,-104 241-751 0 0,154-329-1930 0 0,94-171 1790 0 0,-50 77 1526 0 0,7 9-324 0 0,-31 49-82 0 0,-37 55 63 0 0,-12 19 1687 0 0,-194 371-1444 0 0,154-284-199 0 0,33-63-125 0 0,40-70-3958 0 0,70-122 2781 0 0,31-45 3220 0 0,-55 99-1155 0 0,-76 103-333 0 0,-13 24-164 0 0,-20 37-1 0 0,23-37-1097 0 0,-167 326 2106 0 0,178-340-1478 0 0,10-17-818 0 0,-1 0 636 0 0,-1-1 0 0 0,1 0 1 0 0,-1 0-1 0 0,1 1 0 0 0,-1-1 0 0 0,1 0 1 0 0,-1 0-1 0 0,0 0 0 0 0,0 0 0 0 0,0-1 1 0 0,2-1-1 0 0,14-20-410 0 0,-11 15 291 0 0,127-206 1746 0 0,-24 35-682 0 0,-65 115-257 0 0,-45 66-267 0 0,0-1 0 0 0,-1 0 0 0 0,1 1 0 0 0,0-1 0 0 0,0 1 0 0 0,0-1 0 0 0,0 1 0 0 0,0-1 0 0 0,-1 4 0 0 0,1-2 147 0 0,-199 383-178 0 0,161-311-578 0 0,6-12 128 0 0,31-60 271 0 0,19-16-1535 0 0,1-8 1016 0 0,-1-2-1 0 0,-1 0 1 0 0,22-44 0 0 0,-6 12 861 0 0,117-180 456 0 0,-207 331 2553 0 0,-25 63-4195 0 0,62-119 1075 0 0,3-4-250 0 0,-80 146 5 0 0,121-202-2701 0 0,-4-7 2249 0 0,-1 0-1 0 0,25-51 1 0 0,-10 18 815 0 0,14-20 344 0 0,64-82 342 0 0,-122 176 621 0 0,-97 186-216 0 0,81-144-1520 0 0,16-36 26 0 0,-54 115-695 0 0,63-133 673 0 0,22-18-3091 0 0,13-26 2564 0 0,-2-2 0 0 0,37-71 0 0 0,17-25 1521 0 0,-20 42 31 0 0,-71 105 564 0 0,-32 59-934 0 0,-54 126 0 0 0,44-68 261 0 0,48-123-884 0 0,8-5-846 0 0,-1-2 139 0 0,0 0-1 0 0,0 0 1 0 0,6-9 0 0 0,30-46 415 0 0,-17 22 490 0 0,12-16 161 0 0,-19 26-196 0 0,0 1 0 0 0,36-37 373 0 0,-62 82 1041 0 0,-4 12-336 0 0,-3 4-1123 0 0,2 1-1 0 0,1 1 1 0 0,-11 64 0 0 0,22-99-152 0 0,2 0-748 0 0,0 0 633 0 0,-1 0 0 0 0,1-1 0 0 0,-1 1 0 0 0,0-1 0 0 0,1 1 0 0 0,-1-1 0 0 0,0 0 0 0 0,0 1 0 0 0,0-1 0 0 0,1 0 0 0 0,-1 0 0 0 0,0 0 0 0 0,0 0 0 0 0,0 0 0 0 0,0 0-1 0 0,0 0 1 0 0,0 0 0 0 0,-1 0 0 0 0,1 0 0 0 0,1-2 0 0 0,15-31 344 0 0,-15 31-249 0 0,7-19 318 0 0,-2-1 0 0 0,0 1-1 0 0,-2-1 1 0 0,0 0 0 0 0,1-26 649 0 0,-7 50-756 0 0,0-1 1 0 0,0 0 0 0 0,0 1 0 0 0,0-1 0 0 0,1 1 0 0 0,-1-1 0 0 0,0 1-1 0 0,0-1 1 0 0,0 1 0 0 0,1-1 0 0 0,-1 1 0 0 0,0 0 0 0 0,1-1 0 0 0,-1 1-1 0 0,0 0 1 0 0,1 0 0 0 0,-1-1 0 0 0,1 1 0 0 0,-1 0 0 0 0,1 0 0 0 0,0 0-1 0 0,-1 0 1 0 0,1 1 0 0 0,-8 22-228 0 0,-1 39-681 0 0,8-52 679 0 0,0 0 1 0 0,0 0-1 0 0,-1 1 0 0 0,-1-1 1 0 0,0 0-1 0 0,0-1 0 0 0,-1 1 1 0 0,-1-1-1 0 0,-7 15 1952 0 0,23-43-2753 0 0,7-16 626 0 0,-18 34 452 0 0,-9-1 275 0 0,8 1-397 0 0,-1 0 0 0 0,1-1-1 0 0,0 1 1 0 0,0 0 0 0 0,-1 0 0 0 0,1 0 0 0 0,0 0 0 0 0,-1 1 0 0 0,1-1 0 0 0,0 0 0 0 0,-2 1 0 0 0,-6 3-101 0 0,0 0 0 0 0,0 0 0 0 0,1 1-1 0 0,-1 1 1 0 0,1-1 0 0 0,-12 12 0 0 0,-40 45-138 0 0,27-22 1829 0 0,36-40-2147 0 0,0-1 255 0 0,0 1 1 0 0,0-1-1 0 0,0 0 0 0 0,0 0 1 0 0,0 0-1 0 0,0 0 1 0 0,0 0-1 0 0,3-3 1 0 0,26-17-140 0 0,-19 12 254 0 0,19-12 134 0 0,-1-2 1 0 0,-1-1-1 0 0,-1-2 1 0 0,-2-1-1 0 0,46-55 1 0 0,-67 75 45 0 0,5-9 2827 0 0,-28 7-1302 0 0,8 4-1646 0 0,1-1 0 0 0,0 0 0 0 0,-11-10 0 0 0,0 0 355 0 0,-9-8-123 0 0,-36-41-1 0 0,31 31-101 0 0,19 19-250 0 0,1 0 0 0 0,-16-22 0 0 0,23 29 104 0 0,1-1-1 0 0,1 0 0 0 0,-1 0 1 0 0,1-1-1 0 0,1 1 1 0 0,-4-16-1 0 0,7 24-41 0 0,6 0-2526 0 0,-6 1 2624 0 0,0 0 0 0 0,0 1 0 0 0,1-1 0 0 0,-1 0 0 0 0,0 0 0 0 0,0 0-1 0 0,0 0 1 0 0,1 1 0 0 0,-1-1 0 0 0,0 0 0 0 0,0 0 0 0 0,9 6-507 0 0,0 5 8 0 0,0 0 1 0 0,-1 1-1 0 0,-1 0 0 0 0,0 0 0 0 0,10 23 0 0 0,5 9-100 0 0,-15-32 62 0 0,0 0-152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47.426"/>
    </inkml:context>
    <inkml:brush xml:id="br0">
      <inkml:brushProperty name="width" value="0.05" units="cm"/>
      <inkml:brushProperty name="height" value="0.05" units="cm"/>
      <inkml:brushProperty name="color" value="#321304"/>
    </inkml:brush>
  </inkml:definitions>
  <inkml:trace contextRef="#ctx0" brushRef="#br0">1 1 2303 0 0,'0'1'10790'0'0,"0"0"-10854"0"0,-1 14-2696 0 0,1-4-2190 0 0</inkml:trace>
</inkml:ink>
</file>

<file path=ppt/ink/ink6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8:39.369"/>
    </inkml:context>
    <inkml:brush xml:id="br0">
      <inkml:brushProperty name="width" value="0.05" units="cm"/>
      <inkml:brushProperty name="height" value="0.05" units="cm"/>
      <inkml:brushProperty name="color" value="#333333"/>
    </inkml:brush>
  </inkml:definitions>
  <inkml:trace contextRef="#ctx0" brushRef="#br0">47 1034 4607 0 0,'-1'7'10703'0'0,"1"-7"-10607"0"0,-1 0 0 0 0,1 0 0 0 0,0 0 1 0 0,0 0-1 0 0,0 0 0 0 0,0 0 0 0 0,-1-1 0 0 0,1 1 0 0 0,0 0 1 0 0,0 0-1 0 0,0 0 0 0 0,-1 0 0 0 0,1 0 0 0 0,0 0 0 0 0,0 0 1 0 0,0 0-1 0 0,-1 0 0 0 0,1 0 0 0 0,0 0 0 0 0,0 0 0 0 0,-1 0 1 0 0,1 0-1 0 0,0 0 0 0 0,0 0 0 0 0,0 0 0 0 0,-1 0 0 0 0,1 0 1 0 0,0 1-1 0 0,0-1 0 0 0,0 0 0 0 0,0 0 0 0 0,-1 0 1 0 0,1 0-1 0 0,0 0 0 0 0,0 0 0 0 0,0 1 0 0 0,0-1 0 0 0,-1 0 1 0 0,1 0-1 0 0,0 0 0 0 0,0 1 0 0 0,-10 6-587 0 0,10-7 744 0 0,-3 3-314 0 0,1 0 0 0 0,0 0 0 0 0,0 0-1 0 0,0 0 1 0 0,0 0 0 0 0,-2 7 0 0 0,-6 11-37 0 0,9-21 28 0 0,11-16-4182 0 0,42-101 8944 0 0,-68 140-5336 0 0,-26 54-1776 0 0,42-77 2352 0 0,5-7-533 0 0,1-1 63 0 0,-1 0 1 0 0,-1 0-1 0 0,4-10 0 0 0,7-10-494 0 0,38-55 4646 0 0,-70 103-2082 0 0,-42 61-822 0 0,59-81-719 0 0,0 0 0 0 0,0 0 0 0 0,0 0-1 0 0,0 0 1 0 0,0 0 0 0 0,0 0 0 0 0,-1 0 0 0 0,1 0-1 0 0,0 0 1 0 0,0 0 0 0 0,0 0 0 0 0,0 0 0 0 0,0 1 0 0 0,0-1-1 0 0,0 0 1 0 0,0 0 0 0 0,0 0 0 0 0,0 0 0 0 0,0 0-1 0 0,0 0 1 0 0,0 0 0 0 0,0 0 0 0 0,0 0 0 0 0,-1 0-1 0 0,1 1 1 0 0,0-1 0 0 0,0 0 0 0 0,0 0 0 0 0,0 0-1 0 0,0 0 1 0 0,0 0 0 0 0,0 0 0 0 0,0 0 0 0 0,0 0-1 0 0,0 1 1 0 0,0-1 0 0 0,0 0 0 0 0,0 0 0 0 0,1 0-1 0 0,-1 0 1 0 0,0 0 0 0 0,0 0 0 0 0,0 0 0 0 0,0 0-1 0 0,0 0 1 0 0,0 0 0 0 0,0 1 0 0 0,0-1 0 0 0,0 0-1 0 0,0 0 1 0 0,0 0 0 0 0,0 0 0 0 0,0 0 0 0 0,0 0 0 0 0,1 0-1 0 0,-1 0 1 0 0,0 0 0 0 0,0 0 0 0 0,8-3-1185 0 0,9-9-542 0 0,61-76 1736 0 0,-62 67 4180 0 0,-18 23-4088 0 0,0-1 0 0 0,0 0 0 0 0,0 1 0 0 0,0 0 0 0 0,0-1 0 0 0,0 1 0 0 0,1 0 1 0 0,-1 0-1 0 0,1 0 0 0 0,-2 3 0 0 0,-1-1-85 0 0,2-1-23 0 0,-13 14-285 0 0,2 0 0 0 0,0 0 0 0 0,-16 32 0 0 0,29-49 196 0 0,12-11-3618 0 0,17-24 3705 0 0,35-55-1 0 0,-35 47 0 0 0,-24 32 4030 0 0,-11 15-3102 0 0,-81 89-1335 0 0,86-93 358 0 0,20-13-2838 0 0,-6 0 2850 0 0,1-1-1 0 0,11-14 0 0 0,17-19 2266 0 0,-44 48-2059 0 0,0-1 0 0 0,1 1 1 0 0,-1 0-1 0 0,1 1 0 0 0,-1-1 0 0 0,1 0 1 0 0,-1 0-1 0 0,1 1 0 0 0,0-1 0 0 0,-2 2 1 0 0,-2 3-147 0 0,-1 0-18 0 0,1-2-20 0 0,0 0 0 0 0,1 0 1 0 0,-7 9-1 0 0,11-13-47 0 0,3 0-2350 0 0,0 0 2345 0 0,0-1 1 0 0,0 0-1 0 0,0 1 0 0 0,0-1 1 0 0,0 0-1 0 0,0 0 1 0 0,-1-1-1 0 0,1 1 0 0 0,4-3 1 0 0,27-22 591 0 0,-17 12-231 0 0,-2 2-37 0 0,1 0 86 0 0,30-17 3690 0 0,-48 30-4002 0 0,0-1 0 0 0,1 1 0 0 0,-1 0 0 0 0,0 0 0 0 0,1 0 0 0 0,-1 0 0 0 0,1 0 0 0 0,-1 0 0 0 0,-1 2 0 0 0,-6 4-60 0 0,-39 18-500 0 0,67-37-3465 0 0,-10 7 4147 0 0,0-1-1 0 0,9-9 1 0 0,-13 10-69 0 0,-2 2-56 0 0,0 0 0 0 0,-1 0 0 0 0,2 0 0 0 0,-1 1 0 0 0,0 0 0 0 0,7-4 0 0 0,-8 5 2 0 0,-1 0 32 0 0,38-17 237 0 0,-29 13-192 0 0,0 1 1 0 0,19-5 0 0 0,-11 5 4919 0 0,-38 14-4879 0 0,3 0-229 0 0,12-7 68 0 0,1-1-1 0 0,-1 0 0 0 0,1 1 0 0 0,-1-1 1 0 0,0-1-1 0 0,-9 3 0 0 0,32-11-1497 0 0,0 0-1 0 0,30-17 0 0 0,-14 3 1531 0 0,-28 16 0 0 0,11-5 0 0 0,-15 9 0 0 0,0 1 0 0 0,0-2 0 0 0,14-2 0 0 0,-8 2 0 0 0,20-3 0 0 0,-22 5 0 0 0,-4 0 0 0 0,19-8 0 0 0,16-6 64 0 0,-34 14-50 0 0,-4 1 18 0 0,19-10 50 0 0,-16 8-82 0 0,0 0 0 0 0,14-7 200 0 0,-14 7-197 0 0,2-1-11 0 0,28-4 77 0 0,6-5-5 0 0,-18 6-64 0 0,13-8 416 0 0,12-9 40 0 0,-35 18-440 0 0,16-10 147 0 0,-11 5-150 0 0,-13 8-13 0 0,0 0 0 0 0,12-4 0 0 0,17-9 64 0 0,-29 13-64 0 0,0 1 0 0 0,-1-1 0 0 0,1 0 11 0 0,25-15 298 0 0,-26 15-309 0 0,1 0 0 0 0,-1 0 11 0 0,9-6 134 0 0,-1 0 1 0 0,0-1-1 0 0,0 0 1 0 0,0-1-1 0 0,-1 0 1 0 0,12-17-1 0 0,-19 24-107 0 0,2-3 487 0 0,-6 6 15 0 0,-9 7 132 0 0,9-6-873 0 0,-16 22-2 0 0,8-13 64 0 0,10-10 86 0 0,4-3-2225 0 0,-1 0 2312 0 0,0-1 1 0 0,1 1-1 0 0,-1 0 0 0 0,0 0 0 0 0,-1-1 0 0 0,1 1 0 0 0,0-1 1 0 0,-1 0-1 0 0,1 1 0 0 0,-1-1 0 0 0,2-5 0 0 0,-2 3 88 0 0,-1 5-58 0 0,1-13 504 0 0,0 0 1 0 0,3-12 0 0 0,9-17-518 0 0,-11 37 142 0 0,-1 0 0 0 0,0 0 0 0 0,0 0 0 0 0,-1-1 1 0 0,0 1-1 0 0,0-10 0 0 0,0 14-124 0 0,-1-7 161 0 0,-1-1 0 0 0,0 0 0 0 0,-3-9 0 0 0,-7-21 130 0 0,-8-29-104 0 0,20 67-256 0 0,-3-5 25 0 0,1 0 0 0 0,-1 0-1 0 0,-1 0 1 0 0,1 1 0 0 0,-1-1-1 0 0,0 1 1 0 0,0 0 0 0 0,-1 0 0 0 0,1 1-1 0 0,-8-6 1 0 0,-14-16-758 0 0,25 26 659 0 0,0-1-322 0 0,1 1 364 0 0,-1-1 64 0 0,-10-6 32 0 0,11 7-117 0 0,12 3-1923 0 0,-10-2 1976 0 0,17 4-49 0 0,-1-2 26 0 0,-16-3 23 0 0,0 0 0 0 0,0 0 0 0 0,0 1 0 0 0,0-1 0 0 0,0 0 0 0 0,0 0 0 0 0,0 0 0 0 0,0 0 0 0 0,0 0 0 0 0,0 0 0 0 0,20-2 64 0 0,-22 1-64 0 0,15 0 0 0 0,-13 1 0 0 0,-4 1 0 0 0,2-1 0 0 0,0 0 0 0 0,0 0 0 0 0,0 0 0 0 0,0 0 0 0 0,0 0 0 0 0,0 0 0 0 0,0 0 0 0 0,0 0 0 0 0,0 0 0 0 0,0 0 0 0 0,0 0 0 0 0,0 0 0 0 0,0 0 0 0 0,0 0 0 0 0,0 0 0 0 0,0 0 0 0 0,0 0 0 0 0,0 0 0 0 0,0 0 0 0 0,25-1 0 0 0,-23 0 0 0 0,-1 1 12 0 0,0 0 36 0 0,1 0-25 0 0,-2 0 19 0 0,2-1-31 0 0,0 1-11 0 0,0 0 0 0 0,0 0 0 0 0,0 0 0 0 0,0 0 0 0 0,0 0 0 0 0,0 0 0 0 0,0 0 0 0 0,0 0 0 0 0,0 0 0 0 0,0-1 0 0 0,0 1 0 0 0,29-1 0 0 0,-29 1 0 0 0,0 0 0 0 0,0 0 0 0 0,45 0 0 0 0,-38 0 0 0 0,-4 0 0 0 0,-5 0 0 0 0,2 0 0 0 0,0 0 0 0 0,0 1 0 0 0,0-1 0 0 0,0 0 0 0 0,1 0 0 0 0,-1 0 0 0 0,0 0 0 0 0,0 0 0 0 0,0 0 0 0 0,0 0 0 0 0,0 0 0 0 0,0 0 0 0 0,16 0 0 0 0,24-1 0 0 0,21 1 0 0 0,-50 0 0 0 0,-11 0 0 0 0,0 1 0 0 0,1-1 0 0 0,-1 0 0 0 0,0 1 0 0 0,0-1 0 0 0,1 0 0 0 0,0 0 0 0 0,0 0 0 0 0,0 0 0 0 0,-1 1 0 0 0,1-1 0 0 0,0 0 0 0 0,0 0 0 0 0,-1 1 0 0 0,1-1 0 0 0,0 0 0 0 0,-1 0 0 0 0,1 0 0 0 0,-1 0 0 0 0,1-1 11 0 0,-2 1 31 0 0,1 0-31 0 0,1 0-11 0 0,-1 0 11 0 0,0 0 42 0 0,-1 0 0 0 0,1 0-42 0 0,0-1 0 0 0,-1 1 31 0 0,2-1-31 0 0,-1 1-11 0 0,1-1 0 0 0,-1 0 0 0 0,1 0 0 0 0,-1 1 11 0 0,-2-1 31 0 0,2 1-31 0 0,1-1-11 0 0,0 1 0 0 0,-1-1 0 0 0,1 0 0 0 0,-1 1 909 0 0,-2 0-853 0 0,-1 2-45 0 0,0 0-11 0 0,-1 1 0 0 0,1-1 0 0 0,-1-1 0 0 0,0 2 0 0 0,-13 9 0 0 0,-4 7 0 0 0,17-17 0 0 0,0 0 0 0 0,0 0 0 0 0,0-1 0 0 0,0 1 11 0 0,0-1 31 0 0,0 0-31 0 0,0 1-11 0 0,0-1 0 0 0,1 1 0 0 0,-1 0 0 0 0,0 0 0 0 0,1 0 0 0 0,-1 0 0 0 0,0-1 0 0 0,-1 1 0 0 0,2 0 0 0 0,-1 0 0 0 0,0 0 0 0 0,-25 28 0 0 0,26-28 0 0 0,-1 0 0 0 0,1 0 0 0 0,-1 0 0 0 0,-3 3 0 0 0,-15 17 0 0 0,19-20 0 0 0,-1 0 0 0 0,0 0 0 0 0,0 0 0 0 0,1 0 0 0 0,-1 0 0 0 0,1 0 0 0 0,-1 0 0 0 0,1 0 0 0 0,-1 0 0 0 0,-4 3 20 0 0,-8 10 24 0 0,13-13-44 0 0,-4 5 11 0 0,0 0-1 0 0,0-1 1 0 0,-1 0-1 0 0,-6 6 1 0 0,-1 0 0 0 0,-8 12 42 0 0,4-6 22 0 0,-11 10-75 0 0,7-9 0 0 0,19-17 0 0 0,0-1 0 0 0,0 1 0 0 0,0 1 0 0 0,4-3 0 0 0,-12 8 0 0 0,1 0 0 0 0,1-3 0 0 0,-18 17 0 0 0,-3 8-75 0 0,28-30-9 0 0,7-20-1909 0 0,8-10 1993 0 0,-10 23 24 0 0,0-1-1 0 0,0 0 1 0 0,-1 0-1 0 0,0 0 0 0 0,-1 0 1 0 0,2-10-1 0 0,-2 10 206 0 0,-1 0 0 0 0,0 0 0 0 0,-1 0 0 0 0,0 0 0 0 0,0 0 0 0 0,-1 0 0 0 0,0 0 0 0 0,0 0 0 0 0,-1 0 0 0 0,-4-13 0 0 0,-33-87-368 0 0,27 83-162 0 0,12 25 234 0 0,26-9-1742 0 0,-8 4 1429 0 0,-15 4 329 0 0,1 0 0 0 0,-1 0-1 0 0,0 0 1 0 0,1 0-1 0 0,-1 1 1 0 0,1-1 0 0 0,0 1-1 0 0,-1 0 1 0 0,7 0-1 0 0,-10 0-57 0 0,1 1-538 0 0,-1 0 637 0 0,0 0 1 0 0,0-1-1 0 0,1 1 1 0 0,-1-1-1 0 0,0 1 1 0 0,0-1-1 0 0,0 1 0 0 0,0 0 1 0 0,0-1-1 0 0,0 1 1 0 0,0-1-1 0 0,0 1 0 0 0,0 0 1 0 0,0-1-1 0 0,0 1 1 0 0,0-1-1 0 0,0 1 1 0 0,0-1-1 0 0,-1 1 0 0 0,1 0 1 0 0,0 0-1 0 0,-6 13-176 0 0,-23 44 160 0 0,29-58-102 0 0,15-8-1387 0 0,-3-1 1507 0 0,0-1 1 0 0,11-12-1 0 0,-13 12 668 0 0,-15 23-801 0 0,-10 12-21 0 0,12-21 66 0 0,-1 1 0 0 0,1 0 0 0 0,0 0 0 0 0,1 0 0 0 0,-1 0 0 0 0,1 1 0 0 0,0-1 0 0 0,1 1 0 0 0,-1-1 0 0 0,0 11 1 0 0,2-16 56 0 0,0 1 0 0 0,0-1 1 0 0,0 0-1 0 0,0 0 0 0 0,1 1 1 0 0,-1-1-1 0 0,0 0 1 0 0,0 0-1 0 0,0 0 0 0 0,1 1 1 0 0,-1-1-1 0 0,0 0 0 0 0,0 0 1 0 0,1 0-1 0 0,-1 0 1 0 0,0 0-1 0 0,1 0 0 0 0,-1 0 1 0 0,0 1-1 0 0,0-1 0 0 0,1 0 1 0 0,-1 0-1 0 0,0 0 1 0 0,1 0-1 0 0,-1 0 0 0 0,0 0 1 0 0,1 0-1 0 0,-1-1 1 0 0,0 1-1 0 0,0 0 0 0 0,1 0 1 0 0,-1 0-1 0 0,0 0 0 0 0,0 0 1 0 0,1 0-1 0 0,-1 0 1 0 0,0-1-1 0 0,0 1 0 0 0,1 0 1 0 0,-1 0-1 0 0,0-1 0 0 0,13-5-60 0 0,-1-4 366 0 0,0-1 0 0 0,0 0 0 0 0,-1-1 1 0 0,-1-1-1 0 0,17-25 0 0 0,-20 29-162 0 0,2-6 2208 0 0,-9 15-2263 0 0,-7 8 515 0 0,-4 7-722 0 0,1 0 0 0 0,0 1 1 0 0,1 0-1 0 0,0 1 0 0 0,2 0 0 0 0,0 0 0 0 0,1 1 0 0 0,-5 23 0 0 0,11-40 149 0 0,0-1 0 0 0,0 0 0 0 0,-1 0 0 0 0,1 0 0 0 0,0 0 0 0 0,0 0 0 0 0,0 0 0 0 0,0 0 0 0 0,0 0 0 0 0,0 1 0 0 0,0-1 0 0 0,0 0 0 0 0,0 0 0 0 0,0 0 0 0 0,0 0 0 0 0,0 0 0 0 0,0 0 0 0 0,0 1 0 0 0,0-1 0 0 0,0 0-1 0 0,0 0 1 0 0,0 0 0 0 0,0 0 0 0 0,0 0 0 0 0,0 0 0 0 0,1 0 0 0 0,-1 0 0 0 0,0 1 0 0 0,0-1 0 0 0,0 0 0 0 0,0 0 0 0 0,0 0 0 0 0,0 0 0 0 0,0 0 0 0 0,0 0 0 0 0,0 0 0 0 0,0 0 0 0 0,0 0 0 0 0,1 0 0 0 0,-1 1 0 0 0,0-1 0 0 0,0 0 0 0 0,0 0 0 0 0,0 0 0 0 0,0 0 0 0 0,0 0 0 0 0,0 0 0 0 0,1 0-1 0 0,6-4-857 0 0,5-7-394 0 0,5-8 2100 0 0,27-42 536 0 0,-50 79-1234 0 0,-13 18-422 0 0,-2 0 0 0 0,-42 54 778 0 0,69-97-778 0 0,62-71-293 0 0,22-21 680 0 0,-40 57 1887 0 0,-50 42-1940 0 0,0 0 0 0 0,0 0 1 0 0,1 0-1 0 0,-1 0 0 0 0,0-1 0 0 0,0 1 0 0 0,0 0 0 0 0,0 0 1 0 0,0 0-1 0 0,0-1 0 0 0,0 1 0 0 0,0 0 0 0 0,0 0 0 0 0,0 0 0 0 0,0-1 1 0 0,0 1-1 0 0,0 0 0 0 0,0 0 0 0 0,0 0 0 0 0,0-1 0 0 0,0 1 0 0 0,0 0 1 0 0,0 0-1 0 0,-1 0 0 0 0,1-1 0 0 0,0 1 0 0 0,0 0 0 0 0,0 0 0 0 0,0 0 1 0 0,0 0-1 0 0,0 0 0 0 0,-1-1 0 0 0,1 1 0 0 0,0 0 0 0 0,0 0 1 0 0,0 0-1 0 0,0 0 0 0 0,0 0 0 0 0,-1 0 0 0 0,1 0 0 0 0,0-1 0 0 0,0 1 1 0 0,0 0-1 0 0,-1 0 0 0 0,1 0 0 0 0,-9-5 1084 0 0,1 2-1036 0 0,0 1-1 0 0,0 0 1 0 0,0 0-1 0 0,0 1 0 0 0,0 0 1 0 0,-1 1-1 0 0,1 0 0 0 0,-9 0 1 0 0,-30-1-577 0 0,47 1 438 0 0,0 0 0 0 0,0 0 0 0 0,0 0 0 0 0,0 0 0 0 0,0 0 0 0 0,0 0 0 0 0,0 0 0 0 0,0 0 0 0 0,0 0 0 0 0,0 0 1 0 0,1-1-703 0 0,-1 1 702 0 0,0 0 0 0 0,0 0 0 0 0,0 0 0 0 0,0 0 0 0 0,0 0 0 0 0,0 0 0 0 0,0 0 0 0 0,0 0 1 0 0,0 0-1 0 0,0 0 0 0 0,0 0 0 0 0,0 0 0 0 0,0 0 0 0 0,0 0 0 0 0,0 0 0 0 0,-1-1-443 0 0,9-3-342 0 0,11-4 180 0 0,-8 4 429 0 0,0 0-1 0 0,1 1 1 0 0,17-3 0 0 0,-28 6 181 0 0,-3 2 79 0 0,0 0 0 0 0,0-1 0 0 0,0 1 0 0 0,0-1 0 0 0,0 1 1 0 0,0-1-1 0 0,-4 2 0 0 0,3-1-38 0 0,-27 14 31 0 0,21-11-11 0 0,0-1-1 0 0,0 1 0 0 0,1 0 1 0 0,0 1-1 0 0,0-1 0 0 0,1 2 0 0 0,-1-1 1 0 0,-11 15-1 0 0,19-21-73 0 0,-1 1 1 0 0,1-1-1 0 0,0 0 1 0 0,0 0-1 0 0,0 0 1 0 0,-1 1-1 0 0,1-1 1 0 0,0 0-1 0 0,0 0 1 0 0,0 1-1 0 0,0-1 0 0 0,0 0 1 0 0,0 1-1 0 0,-1-1 1 0 0,1 0-1 0 0,0 0 1 0 0,0 1-1 0 0,0-1 1 0 0,0 0-1 0 0,0 1 1 0 0,0-1-1 0 0,0 0 1 0 0,0 1-1 0 0,0-1 1 0 0,1 0-1 0 0,-1 0 0 0 0,0 1 1 0 0,0-1-1 0 0,0 0 1 0 0,0 1-1 0 0,0-1 1 0 0,0 0-1 0 0,1 0 1 0 0,-1 1-1 0 0,0-1 1 0 0,0 0-1 0 0,13 3-1731 0 0,14-7 729 0 0,-14-1 1313 0 0,1-1 0 0 0,-1-1 0 0 0,0 0 1 0 0,0 0-1 0 0,-1-2 0 0 0,0 1 0 0 0,-1-2 0 0 0,16-15 0 0 0,-33 30 2609 0 0,-19 20-3074 0 0,-30 34 0 0 0,52-54 101 0 0,-2 1-173 0 0,10-8-118 0 0,13-11 311 0 0,-2-1 1 0 0,25-25-1 0 0,-10 8 267 0 0,-23 23 36 0 0,-8 7-14 0 0,0 1-135 0 0,1-3 166 0 0,9-4 158 0 0,-7 5-412 0 0,-8 4 162 0 0,0-1 1 0 0,0 0-1 0 0,0 0 0 0 0,0-1 0 0 0,0 1 0 0 0,-9-1 0 0 0,-46-4 1854 0 0,-2 0-839 0 0,60 5-1144 0 0,0 0 33 0 0,-10-4-12 0 0,6 1-2404 0 0,10 3 1740 0 0,12 4 470 0 0,-15-5 52 0 0,11 15-621 0 0,-11-11 681 0 0,1 0 0 0 0,-1 0 1 0 0,0 1-1 0 0,0-1 0 0 0,0 0 0 0 0,-1 1 0 0 0,0-1 0 0 0,0 1 0 0 0,0-1 1 0 0,0 0-1 0 0,0 1 0 0 0,-3 7 0 0 0,-1 3 89 0 0,-1 0 0 0 0,-9 19 0 0 0,-1 1-126 0 0,13-29 82 0 0,0 2 34 0 0,-1 0 1 0 0,-1 0-1 0 0,1 0 0 0 0,-2-1 1 0 0,1 1-1 0 0,-1-1 1 0 0,-7 8-1 0 0,11-13-39 0 0,0 0 0 0 0,0 0 0 0 0,-1 0 0 0 0,2 0 8 0 0,-1-1 1 0 0,0 0-1 0 0,0 0 0 0 0,0 1 0 0 0,0-1 1 0 0,0 0-1 0 0,0 0 0 0 0,0 0 0 0 0,0 0 1 0 0,-2 1-1 0 0,-21 16 61 0 0,-9 15-197 0 0,10-4 11 0 0,22-28 159 0 0,1 0-31 0 0,-1 1-11 0 0,-1 0 0 0 0,1-1 0 0 0,-2 6 0 0 0,1-1 0 0 0,-15 12 0 0 0,16-17-11 0 0,-4 4-1012 0 0,5-5 967 0 0,0 1-75 0 0,-1 0 120 0 0,0 0 11 0 0,-3 5-770 0 0</inkml:trace>
</inkml:ink>
</file>

<file path=ppt/ink/ink6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3:24.775"/>
    </inkml:context>
    <inkml:brush xml:id="br0">
      <inkml:brushProperty name="width" value="0.025" units="cm"/>
      <inkml:brushProperty name="height" value="0.025" units="cm"/>
    </inkml:brush>
  </inkml:definitions>
  <inkml:trace contextRef="#ctx0" brushRef="#br0">512 3 3679 0 0,'1'-3'12431'0'0,"-83"157"-10035"0"0,48-95-1356 0 0,-72 154-204 0 0,31-60-19 0 0,15-19 66 0 0,27-58-740 0 0,8-14 68 0 0,1 0 0 0 0,-20 95 0 0 0,35-120-109 0 0,2 0 0 0 0,1 0-1 0 0,2 0 1 0 0,1 41 0 0 0,5-57-117 0 0,1-1 0 0 0,1 0 0 0 0,1 0 0 0 0,1 0 0 0 0,0 0-1 0 0,2-1 1 0 0,0 0 0 0 0,15 25 0 0 0,-11-25 6 0 0,1-1 0 0 0,1 0 0 0 0,0-1 0 0 0,2 0-1 0 0,-1-1 1 0 0,29 22 0 0 0,-21-23 9 0 0,0-1 0 0 0,31 14 0 0 0,-22-12 0 0 0,-11-6 6 0 0,1-2 0 0 0,1 0 0 0 0,0-1-1 0 0,0-1 1 0 0,0-1 0 0 0,0-1 0 0 0,1-1 0 0 0,0-1 0 0 0,0-1-1 0 0,35-4 1 0 0,-19-1 10 0 0,0-3 0 0 0,-1-1 0 0 0,77-26 0 0 0,-98 27-2 0 0,0 0 1 0 0,0-1-1 0 0,0-1 0 0 0,-1-1 0 0 0,-1-1 0 0 0,0 0 1 0 0,0-1-1 0 0,16-16 0 0 0,-8 2 50 0 0,-2-1 0 0 0,-2-1 0 0 0,0-1 0 0 0,-2 0 0 0 0,18-39 0 0 0,-28 47-46 0 0,0 0 1 0 0,-2-1-1 0 0,0 0 0 0 0,-1 0 1 0 0,-1 0-1 0 0,1-34 0 0 0,-6 41-12 0 0,0 0 0 0 0,0 1 0 0 0,-2-1-1 0 0,0 0 1 0 0,0 1 0 0 0,-1 0 0 0 0,-1 0 0 0 0,-1 0-1 0 0,0 1 1 0 0,-14-24 0 0 0,8 19 140 0 0,-22-24 1 0 0,20 25-2 0 0,-17-26 1 0 0,19 27 96 0 0,0 1 0 0 0,-1 0 0 0 0,0 0 0 0 0,-1 1 0 0 0,-21-15 0 0 0,14 11-118 0 0,-17-18 203 0 0,18 17-164 0 0,-27-21 0 0 0,28 26-114 0 0,2-1-1 0 0,0 0 1 0 0,0-2-1 0 0,2 0 1 0 0,-19-26-1 0 0,28 34-113 0 0,1 0-1 0 0,0 0 1 0 0,0 0-1 0 0,1-1 1 0 0,0 0 0 0 0,0 1-1 0 0,1-1 1 0 0,1-1-1 0 0,0 1 1 0 0,0 0-1 0 0,1-1 1 0 0,0 1 0 0 0,1 0-1 0 0,1-13 1 0 0,1-20-246 0 0,1 1 0 0 0,12-57-1 0 0,-7 71 139 0 0,18-42 1 0 0,-10 29 176 0 0,-5 1-1225 0 0,-10 38 554 0 0</inkml:trace>
</inkml:ink>
</file>

<file path=ppt/ink/ink6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3:30.969"/>
    </inkml:context>
    <inkml:brush xml:id="br0">
      <inkml:brushProperty name="width" value="0.025" units="cm"/>
      <inkml:brushProperty name="height" value="0.025" units="cm"/>
    </inkml:brush>
  </inkml:definitions>
  <inkml:trace contextRef="#ctx0" brushRef="#br0">1561 0 2303 0 0,'0'0'17086'0'0,"-7"7"-15924"0"0,-34 44-215 0 0,-7 9 378 0 0,38-45-1105 0 0,-1-1-1 0 0,-20 19 1 0 0,-87 91 785 0 0,89-95-701 0 0,-38 29 0 0 0,-30 11 588 0 0,64-46-728 0 0,-56 30 22 0 0,26-16-76 0 0,36-22-35 0 0,-1-2 0 0 0,0-1 0 0 0,-58 17 0 0 0,47-17-47 0 0,5-1-26 0 0,-17 5-103 0 0,-50 23 0 0 0,94-36 111 0 0,-36 17-141 0 0,1 1-1 0 0,-41 29 1 0 0,58-31 94 0 0,1 1 1 0 0,1 1-1 0 0,-35 42 0 0 0,34-36-239 0 0,-34 53-1 0 0,23-23-237 0 0,-49 109 0 0 0,81-155 477 0 0,-1 0-1 0 0,2 0 1 0 0,-1 0 0 0 0,1 0-1 0 0,0 21 1 0 0,4 57-187 0 0,-1-75 211 0 0,1 0 0 0 0,1 0 0 0 0,0 0 0 0 0,0 0 0 0 0,1-1 0 0 0,1 1 0 0 0,1-1 0 0 0,10 20 0 0 0,-6-19 0 0 0,1 0 1 0 0,0-1-1 0 0,0 0 1 0 0,1-1 0 0 0,20 16-1 0 0,23 17 13 0 0,-39-35-19 0 0,27 13-1 0 0,-2-1-5 0 0,-10-6 25 0 0,0-1 0 0 0,0-2 0 0 0,45 13 0 0 0,-40-17-32 0 0,0-1 0 0 0,0-3 0 0 0,1 0 0 0 0,0-3 0 0 0,67-3 0 0 0,-89 0 4 0 0,-1 0 0 0 0,0-2 0 0 0,0 0 0 0 0,21-6 0 0 0,51-27 45 0 0,-80 33-22 0 0,-2 1 5 0 0,13-5 0 0 0,0-1 0 0 0,-1 0 0 0 0,0-2 0 0 0,19-14 0 0 0,33-29 64 0 0,-1 2 12 0 0,-66 50-17 0 0,0 0-5 0 0,0 0-43 0 0,1 0 0 0 0,-1-1 31 0 0,3-2-1339 0 0,-2 2 549 0 0</inkml:trace>
</inkml:ink>
</file>

<file path=ppt/ink/ink6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3:37.266"/>
    </inkml:context>
    <inkml:brush xml:id="br0">
      <inkml:brushProperty name="width" value="0.025" units="cm"/>
      <inkml:brushProperty name="height" value="0.025" units="cm"/>
    </inkml:brush>
  </inkml:definitions>
  <inkml:trace contextRef="#ctx0" brushRef="#br0">671 1 1839 0 0,'0'0'12816'0'0,"-15"21"-10438"0"0,-28 53-745 0 0,37-64-1428 0 0,-1 1-1 0 0,0-1 1 0 0,-11 12 0 0 0,-5 6-131 0 0,-37 57 238 0 0,34-48-283 0 0,-61 81 164 0 0,76-103-90 0 0,-14 25 1 0 0,20-32-109 0 0,-49 82 347 0 0,-8 20-243 0 0,46-78 36 0 0,-31 66-159 0 0,-8 27 925 0 0,36-80-714 0 0,8-14-153 0 0,-6 31-1 0 0,-2 3 306 0 0,-12 55 471 0 0,27-95-826 0 0,2 0 0 0 0,1 45 0 0 0,13 50-32 0 0,-9-99 80 0 0,9 26 0 0 0,-8-35-48 0 0,1 0 0 0 0,0 0 0 0 0,8 14 0 0 0,-11-22 16 0 0,1 0 0 0 0,0 0 0 0 0,-1-1 0 0 0,2 1 0 0 0,-1 0 0 0 0,0-1 0 0 0,1 0 0 0 0,-1 0 0 0 0,1 0 0 0 0,0 0 0 0 0,0 0 0 0 0,0-1 0 0 0,0 0 0 0 0,6 3 0 0 0,-6-4-5 0 0,0 0 0 0 0,-1 0-1 0 0,1-1 1 0 0,0 1 0 0 0,0-1 0 0 0,0 1-1 0 0,0-1 1 0 0,0 0 0 0 0,0-1-1 0 0,0 1 1 0 0,6-2 0 0 0,-7 1 4 0 0,18-7 1 0 0,1-2 0 0 0,-20 9 11 0 0,1-1 0 0 0,0 0 0 0 0,-1 0 0 0 0,0 0 0 0 0,1 0 0 0 0,-1 0 0 0 0,0 0 0 0 0,0-1 0 0 0,2-3 0 0 0,15-16 60 0 0,-5 0-84 0 0,-13 20 24 0 0,0 1 31 0 0,0 0-20 0 0,-1 0 31 0 0,0 1 0 0 0,0-1-42 0 0,2-1-11 0 0,-1 1 0 0 0,0-1 0 0 0,0 1 0 0 0,0 0 0 0 0,7-18-2640 0 0,-7 14 1320 0 0</inkml:trace>
</inkml:ink>
</file>

<file path=ppt/ink/ink6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5:16.527"/>
    </inkml:context>
    <inkml:brush xml:id="br0">
      <inkml:brushProperty name="width" value="0.025" units="cm"/>
      <inkml:brushProperty name="height" value="0.025" units="cm"/>
    </inkml:brush>
  </inkml:definitions>
  <inkml:trace contextRef="#ctx0" brushRef="#br0">62 1636 1375 0 0,'0'-1'9207'0'0,"-1"-3"-5499"0"0,-4-14-2743 0 0,-12-17 2318 0 0,1 1-3486 0 0,12 23 423 0 0,1 4-197 0 0,0-1-1 0 0,0 1 0 0 0,0-1 0 0 0,1 0 0 0 0,1 0 0 0 0,-1 0 1 0 0,1 0-1 0 0,0 0 0 0 0,1 0 0 0 0,1-14 0 0 0,4-23 65 0 0,-4 30 10 0 0,0 0-1 0 0,6-20 0 0 0,0-4 687 0 0,-5 26-694 0 0,7-23-1 0 0,-3 17-39 0 0,-1 1-45 0 0,2 0 0 0 0,0 1-1 0 0,10-19 1 0 0,13-18 244 0 0,13-20 280 0 0,-32 58-426 0 0,1 0 0 0 0,1 1 0 0 0,16-15 0 0 0,-6 9-63 0 0,-4 5 43 0 0,19-21 0 0 0,-11 13 64 0 0,-4 5-47 0 0,-13 10-80 0 0,1 0 1 0 0,-1 1-1 0 0,15-8 0 0 0,9-6 8 0 0,-20 12 5 0 0,33-17 0 0 0,-8 12 32 0 0,-27 11-68 0 0,133-48 360 0 0,-113 41 28 0 0,40-12-192 0 0,-64 21-187 0 0,5-1 24 0 0,23-8 1 0 0,-33 10-19 0 0,-1 0 31 0 0,1-1-31 0 0,29-9 53 0 0,4-6 160 0 0,-23 12-214 0 0,51-21 44 0 0,-50 18 10 0 0,0-1 0 0 0,-1 0 1 0 0,13-13-1 0 0,-23 19-57 0 0,6-5 57 0 0,-5 6-11 0 0,0-3 198 0 0,6-19-91 0 0,-9 21-160 0 0,14-49 181 0 0,-13 39-43 0 0,0 0-1 0 0,0 0 0 0 0,-1 1 0 0 0,-1-1 0 0 0,0 0 0 0 0,-1 0 0 0 0,0 0 0 0 0,-1 0 0 0 0,-1 0 1 0 0,0 1-1 0 0,-6-18 0 0 0,8 28-76 0 0,-5-12 129 0 0,0 0-1 0 0,0 1 0 0 0,-2-1 0 0 0,-8-12 1 0 0,-20-30 474 0 0,22 39-344 0 0,15 16-309 0 0,-13-10 320 0 0,-11-12 469 0 0,17 17-3458 0 0,-1 0-4662 0 0</inkml:trace>
</inkml:ink>
</file>

<file path=ppt/ink/ink6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5:24.333"/>
    </inkml:context>
    <inkml:brush xml:id="br0">
      <inkml:brushProperty name="width" value="0.025" units="cm"/>
      <inkml:brushProperty name="height" value="0.025" units="cm"/>
    </inkml:brush>
  </inkml:definitions>
  <inkml:trace contextRef="#ctx0" brushRef="#br0">0 1 919 0 0,'0'0'10568'0'0,"8"18"-7712"0"0,-3-8-2664 0 0,0-1 0 0 0,0 1 0 0 0,9 11 0 0 0,43 52 2176 0 0,-56-72-2368 0 0,3 5 38 0 0,1 0 0 0 0,0 0 0 0 0,0-1 0 0 0,0 0-1 0 0,10 7 1 0 0,-8-6 147 0 0,19 15 995 0 0,46 28 0 0 0,-61-42-954 0 0,3 2-199 0 0,0-1 1 0 0,0-1 0 0 0,1 0-1 0 0,25 9 1 0 0,0-2 212 0 0,-26-8-93 0 0,0-1-1 0 0,18 4 1 0 0,65 12 880 0 0,-75-17-934 0 0,-3 1 125 0 0,0-2 0 0 0,1 0 0 0 0,27 0 0 0 0,-27-3-167 0 0,0-1-1 0 0,0-1 1 0 0,36-8 0 0 0,-43 8 71 0 0,25-2 1 0 0,-30 4-108 0 0,1-1 0 0 0,0 0 0 0 0,-1-1 0 0 0,1 0 0 0 0,-1 0-1 0 0,11-5 1 0 0,1 0 9 0 0,5-1 8 0 0,29-13 0 0 0,-36 12 39 0 0,0-1-1 0 0,18-13 1 0 0,-11 7-27 0 0,-11 8 202 0 0,0 2-1 0 0,0 0 1 0 0,1 1 0 0 0,-1 0 0 0 0,22-4-1 0 0,1 0 1 0 0,-24 7-152 0 0,0 0 0 0 0,0 0 0 0 0,0 1 0 0 0,19 1-1 0 0,5 0 78 0 0,-14-2-61 0 0,0 2 1 0 0,29 3-1 0 0,-38-2-93 0 0,7 0 59 0 0,1 2 0 0 0,29 6 0 0 0,-21 1-36 0 0,-16-6-2 0 0,0 1 0 0 0,0-2 0 0 0,20 3 0 0 0,-22-4 33 0 0,1 1 0 0 0,0 0 0 0 0,17 7 0 0 0,14 3 18 0 0,-18-7-456 0 0,35 7 814 0 0,-18-10-6006 0 0</inkml:trace>
</inkml:ink>
</file>

<file path=ppt/ink/ink6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5:28.843"/>
    </inkml:context>
    <inkml:brush xml:id="br0">
      <inkml:brushProperty name="width" value="0.025" units="cm"/>
      <inkml:brushProperty name="height" value="0.025" units="cm"/>
    </inkml:brush>
  </inkml:definitions>
  <inkml:trace contextRef="#ctx0" brushRef="#br0">0 387 3223 0 0,'0'0'12364'0'0,"11"-1"-12092"0"0,-5 1 52 0 0,-1 0 0 0 0,1 0 0 0 0,0 0 0 0 0,-1 0 0 0 0,1-1 0 0 0,0 0 0 0 0,-1 0 0 0 0,0-1 0 0 0,1 0 0 0 0,5-2 0 0 0,-11 4-212 0 0,10-2 794 0 0,-9 1-734 0 0,1 0 0 0 0,0 0-1 0 0,0 1 1 0 0,0-1-1 0 0,0 1 1 0 0,0-1 0 0 0,0 1-1 0 0,1 0 1 0 0,-1 0-1 0 0,0 0 1 0 0,3 0-1 0 0,-4 0-104 0 0,1 0 13 0 0,-1-1 3 0 0,1 1 21 0 0,18-3 299 0 0,-1 0-1 0 0,0-1 1 0 0,36-14-1 0 0,-33 9-281 0 0,1 2 0 0 0,23-5 0 0 0,-40 10-11 0 0,0 0-1 0 0,-1-1 1 0 0,1 1 0 0 0,-1-1-1 0 0,8-6 1 0 0,17-9-64 0 0,-18 13 18 0 0,-1-2 1 0 0,0 1-1 0 0,0-2 1 0 0,-1 1-1 0 0,12-12 0 0 0,-15 14-77 0 0,35-43 280 0 0,-38 44-235 0 0,-1 1 0 0 0,0-1 0 0 0,0 0 0 0 0,3-5 1 0 0,10-14 62 0 0,37-52 860 0 0,-44 64-1273 0 0,5-8 810 0 0,-5 5-8669 0 0</inkml:trace>
</inkml:ink>
</file>

<file path=ppt/ink/ink6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5:37.520"/>
    </inkml:context>
    <inkml:brush xml:id="br0">
      <inkml:brushProperty name="width" value="0.025" units="cm"/>
      <inkml:brushProperty name="height" value="0.025" units="cm"/>
    </inkml:brush>
  </inkml:definitions>
  <inkml:trace contextRef="#ctx0" brushRef="#br0">1042 1 2303 0 0,'0'0'16055'0'0,"-23"-1"-12023"0"0,-88 9-416 0 0,101-7-3433 0 0,0-1 0 0 0,0 0 1 0 0,-14-3-1 0 0,15 2-181 0 0,0 0 1 0 0,0 1-1 0 0,-1 0 1 0 0,-10 1-1 0 0,-32 7-3 0 0,-66 12 21 0 0,71-11 38 0 0,-19 5-63 0 0,6 0 5 0 0,-23 8 0 0 0,31-6 0 0 0,-38 15 0 0 0,87-31-7 0 0,-2 2-1 0 0,1 0 0 0 0,0 0 0 0 0,0 0 0 0 0,0 0-1 0 0,0 0 1 0 0,-7 6 0 0 0,-2 0-26 0 0,-1 0 0 0 0,-16 6 0 0 0,18-8 4 0 0,0-1 0 0 0,-11 9 0 0 0,22-13 30 0 0,-3 1-49 0 0,0 1 0 0 0,0-1-1 0 0,0 1 1 0 0,-4 5 0 0 0,-5 11-100 0 0,12-19 148 0 0,0 2-11 0 0,0 0 12 0 0,-9 10-13 0 0,5-5-45 0 0,0-1 0 0 0,0 1 0 0 0,-4 9 0 0 0,5-8 15 0 0,3-7 27 0 0,0 1 0 0 0,0-1 0 0 0,1 0 0 0 0,-1 1 0 0 0,0-1 0 0 0,1 1 0 0 0,0-1 1 0 0,-1 1-1 0 0,1-1 0 0 0,0 1 0 0 0,0-1 0 0 0,0 1 0 0 0,0-1 0 0 0,0 1 0 0 0,0-1 0 0 0,0 3 0 0 0,0 12-145 0 0,0-14 161 0 0,1 0 0 0 0,6 22-128 0 0,-5-20 137 0 0,1 0 0 0 0,-1 0-1 0 0,1-1 1 0 0,0 1 0 0 0,0-1 0 0 0,1 1-1 0 0,-1-1 1 0 0,8 5 0 0 0,0 1 40 0 0,23 26 663 0 0,8 3 120 0 0,-13-14-832 0 0,59 46 0 0 0,-19-15 64 0 0,-67-54-57 0 0,-2-2 9 0 0,3 5 18 0 0,8 8-27 0 0,-9-10-7 0 0,-1 0 0 0 0,0 0 0 0 0,1-1 0 0 0,61 64 64 0 0,-41-40-34 0 0,-8-11-6 0 0,-1 1 1 0 0,-1 1 0 0 0,12 20-1 0 0,-19-27 43 0 0,0 1-1 0 0,4 10 1 0 0,-3 7 229 0 0,-3-15-348 0 0,3 21 0 0 0,-4-20 41 0 0,3 42-42 0 0,-5-25 41 0 0,1-14-5 0 0,-1 0 1 0 0,-1 1-1 0 0,-1-1 1 0 0,0 0-1 0 0,-1 0 1 0 0,-5 16-1 0 0,7-30 17 0 0,1 0 0 0 0,0 0 0 0 0,-1 0 0 0 0,0 12 22 0 0,1-12-17 0 0,0 1 0 0 0,0-1 1 0 0,-1 1-1 0 0,1-1 0 0 0,-1 1 1 0 0,1 0-1 0 0,-2 2 0 0 0,2-1 12 0 0,-1 0 13 0 0,-5 10-13 0 0,2-7-43 0 0,0 0 1 0 0,0 0-1 0 0,-4 13 0 0 0,5-10-151 0 0,0-2-1419 0 0,1-4 648 0 0</inkml:trace>
</inkml:ink>
</file>

<file path=ppt/ink/ink6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45:39.088"/>
    </inkml:context>
    <inkml:brush xml:id="br0">
      <inkml:brushProperty name="width" value="0.025" units="cm"/>
      <inkml:brushProperty name="height" value="0.025" units="cm"/>
    </inkml:brush>
  </inkml:definitions>
  <inkml:trace contextRef="#ctx0" brushRef="#br0">36 1 1375 0 0,'-1'0'21217'0'0,"-1"2"-22956"0"0,-17 49 2157 0 0,6-21-2542 0 0,12-26 1072 0 0</inkml:trace>
</inkml:ink>
</file>

<file path=ppt/ink/ink6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2:27.957"/>
    </inkml:context>
    <inkml:brush xml:id="br0">
      <inkml:brushProperty name="width" value="0.1" units="cm"/>
      <inkml:brushProperty name="height" value="0.1" units="cm"/>
      <inkml:brushProperty name="color" value="#FF9999"/>
    </inkml:brush>
  </inkml:definitions>
  <inkml:trace contextRef="#ctx0" brushRef="#br0">153 622 10591 0 0,'0'0'488'0'0,"-13"-12"3350"0"0,14 22-3936 0 0,-1 0 1 0 0,1 0 0 0 0,1-1 0 0 0,-1 1 0 0 0,2-1 0 0 0,3 11 0 0 0,3 16-261 0 0,-1 0 993 0 0,-1 1 0 0 0,1 58 559 0 0,-10-106-1626 0 0,-30-130-476 0 0,-17-60 1108 0 0,48 199-19 0 0,1 0-1 0 0,-1 1 1 0 0,1-1-1 0 0,-1 1 1 0 0,0-1-1 0 0,0 1 1 0 0,1-1-1 0 0,-7-1 2237 0 0,7 3-2368 0 0,-2 11 453 0 0,3 11-888 0 0,0 0 1 0 0,2-1-1 0 0,8 37 0 0 0,-5-25 233 0 0,2 8-64 0 0,1-1-315 0 0,3 49 1 0 0,-13-97 155 0 0,1 0 0 0 0,-1 0 0 0 0,-1 0 0 0 0,1 0-1 0 0,-6-13 1 0 0,0-5-223 0 0,-10-74 675 0 0,-4-20 24 0 0,21 119-4 0 0,-1 0 1 0 0,1 0-1 0 0,0 0 0 0 0,0 0 0 0 0,0 1 0 0 0,-1-1 0 0 0,1 0 1 0 0,-1 0-1 0 0,1 0 0 0 0,0 0 0 0 0,-1 1 0 0 0,1-1 0 0 0,-1 0 1 0 0,0 0-1 0 0,0 0 0 0 0,0 1-9 0 0,1 0 1 0 0,0 0-1 0 0,0 0 0 0 0,-1 0 1 0 0,1 1-1 0 0,0-1 0 0 0,0 0 1 0 0,-1 0-1 0 0,1 0 0 0 0,0 1 1 0 0,0-1-1 0 0,-1 0 0 0 0,1 0 1 0 0,0 1-1 0 0,0-1 0 0 0,0 0 1 0 0,-1 0-1 0 0,1 1 0 0 0,0-1 1 0 0,0 0-1 0 0,0 0 0 0 0,0 1 1 0 0,0-1-1 0 0,0 0 0 0 0,0 1 1 0 0,0-1-1 0 0,0 1 0 0 0,-5 30 449 0 0,10 203-2837 0 0,-6-277 1804 0 0,-13-63 5249 0 0,11 129-6010 0 0,9 41 337 0 0,-3-38 929 0 0,0 29 1401 0 0,-3-55-1342 0 0,0 0-85 0 0,-1 0 0 0 0,1 0 0 0 0,-1 0-1 0 0,1 0 1 0 0,-1 0 0 0 0,1 0 0 0 0,-1 0 0 0 0,1 0 0 0 0,-1-1 0 0 0,1 1 0 0 0,-1 0-1 0 0,1 0 1 0 0,-1-1 0 0 0,1 1 0 0 0,0 0 0 0 0,-1-1 0 0 0,1 1 0 0 0,-1 0 0 0 0,1-1 0 0 0,0 1-1 0 0,-1-1 1 0 0,1 1 0 0 0,0-1 0 0 0,0 1 0 0 0,-1 0 0 0 0,1-1 0 0 0,0 1 0 0 0,0-1-1 0 0,-7-16-340 0 0,6 14 281 0 0,-2-9 29 0 0,0-1-1 0 0,1 0 0 0 0,-2-19 0 0 0,0-8-15 0 0,3 32 46 0 0,0-1-1 0 0,1 1 0 0 0,-1-1 1 0 0,2 0-1 0 0,1-10 0 0 0,-1 11 2 0 0,0 0-1 0 0,-1 1 1 0 0,0-10-1 0 0,-4-22 41 0 0,2-1-1 0 0,3-50 0 0 0,0 43 891 0 0,-1 47-842 0 0,-1 2-6 0 0,-3 136-849 0 0,4-123 712 0 0,0 1 123 0 0,-1 1 0 0 0,-1 0 0 0 0,-1-1 0 0 0,0 1 0 0 0,-8 20 0 0 0,10-35-57 0 0,0 7-154 0 0,1-8 69 0 0,5-5-1905 0 0,-5 3 1977 0 0,0 1-1 0 0,1-1 0 0 0,-1 1 0 0 0,0-1 0 0 0,1 1 0 0 0,-1-1 0 0 0,0 0 0 0 0,0 1 0 0 0,1-2 1 0 0,3-11 53 0 0,-3 2 108 0 0,0-1 0 0 0,-1 0 0 0 0,0 1 0 0 0,-3-15 0 0 0,2 13 14 0 0,0-1-1 0 0,1-20 0 0 0,-1 4 104 0 0,1 25-241 0 0,-1-1 0 0 0,1 1 1 0 0,1-1-1 0 0,0-5 0 0 0,4-13-17 0 0,3-29 0 0 0,-6-20 444 0 0,-2 10 40 0 0,3 40-442 0 0,-1-5-154 0 0,-2 21 390 0 0,-1 9 460 0 0,-5 17-831 0 0,2 0 1 0 0,0 0 0 0 0,-2 24-1 0 0,9 28-296 0 0,-5-37 218 0 0,1-32 145 0 0,0-6-1303 0 0,0 2 1303 0 0,1-1 0 0 0,-1 1 0 0 0,1 0 0 0 0,0-1 1 0 0,0 1-1 0 0,0 0 0 0 0,0-1 0 0 0,1-3 0 0 0,-1-1-28 0 0,1-10 11 0 0,1 0 1 0 0,5-24-1 0 0,-4 24 46 0 0,0 1 1 0 0,1-26-1 0 0,-3 13 47 0 0,5-29 0 0 0,1 0-22 0 0,-1 24 36 0 0,-5 32-64 0 0,-1 1 0 0 0,1-1 0 0 0,0 1 0 0 0,0 0 0 0 0,0-1 0 0 0,-1 1-10 0 0,0 0-46 0 0,2 1-200 0 0,-2-1 213 0 0,2 1 32 0 0,0-1-3 0 0,0 1 1 0 0,0 0-1 0 0,0 0 0 0 0,0 0 0 0 0,0 0 0 0 0,0 0 1 0 0,0 1-1 0 0,0-1 0 0 0,0 1 0 0 0,3 0 0 0 0,2 1 22 0 0,-5-2-8 0 0,0 1 0 0 0,0-1 0 0 0,0 0 0 0 0,0 1 0 0 0,0-1 0 0 0,0 0 0 0 0,0 0 0 0 0,1 0 0 0 0,10 1-60 0 0,3-3 48 0 0,39-3-116 0 0,-53 5 128 0 0,0-1 0 0 0,0 1 0 0 0,0 0 0 0 0,0 0 0 0 0,0 0 0 0 0,1 0 0 0 0,-1 0 0 0 0,-1 0 0 0 0,1 0 0 0 0,1 0 0 0 0,-2 0 11 0 0,0 0 32 0 0,1 0-33 0 0,0 0-10 0 0,0 0 0 0 0,0 0 0 0 0,0 0 11 0 0,-2 0 32 0 0,2 0-33 0 0,0 0-10 0 0,0 0 0 0 0,0 0 0 0 0,0 0 0 0 0,0 0 0 0 0,0 0 0 0 0,0 0 0 0 0,23 3 64 0 0,-23-3-64 0 0,0 0 0 0 0,-1 0 11 0 0,0 0 32 0 0,0 0-33 0 0,1 0-10 0 0,0 1 0 0 0,0-1 0 0 0,-1 0 0 0 0,1 0 0 0 0,0 0 0 0 0,0 0 0 0 0,-1 0 0 0 0,1 0 0 0 0,0 0 11 0 0,-1 0 32 0 0,0 0-22 0 0,0 0 32 0 0,0 1 11 0 0,-1-1-10 0 0,2 0-44 0 0,0 0 190 0 0,-2 0-146 0 0,1 0-54 0 0,0 0-43 0 0,0 1 32 0 0,1 0 278 0 0,-2-1-191 0 0,1 0-4 0 0,-1 1-3 0 0,0-1 11 0 0,1 1-6 0 0,-1-1 11 0 0,1 5-1 0 0,0 0-1 0 0,-1 0 1 0 0,0 0 0 0 0,0 0-1 0 0,0 0 1 0 0,0-1 0 0 0,-1 1-1 0 0,0 0 1 0 0,0 0 0 0 0,0-1-1 0 0,0 1 1 0 0,-1 0-1 0 0,-3 5 1 0 0,-3 17 206 0 0,-5 45-290 0 0,-1 4 0 0 0,7-43 0 0 0,-3 67 0 0 0,4-32 0 0 0,1-88-608 0 0,1-20 0 0 0,9-236 464 0 0,-6 250 2000 0 0,-6 43-1456 0 0,0 17-1233 0 0,-4 37 1 0 0,-3 20 513 0 0,5-47 303 0 0,9-44-64 0 0,1-11-1729 0 0,4-55 1370 0 0,-5-116-1 0 0,0 181 581 0 0,0 0-1 0 0,0 0 1 0 0,0 0-1 0 0,0 1 1 0 0,0-1-1 0 0,0 0 1 0 0,0 0-1 0 0,0 0 1 0 0,0 1-1 0 0,-1-1 1 0 0,1 0-1 0 0,0 0 1 0 0,0 1-1 0 0,-1-1 0 0 0,1 0 1 0 0,-1-1-1 0 0,0 3 84 0 0,0-1 0 0 0,0 0-1 0 0,0 1 1 0 0,0-1-1 0 0,0 0 1 0 0,0 1-1 0 0,1-1 1 0 0,-1 1-1 0 0,0 0 1 0 0,0-1-1 0 0,1 1 1 0 0,-1-1-1 0 0,0 2 1 0 0,-4 2-750 0 0,5-4 558 0 0,-1 0 1 0 0,0 1-1 0 0,1-1 0 0 0,-1 0 1 0 0,1 1-1 0 0,-1-1 0 0 0,1 0 0 0 0,-1 0 1 0 0,0 0-1 0 0,1 0 0 0 0,-1 1 1 0 0,0-1-1 0 0,1 0 0 0 0,-1 0 0 0 0,1 0 1 0 0,-1 0-1 0 0,0 0 0 0 0,1-1 0 0 0,-1 1 1 0 0,0 0-1 0 0,1 0 0 0 0,-2-1 1 0 0,-14-8-97 0 0,1 1-37 0 0,15 7 120 0 0,0 1 1 0 0,-1 0 0 0 0,1 0 0 0 0,-1 0 0 0 0,1 0-1 0 0,-1 0 1 0 0,1-1 0 0 0,-1 1 0 0 0,1 0 0 0 0,-1 0-1 0 0,1 0 1 0 0,0 0 0 0 0,-1 1 0 0 0,1-1 0 0 0,-1 0-1 0 0,1 0 1 0 0,-1 0 0 0 0,1 0 0 0 0,-1 0 0 0 0,1 0-1 0 0,0 1 1 0 0,-1-1 0 0 0,1 0 0 0 0,-1 0 0 0 0,1 1-1 0 0,-1-1 1 0 0,0 3-137 0 0,0 0-1 0 0,0 0 1 0 0,0 0 0 0 0,0 0-1 0 0,0 1 1 0 0,1-1-1 0 0,-1 0 1 0 0,1 0 0 0 0,0 0-1 0 0,0 1 1 0 0,1 5-1 0 0,-1 0-115 0 0,-8 140-409 0 0,3-71 596 0 0,6 105 0 0 0,0-162-23 0 0,-1-12-27 0 0,1 1-1 0 0,-1-1 1 0 0,2 1-1 0 0,-1-1 1 0 0,1 1-1 0 0,1-1 0 0 0,5 15 1 0 0,-4-27-1445 0 0,-4 3 1477 0 0,0-1 0 0 0,0 1 0 0 0,0 0 0 0 0,0-1 0 0 0,0 1 0 0 0,1-1 0 0 0,-1 1 0 0 0,0 0 0 0 0,0-1 0 0 0,0 1 1 0 0,0 0-1 0 0,0-1 0 0 0,0 1 0 0 0,0-1 0 0 0,0 1 0 0 0,1-13 37 0 0,-4-106 1080 0 0,1-9-684 0 0,3 99-372 0 0,2 1 0 0 0,1 0 1 0 0,14-52-1 0 0,-18 80-74 0 0,8 17-665 0 0,2 20 749 0 0,-1 1 0 0 0,-3 0 0 0 0,2 40 0 0 0,-4-43-3 0 0,8 138 338 0 0,4 27 671 0 0,-16-194-1040 0 0,0-3-27 0 0,1 0 1 0 0,-1 1-1 0 0,1-1 0 0 0,-1 0 0 0 0,1 0 0 0 0,0-1 0 0 0,1 5 1 0 0,4-23-3093 0 0,-5-23 3126 0 0,-1 1 0 0 0,-8-53 0 0 0,0 2 439 0 0,3-128 3002 0 0,8 233-2743 0 0,73 397-1104 0 0,-69-379 410 0 0,-3-10-43 0 0,1 1 0 0 0,9 23 0 0 0,-16-58-3768 0 0,-6-34 5353 0 0,-8-18-1050 0 0,2 0 1 0 0,-10-110 0 0 0,20 95-275 0 0,-4-37 204 0 0,7 91-270 0 0,1-33 1 0 0,2 14-138 0 0,1 19-275 0 0,-2 15-304 0 0,0 8 484 0 0,6 22-840 0 0,-1 7 1344 0 0,-2 0 0 0 0,-1 1 0 0 0,-1 57-1 0 0,-2-71-526 0 0,3 111 311 0 0,-3-101-192 0 0,1 0 0 0 0,1-1 0 0 0,8 40 0 0 0,0-8-13 0 0,5 22-6 0 0,-14-77 19 0 0,3 13-16 0 0,5 25-1 0 0,4 16-14 0 0,-12-54 31 0 0,16 46-260 0 0,2-2-133 0 0,-14-34 375 0 0,-2-6-34 0 0,0 0 0 0 0,0 0 0 0 0,1 0 0 0 0,-1-1 0 0 0,1 1 0 0 0,7 6 1 0 0,-11-12-8 0 0,-1-4-826 0 0,0 0 872 0 0,0 0-1 0 0,0 0 1 0 0,0 0 0 0 0,-1 1 0 0 0,-3-7 0 0 0,-1-6 78 0 0,-18-46-14 0 0,-19-61 90 0 0,39 105-144 0 0,-8-25 1069 0 0,16 48-1229 0 0,-1 0 68 0 0,0 0 0 0 0,0 1 0 0 0,0-1 0 0 0,0 1 0 0 0,-1-1 1 0 0,3 13-1 0 0,1 1 67 0 0,3 4 13 0 0,1 4-45 0 0,16 32-1 0 0,-1-11 61 0 0,-18-38 0 0 0,12 18-276 0 0,-19-28 228 0 0,1 1 26 0 0,1 1-21 0 0,-1-1 32 0 0,0 0 11 0 0,0 1 0 0 0,0-1 12 0 0,-1-1 48 0 0,0 0 11 0 0,1 2 165 0 0,-2 2 153 0 0,-1 2-427 0 0,0-1 0 0 0,1 1 0 0 0,-2 9 0 0 0,10 54-98 0 0,-4-36 200 0 0,-2-29-75 0 0,0-1-1 0 0,0 1 1 0 0,0 0-1 0 0,1 0 0 0 0,-1-1 1 0 0,1 1-1 0 0,0-1 1 0 0,0 1-1 0 0,0-1 1 0 0,0 0-1 0 0,3 3 1 0 0,-3-4-32 0 0,-1 0 22 0 0,1-1-33 0 0,4 7 10 0 0,-2-5-24 0 0,10-1-54 0 0,3-1 20 0 0,-15-1 102 0 0,0 0 0 0 0,0 0 0 0 0,0 1 0 0 0,-1-1 0 0 0,1 0 0 0 0,0 0 0 0 0,0-1 11 0 0,-1 1 32 0 0,0 0-33 0 0,1 0 166 0 0,-2 0-69 0 0,-1-2-86 0 0,0 1-21 0 0,-2-4 0 0 0,2 4-1 0 0,0 0 0 0 0,0-1-1 0 0,0 1 1 0 0,0 0-1 0 0,0 0 1 0 0,0 0-1 0 0,0 0 1 0 0,-1 0-1 0 0,1 1 1 0 0,0-1 0 0 0,-1 0-1 0 0,1 0 1 0 0,-3 0-1 0 0,4 1-75 0 0,32 11-2178 0 0,-30-10 2255 0 0,9 1 52 0 0,-10-2-41 0 0,1 1-1 0 0,0-1 1 0 0,-1 1 0 0 0,1-1 0 0 0,0 1-1 0 0,-1-1 1 0 0,1 1 0 0 0,-1 0 0 0 0,1 0-1 0 0,-1 0 1 0 0,1 0 0 0 0,-1 0 0 0 0,0 0 0 0 0,0 0-1 0 0,1 0 1 0 0,-1 0 0 0 0,1 2 0 0 0,-1-2 25 0 0,0 0 1 0 0,1 0-1 0 0,-1 0 1 0 0,0 0-1 0 0,0 1 1 0 0,0-1-1 0 0,0 0 1 0 0,0 1-1 0 0,-1-1 1 0 0,1 1-1 0 0,0-1 1 0 0,-1 1-1 0 0,1-1 1 0 0,0 1-1 0 0,-1-1 1 0 0,0 1-1 0 0,1 0 1 0 0,-1-1-1 0 0,0 1 1 0 0,0 2-1 0 0,2 20 152 0 0,-1-16-170 0 0,0-6-36 0 0,-1 0 0 0 0,1 0 0 0 0,-1 0-1 0 0,1 0 1 0 0,0 0 0 0 0,0 0 0 0 0,0 0 0 0 0,0 0 0 0 0,0 0 0 0 0,0 0 0 0 0,0-1 0 0 0,1 1 0 0 0,-1 0-1 0 0,0-1 1 0 0,4 3 0 0 0,-4-3 18 0 0,0 1 0 0 0,1-1 0 0 0,-1 1 0 0 0,1-1 0 0 0,0 0 0 0 0,-1 0 0 0 0,1 1 0 0 0,12 4 0 0 0,-12-5-10 0 0,0-1-33 0 0,0 1 32 0 0,0-1 11 0 0,1 2-18 0 0,10-6-27 0 0,-9 3 44 0 0,-2 0 1 0 0,0 0 0 0 0,11-4 79 0 0,3 1-22 0 0,1 0-65 0 0,-14 2 8 0 0,22-1 0 0 0,-24 4 144 0 0,0-1-84 0 0,0 0-48 0 0,1 0-12 0 0,0 0 0 0 0,0 0 14 0 0,-2 0 50 0 0,2 1 5 0 0,-1-1 6 0 0,0 0-19 0 0,5 4 93 0 0,-6-4-93 0 0,6 6 1120 0 0,5 5 105 0 0,-10-10-1251 0 0,1 1 0 0 0,-1-1 0 0 0,1 1 0 0 0,-1-1 0 0 0,0 1 0 0 0,1-1 0 0 0,-1 1 0 0 0,0 0 0 0 0,1 3 0 0 0,1 0-551 0 0,-3-5 586 0 0,2 4-1 0 0,-1-1-64 0 0,-1 0 0 0 0,11 9 0 0 0,-9-11 0 0 0,0 1 0 0 0,-1-1 0 0 0,1 0 0 0 0,0 0 0 0 0,-1 0 0 0 0,0 0-12 0 0,0 0-36 0 0,0 0 36 0 0,1 0 12 0 0,0 0 0 0 0,0-1 0 0 0,-1 1 0 0 0,1 0 0 0 0,0 0 0 0 0,0 0 0 0 0,0 0 0 0 0,-1 0 0 0 0,1-1 0 0 0,0 1 0 0 0,0 0 0 0 0,-1-1-10 0 0,0 0-33 0 0,0 1 32 0 0,1-1 11 0 0,0 1 0 0 0,-1-1-10 0 0,45-4-172 0 0,-44 4 182 0 0,0 0 0 0 0,0 1 20 0 0,13 0 24 0 0,-13-1-44 0 0,0 0 0 0 0,0 0 0 0 0,0 0 0 0 0,0 0 0 0 0,0 0 0 0 0,0 0 0 0 0,0-1 0 0 0,0 1 0 0 0,0 0 0 0 0,0 0 0 0 0,1 0 0 0 0,-1-1 0 0 0,0 1 0 0 0,0 0 0 0 0,0-1 0 0 0,0 1 0 0 0,0 0 0 0 0,0-1 0 0 0,0 1 0 0 0,0 0 0 0 0,10-5 0 0 0,-11 4 0 0 0,1-1 10 0 0,-3 2 12 0 0,20-3 10 0 0,-17 2-32 0 0,0 1 0 0 0,-1 0 0 0 0,1 0 0 0 0,0-1 0 0 0,0 1 0 0 0,0 0 0 0 0,-1 0 0 0 0,1 0 0 0 0,23-4 0 0 0,-23 4 0 0 0,0 1 0 0 0,1-2-9 0 0,7 4 229 0 0,-9-2-167 0 0,2 1 193 0 0,-1-2-225 0 0,-2 1 35 0 0,1 0 21 0 0,1 0 1 0 0,-1 0-12 0 0,-1 0-12 0 0,0-1-53 0 0,0 0 1 0 0,0 0 0 0 0,0 0 0 0 0,0 0-1 0 0,0 0 1 0 0,0 0 0 0 0,1-1 0 0 0,-1 1 0 0 0,0 0-1 0 0,0 0 1 0 0,0 0 0 0 0,0 0 0 0 0,0 0-1 0 0,0 0 1 0 0,0 0 0 0 0,0 0 0 0 0,0 0 0 0 0,0 0-1 0 0,0 0 1 0 0,0 0 0 0 0,0 0 0 0 0,0 0-1 0 0,0 0 1 0 0,0 0 0 0 0,0 0 0 0 0,1 0 0 0 0,-1 0-1 0 0,0 0 1 0 0,0 0 0 0 0,0 0 0 0 0,0 0-1 0 0,0 0 1 0 0,0 0 0 0 0,0 0 0 0 0,0 0 0 0 0,0 0-1 0 0,0 1 1 0 0,0-1 0 0 0,0 0 0 0 0,0 0 0 0 0,0 0-1 0 0,0 0 1 0 0,0 0 0 0 0,0 0 0 0 0,0 0-1 0 0,0 0 1 0 0,0 0 0 0 0,0 0 0 0 0,0 0 0 0 0,1 2 79 0 0,7 13-41 0 0,-8-15-40 0 0,0 0-1 0 0,0 0 1 0 0,0 0 0 0 0,-1 0-1 0 0,1 0 1 0 0,0 0 0 0 0,0 0-1 0 0,0 0 1 0 0,0 0-1 0 0,0 0 1 0 0,0 0 0 0 0,0 0-1 0 0,0 0 1 0 0,0 0 0 0 0,0 0-1 0 0,0 0 1 0 0,0 0-1 0 0,0 0 1 0 0,0 0 0 0 0,0 0-1 0 0,0 0 1 0 0,0 0 0 0 0,0 1-1 0 0,0-1 1 0 0,0 0-1 0 0,0 0 1 0 0,0 0 0 0 0,0 0-1 0 0,0 0 1 0 0,0 0 0 0 0,0 0-1 0 0,0 0 1 0 0,0 0-1 0 0,0 0 1 0 0,0 0 0 0 0,0 0-1 0 0,0 0 1 0 0,0 0 0 0 0,0 0-1 0 0,0 1 1 0 0,0-1-1 0 0,0 0 1 0 0,0 0 0 0 0,0 0-1 0 0,0 0 1 0 0,0 0 0 0 0,0 0-1 0 0,0 0 1 0 0,0 0-1 0 0,0 0 1 0 0,0 0 0 0 0,0 0-1 0 0,0 0 1 0 0,0 0 0 0 0,0 0-1 0 0,10 15-42 0 0,-11-14 34 0 0,12 7-35 0 0,-6-4 19 0 0,6 1-46 0 0,4 0 28 0 0,-13-4 43 0 0,11 1 0 0 0,-10-1 0 0 0,6 0 0 0 0,-7 0 0 0 0,-3-1 0 0 0,4 0-7 0 0,-2 0-5 0 0,0 1 0 0 0,1-1 0 0 0,-1 0 0 0 0,1 0 1 0 0,-1 0-1 0 0,0-1 0 0 0,1 1 0 0 0,-1 0 1 0 0,0 0-1 0 0,1-1 0 0 0,-1 1 0 0 0,0-1 0 0 0,1 1 1 0 0,-1-1-1 0 0,0 0 0 0 0,2 0 0 0 0,-2 0 12 0 0,-2 1 0 0 0,0 0 0 0 0,2-1 0 0 0,16-4 0 0 0,-15 5 12 0 0,0-1 36 0 0,22-4-46 0 0,-15 1-86 0 0,-2 0 90 0 0,0 0 0 0 0,0 1 0 0 0,0-1 0 0 0,11-3 0 0 0,-16 7-6 0 0,0-1 0 0 0,-1 0 0 0 0,1 1 0 0 0,-1-1 0 0 0,1 0 0 0 0,-1 1 0 0 0,8-5-1 0 0,-8 4 6 0 0,1 0 0 0 0,-1 0 0 0 0,0 1 0 0 0,1-1 0 0 0,-1 0 0 0 0,1 1 0 0 0,-1-1 0 0 0,1 1 0 0 0,0-1 0 0 0,7-2 3530 0 0,-19 6-3087 0 0,4-3-426 0 0,1 1 1 0 0,0 0 0 0 0,-1 0 0 0 0,1 0-1 0 0,0 1 1 0 0,-8 3 0 0 0,0 3 383 0 0,-7 3 2936 0 0,29-4-7407 0 0,-8-7 4026 0 0,0 0-1 0 0,16 4 17 0 0,-15-4-50 0 0,16 1-361 0 0,-12-1 295 0 0,1 1-1 0 0,0-1 1 0 0,0 2 0 0 0,11 2-1 0 0,-5 0 140 0 0,21 9 0 0 0,-26-9-7 0 0,1-1-1 0 0,0-1 0 0 0,0 0 1 0 0,0 0-1 0 0,12 1 1 0 0,15 2-12 0 0,-29-3 6 0 0,0 0 0 0 0,0-1 0 0 0,0 0 0 0 0,0-1 0 0 0,0 1 0 0 0,0-2 0 0 0,0 1 0 0 0,12-2 0 0 0,-19 2 69 0 0,0 0 8 0 0,2-1-64 0 0,-2 1-67 0 0,-13-12 347 0 0,-4 0-280 0 0,12 8 0 0 0,0 0 0 0 0,0 1 0 0 0,0 0 0 0 0,0 0 0 0 0,0 0 0 0 0,-1 1 0 0 0,-5-3 0 0 0,5 3 85 0 0,-26-3 180 0 0,25 5-263 0 0,5-1-2 0 0,-4 0-111 0 0,0-1 1 0 0,0 0-1 0 0,0 0 0 0 0,1 0 0 0 0,-1-1 0 0 0,-7-4 1 0 0,12 6 109 0 0,0 1 1 0 0,-1-1 0 0 0,1 0-14 0 0,-10-7-348 0 0,10 7 362 0 0,1 1 11 0 0,-1-1 32 0 0,1 0-33 0 0,-1 0-20 0 0,1 1-45 0 0,21 2-1760 0 0,-3 4 1832 0 0,-1 0 0 0 0,26 13-1 0 0,-26-10-32 0 0,0-1-1 0 0,33 9 0 0 0,-42-15 12 0 0,-5-1 0 0 0,-1 0 0 0 0,1-1 1 0 0,-1 1-1 0 0,1-1 0 0 0,-1 0 0 0 0,1 0 0 0 0,-1 0 0 0 0,1 0 0 0 0,-1 0 0 0 0,1 0 0 0 0,4-2 0 0 0,-6 2 3 0 0,6-3-49 0 0,-7 2 83 0 0,0 1 0 0 0,1 0-1 0 0,-1-1 1 0 0,0 1 0 0 0,-1 0 0 0 0,1-1 0 0 0,0 1 0 0 0,0 0-1 0 0,0-1 1 0 0,0 1 0 0 0,0 0 0 0 0,0-1 0 0 0,0 1 0 0 0,0 0 0 0 0,0 0-1 0 0,-1-1 1 0 0,1 1 0 0 0,0 0 0 0 0,0 0 0 0 0,0-1 0 0 0,-1 1-1 0 0,1 0 1 0 0,0 0 0 0 0,0-1 0 0 0,-1 1 0 0 0,1 0 0 0 0,0 0-1 0 0,0 0 1 0 0,-1 0 0 0 0,1-1 0 0 0,0 1 0 0 0,-1 0 0 0 0,1 0 0 0 0,-1 0-1 0 0,-12-7 251 0 0,12 6-246 0 0,-7-2 70 0 0,0 0-1 0 0,-1 0 1 0 0,-13-2 0 0 0,9 1 159 0 0,12 4-192 0 0,4-2-287 0 0,0 0-1 0 0,0 0 0 0 0,1 0 1 0 0,-1 0-1 0 0,0 0 0 0 0,1 0 1 0 0,-1 1-1 0 0,5-1 0 0 0,-6 1 215 0 0,-1 0 0 0 0,1 1 0 0 0,0-1 0 0 0,-1 0 0 0 0,1 1 0 0 0,-1-1 0 0 0,1 0 0 0 0,0 1 0 0 0,-1-1 0 0 0,1 0 0 0 0,8-7-32 0 0,0-1 0 0 0,-1 0 0 0 0,22-24 3912 0 0,-32 33-3800 0 0,0 0-53 0 0,1 0 15 0 0,-2 0-31 0 0,1 1-11 0 0,-1 0 0 0 0,1 1 0 0 0,0-1 0 0 0,-2-1-2 0 0,3 1 3 0 0,-5 6 64 0 0,3-7-68 0 0,1 0 19 0 0,-5 11-261 0 0,5-10 245 0 0,0 1-11 0 0,1-2-42 0 0,0 0 0 0 0,-1 1 32 0 0,1 0-33 0 0,4-2-1405 0 0,-3 0 1441 0 0,0 1 0 0 0,-1 0 0 0 0,1-1-1 0 0,0 1 1 0 0,-1-1 0 0 0,1 1 0 0 0,0-1-1 0 0,-1 1 1 0 0,1-1 0 0 0,0 1 0 0 0,-1-1 0 0 0,1 0-1 0 0,0 0 1 0 0,13-16-268 0 0,-13 15 286 0 0,0 1 0 0 0,1 0 0 0 0,1-3-11 0 0,-2 4-12 0 0,19-4-7 0 0,11-5-34 0 0,6-2 192 0 0,-36 12-160 0 0,0 0-30 0 0,10-7 28 0 0,-10 5-66 0 0,0 0-1 0 0,1 0 1 0 0,-1-1-1 0 0,0 1 1 0 0,1-1 0 0 0,-1 1-1 0 0,0-1 1 0 0,1-1-1 0 0,-2 2 25 0 0,1 0-149 0 0,-1-1 204 0 0,0 2-22 0 0,1-2 22 0 0,-1 2-33 0 0,0-1-10 0 0,1 0 11 0 0,-1-1 42 0 0,0 1 1 0 0,1-1-22 0 0,0 3-27 0 0,2-16-112 0 0,-1-4 1039 0 0,-2 19-804 0 0,-1 2-52 0 0,0 1 45 0 0,0 0-1 0 0,0 0 1 0 0,0 0-1 0 0,0 0 1 0 0,-1 0-1 0 0,1 0 0 0 0,-1 0 1 0 0,0-1-1 0 0,0 1 1 0 0,0 0-1 0 0,0-1 1 0 0,-1 0-1 0 0,1 0 1 0 0,-4 3-1 0 0,0 0 49 0 0,5-3-105 0 0,0-1 0 0 0,0 0 427 0 0,10 4-686 0 0,35 5 180 0 0,-30-7 85 0 0,0 1 0 0 0,18 6 0 0 0,-29-9 21 0 0,0 1 0 0 0,-1-1 0 0 0,1 1 1 0 0,-1 0-1 0 0,1 0 0 0 0,-1 0 0 0 0,0 0 0 0 0,0 0 1 0 0,1 0-1 0 0,-1 0 0 0 0,-1 1 0 0 0,1-1 0 0 0,0 1 1 0 0,-1 0-1 0 0,1-1 0 0 0,-1 1 0 0 0,0 0 0 0 0,1 4 1 0 0,2 5-98 0 0,-2 1 0 0 0,0-1 0 0 0,1 17 0 0 0,1 7-128 0 0,-3-30-276 0 0,3 18 6008 0 0,2-37-8221 0 0,-5 10 2815 0 0,-1 3-152 0 0,0-1 0 0 0,0 1 0 0 0,0 0 0 0 0,0 0 0 0 0,0-1 0 0 0,0 1 0 0 0,0 0 0 0 0,0 0 0 0 0,0 0 0 0 0,0-1 0 0 0,0 1 0 0 0,0 0 0 0 0,0 0 0 0 0,0-1 0 0 0,0 1 0 0 0,0 0 0 0 0,1 0 0 0 0,-1 0 0 0 0,0-1 0 0 0,0 1 0 0 0,0 0 0 0 0,0 0 0 0 0,0 0 0 0 0,1-1 0 0 0,-1 1 0 0 0,0 0 0 0 0,0 0 0 0 0,0 0 0 0 0,1 0 0 0 0,-1 0 0 0 0,0-1 0 0 0,0 1 0 0 0,0 0 1 0 0,1 0-1 0 0,-1 0 0 0 0,0 0 0 0 0,0 0 0 0 0,1 0 0 0 0,-1 0 0 0 0,0 0 0 0 0,0 0 0 0 0,1 0 0 0 0,-1 0 0 0 0,0 0 0 0 0,0 0 0 0 0,1 0 0 0 0,-1 0 0 0 0,0 0 0 0 0,0 0 0 0 0,0 0 0 0 0,1 0 0 0 0,-1 0 0 0 0,0 1 0 0 0,0-1 0 0 0,1 0 0 0 0,-1 0 0 0 0,0 0 0 0 0,0 0 0 0 0,0 0 0 0 0,0 1 0 0 0,1-1 0 0 0,-1 0 0 0 0,0 0 0 0 0,0 0 0 0 0,0 1 0 0 0,0-1 0 0 0,0 0 0 0 0,1 1 0 0 0,2 3-61 0 0,0 1 0 0 0,0 0 0 0 0,0 0 0 0 0,0 0 0 0 0,-1 1 0 0 0,0-1 0 0 0,0 1 0 0 0,0-1 0 0 0,-1 1-1 0 0,0 0 1 0 0,1 9 0 0 0,-1-9 66 0 0,1 26 285 0 0,-3-14-218 0 0,1-18-156 0 0,13-16-3008 0 0,-11 9 2825 0 0,1 1 0 0 0,-1-1 1 0 0,0 1-1 0 0,1-11 0 0 0,-1 9 3679 0 0,-3 11-3320 0 0,0-1-1 0 0,1 1 0 0 0,-1 0 1 0 0,1 0-1 0 0,-1-1 0 0 0,1 1 1 0 0,0 0-1 0 0,1 5 0 0 0,-1-4-175 0 0,0 14-18 0 0,1-8 107 0 0,-1-1-1 0 0,0 1 0 0 0,-1 0 0 0 0,0-1 0 0 0,-4 17 1 0 0,5-26-36 0 0,-4-21-3170 0 0,-3-8 6617 0 0,6 29-3569 0 0,0 1 190 0 0,0-1 1 0 0,1 1 0 0 0,-1-1-1 0 0,1 1 1 0 0,-1-1 0 0 0,0 1-1 0 0,1-1 1 0 0,-1 1-1 0 0,1 0 1 0 0,-1-1 0 0 0,1 1-1 0 0,0 0 1 0 0,-1 0 0 0 0,1-1-1 0 0,0 1 1 0 0,-1 0 0 0 0,1 0-1 0 0,0 1 1 0 0,-6 18-486 0 0,6-19 466 0 0,-5 25-457 0 0,-1 9-580 0 0,5-35 981 0 0,1 0 102 0 0,0 1 34 0 0,0 0-27 0 0,-5-26-2507 0 0,2-4 5016 0 0,3 30-2449 0 0,-1 2-299 0 0,0 1 0 0 0,0 0 0 0 0,0-1 1 0 0,1 1-1 0 0,-1 0 0 0 0,1 0 0 0 0,0 5 0 0 0,1-4 25 0 0,-1-1-1 0 0,-1 0 0 0 0,1 0 0 0 0,-1 1 0 0 0,1-1 0 0 0,-1 0 0 0 0,-3 7 0 0 0,-1 17-3402 0 0,5-28 3516 0 0,0 2-266 0 0,-3 11 952 0 0,-6 7-704 0 0,1-2 394 0 0,8-18-406 0 0,0 0 61 0 0,0 0 1 0 0,0 1 0 0 0,-1-1 0 0 0,1 0-1 0 0,0 0 1 0 0,0 0 0 0 0,0 0 0 0 0,0 1-1 0 0,-1-1 1 0 0,1 0 0 0 0,0 0-1 0 0,0 0 1 0 0,0 1 0 0 0,0-1 0 0 0,0 0-1 0 0,0 0 1 0 0,0 0 0 0 0,0 1 0 0 0,-1-1-1 0 0,1 0 1 0 0,0 0 0 0 0,0 1 0 0 0,0-1-1 0 0,0 0 1 0 0,0 0 0 0 0,0 1 0 0 0,0-1-1 0 0,1 0 1 0 0,-1 0 0 0 0,0 1 0 0 0,0-1-1 0 0,0 0 1 0 0,0 0 0 0 0,0 0-1 0 0,0 1 1 0 0,0-1 0 0 0,0 0 0 0 0,0 0-1 0 0,1 0 1 0 0,-1 1 0 0 0,0-1 0 0 0,0 0-1 0 0,6 1 39 0 0,0-1 1 0 0,-1 1-1 0 0,1-1 0 0 0,-1 0 0 0 0,9-2 0 0 0,-1 1-9 0 0,2-1-103 0 0,1-1 107 0 0,-11 2-2 0 0,-1 0 0 0 0,0 1 0 0 0,0 0 0 0 0,0 0-1 0 0,9 0 1 0 0,-76 0 6727 0 0,61 0-6736 0 0,1 0 0 0 0,-1 0 14 0 0,-26 7 28 0 0,26-7-42 0 0,0 1 0 0 0,1-1 0 0 0,-1 0-10 0 0,2 0-33 0 0,-2 1 32 0 0,1-1-1 0 0,0 0-48 0 0,23-5-1878 0 0,-11 4 1912 0 0,-3 0 7 0 0,1-1 1 0 0,-1 1 0 0 0,1-1 0 0 0,8-4-1 0 0,-15 5 19 0 0,-1 0 0 0 0,0 0 0 0 0,13 0 0 0 0,-13 0 45 0 0,2 0 50 0 0,15 4-43 0 0,9 3 1870 0 0,-33-6-1616 0 0,3 0-521 0 0,-1 0-1 0 0,1 0 1 0 0,-1-1 0 0 0,1 1-1 0 0,-1-1 1 0 0,1 1 0 0 0,-5-3 0 0 0,7 3 138 0 0,-1-1 51 0 0,1 0 0 0 0,-1 1 0 0 0,0-1 0 0 0,0 1 0 0 0,0-1 0 0 0,0 1 0 0 0,0-1 0 0 0,0 1 1 0 0,0 0-1 0 0,0 0 0 0 0,0 0 0 0 0,0 0 0 0 0,0 0 0 0 0,-3 1 0 0 0,5 0 144 0 0,19-2-2142 0 0,-1-1 1979 0 0,-11 1 65 0 0,1 0 0 0 0,-1 1 0 0 0,14 0-1 0 0,-19 0-31 0 0,15 2-64 0 0,27 5 76 0 0,-42-7 0 0 0,10 2 4452 0 0,-21-2-4423 0 0,0 0 0 0 0,0 1 1 0 0,1 1-1 0 0,-1 0 0 0 0,-10 3 0 0 0,17-5-98 0 0,2 0-23 0 0,18-3-3692 0 0,-14 1 3760 0 0,1 1 0 0 0,-1 0-1 0 0,1 0 1 0 0,0 0 0 0 0,-1 1 0 0 0,8 0-1 0 0,-12-1 12 0 0,2 0-38 0 0,7 5 19 0 0,-5-1-483 0 0,6 2-303 0 0,-10-5 871 0 0,0 0 11 0 0,6 4-2 0 0,-6-3-138 0 0,0-1 2 0 0,1 1 14 0 0,0-1 59 0 0,0 1 54 0 0,0 0-19 0 0,-1-1-120 0 0,4-3-1566 0 0,-3 2 1531 0 0,-1 1 0 0 0,1-1 1 0 0,0 0-1 0 0,0 1 1 0 0,-1-1-1 0 0,1 0 0 0 0,-1 0 1 0 0,1 0-1 0 0,-1 1 1 0 0,1-1-1 0 0,0-2 0 0 0,0-4 239 0 0,0 0-1 0 0,0 0 1 0 0,-1 0-1 0 0,-1-14 0 0 0,0-8 72 0 0,2 1-341 0 0,-1 26 152 0 0,0-7 32 0 0,1 0-1 0 0,0 1 0 0 0,3-16 0 0 0,-1 13-17 0 0,-3 11 29 0 0,20-53-1 0 0,-7-2 5081 0 0,-20 82-5574 0 0,4-15-210 0 0,0 0-1 0 0,-1 12 1 0 0,-2 13-1747 0 0,4-28 1572 0 0,1-5 192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48.179"/>
    </inkml:context>
    <inkml:brush xml:id="br0">
      <inkml:brushProperty name="width" value="0.05" units="cm"/>
      <inkml:brushProperty name="height" value="0.05" units="cm"/>
      <inkml:brushProperty name="color" value="#321304"/>
    </inkml:brush>
  </inkml:definitions>
  <inkml:trace contextRef="#ctx0" brushRef="#br0">1 96 2471 0 0,'0'0'696'0'0,"1"-24"5062"0"0,0 8-5269 0 0,-3-18-328 0 0,2 17-94 0 0,0 12-2910 0 0</inkml:trace>
</inkml:ink>
</file>

<file path=ppt/ink/ink6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2:28.325"/>
    </inkml:context>
    <inkml:brush xml:id="br0">
      <inkml:brushProperty name="width" value="0.1" units="cm"/>
      <inkml:brushProperty name="height" value="0.1" units="cm"/>
      <inkml:brushProperty name="color" value="#FF9999"/>
    </inkml:brush>
  </inkml:definitions>
  <inkml:trace contextRef="#ctx0" brushRef="#br0">0 0 1375 0 0,'0'0'3264'0'0</inkml:trace>
</inkml:ink>
</file>

<file path=ppt/ink/ink6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2:58.132"/>
    </inkml:context>
    <inkml:brush xml:id="br0">
      <inkml:brushProperty name="width" value="0.1" units="cm"/>
      <inkml:brushProperty name="height" value="0.1" units="cm"/>
      <inkml:brushProperty name="color" value="#FF9999"/>
    </inkml:brush>
  </inkml:definitions>
  <inkml:trace contextRef="#ctx0" brushRef="#br0">2176 1137 4607 0 0,'5'-24'2728'0'0,"-2"13"-1307"0"0,0 0 0 0 0,-1 0 0 0 0,0-15-1 0 0,3-13-1297 0 0,-2 14 54 0 0,-1-1-1 0 0,-1-32 1 0 0,-2 52 47 0 0,0 0 0 0 0,0 0 0 0 0,-1 0 0 0 0,0 0 0 0 0,0 0 0 0 0,0 1 0 0 0,-7-12 0 0 0,6 10-179 0 0,2 4-31 0 0,-1 0-1 0 0,1 0 0 0 0,-1 0 1 0 0,0 0-1 0 0,0 0 1 0 0,-3-4 119 0 0,9 15-284 0 0,0-1 1 0 0,0 1-1 0 0,3 10 0 0 0,-1-2-121 0 0,-8-25-640 0 0,-2-3 1227 0 0,1 3-234 0 0,0 0 1 0 0,0 0-1 0 0,-1 1 1 0 0,0-1 0 0 0,-1 1-1 0 0,-9-13 1 0 0,-9 3-112 0 0,-42-13 3942 0 0,58 28-3772 0 0,0 0 0 0 0,0 0 0 0 0,0 1-1 0 0,0 0 1 0 0,-14-2 0 0 0,8 2-27 0 0,-4-2-89 0 0,-42-6 144 0 0,57 10-156 0 0,-2-1 21 0 0,0 0 0 0 0,0 0 1 0 0,0 1-1 0 0,0-1 0 0 0,0 1 0 0 0,-7 1 0 0 0,-12 0-77 0 0,5-2 4 0 0,13 1 154 0 0,-1 0 0 0 0,0 0 0 0 0,0 1-1 0 0,0-1 1 0 0,-6 2 0 0 0,12-2-71 0 0,-1 1-33 0 0,0-1-31 0 0,0 0-79 0 0,4 3-821 0 0,-2-1 814 0 0,1-1-1 0 0,-1 1 1 0 0,1-1-1 0 0,-1 1 1 0 0,1-1-1 0 0,0 0 1 0 0,3 2-1 0 0,-2 0-16 0 0,45 29-472 0 0,-29-20 347 0 0,25 19-1 0 0,-38-26 191 0 0,0 1 0 0 0,0 0 0 0 0,-1 0 0 0 0,0 0 0 0 0,0 0 0 0 0,0 1 0 0 0,-1 0 0 0 0,0 0 0 0 0,0 0 0 0 0,-1 1 0 0 0,0-1-1 0 0,0 1 1 0 0,-1-1 0 0 0,0 1 0 0 0,0 0 0 0 0,-1 0 0 0 0,1 11 0 0 0,-1-8 64 0 0,0-3 24 0 0,-1 0 1 0 0,0-1-1 0 0,0 1 1 0 0,-1-1-1 0 0,-1 11 1 0 0,-4-34-2142 0 0,-9-23 2233 0 0,-1 0 0 0 0,-31-52 1 0 0,47 91-46 0 0,2 4 67 0 0,1 0 1 0 0,0 0-1 0 0,0 0 1 0 0,7 6-1 0 0,-2-1-226 0 0,-6-8 80 0 0,20 25-640 0 0,1-1 0 0 0,42 35 0 0 0,-64-59 529 0 0,0 0 0 0 0,-1-1 0 0 0,1 1-1 0 0,0-1 1 0 0,0 1 0 0 0,-1 0 0 0 0,1-1-1 0 0,0 1 1 0 0,0-1 0 0 0,0 0 0 0 0,0 1-1 0 0,0-1 1 0 0,0 0 0 0 0,0 1 0 0 0,0-1-1 0 0,0 0 1 0 0,-1 0 0 0 0,1 0 0 0 0,0 0-1 0 0,0 0 1 0 0,0 0 0 0 0,0 0 0 0 0,0 0-1 0 0,0 0 1 0 0,0-1 0 0 0,2 0 0 0 0,-3 1 71 0 0,1-1 1 0 0,-1 0 0 0 0,1 0-1 0 0,-1 0 1 0 0,1 0-1 0 0,-1 0 1 0 0,1 0 0 0 0,-1 0-1 0 0,0 0 1 0 0,0 0 0 0 0,1-1-1 0 0,-1 1 1 0 0,0 0 0 0 0,0 0-1 0 0,0 0 1 0 0,0 0 0 0 0,0 0-1 0 0,0 0 1 0 0,-1 0-1 0 0,1 0 1 0 0,0 0 0 0 0,-1-1-1 0 0,1 0 1 0 0,-5-13 494 0 0,-1-1-1 0 0,0 1 1 0 0,-1 0 0 0 0,-1 1 0 0 0,0 0-1 0 0,0 0 1 0 0,-2 1 0 0 0,-20-24-1 0 0,22 30-326 0 0,-8-8 118 0 0,16 15-319 0 0,4 0-254 0 0,-1 0 238 0 0,1 1 0 0 0,0 0 0 0 0,-1 0 1 0 0,1 0-1 0 0,-1 0 0 0 0,1 0 0 0 0,-1 1 1 0 0,1 0-1 0 0,3 2 0 0 0,32 24 153 0 0,-27-18-331 0 0,41 29-2539 0 0,-55-41 3023 0 0,1 0 1 0 0,-1 0 0 0 0,1 0-1 0 0,-1 0 1 0 0,0 0-1 0 0,-3-3 1 0 0,1 2-13 0 0,-17-21-144 0 0,20 22-64 0 0,13 15 0 0 0,-8-8 155 0 0,0 0-1 0 0,-1 0 1 0 0,1 0-1 0 0,-1 0 1 0 0,0 1-1 0 0,-1 0 1 0 0,1-1-1 0 0,-1 1 1 0 0,0 0-1 0 0,-1 0 1 0 0,1 1-1 0 0,-1-1 1 0 0,0 8-1 0 0,0 7 1055 0 0,-2-1-1 0 0,-5 36 1 0 0,0 18 134 0 0,6-61-1950 0 0,0 4-2259 0 0,-6-32 981 0 0,-1-12 1779 0 0,1-1 0 0 0,2 0 0 0 0,-2-45 986 0 0,2 82-365 0 0,0 0 1 0 0,1 0 0 0 0,0 0-1 0 0,1 1 1 0 0,-2 11-1 0 0,-2 50-1087 0 0,5-47 448 0 0,-6 37 1 0 0,4-53-2 0 0,0-9-1022 0 0,-2-15-1257 0 0,4 9 2476 0 0,-5-22-216 0 0,-3-35 1 0 0,2 3 113 0 0,6 61 264 0 0,0 1 0 0 0,1-1-1 0 0,-1 0 1 0 0,0 0 0 0 0,0 0 0 0 0,1 0-1 0 0,-1 1 1 0 0,0-1 0 0 0,1 0 0 0 0,-1 1-1 0 0,0-1 1 0 0,1 0 0 0 0,-1 1 0 0 0,1-1-1 0 0,-1 1 1 0 0,1-1 0 0 0,-1 2 0 0 0,-8 12 483 0 0,0 18-1301 0 0,3 16 257 0 0,5-36 165 0 0,0-1-1 0 0,0 0 0 0 0,-1 1 1 0 0,-1-1-1 0 0,0 0 1 0 0,-6 15-1 0 0,9-26 84 0 0,0 0 1 0 0,0 1-1 0 0,-1-1 1 0 0,1 0-1 0 0,0 0 1 0 0,0 0-1 0 0,-1 0 1 0 0,1 1-1 0 0,0-1 1 0 0,0 0-1 0 0,-1 0 0 0 0,1 0 1 0 0,0 0-1 0 0,-1 0 1 0 0,1 0-1 0 0,0 0 1 0 0,0 0-1 0 0,-1 0 1 0 0,1 0-1 0 0,0 0 1 0 0,-1 0-1 0 0,1 0 1 0 0,0 0-1 0 0,-1 0 0 0 0,1 0 1 0 0,0 0-1 0 0,0 0 1 0 0,-1-1-1 0 0,1 1 1 0 0,0 0-1 0 0,-1 0 1 0 0,1-1 50 0 0,-1 1 1 0 0,1 0 0 0 0,0 0-1 0 0,-1 0 1 0 0,1 0 0 0 0,0-1-1 0 0,-1 1 1 0 0,1 0 0 0 0,-1 0-1 0 0,1 0 1 0 0,0 0 0 0 0,-1 0-1 0 0,1 0 1 0 0,0 0 0 0 0,-1 0-1 0 0,1 0 1 0 0,-1 0 0 0 0,1 0-1 0 0,0 0 1 0 0,-1 0 0 0 0,1 0-1 0 0,-1 0 1 0 0,1 0 0 0 0,0 1-1 0 0,-1-1 1 0 0,1 0 0 0 0,0 0-1 0 0,-1 0 1 0 0,1 1 0 0 0,0-1-1 0 0,-1 0 1 0 0,1 0 0 0 0,0 1-1 0 0,-1-1 1 0 0,1 0 0 0 0,0 1-1 0 0,0-1 1 0 0,0 0 0 0 0,-1 1-1 0 0,1-1 1 0 0,0 0 0 0 0,0 1-1 0 0,0-1 1 0 0,0 1 0 0 0,-1-1-1 0 0,1 0 1 0 0,0 1 0 0 0,0-1-1 0 0,0 1 1 0 0,0-1 0 0 0,0 0-1 0 0,0 1 1 0 0,-3 30 1350 0 0,3-31-1185 0 0,5 4-342 0 0,-5-4 150 0 0,0 0 1 0 0,1 1-1 0 0,-1-1 1 0 0,1 0-1 0 0,-1 0 1 0 0,1 1-1 0 0,-1-1 1 0 0,0 0-1 0 0,1 0 1 0 0,-1 0-1 0 0,1 1 0 0 0,-1-1 1 0 0,1 0-1 0 0,-1 0 1 0 0,1 0-1 0 0,-1 0 1 0 0,1 0-1 0 0,-1 0 1 0 0,1 0-1 0 0,-1 0 1 0 0,1 0-1 0 0,-1 0 1 0 0,1 0-1 0 0,0-1 1 0 0,7-2-43 0 0,0 0 1 0 0,0-1 0 0 0,-1 0-1 0 0,1 0 1 0 0,-1-1 0 0 0,0 0-1 0 0,0 0 1 0 0,6-7-1 0 0,7-4-15 0 0,33-25 3009 0 0,-49 51-1688 0 0,-3-8-1196 0 0,0 0 0 0 0,0 0-1 0 0,-1 1 1 0 0,1-1 0 0 0,-1 0 0 0 0,0 0-1 0 0,1 0 1 0 0,-1 0 0 0 0,0 0-1 0 0,0 0 1 0 0,0 0 0 0 0,-1 1 0 0 0,1-1-1 0 0,-1 3 1 0 0,-1-1 194 0 0,0 1 0 0 0,0-1 0 0 0,0 0 1 0 0,-6 7-1 0 0,-5 9 135 0 0,30-34-5157 0 0,-13 8 4793 0 0,-1 0 0 0 0,0 0 1 0 0,0 0-1 0 0,0-1 0 0 0,0 1 0 0 0,-1-1 0 0 0,-1 1 0 0 0,1-1 0 0 0,0-10 275 0 0,-8 0 2766 0 0,-3 3-2591 0 0,-42-63 1763 0 0,44 67-2003 0 0,-1 0 0 0 0,0 1 1 0 0,-1 0-1 0 0,0 1 0 0 0,-14-10 0 0 0,22 17-109 0 0,0 0 0 0 0,-1 0 0 0 0,1 0 0 0 0,-1 0 0 0 0,1 0 0 0 0,-1 0 0 0 0,1 1 0 0 0,-1-1 0 0 0,0 1-1 0 0,1-1 1 0 0,-1 1 0 0 0,1 0 0 0 0,-1 0 0 0 0,0 0 0 0 0,1 0 0 0 0,-1 0 0 0 0,0 0 0 0 0,0 0 0 0 0,1 0 0 0 0,-1 1 0 0 0,1-1 0 0 0,-1 0-1 0 0,0 1 1 0 0,1 0 0 0 0,-1-1 0 0 0,1 1 0 0 0,-1 0 0 0 0,1 0 0 0 0,-1 0 0 0 0,1 0 0 0 0,0 0 0 0 0,-1 0 0 0 0,1 0 0 0 0,0 0 0 0 0,0 0-1 0 0,-1 2 1 0 0,-1 1-172 0 0,0 1 0 0 0,1-1 0 0 0,-1 0-1 0 0,1 1 1 0 0,0-1 0 0 0,0 1 0 0 0,1-1-1 0 0,-1 1 1 0 0,1 0 0 0 0,0 0-1 0 0,0 5 1 0 0,-3 24-356 0 0,2-12-398 0 0,-1 22 0 0 0,3-44 794 0 0,-1 1-151 0 0,1-1 200 0 0,0 1 0 0 0,0-1 0 0 0,0 0-1 0 0,0 0 1 0 0,0 0 0 0 0,0 0 0 0 0,0 0 0 0 0,0 0 0 0 0,0 0 0 0 0,0 0 0 0 0,0 0 0 0 0,0 0 0 0 0,0 0 0 0 0,0 1-1 0 0,0-1 1 0 0,0 0 0 0 0,0 0 0 0 0,0 0 0 0 0,0 0 0 0 0,0 0 0 0 0,0 0 0 0 0,-1 0 0 0 0,1 0 0 0 0,0 0 0 0 0,0 0-1 0 0,0 0 1 0 0,0 0 0 0 0,0 0 0 0 0,0 0 0 0 0,0 0 0 0 0,0 0 0 0 0,0 0 0 0 0,0 0 0 0 0,-1 0 0 0 0,1 0 0 0 0,0 0-1 0 0,0 0 1 0 0,0 0 0 0 0,0 0 0 0 0,0 0 0 0 0,0 0 0 0 0,0 0 0 0 0,0 0 0 0 0,0 0 0 0 0,0 0 0 0 0,0 0 0 0 0,-1 0-1 0 0,1 0 1 0 0,0 0 0 0 0,-6-5 9 0 0,1 1 0 0 0,-1-1 0 0 0,1 0 0 0 0,0 0 0 0 0,1-1 0 0 0,-1 0 0 0 0,1 1 0 0 0,-6-11 0 0 0,6 6 49 0 0,-7-9 262 0 0,9 18-135 0 0,-6-17-120 0 0,6 12-44 0 0,2 6 47 0 0,-1-1-4 0 0,1 1-33 0 0,-1-1 26 0 0,-9-13 43 0 0,10 14-22 0 0,0 0-36 0 0,-1 0 1 0 0,1 0-1 0 0,-1-1 0 0 0,1 1 0 0 0,-1 0 0 0 0,1 0 0 0 0,0-1 1 0 0,-1 1-1 0 0,1 0 0 0 0,0-1 0 0 0,-1 1 0 0 0,1 0 0 0 0,0-1 0 0 0,-1 1 1 0 0,1-1-1 0 0,0 1 0 0 0,0 0 0 0 0,-1-1 0 0 0,1 0 0 0 0,-18-20-49 0 0,15 18 202 0 0,-1 0 1 0 0,0 0-1 0 0,0 0 0 0 0,0 0 0 0 0,0 1 1 0 0,0 0-1 0 0,0 0 0 0 0,-1 0 1 0 0,1 0-1 0 0,-8-1 0 0 0,3 1-22 0 0,5 1-173 0 0,-11-6-59 0 0,15 7-1 0 0,78 4-3369 0 0,-77-4 3439 0 0,-1 0-1 0 0,0 0 0 0 0,1 1 0 0 0,-1-1 1 0 0,1 0-1 0 0,-1 0 0 0 0,1 0 0 0 0,-1 0 1 0 0,1 0-1 0 0,-1 0 0 0 0,1 0 0 0 0,-1-1 1 0 0,1 1-1 0 0,-1 0 0 0 0,0 0 0 0 0,1 0 1 0 0,-1 0-1 0 0,1 0 0 0 0,-1-1 0 0 0,1 1 1 0 0,-1 0-1 0 0,0 0 0 0 0,1-1 0 0 0,-1 1 1 0 0,0 0-1 0 0,1-1 0 0 0,0 0 0 0 0,-1 1 2 0 0,0-1-1 0 0,0 0 0 0 0,0 0 0 0 0,0 1 0 0 0,0-1 1 0 0,0 0-1 0 0,0 0 0 0 0,0 1 0 0 0,0-1 1 0 0,0 0-1 0 0,0 1 0 0 0,-1-1 0 0 0,1 0 1 0 0,0 0-1 0 0,-1 0 0 0 0,-16-25 71 0 0,16 24-60 0 0,-10-12 206 0 0,-27-25 0 0 0,19 21-101 0 0,20 17-254 0 0,0 1 1 0 0,0-1-1 0 0,0 1 0 0 0,0-1 0 0 0,0 1 0 0 0,0-1 0 0 0,1 1 0 0 0,-1 0 1 0 0,0 0-1 0 0,0 0 0 0 0,0-1 0 0 0,0 1 0 0 0,0 0 0 0 0,0 0 0 0 0,0 1 1 0 0,1-1-1 0 0,0 0 0 0 0,23 5-18 0 0,-18-3 53 0 0,73 12 4281 0 0,-87-14-1303 0 0,-9-1-2669 0 0,-25-6-343 0 0,28 3-53 0 0,-1 2-1 0 0,1 0 1 0 0,-19 0 0 0 0,27 2 194 0 0,0 0 0 0 0,0 1 0 0 0,0 0 0 0 0,0 0 0 0 0,-1 0 0 0 0,2 1 1 0 0,-1-1-1 0 0,0 1 0 0 0,0 1 0 0 0,1-1 0 0 0,-1 0 0 0 0,-6 6 0 0 0,-9 9 182 0 0,19-17-246 0 0,18 3-3928 0 0,62-2 3338 0 0,-36-2 4614 0 0,-47 2-3548 0 0,-1 0 0 0 0,1-1-1 0 0,0 1 1 0 0,-7 3 0 0 0,-5 1-441 0 0,-4-1-94 0 0,13-3 38 0 0,0 1 1 0 0,-1-1-1 0 0,1 1 0 0 0,0 1 1 0 0,1-1-1 0 0,-1 1 1 0 0,0 0-1 0 0,-8 6 1 0 0,30-7-5121 0 0,-7-2 4929 0 0,0 1-1 0 0,8-2 0 0 0,3 0 212 0 0,14 1 3011 0 0,-50 9-537 0 0,-23 4-3015 0 0,26-10 385 0 0,0 2 1 0 0,0 0-1 0 0,0 0 1 0 0,-17 11 0 0 0,53-26-5067 0 0,-6 6 5093 0 0,-8 1 176 0 0,-1 1-1 0 0,1 0 0 0 0,0 1 1 0 0,11-1-1 0 0,5 8 823 0 0,-9 0-765 0 0,-9-3-23 0 0,0-1 1 0 0,1 0-1 0 0,-1 0 1 0 0,1-1 0 0 0,0 0-1 0 0,-1 0 1 0 0,11 0-1 0 0,-15-2 32 0 0,-1 0 24 0 0,12 4-25 0 0,-8 6 3497 0 0,-5-9-3457 0 0,-1 1 1 0 0,1-1 0 0 0,0 0 0 0 0,0 0 0 0 0,0 0-1 0 0,-1 0 1 0 0,1 0 0 0 0,0 0 0 0 0,0 0 0 0 0,-1 0-1 0 0,1 0 1 0 0,0 0 0 0 0,0 0 0 0 0,0 0-1 0 0,-1-1 187 0 0,0 1-186 0 0,1 0-136 0 0,-2 1-86 0 0,-10-6-121 0 0,11 4 250 0 0,0 0-12 0 0,-25-12 280 0 0,24 12-265 0 0,-1-1 73 0 0,0 1 0 0 0,0 0 0 0 0,0-1 0 0 0,0 1 0 0 0,0 0 0 0 0,-1 0 0 0 0,1 1 0 0 0,0-1 0 0 0,-1 1 0 0 0,1-1 0 0 0,-5 1 157 0 0,-4 1 103 0 0,-44 9 96 0 0,54-9-432 0 0,0-1 11 0 0,0 1 42 0 0,-35 8 347 0 0,20-5-343 0 0,-20 3 86 0 0,10-4 59 0 0,17-2 36 0 0,-1 0 0 0 0,1 1 0 0 0,0 0 0 0 0,-13 5 0 0 0,3 0 25 0 0,-1-1-1 0 0,1-1 1 0 0,-1 0 0 0 0,0-2-1 0 0,-35 2 1 0 0,-9 1-370 0 0,48-4 56 0 0,1 0-1 0 0,-1-1 1 0 0,0-1-1 0 0,0 0 1 0 0,-28-5-1 0 0,-103-29-76 0 0,95 26 88 0 0,39 7 22 0 0,0-1 1 0 0,1-1-1 0 0,-1 0 1 0 0,-17-6-1 0 0,-19-11-46 0 0,-67-37 0 0 0,72 32 61 0 0,19 11-18 0 0,-1-1 1 0 0,-41-34 0 0 0,27 16-3 0 0,17 14-5 0 0,-27-27-1 0 0,18 13-47 0 0,18 20 6 0 0,2-1 0 0 0,0 0 0 0 0,0-1 0 0 0,1 0 0 0 0,-9-17 0 0 0,-25-60-457 0 0,-9-15 530 0 0,39 76-551 0 0,-14-37 0 0 0,5 9-490 0 0,19 47 694 0 0,4 7-101 0 0,-1 0 1 0 0,1 0-1 0 0,0-1 1 0 0,0 1-1 0 0,1 0 0 0 0,-1-1 1 0 0,1 1-1 0 0,0-1 1 0 0,0-10-1 0 0,1-2 445 0 0,0-21 0 0 0,1 34 6 0 0,-1 4 3 0 0,0-1 0 0 0,1 1 1 0 0,-1-1-1 0 0,0 1 0 0 0,0-1 0 0 0,0 1 0 0 0,0-1 0 0 0,-1 0 0 0 0,1-1 166 0 0,-3-14 1498 0 0,1 0-1606 0 0,2 17 10 0 0,0 0-10 0 0,0-1-42 0 0,-4-14 861 0 0,3 20-1800 0 0,1-3 902 0 0,-1 1-36 0 0,1-1 36 0 0,0 0 2 0 0,-5 33-209 0 0,4-33 208 0 0,1 0 11 0 0,-1 0 0 0 0,1 0 0 0 0,0 0 0 0 0,-2 7-66 0 0,2-6 25 0 0,-1 0 0 0 0,1 1 1 0 0,0-1-1 0 0,0 0 0 0 0,0 0 1 0 0,0 1-1 0 0,1-1 0 0 0,-1 0 1 0 0,1 0-1 0 0,0 0 0 0 0,1 4 1 0 0,1 3-94 0 0,-3-10 57 0 0,1 4-326 0 0,-1-2 403 0 0,1 0 0 0 0,1 27 635 0 0,2 1 93 0 0,-4-30-685 0 0,-1 3-30 0 0,2 7-16 0 0,4 17 3 0 0,-5-25 0 0 0,0 0 0 0 0,0-1 0 0 0,0 1 0 0 0,0 0 0 0 0,1 0 0 0 0,-1 0 0 0 0,2 5 10 0 0,-1 9 29 0 0,-1-9-34 0 0,0 9 49 0 0,1-1 1 0 0,0 1 0 0 0,6 22-1 0 0,5 12-54 0 0,-4-7 192 0 0,-6-34-192 0 0,0-1 0 0 0,1 0 0 0 0,6 16 0 0 0,2 2 0 0 0,-7-16 11 0 0,1 6 33 0 0,4 14-35 0 0,-8-29-9 0 0,-1 1 0 0 0,1 0 0 0 0,0 0 0 0 0,0 5 208 0 0,8 17 750 0 0,-5-15-932 0 0,-3-7-26 0 0,-1-1 0 0 0,1 1 0 0 0,0 0 0 0 0,-1 0 0 0 0,1 0 0 0 0,8 23 0 0 0,9 11 0 0 0,-17-35 0 0 0,0 1 0 0 0,0-1 0 0 0,0 1 0 0 0,0-1 0 0 0,0 1 0 0 0,0-1 0 0 0,4 11 0 0 0,-4-7 0 0 0,1-3 0 0 0,10 16 0 0 0,3 3 0 0 0,-4-7 0 0 0,-6-6 0 0 0,12 12 0 0 0,70 66-136 0 0,-86-85 124 0 0,0 0-36 0 0,1 1 36 0 0,-1-1 12 0 0,1 1 0 0 0,-1-1 0 0 0,1 1 0 0 0,-1-1-10 0 0,-1-1-33 0 0,30 25-32 0 0,-27-23 65 0 0,-1 1 3 0 0,1-1 1 0 0,-1 1-1 0 0,1-1 0 0 0,0 0 0 0 0,0 0 1 0 0,0 0-1 0 0,5 2 0 0 0,18 9-121 0 0,-10-6 64 0 0,29 16-64 0 0,-37-19 79 0 0,10 6 130 0 0,36 15-1 0 0,-19-10-42 0 0,-30-13-28 0 0,-1 0 0 0 0,1 0 0 0 0,0 0 0 0 0,10 2 0 0 0,-3-1-10 0 0,11 4 0 0 0,-21-7 0 0 0,0 1 0 0 0,0-1 0 0 0,0 1 0 0 0,29 5 0 0 0,20 4 0 0 0,-23-3 0 0 0,4-2 0 0 0,-30-4 0 0 0,0-1 0 0 0,14 3 0 0 0,47 4 0 0 0,-46-6 0 0 0,20-2 0 0 0,1 1 0 0 0,-26-1 0 0 0,33 1 5618 0 0,-55-3-5708 0 0,8 3 90 0 0,0 0 0 0 0,-7-1 13 0 0,-1 0 0 0 0,1 0 0 0 0,0 1-1 0 0,-12 2 1 0 0,8-2-167 0 0,8 0 63 0 0,0 0 0 0 0,0 0 1 0 0,1 0-1 0 0,-1 1 0 0 0,-7 2 0 0 0,12-3 38 0 0,51-4-2479 0 0,-19 0 1608 0 0,-11 4 924 0 0,2 3 0 0 0,-16-3-21 0 0,-1 0 0 0 0,1 0-1 0 0,0 0 1 0 0,-1-1 0 0 0,1 0-1 0 0,-1 0 1 0 0,1-1 0 0 0,8-3-1 0 0,-8 3 24 0 0,3-1 18 0 0,1 1 1 0 0,21-3 0 0 0,-30 4-21 0 0,44-4 64 0 0,-43 4-66 0 0,0 1 0 0 0,0 0 0 0 0,0 0 1 0 0,-1-1-1 0 0,1 0 0 0 0,0 1 0 0 0,0-1 0 0 0,0 0 0 0 0,3-3 0 0 0,11-3 23 0 0,-16 6 49 0 0,-1 1 2 0 0,-17 2 861 0 0,8-1-382 0 0,1 0 0 0 0,0 0-1 0 0,-9 2 1 0 0,-38 9-593 0 0,20-5 20 0 0,60-12-589 0 0,-13 4 87 0 0,-1-1 0 0 0,1-1 0 0 0,-1 0-1 0 0,20-8 1 0 0,-20 7 524 0 0,0 0 0 0 0,14-3 0 0 0,22-7 0 0 0,-18 3-64 0 0,7-5 3475 0 0,-36 17-3368 0 0,-1 0 0 0 0,1-1 1 0 0,-1 1-1 0 0,1 0 0 0 0,-1 0 1 0 0,1 0-1 0 0,-1-1 0 0 0,1 1 1 0 0,-1 0-1 0 0,0-1 0 0 0,1 1 1 0 0,-1-1-1 0 0,0 1 0 0 0,0 0 1 0 0,1-1-1 0 0,-1 1 0 0 0,0-1 1 0 0,0 0-1 0 0,-1 1 0 0 0,-22 9-2 0 0,15-6-23 0 0,-3 3-166 0 0,1-1 0 0 0,-1-1-1 0 0,0 0 1 0 0,0-1 0 0 0,0 0 0 0 0,-1-1-1 0 0,1 0 1 0 0,-1-1 0 0 0,-13 1-1 0 0,14-3 6 0 0,4-1 138 0 0,0 1 0 0 0,0 0 0 0 0,0 1 0 0 0,0 0 1 0 0,0 0-1 0 0,0 1 0 0 0,1 0 0 0 0,-1 0 0 0 0,-10 5 0 0 0,17-7-37 0 0,0 0 31 0 0,0 1 11 0 0,-1-1 0 0 0,1 1-16 0 0,1-1-61 0 0,19-8-3595 0 0,10 0 3433 0 0,6-1 65 0 0,50-22 0 0 0,-12 4 174 0 0,-16 9 0 0 0,-47 15-15 0 0,55-15 4959 0 0,-66 20-4909 0 0,0-1-1 0 0,-1 1 0 0 0,1 0 0 0 0,-1-1 0 0 0,0 0 0 0 0,1 1 0 0 0,-1-1 0 0 0,0 0 0 0 0,0 0 0 0 0,0 0 0 0 0,-2 1 0 0 0,-1 1-92 0 0,-52 40 54 0 0,38-28-45 0 0,11-10-37 0 0,8-5 29 0 0,26-11-2355 0 0,-20 6 2400 0 0,1 2 0 0 0,1-1 0 0 0,-1 1 1 0 0,12-4-1 0 0,-5 2 7 0 0,-12 4 5 0 0,22-7 0 0 0,-8 3 0 0 0,-17 5 0 0 0,2 0 0 0 0,6-3 0 0 0,4-1 0 0 0,22-9 1 0 0,-25 8-5 0 0,1 2 0 0 0,17-6 1 0 0,-19 7-159 0 0,29-2 30 0 0,-1 2 18 0 0,-25 2 107 0 0,1-1 0 0 0,14-3-1 0 0,-13 4 2766 0 0,-18 1-1692 0 0,-9-1-1034 0 0,1-2 0 0 0,-24-5 0 0 0,21 4 344 0 0,-24-2 0 0 0,21 5-286 0 0,1 1 0 0 0,-1 1 0 0 0,-33 8 0 0 0,-3 1-191 0 0,9-1 145 0 0,37-7-47 0 0,0-1 1 0 0,1 0-1 0 0,-1 0 1 0 0,-1-1-1 0 0,1 0 1 0 0,-12-1-1 0 0,18 0 1 0 0,-12-1-31 0 0,0-1 0 0 0,0-1 1 0 0,-31-8-1 0 0,29 5-26 0 0,-29-3-1 0 0,-1-1-13 0 0,25 4-615 0 0,22 6 592 0 0,19-1-3222 0 0,-1 2 3021 0 0,-1 0 0 0 0,20 5 0 0 0,18 2-6 0 0,-52-8 1311 0 0,-4-1-636 0 0,0 0 1 0 0,0 0-1 0 0,0 0 0 0 0,0 1 1 0 0,0-1-1 0 0,0 1 0 0 0,-3-1 0 0 0,3 1-261 0 0,-52-12-363 0 0,0-3 0 0 0,-71-29-1 0 0,76 26 289 0 0,49 18-127 0 0,9 0-3593 0 0,-8 0 3522 0 0,1 1 0 0 0,-1-1 0 0 0,1 0 0 0 0,-1 1 0 0 0,0 0 0 0 0,1-1 0 0 0,0 2 0 0 0,20 11 1800 0 0,-15-9-1613 0 0,0 1 96 0 0,-3-3-522 0 0,0 0 0 0 0,-1 1-1 0 0,1-1 1 0 0,5 6 1909 0 0,-10-8-1387 0 0,1 1-1 0 0,0-1 1 0 0,-1 1-1 0 0,1-1 1 0 0,0 0-1 0 0,-1 1 1 0 0,1-1-1 0 0,-1 0 1 0 0,1 1-1 0 0,-1-1 1 0 0,1 0-1 0 0,-1 1 1 0 0,1-1-1 0 0,0 0 1 0 0,-1 0-1 0 0,0 0 1 0 0,1 1-1 0 0,-1-1 1 0 0,1 0-1 0 0,-2 0 1 0 0,-14 3 6 0 0,14-2-65 0 0,-9 1-232 0 0,0-1 0 0 0,0 0 0 0 0,0-1 0 0 0,1 0 0 0 0,-1 0 0 0 0,0-1 0 0 0,0-1 0 0 0,1 0 0 0 0,-1 0 0 0 0,1-1 0 0 0,-1-1 0 0 0,-13-5 0 0 0,24 9 100 0 0,10 1-3471 0 0,0 2 2458 0 0,12 3-1 0 0,-11-2 1042 0 0,23 3 1635 0 0,-52-12 1724 0 0,-163-71-3294 0 0,160 66-174 0 0,58 9-5597 0 0,-6 16 8080 0 0,-44-16 965 0 0,-9-6-2778 0 0,12 3-388 0 0,-48-20-666 0 0,37 15-43 0 0,-26-8 0 0 0,72 15-6242 0 0,-21 3 6773 0 0,0 1 0 0 0,0 0 0 0 0,0 0 1 0 0,-1 0-1 0 0,1 0 0 0 0,6 5 0 0 0,-9-6 151 0 0,0 0 0 0 0,0 0 1 0 0,0 0-1 0 0,1 0 0 0 0,-1 0 1 0 0,0 1-1 0 0,0-1 0 0 0,0 0 1 0 0,-1 0-1 0 0,1 1 0 0 0,0-1 1 0 0,0 1-1 0 0,-1-1 0 0 0,1 1 1 0 0,-1-1-1 0 0,1 1 0 0 0,-1-1 1 0 0,0 1-1 0 0,1-1 0 0 0,-1 1 1 0 0,-2 4 1084 0 0,1-6-1069 0 0,1 0 1 0 0,0 0-1 0 0,0 0 1 0 0,-1 0-1 0 0,1 1 1 0 0,0-1-1 0 0,-1 0 1 0 0,1 0-1 0 0,0 0 1 0 0,-1 0-1 0 0,1 0 1 0 0,0 0-1 0 0,-1 0 1 0 0,1 0-1 0 0,0 0 1 0 0,-1 0-1 0 0,1 0 1 0 0,0 0-1 0 0,-1 0 1 0 0,1 0-1 0 0,0 0 1 0 0,-1 0-1 0 0,1 0 1 0 0,0-1-1 0 0,-1 1 1 0 0,1 0-1 0 0,-1 0 1 0 0,-14-7 347 0 0,13 6-351 0 0,-50-27-884 0 0,-56-39-1 0 0,96 60 536 0 0,11 6 157 0 0,-1 0 0 0 0,1 0 0 0 0,-1 0 0 0 0,1-1 0 0 0,0 1 0 0 0,-1 0 0 0 0,1-1 0 0 0,0 1 0 0 0,0-1-1 0 0,0 1 1 0 0,0-1 0 0 0,-1-2 0 0 0,2 4-5 0 0,0-1-1 0 0,0 1 1 0 0,0 0-1 0 0,1 0 1 0 0,-1-1-1 0 0,0 1 1 0 0,0 0-1 0 0,1 0 0 0 0,-1 0 1 0 0,0-1-1 0 0,0 1 1 0 0,1 0-1 0 0,-1 0 1 0 0,0 0-1 0 0,1 0 1 0 0,-1 0-1 0 0,0 0 1 0 0,1 0-1 0 0,-1-1 1 0 0,0 1-1 0 0,1 0 0 0 0,-1 0 1 0 0,0 0-1 0 0,0 0 1 0 0,1 0-1 0 0,-1 1 1 0 0,0-1-1 0 0,1 0 1 0 0,-1 0-1 0 0,0 0 1 0 0,1 0-1 0 0,-1 0 1 0 0,1 0-1 0 0,10 4-405 0 0,-4-1 465 0 0,0 1 0 0 0,-1 0-1 0 0,1 0 1 0 0,-1 0 0 0 0,6 7-1 0 0,-5-5 45 0 0,1 0 0 0 0,13 9 5937 0 0,-33-24-4741 0 0,7 5-985 0 0,-28-19-636 0 0,1-2 0 0 0,2 0 0 0 0,-55-60 0 0 0,104 101-1879 0 0,-9-8 2262 0 0,17 18 3714 0 0,-41-41-2619 0 0,-19-23-1158 0 0,11 12 86 0 0,-41-51-24 0 0,56 67-1 0 0,0-1 0 0 0,1 0-1 0 0,0-1 1 0 0,0 0 0 0 0,-5-20-1 0 0,11 32 2 0 0,-1 0 0 0 0,1 0 0 0 0,0 0 0 0 0,0 0 0 0 0,0 0 0 0 0,0-1 0 0 0,0 1 0 0 0,0 0 0 0 0,0 0-1 0 0,0 0 1 0 0,0 0 0 0 0,1-1 0 0 0,-1 1 0 0 0,0 0 0 0 0,0 0 0 0 0,0 0 0 0 0,0 0 0 0 0,0 0 0 0 0,0 0 0 0 0,0-1 0 0 0,0 1 0 0 0,0 0-1 0 0,0 0 1 0 0,0 0 0 0 0,0 0 0 0 0,1 0 0 0 0,-1 0 0 0 0,0 0 0 0 0,0-1 0 0 0,0 1 0 0 0,0 0 0 0 0,0 0 0 0 0,0 0 0 0 0,1 0 0 0 0,-1 0-1 0 0,0 0 1 0 0,0 0 0 0 0,0 0 0 0 0,0 0 0 0 0,0 0 0 0 0,1 0 0 0 0,-1 0 0 0 0,0 0 0 0 0,0 0 0 0 0,0 0 0 0 0,0 0 0 0 0,1 0 0 0 0,-1 0-1 0 0,0 0 1 0 0,0 0 0 0 0,0 0 0 0 0,0 0 0 0 0,0 0 0 0 0,1 0 0 0 0,-1 0 0 0 0,0 0 0 0 0,0 1 0 0 0,0-1 0 0 0,0 0 0 0 0,0 0 0 0 0,0 0 0 0 0,0 0-1 0 0,1 0 1 0 0,-1 0 0 0 0,0 0 0 0 0,0 1 0 0 0,0-1 0 0 0,10 6-524 0 0,5 8 397 0 0,-1 1 0 0 0,0 0 0 0 0,-1 1 0 0 0,20 32 0 0 0,-12-16 1073 0 0,-32-49 934 0 0,-22-34-1667 0 0,-41-88 0 0 0,39 61-45 0 0,36 80-641 0 0,-1 1 328 0 0,1-1 0 0 0,0 1 0 0 0,0-1 0 0 0,0 0 0 0 0,1 1 0 0 0,1 2 0 0 0,2 3-21 0 0,38 92-361 0 0,7 17 360 0 0,-50-117 267 0 0,-2-2 7 0 0,1 0 0 0 0,-1 0 0 0 0,0 0 0 0 0,1 0 0 0 0,-1 0 0 0 0,1 0 0 0 0,-1-1 0 0 0,-1-4 0 0 0,0 1-11 0 0,-8-16-90 0 0,0-1 0 0 0,1 0-1 0 0,2-1 1 0 0,0 0 0 0 0,2-1 0 0 0,1 1 0 0 0,-5-49 0 0 0,10 73-5 0 0,0 0 0 0 0,0 0 1 0 0,0 0-1 0 0,0 0 1 0 0,0 1-1 0 0,0-1 0 0 0,1 0 1 0 0,-1 0-1 0 0,0 0 1 0 0,0 0-1 0 0,0 0 0 0 0,0 0 1 0 0,0 0-1 0 0,0 0 1 0 0,0 0-1 0 0,0 0 0 0 0,0 0 1 0 0,0 0-1 0 0,0 0 1 0 0,0 0-1 0 0,0 0 1 0 0,0 0-1 0 0,0 0 0 0 0,1 0 1 0 0,-1 0-1 0 0,0 0 1 0 0,0 0-1 0 0,0 0 0 0 0,0 0 1 0 0,0 0-1 0 0,0 0 1 0 0,0 0-1 0 0,0 0 0 0 0,0 0 1 0 0,0 0-1 0 0,0 0 1 0 0,0 0-1 0 0,0 0 0 0 0,0 0 1 0 0,1 0-1 0 0,-1 0 1 0 0,0 0-1 0 0,0 0 1 0 0,0 0-1 0 0,0 0 0 0 0,0 0 1 0 0,0 0-1 0 0,0 0 1 0 0,0-1-1 0 0,0 1 0 0 0,0 0 1 0 0,0 0-1 0 0,0 0 1 0 0,0 0-1 0 0,0 0 0 0 0,0 0 1 0 0,0 0-1 0 0,0 0 1 0 0,0 0-1 0 0,0 0 0 0 0,0 0 1 0 0,0 0-1 0 0,0 0 1 0 0,0-1-1 0 0,8 10-330 0 0,5 11 349 0 0,89 203 0 0 0,-31-63 0 0 0,-62-142-371 0 0,-14-30-650 0 0,-112-261 3720 0 0,129 288-3439 0 0,1 7 547 0 0,-1 0 0 0 0,0 1 0 0 0,12 37 0 0 0,17 75-418 0 0,-37-120 679 0 0,0-2 150 0 0,0 0 0 0 0,-1 0-1 0 0,-1 0 1 0 0,1 17-1 0 0,-17-42 806 0 0,-38-57-1461 0 0,37 47-295 0 0,0 2-1 0 0,-2 0 1 0 0,-22-23-1 0 0,50 55 1070 0 0,-1 0 1 0 0,10 14-1 0 0,0 1-496 0 0,67 67-638 0 0,-35-30 6929 0 0,-92-82-5728 0 0,-45-39-1288 0 0,65 42 488 0 0,1 1-1 0 0,-2 2 1 0 0,1 0 0 0 0,-32-13-1 0 0,51 24 596 0 0,1 1-160 0 0,2 1-898 0 0,0 0 535 0 0,1 0-1 0 0,-1 0 1 0 0,1 0-1 0 0,-1 0 1 0 0,0 0-1 0 0,0 1 1 0 0,0-1-1 0 0,1 1 1 0 0,1 3-1 0 0,4 1 192 0 0,29 23 110 0 0,-1 2 0 0 0,-1 1 0 0 0,40 49 0 0 0,-71-76 239 0 0,-2-3-15 0 0,0 0 1 0 0,0 0 0 0 0,0 0 0 0 0,-1 0-1 0 0,1 0 1 0 0,-1 0 0 0 0,1 1-1 0 0,-1-1 1 0 0,0 0 0 0 0,2 4 0 0 0,-5-7 115 0 0,0 1 1 0 0,0 0 0 0 0,0 0-1 0 0,0-1 1 0 0,0 1 0 0 0,0-1-1 0 0,0 1 1 0 0,1-1 0 0 0,-4-1-1 0 0,-17-11-512 0 0,0-1-1 0 0,-39-32 1 0 0,4 3-1255 0 0,22 20 1118 0 0,56 34-2844 0 0,27 19 3065 0 0,-1 1 1 0 0,47 43 0 0 0,-69-53 43 0 0,32 24 1348 0 0,-59-45-943 0 0,0-2-1 0 0,0 1 1 0 0,0 0-1 0 0,0 0 1 0 0,1 0 0 0 0,-1-1-1 0 0,0 1 1 0 0,-1-3-1 0 0,-2 0-173 0 0,-28-22-192 0 0,-62-46-3296 0 0,78 63 3499 0 0,28 14-251 0 0,187 96-978 0 0,-167-87 1103 0 0,-2 1 0 0 0,1 2 0 0 0,31 27 4991 0 0,-83-44-4859 0 0,-50-8-325 0 0,60 7-4038 0 0,71 11 3081 0 0,-42-7 1127 0 0,0 0 0 0 0,19-3 5463 0 0,-56-8-4068 0 0,-22-11-1591 0 0,-144-60-1175 0 0,183 78 1301 0 0,1 0 0 0 0,0 0 0 0 0,-1-1 1 0 0,1 1-1 0 0,0 0 0 0 0,0-1 1 0 0,0 0-1 0 0,0 1 0 0 0,0-1 0 0 0,1 0 1 0 0,-1 0-1 0 0,0 0 0 0 0,1 0 1 0 0,-2-4-1 0 0,3 6-58 0 0,6-1-2090 0 0,-4 1 1870 0 0,0 0 0 0 0,0 0 0 0 0,0 0 0 0 0,0 1 1 0 0,3 0-1 0 0,31 11 344 0 0,-14-4-10 0 0,2-1-9 0 0,-6-3-16 0 0,-1 2 0 0 0,0 0 0 0 0,21 10 0 0 0,2 1 3582 0 0,-40-17-3492 0 0,1 0-76 0 0,0 0-58 0 0,0 0-8 0 0</inkml:trace>
</inkml:ink>
</file>

<file path=ppt/ink/ink6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5:56.435"/>
    </inkml:context>
    <inkml:brush xml:id="br0">
      <inkml:brushProperty name="width" value="0.1" units="cm"/>
      <inkml:brushProperty name="height" value="0.1" units="cm"/>
      <inkml:brushProperty name="color" value="#FFC114"/>
    </inkml:brush>
  </inkml:definitions>
  <inkml:trace contextRef="#ctx0" brushRef="#br0">110 720 7055 0 0,'-6'0'5245'0'0,"-7"1"-2639"0"0,13-1-2615 0 0,-1 0-1 0 0,1 0 1 0 0,0-1 0 0 0,-1 1 0 0 0,1 0 0 0 0,0 0-1 0 0,-1 0 1 0 0,1 0 0 0 0,0-1 0 0 0,0 1 0 0 0,-1 0 0 0 0,1 0-1 0 0,0-1 1 0 0,-1 1 0 0 0,1 0 0 0 0,0-1 0 0 0,0 1 0 0 0,0 0-1 0 0,0-1 1 0 0,-1 1 0 0 0,1 0 0 0 0,0-1 0 0 0,0 1-1 0 0,0 0 1 0 0,0-1 0 0 0,0 1 0 0 0,0 0 0 0 0,0-1 0 0 0,0 1-1 0 0,0 0 1 0 0,0-1 0 0 0,0 1 0 0 0,0 0 0 0 0,0-1-1 0 0,0 0 1 0 0,0 1-5 0 0,0-1 0 0 0,0 1 0 0 0,0-1-1 0 0,0 1 1 0 0,0 0 0 0 0,0-1 0 0 0,0 1 0 0 0,0-1-1 0 0,1 1 1 0 0,-1-1 0 0 0,0 1 0 0 0,0-1 0 0 0,0 1-1 0 0,1-1 1 0 0,-1 1 0 0 0,0 0 0 0 0,1-1 0 0 0,-1 1-1 0 0,0 0 1 0 0,1-1 0 0 0,-1 1 0 0 0,0 0 0 0 0,1-1-1 0 0,-1 1 1 0 0,0 0 0 0 0,1 0 0 0 0,-1-1-1 0 0,1 1 1 0 0,-1 0 0 0 0,1 0 0 0 0,-1 0 0 0 0,1 0-1 0 0,-1 0 1 0 0,1-1 0 0 0,-1 1 0 0 0,1 0 0 0 0,-1 0-1 0 0,1 0 1 0 0,-1 0 0 0 0,0 0 0 0 0,1 1 0 0 0,-1-1-1 0 0,1 0 1 0 0,-1 0 0 0 0,1 0 0 0 0,-1 0 0 0 0,1 0-1 0 0,-1 1 1 0 0,1-1 0 0 0,-1 0 0 0 0,0 0 0 0 0,1 1-1 0 0,-1-1 1 0 0,1 0 0 0 0,-1 1 0 0 0,0-1 0 0 0,1 1-1 0 0,0 1 72 0 0,0 0-1 0 0,-1 0 1 0 0,1 0-1 0 0,-1 0 1 0 0,0 0-1 0 0,1 0 1 0 0,-1 0-1 0 0,0 0 1 0 0,0 0-1 0 0,0 0 1 0 0,-1 0-1 0 0,1 0 1 0 0,0 0-1 0 0,-1 0 1 0 0,1 0 0 0 0,-1 0-1 0 0,0 0 1 0 0,1-1-1 0 0,-1 1 1 0 0,0 0-1 0 0,0 0 1 0 0,0-1-1 0 0,-1 1 1 0 0,1 0-1 0 0,0-1 1 0 0,0 1-1 0 0,-1-1 1 0 0,1 0-1 0 0,-1 1 1 0 0,-3 1 295 0 0,2-5 160 0 0,2 2-459 0 0,1 0 0 0 0,-1 0 0 0 0,1 0 1 0 0,0 0-1 0 0,-1-1 0 0 0,1 1 0 0 0,-1 0 0 0 0,1 0 1 0 0,0-1-1 0 0,-1 1 0 0 0,1 0 0 0 0,-1-1 1 0 0,1 1-1 0 0,0 0 0 0 0,0-1 0 0 0,-1 1 1 0 0,1-1-1 0 0,0 1 0 0 0,-1-1 0 0 0,1-22-2671 0 0,6 31 1970 0 0,-6-8 694 0 0,0 0 1 0 0,0 1 0 0 0,0-1 0 0 0,0 1 0 0 0,0-1 0 0 0,0 1-1 0 0,0-1 1 0 0,0 1 0 0 0,0-1 0 0 0,0 1 0 0 0,0-1 0 0 0,0 1-1 0 0,0-1 1 0 0,0 1 0 0 0,0-1 0 0 0,0 1 0 0 0,-1-1 0 0 0,1 0-1 0 0,0 1 1 0 0,0-1 0 0 0,0 1 0 0 0,-1-1 0 0 0,1 0 0 0 0,0 1-1 0 0,-1-1 1 0 0,1 1 0 0 0,0-1 0 0 0,-1 0 0 0 0,1 0-1 0 0,-1 1 1 0 0,-16 5 1919 0 0,1-2-2815 0 0,-2 1 2097 0 0,-4-5-1548 0 0,21 0 284 0 0,1-1 0 0 0,0 1 1 0 0,0 0-1 0 0,0 0 1 0 0,0 0-1 0 0,-1-1 0 0 0,1 1 1 0 0,0 0-1 0 0,0 0 1 0 0,0-1-1 0 0,0 1 1 0 0,0 0-1 0 0,0 0 0 0 0,-1-1 1 0 0,1 1-1 0 0,0 0 1 0 0,0 0-1 0 0,0-1 0 0 0,0 1 1 0 0,0 0-1 0 0,0 0 1 0 0,0-1-1 0 0,0 1 1 0 0,0 0-1 0 0,0-1 0 0 0,1 1 1 0 0,1-19-114 0 0,-2 19 69 0 0,0-1-76 0 0,0 0 132 0 0,1 0 0 0 0,-1 0 0 0 0,0 1 0 0 0,0-1 0 0 0,1 0 0 0 0,-1 0 0 0 0,1 1 0 0 0,-1-1 0 0 0,0 0 0 0 0,1 1 0 0 0,-1-1 0 0 0,1 1 0 0 0,-1-1 0 0 0,1 1 0 0 0,0-1 0 0 0,-1 1 0 0 0,1-1 0 0 0,0 1 0 0 0,-1-1 0 0 0,2 0 0 0 0,1 0 59 0 0,-3 1-156 0 0,3-2-89 0 0,-1 1 190 0 0,-1 0 0 0 0,1 0 0 0 0,-1 0 0 0 0,27-11-212 0 0,-16 4 203 0 0,-12 8 22 0 0,7-6-101 0 0,-6 5 88 0 0,0 0 11 0 0,0 0 32 0 0,0 0-22 0 0,-1 1 22 0 0,13-25 247 0 0,-11 21-254 0 0,-1 3-1 0 0,0-1 0 0 0,0 0 0 0 0,0 0-1 0 0,0 0 1 0 0,0 0 0 0 0,-1 0 0 0 0,1 0-1 0 0,-1 0 1 0 0,1 0 0 0 0,-1 0 0 0 0,0 0-1 0 0,0-3 1 0 0,0 3-35 0 0,0 0 0 0 0,0-26 288 0 0,-4-8 1286 0 0,5 32-3116 0 0,-7-16 1590 0 0,6 18-58 0 0,0 1-33 0 0,0-8-100 0 0,0 8 136 0 0,0 0 1 0 0,0 0 0 0 0,0 0 0 0 0,0 0-1 0 0,0 0 1 0 0,0 0 0 0 0,1 0 0 0 0,-1 0-1 0 0,0 0 1 0 0,1 0 0 0 0,-1 0 0 0 0,1 0 0 0 0,0-1-1 0 0,2-6-26 0 0,-3 7 16 0 0,0-2 35 0 0,12-15-178 0 0,-11 17 112 0 0,25-18-28 0 0,-21 15 77 0 0,6-3 2 0 0,-1 0 1 0 0,13-13-1 0 0,-22 19 50 0 0,0-1-6 0 0,0 0-1 0 0,1 1 0 0 0,-1-1 1 0 0,0 0-1 0 0,-1 0 1 0 0,1 0-1 0 0,0 1 0 0 0,0-1 1 0 0,-1 0-1 0 0,1 0 0 0 0,-1 0 1 0 0,0 0-1 0 0,1 0 1 0 0,-1 0-1 0 0,0 0 0 0 0,-1-4 1 0 0,1 1 19 0 0,0 5 7 0 0,0-18 329 0 0,0 16-337 0 0,0 1-52 0 0,0-1-13 0 0,0 0 0 0 0,0 0 0 0 0,0-3-4 0 0,0 3 0 0 0,1-1-1 0 0,-1 1 0 0 0,0 0 0 0 0,1-1 1 0 0,0 1-1 0 0,-1 0 0 0 0,1 0 1 0 0,0 0-1 0 0,3-4 0 0 0,-3 3 3 0 0,-1 2-24 0 0,1 0 1 0 0,-1 0-1 0 0,1 0 1 0 0,0 0-1 0 0,-1 0 1 0 0,1 0 0 0 0,0 0-1 0 0,-1 1 1 0 0,1-1-1 0 0,0 0 1 0 0,0 0-1 0 0,0 1 1 0 0,0-1-1 0 0,0 1 1 0 0,0-1-1 0 0,0 1 1 0 0,1-1-1 0 0,0 0 26 0 0,0 0 0 0 0,1 1 0 0 0,-1 0 0 0 0,1 0 0 0 0,-1 0 0 0 0,1 0 0 0 0,-1-1 0 0 0,0 1 0 0 0,0 0 0 0 0,1-1 0 0 0,-1 1 0 0 0,4-2 1924 0 0,-20 21-2448 0 0,9-15 507 0 0,2-1-24 0 0,1-1 1 0 0,-1 1-1 0 0,1 0 1 0 0,0 0-1 0 0,-1-1 1 0 0,1 2 0 0 0,1-1-1 0 0,-1 0 1 0 0,0 0-1 0 0,-2 7 1 0 0,4-10-82 0 0,0 0 22 0 0,-1 2 80 0 0,0 0 20 0 0,0 0 0 0 0,0-1 0 0 0,-1 1 0 0 0,1 0 0 0 0,0-1 0 0 0,-1 1-12 0 0,1-1-52 0 0,1-1-24 0 0,0 1 24 0 0,-1 0 52 0 0,-1 0 12 0 0,1 1 0 0 0,0-1 0 0 0,1-1-21 0 0,-1 0-1 0 0,1 1 1 0 0,0-1 0 0 0,0 0-1 0 0,0 0 1 0 0,0 0-1 0 0,0 1 1 0 0,0-1-1 0 0,-1 0 1 0 0,1 0 0 0 0,0 0-1 0 0,0 0 1 0 0,0 1-1 0 0,0-1 1 0 0,-1 0 0 0 0,1 0-1 0 0,0 0 1 0 0,0 0-1 0 0,0 0 1 0 0,-1 0-1 0 0,1 0 1 0 0,0 1 0 0 0,0-1-1 0 0,-1 0 1 0 0,1 0-1 0 0,0 0 1 0 0,0 0 0 0 0,-1 0-1 0 0,1 0 1 0 0,0 0-1 0 0,0 0 1 0 0,0 0-1 0 0,-1 0 1 0 0,1 0 0 0 0,0-1-1 0 0,0 1 1 0 0,-1 0-1 0 0,1 0 1 0 0,0 0 0 0 0,0 0-1 0 0,0 0 1 0 0,-1 0-1 0 0,1 0 1 0 0,0-1-1 0 0,0 1 1 0 0,0 0 0 0 0,0 0-1 0 0,-1-1 1 0 0,1-1-5 0 0,0 0 0 0 0,0 0-1 0 0,0 0 1 0 0,0-1 0 0 0,1 1 0 0 0,-1 0 0 0 0,1 0 0 0 0,0 0 0 0 0,-1-1 0 0 0,1 1 0 0 0,1-2 0 0 0,-1 3-17 0 0,-1 0 32 0 0,1 0 11 0 0,0-1 0 0 0,6-18 2950 0 0,-7 19-3137 0 0,0 0 219 0 0,-1 1-64 0 0,1-1 21 0 0,0 1-18 0 0,0 0 0 0 0,0-1-1 0 0,0 1 1 0 0,0 0 0 0 0,0 0 0 0 0,0 0-1 0 0,1 0 1 0 0,-1 0 0 0 0,0-1 0 0 0,0 1-1 0 0,0 0 1 0 0,0 0 0 0 0,0 0 0 0 0,0 0-1 0 0,0 0 1 0 0,1 0 0 0 0,-1 0 0 0 0,0-1-1 0 0,0 1 1 0 0,0 0 0 0 0,0 0 0 0 0,0 0-1 0 0,1 0 1 0 0,-1 0 0 0 0,0 0 0 0 0,0 0-1 0 0,0 0 1 0 0,0 0 0 0 0,0 0-1 0 0,1 0 1 0 0,-1 0 0 0 0,0 0 0 0 0,0 0-1 0 0,0 0 1 0 0,0 0 0 0 0,1 0 0 0 0,15-1-1228 0 0,-13 0 1236 0 0,-1 1 21 0 0,1 0 0 0 0,1 0 0 0 0,-4 0 0 0 0,13-6 0 0 0,-7 4 24 0 0,-5 1-10 0 0,0 1 0 0 0,-1 0 0 0 0,1-1 1 0 0,0 1-1 0 0,0-1 0 0 0,0 1 1 0 0,-1-1-1 0 0,1 1 0 0 0,0-1 1 0 0,-1 0-1 0 0,1 1 0 0 0,-1-1 0 0 0,1 0 1 0 0,0 1-1 0 0,0-2 0 0 0,21-25 62 0 0,-21 26-76 0 0,0-1 0 0 0,0 1 0 0 0,0 0 0 0 0,0-1 0 0 0,12-26 888 0 0,3 6-976 0 0,-8 13 67 0 0,7-14-22 0 0,-14 21 43 0 0,-1 0 0 0 0,1 1 0 0 0,0 0 11 0 0,-1 0 32 0 0,1 0-33 0 0,0 0 1 0 0,6-10-74 0 0,-7 11 125 0 0,0 0 19 0 0,1-1 12 0 0,-1 0-13 0 0,1 0-64 0 0,0 0-16 0 0,0-1 0 0 0,0 1-13 0 0,1 0-52 0 0,-1 0 3 0 0,1 0 40 0 0,0 0-21 0 0,0 0 32 0 0,0-1 11 0 0,0 2 12 0 0,-2-1 36 0 0,2 1-36 0 0,0-1-12 0 0,0 1 11 0 0,23 0 298 0 0,-4 1-309 0 0,-1-1 0 0 0,0 0 0 0 0,4 0 16 0 0,-23 0 64 0 0,-1 0 0 0 0,1 0-64 0 0,1 0-16 0 0,0-1 0 0 0,0 2 106 0 0,7-9 148 0 0,-8 7-254 0 0,0-1 0 0 0,1 1 0 0 0,-1-1 0 0 0,0 1 11 0 0,-1 1 42 0 0,0 0-52 0 0,0 0 1 0 0,0 0-1 0 0,0 0 0 0 0,0 0 0 0 0,0 0 0 0 0,0 0 0 0 0,0 0 1 0 0,0 0-1 0 0,0 0 0 0 0,0 0 0 0 0,0 0 0 0 0,0 0 0 0 0,0 0 0 0 0,0 0 1 0 0,0 0-1 0 0,0 0 0 0 0,0 0 0 0 0,0 0 0 0 0,0 0 0 0 0,0 0 1 0 0,0 0-1 0 0,0 0 0 0 0,0 0 0 0 0,0 1 0 0 0,0-1 0 0 0,0 0 1 0 0,0 0-1 0 0,0 0 0 0 0,0 0 0 0 0,0 0 0 0 0,0 0 0 0 0,0 0 1 0 0,-1 0-1 0 0,1 0 0 0 0,0 0 0 0 0,0 0 0 0 0,0 0 0 0 0,0 0 1 0 0,0 0-1 0 0,0 0 0 0 0,0 0 0 0 0,0 0 0 0 0,0-1 0 0 0,0 1 1 0 0,0 0-1 0 0,0 0 0 0 0,0 0 0 0 0,0 0 0 0 0,0 0 0 0 0,0 0 1 0 0,0 0-1 0 0,0 0 0 0 0,0 0 0 0 0,0 0 0 0 0,13-17 63 0 0,-12 17-64 0 0,6-9 0 0 0,-7 7 0 0 0,1 0 0 0 0,-1 0 0 0 0,10-10 0 0 0,-9 11 0 0 0,0-1 0 0 0,1 1 0 0 0,-1 0 0 0 0,1-1 0 0 0,-1 1 0 0 0,12-16 0 0 0,1 4 0 0 0,-13 12 0 0 0,0 0-10 0 0,0 1-33 0 0,0-1 32 0 0,1 1 11 0 0,-1-2 22 0 0,3 0-89 0 0,16 3 176 0 0,-18 0-109 0 0,1-1 44 0 0,-1 0-16 0 0,0 1 1 0 0,0-1-1 0 0,0 1 0 0 0,0-1 1 0 0,0 1-1 0 0,0 0 1 0 0,-1 0-1 0 0,1 0 1 0 0,2 1-1 0 0,-2 0-28 0 0,-3-3 0 0 0,1 1 0 0 0,0 0 0 0 0,0 1 0 0 0,0-1 0 0 0,0 0 0 0 0,0 0 0 0 0,0 0 0 0 0,0 0 0 0 0,0 0 0 0 0,0 0 0 0 0,0 0 0 0 0,0 0 0 0 0,0 0 0 0 0,0 0 0 0 0,0 0 0 0 0,0 0 0 0 0,0 0 0 0 0,-1 0 0 0 0,1 0 0 0 0,0 0 0 0 0,0 0 0 0 0,0 0 0 0 0,0 0 0 0 0,0 0 0 0 0,0 0 0 0 0,0 0 0 0 0,0 0 0 0 0,0 0 0 0 0,0 0 0 0 0,0 0 0 0 0,0 0 0 0 0,0 0 0 0 0,0 0 0 0 0,0 0 0 0 0,0 0 0 0 0,0 0 0 0 0,0 0 0 0 0,0 0 0 0 0,0 0 0 0 0,0 0 0 0 0,0 0 0 0 0,0 0 0 0 0,0 0 0 0 0,17 10 0 0 0,-15-9 0 0 0,0 0 0 0 0,0 0 0 0 0,1-1 15 0 0,-1 1 44 0 0,0-1-58 0 0,-1 0-54 0 0,1 1 41 0 0,-3 0 7 0 0,22-2 8 0 0,-19 1-13 0 0,-1 0-44 0 0,0 0-10 0 0,0-1 11 0 0,0 1 32 0 0,0 0-22 0 0,1 0 32 0 0,0-1 11 0 0,0 1 0 0 0,0-1 0 0 0,0 0 0 0 0,0 1 0 0 0,0-1 0 0 0,-1 0 0 0 0,1 1 0 0 0,0-1 0 0 0,0 1 0 0 0,-1 0 0 0 0,1-1 0 0 0,0 0-10 0 0,0 1-44 0 0,0 0-11 0 0,11-5-14 0 0,-9 4 14 0 0,2-1-78 0 0,18-10 63 0 0,-12 4 80 0 0,-11 7 0 0 0,0 0 12 0 0,0 0 47 0 0,0 1-4 0 0,0-2-45 0 0,-1 1-10 0 0,1 0 0 0 0,0-1 11 0 0,0 1 145 0 0,0 0-293 0 0,-1 0 79 0 0,2 2-162 0 0,0-1 220 0 0,0 1 0 0 0,1 0 0 0 0,-1 0 0 0 0,0 0 0 0 0,1 1 0 0 0,12 5 0 0 0,-13-6 0 0 0,0-1 0 0 0,1 1 0 0 0,-1 0 0 0 0,0-1 0 0 0,0 0 0 0 0,1 1 0 0 0,-2-1-13 0 0,0 0-40 0 0,1 0 29 0 0,0 0-19 0 0,0 0 32 0 0,0 0 11 0 0,0-1 0 0 0,0 1 0 0 0,0-1-10 0 0,0 1-33 0 0,0-1 32 0 0,-1 1 11 0 0,1 0 0 0 0,0-1 0 0 0,-2 1 0 0 0,0 0 0 0 0,0 0 0 0 0,0 0 0 0 0,0 0 0 0 0,0 0 0 0 0,0 0 0 0 0,0 0 1 0 0,0-1-1 0 0,0 1 0 0 0,0 0 0 0 0,0 0 0 0 0,0 0 0 0 0,0 0 0 0 0,0 0 0 0 0,0 0 0 0 0,0 0 0 0 0,0 0 0 0 0,0 0 0 0 0,0 0 0 0 0,0 0 0 0 0,0 0 0 0 0,0 0 0 0 0,0 0 0 0 0,0-1 0 0 0,0 1 0 0 0,0 0 0 0 0,0 0 0 0 0,0 0 0 0 0,0 0 0 0 0,0 0 0 0 0,0 0 0 0 0,0 0 0 0 0,0 0 1 0 0,0 0-1 0 0,0 0 0 0 0,0 0 0 0 0,0 0 0 0 0,1 0 0 0 0,-1 0 0 0 0,0 0 0 0 0,0 0 0 0 0,0 0 0 0 0,0 0 0 0 0,0 0 0 0 0,0 0 0 0 0,0 0 0 0 0,0 0 0 0 0,0 0 0 0 0,0 0 0 0 0,0 0 0 0 0,0 0 0 0 0,0 0 0 0 0,0 0 0 0 0,1 0 0 0 0,-1 0 0 0 0,0 0 0 0 0,0 0 0 0 0,18-4-82 0 0,-8 1 56 0 0,24-10-12 0 0,-33 13 38 0 0,1-1 0 0 0,-1 0 0 0 0,1 0 0 0 0,-1 0 0 0 0,1-1 0 0 0,-1 1 0 0 0,0 0 0 0 0,1 0 0 0 0,-1 0 0 0 0,1 0 0 0 0,0-1 0 0 0,-1 1-10 0 0,-1 1-33 0 0,1-2 32 0 0,1 1 11 0 0,-2 0-10 0 0,1 0-44 0 0,1 2-154 0 0,0 0 208 0 0,0 0 0 0 0,0 0 0 0 0,0 1 0 0 0,0 0 0 0 0,-1 0 0 0 0,1 1-2 0 0,13 13-60 0 0,-15-15 59 0 0,0 0 8 0 0,11 4-81 0 0,-9-5 97 0 0,0 1 22 0 0,0-1-33 0 0,0 0-10 0 0,0 1 0 0 0,1-2 0 0 0,-1 1 0 0 0,0 0 0 0 0,-1 0 11 0 0,0 0 32 0 0,0 0-33 0 0,1-1-10 0 0,0 1 0 0 0,26-1 0 0 0,-26 0 0 0 0,0 1 0 0 0,4 0 2008 0 0,-8-1-2161 0 0,0 1 0 0 0,0-1 0 0 0,0 0-1 0 0,0 1 1 0 0,1-1 0 0 0,-1 1 0 0 0,0 0-1 0 0,0 0 1 0 0,0 0 0 0 0,0 0 0 0 0,-3 0 0 0 0,-6-1 677 0 0,17 0-850 0 0,27-3 466 0 0,-33 4-81 0 0,0 0-55 0 0,0 0-1 0 0,1 0 1 0 0,-1 0 0 0 0,0-1 0 0 0,0 1-1 0 0,0 0 1 0 0,1 0 0 0 0,-1 0 0 0 0,0 0-1 0 0,0-1 1 0 0,0 1 0 0 0,1 0 0 0 0,-1 0-1 0 0,0 0 1 0 0,0 0 0 0 0,1 0 0 0 0,-1 0-1 0 0,0 0 1 0 0,0 0 0 0 0,1 0 0 0 0,-1 0-1 0 0,0 0 1 0 0,0 0 0 0 0,1 0 0 0 0,-1 0-1 0 0,0 0 1 0 0,0 0 0 0 0,1 0 0 0 0,-1 0-1 0 0,0 0 1 0 0,1 1 2 0 0,0-1-1 0 0,-1 0 1 0 0,1 0 0 0 0,0 0-1 0 0,0 0 1 0 0,-1 0 0 0 0,1 0-1 0 0,0 0 1 0 0,0 0 0 0 0,-1 0-1 0 0,1 0 1 0 0,0-1 0 0 0,-1 1-1 0 0,1 0 1 0 0,0 0-1 0 0,-1-1 1 0 0,1 1 0 0 0,0 0-1 0 0,-1-1 1 0 0,1 1 0 0 0,0-1-1 0 0,-1 1 1 0 0,1-1 0 0 0,0 0-1 0 0,0 0 6 0 0,0 0 32 0 0,0 0-33 0 0,1-1-10 0 0,0 1 0 0 0,0-1 16 0 0,0 1 430 0 0,-1 1-390 0 0,0-1-46 0 0,1-1-10 0 0,0 1 0 0 0,0 0 0 0 0,0 0 0 0 0,0 1 0 0 0,0-1 11 0 0,0 0 32 0 0,0 0-33 0 0,1 1-10 0 0,-1-1 0 0 0,0 2 0 0 0,1-1 0 0 0,-1 0 0 0 0,0 0 11 0 0,-1 1 32 0 0,0-1-33 0 0,2 1-10 0 0,-1 0 0 0 0,0-1 0 0 0,0 1 0 0 0,0-1 11 0 0,-2 0 112 0 0,6 3 415 0 0,-4-2-538 0 0,0 0 0 0 0,0 0 0 0 0,5 2 89 0 0,-5-2 201 0 0,11 12 27 0 0,-11-11-317 0 0,-1-1 0 0 0,1 0 0 0 0,-1 0 0 0 0,18 14 64 0 0,-19-14-64 0 0,11 3 0 0 0,-9-3 18 0 0,10-2 28 0 0,-10 1-46 0 0,-1-1 237 0 0,0-1-658 0 0,10 9 3256 0 0,-9-6-2885 0 0,13 14-498 0 0,-14-14 490 0 0,1 0-93 0 0,2 10-269 0 0,-4-8 420 0 0,0-1 11 0 0,0 4-24 0 0,0-1 0 0 0,1 0 0 0 0,0 0 0 0 0,0 0 0 0 0,0 0 0 0 0,0 0 0 0 0,1-1 0 0 0,0 1 0 0 0,0 0 0 0 0,0-1 0 0 0,1 1 0 0 0,3 5 0 0 0,1 3-13 0 0,1 2 49 0 0,-2-5 18 0 0,-1 1 1 0 0,0-1-1 0 0,6 22 0 0 0,-11-31-35 0 0,1 0 1 0 0,-1 1-1 0 0,0-1 0 0 0,0 1 0 0 0,-1-1 0 0 0,1 1 1 0 0,0-1-1 0 0,0 1 0 0 0,-1-1 0 0 0,1 0 0 0 0,-1 1 1 0 0,1-1-1 0 0,-1 0 0 0 0,1 1 0 0 0,-2 0 0 0 0,-13 20 127 0 0,7-13-105 0 0,-18 36-74 0 0,14-25-11 0 0,-18 25 0 0 0,26-40 59 0 0,0 0 1 0 0,0 0 0 0 0,-1 0 0 0 0,0-1 0 0 0,1 0 0 0 0,-2 0 0 0 0,1 0-1 0 0,0-1 1 0 0,-10 5 0 0 0,14-7 72 0 0,-1-1-1 0 0,0 0 1 0 0,0 1 0 0 0,0-1-1 0 0,0 0 1 0 0,0 0 0 0 0,0 0-1 0 0,0 0 1 0 0,0 0 0 0 0,0 0-1 0 0,0-1 1 0 0,0 1 0 0 0,0-1-1 0 0,0 1 1 0 0,0-1 0 0 0,0 0-1 0 0,1 0 1 0 0,-1 0 0 0 0,0 0-1 0 0,1 0 1 0 0,-1 0 0 0 0,0 0-1 0 0,1-1 1 0 0,-1 1-1 0 0,0-2 1 0 0,-3-1-125 0 0,1-1 1 0 0,0 0-1 0 0,0 0 0 0 0,1 0 0 0 0,0 0 0 0 0,0 0 1 0 0,-3-8-1 0 0,5 11-30 0 0,0-1 0 0 0,0 0 0 0 0,0 1 0 0 0,1-1 0 0 0,0 0 0 0 0,-1 0 0 0 0,1 0 0 0 0,0 0 1 0 0,0 1-1 0 0,0-1 0 0 0,1 0 0 0 0,-1 0 0 0 0,1 0 0 0 0,0 1 0 0 0,-1-1 0 0 0,1 0 0 0 0,1 1 0 0 0,-1-1 0 0 0,0 1 0 0 0,0-1 0 0 0,1 1 1 0 0,0-1-1 0 0,-1 1 0 0 0,1 0 0 0 0,0 0 0 0 0,0 0 0 0 0,0 0 0 0 0,0 0 0 0 0,1 0 0 0 0,-1 1 0 0 0,4-3 0 0 0,-1 1-52 0 0,-1 1-1 0 0,0-1 0 0 0,1 1 0 0 0,0 0 1 0 0,0 0-1 0 0,-1 1 0 0 0,1-1 1 0 0,0 1-1 0 0,0 0 0 0 0,0 1 0 0 0,0-1 1 0 0,1 1-1 0 0,-1 0 0 0 0,0 0 0 0 0,0 0 1 0 0,0 1-1 0 0,6 1 0 0 0,-7 0 104 0 0,0 0 1 0 0,1 0-1 0 0,-1 0 0 0 0,0 1 1 0 0,0-1-1 0 0,-1 1 0 0 0,1 0 0 0 0,-1 0 1 0 0,1 0-1 0 0,-1 1 0 0 0,0-1 1 0 0,4 7 772 0 0,-18 1-358 0 0,7-9-251 0 0,0-1 1 0 0,0 0-1 0 0,0 0 1 0 0,0 0-1 0 0,0 0 1 0 0,-1-1 0 0 0,1 1-1 0 0,0-1 1 0 0,0 0-1 0 0,0-1 1 0 0,0 1 0 0 0,-8-3-1 0 0,10 3-143 0 0,0-1 1 0 0,0 1-1 0 0,0-1 0 0 0,0 0 0 0 0,0 0 0 0 0,0 0 0 0 0,0 0 1 0 0,0 0-1 0 0,1 0 0 0 0,-1-1 0 0 0,-3-2 0 0 0,5 3-31 0 0,-1 0-1 0 0,0 0 1 0 0,0 0-1 0 0,1 0 1 0 0,-1-1-1 0 0,1 1 1 0 0,-1 0-1 0 0,1 0 1 0 0,0-1-1 0 0,-1 1 0 0 0,1 0 1 0 0,0 0-1 0 0,0-1 1 0 0,0 1-1 0 0,0 0 1 0 0,0-1-1 0 0,0 1 1 0 0,0 0-1 0 0,0-1 1 0 0,1-1-1 0 0,0 0-26 0 0,1 0 1 0 0,-1 1-1 0 0,0-1 0 0 0,1 1 1 0 0,0 0-1 0 0,-1-1 0 0 0,1 1 0 0 0,0 0 1 0 0,0 0-1 0 0,1 0 0 0 0,-1 0 1 0 0,0 0-1 0 0,3-1 0 0 0,3-2-146 0 0,0 0 0 0 0,-1 1 0 0 0,10-3 0 0 0,-16 6 211 0 0,-1 1 0 0 0,1 0 0 0 0,-1-1 0 0 0,1 1 0 0 0,-1 0 0 0 0,1 0 0 0 0,-1-1 0 0 0,1 1 1 0 0,0 0-1 0 0,-1 0 0 0 0,1 0 0 0 0,-1 0 0 0 0,1 0 0 0 0,-1 0 0 0 0,1 0 0 0 0,0 0 0 0 0,-1 0 0 0 0,1 0 0 0 0,-1 0 0 0 0,1 0 0 0 0,-1 0 0 0 0,1 1 0 0 0,-1-1 0 0 0,1 0 0 0 0,-1 0 0 0 0,1 1 0 0 0,-1-1 0 0 0,1 0 0 0 0,-1 1 0 0 0,1-1 0 0 0,-1 0 0 0 0,1 1 0 0 0,-1-1 0 0 0,0 1 0 0 0,1-1 0 0 0,0 1 1 0 0,-1 1-10 0 0,1 0 1 0 0,-1-1 0 0 0,0 1 0 0 0,0-1 0 0 0,0 1 0 0 0,0 0 0 0 0,0-1 0 0 0,0 1 0 0 0,0 0 0 0 0,0-1 0 0 0,-1 1 0 0 0,0 2 0 0 0,-2 8-241 0 0,-1 1 0 0 0,-1-1 0 0 0,0 0 0 0 0,-12 21-1 0 0,14-28 460 0 0,0-1 0 0 0,0 0-1 0 0,0 0 1 0 0,0 0-1 0 0,-1-1 1 0 0,1 1-1 0 0,-1-1 1 0 0,0 1 0 0 0,0-1-1 0 0,0-1 1 0 0,-1 1-1 0 0,1 0 1 0 0,-1-1-1 0 0,1 0 1 0 0,-9 2 0 0 0,12-3-155 0 0,0-1 1 0 0,0 0-1 0 0,0 0 1 0 0,0 0-1 0 0,0 0 1 0 0,1 0-1 0 0,-1 0 1 0 0,0 0-1 0 0,0 0 1 0 0,0 0-1 0 0,0 0 1 0 0,0 0-1 0 0,0-1 1 0 0,0 1-1 0 0,0 0 1 0 0,0-1-1 0 0,0 1 1 0 0,1 0-1 0 0,-1-1 1 0 0,0 1-1 0 0,0-1 1 0 0,1 0 0 0 0,-1 1-1 0 0,-1-2 1 0 0,1 0-54 0 0,-1 0 1 0 0,1 0 0 0 0,0 0 0 0 0,0 0 0 0 0,0 0 0 0 0,0 0-1 0 0,0-1 1 0 0,1 1 0 0 0,-1 0 0 0 0,0-3 0 0 0,1-3-116 0 0,-1 1-1 0 0,1-1 1 0 0,0 0 0 0 0,0 0-1 0 0,2-10 1 0 0,0 10-36 0 0,1 0 1 0 0,-1 0 0 0 0,1 0-1 0 0,1 0 1 0 0,0 0-1 0 0,0 1 1 0 0,0 0 0 0 0,1-1-1 0 0,0 2 1 0 0,0-1-1 0 0,1 0 1 0 0,0 1 0 0 0,0 0-1 0 0,1 1 1 0 0,-1-1-1 0 0,1 1 1 0 0,0 1 0 0 0,9-5-1 0 0,-8 7-479 0 0,-6 7 1909 0 0,-3-4-1111 0 0,1 0 0 0 0,0-1 0 0 0,-1 1 1 0 0,1 0-1 0 0,-1 0 0 0 0,1-1 0 0 0,-1 1 0 0 0,1 0 0 0 0,-1-1 0 0 0,0 1 0 0 0,1 0 0 0 0,-1-1 0 0 0,0 1 0 0 0,0-1 1 0 0,1 1-1 0 0,-1-1 0 0 0,-1 1 0 0 0,-1 0 48 0 0,3 0-217 0 0,-1-1 0 0 0,0 0 0 0 0,0 1 0 0 0,0-1 0 0 0,0 0 0 0 0,0 1 0 0 0,0-1 0 0 0,0 0 0 0 0,0 0 0 0 0,0 0 0 0 0,-2 0 0 0 0,3 1-43 0 0,1 13 70 0 0,-1-14-110 0 0,4 0-689 0 0,-3 1 726 0 0,-1-1 0 0 0,1 0-1 0 0,0 0 1 0 0,0 0 0 0 0,-1 0 0 0 0,1 0-1 0 0,0 0 1 0 0,-1-1 0 0 0,1 1 0 0 0,0 0 0 0 0,0 0-1 0 0,-1 0 1 0 0,1-1 0 0 0,0 1 0 0 0,-1 0-1 0 0,1 0 1 0 0,-1-1 0 0 0,1 1 0 0 0,0-1 0 0 0,-1 1-1 0 0,1-1 1 0 0,6-5 31 0 0,-1 1 0 0 0,-1-1 0 0 0,1 0 0 0 0,-1 0 0 0 0,8-13 0 0 0,-6 9 1 0 0,0 0 0 0 0,10-9 664 0 0,-17 19-580 0 0,1-1-72 0 0,-1 1-74 0 0,8-13-288 0 0,-7 11 364 0 0,-1-3 40 0 0,1 0 0 0 0,-1 1 1 0 0,0-1-1 0 0,0 0 0 0 0,-1 0 0 0 0,0 1 0 0 0,0-1 0 0 0,-2-8 1 0 0,3 13-41 0 0,0-1 1 0 0,0 1-1 0 0,0-1 1 0 0,-1 0-1 0 0,1 1 1 0 0,0-1-1 0 0,0 1 1 0 0,0-1-1 0 0,-1 1 1 0 0,1-1-1 0 0,0 1 1 0 0,-1-1-1 0 0,1 1 1 0 0,0-1-1 0 0,-1 1 1 0 0,1-1-1 0 0,-1 1 1 0 0,1 0-1 0 0,0-1 1 0 0,-1 1-1 0 0,1-1 1 0 0,-1 1-1 0 0,1 0 1 0 0,-1 0-1 0 0,0-1 1 0 0,1 1-1 0 0,-1 0 1 0 0,1 0-1 0 0,-1 0 1 0 0,1 0-1 0 0,-2-1 1 0 0,1 1-123 0 0,1 0 48 0 0,-11-4-580 0 0,9 4 577 0 0,2 0-7 0 0,-1-1-4 0 0,1 1-4 0 0,-1-1 12 0 0,0 0 24 0 0,0 0 45 0 0,0 0 11 0 0,0 0 11 0 0,1 1 32 0 0,-1-1-22 0 0,1 1 22 0 0,0-1-33 0 0,-1 0-20 0 0,1 0-33 0 0,-1 1 16 0 0,-2-13-294 0 0,3 12 382 0 0,0 1-72 0 0,0-2 57 0 0,5-4-363 0 0,-3 5 250 0 0,1 0 0 0 0,-2 0 58 0 0,0 0 0 0 0,0 0 1 0 0,1 1-1 0 0,-1-1 1 0 0,0 1-1 0 0,1-1 0 0 0,-1 1 1 0 0,0-1-1 0 0,3 1 1 0 0,-3 0 8 0 0,0 0-43 0 0,0-1 32 0 0,12 0-69 0 0,-13 0 81 0 0,11 0 234 0 0,-4 1-17 0 0,-7 0-162 0 0,2 1-46 0 0,0-1-10 0 0,-1 1 0 0 0,2-1 1 0 0,-3 0 1 0 0,6 7-2 0 0,-6-7 57 0 0,2 2 65 0 0,4 8-80 0 0,-6-8-42 0 0,2 1 11 0 0,-2-1 27 0 0,0 12 41 0 0,1-2-79 0 0,0-1-171 0 0,-1-9 107 0 0,0 1 0 0 0,0-1 1 0 0,1 0-1 0 0,-1 1 0 0 0,1-1 1 0 0,0 0-1 0 0,-1 0 0 0 0,1 1 1 0 0,0-1-1 0 0,2 3 0 0 0,-2-4 64 0 0,0 1-10 0 0,0-2-33 0 0,-1 1 22 0 0,0 0-67 0 0,0 1-106 0 0,10 3 86 0 0,-9-4 108 0 0,2-1 0 0 0,-1 1 0 0 0,1-1 0 0 0,-1 1 0 0 0,0 0 0 0 0,0 0 0 0 0,0-1 0 0 0,1 1 0 0 0,-1 0 0 0 0,0-1 0 0 0,0 1 11 0 0,-2-1 113 0 0,1 0-69 0 0,1 0-45 0 0,7 0 3594 0 0,-11-8-3384 0 0,1 6-220 0 0,1 1-12 0 0,-1 1-36 0 0,1-2 36 0 0,-1 1 12 0 0,0 0 0 0 0,0-1 0 0 0,-1 0-282 0 0,-1-1-978 0 0,21 5 466 0 0,-16-2 794 0 0,0 0 0 0 0,0 1 0 0 0,1-1 0 0 0,0 0 0 0 0,-4 1 0 0 0,18-3 0 0 0,-15 2 0 0 0,0 0 0 0 0,0-1 0 0 0,-1 1 0 0 0,1 0 0 0 0,0 0 0 0 0,0-1 0 0 0,22-3 11 0 0,-23 4 42 0 0,-1 0 1 0 0,3 0-35 0 0,-4 1-30 0 0,18-5 141 0 0,-15 3-119 0 0,-2 1 42 0 0,2 0 1 0 0,-1-1-44 0 0,1 0 1 0 0,-2 1 32 0 0,1-1-22 0 0,0 1 32 0 0,-1 0 1 0 0,1-1-33 0 0,2-1 1297 0 0,1 4-2204 0 0,-3 0 875 0 0,16 22-2 0 0,-16-22-40 0 0,0 1 39 0 0,17 9-50 0 0,-17-11 98 0 0,4 2 140 0 0,16 1-62 0 0,-14-4-101 0 0,-6 0 42 0 0,-1 0 0 0 0,2 0-42 0 0,0 0-11 0 0,-1 0-11 0 0,1 1-31 0 0,0-1 31 0 0,0 0 11 0 0,-1 0 0 0 0,1 0 0 0 0,0 0 0 0 0,-1 0 0 0 0,1 0 0 0 0,-1 1 0 0 0,1-1 0 0 0,0 0 0 0 0,2 1 0 0 0,14-1 0 0 0,-16 0 0 0 0,-1 0 0 0 0,1 1 0 0 0,12-2 0 0 0,-12 0 0 0 0,0 1 0 0 0,0-1 0 0 0,0 0 0 0 0,0 1 11 0 0,-1 0 31 0 0,0-1-31 0 0,2 0-11 0 0,-1 1 0 0 0,0-1 0 0 0,0 0 0 0 0,1 1 0 0 0,-1-1 0 0 0,0 1 0 0 0,1-1 0 0 0,-1 1 0 0 0,0-1 0 0 0,1 1 0 0 0,-1-1 0 0 0,1 0 0 0 0,-1 1 0 0 0,0-1 0 0 0,0 1 0 0 0,0-1 0 0 0,0 0 0 0 0,0 1 0 0 0,0 0 0 0 0,0-1 0 0 0,0 1 0 0 0,0-1 0 0 0,0 1 11 0 0,0-1 31 0 0,-1 0-31 0 0,1 1-11 0 0,0-1 0 0 0,0 1 0 0 0,0-1 0 0 0,0 1 0 0 0,0-1 0 0 0,-1 1 0 0 0,1 0 0 0 0,0 0 0 0 0,0-1 0 0 0,0 1 0 0 0,-1 0 0 0 0,1 0 0 0 0,0 0 0 0 0,-1 0 11 0 0,0 1 42 0 0,-1-1 11 0 0,1 0-64 0 0,-1 0 0 0 0,1 1 0 0 0,0-1 0 0 0,0 0 0 0 0,-1 1 0 0 0,1-1 0 0 0,0 1 0 0 0,-1-1 0 0 0,1 1 0 0 0,-1-1 0 0 0,1 1 0 0 0,0 0 0 0 0,-1-1 0 0 0,0 1 0 0 0,1 0 0 0 0,-1-1 0 0 0,1 1 0 0 0,-1 0 0 0 0,0 0 0 0 0,1-1 0 0 0,-1 1 0 0 0,0 0 0 0 0,1 1 0 0 0,0 3 0 0 0,10 18-128 0 0,-11-22 129 0 0,1 1-11 0 0,0-1-1 0 0,0 0 1 0 0,-1 0 0 0 0,1 0-1 0 0,0 0 1 0 0,0 0-1 0 0,0 0 1 0 0,0 0 0 0 0,0-1-1 0 0,0 1 1 0 0,1 0 0 0 0,-1 0-1 0 0,0-1 1 0 0,2 2-1 0 0,-1 0-40 0 0,8-1-23 0 0,-8-1 74 0 0,0 0 0 0 0,0-1 0 0 0,0 1 11 0 0,-2 0 31 0 0,2-1-31 0 0,-1 0-11 0 0,1-1 0 0 0,0 1 0 0 0,-1 0-11 0 0,8-3 863 0 0,-9 4-889 0 0,-1-1 14 0 0,0 0-19 0 0,-1 0 20 0 0,2 1-34 0 0,3 2-1083 0 0,1 3 1142 0 0,15 0 11 0 0,-18-5 39 0 0,0 0 1 0 0,1 0-33 0 0,-1 0 32 0 0,2-1 3 0 0,-5 2-44 0 0,17-10-16 0 0,23-7 1828 0 0,-40 17-1745 0 0,-1 1 0 0 0,1-1 0 0 0,-1 0 0 0 0,1 1 0 0 0,0-1 0 0 0,0 1 0 0 0,0 0 0 0 0,-4 3 0 0 0,0 1 50 0 0,4-4-210 0 0,1-2 57 0 0,1 1 1 0 0,0-1-1 0 0,-1 1 1 0 0,1-1-1 0 0,-1 1 1 0 0,1-1-1 0 0,-1 1 1 0 0,1-1-1 0 0,-1 1 0 0 0,0-1 1 0 0,1 0-1 0 0,-1 1 1 0 0,0-1-1 0 0,1 0 1 0 0,-1 1-1 0 0,1-1 1 0 0,-1 0-1 0 0,0 0 1 0 0,0 0-1 0 0,1 0 1 0 0,-1 0-1 0 0,0 0 1 0 0,1 0-1 0 0,-1 0 1 0 0,0 0-1 0 0,1 0 0 0 0,-1 0 1 0 0,0 0-1 0 0,0 0 1 0 0,1-1-1 0 0,-1 1 1 0 0,1 0-1 0 0,-1 0 1 0 0,0-1-1 0 0,1 1 1 0 0,-2-1-1 0 0,1 0 24 0 0,0 1-15 0 0,0 0-57 0 0,2-2-225 0 0,0 0 297 0 0,1 1 0 0 0,-1-1 0 0 0,0 1 0 0 0,1-2 0 0 0,-3 3 0 0 0,14-13 0 0 0,-12 12 0 0 0,0 0 0 0 0,1 0 0 0 0,0 0-11 0 0,-1 0-31 0 0,1 0 31 0 0,-1 0 11 0 0,1 1 0 0 0,0-1 0 0 0,-1 1 0 0 0,1-1 0 0 0,0 1 0 0 0,-1-1-11 0 0,1 1-31 0 0,0 0 31 0 0,0-1 11 0 0,0 1 0 0 0,-1 0 0 0 0,1 0 0 0 0,0 0 0 0 0,-1-1 0 0 0,1 1 0 0 0,0-1 0 0 0,-1 1 0 0 0,1-1 0 0 0,-1 1 0 0 0,1 0 0 0 0,0-1 0 0 0,0 0 0 0 0,-1 1 0 0 0,1-1 0 0 0,-1 0 0 0 0,1 1 0 0 0,-1-1 0 0 0,1 0 0 0 0,-1 0 0 0 0,1 1 0 0 0,-1-2 40 0 0,12 0 56 0 0,-13 2-105 0 0,1-1-30 0 0,7 6 15 0 0,-6-4 24 0 0,-1 1 0 0 0,1-1 0 0 0,-1 1 0 0 0,0 0 0 0 0,0-1 0 0 0,1 0-11 0 0,-2 0-31 0 0,2 0 31 0 0,-1 0 11 0 0,2 0-12 0 0,-2 0-48 0 0,0-1 0 0 0,1 1 48 0 0,1-1 12 0 0,-1 0 0 0 0,0 0 0 0 0,1 0 0 0 0,-1-1 0 0 0,0 1 11 0 0,1 0 31 0 0,-1-1-31 0 0,20 3-75 0 0,-21-1 64 0 0,16-1 0 0 0,-15-1 0 0 0,0 1 11 0 0,-2 0 31 0 0,2 0-31 0 0,0-1-11 0 0,-1 1 0 0 0,1 0 0 0 0,0 0 0 0 0,-1-1 0 0 0,1 1 0 0 0,0-1 0 0 0,-1 1 0 0 0,1-1 0 0 0,-1 1 0 0 0,1-1 0 0 0,0 1 0 0 0,1 0 0 0 0,10-7 0 0 0,-12 6 0 0 0,0 0-15 0 0,2-2-168 0 0,-2 2 156 0 0,-1 1 0 0 0,1-1 0 0 0,0 0 0 0 0,0 0 0 0 0,-1 1 0 0 0,1-1 0 0 0,0 0 0 0 0,0 1 0 0 0,0-1 0 0 0,0 1 0 0 0,0-1 0 0 0,0 1 0 0 0,2-1 0 0 0,-2 0 38 0 0,0 1 42 0 0,-1 0 0 0 0,1 0 257 0 0,1-1-322 0 0,0 0-179 0 0,0 0 191 0 0,0 0 0 0 0,-1 0 0 0 0,1-1 0 0 0,-1 1 11 0 0,-1 0 21 0 0,0 1-64 0 0,2-1 32 0 0,-2 1 32 0 0,0 0-128 0 0,3 0 85 0 0,-1 0 11 0 0,5 6 0 0 0,-6-4 0 0 0,1-1 0 0 0,-1 1 0 0 0,1-1 0 0 0,0 1 0 0 0,0-2 0 0 0,0 1 0 0 0,0-1 0 0 0,0 1 0 0 0,1-1 0 0 0,-1 0 0 0 0,0 0 0 0 0,0 0 0 0 0,0 0 0 0 0,0 0 0 0 0,0 0 0 0 0,0 0 0 0 0,0-1 0 0 0,0 1 0 0 0,0 0 0 0 0,6 0 4 0 0,-6-1-11 0 0,1 1 0 0 0,-1 0 0 0 0,1-1 0 0 0,-1 1-1 0 0,0-1 1 0 0,1 0 0 0 0,-1 1 0 0 0,0-1 0 0 0,0-1 0 0 0,4-1-1 0 0,-5 3-34 0 0,-1-1 31 0 0,2 1 11 0 0,-1-1 0 0 0,1 1 0 0 0,-1 0 0 0 0,1-1 0 0 0,25-3-64 0 0,-25 4 64 0 0,-1-1 0 0 0,1 1 0 0 0,-1-1 0 0 0,1-1 0 0 0,-1 2 11 0 0,-1-1 31 0 0,1 0-20 0 0,-1 1 20 0 0,1-1-31 0 0,0-1-11 0 0,0 1 0 0 0,0-1 0 0 0,0 0 0 0 0,4-8 171 0 0,-4 8-342 0 0,0 1 171 0 0,1 0 0 0 0,-1 0 0 0 0,1 0 0 0 0,0 0 0 0 0,0 0 11 0 0,-2 1 31 0 0,1 0-20 0 0,0-1 20 0 0,0 1-31 0 0,1-2 245 0 0,-1 2-169 0 0,-1-1-68 0 0,9-1-66 0 0,-9 2 101 0 0,1 0 16 0 0,1 0-16 0 0,0 0-43 0 0,0 0-11 0 0,1 0 11 0 0,-2 1 45 0 0,0-1 21 0 0,1 1 0 0 0,19 7 246 0 0,-19-7-323 0 0,0 0 0 0 0,2-1 0 0 0,0 1 0 0 0,0-1 0 0 0,0 0 0 0 0,-1 0 0 0 0,7-1 0 0 0,25-6 267 0 0,-35 7-134 0 0,0 0-66 0 0,1 0-42 0 0,0 0 34 0 0,-1-1-5 0 0,1 1-32 0 0,6-4 106 0 0,-7 4-72 0 0,0 0 8 0 0,2-1-39 0 0,-2 1 23 0 0,1-1-36 0 0,0-1-23 0 0,-1 2-31 0 0,2-2 31 0 0,-1 0 11 0 0,0 1-11 0 0,-1 0-31 0 0,1 0 31 0 0,0 0 11 0 0,0-1 0 0 0,0 1 0 0 0,1 0 0 0 0,-1-1 0 0 0,0 1 0 0 0,1-1 0 0 0,-1 1-11 0 0,-1 0-31 0 0,2 1 42 0 0,-2-1 54 0 0,-1 1-1 0 0,13-7-35 0 0,-10 7-18 0 0,1-1 0 0 0,-2 0 0 0 0,1 0 0 0 0,0 0 11 0 0,-1 1 82 0 0,-1 0-202 0 0,2 0 98 0 0,0-1 11 0 0,1 2 0 0 0,0-1 0 0 0,0 1 0 0 0,0-1 0 0 0,0 1-11 0 0,0 0-31 0 0,0-1 31 0 0,0 0 11 0 0,0 0 0 0 0,-1 0 0 0 0,1 0 0 0 0,-1 0 0 0 0,0 0 0 0 0,1 0 0 0 0,-1-1 0 0 0,1 1 0 0 0,-1-1 0 0 0,0 1 0 0 0,1-1 0 0 0,-1 0 0 0 0,0 1 0 0 0,2-1-99 0 0,0-1-1 0 0,-1 1 1 0 0,1-1-1 0 0,-1 1 1 0 0,1-1 0 0 0,2-3-1 0 0,-3 3-180 0 0,-1 1 280 0 0,0 0 0 0 0,-1 0 0 0 0,1 0 0 0 0,0 0 0 0 0,0 0 0 0 0,0 0 0 0 0,-1 0 0 0 0,1 0 0 0 0,0 0 0 0 0,-1-1 0 0 0,1 1 0 0 0,2-1 1080 0 0,-4 2-1027 0 0,1 0-49 0 0,0 1 0 0 0,0-1 0 0 0,0 1 0 0 0,0 0 0 0 0,0-1-1 0 0,0 1 1 0 0,0 0 0 0 0,-1-1 0 0 0,1 1 0 0 0,0 0 0 0 0,0 0 0 0 0,-1 0-1 0 0,1 0 1 0 0,0 0 0 0 0,-1 0 0 0 0,1 0 0 0 0,-1 0 0 0 0,1 2-1 0 0,4 6 63 0 0,-4-6-107 0 0,8 8-113 0 0,-9-11 186 0 0,2 1-36 0 0,-2-1-11 0 0,1 2-24 0 0,8-4 20 0 0,-7 2 19 0 0,-1-1 13 0 0,-1 1 27 0 0,1 0-80 0 0,1-1 27 0 0,14-7-51 0 0,-14 7 64 0 0,0 1 0 0 0,0-1 0 0 0,0 1 0 0 0,-1 0 0 0 0,1-1 0 0 0,0 1 293 0 0,-2 0-237 0 0,2 1-46 0 0,1 2-9 0 0,5 15 328 0 0,-8-17-270 0 0,0 0-47 0 0,-1 1-12 0 0,0-1 11 0 0,1-1 31 0 0,-1 1-31 0 0,-1 0-11 0 0,0 0 0 0 0,1 1 0 0 0,-1-1 0 0 0,-5 3-136 0 0,6-4 107 0 0,-1 1 1 0 0,1 0-1 0 0,0-1 0 0 0,0 1 1 0 0,-1 0-1 0 0,1 0 0 0 0,0 0 1 0 0,0 0-1 0 0,0 0 0 0 0,0 1 1 0 0,-2 1-1 0 0,2-2 29 0 0,1 0-11 0 0,-7 12-106 0 0,6-13 117 0 0,1 1-11 0 0,-1 0 0 0 0,1 0 0 0 0,-1 0 1 0 0,1-1-1 0 0,-1 1 0 0 0,1 0 0 0 0,0 0 0 0 0,-1 0 0 0 0,1 0 1 0 0,0 0-1 0 0,0 0 0 0 0,0 0 0 0 0,-1 0 0 0 0,1 2 0 0 0,1 4-7 0 0,-1-7 50 0 0,0 0-155 0 0,-2 8 138 0 0,2-5-95 0 0,1 19-218 0 0,-1-22 256 0 0,-1 1 20 0 0,1 0-31 0 0,0 0-16 0 0,0-1-23 0 0,0 2-339 0 0,0-1 431 0 0,0 0-11 0 0,0 0-31 0 0,0 0 20 0 0,0-1-20 0 0,0 1 19 0 0,0-1-40 0 0,0 2-150 0 0,0-1 202 0 0,0 0-31 0 0,0 0 31 0 0,0 0 22 0 0,0 1 173 0 0,0-2-107 0 0,0 1 219 0 0,0 0-243 0 0,1 0 413 0 0,-18-2-1258 0 0,16 0 490 0 0,-1 1 467 0 0,-9 0 165 0 0,-19 12-471 0 0,29-11 106 0 0,2-1 62 0 0,-1 0-27 0 0,0 0 1 0 0,0 0-1 0 0,0 1 0 0 0,0-1 1 0 0,0 0-1 0 0,0 0 0 0 0,0 0 1 0 0,0 0-1 0 0,0 0 0 0 0,0 0 1 0 0,0 0-1 0 0,0 0 0 0 0,0 0 1 0 0,0 0-1 0 0,0 0 0 0 0,0 0 1 0 0,0 0-1 0 0,0 0 0 0 0,0 0 1 0 0,0 0-1 0 0,0 0 0 0 0,0 0 1 0 0,0 0-1 0 0,0 0 0 0 0,0 0 1 0 0,0 0-1 0 0,1 0 0 0 0,-1 0 1 0 0,-22 9-377 0 0,22-9 334 0 0,-1 1 20 0 0,-1 0 12 0 0,3-1-2 0 0,0 0-9 0 0,-20 10 11 0 0,14-9-32 0 0,4 0 19 0 0,-1-1 0 0 0,1 1 0 0 0,-1 0 0 0 0,1-1 0 0 0,-1 1 0 0 0,1 0 0 0 0,0 0 0 0 0,-1 0 0 0 0,1 0 0 0 0,0 0 0 0 0,0 0 0 0 0,-1 0 0 0 0,1 0 0 0 0,0 1 0 0 0,-1 0-1 0 0,2-1-29 0 0,0-1 0 0 0,-1 1 42 0 0,0 0 11 0 0,0 0 0 0 0,1 0 11 0 0,0 0 31 0 0,0 0-31 0 0,0 1 0 0 0,0-2 31 0 0,-1 2-20 0 0,1 0 31 0 0,0-1 15 0 0,0 9 216 0 0,-7-17-636 0 0,5 6 415 0 0,0 0-1 0 0,0 0 1 0 0,0 0-1 0 0,0 0 1 0 0,0 1-1 0 0,0-1 0 0 0,0 1 1 0 0,-1-1-1 0 0,1 1 1 0 0,0 0-1 0 0,0 0 1 0 0,0 0-1 0 0,-4 0 1 0 0,6 0-21 0 0,-1 0-19 0 0,-22 2 322 0 0,22-2-278 0 0,1 0 0 0 0,-7 2-292 0 0,-15 6 79 0 0,9-3-118 0 0,12-5 192 0 0,-4 2-64 0 0,3-2 136 0 0,-5 2-44 0 0,3-1-18 0 0,0 0 1 0 0,-1 1-1 0 0,1-1 1 0 0,-7 5-1 0 0,4-2 62 0 0,1 1 0 0 0,-1 0 0 0 0,-7 7 0 0 0,2 5-572 0 0,12-17 512 0 0,-1 1-310 0 0,0-1 295 0 0,1 1 19 0 0,-1 0 45 0 0,0 0 11 0 0,1 1 0 0 0,-1-1 0 0 0,0 1-12 0 0,1-2-46 0 0,0 0-61 0 0,-1 1 98 0 0,1 0-33 0 0,0-1-70 0 0,-1 1 112 0 0,1 1 2 0 0,0-2-44 0 0,0 2-90 0 0,-6 14 1904 0 0,4-15-1607 0 0,1 0-133 0 0,0-1-62 0 0,0 0 20 0 0,0 0-20 0 0,0 0 44 0 0,1 0 62 0 0,-18-4 163 0 0,1 0-122 0 0,10 6 89 0 0,-13 4-90 0 0,19-5-115 0 0,-1-1 11 0 0,0 1 0 0 0,1-1 0 0 0,0 1 0 0 0,-12 1-33 0 0,-1 1-86 0 0,-15 17 47 0 0,27-18 79 0 0,-2 3 67 0 0,-13 21-19 0 0,16-24-55 0 0,0-1 0 0 0,-11 13 0 0 0,10-13 0 0 0,1 0 0 0 0,0 1 0 0 0,-1-1 0 0 0,1 0 0 0 0,1 0 2 0 0,-1 0 14 0 0,0 0 0 0 0,0 0 0 0 0,0 0 0 0 0,0 0-1 0 0,0 0 1 0 0,0 0 0 0 0,0-1 0 0 0,0 1 0 0 0,0 0 0 0 0,0-1-1 0 0,-3 2 1 0 0,3-1-16 0 0,0-1 11 0 0,0 0 31 0 0,0 1-20 0 0,-1 0 20 0 0,1-1-31 0 0,-1 0-11 0 0,1 0 0 0 0,-1 0 0 0 0,1 0 0 0 0,-35-6 152 0 0,30 6-150 0 0,4-1 3 0 0,0 1-1 0 0,0 0 1 0 0,0 1 0 0 0,-1-1 0 0 0,1 0 0 0 0,0 0 0 0 0,-3 2 0 0 0,2-1-1 0 0,0 1 1 0 0,1 0-1 0 0,-1 0 1 0 0,1 0-1 0 0,0 0 1 0 0,-3 3-1 0 0,4-4-4 0 0,0 1 0 0 0,-1-1 0 0 0,1 0 0 0 0,-2 0-25 0 0,-5 11-3 0 0,8-11 70 0 0,-1 0-31 0 0,-1 0-22 0 0,2-1-31 0 0,-2 1 31 0 0,0 1 11 0 0,-1 0-5 0 0,2 0 0 0 0,0-1 1 0 0,0 0-1 0 0,-1 0 1 0 0,1 0-1 0 0,0 0 1 0 0,-1-1-1 0 0,1 1 0 0 0,0 0 1 0 0,-1 0-1 0 0,1-1 1 0 0,-1 1-1 0 0,0-1 1 0 0,1 0-1 0 0,-1 1 1 0 0,1-1-1 0 0,-1 0 1 0 0,1 0-1 0 0,-1 0 1 0 0,-2 0-1 0 0,3 0 17 0 0,1 0 36 0 0,-2 0-36 0 0,2 0-24 0 0,-1 0-36 0 0,0 1 36 0 0,0-1 12 0 0,-1 1 11 0 0,0-1 31 0 0,0 0-31 0 0,1 0-11 0 0,0 0 0 0 0,-10-1 38 0 0,-4-4-12 0 0,13 5-17 0 0,-3-2 54 0 0,0 1-1 0 0,-1 0 0 0 0,1 0 0 0 0,-7 0 0 0 0,12 1-62 0 0,-12 2 0 0 0,-8 4-64 0 0,-15 12-168 0 0,34-17 232 0 0,-18 7-72 0 0,-14 10-560 0 0,33-18 572 0 0,-1 0-107 0 0,1 0 91 0 0,-1 1 26 0 0,-1 0 80 0 0,1 0-8 0 0,0 0 1 0 0,0-1-1 0 0,0 1 0 0 0,0-1 1 0 0,-1 1-1 0 0,1 0 1 0 0,0-1-1 0 0,0 0 1 0 0,-1 1-1 0 0,1-1 0 0 0,0 0 1 0 0,-2 0-1 0 0,2 0-11 0 0,0 0 31 0 0,0 0-31 0 0,-1 0 0 0 0,1 0 42 0 0,0 0 0 0 0,0 0-42 0 0,0 0-11 0 0,-1-1 0 0 0,0 1 0 0 0,1-1 0 0 0,-1 1-15 0 0,-23-1 334 0 0,0 9-623 0 0,24-7 293 0 0,1-1-31 0 0,-1 0 31 0 0,0 1 11 0 0,-1 0 0 0 0,0-1 41 0 0,-1 0 1 0 0,1 0-1 0 0,0 1 1 0 0,-1 0-1 0 0,1-1 0 0 0,-1 1 1 0 0,1 0-1 0 0,0 0 0 0 0,0 0 1 0 0,-1 0-1 0 0,-3 3 0 0 0,2-1-25 0 0,2-2-28 0 0,-1 1-55 0 0,-1 0 0 0 0,1 0 0 0 0,-1 0 0 0 0,0 0 0 0 0,0-1-1 0 0,0 0 1 0 0,0 0 0 0 0,-6 1 0 0 0,9-1 78 0 0,0-1 31 0 0,0 1-20 0 0,-1-1 20 0 0,1 1-31 0 0,-1 0-11 0 0,0 0 0 0 0,1 0 0 0 0,-1-1 0 0 0,-7 7-11 0 0,8-7-31 0 0,0 0 31 0 0,0 0 0 0 0,0 1-31 0 0,0-1 19 0 0,-2 0 10 0 0,0 0 0 0 0,-1 0 0 0 0,1 0 0 0 0,0-1 0 0 0,0 1 1 0 0,0-1-1 0 0,-1 0 0 0 0,1 0 0 0 0,-3-1 0 0 0,4 1 66 0 0,-24 0 150 0 0,23 1-215 0 0,0 1 0 0 0,0 0 0 0 0,0 0 0 0 0,0 0 0 0 0,0 0 1 0 0,0 0-1 0 0,0 1 0 0 0,1 0 0 0 0,-1-1 0 0 0,-3 4 0 0 0,5-3 12 0 0,0-1-11 0 0,-20 14-178 0 0,18-13 214 0 0,0 0-46 0 0,1 0-1 0 0,0 0 1 0 0,0 0-1 0 0,-1 1 1 0 0,2-1-1 0 0,-1 1 1 0 0,-3 4-1 0 0,5-6-20 0 0,-2 2 35 0 0,2-3-2 0 0,0 1 1 0 0,0-1-1 0 0,0 1 0 0 0,0-1 1 0 0,0 1-1 0 0,-1-1 1 0 0,1 1-1 0 0,0-1 1 0 0,0 1-1 0 0,-1-1 1 0 0,1 0-1 0 0,0 1 1 0 0,-1-1-1 0 0,1 0 1 0 0,0 1-1 0 0,-1-1 1 0 0,1 0-1 0 0,0 1 1 0 0,-1-1-1 0 0,1 0 1 0 0,-1 1-1 0 0,1-1 1 0 0,-1 0-1 0 0,1 0 1 0 0,-1 0-1 0 0,0 1 1 0 0,0-1 18 0 0,0 1-10 0 0,0 0 0 0 0,0 0 0 0 0,-1-1 11 0 0,2 1 31 0 0,-1-1-43 0 0,0 0-60 0 0,0 0-262 0 0,1 0 387 0 0,-24 0 364 0 0,3-1-352 0 0,18 2-108 0 0,0 0-1 0 0,0 0 0 0 0,0 0 1 0 0,1 0-1 0 0,-1 0 0 0 0,0 1 1 0 0,0-1-1 0 0,1 1 1 0 0,-5 4-1 0 0,-2 0 35 0 0,9-6-66 0 0,0 0 62 0 0,-1 0 0 0 0,1 0 0 0 0,0 0 0 0 0,0 0-1 0 0,0 0 1 0 0,0 0 0 0 0,0 0 0 0 0,0 1 0 0 0,0-1 0 0 0,0 0-1 0 0,0 0 1 0 0,0 0 0 0 0,0 0 0 0 0,0 0 0 0 0,0 0 0 0 0,0 0-1 0 0,0 0 1 0 0,0 0 0 0 0,1 0 0 0 0,-1 0 0 0 0,0 0 0 0 0,0 0-1 0 0,0 0 1 0 0,0 0 0 0 0,0 0 0 0 0,0 0 0 0 0,0 0 0 0 0,0 0-1 0 0,0 0 1 0 0,0 0 0 0 0,0 0 0 0 0,0 0 0 0 0,0 0 0 0 0,0 0-1 0 0,0 0 1 0 0,0 1 0 0 0,-2 0-4 0 0,-1 1 0 0 0,1 0 0 0 0,-1-1 0 0 0,1 1 0 0 0,-1-1 0 0 0,1 0 0 0 0,-5 1 0 0 0,5-1 6 0 0,0 0 0 0 0,1 0 0 0 0,-1 0 0 0 0,1 0 0 0 0,-1 0 0 0 0,1 0 11 0 0,0-1 31 0 0,0 1-31 0 0,-1 1-11 0 0,1-1 0 0 0,0 0 11 0 0,0 0 31 0 0,0 0-31 0 0,0 0 0 0 0,0-1 31 0 0,0 1-31 0 0,0 1 181 0 0,1-2-139 0 0,-2 0-53 0 0,1 0-42 0 0,0-1 31 0 0,-1 1 11 0 0,-1-1 0 0 0,2 0 44 0 0,-1 0 0 0 0,0 0 1 0 0,0 0-1 0 0,0 0 0 0 0,0 0 0 0 0,0 0 0 0 0,0 1 0 0 0,0-1 0 0 0,-2 1 207 0 0,-16-1-83 0 0,19 2-168 0 0,-6-1 145 0 0,7 0-131 0 0,-1 0 1 0 0,0 0 0 0 0,1 0-1 0 0,-1 0 1 0 0,0 0-1 0 0,1 0 1 0 0,-1 1-1 0 0,0-1 1 0 0,1 0-1 0 0,-1 0 1 0 0,0 0-1 0 0,1 1 1 0 0,-1-1-1 0 0,0 0 1 0 0,0 1-1 0 0,1 0-86 0 0,-5 0-249 0 0,3-1 241 0 0,2 0 27 0 0,-1 0 35 0 0,0 0 0 0 0,0 0 0 0 0,0 0 0 0 0,0 0 0 0 0,0 1 0 0 0,0-1 0 0 0,0 0 0 0 0,0 1 0 0 0,0-1 0 0 0,1 1 0 0 0,-1-1 0 0 0,-1 2 0 0 0,-1-1 1 0 0,2-1 10 0 0,-14 12-370 0 0,6-5 57 0 0,-8 13 160 0 0,16-19 160 0 0,0 1 0 0 0,0 0 0 0 0,-1-1 0 0 0,1 1 0 0 0,0 0 0 0 0,-16 18-64 0 0,14-17 126 0 0,0 0-1 0 0,0 0 0 0 0,-1 0 1 0 0,1-1-1 0 0,-1 1 0 0 0,-7 3 1 0 0,4-3 17 0 0,1 1 0 0 0,0 0 1 0 0,-7 6-1 0 0,-1 1-273 0 0,11-10 129 0 0,1 1 1 0 0,0 0-1 0 0,0 0 1 0 0,-1 0-1 0 0,1 0 1 0 0,0 0-1 0 0,0 0 1 0 0,1 1-1 0 0,-1-1 0 0 0,-2 6 1 0 0,1-2-714 0 0,0 1 77 0 0,-2 22 267 0 0,5-28 342 0 0,0 0 16 0 0,0 0 21 0 0,0 0 44 0 0,0 1 11 0 0,-1 0 0 0 0,1-1 0 0 0,0 1-10 0 0,0-2-45 0 0,0 7-258 0 0,0-7 259 0 0,0 1 1 0 0,0 0 42 0 0,0 1 11 0 0,1-1-10 0 0,-1 0-33 0 0,0 0 22 0 0,0 2-914 0 0,1-2 914 0 0,-1-1 0 0 0,0 0 0 0 0,0 0 0 0 0,0 0 0 0 0,1 0-1 0 0,-1 0 1 0 0,0 1 0 0 0,0-1 0 0 0,0 0 0 0 0,1 0 0 0 0,-1 0 0 0 0,0 0 0 0 0,0 0-1 0 0,1 0 1 0 0,-1 0 0 0 0,0 0 0 0 0,0 0 0 0 0,1 0 0 0 0,-1 0 0 0 0,0 0-1 0 0,0 0 1 0 0,0 0 0 0 0,1 0 0 0 0,-1 0 0 0 0,0 0 0 0 0,0 0 0 0 0,1 0 0 0 0,-1 0-1 0 0,0 0 1 0 0,0-1 0 0 0,0 1 0 0 0,1 0 0 0 0,-1 0 0 0 0,0 0 0 0 0,0 0-1 0 0,0 0 1 0 0,1-1 0 0 0,-1 1 0 0 0,0 0 0 0 0,0 0 0 0 0,0 0 0 0 0,0-1-1 0 0,0 1 1 0 0,1 0 0 0 0,0-2 21 0 0,0 1 0 0 0,1-1 0 0 0,-1 1 0 0 0,2-3-1 0 0,2-6-59 0 0,-4 10 177 0 0,-1 0-63 0 0,0-2-44 0 0,1 1-10 0 0,7-13-38 0 0,2 0 12 0 0,2 1-27 0 0,-12 12 96 0 0,8-3 3029 0 0,-28 25-2606 0 0,58-39-5069 0 0,-33 14 4294 0 0,-3 4 309 0 0,-1-1 0 0 0,1 0 0 0 0,-1 1 0 0 0,1-1 0 0 0,0 1 0 0 0,7-3 248 0 0,-5 3-264 0 0,-3-1 16 0 0,18-2 0 0 0,-18 3 11 0 0,0 0 32 0 0,0 0-43 0 0,0 0-43 0 0,0 0 32 0 0,1 0 11 0 0,0 0 0 0 0,1 1 0 0 0,-2-1-12 0 0,0 0-49 0 0,10-3-921 0 0,-11 3 1044 0 0,1-1 0 0 0,-1 1-1 0 0,0 0 1 0 0,0 0 0 0 0,1 0-1 0 0,-1 0 1 0 0,0-1 0 0 0,0 1-1 0 0,0 0 1 0 0,1 0 0 0 0,-1 0-1 0 0,0-1 1 0 0,0 1 0 0 0,0 0-1 0 0,0 0 1 0 0,0 0 0 0 0,1-1-1 0 0,-1 1 1 0 0,0 0 0 0 0,0-1-1 0 0,0 1 1 0 0,0 0 0 0 0,0 0-1 0 0,0-1 1 0 0,0 1 0 0 0,0 0-1 0 0,0 0 1 0 0,0-1 0 0 0,0 1-1 0 0,0 0 1 0 0,0-1 0 0 0,0 1-1 0 0,0 0 1 0 0,0 0 0 0 0,-1-1 0 0 0,1 1-1 0 0,0 0 1 0 0,0 0 0 0 0,0-1-1 0 0,0 1 1 0 0,0 0 0 0 0,-1 0-1 0 0,1 0 1 0 0,0-1 0 0 0,0 1-1 0 0,0 0 1 0 0,-1 0 0 0 0,1-1 26 0 0,-2 1-10 0 0,0-1-202 0 0,2 1 100 0 0,0 0 0 0 0,-1 0 0 0 0,1-1 0 0 0,0 1 0 0 0,-1 0 1 0 0,1 0-1 0 0,0-1 0 0 0,-1 1 0 0 0,1 0 0 0 0,0 0 0 0 0,0-1 1 0 0,-1 1-1 0 0,1 0 0 0 0,0-1 0 0 0,0 1 0 0 0,0 0 0 0 0,0-1 1 0 0,-1 1-1 0 0,1 0 0 0 0,0-1 0 0 0,0 1 0 0 0,0 0 0 0 0,0-1 1 0 0,0 1-1 0 0,0 0 0 0 0,0-1 0 0 0,0 0 0 0 0,0 0 24 0 0,-1-1-10 0 0,1 0-44 0 0,-1-8-506 0 0,1 10 478 0 0,1-6-321 0 0,-1 5 392 0 0,0-1 11 0 0,0 0 0 0 0,1 1 0 0 0,-1-1 11 0 0,0 2 45 0 0,-4-1 916 0 0,4 1-816 0 0,-1 0-1 0 0,1-1 1 0 0,0 1-1 0 0,-1 0 1 0 0,1 0-1 0 0,-1 0 1 0 0,1 0-1 0 0,-1 0 0 0 0,1 0 1 0 0,-1 0-1 0 0,1 0 1 0 0,0 0-1 0 0,-1 0 1 0 0,1 0-1 0 0,-1 0 1 0 0,1 0-1 0 0,-1 1 1 0 0,1-1-1 0 0,-1 0 1 0 0,1 0-1 0 0,-12 6-191 0 0,1 0-1 0 0,0 1 1 0 0,0 0-1 0 0,1 0 1 0 0,0 1 0 0 0,0 1-1 0 0,1-1 1 0 0,-11 14-1 0 0,2 13-2071 0 0,18-35 2044 0 0,0 1-12 0 0,-1 0 60 0 0,0 0 16 0 0,0 1 0 0 0,1 0 0 0 0,-1-1 0 0 0,0 1 0 0 0,0 0 0 0 0,1-1 11 0 0,-1 1 434 0 0,1-2-365 0 0,-1 1-76 0 0,0 0-52 0 0,1-1 52 0 0,0 1 72 0 0,-1 0 11 0 0,2 0-185 0 0,-9 2 1936 0 0,7-3-1825 0 0,0 0 0 0 0,0 0 0 0 0,0 0 0 0 0,0 0 0 0 0,-1 0 0 0 0,1-1 0 0 0,0 1 0 0 0,0 0 0 0 0,0-1 0 0 0,0 1 0 0 0,0 0 0 0 0,0-1 0 0 0,0 1 0 0 0,0-1 0 0 0,0 1 0 0 0,0-1 0 0 0,0 0 0 0 0,0 1 0 0 0,-1-2 0 0 0,-5-3 28 0 0,-8-6-101 0 0,13 10 74 0 0,1 0-1 0 0,0 0 0 0 0,-1 0 1 0 0,1 1-1 0 0,-1-1 0 0 0,1 0 1 0 0,-1 1-1 0 0,0-1 1 0 0,1 1-1 0 0,-1 0 0 0 0,1 0 1 0 0,-4-1-1 0 0,-4-1 88 0 0,8 2-58 0 0,0 0-22 0 0,0-1 22 0 0,-1 1-33 0 0,0 0-10 0 0,-5-2 117 0 0,-1 0 0 0 0,1 1-1 0 0,-12 0 1 0 0,18 1-62 0 0,1-1 31 0 0,-13 4 79 0 0,12-3-137 0 0,1 1-1 0 0,-1-1 1 0 0,0 1-1 0 0,0-1 0 0 0,1 0 1 0 0,-1 1-1 0 0,0-1 1 0 0,0 0-1 0 0,1 0 0 0 0,-1 1 1 0 0,0-1-1 0 0,0 0 0 0 0,0 0 1 0 0,0 0-1 0 0,1 0 1 0 0,-1 0-1 0 0,0 0 0 0 0,-1-1 1 0 0,1 1 13 0 0,-1 0 1 0 0,1-1-1 0 0,0 1 0 0 0,-1 0 1 0 0,1 0-1 0 0,0 0 1 0 0,-1 0-1 0 0,1 0 0 0 0,-1 0 1 0 0,1 1-1 0 0,0-1 1 0 0,-2 1-1 0 0,-4 0 29 0 0,3-1-131 0 0,-1 1-1 0 0,1 0 1 0 0,0 0-1 0 0,0 1 1 0 0,-8 2-1 0 0,11-4 97 0 0,-8 4 13 0 0,-6 3-1 0 0,-23 14 150 0 0,38-21-245 0 0,-9 6-70 0 0,-7 1-59 0 0,15-7 124 0 0,-2-1-869 0 0,2 0 915 0 0,1 1 1 0 0,-1-1 0 0 0,0 0-1 0 0,0 0 1 0 0,0 1 0 0 0,0-1-1 0 0,1 0 1 0 0,-1 0 0 0 0,0 0 0 0 0,1 0-1 0 0,-1 0 1 0 0,0 0 0 0 0,1 0-1 0 0,0 0 1 0 0,-1 0 0 0 0,0-2-1 0 0,1 2-3 0 0,-7-12-42 0 0,7 13 111 0 0,-14-18 81 0 0,0 7 126 0 0,9 8-115 0 0,1-1 1 0 0,-1 1-1 0 0,0 0 0 0 0,0 0 0 0 0,-8-3 0 0 0,9 4-117 0 0,4 2-26 0 0,-1-1 0 0 0,1 1 1 0 0,0-1-1 0 0,-1 1 0 0 0,1 0 1 0 0,-1-1-1 0 0,1 1 0 0 0,-1 0 1 0 0,0 0-1 0 0,1-1 0 0 0,-1 1 1 0 0,1 0-1 0 0,-1 0 0 0 0,1 0 1 0 0,-1 0-1 0 0,0 0 0 0 0,-5-1 10 0 0,1 2 0 0 0,0-1 0 0 0,0 1-1 0 0,-7 1 1 0 0,-1 2 123 0 0,8-2 191 0 0,3-2-576 0 0,13 6-3281 0 0,11-2 3313 0 0,-22-4 271 0 0,1 0-4 0 0,0 1-57 0 0,0-1-46 0 0,1 0 36 0 0,0 1 12 0 0,0 0 11 0 0,-2-1 21 0 0,0 0-64 0 0,2 1 21 0 0,15 4 3763 0 0,-17-5-3691 0 0,-12-2 25 0 0,6 2-82 0 0,1 0-1 0 0,0-1 1 0 0,0 0-1 0 0,0 0 1 0 0,-9-3-1 0 0,12 3-3 0 0,0 1 0 0 0,1 0 0 0 0,-1 0 0 0 0,0 0 0 0 0,0 0 0 0 0,1 0 0 0 0,-14-1-11 0 0,13 1 18 0 0,-1 0 0 0 0,0 0 0 0 0,1 0 0 0 0,-1 1 0 0 0,0-1 0 0 0,1 1 0 0 0,-1-1 0 0 0,1 1 1 0 0,-1 0-1 0 0,-2 1 0 0 0,4-2-61 0 0,0 1 30 0 0,1-1-18 0 0,-1 1 31 0 0,-1-1 11 0 0,1 1 0 0 0,0 0 0 0 0,-1 0-11 0 0,2-1-31 0 0,-1 1 31 0 0,-1 0 11 0 0,1 0 0 0 0,0 0 0 0 0,0 0 0 0 0,-1 0 0 0 0,1 0 0 0 0,0 0 0 0 0,0 0 0 0 0,0 0 0 0 0,0 0 0 0 0,-1-1 0 0 0,1 1 0 0 0,-1 0 0 0 0,1 0 0 0 0,0 0 0 0 0,0 0 0 0 0,0 0 0 0 0,0 0 0 0 0,-11 9 2 0 0,11-9-2 0 0,-18 10-13 0 0,19-11-40 0 0,-3-1-944 0 0,-2-2 871 0 0,-7-14 49 0 0,6 4-67 0 0,-15-32 16 0 0,20 43 128 0 0,-1 0 31 0 0,0 0 0 0 0,0 0 0 0 0,-1 1-1 0 0,1-1 1 0 0,-1 1 0 0 0,1-1 0 0 0,-1 1 0 0 0,0 0-1 0 0,1 0 1 0 0,-1 0 0 0 0,0 0 0 0 0,0 0 0 0 0,-5 0 0 0 0,5 0-4 0 0,3 1 27 0 0,-1 0 5 0 0,0-1-47 0 0,-1 1-28 0 0,1 0-61 0 0,0 0 7 0 0,0 0 46 0 0,1 0-18 0 0,-1 0 31 0 0,-1 0 11 0 0,1 1 0 0 0,-1-1 0 0 0,1 0 0 0 0,-1 0 0 0 0,1 0 0 0 0,0 0 0 0 0,0 0 0 0 0,-1 0 0 0 0,-33-6-136 0 0,34 6 136 0 0,-8 0-199 0 0,0 2-283 0 0,-1 2 427 0 0,-9 5-649 0 0,18-9 616 0 0,-10 5-2160 0 0,10-5 2195 0 0,1 0 0 0 0,0 0 0 0 0,0 0 0 0 0,-1 1 0 0 0,1-1 1 0 0,0 0-1 0 0,-1 0 0 0 0,1 0 0 0 0,0 0 0 0 0,0 0 0 0 0,-1 0 0 0 0,1 0 0 0 0,0 0 0 0 0,-1 0 0 0 0,1 0 0 0 0,0 0 0 0 0,-1 0 0 0 0,1 0 0 0 0,0 0 0 0 0,0 0 0 0 0,-1 0 1 0 0,1 0-1 0 0,0 0 0 0 0,-1 0 0 0 0,1 0 0 0 0,0 0 0 0 0,0-1 0 0 0,-1 1 0 0 0,1 0 0 0 0,0 0 0 0 0,0 0 0 0 0,-1 0 0 0 0,1-1 0 0 0,0-1 5 0 0,0 0 0 0 0,0 1 0 0 0,0-1 0 0 0,1 0 0 0 0,-1 0 0 0 0,1 0 0 0 0,-1 1 0 0 0,1-1 0 0 0,0 0 0 0 0,-1 1 0 0 0,3-3 0 0 0,2-7 2000 0 0,-7 7-1778 0 0,-5-2-28 0 0,6 5-178 0 0,-27-12 1404 0 0,27 13-1470 0 0,-11-6-8 0 0,11 5 99 0 0,2 3 24 0 0,-17-17-163 0 0,16 14 146 0 0,-7-3-10 0 0,6 4-49 0 0,-2-3-320 0 0,1 2 379 0 0,1 0 0 0 0,0 1 0 0 0,-1-1-10 0 0,1 0-44 0 0,-9-5-406 0 0,10 6 400 0 0,23 3-4473 0 0,-19-4 4531 0 0,0 1-1 0 0,0-1 1 0 0,-1 0 0 0 0,1 0 0 0 0,0-1-1 0 0,-1 1 1 0 0,1-1 0 0 0,-1 0 0 0 0,0 0-1 0 0,1 0 1 0 0,-1 0 0 0 0,0 0 0 0 0,0-1-1 0 0,-1 1 1 0 0,1-1 0 0 0,0 0 0 0 0,-1 0-1 0 0,1 0 1 0 0,-1 0 0 0 0,3-6 0 0 0,0 0-2 0 0,-1 0 0 0 0,0 0 0 0 0,-1 0 0 0 0,0 0 0 0 0,0-1 0 0 0,2-18 0 0 0,-2 8 45 0 0,17-98 654 0 0,-14 99-648 0 0,0 0-1 0 0,2 0 0 0 0,0 1 0 0 0,2 0 0 0 0,0 0 1 0 0,0 1-1 0 0,2 0 0 0 0,16-18 0 0 0,38-43 3580 0 0,-81 92-902 0 0,2 1-2692 0 0,-49 62-82 0 0,53-64 26 0 0,0 1 0 0 0,1 0 0 0 0,1 1 0 0 0,-7 16 0 0 0,6-10 9 0 0,0 4-12 0 0,-2-1 0 0 0,0-1-1 0 0,-17 27 1 0 0,23-44-234 0 0,0 0-1 0 0,1 1 0 0 0,0-1 1 0 0,-5 13-1 0 0,7-15 162 0 0,0-1-1 0 0,1 0 0 0 0,-1 0 1 0 0,1 1-1 0 0,0-1 1 0 0,0 0-1 0 0,0 1 0 0 0,1-1 1 0 0,-1 0-1 0 0,1 1 0 0 0,0-1 1 0 0,2 6-1 0 0,25 70-1059 0 0,-26-75 1189 0 0,-1 1-1 0 0,0-1 1 0 0,0 0-1 0 0,1 8 0 0 0,-2-7 98 0 0,1-1-1 0 0,0 1 0 0 0,0 0 0 0 0,0-1 0 0 0,3 7 1 0 0,-3-10-186 0 0,-1-1-48 0 0,0 1 1 0 0,0-1 0 0 0,0 0 0 0 0,0 0 0 0 0,0 1 0 0 0,1-1-1 0 0,3 3-1820 0 0,-4-3 1820 0 0,1 0 1 0 0,-1 0 0 0 0,0 0 0 0 0,1 0 0 0 0,-1 0 0 0 0,1 0-1 0 0,6-8-809 0 0,1-13 1024 0 0,41-171 1603 0 0,-39 158-1648 0 0,64-182 1124 0 0,-60 182-1146 0 0,-8 18-105 0 0,0 0 0 0 0,1 0-1 0 0,1 1 1 0 0,1 0 0 0 0,16-22-1 0 0,-23 35 24 0 0,0 0-13 0 0,0 0-1 0 0,0 0 0 0 0,-1 0 1 0 0,1 0-1 0 0,0 1 0 0 0,1-1 0 0 0,-1 1 1 0 0,0-1-1 0 0,0 1 0 0 0,5-2 1 0 0,-7 3-14 0 0,1-1-178 0 0,10 3 97 0 0,-11-2 157 0 0,1 0 0 0 0,-1 0 0 0 0,1 1 0 0 0,-1-1 0 0 0,1 0 0 0 0,-1 1 0 0 0,1-1 0 0 0,-1 0 0 0 0,1 1 1 0 0,-1-1-1 0 0,1 1 0 0 0,-1-1 0 0 0,0 1 0 0 0,1-1 0 0 0,-1 1 0 0 0,0-1 0 0 0,1 1 0 0 0,-1-1 0 0 0,0 1 0 0 0,0 0 0 0 0,1-1 0 0 0,-1 1 0 0 0,0-1 0 0 0,0 1 0 0 0,0 1 0 0 0,0 11 247 0 0,0-12-243 0 0,-4 14 176 0 0,0 0 0 0 0,0 0 0 0 0,-2 0 0 0 0,0-1 0 0 0,-14 25 0 0 0,-5 13 106 0 0,4-5 182 0 0,6-13 124 0 0,-13 39 0 0 0,7-6-599 0 0,-15 54 0 0 0,35-116-14 0 0,0-2-86 0 0,0 0-1 0 0,0 0 1 0 0,0 0 0 0 0,0 0-1 0 0,1 0 1 0 0,0 0 0 0 0,0 0-1 0 0,-1 0 1 0 0,2 0 0 0 0,-1 0-1 0 0,0 0 1 0 0,1 0 0 0 0,-1 0-1 0 0,1 0 1 0 0,0 0 0 0 0,2 5-1 0 0,-3-8-12 0 0,13 12-2310 0 0,-12-11 2304 0 0,0-1-1 0 0,0 0 1 0 0,0 0-1 0 0,0 0 0 0 0,0 0 1 0 0,0 0-1 0 0,0 0 1 0 0,0 0-1 0 0,0 0 0 0 0,0 0 1 0 0,1 0-1 0 0,-1-1 1 0 0,0 1-1 0 0,0 0 1 0 0,0-1-1 0 0,-1 1 0 0 0,1-1 1 0 0,0 1-1 0 0,0-1 1 0 0,0 1-1 0 0,0-1 0 0 0,0 0 1 0 0,-1 1-1 0 0,1-1 1 0 0,0 0-1 0 0,0 0 1 0 0,-1 0-1 0 0,1 0 0 0 0,-1 1 1 0 0,2-3-1 0 0,1-2 39 0 0,1-1 0 0 0,-1 0 0 0 0,4-9-1 0 0,29-104 2492 0 0,-28 90-2199 0 0,0 0-1 0 0,1 0 1 0 0,2 1 0 0 0,24-45 0 0 0,-24 55-1 0 0,-2 0 0 0 0,0 0 0 0 0,-1-1-1 0 0,0-1 1 0 0,7-31 0 0 0,-13 40-182 0 0,22-72 364 0 0,-21 74-376 0 0,1 0 0 0 0,0-1 1 0 0,1 1-1 0 0,0 1 0 0 0,0-1 0 0 0,11-12 0 0 0,-12 17-13 0 0,-3 2-59 0 0,0 1 0 0 0,0-1 0 0 0,1 1-1 0 0,-1-1 1 0 0,1 1 0 0 0,-1 0 0 0 0,1-1-1 0 0,0 1 1 0 0,-1 0 0 0 0,1 0 0 0 0,2-1-1 0 0,-4 2-13 0 0,0 0 15 0 0,2 0 44 0 0,-1 0 23 0 0,-1 1-1 0 0,1-1 1 0 0,0 0-1 0 0,0 0 1 0 0,-1 1-1 0 0,1-1 1 0 0,0 0-1 0 0,-1 1 0 0 0,1-1 1 0 0,0 0-1 0 0,-1 1 1 0 0,1-1-1 0 0,-1 1 1 0 0,1-1-1 0 0,0 1 1 0 0,-1-1-1 0 0,0 1 1 0 0,1 0-1 0 0,-1-1 1 0 0,1 1-1 0 0,-1 0 0 0 0,0-1 1 0 0,1 1-1 0 0,-1 0 1 0 0,1 1-1 0 0,1 14 427 0 0,-5-3-82 0 0,0 0-1 0 0,-1-1 1 0 0,0 1-1 0 0,-1-1 1 0 0,0 0-1 0 0,-9 14 0 0 0,-5 12-261 0 0,-79 196 364 0 0,78-190-458 0 0,-28 64 0 0 0,28-62 17 0 0,12-28-5 0 0,0 0 0 0 0,1 0-1 0 0,-4 21 1 0 0,10-35-105 0 0,0 0-1 0 0,1 0 0 0 0,0 1 0 0 0,0-1 1 0 0,0 0-1 0 0,1 7 0 0 0,0-8-125 0 0,-1-1 0 0 0,1 0 1 0 0,0 1-1 0 0,0-1 0 0 0,0 0 0 0 0,0 0 0 0 0,1 0 0 0 0,-1 0 0 0 0,0 0 0 0 0,3 2 0 0 0,-3-3 118 0 0,0-1 0 0 0,0 1 0 0 0,0-1-1 0 0,0 1 1 0 0,0-1 0 0 0,0 0 0 0 0,0 0 0 0 0,-1 0-1 0 0,1 1 1 0 0,0-1 0 0 0,0 0 0 0 0,0 0 0 0 0,0 0-1 0 0,0 0 1 0 0,0 0 0 0 0,0-1 0 0 0,0 1 0 0 0,0 0-1 0 0,0 0 1 0 0,0-1 0 0 0,0 1 0 0 0,0 0 0 0 0,-1-1-1 0 0,1 1 1 0 0,0-1 0 0 0,0 1 0 0 0,0-1 0 0 0,-1 0-1 0 0,2 0 1 0 0,2-2 51 0 0,-1 0 0 0 0,0 0 0 0 0,0 0 0 0 0,0 0 0 0 0,-1-1 0 0 0,1 1 0 0 0,-1-1 0 0 0,4-6 0 0 0,13-36 183 0 0,-8 17 32 0 0,44-110 683 0 0,29-60-248 0 0,-65 160 641 0 0,-2 0 0 0 0,16-55 0 0 0,-32 89-1185 0 0,2-1-1 0 0,-1 1 1 0 0,1 0 0 0 0,-1 0 0 0 0,6-6-1 0 0,2-4-52 0 0,20-32 189 0 0,-30 46-240 0 0,1 1 1 0 0,-1-1-1 0 0,1 0 0 0 0,-1 1 1 0 0,0-1-1 0 0,1 0 0 0 0,-1 1 0 0 0,1-1 1 0 0,-1 1-1 0 0,1-1 0 0 0,0 1 0 0 0,-1-1 1 0 0,1 1-1 0 0,-1 0 0 0 0,1-1 0 0 0,0 1 1 0 0,0 0-1 0 0,-1-1 0 0 0,1 1 0 0 0,0 0 1 0 0,1-1-1 0 0,1 1-10 0 0,-3 0-2 0 0,0 0 0 0 0,1 0 64 0 0,0 1-1 0 0,-1-1 1 0 0,1 1-1 0 0,0 0 0 0 0,-1-1 1 0 0,1 1-1 0 0,-1-1 1 0 0,1 1-1 0 0,0 0 1 0 0,-1 0-1 0 0,0-1 0 0 0,1 1 1 0 0,-1 0-1 0 0,1 0 1 0 0,-1 0-1 0 0,0-1 1 0 0,0 1-1 0 0,1 0 1 0 0,-1 0-1 0 0,0 0 0 0 0,0 0 1 0 0,0 0-1 0 0,0-1 1 0 0,0 1-1 0 0,0 0 1 0 0,0 0-1 0 0,-1 1 0 0 0,-4 23 281 0 0,-55 130 119 0 0,-33 30-283 0 0,76-149-161 0 0,2 1 1 0 0,1 0-1 0 0,-11 46 0 0 0,19-58 401 0 0,-1 0 0 0 0,-19 41 0 0 0,26-65-418 0 0,-1 0 0 0 0,1 0 0 0 0,-1 0 0 0 0,1 0 0 0 0,-1 0 0 0 0,1 0 0 0 0,0 0 0 0 0,0 0-1 0 0,0 0 1 0 0,-1 0 0 0 0,1 0 0 0 0,0 0 0 0 0,0 0 0 0 0,1 0 0 0 0,-1 1 0 0 0,0-1 0 0 0,1 1 0 0 0,-1-1-38 0 0,0-1 0 0 0,0 0 0 0 0,1 1 0 0 0,-1-1 0 0 0,1 1 0 0 0,-1-1 0 0 0,0 0 0 0 0,1 1 0 0 0,-1-1 0 0 0,1 0 0 0 0,-1 1 0 0 0,1-1 1 0 0,-1 0-1 0 0,1 0 0 0 0,-1 0 0 0 0,1 1 0 0 0,-1-1 0 0 0,1 0 0 0 0,-1 0 0 0 0,1 0 0 0 0,0 0 0 0 0,-1 0 0 0 0,1 0 0 0 0,2 0-210 0 0,0 0-1 0 0,-1-1 1 0 0,1 1-1 0 0,0-1 1 0 0,-1 0-1 0 0,1 0 0 0 0,0 0 1 0 0,-1 0-1 0 0,0 0 1 0 0,4-2-1 0 0,0-2 292 0 0,1-1 0 0 0,-1 0 0 0 0,0 0 0 0 0,-1-1-1 0 0,1 1 1 0 0,-1-1 0 0 0,-1 0 0 0 0,8-14 0 0 0,-2 0 467 0 0,13-43 0 0 0,10-52 1110 0 0,8-24-849 0 0,-31 110-683 0 0,2 2 0 0 0,26-48 1 0 0,-30 62 358 0 0,0 0 1 0 0,-1 0 0 0 0,-1 0 0 0 0,0-1-1 0 0,7-30 1 0 0,-11 39-408 0 0,-1-1 0 0 0,1 1 0 0 0,1 0 0 0 0,-1-1 0 0 0,1 1 0 0 0,0 0 0 0 0,1 1 0 0 0,-1-1 0 0 0,1 1 0 0 0,0-1 0 0 0,6-4 0 0 0,-10 9 12 0 0,1 1 0 0 0,-1-1-1 0 0,1 1 1 0 0,0 0 0 0 0,-1-1-1 0 0,1 1 1 0 0,0 0 0 0 0,0 0-1 0 0,-1-1 1 0 0,1 1 0 0 0,0 0-1 0 0,0 0 1 0 0,-1 0 0 0 0,1 0-1 0 0,0 0 1 0 0,0 0 0 0 0,-1 0-1 0 0,1 0 1 0 0,0 0 0 0 0,-1 0-1 0 0,1 0 1 0 0,0 1 0 0 0,0-1-1 0 0,-1 0 1 0 0,1 0 0 0 0,0 1-1 0 0,-1-1 1 0 0,1 0 0 0 0,0 1 0 0 0,-1-1-1 0 0,1 1 1 0 0,-1-1 0 0 0,1 1-1 0 0,0 0 1 0 0,1 4 51 0 0,-1 0 0 0 0,1-1 0 0 0,-1 1 1 0 0,0 0-1 0 0,-1 0 0 0 0,1 0 0 0 0,-1 0 0 0 0,0 0 0 0 0,-1 7 1 0 0,0-1 411 0 0,-1 0 1 0 0,0 0 0 0 0,-4 11 0 0 0,-61 135 712 0 0,64-151-1138 0 0,-33 64-33 0 0,21-44-111 0 0,1 0-1 0 0,2 1 1 0 0,-11 33 0 0 0,18-39 117 0 0,-2 1 1 0 0,-1-1 0 0 0,0 0 0 0 0,-2-1-1 0 0,-14 24 1 0 0,14-30-16 0 0,1 1-1 0 0,1 1 0 0 0,0-1 1 0 0,1 1-1 0 0,-9 30 0 0 0,16-45 1 0 0,0 0-61 0 0,0 0 0 0 0,0 0 1 0 0,0-1-1 0 0,0 1 0 0 0,0 0 1 0 0,0-1-1 0 0,0 1 0 0 0,0 0 1 0 0,1 0-1 0 0,-1-1 0 0 0,0 1 1 0 0,0 0-1 0 0,1-1 1 0 0,-1 1-1 0 0,1-1 0 0 0,-1 1 1 0 0,0 0-1 0 0,1-1 0 0 0,-1 1 1 0 0,1-1-1 0 0,-1 1 0 0 0,1-1 1 0 0,-1 1-1 0 0,1-1 0 0 0,0 1 1 0 0,-1-1-1 0 0,1 0 1 0 0,0 1-1 0 0,-1-1 0 0 0,1 0 1 0 0,0 0-1 0 0,-1 1 0 0 0,1-1 1 0 0,0 0-1 0 0,-1 0 0 0 0,1 0 1 0 0,0 0-1 0 0,0 0 0 0 0,-1 0 1 0 0,1 0-1 0 0,1 0 1 0 0,1 0-200 0 0,1 0 0 0 0,-1 0 0 0 0,1-1 0 0 0,-1 1 0 0 0,1-1 0 0 0,5-1 1 0 0,-3-1 239 0 0,0 0 1 0 0,0 0 0 0 0,0-1 0 0 0,-1 0-1 0 0,0 0 1 0 0,0 0 0 0 0,0 0 0 0 0,0-1-1 0 0,0 0 1 0 0,-1 0 0 0 0,0 0 0 0 0,0-1-1 0 0,-1 1 1 0 0,5-10 0 0 0,3-8 545 0 0,-2 0-1 0 0,10-40 1 0 0,8-16 548 0 0,-8 27-729 0 0,17-64 0 0 0,-2 2-49 0 0,-23 75 378 0 0,-1-1 1 0 0,4-42 0 0 0,-6 36-481 0 0,-7 42-246 0 0,0 1 0 0 0,0-1-1 0 0,0 0 1 0 0,1 1 0 0 0,0-1 0 0 0,-1 1-1 0 0,1 0 1 0 0,0 0 0 0 0,1-1 0 0 0,-1 1-1 0 0,0 0 1 0 0,1 1 0 0 0,0-1 0 0 0,0 0-1 0 0,0 1 1 0 0,0 0 0 0 0,0 0 0 0 0,0 0-1 0 0,0 0 1 0 0,1 0 0 0 0,-1 0-1 0 0,5 0 1 0 0,-5 0-103 0 0,-1 1 132 0 0,-1 0 1 0 0,0 1 0 0 0,1-1 0 0 0,-1 1 0 0 0,0 0 0 0 0,1-1-1 0 0,-1 1 1 0 0,1 0 0 0 0,-1 0 0 0 0,1 0 0 0 0,-1 0 0 0 0,1 0-1 0 0,1 0 1 0 0,-1 0 32 0 0,0 1 0 0 0,0 0 0 0 0,-1 0 25 0 0,-1 0 0 0 0,1 0 0 0 0,-1-1-1 0 0,1 1 1 0 0,-1 0 0 0 0,1 0 0 0 0,-1 0 0 0 0,0 0-1 0 0,0-1 1 0 0,1 1 0 0 0,-1 0 0 0 0,0 0 0 0 0,0 0-1 0 0,0 0 1 0 0,0 0 0 0 0,0 0 0 0 0,0 0-1 0 0,0 1 1 0 0,-3 17 145 0 0,1-12-123 0 0,-7 34 478 0 0,-2 0 0 0 0,-23 54-1 0 0,29-81-274 0 0,-24 61 265 0 0,-21 59-398 0 0,28-72 43 0 0,-39 74 0 0 0,50-113-154 0 0,-33 78 52 0 0,44-101-58 0 0,-2 3-25 0 0,1 0-1 0 0,0 0 0 0 0,0 0 1 0 0,0 1-1 0 0,1-1 1 0 0,-1 0-1 0 0,1 1 0 0 0,-1-1 1 0 0,2 7-1 0 0,-1-10-38 0 0,13 9-2105 0 0,-9-9 1916 0 0,0 0 1 0 0,0-1-1 0 0,0 1 1 0 0,0-1-1 0 0,0 1 1 0 0,0-1-1 0 0,0 0 1 0 0,-1-1-1 0 0,1 1 1 0 0,0-1-1 0 0,-1 1 1 0 0,1-1-1 0 0,5-4 1 0 0,-1 1 194 0 0,-1-1 1 0 0,0 1 0 0 0,-1-1 0 0 0,1-1-1 0 0,5-6 1 0 0,-3-1 88 0 0,-1 1 0 0 0,0-1-1 0 0,-1-1 1 0 0,-1 1 0 0 0,8-28-1 0 0,10-21 498 0 0,-11 33-264 0 0,-1-1 0 0 0,13-55 0 0 0,39-143 1406 0 0,-54 196-1543 0 0,2 0 0 0 0,27-54 1 0 0,-19 46-44 0 0,-18 35-85 0 0,-1 4 0 0 0,0 0 0 0 0,0-1 0 0 0,0 1 0 0 0,0 0-1 0 0,1 0 1 0 0,-1 0 0 0 0,1 0 0 0 0,-1 1 0 0 0,1-1 0 0 0,0 0 0 0 0,3-2 0 0 0,-5 4-74 0 0,1 0-152 0 0,0 0 218 0 0,0 0-1 0 0,0 0 1 0 0,1 1-1 0 0,-1-1 1 0 0,0 0-1 0 0,0 1 1 0 0,0-1-1 0 0,1 1 1 0 0,-1 0-1 0 0,0-1 1 0 0,0 1-1 0 0,0 0 1 0 0,0 0-1 0 0,0-1 1 0 0,0 1 0 0 0,-1 0-1 0 0,1 0 1 0 0,0 0-1 0 0,0 0 1 0 0,-1 0-1 0 0,1 0 1 0 0,0 1-1 0 0,-1-1 1 0 0,2 2-1 0 0,-1 1 28 0 0,0-1-1 0 0,0 1 1 0 0,0-1-1 0 0,0 1 1 0 0,0 4-1 0 0,0 6 256 0 0,-2-1-1 0 0,0 1 1 0 0,-1-1 0 0 0,0 0-1 0 0,-7 23 1 0 0,-28 65 1907 0 0,26-74-2012 0 0,-4 7 29 0 0,-26 42 0 0 0,-9 20 121 0 0,41-76-318 0 0,0 1 0 0 0,2 0 0 0 0,-8 37 0 0 0,12-45 28 0 0,-1 0-1 0 0,0 0 1 0 0,-1 0 0 0 0,-1-1-1 0 0,-6 12 1 0 0,6-13 0 0 0,0 0 0 0 0,1 0-1 0 0,0 0 1 0 0,1 0 0 0 0,1 1-1 0 0,-4 20 1 0 0,6-32-91 0 0,1 1 0 0 0,0 0 0 0 0,0 0 1 0 0,1 0-1 0 0,-1-1 0 0 0,0 1 0 0 0,0 0 0 0 0,0 0 0 0 0,0 0 0 0 0,1-1 0 0 0,-1 1 1 0 0,0 0-1 0 0,1 0 0 0 0,-1-1 0 0 0,1 1 0 0 0,-1 0 0 0 0,1-1 0 0 0,-1 1 0 0 0,1-1 0 0 0,-1 1 1 0 0,1 0-1 0 0,-1-1 0 0 0,1 1 0 0 0,0-1 0 0 0,-1 0 0 0 0,1 1 0 0 0,0-1 0 0 0,0 1 0 0 0,-1-1 1 0 0,1 0-1 0 0,1 1 0 0 0,0-1-169 0 0,1 1-1 0 0,-1-1 1 0 0,0 1 0 0 0,0-1 0 0 0,0 0-1 0 0,0 0 1 0 0,1 0 0 0 0,3-1 0 0 0,-3 0 184 0 0,0 0 0 0 0,1 0 1 0 0,-1 0-1 0 0,0-1 1 0 0,0 1-1 0 0,-1-1 1 0 0,1 0-1 0 0,0 0 1 0 0,0 0-1 0 0,-1 0 1 0 0,1 0-1 0 0,-1-1 1 0 0,0 1-1 0 0,0-1 0 0 0,0 0 1 0 0,0 1-1 0 0,1-4 1 0 0,4-6 126 0 0,-2-1-1 0 0,0 1 1 0 0,4-14 0 0 0,4-11 331 0 0,46-83 319 0 0,-46 92-498 0 0,-2 0 1 0 0,0-1-1 0 0,12-56 0 0 0,-16 55-10 0 0,1 0 0 0 0,1 0-1 0 0,23-49 1 0 0,-24 67-236 0 0,0 1 0 0 0,13-17 0 0 0,6-7-12 0 0,-23 29 26 0 0,15-19 14 0 0,-19 25 20 0 0,1 1-197 0 0,-1-1 159 0 0,1 0 0 0 0,-1 1-1 0 0,0-1 1 0 0,1 1 0 0 0,-1-1-1 0 0,0 1 1 0 0,1-1-1 0 0,-1 1 1 0 0,0-1 0 0 0,0 1-1 0 0,1 0 1 0 0,-1-1 0 0 0,0 1-1 0 0,0-1 1 0 0,0 1-1 0 0,0-1 1 0 0,0 1 0 0 0,0 1-1 0 0,2 12-53 0 0,-2-14 59 0 0,0 13 79 0 0,0 1 0 0 0,-1-1 0 0 0,-1 0 0 0 0,0 1 0 0 0,-6 19 0 0 0,-26 63 702 0 0,11-35-564 0 0,-35 103-17 0 0,16-53 1552 0 0,21-67-1652 0 0,20-44-184 0 0,9 0-3064 0 0,-6 0 3016 0 0,0-1 1 0 0,0 1-1 0 0,0-1 1 0 0,0 1-1 0 0,-1-1 1 0 0,1 0-1 0 0,0 0 1 0 0,0 0-1 0 0,-1 0 1 0 0,1 0-1 0 0,-1 0 1 0 0,1 0-1 0 0,-1-1 1 0 0,1 1-1 0 0,-1 0 1 0 0,2-2-1 0 0,11-14 228 0 0,0-1-1 0 0,18-31 1 0 0,-1 2 380 0 0,20-40-190 0 0,-14 21-60 0 0,36-56 505 0 0,-49 79-642 0 0,-17 31-142 0 0,0-1 1 0 0,0 1-1 0 0,1 0 0 0 0,1 0 1 0 0,19-20-1 0 0,-28 32 73 0 0,0 0-1 0 0,1-1 1 0 0,-1 1 0 0 0,0 0-1 0 0,0-1 1 0 0,0 1 0 0 0,0 0 0 0 0,1 0-1 0 0,-1 0 1 0 0,0-1 0 0 0,0 1 0 0 0,0 0-1 0 0,1 0 1 0 0,-1 0 0 0 0,0-1-1 0 0,1 1 1 0 0,-1 0 0 0 0,0 0 0 0 0,0 0-1 0 0,1 0 1 0 0,-1 0 0 0 0,0 0-1 0 0,1 0 1 0 0,-1 0 0 0 0,0 0 0 0 0,0 0-1 0 0,1 0 1 0 0,-1 0 0 0 0,0 0 0 0 0,1 0-1 0 0,-1 0 1 0 0,0 0 0 0 0,1 0-1 0 0,-1 0 1 0 0,1 0 0 0 0,-3 12 993 0 0,-12 19-60 0 0,14-30-1028 0 0,-111 236 431 0 0,64-117-218 0 0,18-44-89 0 0,28-76-124 0 0,3 0-151 0 0,0 0 0 0 0,-1-1-1 0 0,1 1 1 0 0,-1-1 0 0 0,1 0 0 0 0,-1 1 0 0 0,1-1-1 0 0,-1 0 1 0 0,0 0 0 0 0,1 0 0 0 0,-1 0-1 0 0,0 0 1 0 0,0 0 0 0 0,0 0 0 0 0,1-2 0 0 0,21-26 506 0 0,-12 14-530 0 0,8-10 264 0 0,-2-1 0 0 0,0 0 0 0 0,-2-2-1 0 0,13-33 1 0 0,14-24 875 0 0,-33 71-864 0 0,16-22 0 0 0,-15 23-10 0 0,15-26-1 0 0,-22 31 0 0 0,-2 7-11 0 0,-1-1 0 0 0,1 0 0 0 0,0 0 0 0 0,-1 0 1 0 0,1 1-1 0 0,0-1 0 0 0,0 1 0 0 0,0-1 0 0 0,0 0 0 0 0,1 1 0 0 0,-1 0 1 0 0,0-1-1 0 0,1 1 0 0 0,-1 0 0 0 0,3-2 0 0 0,-4 3-12 0 0,1-1-17 0 0,-1 0-1 0 0,1 1 1 0 0,-1-1-1 0 0,1 0 1 0 0,-1 1-1 0 0,1-1 1 0 0,0 1-1 0 0,-1-1 1 0 0,1 1-1 0 0,0-1 1 0 0,-1 1-1 0 0,2-1 1 0 0,-1 2-14 0 0,-1-1 0 0 0,1 0 0 0 0,-1 1 0 0 0,0-1 0 0 0,0 1 0 0 0,1-1 0 0 0,-1 1 0 0 0,0-1 0 0 0,0 1 0 0 0,1-1 0 0 0,-1 1 0 0 0,0-1 1 0 0,0 1-1 0 0,0-1 0 0 0,0 1 0 0 0,0-1 0 0 0,0 1 0 0 0,0-1 0 0 0,0 1 0 0 0,0 0 0 0 0,0 14 128 0 0,0-15-86 0 0,-1 11 154 0 0,0 0 0 0 0,-1-1 0 0 0,0 1 0 0 0,-1-1 0 0 0,0 1 0 0 0,-1-1 0 0 0,-8 16 0 0 0,-4 5 502 0 0,-22 29 0 0 0,23-38-532 0 0,11-15-183 0 0,0-1 0 0 0,1 0 0 0 0,-1 1-1 0 0,1 0 1 0 0,0 0 0 0 0,1 0 0 0 0,0 0-1 0 0,0 0 1 0 0,0 0 0 0 0,0 14 0 0 0,16-29-721 0 0,10-12 746 0 0,-2-1 0 0 0,-1-1-1 0 0,-1-1 1 0 0,0-1-1 0 0,29-49 1 0 0,-39 58 30 0 0,0 1 0 0 0,0 0 0 0 0,2 0 1 0 0,-1 1-1 0 0,21-17 0 0 0,-29 27-32 0 0,-1 2-19 0 0,0-1 0 0 0,0 1 0 0 0,0-1 0 0 0,0 1-1 0 0,0 0 1 0 0,1 0 0 0 0,-1 0 0 0 0,0 0 0 0 0,0 0 0 0 0,1 1-1 0 0,4-2 1 0 0,-5 2 43 0 0,-1 0-50 0 0,1 0 0 0 0,0 0 1 0 0,-1 0-1 0 0,1 0 1 0 0,-1 0-1 0 0,1 1 1 0 0,0-1-1 0 0,-1 0 1 0 0,1 1-1 0 0,-1 0 1 0 0,1-1-1 0 0,-1 1 1 0 0,1 0-1 0 0,-1-1 1 0 0,0 1-1 0 0,1 0 1 0 0,-1 0-1 0 0,2 2 1 0 0,-3-3 115 0 0,0 1 19 0 0,1 0 0 0 0,-1-1 0 0 0,0 1 1 0 0,0 0-1 0 0,0 0 0 0 0,0-1 0 0 0,0 1 1 0 0,0 0-1 0 0,0 0 0 0 0,0-1 0 0 0,0 1 0 0 0,0 0 1 0 0,0 0-1 0 0,0-1 0 0 0,-1 1 0 0 0,1 0 0 0 0,0 0 1 0 0,-1-1-1 0 0,1 1 0 0 0,0 0 0 0 0,-2 1 0 0 0,-10 15 976 0 0,8-13-890 0 0,-10 12 246 0 0,0 0 0 0 0,-1-1-1 0 0,-20 15 1 0 0,-15 14-399 0 0,38-30-490 0 0,-20 28 1 0 0,21-26 698 0 0,-24 26 1 0 0,34-41-293 0 0,2 1-663 0 0,-1-1 660 0 0,1-1 0 0 0,-1 1 0 0 0,0 0 0 0 0,1-1 0 0 0,-1 1-1 0 0,1-1 1 0 0,-1 1 0 0 0,0 0 0 0 0,1-1 0 0 0,0 1 0 0 0,-1-1 0 0 0,1 1 0 0 0,-1-1-1 0 0,1 0 1 0 0,0 1 0 0 0,-1-1 0 0 0,1 0 0 0 0,0 1 0 0 0,-1-1 0 0 0,1 0 0 0 0,0 1 0 0 0,-1-1-1 0 0,1 0 1 0 0,0 0 0 0 0,0 0 0 0 0,-1 0 0 0 0,1 0 0 0 0,0 0 0 0 0,1 0 0 0 0,24-1-359 0 0,-14-2 389 0 0,-1-1 1 0 0,0 0-1 0 0,0-1 0 0 0,-1 0 1 0 0,1-1-1 0 0,15-10 1 0 0,-10 5 14 0 0,23-10 0 0 0,40-11 489 0 0,-79 32-402 0 0,1-1 244 0 0,0 1-244 0 0,0-2-44 0 0,2-1 25 0 0,-1-1-1 0 0,1 0 0 0 0,-1 0 1 0 0,1-1-1 0 0,-1 1 1 0 0,0 0-1 0 0,-1-1 0 0 0,1 1 1 0 0,-1-1-1 0 0,0 0 1 0 0,0 1-1 0 0,0-9 0 0 0,5-17 151 0 0,-5 28-185 0 0,0-1 0 0 0,-1 0 0 0 0,1 0 0 0 0,0 0 0 0 0,1 1 0 0 0,-1-1 0 0 0,0 1 0 0 0,1-1 0 0 0,0 1 0 0 0,-1-1 0 0 0,1 1 0 0 0,0 0 0 0 0,0 0 0 0 0,0 0 0 0 0,1 0 0 0 0,-1 0 0 0 0,0 1 0 0 0,1-1 0 0 0,-1 1 0 0 0,1-1 0 0 0,0 1 0 0 0,-1 0 0 0 0,1 0 0 0 0,0 0 0 0 0,0 0 0 0 0,0 0 0 0 0,-1 1 0 0 0,1-1 0 0 0,3 1 0 0 0,0 0 2 0 0,3-1 28 0 0,1 0 0 0 0,0 1 0 0 0,-1 1 0 0 0,1-1-1 0 0,0 2 1 0 0,16 3 1457 0 0,-26-3-1371 0 0,-1-1-1 0 0,1 1 1 0 0,-1-1-1 0 0,0 0 0 0 0,1 1 1 0 0,-1-1-1 0 0,0 0 1 0 0,0 0-1 0 0,-1 2 1 0 0,-3 0-79 0 0,-1 0 1 0 0,1 1 0 0 0,-1-2 0 0 0,0 1-1 0 0,1-1 1 0 0,-1 0 0 0 0,0 0-1 0 0,0 0 1 0 0,-9 0 0 0 0,-24 9 106 0 0,6 2-144 0 0,-49 21 0 0 0,80-33-21 0 0,2-1 7 0 0,-1 0-1 0 0,0 0 1 0 0,1 1 0 0 0,-1-1-1 0 0,1 0 1 0 0,-1 1-1 0 0,0-1 1 0 0,1 1-1 0 0,-1-1 1 0 0,1 1-1 0 0,-1-1 1 0 0,1 1-1 0 0,-1-1 1 0 0,1 1-1 0 0,0-1 1 0 0,-1 2-1 0 0,1-2-49 0 0,0 1-30 0 0,1 1 0 0 0,-1-1-1 0 0,1 0 1 0 0,-1 0-1 0 0,1 1 1 0 0,0-1-1 0 0,-1 0 1 0 0,1 0-1 0 0,0 0 1 0 0,0 0 0 0 0,1 2-1 0 0,3 0 19 0 0,0 1 0 0 0,0-1 0 0 0,1 0-1 0 0,-1 0 1 0 0,1-1 0 0 0,-1 0 0 0 0,1 0 0 0 0,0 0 0 0 0,0 0-1 0 0,11 0 1 0 0,-5 0-78 0 0,1-2 0 0 0,-1 0 0 0 0,0 0 0 0 0,17-3 0 0 0,-22 1 144 0 0,1 1 0 0 0,-1-1 0 0 0,0-1-1 0 0,1 1 1 0 0,-1-1 0 0 0,10-6 0 0 0,36-27-102 0 0,-25 15 87 0 0,-3 5 40 0 0,-13 9 5 0 0,0-1 0 0 0,15-13 0 0 0,-20 12 128 0 0,-6 8-142 0 0,-1-1 1 0 0,1 1-1 0 0,0 0 1 0 0,0 0-1 0 0,0-1 1 0 0,0 1-1 0 0,0 0 1 0 0,0 0-1 0 0,0 0 1 0 0,0 0-1 0 0,0 0 1 0 0,1 0-1 0 0,-1 0 1 0 0,2-1-1 0 0,-1 1-6 0 0,-1-1 0 0 0,4 0 3 0 0,5-2 2026 0 0,-21 4-2085 0 0,1 1 0 0 0,-1 0 0 0 0,0 1 0 0 0,0 1 0 0 0,1 0 0 0 0,0 0 0 0 0,-1 0 0 0 0,1 2 0 0 0,0-1 0 0 0,1 1 0 0 0,-10 7 0 0 0,19-12 14 0 0,0 0 1 0 0,-1 0-1 0 0,1 0 0 0 0,0 0 1 0 0,0 0-1 0 0,0 0 0 0 0,0 0 1 0 0,0 0-1 0 0,0 0 0 0 0,-1 0 1 0 0,1 0-1 0 0,0 0 0 0 0,0 1 1 0 0,0-1-1 0 0,0 0 0 0 0,0 0 1 0 0,0 0-1 0 0,0 0 0 0 0,0 0 1 0 0,-1 0-1 0 0,1 0 0 0 0,0 1 1 0 0,0-1-1 0 0,0 0 0 0 0,0 0 1 0 0,0 0-1 0 0,0 0 0 0 0,0 0 0 0 0,0 0 1 0 0,0 1-1 0 0,0-1 0 0 0,0 0 1 0 0,0 0-1 0 0,0 0 0 0 0,0 0 1 0 0,0 0-1 0 0,0 1 0 0 0,0-1 1 0 0,0 0-1 0 0,0 0 0 0 0,0 0 1 0 0,0 0-1 0 0,0 0 0 0 0,0 0 1 0 0,0 1-1 0 0,1-1 0 0 0,-1 0 1 0 0,0 0-1 0 0,0 0 0 0 0,0 0 1 0 0,0 0-1 0 0,11 4-607 0 0,18-1 801 0 0,-26-3-282 0 0,2 1 183 0 0,1-1 1 0 0,-1 0 0 0 0,1 0 0 0 0,-1 0 0 0 0,1 0 0 0 0,-1-1 0 0 0,1 0 0 0 0,-1 0 0 0 0,1 0 0 0 0,-1-1 0 0 0,0 0 0 0 0,0 0 0 0 0,0 0 0 0 0,0-1 0 0 0,0 0 0 0 0,7-5 0 0 0,-4 2-47 0 0,-1 0-1 0 0,1 1 1 0 0,0 0 0 0 0,1 1-1 0 0,-1 0 1 0 0,1 0 0 0 0,10-3-1 0 0,-17 7-6 0 0,0-1 0 0 0,-1 1 0 0 0,1 0 0 0 0,0-1 11 0 0,0 1 32 0 0,-1 0-45 0 0,0 0 0 0 0,1-1 1 0 0,-1 1-1 0 0,0 0 1 0 0,0 0-1 0 0,0 0 1 0 0,0 0-1 0 0,0 0 1 0 0,0 1-1 0 0,1-1 1 0 0,0 1-1 0 0,1-1-2 0 0,-1 1-1 0 0,1-1 0 0 0,-1 1 1 0 0,1-1-1 0 0,0 0 0 0 0,-1 0 1 0 0,1 0-1 0 0,-1-1 0 0 0,1 1 1 0 0,3-1-1 0 0,-3 0 5 0 0,0 0 0 0 0,0 1 0 0 0,0-1 0 0 0,0 0 11 0 0,-1 0 42 0 0,-1 0 1 0 0,1 0-44 0 0,0 0-10 0 0,1 1 0 0 0,0-1 0 0 0,-1 0 0 0 0,22-7 252 0 0,-20 7-169 0 0,0 0 0 0 0,0-1 0 0 0,0 0 0 0 0,8-3 0 0 0,-12 4-41 0 0,2 1-31 0 0,39-10 682 0 0,-27 3-114 0 0,8-4-515 0 0,47-26 128 0 0,-66 35-1410 0 0</inkml:trace>
</inkml:ink>
</file>

<file path=ppt/ink/ink6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42.394"/>
    </inkml:context>
    <inkml:brush xml:id="br0">
      <inkml:brushProperty name="width" value="0.025" units="cm"/>
      <inkml:brushProperty name="height" value="0.025" units="cm"/>
      <inkml:brushProperty name="color" value="#FA9F1A"/>
    </inkml:brush>
  </inkml:definitions>
  <inkml:trace contextRef="#ctx0" brushRef="#br0">194 45 2303 0 0,'0'0'11864'0'0,"4"-13"-11024"0"0,-2-10 3792 0 0,-2 23-4448 0 0,-1-1-96 0 0,1 1-34 0 0,0-2 588 0 0,-1 2-549 0 0,1-1-1 0 0,-1 1 0 0 0,1-1 0 0 0,-1 1 1 0 0,0 0-1 0 0,1-1 0 0 0,-1 1 1 0 0,1-1-1 0 0,-1 1 0 0 0,0 0 1 0 0,1 0-1 0 0,-1-1 0 0 0,0 1 1 0 0,1 0-1 0 0,-1 0 0 0 0,0 0 1 0 0,1 0-1 0 0,-1 0 0 0 0,0 0 1 0 0,0 0-1 0 0,1 0 0 0 0,-1 0 1 0 0,0 0-1 0 0,1 0 0 0 0,-1 0 0 0 0,0 0 1 0 0,1 1-1 0 0,-2-1 0 0 0,1 0-134 0 0,-2 2 49 0 0,0-1 1 0 0,0 1-1 0 0,0 0 1 0 0,0-1-1 0 0,1 1 1 0 0,-5 4-1 0 0,1-1 18 0 0,5-5-6 0 0,-10 12 170 0 0,10-10-178 0 0,1-2 42 0 0,0 0 11 0 0,-1 1 5 0 0,-1 1 28 0 0,-1 0 1 0 0,0-1-1 0 0,1 1 0 0 0,-1-1 0 0 0,0 0 0 0 0,0 1 0 0 0,0-2 0 0 0,0 1 0 0 0,0 0 0 0 0,0 0 0 0 0,-3-1 0 0 0,2 1-27 0 0,-1 0-73 0 0,-29 7-149 0 0,32-8 138 0 0,0 1-1 0 0,0 0 0 0 0,0 0 0 0 0,-1 0 0 0 0,1 0 0 0 0,0 0 0 0 0,0 0 0 0 0,0 1 0 0 0,-3 2 0 0 0,1 1-83 0 0,0 1-1 0 0,0 0 1 0 0,0 0 0 0 0,-4 10-1 0 0,7-14 69 0 0,0 0 0 0 0,0 0 0 0 0,1 0 0 0 0,-1 0 1 0 0,1 0-1 0 0,-1 0 0 0 0,1 0 0 0 0,0 0 0 0 0,0 0 0 0 0,-1 0 0 0 0,2 0 0 0 0,-1 0 0 0 0,0 0 0 0 0,0 0 0 0 0,1 0 0 0 0,-1 1 1 0 0,1-1-1 0 0,0 0 0 0 0,-1-1 0 0 0,1 1 0 0 0,0 0 0 0 0,0 0 0 0 0,0 0 0 0 0,1 0 0 0 0,1 2 0 0 0,2 1-118 0 0,0-1 0 0 0,0 1-1 0 0,0-1 1 0 0,0 0 0 0 0,10 5-1 0 0,-11-7 133 0 0,15 11-8 0 0,-15-9 5 0 0,0-1 0 0 0,0 0 0 0 0,9 4 0 0 0,-11-6 16 0 0,0 0 1 0 0,0-1-1 0 0,0 1 0 0 0,-1-1 0 0 0,1 0 0 0 0,0 1 0 0 0,0-1 0 0 0,0 0 0 0 0,0 0 0 0 0,0 0 0 0 0,0 0 0 0 0,0-1 0 0 0,0 1 0 0 0,2-1 0 0 0,-1 0 10 0 0,-1 1 0 0 0,0-1 0 0 0,0 0 0 0 0,0 0 0 0 0,0 0 0 0 0,0 0 0 0 0,0 0 0 0 0,0-1 0 0 0,-1 1 0 0 0,1-1 0 0 0,1-1 0 0 0,21-31 97 0 0,-18 25-100 0 0,2-5-4 0 0,-7 12 59 0 0,0-1 0 0 0,0 0 0 0 0,-1 0 0 0 0,1 0 0 0 0,-1 0 0 0 0,0 0 0 0 0,0 0 0 0 0,0 0 0 0 0,0 0 0 0 0,-1-4 0 0 0,0-9 100 0 0,2 14-159 0 0,-1 0 0 0 0,1-1 0 0 0,0 0 0 0 0,-1 1 0 0 0,1-1 0 0 0,-1 0 0 0 0,0 0 0 0 0,0-3 0 0 0,0-6 0 0 0,0 10 12 0 0,0 0 8 0 0,0 0 0 0 0,0 1 0 0 0,1-1 0 0 0,-2 0 0 0 0,1 0 0 0 0,0 0 0 0 0,0 0 0 0 0,-1-3 0 0 0,1 5 44 0 0,-1-1 45 0 0,1 0-1 0 0,-1-1 1 0 0,1 1 0 0 0,-1 0-1 0 0,1 0 1 0 0,-1 0 0 0 0,0 0-1 0 0,0 0 1 0 0,1 0 0 0 0,-1 0-1 0 0,-2-1 1 0 0,2 1-97 0 0,1 1 49 0 0,-1-1 21 0 0,0 0 16 0 0,0 1 20 0 0,-4-2 170 0 0,5 1-235 0 0,-4 0 139 0 0,2 0-181 0 0,0 1 42 0 0,2 0 0 0 0,-2 0-42 0 0,1 0 0 0 0,-14 2 117 0 0,15-1-86 0 0,-1-1-268 0 0,0 0 0 0 0,0 1 0 0 0,1-1 0 0 0,-1 1 0 0 0,0-1 0 0 0,0 1-1 0 0,1-1 1 0 0,-1 1 0 0 0,0 0 0 0 0,1-1 0 0 0,-1 1 0 0 0,1 0 0 0 0,-1-1-1 0 0,1 1 1 0 0,-1 1 0 0 0,0 0-1014 0 0</inkml:trace>
</inkml:ink>
</file>

<file path=ppt/ink/ink6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48.329"/>
    </inkml:context>
    <inkml:brush xml:id="br0">
      <inkml:brushProperty name="width" value="0.025" units="cm"/>
      <inkml:brushProperty name="height" value="0.025" units="cm"/>
      <inkml:brushProperty name="color" value="#FA9F1A"/>
    </inkml:brush>
  </inkml:definitions>
  <inkml:trace contextRef="#ctx0" brushRef="#br0">211 1 919 0 0,'0'0'14158'0'0,"1"4"-14990"0"0,0-2 802 0 0,-1 0 30 0 0,4 11 382 0 0,-4-12-310 0 0,-5 15 4794 0 0,-13 20-3468 0 0,17-36-1374 0 0,-1 5 231 0 0,-1-1 0 0 0,0 0 0 0 0,-1 1 0 0 0,1-1 0 0 0,-7 5 0 0 0,10-8-175 0 0,0-1-77 0 0,0 0 1 0 0,0 0-1 0 0,0 0 0 0 0,0 0 0 0 0,0 0 0 0 0,0 0 1 0 0,0 0-1 0 0,0 0 0 0 0,0 0 0 0 0,0 0 1 0 0,0 0-1 0 0,0 0 0 0 0,0 0 0 0 0,-1 0 0 0 0,1 0 1 0 0,0 0-1 0 0,0 0 0 0 0,0 0 0 0 0,0 0 1 0 0,0 0-1 0 0,0 0 0 0 0,0 0 0 0 0,0 0 0 0 0,0-1 1 0 0,0 1-1 0 0,0 0 0 0 0,-4 6 126 0 0,-3 2 39 0 0,-9 2 523 0 0,-9-4 506 0 0,23-5-1186 0 0,1-1 31 0 0,-5 0 19 0 0,-7-5 150 0 0,12 5-56 0 0,-9 0-27 0 0,33 8-2357 0 0,-10-7 2034 0 0,-12-1 195 0 0,9 0 0 0 0,0 2 0 0 0,13 2 0 0 0,-20-2 18 0 0,0 0 1 0 0,0 1-1 0 0,0-1 0 0 0,0 1 1 0 0,0 0-1 0 0,2 4 0 0 0,-3-5-18 0 0,0 1 0 0 0,0-1 0 0 0,-1 1 0 0 0,1 0 0 0 0,-1-1 0 0 0,0 1 0 0 0,0 0 0 0 0,0 0 0 0 0,0 0 0 0 0,0 0 0 0 0,0 0 0 0 0,-1 0 0 0 0,1 6 0 0 0,-2-8 11 0 0,1 0 31 0 0,0 1-31 0 0,1 0-11 0 0,-1 0 102 0 0,0 0 0 0 0,1-1-1 0 0,-1 1 1 0 0,0 0 0 0 0,0 0-1 0 0,0-1 1 0 0,0 1 0 0 0,-1 3-1 0 0,-5 3 1230 0 0,3-6-1161 0 0,3-2-34 0 0,-28 20 736 0 0,26-19-872 0 0,1 0 0 0 0,0 1 0 0 0,-28 20-187 0 0,26-19 146 0 0,-1-1 1 0 0,1 1-1 0 0,0 0 1 0 0,0 0-1 0 0,0 0 0 0 0,0 0 1 0 0,-2 4-1 0 0,-14 19 158 0 0,15-22-73 0 0,-1 0 0 0 0,0-1-1 0 0,0 1 1 0 0,0-1 0 0 0,0 0-1 0 0,-1 0 1 0 0,-9 3 0 0 0,2-4-212 0 0,13-2 102 0 0,-1 0 5 0 0,0-1 60 0 0,1 1 43 0 0,-2 0-20 0 0,1 0 20 0 0,0 0-31 0 0,-1-1-11 0 0,0 1-11 0 0,2-1-42 0 0,-1 1 0 0 0,-1-1 31 0 0,1 0-20 0 0,0 1 31 0 0,-1-1 11 0 0,0 0 0 0 0,0 0 0 0 0,1 0 11 0 0,1 1 21 0 0,10 6-1771 0 0,-7-5 1660 0 0,13 16-162 0 0,-12-14 267 0 0,0 0-26 0 0,4 14-26 0 0,-3-1-70 0 0,1 11 224 0 0,-5-20-126 0 0,0-3 7 0 0,0 1-1 0 0,-1 0 1 0 0,0 0-1 0 0,0 0 1 0 0,-1 9-1 0 0,2-11 28 0 0,-5 9 120 0 0,-13 32 324 0 0,17-43-424 0 0,-1 0-56 0 0,0 0-42 0 0,1 1 31 0 0,-1-1 11 0 0,0 0 1765 0 0</inkml:trace>
</inkml:ink>
</file>

<file path=ppt/ink/ink6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09.743"/>
    </inkml:context>
    <inkml:brush xml:id="br0">
      <inkml:brushProperty name="width" value="0.025" units="cm"/>
      <inkml:brushProperty name="height" value="0.025" units="cm"/>
      <inkml:brushProperty name="color" value="#FA9F1A"/>
    </inkml:brush>
  </inkml:definitions>
  <inkml:trace contextRef="#ctx0" brushRef="#br0">153 179 1375 0 0,'3'-3'12501'0'0,"10"-10"-12783"0"0,-10 9 685 0 0,-1 0-1 0 0,1 0 1 0 0,-1-1-1 0 0,0 1 1 0 0,2-7-1 0 0,0 0-602 0 0,-4 11 69 0 0,-1-32 3348 0 0,1 31-2969 0 0,0 1-41 0 0,-1-1-166 0 0,-4-5 616 0 0,-1 0 0 0 0,1 0 0 0 0,-1 0 0 0 0,-1 1 0 0 0,1-1 1 0 0,-1 2-1 0 0,0-1 0 0 0,0 1 0 0 0,-8-4 0 0 0,-1-4-836 0 0,16 12 374 0 0,-1-1-78 0 0,0 0 1 0 0,0 0-1 0 0,0 0 1 0 0,-1 0-1 0 0,1 0 1 0 0,0 1-1 0 0,-1-1 1 0 0,1 0-1 0 0,-1 1 1 0 0,1-1-1 0 0,0 1 1 0 0,-1-1-1 0 0,-2 1 1 0 0,2-1 166 0 0,-2 1-242 0 0,0 1 0 0 0,0 0 0 0 0,0 0-1 0 0,0 0 1 0 0,0 0 0 0 0,1 1 0 0 0,-1-1 0 0 0,0 1-1 0 0,1 0 1 0 0,-6 4 0 0 0,9-6-42 0 0,-2 1 0 0 0,1-1-3 0 0,0 0-1 0 0,-1 1 0 0 0,1-1 1 0 0,0 0-1 0 0,0 1 1 0 0,0-1-1 0 0,-1 1 1 0 0,1-1-1 0 0,0 1 1 0 0,0 0-1 0 0,0 0 0 0 0,0-1 1 0 0,0 1-1 0 0,0 0 1 0 0,0 0-1 0 0,0 0 1 0 0,1 0-1 0 0,-1 0 1 0 0,0 0-1 0 0,-1 2 0 0 0,2-3-49 0 0,0 1 34 0 0,0-1 0 0 0,-1 0-1 0 0,1 1 1 0 0,0-1 0 0 0,0 1 0 0 0,-1-1-1 0 0,1 1 1 0 0,0-1 0 0 0,0 1 0 0 0,0-1-1 0 0,-1 1 1 0 0,1-1 0 0 0,0 1 0 0 0,0-1 0 0 0,0 1-1 0 0,0-1 1 0 0,0 1 0 0 0,0-1 0 0 0,0 1-1 0 0,0 0 1 0 0,1 13-353 0 0,-1-8 163 0 0,2-1-326 0 0,9 15 202 0 0,-10-20 277 0 0,0 1 1344 0 0,-1-1-1230 0 0,-1 0-102 0 0,0 0 0 0 0,0 0 0 0 0,0-1-1 0 0,0 1 1 0 0,1 0 0 0 0,-1-1-1 0 0,0 1 1 0 0,0 0 0 0 0,1-1 0 0 0,-1 1-1 0 0,0-1 1 0 0,0 1 0 0 0,1-1 0 0 0,-1 0-1 0 0,1 1 1 0 0,-1-1 0 0 0,0 0-1 0 0,1 1 1 0 0,-1-1 0 0 0,1 0 0 0 0,0 0-1 0 0,-1 0 1 0 0,1 1 0 0 0,0-1 0 0 0,-1 0-1 0 0,1 0 1 0 0,0 0 0 0 0,0-1-1 0 0,-1 0-99 0 0,1 0-1 0 0,1-1 1 0 0,-1 1-1 0 0,0 0 1 0 0,0-1-1 0 0,1 1 1 0 0,1-4-1 0 0,-2 4 123 0 0,1 0-61 0 0,0-1-1 0 0,-1 0 0 0 0,1 0 1 0 0,1 0-1 0 0,-1 1 0 0 0,2-4 0 0 0,-3 6-60 0 0,13-26-1061 0 0,-11 17 1130 0 0,-2 9 22 0 0</inkml:trace>
</inkml:ink>
</file>

<file path=ppt/ink/ink6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13.041"/>
    </inkml:context>
    <inkml:brush xml:id="br0">
      <inkml:brushProperty name="width" value="0.025" units="cm"/>
      <inkml:brushProperty name="height" value="0.025" units="cm"/>
      <inkml:brushProperty name="color" value="#FA9F1A"/>
    </inkml:brush>
  </inkml:definitions>
  <inkml:trace contextRef="#ctx0" brushRef="#br0">9 81 7655 0 0,'0'0'9944'0'0,"1"4"-4476"0"0,0 16-6045 0 0,0-15 204 0 0,0 7 1449 0 0,-3-12-320 0 0,-2-8-546 0 0,3 6-463 0 0,0-1-1 0 0,0 0 1 0 0,0 0 0 0 0,0 0 0 0 0,1 0-1 0 0,-1 1 1 0 0,1-1 0 0 0,0 0-1 0 0,0 0 1 0 0,0 0 0 0 0,0 0-1 0 0,1 0 1 0 0,0-4 0 0 0,-1 7 141 0 0,0-1-55 0 0,1 0 94 0 0,-1 0-9 0 0,0 0 25 0 0,1 0 36 0 0,-1 0-22 0 0,1 0 43 0 0,0-1 2570 0 0,0 9-2673 0 0,0-1 0 0 0,0 1-1 0 0,1-1 1 0 0,3 7-1 0 0,-3-7 112 0 0,-2-6-9 0 0,0 3 14 0 0,1 0 0 0 0,0 0 0 0 0,0 0 0 0 0,0-1 0 0 0,0 1-1 0 0,1 0 1 0 0,-1-1 0 0 0,1 1 0 0 0,-1-1 0 0 0,1 0 0 0 0,0 1 0 0 0,0-1-1 0 0,0 0 1 0 0,4 3 0 0 0,5 5 104 0 0,-9-8-107 0 0,1-1 0 0 0,-1 0 0 0 0,1 0 0 0 0,0 0-1 0 0,0 0 1 0 0,0 0 0 0 0,-1 0 0 0 0,1-1-1 0 0,0 1 1 0 0,0-1 0 0 0,0 0 0 0 0,0 0 0 0 0,0 0-1 0 0,5-1 1 0 0,9-2 118 0 0,13-1-145 0 0,-28 4-35 0 0,-1-1-1 0 0,1 1 1 0 0,-1-1 0 0 0,1 0-1 0 0,-1 1 1 0 0,0-1 0 0 0,1 0 0 0 0,-1 0-1 0 0,0 0 1 0 0,0 0 0 0 0,0 0-1 0 0,0 0 1 0 0,0 0 0 0 0,0-1 0 0 0,0 1-1 0 0,0 0 1 0 0,0 0 0 0 0,0-1 0 0 0,-1 1-1 0 0,1-1 1 0 0,-1 1 0 0 0,1-1-1 0 0,0-1 1 0 0,0-3 103 0 0,1 0 0 0 0,-1 0-1 0 0,-1 0 1 0 0,1 0 0 0 0,-1-8-1 0 0,0 14 25 0 0,0 0-6 0 0,-1-3 183 0 0,1 0-189 0 0,-1 0-1 0 0,1 0 1 0 0,-1 1 0 0 0,0-1 0 0 0,0 0 0 0 0,0 1 0 0 0,0-1-1 0 0,-1 0 1 0 0,-1-2 0 0 0,-1 0 66 0 0,3 3-6 0 0,0 1-1 0 0,-1-1 0 0 0,1 0 1 0 0,-1 1-1 0 0,1-1 0 0 0,-1 1 1 0 0,0-1-1 0 0,1 1 0 0 0,-1 0 1 0 0,0 0-1 0 0,-2-1 1 0 0,-4-3 55 0 0,7 4-151 0 0,0 0 15 0 0,-1-1-31 0 0,1 1-11 0 0,0 0 0 0 0,0-1 0 0 0,0 1 0 0 0,0-1 0 0 0,-1 1 0 0 0,-15-11 1579 0 0,17 12-1523 0 0,-9-3 453 0 0,-2 4-547 0 0,4 4-3344 0 0,7-3 2258 0 0</inkml:trace>
</inkml:ink>
</file>

<file path=ppt/ink/ink6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29.662"/>
    </inkml:context>
    <inkml:brush xml:id="br0">
      <inkml:brushProperty name="width" value="0.025" units="cm"/>
      <inkml:brushProperty name="height" value="0.025" units="cm"/>
      <inkml:brushProperty name="color" value="#FA9F1A"/>
    </inkml:brush>
  </inkml:definitions>
  <inkml:trace contextRef="#ctx0" brushRef="#br0">168 102 1375 0 0,'0'0'16782'0'0,"-1"24"-12460"0"0,0-22-3981 0 0,0 1-1 0 0,0-1 0 0 0,0 1 1 0 0,0-1-1 0 0,0 0 1 0 0,0 1-1 0 0,0-1 1 0 0,-1 0-1 0 0,1 0 1 0 0,-1 0-1 0 0,-3 3 0 0 0,5-5-65 0 0,0 0-168 0 0,0 1-82 0 0,0-1 0 0 0,-1 1-1 0 0,1-1 1 0 0,0 1 0 0 0,-1 0 0 0 0,1-1 0 0 0,-1 1-1 0 0,1-1 1 0 0,-1 1 0 0 0,1-1 0 0 0,-1 0-1 0 0,1 1 1 0 0,-1-1 0 0 0,1 0 0 0 0,-1 1 0 0 0,1-1-1 0 0,-1 0 1 0 0,0 1 0 0 0,0-1 0 0 0,-1 1 33 0 0,2-1 28 0 0,-2 0 132 0 0,1 1-198 0 0,-1 0 0 0 0,1 0 1 0 0,-1 0-1 0 0,1-1 0 0 0,-1 1 1 0 0,1-1-1 0 0,-1 1 0 0 0,1-1 1 0 0,-3 0-1 0 0,-4 1 229 0 0,3-1-209 0 0,-1 0 0 0 0,0 1-1 0 0,1 0 1 0 0,-9 3 0 0 0,13-4-40 0 0,0 0 11 0 0,0 0 31 0 0,0 1-31 0 0,0-1-11 0 0,-1 1 0 0 0,1-1 16 0 0,-1 0 0 0 0,1 1 0 0 0,-1-1 0 0 0,0 0 0 0 0,1 0 0 0 0,-1 0 0 0 0,1 0 0 0 0,-1 0 0 0 0,1 0 0 0 0,-1-1 0 0 0,0 1 0 0 0,1 0 0 0 0,-1-1 0 0 0,1 1 0 0 0,-3-2 0 0 0,4 2-16 0 0,0 0 0 0 0,0 0 0 0 0,0 0 0 0 0,0 0 0 0 0,0 0 0 0 0,0 0 0 0 0,0 0 0 0 0,0 0 0 0 0,0 0 0 0 0,0 0 0 0 0,0 0 0 0 0,0 0 0 0 0,0 0 0 0 0,0 0 0 0 0,0 0 0 0 0,0 0 0 0 0,0 0 0 0 0,0 0 0 0 0,0 0 0 0 0,0 1 0 0 0,-5-4 0 0 0,-8-5 0 0 0,12 6-44 0 0,-1 1 0 0 0,0-1-1 0 0,0 1 1 0 0,1-1 0 0 0,-1 0 0 0 0,1 1-1 0 0,0-1 1 0 0,-1 0 0 0 0,1 0 0 0 0,0 0-1 0 0,0 0 1 0 0,0-1 0 0 0,1 1 0 0 0,-1 0 0 0 0,0 0-1 0 0,1 0 1 0 0,-1-1 0 0 0,1 1 0 0 0,0 0-1 0 0,0-1 1 0 0,0 1 0 0 0,0-5 0 0 0,1 1-139 0 0,0-1 0 0 0,0 1 0 0 0,0-1 0 0 0,5-11 0 0 0,-3 12 93 0 0,-2 2 6 0 0,1 0 1 0 0,0 0-1 0 0,0 0 1 0 0,0 1-1 0 0,1-1 0 0 0,-1 0 1 0 0,4-3-1 0 0,-4 5 36 0 0,1-1 0 0 0,-1 1 0 0 0,0 0-1 0 0,1 0 1 0 0,-1 0 0 0 0,1 0-1 0 0,0 0 1 0 0,-1 1 0 0 0,1-1 0 0 0,0 1-1 0 0,0 0 1 0 0,0 0 0 0 0,0 0-1 0 0,0 0 1 0 0,7-1 0 0 0,8-2-81 0 0,-16 3 129 0 0,0 1 6 0 0,1 0 0 0 0,-1 0 0 0 0,0 0 0 0 0,0 0 1 0 0,0 0-1 0 0,0 0 0 0 0,0 0 0 0 0,0 1 0 0 0,1-1 0 0 0,-1 1 0 0 0,0 0 0 0 0,0-1 0 0 0,0 1 0 0 0,0 0 1 0 0,-1 0-1 0 0,1 0 0 0 0,0 0 0 0 0,0 1 0 0 0,0-1 0 0 0,2 3 0 0 0,-3-3-3 0 0,1 0 16 0 0,0 0 0 0 0,0 0 0 0 0,0 0 0 0 0,-1 1-1 0 0,1-1 1 0 0,0 0 0 0 0,-1 1 0 0 0,1-1 0 0 0,1 3 0 0 0,-2-2-19 0 0,1 0 0 0 0,-1-1 11 0 0,-1 0 31 0 0,1 0-19 0 0,0 0 33 0 0,3 7 78 0 0,-3-4-61 0 0,1 0-9 0 0,-1 8 67 0 0,-1 9 194 0 0,0-20-272 0 0,-10 27 181 0 0,6-17-146 0 0,-1 0-1 0 0,2 0 1 0 0,-4 18-1 0 0,7-27-99 0 0,0-2-47 0 0</inkml:trace>
</inkml:ink>
</file>

<file path=ppt/ink/ink6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46.632"/>
    </inkml:context>
    <inkml:brush xml:id="br0">
      <inkml:brushProperty name="width" value="0.025" units="cm"/>
      <inkml:brushProperty name="height" value="0.025" units="cm"/>
      <inkml:brushProperty name="color" value="#FA9F1A"/>
    </inkml:brush>
  </inkml:definitions>
  <inkml:trace contextRef="#ctx0" brushRef="#br0">1 166 1839 0 0,'0'0'13295'0'0,"1"23"-11438"0"0,-2-21-1589 0 0,1-2-206 0 0,0 1 0 0 0,0 0 0 0 0,0-1-1 0 0,-1 1 1 0 0,1 0 0 0 0,0-1 0 0 0,0 1-1 0 0,0 0 1 0 0,0-1 0 0 0,0 1 0 0 0,1 0-1 0 0,-1-1 1 0 0,0 1 0 0 0,0 0 0 0 0,0-1-1 0 0,0 1 1 0 0,1-1 0 0 0,-1 1 0 0 0,0 0-1 0 0,1-1 1 0 0,0 2 0 0 0,0 0-73 0 0,-1-1 11 0 0,1 1 0 0 0,0 0-10 0 0,-1-2-33 0 0,2 1 32 0 0,0 1-2 0 0,0-1-40 0 0,-1 0 39 0 0,1 0 14 0 0,0 0 0 0 0,0 0-10 0 0,-1-1-33 0 0,0 0 32 0 0,2 1 11 0 0,7 1-14 0 0,-4-1-17 0 0,15-4 12 0 0,-18 2 19 0 0,34-3 128 0 0,-36 4-117 0 0,0 0 32 0 0,0 0-22 0 0,-1 0 22 0 0,2 0-21 0 0,-2 0 26 0 0,2 0-25 0 0,-2-1 20 0 0,2 1-33 0 0,-1 0 1 0 0,-1 0 42 0 0,14-5 267 0 0,-3-4 294 0 0,-11 9-529 0 0,14-24 712 0 0,-12 22-797 0 0,0 0 0 0 0,-1-1 0 0 0,1 1 0 0 0,0 0 0 0 0,0-1 0 0 0,-1 1 0 0 0,0-1 0 0 0,2-3 0 0 0,11-19 166 0 0,-14 25-101 0 0,4-9 224 0 0,-4 8-289 0 0,2-3 50 0 0,-1 1-1 0 0,0-1 0 0 0,-1 0 1 0 0,1 1-1 0 0,-1-1 0 0 0,0 0 1 0 0,1 1-1 0 0,-1-1 0 0 0,-1 0 1 0 0,1 1-1 0 0,-1-1 0 0 0,1 0 1 0 0,-1 1-1 0 0,-3-7 0 0 0,2 2 86 0 0,1 5 239 0 0,0-1 0 0 0,-1 0-1 0 0,0 1 1 0 0,-3-7 0 0 0,5 10-246 0 0,-5-8 960 0 0,3 6-923 0 0,0 0 0 0 0,0 1 0 0 0,-1-1 1 0 0,1 1-1 0 0,0-1 0 0 0,-1 1 0 0 0,1 0 0 0 0,-1 0 0 0 0,1 0 0 0 0,-1 0 1 0 0,1 0-1 0 0,-5 0 0 0 0,7 1-95 0 0,-22 5 345 0 0,20-5-431 0 0,1 0-1 0 0,0 0 1 0 0,-1 1 0 0 0,1-1-1 0 0,0 1 1 0 0,0-1-1 0 0,-1 1 1 0 0,1-1 0 0 0,0 1-1 0 0,0 0 1 0 0,0 0 0 0 0,0 0-1 0 0,0-1 1 0 0,-2 3-1 0 0,-15 22-280 0 0,15-20 288 0 0,-7 11-119 0 0,-24 63-904 0 0,30-73 980 0 0,2-3 28 0 0,0 0 0 0 0,1 0 1 0 0,-1 1-1 0 0,1-1 0 0 0,-1 0 0 0 0,1 1 0 0 0,0-1 0 0 0,1 1 0 0 0,-2 5 0 0 0,1-6-33 0 0,1-2 1 0 0,0 1 0 0 0,-1 0-1 0 0,1-1 1 0 0,0 1 0 0 0,0 0 0 0 0,0 0 0 0 0,0-1-1 0 0,0 1 1 0 0,0 0 0 0 0,1-1 0 0 0,-1 1 0 0 0,1 0-1 0 0,-1-1 1 0 0,1 1 0 0 0,-1 0 0 0 0,1-1 0 0 0,0 1-1 0 0,1 1 1 0 0,-1-2 45 0 0,-1-1-45 0 0,9 7-664 0 0,-3-6 641 0 0,-1 0 53 0 0,-1-1 0 0 0,1 0-1 0 0,-1 0 1 0 0,1 0-1 0 0,7-2 1 0 0,0-1 26 0 0,-8 2 0 0 0,0 1 0 0 0,0-1 0 0 0,0 1 0 0 0,0 0 0 0 0,7 0 0 0 0,-10 0 0 0 0,1 0 0 0 0,0 0 0 0 0,0 0 0 0 0,-1 0 0 0 0,1 0 0 0 0,0 0 0 0 0,0-1 18 0 0,10 6 28 0 0,-10-4-46 0 0,-1 0-12 0 0</inkml:trace>
</inkml:ink>
</file>

<file path=ppt/ink/ink6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04.802"/>
    </inkml:context>
    <inkml:brush xml:id="br0">
      <inkml:brushProperty name="width" value="0.025" units="cm"/>
      <inkml:brushProperty name="height" value="0.025" units="cm"/>
      <inkml:brushProperty name="color" value="#FA9F1A"/>
    </inkml:brush>
  </inkml:definitions>
  <inkml:trace contextRef="#ctx0" brushRef="#br0">22 231 8951 0 0,'0'0'7000'0'0,"-10"-10"-4224"0"0,9 9-2776 0 0,0-1-47 0 0,0-2-40 0 0,2 1 88 0 0,-1 3 52 0 0,0 0-11 0 0,1 0-55 0 0,0 0 1 0 0,-1 0-1 0 0,1 0 1 0 0,0 0-1 0 0,0 1 1 0 0,0-1-1 0 0,0 0 1 0 0,-1 0-1 0 0,1 1 1 0 0,0-1 0 0 0,0 0-1 0 0,0 1 1 0 0,-1-1-1 0 0,1 1 1 0 0,0-1-1 0 0,0 2 1 0 0,1-1 213 0 0,0 0 1 0 0,-1 0-1 0 0,1 0 0 0 0,0 0 1 0 0,0 0-1 0 0,0 0 1 0 0,0 0-1 0 0,0-1 1 0 0,0 1-1 0 0,0-1 0 0 0,0 1 1 0 0,3-1-1 0 0,-5 0-121 0 0,-25-11-333 0 0,25 11 276 0 0,8-4-1473 0 0,-6 4 1433 0 0,2-1-42 0 0,2 3 64 0 0,26-1-6 0 0,-30-1 1 0 0,-1 0 0 0 0,1 0 0 0 0,-1 0 11 0 0,0 1 44 0 0,0-1 14 0 0,0 0-4 0 0,0 2 1 0 0,11 1-4 0 0,-12-3-77 0 0,1 2 45 0 0,9-4-234 0 0,-8 1 191 0 0,0 0-1 0 0,0 1 1 0 0,0-1 0 0 0,1-1 0 0 0,-1 1 0 0 0,0 0-1 0 0,0 0 1 0 0,-1-1 0 0 0,4-2 0 0 0,-1 1 6 0 0,1-2 24 0 0,-1 0 0 0 0,1 0-1 0 0,-1 0 1 0 0,1-1 0 0 0,-2 0 0 0 0,7-11 0 0 0,-9 15 8 0 0,0 1 1 0 0,0-1 0 0 0,-1 0 0 0 0,1 1 0 0 0,-1-1 0 0 0,1 0 0 0 0,-1 1-1 0 0,0-1 1 0 0,0 0 0 0 0,1 0 0 0 0,-1 1 0 0 0,-1-1 0 0 0,1 0 0 0 0,0 0-1 0 0,0 1 1 0 0,0-1 0 0 0,-1 0 0 0 0,1 0 0 0 0,-1 1 0 0 0,0-1 0 0 0,-1-2-1 0 0,2 4-16 0 0,-13-40 287 0 0,11 32-214 0 0,0-1 1 0 0,-1 1-1 0 0,-6-12 0 0 0,8 18 34 0 0,-1 0 0 0 0,0 0-1 0 0,1 0 1 0 0,-1 0 0 0 0,0 0-1 0 0,0 0 1 0 0,0 0 0 0 0,0 1-1 0 0,0-1 1 0 0,-1 1 0 0 0,1 0 0 0 0,0-1-1 0 0,-1 1 1 0 0,1 0 0 0 0,-1 0-1 0 0,1 1 1 0 0,-1-1 0 0 0,1 0-1 0 0,-1 1 1 0 0,0 0 0 0 0,-3-1-1 0 0,2 1-57 0 0,1 0 0 0 0,-1 0-1 0 0,1 1 1 0 0,0-1-1 0 0,-1 1 1 0 0,1-1-1 0 0,0 1 1 0 0,-1 0-1 0 0,1 0 1 0 0,0 1 0 0 0,0-1-1 0 0,0 1 1 0 0,0-1-1 0 0,0 1 1 0 0,0 0-1 0 0,0 0 1 0 0,1 0-1 0 0,-1 1 1 0 0,1-1 0 0 0,-1 1-1 0 0,1-1 1 0 0,0 1-1 0 0,0 0 1 0 0,0 0-1 0 0,1 0 1 0 0,-1 0-1 0 0,1 0 1 0 0,-1 0 0 0 0,0 4-1 0 0,0-2-66 0 0,1 0 1 0 0,0 0-1 0 0,0 0 0 0 0,0 1 0 0 0,0 5 1 0 0,-1 20-4 0 0,0-29 12 0 0,1 0 0 0 0,1 17 0 0 0,0-17-1 0 0,0 3-46 0 0,0 0 0 0 0,0-1 0 0 0,0 1 0 0 0,1-1 0 0 0,0 1 0 0 0,0-1 0 0 0,0 1 0 0 0,3 7 0 0 0,2 1-2617 0 0,-5-11 976 0 0</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48.976"/>
    </inkml:context>
    <inkml:brush xml:id="br0">
      <inkml:brushProperty name="width" value="0.05" units="cm"/>
      <inkml:brushProperty name="height" value="0.05" units="cm"/>
      <inkml:brushProperty name="color" value="#321304"/>
    </inkml:brush>
  </inkml:definitions>
  <inkml:trace contextRef="#ctx0" brushRef="#br0">1 36 1375 0 0,'0'0'9914'0'0,"4"-18"-9882"0"0,-3 5-711 0 0,-1 8-3108 0 0</inkml:trace>
</inkml:ink>
</file>

<file path=ppt/ink/ink6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13.615"/>
    </inkml:context>
    <inkml:brush xml:id="br0">
      <inkml:brushProperty name="width" value="0.025" units="cm"/>
      <inkml:brushProperty name="height" value="0.025" units="cm"/>
      <inkml:brushProperty name="color" value="#FA9F1A"/>
    </inkml:brush>
  </inkml:definitions>
  <inkml:trace contextRef="#ctx0" brushRef="#br0">32 148 919 0 0,'-2'2'17866'0'0,"-3"-7"-17781"0"0,5 3-100 0 0,0 1 0 0 0,-1 0 0 0 0,1-1 0 0 0,0 1 0 0 0,-1 0-1 0 0,0-1 1 0 0,1 1 0 0 0,-1 0 0 0 0,0 0 0 0 0,1-1 0 0 0,-1 1 0 0 0,0 0-1 0 0,0 0 1 0 0,-1-1 752 0 0,2 2-890 0 0,0 2 142 0 0,1 26-837 0 0,14-35 1600 0 0,-13 7-752 0 0,0 0 0 0 0,1 1 0 0 0,-1-1 0 0 0,14 5 976 0 0,-14-3-880 0 0,0-1 0 0 0,0-1 0 0 0,0 1 0 0 0,0 0 0 0 0,0 0 0 0 0,1-1 0 0 0,-1 1 0 0 0,0-1 0 0 0,0 0 0 0 0,4 0 0 0 0,-4 0-85 0 0,0 0 32 0 0,0 0-18 0 0,-1 0 50 0 0,0 0 3 0 0,0 0-62 0 0,2 0-16 0 0,3-1 0 0 0,6-9 0 0 0,-10 9 0 0 0,-1-1 0 0 0,1 1 11 0 0,-1-1 32 0 0,6-9 55 0 0,-7 11 20 0 0,12-16-126 0 0,-11 16 217 0 0,-1-1-128 0 0,1 0-65 0 0,0-1-16 0 0,0 1 0 0 0,1 0 11 0 0,-2 0 31 0 0,2-1-65 0 0,1-1-149 0 0,-2-11 306 0 0,0 10-115 0 0,0-22-47 0 0,-1 24 62 0 0,0 1-1 0 0,0-1 1 0 0,0 1 0 0 0,0 0-1 0 0,-1-1 1 0 0,1 1 0 0 0,0-1-1 0 0,-1 1 1 0 0,1 0 0 0 0,-1-1-1 0 0,0 1 1 0 0,1 0 0 0 0,-1-1-1 0 0,-1 0 1 0 0,-1-1 46 0 0,2 1 170 0 0,-1 1 1 0 0,0-1-1 0 0,0 0 1 0 0,0 1-1 0 0,0-1 0 0 0,-1 1 1 0 0,1-1-1 0 0,0 1 1 0 0,-4-1-1 0 0,5 1-250 0 0,-4-2 87 0 0,1 1 0 0 0,-1 0 0 0 0,1 0 1 0 0,-1 0-1 0 0,0 0 0 0 0,0 1 0 0 0,0 0 0 0 0,0 0 0 0 0,0 0 0 0 0,0 0 0 0 0,0 1 0 0 0,0 0 1 0 0,0 0-1 0 0,-9 2 0 0 0,12-2-38 0 0,1 1 1 0 0,-1 0-1 0 0,0 0 1 0 0,1 0-1 0 0,-1 0 1 0 0,1 0 0 0 0,-1 0-1 0 0,1 0 1 0 0,-1 0-1 0 0,1 1 1 0 0,0-1-1 0 0,0 1 1 0 0,-1-1-1 0 0,1 1 1 0 0,0-1-1 0 0,1 1 1 0 0,-1 0 0 0 0,-1 3-1 0 0,0-3-1248 0 0,1 1 0 0 0,0 0 0 0 0,-1 0 0 0 0,2 0 0 0 0,-3 6 0 0 0,3-8-456 0 0</inkml:trace>
</inkml:ink>
</file>

<file path=ppt/ink/ink6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16.859"/>
    </inkml:context>
    <inkml:brush xml:id="br0">
      <inkml:brushProperty name="width" value="0.025" units="cm"/>
      <inkml:brushProperty name="height" value="0.025" units="cm"/>
      <inkml:brushProperty name="color" value="#FA9F1A"/>
    </inkml:brush>
  </inkml:definitions>
  <inkml:trace contextRef="#ctx0" brushRef="#br0">29 145 9527 0 0,'0'0'9440'0'0,"1"0"-9357"0"0,-1-1-67 0 0,1 1 1 0 0,-1-1 0 0 0,1 1-1 0 0,-1-1 1 0 0,1 0-1 0 0,-1 1 1 0 0,0-1 0 0 0,1 0-1 0 0,-1 1 1 0 0,0-1-1 0 0,0 0 1 0 0,1 1-1 0 0,-1-1 1 0 0,0-1 0 0 0,7-17 387 0 0,-7 17 2272 0 0,-2-1-2543 0 0,-1-1 1 0 0,0 1-1 0 0,0-1 0 0 0,-6-4 0 0 0,-11-15-230 0 0,19 22 73 0 0,1-1 0 0 0,0 1 0 0 0,0-1-1 0 0,0 1 1 0 0,0-1 0 0 0,0 1-1 0 0,0-1 1 0 0,0 1 0 0 0,0 0 0 0 0,1-1-1 0 0,-1 1 1 0 0,0-1 0 0 0,1 1-1 0 0,-1 0 1 0 0,1-1 0 0 0,0 1-1 0 0,1-2 1 0 0,0-1 11 0 0,-1 2-7 0 0,1-1 0 0 0,-1 1 0 0 0,1 0 1 0 0,0 0-1 0 0,-1-1 0 0 0,1 1 0 0 0,0 0 0 0 0,4-2 0 0 0,-4 3 35 0 0,0-1 0 0 0,1 1 0 0 0,-1 0 0 0 0,1 0 0 0 0,-1 0 0 0 0,1 0 0 0 0,-1 1 0 0 0,1-1 0 0 0,-1 1 0 0 0,1-1 0 0 0,0 1 0 0 0,-1 0 0 0 0,1 0 0 0 0,0 0 0 0 0,-1 0 0 0 0,1 1 0 0 0,0-1 0 0 0,3 2 0 0 0,20 0 92 0 0,-24-2-107 0 0,1 1 0 0 0,-2-1 0 0 0,13-6 0 0 0,-8 4 10 0 0,-5 2 2 0 0,0-1 0 0 0,0 1-1 0 0,1 0 1 0 0,-1-1-1 0 0,0 1 1 0 0,0 0-1 0 0,1 0 1 0 0,-1-1 0 0 0,0 1-1 0 0,1 0 1 0 0,-1 0-1 0 0,0 0 1 0 0,0 1-1 0 0,1-1 1 0 0,-1 0 0 0 0,0 0-1 0 0,2 1 1 0 0,1 0 64 0 0,-3 0-37 0 0,10 5 411 0 0,-10-5-393 0 0,0 0 0 0 0,1 0 0 0 0,-1 0 0 0 0,0 1-1 0 0,0-1 1 0 0,0 0 0 0 0,0 0 0 0 0,0 1 0 0 0,-1-1 0 0 0,1 1-1 0 0,0-1 1 0 0,-1 1 0 0 0,1-1 0 0 0,-1 1 0 0 0,1-1 0 0 0,-1 1-1 0 0,0-1 1 0 0,1 4 0 0 0,-1-3-57 0 0,2 0 45 0 0,-2 8 38 0 0,1-4 90 0 0,-3 5 505 0 0,2-11-625 0 0,0 1 11 0 0,-1 0 0 0 0,-17 38 1348 0 0,8-26-1112 0 0,10-13-220 0 0,-6 5 144 0 0,4-3-224 0 0,1-2 11 0 0,0 1 31 0 0,0-1-20 0 0,-1 1 34 0 0,0 0-18 0 0,1-1-1 0 0,-1 1 1 0 0,0-1-1 0 0,1 0 1 0 0,-1 1-1 0 0,1-1 1 0 0,-1 0-1 0 0,0 0 1 0 0,1 0 0 0 0,-3-1-1 0 0,2 1-37 0 0,-7 0-32 0 0,0-1 0 0 0,0 0-1 0 0,-12-4 1 0 0,11 3 25 0 0,9 0 4 0 0,-14 1 219 0 0,14 1-194 0 0,0 0 20 0 0,0 0-31 0 0,-1 0-721 0 0</inkml:trace>
</inkml:ink>
</file>

<file path=ppt/ink/ink6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49.317"/>
    </inkml:context>
    <inkml:brush xml:id="br0">
      <inkml:brushProperty name="width" value="0.025" units="cm"/>
      <inkml:brushProperty name="height" value="0.025" units="cm"/>
      <inkml:brushProperty name="color" value="#FA9F1A"/>
    </inkml:brush>
  </inkml:definitions>
  <inkml:trace contextRef="#ctx0" brushRef="#br0">191 90 1375 0 0,'0'0'19927'0'0,"2"-16"-18638"0"0,-1 6-1131 0 0,-1 8-116 0 0,0 0 0 0 0,0 1 0 0 0,0-1 1 0 0,0 0-1 0 0,0 0 0 0 0,0 0 0 0 0,0 1 0 0 0,-1-1 0 0 0,1 0 1 0 0,-1 1-1 0 0,1-1 0 0 0,-1 0 0 0 0,0 1 0 0 0,0-1 0 0 0,1 1 1 0 0,-2-3-1 0 0,-5-7 1584 0 0,7 10-1471 0 0,-9-10 832 0 0,9 11-934 0 0,-23-4 231 0 0,12 2-147 0 0,6 1-129 0 0,0 0 1 0 0,0 1-1 0 0,0-1 1 0 0,1 1 0 0 0,-10 0-1 0 0,10 0-30 0 0,3 0 10 0 0,0 0 1 0 0,1 0-1 0 0,-1 0 1 0 0,0 0-1 0 0,0 0 0 0 0,1 0 1 0 0,-1 1-1 0 0,0-1 1 0 0,0 0-1 0 0,1 1 1 0 0,-1-1-1 0 0,0 0 1 0 0,1 1-1 0 0,-1-1 1 0 0,0 1-1 0 0,1-1 0 0 0,-1 1 1 0 0,1-1-1 0 0,-2 2 1 0 0,1-1-11 0 0,0 0-20 0 0,-1 0 31 0 0,1 0 11 0 0,0 0 0 0 0,-1 0 0 0 0,1 0 0 0 0,-1 0 0 0 0,1 1 13 0 0,-1-1 0 0 0,0 0-1 0 0,0 0 1 0 0,0 0 0 0 0,0 0 0 0 0,-1 0 0 0 0,1 0-1 0 0,0 0 1 0 0,-4 0 0 0 0,2-1-6 0 0,-6 3 64 0 0,-8 12-21 0 0,17-14-74 0 0,0-1 17 0 0,1 0 0 0 0,-1 1 0 0 0,1-1 0 0 0,-1 0 1 0 0,1 1-1 0 0,-1-1 0 0 0,1 0 0 0 0,0 1 0 0 0,-1-1 1 0 0,1 0-1 0 0,-1 1 0 0 0,1-1 0 0 0,0 1 0 0 0,-1-1 0 0 0,1 1 1 0 0,0-1-1 0 0,0 1 0 0 0,-1-1 0 0 0,1 1 0 0 0,0-1 0 0 0,0 1 1 0 0,0 0-1 0 0,-1 1-17 0 0,0-1 2 0 0,1 0 1 0 0,0 0 0 0 0,-1 1-1 0 0,1-1 1 0 0,0 0-1 0 0,0 1 1 0 0,0-1 0 0 0,0 1-1 0 0,0-1 1 0 0,0 0 0 0 0,0 1-1 0 0,1-1 1 0 0,-1 2-1 0 0,2 2-33 0 0,0 0-1 0 0,1-1 0 0 0,-1 1 0 0 0,5 4 0 0 0,-7-8 37 0 0,1 0 0 0 0,-1 0-1 0 0,1 0 1 0 0,0 0 0 0 0,-1-1 0 0 0,1 1-1 0 0,0 0 1 0 0,0-1 0 0 0,-1 1 0 0 0,1 0-1 0 0,0-1 1 0 0,0 1 0 0 0,1 0 0 0 0,30 6-267 0 0,-30-7 244 0 0,1 0 31 0 0,-1 1 11 0 0,0-1 11 0 0,0 0 31 0 0,1 1-31 0 0,-1-1-11 0 0,0 0 0 0 0,25 2-64 0 0,-13 1 96 0 0,-10-2-18 0 0,0-1 1 0 0,1 1-1 0 0,-1 0 0 0 0,0-1 0 0 0,10 0 0 0 0,-13 0 37 0 0,-1 0-33 0 0,1 0 1 0 0,-1 0 0 0 0,0 0 0 0 0,0 1 0 0 0,1-1-1 0 0,-1 0 1 0 0,0 0 0 0 0,0 0 0 0 0,1 0 0 0 0,-1 0 0 0 0,0 0-1 0 0,1-1 1 0 0,-1 1 0 0 0,0 0 0 0 0,0 0 0 0 0,1 0 0 0 0,-1 0-1 0 0,0 0 1 0 0,0 0 0 0 0,1 0 0 0 0,-1 0 0 0 0,0-1 0 0 0,0 1-1 0 0,0 0 1 0 0,1 0 0 0 0,-1 0 0 0 0,0 0 0 0 0,0-1-1 0 0,0 1 1 0 0,0 0 0 0 0,1 0 0 0 0,-1-1 0 0 0,0 1 0 0 0,0 0-1 0 0,0 0 1 0 0,0-1 0 0 0,1 0-19 0 0,1-1 0 0 0,-1 1 0 0 0,0 0 0 0 0,-1-1 0 0 0,1 1 0 0 0,12-18-2585 0 0,-9 10-5567 0 0</inkml:trace>
</inkml:ink>
</file>

<file path=ppt/ink/ink6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46.238"/>
    </inkml:context>
    <inkml:brush xml:id="br0">
      <inkml:brushProperty name="width" value="0.025" units="cm"/>
      <inkml:brushProperty name="height" value="0.025" units="cm"/>
      <inkml:brushProperty name="color" value="#FA9F1A"/>
    </inkml:brush>
  </inkml:definitions>
  <inkml:trace contextRef="#ctx0" brushRef="#br0">184 26 3679 0 0,'0'0'15528'0'0,"-13"-7"-12912"0"0,10 6-2222 0 0,1 1-260 0 0,1 0 1 0 0,0 0-1 0 0,0-1 1 0 0,0 1 0 0 0,0-1-1 0 0,0 1 1 0 0,0-1-1 0 0,0 1 1 0 0,0-1-1 0 0,0 1 1 0 0,0-1-1 0 0,0 0 1 0 0,-1-1-1 0 0,2 2 90 0 0,-4-1 3 0 0,2 0-227 0 0,1 1 11 0 0,0 0 31 0 0,-3-2 11 0 0,-12-2 33 0 0,14 4-86 0 0,0 0 0 0 0,-1-1 35 0 0,0 1 26 0 0,-13 6-29 0 0,-19 10-96 0 0,29-14 64 0 0,2 0 0 0 0,1-1 0 0 0,-1 1 0 0 0,0 0 0 0 0,1 0 0 0 0,-1 0 0 0 0,1 0 0 0 0,-1 1 0 0 0,1-1 0 0 0,-5 6 0 0 0,6-7-20 0 0,1 1 1 0 0,-1 0-1 0 0,1-1 0 0 0,0 1 1 0 0,0 0-1 0 0,-1 0 0 0 0,1 0 1 0 0,0 0-1 0 0,1 0 0 0 0,-1 0 0 0 0,0 0 1 0 0,1 0-1 0 0,-1 0 0 0 0,1 0 1 0 0,-1 0-1 0 0,1 0 0 0 0,0 1 0 0 0,0-1 1 0 0,0 0-1 0 0,0 0 0 0 0,0 0 1 0 0,1 0-1 0 0,-1 1 0 0 0,1-1 1 0 0,-1 0-1 0 0,2 2 0 0 0,-2-2-1 0 0,1-1-1 0 0,-1 1 1 0 0,1-1 0 0 0,-1 0-1 0 0,1 1 1 0 0,0-1-1 0 0,0 0 1 0 0,-1 0 0 0 0,1 0-1 0 0,0 1 1 0 0,0-1-1 0 0,0 0 1 0 0,0 0 0 0 0,0 0-1 0 0,1-1 1 0 0,-1 1-1 0 0,0 0 1 0 0,0 0 0 0 0,2 0-1 0 0,-2 0 22 0 0,1 0 0 0 0,-1-1 0 0 0,1 1 0 0 0,-1-1 0 0 0,1 1 0 0 0,0-1 0 0 0,-1 0 0 0 0,1 1 0 0 0,-1-1 0 0 0,1 0 0 0 0,0 0 0 0 0,-1 0 0 0 0,1 0 0 0 0,0-1 0 0 0,-1 1 0 0 0,1 0 0 0 0,-1-1 0 0 0,1 1 0 0 0,2-2 0 0 0,1 1 0 0 0,-3 0 0 0 0,3-2 0 0 0,-4 2 0 0 0,0 1 0 0 0,-1-1 0 0 0,1 1 0 0 0,0 0 0 0 0,0-1 0 0 0,0 1 0 0 0,-1 0 0 0 0,1-1 0 0 0,0 1 0 0 0,0 0 0 0 0,0 0 0 0 0,0-1 0 0 0,-1 1 0 0 0,1 0 0 0 0,0 0 0 0 0,0 0 0 0 0,1 0 0 0 0,8-2 0 0 0,1-2 0 0 0,13-5 0 0 0,-12 2 216 0 0,-10 6-199 0 0,-2 1 293 0 0,30-28 64 0 0,-28 26-494 0 0,-1 1-1 0 0,0-1 1 0 0,0 1-1 0 0,0-1 0 0 0,0 0 1 0 0,0 0-1 0 0,0 0 1 0 0,0 1-1 0 0,-1-1 0 0 0,1 0 1 0 0,-1 0-1 0 0,1-3 0 0 0,-1 3-1484 0 0</inkml:trace>
</inkml:ink>
</file>

<file path=ppt/ink/ink6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53.621"/>
    </inkml:context>
    <inkml:brush xml:id="br0">
      <inkml:brushProperty name="width" value="0.025" units="cm"/>
      <inkml:brushProperty name="height" value="0.025" units="cm"/>
      <inkml:brushProperty name="color" value="#FA9F1A"/>
    </inkml:brush>
  </inkml:definitions>
  <inkml:trace contextRef="#ctx0" brushRef="#br0">278 112 2303 0 0,'0'0'16472'0'0,"11"-18"-14840"0"0,-11 16-1430 0 0,1 1 0 0 0,-1 0 0 0 0,0-1 1 0 0,0 1-1 0 0,0-1 0 0 0,0 1 0 0 0,0-1 0 0 0,0 1 0 0 0,-1 0 0 0 0,1-1 0 0 0,0 1 0 0 0,-1-1 0 0 0,0-1 0 0 0,1 3-47 0 0,-15-14 1954 0 0,15 13-2087 0 0,-1 1 20 0 0,0-2-20 0 0,0 1 31 0 0,0 1 12 0 0,-11-9 415 0 0,0 0 0 0 0,-17-8-1 0 0,20 13-414 0 0,4 2 31 0 0,-1-1 0 0 0,0 1 0 0 0,1 0-1 0 0,-1 0 1 0 0,0 1 0 0 0,-10-1 0 0 0,12 1-114 0 0,-1 1 0 0 0,0 1 0 0 0,0-1-1 0 0,1 1 1 0 0,-1-1 0 0 0,0 1 0 0 0,-6 3 0 0 0,8-3 4 0 0,0 0 1 0 0,0 0 0 0 0,0-1 0 0 0,1 1 0 0 0,-1-1 0 0 0,0 0-1 0 0,0 1 1 0 0,-5-2 0 0 0,1 1-46 0 0,-1 0 1 0 0,1 0-1 0 0,0 1 0 0 0,0 0 1 0 0,0 0-1 0 0,-8 2 0 0 0,14-2-3 0 0,0-1 39 0 0,0 0 0 0 0,0 0 1 0 0,0 1-1 0 0,0-1 0 0 0,0 1 0 0 0,0-1 0 0 0,1 1 1 0 0,-1-1-1 0 0,0 1 0 0 0,0-1 0 0 0,0 1 0 0 0,1 0 0 0 0,-1-1 1 0 0,0 1-1 0 0,1 0 0 0 0,-1-1 0 0 0,1 1 0 0 0,-1 1 0 0 0,0-1-19 0 0,1 0-10 0 0,-1 0 0 0 0,0 0 0 0 0,1 1 1 0 0,-1-1-1 0 0,0 0 0 0 0,1 1 0 0 0,0-1 1 0 0,-1 1-1 0 0,1-1 0 0 0,0 0 0 0 0,0 1 0 0 0,0-1 1 0 0,0 1-1 0 0,0-1 0 0 0,0 1 0 0 0,0-1 1 0 0,0 1-1 0 0,0-1 0 0 0,1 0 0 0 0,-1 1 0 0 0,1-1 1 0 0,-1 0-1 0 0,2 2 0 0 0,-2-3-28 0 0,0 1 0 0 0,1 0 64 0 0,2 2-8 0 0,-5-4-34 0 0,20 11-60 0 0,-18-10 58 0 0,2 1 48 0 0,0 0 12 0 0,0 0 0 0 0,0-1 11 0 0,-2 1 31 0 0,1 0-20 0 0,0 0 20 0 0,-1 0-19 0 0,0-1 37 0 0,0-1 1 0 0,-7 18 150 0 0,5-5-499 0 0,2-10 288 0 0,0 0 0 0 0,0 0-11 0 0,0-1-31 0 0,0 2 28 0 0,0 1 23 0 0,7 17-98 0 0,-6-20 47 0 0,-1 0 20 0 0,1 0-20 0 0,-1 0 20 0 0,1-1-20 0 0,-1 1 20 0 0,1 0-32 0 0,0 0-22 0 0,-1-1-16 0 0,1 0 7 0 0,-1 1-14 0 0,12 0 52 0 0,-10-1 47 0 0,0-1 0 0 0,0 1 0 0 0,-1 0 11 0 0,33-14 362 0 0,-1 3-181 0 0,-12 4-192 0 0,-20 6 0 0 0,18-6 0 0 0,-17 7 0 0 0,2-1 0 0 0,15-2 0 0 0,-1 2 64 0 0,-17 0-60 0 0,40 1 120 0 0,-41 1-114 0 0,1 0 23 0 0,8-2-1 0 0,-9 1 10 0 0,1 0-42 0 0,-1-1-64 0 0,2 0-1853 0 0,-1-1 389 0 0</inkml:trace>
</inkml:ink>
</file>

<file path=ppt/ink/ink6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35.807"/>
    </inkml:context>
    <inkml:brush xml:id="br0">
      <inkml:brushProperty name="width" value="0.025" units="cm"/>
      <inkml:brushProperty name="height" value="0.025" units="cm"/>
      <inkml:brushProperty name="color" value="#FA9F1A"/>
    </inkml:brush>
  </inkml:definitions>
  <inkml:trace contextRef="#ctx0" brushRef="#br0">216 173 919 0 0,'3'-9'20192'0'0,"-3"7"-20058"0"0,0 1-1 0 0,0-1 0 0 0,1 0 1 0 0,-1 0-1 0 0,1 0 1 0 0,-1 0-1 0 0,1 0 1 0 0,0 0-1 0 0,0 1 0 0 0,0-1 1 0 0,2-2-1 0 0,-2 2 8 0 0,0 0-1 0 0,0 0 1 0 0,0 0 0 0 0,0 0-1 0 0,0-1 1 0 0,0 1-1 0 0,0 0 1 0 0,-1 0-1 0 0,1 0 1 0 0,-1-1 0 0 0,1-3-1 0 0,0-6 608 0 0,-1 10-602 0 0,1-1 1 0 0,-1 1 0 0 0,0-1 0 0 0,0 0-1 0 0,0 1 1 0 0,-1-1 0 0 0,1 1 0 0 0,0-1 0 0 0,-1 1-1 0 0,0 0 1 0 0,0-1 0 0 0,0 1 0 0 0,0-1-1 0 0,0 1 1 0 0,0 0 0 0 0,-2-3 0 0 0,3 5 219 0 0,-1-2-306 0 0,1 1-1 0 0,-1-1 1 0 0,0 1-1 0 0,1-1 1 0 0,-1 1-1 0 0,0 0 1 0 0,0-1-1 0 0,0 1 1 0 0,-1 0-1 0 0,1-1 1 0 0,0 1-1 0 0,0 0 1 0 0,-1 0-1 0 0,1 0 1 0 0,0 0-1 0 0,-1 0 1 0 0,-2-1-1 0 0,-1 0-14 0 0,1-1 1 0 0,-1 1-1 0 0,0 0 0 0 0,0 1 1 0 0,0-1-1 0 0,0 1 0 0 0,-1 0 1 0 0,-4-1-1 0 0,-14-4-27 0 0,21 5-15 0 0,-1-1 0 0 0,1 1 1 0 0,-1 0-1 0 0,1 0 0 0 0,-1 1 0 0 0,0-1 1 0 0,1 1-1 0 0,-1 0 0 0 0,0 0 1 0 0,1 0-1 0 0,-1 0 0 0 0,0 0 1 0 0,-4 2-1 0 0,6-1-14 0 0,0-1-31 0 0,-22 10-97 0 0,15-6 111 0 0,7-3 18 0 0,0 0 0 0 0,0 0 0 0 0,0 0 0 0 0,0 0 0 0 0,0 0 0 0 0,0 1 0 0 0,0-1-1 0 0,0 1 1 0 0,0-1 0 0 0,-1 3 0 0 0,1-2-28 0 0,0 0 0 0 0,1 0 0 0 0,0 0 0 0 0,-1 0 0 0 0,1 0-1 0 0,0 0 1 0 0,0 0 0 0 0,0 0 0 0 0,0 1 0 0 0,0-1 0 0 0,1 0 0 0 0,-1 3-1 0 0,0-1 15 0 0,1 0-7 0 0,-1 0 0 0 0,1 0 0 0 0,0-1 1 0 0,0 1-1 0 0,0 0 0 0 0,0 0 0 0 0,1 0 0 0 0,-1 0 1 0 0,1-1-1 0 0,0 1 0 0 0,0 0 0 0 0,1-1 0 0 0,-1 1 1 0 0,1-1-1 0 0,3 7 0 0 0,-2-6 5 0 0,0 0 1 0 0,1 0-1 0 0,0 0 1 0 0,7 7-1 0 0,-10-10 26 0 0,1 0 0 0 0,-1 0 0 0 0,1 1 0 0 0,-1-1 0 0 0,1 0 0 0 0,-1 0 0 0 0,1 0 0 0 0,0 0 0 0 0,0 0 0 0 0,0-1 0 0 0,0 1 0 0 0,0-1 0 0 0,0 0 0 0 0,0 0 0 0 0,0-1 0 0 0,1 1 0 0 0,-1 0 0 0 0,3-1 11 0 0,0-1-34 0 0,14-9 163 0 0,-1 1-140 0 0,-16 9 0 0 0,0 1 0 0 0,0-1 0 0 0,0 0 0 0 0,0 1 0 0 0,0-1 0 0 0,0 1 0 0 0,-1 0-11 0 0,16 0-51 0 0,33 2-212 0 0,-48-2 232 0 0,0 1 31 0 0,0-1 11 0 0,0 1 0 0 0,0-1 0 0 0,0 0 0 0 0,0 0-11 0 0,0 1-31 0 0,0-1 31 0 0,-1 0 18 0 0,0 0-1 0 0,0-1 1 0 0,0 1-1 0 0,0 0 1 0 0,0 0-1 0 0,0-1 1 0 0,0 1 0 0 0,0-1-1 0 0,0 1 1 0 0,0-1-1 0 0,0 1 1 0 0,-1-1-1 0 0,1 1 1 0 0,0-1-1 0 0,0 0 1 0 0,-1 1 0 0 0,1-1-1 0 0,0 0 1 0 0,-1 0-1 0 0,1 1 1 0 0,-1-1-1 0 0,1 0 1 0 0,0-1-1 0 0,5-12 168 0 0,11-23-57 0 0,-16 34-85 0 0,0 1 0 0 0,-1 0-1 0 0,1-1 1 0 0,-1 1 0 0 0,0-1 0 0 0,1 1 0 0 0,-1 0-1 0 0,0-1 1 0 0,0 1 0 0 0,-1-1 0 0 0,1-2-1 0 0,-1 4-9 0 0,1 0 20 0 0,-1 0-46 0 0,1 1-65 0 0</inkml:trace>
</inkml:ink>
</file>

<file path=ppt/ink/ink6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40.341"/>
    </inkml:context>
    <inkml:brush xml:id="br0">
      <inkml:brushProperty name="width" value="0.025" units="cm"/>
      <inkml:brushProperty name="height" value="0.025" units="cm"/>
      <inkml:brushProperty name="color" value="#FA9F1A"/>
    </inkml:brush>
  </inkml:definitions>
  <inkml:trace contextRef="#ctx0" brushRef="#br0">46 111 1375 0 0,'0'0'17426'0'0,"3"15"-17020"0"0,-2-13-352 0 0,15 37 1204 0 0,-16-39-1034 0 0,4 19 2792 0 0,-3-18-2989 0 0,0 3 97 0 0,1-1-55 0 0,-1 1 0 0 0,0-1 0 0 0,0 1 0 0 0,0-1 0 0 0,-1 1 0 0 0,1-1 0 0 0,-1 1-1 0 0,0 0 1 0 0,0 3 0 0 0,0 1 81 0 0,0-6-141 0 0,0-1 0 0 0,0 1-1 0 0,1-1 1 0 0,-1 0 0 0 0,1 1-1 0 0,0-1 1 0 0,-1 0 0 0 0,1 1-1 0 0,0-1 1 0 0,0 0-1 0 0,-1 0 1 0 0,1 1 0 0 0,0-1-1 0 0,2 1 1 0 0,0 0-8 0 0,-1 0 0 0 0,1 0 0 0 0,-1-1-1 0 0,1 1 1 0 0,0-1 0 0 0,0 0 0 0 0,0 0 0 0 0,0 0-1 0 0,0 0 1 0 0,0 0 0 0 0,0-1 0 0 0,0 1 0 0 0,0-1-1 0 0,5 0 1 0 0,4 0 66 0 0,11-3 54 0 0,-20 2-73 0 0,0 0 0 0 0,0 0 0 0 0,0 0 0 0 0,0 0 0 0 0,0-1 0 0 0,4-2 0 0 0,1-6 429 0 0,-7 8-423 0 0,0 1-41 0 0,0 0 1 0 0,-1 0-1 0 0,1-1 1 0 0,0 1-1 0 0,0 0 1 0 0,-1 0-1 0 0,1-1 0 0 0,-1 1 1 0 0,0-1-1 0 0,1 1 1 0 0,-1-3-1 0 0,1 2 5 0 0,-1-1-1 0 0,1 1 0 0 0,0-1 0 0 0,-1 1 0 0 0,1-1 0 0 0,0 1 1 0 0,1 0-1 0 0,-1-1 0 0 0,3-2 0 0 0,1-5-68 0 0,0 1 1 0 0,7-17-1 0 0,-11 21 74 0 0,0 0 0 0 0,0 0-1 0 0,0 0 1 0 0,-1 0 0 0 0,0 0-1 0 0,0 0 1 0 0,0 0 0 0 0,0 0 0 0 0,-1 0-1 0 0,0 0 1 0 0,0 0 0 0 0,0 0-1 0 0,-1 0 1 0 0,0 0 0 0 0,0 0 0 0 0,0 1-1 0 0,0-1 1 0 0,-1 1 0 0 0,1 0 0 0 0,-1-1-1 0 0,0 1 1 0 0,-1 0 0 0 0,1 1-1 0 0,-5-5 1 0 0,2 4-2 0 0,0-1 1 0 0,1 2-1 0 0,-2-1 0 0 0,1 1 1 0 0,0 0-1 0 0,-1 0 0 0 0,1 0 1 0 0,-9-1-1 0 0,-4 1-142 0 0,15 2 66 0 0,-1 1 0 0 0,1-1 0 0 0,-1 1 0 0 0,1-1 1 0 0,0 2-1 0 0,-1-1 0 0 0,-7 1 0 0 0,-7 9-145 0 0,17-8 176 0 0,0 1-41 0 0,-1-1 0 0 0,1 1 0 0 0,-1 0 0 0 0,1-1 0 0 0,0 1 0 0 0,0 0 0 0 0,-2 5 0 0 0,3-6 52 0 0,0-4-19 0 0,1 4-12 0 0,-5 33 5 0 0,4-33 39 0 0,1 0 0 0 0,0 0 0 0 0,0 0-11 0 0,0-2-31 0 0,0 2 31 0 0,-1 0-1 0 0,1 0-36 0 0,0 16 36 0 0,-1 5 12 0 0,1-21 0 0 0,0 0 0 0 0,0 10 137 0 0,-1-10-108 0 0,1-1-1 0 0,-1 0 1 0 0,0 1-1 0 0,0-1 0 0 0,0 0 1 0 0,0 1-1 0 0,0-1 1 0 0,0 0-1 0 0,-1 0 0 0 0,1 0 1 0 0,0 0-1 0 0,-1 0 1 0 0,1-1-1 0 0,0 1 0 0 0,-3 1 1 0 0,2-1-13 0 0,-10 6-87 0 0,12-7 1 0 0,2 0-1254 0 0,0 1 1265 0 0,16-1-44 0 0,-13 0-2316 0 0</inkml:trace>
</inkml:ink>
</file>

<file path=ppt/ink/ink6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36.234"/>
    </inkml:context>
    <inkml:brush xml:id="br0">
      <inkml:brushProperty name="width" value="0.025" units="cm"/>
      <inkml:brushProperty name="height" value="0.025" units="cm"/>
      <inkml:brushProperty name="color" value="#FA9F1A"/>
    </inkml:brush>
  </inkml:definitions>
  <inkml:trace contextRef="#ctx0" brushRef="#br0">0 190 7631 0 0,'0'0'7200'0'0,"7"23"-3110"0"0,-4-18-3955 0 0,0 0 0 0 0,0 0 0 0 0,0-1 0 0 0,1 1 0 0 0,4 4 0 0 0,-7-7 141 0 0,0-1-242 0 0,-1 0 1 0 0,1 0 0 0 0,-1 0-1 0 0,1 0 1 0 0,-1-1 0 0 0,1 1 0 0 0,0 0-1 0 0,-1-1 1 0 0,1 1 0 0 0,0 0-1 0 0,-1-1 1 0 0,1 1 0 0 0,0-1-1 0 0,0 1 1 0 0,0-1 0 0 0,-1 1-1 0 0,1-1 1 0 0,0 1 0 0 0,0-1-1 0 0,0 0 1 0 0,0 0 0 0 0,0 1-1 0 0,1-1 1 0 0,-1 0-24 0 0,3 0 63 0 0,-1 0 0 0 0,0 0 0 0 0,0 0 0 0 0,0 0 0 0 0,1-1 0 0 0,-1 1 0 0 0,0-1 0 0 0,0 0 0 0 0,0 0 0 0 0,0 0 0 0 0,3-2 0 0 0,3-1-75 0 0,-1-1 0 0 0,0 0 1 0 0,12-8-1 0 0,-15 9-109 0 0,-2 1 100 0 0,1 0 0 0 0,0 0 0 0 0,0 0 0 0 0,0 1 0 0 0,0 0 0 0 0,0 0 0 0 0,1 0 0 0 0,4-1 0 0 0,-6 2 57 0 0,-1 0 0 0 0,1 0 1 0 0,0 0-1 0 0,-1-1 0 0 0,1 1 0 0 0,-1-1 0 0 0,0 1 0 0 0,1-1 0 0 0,-1 0 0 0 0,0 0 0 0 0,0 0 1 0 0,0 0-1 0 0,0 0 0 0 0,-1 0 0 0 0,1 0 0 0 0,2-5 0 0 0,-3 3-2 0 0,1 0 0 0 0,-1 0 0 0 0,1 0 0 0 0,-1-1 0 0 0,-1 1 0 0 0,1 0 0 0 0,0-1 0 0 0,-1-6-1 0 0,0 5 5 0 0,-1-13 41 0 0,1 17-90 0 0,-1 1 0 0 0,-3-22 1393 0 0,5 24-1468 0 0,1 1-1 0 0,-1 0 0 0 0,0 0 0 0 0,1 0 0 0 0,-1 0 0 0 0,0 0 0 0 0,0 0 0 0 0,0 0 1 0 0,-1 0-1 0 0,2 4 0 0 0,5 18-294 0 0,-7-24 338 0 0,1 7-153 0 0,4 13-38 0 0,-4-19 181 0 0,-1 0 19 0 0,1 0-25 0 0,-1 0 25 0 0,0-1-34 0 0,10 5-155 0 0,-6-4 209 0 0,-5 0 11 0 0,35-7-77 0 0,-32 6 69 0 0,1-1 0 0 0,-1 1 0 0 0,1 0 0 0 0,-1 0 0 0 0,70-7 0 0 0,-56 3 0 0 0,-13 2-8 0 0,1-1-1 0 0,0 1 0 0 0,-1-1 1 0 0,0 0-1 0 0,1 0 0 0 0,2-4 1 0 0,-5 6 4 0 0,2-5 39 0 0,-1-1 0 0 0,1 0 0 0 0,-1 0 0 0 0,-1 0 1 0 0,1 0-1 0 0,-1 0 0 0 0,0 0 0 0 0,-1 0 0 0 0,0 0 0 0 0,0-1 0 0 0,0 1 0 0 0,-4-13 0 0 0,4 18-35 0 0,-1 0 0 0 0,1 1 0 0 0,0-1 0 0 0,0 0 11 0 0,0 2 215 0 0,0 0-170 0 0,-1-1-60 0 0,1 1-89 0 0,0-2-2004 0 0</inkml:trace>
</inkml:ink>
</file>

<file path=ppt/ink/ink6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38.697"/>
    </inkml:context>
    <inkml:brush xml:id="br0">
      <inkml:brushProperty name="width" value="0.025" units="cm"/>
      <inkml:brushProperty name="height" value="0.025" units="cm"/>
      <inkml:brushProperty name="color" value="#FA9F1A"/>
    </inkml:brush>
  </inkml:definitions>
  <inkml:trace contextRef="#ctx0" brushRef="#br0">92 8 6127 0 0,'0'0'14084'0'0,"-8"8"-14000"0"0,-9 5-16 0 0,12-10-35 0 0,1 1-1 0 0,-1-1 1 0 0,1 1 0 0 0,0 0-1 0 0,0 0 1 0 0,-7 9-1 0 0,7-4-63 0 0,0 0 0 0 0,0 0 0 0 0,1 0 0 0 0,0 1 0 0 0,1-1-1 0 0,-2 16 1 0 0,2-15 25 0 0,1-7 5 0 0,0-2 0 0 0,1 0 1 0 0,0 0-1 0 0,-1 0 1 0 0,1 0-1 0 0,0 1 1 0 0,0-1-1 0 0,0 0 0 0 0,0 0 1 0 0,0 0-1 0 0,0 0 1 0 0,0 0-1 0 0,0 1 1 0 0,0-1-1 0 0,1 0 1 0 0,-1 0-1 0 0,1 1 1 0 0,-1-1-43 0 0,1 0 32 0 0,0 1 11 0 0,0 0 0 0 0,1 0 0 0 0,-1 0 0 0 0,1 0 0 0 0,-1 0 0 0 0,1-1 0 0 0,0 1 0 0 0,-1-1 0 0 0,1 1 0 0 0,0-1 0 0 0,0 0 0 0 0,0 0 0 0 0,0 0 0 0 0,0 0 0 0 0,1 0 0 0 0,-1 0 0 0 0,0 0 0 0 0,0-1 0 0 0,1 1 0 0 0,-1-1 0 0 0,0 0 0 0 0,1 0 0 0 0,-1 1 0 0 0,3-2 0 0 0,-1 1 0 0 0,8 0 1 0 0,-6 0 11 0 0,0-1 1 0 0,0 1 0 0 0,0 1 0 0 0,11 1-1 0 0,-15-2-12 0 0,0 1 0 0 0,1 0 0 0 0,-1 0 11 0 0,-2-1 32 0 0,2 0-33 0 0,2 1 2 0 0,0 0 0 0 0,0 0 0 0 0,0 0 0 0 0,0-1 0 0 0,1 0 0 0 0,-1 0 0 0 0,0 0 0 0 0,0 0-1 0 0,7-2 1 0 0,-9 1 12 0 0,0 0 0 0 0,0 0 0 0 0,-1 0 0 0 0,1 0 0 0 0,0 0-1 0 0,0 0 1 0 0,-1-1 0 0 0,1 1 0 0 0,0-1 0 0 0,1-2 0 0 0,1 0 13 0 0,5-4 50 0 0,-6 5-81 0 0,1 0 0 0 0,-1 0-1 0 0,0 0 1 0 0,0 0 0 0 0,0 0-1 0 0,-1-1 1 0 0,1 1 0 0 0,-1-1 0 0 0,0 0-1 0 0,0 0 1 0 0,0 0 0 0 0,0 0 0 0 0,-1 0-1 0 0,2-7 1 0 0,-2 3 66 0 0,-2 0 0 0 0,1 1 0 0 0,-1-1 0 0 0,0 1 0 0 0,0-1 0 0 0,-1 1 0 0 0,0-1 0 0 0,0 1 0 0 0,-4-8 0 0 0,6 13-72 0 0,-1 1 0 0 0,1 0 12 0 0,-1 0 36 0 0,1-1 23 0 0,-6-6 15 0 0,-1-1 361 0 0,-9-5-361 0 0,11 10-2544 0 0</inkml:trace>
</inkml:ink>
</file>

<file path=ppt/ink/ink6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51.564"/>
    </inkml:context>
    <inkml:brush xml:id="br0">
      <inkml:brushProperty name="width" value="0.025" units="cm"/>
      <inkml:brushProperty name="height" value="0.025" units="cm"/>
      <inkml:brushProperty name="color" value="#FA9F1A"/>
    </inkml:brush>
  </inkml:definitions>
  <inkml:trace contextRef="#ctx0" brushRef="#br0">13 145 1375 0 0,'0'0'19031'0'0,"-5"14"-18523"0"0,3-10-575 0 0,1 0 156 0 0,0 0 1 0 0,0 0-1 0 0,0 0 1 0 0,0 0-1 0 0,1 0 1 0 0,-1 0 0 0 0,1 6-1 0 0,0-10-147 0 0,1 2 3 0 0,-1 0 44 0 0,0 0 11 0 0,1 0-16 0 0,-1 0-48 0 0,0-1 81 0 0,1 0-29 0 0,-1 0 1 0 0,0 0-1 0 0,1 1 0 0 0,-1-1 1 0 0,1 0-1 0 0,-1 0 0 0 0,1 0 0 0 0,-1 0 1 0 0,1 0-1 0 0,0 1 0 0 0,-1-1 0 0 0,1-1 1 0 0,0 1-1 0 0,0 0 0 0 0,0 0 1 0 0,0 0-1 0 0,0 0 0 0 0,0-1 0 0 0,0 1 1 0 0,0 0-1 0 0,0-1 0 0 0,0 1 0 0 0,0-1 1 0 0,1 1-1 0 0,1 0 0 0 0,1 0 17 0 0,0 0-1 0 0,0 0 1 0 0,1 0 0 0 0,-1 0-1 0 0,0-1 1 0 0,1 1-1 0 0,-1-1 1 0 0,0 0 0 0 0,1-1-1 0 0,-1 1 1 0 0,0-1-1 0 0,1 0 1 0 0,-1 0-1 0 0,0 0 1 0 0,0 0 0 0 0,0-1-1 0 0,8-4 1 0 0,5-7 310 0 0,33-22-113 0 0,-42 29-175 0 0,-4 3 41 0 0,1-1 1 0 0,0 1-1 0 0,-1-1 1 0 0,0 0-1 0 0,7-9 1 0 0,-9 11 0 0 0,-1 0 1 0 0,0 0 0 0 0,0 1 0 0 0,0-1 0 0 0,0 0 0 0 0,-1 0 0 0 0,1 0 0 0 0,0 0-1 0 0,-1 0 1 0 0,1 0 0 0 0,-1 0 0 0 0,0 0 0 0 0,0 0 0 0 0,0 0 0 0 0,0 0 0 0 0,0-1-1 0 0,0 1 1 0 0,0 0 0 0 0,-1 0 0 0 0,0-3 0 0 0,0 4-58 0 0,1 1 58 0 0,-15-21 1154 0 0,4 10-912 0 0,7 8-272 0 0,1 0 0 0 0,0 0 0 0 0,0-1 0 0 0,-4-5 0 0 0,6 7 33 0 0,1 2-72 0 0,0 0 0 0 0,0 0 0 0 0,0 0 0 0 0,-1 0 1 0 0,1 0-1 0 0,0 0 0 0 0,0 0 0 0 0,0 0 0 0 0,0 0 0 0 0,0 0 1 0 0,0 0-1 0 0,0 0 0 0 0,0 0 0 0 0,0 0 0 0 0,0 0 1 0 0,0 0-1 0 0,0 0 0 0 0,0 0 0 0 0,0 0 0 0 0,0 0 0 0 0,0 0 1 0 0,0 0-1 0 0,0 0 0 0 0,0 0 0 0 0,0 0 0 0 0,0 0 1 0 0,0 0-1 0 0,0 0 0 0 0,0 0 0 0 0,0 0 0 0 0,0 0 0 0 0,0 0 1 0 0,0 0-1 0 0,0 0 0 0 0,0 0 0 0 0,0 0 0 0 0,0 0 1 0 0,0 0-1 0 0,0 0 0 0 0,0 1 0 0 0,0-1 0 0 0,0 0 0 0 0,-15-17-151 0 0,14 16 90 0 0,0 0 48 0 0,1 1 12 0 0,0 0 0 0 0,0 0 0 0 0,0 0 0 0 0,0 0 0 0 0,0 0 0 0 0,0 0 0 0 0,0 0 0 0 0,0 0 0 0 0,0 0 0 0 0,0 0 0 0 0,0 0 0 0 0,0 0 0 0 0,0 0 0 0 0,0 0 0 0 0,0 0 0 0 0,0 0 0 0 0,0 0 0 0 0,0 0 0 0 0,-1 0 0 0 0,1 0 0 0 0,0 1 0 0 0,0-1 0 0 0,0 0 0 0 0,0 0 0 0 0,0 0 0 0 0,0 0 0 0 0,0 0 0 0 0,0 0 0 0 0,0 0 0 0 0,0 0 0 0 0,0-1 0 0 0,0 1 0 0 0,0 0 0 0 0,0 0 0 0 0,0 0 0 0 0,0 0 0 0 0,0 0 0 0 0,0 0 0 0 0,0 0 0 0 0,0 0 0 0 0,-1 0 0 0 0,1 0 0 0 0,0 0 0 0 0,0 0 0 0 0,0 0 0 0 0,0 0 0 0 0,0 0 0 0 0,0 0 0 0 0,0 0 0 0 0,0 0 0 0 0,0 0 0 0 0,-3-6 0 0 0,0-5 0 0 0,0 7-740 0 0,15 20 0 0 0,-11-14 738 0 0,2 2-24 0 0,-1-1 0 0 0,1 1-1 0 0,0-1 1 0 0,0 0 0 0 0,0 0 0 0 0,0 0-1 0 0,0 0 1 0 0,1 0 0 0 0,-1-1 0 0 0,7 4-1 0 0,-7-5 4 0 0,0 0-1 0 0,-1 1 0 0 0,1-2 0 0 0,0 1 1 0 0,0 0-1 0 0,0 0 0 0 0,0-1 0 0 0,0 0 1 0 0,0 0-1 0 0,4 0 0 0 0,-5 0 24 0 0,-1 0 0 0 0,1 0 11 0 0,0 0 31 0 0,0-1-31 0 0,0 1-11 0 0,-1-1 0 0 0,1 0 11 0 0,-1 1 12 0 0,0-1 0 0 0,0 0 0 0 0,0 1-1 0 0,0-1 1 0 0,0 0 0 0 0,0 0 0 0 0,-1 1 0 0 0,1-1 0 0 0,0 0 0 0 0,-1 0 0 0 0,1 0 0 0 0,0 0 0 0 0,-1 0-1 0 0,1 0 1 0 0,-1 0 0 0 0,1 0 0 0 0,-1 0 0 0 0,0 0 0 0 0,1 0 0 0 0,-1-1 0 0 0,0 1 0 0 0,0 0 0 0 0,0 0 0 0 0,0 0-1 0 0,0 0 1 0 0,0 0 0 0 0,0-2 0 0 0,0-10 853 0 0,0 13-809 0 0,0-1-42 0 0,-9-14 1117 0 0,5 12-8929 0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54:56.539"/>
    </inkml:context>
    <inkml:brush xml:id="br0">
      <inkml:brushProperty name="width" value="0.05" units="cm"/>
      <inkml:brushProperty name="height" value="0.05" units="cm"/>
      <inkml:brushProperty name="color" value="#321304"/>
    </inkml:brush>
  </inkml:definitions>
  <inkml:trace contextRef="#ctx0" brushRef="#br0">106 433 2303 0 0,'0'0'11242'0'0,"8"-14"-11460"0"0,4 3-530 0 0,-6 24 3138 0 0,-6-12-2338 0 0,0-1 1 0 0,0 1 0 0 0,0 0-1 0 0,0 0 1 0 0,0-1 0 0 0,0 1-1 0 0,0 0 1 0 0,0 0 0 0 0,1-1-1 0 0,-1 1 1 0 0,0 0 0 0 0,1-1-1 0 0,-1 1 1 0 0,0 0 0 0 0,1-1-1 0 0,-1 1 1 0 0,1 0 0 0 0,-1-1-1 0 0,1 1 1 0 0,-1-1-1 0 0,2 1 1 0 0,4 7 377 0 0,-5-4-244 0 0,1-2-186 0 0,-2-1 14 0 0,1 1 52 0 0,0 0 17 0 0,-1 0 10 0 0,0-2-13 0 0,1 2-53 0 0,0 0 16 0 0,-1 0-33 0 0,1-1-10 0 0,-1 1 0 0 0,4 7 0 0 0,2 18 0 0 0,-5-25 0 0 0,-1 0 0 0 0,0-1 11 0 0,0 0 32 0 0,0 0-22 0 0,0 0 22 0 0,0 1-33 0 0,1-1-10 0 0,-1 1 0 0 0,0 0 0 0 0,0 0 0 0 0,1 0 0 0 0,-1 0 0 0 0,0-1 0 0 0,5 27-1325 0 0,-5-27 1368 0 0,0-1-120 0 0,0 0 0 0 0,0 0 0 0 0,0 1 1 0 0,0-1-1 0 0,0 0 0 0 0,0 0 1 0 0,0 1-1 0 0,0-1 0 0 0,0 0 0 0 0,1 1 1 0 0,-1-1-1 0 0,0 0 0 0 0,0 0 1 0 0,0 1-1 0 0,0-1 0 0 0,0 0 0 0 0,1 0 1 0 0,-1 0-1 0 0,0 1 0 0 0,0-1 1 0 0,0 0-1 0 0,1 0 0 0 0,-1 0 1 0 0,0 0-1 0 0,0 1 0 0 0,1-1 0 0 0,-1 0 1 0 0,0 0-1 0 0,0 0 0 0 0,1 0 1 0 0,-1 0-1 0 0,0 0 0 0 0,0 0 0 0 0,1 0 1 0 0,-1 0-1 0 0,0 1 0 0 0,0-1 1 0 0,1 0-1 0 0,-1-1 0 0 0,7-11-645 0 0,-7 11 789 0 0,-1-1 6 0 0,9-3 240 0 0,-8 4-377 0 0,9 19 1604 0 0,-9-11-1244 0 0,0-5-173 0 0,0 0 1 0 0,0 0-1 0 0,0 0 1 0 0,1 0-1 0 0,-1 0 0 0 0,1 0 1 0 0,0 0-1 0 0,-1 0 0 0 0,1 0 1 0 0,0 0-1 0 0,2 3 0 0 0,12 23 447 0 0,-12-23-333 0 0,0 0 1 0 0,0 0-1 0 0,0 1 1 0 0,-1-1-1 0 0,0 1 1 0 0,0 0-1 0 0,1 6 1 0 0,9 29 2618 0 0,5-3-2792 0 0,-7-15-62 0 0,5 17 262 0 0,-14-39-274 0 0,0 1-33 0 0,0 0 20 0 0,-1-2-30 0 0,0 0 0 0 0,0 0-1 0 0,0 1 1 0 0,0-1 0 0 0,0 0-1 0 0,0 0 1 0 0,0 1 0 0 0,0-1-1 0 0,0 0 1 0 0,0 0 0 0 0,1 0-1 0 0,-1 1 1 0 0,0-1 0 0 0,0 0-1 0 0,0 0 1 0 0,0 0 0 0 0,1 1-1 0 0,-1-1 1 0 0,0 0 0 0 0,0 0-1 0 0,1 0 1 0 0,-1 0 0 0 0,0 0-1 0 0,0 0 1 0 0,0 1 0 0 0,1-1 0 0 0,-1 0-1 0 0,0 0 1 0 0,0 0 0 0 0,1 0-1 0 0,-1 0 1 0 0,0 0 0 0 0,1 0-1 0 0,6-7-422 0 0,3-11 392 0 0,-7-2-32 0 0,2-34 1 0 0,1-11 115 0 0,2 30 15 0 0,-8 35 138 0 0,0-1-86 0 0,1 28-1464 0 0,1 52 607 0 0,-2-69 422 0 0,-1 10 2588 0 0,1-20-2200 0 0,0 0-1 0 0,0 0 1 0 0,0 0 0 0 0,0 0 0 0 0,0 0 0 0 0,0 0 0 0 0,0 0-1 0 0,0 0 1 0 0,0 0 0 0 0,0 0 0 0 0,0-1 0 0 0,0 1-1 0 0,0 0 1 0 0,0 0 0 0 0,0 0 0 0 0,0 0 0 0 0,0 0 0 0 0,0 0-1 0 0,0 0 1 0 0,0 0 0 0 0,0 0 0 0 0,0 0 0 0 0,0 0 0 0 0,0 0-1 0 0,0 0 1 0 0,0 0 0 0 0,1 0 0 0 0,-1 0 0 0 0,0 0-1 0 0,0 0 1 0 0,0 0 0 0 0,0 0 0 0 0,0 0 0 0 0,0 0 0 0 0,0 0-1 0 0,0 0 1 0 0,0 0 0 0 0,0 0 0 0 0,0 0 0 0 0,0 0 0 0 0,0 0-1 0 0,0 0 1 0 0,0 0 0 0 0,0 0 0 0 0,0 0 0 0 0,0 0 0 0 0,0 0-1 0 0,0 0 1 0 0,0 0 0 0 0,1 0 0 0 0,3-13-387 0 0,32-133 378 0 0,-34 158 2685 0 0,6 31-3235 0 0,-7-24 316 0 0,-1-12 144 0 0,0 1 0 0 0,1-1 1 0 0,0 1-1 0 0,1-1 0 0 0,2 8 0 0 0,-4-15 15 0 0,1 0-379 0 0,0-1 343 0 0,0 1 0 0 0,0-1-1 0 0,0 1 1 0 0,0-1 0 0 0,0 1-1 0 0,0-1 1 0 0,0 1 0 0 0,0-1-1 0 0,0 0 1 0 0,0 0 0 0 0,0 0-1 0 0,0 1 1 0 0,0-1 0 0 0,-1 0-1 0 0,1 0 1 0 0,0 0 0 0 0,-1 0-1 0 0,1 0 1 0 0,-1 0 0 0 0,1 0-1 0 0,-1-1 1 0 0,1 1 0 0 0,0-2 0 0 0,0-2 680 0 0,1 0 0 0 0,-1 1 0 0 0,0-1 0 0 0,-1 0 1 0 0,1-7-1 0 0,13 35 4 0 0,14 45-620 0 0,-15-32-599 0 0,4-28-1421 0 0,-23-24 3120 0 0,-51-177-312 0 0,53 160-839 0 0,4 28 33 0 0,0-1 0 0 0,-1 1 0 0 0,0-1 0 0 0,0 1 1 0 0,0-1-1 0 0,-3-8 0 0 0,2 11 260 0 0,1 0-1 0 0,-1 0 0 0 0,0 0 1 0 0,0 0-1 0 0,-5-5 184 0 0,6 7-189 0 0,-1 0 0 0 0,0 0 0 0 0,0 0 0 0 0,1 0 0 0 0,-1 0 0 0 0,0 0 0 0 0,0 1-1 0 0,0-1 1 0 0,-2 1 0 0 0,1-1-55 0 0,-7-2 64 0 0,1 1-1 0 0,-14-1 1 0 0,16 3-76 0 0,0-1 1 0 0,0 0-1 0 0,0-1 1 0 0,1 1-1 0 0,-1-1 1 0 0,-9-4-1 0 0,9 3-195 0 0,0-1 0 0 0,0 0 1 0 0,0 0-1 0 0,1 0 0 0 0,0-1 0 0 0,-1 0 0 0 0,1 0 1 0 0,1 0-1 0 0,-1-1 0 0 0,-5-7 0 0 0,-7-14-250 0 0,0 0 0 0 0,1-1 0 0 0,2-1 0 0 0,-14-35 0 0 0,-17-42 196 0 0,8 39 515 0 0,-1 17 1 0 0,44 59-663 0 0,-1 1 1 0 0,1 0-1 0 0,-2 0 1 0 0,4 12-1 0 0,8 23 297 0 0,3-9-171 0 0,-9-19 197 0 0,-1-1-1 0 0,6 20 0 0 0,-7-10 599 0 0,5 43-1 0 0,-10-61-716 0 0,-1-1 1 0 0,1 0-1 0 0,1 1 0 0 0,-1-1 0 0 0,1 0 1 0 0,1 0-1 0 0,-1-1 0 0 0,8 12 0 0 0,-3-8-55 0 0,-1-1-1 0 0,1 1 1 0 0,1-1-1 0 0,15 12 1 0 0,-21-19 95 0 0,-1 1 0 0 0,0-1 1 0 0,0 1-1 0 0,0-1 1 0 0,0 1-1 0 0,0 0 0 0 0,-1 0 1 0 0,1 0-1 0 0,-1 0 0 0 0,1 0 1 0 0,-1 0-1 0 0,0 1 0 0 0,-1-1 1 0 0,1 0-1 0 0,0 0 0 0 0,-1 6 1 0 0,3 5 401 0 0,-15-28 599 0 0,7 8-728 0 0,-17-29-214 0 0,16 24-196 0 0,0 1 0 0 0,-1 0 0 0 0,0 0-1 0 0,-10-11 1 0 0,19 25-3 0 0,1-1 0 0 0,-1 1 0 0 0,0 0 0 0 0,0 0 0 0 0,-1 0 0 0 0,3 6 0 0 0,1 3 73 0 0,7 19 65 0 0,-11-25 21 0 0,1-1 0 0 0,1 1-1 0 0,-1-1 1 0 0,1 1 0 0 0,0-1 0 0 0,1 0 0 0 0,-1 0 0 0 0,8 8 0 0 0,-11-14-80 0 0,-7-17 417 0 0,-57-83-78 0 0,55 87-254 0 0,3 2-85 0 0,6 8 60 0 0,-1 1 0 0 0,-1 0 0 0 0,1 0-1 0 0,0 0 1 0 0,0 0 0 0 0,-4-4 668 0 0,6 8-967 0 0,0 0 221 0 0,1-1-1 0 0,-1 1 0 0 0,0 0 1 0 0,1-1-1 0 0,-1 0 1 0 0,1 1-1 0 0,3 2 0 0 0,-2-2 26 0 0,13 12 100 0 0,-2 1 0 0 0,0 0 1 0 0,-1 1-1 0 0,17 25 1 0 0,36 75 212 0 0,-43-72-211 0 0,-43-91-36 0 0,-31-72-10 0 0,50 118 105 0 0,0-1 0 0 0,0 1 0 0 0,1 0 0 0 0,-1-1 0 0 0,0 1-1 0 0,0 0 1 0 0,-1 0 0 0 0,1 0 0 0 0,0 0 0 0 0,0 0 0 0 0,-3-2 905 0 0,1 17 206 0 0,11 26-1830 0 0,1-1 0 0 0,17 44 0 0 0,-26-82 625 0 0,3 10-248 0 0,-1-5 127 0 0,-1-1 0 0 0,1 0-1 0 0,-1 1 1 0 0,1-1 0 0 0,1 0 0 0 0,-1 0 0 0 0,1-1-1 0 0,0 1 1 0 0,0 0 0 0 0,5 5 0 0 0,-8-10 84 0 0,1 0 0 0 0,-1 1 1 0 0,0-1-1 0 0,0 0 0 0 0,0 0 1 0 0,0 0-1 0 0,0 0 0 0 0,1 0 0 0 0,-1 0 1 0 0,0 0-1 0 0,0 0 0 0 0,0 1 1 0 0,0-1-1 0 0,1 0 0 0 0,-1 0 1 0 0,0 0-1 0 0,0 0 0 0 0,0 0 0 0 0,1 0 1 0 0,-1 0-1 0 0,0 0 0 0 0,0 0 1 0 0,0 0-1 0 0,0 0 0 0 0,1 0 1 0 0,-1 0-1 0 0,0 0 0 0 0,0 0 0 0 0,0 0 1 0 0,1 0-1 0 0,-1-1 0 0 0,0 1 1 0 0,0 0-1 0 0,0 0 0 0 0,0 0 0 0 0,1 0 1 0 0,-1 0-1 0 0,0 0 0 0 0,2-9-633 0 0,-3-9 478 0 0,-4-8 394 0 0,-2 0 0 0 0,-17-43-1 0 0,-5-21 2321 0 0,33 94-1206 0 0,10 17-973 0 0,17 28-866 0 0,-17-22 514 0 0,-11-20-16 0 0,1 0 0 0 0,0 0 0 0 0,0 0-1 0 0,0 0 1 0 0,1 0 0 0 0,0-1 0 0 0,0 0-1 0 0,11 9 1 0 0,-16-14-21 0 0,0-1 0 0 0,1 0 0 0 0,-1 1 0 0 0,0-1-1 0 0,1 0 1 0 0,-1 0 0 0 0,0 1 0 0 0,1-1 0 0 0,-1 0 0 0 0,1 0 0 0 0,-1 1 0 0 0,0-1-1 0 0,1 0 1 0 0,-1 0 0 0 0,1 0 0 0 0,-1 0 0 0 0,1 0 0 0 0,-1 0 0 0 0,1 0 0 0 0,-1 0-1 0 0,1 0 1 0 0,-1 0 0 0 0,1 0 0 0 0,-1 0 0 0 0,0 0 0 0 0,1 0 0 0 0,-1 0-1 0 0,1 0 1 0 0,-1-1 0 0 0,1 1 0 0 0,-1 0 0 0 0,1-1 0 0 0,0 1 7 0 0,-1-1 0 0 0,0 0 0 0 0,1 0 0 0 0,-1 0 0 0 0,0 0 0 0 0,1 0 0 0 0,-1 0 0 0 0,0 0 0 0 0,0 0 0 0 0,0 0 0 0 0,0 0 0 0 0,0 0 0 0 0,0 0 0 0 0,0-1 0 0 0,-1-5 79 0 0,0 0-1 0 0,0 0 0 0 0,-3-8 1 0 0,-5-6 129 0 0,0 1-1 0 0,-1-1 1 0 0,-1 2-1 0 0,-20-28 1 0 0,23 36-139 0 0,8 10 93 0 0,2 2-172 0 0,0 0-1 0 0,0 0 1 0 0,0 1-1 0 0,1-1 1 0 0,-1 0-1 0 0,-1 1 1 0 0,1 0-1 0 0,0-1 1 0 0,2 4-1 0 0,-1-2-40 0 0,28 27-140 0 0,-25-23 321 0 0,0 1 0 0 0,1-1 1 0 0,1-1-1 0 0,-1 0 0 0 0,1 0 1 0 0,0 0-1 0 0,0-1 0 0 0,18 9 0 0 0,-73-54 1926 0 0,19 15-2098 0 0,28 24 5 0 0,16 12-1368 0 0,-10-7 1036 0 0,0 0 362 0 0,0 0 0 0 0,1-1 0 0 0,-1 1 0 0 0,1-1 0 0 0,0-1 1 0 0,0 1-1 0 0,0-1 0 0 0,0-1 0 0 0,0 1 0 0 0,0-1 0 0 0,10 0 0 0 0,-30-12 2421 0 0,11 9-2326 0 0,-71-41 1625 0 0,66 41-3391 0 0</inkml:trace>
</inkml:ink>
</file>

<file path=ppt/ink/ink6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53.976"/>
    </inkml:context>
    <inkml:brush xml:id="br0">
      <inkml:brushProperty name="width" value="0.025" units="cm"/>
      <inkml:brushProperty name="height" value="0.025" units="cm"/>
      <inkml:brushProperty name="color" value="#FA9F1A"/>
    </inkml:brush>
  </inkml:definitions>
  <inkml:trace contextRef="#ctx0" brushRef="#br0">23 39 7655 0 0,'0'0'13134'0'0,"-13"21"-10732"0"0,12-19-2386 0 0,-1 3-38 0 0,1-4-21 0 0,0 0 0 0 0,0 1 0 0 0,1-1 1 0 0,-1 0-1 0 0,0 1 0 0 0,1-1 0 0 0,0 1 0 0 0,-1-1 1 0 0,1 1-1 0 0,0 2 0 0 0,2 16-160 0 0,-2-18 203 0 0,0 1-37 0 0,0-2 28 0 0,0 0 0 0 0,0 0 0 0 0,0 0 0 0 0,0 0 0 0 0,0 0 0 0 0,0 0 0 0 0,0-1-1 0 0,1 1 1 0 0,-1 0 0 0 0,0 0 0 0 0,1 0 0 0 0,-1 0 0 0 0,0 0 0 0 0,1 0-1 0 0,-1-1 1 0 0,2 2 0 0 0,-1 1 9 0 0,-2-3 0 0 0,1 0 0 0 0,12 15 0 0 0,-11-14 0 0 0,1 1 0 0 0,-1 0 0 0 0,1-1 0 0 0,0 1-11 0 0,2 1-37 0 0,-2-2 30 0 0,0 1 0 0 0,0-1 0 0 0,0 1 1 0 0,0-1-1 0 0,1 0 0 0 0,-1 0 0 0 0,0 0 0 0 0,1-1 0 0 0,-1 1 0 0 0,4 0 0 0 0,1 0 18 0 0,0 0 0 0 0,0 0 0 0 0,0-1-1 0 0,0 0 1 0 0,8-1 0 0 0,6 0 65 0 0,-18 1-62 0 0,-1 0-1 0 0,0-1 1 0 0,1 1-1 0 0,-1-1 0 0 0,0 0 1 0 0,1 0-1 0 0,-1 0 1 0 0,0 0-1 0 0,0 0 1 0 0,0 0-1 0 0,0 0 1 0 0,0-1-1 0 0,0 1 1 0 0,0-1-1 0 0,0 0 1 0 0,0 1-1 0 0,-1-1 0 0 0,1 0 1 0 0,-1 0-1 0 0,1 0 1 0 0,-1 0-1 0 0,0 0 1 0 0,0 0-1 0 0,0-1 1 0 0,2-3-1 0 0,-2 1 102 0 0,-1 0 0 0 0,1 0-1 0 0,-1 0 1 0 0,0-1 0 0 0,0 1 0 0 0,0 0-1 0 0,-1 0 1 0 0,0 0 0 0 0,-2-10-1 0 0,-8-10 785 0 0,11 24-821 0 0,-9-11 1285 0 0,7 10-1276 0 0,1 1 16 0 0,-2-2 3 0 0,0 1 1 0 0,0 0-1 0 0,0 0 1 0 0,0-1-1 0 0,-1 2 0 0 0,1-1 1 0 0,-1 0-1 0 0,1 1 0 0 0,-1 0 1 0 0,1-1-1 0 0,-1 1 1 0 0,0 1-1 0 0,0-1 0 0 0,0 1 1 0 0,1-1-1 0 0,-6 1 0 0 0,-2-1-12 0 0,6 0-44 0 0,-18 3 122 0 0,3 2-3166 0 0</inkml:trace>
</inkml:ink>
</file>

<file path=ppt/ink/ink6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6:55.947"/>
    </inkml:context>
    <inkml:brush xml:id="br0">
      <inkml:brushProperty name="width" value="0.025" units="cm"/>
      <inkml:brushProperty name="height" value="0.025" units="cm"/>
      <inkml:brushProperty name="color" value="#FA9F1A"/>
    </inkml:brush>
  </inkml:definitions>
  <inkml:trace contextRef="#ctx0" brushRef="#br0">2 61 2303 0 0,'0'0'15240'0'0,"-1"7"-14420"0"0,1-6-573 0 0,1 10 698 0 0,-1-10-931 0 0,1 0 1 0 0,0 1-1 0 0,0-1 1 0 0,0 0-1 0 0,-1 0 1 0 0,1 0-1 0 0,0 0 1 0 0,0 0-1 0 0,1 0 1 0 0,-1 0-1 0 0,0-1 1 0 0,0 1 0 0 0,0 0-1 0 0,3 1 1 0 0,3 1 113 0 0,-1 0 0 0 0,1 0 0 0 0,0-1-1 0 0,1 0 1 0 0,-1 0 0 0 0,0-1 0 0 0,1 0 0 0 0,-1 0 0 0 0,10 0 0 0 0,7 0 19 0 0,-20 0-73 0 0,16-3 162 0 0,-12 0 40 0 0,-7 2-204 0 0,3-2 48 0 0,-1 0 1 0 0,1 0 0 0 0,0-1 0 0 0,-1 1-1 0 0,0-1 1 0 0,4-3 0 0 0,-4 3-32 0 0,-2 2-85 0 0,2-2 54 0 0,-1 1 0 0 0,0-1 0 0 0,0 0 0 0 0,0 0 0 0 0,0 0 0 0 0,0 0 0 0 0,-1 0 1 0 0,3-7-1 0 0,-3 7 34 0 0,-1-1 0 0 0,1 1 0 0 0,-1 0 0 0 0,0-1 0 0 0,0 1 0 0 0,0-1 0 0 0,0 1 0 0 0,-2-6 0 0 0,-12-9 22 0 0,12 16-895 0 0</inkml:trace>
</inkml:ink>
</file>

<file path=ppt/ink/ink6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01.267"/>
    </inkml:context>
    <inkml:brush xml:id="br0">
      <inkml:brushProperty name="width" value="0.025" units="cm"/>
      <inkml:brushProperty name="height" value="0.025" units="cm"/>
      <inkml:brushProperty name="color" value="#FA9F1A"/>
    </inkml:brush>
  </inkml:definitions>
  <inkml:trace contextRef="#ctx0" brushRef="#br0">0 108 919 0 0,'0'0'13304'0'0,"9"20"-8472"0"0,-9-13-4024 0 0,0-5-712 0 0,0-1 1 0 0,0 1-1 0 0,0 0 1 0 0,0-1 0 0 0,0 1-1 0 0,1 0 1 0 0,-1-1-1 0 0,1 1 1 0 0,-1 0 0 0 0,1-1-1 0 0,1 3 1 0 0,-2-3 20 0 0,6 15 351 0 0,-5-15-482 0 0,0 1-45 0 0,0-1 55 0 0,-1-1 47 0 0,1 1-43 0 0,-1-1-43 0 0,2 1 32 0 0,-2 1 11 0 0,1 0 0 0 0,9 0 0 0 0,-8-1 0 0 0,0-1 0 0 0,-1 1 0 0 0,1-1 0 0 0,0 0-10 0 0,17-2-46 0 0,11-4 58 0 0,-28 5-2 0 0,0 1 0 0 0,23-5 0 0 0,-23 4 0 0 0,0 0 0 0 0,0 1 0 0 0,0 0 0 0 0,0-1 0 0 0,1 1 11 0 0,-2 0 45 0 0,0 0 8 0 0,1-1-33 0 0,0 0-1 0 0,0 0 1 0 0,0-1 0 0 0,0 1 0 0 0,0 0 0 0 0,-1-1 0 0 0,1 1-1 0 0,1-3 1 0 0,-1 2 9 0 0,-1-1 0 0 0,1 1-1 0 0,-1-1 1 0 0,0 0 0 0 0,0 1 0 0 0,1-5-1 0 0,10-28 235 0 0,-11 33-274 0 0,-1-1 59 0 0,1 0 1 0 0,0 0-1 0 0,-1 0 0 0 0,1-1 0 0 0,-1 1 0 0 0,0 0 0 0 0,0 0 1 0 0,0 0-1 0 0,-1-1 0 0 0,1 1 0 0 0,-2-3 0 0 0,1 4 11 0 0,0 1-1 0 0,1-1 0 0 0,-1 1 1 0 0,-1 0-1 0 0,1 0 0 0 0,0-1 0 0 0,0 1 1 0 0,0 0-1 0 0,-1 0 0 0 0,1 0 1 0 0,0 0-1 0 0,-1 1 0 0 0,-1-2 1 0 0,-1 0 27 0 0,0-1 0 0 0,0 0 0 0 0,0 1 0 0 0,1-1 0 0 0,-1-1 0 0 0,-3-3 0 0 0,6 6-84 0 0,1 1 135 0 0,0-1-103 0 0,0 1-1 0 0,-1 0 1 0 0,1-1-1 0 0,0 1 0 0 0,0 0 1 0 0,0-1-1 0 0,-1 1 1 0 0,1 0-1 0 0,0-1 0 0 0,0 1 1 0 0,-1 0-1 0 0,1 0 1 0 0,0-1-1 0 0,-1 1 0 0 0,1 0 1 0 0,0 0-1 0 0,-1 0 1 0 0,1-1-1 0 0,0 1 0 0 0,-1 0 1 0 0,1 0-1 0 0,0 0 1 0 0,-1 0-1 0 0,0 0 0 0 0,-16-4 1060 0 0,12 3-1007 0 0,2 0-79 0 0,-1 0 39 0 0,0 0-1 0 0,1 1 1 0 0,-1-1 0 0 0,0 1-1 0 0,0 0 1 0 0,0 0-1 0 0,1 0 1 0 0,-1 1-1 0 0,-5 0 1 0 0,7 0-57 0 0,1 0 0 0 0,0 0 11 0 0,0-1 31 0 0,0 1-31 0 0,-1-1-50 0 0,-7 10-58 0 0,9-9 93 0 0,-1 1-2 0 0,0-1 1 0 0,0 1-1 0 0,0 0 0 0 0,0 0 0 0 0,0-1 0 0 0,0 1 0 0 0,0-1 0 0 0,0 1 0 0 0,-1-1 0 0 0,1 1 0 0 0,-3 1 0 0 0,3-3-48 0 0</inkml:trace>
</inkml:ink>
</file>

<file path=ppt/ink/ink6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03.626"/>
    </inkml:context>
    <inkml:brush xml:id="br0">
      <inkml:brushProperty name="width" value="0.025" units="cm"/>
      <inkml:brushProperty name="height" value="0.025" units="cm"/>
      <inkml:brushProperty name="color" value="#FA9F1A"/>
    </inkml:brush>
  </inkml:definitions>
  <inkml:trace contextRef="#ctx0" brushRef="#br0">1 1 919 0 0,'0'0'11302'0'0,"10"1"-11116"0"0,-8 0-186 0 0,1-1 263 0 0,1 1-1 0 0,0 0 1 0 0,-1 0-1 0 0,1 0 1 0 0,-1 1-1 0 0,1-1 1 0 0,-1 1 0 0 0,0 0-1 0 0,5 2 1 0 0,-8-3-71 0 0,2 0 160 0 0,0 1 0 0 0,0-1 0 0 0,0 1 0 0 0,0 0 0 0 0,-1 0 0 0 0,1 0 0 0 0,0 0 1 0 0,-1 0-1 0 0,2 4 0 0 0,2 2 148 0 0,-5-8-161 0 0,6 13 1603 0 0,-5-9-1857 0 0,8 10 38 0 0,9 9 1040 0 0,-17-23-1121 0 0,1 1-51 0 0,0 0-1 0 0,1-1 1 0 0,-1 1-1 0 0,0 0 0 0 0,0-1 1 0 0,1 0-1 0 0,-1 1 0 0 0,0-1 1 0 0,1 0-1 0 0,-1 0 0 0 0,0-1 1 0 0,4 1-1 0 0,-5-1 12 0 0,1 1 1 0 0,0 0-1 0 0,0-1 0 0 0,0 1 0 0 0,0-1 0 0 0,-1 0 0 0 0,1 1 0 0 0,0-1 0 0 0,0 0 0 0 0,0 0 0 0 0,1-2 0 0 0,7-2 90 0 0,-5 1-1625 0 0,-4 2 37 0 0</inkml:trace>
</inkml:ink>
</file>

<file path=ppt/ink/ink6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06.227"/>
    </inkml:context>
    <inkml:brush xml:id="br0">
      <inkml:brushProperty name="width" value="0.025" units="cm"/>
      <inkml:brushProperty name="height" value="0.025" units="cm"/>
      <inkml:brushProperty name="color" value="#FA9F1A"/>
    </inkml:brush>
  </inkml:definitions>
  <inkml:trace contextRef="#ctx0" brushRef="#br0">0 1 1839 0 0,'0'0'11199'0'0,"1"0"-11124"0"0,0 0-61 0 0,1 1 0 0 0,-2-1 55 0 0,1 1 31 0 0,0-1 25 0 0,18 6 2517 0 0,-17-6-2632 0 0,0 1-10 0 0,0-1 0 0 0,0 0 0 0 0,8 4 695 0 0,-9-4-622 0 0,18 4 399 0 0,-18-4-472 0 0,1 0 0 0 0,21 7 952 0 0,-22-7-885 0 0,0-1 91 0 0,-3 2 145 0 0,5 1-10 0 0,16 2-162 0 0,-16-4-131 0 0,-2 1 11 0 0,0-1 253 0 0,-1-1-200 0 0,2 1-51 0 0,-1 0-2 0 0,0 0 268 0 0</inkml:trace>
</inkml:ink>
</file>

<file path=ppt/ink/ink6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16.448"/>
    </inkml:context>
    <inkml:brush xml:id="br0">
      <inkml:brushProperty name="width" value="0.025" units="cm"/>
      <inkml:brushProperty name="height" value="0.025" units="cm"/>
      <inkml:brushProperty name="color" value="#FA9F1A"/>
    </inkml:brush>
  </inkml:definitions>
  <inkml:trace contextRef="#ctx0" brushRef="#br0">4 156 1375 0 0,'-4'-5'15152'0'0,"4"2"-15098"0"0,1 0 0 0 0,-1 0 0 0 0,1 0 0 0 0,-1 0 0 0 0,1 1 0 0 0,0-1 0 0 0,2-4 0 0 0,-2 5-54 0 0,0 0 0 0 0,-1 0 0 0 0,1 0 3256 0 0,6 29-2660 0 0,-7-24-125 0 0,0-2-446 0 0,0 0 0 0 0,0 0 1 0 0,0 0-1 0 0,0 0 0 0 0,1 0 0 0 0,-1 0 0 0 0,0 0 0 0 0,1 0 1 0 0,-1 0-1 0 0,0 0 0 0 0,1-1 0 0 0,-1 1 0 0 0,1 0 0 0 0,-1 0 1 0 0,1 0-1 0 0,0 0 0 0 0,0 0 0 0 0,2 4-77 0 0,-2-3 51 0 0,0 0 0 0 0,1-1 0 0 0,-1 1 0 0 0,0 0 0 0 0,1-1 0 0 0,0 1 0 0 0,-1-1 0 0 0,1 0-1 0 0,0 1 1 0 0,2 0 0 0 0,-3-1 1 0 0,2 1-30 0 0,0 0 26 0 0,1 0 1 0 0,-1 0-1 0 0,1 0 1 0 0,-1 0-1 0 0,1-1 1 0 0,0 1-1 0 0,0-1 1 0 0,0 0 0 0 0,-1 0-1 0 0,1 0 1 0 0,8 0-1 0 0,-9-2 12 0 0,-1 1-1 0 0,0 0 0 0 0,1-1 1 0 0,-1 0-1 0 0,0 0 1 0 0,1 0-1 0 0,-1 1 1 0 0,0-2-1 0 0,0 1 1 0 0,0 0-1 0 0,0 0 0 0 0,0-1 1 0 0,0 1-1 0 0,0-1 1 0 0,-1 0-1 0 0,4-3 1 0 0,4-4-183 0 0,27-20-91 0 0,-36 29 206 0 0,1 0-31 0 0,-1-2 58 0 0,1 2 51 0 0,-1-1 0 0 0,0 0 1 0 0,1 0-1 0 0,-1 0 0 0 0,0 0 1 0 0,0 1-1 0 0,1-1 0 0 0,-1 0 1 0 0,0 0-1 0 0,0 0 1 0 0,0 0-1 0 0,0 0 0 0 0,0 0 1 0 0,-1 0-1 0 0,1 1 0 0 0,0-1 1 0 0,0 0-1 0 0,0 0 1 0 0,-1 0-1 0 0,0-1 0 0 0,-11-17 1015 0 0,4 6-36 0 0,6 10-1051 0 0,-3-9-21 0 0,0-13 15 0 0,4 23 60 0 0,-8-23 220 0 0,9 25-80 0 0,-3-4 351 0 0,0 1-1 0 0,-1 0 0 0 0,1 0 1 0 0,-1 0-1 0 0,-5-3 1 0 0,8 6-466 0 0,-1-1 1 0 0,1 0-1 0 0,0 1 1 0 0,0 0-1 0 0,0-1 1 0 0,-1 1 0 0 0,1 0-1 0 0,0 0 1 0 0,0 0-1 0 0,-1 0 1 0 0,1 0-1 0 0,0 0 1 0 0,-3 0-1 0 0,-22 0 379 0 0,25 0-396 0 0,0-1 7 0 0,-1 1-1 0 0,1 0 0 0 0,-1-1 0 0 0,1 1 0 0 0,-1 0 1 0 0,1 0-1 0 0,-1 0 0 0 0,1 0 0 0 0,-1 0 0 0 0,1 1 1 0 0,0-1-1 0 0,-1 0 0 0 0,1 1 0 0 0,-1-1 0 0 0,1 1 1 0 0,0-1-1 0 0,-2 2 0 0 0,2-1-14 0 0,0 0 0 0 0,0-1-12 0 0,0 1-36 0 0,0 0 23 0 0,0 0-39 0 0,1 1-3 0 0,-14 33-248 0 0,12-26-3685 0 0</inkml:trace>
</inkml:ink>
</file>

<file path=ppt/ink/ink6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18.347"/>
    </inkml:context>
    <inkml:brush xml:id="br0">
      <inkml:brushProperty name="width" value="0.025" units="cm"/>
      <inkml:brushProperty name="height" value="0.025" units="cm"/>
      <inkml:brushProperty name="color" value="#FA9F1A"/>
    </inkml:brush>
  </inkml:definitions>
  <inkml:trace contextRef="#ctx0" brushRef="#br0">0 54 3679 0 0,'0'0'15519'0'0,"6"16"-16278"0"0,-5-14 759 0 0,1-1 0 0 0,0 3 221 0 0,-2-4-169 0 0,0 1 1 0 0,0-1-1 0 0,1 1 0 0 0,-1-1 0 0 0,1 1 1 0 0,-1-1-1 0 0,0 1 0 0 0,1-1 1 0 0,-1 0-1 0 0,1 1 0 0 0,-1-1 0 0 0,1 0 1 0 0,-1 1-1 0 0,1-1 0 0 0,-1 0 0 0 0,1 0 1 0 0,-1 1-1 0 0,1-1 0 0 0,0 0 0 0 0,-1 0 1 0 0,1 0-1 0 0,-1 0 0 0 0,1 0 0 0 0,0 0 1 0 0,-1 0-1 0 0,2 0 0 0 0,0 0-52 0 0,1 1 8 0 0,0-1 19 0 0,0 0 0 0 0,0 0 0 0 0,0 0 0 0 0,0 0 0 0 0,0-1 0 0 0,0 1 0 0 0,0-1-1 0 0,0 0 1 0 0,0 1 0 0 0,0-1 0 0 0,2-2 0 0 0,-3 2-42 0 0,-1 0-1 0 0,0 0 1 0 0,0 0 0 0 0,1 0 0 0 0,-1 0-1 0 0,0 0 1 0 0,0 0 0 0 0,0 0 0 0 0,0 0-1 0 0,-1 0 1 0 0,1-1 0 0 0,0 1 0 0 0,1-3 0 0 0,-1-1 125 0 0,-1 3-63 0 0,1 0 0 0 0,-1-1 0 0 0,0 1 0 0 0,0 0 0 0 0,0-1-1 0 0,0 1 1 0 0,0 0 0 0 0,0-1 0 0 0,-1 1 0 0 0,0-3 0 0 0,1 5 25 0 0,-10-20 1119 0 0,10 19-1006 0 0,-5-5 504 0 0,4 6-573 0 0</inkml:trace>
</inkml:ink>
</file>

<file path=ppt/ink/ink6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20.892"/>
    </inkml:context>
    <inkml:brush xml:id="br0">
      <inkml:brushProperty name="width" value="0.025" units="cm"/>
      <inkml:brushProperty name="height" value="0.025" units="cm"/>
      <inkml:brushProperty name="color" value="#FA9F1A"/>
    </inkml:brush>
  </inkml:definitions>
  <inkml:trace contextRef="#ctx0" brushRef="#br0">5 133 8951 0 0,'0'0'6927'0'0,"11"13"-5379"0"0,-9-12-1505 0 0,-1 0-33 0 0,1 1-10 0 0,0-1 0 0 0,-1 1 0 0 0,11 10 576 0 0,-11-11-564 0 0,0 0 48 0 0,-1 0 16 0 0,15 11 256 0 0,-14-12-257 0 0,-1 0-16 0 0,1 1-38 0 0,0 0 32 0 0,9 3 11 0 0,-6-2 0 0 0,-2-1-45 0 0,0 0 0 0 0,0 0-1 0 0,0-1 1 0 0,1 1 0 0 0,-1-1 0 0 0,0 1 0 0 0,1-1-1 0 0,-1 0 1 0 0,0 0 0 0 0,4 0 0 0 0,-6 0 53 0 0,1 0 10 0 0,-1 2-87 0 0,13-6 133 0 0,5-3 148 0 0,-16 6-276 0 0,0 0 0 0 0,0 1 0 0 0,15-9 128 0 0,9-5 72 0 0,-11 3 232 0 0,-14 8-345 0 0,0 1-1 0 0,0-1 1 0 0,0 0-1 0 0,-1 1 1 0 0,1-1-1 0 0,-1 0 1 0 0,0 0-1 0 0,0 0 1 0 0,0 1-1 0 0,0-1 1 0 0,-1-4 0 0 0,-6-35 94 0 0,6 39 19 0 0,0 1 1 0 0,0-1-1 0 0,0 0 0 0 0,0 0 0 0 0,0 1 1 0 0,0-1-1 0 0,-1 1 0 0 0,0-1 0 0 0,1 1 1 0 0,-1-1-1 0 0,0 1 0 0 0,0 0 0 0 0,0 0 1 0 0,0 0-1 0 0,-5-3 0 0 0,-37-17 1344 0 0,42 21-1453 0 0,-1 0 0 0 0,0 0 0 0 0,0 1 0 0 0,-1-1 0 0 0,1 1 1 0 0,0-1-1 0 0,0 1 0 0 0,0 0 0 0 0,0 1 0 0 0,0-1 0 0 0,0 0 0 0 0,-5 2 0 0 0,0 0-28 0 0,4-1-35 0 0,1 0-1 0 0,-1 0 1 0 0,1 0 0 0 0,-1 1-1 0 0,1-1 1 0 0,-1 1 0 0 0,1 0-1 0 0,-5 4 1 0 0,7-5-28 0 0,-2-1-39 0 0,2 0-20 0 0,-7 12 29 0 0,7-11 19 0 0,0 1-31 0 0,0-1 31 0 0,-1 2-183 0 0,1 0-1 0 0,-1 0 0 0 0,1 0 1 0 0,0 0-1 0 0,0 1 1 0 0,0-1-1 0 0,0 4 1 0 0,-2 5-766 0 0,2-9-44 0 0</inkml:trace>
</inkml:ink>
</file>

<file path=ppt/ink/ink6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23.421"/>
    </inkml:context>
    <inkml:brush xml:id="br0">
      <inkml:brushProperty name="width" value="0.025" units="cm"/>
      <inkml:brushProperty name="height" value="0.025" units="cm"/>
      <inkml:brushProperty name="color" value="#FA9F1A"/>
    </inkml:brush>
  </inkml:definitions>
  <inkml:trace contextRef="#ctx0" brushRef="#br0">21 87 2759 0 0,'0'0'13238'0'0,"1"9"-8985"0"0,-1-8-4276 0 0,0 0-25 0 0,1 0 36 0 0,0 1 0 0 0,0-2-36 0 0,0 1 26 0 0,1 1-21 0 0,-1-1 32 0 0,1 0 11 0 0,0 0 0 0 0,2 0-2 0 0,-3 0 0 0 0,0-1-1 0 0,1 1 0 0 0,-1-1 0 0 0,0 0 0 0 0,0 1 1 0 0,0-1-1 0 0,0 0 0 0 0,0 0 0 0 0,0 0 0 0 0,1 0 1 0 0,-1 0-1 0 0,0 0 0 0 0,0 0 0 0 0,0-1 1 0 0,0 1-1 0 0,0 0 0 0 0,2-1 0 0 0,27-4-9 0 0,-27 4 102 0 0,-2 0-69 0 0,0 1 0 0 0,-1-1 0 0 0,1 1 0 0 0,0 0 0 0 0,0-1 0 0 0,0 1-1 0 0,0 0 1 0 0,0 0 0 0 0,0 0 0 0 0,0-1 0 0 0,0 1 0 0 0,0 0 0 0 0,0 0-1 0 0,0 1 1 0 0,1-1 0 0 0,-2 0 33 0 0,1-1-33 0 0,0-1 92 0 0,0 0-1 0 0,0 0 1 0 0,-1 0 0 0 0,1 0 0 0 0,-1 0 0 0 0,1 0-1 0 0,-1 0 1 0 0,0 0 0 0 0,0-1 0 0 0,0 1 0 0 0,0 0-1 0 0,0 0 1 0 0,-1 0 0 0 0,1 0 0 0 0,-2-4 0 0 0,0-12-101 0 0,2 16 126 0 0,0 1 0 0 0,-1-1 1 0 0,1 0-1 0 0,-1 0 0 0 0,1 0 0 0 0,-1 0 0 0 0,0 1 0 0 0,0-1 0 0 0,0 0 1 0 0,0 1-1 0 0,0-1 0 0 0,0 1 0 0 0,0-1 0 0 0,-1 1 0 0 0,-1-3 0 0 0,2 4 64 0 0,1 0-22 0 0,-28-15 2200 0 0,24 15-2303 0 0,1 0 0 0 0,0 1 0 0 0,0-1 0 0 0,0 1 1 0 0,0-1-1 0 0,0 1 0 0 0,-1 0 0 0 0,1 0 0 0 0,0 1 0 0 0,-3 1 0 0 0,4-3-465 0 0,1 1 0 0 0,-1 0 0 0 0,1-1 0 0 0,0 1 0 0 0,-1 0 0 0 0,1-1 0 0 0,0 1 0 0 0,0 0 0 0 0,-1 0 0 0 0,1 0 1 0 0,0 0-1 0 0,0 0 0 0 0,0 1 0 0 0,0-1 0 0 0,0 1 0 0 0,-4 4-1617 0 0,4-4 449 0 0</inkml:trace>
</inkml:ink>
</file>

<file path=ppt/ink/ink6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26.316"/>
    </inkml:context>
    <inkml:brush xml:id="br0">
      <inkml:brushProperty name="width" value="0.025" units="cm"/>
      <inkml:brushProperty name="height" value="0.025" units="cm"/>
      <inkml:brushProperty name="color" value="#FA9F1A"/>
    </inkml:brush>
  </inkml:definitions>
  <inkml:trace contextRef="#ctx0" brushRef="#br0">5 125 2759 0 0,'0'0'16862'0'0,"2"14"-15010"0"0,2 5-1401 0 0,-4-19-574 0 0,0 0 28 0 0,0 2 76 0 0,0 0 19 0 0,1 0 0 0 0,0-1-10 0 0,-1 0-33 0 0,1 0 32 0 0,0 1 11 0 0,24 34 1691 0 0,-25-35-1649 0 0,12 7-15 0 0,-10-6 8 0 0,0 1-1 0 0,1-2 0 0 0,0 1 0 0 0,-1 0 0 0 0,1 0 0 0 0,0-1 0 0 0,0 0 0 0 0,0 1 0 0 0,0-1 0 0 0,0 0 0 0 0,0-1 0 0 0,5 2 0 0 0,9 2-5 0 0,-16-3-17 0 0,1-1-5 0 0,-1 1 0 0 0,0-1 0 0 0,1 1 1 0 0,-1-1-1 0 0,1 0 0 0 0,-1 1 0 0 0,0-1 0 0 0,1 0 0 0 0,-1 0 1 0 0,1 0-1 0 0,-1 0 0 0 0,1 0 0 0 0,2-1 0 0 0,-3 1-20 0 0,-1 0 0 0 0,1 0 0 0 0,-1-1-1 0 0,1 1 1 0 0,-1 0 0 0 0,1 0 0 0 0,0 0 0 0 0,-1-1 0 0 0,1 1 0 0 0,-1 0-1 0 0,1 0 1 0 0,-1-1 0 0 0,1 1 0 0 0,-1-1 0 0 0,0 1 0 0 0,1 0-1 0 0,-1-1 1 0 0,1 1 0 0 0,-1-1 0 0 0,0 1 0 0 0,1-1 0 0 0,-1 1-1 0 0,0-1 1 0 0,0 1 0 0 0,1-2 0 0 0,6-8-173 0 0,8-9 122 0 0,-5 6 64 0 0,-8 11 20 0 0,0 0-1 0 0,-1-1 1 0 0,1 1-1 0 0,-1 0 0 0 0,1-1 1 0 0,-1 1-1 0 0,0-1 1 0 0,0 1-1 0 0,0-1 1 0 0,0 0-1 0 0,-1 1 1 0 0,1-1-1 0 0,-1 0 1 0 0,1 0-1 0 0,-1 1 1 0 0,0-1-1 0 0,0 0 1 0 0,0 0-1 0 0,-2-4 0 0 0,1 2 137 0 0,-1 1-1 0 0,0-1 0 0 0,0 1 0 0 0,0 0 0 0 0,-1 0 0 0 0,1 0 0 0 0,-1 0 0 0 0,-6-6 1 0 0,-3-4 258 0 0,-35-35 298 0 0,46 47-620 0 0,-1-1 1 0 0,0 1-1 0 0,-1 0 0 0 0,1 0 1 0 0,0 0-1 0 0,-1 0 0 0 0,1 1 0 0 0,-1-1 1 0 0,1 1-1 0 0,-1-1 0 0 0,0 1 1 0 0,0 0-1 0 0,-4-1 0 0 0,4 1-24 0 0,1 1 0 0 0,-1 0 0 0 0,1 0 0 0 0,-1 1 0 0 0,1-1 0 0 0,-1 0 0 0 0,1 1 0 0 0,-1-1 0 0 0,1 1 0 0 0,0 0 0 0 0,-1 0 0 0 0,1 0 0 0 0,0 0 0 0 0,0 0 0 0 0,-1 0 0 0 0,1 1 0 0 0,0-1 0 0 0,-3 4 0 0 0,4-4-68 0 0,-1 1-48 0 0,0 1-1 0 0,0 0 1 0 0,1-1 0 0 0,-1 1-1 0 0,1 0 1 0 0,0 0 0 0 0,-1 0-1 0 0,1 0 1 0 0,0 0-1 0 0,1 0 1 0 0,-1 1 0 0 0,1-1-1 0 0,-1 3 1 0 0,0 2 1 0 0,0-2-181 0 0,-1 8-2905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3"/>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30.158"/>
    </inkml:context>
    <inkml:brush xml:id="br0">
      <inkml:brushProperty name="width" value="0.025" units="cm"/>
      <inkml:brushProperty name="height" value="0.025" units="cm"/>
    </inkml:brush>
  </inkml:definitions>
  <inkml:trace contextRef="#ctx0" brushRef="#br0">1 365 3655 0 0,'0'0'2298'0'0,"9"-9"966"0"0,-1 8-2700 0 0,-1 0-1 0 0,1 1 1 0 0,-1 0 0 0 0,1 0 0 0 0,-1 0 0 0 0,1 1 0 0 0,-1 0 0 0 0,1 0-1 0 0,9 4 1 0 0,-10-2-397 0 0,-1-1 0 0 0,0 1 0 0 0,0 0 0 0 0,0 1 0 0 0,0 0 0 0 0,-1-1 0 0 0,6 7 0 0 0,20 13 281 0 0,78 48-312 0 0,30 10 1336 0 0,-55-41-1051 0 0,-12-7-92 0 0,-38-18-67 0 0,1 0 0 0 0,1-3 0 0 0,0-1 0 0 0,60 11 0 0 0,22-8-24 0 0,-59-9-21 0 0,-4 0 132 0 0,0-3 1 0 0,74-7-1 0 0,-70-1 63 0 0,25-2-347 0 0,-59 5 28 0 0,0 0-1 0 0,-1-1 0 0 0,0-1 1 0 0,0-2-1 0 0,32-12 1 0 0,72-22 280 0 0,-93 28-351 0 0,93-42 148 0 0,19-25-42 0 0,-117 61-61 0 0,-1-1-1 0 0,43-39 1 0 0,-70 57-67 0 0,85-74 64 0 0,-30 28-64 0 0,27-22 0 0 0,-18 26 44 0 0,-25 18-24 0 0,-8 4 109 0 0,1 2 1 0 0,1 1-1 0 0,1 2 0 0 0,0 2 1 0 0,45-13-1 0 0,-56 19 1383 0 0,-25 9-1344 0 0</inkml:trace>
</inkml:ink>
</file>

<file path=ppt/ink/ink7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32.844"/>
    </inkml:context>
    <inkml:brush xml:id="br0">
      <inkml:brushProperty name="width" value="0.025" units="cm"/>
      <inkml:brushProperty name="height" value="0.025" units="cm"/>
      <inkml:brushProperty name="color" value="#FA9F1A"/>
    </inkml:brush>
  </inkml:definitions>
  <inkml:trace contextRef="#ctx0" brushRef="#br0">122 172 919 0 0,'0'0'14720'0'0,"-4"10"-8083"0"0,2-8-6501 0 0,0 0 0 0 0,0-1 0 0 0,0 1-1 0 0,0-1 1 0 0,0 0 0 0 0,-1 0 0 0 0,1 0-1 0 0,0 0 1 0 0,-1 0 0 0 0,1 0 0 0 0,-1 0-1 0 0,1-1 1 0 0,-1 1 0 0 0,1-1 0 0 0,-1 0-1 0 0,0 0 1 0 0,1 0 0 0 0,-1 0 0 0 0,1 0-1 0 0,-5-2 1 0 0,4 2-163 0 0,1-1 0 0 0,0 0-1 0 0,0 0 1 0 0,0 0 0 0 0,1 0 0 0 0,-1 0-1 0 0,0-1 1 0 0,0 1 0 0 0,0 0 0 0 0,1-1 0 0 0,-1 1-1 0 0,1-1 1 0 0,-1 0 0 0 0,1 1 0 0 0,0-1-1 0 0,0 0 1 0 0,-1 0 0 0 0,1 0 0 0 0,1 0-1 0 0,-2-3 1 0 0,1 4 15 0 0,0-1 12 0 0,1 0 0 0 0,-1 1 0 0 0,-6-15-26 0 0,4 9 3 0 0,1 0-1 0 0,-1-1 0 0 0,1 1 1 0 0,-2-15-1 0 0,4 20 24 0 0,-3-4 2 0 0,3 5-2 0 0,-1 0-1 0 0,1 0 0 0 0,-1 0 0 0 0,1 0 0 0 0,0 0 0 0 0,0 0 0 0 0,-1 0 0 0 0,1-1 1 0 0,0 1-1 0 0,0 0 0 0 0,0 0 0 0 0,0 0 0 0 0,0 0 0 0 0,1-2 0 0 0,-1 0-45 0 0,1 0-1 0 0,0 0 0 0 0,-1 0 0 0 0,1 0 1 0 0,0 1-1 0 0,1-1 0 0 0,-1 0 0 0 0,0 1 1 0 0,1-1-1 0 0,0 1 0 0 0,-1-1 0 0 0,4-3 0 0 0,8-6-154 0 0,14 2 61 0 0,-22 9 146 0 0,0 0 0 0 0,0 1 0 0 0,0 0-1 0 0,0-1 1 0 0,0 2 0 0 0,1-1 0 0 0,-1 1 0 0 0,0-1 0 0 0,0 1-1 0 0,8 3 1 0 0,-11-3 5 0 0,0 0 42 0 0,-1-1 14 0 0,6 6 181 0 0,-6-4-212 0 0,9 16 309 0 0,-10-16-345 0 0,1-1 11 0 0,-1 0 31 0 0,0 1-20 0 0,1 0 20 0 0,-1 0-31 0 0,1-1 0 0 0,-1 0 31 0 0,0 0-31 0 0,0 1-11 0 0,1 0 0 0 0,-1 0 11 0 0,0 0 31 0 0,1 0 72 0 0,-1 1-1 0 0,0-1 0 0 0,0 0 0 0 0,0 0 1 0 0,-1 0-1 0 0,1 1 0 0 0,0-1 0 0 0,-1 0 0 0 0,1 0 1 0 0,-1 0-1 0 0,0 0 0 0 0,0 0 0 0 0,0 0 0 0 0,0 0 1 0 0,0 0-1 0 0,-3 3 0 0 0,0 2-155 0 0,-6 14-4335 0 0,9-18 3018 0 0</inkml:trace>
</inkml:ink>
</file>

<file path=ppt/ink/ink7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35.519"/>
    </inkml:context>
    <inkml:brush xml:id="br0">
      <inkml:brushProperty name="width" value="0.025" units="cm"/>
      <inkml:brushProperty name="height" value="0.025" units="cm"/>
      <inkml:brushProperty name="color" value="#FA9F1A"/>
    </inkml:brush>
  </inkml:definitions>
  <inkml:trace contextRef="#ctx0" brushRef="#br0">6 90 3679 0 0,'0'0'14576'0'0,"-5"23"-13314"0"0,5-22-1226 0 0,0 9 320 0 0,12 13 94 0 0,-12-23-375 0 0,1 2-14 0 0,-1-1-1 0 0,1 0 1 0 0,0 0 0 0 0,-1 0-1 0 0,1 0 1 0 0,0 0 0 0 0,0 0-1 0 0,0-1 1 0 0,0 1 0 0 0,0 0-1 0 0,0 0 1 0 0,0 0 0 0 0,0-1-1 0 0,0 1 1 0 0,1-1 0 0 0,-1 1-1 0 0,0-1 1 0 0,0 1 0 0 0,2-1-1 0 0,-1 0-60 0 0,0 1 0 0 0,0-1 0 0 0,0 0 0 0 0,41 2 252 0 0,-41-2-208 0 0,15 4 388 0 0,-15-3-432 0 0,0-1 0 0 0,0 0 0 0 0,-2 0 0 0 0,1 0 5 0 0,0 0 0 0 0,0 0 1 0 0,0 0-1 0 0,0 0 0 0 0,-1 0 0 0 0,1 0 0 0 0,0-1 0 0 0,0 1 0 0 0,-1 0 0 0 0,1-1 1 0 0,0 1-1 0 0,0 0 0 0 0,-1-1 0 0 0,1 1 0 0 0,0-1 0 0 0,-1 1 0 0 0,1-1 0 0 0,0 0 0 0 0,-1 1 1 0 0,1-1-1 0 0,-1 0 0 0 0,1 1 0 0 0,-1-1 0 0 0,1-1 0 0 0,24-32-351 0 0,-20 29 72 0 0,13-21 38 0 0,-16 21 321 0 0,0 0-1 0 0,-1 0 1 0 0,1 0 0 0 0,-1 0-1 0 0,0-1 1 0 0,-1 1-1 0 0,1 0 1 0 0,-1-8-1 0 0,0 12 187 0 0,-3-10 593 0 0,0-1-843 0 0,2 12 81 0 0,-15-13 2320 0 0,12 12-2122 0 0,2 0-223 0 0,0 1-1 0 0,0-1 0 0 0,-1 1 0 0 0,1 0 0 0 0,0-1 0 0 0,0 1 0 0 0,0 0 1 0 0,-5 1-1 0 0,7-1 81 0 0,-19 6 43 0 0,-19 14 120 0 0,37-19-320 0 0,0 0 0 0 0,-1 0 0 0 0,-12 8-1169 0 0,12-8 622 0 0,0-1 0 0 0,1 1 0 0 0,-1 0 1 0 0,1 0-1 0 0,-1 0 0 0 0,1 0 0 0 0,-1 1 1 0 0,1-1-1 0 0,0 0 0 0 0,-1 1 0 0 0,1-1 1 0 0,0 1-1 0 0,-1 1 0 0 0</inkml:trace>
</inkml:ink>
</file>

<file path=ppt/ink/ink7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39.750"/>
    </inkml:context>
    <inkml:brush xml:id="br0">
      <inkml:brushProperty name="width" value="0.025" units="cm"/>
      <inkml:brushProperty name="height" value="0.025" units="cm"/>
      <inkml:brushProperty name="color" value="#FA9F1A"/>
    </inkml:brush>
  </inkml:definitions>
  <inkml:trace contextRef="#ctx0" brushRef="#br0">93 213 3223 0 0,'0'10'11255'0'0,"14"-7"-10027"0"0,13-2 3548 0 0,-27-1-4705 0 0,0 0-13 0 0,2 0-46 0 0,0 0-12 0 0,0 0 11 0 0,-2 0 42 0 0,2 0 1 0 0,0 0-44 0 0,0 0 1 0 0,-1 0 32 0 0,1 0-33 0 0,26-5 257 0 0,-28 5-224 0 0,2-1-22 0 0,1 0 59 0 0,-2 0-62 0 0,6-7 119 0 0,1 2-140 0 0,-8 5-17 0 0,1 1-1 0 0,0-1 1 0 0,0 0 0 0 0,-1 1 0 0 0,1-1 0 0 0,0 0-1 0 0,-1 0 1 0 0,1 0 0 0 0,0 1 0 0 0,-1-1-1 0 0,1 0 1 0 0,-1 0 0 0 0,1-2 0 0 0,-1 0 58 0 0,1 0 1 0 0,-1 0 0 0 0,0 0 0 0 0,-1 0-1 0 0,1-1 1 0 0,0 1 0 0 0,-2-4 0 0 0,2 6 51 0 0,-1 0 6 0 0,1-1 0 0 0,-19-41 741 0 0,12 15-250 0 0,6 22-344 0 0,-1 0 0 0 0,0 1 1 0 0,0-1-1 0 0,-2-5 0 0 0,2 7-65 0 0,1 1 0 0 0,-1 0 0 0 0,1-1 0 0 0,-1 1 0 0 0,0 0 0 0 0,-1 0 0 0 0,1 1 0 0 0,0-1 0 0 0,-1 0 0 0 0,1 1 1 0 0,-1-1-1 0 0,0 1 0 0 0,0 0 0 0 0,0 0 0 0 0,0 0 0 0 0,-4-2 0 0 0,1 3-56 0 0,0-1 0 0 0,0 1 0 0 0,0 0 0 0 0,-7 0 0 0 0,-14 4 124 0 0,26-3-204 0 0,-26 14 97 0 0,24-13-119 0 0,-3 4 85 0 0,-9 20-38 0 0,14-24-79 0 0,1 1-36 0 0,-1 0 36 0 0,1 0 1 0 0,-1-2-31 0 0,1 2 31 0 0,-1 0 11 0 0,1 0 0 0 0,-1 0-11 0 0,1-1-31 0 0,0 0 20 0 0,0-1 28 0 0,0 0-1 0 0,0 0 1 0 0,0 0 0 0 0,0 0-1 0 0,0 0 1 0 0,0 0-1 0 0,0-1 1 0 0,-1 1-1 0 0,1 0 1 0 0,0 0-1 0 0,0 0 1 0 0,0 0 0 0 0,0 0-1 0 0,0 0 1 0 0,0 0-1 0 0,0 0 1 0 0,0 0-1 0 0,0 0 1 0 0,0 0-1 0 0,0 0 1 0 0,0 0-1 0 0,0 0 1 0 0,0 0 0 0 0,0 0-1 0 0,0 0 1 0 0,0 0-1 0 0,-1 1 1 0 0,1 2-472 0 0,0 18-3030 0 0</inkml:trace>
</inkml:ink>
</file>

<file path=ppt/ink/ink7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42.311"/>
    </inkml:context>
    <inkml:brush xml:id="br0">
      <inkml:brushProperty name="width" value="0.025" units="cm"/>
      <inkml:brushProperty name="height" value="0.025" units="cm"/>
      <inkml:brushProperty name="color" value="#FA9F1A"/>
    </inkml:brush>
  </inkml:definitions>
  <inkml:trace contextRef="#ctx0" brushRef="#br0">11 185 3223 0 0,'0'2'11528'0'0,"1"2"-7718"0"0,2 7-3204 0 0,-2-8-605 0 0,-1-2 0 0 0,0 0-1 0 0,1 0 1 0 0,-1 0 0 0 0,1 0-1 0 0,-1-1 1 0 0,1 1 0 0 0,0 0-1 0 0,-1 0 1 0 0,1-1 0 0 0,0 1-1 0 0,-1 0 1 0 0,1-1 0 0 0,0 1-1 0 0,0 0 1 0 0,0-1 0 0 0,1 1-1 0 0,0 0 48 0 0,0 0-36 0 0,-1 0-12 0 0,3-1 6 0 0,-1 1 0 0 0,0 0 0 0 0,0-1-1 0 0,0 0 1 0 0,0 0 0 0 0,0 0 0 0 0,0 0 0 0 0,1 0 0 0 0,-1 0-1 0 0,5-2 1 0 0,-2 1 20 0 0,-4 1-14 0 0,-1 0 1 0 0,1-1 0 0 0,0 1 0 0 0,-1 0 0 0 0,1-1-1 0 0,-1 1 1 0 0,1-1 0 0 0,-1 1 0 0 0,1-1 0 0 0,-1 0-1 0 0,1 0 1 0 0,-1 0 0 0 0,1 0 0 0 0,-1 0 0 0 0,0 0 0 0 0,0 0-1 0 0,1 0 1 0 0,-1 0 0 0 0,0 0 0 0 0,0-1 0 0 0,0 1-1 0 0,0-2 1 0 0,2-2-14 0 0,12-30 66 0 0,-16 34-65 0 0,8-11 0 0 0,6-17 711 0 0,-13 29-604 0 0,3-24 499 0 0,-2 20-379 0 0,-1 1 0 0 0,0 0 0 0 0,-1 0 0 0 0,1 0 0 0 0,-1 0-1 0 0,1 0 1 0 0,-3-5 0 0 0,0-6 174 0 0,3 14-305 0 0,-5-10 633 0 0,5 8-642 0 0,-1 0-1 0 0,0 0 1 0 0,0 0-1 0 0,0 0 1 0 0,-1-1-1 0 0,1 2 0 0 0,0-1 1 0 0,-1 0-1 0 0,1 0 1 0 0,-1 0-1 0 0,1 1 0 0 0,-1-1 1 0 0,0 1-1 0 0,0-1 1 0 0,0 1-1 0 0,0 0 1 0 0,0 0-1 0 0,0-1 0 0 0,-4 0 1 0 0,2 1 100 0 0,-1 0 1 0 0,0 0-1 0 0,0 0 0 0 0,1 0 1 0 0,-1 1-1 0 0,0 0 0 0 0,0 0 1 0 0,-9 2-1 0 0,12-2-206 0 0,1 0 0 0 0,0 0-1 0 0,0 1 1 0 0,0-1 0 0 0,-1 0-1 0 0,1 1 1 0 0,0-1 0 0 0,0 1 0 0 0,0-1-1 0 0,0 1 1 0 0,0 0 0 0 0,-1 0 0 0 0,-12 17-243 0 0,13-17 262 0 0,0 0 0 0 0,1 0 0 0 0,-2 3-21 0 0,-1 0 0 0 0,1 0 0 0 0,0 0-1 0 0,1 1 1 0 0,-1-1 0 0 0,1 1 0 0 0,0-1 0 0 0,0 1-1 0 0,0 5 1 0 0,1-10 21 0 0,-5 37-324 0 0,5-38 314 0 0,0 2-17 0 0,0 6-57 0 0,1 5-55 0 0,0-7-139 0 0,1 9-313 0 0,1-6-3606 0 0</inkml:trace>
</inkml:ink>
</file>

<file path=ppt/ink/ink7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53.185"/>
    </inkml:context>
    <inkml:brush xml:id="br0">
      <inkml:brushProperty name="width" value="0.025" units="cm"/>
      <inkml:brushProperty name="height" value="0.025" units="cm"/>
      <inkml:brushProperty name="color" value="#FA9F1A"/>
    </inkml:brush>
  </inkml:definitions>
  <inkml:trace contextRef="#ctx0" brushRef="#br0">15 191 1375 0 0,'0'0'14856'0'0,"1"0"-14802"0"0,0 1-44 0 0,1 0-10 0 0,-1 0 0 0 0,3 0-5 0 0,-3-2-76 0 0,12 5-5 0 0,-10-4 520 0 0,-3 1-368 0 0,1 0 0 0 0,0-1-1 0 0,-1 1 1 0 0,0 0 0 0 0,1-1 0 0 0,-1 1 0 0 0,1 0-1 0 0,-1-1 1 0 0,0 1 0 0 0,0 0 0 0 0,1 0 0 0 0,-1-1-1 0 0,0 1 1 0 0,0 0 0 0 0,0 1 0 0 0,0-2 27 0 0,0 0 1 0 0,0 2-12 0 0,1-2-15 0 0,-1 1-7 0 0,0-1-44 0 0,0 0-1 0 0,0 1 0 0 0,0-1 1 0 0,0 0-1 0 0,1 0 1 0 0,-1 1-1 0 0,0-1 0 0 0,0 0 1 0 0,0 0-1 0 0,0 0 0 0 0,0 1 1 0 0,0-1-1 0 0,0 0 1 0 0,0 0-1 0 0,0 1 0 0 0,0-1 1 0 0,0 0-1 0 0,0 0 0 0 0,0 1 1 0 0,-1-1-1 0 0,1 0 1 0 0,0 0-1 0 0,0 1 0 0 0,0-1 1 0 0,0 0-1 0 0,0 0 0 0 0,0 0 1 0 0,0 1-1 0 0,-1-1 1 0 0,1 0-1 0 0,0 0 0 0 0,0 0 1 0 0,0 0-1 0 0,0 0 0 0 0,-1 1 1 0 0,1-1-1 0 0,-3 0-293 0 0,0-6 240 0 0,3 5-25 0 0,0 0 0 0 0,0 0 1 0 0,-1 0-1 0 0,1 0 1 0 0,0 0-1 0 0,-1 1 1 0 0,1-1-1 0 0,-1 0 1 0 0,1 0-1 0 0,-1 0 1 0 0,0 1-1 0 0,1-1 1 0 0,-2-1-1 0 0,3 3 48 0 0,-1-1-24 0 0,0-2 25 0 0,14 3 72 0 0,-13-2-54 0 0,14 3 266 0 0,-3 1 402 0 0,-11-3-600 0 0,6 4 324 0 0,-4-2-350 0 0,14 1 395 0 0,-13-3-380 0 0,-3 0-61 0 0,1 1 0 0 0,0 0 0 0 0,7-6 0 0 0,-7 3 0 0 0,-1 1 0 0 0,1 0 0 0 0,-1 0 0 0 0,0-1 0 0 0,0 1 0 0 0,0 0 11 0 0,0 0 32 0 0,0 0-33 0 0,0 0-10 0 0,1 0 0 0 0,-1 0 0 0 0,1-1 0 0 0,-1 1 11 0 0,-1 0 32 0 0,19-23 231 0 0,-18 24-247 0 0,1-2 153 0 0,3-22-59 0 0,-4 20-53 0 0,-1 1-1 0 0,1-1 1 0 0,-1 0-1 0 0,0 0 1 0 0,-1 0-1 0 0,1 0 1 0 0,-1 0 0 0 0,1 0-1 0 0,-1 1 1 0 0,0-1-1 0 0,-1 0 1 0 0,1 1-1 0 0,-1-1 1 0 0,1 1-1 0 0,-1-1 1 0 0,0 1 0 0 0,0 0-1 0 0,-1-1 1 0 0,-4-4-1 0 0,-11-20 294 0 0,17 27-380 0 0,-1-3 35 0 0,0 0 0 0 0,0 1 0 0 0,0-1 0 0 0,-1 0 1 0 0,1 1-1 0 0,-4-4 0 0 0,5 6 50 0 0,0 0 1 0 0,0 0 0 0 0,0 1 0 0 0,0-1-1 0 0,0 0 1 0 0,0 1 0 0 0,0-1 0 0 0,-1 1-1 0 0,1-1 1 0 0,0 1 0 0 0,0 0 0 0 0,0-1-1 0 0,-1 1 1 0 0,1 0 0 0 0,0 0 0 0 0,0 0-1 0 0,-1 0 1 0 0,1 0 0 0 0,0 0 0 0 0,0 0 0 0 0,-1 0-1 0 0,1 1 1 0 0,0-1 0 0 0,0 0 0 0 0,0 1-1 0 0,0-1 1 0 0,-2 2 0 0 0,-30 11 722 0 0,33-12-786 0 0,-3 0 54 0 0,0 1-1 0 0,1 0 1 0 0,-1-1-1 0 0,1 1 1 0 0,-1 0-1 0 0,1 1 1 0 0,0-1 0 0 0,-2 3-1 0 0,2-2-75 0 0,0 0 0 0 0,1 0 0 0 0,-1 1 0 0 0,1-1 0 0 0,0 1 0 0 0,0-1 0 0 0,-1 5 0 0 0,1 5-98 0 0,5 16-30 0 0,-4-27 147 0 0,16 69-200 0 0,-15-69 200 0 0,0 7-6168 0 0</inkml:trace>
</inkml:ink>
</file>

<file path=ppt/ink/ink7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55.580"/>
    </inkml:context>
    <inkml:brush xml:id="br0">
      <inkml:brushProperty name="width" value="0.025" units="cm"/>
      <inkml:brushProperty name="height" value="0.025" units="cm"/>
      <inkml:brushProperty name="color" value="#FA9F1A"/>
    </inkml:brush>
  </inkml:definitions>
  <inkml:trace contextRef="#ctx0" brushRef="#br0">8 167 1375 0 0,'0'0'21904'0'0,"0"1"-21831"0"0,0 0-73 0 0,0-1-74 0 0,0 1 36 0 0,0 0-1 0 0,0 0 1 0 0,0-1 0 0 0,0 1 0 0 0,0 0-1 0 0,0 0 1 0 0,1-1 0 0 0,-1 1 0 0 0,0 0-1 0 0,0 0 1 0 0,1-1 0 0 0,-1 1 0 0 0,1 0 0 0 0,-1-1-1 0 0,1 1 1 0 0,-1 0 0 0 0,1-1 0 0 0,-1 1-1 0 0,1-1 1 0 0,-1 1 0 0 0,1-1 0 0 0,0 1-1 0 0,-1-1 1 0 0,1 1 0 0 0,0-1 0 0 0,0 0 0 0 0,-1 1-1 0 0,1-1 1 0 0,0 0 0 0 0,0 0 0 0 0,-1 0-1 0 0,1 1 1 0 0,0-1 0 0 0,0 0 0 0 0,-1 0-1 0 0,2 0 1 0 0,27 5-114 0 0,-24-4 152 0 0,0 0 0 0 0,0 0 0 0 0,1-1 0 0 0,-1 0 0 0 0,8 0 0 0 0,-11 0-14 0 0,-1 0 8 0 0,-1 0 1 0 0,1 0 0 0 0,-1 0-1 0 0,1 0 1 0 0,-1 0-1 0 0,1 0 1 0 0,-1 0 0 0 0,0-1-1 0 0,1 1 1 0 0,-1 0 0 0 0,1 0-1 0 0,-1 0 1 0 0,1-1-1 0 0,-1 1 1 0 0,1 0 0 0 0,-1-1-1 0 0,0 1 1 0 0,1 0 0 0 0,-1-1-1 0 0,0 1 1 0 0,1 0-1 0 0,-1-1 1 0 0,0 1 0 0 0,1-1-1 0 0,-1 1 1 0 0,0 0-1 0 0,0-1 1 0 0,1 1 0 0 0,-1-1-1 0 0,0 1 1 0 0,0-1 0 0 0,0 0-1 0 0,1 0 11 0 0,-1 0-1 0 0,1 1 0 0 0,-1-1 1 0 0,0 0-1 0 0,1 0 1 0 0,-1 0-1 0 0,0 0 0 0 0,1 0 1 0 0,-1 1-1 0 0,0-1 0 0 0,0 0 1 0 0,0 0-1 0 0,0 0 1 0 0,0-1-1 0 0,0 0 2 0 0,0-1-1 0 0,0 1 1 0 0,0 0 0 0 0,1 0-1 0 0,-1 0 1 0 0,1 0 0 0 0,-1 0-1 0 0,1 0 1 0 0,0 0 0 0 0,1-4-1 0 0,-1 5-5 0 0,0-1 0 0 0,0 0 0 0 0,0 1 0 0 0,0-1 0 0 0,0 0 0 0 0,11-19 0 0 0,-9 15 40 0 0,-1 0-1 0 0,0 1 0 0 0,-1-1 0 0 0,1 0 1 0 0,-1 0-1 0 0,-1 0 0 0 0,1 0 1 0 0,-1 0-1 0 0,0-1 0 0 0,0 1 1 0 0,-2-11-1 0 0,2 16 28 0 0,-1-1 0 0 0,1 1 0 0 0,-1-1-1 0 0,1 1 1 0 0,-1-1 0 0 0,0 1 0 0 0,0 0 0 0 0,1-1-1 0 0,-1 1 1 0 0,0 0 0 0 0,0-1 0 0 0,0 1 0 0 0,0 0 0 0 0,0 0-1 0 0,-1 0 1 0 0,1 0 0 0 0,0 0 0 0 0,0 0 0 0 0,-1 0-1 0 0,1 0 1 0 0,-1 1 0 0 0,1-1 0 0 0,-1 1 0 0 0,1-1 0 0 0,-1 1-1 0 0,1-1 1 0 0,-1 1 0 0 0,1 0 0 0 0,-1-1 0 0 0,-2 1-1 0 0,-1 0 89 0 0,-1 0-1 0 0,1-1 1 0 0,0 2-1 0 0,-1-1 1 0 0,1 1-1 0 0,-1 0 0 0 0,-7 2 1 0 0,8-2-72 0 0,-13 6 588 0 0,16-6-664 0 0,1 0 0 0 0,-1 0 0 0 0,1 0 0 0 0,-1 1 0 0 0,1-1-1 0 0,0 1 1 0 0,-1-1 0 0 0,1 1 0 0 0,0-1 0 0 0,0 1-1 0 0,0 0 1 0 0,0-1 0 0 0,0 1 0 0 0,1 0 0 0 0,-1 0-1 0 0,1 0 1 0 0,-1 2 0 0 0,-3 7-7 0 0,-3 11-45 0 0,6-20 28 0 0,0 0 0 0 0,0 1-1 0 0,1-1 1 0 0,-1 0 0 0 0,1 0 0 0 0,0 0-1 0 0,-1 1 1 0 0,1-1 0 0 0,1 3 0 0 0,0 7-2643 0 0,0-9 1481 0 0</inkml:trace>
</inkml:ink>
</file>

<file path=ppt/ink/ink7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7:58.310"/>
    </inkml:context>
    <inkml:brush xml:id="br0">
      <inkml:brushProperty name="width" value="0.025" units="cm"/>
      <inkml:brushProperty name="height" value="0.025" units="cm"/>
      <inkml:brushProperty name="color" value="#FA9F1A"/>
    </inkml:brush>
  </inkml:definitions>
  <inkml:trace contextRef="#ctx0" brushRef="#br0">34 215 1375 0 0,'0'0'16204'0'0,"0"1"-16256"0"0,1 1-28 0 0,-1-2 14 0 0,4 2 217 0 0,-1 0 0 0 0,1-1 0 0 0,0 0 0 0 0,0 0 1 0 0,-1 0-1 0 0,1 0 0 0 0,0 0 0 0 0,0-1 0 0 0,4 0 1 0 0,30-4 613 0 0,-37 3-722 0 0,1 2-46 0 0,-1-1-5 0 0,9-6 291 0 0,9-5 125 0 0,-17 10-374 0 0,0 0 1 0 0,-1 0 0 0 0,1 0 0 0 0,-1-1 0 0 0,1 1 0 0 0,-1 0 0 0 0,1-1 0 0 0,-1 1 0 0 0,0-1 0 0 0,0 0 0 0 0,0 1 0 0 0,0-1 0 0 0,0 0 0 0 0,0 0 0 0 0,0 0 0 0 0,0 1 0 0 0,0-5-1 0 0,6-10-60 0 0,-5 14 80 0 0,-1 0-42 0 0,0 0 1 0 0,0 1 0 0 0,-1-1-1 0 0,1 0 1 0 0,0 0 0 0 0,-1 1-1 0 0,1-1 1 0 0,-1 0 0 0 0,1 0-1 0 0,-1 0 1 0 0,0-3 0 0 0,0 4 51 0 0,0-1 4 0 0,-1-1-25 0 0,0-1 0 0 0,0 1 0 0 0,0-1 0 0 0,-1 1 0 0 0,1 0 0 0 0,-1 0 1 0 0,0 0-1 0 0,0 0 0 0 0,0 0 0 0 0,-1 0 0 0 0,1 0 0 0 0,-6-4 0 0 0,-4-7 83 0 0,2-1-85 0 0,4 7 23 0 0,1 0 0 0 0,-1 0 0 0 0,0 0-1 0 0,-15-12 1 0 0,21 20 7 0 0,-2-1 189 0 0,0 0 0 0 0,1 1 0 0 0,-1-1 1 0 0,0 1-1 0 0,1 0 0 0 0,-1 0 0 0 0,0-1 0 0 0,0 1 1 0 0,1 0-1 0 0,-4 1 0 0 0,3-1-257 0 0,1 0 56 0 0,-1 0 1 0 0,1 1-1 0 0,-1-1 0 0 0,1 0 1 0 0,0 1-1 0 0,-1-1 0 0 0,1 1 0 0 0,-1 0 1 0 0,1-1-1 0 0,0 1 0 0 0,0 0 0 0 0,-1 0 1 0 0,1 0-1 0 0,0 0 0 0 0,0 0 1 0 0,0 0-1 0 0,0 0 0 0 0,0 0 0 0 0,0 0 1 0 0,-1 3-1 0 0,-3 4-42 0 0,1 0 0 0 0,-8 17 0 0 0,12-23-17 0 0,-2 2-1 0 0,-1 1-5 0 0,1 0-1 0 0,-1 0 1 0 0,1 0-1 0 0,1 0 1 0 0,-3 11-1 0 0,2-11-2 0 0,0 6-1294 0 0,2-9-1118 0 0</inkml:trace>
</inkml:ink>
</file>

<file path=ppt/ink/ink7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00.797"/>
    </inkml:context>
    <inkml:brush xml:id="br0">
      <inkml:brushProperty name="width" value="0.025" units="cm"/>
      <inkml:brushProperty name="height" value="0.025" units="cm"/>
      <inkml:brushProperty name="color" value="#FA9F1A"/>
    </inkml:brush>
  </inkml:definitions>
  <inkml:trace contextRef="#ctx0" brushRef="#br0">44 146 8663 0 0,'0'0'13136'0'0,"0"1"-12976"0"0,0 0-143 0 0,1 1-92 0 0,-1-2 61 0 0,0 1 0 0 0,0 0 0 0 0,1-1-1 0 0,-1 1 1 0 0,0 0 0 0 0,1-1 0 0 0,-1 1 0 0 0,1 0 0 0 0,-1-1-1 0 0,1 1 1 0 0,-1-1 0 0 0,1 1 0 0 0,-1-1 0 0 0,1 1 0 0 0,-1-1-1 0 0,1 1 1 0 0,0-1 0 0 0,-1 0 0 0 0,1 1 0 0 0,0-1-1 0 0,-1 0 1 0 0,2 1 0 0 0,0 0 14 0 0,-1-1 26 0 0,1 1 0 0 0,-1-1 0 0 0,1 1 0 0 0,-1-1 0 0 0,1 0 0 0 0,0 0 0 0 0,-1 1 0 0 0,1-1 0 0 0,0 0 0 0 0,-1-1 1 0 0,1 1-1 0 0,-1 0 0 0 0,3-1 0 0 0,4 0 49 0 0,25-2 181 0 0,-29 3-206 0 0,-2 0-52 0 0,0-1 0 0 0,1 1 0 0 0,-1 0 0 0 0,0-1 0 0 0,0 1 0 0 0,0-1 1 0 0,0 0-1 0 0,0 1 0 0 0,3-3 0 0 0,-5 3 139 0 0,1-1-147 0 0,0 1-1 0 0,0-1 1 0 0,1 0-1 0 0,-1-1 1 0 0,0 1-1 0 0,-1 0 1 0 0,1 0 0 0 0,0 0-1 0 0,0 0 1 0 0,0-1-1 0 0,-1 1 1 0 0,1 0-1 0 0,0-1 1 0 0,-1 1-1 0 0,0-1 1 0 0,1 1 0 0 0,-1-3-1 0 0,7-24-209 0 0,-7 27 227 0 0,1-3 14 0 0,0-1 1 0 0,0 1-1 0 0,-1 0 1 0 0,0 0-1 0 0,0 0 1 0 0,0 0-1 0 0,0 0 1 0 0,-2-5-1 0 0,1 6 18 0 0,-1 0 0 0 0,0 1 0 0 0,0-1-1 0 0,0 1 1 0 0,0 0 0 0 0,0 0 0 0 0,0 0 0 0 0,-1 0-1 0 0,1 0 1 0 0,-1 0 0 0 0,-5-2 0 0 0,-13-11 191 0 0,21 15-229 0 0,-1-2 47 0 0,0 1 1 0 0,-1 0-1 0 0,1 0 1 0 0,0 0-1 0 0,-1 0 1 0 0,1 0-1 0 0,0 0 1 0 0,-1 0-1 0 0,1 1 1 0 0,-1-1-1 0 0,0 0 1 0 0,1 1-1 0 0,-1-1 1 0 0,-2 0-1 0 0,1 1 73 0 0,-1 0-1 0 0,1 0 1 0 0,0 0-1 0 0,0 1 0 0 0,0-1 1 0 0,0 1-1 0 0,-1 0 1 0 0,1-1-1 0 0,0 1 1 0 0,0 1-1 0 0,0-1 1 0 0,0 0-1 0 0,1 1 1 0 0,-1-1-1 0 0,0 1 1 0 0,-3 3-1 0 0,0-1-103 0 0,4-3-17 0 0,0 0-1 0 0,0 0 1 0 0,1 0 0 0 0,-1 0 0 0 0,1 1 0 0 0,-1-1 0 0 0,1 0 0 0 0,0 1 0 0 0,-1-1 0 0 0,1 1 0 0 0,0 0 0 0 0,0-1 0 0 0,-2 4 0 0 0,-11 29-231 0 0</inkml:trace>
</inkml:ink>
</file>

<file path=ppt/ink/ink7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09.414"/>
    </inkml:context>
    <inkml:brush xml:id="br0">
      <inkml:brushProperty name="width" value="0.025" units="cm"/>
      <inkml:brushProperty name="height" value="0.025" units="cm"/>
      <inkml:brushProperty name="color" value="#FA9F1A"/>
    </inkml:brush>
  </inkml:definitions>
  <inkml:trace contextRef="#ctx0" brushRef="#br0">1 201 6647 0 0,'0'0'1347'0'0,"4"-3"1925"0"0,10-9-1621 0 0,23-20 5358 0 0,-46 20-7086 0 0,-15-18-21 0 0,21 24 86 0 0,2 6-46 0 0,26 17-687 0 0,-23-16 733 0 0,-1 1-1 0 0,1-1 1 0 0,0 0-1 0 0,-1 0 1 0 0,1 0-1 0 0,0 0 1 0 0,0 0 0 0 0,0-1-1 0 0,0 1 1 0 0,3 0-1 0 0,-3 0 27 0 0,0 0 54 0 0,-1 0 20 0 0,2 0 250 0 0,6 9-200 0 0,-3-4-24 0 0,-5-4-103 0 0,1-1 32 0 0,0 0-33 0 0,0-1-10 0 0,19 9 480 0 0,-19-8-480 0 0,0-1 0 0 0,1 0 0 0 0,-1 0 0 0 0,0 1 0 0 0,0-1 0 0 0,0 1 11 0 0,-1-1 32 0 0,0 0 1839 0 0,-4-1-1799 0 0,0 1-1 0 0,0-1 1 0 0,0 1 0 0 0,0-1-1 0 0,-4-2 1 0 0,-4-4-100 0 0,9 5 16 0 0,0 1-1 0 0,0-1 1 0 0,0 1-1 0 0,0 0 0 0 0,0 0 1 0 0,0 0-1 0 0,0 0 0 0 0,0 0 1 0 0,0 1-1 0 0,-4-2 0 0 0,4 2 13 0 0,-9 1-1507 0 0,39 9 816 0 0,-26-9 691 0 0,19 9 42 0 0,-10-6-53 0 0,-9-4 0 0 0,0 0-10 0 0,1 1-33 0 0,16 2 248 0 0,-18-2-202 0 0,0-1 1 0 0,1 1 0 0 0,-1-1 1 0 0,1 1-1 0 0,-1-1 0 0 0,1 0 0 0 0,0 1 0 0 0,-1-1 0 0 0,1 0 0 0 0,-1 0 0 0 0,1 0 0 0 0,-1 0 0 0 0,1-1 0 0 0,0 1 0 0 0,-1 0 0 0 0,1-1 0 0 0,2 0 0 0 0,-1-1-9 0 0,1 0 0 0 0,0-1-1 0 0,-1 1 1 0 0,0-1 0 0 0,1 0-1 0 0,-1 0 1 0 0,0 0 0 0 0,0 0-1 0 0,2-4 1 0 0,17-26 450 0 0,-21 31-445 0 0,0 0 0 0 0,0 1 9 0 0,0-1 0 0 0,0 0 0 0 0,0 0 0 0 0,0 0 0 0 0,0 0 0 0 0,-1 0 0 0 0,1 0 0 0 0,-1 0 0 0 0,1 0 0 0 0,-1 0 0 0 0,0 0 0 0 0,0 0 0 0 0,0 0 0 0 0,0-1 0 0 0,0 1 0 0 0,0 0 0 0 0,-1 0 0 0 0,1 0 1 0 0,-1 0-1 0 0,1 0 0 0 0,-2-3 0 0 0,1 2-16 0 0,0 0 35 0 0,1 1 0 0 0,-1-1 0 0 0,0 0 0 0 0,0 0 0 0 0,0 1 0 0 0,0-1 0 0 0,0 0-1 0 0,-1 1 1 0 0,1-1 0 0 0,-1 1 0 0 0,1-1 0 0 0,-4-2 0 0 0,3 4 61 0 0,0-1 0 0 0,-1 1 0 0 0,1-1 0 0 0,0 1 0 0 0,-1 0 0 0 0,1 0 0 0 0,-1 0 0 0 0,0 0 0 0 0,1 0 0 0 0,-1 1 0 0 0,0-1 0 0 0,-5 1 0 0 0,-12-3 276 0 0,12 2-112 0 0,1 0 0 0 0,-1 0 1 0 0,1 1-1 0 0,-1 0 0 0 0,1 0 0 0 0,-1 1 0 0 0,1-1 0 0 0,-10 4 0 0 0,2-1 49 0 0,13-2-273 0 0,0-1 0 0 0,1 0 1 0 0,-1 1-1 0 0,0-1 0 0 0,0 1 0 0 0,1-1 1 0 0,-1 1-1 0 0,0 0 0 0 0,1 0 1 0 0,-1 0-1 0 0,0 0 0 0 0,1 0 1 0 0,-1 0-1 0 0,1 0 0 0 0,0 0 1 0 0,-1 1-1 0 0,1-1 0 0 0,0 1 0 0 0,0-1 1 0 0,-2 4-1 0 0,0-2-44 0 0,-6 20-173 0 0,1-2 71 0 0,4-13-378 0 0,1-1-2245 0 0,1-3-3669 0 0</inkml:trace>
</inkml:ink>
</file>

<file path=ppt/ink/ink7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09.972"/>
    </inkml:context>
    <inkml:brush xml:id="br0">
      <inkml:brushProperty name="width" value="0.025" units="cm"/>
      <inkml:brushProperty name="height" value="0.025" units="cm"/>
      <inkml:brushProperty name="color" value="#FA9F1A"/>
    </inkml:brush>
  </inkml:definitions>
  <inkml:trace contextRef="#ctx0" brushRef="#br0">10 0 4607 0 0,'0'0'20768'0'0,"-8"5"-22528"0"0,6-5-48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35.968"/>
    </inkml:context>
    <inkml:brush xml:id="br0">
      <inkml:brushProperty name="width" value="0.025" units="cm"/>
      <inkml:brushProperty name="height" value="0.025" units="cm"/>
    </inkml:brush>
  </inkml:definitions>
  <inkml:trace contextRef="#ctx0" brushRef="#br0">0 384 1375 0 0,'0'0'13320'0'0,"14"-1"-13312"0"0,15-3 315 0 0,-16 1-76 0 0,1 1 0 0 0,18-1 0 0 0,-17 4 443 0 0,0 1 1 0 0,0 0-1 0 0,15 5 0 0 0,17 2-344 0 0,96-1 496 0 0,-69-6-233 0 0,77 9 344 0 0,4-10-487 0 0,-119-2-555 0 0,-1-1 92 0 0,0-1-1 0 0,0-1 1 0 0,48-14 0 0 0,48-11 114 0 0,-37-6 123 0 0,-64 23-200 0 0,43-13 0 0 0,-44 17-40 0 0,32-15 0 0 0,23-7 0 0 0,-16 5 111 0 0,-48 17-102 0 0,39-11-1 0 0,-45 15-8 0 0,0-1 0 0 0,-1-1 0 0 0,22-11 0 0 0,-5 1 0 0 0,-9 8 0 0 0,1 0 0 0 0,-1 2 0 0 0,2 0 0 0 0,28-4 0 0 0,21 4 27 0 0,-16 2 10 0 0,-25 2-17 0 0,39 2 0 0 0,-21 1 4 0 0,62 6 184 0 0,-80-6-128 0 0,11-1 412 0 0,83-9 0 0 0,-97 4-464 0 0,-10 3 30 0 0,0-1 1 0 0,29-10-1 0 0,57-24 123 0 0,-100 36-159 0 0,2-1 49 0 0,0 0 0 0 0,0 1 0 0 0,0 0 0 0 0,0 0 0 0 0,11 0 0 0 0,6-1-54 0 0,-17 1-9 0 0,-1 0 1 0 0,1 1-1 0 0,0 0 0 0 0,0 0 0 0 0,0 0 1 0 0,7 2-1 0 0,-13-2 46 0 0,1 2 373 0 0,0-2-378 0 0,-1 0 1 0 0,0 0 0 0 0,0 0-1 0 0,0 0 1 0 0,0 1 0 0 0,1-1-1 0 0,-1 0 1 0 0,0 0 0 0 0,0 1-1 0 0,0-1 1 0 0,0 0 0 0 0,0 0-1 0 0,0 1 1 0 0,0-1 0 0 0,0 0-1 0 0,0 0 1 0 0,1 1 0 0 0,-1-1-1 0 0,0 0 1 0 0,0 0 0 0 0,0 1-1 0 0,-1-1 1 0 0,1 0 0 0 0,0 0-1 0 0,0 1 1 0 0,0-1 0 0 0,0 0-1 0 0,0 0 1 0 0,0 1 0 0 0,0-1-1 0 0,0 0 1 0 0,0 0 0 0 0,-1 1-1 0 0,1-1 1 0 0,0 0 0 0 0,0 0-1 0 0,0 0 1 0 0,0 1 0 0 0,-1-1-1 0 0,1 0 1 0 0,-3 2-202 0 0,0 1 0 0 0,0-1-1 0 0,0-1 1 0 0,0 1 0 0 0,0 0 0 0 0,0-1-1 0 0,-1 1 1 0 0,1-1 0 0 0,0 0 0 0 0,-1 0-1 0 0,1-1 1 0 0,-1 1 0 0 0,0-1 0 0 0,1 1-1 0 0,-1-1 1 0 0,1 0 0 0 0,-1 0 0 0 0,1-1-1 0 0,-1 1 1 0 0,-3-2 0 0 0,0 1-931 0 0</inkml:trace>
</inkml:ink>
</file>

<file path=ppt/ink/ink7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22.840"/>
    </inkml:context>
    <inkml:brush xml:id="br0">
      <inkml:brushProperty name="width" value="0.025" units="cm"/>
      <inkml:brushProperty name="height" value="0.025" units="cm"/>
      <inkml:brushProperty name="color" value="#FA9F1A"/>
    </inkml:brush>
  </inkml:definitions>
  <inkml:trace contextRef="#ctx0" brushRef="#br0">34 177 8607 0 0,'0'0'7800'0'0,"1"-22"-7154"0"0,7-3-296 0 0,-8 24-273 0 0,0 1 1 0 0,0-1-1 0 0,0 1 0 0 0,-1-1 0 0 0,1 1 1 0 0,0-1-1 0 0,0 1 0 0 0,-1-1 0 0 0,1 1 0 0 0,0-1 1 0 0,-1 1-1 0 0,1-1 0 0 0,-1 1 0 0 0,1 0 1 0 0,-1-1-1 0 0,1 1 0 0 0,0-1 0 0 0,-1 1 0 0 0,1 0 1 0 0,-1 0-1 0 0,0-1 0 0 0,-16-12 668 0 0,16 12-731 0 0,0 1 55 0 0,-2-1-50 0 0,-1 0-115 0 0,6 9 217 0 0,-1-8-198 0 0,-1 1-3 0 0,1 1 49 0 0,0-1-22 0 0,8 22 23 0 0,-9-23-47 0 0,0-1-12 0 0,0-1 80 0 0,0 1 0 0 0,0-1 0 0 0,-1 1 0 0 0,1-1 0 0 0,0 1 0 0 0,-1-1 0 0 0,1 1 0 0 0,-1 0 0 0 0,0-1 0 0 0,1 1 0 0 0,-1 0 0 0 0,-1-2 1 0 0,2 3 182 0 0,0 0-170 0 0,0 1-1 0 0,0 0 1 0 0,1 0-1 0 0,-1-1 1 0 0,0 1-1 0 0,1-1 1 0 0,-1 1-1 0 0,0 0 1 0 0,1-1-1 0 0,-1 1 1 0 0,1-1-1 0 0,-1 1 1 0 0,1-1-1 0 0,-1 1 1 0 0,1-1-1 0 0,-1 1 1 0 0,2 0-1 0 0,14 6-624 0 0,-16-7 650 0 0,0 0 0 0 0,0-1 0 0 0,0 1 0 0 0,0 0 0 0 0,0 0 0 0 0,-1 0 0 0 0,1 0 0 0 0,0 0 0 0 0,0 0 0 0 0,0 0 0 0 0,0 0 0 0 0,-1 0 0 0 0,1 0 0 0 0,0-1 0 0 0,0 1 0 0 0,0 0 0 0 0,0 0 0 0 0,-1 0 0 0 0,1 0 1 0 0,0 0-1 0 0,0 0 0 0 0,0 0 0 0 0,0 0 0 0 0,-1 0 0 0 0,1 1 0 0 0,0-1 0 0 0,0 0 0 0 0,0 0 0 0 0,-1 0 0 0 0,1 0 0 0 0,0 0 0 0 0,0 0 0 0 0,0 0 0 0 0,0 0 0 0 0,0 0 0 0 0,-1 0 0 0 0,1 1 0 0 0,0-1 0 0 0,-7 2-359 0 0,42 2 826 0 0,-45 2-257 0 0,-1 0-304 0 0,11-6 102 0 0,1 0-1471 0 0,5-2 1397 0 0,0 1-1 0 0,0-1 0 0 0,8-4 1 0 0,-13 5 154 0 0,10-2 495 0 0,1 1-125 0 0,-12 2-434 0 0,1 0 1 0 0,0-1-33 0 0,0 1 22 0 0,0 0-22 0 0,0 0 22 0 0,1 0-33 0 0,-1 0 2 0 0,0 0 127 0 0,3 1-2 0 0,-2-1-137 0 0,0 0 0 0 0,0 0 0 0 0,0 0 11 0 0,-1 0 42 0 0,0 1 1 0 0,1-1-44 0 0,0 1-10 0 0,1 0 0 0 0,-1-1 0 0 0,0 1 0 0 0,0-1 0 0 0,0 1 11 0 0,-2-1 32 0 0,2 1-22 0 0,-2-1 32 0 0,2 0 11 0 0,-2 1-10 0 0,2-1-33 0 0,-1 0 22 0 0,0 1-22 0 0,0-1 22 0 0,0 0-33 0 0,2 1-10 0 0,5-5 0 0 0,-6 3 0 0 0,-1 1 11 0 0,0-1 32 0 0,11-5 36 0 0,9-6-20 0 0,-5-1 123 0 0,-14 12-35 0 0,-1-1-53 0 0,5-11 120 0 0,-4 12 1408 0 0,-3 6-1163 0 0,0-2-421 0 0,-1 1 0 0 0,0-1 0 0 0,1 0 1 0 0,-1 1-1 0 0,-3 3 0 0 0,3-5 11 0 0,1 0 0 0 0,-1 0 0 0 0,1 0 0 0 0,-1 0 0 0 0,0-1 0 0 0,0 1 0 0 0,0 0 0 0 0,0-1 0 0 0,0 0 0 0 0,0 1-1 0 0,-5 1 1 0 0,5-2-47 0 0,1 0-2 0 0,0-1 0 0 0,-1 1-12 0 0,2-1-47 0 0,1-2-967 0 0,0 0 1000 0 0,0 0 1 0 0,0 1 0 0 0,1-1-1 0 0,-1 1 1 0 0,0-1 0 0 0,1 1-1 0 0,-1-1 1 0 0,1 1 0 0 0,2-2-1 0 0,4-4-39 0 0,16-28 76 0 0,-22 34 37 0 0,-1 0 3 0 0,3-15-97 0 0,-4 15 60 0 0,1 0-6 0 0,-1-1 0 0 0,0 0 1 0 0,1 0-1 0 0,-1 0 0 0 0,0 1 0 0 0,0-1 0 0 0,0 0 0 0 0,0 0 0 0 0,0 0 0 0 0,0 1 0 0 0,-1-1 1 0 0,1 0-1 0 0,-1 0 0 0 0,1 1 0 0 0,-1-1 0 0 0,-1-2 0 0 0,1 1 89 0 0,-1 1 0 0 0,0 0-1 0 0,0-1 1 0 0,0 1 0 0 0,-1 0 0 0 0,1 0 0 0 0,0 0-1 0 0,-1 1 1 0 0,1-1 0 0 0,-1 1 0 0 0,0-1-1 0 0,1 1 1 0 0,-1 0 0 0 0,0 0 0 0 0,-5-2 0 0 0,2 2 79 0 0,1 0 0 0 0,-1 1 1 0 0,0-1-1 0 0,1 1 1 0 0,-1 0-1 0 0,0 0 1 0 0,-6 2-1 0 0,3 0-49 0 0,1 0 0 0 0,-15 6 1 0 0,-4 1 50 0 0,25-8-178 0 0,-19 2 53 0 0,20-3-45 0 0,-1 0 0 0 0,1 0 0 0 0,0 0-1 0 0,0 0 1 0 0,0 1 0 0 0,0-1-1 0 0,-1 0 1 0 0,1 1 0 0 0,0-1-1 0 0,0 1 1 0 0,0-1 0 0 0,0 1 0 0 0,0 0-1 0 0,0-1 1 0 0,0 1 0 0 0,0 0-1 0 0,-1 1 1 0 0,-1 1-2 0 0,2-2-2 0 0,-1 0 0 0 0,1 0 0 0 0,0 0 0 0 0,0 0 0 0 0,0 0 1 0 0,0 1-1 0 0,0-1 0 0 0,0 0 0 0 0,0 1 0 0 0,0-1 1 0 0,1 1-1 0 0,-1-1 0 0 0,0 3 0 0 0,0-2-45 0 0,0 1 1 0 0,1 0-1 0 0,-1 0 0 0 0,1-1 1 0 0,0 1-1 0 0,0 0 0 0 0,0 0 1 0 0,0 0-1 0 0,0 0 0 0 0,1-1 1 0 0,-1 1-1 0 0,1 0 0 0 0,1 3 1 0 0</inkml:trace>
</inkml:ink>
</file>

<file path=ppt/ink/ink7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25.029"/>
    </inkml:context>
    <inkml:brush xml:id="br0">
      <inkml:brushProperty name="width" value="0.025" units="cm"/>
      <inkml:brushProperty name="height" value="0.025" units="cm"/>
      <inkml:brushProperty name="color" value="#FA9F1A"/>
    </inkml:brush>
  </inkml:definitions>
  <inkml:trace contextRef="#ctx0" brushRef="#br0">27 87 8663 0 0,'0'0'11698'0'0,"-14"-14"-10612"0"0,12 13-1070 0 0,-4-8-65 0 0,3-13 48 0 0,2 20 75 0 0,1 0-133 0 0,6-12 1526 0 0,-5 12-1467 0 0,0 0 0 0 0,0 1 0 0 0,0 0 8 0 0,1-1-1 0 0,-1 1 1 0 0,0 0-1 0 0,1 0 1 0 0,-1 0-1 0 0,1 0 1 0 0,-1 0-1 0 0,1 0 1 0 0,-1 1-1 0 0,1-1 1 0 0,-1 0-1 0 0,1 1 1 0 0,0-1 0 0 0,0 1-1 0 0,-1 0 1 0 0,3-1-1 0 0,18-3 121 0 0,-21 4-63 0 0,0 1 7 0 0,0-1 4 0 0,0 0-9 0 0,1 1-14 0 0,0 0-42 0 0,0 0-11 0 0,-1 0 0 0 0,1 0 0 0 0,0 1 0 0 0,-1-1 39 0 0,1 0-24 0 0,0 1-1 0 0,0 0 0 0 0,0 0 0 0 0,-1 0 0 0 0,1 0 1 0 0,-1 0-1 0 0,1 0 0 0 0,-1 0 0 0 0,2 3 0 0 0,-2-4 19 0 0,-1 0-22 0 0,1 0 0 0 0,-1 0 0 0 0,1 0 0 0 0,-1 0 0 0 0,0 0 1 0 0,1 0-1 0 0,-1 0 0 0 0,0 0 0 0 0,0 0 0 0 0,1 0 0 0 0,-1 0 1 0 0,0 0-1 0 0,0 0 0 0 0,0 0 0 0 0,0 0 0 0 0,0 0 0 0 0,0 0 1 0 0,-1 0-1 0 0,1 0 0 0 0,0 1 0 0 0,-1-1-11 0 0,1 1 11 0 0,0 0 31 0 0,-1 0-31 0 0,1-1 0 0 0,-1 1 42 0 0,2-1 58 0 0,-10 6 389 0 0,6-4-241 0 0,-1 0 1 0 0,0-1 0 0 0,0 0-1 0 0,0 1 1 0 0,0-1 0 0 0,0 0-1 0 0,-5 1 1 0 0,-4 1 4 0 0,7-3-3468 0 0</inkml:trace>
</inkml:ink>
</file>

<file path=ppt/ink/ink7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27.607"/>
    </inkml:context>
    <inkml:brush xml:id="br0">
      <inkml:brushProperty name="width" value="0.025" units="cm"/>
      <inkml:brushProperty name="height" value="0.025" units="cm"/>
      <inkml:brushProperty name="color" value="#FA9F1A"/>
    </inkml:brush>
  </inkml:definitions>
  <inkml:trace contextRef="#ctx0" brushRef="#br0">85 163 1839 0 0,'0'0'19144'0'0,"-5"5"-16597"0"0,4-5-2505 0 0,0 1-31 0 0,-1 0 0 0 0,2-1 31 0 0,-2 1-20 0 0,0 0 42 0 0,0-1 1 0 0,1 0 0 0 0,-1 0-1 0 0,0 1 1 0 0,1-1-1 0 0,-1 0 1 0 0,0-1-1 0 0,0 1 1 0 0,1 0-1 0 0,-1 0 1 0 0,0-1 0 0 0,1 1-1 0 0,-4-2 1 0 0,-1 1 84 0 0,4 0-164 0 0,1 0 1 0 0,-1 1-1 0 0,0-1 0 0 0,1 0 0 0 0,-1 0 1 0 0,1 0-1 0 0,-1 0 0 0 0,1 0 0 0 0,-1 0 1 0 0,1-1-1 0 0,0 1 0 0 0,0 0 0 0 0,-1-1 1 0 0,1 1-1 0 0,-1-3 0 0 0,0 0-24 0 0,0 1-1 0 0,0 0 1 0 0,0-1 0 0 0,1 1-1 0 0,-2-8 1 0 0,2-21 65 0 0,2 24-8 0 0,-1 0-1 0 0,-2-14 1 0 0,2 22 119 0 0,0 0-73 0 0,-1-2 3 0 0,1 2 11 0 0,0-1-75 0 0,-1 0 0 0 0,1 1 0 0 0,0-1 0 0 0,0 0 1 0 0,0 0-1 0 0,-1 0 0 0 0,1 1 0 0 0,0-1 0 0 0,0 0 0 0 0,0 0 0 0 0,0 0 0 0 0,0 1 0 0 0,0-1 1 0 0,1 0-1 0 0,-1 0 0 0 0,0 1 0 0 0,0-1 0 0 0,1-1 0 0 0,-1 1-44 0 0,1 0 40 0 0,-1-1-1 0 0,1 1 0 0 0,-1 0 0 0 0,1 0 1 0 0,0 0-1 0 0,-1 0 0 0 0,1 0 1 0 0,0 0-1 0 0,0 0 0 0 0,0 0 1 0 0,0 0-1 0 0,0 0 0 0 0,0 0 1 0 0,0 0-1 0 0,2-1 0 0 0,-2 1 25 0 0,0 0 1 0 0,1 0-1 0 0,-1 0 0 0 0,0 0 1 0 0,1 0-1 0 0,-1 0 0 0 0,1 0 1 0 0,0 1-1 0 0,-1-1 0 0 0,1 1 1 0 0,-1-1-1 0 0,1 1 0 0 0,0-1 1 0 0,0 1-1 0 0,-1 0 0 0 0,1 0 0 0 0,3 0 1 0 0,13-2 249 0 0,-16 2-252 0 0,-1 0-1 0 0,0 1 1 0 0,1-1-1 0 0,-1 0 0 0 0,0 0 1 0 0,1 1-1 0 0,-1-1 0 0 0,0 0 1 0 0,1 1-1 0 0,-1 0 0 0 0,0-1 1 0 0,0 1-1 0 0,0 0 1 0 0,0-1-1 0 0,0 1 0 0 0,0 0 1 0 0,2 1-1 0 0,-2 0 8 0 0,2-2-35 0 0,14 12 3 0 0,-16-10 15 0 0,1-1-11 0 0,0 1 0 0 0,-1-1 0 0 0,1 0 0 0 0,-1 1 0 0 0,1-1 0 0 0,-1 1 0 0 0,0 0 0 0 0,0 0 11 0 0,0 0 31 0 0,0 0-31 0 0,0-1-11 0 0,0 1 0 0 0,1 2 55 0 0,-2-1 33 0 0,0 16-39 0 0,-1-11 32 0 0,0 0 0 0 0,-1-1 0 0 0,0 1 0 0 0,0-1 0 0 0,-4 9 0 0 0,5-15-66 0 0,1 2 48 0 0,-1-1 15 0 0,-12 17 117 0 0,-1-4-196 0 0,8-9-1799 0 0,4-4 604 0 0</inkml:trace>
</inkml:ink>
</file>

<file path=ppt/ink/ink7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32.652"/>
    </inkml:context>
    <inkml:brush xml:id="br0">
      <inkml:brushProperty name="width" value="0.025" units="cm"/>
      <inkml:brushProperty name="height" value="0.025" units="cm"/>
      <inkml:brushProperty name="color" value="#FA9F1A"/>
    </inkml:brush>
  </inkml:definitions>
  <inkml:trace contextRef="#ctx0" brushRef="#br0">101 34 6015 0 0,'0'-3'-2765'0'0,"1"0"4668"0"0,0-8 11894 0 0,-2 5-11193 0 0,-4-1-400 0 0,-14 4-1326 0 0,9 4-739 0 0,8-1-139 0 0,1 1 0 0 0,-1 1-11 0 0,-3 8-190 0 0,4-7 196 0 0,0 0 0 0 0,0 0-1 0 0,-1 0 1 0 0,1 0 0 0 0,-1-1 0 0 0,1 1 0 0 0,-4 3 0 0 0,5-6 47 0 0,-1 2-31 0 0,-11 6 41 0 0,3-4-40 0 0,8-2-31 0 0,-1-1 0 0 0,0 0 1 0 0,0 1-1 0 0,1-1 0 0 0,-1 1 0 0 0,1-1 0 0 0,0 1 0 0 0,-1 0 1 0 0,1-1-1 0 0,0 1 0 0 0,0 0 0 0 0,0 0 0 0 0,0 0 0 0 0,-1 4 0 0 0,2-6-35 0 0,7 14-457 0 0,0-10 347 0 0,-5-2 149 0 0,0-1-1 0 0,1 0 1 0 0,-1 0 0 0 0,1 0 0 0 0,-1 0 0 0 0,1 0 0 0 0,0 0 0 0 0,-1-1 0 0 0,1 1 0 0 0,3-1-1 0 0,-5 0-37 0 0,0 0-11 0 0,2 0 71 0 0,-1-1 0 0 0,1 0-1 0 0,-1 0 1 0 0,0 0 0 0 0,1-1-1 0 0,-1 1 1 0 0,0 0 0 0 0,1-1-1 0 0,-1 0 1 0 0,0 1 0 0 0,0-1-1 0 0,0 0 1 0 0,-1 0 0 0 0,1 0 0 0 0,0 0-1 0 0,-1 0 1 0 0,1-1 0 0 0,1-4-1 0 0,-2 6 6 0 0,3-14 102 0 0,-4 9-2485 0 0,0 4 1121 0 0</inkml:trace>
</inkml:ink>
</file>

<file path=ppt/ink/ink7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34.721"/>
    </inkml:context>
    <inkml:brush xml:id="br0">
      <inkml:brushProperty name="width" value="0.025" units="cm"/>
      <inkml:brushProperty name="height" value="0.025" units="cm"/>
      <inkml:brushProperty name="color" value="#FA9F1A"/>
    </inkml:brush>
  </inkml:definitions>
  <inkml:trace contextRef="#ctx0" brushRef="#br0">157 78 1839 0 0,'0'0'19398'0'0,"3"-19"-18196"0"0,-3 16-982 0 0,0 1 0 0 0,0-1-1 0 0,0 0 1 0 0,0 0 0 0 0,-1 0 0 0 0,1 0-1 0 0,-1 0 1 0 0,0 1 0 0 0,0-1 0 0 0,0 0 0 0 0,0 0-1 0 0,0 1 1 0 0,0-1 0 0 0,-1 1 0 0 0,1-1-1 0 0,-5-3 1 0 0,6 6-124 0 0,-17-8 1189 0 0,15 8-1274 0 0,1 0-11 0 0,-1 0 0 0 0,0 0 0 0 0,1 0-11 0 0,-4 0 42 0 0,0 1 0 0 0,0-1-1 0 0,0 1 1 0 0,0 0 0 0 0,-8 3 0 0 0,-4 1 59 0 0,14-5-81 0 0,-1 1 0 0 0,1 0 1 0 0,0-1-1 0 0,-1 2 0 0 0,1-1 0 0 0,0 0 0 0 0,0 1 0 0 0,0-1 0 0 0,0 1 1 0 0,0 0-1 0 0,0 0 0 0 0,0 0 0 0 0,-3 4 0 0 0,-4 3-9 0 0,9-8-29 0 0,1-1 0 0 0,-1 1 0 0 0,1 0 1 0 0,-1-1-1 0 0,1 1 0 0 0,0 0 0 0 0,-1 0 0 0 0,1-1 0 0 0,0 1 0 0 0,-1 0 0 0 0,1 0 0 0 0,0 0 1 0 0,0 0-1 0 0,0-1 0 0 0,-1 1 0 0 0,1 0 0 0 0,0 1 0 0 0,1-1-6 0 0,-1 1 0 0 0,0-1 0 0 0,1 0 0 0 0,-1 1 0 0 0,1-1 0 0 0,0 0 0 0 0,-1 0 0 0 0,1 1 0 0 0,0-1 0 0 0,0 0 0 0 0,-1 0 0 0 0,1 0 0 0 0,0 0 0 0 0,0 0 0 0 0,2 1 0 0 0,1 1 4 0 0,0-1 0 0 0,0 1 0 0 0,1-1 0 0 0,-1 0 0 0 0,1 0-1 0 0,-1 0 1 0 0,1-1 0 0 0,6 1 0 0 0,4 4-10 0 0,-11-5 25 0 0,0 0 0 0 0,0 1 1 0 0,0-1-1 0 0,0 0 0 0 0,7 0 0 0 0,-3 0-163 0 0,9-1-202 0 0,-15-1 381 0 0,0 1 0 0 0,-1-1 0 0 0,1 0 0 0 0,-1 0-156 0 0,1 0-1 0 0,-1 1 0 0 0,1-1 1 0 0,-1 0-1 0 0,0 0 1 0 0,1 0-1 0 0,-1-1 0 0 0,0 1 1 0 0,0 0-1 0 0,0 0 1 0 0,0-1-1 0 0,0 1 0 0 0,0 0 1 0 0,0-1-1 0 0,-1 1 1 0 0,1-1-1 0 0,0 1 1 0 0,-1-1-1 0 0,1 1 0 0 0,-1-1 1 0 0,0 0-1 0 0,1-2 1 0 0,-1 1-331 0 0,1 1-1153 0 0</inkml:trace>
</inkml:ink>
</file>

<file path=ppt/ink/ink7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36.894"/>
    </inkml:context>
    <inkml:brush xml:id="br0">
      <inkml:brushProperty name="width" value="0.025" units="cm"/>
      <inkml:brushProperty name="height" value="0.025" units="cm"/>
      <inkml:brushProperty name="color" value="#FA9F1A"/>
    </inkml:brush>
  </inkml:definitions>
  <inkml:trace contextRef="#ctx0" brushRef="#br0">105 34 1839 0 0,'0'0'15527'0'0,"2"-7"-10982"0"0,-1 6-4545 0 0,-1-1 0 0 0,0 0 15 0 0,0 1 57 0 0,0 0 89 0 0,-5-7 138 0 0,5 8 106 0 0,-26-10 1238 0 0,26 10-1589 0 0,-6-1 801 0 0,4 0-844 0 0,0 2 45 0 0,1-1 24 0 0,0 0 8 0 0,0-1-30 0 0,-1 2-47 0 0,1-1-11 0 0,-1 1 0 0 0,1 0 0 0 0,-1-1 0 0 0,0 1 0 0 0,0-1 0 0 0,1 1 0 0 0,-2-2-70 0 0,-6 8-113 0 0,1 4-52 0 0,-4 7 171 0 0,2-9 64 0 0,9-8-17 0 0,0 0 0 0 0,1 0 0 0 0,-1 1 0 0 0,0-1 0 0 0,0 0 0 0 0,1 0 0 0 0,-1 0 0 0 0,1 1 0 0 0,-1-1 0 0 0,1 0 0 0 0,-1 0 0 0 0,1 1 0 0 0,0-1 0 0 0,0 0 0 0 0,0 1 0 0 0,0-1 0 0 0,0 0 0 0 0,0 1 0 0 0,0-1 0 0 0,0 0 0 0 0,0 1 0 0 0,0-1 0 0 0,1 0 0 0 0,-1 1-1 0 0,1-1 1 0 0,-1 0 0 0 0,1 0 0 0 0,-1 1 0 0 0,1-1 0 0 0,0 0 0 0 0,-1 0 0 0 0,1 0 0 0 0,0 0 0 0 0,0 0 0 0 0,0 0 0 0 0,0 0 0 0 0,0 0 0 0 0,2 1 0 0 0,-3-2-43 0 0,2 1 30 0 0,-1 0-1 0 0,8-3 16 0 0,-7 1 15 0 0,0 1 0 0 0,-1-1 0 0 0,3 0-789 0 0,-1 0 0 0 0,0-1 0 0 0,0 0 0 0 0,0 1 0 0 0,0-1 0 0 0,-1 0 0 0 0,6-4 0 0 0,-5 2-2377 0 0</inkml:trace>
</inkml:ink>
</file>

<file path=ppt/ink/ink7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40.478"/>
    </inkml:context>
    <inkml:brush xml:id="br0">
      <inkml:brushProperty name="width" value="0.025" units="cm"/>
      <inkml:brushProperty name="height" value="0.025" units="cm"/>
      <inkml:brushProperty name="color" value="#FA9F1A"/>
    </inkml:brush>
  </inkml:definitions>
  <inkml:trace contextRef="#ctx0" brushRef="#br0">196 17 8351 0 0,'0'0'7584'0'0,"-5"-2"-250"0"0,-4-1-6056 0 0,-2 0-526 0 0,4 1-614 0 0,-1 0 1 0 0,1 0-1 0 0,-1 1 1 0 0,-10-1-1 0 0,0 4-138 0 0,17-2 0 0 0,-1 1 0 0 0,1-1 0 0 0,-1 0 0 0 0,-13 7-435 0 0,13-6 341 0 0,2-1-2 0 0,-1 1 24 0 0,1 0 13 0 0,-1 0 47 0 0,0 0 12 0 0,-25 33-11 0 0,14-27 237 0 0,9-6-224 0 0,0 1-1 0 0,0-1 1 0 0,0 1 0 0 0,0 0-1 0 0,0 0 1 0 0,0 0 0 0 0,1 0 0 0 0,-1 0-1 0 0,1 1 1 0 0,-1-1 0 0 0,1 1 0 0 0,-2 4-1 0 0,3-6-43 0 0,0 2 6 0 0,0-3 24 0 0,1 1 0 0 0,0-1 0 0 0,0 1 1 0 0,0 0-1 0 0,0-1 0 0 0,-1 1 0 0 0,1-1 0 0 0,0 1 0 0 0,0 0 0 0 0,0-1 0 0 0,0 1 0 0 0,0-1 1 0 0,1 1-1 0 0,-1-1 0 0 0,0 1 0 0 0,0 0 0 0 0,0-1 0 0 0,0 1 0 0 0,1-1 0 0 0,-1 1 0 0 0,1 0 0 0 0,-1 0-24 0 0,1 0 0 0 0,0 0 0 0 0,-1 0 0 0 0,1 0 0 0 0,0 0 0 0 0,0 0 0 0 0,0 0-1 0 0,0 0 1 0 0,0 0 0 0 0,0-1 0 0 0,0 1 0 0 0,0 0 0 0 0,0-1 0 0 0,0 1-1 0 0,0 0 1 0 0,1-1 0 0 0,-1 0 0 0 0,0 1 0 0 0,0-1 0 0 0,0 0 0 0 0,1 0-1 0 0,1 1 1 0 0,14 4-238 0 0,-15-5 274 0 0,0 1 0 0 0,-1-1 0 0 0,1 0 0 0 0,0 1 0 0 0,0-1 0 0 0,-1 1 0 0 0,1 0 0 0 0,0 0 0 0 0,-1 0 0 0 0,1 0 0 0 0,0 0 0 0 0,0 0 0 0 0,-1 0 0 0 0,1 0 0 0 0,0 1 0 0 0,0-1 0 0 0,-1 0 0 0 0,1 0 0 0 0,0 0 0 0 0,0 0 0 0 0,0-1 0 0 0,0 1-11 0 0,-2-1-31 0 0,2 1 31 0 0,1-1 11 0 0,-1 0 0 0 0,0 1 0 0 0,0-1 0 0 0,1-1 0 0 0,0 2 0 0 0,1-2 0 0 0,8-2 0 0 0,-10 2 0 0 0,2 0-6 0 0,-1 0 0 0 0,0 0 0 0 0,1 1 0 0 0,-1-1 0 0 0,1 1 0 0 0,-1-1 0 0 0,1 1 0 0 0,5 1 0 0 0,2-1-4 0 0,-7 0 44 0 0,0 0-1 0 0,0 0 1 0 0,0 0 0 0 0,0-1-1 0 0,0 0 1 0 0,0 0 0 0 0,-1 0-1 0 0,1 0 1 0 0,0-1 0 0 0,0 1-1 0 0,-1-1 1 0 0,4-2-1 0 0,-5 3-11 0 0,-2 0 32 0 0,1 1 21 0 0,3-22 908 0 0,-4 21-930 0 0,-3-12 706 0 0,-13-10-35 0 0,15 23-682 0 0,0-1-31 0 0,1-1-11 0 0,-10-2 0 0 0,7 3 0 0 0,1 1 0 0 0,1-1 0 0 0,0 1 0 0 0,0-1-214 0 0,0 1 0 0 0,0 0 0 0 0,1 0 0 0 0,-1 0-1 0 0,0-1 1 0 0,0 1 0 0 0,1 0 0 0 0,-1-1 0 0 0,0 1 0 0 0,1-1 0 0 0,-1 1-1 0 0,1 0 1 0 0,-1-1 0 0 0,1 0 0 0 0,-1 1 0 0 0,1-1 0 0 0,-1 1 0 0 0,1-1 0 0 0,-1 0-1 0 0,1 0-85 0 0</inkml:trace>
</inkml:ink>
</file>

<file path=ppt/ink/ink7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8:43.229"/>
    </inkml:context>
    <inkml:brush xml:id="br0">
      <inkml:brushProperty name="width" value="0.025" units="cm"/>
      <inkml:brushProperty name="height" value="0.025" units="cm"/>
      <inkml:brushProperty name="color" value="#FA9F1A"/>
    </inkml:brush>
  </inkml:definitions>
  <inkml:trace contextRef="#ctx0" brushRef="#br0">135 8 1375 0 0,'0'0'22216'0'0,"-7"-2"-21593"0"0,-1 0-469 0 0,-1 1 0 0 0,0 0 0 0 0,1 0 0 0 0,-1 1 1 0 0,0 0-1 0 0,0 0 0 0 0,-12 3 0 0 0,17-2-157 0 0,3-1-9 0 0,-1 0-1 0 0,0 0 0 0 0,1 1 0 0 0,-1-1 1 0 0,0 1-1 0 0,1-1 0 0 0,-1 1 0 0 0,1-1 0 0 0,-1 1 1 0 0,1 0-1 0 0,-1 0 0 0 0,1 0 0 0 0,-1 0 1 0 0,1 0-1 0 0,0 0 0 0 0,0 0 0 0 0,-1 0 0 0 0,1 1 1 0 0,0-1-1 0 0,0 0 0 0 0,0 1 0 0 0,0-1 1 0 0,-1 4-1 0 0,1-4-51 0 0,0 3 22 0 0,0-3 28 0 0,0 0 1 0 0,0 1-1 0 0,1-1 1 0 0,-1 0-1 0 0,1 1 1 0 0,-1-1-1 0 0,1 0 1 0 0,0 1-1 0 0,-1-1 1 0 0,1 1-1 0 0,0-1 0 0 0,0 1 1 0 0,0-1-1 0 0,0 1 1 0 0,0-1-1 0 0,1 2 1 0 0,-1-1-54 0 0,1 0-10 0 0,1 0 36 0 0,0 0 1 0 0,-1 0-1 0 0,1 1 1 0 0,0-2 0 0 0,0 1-1 0 0,1 0 1 0 0,-1 0-1 0 0,0-1 1 0 0,0 1-1 0 0,1-1 1 0 0,-1 0 0 0 0,4 2-1 0 0,3 2 12 0 0,-5-4 25 0 0,0 1 0 0 0,0 0 0 0 0,0-1 0 0 0,0 0 0 0 0,0 0-1 0 0,0 0 1 0 0,0 0 0 0 0,0-1 0 0 0,0 1 0 0 0,1-1 0 0 0,-1 0 0 0 0,0-1 0 0 0,0 1 0 0 0,0-1 0 0 0,0 1-1 0 0,4-2 1 0 0,-1 0 2 0 0,-4 2 9 0 0,26-9 114 0 0,-27 9-121 0 0,0-1 0 0 0,-1 0 0 0 0,1 0 0 0 0,-1 0 0 0 0,0 0 23 0 0,0 0 0 0 0,1 0 0 0 0,-1 0 0 0 0,0-1 0 0 0,0 1 0 0 0,-1 0 0 0 0,1-1 0 0 0,0 1 0 0 0,0 0 0 0 0,0-1 0 0 0,0-1 0 0 0,8-17 32 0 0,-9 20-13 0 0,0-2 25 0 0,1 1 0 0 0,-1 0-1 0 0,0-1 1 0 0,0 1 0 0 0,0-1-1 0 0,-1 1 1 0 0,1 0 0 0 0,0-1-1 0 0,0 1 1 0 0,-1 0 0 0 0,1-1-1 0 0,-1 1 1 0 0,1 0 0 0 0,-1 0-1 0 0,0-1 1 0 0,0 0 0 0 0,-7-6-2899 0 0,7 7 1525 0 0</inkml:trace>
</inkml:ink>
</file>

<file path=ppt/ink/ink7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01.268"/>
    </inkml:context>
    <inkml:brush xml:id="br0">
      <inkml:brushProperty name="width" value="0.025" units="cm"/>
      <inkml:brushProperty name="height" value="0.025" units="cm"/>
      <inkml:brushProperty name="color" value="#FA9F1A"/>
    </inkml:brush>
  </inkml:definitions>
  <inkml:trace contextRef="#ctx0" brushRef="#br0">15 171 1375 0 0,'0'0'17228'0'0,"-2"3"-16057"0"0,-6 16 358 0 0,7-19-1371 0 0,0 4 1033 0 0,1-2-1180 0 0,0 0-11 0 0,1 0 0 0 0,-1 0 0 0 0,1 0 0 0 0,0 0 11 0 0,-1-2 229 0 0,0 0-231 0 0,1 1 0 0 0,-1-1 1 0 0,0 1-1 0 0,1-1 0 0 0,-1 1 1 0 0,1-1-1 0 0,-1 1 0 0 0,1-1 1 0 0,-1 0-1 0 0,1 1 0 0 0,-1-1 1 0 0,1 0-1 0 0,0 0 0 0 0,-1 1 1 0 0,1-1-1 0 0,-1 0 0 0 0,1 0 1 0 0,0 0-1 0 0,-1 0 0 0 0,1 0 1 0 0,0 0-1 0 0,-1 0 0 0 0,1 0 1 0 0,-1 0-1 0 0,1 0 0 0 0,0 0 1 0 0,1 0-1 0 0,0-1-9 0 0,0 1 0 0 0,-1-1 0 0 0,2 1 0 0 0,-1 0 0 0 0,0 0 0 0 0,0 0 0 0 0,1 0 0 0 0,-1-1 22 0 0,14 2 20 0 0,-15-1-42 0 0,2 1 0 0 0,-1-1 0 0 0,0 0 0 0 0,0 1 0 0 0,1-1 0 0 0,-1 0 0 0 0,-1 0 0 0 0,7 0 29 0 0,0 0 1 0 0,15-2-1 0 0,8-10 201 0 0,-10 2-132 0 0,-17 8 1 0 0,-1 0-1 0 0,1-1 1 0 0,-1 0 0 0 0,1 1-1 0 0,-1-1 1 0 0,0-1 0 0 0,0 1-1 0 0,0 0 1 0 0,-1-1 0 0 0,1 0-1 0 0,2-4 1 0 0,2-7 336 0 0,-4 10-302 0 0,0-1-1 0 0,-1 1 1 0 0,1-1-1 0 0,-1 0 1 0 0,0 0 0 0 0,-1 1-1 0 0,0-1 1 0 0,1 0-1 0 0,-2 0 1 0 0,1-8-1 0 0,-1 12 3 0 0,0-1 0 0 0,-1 0 0 0 0,1 1 0 0 0,-1-1-1 0 0,1 1 1 0 0,-1-1 0 0 0,0 1 0 0 0,0-1 0 0 0,0 1-1 0 0,-1-1 1 0 0,1 1 0 0 0,0 0 0 0 0,-1 0 0 0 0,0 0-1 0 0,1 0 1 0 0,-1 0 0 0 0,0 0 0 0 0,-2-2 0 0 0,2 2-116 0 0,-1 1 0 0 0,1-1 0 0 0,0 0 0 0 0,-1 1 0 0 0,1-1 0 0 0,-1 1 0 0 0,1 0 0 0 0,-1 0 0 0 0,0 0 0 0 0,1 0 0 0 0,-1 0 0 0 0,0 1 0 0 0,0-1 0 0 0,1 1 0 0 0,-1 0 0 0 0,-4 0 0 0 0,1 0-46 0 0,1 0 0 0 0,-1 1 0 0 0,1 0 0 0 0,-1 0 0 0 0,1 1 0 0 0,-8 2 0 0 0,10-3-13 0 0,0 1 0 0 0,1 0 0 0 0,-1 0 0 0 0,0 0 0 0 0,1 0-1 0 0,-1 0 1 0 0,1 0 0 0 0,0 0 0 0 0,-1 1 0 0 0,1 0 0 0 0,1-1 0 0 0,-4 5-1 0 0,-3 5-18 0 0,1-5 25 0 0,4-4 2 0 0,0 1 1 0 0,1-1-1 0 0,-1 0 1 0 0,-4 8-1 0 0,-16 34-469 0 0,10-23-524 0 0,12-21 286 0 0,-1 2 0 0 0,1-1-1 0 0,0 0 1 0 0,-1 0 0 0 0,1 0-1 0 0,-1 5 1 0 0,1-4-752 0 0</inkml:trace>
</inkml:ink>
</file>

<file path=ppt/ink/ink7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02.927"/>
    </inkml:context>
    <inkml:brush xml:id="br0">
      <inkml:brushProperty name="width" value="0.025" units="cm"/>
      <inkml:brushProperty name="height" value="0.025" units="cm"/>
      <inkml:brushProperty name="color" value="#FA9F1A"/>
    </inkml:brush>
  </inkml:definitions>
  <inkml:trace contextRef="#ctx0" brushRef="#br0">14 56 1375 0 0,'0'0'20821'0'0,"-8"12"-21156"0"0,5-5 251 0 0,3-6 54 0 0,0 0 1 0 0,-1 0-1 0 0,1 0 0 0 0,0-1 1 0 0,0 1-1 0 0,-1 0 1 0 0,1 0-1 0 0,0 0 0 0 0,0 0 1 0 0,0 0-1 0 0,0-1 1 0 0,0 1-1 0 0,0 0 0 0 0,0 0 1 0 0,0 0-1 0 0,1 0 1 0 0,-1 0-1 0 0,0-1 0 0 0,0 1 1 0 0,1 0-1 0 0,-1 0 1 0 0,0 0-1 0 0,1-1 0 0 0,-1 1 1 0 0,2 1-1 0 0,-2-1-23 0 0,2 0 42 0 0,-1 0 11 0 0,1 1-13 0 0,2 0-15 0 0,3-1-120 0 0,5-2 113 0 0,-6-1 55 0 0,0 0-1 0 0,0 0 1 0 0,0-1-1 0 0,-1 0 1 0 0,1 0-1 0 0,-1 0 1 0 0,9-7-1 0 0,2 0 17 0 0,-15 9-25 0 0,0 0 98 0 0,0 1 0 0 0,0-1 0 0 0,0 1 1 0 0,0-1-1 0 0,0 0 0 0 0,0 0 0 0 0,0 1 0 0 0,0-1 1 0 0,-1 0-1 0 0,1 0 0 0 0,0 0 0 0 0,0 0 0 0 0,-1 0 0 0 0,1 0 1 0 0,-1 0-1 0 0,1 0 0 0 0,-1 0 0 0 0,1-2 0 0 0,1-1 694 0 0,-2 4-458 0 0,-1-2-148 0 0,1-1-1 0 0,0 1 0 0 0,-1 0 0 0 0,1 0 1 0 0,-1 0-1 0 0,0 0 0 0 0,-1-3 0 0 0,1 4-98 0 0,1 0-54 0 0,0 0 0 0 0,-1 0 0 0 0,0-1-1 0 0,1 1 1 0 0,-1 0 0 0 0,0 1 0 0 0,1-1-1 0 0,-1 0 1 0 0,0 0 0 0 0,0 0-1 0 0,0 0 1 0 0,0 0 0 0 0,0 1 0 0 0,0-1-1 0 0,0 0 1 0 0,-1 0 0 0 0,-2 0 46 0 0,0-1 1 0 0,-1 1-1 0 0,1 0 0 0 0,0 1 1 0 0,0-1-1 0 0,-1 1 1 0 0,-6 0-1 0 0,-10 5-378 0 0,20-4-98 0 0,0 0-1 0 0,0 0 0 0 0,-1 0 1 0 0,1 0-1 0 0,0 1 1 0 0,0-1-1 0 0,0 0 0 0 0,1 0 1 0 0,-1 1-1 0 0,0-1 1 0 0,0 0-1 0 0,1 1 1 0 0,-1-1-1 0 0,1 1 0 0 0,-1 1 1 0 0,0 2-1413 0 0</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48.804"/>
    </inkml:context>
    <inkml:brush xml:id="br0">
      <inkml:brushProperty name="width" value="0.025" units="cm"/>
      <inkml:brushProperty name="height" value="0.025" units="cm"/>
    </inkml:brush>
  </inkml:definitions>
  <inkml:trace contextRef="#ctx0" brushRef="#br0">0 318 2303 0 0,'0'0'16642'0'0,"3"12"-17054"0"0,-3-7 394 0 0,0 1 1 0 0,0-1-1 0 0,0 1 1 0 0,1-1-1 0 0,0 0 1 0 0,0 1-1 0 0,1-1 1 0 0,-1 0-1 0 0,1 0 1 0 0,3 7 0 0 0,-2-8-18 0 0,0 0 1 0 0,0 0 0 0 0,0-1 0 0 0,0 1 0 0 0,1-1 0 0 0,-1 1 0 0 0,1-1 0 0 0,0-1-1 0 0,0 1 1 0 0,0 0 0 0 0,0-1 0 0 0,0 0 0 0 0,0 0 0 0 0,1 0 0 0 0,-1 0 0 0 0,1-1-1 0 0,5 1 1 0 0,2 2-13 0 0,10 2 125 0 0,1 0-1 0 0,-1-2 1 0 0,1-1 0 0 0,45 0-1 0 0,-38-2 315 0 0,113-3 690 0 0,-78-1-1048 0 0,-31 2 0 0 0,84-1 204 0 0,40-3 930 0 0,-12-13 275 0 0,-38-2-1014 0 0,9-13-220 0 0,-77 21-215 0 0,32-15 323 0 0,1-1-5 0 0,58-16-109 0 0,-121 40-92 0 0,0 0 0 0 0,-1 0 0 0 0,1-1 0 0 0,-1 0-1 0 0,0-1 1 0 0,-1 0 0 0 0,1 0 0 0 0,-1-1 0 0 0,9-10 0 0 0,-5 6-82 0 0,9-7 157 0 0,17-22-1 0 0,-32 33-91 0 0,-1 1 0 0 0,-1-2 1 0 0,1 1-1 0 0,-1 0 0 0 0,-1-1 0 0 0,1 0 0 0 0,-1 0 0 0 0,-1 0 0 0 0,3-10 0 0 0,-5 17-83 0 0,6-30 298 0 0,-3 15-298 0 0,-3 14-11 0 0,0 1 0 0 0,0 0-11 0 0,0 0-31 0 0,1 0 31 0 0,-1 0 0 0 0,0 0-31 0 0,0 0 20 0 0,0 1-34 0 0,0 0-48 0 0,0-1 104 0 0,0 1-152 0 0</inkml:trace>
</inkml:ink>
</file>

<file path=ppt/ink/ink7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03.568"/>
    </inkml:context>
    <inkml:brush xml:id="br0">
      <inkml:brushProperty name="width" value="0.025" units="cm"/>
      <inkml:brushProperty name="height" value="0.025" units="cm"/>
      <inkml:brushProperty name="color" value="#FA9F1A"/>
    </inkml:brush>
  </inkml:definitions>
  <inkml:trace contextRef="#ctx0" brushRef="#br0">1 0 1375 0 0,'0'0'20160'0'0</inkml:trace>
</inkml:ink>
</file>

<file path=ppt/ink/ink7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06.572"/>
    </inkml:context>
    <inkml:brush xml:id="br0">
      <inkml:brushProperty name="width" value="0.025" units="cm"/>
      <inkml:brushProperty name="height" value="0.025" units="cm"/>
      <inkml:brushProperty name="color" value="#FA9F1A"/>
    </inkml:brush>
  </inkml:definitions>
  <inkml:trace contextRef="#ctx0" brushRef="#br0">5 24 2759 0 0,'0'0'15528'0'0,"-2"28"-15320"0"0,1-21-153 0 0,1-6-44 0 0,-1 1 1 0 0,1-1-1 0 0,0 0 0 0 0,-1 0 0 0 0,1 1 0 0 0,0-1 0 0 0,0 0 1 0 0,0 0-1 0 0,0 1 0 0 0,1-1 0 0 0,-1 0 0 0 0,0 0 0 0 0,0 0 1 0 0,1 1-1 0 0,-1-1 0 0 0,1 0 0 0 0,0 2 0 0 0,0-1-11 0 0,0-1 0 0 0,1 1-2 0 0,-1 1-1 0 0,1-1 1 0 0,0 0-1 0 0,0-1 1 0 0,0 1-1 0 0,0 0 0 0 0,0 0 1 0 0,0-1-1 0 0,0 1 1 0 0,1-1-1 0 0,-1 0 1 0 0,0 0-1 0 0,1 0 1 0 0,-1 0-1 0 0,1 0 1 0 0,0 0-1 0 0,-1-1 1 0 0,1 1-1 0 0,0-1 0 0 0,-1 0 1 0 0,4 0-1 0 0,14 3-5 0 0,-16-3 57 0 0,1 0 1 0 0,0 0-1 0 0,-1-1 0 0 0,1 1 0 0 0,-1-1 0 0 0,1 0 1 0 0,-1 0-1 0 0,0-1 0 0 0,1 1 0 0 0,6-5 1 0 0,-8 5 76 0 0,0-1 0 0 0,0 0 0 0 0,-1 0 0 0 0,1 0 0 0 0,-1 0 0 0 0,1-1 0 0 0,2-2 0 0 0,-5 4-34 0 0,8-19 2225 0 0,-8 17-2104 0 0,1 1-1 0 0,-1-1 1 0 0,0 1 0 0 0,0-1-1 0 0,0 1 1 0 0,0-1 0 0 0,-1 0 0 0 0,1 1-1 0 0,-1-1 1 0 0,-1-3 0 0 0,0-3 88 0 0,2 8-237 0 0,-3-3 160 0 0,2 3-224 0 0,1-1 11 0 0,-2 1 91 0 0,-2-8 116 0 0,4 9-284 0 0,1 23-1794 0 0,-2-19 1849 0 0,1 1 7 0 0,0-1 0 0 0,1 0 0 0 0,-1 0 1 0 0,1 0-1 0 0,0 0 0 0 0,0 0 0 0 0,0 0 1 0 0,0 0-1 0 0,0-1 0 0 0,4 7 0 0 0,-4-8-10 0 0,1 1 1 0 0,-1-1-1 0 0,0 0 0 0 0,1 0 0 0 0,0 0 1 0 0,-1 0-1 0 0,1 0 0 0 0,0 0 0 0 0,0 0 1 0 0,0-1-1 0 0,0 1 0 0 0,1-1 0 0 0,-1 1 0 0 0,0-1 1 0 0,0 0-1 0 0,1 0 0 0 0,3 1 0 0 0,0 1-2 0 0,-3-2 8 0 0,0 1 0 0 0,0-1 0 0 0,0 0 0 0 0,1-1 0 0 0,-1 1 0 0 0,0-1 0 0 0,5 1 0 0 0,-5-1 32 0 0,0-1 0 0 0,0 1-1 0 0,-1-1 1 0 0,1 0 0 0 0,0 0-1 0 0,0 0 1 0 0,-1 0 0 0 0,1-1 0 0 0,-1 1-1 0 0,1-1 1 0 0,-1 1 0 0 0,0-1 0 0 0,0 0-1 0 0,4-3 1 0 0,0 0 4 0 0,-2 1 40 0 0,1 0-1 0 0,0 0 1 0 0,-1 0 0 0 0,0 0-1 0 0,0-1 1 0 0,0 0-1 0 0,-1 0 1 0 0,0 0 0 0 0,6-10-1 0 0,-9 15-7 0 0,0 0 16 0 0,2-3 106 0 0,6-14 320 0 0,-7 14-1032 0 0,3-7 1565 0 0,-4 1-8348 0 0</inkml:trace>
</inkml:ink>
</file>

<file path=ppt/ink/ink7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09.344"/>
    </inkml:context>
    <inkml:brush xml:id="br0">
      <inkml:brushProperty name="width" value="0.025" units="cm"/>
      <inkml:brushProperty name="height" value="0.025" units="cm"/>
      <inkml:brushProperty name="color" value="#FA9F1A"/>
    </inkml:brush>
  </inkml:definitions>
  <inkml:trace contextRef="#ctx0" brushRef="#br0">105 0 919 0 0,'0'0'20323'0'0,"-21"9"-18214"0"0,12-6-2093 0 0,1-1 23 0 0,0 1-1 0 0,1 0 0 0 0,-1 0 1 0 0,-9 7-1 0 0,15-9-69 0 0,0 0 0 0 0,0 0 0 0 0,0 0 1 0 0,0 1-1 0 0,0-1 0 0 0,0 1 0 0 0,0-1 0 0 0,0 1 0 0 0,1 0 0 0 0,-3 2 0 0 0,3-2 11 0 0,1-1 0 0 0,-1 1 0 0 0,1-1 0 0 0,0 1 0 0 0,-1-1 0 0 0,1 1 0 0 0,0 0 0 0 0,0-1 0 0 0,0 1 0 0 0,0-1 0 0 0,0 1 0 0 0,0 0 0 0 0,1-1 0 0 0,-1 1 0 0 0,0-1 0 0 0,2 4 0 0 0,-2-4 9 0 0,1 0-31 0 0,2 3 22 0 0,0 0-1 0 0,0-1 1 0 0,1 1 0 0 0,0 0-1 0 0,-1-1 1 0 0,1 0 0 0 0,0 0 0 0 0,1 0-1 0 0,8 4 1 0 0,0-4 40 0 0,-9-3-14 0 0,-1 0 0 0 0,1 1 1 0 0,-1 0-1 0 0,1 0 0 0 0,-1 0 1 0 0,6 2-1 0 0,-7-1 49 0 0,1-1-1 0 0,0 0 1 0 0,0 0-1 0 0,0 0 1 0 0,0 0 0 0 0,0 0-1 0 0,0 0 1 0 0,0-1-1 0 0,0 0 1 0 0,0 0-1 0 0,0 0 1 0 0,0 0 0 0 0,0 0-1 0 0,0 0 1 0 0,0-1-1 0 0,0 1 1 0 0,0-1-1 0 0,0 0 1 0 0,3-1-1 0 0,-3 0 8 0 0,-1 1 0 0 0,0-1 0 0 0,1 0-1 0 0,-1 0 1 0 0,0 0 0 0 0,0 0 0 0 0,0 0-1 0 0,-1 0 1 0 0,1 0 0 0 0,0-1 0 0 0,-1 1-1 0 0,1-1 1 0 0,-1 1 0 0 0,0-1 0 0 0,0 1-1 0 0,0-1 1 0 0,0-3 0 0 0,1 1-16 0 0,-1 3-22 0 0,-1 0 0 0 0,1-1-1 0 0,-1 1 1 0 0,1-1 0 0 0,-1 1 0 0 0,0-1-1 0 0,0 1 1 0 0,0 0 0 0 0,0-3 0 0 0,0 4 72 0 0,-6-18 986 0 0,6 18-965 0 0,-1 0-1 0 0,1-1 1 0 0,-1 1-1 0 0,0 0 0 0 0,0 0 1 0 0,1 0-1 0 0,-1 0 0 0 0,0 0 1 0 0,0 0-1 0 0,0 0 1 0 0,0 1-1 0 0,0-1 0 0 0,0 0 1 0 0,0 0-1 0 0,0 1 1 0 0,-2-2-1 0 0,-25-8 181 0 0,11 5-246 0 0,15 5-131 0 0,0-1 0 0 0,0 1 0 0 0,-1-1 0 0 0,1 1 0 0 0,0 0 0 0 0,-1 0 0 0 0,1 0 0 0 0,-1 0 0 0 0,-2 1 0 0 0,-2 0-2325 0 0,3-1 1170 0 0</inkml:trace>
</inkml:ink>
</file>

<file path=ppt/ink/ink7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10.214"/>
    </inkml:context>
    <inkml:brush xml:id="br0">
      <inkml:brushProperty name="width" value="0.025" units="cm"/>
      <inkml:brushProperty name="height" value="0.025" units="cm"/>
      <inkml:brushProperty name="color" value="#FA9F1A"/>
    </inkml:brush>
  </inkml:definitions>
  <inkml:trace contextRef="#ctx0" brushRef="#br0">7 1 2303 0 0,'0'0'16979'0'0,"-4"7"-15904"0"0,2-2-3783 0 0</inkml:trace>
</inkml:ink>
</file>

<file path=ppt/ink/ink7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13.694"/>
    </inkml:context>
    <inkml:brush xml:id="br0">
      <inkml:brushProperty name="width" value="0.025" units="cm"/>
      <inkml:brushProperty name="height" value="0.025" units="cm"/>
      <inkml:brushProperty name="color" value="#FA9F1A"/>
    </inkml:brush>
  </inkml:definitions>
  <inkml:trace contextRef="#ctx0" brushRef="#br0">63 7 6071 0 0,'0'0'14695'0'0,"-14"17"-13438"0"0,11-13-1288 0 0,0 0-1 0 0,0 0 0 0 0,0 0 1 0 0,1 0-1 0 0,-1 0 1 0 0,1 1-1 0 0,0-1 1 0 0,0 1-1 0 0,0-1 0 0 0,1 1 1 0 0,0 0-1 0 0,0 0 1 0 0,0 0-1 0 0,0 0 0 0 0,1-1 1 0 0,0 1-1 0 0,0 0 1 0 0,1 9-1 0 0,0 9 840 0 0,-1-23-655 0 0,-8 17 1910 0 0,7-15-2063 0 0,0-1 11 0 0,1 0 31 0 0,-1 0-31 0 0,1 0 0 0 0,-1 0 31 0 0,-1 1-32 0 0,0 1-12 0 0,-2 15-3 0 0,4-18 4 0 0,0 0 0 0 0,0 0 0 0 0,0 0 1 0 0,0 0-1 0 0,0 0 0 0 0,0 0 0 0 0,0 0 0 0 0,0 0 0 0 0,0 0 0 0 0,0 0 0 0 0,0 0 0 0 0,0 0 0 0 0,0 0 1 0 0,0 0-1 0 0,0 0 0 0 0,0 0 0 0 0,0 0 0 0 0,0 0 0 0 0,0 0 0 0 0,0 0 0 0 0,0 0 0 0 0,0 0 0 0 0,0 0 1 0 0,0 0-1 0 0,-1 0 0 0 0,1 20-48 0 0,1-14 40 0 0,-1-1 0 0 0,1 1 0 0 0,1 0 0 0 0,-1 0-1 0 0,1-1 1 0 0,3 7 0 0 0,7 16 73 0 0,-11-26-64 0 0,-1 0 0 0 0,1 0 0 0 0,0 0 0 0 0,-1 0 0 0 0,1-1 0 0 0,0 1 0 0 0,1 0 11 0 0,0 1 0 0 0,0-1 0 0 0,0 0 1 0 0,1 1-1 0 0,-1-1 0 0 0,1-1 0 0 0,-1 1 0 0 0,1 0 0 0 0,-1-1 0 0 0,1 1 0 0 0,0-1 0 0 0,0 0 1 0 0,0 0-1 0 0,0 0 0 0 0,0 0 0 0 0,0 0 0 0 0,0-1 0 0 0,0 1 0 0 0,0-1 0 0 0,0 0 0 0 0,0 0 1 0 0,0 0-1 0 0,6-1 0 0 0,-7 1 42 0 0,-1-1 0 0 0,1 1-30 0 0,-2 0-21 0 0,0 0-1 0 0,0 0 1 0 0,0 0-1 0 0,0 0 1 0 0,0 0-1 0 0,0 0 0 0 0,0 0 1 0 0,0 0-1 0 0,0 0 1 0 0,0 0-1 0 0,0 0 1 0 0,0 1-1 0 0,0-1 1 0 0,0 0-1 0 0,0 0 1 0 0,0 0-1 0 0,0 0 1 0 0,0 0-1 0 0,0 0 1 0 0,0 0-1 0 0,0 0 1 0 0,1-1 12 0 0,16-9 452 0 0,9-11-175 0 0,19-16-88 0 0,-39 30-171 0 0,1 0 0 0 0,1 1 0 0 0,12-8 0 0 0,-19 12-3 0 0,1 1 1 0 0,0 0 0 0 0,0 0 0 0 0,0-1-1 0 0,-1 1 1 0 0,1-1 0 0 0,-1 0-1 0 0,1 1 1 0 0,-1-1 0 0 0,0 0 0 0 0,0 0-1 0 0,1 0 1 0 0,-1 0 0 0 0,-1 0-1 0 0,1 0 1 0 0,0 0 0 0 0,0 0 0 0 0,-1 0-1 0 0,1-1 1 0 0,-1 1 0 0 0,0 0-1 0 0,0 0 1 0 0,1 0 0 0 0,-1-1-1 0 0,-1 1 1 0 0,1 0 0 0 0,0 0 0 0 0,-1-1-1 0 0,1 1 1 0 0,-1 0 0 0 0,0-3-1 0 0,-2-2 105 0 0,0 0-1 0 0,-1 0 1 0 0,1 0 0 0 0,-1 0-1 0 0,0 0 1 0 0,-10-11-1 0 0,-53-54-274 0 0,64 68 156 0 0,2 3-4 0 0,0-1 1 0 0,0 1-1 0 0,0 0 1 0 0,0 0-1 0 0,0-1 1 0 0,0 1-1 0 0,0 0 1 0 0,0 0-1 0 0,-1 0 1 0 0,1 0-1 0 0,-1 0 1 0 0,1 0-1 0 0,0 1 1 0 0,-1-1-1 0 0,1 0 1 0 0,-1 1 0 0 0,0-1-1 0 0,1 1 1 0 0,-4-1-1 0 0,3 1-11 0 0,0 0 0 0 0,0 0 0 0 0,1 0-308 0 0,-1 0 0 0 0,1 0 0 0 0,-1 0 0 0 0,1 0 1 0 0,-1 1-1 0 0,1-1 0 0 0,-1 0 0 0 0,1 1 0 0 0,-1-1 0 0 0,1 1 0 0 0,-1 0 0 0 0,1 0 0 0 0,-2 0 0 0 0,0 1-1149 0 0</inkml:trace>
</inkml:ink>
</file>

<file path=ppt/ink/ink7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16.271"/>
    </inkml:context>
    <inkml:brush xml:id="br0">
      <inkml:brushProperty name="width" value="0.025" units="cm"/>
      <inkml:brushProperty name="height" value="0.025" units="cm"/>
      <inkml:brushProperty name="color" value="#FA9F1A"/>
    </inkml:brush>
  </inkml:definitions>
  <inkml:trace contextRef="#ctx0" brushRef="#br0">20 1 2303 0 0,'0'0'14043'0'0,"-4"5"-8807"0"0,-4 6-5056 0 0,6-5-206 0 0,0-1 0 0 0,1 1 0 0 0,0 0 0 0 0,1-1 0 0 0,-1 1 0 0 0,1 0 0 0 0,0 0 0 0 0,0-1 0 0 0,1 1 0 0 0,1 8 1 0 0,-1-12 46 0 0,1 3 10 0 0,0 0-1 0 0,0 0 1 0 0,1 0 0 0 0,0 0-1 0 0,0 0 1 0 0,1 0 0 0 0,4 5-1 0 0,-5-7-15 0 0,0 0 0 0 0,0 0-1 0 0,0-1 1 0 0,1 0 0 0 0,-1 1 0 0 0,1-1 0 0 0,0 0-1 0 0,-1-1 1 0 0,1 1 0 0 0,0-1 0 0 0,0 1-1 0 0,8 0 1 0 0,-8-1 56 0 0,-1-1 0 0 0,0 0-1 0 0,1 0 1 0 0,-1 0 0 0 0,1 0 0 0 0,-1 0-1 0 0,0-1 1 0 0,1 0 0 0 0,-1 1 0 0 0,0-1-1 0 0,0-1 1 0 0,0 1 0 0 0,1 0 0 0 0,-1-1-1 0 0,5-3 1 0 0,-3 1 71 0 0,-1 1-1 0 0,1-1 1 0 0,-1-1-1 0 0,0 1 1 0 0,-1-1-1 0 0,1 1 1 0 0,4-9-1 0 0,-5 8-82 0 0,-1 1-1 0 0,0-1 0 0 0,0 0 1 0 0,-1 0-1 0 0,1 0 1 0 0,-1 0-1 0 0,0 0 0 0 0,0 0 1 0 0,-1-6-1 0 0,-2-11 1024 0 0,-1 7-156 0 0,2 14-862 0 0,1 1-11 0 0,0-1-42 0 0,-1-1-116 0 0</inkml:trace>
</inkml:ink>
</file>

<file path=ppt/ink/ink7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18.300"/>
    </inkml:context>
    <inkml:brush xml:id="br0">
      <inkml:brushProperty name="width" value="0.025" units="cm"/>
      <inkml:brushProperty name="height" value="0.025" units="cm"/>
      <inkml:brushProperty name="color" value="#FA9F1A"/>
    </inkml:brush>
  </inkml:definitions>
  <inkml:trace contextRef="#ctx0" brushRef="#br0">31 1 1375 0 0,'0'0'18328'0'0,"-7"22"-16748"0"0,-12 56 624 0 0,15-54-1769 0 0,4-23-393 0 0,0 0-20 0 0,0 1-13 0 0,0 0 0 0 0,0 0 0 0 0,0 0 0 0 0,1 0 0 0 0,-1-1 0 0 0,1 1 0 0 0,-1 0-1 0 0,1 0 1 0 0,-1-1 0 0 0,1 1 0 0 0,0 0 0 0 0,0-1 0 0 0,0 1 0 0 0,0-1 0 0 0,0 1 0 0 0,0-1 0 0 0,0 1 0 0 0,1-1 0 0 0,-1 0 0 0 0,0 0 0 0 0,1 0 0 0 0,-1 1 0 0 0,1-1 0 0 0,2 1 0 0 0,-1-1 12 0 0,0 2-29 0 0,-2-2 22 0 0,1 0-1 0 0,0 1 1 0 0,-1-1-1 0 0,1 0 1 0 0,0 0 0 0 0,0 0-1 0 0,0 0 1 0 0,0 0 0 0 0,3 0-1 0 0,32 8 431 0 0,-6-13-252 0 0,-29 4-164 0 0,1-1-1 0 0,-1 1 1 0 0,0-1 0 0 0,0 0-1 0 0,0 0 1 0 0,0 0 0 0 0,0 0 0 0 0,0 0-1 0 0,0-1 1 0 0,0 1 0 0 0,0-1 0 0 0,0 1-1 0 0,1-3 1 0 0,-2 3 56 0 0,2-3 14 0 0,-1-1-1 0 0,1 1 1 0 0,-1 0 0 0 0,0-1-1 0 0,0 0 1 0 0,0 1 0 0 0,-1-1-1 0 0,1 0 1 0 0,-1 0 0 0 0,-1 0-1 0 0,1-5 1 0 0,0 5-81 0 0,3-27 105 0 0,-5 28-2515 0 0</inkml:trace>
</inkml:ink>
</file>

<file path=ppt/ink/ink7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21.841"/>
    </inkml:context>
    <inkml:brush xml:id="br0">
      <inkml:brushProperty name="width" value="0.025" units="cm"/>
      <inkml:brushProperty name="height" value="0.025" units="cm"/>
      <inkml:brushProperty name="color" value="#FA9F1A"/>
    </inkml:brush>
  </inkml:definitions>
  <inkml:trace contextRef="#ctx0" brushRef="#br0">9 0 1375 0 0,'0'0'13080'0'0,"-2"23"-10513"0"0,1-16-2165 0 0,-1-3 15 0 0,1 0 0 0 0,0 1 1 0 0,0-1-1 0 0,1 1 0 0 0,-1-1 0 0 0,1 0 1 0 0,0 1-1 0 0,1 4 0 0 0,-1-9-343 0 0,1 5 16 0 0,1-3-90 0 0,-1-1 0 0 0,0 1 12 0 0,5 3 147 0 0,0 0 1 0 0,-1-1-1 0 0,2 1 0 0 0,8 4 0 0 0,-10-7-42 0 0,-1 0 1 0 0,1 0-1 0 0,0-1 0 0 0,0 0 1 0 0,0 0-1 0 0,0 0 0 0 0,0 0 1 0 0,0-1-1 0 0,0 0 0 0 0,0 0 1 0 0,0 0-1 0 0,0-1 0 0 0,0 0 1 0 0,0 0-1 0 0,7-2 0 0 0,-10 2-50 0 0,1 1-1 0 0,0-1 0 0 0,0 0 0 0 0,-1 0 1 0 0,1 0-1 0 0,0-1 0 0 0,-1 1 0 0 0,0-1 0 0 0,1 1 1 0 0,-1-1-1 0 0,0 0 0 0 0,0 0 0 0 0,1 0 1 0 0,-1 0-1 0 0,-1 0 0 0 0,1 0 0 0 0,3-5 0 0 0,-2 2 0 0 0,-1-1 0 0 0,0 1 0 0 0,0-1 0 0 0,0 1 0 0 0,0-1-1 0 0,-1 1 1 0 0,2-11 0 0 0,-3 16 205 0 0,-10 41-1346 0 0,7-34 1229 0 0,2-6 1 0 0,0 1 0 0 0,1-1 0 0 0,-1 0 0 0 0,1 1 0 0 0,-1-1 0 0 0,1 1 0 0 0,0-1 0 0 0,-1 0 0 0 0,1 1 0 0 0,0 1 0 0 0,0-1-113 0 0,1 0-31 0 0,0 0-11 0 0,-1 0 0 0 0,1 0 0 0 0,1 0 0 0 0,-1-1-12 0 0,1 1-36 0 0,1 0 36 0 0,0 0 1 0 0,1 0-1 0 0,-1-1 0 0 0,1 1 1 0 0,-1-1-1 0 0,1 1 0 0 0,0-1 1 0 0,0 0-1 0 0,-1-1 0 0 0,1 1 1 0 0,6 0-1 0 0,-9-1 12 0 0,31 0 11 0 0,-29 0 22 0 0,0 0-21 0 0,0 0 0 0 0,1 0 0 0 0,-1 1 0 0 0,0-1 0 0 0,1 1 0 0 0,5 2 0 0 0,-7-2-12 0 0,0 0 0 0 0,0 0 0 0 0,-1-1 0 0 0,1 1 0 0 0,0 0 0 0 0,-1-1 0 0 0,1 1 0 0 0,0-1 0 0 0,0 1 0 0 0,0-1 0 0 0,0 0 0 0 0,-1 1 0 0 0,1-1 0 0 0,3-1 0 0 0,26-1 724 0 0,-19 0-416 0 0,-9 2-292 0 0,0 0 0 0 0,0 0 0 0 0,0-1 0 0 0,0 1 0 0 0,0-1 0 0 0,0 0 0 0 0,0 0 0 0 0,0 0 0 0 0,0 0 0 0 0,0 0 0 0 0,5-4 0 0 0,-7 5 4 0 0,0-1 0 0 0,1 0 0 0 0,-1 0 0 0 0,0 0 0 0 0,0 0-1 0 0,0-1 1 0 0,-1 1 0 0 0,1 0 0 0 0,0 0 0 0 0,0 0 0 0 0,0-1 0 0 0,-1 1 0 0 0,1 0 0 0 0,-1-1-1 0 0,1 1 1 0 0,-1-1 0 0 0,1-1 0 0 0,1-24 198 0 0,-2 26-210 0 0,0-1-8 0 0,-1 0 0 0 0,1 1 0 0 0,0-1 11 0 0,0 2 31 0 0,-1-1-31 0 0,1-1-11 0 0,-1 1 0 0 0,1 0 0 0 0,0-1 0 0 0,-4-8-4759 0 0,3 8 2734 0 0</inkml:trace>
</inkml:ink>
</file>

<file path=ppt/ink/ink7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23.763"/>
    </inkml:context>
    <inkml:brush xml:id="br0">
      <inkml:brushProperty name="width" value="0.025" units="cm"/>
      <inkml:brushProperty name="height" value="0.025" units="cm"/>
      <inkml:brushProperty name="color" value="#FA9F1A"/>
    </inkml:brush>
  </inkml:definitions>
  <inkml:trace contextRef="#ctx0" brushRef="#br0">16 0 3223 0 0,'0'0'11768'0'0,"-7"19"-8520"0"0,6-17-2990 0 0,0 0 0 0 0,-1 0-1 0 0,1 1 1 0 0,0-1 0 0 0,1 1-1 0 0,-1-1 1 0 0,0 1 0 0 0,1-1-1 0 0,-1 1 1 0 0,1 0 0 0 0,0-1-1 0 0,0 1 1 0 0,0-1 0 0 0,1 5-1 0 0,-1 6-125 0 0,0-13-131 0 0,0 0 4 0 0,0 1 1 0 0,0-1 0 0 0,0 1 0 0 0,0-1-1 0 0,0 1 1 0 0,0-1 0 0 0,0 1 0 0 0,0-1-1 0 0,0 1 1 0 0,0-1 0 0 0,1 0 0 0 0,-1 1-1 0 0,0-1 1 0 0,0 1 0 0 0,0-1 0 0 0,1 0-1 0 0,-1 1 1 0 0,1 0 0 0 0,18 11 87 0 0,-10-8 91 0 0,0-1 0 0 0,0 1 0 0 0,10 1 0 0 0,-13-4-77 0 0,-1 0 1 0 0,0 0-1 0 0,1 0 0 0 0,-1 0 0 0 0,1-1 0 0 0,-1 0 1 0 0,1 0-1 0 0,-1 0 0 0 0,7-2 0 0 0,-12 2-32 0 0,21-9 773 0 0,-19 7-866 0 0,0 1 1 0 0,0-1 0 0 0,0 1-1 0 0,-1-1 1 0 0,1 0 0 0 0,0 0-1 0 0,-1 0 1 0 0,0 0 0 0 0,1 0-1 0 0,1-4 1 0 0</inkml:trace>
</inkml:ink>
</file>

<file path=ppt/ink/ink7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25.599"/>
    </inkml:context>
    <inkml:brush xml:id="br0">
      <inkml:brushProperty name="width" value="0.025" units="cm"/>
      <inkml:brushProperty name="height" value="0.025" units="cm"/>
      <inkml:brushProperty name="color" value="#FA9F1A"/>
    </inkml:brush>
  </inkml:definitions>
  <inkml:trace contextRef="#ctx0" brushRef="#br0">115 74 3223 0 0,'0'0'10920'0'0,"20"1"-7928"0"0,-17-2-2701 0 0,-1 0 0 0 0,1-1-1 0 0,0 1 1 0 0,0 0 0 0 0,-1-1-1 0 0,1 0 1 0 0,-1 0 0 0 0,0 0-1 0 0,1 0 1 0 0,-1 0 0 0 0,3-4-1 0 0,-5 6-114 0 0,-8-16 2248 0 0,4 13-2266 0 0,-1 0 1 0 0,1 0-1 0 0,0 0 0 0 0,-1 0 0 0 0,1 1 0 0 0,-1 0 1 0 0,0 0-1 0 0,0 0 0 0 0,0 0 0 0 0,0 1 1 0 0,-9-2-1 0 0,-2-1 47 0 0,15 4-129 0 0,-17-2 80 0 0,-10 2-156 0 0,11 6-64 0 0,14-5 7 0 0,2 0 38 0 0,0-1 0 0 0,1 1 0 0 0,-1-1-1 0 0,0 1 1 0 0,1-1 0 0 0,-1 1-1 0 0,1-1 1 0 0,-1 1 0 0 0,0 0-1 0 0,1-1 1 0 0,-1 1 0 0 0,1 0-1 0 0,0-1 1 0 0,-1 1 0 0 0,1 0 0 0 0,0 0-1 0 0,-1 0 1 0 0,1-1 0 0 0,0 1-1 0 0,0 0 1 0 0,0 0 0 0 0,-1 0-1 0 0,1 1 1 0 0,0 0 19 0 0,0 0 0 0 0,0 1 0 0 0,1-2-11 0 0,-2 0-40 0 0,8 7-15 0 0,-3-4 73 0 0,-3-3-5 0 0,0 0 0 0 0,-1-1 1 0 0,1 1-1 0 0,0 0 1 0 0,0 0-1 0 0,0-1 1 0 0,0 1-1 0 0,0-1 0 0 0,0 1 1 0 0,0-1-1 0 0,0 1 1 0 0,0-1-1 0 0,0 1 0 0 0,0-1 1 0 0,1 0-1 0 0,1 1 1 0 0,-1-1 25 0 0,-1 0 20 0 0,0 0-25 0 0,0 0 19 0 0,1 0-31 0 0,0 1-11 0 0,0 0 0 0 0,0 0 0 0 0,0-1 0 0 0,1 0 0 0 0,26 6-1902 0 0,-8-2-4100 0 0</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54.334"/>
    </inkml:context>
    <inkml:brush xml:id="br0">
      <inkml:brushProperty name="width" value="0.025" units="cm"/>
      <inkml:brushProperty name="height" value="0.025" units="cm"/>
    </inkml:brush>
  </inkml:definitions>
  <inkml:trace contextRef="#ctx0" brushRef="#br0">4 111 1839 0 0,'0'0'22712'0'0,"-3"-16"-22400"0"0,3 8-344 0 0,0-5-79 0 0,0-1 1 0 0,3-15-1 0 0,4 6-41 0 0,-6 23 127 0 0,-1-1-29 0 0,1 0 30 0 0,-1 1-29 0 0,0 0 0 0 0,1-1 42 0 0,1-4-2302 0 0</inkml:trace>
</inkml:ink>
</file>

<file path=ppt/ink/ink7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28.319"/>
    </inkml:context>
    <inkml:brush xml:id="br0">
      <inkml:brushProperty name="width" value="0.025" units="cm"/>
      <inkml:brushProperty name="height" value="0.025" units="cm"/>
      <inkml:brushProperty name="color" value="#FA9F1A"/>
    </inkml:brush>
  </inkml:definitions>
  <inkml:trace contextRef="#ctx0" brushRef="#br0">186 63 1375 0 0,'0'0'22209'0'0,"0"0"-22257"0"0,2 0 38 0 0,1 0 0 0 0,-1 0 0 0 0,0 0 0 0 0,1-1 0 0 0,-1 1 0 0 0,0 0 0 0 0,0-1 0 0 0,0 0 0 0 0,1 0 0 0 0,-1 1 0 0 0,3-3 0 0 0,-5 3 1 0 0,10-6 340 0 0,-10 6-288 0 0,0 0 1 0 0,0-1-1 0 0,1 1 0 0 0,-1 0 1 0 0,0 0-1 0 0,0 0 1 0 0,0 0-1 0 0,0-1 1 0 0,0 1-1 0 0,1 0 0 0 0,-1 0 1 0 0,0 0-1 0 0,0 0 1 0 0,0-1-1 0 0,0 1 1 0 0,0 0-1 0 0,0 0 0 0 0,0-1 1 0 0,0 1-1 0 0,0 0 1 0 0,0 0-1 0 0,0 0 0 0 0,0-1 1 0 0,0 1-1 0 0,0 0 1 0 0,0 0-1 0 0,0 0 1 0 0,0-1-1 0 0,0 1 0 0 0,0 0 1 0 0,0 0-1 0 0,0 0 1 0 0,0-1-1 0 0,0 1 1 0 0,-1 0-1 0 0,-7-9 372 0 0,-12-2 168 0 0,19 10-483 0 0,-9-4 263 0 0,7 3-328 0 0,0 0 0 0 0,0 0 0 0 0,0 1 0 0 0,0-1 0 0 0,0 1-1 0 0,-1 0 1 0 0,1 0 0 0 0,-6 0 0 0 0,4 0 84 0 0,-1 0 0 0 0,1 0 0 0 0,0 1 1 0 0,-1 0-1 0 0,-7 1 0 0 0,-6-1 217 0 0,13 0-329 0 0,0-1 0 0 0,1 1 0 0 0,-1 1 1 0 0,0-1-1 0 0,0 1 0 0 0,0 0 0 0 0,0 1 0 0 0,-7 2 0 0 0,12-4-7 0 0,-1 1 0 0 0,0 0 0 0 0,0 0 0 0 0,0 0 0 0 0,0 0 0 0 0,0 0 0 0 0,0 0 0 0 0,0 1 0 0 0,1-1 0 0 0,-1 1 0 0 0,0-1 0 0 0,1 1 0 0 0,-1 0 0 0 0,1-1 0 0 0,-2 4 0 0 0,2-3-14 0 0,0-1 0 0 0,0 1 0 0 0,1 0 0 0 0,-1-1 0 0 0,1 1 0 0 0,-1 0 0 0 0,1-1 0 0 0,0 1 0 0 0,-1 0 0 0 0,1-1 0 0 0,0 1 0 0 0,0 0 0 0 0,0 0 0 0 0,0-1 0 0 0,1 1 0 0 0,-1 0 0 0 0,0-1 0 0 0,1 1 0 0 0,-1 0 0 0 0,1-1 0 0 0,0 1 0 0 0,-1-1 0 0 0,2 3 0 0 0,-1-3 14 0 0,0 1 0 0 0,0 0 0 0 0,1 0 0 0 0,-1-1 0 0 0,1 1 0 0 0,-1-1-11 0 0,-1-1-31 0 0,2 2 31 0 0,1 0-2 0 0,1 0 0 0 0,0-1 1 0 0,0 1-1 0 0,8 2 0 0 0,-6-4 50 0 0,1 1-1 0 0,0-1 1 0 0,0 0-1 0 0,-1-1 1 0 0,1 1 0 0 0,7-3-1 0 0,-9 2-32 0 0,23-9 56 0 0,-25 9-36 0 0,0 0 0 0 0,-1 0-1 0 0,0 1 0 0 0,0-1 0 0 0,1 0 0 0 0,-1-1 0 0 0,0 1 1 0 0,0 0-1 0 0,0-1 0 0 0,2-1 0 0 0,-3 1-12 0 0,0 2 31 0 0,0-1-31 0 0,24-15 64 0 0,-25 16-43 0 0,2-3-4547 0 0</inkml:trace>
</inkml:ink>
</file>

<file path=ppt/ink/ink7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30.756"/>
    </inkml:context>
    <inkml:brush xml:id="br0">
      <inkml:brushProperty name="width" value="0.025" units="cm"/>
      <inkml:brushProperty name="height" value="0.025" units="cm"/>
      <inkml:brushProperty name="color" value="#FA9F1A"/>
    </inkml:brush>
  </inkml:definitions>
  <inkml:trace contextRef="#ctx0" brushRef="#br0">223 44 3223 0 0,'-3'-2'19004'0'0,"-9"-7"-17629"0"0,10 7-1184 0 0,0-1 1 0 0,0 0-1 0 0,0 1 1 0 0,-1-1-1 0 0,1 1 1 0 0,-1 0-1 0 0,0 0 1 0 0,-2-2-1 0 0,-2-1 75 0 0,7 5-1 0 0,-29-4 1129 0 0,-40 5-453 0 0,65-1-941 0 0,3 0 0 0 0,-1 0 0 0 0,0 0 0 0 0,0 0 0 0 0,1 0 0 0 0,-1 0 0 0 0,0 1 0 0 0,0-1 0 0 0,-2 1 0 0 0,-26 18 0 0 0,24-15-1 0 0,4-3-9 0 0,1 0 0 0 0,0 0 0 0 0,-1 0 0 0 0,1 0 0 0 0,0 0 0 0 0,0 0 0 0 0,0 0-1 0 0,0 0 1 0 0,0 0 0 0 0,0 1 0 0 0,0-1 0 0 0,0 0 0 0 0,0 1 0 0 0,0-1 0 0 0,1 1 0 0 0,-1-1 0 0 0,1 1 0 0 0,-1-1 0 0 0,0 4-1 0 0,1-3-31 0 0,0-1 20 0 0,0 0 17 0 0,0 1 0 0 0,0-1-1 0 0,0 0 1 0 0,0 0-1 0 0,1 0 1 0 0,-1 0 0 0 0,1 0-1 0 0,-1 0 1 0 0,1 0 0 0 0,-1 0-1 0 0,1 0 1 0 0,-1 0-1 0 0,1 0 1 0 0,0 0 0 0 0,0 0-1 0 0,-1 0 1 0 0,1-1-1 0 0,0 1 1 0 0,0 0 0 0 0,0-1-1 0 0,0 1 1 0 0,0 0 0 0 0,0-1-1 0 0,0 1 1 0 0,2 0-1 0 0,11 8-35 0 0,-14-8 41 0 0,1 2 0 0 0,9-1 0 0 0,-7-1 0 0 0,-1-2 11 0 0,0 1 31 0 0,16 2 37 0 0,-16-2-69 0 0,1 1 0 0 0,-1-1 0 0 0,1 0 0 0 0,-1 0 0 0 0,1 0 1 0 0,4-1-1 0 0,-6 1 32 0 0,0 0-25 0 0,1 0 1 0 0,0 1-1 0 0,-1-1 0 0 0,1 0 0 0 0,0 0 0 0 0,-1 0 0 0 0,1-1 0 0 0,0 1 0 0 0,-1 0 0 0 0,1-1 0 0 0,-1 1 0 0 0,2-1 0 0 0,8-2-20 0 0,-9 3 3 0 0,10 1 0 0 0,8-4 0 0 0,2-1 128 0 0,-20 3-116 0 0,0-1-25 0 0,0 0 0 0 0,0 0 0 0 0,0 0 0 0 0,-1-1 0 0 0,1 1 0 0 0,-1-1 0 0 0,1 1 0 0 0,-1-1 0 0 0,2-5 0 0 0,-1 5-589 0 0,-2 2 344 0 0,1 0 0 0 0,-1 0 0 0 0,0 0 0 0 0,1 0 1 0 0,-1 1-1 0 0,0-1 0 0 0,0 0 0 0 0,1 0 0 0 0,-1 0 0 0 0,0 0 0 0 0,0 0 0 0 0,0 0 0 0 0,0-1 0 0 0,0 2 202 0 0,0-2-1391 0 0,0-1-3521 0 0</inkml:trace>
</inkml:ink>
</file>

<file path=ppt/ink/ink7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44.497"/>
    </inkml:context>
    <inkml:brush xml:id="br0">
      <inkml:brushProperty name="width" value="0.025" units="cm"/>
      <inkml:brushProperty name="height" value="0.025" units="cm"/>
      <inkml:brushProperty name="color" value="#FA9F1A"/>
    </inkml:brush>
  </inkml:definitions>
  <inkml:trace contextRef="#ctx0" brushRef="#br0">91 7 6191 0 0,'0'0'15924'0'0,"-8"2"-15409"0"0,-5 0-437 0 0,10-2-110 0 0,1 1 0 0 0,-1-1-1 0 0,1 1 1 0 0,-1 0-1 0 0,1-1 1 0 0,-1 1 0 0 0,1 0-1 0 0,-1 1 1 0 0,1-1-1 0 0,0 0 1 0 0,-1 1 0 0 0,-3 2-1 0 0,3-2 21 0 0,1 0-12 0 0,0-1 1 0 0,0 1 0 0 0,0-1 0 0 0,1 1 0 0 0,-1 0-1 0 0,0 0 1 0 0,1 0 0 0 0,-1 0 0 0 0,1 0 0 0 0,-1 0-1 0 0,1 0 1 0 0,0 0 0 0 0,0 0 0 0 0,0 1 0 0 0,0-1-1 0 0,1 0 1 0 0,-1 1 0 0 0,0 4 0 0 0,-1 2 175 0 0,1-1 1 0 0,0 1-1 0 0,1 0 1 0 0,-1-1-1 0 0,3 17 0 0 0,-2-25-98 0 0,2 7-37 0 0,0-1 0 0 0,1 0 0 0 0,-1 0 0 0 0,1 0 0 0 0,0-1 0 0 0,1 1 1 0 0,-1-1-1 0 0,1 1 0 0 0,0-1 0 0 0,1 0 0 0 0,8 7 0 0 0,17 10 247 0 0,-29-21-259 0 0,1 1 1 0 0,1-1 0 0 0,-1 1 0 0 0,0-1 0 0 0,0 1 0 0 0,1-1 0 0 0,-1 0-1 0 0,0 0 1 0 0,1 0 0 0 0,5 1 0 0 0,-6-1 37 0 0,0-1 0 0 0,0 1 0 0 0,0-1 0 0 0,0 0 0 0 0,0 1-1 0 0,0-1 1 0 0,1 0 0 0 0,-1 0 0 0 0,0 0 0 0 0,4-1 0 0 0,23-13 481 0 0,-26 12-520 0 0,30-13 51 0 0,-27 13-41 0 0,0 0 1 0 0,-1-1 0 0 0,1 0-1 0 0,6-5 1 0 0,-8 6 51 0 0,-1-1-1 0 0,0 0 1 0 0,0 0-1 0 0,0-1 1 0 0,0 1-1 0 0,3-5 1 0 0,-5 5-10 0 0,0 0 0 0 0,0 0 1 0 0,0-1-1 0 0,-1 1 1 0 0,1 0-1 0 0,-1 0 0 0 0,0 0 1 0 0,0 0-1 0 0,0-1 0 0 0,0 1 1 0 0,-1 0-1 0 0,1 0 0 0 0,-1 0 1 0 0,-2-6-1 0 0,3 6-5 0 0,-1 1-1 0 0,0-1 0 0 0,-1 1 1 0 0,1 0-1 0 0,0-1 0 0 0,-1 1 1 0 0,1 0-1 0 0,-1 0 1 0 0,1 0-1 0 0,-1 0 0 0 0,0 0 1 0 0,0 0-1 0 0,0 1 1 0 0,-3-3-1 0 0,-2 0 139 0 0,1 0 0 0 0,-1 1 0 0 0,-13-6 0 0 0,13 7-177 0 0,1 1 0 0 0,-1-1 0 0 0,1 1 0 0 0,-1 0 0 0 0,-9 0 0 0 0,0 0-9 0 0,12 0-29 0 0,1 1-1 0 0,-1-1 1 0 0,0 0 0 0 0,1-1 0 0 0,-1 1 0 0 0,0 0-1 0 0,1-1 1 0 0,0 0 0 0 0,-1 0 0 0 0,1 0 0 0 0,0 0-1 0 0,0-1 1 0 0,-4-3 0 0 0,-25-26-365 0 0,32 32 349 0 0,-1-1 20 0 0,1 1-20 0 0,0-1 19 0 0,0 0-37 0 0,-1 1-65 0 0,1 0 103 0 0,-1-1-31 0 0</inkml:trace>
</inkml:ink>
</file>

<file path=ppt/ink/ink7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45.476"/>
    </inkml:context>
    <inkml:brush xml:id="br0">
      <inkml:brushProperty name="width" value="0.025" units="cm"/>
      <inkml:brushProperty name="height" value="0.025" units="cm"/>
      <inkml:brushProperty name="color" value="#FA9F1A"/>
    </inkml:brush>
  </inkml:definitions>
  <inkml:trace contextRef="#ctx0" brushRef="#br0">1 0 2759 0 0,'0'0'9776'0'0,"0"1"-9771"0"0,3 3 6239 0 0,-3-3-7311 0 0</inkml:trace>
</inkml:ink>
</file>

<file path=ppt/ink/ink7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50.476"/>
    </inkml:context>
    <inkml:brush xml:id="br0">
      <inkml:brushProperty name="width" value="0.025" units="cm"/>
      <inkml:brushProperty name="height" value="0.025" units="cm"/>
      <inkml:brushProperty name="color" value="#FA9F1A"/>
    </inkml:brush>
  </inkml:definitions>
  <inkml:trace contextRef="#ctx0" brushRef="#br0">17 0 9471 0 0,'0'0'8820'0'0,"0"0"-9176"0"0,3 1 291 0 0,6 11 12 0 0,-9-11 137 0 0,5 7 1087 0 0,4 12-958 0 0,-9-20-147 0 0,-5-4 4430 0 0,-2-3-4674 0 0,6 5 147 0 0,0 1-1 0 0,-1-1 1 0 0,1 1-1 0 0,0 0 1 0 0,-1-1-1 0 0,1 1 0 0 0,-1 0 1 0 0,0 0-1 0 0,1 0 1 0 0,-1 0-1 0 0,0 0 1 0 0,-2 0-1 0 0,4 1 252 0 0,-6-6 572 0 0,4 4-1460 0 0,5 5 335 0 0,10 8-225 0 0,-7-5 449 0 0,0-1 1 0 0,0 0 0 0 0,1-1-1 0 0,9 6 1 0 0,-14-9 150 0 0,0-1-42 0 0,-1 0-53 0 0,0 0-11 0 0,0 0 11 0 0,1 0 42 0 0,0 0 11 0 0,0-1 0 0 0,0 1 0 0 0,5-3 3848 0 0,-7 3-3787 0 0,-7 7 10 0 0,4-4-62 0 0,3-3-3 0 0,-22 23 631 0 0,17-18-637 0 0,1 1 0 0 0,-4 16 0 0 0,7-20 0 0 0,0 0 0 0 0,0 0 0 0 0,1 0 0 0 0,0 0 0 0 0,-1 2-8 0 0,1 0-1 0 0,0 0 1 0 0,0 0-1 0 0,0 0 1 0 0,0 0-1 0 0,0 0 1 0 0,2 6-1 0 0,0-6-1 0 0,0-1 1 0 0,-1 1-1 0 0,1-1 0 0 0,1 1 1 0 0,-1-1-1 0 0,4 4 0 0 0,-5-6 10 0 0,3 4 0 0 0,1-1 0 0 0,0 0 0 0 0,-1 0 0 0 0,1 0 0 0 0,7 4 0 0 0,14 3 0 0 0,-24-10 0 0 0,0-1 0 0 0,0 1 0 0 0,10 1 13 0 0,8 0 84 0 0,14-10-31 0 0,-32 7-66 0 0,51-7 11 0 0,-27 8 106 0 0,-24 0-104 0 0,0 0 0 0 0,1-1 0 0 0,-1 1 0 0 0,0 0 0 0 0,0-1 0 0 0,0 1 0 0 0,1-1 0 0 0,2-1 0 0 0,-1-1 3 0 0,1 0-1 0 0,0 0 1 0 0,-1-1-1 0 0,0 1 0 0 0,0-1 1 0 0,0 0-1 0 0,-1 0 1 0 0,7-10-1 0 0,-2-5 61 0 0,-7 19-15 0 0,-1 0 5 0 0,0-2-41 0 0,1 0 18 0 0,-1-1 0 0 0,0 0 0 0 0,1 1 1 0 0,-1-1-1 0 0,0 0 0 0 0,0 1 0 0 0,-1-1 0 0 0,1 0 0 0 0,0 1 0 0 0,-1-1 1 0 0,0 0-1 0 0,0 1 0 0 0,1-1 0 0 0,-1 1 0 0 0,-1-1 0 0 0,1 1 0 0 0,0 0 0 0 0,-1-1 1 0 0,-2-2-1 0 0,4 5 10 0 0,-1-2 9 0 0,0 0-1 0 0,0 0 1 0 0,0 0-1 0 0,0 0 1 0 0,-1 1-1 0 0,1-1 1 0 0,-1 1 0 0 0,1-1-1 0 0,-1 1 1 0 0,-2-3-1 0 0,-4-3 110 0 0,5 4-119 0 0,-1 0-1 0 0,0 0 0 0 0,0 0 1 0 0,0 0-1 0 0,0 1 1 0 0,0-1-1 0 0,-1 1 1 0 0,1 0-1 0 0,-1 0 0 0 0,-5-1 1 0 0,1 0-2 0 0,1 1-69 0 0,1-1 1 0 0,-1 2-1 0 0,-14-3 0 0 0,21 4-23 0 0,0 0 31 0 0,-2 0 5 0 0,1-1 1 0 0,-1 1-1 0 0,1 0 0 0 0,-1 1 0 0 0,1-1 1 0 0,-1 0-1 0 0,1 1 0 0 0,-1-1 0 0 0,-2 2 1 0 0,2-1-13 0 0,1-1-24 0 0,-13 3-596 0 0,14-3 464 0 0,-21 5-2720 0 0,2 1-4824 0 0,14-4 2042 0 0,3-1 325 0 0</inkml:trace>
</inkml:ink>
</file>

<file path=ppt/ink/ink7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9:51.585"/>
    </inkml:context>
    <inkml:brush xml:id="br0">
      <inkml:brushProperty name="width" value="0.025" units="cm"/>
      <inkml:brushProperty name="height" value="0.025" units="cm"/>
      <inkml:brushProperty name="color" value="#FA9F1A"/>
    </inkml:brush>
  </inkml:definitions>
  <inkml:trace contextRef="#ctx0" brushRef="#br0">1 20 9095 0 0,'0'0'13147'0'0,"7"-9"-13763"0"0,-6 7 595 0 0,0 1-11 0 0,0 1 64 0 0,2-8 219 0 0</inkml:trace>
</inkml:ink>
</file>

<file path=ppt/ink/ink7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1:11.155"/>
    </inkml:context>
    <inkml:brush xml:id="br0">
      <inkml:brushProperty name="width" value="0.025" units="cm"/>
      <inkml:brushProperty name="height" value="0.025" units="cm"/>
    </inkml:brush>
  </inkml:definitions>
  <inkml:trace contextRef="#ctx0" brushRef="#br0">1239 1324 21764 0 0,'38'-1'11'0'0,"-26"1"-10"0"0,185 17 73 0 0,-175-13-10 0 0,0 1-1 0 0,-1 1 1 0 0,1 1 0 0 0,-2 1-1 0 0,1 0 1 0 0,-1 2 0 0 0,0 0-1 0 0,21 16 1 0 0,-36-22-10 0 0,0 1 1 0 0,1 0-1 0 0,-2 0 0 0 0,1 0 0 0 0,-1 1 1 0 0,1 0-1 0 0,-1 0 0 0 0,-1 0 0 0 0,1 0 1 0 0,-1 1-1 0 0,3 8 0 0 0,-1 2-2 0 0,0-1 0 0 0,0 1 0 0 0,2 26 0 0 0,-5-20 24 0 0,-2 0 0 0 0,0 0 1 0 0,-2 0-1 0 0,-7 41 0 0 0,-10 24 156 0 0,6-27-239 0 0,3-20 17 0 0,9-39 32 0 0,-1 0-91 0 0,-1 24-110 0 0,2-12 154 0 0,1-12 5 0 0,0 0 0 0 0,-1-1 0 0 0,1 1 0 0 0,0 0 0 0 0,-1-1 0 0 0,1 1 0 0 0,0-1 0 0 0,0 1 0 0 0,0 0-11 0 0,0-2-42 0 0,0 0 0 0 0,0 1 31 0 0,0 0-31 0 0</inkml:trace>
</inkml:ink>
</file>

<file path=ppt/ink/ink7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0:08.617"/>
    </inkml:context>
    <inkml:brush xml:id="br0">
      <inkml:brushProperty name="width" value="0.025" units="cm"/>
      <inkml:brushProperty name="height" value="0.025" units="cm"/>
    </inkml:brush>
  </inkml:definitions>
  <inkml:trace contextRef="#ctx0" brushRef="#br0">65 10 1375 0 0,'-5'-10'21053'0'0,"-6"33"-20402"0"0,0 14-651 0 0,2 0 0 0 0,-6 51 0 0 0,15-85 0 0 0,-8 63 0 0 0,3 1 0 0 0,5 94 0 0 0,3-77 41 0 0,2 53 46 0 0,3-11 16 0 0,-4-53 42 0 0,17 103-1 0 0,21-30-141 0 0,-26-97 47 0 0,0-1-76 0 0,33 64-1 0 0,-35-87-8 0 0,2-1-1 0 0,0-1 1 0 0,2 0 0 0 0,26 25-1 0 0,-23-24 21 0 0,2-1 15 0 0,43 32 0 0 0,-57-48 0 0 0,4 3-25 0 0,0-1-1 0 0,1 0 0 0 0,0-2 1 0 0,24 11-1 0 0,10 6 26 0 0,-29-14 0 0 0,27 10 0 0 0,-31-14-2 0 0,21 7-30 0 0,0-1 1 0 0,1-1 0 0 0,39 4-1 0 0,23 2 32 0 0,-58-10 39 0 0,-14-1-14 0 0,-1-4-25 0 0,1 0 0 0 0,0-2 0 0 0,-1-1 0 0 0,38-5 0 0 0,-7-6-3 0 0,15-1 18 0 0,-47 9 84 0 0,0-1 0 0 0,24-9 0 0 0,-7 3-48 0 0,46-18 29 0 0,-3 2-5 0 0,16 0 117 0 0,-67 20 101 0 0,-32 7-293 0 0,0 0 0 0 0,15-1 136 0 0,34 1 0 0 0,-49 1-136 0 0,0-1 0 0 0,0 0 0 0 0,-1 0 0 0 0,1 1 0 0 0,0-1 9 0 0,23 12 185 0 0,-16-8-98 0 0,-6-3-73 0 0,-1 0-1 0 0,0 0 0 0 0,-1 1 0 0 0,1-1 1 0 0,0 0-1 0 0,0 1 0 0 0,0-1 0 0 0,-1 1 1 0 0,1-1-1 0 0,1 3 0 0 0,-2-2-22 0 0,1-1 0 0 0,2 4 71 0 0,0-1-1 0 0,0 1 1 0 0,-1 0-1 0 0,0 0 1 0 0,0 0-1 0 0,0 0 1 0 0,0 0-1 0 0,-1 1 1 0 0,0-1-1 0 0,0 1 1 0 0,0 0-1 0 0,1 10 1 0 0,-2-10-28 0 0,1 4-19 0 0,0-4 5 0 0,-1 1 0 0 0,-1-1 0 0 0,1 1 0 0 0,-1-1 0 0 0,0 0 0 0 0,-1 1 0 0 0,0 6 0 0 0,-2 16 99 0 0,-5 8 0 0 0,8-35-128 0 0,0-3 0 0 0,0-1 0 0 0,-1 3 0 0 0,-4 21 0 0 0,3-11 53 0 0,2-11-107 0 0</inkml:trace>
</inkml:ink>
</file>

<file path=ppt/ink/ink7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1:11.154"/>
    </inkml:context>
    <inkml:brush xml:id="br0">
      <inkml:brushProperty name="width" value="0.025" units="cm"/>
      <inkml:brushProperty name="height" value="0.025" units="cm"/>
    </inkml:brush>
  </inkml:definitions>
  <inkml:trace contextRef="#ctx0" brushRef="#br0">30 505 21989 0 0,'22'-21'-54'0'0,"-21"20"54"0"0,0 0 0 0 0,0-1 0 0 0,0 0 0 0 0,0 1 0 0 0,5-12 84 0 0,-4 8-34 0 0,-1 0 0 0 0,0 0-1 0 0,0-1 1 0 0,-1 1 0 0 0,0 0-1 0 0,1-1 1 0 0,-2-5 0 0 0,1-5-60 0 0,5-5-54 0 0,-4 20 64 0 0,0-2-30 0 0,0 1 1 0 0,1-1-1 0 0,0 1 0 0 0,-1 0 0 0 0,1 0 0 0 0,0 0 0 0 0,0 0 1 0 0,0 0-1 0 0,0 0 0 0 0,5-3 0 0 0,6-2 18 0 0,-8 4 6 0 0,0 0-1 0 0,1 0 1 0 0,0 1-1 0 0,0 0 1 0 0,-1 0-1 0 0,1 1 1 0 0,11-2-1 0 0,-15 3 7 0 0,8-5 0 0 0,-7 3 0 0 0,-1 1 12 0 0,-1 0 47 0 0,-1 1 6 0 0,1-1-1 0 0,-1 0 0 0 0,2 0-44 0 0,-1-1-1 0 0,0 0 1 0 0,0 0-1 0 0,0 1 1 0 0,0-1 0 0 0,0 0-1 0 0,0 0 1 0 0,0 0-1 0 0,-1 0 1 0 0,1 0 0 0 0,0-3-1 0 0,3-11 74 0 0,-1 8-101 0 0,0 0 0 0 0,0 0 0 0 0,1 1 0 0 0,0 0 0 0 0,0-1 0 0 0,1 2 0 0 0,9-12 0 0 0,-6 11 13 0 0,-6 5-1 0 0,0-1-1 0 0,0 1 1 0 0,1 0-1 0 0,0 0 0 0 0,-1 0 1 0 0,1 1-1 0 0,0-1 1 0 0,0 1-1 0 0,-1-1 1 0 0,1 1-1 0 0,0 0 1 0 0,1 0-1 0 0,4-1 1 0 0,-6 2 6 0 0,0-1-10 0 0,0 1 11 0 0,0-1 42 0 0,-1 1 0 0 0,0 0-42 0 0,1-1-11 0 0,0 1 0 0 0,0 0 0 0 0,68-2 64 0 0,-69 2-64 0 0,2 1 0 0 0,13-5 0 0 0,-14 4 0 0 0,0-1 0 0 0,-1 0 11 0 0,2-1 15 0 0,1-1 1 0 0,-1 0-1 0 0,0 0 0 0 0,0 0 1 0 0,0 0-1 0 0,0 0 1 0 0,0 0-1 0 0,-1-1 0 0 0,4-5 1 0 0,0-1 18 0 0,3-4-45 0 0,-7 11 0 0 0,0 0 0 0 0,0 0 0 0 0,0 0 0 0 0,0 0 0 0 0,1 1 0 0 0,-1-1 0 0 0,1 1 0 0 0,0 0 0 0 0,-1-1 0 0 0,1 1 0 0 0,0 1 0 0 0,4-3 0 0 0,-5 2 14 0 0,1 1-1 0 0,0-1 0 0 0,0 1 1 0 0,0 0-1 0 0,0 0 0 0 0,0 0 1 0 0,1 0-1 0 0,-1 0 1 0 0,0 1-1 0 0,0 0 0 0 0,0-1 1 0 0,1 1-1 0 0,-1 0 0 0 0,0 1 1 0 0,5 0-1 0 0,-3 0 26 0 0,1 1 0 0 0,0 0 0 0 0,-1 0-1 0 0,1 0 1 0 0,6 5 0 0 0,-10-6-38 0 0,11 5 63 0 0,-10-4-56 0 0,0-1-1 0 0,0 0 1 0 0,0 0-1 0 0,0 0 0 0 0,0 0 1 0 0,0-1-1 0 0,0 1 1 0 0,0-1-1 0 0,5 1 1 0 0,-4-3 0 0 0,0 1 0 0 0,0-1 0 0 0,-1 0 0 0 0,1 0 0 0 0,-1 0 0 0 0,1 0 0 0 0,-1-1 0 0 0,0 1 0 0 0,5-6 0 0 0,10-7 29 0 0,-17 15-37 0 0,2-2 1 0 0,0-1 0 0 0,0 1 0 0 0,1 0 0 0 0,-1 1 1 0 0,1-1-1 0 0,0 1 0 0 0,-1-1 0 0 0,1 1 0 0 0,0 0 0 0 0,6 0 0 0 0,-9 1 3 0 0,0 0 0 0 0,0 0 0 0 0,-1 0 0 0 0,1 0 0 0 0,0 0 0 0 0,0 0 0 0 0,0 0 0 0 0,-1 0 0 0 0,1 0 0 0 0,0 0 0 0 0,0 1 0 0 0,0-1 0 0 0,-1 0 0 0 0,1 1 0 0 0,0-1 0 0 0,-1 1 0 0 0,1-1 0 0 0,0 0 0 0 0,0 2 0 0 0,20 10 160 0 0,-19-11-164 0 0,0-1 0 0 0,0 1 0 0 0,0 0 0 0 0,0-1 0 0 0,0 0 0 0 0,0 1-11 0 0,-1-1-31 0 0,0 0 31 0 0,1-1 11 0 0,0 1 0 0 0,1 0 0 0 0,-1-1 0 0 0,0 1 0 0 0,0-1 0 0 0,0 1 0 0 0,0-1 0 0 0,0 0 0 0 0,0 0 0 0 0,0 0 0 0 0,0 0 0 0 0,0 0 0 0 0,3-3 0 0 0,8-4 0 0 0,-1 1 0 0 0,-9 4 0 0 0,0 1 0 0 0,1 0 0 0 0,-1 0 0 0 0,0 1 0 0 0,1-1 0 0 0,0 0 0 0 0,7-1 0 0 0,-10 2 9 0 0,1 1-1 0 0,0-1 1 0 0,0 1-1 0 0,0 0 1 0 0,0-1-1 0 0,0 1 1 0 0,-1 0-1 0 0,1 0 0 0 0,0 0 1 0 0,0 0-1 0 0,0 1 1 0 0,0-1-1 0 0,0 0 1 0 0,0 1-1 0 0,-1-1 1 0 0,1 1-1 0 0,0 0 1 0 0,0 0-1 0 0,-1-1 1 0 0,1 1-1 0 0,0 0 1 0 0,2 3-1 0 0,0-2 5 0 0,2 3 83 0 0,-4-3-89 0 0,-1-1 1 0 0,1 1-1 0 0,0-1 1 0 0,0 0-1 0 0,0 0 0 0 0,0 1 1 0 0,0-2-1 0 0,0 1 1 0 0,1 0-1 0 0,-1 0 1 0 0,0-1-1 0 0,0 1 1 0 0,4 0-1 0 0,-4-1-7 0 0,0 0 0 0 0,0 1 0 0 0,0-1 0 0 0,0 0 0 0 0,0 0 0 0 0,0 0 0 0 0,0-1 0 0 0,0 1 0 0 0,0 0 0 0 0,0-1 0 0 0,0 1 0 0 0,0-1 0 0 0,-1 0 0 0 0,1 0 0 0 0,0 1 0 0 0,0-1 0 0 0,-1 0 0 0 0,1 0 0 0 0,2-3 0 0 0,27-13 0 0 0,-29 16 0 0 0,1-1 0 0 0,0 1 0 0 0,-1 0 0 0 0,1 0 0 0 0,0 1 0 0 0,-1-1 0 0 0,1 0 0 0 0,5 1 0 0 0,-3-1 0 0 0,-2 1 19 0 0,0 0 0 0 0,0 0-1 0 0,-1 1 1 0 0,1-1 0 0 0,0 0 0 0 0,-1 1-1 0 0,1 0 1 0 0,0 0 0 0 0,-1 0-1 0 0,1 0 1 0 0,-1 0 0 0 0,1 0 0 0 0,-1 1-1 0 0,1-1 1 0 0,-1 1 0 0 0,0 0 0 0 0,3 2-1 0 0,1 1-3 0 0,-5-3-15 0 0,3 1 0 0 0,15 6 0 0 0,-17-8-8 0 0,0 0-1 0 0,0 0 1 0 0,0 0-1 0 0,0 0 0 0 0,0 0 1 0 0,1-1-1 0 0,-1 1 1 0 0,0-1-1 0 0,0 0 1 0 0,1 0-1 0 0,-1 0 1 0 0,0 0-1 0 0,0 0 1 0 0,1 0-1 0 0,-1 0 1 0 0,0-1-1 0 0,0 1 1 0 0,1-1-1 0 0,3-2 1 0 0,3 0-22 0 0,9 0 46 0 0,-13 1-4 0 0,1 1 0 0 0,-1 0 0 0 0,1 0 1 0 0,0 0-1 0 0,0 1 0 0 0,-1 0 0 0 0,1 0 1 0 0,0 0-1 0 0,0 1 0 0 0,-1 0 1 0 0,7 1-1 0 0,-12-1 30 0 0,3 0-2 0 0,-1 1-1 0 0,1 0 0 0 0,-1-1 0 0 0,0 1 1 0 0,0 0-1 0 0,0 0 0 0 0,0 0 0 0 0,0 1 1 0 0,0-1-1 0 0,-1 0 0 0 0,1 1 0 0 0,-1 0 1 0 0,0-1-1 0 0,1 1 0 0 0,-1-1 0 0 0,0 1 1 0 0,-1 0-1 0 0,2 3 0 0 0,4 11 106 0 0,-5-15-145 0 0,-1-1-11 0 0,0 0-1 0 0,0 0 1 0 0,0 0-1 0 0,1 0 1 0 0,-1 0-1 0 0,1 0 1 0 0,-1 0-1 0 0,0-1 1 0 0,1 1-1 0 0,-1 0 1 0 0,1 0 0 0 0,0 0-1 0 0,-1-1 1 0 0,1 1-1 0 0,0 0 1 0 0,-1-1-1 0 0,1 1 1 0 0,0-1-1 0 0,0 1 1 0 0,-1-1-1 0 0,1 1 1 0 0,0-1-1 0 0,0 1 1 0 0,0-1 0 0 0,0 0-1 0 0,0 1 1 0 0,-1-1-1 0 0,1 0 1 0 0,0 0-1 0 0,0 0 1 0 0,0 0-1 0 0,0 0 1 0 0,2 0-1 0 0,-3 0-1 0 0,3 0 3 0 0,0 0-1 0 0,-1 0 1 0 0,1 0-1 0 0,0 0 0 0 0,0 0 1 0 0,-1-1-1 0 0,1 1 0 0 0,-1-1 1 0 0,1 0-1 0 0,-1 0 0 0 0,1 0 1 0 0,2-1-1 0 0,1-1-10 0 0,1 0-1 0 0,0 1 1 0 0,0 0 0 0 0,13-3-1 0 0,-18 5 22 0 0,1 0 0 0 0,-1 0 0 0 0,0 1 0 0 0,0 0 0 0 0,0-1 0 0 0,0 1 0 0 0,-1 0 0 0 0,14 11-18 0 0,-6-4-5 0 0,20 12 0 0 0,-26-17 10 0 0,0-1 1 0 0,1-1-1 0 0,-1 1 0 0 0,1 0 0 0 0,-1-1 0 0 0,1 0 1 0 0,0 0-1 0 0,-1 0 0 0 0,9 1 0 0 0,-5-3-8 0 0,1 1-1 0 0,0-1 1 0 0,0-1 0 0 0,-1 1-1 0 0,14-5 1 0 0,-12 3 22 0 0,-4 1 3 0 0,1-1 1 0 0,0 2-1 0 0,0-1 1 0 0,-1 1-1 0 0,1 0 0 0 0,0 0 1 0 0,0 0-1 0 0,1 1 0 0 0,-1 0 1 0 0,0 1-1 0 0,8 0 0 0 0,8 10 218 0 0,-22-11-169 0 0,4 4 11 0 0,-3-3-64 0 0,0 1 0 0 0,1 0 11 0 0,-2 0 16 0 0,9 8-1 0 0,-8-8-26 0 0,1-1 0 0 0,0 0-20 0 0,-1 0 0 0 0,1 0 1 0 0,0 0-1 0 0,0 0 0 0 0,-1-1 0 0 0,1 1 0 0 0,0-1 0 0 0,0 1 1 0 0,0-1-1 0 0,0 0 0 0 0,0 0 0 0 0,0 0 0 0 0,0 0 0 0 0,0 0 1 0 0,2 0-1 0 0,24-10 9 0 0,-1-1-3 0 0,-21 9 6 0 0,0-1-1 0 0,0 1 0 0 0,1 0 1 0 0,-1 0-1 0 0,8-1 1 0 0,-12 3-7 0 0,0 0 15 0 0,0 0 0 0 0,0 0 5 0 0,0 1-1 0 0,0-1 1 0 0,0 0-1 0 0,0 1 1 0 0,-1-1-1 0 0,1 1 1 0 0,0 0-1 0 0,0 0 1 0 0,2 1 0 0 0,13 6 13 0 0,-15-7-18 0 0,1 1 0 0 0,-1 0 0 0 0,10-1 0 0 0,-10-1 0 0 0,0 0 0 0 0,0 0 0 0 0,0 0 0 0 0,0 0-11 0 0,0 0-31 0 0,1 0 29 0 0,-2 0 13 0 0,10-6 2 0 0,1-1-7 0 0,-2 3-10 0 0,-1-1 1 0 0,1 1-1 0 0,19-6 0 0 0,-27 10 15 0 0,0-1-2 0 0,0 1 3 0 0,7 4 11 0 0,7 3 41 0 0,-14-5-56 0 0,1-1 1 0 0,-1 0-1 0 0,1 0 1 0 0,0 0-1 0 0,-1 0 0 0 0,1 0 1 0 0,0 0-1 0 0,0-1 0 0 0,0 1 1 0 0,0-1-1 0 0,0 0 0 0 0,0 0 1 0 0,-1 0-1 0 0,1 0 1 0 0,0-1-1 0 0,0 1 0 0 0,0-1 1 0 0,0 1-1 0 0,0-1 0 0 0,-1 0 1 0 0,1 0-1 0 0,0-1 0 0 0,3-1 1 0 0,-4 2 1 0 0,1 0 1 0 0,-1-1 0 0 0,1 1 0 0 0,-1-1 0 0 0,0 1 0 0 0,0-1 0 0 0,0 0 0 0 0,4-4 0 0 0,-2 2 0 0 0,0-1 0 0 0,1 1 0 0 0,9-7 0 0 0,-12 10 0 0 0,0 0 0 0 0,0 0 0 0 0,0 0 2 0 0,-1 1 0 0 0,0-1 0 0 0,1 1 0 0 0,-1 0 1 0 0,0 0-1 0 0,1-1 0 0 0,-1 1 0 0 0,1 0 0 0 0,-1 0 0 0 0,1 0 0 0 0,-1 0 0 0 0,0 1 0 0 0,1-1 0 0 0,-1 0 0 0 0,1 1 0 0 0,-1-1 0 0 0,2 1 0 0 0,0 0 1 0 0,0 0-3 0 0,0 1 0 0 0,0-1 0 0 0,-1 0 0 0 0,1-1 0 0 0,0 1 0 0 0,0-1 0 0 0,0 1 0 0 0,4-1 0 0 0,-5 0 0 0 0,0 0 0 0 0,2 0-2 0 0,-2 0-7 0 0,0 1 0 0 0,-1-1 1 0 0,1 0-1 0 0,0-1 0 0 0,0 1 0 0 0,0 0 0 0 0,-1 0 0 0 0,1-1 1 0 0,0 1-1 0 0,0-1 0 0 0,-1 0 0 0 0,1 1 0 0 0,-1-1 1 0 0,1 0-1 0 0,0 0 0 0 0,1-1 0 0 0,33-30-191 0 0,-35 31 140 0 0,0 0 48 0 0,2 0 12 0 0,-1 1 0 0 0,1-1 0 0 0,-1 1 0 0 0,0 0 0 0 0,1-1 0 0 0,-1 2 0 0 0,1-1 0 0 0,-1 0 0 0 0,17 5 0 0 0,-16-4 0 0 0,1 0 0 0 0,-1 0 0 0 0,0-1 0 0 0,0 0 0 0 0,0 1 0 0 0,0-1 0 0 0,5-1 0 0 0,-5 1 0 0 0,-1-1 0 0 0,1 0 0 0 0,-1 0 0 0 0,1 0 0 0 0,-1 0 0 0 0,0 0 0 0 0,1 0 0 0 0,-1 0 0 0 0,0-1 0 0 0,0 1 0 0 0,0-1 0 0 0,0 0 0 0 0,0 0 0 0 0,3-3 0 0 0,3-3 0 0 0,-6 7 0 0 0,-1 1 0 0 0,0-1 0 0 0,0 0 0 0 0,1 0 0 0 0,-1 0 0 0 0,0 1 0 0 0,0-2 0 0 0,-2 2 0 0 0,1 0 0 0 0,0 0 0 0 0,0 0 0 0 0,0 0 0 0 0,0 0 0 0 0,0-1 0 0 0,0 1 0 0 0,0 0 0 0 0,0 0 0 0 0,0 0 0 0 0,0 0 0 0 0,0 0 0 0 0,0 0 0 0 0,0 0 0 0 0,0 0 0 0 0,0 0 0 0 0,0 0 0 0 0,0 0 0 0 0,0 0 0 0 0,0 0 0 0 0,0 0 0 0 0,0 0 0 0 0,0 0 0 0 0,0 0 0 0 0,0 0 0 0 0,0 0 0 0 0,0 0 0 0 0,0 0 0 0 0,0 0 0 0 0,0 0 0 0 0,0 0 0 0 0,0 0 0 0 0,0 0 0 0 0,0 0 0 0 0,0 0 0 0 0,0 0 0 0 0,0 0 0 0 0,0 0 0 0 0,17-9 0 0 0,-15 8 0 0 0,0 0 11 0 0,0 1 45 0 0,0 0 8 0 0,0-1-51 0 0,0 2-1 0 0,-2-1 36 0 0,2 0-36 0 0,0 0-12 0 0,0 1 11 0 0,0 0 31 0 0,0 0-31 0 0,0-1-11 0 0,0 1 0 0 0,2 3 42 0 0,0 0-1 0 0,0-1 1 0 0,0 1 0 0 0,5 8-1 0 0,-8-11-41 0 0,0 0 0 0 0,1 1-32 0 0,11 3 0 0 0,26-1-32 0 0,-35-4 64 0 0,15 5 0 0 0,-19-5 1 0 0,4 3 31 0 0,-1-1-1 0 0,1 1 1 0 0,0-1 0 0 0,-1 1 0 0 0,5 5 0 0 0,-6-5 0 0 0,0 1 0 0 0,1-1 0 0 0,-1 1 0 0 0,-1 0 0 0 0,1-1 0 0 0,0 1 0 0 0,-1 0 0 0 0,0 0 0 0 0,0 0 0 0 0,0 0 0 0 0,0 8 0 0 0,-1-11-21 0 0,-1 7 123 0 0,1-4-48 0 0,0-1 0 0 0,-1 0 1 0 0,0 0-1 0 0,1 1 1 0 0,-1-1-1 0 0,-2 4 0 0 0,1-3-74 0 0,-1 1-1 0 0,1-1 0 0 0,-1 1 0 0 0,-5 4 0 0 0,-9 12-8 0 0,13-17-24 0 0,1 1-1 0 0,0-1 1 0 0,0 0 0 0 0,0 1-1 0 0,0 0 1 0 0,1 0 0 0 0,-1 0-1 0 0,-2 10 1 0 0,4-13 21 0 0,1 0 0 0 0,0 0 0 0 0,0-1 0 0 0,-1 1 0 0 0,1 0 0 0 0,0 13 13 0 0,0-13-9 0 0,0 1 0 0 0,0 0-1 0 0,0 0 1 0 0,0-1-1 0 0,-1 1 1 0 0,1 0 0 0 0,-1-1-1 0 0,0 1 1 0 0,0 0 0 0 0,0-1-1 0 0,0 1 1 0 0,0-1-1 0 0,-2 4 1 0 0,2-5-4 0 0,0 1 0 0 0,0-1-16 0 0,1-1-65 0 0,-11 1-230 0 0,-27-4-1 0 0,31 3 348 0 0,5 0-20 0 0,1 0 0 0 0,-1 0 0 0 0,1 0 0 0 0,-1 0 0 0 0,0 0 1 0 0,1 1-1 0 0,-1-1 0 0 0,1 0 0 0 0,-1 1 0 0 0,1-1 0 0 0,-1 1 0 0 0,-2 1 0 0 0,3-2-7 0 0,-8 5 57 0 0,8-4-55 0 0,0 0 31 0 0,0 0-31 0 0,-2 1 13 0 0,1 0-1 0 0,0 0 1 0 0,0 0 0 0 0,0 0-1 0 0,0 0 1 0 0,0 1 0 0 0,0-1-1 0 0,1 1 1 0 0,0 0 0 0 0,-2 3-1 0 0,2-4-3 0 0,-22 22 244 0 0,18-22-349 0 0,3-1 66 0 0,0 0 1 0 0,-1 0-1 0 0,1 0 0 0 0,0 0 0 0 0,-1 0 0 0 0,1 0 1 0 0,0-1-1 0 0,-1 1 0 0 0,1-1 0 0 0,-1 0 0 0 0,1 0 1 0 0,-5 0-1 0 0,-23-10-335 0 0,30 9 368 0 0,-2 1-7 0 0,0-1 1 0 0,0 1-1 0 0,0-1 1 0 0,0 1-1 0 0,0 0 0 0 0,0-1 1 0 0,0 1-1 0 0,0 0 0 0 0,0 1 1 0 0,0-1-1 0 0,0 0 0 0 0,0 0 1 0 0,0 1-1 0 0,0-1 0 0 0,0 1 1 0 0,-2 1-1 0 0,-3 0-30 0 0,1 1 1 0 0,0 0-1 0 0,0 0 0 0 0,0 1 1 0 0,1 0-1 0 0,-1 0 0 0 0,1 0 1 0 0,0 1-1 0 0,0-1 0 0 0,0 1 1 0 0,-5 8-1 0 0,3-2 30 0 0,5-8 3 0 0,1 0-1 0 0,-1 0 0 0 0,-1 1 0 0 0,1-1 0 0 0,0-1 0 0 0,-1 1 1 0 0,1 0-1 0 0,-1-1 0 0 0,0 1 0 0 0,0-1 0 0 0,-6 4 0 0 0,7-5 13 0 0,1 1 31 0 0,-10-2 0 0 0,9 0-95 0 0,1 0 18 0 0,-5-2 7 0 0,1 0 1 0 0,-1 1 0 0 0,0 0 0 0 0,1 1-1 0 0,-1-1 1 0 0,0 1 0 0 0,0 0-1 0 0,1 1 1 0 0,-1-1 0 0 0,-8 3-1 0 0,10-2 2 0 0,0 1-1 0 0,0 0 0 0 0,0 0 0 0 0,0 0 0 0 0,0 1 0 0 0,0-1 0 0 0,1 1 0 0 0,0 0 0 0 0,-6 6 0 0 0,-1 6-22 0 0,8-11 34 0 0,0-1 1 0 0,0 0 0 0 0,0 0 0 0 0,0 0-1 0 0,0 0 1 0 0,-1 0 0 0 0,1 0-1 0 0,-1 0 1 0 0,0-1 0 0 0,-4 3-1 0 0,5-2 162 0 0,1-2-138 0 0,0 0 1 0 0,-1-1-1 0 0,1 1 1 0 0,0 0 0 0 0,0 0-1 0 0,-1-1 1 0 0,1 1-1 0 0,-1-1 1 0 0,1 1-1 0 0,0-1 1 0 0,-1 1-1 0 0,1-1 1 0 0,-1 0-1 0 0,1 0 1 0 0,-1 0 0 0 0,-1 0-1 0 0,1 1-20 0 0,-48-1-64 0 0,47 1 66 0 0,-1 0 7 0 0,0 0 0 0 0,1 0 0 0 0,-1 0 0 0 0,0 1 0 0 0,0-1 0 0 0,1 1 0 0 0,-1 0 0 0 0,0 0 0 0 0,1 0 0 0 0,0 1 0 0 0,0-1 0 0 0,0 1 0 0 0,-4 3 0 0 0,4-3-7 0 0,0 0 14 0 0,1 1 0 0 0,-1-1 0 0 0,-1-1 0 0 0,1 1-1 0 0,0 0 1 0 0,-1-1 0 0 0,1 0 0 0 0,-1 1 0 0 0,0-1-1 0 0,1-1 1 0 0,-9 3 0 0 0,8-3-22 0 0,0-1-1 0 0,0 0 1 0 0,0 0 0 0 0,0 0-1 0 0,0 0 1 0 0,0-1-1 0 0,0 0 1 0 0,1 0 0 0 0,-7-2-1 0 0,4 2 10 0 0,5 1-2 0 0,-3-2 17 0 0,0 1 0 0 0,0 0 0 0 0,-1 1 0 0 0,1-1 0 0 0,0 1 0 0 0,-1 0 0 0 0,1 0 0 0 0,0 0 0 0 0,-7 2 0 0 0,4 0 12 0 0,1 0 0 0 0,-1 0 0 0 0,0 1 0 0 0,0 0 0 0 0,1 0 0 0 0,0 1-1 0 0,0 0 1 0 0,-10 7 0 0 0,0 1 21 0 0,9-7-52 0 0,5-4-1 0 0,1 1-1 0 0,0-1 0 0 0,-1 0 0 0 0,1-1 0 0 0,-1 1 0 0 0,0 0 1 0 0,1 0-1 0 0,-1-1 0 0 0,0 1 0 0 0,1-1 0 0 0,-4 1 0 0 0,4-1-39 0 0,0 1 30 0 0,-7-3 14 0 0,6 1-3 0 0,1 1-39 0 0,-1-1 43 0 0,0-1 1 0 0,0 1-1 0 0,0 1 0 0 0,0-1 1 0 0,0 0-1 0 0,0 0 0 0 0,0 1 1 0 0,0-1-1 0 0,0 1 0 0 0,-1 0 1 0 0,-2 0-1 0 0,3-1-8 0 0,0 1-1 0 0,0 0 1 0 0,0 0-1 0 0,-1 0 1 0 0,1 1-1 0 0,0-1 1 0 0,0 0-1 0 0,0 1 1 0 0,0-1 0 0 0,0 1-1 0 0,0 0 1 0 0,0 0-1 0 0,-3 1 1 0 0,-1 1 17 0 0,-3 0-20 0 0,6-2 16 0 0,0 0 0 0 0,0 0 0 0 0,-1 0 0 0 0,1 0 0 0 0,0 1 0 0 0,1-1 0 0 0,-1 1 0 0 0,-3 2 0 0 0,5-3-8 0 0,-2 2-3 0 0,1 0 0 0 0,-1-1 1 0 0,0 0-1 0 0,0 1 0 0 0,0-1 0 0 0,0 0 0 0 0,0 0 1 0 0,-1-1-1 0 0,1 1 0 0 0,0-1 0 0 0,-1 0 0 0 0,1 0 0 0 0,-1 0 1 0 0,1 0-1 0 0,-1 0 0 0 0,-5 0 0 0 0,7-1 3 0 0,-29-6-64 0 0,27 6 77 0 0,0 0 0 0 0,-1 0 0 0 0,1 1-1 0 0,0-1 1 0 0,0 1 0 0 0,0 0 0 0 0,0 0 0 0 0,0 0-1 0 0,-5 3 1 0 0,4-1 5 0 0,-1 1 1 0 0,2 0-1 0 0,-1 0 0 0 0,0 0 1 0 0,1 0-1 0 0,-6 8 0 0 0,7-9-9 0 0,0 1 0 0 0,-1-1 1 0 0,0 1-1 0 0,1-1 0 0 0,-1 0 0 0 0,-7 4 0 0 0,9-7-9 0 0,1 3-24 0 0,-1-3-1 0 0,-12 0 10 0 0,-3-2 28 0 0,14 2-9 0 0,-1-1 0 0 0,0 1 1 0 0,1 0-1 0 0,-1 0 0 0 0,0 0 0 0 0,1 1 1 0 0,-1 0-1 0 0,1-1 0 0 0,-1 1 1 0 0,0 0-1 0 0,-5 3 0 0 0,8-4-4 0 0,-1 1 0 0 0,1 0 0 0 0,0 0 0 0 0,-1 0 0 0 0,1-1 0 0 0,0 1 0 0 0,-1 0 0 0 0,-9 10-48 0 0,9-7 37 0 0,-1-1-1 0 0,0 0 1 0 0,0 0-1 0 0,0-1 1 0 0,0 1 0 0 0,-6 4-1 0 0,8-6 12 0 0,-1-1 0 0 0,1 1 0 0 0,-1 0 0 0 0,1 0 0 0 0,0 1 15 0 0,-1-1 17 0 0,-8-1-15 0 0,9 0-17 0 0,-1-1 0 0 0,0 1 0 0 0,1 0 0 0 0,-1-1 0 0 0,0 1 0 0 0,0-1 13 0 0,-10 0 27 0 0,9 1-29 0 0,-1 0 1 0 0,3 0-9 0 0</inkml:trace>
</inkml:ink>
</file>

<file path=ppt/ink/ink7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1:22.837"/>
    </inkml:context>
    <inkml:brush xml:id="br0">
      <inkml:brushProperty name="width" value="0.025" units="cm"/>
      <inkml:brushProperty name="height" value="0.025" units="cm"/>
    </inkml:brush>
  </inkml:definitions>
  <inkml:trace contextRef="#ctx0" brushRef="#br0">1252 368 7223 0 0,'0'0'12307'0'0,"-13"-2"-10272"0"0,10 2-1929 0 0,1 1 0 0 0,-1 0 0 0 0,0-1 1 0 0,1 2-1 0 0,-1-1 0 0 0,-1 1 0 0 0,3-2-159 0 0,-4 12-413 0 0,4-10 418 0 0,0 0 5 0 0,1 0-1 0 0,0-1 1 0 0,-1 1 0 0 0,1-1 0 0 0,0 1 0 0 0,0 0 0 0 0,0-1 0 0 0,0 1 0 0 0,0 0-1 0 0,1-1 1 0 0,-1 1 0 0 0,0-1 0 0 0,1 1 0 0 0,-1 0 0 0 0,1-1 0 0 0,0 1 0 0 0,0 1 0 0 0,-1-3 0 0 0,1 2 32 0 0,5 8 12 0 0,-5-8 6 0 0,0 0-1 0 0,0-1 0 0 0,0 1 0 0 0,0 0 1 0 0,-1 0-1 0 0,1 0 0 0 0,0 0 1 0 0,-1 0-1 0 0,1 3 0 0 0,-1-3 82 0 0,0-1 0 0 0,0 0 0 0 0,0 1-1 0 0,0-1 1 0 0,0 1 0 0 0,-1-1 0 0 0,1 0 0 0 0,0 1-1 0 0,-1-1 1 0 0,1 0 0 0 0,0 0 0 0 0,-1 1 0 0 0,0-1-1 0 0,1 0 1 0 0,-1 0 0 0 0,0 0 0 0 0,0 0 0 0 0,0 0-1 0 0,1 0 1 0 0,-1 0 0 0 0,0 0 0 0 0,0 0 0 0 0,0 0-1 0 0,-2 1 1 0 0,-3 2 336 0 0,0-1-1 0 0,0 0 1 0 0,-10 5 0 0 0,4-3-279 0 0,-31 3 36 0 0,32-3-193 0 0,-17 10-40 0 0,25-11 11 0 0,-1-1 0 0 0,1 1 0 0 0,0 0 0 0 0,0-1 0 0 0,0 1 0 0 0,0 1 0 0 0,-2 6 0 0 0,3-9 96 0 0,1 0 1 0 0,0 0-1 0 0,-1 0 0 0 0,1 0 0 0 0,-1 0 0 0 0,1 0 1 0 0,-1-1-1 0 0,0 1 0 0 0,0-1 0 0 0,0 1 1 0 0,-3 1-1 0 0,0 0 81 0 0,0-1-1 0 0,0-1 1 0 0,0 1 0 0 0,-9 1-1 0 0,12-3-122 0 0,1 0-1 0 0,-1 0 0 0 0,0 0 0 0 0,0 0 0 0 0,1 0 0 0 0,-1-1 0 0 0,0 1 0 0 0,1 0 0 0 0,-1-1 0 0 0,0 0 0 0 0,-2 0 0 0 0,2 0-2 0 0,-7-3 64 0 0,-1 0 0 0 0,1 0-1 0 0,-12-7 1 0 0,16 7-19 0 0,0 1 0 0 0,-1 0 0 0 0,1 1 0 0 0,-1-1 0 0 0,-9-2 0 0 0,8 5 2 0 0,1-1-1 0 0,0 1 1 0 0,-1 0-1 0 0,1 1 1 0 0,-1-1-1 0 0,1 1 1 0 0,-1 1-1 0 0,-7 2 1 0 0,-5 2-1 0 0,-22 11-1 0 0,36-14-36 0 0,-42 18-19 0 0,36-15 0 0 0,10-6 0 0 0,-1 1 0 0 0,1 0 0 0 0,0 0 0 0 0,-1-1 0 0 0,1 1 0 0 0,-1-1 0 0 0,1 1 0 0 0,-1-1 0 0 0,1 0 0 0 0,-1 1 0 0 0,1-1 0 0 0,-1 0 0 0 0,1 0 0 0 0,-1 0 0 0 0,1 0 0 0 0,-3-1 0 0 0,1 1-24 0 0,1-1 0 0 0,-1 0-1 0 0,0 0 1 0 0,1 0 0 0 0,-1 0 0 0 0,1 0 0 0 0,-1 0-1 0 0,1-1 1 0 0,0 1 0 0 0,0-1 0 0 0,0 1 0 0 0,-1-1-1 0 0,1 0 1 0 0,1 0 0 0 0,-1 0 0 0 0,0 0 0 0 0,0 0-1 0 0,1-1 1 0 0,-3-3 0 0 0,-2-3-28 0 0,4 6 52 0 0,-10-10 0 0 0,11 11 11 0 0,0 1 0 0 0,-1 0-1 0 0,1 0 1 0 0,-1 0 0 0 0,1 1-1 0 0,-1-1 1 0 0,0 0 0 0 0,1 0 0 0 0,-1 1-1 0 0,0-1 1 0 0,0 1 0 0 0,1 0 0 0 0,-1-1-1 0 0,0 1 1 0 0,0 0 0 0 0,-2 0-1 0 0,-36 6 191 0 0,37-6-200 0 0,-4 2 6 0 0,0 1 0 0 0,0-1 0 0 0,0 1 0 0 0,1 0 1 0 0,-10 7-1 0 0,-14 5 14 0 0,27-14-23 0 0,1 0 0 0 0,-1-1 0 0 0,0 1 0 0 0,0-1-1 0 0,0 1 1 0 0,0-1 0 0 0,0 0 0 0 0,0 0 0 0 0,0-1 0 0 0,0 1 0 0 0,0 0-1 0 0,1-1 1 0 0,-1 0 0 0 0,-4-1 0 0 0,2 0-4 0 0,-1 0-1 0 0,1-1 1 0 0,0 0-1 0 0,-9-6 1 0 0,12 8-25 0 0,1 0-1 0 0,-1 0 1 0 0,1-1 0 0 0,-1 1-1 0 0,1-1 1 0 0,0 1 0 0 0,0-1-1 0 0,0 1 1 0 0,-1-1 0 0 0,1 0-1 0 0,1 1 1 0 0,-1-1 0 0 0,0 0-1 0 0,0 0 1 0 0,1 0-1 0 0,-1-3 1 0 0,-1 1 8 0 0,1-1 0 0 0,0 1 0 0 0,-1 0-1 0 0,0 0 1 0 0,-4-7 0 0 0,4 9 47 0 0,0 0 0 0 0,-1 1 0 0 0,1-1 0 0 0,0 0 0 0 0,-1 1 0 0 0,1 0 0 0 0,-1-1 0 0 0,0 1 0 0 0,1 0 0 0 0,-1 0 0 0 0,0 1 0 0 0,0-1 0 0 0,0 0 0 0 0,0 1 0 0 0,-3 0 0 0 0,-7 1-24 0 0,0 0 0 0 0,1 1 0 0 0,-13 5 0 0 0,-2-1 0 0 0,24-5-11 0 0,2-1 3 0 0,-1 1-1 0 0,1-1 1 0 0,-1 0-1 0 0,1 1 1 0 0,-1-1-1 0 0,1 0 1 0 0,-1 0-1 0 0,1 0 1 0 0,-1 0-1 0 0,0 0 1 0 0,1 0-1 0 0,-1 0 0 0 0,1-1 1 0 0,-3 0-1 0 0,2 0-39 0 0,1 0 0 0 0,-1-1 0 0 0,0 1 0 0 0,1-1 0 0 0,0 1 0 0 0,-1-1 0 0 0,1 1 0 0 0,0-1 0 0 0,0 0 0 0 0,0 1 0 0 0,0-1 0 0 0,0 0 0 0 0,0 0 0 0 0,0-2 0 0 0,0 3-5 0 0,1-1-24 0 0,-1 1 1 0 0,0 0-1 0 0,1 0 0 0 0,-1-1 0 0 0,1 1 0 0 0,0 0 1 0 0,-1-1-1 0 0,1 1 0 0 0,0-1 0 0 0,0 1 0 0 0,0 0 1 0 0,0-4-1 0 0,-1-27-653 0 0,1 31 730 0 0,0-1 11 0 0,-1 0 27 0 0,0 1 1 0 0,0-1-1 0 0,0 1 0 0 0,0-1 1 0 0,0 1-1 0 0,0 0 1 0 0,-1-1-1 0 0,1 1 1 0 0,0 0-1 0 0,-1 0 0 0 0,1 0 1 0 0,-1 0-1 0 0,1 0 1 0 0,-1 0-1 0 0,1 0 1 0 0,-1 1-1 0 0,0-1 0 0 0,-3 0 1 0 0,-33-7 177 0 0,28 7-181 0 0,4-1-13 0 0,0 1-16 0 0,-1 0 1 0 0,1-1 0 0 0,0 0 0 0 0,-9-4 0 0 0,13 6-29 0 0,0-1 1 0 0,1 0 0 0 0,-1 0 0 0 0,1 0-1 0 0,-1 0 1 0 0,1-1 0 0 0,-1 1 0 0 0,1 0-1 0 0,0-1 1 0 0,-1 1 0 0 0,1-1 0 0 0,0 1-1 0 0,0-1 1 0 0,0 0 0 0 0,0 1 0 0 0,1-1-1 0 0,-1 0 1 0 0,0 1 0 0 0,1-1 0 0 0,-1 0-1 0 0,0-3 1 0 0,1-2-40 0 0,0-1-1 0 0,0 1 0 0 0,1-1 1 0 0,0 1-1 0 0,0 0 1 0 0,1-1-1 0 0,0 1 1 0 0,0 0-1 0 0,1 0 0 0 0,4-9 1 0 0,-7 16-19 0 0,0-1 58 0 0,0 0 0 0 0,1 0-1 0 0,-1 0 1 0 0,1 0 0 0 0,-1 0 0 0 0,1 0 0 0 0,0 0 0 0 0,-1 0 0 0 0,1 0-1 0 0,0 0 1 0 0,-1 0 0 0 0,1 1 0 0 0,0-1 0 0 0,0 0 0 0 0,0 0 0 0 0,0 1 0 0 0,0-1-1 0 0,0 1 1 0 0,1-1 0 0 0,19-9-412 0 0,-20 9 432 0 0,4 0-8 0 0,21-15-44 0 0,-24 15 54 0 0,-1 0 0 0 0,0 0 0 0 0,0-1 12 0 0,0 0 47 0 0,0-4-32 0 0,1-1 1 0 0,-1 1-1 0 0,0-1 0 0 0,0 1 1 0 0,0-1-1 0 0,-1 0 1 0 0,0 1-1 0 0,-2-12 0 0 0,-4-8 29 0 0,4 23-48 0 0,1 0 1 0 0,0 0-1 0 0,1-1 0 0 0,-1 1 1 0 0,0-1-1 0 0,1 1 0 0 0,0-1 1 0 0,0-5-1 0 0,1 1-21 0 0,4-9-129 0 0,13-14 41 0 0,-17 30 101 0 0,0 0-11 0 0,-1 0-31 0 0,1 0 20 0 0,0 0-49 0 0,0-1-1 0 0,0 1 0 0 0,1-1 0 0 0,-1 1 0 0 0,0 0 0 0 0,1 0 0 0 0,-1-1 0 0 0,1 1 0 0 0,-1 0 0 0 0,1 0 0 0 0,0 0 0 0 0,-1 1 0 0 0,1-1 0 0 0,2-1 0 0 0,1 1-5655 0 0</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58.515"/>
    </inkml:context>
    <inkml:brush xml:id="br0">
      <inkml:brushProperty name="width" value="0.025" units="cm"/>
      <inkml:brushProperty name="height" value="0.025" units="cm"/>
    </inkml:brush>
  </inkml:definitions>
  <inkml:trace contextRef="#ctx0" brushRef="#br0">0 0 1839 0 0,'0'0'19200'0'0,"12"2"-18544"0"0,-6-1-648 0 0,-3 0 5 0 0,0 0 1 0 0,0 0-1 0 0,-1 0 0 0 0,1 0 1 0 0,0 0-1 0 0,-1 0 0 0 0,1 1 1 0 0,2 1-1 0 0,-2 0 56 0 0,1 1 0 0 0,-1-1 0 0 0,1 1 0 0 0,3 4 1 0 0,-7-7 103 0 0,7 10 283 0 0,-6-10-378 0 0,-1 0-11 0 0,0-1-14 0 0,1 1-42 0 0,0 1 0 0 0,-1-2 43 0 0,3 6 422 0 0,-3-6-373 0 0,2 6 1532 0 0</inkml:trace>
</inkml:ink>
</file>

<file path=ppt/ink/ink7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31:39.054"/>
    </inkml:context>
    <inkml:brush xml:id="br0">
      <inkml:brushProperty name="width" value="0.025" units="cm"/>
      <inkml:brushProperty name="height" value="0.025" units="cm"/>
    </inkml:brush>
  </inkml:definitions>
  <inkml:trace contextRef="#ctx0" brushRef="#br0">23 1 1839 0 0,'2'1'19600'0'0,"4"6"-18473"0"0,-5 0-880 0 0,0 0 1 0 0,-1 0 0 0 0,0 0-1 0 0,0 0 1 0 0,-1 0 0 0 0,1 0-1 0 0,-4 9 1 0 0,0 16 0 0 0,-12 83 1364 0 0,16-109-1611 0 0,-7 230 446 0 0,8-197-435 0 0,5 59 40 0 0,-3-56-29 0 0,-3-30-13 0 0,1 0 0 0 0,0 0 1 0 0,3 15-1 0 0,23 91-82 0 0,-21-87 72 0 0,2 0 0 0 0,1-1 0 0 0,1 0 0 0 0,22 45 0 0 0,6 0-64 0 0,-28-57 64 0 0,-9-16 0 0 0,0-1 0 0 0,0 1 0 0 0,-1-1 0 0 0,1 0 11 0 0,0 0 31 0 0,0 0-20 0 0,-1-1-21 0 0</inkml:trace>
</inkml:ink>
</file>

<file path=ppt/ink/ink7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5"/>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7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6"/>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7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7"/>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7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66"/>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7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67"/>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7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2"/>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7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3"/>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7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4"/>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7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69"/>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10.213"/>
    </inkml:context>
    <inkml:brush xml:id="br0">
      <inkml:brushProperty name="width" value="0.025" units="cm"/>
      <inkml:brushProperty name="height" value="0.025" units="cm"/>
    </inkml:brush>
  </inkml:definitions>
  <inkml:trace contextRef="#ctx0" brushRef="#br0">1 0 10015 0 0,'0'0'11968'0'0,"5"29"-12040"0"0,-4-20 61 0 0,1-1-1 0 0,0 1 1 0 0,0-1 0 0 0,1 1-1 0 0,5 10 1 0 0,-6-15 6 0 0,0 0 0 0 0,0-1-1 0 0,0 1 1 0 0,1-1 0 0 0,0 1 0 0 0,0-1 0 0 0,0 0-1 0 0,0 0 1 0 0,0 0 0 0 0,1-1 0 0 0,-1 1-1 0 0,7 3 1 0 0,5 1-1 0 0,0-1-1 0 0,0 0 1 0 0,0-1 0 0 0,20 4-1 0 0,64 6-25 0 0,-21-8 167 0 0,0-3 0 0 0,92-8-1 0 0,-143 3 133 0 0,0-2 1 0 0,0-1-1 0 0,48-13 0 0 0,-65 14-235 0 0,-1-1-1 0 0,0 1 0 0 0,1-2 0 0 0,-1 0 0 0 0,-1 0 0 0 0,1 0 0 0 0,-1-1 1 0 0,0 0-1 0 0,0-1 0 0 0,0 0 0 0 0,-1 0 0 0 0,0 0 0 0 0,8-14 0 0 0,-6 9-1196 0 0</inkml:trace>
</inkml:ink>
</file>

<file path=ppt/ink/ink7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0"/>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7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71"/>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7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5.068"/>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7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9"/>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7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600"/>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7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601"/>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7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0"/>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7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1"/>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7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6"/>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7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7"/>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31.202"/>
    </inkml:context>
    <inkml:brush xml:id="br0">
      <inkml:brushProperty name="width" value="0.025" units="cm"/>
      <inkml:brushProperty name="height" value="0.025" units="cm"/>
    </inkml:brush>
  </inkml:definitions>
  <inkml:trace contextRef="#ctx0" brushRef="#br0">2 96 6911 0 0,'-2'4'1309'0'0,"6"1"5712"0"0,3-3-1142 0 0,-2-1-6598 0 0,-3-1-691 0 0,24 3 2040 0 0,37-2-1 0 0,-50-1-522 0 0,-4 0-60 0 0,128-4 414 0 0,-114 3-210 0 0,1-2 0 0 0,-1-1 0 0 0,40-13-1 0 0,-47 11-114 0 0,-1 0-1 0 0,0-1 0 0 0,0-1 0 0 0,-1 0 1 0 0,0-1-1 0 0,24-19 0 0 0,-28 18-359 0 0</inkml:trace>
</inkml:ink>
</file>

<file path=ppt/ink/ink7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8"/>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7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3"/>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7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4"/>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7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5"/>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7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0:16.592"/>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7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49.929"/>
    </inkml:context>
    <inkml:brush xml:id="br0">
      <inkml:brushProperty name="width" value="0.2" units="cm"/>
      <inkml:brushProperty name="height" value="0.2" units="cm"/>
      <inkml:brushProperty name="color" value="#FFCC99"/>
    </inkml:brush>
  </inkml:definitions>
  <inkml:trace contextRef="#ctx0" brushRef="#br0">48 357 4607 0 0,'-13'12'11354'0'0,"10"7"-10482"0"0,3 18-1864 0 0,0-33 1326 0 0,2 23-330 0 0,1 0 0 0 0,12 52 583 0 0,-23-93 648 0 0,1-2-1321 0 0,0-2 1 0 0,1 1-1 0 0,1-1 1 0 0,1 0-1 0 0,1 0 1 0 0,0 0-1 0 0,1 0 1 0 0,1 0-1 0 0,1-21 1 0 0,6-23 910 0 0,-2 84-1705 0 0,9 20 197 0 0,-3-11 591 0 0,6 38 331 0 0,-16-72-197 0 0,-1-1 0 0 0,1 1 0 0 0,-1 0 0 0 0,0-1-1 0 0,-2-6 1 0 0,-2-3-45 0 0,-1-14-18 0 0,1 1 1 0 0,2-1-1 0 0,0 0 0 0 0,2 0 0 0 0,1 1 1 0 0,3-33-1 0 0,7 124-1231 0 0,-8-55 1162 0 0,1 10-192 0 0,0 28 307 0 0,-3-62 79 0 0,0-166 582 0 0,-2 209-906 0 0,0-9 808 0 0,1 28 0 0 0,-9-78 338 0 0,4-23-932 0 0,5 36 161 0 0,-7-28 576 0 0,7 40-709 0 0,0 0 0 0 0,-1 0 0 0 0,-5-9 171 0 0,12 50-3156 0 0,-1-14 2795 0 0,-1 0 0 0 0,0 33 1432 0 0,-4-57-1172 0 0,0 0 0 0 0,0 1 0 0 0,0-1 0 0 0,0 0 0 0 0,1 0 0 0 0,-1 0 0 0 0,1 0-1 0 0,-1 0 1 0 0,1 0 0 0 0,0-2 0 0 0,0 2-105 0 0,-5-60-263 0 0,2 11 354 0 0,-1 2 274 0 0,3 39 843 0 0,0 9-1136 0 0,1 0 175 0 0,6 1-584 0 0,0 1-1 0 0,0 0 0 0 0,0 0 1 0 0,0 1-1 0 0,9 3 0 0 0,-11-4 332 0 0,-1 0 1 0 0,1 0-1 0 0,0 0 0 0 0,-1-1 0 0 0,1 1 0 0 0,0-1 1 0 0,-1 0-1 0 0,1 0 0 0 0,6-2 0 0 0,-1 1-1 0 0,9-1-8 0 0,15 0-8 0 0,26 2 36 0 0,-33 0 0 0 0,18 0 0 0 0,11 3 0 0 0,-34-2 0 0 0,20 2 0 0 0,-3-4 531 0 0,3 3-443 0 0,-11-1 140 0 0,-8 0 113 0 0,34 5-1 0 0,-21-4-148 0 0,14 0 128 0 0,20-1 136 0 0,-10-3 5 0 0,-41 2-346 0 0,-2 0 181 0 0,-1-1 0 0 0,21-2 0 0 0,-34 2-285 0 0,-1 1 42 0 0,0 0 1 0 0,16-3 156 0 0,-15 2-210 0 0,0 1 11 0 0,16-4 2586 0 0,-24 24-2437 0 0,-58 114-160 0 0,23-54 69 0 0,4-8-10 0 0,17-23-79 0 0,-25 89 0 0 0,-1 55-10 0 0,42-176 32 0 0,0 2 7 0 0,3-7 3 0 0,-2-1 0 0 0,0 0-1 0 0,0 0 1 0 0,-1 0-1 0 0,-7 15 1 0 0,5-17 190 0 0,0-1 0 0 0,0 0 0 0 0,-1 0-1 0 0,0-1 1 0 0,-1 0 0 0 0,-13 11 0 0 0,13-14-121 0 0,1 0 0 0 0,-1 0 0 0 0,0-1 0 0 0,0 0 0 0 0,-1 0 0 0 0,1-1 0 0 0,0 0 0 0 0,-1 0 0 0 0,-13 0 0 0 0,4-1-153 0 0,0-1 0 0 0,-1 0 1 0 0,-27-6-1 0 0,34 4 27 0 0,0 0-1 0 0,1-1 1 0 0,-1-1 0 0 0,1 0 0 0 0,-1 0 0 0 0,-10-6 0 0 0,16 6-20 0 0,-1 0 1 0 0,1-1 0 0 0,0 0-1 0 0,1 1 1 0 0,-1-2-1 0 0,1 1 1 0 0,0-1 0 0 0,0 1-1 0 0,1-1 1 0 0,-8-13 0 0 0,1-5-115 0 0,0 1 0 0 0,1-2 0 0 0,2 1 0 0 0,0-1 0 0 0,2-1 0 0 0,1 1 0 0 0,-3-33 0 0 0,5 3-113 0 0,1 0 1 0 0,9-76-1 0 0,21-51-388 0 0,-28 182 676 0 0,0 0 0 0 0,0 0 0 0 0,0 0 0 0 0,0 0 0 0 0,0-1 0 0 0,0 1 0 0 0,0 0 0 0 0,0 0 0 0 0,0 0 0 0 0,1 0 0 0 0,-1 0 0 0 0,0 0 0 0 0,0 0 0 0 0,0 0 0 0 0,0 0 0 0 0,0 0 0 0 0,0 0 0 0 0,0 0 0 0 0,0 0 0 0 0,0 0 0 0 0,0 0 0 0 0,0 0 0 0 0,0 0 0 0 0,0 0 0 0 0,0 0 0 0 0,0 0 0 0 0,0 0 0 0 0,1 0 0 0 0,-1 0 0 0 0,0 0 0 0 0,0 0 0 0 0,0 0 0 0 0,0 0 0 0 0,0 0 0 0 0,0 0 0 0 0,0 0 0 0 0,0 0 0 0 0,0 0 0 0 0,0 0 0 0 0,0 0 0 0 0,0 0 0 0 0,0 0 0 0 0,0 0 0 0 0,0 0 0 0 0,1 0 0 0 0,-1 0 0 0 0,0 0 0 0 0,0 0 0 0 0,0 0 0 0 0,0 0 0 0 0,0 0 0 0 0,0 0 0 0 0,0 0 0 0 0,0 0 0 0 0,0 1 0 0 0,0-1 0 0 0,0 0 0 0 0,0 0 0 0 0,0 0 0 0 0,0 0 0 0 0,5 6-532 0 0,3 9-244 0 0,4 12 772 0 0,-2 2 1 0 0,9 35-1 0 0,6 63-31 0 0,-10-50 29 0 0,56 223 74 0 0,-70-299-120 0 0,0-3-91 0 0,0-13-286 0 0,-1-18-73 0 0,-12-139 2199 0 0,-5-78-1452 0 0,11 86-113 0 0,15 187-444 0 0,-4-11 176 0 0,19 64-336 0 0,-4 1-1 0 0,13 93 0 0 0,-6-29 531 0 0,-21-109-99 0 0,-8-53-1088 0 0,-6-36 1208 0 0,2 1 1 0 0,3-1 0 0 0,2 0-1 0 0,12-97 1 0 0,-10 143-58 0 0,2-16 42 0 0,0 1 0 0 0,14-47 0 0 0,-12 87-666 0 0,6 27 126 0 0,-3 0 0 0 0,-1 1 0 0 0,0 45 0 0 0,-5 129 1009 0 0,-2-169 542 0 0,-2 11 1793 0 0,1-80-3378 0 0,-4-199 626 0 0,15-1 119 0 0,-3 89-44 0 0,-3 133-220 0 0,5 5-216 0 0,14 15-382 0 0,-12-11 520 0 0,-2-2-23 0 0,0-2 1 0 0,1 1-1 0 0,-1-1 0 0 0,1-1 1 0 0,0 0-1 0 0,0 0 0 0 0,1-1 1 0 0,-1 0-1 0 0,1-1 0 0 0,0 0 0 0 0,-1 0 1 0 0,1-1-1 0 0,12-1 0 0 0,-22 0 31 0 0,1 0 0 0 0,0 0 0 0 0,-1 0 0 0 0,1-1 0 0 0,-1 1 0 0 0,1-1 0 0 0,0 1 0 0 0,-1-1 0 0 0,1 1 0 0 0,2-3 807 0 0,-20 10 1706 0 0,9 0-2469 0 0,0-1 0 0 0,0 2-1 0 0,1-1 1 0 0,0 1 0 0 0,0 0 0 0 0,1 0-1 0 0,0 0 1 0 0,-4 11 0 0 0,-27 76-518 0 0,29-74 515 0 0,-5 14 676 0 0,-13 69-1 0 0,25-104-605 0 0,13-19-1875 0 0,0-6 1900 0 0,0-1 0 0 0,-2 0 0 0 0,-2-1-1 0 0,9-32 1 0 0,-7 21 69 0 0,20-46 0 0 0,-18 61-38 0 0,8 8-319 0 0,-18 13 234 0 0,0 1 1 0 0,-1-1 0 0 0,1 0 0 0 0,-1 0 0 0 0,1 1 0 0 0,-1-2 0 0 0,0 1 0 0 0,-2-20 4715 0 0,-2 22-4509 0 0,-15-2 1068 0 0,15 1-1012 0 0</inkml:trace>
</inkml:ink>
</file>

<file path=ppt/ink/ink7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4:01.492"/>
    </inkml:context>
    <inkml:brush xml:id="br0">
      <inkml:brushProperty name="width" value="0.2" units="cm"/>
      <inkml:brushProperty name="height" value="0.2" units="cm"/>
      <inkml:brushProperty name="color" value="#FFCC99"/>
    </inkml:brush>
  </inkml:definitions>
  <inkml:trace contextRef="#ctx0" brushRef="#br0">312 1 9039 0 0,'-2'13'7414'0'0,"-10"-9"-6753"0"0,6-2-125 0 0,4-1-152 0 0,0-1-1 0 0,-1 1 1 0 0,1 0 0 0 0,0 0 0 0 0,0 0 0 0 0,0 0 0 0 0,-1 0 0 0 0,-2 4 222 0 0,3-4-596 0 0,1 0-1 0 0,-1 1 1 0 0,1 0-1 0 0,0-1 1 0 0,-1 1-1 0 0,1 0 1 0 0,0 0-1 0 0,0 0 1 0 0,0-1-1 0 0,-1 4 1 0 0,2-5-3 0 0,-33 52 637 0 0,23-38-752 0 0,-6 6 712 0 0,-29 28 0 0 0,43-47-604 0 0,0 3 3 0 0,-12 10 70 0 0,-17 7-13 0 0,29-20-60 0 0,1 0 0 0 0,-9 3 0 0 0,6-3 5 0 0,1 0 0 0 0,0 0-1 0 0,-1 0 1 0 0,1-1 0 0 0,-7 1 0 0 0,8-1-6 0 0,0 0 0 0 0,0 0 0 0 0,0 0 0 0 0,0 1 0 0 0,1-1 0 0 0,-1 0 0 0 0,0 1 0 0 0,0 0 0 0 0,0-1 0 0 0,-1 2-1 0 0,1-1-164 0 0,-3 6-90 0 0,-5 8-153 0 0,-3 12 287 0 0,13-25 122 0 0,-1-1-11 0 0,1 0-31 0 0,-1 0 18 0 0,1-1-30 0 0,-1 2 41 0 0,-3 12-142 0 0,3-8-132 0 0,1-6 232 0 0,6 5-993 0 0,-4-4 1002 0 0,-1-1 0 0 0,1 1 0 0 0,0 0-1 0 0,2 0 1 0 0,0 1 34 0 0,1-1 0 0 0,0 0 0 0 0,0 0 0 0 0,0 0-1 0 0,0-1 1 0 0,0 1 0 0 0,0-1 0 0 0,0-1 0 0 0,8 0 0 0 0,-5 0 5 0 0,8 0-3 0 0,1 0-1 0 0,-1 1 0 0 0,1 1 1 0 0,26 5 4328 0 0,-66-7-2874 0 0,-68 3-1988 0 0,90-2 544 0 0,-1 0 0 0 0,1 0-19 0 0,-1 1 0 0 0,1-1-1 0 0,0 0 1 0 0,-1 0 0 0 0,1 0-1 0 0,0 0 1 0 0,-1 0 0 0 0,1 0 0 0 0,0-1-1 0 0,-1 1 1 0 0,-1-1 0 0 0,-1 0-19 0 0,0 0 0 0 0,-1 0 0 0 0,1 0-1 0 0,0 1 1 0 0,0-1 0 0 0,-1 1 0 0 0,-3 1 0 0 0,6-1 27 0 0,-4-1-355 0 0,5 1 124 0 0,0 0 160 0 0,0-1 0 0 0,1 1 0 0 0,-1 0 0 0 0,1-1 0 0 0,-1 1 0 0 0,1 0 0 0 0,-1-1 0 0 0,1 1 0 0 0,-1-1 0 0 0,1 1 0 0 0,-1-1 0 0 0,1 1 0 0 0,0-1 0 0 0,-1 1 0 0 0,1-1-1 0 0,0 0 1 0 0,-1 1 0 0 0,1-1 0 0 0,0 1 0 0 0,0-1 0 0 0,0 0 0 0 0,-1 1 0 0 0,1-1 0 0 0,0 0 0 0 0,0 1 0 0 0,0-1 0 0 0,0 0 0 0 0,0 1 0 0 0,0-2 0 0 0,0-22-265 0 0,0 23 165 0 0,2-49-1309 0 0,16 64 637 0 0,-13-13 779 0 0,0 1 1 0 0,-1-1 0 0 0,1 0 0 0 0,0 0-1 0 0,0-1 1 0 0,0 1 0 0 0,0-1-1 0 0,0 0 1 0 0,0-1 0 0 0,0 1 0 0 0,0-1-1 0 0,0 0 1 0 0,7-2 0 0 0,4-3-46 0 0,1 1 0 0 0,22-13 0 0 0,86-47-62 0 0,-100 55 182 0 0,36-10 0 0 0,-45 16 0 0 0,29-13 264 0 0,37-8-264 0 0,-69 22 116 0 0,0 0-1 0 0,0 2 1 0 0,0 0-1 0 0,0 0 1 0 0,0 1-1 0 0,0 1 1 0 0,17 2-1 0 0,-27-3 10 0 0,0 1-1 0 0,1 0 0 0 0,-1-1 1 0 0,1 1-1 0 0,-1 0 0 0 0,0 1 1 0 0,1-1-1 0 0,-1 1 0 0 0,0-1 1 0 0,0 1-1 0 0,0 0 0 0 0,0 0 1 0 0,-1 0-1 0 0,1 1 0 0 0,0-1 1 0 0,9 19 4280 0 0,-40-28-4172 0 0,18 4-37 0 0,-86-17-192 0 0,85 17-45 0 0,1 0 0 0 0,-1 1 0 0 0,0 1 0 0 0,0-1-1 0 0,-1 2 1 0 0,-11 0 0 0 0,11-1-277 0 0,5-1 252 0 0,26 9-2569 0 0,82 19 2320 0 0,-31-9 260 0 0,-53-12 47 0 0,-5-3 7 0 0,0 1 1 0 0,0 1-1 0 0,-1 0 1 0 0,0 1 0 0 0,13 7-1 0 0,-22-11 1 0 0,54 45 264 0 0,-55-45-264 0 0,1 0 0 0 0,-1 0 11 0 0,0-1 31 0 0,0 2-31 0 0,0-1-11 0 0,2 0 131 0 0,-1 0 83 0 0,4 9-89 0 0,-3-2-90 0 0,-2-2 102 0 0,9 19 85 0 0,-9-23-222 0 0,0-1 0 0 0,0 1 0 0 0,0-1 0 0 0,-1 1 0 0 0,1 0 0 0 0,0-1 0 0 0,0 1 0 0 0,0-1 0 0 0,0 1 0 0 0,0-1 0 0 0,0 1 0 0 0,0-1 0 0 0,0 0 0 0 0,0 1 0 0 0,0-1 0 0 0,0 1 0 0 0,1 5 0 0 0,-1-6 6 0 0,10 17 3807 0 0,-16-17-3812 0 0,-1-1 1 0 0,1 0 0 0 0,0 0-1 0 0,0 0 1 0 0,0-1 0 0 0,-1 1-1 0 0,-4-3 1 0 0,-13-1-2 0 0,-34-12-136 0 0,10 9 206 0 0,34 4-72 0 0,-1 1 0 0 0,-23-1 0 0 0,-3 2 57 0 0,-24 1-102 0 0,-19 10-17 0 0,34-5-280 0 0,2 5-104 0 0,107-9-4128 0 0,24 13 4448 0 0,-11-9 128 0 0,-72-5 0 0 0,1 0 0 0 0,1 0 0 0 0,-1 0 0 0 0,-1 0 11 0 0,0 0 32 0 0,1 0-33 0 0,0 1-10 0 0,0-1 11 0 0,-2 0 32 0 0,2 0-33 0 0,25 0 118 0 0,-25 1-128 0 0,0 0-3 0 0,10-1 70 0 0,37 3 696 0 0</inkml:trace>
</inkml:ink>
</file>

<file path=ppt/ink/ink7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5:22.616"/>
    </inkml:context>
    <inkml:brush xml:id="br0">
      <inkml:brushProperty name="width" value="0.05" units="cm"/>
      <inkml:brushProperty name="height" value="0.05" units="cm"/>
      <inkml:brushProperty name="color" value="#FFE8D1"/>
    </inkml:brush>
  </inkml:definitions>
  <inkml:trace contextRef="#ctx0" brushRef="#br0">29 195 8751 0 0,'0'0'6087'0'0,"-10"15"-1315"0"0,7-10-4654 0 0,1 1 0 0 0,0-1 0 0 0,1 0 0 0 0,-1 1 0 0 0,1-1 0 0 0,0 1 0 0 0,0 9 0 0 0,-1 6-57 0 0,2-19-54 0 0,-3 33 40 0 0,3-35-37 0 0,1 10 129 0 0,0-9-162 0 0,-1 0 0 0 0,0 0 0 0 0,1 0 0 0 0,-1-1 1 0 0,1 1-1 0 0,0 0 0 0 0,-1 0 0 0 0,1-1 0 0 0,0 1 0 0 0,-1 0 0 0 0,1-1 1 0 0,0 1-1 0 0,0-1 0 0 0,-1 1 0 0 0,1-1 0 0 0,1 1 0 0 0,20 8-86 0 0,-19-8 92 0 0,23 6-15 0 0,28 5 0 0 0,-17-4 32 0 0,-31-7 4 0 0,0 0 0 0 0,-1 0 0 0 0,1-1 0 0 0,0 0 0 0 0,0 0 0 0 0,0 0-1 0 0,6-2 1 0 0,18 0 352 0 0,4 3 183 0 0,39-3-1 0 0,-8-2-74 0 0,68 2 221 0 0,-92 2-515 0 0,59-8-1 0 0,-80 6-48 0 0,23 0-1 0 0,-21 1 8 0 0,24-3-1 0 0,-18 0 5 0 0,1 2-1 0 0,55 2 0 0 0,-13 2-13 0 0,-59-3-38 0 0,-1 1 0 0 0,16-4 0 0 0,-26 4-31 0 0,-1 0-99 0 0,0 1 26 0 0,11-8-242 0 0,-10 7 224 0 0,0-1 28 0 0,-1 0 0 0 0,1 0 0 0 0,0 0-1 0 0,0-1 1 0 0,-1 1 0 0 0,1 0 0 0 0,-1 0 0 0 0,1-1 0 0 0,-1 1 0 0 0,0 0 0 0 0,1-1 0 0 0,-1 1 0 0 0,0-1-1 0 0,0 1 1 0 0,0 0 0 0 0,0-1 0 0 0,0 1 0 0 0,0 0 0 0 0,0-1 0 0 0,0 1 0 0 0,-1-1 0 0 0,0-1 0 0 0,0-2-4 0 0,2-1-49 0 0,-4-18-47 0 0,2 22 114 0 0,1 0 0 0 0,0 1-11 0 0,-1 0 14 0 0,1 1-1 0 0,-1-1 1 0 0,1 1-1 0 0,-1-1 0 0 0,1 1 1 0 0,-1-1-1 0 0,1 1 1 0 0,-1-1-1 0 0,1 1 0 0 0,-1-1 1 0 0,1 1-1 0 0,-1-1 1 0 0,0 1-1 0 0,1 0 0 0 0,-1 0 1 0 0,0-1-1 0 0,1 1 1 0 0,-1 0-1 0 0,-1-1 0 0 0,-28-10-55 0 0,14 6 64 0 0,1-1-30 0 0,0 0-1 0 0,0 0 1 0 0,-25-17 0 0 0,21 12-32 0 0,-13-11 93 0 0,32 22-98 0 0,5 1-12 0 0,0 0 104 0 0,0 0 0 0 0,0 1 0 0 0,0-1 0 0 0,0 1 0 0 0,0 0 0 0 0,5 4 0 0 0,5 1 15 0 0,-10-5-68 0 0,-1 1-1 0 0,1-1 1 0 0,-1 1-1 0 0,6 5 1 0 0,16 10-101 0 0,-26-18 27 0 0,-4-3-2713 0 0,-12-12 2604 0 0,-14-5 106 0 0,21 14 117 0 0,1 1-1 0 0,-1-1 1 0 0,-10-11 1302 0 0,29 21-1036 0 0,-8-4-437 0 0,-1 1 0 0 0,0 0 0 0 0,1-1 0 0 0,-1 1 0 0 0,1-1 0 0 0,-1 1 0 0 0,1-1 0 0 0,-1 0 0 0 0,1 1 0 0 0,2-1 0 0 0,-18-11-1336 0 0,-6 0 1533 0 0,6 3 195 0 0,-22-8 1378 0 0,37 16-1563 0 0,1 0-49 0 0,-2 0-31 0 0,0 0 0 0 0,0 0 0 0 0,0 0 0 0 0,0 0-1 0 0,1 0 1 0 0,-1 0 0 0 0,0 0 0 0 0,0 0 0 0 0,0 0 0 0 0,0 0-1 0 0,0 1 1 0 0,0-1 0 0 0,1 0 0 0 0,-1 0 0 0 0,0 0 0 0 0,0 0 0 0 0,0 0-1 0 0,0 0 1 0 0,0 0 0 0 0,0 0 0 0 0,1 0 0 0 0,-1 0 0 0 0,0-1-1 0 0,0 1 1 0 0,0 0 0 0 0,0 0 0 0 0,0 0 0 0 0,0 0 0 0 0,0 0-1 0 0,1 0 1 0 0,-1 0 0 0 0,0 0 0 0 0,0 0 0 0 0,0 0 0 0 0,0 0 0 0 0,0 0-1 0 0,0 0 1 0 0,0-1 0 0 0,0 1 0 0 0,0 0 0 0 0,1 0 0 0 0,-1 0-1 0 0,0 0 1 0 0,0 0 0 0 0,0 0 0 0 0,0 0 0 0 0,0-1 0 0 0,0 1-1 0 0,0 0 1 0 0,0 0 0 0 0,0 0 0 0 0,0 0 0 0 0,0 0 0 0 0,0-1 0 0 0,0 1-1 0 0,0 0 1 0 0,0 0 0 0 0,0 0 0 0 0,0 0 0 0 0,-9-7-98 0 0,-15-5 545 0 0,-60-13 504 0 0,104 22-1162 0 0,33 1 331 0 0,-111-4 762 0 0,54 7-861 0 0,-12-3 144 0 0,14 2-144 0 0,-1-1 0 0 0,-5 0 287 0 0,-1-1 1 0 0,1 1-1 0 0,-1 1 0 0 0,1 0 0 0 0,-1 0 0 0 0,-15 2 1 0 0,14 0-187 0 0,-11 0 38 0 0,6 0 84 0 0,1-1 0 0 0,-25 0 0 0 0,2-3-62 0 0,-61 6 1 0 0,83-3-93 0 0,2 1-65 0 0,-26-2 0 0 0,30 1-4 0 0,6 0 0 0 0,0-1 0 0 0,0 1 0 0 0,1-1 0 0 0,-1 0 0 0 0,0 0 0 0 0,0 0 0 0 0,0 0 0 0 0,-3-1 0 0 0,-18 0 0 0 0,22 1 0 0 0,0-1 0 0 0,0 1 0 0 0,-1-1-2 0 0,-19 0-957 0 0,27 0 813 0 0,0 0 0 0 0,0 0 1 0 0,0 0-1 0 0,0-1 0 0 0,0 1 0 0 0,0-1 1 0 0,0-1-1 0 0,4-2 0 0 0,24-8-25 0 0,-1 3 1071 0 0,-52 7-572 0 0,-5 0-492 0 0,25 3 63 0 0,22-6-2375 0 0,-10 5 2523 0 0,-1 1 0 0 0,1 0 0 0 0,17 3 1656 0 0,-49-5-1918 0 0,11-2 1 0 0,3 3 160 0 0,1-1 0 0 0,0 0 0 0 0,-1 1 0 0 0,1 0 0 0 0,-7 0 0 0 0,11 1-11 0 0,-1-1 40 0 0,1 0-35 0 0,0 1 0 0 0,-1-1 36 0 0,2 1-40 0 0,5 0 15 0 0,0 1-1 0 0,0 0 1 0 0,0 0-1 0 0,0 1 0 0 0,-1 0 1 0 0,1-1-1 0 0,5 4 1 0 0,16 6-119 0 0,-19-8 124 0 0,-4-2 27 0 0,-1 0 0 0 0,1 0 0 0 0,-1 0-1 0 0,1-1 1 0 0,-1 1 0 0 0,1-1 0 0 0,-1 1-1 0 0,1-1 1 0 0,-1 0 0 0 0,1 0-1 0 0,0 0 1 0 0,-1 0 0 0 0,1 0 0 0 0,-1-1-1 0 0,4 0 1 0 0,-3 0 7 0 0,0 0-33 0 0,0 0 32 0 0,0 0 11 0 0,5-2-41 0 0,-4 2 45 0 0,1-1 0 0 0,0 1 1 0 0,0-1-1 0 0,0 1 1 0 0,0 1-1 0 0,8-1 1 0 0,2-1 191 0 0,-11 1-125 0 0,-1 1 0 0 0,0-1 0 0 0,1 1 1 0 0,-1 0-1 0 0,0 1 0 0 0,1-1 0 0 0,-1 0 0 0 0,0 1 0 0 0,5 1 1 0 0,-5-1 4 0 0,-1-1-20 0 0,13 5 72 0 0,-12-4-91 0 0,0 0 1 0 0,-1-1-1 0 0,1 1 0 0 0,0-1 0 0 0,0 1 1 0 0,0-1-1 0 0,5 0 0 0 0,1 1-31 0 0,-2-1-27 0 0,0 0 0 0 0,0 0-1 0 0,0-1 1 0 0,10-1 0 0 0,-6 0-7 0 0,-6 1 32 0 0,-7 1-13 0 0,33 0 78 0 0,-27 0-38 0 0,25 8 306 0 0,-26-8-321 0 0,-2 0-13 0 0,1-1 1 0 0,-1 2 0 0 0,1-1 0 0 0,-1 0-1 0 0,1 0 1 0 0,-1 0 0 0 0,0 1-1 0 0,1-1 1 0 0,-1 0 0 0 0,1 1 0 0 0,-1-1-1 0 0,3 3 1 0 0,-2-3 7 0 0,15 11 1207 0 0,-32-7-810 0 0,-57 12-253 0 0,23-5-178 0 0,24-6-11 0 0,0-2 0 0 0,-1 0-1 0 0,-38-2 1 0 0,29-1 19 0 0,24 1 5 0 0,-1-1 0 0 0,0-1 1 0 0,1 1-1 0 0,-16-5 0 0 0,21 3 1 0 0,2 1 1 0 0,1 1 0 0 0,0-1 0 0 0,-1 0 1 0 0,1 1-1 0 0,-1 0 0 0 0,-4 0 0 0 0,0 0 13 0 0,1 1-1 0 0,-15 4 0 0 0,15-4-1 0 0,1 1 1 0 0,0-1-1 0 0,-1 0 0 0 0,1-1 0 0 0,-11 1 0 0 0,-17-3-151 0 0,33 2 288 0 0,-12 1 139 0 0,12-1-210 0 0,0 0 4 0 0,1 1 13 0 0,0-1-17 0 0,-2 1-5 0 0,2-1-41 0 0,-1 0 0 0 0,1 1 0 0 0,-1-1 0 0 0,1 0-1 0 0,-1 1 1 0 0,1-1 0 0 0,-1 0 0 0 0,1 1 0 0 0,-1-1 0 0 0,1 1 0 0 0,0-1-1 0 0,-1 1 1 0 0,1-1 0 0 0,0 1 0 0 0,-1-1 0 0 0,1 1 0 0 0,0-1-1 0 0,0 1 1 0 0,-1-1 0 0 0,1 1 0 0 0,0 0 0 0 0,0-1 0 0 0,0 1 0 0 0,0 0-1 0 0,-5 21 271 0 0,4-18-273 0 0,2-6 24 0 0,-14 24 20 0 0,-4 4 64 0 0,16-24-128 0 0,-1 0 0 0 0,0-1 0 0 0,1 1 0 0 0,-1 0 0 0 0,1-1 11 0 0,1 0 31 0 0,-2 0-31 0 0,1 1-11 0 0,-1 0 0 0 0,1-1 0 0 0,-2 3 0 0 0,-3 1 0 0 0,-6 3 0 0 0,10-6 0 0 0,-2 1-25 0 0,3-3 18 0 0,1 1-1 0 0,-1 0 1 0 0,0-1-1 0 0,0 1 1 0 0,0-1-1 0 0,0 1 1 0 0,0-1 0 0 0,0 0-1 0 0,0 1 1 0 0,0-1-1 0 0,0 0 1 0 0,0 0-1 0 0,0 1 1 0 0,0-1-1 0 0,0 0 1 0 0,-2 0-1 0 0,1 0-3 0 0,-45-8-303 0 0,41 6 301 0 0,-29-6-102 0 0,34 8 157 0 0,-1 0-20 0 0,2 1 34 0 0,-2-1 21 0 0,2 0 0 0 0,-2 2-55 0 0,1 0 0 0 0,-1-1 0 0 0,1 1 0 0 0,0 0 0 0 0,-1 0 0 0 0,1 0 0 0 0,0 0 0 0 0,0 0-1 0 0,0 0 1 0 0,0 2 0 0 0,1-4-7 0 0,-13 39-4 0 0,3-4-11 0 0,9-33-12 0 0,1-1-36 0 0,-1 0 25 0 0,1 0-19 0 0,0 1 15 0 0,0-1-50 0 0,0 1-5 0 0,0-1 21 0 0,1 1 49 0 0,0 0 0 0 0,-1-1-52 0 0,1 1-25 0 0,0 0 47 0 0,0-1 0 0 0,0 1 1 0 0,1-1-1 0 0,-1 1 0 0 0,1-1 1 0 0,-1 1-1 0 0,1-1 0 0 0,-1 0 1 0 0,1 0-1 0 0,0 0 0 0 0,0 0 1 0 0,-1 0-1 0 0,1 0 0 0 0,0 0 1 0 0,0 0-1 0 0,0-1 0 0 0,2 1 1 0 0,37 5-373 0 0,-35-5 311 0 0,19 0-1248 0 0,-38-14 822 0 0,3 3 416 0 0,-19-14 546 0 0,49 32-730 0 0,-3 1 128 0 0,22 14-1 0 0,-28-15 173 0 0,1-1 1 0 0,0-1-1 0 0,0 0 0 0 0,24 9 0 0 0,-36-15-20 0 0,1 0 1 0 0,-1 0-1 0 0,1 0 0 0 0,-1 1 0 0 0,1-1 1 0 0,0 0-1 0 0,-1 0 0 0 0,1 0 0 0 0,-1 0 1 0 0,1 0-1 0 0,-1 0 0 0 0,1 0 0 0 0,-1 0 0 0 0,1 0 1 0 0,-1-1-1 0 0,1 1 0 0 0,-1 0 0 0 0,2 0 1 0 0,-2-1-22 0 0,0 1 1 0 0,0 0 0 0 0,0 0-1 0 0,0-1 1 0 0,0 1 0 0 0,1 0-1 0 0,-1 0 1 0 0,0-1 0 0 0,0 1-1 0 0,0 0 1 0 0,0 0 0 0 0,0-1-1 0 0,0 1 1 0 0,0 0 0 0 0,0-1-1 0 0,0 1 1 0 0,0 0 0 0 0,0 0-1 0 0,0-1 1 0 0,0 1 0 0 0,0 0 0 0 0,0-1-1 0 0,0 1 1 0 0,-1 0 0 0 0,1-2-82 0 0,-1 0 0 0 0,0 0 0 0 0,0 0 0 0 0,-1 0 0 0 0,1 0 0 0 0,0 0 0 0 0,-2-1 1 0 0,-10-9 78 0 0,0 1 1 0 0,0 1-1 0 0,-27-16 0 0 0,-48-19 536 0 0,66 35 439 0 0,29 11-929 0 0,1 1 0 0 0,-1 0 0 0 0,0 0 0 0 0,0 0 1 0 0,0 1-1 0 0,-1 0 0 0 0,10 5 0 0 0,-6-3 23 0 0,24 12-31 0 0,-16-7 44 0 0,0-1 0 0 0,0-1 0 0 0,1 0 0 0 0,23 5 0 0 0,-41-13-64 0 0,-1 0-1 0 0,0 0 1 0 0,0 0-1 0 0,0 0 0 0 0,0 0 1 0 0,0 0-1 0 0,0 0 1 0 0,0 0-1 0 0,0 0 1 0 0,0 0-1 0 0,0 0 0 0 0,0 0 1 0 0,0 0-1 0 0,0 0 1 0 0,0 0-1 0 0,0 0 1 0 0,0 0-1 0 0,0 0 1 0 0,0 0-1 0 0,0 0 0 0 0,0 0 1 0 0,1 0-1 0 0,-1 0 1 0 0,0 0-1 0 0,0 0 1 0 0,0 0-1 0 0,0 0 1 0 0,0 0-1 0 0,0 0 0 0 0,0 0 1 0 0,0 0-1 0 0,0 0 1 0 0,0 0-1 0 0,0 0 1 0 0,0 0-1 0 0,0 0 1 0 0,0 0-1 0 0,0 0 0 0 0,0 0 1 0 0,0 0-1 0 0,0 0 1 0 0,0 0-1 0 0,0 0 1 0 0,0 0-1 0 0,0-1 1 0 0,0 1-1 0 0,0 0 0 0 0,0 0 1 0 0,0 0-1 0 0,0 0 1 0 0,0 0-1 0 0,0 0 1 0 0,0 0-1 0 0,0 0 0 0 0,0 0 1 0 0,0 0-1 0 0,0 0 1 0 0,0 0-1 0 0,0 0 1 0 0,0 0-1 0 0,0 0 1 0 0,0 0-1 0 0,0 0 0 0 0,0 0 1 0 0,0 0-1 0 0,0 0 1 0 0,0 0-1 0 0,0-1 1 0 0,0 1-1 0 0,-4-5-384 0 0,-7-5 313 0 0,-7 1 273 0 0,-31-14 0 0 0,30 16 19 0 0,-37-22 670 0 0,71 32-684 0 0,26 11-252 0 0,46 21 0 0 0,21 8 280 0 0,-105-42-233 0 0,-1 0-1 0 0,-1-1 0 0 0,1 1 1 0 0,0 0-1 0 0,0-1 1 0 0,-1 0-1 0 0,1 1 0 0 0,0-1 1 0 0,0 0-1 0 0,0 0 1 0 0,-1 0-1 0 0,1 0 0 0 0,0 0 1 0 0,3-1-1 0 0,-5 1-142 0 0,-9-12-1278 0 0,-6 1 1448 0 0,-1 1 0 0 0,0 0 0 0 0,-34-14 0 0 0,15 7 183 0 0,3 3-68 0 0,15 7-45 0 0,-19-12 571 0 0,52 22-235 0 0,9 5-391 0 0,0 0 1 0 0,47 23-1 0 0,-23-8-12 0 0,-18-9 29 0 0,13 7 58 0 0,-40-19-95 0 0,0-1-1 0 0,1 0 1 0 0,-1 0-1 0 0,0 0 1 0 0,0 0-1 0 0,1-1 1 0 0,-1 1-1 0 0,7-2 1 0 0,-11 1-122 0 0,-5-11-1542 0 0,-10 0 1663 0 0,-1 0 1 0 0,0 2-1 0 0,0 0 0 0 0,-1 1 1 0 0,-34-12-1 0 0,23 10 156 0 0,-31-18-1 0 0,165 70 1209 0 0,-53-18-1352 0 0,-8-3 14 0 0,54 18 0 0 0,-99-39-44 0 0,1 1-1 0 0,-1-1 0 0 0,1 0 1 0 0,0 1-1 0 0,-1-1 0 0 0,1 0 1 0 0,0 0-1 0 0,0 0 0 0 0,-1 1 1 0 0,1-1-1 0 0,0 0 0 0 0,-1 0 1 0 0,1 0-1 0 0,0 0 0 0 0,0 0 1 0 0,-1-1-1 0 0,1 1 0 0 0,0 0 1 0 0,0 0-1 0 0,0-1 0 0 0,-1 1-27 0 0,0-1 0 0 0,0 1 0 0 0,0-1 0 0 0,0 0 0 0 0,-1 1 0 0 0,1-1 0 0 0,0 1 0 0 0,0-1 0 0 0,-1 1 0 0 0,1-1 0 0 0,0 1 0 0 0,-1-1 0 0 0,1 1 0 0 0,0-1 0 0 0,-1 1 0 0 0,1 0 1 0 0,-1-1-1 0 0,0 0 0 0 0,-26-21-1338 0 0,-6 4 1547 0 0,-68-26 0 0 0,65 30 223 0 0,-59-32-1 0 0,157 63 1375 0 0,44 24-1677 0 0,7 2 58 0 0,-82-36-162 0 0,-31-7-80 0 0,-1-2-305 0 0,0 1 244 0 0,-1-1 0 0 0,1 1 0 0 0,-1 0 0 0 0,1 0 1 0 0,-1 0-1 0 0,1-1 0 0 0,-1 1 0 0 0,-3-1 0 0 0,3 1-6 0 0,-36-19 244 0 0,0 1 0 0 0,-54-17 1 0 0,-35-17 1265 0 0,134 54-1246 0 0,-1 1 0 0 0,0 0 0 0 0,-1 0 1 0 0,7 3-1 0 0,7 2-99 0 0,87 30-72 0 0,76 23 78 0 0,-179-59-9 0 0,1 0-5 0 0,0 0 0 0 0,0 0 0 0 0,1 0 0 0 0,-1-1 0 0 0,0 1 0 0 0,1-1 0 0 0,-1 0 0 0 0,5-1 0 0 0,-8 1-114 0 0,-2 0 47 0 0,1-1 1 0 0,0 0-1 0 0,0 0 1 0 0,-1 1-1 0 0,1-1 1 0 0,0 0-1 0 0,-1 1 1 0 0,1-1-1 0 0,-1 0 1 0 0,1 1-1 0 0,-1-1 0 0 0,1 1 1 0 0,-1-1-1 0 0,1 1 1 0 0,-1-1-1 0 0,1 1 1 0 0,-1-1-1 0 0,0 1 1 0 0,0-1-1 0 0,-17-8-136 0 0,14 7 91 0 0,-202-78 640 0 0,111 46 1094 0 0,136 41-1534 0 0,44 14 1 0 0,-57-13-85 0 0,-1-1-1 0 0,1-2 1 0 0,0 0 0 0 0,46 1-1 0 0,-65-7-624 0 0,-27-9-214 0 0,-27-7 1192 0 0,-83-21 0 0 0,23 9 8 0 0,102 28-334 0 0,2 1 336 0 0,12 1-353 0 0,0 0-1 0 0,0 1 1 0 0,-1 1-1 0 0,19 6 0 0 0,6 1-192 0 0,-25-8 180 0 0,26 7-14 0 0,0-1 1 0 0,1-2-1 0 0,60 2 1 0 0,-96-8-43 0 0,-8-2-476 0 0,-217-32 1238 0 0,193 30-664 0 0,25 4-7 0 0,-5-2 76 0 0,0 0 0 0 0,0 1 0 0 0,0 1 0 0 0,0 0 0 0 0,0 1 0 0 0,-20 3 0 0 0,32-4-73 0 0,-1 0 1 0 0,0 0 0 0 0,0 0-1 0 0,0 0 1 0 0,0 0 0 0 0,0 0-1 0 0,0 0 1 0 0,0 0 0 0 0,0 0-1 0 0,0 0 1 0 0,0 0 0 0 0,0 0-1 0 0,0 0 1 0 0,0 0 0 0 0,0 0-1 0 0,0 0 1 0 0,0 0 0 0 0,0 0-1 0 0,0 0 1 0 0,0 0 0 0 0,0 0-1 0 0,0 0 1 0 0,0 0 0 0 0,0 0-1 0 0,0 0 1 0 0,0 0 0 0 0,0 0-1 0 0,0 1 1 0 0,0-1 0 0 0,0 0-1 0 0,0 0 1 0 0,0 0 0 0 0,0 0-1 0 0,0 0 1 0 0,0 0 0 0 0,0 0-1 0 0,0 0 1 0 0,0 0 0 0 0,0 0-1 0 0,0 0 1 0 0,0 0 0 0 0,0 0-1 0 0,11 2-368 0 0,12-1-624 0 0,-4-1 530 0 0,-1 0 326 0 0,0 0-1 0 0,22-4 1 0 0,-69-5 771 0 0,-1 3-522 0 0,1 2 1 0 0,-1 2 0 0 0,-42 0-1 0 0,70 2-120 0 0,-10 2 752 0 0,10-1-328 0 0,9 1-249 0 0,45 8-499 0 0,0-2 0 0 0,85 1 0 0 0,-82-7 18 0 0,-1 2 1 0 0,68 14-1 0 0,-98-11 565 0 0,-22-5-1 0 0,-3-2-28 0 0,-13-1-56 0 0,-31-7-440 0 0,-62-20-1 0 0,74 19 263 0 0,33 8 180 0 0,11 2-109 0 0,66 10-341 0 0,-1 3 0 0 0,84 27-1 0 0,-129-30 197 0 0,-30-11 322 0 0,-23 1 159 0 0,-58-3-456 0 0,-133 4-288 0 0,209-2 450 0 0,0 0 1 0 0,0 0-1 0 0,0 1 0 0 0,0 0 0 0 0,1 0 1 0 0,-1 0-1 0 0,0 0 0 0 0,1 0 1 0 0,-8 5 784 0 0,23 6-574 0 0,5-6-687 0 0,0 0-1 0 0,0-1 0 0 0,0-1 0 0 0,1-1 0 0 0,29 2 0 0 0,-10 0 234 0 0,7 1-101 0 0,-43-6 241 0 0,-21 3 570 0 0,-84 0-614 0 0,-1-1-43 0 0,79 2 1355 0 0,45 0-1641 0 0,19 0-415 0 0,55-2 0 0 0,29 3 796 0 0,-121-5 386 0 0,-77 3 294 0 0,58-4-653 0 0,0 2 0 0 0,1 0-1 0 0,-1 1 1 0 0,-25 5 0 0 0,43-6 279 0 0,212 7-1658 0 0,-201-8 1290 0 0,-48 0 94 0 0,-17 0 247 0 0,-53-6 0 0 0,125 2-957 0 0,-6 0 407 0 0,118-12-462 0 0,-41 7 724 0 0,-75 7-42 0 0,-6 2-39 0 0,0-1-1 0 0,-1-1 0 0 0,1 1 0 0 0,11-5 1 0 0,-19 6-99 0 0,0-1 94 0 0,0 1-1 0 0,0-1 1 0 0,-1 0-1 0 0,1 1 1 0 0,0-1-1 0 0,-1 1 1 0 0,1-1-1 0 0,0 1 1 0 0,-1-1-1 0 0,1 1 1 0 0,-1-1-1 0 0,1 1 1 0 0,-1-1-1 0 0,1 1 1 0 0,-1-1-1 0 0,1 1 1 0 0,-1 0-1 0 0,1-1 1 0 0,-1 1-1 0 0,0 0 1 0 0,-16-7-601 0 0,13 5 506 0 0,-83-30 271 0 0,43 16 497 0 0,-73-35 0 0 0,114 48-197 0 0,4 1-173 0 0,11 1-110 0 0,17 4-143 0 0,5 6 305 0 0,60 22 0 0 0,-57-17-170 0 0,42 9 0 0 0,-75-22-128 0 0,-6-6-1201 0 0,-3 0 565 0 0,-15-9 195 0 0,-2 1 0 0 0,-39-17 0 0 0,38 20 660 0 0,1-1 1 0 0,-36-25 0 0 0,64 39 289 0 0,0 0 0 0 0,1-1 0 0 0,9 3 0 0 0,5 1-443 0 0,22 13-42 0 0,-23-10 51 0 0,23 7-1 0 0,-47-24-2733 0 0,-7-3 2011 0 0,-5-1 829 0 0,0 1-1 0 0,-1 0 0 0 0,-1 2 1 0 0,1 0-1 0 0,-2 1 0 0 0,-35-11 2623 0 0,54 20-2656 0 0,1 1-1 0 0,-1 0 1 0 0,0-1 0 0 0,1 1-1 0 0,0-1 1 0 0,-1 1 0 0 0,1-1-1 0 0,0 1 1 0 0,0-1 0 0 0,-1 1-1 0 0,1-1 1 0 0,0 0-1 0 0,3 3 1 0 0,17 15-496 0 0,-16-15 341 0 0,137 112-389 0 0,-119-98 400 0 0,-7-4-5 0 0,21 13-1 0 0,-37-27-52 0 0,-13-7-2097 0 0,-34-16 2080 0 0,-1 3 0 0 0,-72-20 0 0 0,78 26 80 0 0,34 13 2009 0 0,16 7-1504 0 0,17 7-774 0 0,11 3 133 0 0,2-1 1 0 0,68 17-1 0 0,-80-28-206 0 0,-25-3 9 0 0,-3-2 30 0 0,-13-1 45 0 0,-193-37 1198 0 0,223 50 103 0 0,11 2-1222 0 0,0-2 0 0 0,52 16 0 0 0,58 5-431 0 0,-129-31 603 0 0,21 3-1960 0 0,-47-17-464 0 0,-47-19 3245 0 0,86 31-492 0 0,18 7-154 0 0,-4-1-75 0 0,-25-4 258 0 0,-9-1-346 0 0,0 0 1 0 0,0 0 0 0 0,0 0 0 0 0,0 0 0 0 0,0 0-1 0 0,0 0 1 0 0,0 0 0 0 0,0 0 0 0 0,0 0 0 0 0,0 0-1 0 0,0-1 1 0 0,0 1 0 0 0,0 0 0 0 0,0 0 0 0 0,-1 0-1 0 0,1 0 1 0 0,0 0 0 0 0,0 0 0 0 0,0 0 0 0 0,0 0-1 0 0,0 0 1 0 0,0 0 0 0 0,0 0 0 0 0,0 0 0 0 0,0 0-1 0 0,0 0 1 0 0,0 0 0 0 0,0 0 0 0 0,0 0 0 0 0,0 0-1 0 0,0 0 1 0 0,0-1 0 0 0,0 1 0 0 0,0 0 0 0 0,0 0-1 0 0,0 0 1 0 0,0 0 0 0 0,0 0 0 0 0,0 0 0 0 0,0 0-1 0 0,0 0 1 0 0,0 0 0 0 0,0 0 0 0 0,0 0 0 0 0,0 0-1 0 0,0 0 1 0 0,0 0 0 0 0,0 0 0 0 0,0 0 0 0 0,0 0-1 0 0,0-1 1 0 0,1 1 0 0 0,-1 0 0 0 0,0 0 0 0 0,0 0-1 0 0,0 0 1 0 0,0 0 0 0 0,0 0 0 0 0,0 0 0 0 0,0 0-1 0 0,0 0 1 0 0,0 0 0 0 0,0 0 0 0 0,0 0 0 0 0,0 0-1 0 0,0 0 1 0 0,-33-22-244 0 0,22 16 211 0 0,1-1 1 0 0,-16-13 0 0 0,24 18-32 0 0,0 0 39 0 0</inkml:trace>
</inkml:ink>
</file>

<file path=ppt/ink/ink7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5:30.128"/>
    </inkml:context>
    <inkml:brush xml:id="br0">
      <inkml:brushProperty name="width" value="0.05" units="cm"/>
      <inkml:brushProperty name="height" value="0.05" units="cm"/>
      <inkml:brushProperty name="color" value="#FFE8D1"/>
    </inkml:brush>
  </inkml:definitions>
  <inkml:trace contextRef="#ctx0" brushRef="#br0">0 0 3679 0 0,'0'0'14912'0'0,"18"10"-14994"0"0,-2-4 48 0 0,0 0 1 0 0,0-1 0 0 0,0-1 0 0 0,21 3 0 0 0,14 3 486 0 0,-15-3 580 0 0,-5-1-873 0 0,0-2 1 0 0,0-1 0 0 0,0-1 0 0 0,0-2 0 0 0,42-4 0 0 0,-2-13-29 0 0,-31 7 45 0 0,-19 6-180 0 0,-14 3 41 0 0,1-1 0 0 0,0 1 1 0 0,0-1-1 0 0,12-6 0 0 0,-18 7-26 0 0,-1 1-12 0 0,-5 2 1018 0 0,-29 16 3020 0 0,21-11-4096 0 0,0-1 1 0 0,-1-1-1 0 0,0 0 1 0 0,-17 4-1 0 0,-13 2 58 0 0,-45 8 0 0 0,84-19-9 0 0,-15 3 14 0 0,1-1 0 0 0,0-1 0 0 0,-22-1 0 0 0,8-2-26 0 0,-51-5-97 0 0,54 0-162 0 0,20 5 219 0 0,-16-4-70 0 0,13 5 142 0 0,12 1 45 0 0,-4 9 165 0 0,15 11-941 0 0,-7-1 848 0 0,-2-16-128 0 0,4 12-117 0 0,-6-14 170 0 0,5 14-149 0 0,-5-15 27 0 0,9 3-1642 0 0,-7-2 1636 0 0,0-1 14 0 0,-3 1 60 0 0,21-4-77 0 0,-10 1 28 0 0,-8 2 48 0 0,0-1 1 0 0,0 1-1 0 0,1 0 1 0 0,-1 0-1 0 0,1 0 1 0 0,-1 0-1 0 0,0 0 1 0 0,3 1-1 0 0,-2-1 13 0 0,0 1-11 0 0,0 0 0 0 0,1 0 71 0 0,0 0-1 0 0,0 1 0 0 0,-1 0 1 0 0,1 0-1 0 0,0 0 0 0 0,-1 0 1 0 0,1 0-1 0 0,3 4 0 0 0,-3-2-91 0 0,1-1 0 0 0,-1 0 0 0 0,0-1 0 0 0,1 1-1 0 0,0-1 1 0 0,0 1 0 0 0,0-1 0 0 0,0-1 0 0 0,8 3-1 0 0,-13-4-42 0 0,8-6-2070 0 0,-9 4 2134 0 0,1 1 1 0 0,0-1-1 0 0,-1 1 1 0 0,1 0-1 0 0,-1-1 1 0 0,0 1-1 0 0,1-1 1 0 0,-1 1-1 0 0,0 0 1 0 0,0 0-1 0 0,0-1 1 0 0,0 1-1 0 0,0 0 1 0 0,0 0-1 0 0,0 0 1 0 0,-2-1-1 0 0,-24-18 202 0 0,17 13-117 0 0,-2-2 313 0 0,33 9-722 0 0,-21 0 324 0 0,131 8 224 0 0,-135-8-166 0 0,0-1-1 0 0,0 0 1 0 0,0 0-1 0 0,-6-2 1 0 0,-6-2-4 0 0,9 3 6 0 0,1 1-25 0 0,1 0 0 0 0,0 0 1 0 0,-12-1-1 0 0,17 2 286 0 0,0 1-301 0 0,0-1-1 0 0,-1 0 1 0 0,1 0 0 0 0,0 0-1 0 0,0 0 1 0 0,0 1-1 0 0,0-1 1 0 0,0 0-1 0 0,-1 0 1 0 0,1 0 0 0 0,0 0-1 0 0,0 1 1 0 0,0-1-1 0 0,0 0 1 0 0,0 0 0 0 0,0 0-1 0 0,0 1 1 0 0,0-1-1 0 0,0 0 1 0 0,0 0 0 0 0,0 1-1 0 0,0-1 1 0 0,0 0-1 0 0,0 0 1 0 0,0 0 0 0 0,0 1-1 0 0,0-1 1 0 0,0 0-1 0 0,0 0 1 0 0,0 1-1 0 0,0-1 1 0 0,0 0 0 0 0,0 0-1 0 0,0 0 1 0 0,0 1-1 0 0,0-1 1 0 0,1 0 0 0 0,-1 0-1 0 0,0 0 1 0 0,0 1-1 0 0,0-1 1 0 0,0 0 0 0 0,0 0-1 0 0,1 0 1 0 0,-1 0-1 0 0,0 0 1 0 0,1 1 0 0 0,6 5-289 0 0,0-3 173 0 0,0 1 0 0 0,1-1 0 0 0,-1-1 0 0 0,0 1 0 0 0,1-1 0 0 0,0-1 0 0 0,-1 1 0 0 0,1-1 0 0 0,0-1 0 0 0,12 0 0 0 0,-27 1 303 0 0,0 0-1 0 0,0 1 1 0 0,0 0-1 0 0,1 0 1 0 0,-1 0-1 0 0,0 1 1 0 0,1-1-1 0 0,-9 7 1 0 0,0 0-41 0 0,15-9-240 0 0,14-13-2913 0 0,-11 10 2956 0 0,0 1-1 0 0,1-1 1 0 0,-1 1-1 0 0,0 0 1 0 0,1 0-1 0 0,0 0 1 0 0,-1 1-1 0 0,1-1 1 0 0,0 1 0 0 0,0 0-1 0 0,0 0 1 0 0,0 0-1 0 0,0 0 1 0 0,4 1 2858 0 0,11-2-3763 0 0,73 9 1370 0 0,-91-7-1069 0 0,0-1 579 0 0,0 1 0 0 0,0-1-1 0 0,0 1 1 0 0,-1-1-1 0 0,1 1 1 0 0,0-1 0 0 0,-1 0-1 0 0,1 1 1 0 0,0-1-1 0 0,-1 0 1 0 0,1 0 0 0 0,-1 1-1 0 0,1-1 1 0 0,-1 0-1 0 0,1 0 1 0 0,-1 0 0 0 0,0 0-1 0 0,1 0 1 0 0,-1 0-1 0 0,0 0 1 0 0,0-1 42 0 0,0 0-1 0 0,0 0 1 0 0,0 0 0 0 0,0 1 0 0 0,0-1-1 0 0,-1 0 1 0 0,1 0 0 0 0,-1 1 0 0 0,1-1-1 0 0,-1 0 1 0 0,-1-2 0 0 0,2 3 209 0 0,-2 0-106 0 0,-1 1 0 0 0,1-1 0 0 0,0 0 0 0 0,0 1 0 0 0,-1 0 1 0 0,1-1-1 0 0,0 1 0 0 0,-3 0 0 0 0,3 0-9 0 0,-16-1 136 0 0,0 0 0 0 0,-34 3 440 0 0,74-7-2277 0 0,-6 2 1389 0 0,66-16 165 0 0,-78 18 67 0 0,-1 0 0 0 0,-1 0 0 0 0,1 0 0 0 0,0-1 0 0 0,0 2 0 0 0,37-10 2856 0 0,-40 11-2801 0 0,0-1 1 0 0,1 1-1 0 0,-1-1 0 0 0,0 0 0 0 0,0 1 0 0 0,1-1 1 0 0,-1 1-1 0 0,0-1 0 0 0,0 1 0 0 0,0-1 0 0 0,0 1 1 0 0,0-1-1 0 0,0 1 0 0 0,0-1 0 0 0,0 1 0 0 0,0-1 1 0 0,0 1-1 0 0,0-1 0 0 0,0 0 0 0 0,0 1 0 0 0,0-1 1 0 0,0 1-1 0 0,0-1 0 0 0,-1 1 0 0 0,1-1 0 0 0,0 1 1 0 0,0-1-1 0 0,0 1 0 0 0,-1-1 0 0 0,-6 17-47 0 0,-9 0 319 0 0,16-16-415 0 0</inkml:trace>
</inkml:ink>
</file>

<file path=ppt/ink/ink7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5:38.661"/>
    </inkml:context>
    <inkml:brush xml:id="br0">
      <inkml:brushProperty name="width" value="0.05" units="cm"/>
      <inkml:brushProperty name="height" value="0.05" units="cm"/>
      <inkml:brushProperty name="color" value="#FFE8D1"/>
    </inkml:brush>
  </inkml:definitions>
  <inkml:trace contextRef="#ctx0" brushRef="#br0">33 190 1375 0 0,'-4'-3'13740'0'0,"34"20"-11447"0"0,-20-11-2202 0 0,-1 0 0 0 0,1-1-1 0 0,14 5 1 0 0,70 17 1617 0 0,35-6-360 0 0,-28-20-342 0 0,-56-1-368 0 0,46-5 66 0 0,50-9 128 0 0,-137 15-832 0 0,-6-1 0 0 0,31-6 0 0 0,-26 5 0 0 0,-1 1 11 0 0,1-1 47 0 0,0 0 17 0 0,0 1-74 0 0,0-1-59 0 0,0-1 41 0 0,8-1 31 0 0,-10 3 49 0 0,-1 0 21 0 0,2-1-3 0 0,6 0 655 0 0,-8 1-819 0 0,0-3-10 0 0,0-7-8 0 0,-1 4 69 0 0,1 0 0 0 0,0 0 0 0 0,2-12 0 0 0,0 11-45 0 0,9-13 26 0 0,-4 7 39 0 0,-1 3-4 0 0,0 0 0 0 0,0 1 1 0 0,9-11-1 0 0,-9 13 16 0 0,-2 1 0 0 0,1 0 0 0 0,-1 0 0 0 0,0-1 0 0 0,4-10 0 0 0,-5 11 12 0 0,-2 3-3 0 0,1-1-1 0 0,0 1 1 0 0,0 0 0 0 0,0-1-1 0 0,1 1 1 0 0,5-6-1 0 0,-4 3 232 0 0,-22 0 308 0 0,6 6-497 0 0,-1 1 0 0 0,1 0 0 0 0,0 0-1 0 0,-15 4 1 0 0,-11 1 35 0 0,-138 24 397 0 0,163-27-473 0 0,-24 5 74 0 0,0-2-1 0 0,-47 3 1 0 0,43-7-52 0 0,23 0 5 0 0,-1-1 1 0 0,-36-4-1 0 0,-17-1-37 0 0,42 3 0 0 0,11 0-104 0 0,0-2 0 0 0,0 0 0 0 0,-26-8 0 0 0,-5-6-392 0 0,50 16 472 0 0,-10-2-35 0 0,10 3 6 0 0,4 10-887 0 0,0 1 902 0 0,0 0-1 0 0,3 13 0 0 0,-5 4 66 0 0,-2-19-17 0 0,0 0-1 0 0,1-1 0 0 0,2 9 0 0 0,-3-14-24 0 0,0-2-23 0 0,1 0 0 0 0,-1-1 0 0 0,1 1 0 0 0,-1 0 0 0 0,1 0 0 0 0,0 0 0 0 0,-1 0 0 0 0,1 0-1 0 0,0-1 1 0 0,-1 1 0 0 0,1 0 0 0 0,0-1 0 0 0,0 1 0 0 0,0-1 0 0 0,-1 1 0 0 0,1 0-1 0 0,0-1 1 0 0,0 0 0 0 0,0 1 0 0 0,0-1 0 0 0,1 1 0 0 0,27 5-1321 0 0,-15-3 971 0 0,0 2 355 0 0,-10-4 17 0 0,-1 1 0 0 0,1-1 0 0 0,0 0-1 0 0,0 0 1 0 0,0 0 0 0 0,0-1 0 0 0,4 1 0 0 0,-7-1-38 0 0,-2-1 58 0 0,0-1 1 0 0,0 1-1 0 0,0-1 0 0 0,0 1 0 0 0,0 0 0 0 0,0 0 1 0 0,0-1-1 0 0,-1 1 0 0 0,1 0 0 0 0,0 0 0 0 0,-1 0 1 0 0,1 0-1 0 0,0 1 0 0 0,-3-2 0 0 0,-1-1-3 0 0,-14-10-65 0 0,-1-2 0 0 0,-24-23 0 0 0,44 38 288 0 0,10 4-374 0 0,13 8-89 0 0,-1 1 0 0 0,25 19 0 0 0,-29-19 249 0 0,1 0-1 0 0,1-1 0 0 0,28 12 1 0 0,-48-23-28 0 0,1-1 1 0 0,0 0 0 0 0,-1 1-1 0 0,1-1 1 0 0,0 0-1 0 0,0 1 1 0 0,-1-1 0 0 0,1 0-1 0 0,0 0 1 0 0,0 0-1 0 0,0 0 1 0 0,-1 0 0 0 0,1 0-1 0 0,0 0 1 0 0,0 0-1 0 0,0 0 1 0 0,-1 0 0 0 0,3 0-1 0 0,-3-1-26 0 0,0 1 1 0 0,0-1-1 0 0,0 1 0 0 0,0 0 0 0 0,0-1 0 0 0,0 1 0 0 0,0-1 1 0 0,0 1-1 0 0,0-1 0 0 0,0 1 0 0 0,0 0 0 0 0,0-1 0 0 0,0 1 1 0 0,0-1-1 0 0,0 1 0 0 0,0 0 0 0 0,-1-1 0 0 0,1 1 1 0 0,0 0-1 0 0,0-1 0 0 0,0 1 0 0 0,-1 0 0 0 0,1-1 0 0 0,-1 0 1 0 0,-2-3-99 0 0,0 0 1 0 0,-1-1 0 0 0,1 1 0 0 0,-6-4 0 0 0,-125-87 1894 0 0,137 96-1730 0 0,0-1 0 0 0,0 1-1 0 0,-1 0 1 0 0,1 1 0 0 0,0-1-1 0 0,-1 0 1 0 0,1 1 0 0 0,4 2 0 0 0,1 2-108 0 0,57 32-123 0 0,42 22 224 0 0,-104-59-32 0 0,-1 1 1 0 0,1-1-1 0 0,0 0 0 0 0,0 0 1 0 0,0 0-1 0 0,0-1 0 0 0,0 1 1 0 0,0-1-1 0 0,0 1 0 0 0,0-1 1 0 0,0 0-1 0 0,6-1 0 0 0,-9 1-90 0 0,0-1-45 0 0,0 0 98 0 0,-1 0 0 0 0,1 0 0 0 0,0 0 0 0 0,-1 0 0 0 0,1 0 0 0 0,-1 0 0 0 0,0 0 0 0 0,1 0 0 0 0,-1 0 0 0 0,0 0 0 0 0,1 0 0 0 0,-1 1 0 0 0,0-1 0 0 0,0 0 0 0 0,0 0 0 0 0,-1 0 1 0 0,-19-13 238 0 0,13 10-108 0 0,-136-78 613 0 0,142 81-738 0 0,2 1 387 0 0,8 3 285 0 0,94 45-1274 0 0,-59-26 637 0 0,48 17 1 0 0,-87-37 4 0 0,-3-2-3 0 0,0 0 1 0 0,0 1 0 0 0,0-1 0 0 0,0 1-1 0 0,0-1 1 0 0,0 0 0 0 0,0 0 0 0 0,0 1-1 0 0,0-1 1 0 0,1 0 0 0 0,-1 0-1 0 0,2-1 1 0 0,-11-10-487 0 0,-11-1 554 0 0,0 0 1 0 0,0 1-1 0 0,-32-14 0 0 0,-12-6 165 0 0,182 63-476 0 0,-104-28 254 0 0,0 0-14 0 0,0 0 1 0 0,0-1-1 0 0,0 0 0 0 0,1-1 1 0 0,25-1-1 0 0,-64-10 407 0 0,9 5-178 0 0,-43-13 243 0 0,-88-13 544 0 0,186 32-2562 0 0,-27 0 1386 0 0,0-1 1 0 0,14-2-1 0 0,30-5 45 0 0,-58 6 453 0 0,-17-6 1015 0 0,-92-11-21 0 0,71 12-1234 0 0,23 3-62 0 0,-1 1-1 0 0,-22 3 1 0 0,-8-1 224 0 0,38-2-296 0 0,0 0 0 0 0,0-1 0 0 0,0 0-1 0 0,0 0 1 0 0,0-1 0 0 0,1 0 0 0 0,-10-5 0 0 0,7 4 39 0 0,-38-19-15 0 0,48 22-98 0 0,15 3-826 0 0,-1-1 556 0 0,9 2 252 0 0,0-1 0 0 0,-1-2 1 0 0,32-2-1 0 0,-53 2 402 0 0,-17-7 875 0 0,-45-6-589 0 0,-7-1-94 0 0,66 13-461 0 0,-9-4-51 0 0,10 4 34 0 0,0 1-23 0 0,-13-10-172 0 0,14 10 139 0 0,21-2-814 0 0,136 14 753 0 0,-115-7 148 0 0,42 6 322 0 0,38 4 528 0 0,-94-13-765 0 0,0-1-1 0 0,37-4 1 0 0,38-5 109 0 0,-101 8-200 0 0,6-1 66 0 0,0 0-1 0 0,1 0 0 0 0,-1 1 1 0 0,1 0-1 0 0,10 2 0 0 0,-18-2 183 0 0,-18 9 1315 0 0,-16 0-1680 0 0,-38 2 0 0 0,47-8 47 0 0,0 1-1 0 0,1 1 0 0 0,-1 1 1 0 0,-29 12-1 0 0,10 1 319 0 0,42-19-196 0 0,19 5-1508 0 0,-2-3 1018 0 0,0-1 1 0 0,0 0-1 0 0,28-3 0 0 0,49-11 467 0 0,-29 3 1036 0 0,-67 10-805 0 0,-1 1 1 0 0,1-1-1 0 0,0 0 1 0 0,-1 1 0 0 0,-4 1-1 0 0,-6 2 166 0 0,-83 1-559 0 0,5-1-629 0 0,89-3 796 0 0,0-1-1 0 0,0 1 0 0 0,0 0 1 0 0,1-1-1 0 0,-1 1 0 0 0,0 1 1 0 0,1-1-1 0 0,-1 0 0 0 0,0 1 1 0 0,-2 2-1 0 0,4-4 207 0 0,1 1-214 0 0,1-1 0 0 0,-1 1 0 0 0,0-1-1 0 0,0 1 1 0 0,1 0 0 0 0,-1-1 0 0 0,0 1 0 0 0,1-1 0 0 0,-1 1-1 0 0,0-1 1 0 0,1 1 0 0 0,-1-1 0 0 0,1 0 0 0 0,-1 1 0 0 0,1 0-1 0 0,8 3-290 0 0,-1 0 0 0 0,1 0 0 0 0,0-1 0 0 0,0 0 0 0 0,0 0 0 0 0,11 1 0 0 0,57 6-234 0 0,-49-9 385 0 0,-1 0 0 0 0,52-6 476 0 0,-92 7 472 0 0,-65 7 256 0 0,36-5-1429 0 0,-53 12 1 0 0,82-10 186 0 0,11-5 297 0 0,0 0 1 0 0,0 0-1 0 0,0 0 1 0 0,1 0-1 0 0,-1-1 1 0 0,0 1 0 0 0,-4 0-1 0 0,30 8-901 0 0,-1-7 407 0 0,1-1-1 0 0,-1 0 1 0 0,1-2-1 0 0,41-6 1 0 0,-24 2 160 0 0,-33 5 813 0 0,-29 3 520 0 0,-45 4-873 0 0,39-5-387 0 0,0 1 0 0 0,0 1 0 0 0,-33 10 0 0 0,58-12-7 0 0,5-2-139 0 0,11 2-483 0 0,19-2-244 0 0,14-5 666 0 0,88-22-1 0 0,-131 26 323 0 0,30-6 954 0 0,-50 10 246 0 0,-24 5-836 0 0,43-9-516 0 0,1 1 0 0 0,-1 0 1 0 0,1 0-1 0 0,0 0 0 0 0,4 1 1 0 0,8-1-275 0 0,-9 0 261 0 0,-1 0 117 0 0,-1 0 0 0 0,1 0 1 0 0,-1 0-1 0 0,0-1 0 0 0,1 0 0 0 0,-1 0 0 0 0,0-1 0 0 0,0 0 1 0 0,0 1-1 0 0,0-1 0 0 0,6-4 0 0 0,-11 6-12 0 0,0-1-28 0 0,0 0 80 0 0,-1 0-1 0 0,1 1 0 0 0,0-1 1 0 0,-1 0-1 0 0,1 0 0 0 0,-1 0 1 0 0,1 1-1 0 0,-1-1 0 0 0,1 0 1 0 0,-1 1-1 0 0,1-1 0 0 0,-1 0 1 0 0,0 1-1 0 0,0-1 0 0 0,1 1 1 0 0,-1-1-1 0 0,0 1 0 0 0,0-1 1 0 0,0 1-1 0 0,-21-10 302 0 0,17 7-258 0 0,-22-9 131 0 0,-51-19 475 0 0,91 29-672 0 0,26 0-596 0 0,-15 2 562 0 0,-1-2 0 0 0,0 0 1 0 0,0-2-1 0 0,23-5 0 0 0,-67 3 303 0 0,-115-9 851 0 0,154 14-1511 0 0,0-1 0 0 0,0-1 0 0 0,0 0 0 0 0,25-9 0 0 0,-1 0 2730 0 0,-54 17-1775 0 0,22-6-1374 0 0,-4 1 683 0 0,0-1 1 0 0,0 0-1 0 0,0 0 1 0 0,0-1-1 0 0,-1 0 1 0 0,1 0-1 0 0,10-5 848 0 0,-31 10 1697 0 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15.948"/>
    </inkml:context>
    <inkml:brush xml:id="br0">
      <inkml:brushProperty name="width" value="0.025" units="cm"/>
      <inkml:brushProperty name="height" value="0.025" units="cm"/>
    </inkml:brush>
  </inkml:definitions>
  <inkml:trace contextRef="#ctx0" brushRef="#br0">139 3 9703 0 0,'0'0'11588'0'0,"-3"-3"-10685"0"0,-6 10-881 0 0,0 0 1 0 0,1 1-1 0 0,0-1 1 0 0,0 2-1 0 0,0-1 1 0 0,1 1-1 0 0,-7 12 1 0 0,2-5 38 0 0,5-5-105 0 0,0 0 1 0 0,1 1-1 0 0,0-1 0 0 0,1 1 1 0 0,1 1-1 0 0,0-1 0 0 0,0 1 1 0 0,-2 18-1 0 0,4-22-8 0 0,1 1 1 0 0,1 0 0 0 0,0 0-1 0 0,0 0 1 0 0,1 0-1 0 0,2 10 1 0 0,-3-16 28 0 0,1 0-1 0 0,0-1 1 0 0,0 1 0 0 0,1-1 0 0 0,-1 0-1 0 0,1 1 1 0 0,-1-1 0 0 0,1 0-1 0 0,0 0 1 0 0,0 0 0 0 0,0 0 0 0 0,1 0-1 0 0,-1-1 1 0 0,1 1 0 0 0,0-1 0 0 0,-1 1-1 0 0,1-1 1 0 0,0 0 0 0 0,5 3 0 0 0,4 0-157 0 0,1-1 1 0 0,0 0 0 0 0,0 0-1 0 0,0-1 1 0 0,21 2 0 0 0,-24-4-379 0 0</inkml:trace>
</inkml:ink>
</file>

<file path=ppt/ink/ink7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5:54.301"/>
    </inkml:context>
    <inkml:brush xml:id="br0">
      <inkml:brushProperty name="width" value="0.05" units="cm"/>
      <inkml:brushProperty name="height" value="0.05" units="cm"/>
      <inkml:brushProperty name="color" value="#FFE8D1"/>
    </inkml:brush>
  </inkml:definitions>
  <inkml:trace contextRef="#ctx0" brushRef="#br0">52 222 1839 0 0,'0'0'15018'0'0,"20"2"-14188"0"0,-8 1-561 0 0,0-2-1 0 0,15 1 1 0 0,-4 0-184 0 0,124 10 1798 0 0,-100-11-800 0 0,50-5 0 0 0,-97 3-1058 0 0,31-1 563 0 0,113-10 742 0 0,11 1-893 0 0,-82 4 55 0 0,-19 1-96 0 0,-43 7-327 0 0,15 0 78 0 0,-24-2-147 0 0,1 1 0 0 0,0 0 0 0 0,-1-1 11 0 0,0 2 48 0 0,1 0-80 0 0,12-3 313 0 0,-11 2-388 0 0,7-3 8 0 0,12-14-85 0 0,-22 16 173 0 0,1-1-13 0 0,-2 2-41 0 0,2-2 30 0 0,0 0-18 0 0,1-3 31 0 0,2 0-16 0 0,-1 0-1 0 0,1 0 1 0 0,0 0-1 0 0,0 1 1 0 0,0 0 0 0 0,8-6-1 0 0,-11 9 28 0 0,-3 1 0 0 0,22-10 0 0 0,-10 5-13 0 0,-11 4-51 0 0,1 1 8 0 0,0 0 34 0 0,1-1-31 0 0,-1 1 0 0 0,1-1 31 0 0,-2 1-31 0 0,5-7-407 0 0,-5 6 412 0 0,0 0 24 0 0,1-4 7 0 0,0 1 3 0 0,0-1 1 0 0,-1 1 0 0 0,0-1-1 0 0,0 1 1 0 0,0-1 0 0 0,0 1-1 0 0,-2-6 1 0 0,2 8 13 0 0,0-6-119 0 0,0 6 74 0 0,0 0 0 0 0,-1 0 0 0 0,1-1 0 0 0,0 1-1 0 0,-1 0 1 0 0,1 0 0 0 0,-1 0 0 0 0,0 1 0 0 0,-1-5-1 0 0,2 6 14 0 0,-1 0 64 0 0,0-3-9 0 0,-3-2 34 0 0,-6-3-126 0 0,-1 1 874 0 0,21 13-874 0 0,-7-4 93 0 0,0 1 0 0 0,1-1 0 0 0,-1 1 0 0 0,0 0 0 0 0,-1 0 0 0 0,1 0 0 0 0,0 0 0 0 0,2 4 0 0 0,20 39 133 0 0,-24-46-146 0 0,3 13 65 0 0,-4-12-40 0 0,-1-14-3257 0 0,-1 8 3203 0 0,0 1 1 0 0,0-1 0 0 0,0 1-1 0 0,-1 0 1 0 0,1 0 0 0 0,-1 0-1 0 0,-5-5 1 0 0,-13-18 164 0 0,20 26-122 0 0,1 0 0 0 0,-1 0 0 0 0,0 1 0 0 0,0-1 0 0 0,0 0 0 0 0,0 0-1 0 0,-1 0 1 0 0,1 1 0 0 0,0-1 0 0 0,0 0 0 0 0,0 1 0 0 0,0-1 0 0 0,-3 0 440 0 0,-37-1 1468 0 0,39 2-1975 0 0,0 0 31 0 0,1 0 11 0 0,-1 0 0 0 0,0 0 12 0 0,-37 0 304 0 0,0-1 260 0 0,6 2-317 0 0,-26 5 290 0 0,24-5-205 0 0,14 1 344 0 0,21-2-621 0 0,-2 1-69 0 0,1-1 0 0 0,-1 0 1 0 0,0 0-1 0 0,1 0 0 0 0,-1 0 1 0 0,0 0-1 0 0,1 0 0 0 0,-1 0 1 0 0,-2-1-1 0 0,-13-1-24 0 0,4 2 26 0 0,-6 1 150 0 0,-28-1 0 0 0,25-1-74 0 0,5 2-76 0 0,-28-1 85 0 0,0-2-145 0 0,30 1 90 0 0,-26 1 0 0 0,-5 6 525 0 0,13 0-435 0 0,32-6-120 0 0,-10 3 18 0 0,0-1 0 0 0,1-1 0 0 0,-13 1 0 0 0,0 0-61 0 0,17-2 28 0 0,0 1-1 0 0,1-1 1 0 0,-1 0-1 0 0,0 0 1 0 0,-6-1-1 0 0,-39-1-24 0 0,-25-1-24 0 0,74 3 64 0 0,1 0 0 0 0,-71-9-264 0 0,24 0-77 0 0,47 9 330 0 0,-1 0-1 0 0,2-1 1 0 0,-1 1-1 0 0,0 0 1 0 0,0-1 0 0 0,0 1 0 0 0,0 0-1 0 0,1 0 1 0 0,-1 0 0 0 0,0 0-1 0 0,0 0 1 0 0,0 0 0 0 0,0 0-1 0 0,0 0 1 0 0,0 0 0 0 0,1 0 0 0 0,-1 1-1 0 0,0-1 1 0 0,0 0 0 0 0,-1 1-1 0 0,1 0-30 0 0,-1-1 42 0 0,2 1 42 0 0,-1-1-47 0 0,-1 1-59 0 0,1 1 48 0 0,0-1-14 0 0,0 0 1 0 0,0 0-1 0 0,0 0 0 0 0,0 0 1 0 0,0 0-1 0 0,0 0 0 0 0,0 1 1 0 0,1-1-1 0 0,-1 0 0 0 0,0 1 0 0 0,1-1 1 0 0,-1 0-1 0 0,1 1 0 0 0,-1-1 1 0 0,1 1-1 0 0,0-1 0 0 0,0 1 1 0 0,-1-1-1 0 0,1 3 0 0 0,-2 24-259 0 0,2-27 247 0 0,0 1 31 0 0,0 0 11 0 0,-1-1 0 0 0,1 1 0 0 0,-1 5 6 0 0,0-5-26 0 0,1 0 0 0 0,0 0 0 0 0,0 0 0 0 0,0 0 0 0 0,0-1 0 0 0,1 1 0 0 0,-1 0-1 0 0,0 0 1 0 0,2 3 0 0 0,-1 1 23 0 0,-1-4-14 0 0,2 3-66 0 0,0 1-1 0 0,0 0 1 0 0,1 0-1 0 0,6 9 1 0 0,4 9-133 0 0,-5-15 230 0 0,-7-8-158 0 0,0 0 1 0 0,0 0 0 0 0,0 0 0 0 0,0 0 0 0 0,0 0 0 0 0,0 0 0 0 0,0 0 0 0 0,0 0 0 0 0,-1 0 0 0 0,1 1-1 0 0,0-1 1 0 0,-1 0 0 0 0,1 3 0 0 0,1-29-830 0 0,-21-65 826 0 0,19 88 437 0 0,1 3-275 0 0,1 1 1 0 0,-1-1-1 0 0,1 1 0 0 0,-1-1 1 0 0,0 1-1 0 0,1 0 0 0 0,-1-1 1 0 0,0 1-1 0 0,0 0 0 0 0,1 2 1 0 0,0-1-33 0 0,74 106-242 0 0,-75-109 121 0 0,-1-1-470 0 0,0 1 508 0 0,1 0-1 0 0,-1-1 1 0 0,0 1 0 0 0,0-1 0 0 0,0 1-1 0 0,0 0 1 0 0,0-1 0 0 0,1 1 0 0 0,-1-1-1 0 0,0 1 1 0 0,0-1 0 0 0,0 1 0 0 0,0 0-1 0 0,0-1 1 0 0,0 1 0 0 0,0-1 0 0 0,-1 1-1 0 0,1-1 1 0 0,0 1 0 0 0,0 0 0 0 0,0-1-1 0 0,-1 0 1 0 0,-2-12-676 0 0,-9-23 863 0 0,-33-64 1 0 0,72 142 3533 0 0,30 36-4560 0 0,-37-51 1297 0 0,-18-24-535 0 0,-1-1-58 0 0,0 0 0 0 0,1 0-1 0 0,-1 0 1 0 0,1 0 0 0 0,-1 0-1 0 0,1 0 1 0 0,4 2 0 0 0,-6-4 193 0 0,0 0 1 0 0,0 0 0 0 0,0-1-1 0 0,1 1 1 0 0,-1 0 0 0 0,0 0-1 0 0,0-1 1 0 0,0 1 0 0 0,0 0-1 0 0,0 0 1 0 0,1-1-1 0 0,-1 1 1 0 0,0 0 0 0 0,0-1-1 0 0,0 1 1 0 0,0 0 0 0 0,0 0-1 0 0,0-1 1 0 0,0 1 0 0 0,0 0-1 0 0,0-1 1 0 0,0 1-1 0 0,0 0 1 0 0,0 0 0 0 0,0-1-1 0 0,0 1 1 0 0,-1 0 0 0 0,1-1-1 0 0,0 1 1 0 0,0 0-1 0 0,0 0 1 0 0,0-1 0 0 0,-4-9-314 0 0,-6-9 417 0 0,-2 0 0 0 0,0 1 0 0 0,0 1 0 0 0,-2 0 0 0 0,0 0 0 0 0,-22-18 0 0 0,71 66 2429 0 0,37 33-2824 0 0,-66-58 335 0 0,32 29-19 0 0,-35-32-8 0 0,1 1 1 0 0,1-2 0 0 0,-1 1-1 0 0,0 0 1 0 0,1-1 0 0 0,-1 0-1 0 0,9 3 1 0 0,-13-5-12 0 0,0 0 0 0 0,1 0 0 0 0,-1 0 1 0 0,0 0-1 0 0,0 0 0 0 0,0 0 0 0 0,1 0 0 0 0,-1 0 0 0 0,0 0 1 0 0,0 0-1 0 0,0 0 0 0 0,0 0 0 0 0,1-1 0 0 0,-1 1 0 0 0,0 0 1 0 0,0 0-1 0 0,0 0 0 0 0,0 0 0 0 0,1 0 0 0 0,-1 0 0 0 0,0-1 1 0 0,0 1-1 0 0,0 0 0 0 0,0 0 0 0 0,0 0 0 0 0,0 0 0 0 0,1-1 1 0 0,-1 1-1 0 0,0 0 0 0 0,0 0 0 0 0,0 0 0 0 0,0 0 1 0 0,0-1-1 0 0,0 1 0 0 0,0 0 0 0 0,0 0 0 0 0,0 0 0 0 0,0-1 1 0 0,0 1-1 0 0,0 0 0 0 0,0 0 0 0 0,0 0 0 0 0,0-1 0 0 0,0 1 1 0 0,0 0-1 0 0,0 0 0 0 0,0 0 0 0 0,0-1 0 0 0,-1 1 0 0 0,1 0 1 0 0,0 0-1 0 0,0 0 0 0 0,0 0 0 0 0,0-1 0 0 0,0 1 1 0 0,-1 0-1 0 0,-3-11-419 0 0,-4 0 492 0 0,0 0 0 0 0,-1 0 1 0 0,-15-14-1 0 0,10 12 136 0 0,-14-20 251 0 0,41 41-392 0 0,-1 0 0 0 0,0 1 0 0 0,0 0-1 0 0,11 12 1 0 0,3 2 61 0 0,-17-14-40 0 0,-7-7-46 0 0,1 1-1 0 0,0-1 1 0 0,-1 1 0 0 0,1-1-1 0 0,0 0 1 0 0,0 0 0 0 0,7 3-1 0 0,-10-5-92 0 0,1-1-182 0 0,-1 1 235 0 0,0 0-1 0 0,0 0 1 0 0,0 0 0 0 0,0-1 0 0 0,0 1 0 0 0,1 0-1 0 0,-1 0 1 0 0,0-1 0 0 0,0 1 0 0 0,0 0 0 0 0,0 0 0 0 0,0-1-1 0 0,0 1 1 0 0,0 0 0 0 0,0-1 0 0 0,0 1 0 0 0,0 0-1 0 0,0 0 1 0 0,0-1 0 0 0,0 1 0 0 0,0 0 0 0 0,0 0-1 0 0,-1-1 1 0 0,1 1 0 0 0,0 0 0 0 0,0 0 0 0 0,0 0-1 0 0,0-1 1 0 0,0 1 0 0 0,-1 0 0 0 0,-3-10-92 0 0,-1 4 205 0 0,0-1-1 0 0,-1 1 0 0 0,0 0 1 0 0,0 0-1 0 0,-11-8 0 0 0,-39-23 295 0 0,26 18-376 0 0,11 8 1684 0 0,27 20-977 0 0,7 4-733 0 0,17 17-264 0 0,2-2 1 0 0,40 27-1 0 0,-69-53 213 0 0,-5-3-121 0 0,-7-7-391 0 0,-14-11-241 0 0,-76-40 1489 0 0,53 35-953 0 0,-7-7-541 0 0,101 51 225 0 0,138 77 651 0 0,-173-89-44 0 0,-11-6 14 0 0,-4-3 24 0 0,-13-10 82 0 0,-23-16 87 0 0,-65-38 661 0 0,115 71-226 0 0,27 19-781 0 0,-1 2 0 0 0,44 38 1 0 0,-22-16 481 0 0,-55-44-83 0 0,-6-5-174 0 0,-2-2-178 0 0,1-1 0 0 0,0 1 0 0 0,-1-1 1 0 0,0 1-1 0 0,1 0 0 0 0,-1 0 0 0 0,0-1 1 0 0,0 1-1 0 0,-1 0 0 0 0,1 0 0 0 0,0 0 1 0 0,-1 0-1 0 0,-1-2 0 0 0,-26-24 266 0 0,24 23-186 0 0,-40-34 300 0 0,-33-32-15 0 0,77 71-328 0 0,17 6-474 0 0,26 14 438 0 0,-26-11 110 0 0,0-2 0 0 0,1 0 0 0 0,26 8 0 0 0,-42-15-24 0 0,-15-8 380 0 0,-43-22 247 0 0,30 16-708 0 0,0 0 0 0 0,-50-16 0 0 0,229 101 449 0 0,-130-61-383 0 0,-6-2-5 0 0,1-1-1 0 0,0 0 0 0 0,34 7 0 0 0,-101-34 1257 0 0,-162-49-1688 0 0,205 66 457 0 0,5 2-22 0 0,-1 0 0 0 0,1 1 0 0 0,-1-1 0 0 0,1 0 0 0 0,-1 1 0 0 0,-4-1 0 0 0,34-4-1569 0 0,-13 6 1568 0 0,0 0 0 0 0,0 1 0 0 0,28 7-1 0 0,41 18 218 0 0,-48-15-138 0 0,2 4 1836 0 0,-50-14-1586 0 0,0-1-1 0 0,-1 0 1 0 0,1 0-1 0 0,-25-3 1 0 0,-13 0 240 0 0,-4 7-522 0 0,37-3-6 0 0,-37 1 1 0 0,47-4-95 0 0,1 1-1 0 0,0-2 1 0 0,0 1-1 0 0,0-1 1 0 0,0 0 0 0 0,-10-5-1 0 0,16 7 4 0 0,18 1-2478 0 0,-34-12 3937 0 0,11 9-1382 0 0,5 1-24 0 0,-1 1 0 0 0,1-1 0 0 0,-1 0 0 0 0,1 1 0 0 0,-1-1 0 0 0,1 0-1 0 0,-1 0 1 0 0,1 0 0 0 0,0 0 0 0 0,-2-2 0 0 0,3 2-181 0 0,0 1 103 0 0,0-1 0 0 0,1 1 1 0 0,-1-1-1 0 0,0 0 0 0 0,1 1 0 0 0,-1-1 0 0 0,1 1 0 0 0,-1-1 0 0 0,0 1 1 0 0,1-1-1 0 0,0 1 0 0 0,-1-1 0 0 0,1 1 0 0 0,-1 0 0 0 0,1-1 0 0 0,-1 1 0 0 0,1 0 1 0 0,0-1-1 0 0,-1 1 0 0 0,1 0 0 0 0,0 0 0 0 0,-1 0 0 0 0,2-1 0 0 0,16-2-64 0 0,-4 1 128 0 0,0 2 0 0 0,0 0 1 0 0,0 0-1 0 0,17 4 1 0 0,56 14 69 0 0,-53-10 27 0 0,40 5 0 0 0,-69-13-187 0 0,7 1 707 0 0,-12-2 35 0 0,-7-3 73 0 0,-45-18-277 0 0,0 3-1 0 0,-104-24 1 0 0,372 70-2275 0 0,-124-20 2348 0 0,-114-9 1799 0 0,-120-16-1951 0 0,-22-1-1079 0 0,148 18 878 0 0,-22 3-1 0 0,-2 0 494 0 0,39-2-865 0 0,19 4-1123 0 0,89 12 446 0 0,177 3 0 0 0,-186-14 1692 0 0,-118-7 688 0 0,-170-18-561 0 0,230 24-2001 0 0,50 14-1 0 0,7 1 1064 0 0,61-3 423 0 0,-193-13 344 0 0,-1-2 0 0 0,-55-6 0 0 0,56 2-1044 0 0,1 1-1 0 0,-63 6 1 0 0,91-3 499 0 0,0 0 0 0 0,0 1 0 0 0,1-1-1 0 0,-11 5 1 0 0,42 1-1318 0 0,45 6 247 0 0,94 4 1 0 0,-82-11 1557 0 0,-138-6 1319 0 0,-34-2-2177 0 0,38-4 129 0 0,26 2-148 0 0,1 2 0 0 0,-1 0 0 0 0,-35 3 0 0 0,57-1 101 0 0,-11 2 434 0 0,13-1-251 0 0,9 0-596 0 0,41 2-246 0 0,0-2 0 0 0,66-8 0 0 0,-110 7 2750 0 0,-13 1-877 0 0,-52 5-131 0 0,-11-3-1243 0 0,38-2-71 0 0,-51 7-1 0 0,76-6 78 0 0,21-2-331 0 0,23-3-507 0 0,21-4 835 0 0,0-2 0 0 0,0-3 0 0 0,87-30-1 0 0,-144 42 279 0 0,1 0 1 0 0,-1 0-1 0 0,0 0 0 0 0,0 0 0 0 0,0 0 0 0 0,0 0 1 0 0,0 0-1 0 0,1 0 0 0 0,-1 0 0 0 0,0 0 0 0 0,0 0 1 0 0,0 0-1 0 0,0-1 0 0 0,1 1 0 0 0,-1 0 0 0 0,0 0 1 0 0,0 0-1 0 0,0 0 0 0 0,0 0 0 0 0,0 0 0 0 0,0 0 1 0 0,1 0-1 0 0,-1 0 0 0 0,0 0 0 0 0,0-1 0 0 0,0 1 0 0 0,0 0 1 0 0,0 0-1 0 0,0 0 0 0 0,0 0 0 0 0,0 0 0 0 0,0 0 1 0 0,0-1-1 0 0,1 1 0 0 0,-1 0 0 0 0,0 0 0 0 0,0 0 1 0 0,0 0-1 0 0,0 0 0 0 0,0-1 0 0 0,0 1 0 0 0,0 0 1 0 0,0 0-1 0 0,0 0 0 0 0,0 0 0 0 0,0-1 0 0 0,0 1 1 0 0,0 0-1 0 0,-1 0 0 0 0,1 0 0 0 0,0 0 0 0 0,0 0 1 0 0,0-1-1 0 0,-12-4 946 0 0,-28-2 98 0 0,29 5-1086 0 0,-47-10 178 0 0,13 2-195 0 0,-84-8-1 0 0,220 15-3348 0 0,-44 1 3465 0 0,74 3-1 0 0,-159 6 4036 0 0,-5-7-4217 0 0,8-1 297 0 0,-54 8 0 0 0,87-7-157 0 0,2 0-54 0 0,20 2-1691 0 0,7 0 1608 0 0,55 4-663 0 0,124-7 1 0 0,-133-2 1555 0 0,-85 4-147 0 0,1 0 0 0 0,-12 3 0 0 0,-12 1-949 0 0,-38 0 55 0 0,-50 4 1031 0 0,126-9-1043 0 0,0 1 0 0 0,0-1 0 0 0,0 1 0 0 0,0-1 0 0 0,5 3-1 0 0,5 0-343 0 0,35 6-121 0 0,221 25 58 0 0,-266-34 614 0 0,-2 0 144 0 0,-27 1 279 0 0,-38-1 1 0 0,30-2-783 0 0,26 2 421 0 0,-75 2-1345 0 0,72-1 1694 0 0,0 1 1 0 0,0 0-1 0 0,0 0 0 0 0,0 1 1 0 0,-13 6 580 0 0,40-8-2088 0 0,-10-1 899 0 0,115 0-1551 0 0,-107-1 1795 0 0,0-1 0 0 0,0 0 0 0 0,0-1 0 0 0,-1-1 0 0 0,1 0 0 0 0,22-11 0 0 0,-36 15-70 0 0,-8-1 679 0 0,0 0 16 0 0,0 0 0 0 0,-11-3 1 0 0,-6-2-99 0 0,-161-22-92 0 0,217 18-2284 0 0,11 5 1439 0 0,-18 3 404 0 0,-1-1 1 0 0,0-1 0 0 0,-1-1 0 0 0,32-12 0 0 0,-53 17 188 0 0,-30-7 2070 0 0,-180-7-1077 0 0,365 19-3946 0 0,-124-5 2778 0 0,-1-1 9 0 0,43 4 1292 0 0,-89 0-103 0 0,-35 0-1403 0 0,38-4 325 0 0,0 2-1 0 0,0-1 1 0 0,1 1-1 0 0,-1 1 1 0 0,0 0 0 0 0,-14 6 271 0 0,28-7-563 0 0,0 0 16 0 0,0-1 1 0 0,0 1 0 0 0,0 0-1 0 0,0 0 1 0 0,0-1 0 0 0,4 1 0 0 0,-5-1 77 0 0,45 7-470 0 0,0-2 1 0 0,67-1-1 0 0,-110-4 547 0 0,-2 0 11 0 0,-10-1 135 0 0,0 1 0 0 0,0 0 0 0 0,-1 0 0 0 0,-10 2 0 0 0,-3 0 41 0 0,10-2-141 0 0,8 0-6 0 0,0 0 1 0 0,0 0-1 0 0,0 0 0 0 0,0 1 0 0 0,0 0 0 0 0,0 0 1 0 0,0 0-1 0 0,-6 3 0 0 0,11-4-124 0 0,2 1-439 0 0,0 0 268 0 0,0 0 0 0 0,0 0 0 0 0,0-1 0 0 0,0 1 0 0 0,0-1 0 0 0,0 1 0 0 0,1-1-1 0 0,3 0 1 0 0,-6 0 160 0 0,7 1-13 0 0,0-1 1 0 0,0 0 0 0 0,0-1 0 0 0,0 1 0 0 0,-1-1 0 0 0,11-3 0 0 0,41-17-88 0 0,-43 14 1102 0 0,-37 12 576 0 0,14-4-1583 0 0,0 1 0 0 0,-14 4 0 0 0,20-5 190 0 0,-1 0 0 0 0,1 1 0 0 0,0-1 0 0 0,-1 0 0 0 0,1 1 0 0 0,0-1 0 0 0,0 1 0 0 0,0 0 0 0 0,0 0 0 0 0,1-1 0 0 0,-1 1 0 0 0,0 1 0 0 0,-1 1 0 0 0,3-3 111 0 0,0-1-1 0 0,0 0-233 0 0,1 1 0 0 0,-1-1 0 0 0,0 0 0 0 0,0 1 0 0 0,1-1 1 0 0,-1 0-1 0 0,0 1 0 0 0,1-1 0 0 0,-1 0 0 0 0,0 0 0 0 0,1 1 0 0 0,-1-1 0 0 0,0 0 0 0 0,1 0 0 0 0,-1 1 0 0 0,1-1 0 0 0,-1 0 0 0 0,0 0 0 0 0,1 0 0 0 0,-1 0 0 0 0,1 0 0 0 0,-1 0 1 0 0,1 0-1 0 0,-1 0 0 0 0,0 0 0 0 0,1 0 0 0 0,-1 0 0 0 0,1 0 0 0 0,0 0 0 0 0,15-2-1586 0 0,-13 2 1462 0 0,16-5-306 0 0,-14 4 395 0 0,0 0 0 0 0,-1 0 0 0 0,1 0 0 0 0,0 0 0 0 0,5 1 1198 0 0,-11 1-983 0 0,0 0-1 0 0,-1 0 1 0 0,1 0 0 0 0,0 0 0 0 0,-1 0-1 0 0,1 0 1 0 0,-1 0 0 0 0,0-1-1 0 0,1 1 1 0 0,-1 0 0 0 0,-2 0 0 0 0,-1 1-115 0 0,3-2-859 0 0,2-5 211 0 0,8-13-97 0 0,14-24 1605 0 0,-27 35 116 0 0,-4 5-876 0 0,0 0-1 0 0,0 1 0 0 0,0 0 1 0 0,0 1-1 0 0,-11 0 0 0 0,6 0 369 0 0,20-3-2845 0 0,-6 3 2464 0 0,-25 6 2695 0 0,0 3-2686 0 0,18-6-78 0 0,1-1-1 0 0,-1 1 0 0 0,-11 1 0 0 0,18-4 18 0 0,-1 0 0 0 0,-3 0-40 0 0,0 0 0 0 0,0 0 0 0 0,-1 0 1 0 0,1 0-1 0 0,0 1 0 0 0,-5 1 0 0 0,7-2-76 0 0,-5 1-27 0 0,7-1 16 0 0</inkml:trace>
</inkml:ink>
</file>

<file path=ppt/ink/ink7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8:35.133"/>
    </inkml:context>
    <inkml:brush xml:id="br0">
      <inkml:brushProperty name="width" value="0.1" units="cm"/>
      <inkml:brushProperty name="height" value="0.1" units="cm"/>
      <inkml:brushProperty name="color" value="#FF9999"/>
    </inkml:brush>
  </inkml:definitions>
  <inkml:trace contextRef="#ctx0" brushRef="#br0">167 1241 8287 0 0,'0'0'7538'0'0,"-18"-13"-4729"0"0,11 2-2627 0 0,6 10-108 0 0,0 0 0 0 0,1-1 1 0 0,-1 1-1 0 0,0 0 0 0 0,0 0 1 0 0,0 0-1 0 0,0 0 0 0 0,0 0 1 0 0,0 0-1 0 0,0 0 0 0 0,0 0 1 0 0,0 0-1 0 0,0 0 0 0 0,-1 0 1 0 0,1 1-1 0 0,-2-2 536 0 0,2 8-691 0 0,1-5 41 0 0,0-1-1 0 0,0 1 1 0 0,0 0 0 0 0,0 0-1 0 0,0-1 1 0 0,0 1 0 0 0,0 0-1 0 0,0 0 1 0 0,0-1-1 0 0,0 1 1 0 0,0 0 0 0 0,1 0-1 0 0,-1-1 1 0 0,0 1 0 0 0,1 0-1 0 0,-1-1 1 0 0,0 1 0 0 0,1 0-1 0 0,-1 0-32 0 0,0-1-98 0 0,0 1 204 0 0,-1-1 1 0 0,1 0 0 0 0,0 1 0 0 0,0-1 0 0 0,-1 0-1 0 0,1 1 1 0 0,0-1 0 0 0,-1 0 0 0 0,1 0-1 0 0,0 1 1 0 0,-1-1 0 0 0,1 0 0 0 0,-1 0-1 0 0,1 0 1 0 0,0 1 0 0 0,-1-1 0 0 0,1 0-1 0 0,-1 0 1 0 0,1 0 0 0 0,0 0 0 0 0,-1 0 0 0 0,1 0-1 0 0,-1 0 1 0 0,1 0 0 0 0,-1 0 0 0 0,1 0-1 0 0,0 0 1 0 0,-1 0 0 0 0,0-1 0 0 0,-11 0-64 0 0,12 1 147 0 0,-4-3-1095 0 0,3 2 988 0 0,-1 0-3 0 0,-1-5-64 0 0,-1-2-29 0 0,3 6 79 0 0,-1-1 1 0 0,1 0-1 0 0,0 0 0 0 0,0 1 1 0 0,0-1-1 0 0,1 0 0 0 0,-2-4 0 0 0,0-8-3 0 0,-1-12 3 0 0,3 25 6 0 0,0 0 0 0 0,0 0 0 0 0,0 0 0 0 0,0-1 0 0 0,-1 1 0 0 0,1 0 0 0 0,-1 0 0 0 0,0-3 0 0 0,0 4-35 0 0,0-3 105 0 0,0 1-1 0 0,0 0 1 0 0,-1 0-1 0 0,1 0 1 0 0,-1 0-1 0 0,0 1 1 0 0,-2-4-1 0 0,3 5 4 0 0,1 1 0 0 0,-1-1-12 0 0,-1 0-60 0 0,2 2 16 0 0,-11-13-137 0 0,10 10 110 0 0,0 1 11 0 0,1 0-16 0 0,-1 0-61 0 0,1 0 8 0 0,0 1 45 0 0,0-1-19 0 0,-1 0 32 0 0,1 0-5 0 0,4-32-552 0 0,-5 15 664 0 0,-6-29 0 0 0,3 30-33 0 0,1 7 1 0 0,1-1 1 0 0,-1-12-1 0 0,3 21-64 0 0,0 0 0 0 0,0 0 0 0 0,0 1 0 0 0,0-1 0 0 0,0 0 0 0 0,-1-23 0 0 0,0 14-7 0 0,1 10 2 0 0,0 1 1 0 0,0-1 0 0 0,0 0-1 0 0,0 0 1 0 0,0 0 0 0 0,0 0-1 0 0,0 0 1 0 0,1 0-1 0 0,-1 0 1 0 0,0 1 0 0 0,1-1-1 0 0,-1 0 1 0 0,0 0 0 0 0,1 0-1 0 0,0 0 1 0 0,15-28-127 0 0,-15 28 131 0 0,0-1 0 0 0,1 0 0 0 0,9-15 0 0 0,1 4 0 0 0,-11 12 0 0 0,1 0 0 0 0,-1-1 0 0 0,0 1 0 0 0,10-9 16 0 0,-9 9-10 0 0,0-1 1 0 0,-1 0 0 0 0,1 1 0 0 0,0-1-1 0 0,-1 0 1 0 0,1 0 0 0 0,-1 0-1 0 0,0 0 1 0 0,1-1 0 0 0,-1 1-1 0 0,0 0 1 0 0,0 0 0 0 0,-1-1-1 0 0,1 1 1 0 0,0 0 0 0 0,-1-1-1 0 0,1-2 1 0 0,6-41 57 0 0,1 16-128 0 0,-7 27 63 0 0,1 1-6 0 0,-1-1 0 0 0,0 1 0 0 0,0-1 0 0 0,0 1-1 0 0,0-1 1 0 0,0 1 0 0 0,0-1 0 0 0,-1 0 0 0 0,1-3 0 0 0,3-27 135 0 0,0 6 1348 0 0,-10 48-1408 0 0,4-13-81 0 0,-7 14-142 0 0,-2 7 123 0 0,9-23 1106 0 0,0 2-3783 0 0,12-19-1308 0 0,-7 7 4031 0 0,-1 0 1 0 0,0-1-1 0 0,2-6 1 0 0,7-37 96 0 0,-9 38-57 0 0,-2 8-11 0 0,0 0-19 0 0,1 1 42 0 0,-1-1 12 0 0,2-24 1469 0 0,-2 19-1551 0 0,1 1 1 0 0,-1 0 0 0 0,1 0 0 0 0,0 0 0 0 0,3-9 0 0 0,-4 15-51 0 0,1-2 40 0 0,-1 1 0 0 0,1 0-1 0 0,0 0 1 0 0,0 0 0 0 0,-1 0-1 0 0,1-1 1 0 0,0 1 0 0 0,0 1-1 0 0,0-1 1 0 0,0 0 0 0 0,2-1-1 0 0,5-6-5 0 0,2-2 20 0 0,35-43 192 0 0,-42 51-172 0 0,-1 0 3 0 0,0 0-1 0 0,1 0 0 0 0,-1-1 1 0 0,0 1-1 0 0,0-1 1 0 0,-1 1-1 0 0,1-1 1 0 0,0 1-1 0 0,-1-1 0 0 0,2-5 1 0 0,1-1 130 0 0,-1-1 1 0 0,0 1-1 0 0,1-12 0 0 0,-3 16 47 0 0,-1 0 0 0 0,0 1 0 0 0,0-1 0 0 0,0 0 0 0 0,0 0 0 0 0,-2-6 134 0 0,2 10-269 0 0,0-2 153 0 0,-2 0-211 0 0,1 1 0 0 0,0-1 0 0 0,0 1 0 0 0,0-1 0 0 0,0 0 0 0 0,0 1 0 0 0,1-1 0 0 0,-1-3 0 0 0,1 6 47 0 0,-1-2-44 0 0,1 1-10 0 0,0-1 0 0 0,1-2-42 0 0,0 0-1 0 0,-1 0 1 0 0,2-1-1 0 0,2-6 1 0 0,0-1-10 0 0,-4 11 48 0 0,6-9-120 0 0,14-8 44 0 0,-17 15 92 0 0,0 0-1 0 0,0 0 1 0 0,-1 0 0 0 0,1-1-1 0 0,-1 1 1 0 0,1-1 0 0 0,-1 1-1 0 0,0-1 1 0 0,0 0 0 0 0,1-6-1 0 0,0 4 30 0 0,10-40 46 0 0,-8 33-87 0 0,-1 4 0 0 0,-3 8 0 0 0,1-2 2 0 0,1 1 0 0 0,-1-1-1 0 0,1 1 1 0 0,-1 0 0 0 0,1 0-1 0 0,0 0 1 0 0,0 0 0 0 0,3-1 0 0 0,3-2-7 0 0,-8 5 58 0 0,0-1 13 0 0,1 1-8 0 0,0 0-46 0 0,0-1-12 0 0,-1 1 0 0 0,1 0 42 0 0,-1-1 1 0 0,1 1-1 0 0,-1 0 0 0 0,1 0 0 0 0,-1 0 0 0 0,1 0 0 0 0,-1 0 1 0 0,1 1-1 0 0,-1-1 0 0 0,1 0 0 0 0,-1 1 0 0 0,0-1 0 0 0,1 1 1 0 0,-1-1-1 0 0,2 2 0 0 0,-3-2 11 0 0,1 0-31 0 0,-1 1-1 0 0,0-1 0 0 0,1 1 0 0 0,-1-1 1 0 0,0 0-1 0 0,1 1 0 0 0,-1-1 1 0 0,0 1-1 0 0,1-1 0 0 0,-1 1 1 0 0,0-1-1 0 0,0 1 0 0 0,0-1 1 0 0,0 1-1 0 0,1-1 0 0 0,-1 1 1 0 0,0-1-1 0 0,0 1 0 0 0,0 0 1 0 0,0-1-1 0 0,0 1 0 0 0,0 1 102 0 0,1 4-121 0 0,-1-1 244 0 0,-2 7-99 0 0,0-1-1 0 0,-1 19 1 0 0,2-28-136 0 0,-2 9 69 0 0,2-8-66 0 0,0 1 1 0 0,0-1-1 0 0,0 1 1 0 0,1-1-1 0 0,-1 1 1 0 0,1 6-1 0 0,0-8-14 0 0,0 0 0 0 0,0-1 0 0 0,0 1-11 0 0,0 0-43 0 0,0-2-5 0 0,0 2 47 0 0,2 8 1 0 0,0-4-77 0 0,9 22-13 0 0,-10-27 101 0 0,0 1 0 0 0,0 0 0 0 0,-1 0 0 0 0,1 0 0 0 0,0 0 0 0 0,0-1 0 0 0,0 1 0 0 0,-1 0 0 0 0,1 0 0 0 0,0-1 0 0 0,-1 1 0 0 0,1 0 0 0 0,0 0 0 0 0,-1 0 0 0 0,2 6 48 0 0,-1 0-1 0 0,0 0 1 0 0,-1 11-1 0 0,0-18-45 0 0,-4 59 134 0 0,3-38-136 0 0,1-13-28 0 0,0-5 13 0 0,0-1-1 0 0,0 1 0 0 0,0-1 1 0 0,1 1-1 0 0,-1 0 0 0 0,1-1 1 0 0,0 1-1 0 0,0-1 0 0 0,0 1 1 0 0,3 4-1 0 0,-3-6 16 0 0,0 0 0 0 0,-1-1 0 0 0,1 1 0 0 0,0 0 0 0 0,12 21 0 0 0,-12-21 0 0 0,0-1 0 0 0,0 1 0 0 0,0-1 0 0 0,0 1 0 0 0,16 24 0 0 0,-16-24 0 0 0,0 0 0 0 0,-1 0 0 0 0,1-1 0 0 0,0 0 0 0 0,0 1 0 0 0,0 0 0 0 0,-1 0 0 0 0,1-1 0 0 0,4 17 0 0 0,-4-15 13 0 0,0 2 6 0 0,1 0 0 0 0,-1 1 1 0 0,0-1-1 0 0,-1 1 0 0 0,1 5 0 0 0,4 42 45 0 0,-5-53-64 0 0,-1 0 0 0 0,1 0 0 0 0,0 0 0 0 0,0 0 1 0 0,0 0-1 0 0,0 0 0 0 0,0 0 0 0 0,0 0 0 0 0,0 0 0 0 0,0 0 0 0 0,0 0 0 0 0,0 0 0 0 0,0 0 0 0 0,0 0 0 0 0,0 0 0 0 0,0 0 0 0 0,0 0 1 0 0,0 0-1 0 0,0 0 0 0 0,0 0 0 0 0,0 0 0 0 0,0 0 0 0 0,0 0 0 0 0,0 0 0 0 0,0 0 0 0 0,0 0 0 0 0,0 0 0 0 0,0 0 0 0 0,0 0 0 0 0,1 7-16 0 0,1 4-23 0 0,-2-8 3 0 0,9 10-67 0 0,-7-11 103 0 0,0-1-42 0 0,12 13-44 0 0,-9-9 93 0 0,-1-1 0 0 0,-1 1 0 0 0,1 0 0 0 0,-1 0 0 0 0,4 8 0 0 0,19 33 15 0 0,-19-36 4 0 0,-1 1-1 0 0,-1 0 1 0 0,0 0 0 0 0,6 23-1 0 0,-10-31-26 0 0,0 6-15 0 0,2 0 1 0 0,-1-1-1 0 0,7 16 0 0 0,-9-23-6 0 0,2 4-104 0 0,10 10 29 0 0,-10-13 70 0 0,-1-1 20 0 0,0-1 0 0 0,-1 1 0 0 0,1 0-1 0 0,0 0 1 0 0,0-1 0 0 0,0 1 0 0 0,0-1 0 0 0,0 1-1 0 0,0 0 1 0 0,0-1 0 0 0,0 0 0 0 0,1 1-1 0 0,-1-1 1 0 0,0 0 0 0 0,0 0 0 0 0,2 1 0 0 0,-2-1-36 0 0,0 0 32 0 0,1 0 11 0 0,0 0 0 0 0,0 1 0 0 0,0-1 0 0 0,1 1 0 0 0,5-1 0 0 0,-5 0 0 0 0,-1 0 0 0 0,-1 0 0 0 0,0 0 0 0 0,0 0 0 0 0,0 0 0 0 0,0 0 0 0 0,0 0 0 0 0,0 0 0 0 0,0 0 0 0 0,0 0 0 0 0,0 0 0 0 0,0 1 0 0 0,0-1 0 0 0,0 1 0 0 0,0-1 0 0 0,2 1 0 0 0,-2 0 0 0 0,1 0 0 0 0,-1 0 0 0 0,1 0 0 0 0,0 0 0 0 0,0-1 0 0 0,-1 1 0 0 0,1 0 0 0 0,0 0 0 0 0,0 0 0 0 0,0 2 0 0 0,0-1 46 0 0,19 10-28 0 0,-19-11-18 0 0,0-1 0 0 0,0 1 0 0 0,-1 0 0 0 0,1 0 0 0 0,0-1 0 0 0,0 1 0 0 0,0 0 0 0 0,20 5 0 0 0,14 6 200 0 0,-36-12-146 0 0,-1-3-62 0 0,0 1 1 0 0,0 0 0 0 0,0 0 0 0 0,0 0 0 0 0,0 0 0 0 0,-1 0 0 0 0,1 1 0 0 0,0-1 0 0 0,-1 0-1 0 0,0 1 1 0 0,1-1 0 0 0,-1 1 0 0 0,0-1 0 0 0,0 1 0 0 0,-3-2 0 0 0,-12-10 2580 0 0,19 13-2883 0 0,1 1 281 0 0,-1-1 1 0 0,0 1 0 0 0,1 0 0 0 0,-1 0-1 0 0,0 0 1 0 0,1 0 0 0 0,2 2 0 0 0,3 1-21 0 0,-3-3 69 0 0,-2 1-8 0 0,0-1 0 0 0,0 1 0 0 0,0-1 0 0 0,0 1 0 0 0,0 0 0 0 0,0 0 0 0 0,-1 0 0 0 0,4 3 0 0 0,-5-4-12 0 0,0 0 11 0 0,-1 0 31 0 0,2 0-31 0 0,-1 0-11 0 0,33 42 2115 0 0,-33-44-2072 0 0,0 2-106 0 0,-1 2-457 0 0,29 13 4379 0 0,-21-10-3958 0 0,-4-3 65 0 0,2-2-77 0 0,0 1 0 0 0,-1 1-1 0 0,1-1 1 0 0,0 1 0 0 0,-1 0 0 0 0,0 0-1 0 0,6 4 1 0 0,7 5-1220 0 0,-11-8 804 0 0,4 2-424 0 0,0 0-1 0 0,13 12 1670 0 0,-39-33-526 0 0,-10-3-245 0 0,3 0-25 0 0,22 18-22 0 0,-28-26-1809 0 0,10 7 1537 0 0,17 17 77 0 0,1 2 205 0 0,0 0 30 0 0,0-1 38 0 0,0 1-36 0 0,10-14-1302 0 0,-9 13 1349 0 0,0-1 11 0 0,0 1 0 0 0,0 0 0 0 0,0-1 0 0 0,0 1 0 0 0,0-1 0 0 0,-1 1 11 0 0,0 1 80 0 0,1-2-267 0 0,-1 2 133 0 0,1-1 22 0 0,-1 0-22 0 0,1 0 32 0 0,1 0 11 0 0,0 0 0 0 0,-1 0 0 0 0,1 0 0 0 0,-1 0 0 0 0,1 1 0 0 0,0-1-10 0 0,-1 0-33 0 0,1 1 32 0 0,0-1 11 0 0,0 0 0 0 0,22-13-10 0 0,-22 14-33 0 0,0-1 32 0 0,0 0 11 0 0,1 1 0 0 0,-1-1 0 0 0,0 1 0 0 0,1-1 0 0 0,-1 1 0 0 0,0 0 0 0 0,0 0 0 0 0,1 0 0 0 0,-1 0 0 0 0,1 0 0 0 0,26-1 0 0 0,-27 1 0 0 0,2 1 19 0 0,-1-1 0 0 0,1 1 0 0 0,-1 0-1 0 0,1 0 1 0 0,-1 0 0 0 0,5 3 0 0 0,-6-3-23 0 0,-2 0 4 0 0,15 3 0 0 0,-13-4 0 0 0,2 1-32 0 0,-4-1 24 0 0,1 0 0 0 0,0 0-1 0 0,0 1 1 0 0,0-1-1 0 0,0 0 1 0 0,-1 0 0 0 0,1 0-1 0 0,0 0 1 0 0,0 0 0 0 0,0-1-1 0 0,-1 1 1 0 0,1 0 0 0 0,0 0-1 0 0,0 0 1 0 0,0-1 0 0 0,-1 1-1 0 0,1 0 1 0 0,0-1 0 0 0,0 1-1 0 0,-1-1 1 0 0,1 1 0 0 0,0-1-1 0 0,1 0 9 0 0,-1 0 0 0 0,1 0 0 0 0,0 0 0 0 0,0 0 0 0 0,-1 0 0 0 0,0-1 0 0 0,1 1 0 0 0,-1-1 0 0 0,1 1 0 0 0,-1-1 0 0 0,0 0 568 0 0,-1 2-501 0 0,-7 2 19 0 0,0-1 0 0 0,0 0-1 0 0,-1 0 1 0 0,-9-1 0 0 0,13 0-109 0 0,-2 0-15 0 0,1 0 0 0 0,-1 1 0 0 0,1 0 0 0 0,-1 0-1 0 0,-7 3 1 0 0,3-1-16 0 0,8-3 74 0 0,-1 1 0 0 0,0 0 0 0 0,0-1 0 0 0,0 0 0 0 0,1 1 0 0 0,-1-1 0 0 0,-4-1 0 0 0,7 1 54 0 0,-2 0-68 0 0,1 0-66 0 0,1-1-20 0 0,-1 1 50 0 0,0 0-18 0 0,0-1 36 0 0,-1 1 23 0 0,1-1 42 0 0,-1 1 14 0 0,-1 0-105 0 0,1-1 0 0 0,-1 1 1 0 0,0 0-1 0 0,0 0 0 0 0,0 0 0 0 0,0 0 1 0 0,0 0-1 0 0,0 1 0 0 0,1 0 0 0 0,-1-1 1 0 0,0 1-1 0 0,-3 1 0 0 0,4-1 28 0 0,1 0-33 0 0,-1-1 32 0 0,0 1 11 0 0,-13 2-1713 0 0,21-2 570 0 0,-6-1 1143 0 0,1 0-9 0 0,0 0-1 0 0,0 0 1 0 0,-1 0-1 0 0,1 0 1 0 0,0 0-1 0 0,0 0 1 0 0,0 0-1 0 0,0 0 1 0 0,0-1-1 0 0,-1 1 1 0 0,1 0-1 0 0,0 0 1 0 0,0-1-1 0 0,0 1 1 0 0,-1 0-1 0 0,1-1 1 0 0,0 1-1 0 0,0-1 1 0 0,-1 1-1 0 0,1-1 1 0 0,-1 0-1 0 0,1 1 1 0 0,0-1-1 0 0,27-22-98 0 0,-26 22 108 0 0,0 0 0 0 0,0 0 0 0 0,-1 0 11 0 0,0 1 32 0 0,1-1-33 0 0,0 1 1 0 0,0-1 42 0 0,0 1 11 0 0,0 0 3 0 0,-2 0 81 0 0,1 0-83 0 0,1 0-11 0 0,0 1-33 0 0,0-1 22 0 0,25 11 199 0 0,-14-8-181 0 0,0-1-1 0 0,25 1 1 0 0,-38-2-53 0 0,16-3 176 0 0,-15 2-174 0 0,2-1-10 0 0,-1 1 0 0 0,0-1 0 0 0,-1 0 0 0 0,1 0 11 0 0,-1 1 32 0 0,1-1-33 0 0,-1 0-10 0 0,1 0 11 0 0,-1 0 32 0 0,0 0-22 0 0,0 0 22 0 0,0 0-22 0 0,-1 0 22 0 0,1 0-33 0 0,0-1-10 0 0,0 0 0 0 0,0 1 0 0 0,0-2 22 0 0,9-15 20 0 0,-9 16-42 0 0,1 1 0 0 0,-1 0 0 0 0,0-1 0 0 0,0 1 0 0 0,0-1 0 0 0,1 1 0 0 0,2-2-41 0 0,0 1-16 0 0,8-11 27 0 0,-10 12 30 0 0,6-16 0 0 0,-8 17-3 0 0,0-2-2 0 0,0 0 1 0 0,0 1 0 0 0,0-1-1 0 0,1 1 1 0 0,-1-1 0 0 0,1 1-1 0 0,-1-1 1 0 0,1 1 0 0 0,-1-1-1 0 0,1 1 1 0 0,0-1 0 0 0,0 1 0 0 0,2-3-1 0 0,-2 2-8 0 0,0 1-51 0 0,-1 1 8 0 0,1-1 35 0 0,4-2-37 0 0,-3 2 59 0 0,0 0-1 0 0,0 0 0 0 0,0 0 1 0 0,-1 0-1 0 0,1-1 1 0 0,0 1-1 0 0,0 0 1 0 0,1-3-1 0 0,-2 3 0 0 0,1 0 0 0 0,-1-1 0 0 0,0 1 0 0 0,0-1 0 0 0,0 1 0 0 0,14-24-181 0 0,-13 21-48 0 0,-2 4 175 0 0,5-5-234 0 0,16 0 811 0 0,-19 6-470 0 0,8-9 1218 0 0,-10 4-1198 0 0,0-1-72 0 0,-5-7-12 0 0,5 11-43 0 0,0-2-266 0 0,0 1 320 0 0,0 1-10 0 0,0-1-103 0 0,3-8-346 0 0,5-7 337 0 0,-7 16 133 0 0,-1 0 32 0 0,0 0-33 0 0,0 0-7 0 0,0 1 0 0 0,1-1 1 0 0,-1 1-1 0 0,0-1 0 0 0,0 1 0 0 0,0-1 0 0 0,0 1 0 0 0,0-1 0 0 0,0 0 0 0 0,0 1 0 0 0,0-1 1 0 0,0 1-1 0 0,0-1 0 0 0,0 1 0 0 0,-1-1 0 0 0,1 0 0 0 0,0 1 0 0 0,0-1 0 0 0,0 1 0 0 0,-1-1 1 0 0,0 0 0 0 0,1 0 0 0 0,-1 0 0 0 0,1 0 0 0 0,-1 0 0 0 0,1 0 1 0 0,0 0-1 0 0,-1 0 0 0 0,1 1 0 0 0,0-1 0 0 0,0 0 1 0 0,0 0-1 0 0,0 0 0 0 0,-1 0 0 0 0,2-1 0 0 0,-2 0-20 0 0,1-15-32 0 0,0 7-25 0 0,1 8 14 0 0,12-26-129 0 0,-8 16 188 0 0,-3 8 0 0 0,6-20 0 0 0,-2 8 0 0 0,-4 15 0 0 0,5-20 0 0 0,-7 19 0 0 0,1 1 11 0 0,-1-1 32 0 0,0 1-22 0 0,0 0 22 0 0,0 0-33 0 0,0-1 1 0 0,0 0 32 0 0,0 1-33 0 0,0-1-10 0 0,0 1 11 0 0,-3-14 170 0 0,3 14-185 0 0,-2-2-31 0 0,4-18 10 0 0,1 6 93 0 0,-1 7 44 0 0,-1 0 1 0 0,2 1 0 0 0,-1-1 0 0 0,4-8 0 0 0,-4 13-39 0 0,-1 0 0 0 0,0 0 0 0 0,1 1 0 0 0,0-1 0 0 0,0 0 0 0 0,0 0 0 0 0,0 1 0 0 0,0 0 0 0 0,0-1 0 0 0,1 1 0 0 0,-1 0 0 0 0,5-3 0 0 0,-2 1 34 0 0,0 1-1 0 0,-1-1 1 0 0,0 0-1 0 0,0 0 1 0 0,0 0-1 0 0,4-6 1 0 0,11-19 145 0 0,-4-3 5303 0 0,-9 28-7549 0 0,-5-10-2083 0 0,-8-13 1391 0 0,7 27 2587 0 0,-1-3-166 0 0,0 2 254 0 0,1-1-33 0 0,-15-13-2926 0 0,14 14 2897 0 0,1 0-103 0 0,-9-20 2407 0 0,9 21-2163 0 0,-1 1-2 0 0,1 1 10 0 0,-1-1-10 0 0,1 1-54 0 0,-1 0-13 0 0,1 0 0 0 0,1 0 0 0 0,-1 0 11 0 0,0-2 17 0 0,4-6-1200 0 0,0 0 1173 0 0,-1 0-1 0 0,4-11 0 0 0,-7 17 59 0 0,2 0-26 0 0,-2 0 100 0 0,0-5 282 0 0,14-13-179 0 0,-12 16-236 0 0,-1 1 0 0 0,1 0 0 0 0,-1 0 0 0 0,0 0 11 0 0,0 0 32 0 0,11-14 703 0 0,-10 11-7 0 0,-2 3-648 0 0,8-44 777 0 0,-7 41-1262 0 0,0 1-432 0 0,12-9 372 0 0,-11 11 454 0 0,0 0 8 0 0,1-5 44 0 0,-2 6-48 0 0,-1-1 60 0 0,0 1-10 0 0,0-1-44 0 0,1-2-10 0 0,-1 2 11 0 0,0 0 108 0 0,0 1-50 0 0,0-1-4 0 0,0 1-1 0 0,0-1-10 0 0,0 0-57 0 0,-2-1 11 0 0,1-2 218 0 0,10-13-47 0 0,-8 16-172 0 0,1 0 0 0 0,-1 0 1 0 0,1 0-1 0 0,-1 0 0 0 0,1 0 0 0 0,-1 0 0 0 0,1 0 0 0 0,0 1 0 0 0,-1-1 0 0 0,1 1 0 0 0,0 0 1 0 0,-1-1-1 0 0,1 1 0 0 0,0 0 0 0 0,0 0 0 0 0,-1 0 0 0 0,4 0 0 0 0,-5 0-6 0 0,0 0 0 0 0,0 0 1 0 0,0 0-1 0 0,0 0 0 0 0,0 0 0 0 0,0 0 0 0 0,0 0 0 0 0,0 0 0 0 0,0 1 0 0 0,0-1 0 0 0,0 0 0 0 0,0 0 1 0 0,0 0-1 0 0,0 0 0 0 0,0 0 0 0 0,0 0 0 0 0,0 0 0 0 0,0 0 0 0 0,0 0 0 0 0,0 0 0 0 0,0 0 0 0 0,0 0 1 0 0,0 0-1 0 0,0 0 0 0 0,0 0 0 0 0,0 0 0 0 0,0 0 0 0 0,0 0 0 0 0,0 0 0 0 0,0 0 0 0 0,0 0 0 0 0,1 1 60 0 0,14-1-29 0 0,-13 0-32 0 0,1 0 0 0 0,-1 1 0 0 0,0-1 0 0 0,0 1 0 0 0,1-2 13 0 0,-2 0 6 0 0,13 4 3 0 0,-12-2-12 0 0,0-1-10 0 0,0 1 0 0 0,0-1 11 0 0,-1 0 32 0 0,13 5 95 0 0,-13-4-138 0 0,1 0 0 0 0,-1 0 0 0 0,2 1-33 0 0,5 7-6 0 0,-7-8 24 0 0,0 0-1 0 0,0 0 1 0 0,0 0 0 0 0,0 0-1 0 0,0 0 1 0 0,0-1 0 0 0,0 1-1 0 0,0 0 1 0 0,0-1 0 0 0,0 1-1 0 0,0-1 1 0 0,1 1-1 0 0,-1-1 1 0 0,0 0 0 0 0,0 1-1 0 0,1-1 1 0 0,-1 0 0 0 0,0 0-1 0 0,2 0 1 0 0,2 0-14 0 0,-3 0 29 0 0,-1 0 0 0 0,12 0-81 0 0,-13 0 81 0 0,1 0 0 0 0,-1 0 0 0 0,0 0 0 0 0,0 0 0 0 0,0 0 1 0 0,1 0-1 0 0,-1 0 0 0 0,0 0 0 0 0,0 0 0 0 0,1 0 0 0 0,-1 0 0 0 0,0 0 0 0 0,0 0 0 0 0,0 0 1 0 0,1 0-1 0 0,-1-1 0 0 0,0 1 0 0 0,0 0 0 0 0,0 0 0 0 0,0 0 0 0 0,1 0 0 0 0,-1 0 1 0 0,0-1-1 0 0,0 1 0 0 0,0 0 0 0 0,0 0 0 0 0,0 0 0 0 0,0-1 0 0 0,1 1 0 0 0,-1 0 0 0 0,0 0 1 0 0,0 0-1 0 0,0-1 0 0 0,0 1 0 0 0,0 0 0 0 0,0-1 0 0 0,2-2-3 0 0,6-9-219 0 0,-8 12 154 0 0,3 1-986 0 0,-1 0 1054 0 0,10 12-128 0 0,-10-11 128 0 0,-2 1 3 0 0,14 10-70 0 0,-12-12 67 0 0,11 16 1488 0 0,-7-11-2840 0 0,3 6 1494 0 0,-8-12-78 0 0,-1 0 2 0 0,1 2 4 0 0,-1-2 15 0 0,0 0-26 0 0,1 2-38 0 0,0-1 22 0 0,0 1-33 0 0,-1-1-10 0 0,1 9 46 0 0,-1-7-45 0 0,0 0-1 0 0,0 0 1 0 0,0-1-1 0 0,0 1 1 0 0,1 0 0 0 0,-1 0-1 0 0,1 0 1 0 0,0-1 0 0 0,1 5-1 0 0,-1-7-48 0 0,4 4 50 0 0,1-3-103 0 0,13-1-9 0 0,-19 0 153 0 0,15 2-177 0 0,-14-1 108 0 0,1 0-17 0 0,-1 0 22 0 0,0-1-22 0 0,0 1 32 0 0,0-1 13 0 0,0 1 1 0 0,-1-1-1 0 0,1 0 1 0 0,-1 1-1 0 0,1-1 1 0 0,0 1 0 0 0,-1-1-1 0 0,1 1 1 0 0,-1-1-1 0 0,1 1 1 0 0,-1-1 0 0 0,0 1-1 0 0,1-1 1 0 0,-1 1-1 0 0,1 0 1 0 0,-1-1 0 0 0,0 1-1 0 0,0 0 1 0 0,1-1-1 0 0,-1 1 1 0 0,0 0-1 0 0,0-1 1 0 0,0 1 0 0 0,0 1-1 0 0,13 38-82 0 0,-12-38 80 0 0,1 11 0 0 0,2 3 0 0 0,0-5 103 0 0,-1 0-1 0 0,4 21 0 0 0,-4-19 15 0 0,-2-5-117 0 0,0-4 0 0 0,7 8-12 0 0,-8-12-24 0 0,0 0 72 0 0,1 2-36 0 0,0-1-64 0 0,0 0-25 0 0,10-22-1130 0 0,-11 19 1155 0 0,0 0 0 0 0,0 0 1 0 0,1 0-1 0 0,-1 0 0 0 0,-1 0 0 0 0,1 0 0 0 0,0 0 0 0 0,0 0 0 0 0,-1 1 0 0 0,1-1 1 0 0,-1 0-1 0 0,-1-3 0 0 0,0-3-188 0 0,2 8 330 0 0,0 0-156 0 0,2 0 99 0 0,-2 1 24 0 0,1-1 1 0 0,0 1-1 0 0,-1-1 0 0 0,1 1 1 0 0,-1-1-1 0 0,1 1 0 0 0,0-1 1 0 0,-1 1-1 0 0,1-1 0 0 0,-1 1 1 0 0,1 0-1 0 0,-1-1 0 0 0,0 1 1 0 0,1 0-1 0 0,-1-1 0 0 0,0 1 1 0 0,1 0-1 0 0,-1 0 0 0 0,0-1 1 0 0,0 1-1 0 0,0 0 0 0 0,0 0 1 0 0,0 0-1 0 0,0 1 0 0 0,1 24-147 0 0,-1-20 239 0 0,2 31-172 0 0,-3-36 37 0 0,4 26 60 0 0,-4-24-62 0 0,7 9 0 0 0,-5-10 0 0 0,0 0 0 0 0,0 0 0 0 0,0 0 33 0 0,1 0 0 0 0,-1 0 0 0 0,0 1 0 0 0,0-1 0 0 0,0 1 0 0 0,-1-1 0 0 0,1 1 0 0 0,0-1 0 0 0,-1 4 0 0 0,1-5 0 0 0,-1 1 1 0 0,0 0-1 0 0,0-1 1 0 0,1 1-1 0 0,-1-1 1 0 0,1 1-1 0 0,-1-1 0 0 0,1 1 1 0 0,1 2-1 0 0,-1-3-54 0 0,-1 0 0 0 0,1 0 0 0 0,0 0 0 0 0,-1 0 0 0 0,1 0 0 0 0,0 0 0 0 0,0 0 0 0 0,0-1 0 0 0,-1 1 0 0 0,1 0 0 0 0,0 0 0 0 0,0-1 0 0 0,0 1 0 0 0,0 0 0 0 0,1-1 0 0 0,-1 1 0 0 0,0-1 0 0 0,2 1 0 0 0,0 0-25 0 0,-2-1-324 0 0,6 6 57 0 0,-6-5 313 0 0,0 1 0 0 0,0-1 0 0 0,0 1 0 0 0,0 0 0 0 0,-1-1 11 0 0,1 1 32 0 0,3 11-33 0 0,-2-7 4 0 0,-2-5 90 0 0,-5-15-334 0 0,3 0 230 0 0,2 9 0 0 0,-1 1 0 0 0,1-1 0 0 0,-1 1 0 0 0,0 0 0 0 0,-1-1 0 0 0,-1-4 0 0 0,2 8 8 0 0,1 0-18 0 0,-1-1 1 0 0,1 1 0 0 0,-1-1-1 0 0,0 1 1 0 0,0-1-1 0 0,0 1 1 0 0,0 0-1 0 0,-3-4 1804 0 0,4 9-2185 0 0,0 1 326 0 0,1-1 0 0 0,0 0 0 0 0,2 7 0 0 0,-2-6 144 0 0,0-1 0 0 0,0 0 0 0 0,0 1 0 0 0,0 6 0 0 0,-1-9-26 0 0,0 0-40 0 0,1 0-13 0 0,5 15 483 0 0,-5-14-356 0 0,0 0 1 0 0,0 0 0 0 0,0 0 0 0 0,1 0-1 0 0,-1-1 1 0 0,1 1 0 0 0,-1-1-1 0 0,4 4 1 0 0,-4-4-128 0 0,7 6 0 0 0,-5-5 24 0 0,0 1-1 0 0,0-1 0 0 0,-1 1 0 0 0,1-1 0 0 0,2 7 0 0 0,-4-9 20 0 0,-1 0-33 0 0,1 1-10 0 0,0-1 0 0 0,0 1 0 0 0,0 0 0 0 0,0-1 0 0 0,1 3 20 0 0,4 16 88 0 0,-6-19-45 0 0,3 14 98 0 0,-2-13-161 0 0,0-1 0 0 0,-1 1 0 0 0,1-1-12 0 0,-1 1-36 0 0,1 0 36 0 0,0 0 12 0 0,-1-1 0 0 0,1 1 0 0 0,0 0 0 0 0,-1 0 0 0 0,0-1 11 0 0,1-1 32 0 0,-1 2-33 0 0,0 0-10 0 0,0 0 0 0 0,1-1 0 0 0,-1 1 35 0 0,0 0 1 0 0,0 0-1 0 0,0 0 0 0 0,0 0 1 0 0,0 0-1 0 0,-1 0 0 0 0,1 0 0 0 0,-1 0 1 0 0,0 3-1 0 0,0-3-53 0 0,0 1-1 0 0,0 0 1 0 0,1 0-1 0 0,-1 0 1 0 0,1 1 0 0 0,0 3-1 0 0,0 10 19 0 0,-1 2 27 0 0,1 25 0 0 0,0-42-70 0 0,1 0 32 0 0,-1 0 11 0 0,0-1 0 0 0,0 1 0 0 0,0 0 0 0 0,-1 2-1 0 0,7 12-62 0 0,-5-15 65 0 0,1 8 7 0 0,1 8 44 0 0,10 43-53 0 0,-12-59 0 0 0,-1-1-5 0 0,4 15 128 0 0,-4-13-113 0 0,0 0-10 0 0,1-1 0 0 0,-1 1 0 0 0,0 0 0 0 0,0 0 0 0 0,1-1 0 0 0,-1 1 12 0 0,0-2 36 0 0,2 2-35 0 0,0 9-42 0 0,-2-10 56 0 0,0 0 0 0 0,1 0 1 0 0,-1 0-1 0 0,0 0 0 0 0,0 0 0 0 0,0 0 0 0 0,0 0 0 0 0,-1 0 0 0 0,1 0 0 0 0,0 0 1 0 0,0 0-1 0 0,0 0 0 0 0,-1 0 0 0 0,1 0 0 0 0,-1 0 0 0 0,1-1 0 0 0,-1 1 0 0 0,1 0 0 0 0,-1 0 1 0 0,1 0-1 0 0,-1 0 0 0 0,0-1 0 0 0,1 1 0 0 0,-1 0 0 0 0,-1 1 0 0 0,-2 1-136 0 0,4-3 35 0 0,-1 1-22 0 0,0 0 1 0 0,0 0 0 0 0,0 0-1 0 0,0 0 1 0 0,0 0 0 0 0,0 0-1 0 0,-1 0 1 0 0,1-1 0 0 0,0 1-1 0 0,-3 1 1 0 0,-7 4 526 0 0,11-5-489 0 0,0-2 19 0 0,-12 11 187 0 0,6-3 128 0 0,5-7-247 0 0,1 0-71 0 0,-1 2 28 0 0,-1-1 41 0 0,0 1 1 0 0,0 0-1 0 0,0 0 0 0 0,0 0 1 0 0,1 0-1 0 0,-1 0 0 0 0,1 0 0 0 0,-2 4 1 0 0,2-5-19 0 0,0 1 1 0 0,0 0 0 0 0,0-1 0 0 0,0 1 0 0 0,-1 0 0 0 0,1-1 0 0 0,0 0-1 0 0,-1 1 1 0 0,-2 1 0 0 0,-1 1 9 0 0,2-2-59 0 0,-1 0 1 0 0,1 1 0 0 0,-1 0-1 0 0,1-1 1 0 0,0 1 0 0 0,0 1-1 0 0,0-1 1 0 0,1 0 0 0 0,-1 1-1 0 0,1-1 1 0 0,-3 7 0 0 0,3-8 18 0 0,-1 4-59 0 0,2 14-86 0 0,-6 23 70 0 0,4-34 74 0 0,2-5 25 0 0,0 0 1 0 0,0 0 0 0 0,-1 0-1 0 0,0 0 1 0 0,1-1-1 0 0,-5 7 1 0 0,-2 4-23 0 0,-3 1-77 0 0,10-14 86 0 0,1 0-40 0 0,-10 7-290 0 0,10-7 260 0 0,-13 7-144 0 0,6-6 171 0 0,5-1 73 0 0,-1-1 0 0 0,1 1 0 0 0,0 0 0 0 0,0 0 1 0 0,0 0-1 0 0,0 0 0 0 0,0 0 0 0 0,0 0 0 0 0,1 1 0 0 0,-1-1 0 0 0,0 0 0 0 0,1 1 0 0 0,-1 0 0 0 0,-2 3 0 0 0,3-5-21 0 0,-3 14-58 0 0,1 21-17 0 0,3-33 76 0 0,0 0-10 0 0,-1-2-33 0 0,1 1 32 0 0,0 1 11 0 0,-1 0 0 0 0,-1 4 12 0 0,2-6 47 0 0,0 1 6 0 0,0-1-64 0 0,0 0 1 0 0,0 0-1 0 0,0 0 0 0 0,1 0 1 0 0,-1 0-1 0 0,0 0 0 0 0,0 0 0 0 0,0 0 1 0 0,0 0-1 0 0,0 0 0 0 0,0 0 1 0 0,0 0-1 0 0,0 0 0 0 0,0 0 0 0 0,0 0 1 0 0,0 0-1 0 0,0 0 0 0 0,0 0 0 0 0,0 0 1 0 0,0 0-1 0 0,0 0 0 0 0,0 0 1 0 0,0 0-1 0 0,0 1 0 0 0,0-1 0 0 0,0 0 1 0 0,0 0-1 0 0,0 0 0 0 0,0 0 1 0 0,0 0-1 0 0,0 0 0 0 0,0 0 0 0 0,0 0 1 0 0,-1 2 28 0 0,-12 12 380 0 0,12-13-362 0 0,0 0-36 0 0,-2-1-62 0 0,-10 5 204 0 0,13-4-100 0 0,-1 0-44 0 0,-1-1 1 0 0,-14 12 1314 0 0,16-12-1271 0 0,-2 1-44 0 0,-30 27 713 0 0,32-28-681 0 0,-1 1-31 0 0,-1 1-11 0 0,0-1 0 0 0,1 1 0 0 0,-1-1 2 0 0,1 0-1 0 0,0 0 1 0 0,0 0 0 0 0,-1 0-1 0 0,1 0 1 0 0,0 0-1 0 0,-1 0 1 0 0,1-1 0 0 0,-1 1-1 0 0,1 0 1 0 0,-3 0 0 0 0,2-1 1 0 0,-1 1 1 0 0,1 0 0 0 0,0 0 0 0 0,0 0-1 0 0,-1 0 1 0 0,1 1 0 0 0,0-1 0 0 0,-2 2-1 0 0,3-2-4 0 0,1-1-47 0 0,-1 1 36 0 0,-3 0 108 0 0,-8 13 872 0 0,11-14-745 0 0,-3 11-66 0 0,5-9-171 0 0,0 0-27 0 0,-8 13-33 0 0,6-14 63 0 0,1 0 0 0 0,-1 0-31 0 0,1 0 18 0 0,0-1-40 0 0,-2 0-411 0 0,1 1 475 0 0,0-1 0 0 0,-1 0 11 0 0,1 0 31 0 0,-1 0-31 0 0,1 0-11 0 0,-24 2 180 0 0,24-2-228 0 0,-1 0 36 0 0,1 0 1 0 0,-1 0-42 0 0,2 0 0 0 0,-2 0 42 0 0,1 0 23 0 0,0 0 36 0 0,-1-1-149 0 0,-6 0 186 0 0,-16 6 159 0 0,22-4-255 0 0,1-1-42 0 0,-1 1 0 0 0,0-1 42 0 0,1 0 0 0 0,0 0-47 0 0,-2 1-277 0 0,3-1 331 0 0,-13-5-281 0 0,6 4 263 0 0,7 1-38 0 0,-1-1-292 0 0,0 1 332 0 0,0-1 0 0 0,0 1 0 0 0,0 0 0 0 0,0-1 0 0 0,0 1 0 0 0,0-1 0 0 0,0 0 0 0 0,0 1 0 0 0,1-1-1 0 0,-1 0 1 0 0,0 1 0 0 0,0-1 0 0 0,1 0 0 0 0,-1 0 0 0 0,0 0 0 0 0,1 1 0 0 0,-1-1 0 0 0,1 0 0 0 0,-1 0-1 0 0,1 0 1 0 0,0 0 0 0 0,-1-1 0 0 0,-3-7-119 0 0,3 8 139 0 0,0 0 0 0 0,-9-15-64 0 0,-2 2 64 0 0,-1-5 0 0 0,8 13 95 0 0,4 4-72 0 0,-1 0 0 0 0,1-1 0 0 0,-1 1 0 0 0,0 0 0 0 0,0 0 0 0 0,0 1 0 0 0,1-1 0 0 0,-2 0 0 0 0,1 1 0 0 0,-2-2 0 0 0,2 2 36 0 0,-13-6 563 0 0,15 7-552 0 0,0 0 18 0 0,-2 0-30 0 0,0-1-47 0 0,1 0-11 0 0,0 0-12 0 0,-6-2 16 0 0,7 3 61 0 0,-1 0 10 0 0,0-1 12 0 0,-1 1-29 0 0,-6-2-24 0 0,5 1-28 0 0,0 0 0 0 0,0 0 1 0 0,0 1-1 0 0,0-2 0 0 0,0 1 0 0 0,-3-2 1 0 0,5 3-73 0 0,1 0 5 0 0,-1-1 49 0 0,-1 1 12 0 0,1-1 0 0 0,-1 0 0 0 0,0 1-16 0 0,3 1-21 0 0,-11-12-34 0 0,6 7 56 0 0,0 0 0 0 0,1 0-1 0 0,0-1 1 0 0,0 0 0 0 0,0 1 0 0 0,0-1-1 0 0,1 0 1 0 0,-3-7 0 0 0,1 3 4 0 0,4 7 11 0 0,-1 1 0 0 0,-3-8-80 0 0,4 8 104 0 0,0 1 0 0 0,-1-1 0 0 0,1 0-1 0 0,0 0 1 0 0,-1 0 0 0 0,1 0 0 0 0,-1 1-1 0 0,1-1 1 0 0,-1 0 0 0 0,1 0 0 0 0,-1 1-1 0 0,0-1 1 0 0,1 0 0 0 0,-1 1 0 0 0,0-1 0 0 0,0 1-1 0 0,1-1 1 0 0,-1 1 0 0 0,0-1 0 0 0,0 1-1 0 0,0-1 1 0 0,1 1 0 0 0,-1 0 0 0 0,0-1-1 0 0,0 1 1 0 0,0 0 0 0 0,0 0 0 0 0,0 0 0 0 0,0 0-1 0 0,0 0 1 0 0,0 0 0 0 0,0 0 0 0 0,1 0-1 0 0,-3 0 1 0 0,2 0 9 0 0,-3-1-11 0 0,0 0-1 0 0,0 1 0 0 0,0-1 0 0 0,0 1 0 0 0,0 0 0 0 0,-7 1 0 0 0,9-2 16 0 0,0 1-5 0 0,0 0 0 0 0,0 0-1 0 0,0-1 1 0 0,0 1-1 0 0,0 1 1 0 0,0-1-1 0 0,0 0 1 0 0,0 0-1 0 0,1 1 1 0 0,-4 0-1 0 0,-24 2 316 0 0,17 0-283 0 0,-1 0 83 0 0,3 1-18 0 0,9-4-128 0 0,0 1 1 0 0,0 0-1 0 0,0-1 1 0 0,-1 0-1 0 0,1 1 0 0 0,0-1 1 0 0,0 0-1 0 0,0 0 1 0 0,0 1-1 0 0,-1-1 1 0 0,1 0-1 0 0,0 0 1 0 0,-2 0-1 0 0,2 0-12 0 0,0 0-31 0 0,0 0 31 0 0,-1 0-2 0 0,2 0-53 0 0,-2 0-79 0 0,0-1 145 0 0,1 1-12 0 0,-1-1-36 0 0,1 0 36 0 0,-1 0 12 0 0,1-1 0 0 0,-1 2 0 0 0,1-1 0 0 0,0 0 0 0 0,-1 0 0 0 0,1 0 0 0 0,-1 0 0 0 0,0 0 0 0 0,1 0 0 0 0,-1 1 0 0 0,1-1 0 0 0,0 0 0 0 0,-24-11 11 0 0,25 12 31 0 0,-2 0-19 0 0,2-1 14 0 0,-2-1 221 0 0,-19 4-85 0 0,5 5 91 0 0,15-7-283 0 0,-11 7-34 0 0,11-6 64 0 0,0 0 31 0 0,-1-1-31 0 0,1 1-11 0 0,0 0 0 0 0,-1 0 0 0 0,1-1 0 0 0,-1 1 0 0 0,1-1 0 0 0,-18 5-64 0 0,18-4 64 0 0,-1-1 0 0 0,0 1 0 0 0,0-1 0 0 0,1 1 0 0 0,-1-1 0 0 0,0 1 0 0 0,0 0 0 0 0,0 0 0 0 0,1-1 0 0 0,-1 1 0 0 0,0 0 0 0 0,0 0 0 0 0,0 0 0 0 0,0-1 0 0 0,1 1 0 0 0,-1 0 0 0 0,0 0-11 0 0,2-1-42 0 0,0 0 0 0 0,-1 1 42 0 0,-1-1 11 0 0,0 1 0 0 0,1 0 0 0 0,-1 0 0 0 0,0-1-13 0 0,2 0-51 0 0,0 0 8 0 0,-1 1 34 0 0,0-1-31 0 0,8 3-822 0 0,-12-8 1134 0 0,1 2-249 0 0,-4-3 13 0 0,0 1 1 0 0,0 0 0 0 0,-1 0-1 0 0,-9-4 1 0 0,15 7-4 0 0,-1 0 0 0 0,0-1-1 0 0,-1 1 0 0 0,1 0 1 0 0,0 1-1 0 0,-5-2 0 0 0,7 2-19 0 0,-2 0 120 0 0,-15 2 184 0 0,17-1-304 0 0,0 0 11 0 0,1 0 45 0 0,-1 0 18 0 0,0 0-7 0 0,2 0-14 0 0,-2 0-58 0 0,2 0-59 0 0,-2 0 48 0 0,0 0 16 0 0,0 1 0 0 0,0-1 0 0 0,1 1 0 0 0,-1-1 0 0 0,0 1 0 0 0,0-1 0 0 0,1 1 0 0 0,-1-1 0 0 0,0 1 0 0 0,1 0 0 0 0,-1-1 0 0 0,0 1 0 0 0,-20 5-64 0 0,17-5 29 0 0,3-1 17 0 0,0 0 0 0 0,1 1 0 0 0,-1 0 0 0 0,0-1 0 0 0,0 1 0 0 0,0 0-1 0 0,1 0 1 0 0,-1-1 0 0 0,-2 3 0 0 0,3-2 7 0 0,1-1-31 0 0,-1 0 18 0 0,-9 8-395 0 0,9-8 339 0 0,1 1-27 0 0,-1 0 65 0 0,0 0 31 0 0,0 0 11 0 0,0 0 0 0 0,0 1 0 0 0,0-1 0 0 0,0 0-13 0 0,1 0-41 0 0,-1 0 30 0 0,0 1-18 0 0,1-1 31 0 0,-1 1 11 0 0,-9 20-64 0 0,9-21 64 0 0,0 1 0 0 0,0 0 0 0 0,1-1 0 0 0,-1 1 0 0 0,0 0-13 0 0,0-1-41 0 0,0 0 53 0 0,1 0 49 0 0,-6 5-158 0 0,-1 4-107 0 0,6-10 164 0 0,1 0 0 0 0,-1 1 31 0 0,1 0-20 0 0,0 0 20 0 0,0-1-32 0 0,-1 0-5 0 0,1 1 34 0 0,0 0-41 0 0,-1 2-626 0 0,0-1 703 0 0,1 0-11 0 0,-1 0 0 0 0,1-1-11 0 0,0-1-42 0 0,0 2-139 0 0,-1 0 181 0 0,1-2-31 0 0,0 1 20 0 0,0 0-34 0 0,3-4 694 0 0,-9 0-194 0 0,3 2-409 0 0,1 1 0 0 0,-1 0 1 0 0,1-1-1 0 0,-1 1 1 0 0,1 0-1 0 0,0 1 1 0 0,-1-1-1 0 0,-2 1 0 0 0,4-1-77 0 0,0 1 31 0 0,-1-1 11 0 0,1 1 0 0 0,0 0-11 0 0,-1 0-31 0 0,1 0 18 0 0,-2 2-104 0 0,-1 5-226 0 0,-9 24 241 0 0,13-29 113 0 0,-8 9 0 0 0,-6 5-11 0 0,6 0-341 0 0,8-17 299 0 0,-5 10-587 0 0,5-10 560 0 0,0 2-189 0 0,-1-2 206 0 0,1 1 41 0 0,0 0-33 0 0,0 0-4 0 0,-1 1 47 0 0,1 0 12 0 0,0-1-10 0 0,0 0-33 0 0,-1 0 22 0 0,1 0-22 0 0,0 0 22 0 0,0-1-35 0 0,-1-1-206 0 0,0-1 262 0 0,1 1 11 0 0,-1 0 32 0 0,1 0-22 0 0,0 1 22 0 0,-14-22 381 0 0,14 21-368 0 0,-1 1 1 0 0,1-1-1 0 0,-1 1 1 0 0,1-1 0 0 0,-1 1-1 0 0,0-1 1 0 0,1 1 0 0 0,-1-1-1 0 0,0 1 1 0 0,1 0 0 0 0,-1-1-1 0 0,0 1 1 0 0,1 0 0 0 0,-1-1-1 0 0,0 1 1 0 0,0 0 0 0 0,1 0-1 0 0,-1 0 1 0 0,0 0 0 0 0,0 0-1 0 0,0 0 1 0 0,1 0 0 0 0,-1 0-1 0 0,0 0 1 0 0,0 0 0 0 0,1 0-1 0 0,-1 0 1 0 0,0 0-1 0 0,0 1 1 0 0,0-1 0 0 0,-13 2 18 0 0,12-2-117 0 0,0 0 42 0 0,-1 0 18 0 0,4 0 9 0 0,-1 0-26 0 0,0 0 0 0 0,0 0 0 0 0,0 0 0 0 0,0 0 0 0 0,0 0 0 0 0,0 0 0 0 0,0 0 1 0 0,-1 0-1 0 0,1 0 0 0 0,0-1 0 0 0,0 1 0 0 0,0 0 0 0 0,0 0 0 0 0,0 0 0 0 0,0 0 0 0 0,0 0 0 0 0,0 0 0 0 0,0 0 0 0 0,0 0 1 0 0,0 0-1 0 0,0 0 0 0 0,0 0 0 0 0,0 0 0 0 0,0 0 0 0 0,0 0 0 0 0,0 0 0 0 0,0 0 0 0 0,0 0 0 0 0,0 0 0 0 0,0 0 0 0 0,0 0 1 0 0,0 0-1 0 0,0 0 0 0 0,0 0 0 0 0,1 0 0 0 0,-1 0 0 0 0,0 0 0 0 0,0 0 0 0 0,0 0 0 0 0,0 0 0 0 0,0 0 0 0 0,0 0 1 0 0,0-1-1 0 0,0 1 0 0 0,-20 2 22 0 0,-3-2-23 0 0,9 1-48 0 0,-3 3-15 0 0,17-4-29 0 0,-7 3-5 0 0,7-3 38 0 0,0 0 5 0 0,-1 1 32 0 0,0-1-20 0 0,0 1 31 0 0,0-1 11 0 0,-11 10-331 0 0,12-10 278 0 0,-1 0 0 0 0,1 1 42 0 0,-2 1 11 0 0,1-1-11 0 0,1-1-31 0 0,0 1 20 0 0,-1-1 8 0 0,1 1 0 0 0,0-1 0 0 0,0 0 0 0 0,0 0 0 0 0,0 0 0 0 0,0 0 0 0 0,0 0 0 0 0,0 0 0 0 0,0 0 0 0 0,0 0 0 0 0,-1 1 0 0 0,1-1 0 0 0,0 0 0 0 0,0 0 0 0 0,0 0 0 0 0,0 0 0 0 0,0 0 0 0 0,-1 0 0 0 0,1 0 0 0 0,0 0 0 0 0,0 0 0 0 0,0 0 0 0 0,0 0 0 0 0,0 0 0 0 0,-1 0 0 0 0,1 0 0 0 0,0 0 0 0 0,0 0 0 0 0,0 0 0 0 0,0 0 0 0 0,0 0 0 0 0,0 0 0 0 0,-1 0 0 0 0,1 0 0 0 0,0 0 0 0 0,0 0 0 0 0,0 0 0 0 0,0-1 0 0 0,0 1 0 0 0,0 0 0 0 0,-1 0 0 0 0,1 0 0 0 0,0 0 0 0 0,0 0 0 0 0,0 0 0 0 0,0 0 0 0 0,0 0 0 0 0,0-1 0 0 0,0 1 0 0 0,0 0 0 0 0,0 0 0 0 0,0 0 0 0 0,0 0 0 0 0,0 0 0 0 0,-1-1 0 0 0,1 1 0 0 0,-7-13 41 0 0,4 8-77 0 0,2 3 50 0 0,1 0-3 0 0,0 0-1 0 0,-6-3 358 0 0,5 5-266 0 0,0-1-29 0 0,0 0-49 0 0,0 0-10 0 0,-1 0 0 0 0,1 0 14 0 0,-1 1 49 0 0,2 0 7 0 0,-2 0 7 0 0,-2-2 36 0 0,3 2-103 0 0,0-1 0 0 0,0 1 0 0 0,0 0 0 0 0,0-1 0 0 0,0 1 0 0 0,0 0-1 0 0,0 0 1 0 0,0-1 0 0 0,0 1 0 0 0,0 0 0 0 0,-1 0 0 0 0,0 1-23 0 0,-1-1-1 0 0,1 1 0 0 0,0 0 1 0 0,0 0-1 0 0,0 0 1 0 0,0 0-1 0 0,0 0 1 0 0,0 0-1 0 0,0 0 0 0 0,-2 3 1 0 0,4-3 65 0 0,-8 1 46 0 0,3-1-3 0 0,-8 0-95 0 0,11-1 8 0 0,1 0-3 0 0,-1 0-1 0 0,0 1 1 0 0,1-1 0 0 0,-1 0-1 0 0,0 1 1 0 0,1-1 0 0 0,-1 1-1 0 0,0-1 1 0 0,1 1 0 0 0,-1 0-1 0 0,-1 1 1 0 0,2-2-17 0 0,0 1 3 0 0,1-1 0 0 0,-1 0 0 0 0,1 0 0 0 0,-1 0 0 0 0,1 0 0 0 0,-1 0 0 0 0,1 0 0 0 0,-1-1 0 0 0,1 1 1 0 0,-1 0-1 0 0,1 0 0 0 0,-1 0 0 0 0,1 0 0 0 0,-1-1 0 0 0,1 1 0 0 0,0 0 0 0 0,-1 0 0 0 0,1-1 0 0 0,-1 1 0 0 0,1 0 0 0 0,0-1 0 0 0,-1 1 0 0 0,1 0 0 0 0,0-1 0 0 0,-1 0 0 0 0,-10-13-283 0 0,9 11 269 0 0,-9-8 71 0 0,7 8-37 0 0,1 0 1 0 0,-1 0-1 0 0,1-1 1 0 0,0 1-1 0 0,1-1 1 0 0,-4-3-1 0 0,6 5 37 0 0,-2 0 21 0 0,-4-3-58 0 0,5 4-11 0 0,-1 0 11 0 0,2 1 31 0 0,-1-1-20 0 0,0 1 31 0 0,-11-2 36 0 0,9 2-78 0 0,-1 0 1 0 0,1 0-1 0 0,0-1 1 0 0,0 1-1 0 0,0-1 1 0 0,0 0-1 0 0,0 0 1 0 0,-6-2-1 0 0,3 0-150 0 0,6 3 85 0 0,-1-1-185 0 0,0 1 143 0 0,0-1 16 0 0,0 0 64 0 0,0 0 16 0 0,0 0 11 0 0,0 0 32 0 0,0 0-33 0 0,0 0-10 0 0,0 0 0 0 0,0-1 0 0 0,0 1 0 0 0,0 0 0 0 0,0 0 0 0 0,-23-42-138 0 0,24 41 95 0 0,-1 1 22 0 0,1-1-22 0 0,-1-1-22 0 0,0 0 0 0 0,1 0 0 0 0,-1 0 1 0 0,1 0-1 0 0,0 0 0 0 0,0 0 0 0 0,0-1 0 0 0,1 1 1 0 0,0-4-1 0 0,-1 7-2 0 0,9-22-1325 0 0,-7 19 1365 0 0,0-1 0 0 0,-1 0 0 0 0,0 1 0 0 0,0-1 0 0 0,0 0 0 0 0,0 0 0 0 0,-1 0 0 0 0,1 0 0 0 0,-1 0 0 0 0,0 0 0 0 0,0 0 0 0 0,-1-6 0 0 0,-2-8-201 0 0,-7-26 0 0 0,4 24 171 0 0,-5-23 75 0 0,6 28-10 0 0,1 0 0 0 0,1 0 0 0 0,0-1 1 0 0,-1-25-1 0 0,7-31-76 0 0,0-19-3 0 0,-3 90 93 0 0,0 0 0 0 0,0 0 0 0 0,0 0 0 0 0,0 0 0 0 0,0 0 0 0 0,0 0 0 0 0,0 0 0 0 0,0 0-1 0 0,-1 1 1 0 0,1-1 0 0 0,-1 0 0 0 0,1 0 0 0 0,0 0 0 0 0,-1 0 0 0 0,1 0 0 0 0,-1 1 0 0 0,0-1 0 0 0,1 0 0 0 0,-1 0 0 0 0,0 1 0 0 0,1-1-1 0 0,-1 0 1 0 0,0 1 0 0 0,-1-1 0 0 0,2 0-10 0 0,-1 1 1 0 0,1 0-1 0 0,0 0 0 0 0,0 0 0 0 0,-1 0 1 0 0,1 0-1 0 0,0 0 0 0 0,-1 0 0 0 0,1 0 1 0 0,0 1-1 0 0,-1-1 0 0 0,1 0 0 0 0,0 0 1 0 0,-1 0-1 0 0,1 0 0 0 0,0 0 0 0 0,-1 0 1 0 0,1 1-1 0 0,0-1 0 0 0,0 0 0 0 0,-1 0 0 0 0,1 0 1 0 0,0 1-1 0 0,0-1 0 0 0,-1 0 0 0 0,1 1-10 0 0,-1 1 0 0 0,0-1 0 0 0,1 0 0 0 0,-1 0 0 0 0,1 0 0 0 0,-1 0 0 0 0,1 0 0 0 0,0 0 0 0 0,0 1 0 0 0,-1 1 0 0 0,-6 101-3749 0 0,2-21 3870 0 0,-1-70 3177 0 0,6-13-3280 0 0,-1 0 0 0 0,1 0 0 0 0,0 0 0 0 0,0 0 0 0 0,0 0 0 0 0,-1 0 0 0 0,1 0 0 0 0,0 0 0 0 0,0 0 0 0 0,0 0 0 0 0,0 0 0 0 0,-1 0 0 0 0,1 0 0 0 0,0 0-1 0 0,0 0 1 0 0,0 0 0 0 0,-1 0 0 0 0,1 0 0 0 0,0 0 0 0 0,0 0 0 0 0,0 0 0 0 0,-1 0 0 0 0,1 0 0 0 0,0 0 0 0 0,0 0 0 0 0,0-1 0 0 0,0 1 0 0 0,-1 0 0 0 0,1 0 0 0 0,0 0 0 0 0,0 0 0 0 0,0 0 0 0 0,0-1-1 0 0,0 1 1 0 0,0 0 0 0 0,-1 0 0 0 0,1 0 0 0 0,0 0 0 0 0,0-1 0 0 0,0 1 0 0 0,0 0 0 0 0,0 0 0 0 0,0 0 0 0 0,0-1 0 0 0,0 1 0 0 0,0 0 0 0 0,0 0 0 0 0,0 0 0 0 0,0-1 0 0 0,0 1 0 0 0,0 0 0 0 0,-3-14-117 0 0,0 0 0 0 0,0-1 1 0 0,2 1-1 0 0,0 0 1 0 0,0-1-1 0 0,4-26 0 0 0,-1-6 1198 0 0,-4 48-909 0 0,0 0 0 0 0,-1 0 0 0 0,2 0 0 0 0,-1 0 0 0 0,0 0 0 0 0,0 0 1 0 0,-2 2-1 0 0,-4 5-280 0 0,0 1 1 0 0,1 0-1 0 0,0 0 0 0 0,0 1 1 0 0,1 0-1 0 0,-7 17 1 0 0,11-24-887 0 0,0 1 801 0 0,1 0 0 0 0,0-1 0 0 0,0 1 0 0 0,0 0 1 0 0,-1 7 184 0 0,-2-13 72 0 0,3 1-94 0 0,-1-2-75 0 0,0-5-6 0 0,2 1 77 0 0,1 6 4 0 0,-1 0-33 0 0,0 0 22 0 0,0 0-22 0 0,0 0 32 0 0,0-1 11 0 0,0 1-10 0 0,0 0-57 0 0,0-1-704 0 0,0 1 715 0 0,0 0 0 0 0,0 0 0 0 0,1 0 0 0 0,-1 0 0 0 0,0 0 0 0 0,1 0 0 0 0,-1 0 0 0 0,0 0 0 0 0,1 0 0 0 0,0 0 0 0 0,-1 0 0 0 0,1 0 0 0 0,-1 0 0 0 0,1 0 0 0 0,2-1 0 0 0,12-15-573 0 0,-15 17 409 0 0,8-8 30 0 0,0-1 90 0 0,1 1 1 0 0,-1 1-1 0 0,1-1 0 0 0,19-11 1 0 0,-24 17 66 0 0,0-1-1 0 0,0-1 1 0 0,0 1-1 0 0,0 0 1 0 0,0-1-1 0 0,-1 0 1 0 0,1 0 0 0 0,-1 0-1 0 0,0 0 1 0 0,-1-1-1 0 0,4-5 1 0 0,2-8 12 0 0,11-30 0 0 0,-10 22 25 0 0,12-33 318 0 0,9-24 212 0 0,31-53-470 0 0,-52 117 39 0 0,0 0 0 0 0,-2-1-1 0 0,0 0 1 0 0,-1 0 0 0 0,4-26-1 0 0,-7 28 38 0 0,-1 8 39 0 0,0-1-1 0 0,0-14 2555 0 0,-7 46-2751 0 0,-29 147-817 0 0,13-53 54 0 0,14-76 906 0 0,2 1-1 0 0,1 48 1 0 0,4-66-107 0 0,-2 41 215 0 0,1-6 289 0 0,-8 59-1 0 0,1-6-329 0 0,8-99-205 0 0,0 1 0 0 0,1-1 0 0 0,0 0 0 0 0,1 0 0 0 0,0 0-1 0 0,4 12 1 0 0,6 31-31 0 0,-5-6-14 0 0,-3-26-3 0 0,2 44 648 0 0,-7-66-559 0 0,-1 0-1 0 0,1-1 1 0 0,0 1-1 0 0,0 0 0 0 0,0-1 1 0 0,-1 1-1 0 0,1-1 1 0 0,0 0-1 0 0,0 1 1 0 0,0-1-1 0 0,0 0 1 0 0,0 0-1 0 0,0 1 0 0 0,0-1 1 0 0,1 0-1 0 0,-1 0 1 0 0,0 0-1 0 0,0 0 1 0 0,1 0-1 0 0,-1 0 1 0 0,0-1-1 0 0,1 1 1 0 0,-1 0-1 0 0,1 0 0 0 0,-1-2 1 0 0,-9-33-773 0 0,9 30 860 0 0,-3-28-194 0 0,1 0 0 0 0,1 0 0 0 0,5-57 0 0 0,-1-20-61 0 0,-3 70 144 0 0,-6-97-296 0 0,2 107 391 0 0,3 26-100 0 0,1 1-1 0 0,0-1 1 0 0,1 1-1 0 0,-1-1 1 0 0,1 1-1 0 0,-1-1 1 0 0,1 0-1 0 0,1 1 1 0 0,0-9-1 0 0,6-12-92 0 0,1 1-1 0 0,16-38 0 0 0,9-26 138 0 0,-14 37-94 0 0,-11 34-189 0 0,-7 16 119 0 0,0 1-1 0 0,-1-1 1 0 0,1 0-1 0 0,-1 0 1 0 0,1 0-1 0 0,-1 0 1 0 0,0 0-1 0 0,1 0 0 0 0,-1 0 1 0 0,0 0-1 0 0,0 0 1 0 0,0 0-1 0 0,1-2 1 0 0,6 42-36 0 0,-6-2 656 0 0,-2 0-1 0 0,-10 70 1 0 0,1-21-177 0 0,4-13-47 0 0,3 1 0 0 0,8 80-1 0 0,0-101-207 0 0,5 54 122 0 0,-6-65-93 0 0,-2 46 0 0 0,-3-72-98 0 0,1-12-23 0 0,0 0-1 0 0,0 1 0 0 0,0-1 1 0 0,0 0-1 0 0,1 0 0 0 0,-1 0 1 0 0,1 0-1 0 0,0 0 0 0 0,1 0 1 0 0,1 4-1 0 0,-3-7-16 0 0,1 0 0 0 0,0 0-1 0 0,0 0 1 0 0,-1-1 0 0 0,1 1-1 0 0,0 0 1 0 0,0 0 0 0 0,0-1 0 0 0,0 1-1 0 0,0-1 1 0 0,0 1 0 0 0,0-1-1 0 0,0 1 1 0 0,0-1 0 0 0,1 0 0 0 0,-1 0-1 0 0,0 1 1 0 0,0-1 0 0 0,0 0 0 0 0,0 0-1 0 0,0 0 1 0 0,1 0 0 0 0,-1 0-1 0 0,0 0 1 0 0,0-1 0 0 0,1 1 0 0 0,2-1-47 0 0,-1 1 0 0 0,0-1 0 0 0,0 1 1 0 0,0-1-1 0 0,0 0 0 0 0,0 0 1 0 0,-1-1-1 0 0,6-2 0 0 0,-7 3 66 0 0,0 0 0 0 0,0-1 0 0 0,0 1 0 0 0,0 0 0 0 0,0-1-1 0 0,0 1 1 0 0,-1-1 0 0 0,1 1 0 0 0,0-1 0 0 0,-1 1 0 0 0,1-1 0 0 0,-1 1-1 0 0,0-1 1 0 0,0 0 0 0 0,0 1 0 0 0,1-1 0 0 0,-2-2 0 0 0,-2-32 259 0 0,2 25-136 0 0,-5-217 107 0 0,7 93 498 0 0,-10-35 219 0 0,13 65-689 0 0,0 56-236 0 0,-4 13 127 0 0,-1 20-80 0 0,3-24-1 0 0,1 48-261 0 0,6 14 6 0 0,-5-13 245 0 0,1 9 21 0 0,0 0 0 0 0,-1 1 0 0 0,-1-1 0 0 0,1 36-1 0 0,-3-35-86 0 0,1 56 81 0 0,-2-43-11 0 0,5 37 0 0 0,5 96 5 0 0,-6-66-24 0 0,-2-33-20 0 0,-1-29 0 0 0,10 69 0 0 0,-10-105 0 0 0,-1 1-13 0 0,1-2-40 0 0,-1 2 27 0 0,0-2-22 0 0,0 2 24 0 0,0-2-24 0 0,1 6 19 0 0,3 2-508 0 0,-4-8 483 0 0,3-2-1291 0 0,-2 1 1276 0 0,-1 0 0 0 0,1 1 0 0 0,-1-1 1 0 0,1 0-1 0 0,-1 1 0 0 0,0-1 0 0 0,1 0 0 0 0,-1 0 0 0 0,0 1 1 0 0,1-1-1 0 0,-1 0 0 0 0,0 0 0 0 0,0 0 0 0 0,0-1 1 0 0,3-16 61 0 0,2-112 204 0 0,0 0-98 0 0,3-120 347 0 0,-7 210 1431 0 0,5 152-2200 0 0,1 0 275 0 0,-7-57 172 0 0,14 93 0 0 0,-6-108-417 0 0,-5-25 79 0 0,0 0-1 0 0,-1 1 0 0 0,1 18 0 0 0,-3-22 362 0 0,0-12-94 0 0,0 0 1 0 0,1 14-542 0 0,1-19-746 0 0,3-42 1249 0 0,-2-51 0 0 0,0-3-9 0 0,9-41 202 0 0,-15 110 898 0 0,11 53-1580 0 0,-3 8 552 0 0,-1 0 1 0 0,-1 0-1 0 0,-2 48 0 0 0,0 3-95 0 0,2-39-3 0 0,1 67-464 0 0,-4-108 394 0 0,6-5-2260 0 0,-6 4 2333 0 0,0 1-1 0 0,1-1 1 0 0,-1 0-1 0 0,0 1 1 0 0,0-1-1 0 0,1 1 1 0 0,-1-1-1 0 0,0 0 1 0 0,0 0-1 0 0,0 0 1 0 0,2-19-448 0 0,-2 16 418 0 0,7-106 69 0 0,10-79 47 0 0,-14 171 2960 0 0,6 33-2937 0 0,-3 5-238 0 0,-1 1-1 0 0,0-1 1 0 0,-2 1 0 0 0,2 33-1 0 0,-4-35-85 0 0,1 6-45 0 0,-2-11 229 0 0,2 0 0 0 0,-1 0-1 0 0,6 18 1 0 0,-7-32-38 0 0,1-4-1281 0 0,0 2 1233 0 0,0-1 1 0 0,-1 1-1 0 0,0 0 1 0 0,1-4-1 0 0,-1 5 67 0 0,6-111-19 0 0,2-12 170 0 0,-8 141 3955 0 0,5 17-3747 0 0,0 2-695 0 0,-3 18-316 0 0,-1-29 15 0 0,6 46 1 0 0,2-96-3025 0 0,0-68 4127 0 0,7-32 2030 0 0,-16 171 1331 0 0,1-32-3903 0 0,0 0 0 0 0,1 0 0 0 0,0 1 0 0 0,1-1 0 0 0,7 20 0 0 0,-10-34 36 0 0,0 0 0 0 0,1 1 0 0 0,-1-1 0 0 0,0 0 0 0 0,0 0 0 0 0,0 1 0 0 0,0-1 1 0 0,13-4-4472 0 0,-4-17 4105 0 0,-7 6 418 0 0,0 8 51 0 0,-1 0 0 0 0,1 0 1 0 0,3-8 386 0 0,-4 17-348 0 0,0 0 0 0 0,0 0 0 0 0,0-1 0 0 0,0 1 0 0 0,0 0-1 0 0,-1 0 1 0 0,1 0 0 0 0,-1 0 0 0 0,1 0 0 0 0,-1 0 0 0 0,1 4 0 0 0,-1-3-43 0 0,3 21 90 0 0,-2-15 478 0 0,0-1-1 0 0,1 0 1 0 0,2 11 0 0 0,-4-19-576 0 0,10-12-1727 0 0,-2-23 1394 0 0,-7 27 405 0 0,1 0 0 0 0,4-13 821 0 0,-5 23-706 0 0,0 0 0 0 0,1 0 0 0 0,-1 0 0 0 0,0 0 0 0 0,-1 0 0 0 0,1 0 0 0 0,0 1 0 0 0,0 3 0 0 0,-1-5-136 0 0,5 20 61 0 0,-4-13-96 0 0,1 0-1 0 0,0-1 1 0 0,0 1 0 0 0,0-1-1 0 0,1 0 1 0 0,0 1-1 0 0,8 11 1 0 0,-11-19-43 0 0,0 1 0 0 0,0-1 0 0 0,1 0 1 0 0,-1 1-1 0 0,0-1 0 0 0,0 0 0 0 0,1 0 0 0 0,-1 1 0 0 0,0-1 0 0 0,1 0 1 0 0,-1 1-1 0 0,0-1 0 0 0,1 0 0 0 0,-1 0 0 0 0,1 0 0 0 0,-1 0 1 0 0,0 1-1 0 0,1-1 0 0 0,-1 0 0 0 0,0 0 0 0 0,1 0 0 0 0,-1 0 1 0 0,1 0-1 0 0,-1 0 0 0 0,1 0 0 0 0,-1 0 0 0 0,0 0 0 0 0,1 0 0 0 0,-1 0 1 0 0,1 0-1 0 0,-1 0 0 0 0,1-1 0 0 0,0 1-67 0 0,0-1-1 0 0,0 0 1 0 0,-1 0-1 0 0,1 1 1 0 0,0-1-1 0 0,0 0 1 0 0,0 0 0 0 0,-1 0-1 0 0,1 0 1 0 0,-1 0-1 0 0,2-2 1 0 0,8-28-678 0 0,-5 1 728 0 0,-3 16 126 0 0,0 1 0 0 0,6-17 1709 0 0,-7 32-1492 0 0,0 0 0 0 0,0 0 0 0 0,-1 1 1 0 0,1-1-1 0 0,-1 0 0 0 0,1 5 0 0 0,-1-2-224 0 0,9 44-46 0 0,-6-30-13 0 0,8 31-1 0 0,-11-50-29 0 0,0 0 0 0 0,0 0 0 0 0,0 0-1 0 0,0 1 1 0 0,0-1 0 0 0,0 0 0 0 0,0 0-1 0 0,0 0 1 0 0,0 0 0 0 0,0 1 0 0 0,0-1-1 0 0,0 0 1 0 0,0 0 0 0 0,0 0 0 0 0,0 0 0 0 0,1 0-1 0 0,-1 0 1 0 0,0 1 0 0 0,0-1 0 0 0,0 0-1 0 0,0 0 1 0 0,0 0 0 0 0,0 0 0 0 0,0 0-1 0 0,1 0 1 0 0,-1 0 0 0 0,0 0 0 0 0,0 1-1 0 0,0-1 1 0 0,0 0 0 0 0,0 0 0 0 0,1 0 0 0 0,-1 0-1 0 0,0 0 1 0 0,0 0 0 0 0,0 0 0 0 0,0 0-1 0 0,0 0 1 0 0,1 0 0 0 0,-1 0 0 0 0,0 0-1 0 0,0 0 1 0 0,0 0 0 0 0,0 0 0 0 0,1 0 0 0 0,-1 0-1 0 0,0 0 1 0 0,6-9-920 0 0,3-11 131 0 0,0-9 717 0 0,13-36 3744 0 0,-20 85-1370 0 0,1 8-2290 0 0,-2-15-10 0 0,0 0 1 0 0,1 0-1 0 0,0-1 1 0 0,5 15-1 0 0,-7-27-3 0 0,0 1 0 0 0,0-1 0 0 0,0 0 0 0 0,0 0 0 0 0,0 0 0 0 0,0 1 0 0 0,0-1-1 0 0,0 0 1 0 0,0 0 0 0 0,1 0 0 0 0,-1 1 0 0 0,0-1 0 0 0,0 0 0 0 0,0 0 0 0 0,0 0 0 0 0,0 0-1 0 0,0 1 1 0 0,1-1 0 0 0,-1 0 0 0 0,0 0 0 0 0,0 0 0 0 0,0 0 0 0 0,0 0 0 0 0,1 0 0 0 0,-1 1 0 0 0,0-1-1 0 0,0 0 1 0 0,0 0 0 0 0,1 0 0 0 0,-1 0 0 0 0,0 0 0 0 0,0 0 0 0 0,0 0 0 0 0,1 0 0 0 0,-1 0 0 0 0,0 0-1 0 0,0 0 1 0 0,0 0 0 0 0,1 0 0 0 0,-1 0 0 0 0,7-8-1110 0 0,2-13 105 0 0,-3-5 1085 0 0,-2 0 0 0 0,-1 0 0 0 0,-1 0 0 0 0,-2-37 0 0 0,0 44 2417 0 0,10 22-2854 0 0,-6 0 401 0 0,0 0 0 0 0,-1 1 1 0 0,0 0-1 0 0,1 0 0 0 0,-2 0 0 0 0,1 0 0 0 0,0 0 1 0 0,-1 0-1 0 0,0 1 0 0 0,3 5 0 0 0,1 8 96 0 0,6 26 0 0 0,-3-7-51 0 0,-9-35-69 0 0,0-2 7 0 0,0 1 0 0 0,0 0 0 0 0,0 0 0 0 0,0 0 0 0 0,1 0 0 0 0,-1 0 0 0 0,0-1 0 0 0,0 1 0 0 0,1 0 0 0 0,-1 0 0 0 0,0 0 0 0 0,1-1 0 0 0,-1 1 0 0 0,1 0 0 0 0,-1 0 0 0 0,1-1 1 0 0,0 2-1 0 0,0-1-55 0 0,1 3-650 0 0,-2-3 645 0 0,1-2-259 0 0,-1 1 272 0 0,0 0 0 0 0,1-1-1 0 0,-1 1 1 0 0,1 0 0 0 0,-1-1 0 0 0,0 1-1 0 0,1 0 1 0 0,-1-1 0 0 0,0 1 0 0 0,1 0-1 0 0,-1-1 1 0 0,0 1 0 0 0,0-1 0 0 0,1 1-1 0 0,-1-1 1 0 0,0 1 0 0 0,0-1 0 0 0,0 1-1 0 0,0-1 1 0 0,1 1 0 0 0,-1-1 0 0 0,0 1-1 0 0,0-1 1 0 0,2-17-183 0 0,-2 15 154 0 0,9-154 61 0 0,-8 136 1826 0 0,6 1-1808 0 0,-6 18-42 0 0,0 0 32 0 0,0 1 11 0 0,0 0 11 0 0,0 1 8 0 0,0 0 0 0 0,0 0 1 0 0,0 0-1 0 0,0 1 0 0 0,0-1 1 0 0,0 0-1 0 0,0 0 0 0 0,-1 0 0 0 0,1 1 1 0 0,0-1-1 0 0,0 0 0 0 0,0 1 1 0 0,0-1-1 0 0,-1 1 0 0 0,1-1 0 0 0,0 1 1 0 0,0-1-1 0 0,-1 1 0 0 0,1-1 0 0 0,0 1 1 0 0,-1 0-1 0 0,1-1 0 0 0,-1 1 1 0 0,1 1-1 0 0,13 18 256 0 0,-10-10-188 0 0,-1-1-1 0 0,0 1 0 0 0,0 0 0 0 0,-1 0 1 0 0,-1 0-1 0 0,2 20 0 0 0,-2-14 19 0 0,0 0 0 0 0,2 0 0 0 0,4 18 0 0 0,-6-33-105 0 0,0 1 0 0 0,1 1-54 0 0,2 12-457 0 0,-4-15 540 0 0,1-2-726 0 0,0 0 576 0 0,0-1 0 0 0,-1 1 0 0 0,0 0 0 0 0,1 0 0 0 0,-1-1 0 0 0,0-2 0 0 0,10-198 657 0 0,-9 192-493 0 0,-1 0 0 0 0,2 1 0 0 0,-1-1 0 0 0,1 0 0 0 0,1 1 0 0 0,0-1 0 0 0,5-10 0 0 0,60-127 309 0 0,-63 138-342 0 0,5-10 113 0 0,11-36 0 0 0,-12 3 2688 0 0,-2 26-2888 0 0,1 1 1 0 0,2 0-1 0 0,19-37 1 0 0,-10 21-245 0 0,-15 35 321 0 0,0 0 0 0 0,0 0 0 0 0,7-8 0 0 0,-7 10 0 0 0,0 0 0 0 0,0 0 0 0 0,-1-1 0 0 0,1 1 0 0 0,-1-1 0 0 0,3-9 0 0 0,-1-4 115 0 0,3-29 0 0 0,4-14-193 0 0,-5 24 100 0 0,-7 38 84 0 0,2-18 802 0 0,-2 17-849 0 0,0 1 7 0 0,0-2 605 0 0,-1 3-631 0 0,-1 1 1 0 0,1 0-1 0 0,0-1 0 0 0,0 1 1 0 0,0 0-1 0 0,0 0 0 0 0,0 0 1 0 0,-1 2-1 0 0,-1 8-83 0 0,0-1 0 0 0,0 1 0 0 0,1-1 0 0 0,1 1-1 0 0,0 0 1 0 0,0 0 0 0 0,1 0 0 0 0,1 0 0 0 0,3 21 0 0 0,-3-18 113 0 0,0 0 0 0 0,-2 0 0 0 0,0 0 0 0 0,-1 0 0 0 0,0 0 0 0 0,-1 0 0 0 0,-6 17 0 0 0,2-7 68 0 0,-4 34 0 0 0,4-15 63 0 0,-20 72 0 0 0,6-36-59 0 0,-33 189-254 0 0,41-204 87 0 0,7-38 2 0 0,-4 46-1 0 0,10-61-92 0 0,1-1 0 0 0,0 1 0 0 0,5 22 0 0 0,-3-21 84 0 0,-3-12 32 0 0,0 1 12 0 0,-1-2 24 0 0,-7-14-856 0 0,4 1 809 0 0,1-1 0 0 0,0 0 0 0 0,1 0 0 0 0,0 0 0 0 0,1-15 0 0 0,6-72-66 0 0,-2 54 64 0 0,0 5 23 0 0,2-79 1703 0 0,-8 145-1875 0 0,2 19 89 0 0,2 1 0 0 0,2-1 0 0 0,2 0 0 0 0,11 43 0 0 0,-11-53-70 0 0,3 0-1 0 0,0 0 1 0 0,3-1-1 0 0,24 55 1 0 0,-10-29-360 0 0,-20-48 699 0 0,-7-33-1088 0 0,1 11 827 0 0,-19-254-104 0 0,19 251 955 0 0,6 32 11 0 0,20 80-1526 0 0,28 91 722 0 0,-42-160 135 0 0,-10-27-214 0 0,-1-1-117 0 0,0 0 189 0 0,0 0 0 0 0,1 0 0 0 0,-1 0 0 0 0,0 1 1 0 0,0-1-1 0 0,0 0 0 0 0,0 0 0 0 0,1 0 1 0 0,-1 0-1 0 0,0 0 0 0 0,0 0 0 0 0,0 0 0 0 0,0 0 1 0 0,1 0-1 0 0,-1 0 0 0 0,0 0 0 0 0,0 0 0 0 0,0 0 1 0 0,1 0-1 0 0,-1 0 0 0 0,0-1 0 0 0,0 1 0 0 0,0 0 1 0 0,0 0-1 0 0,0 0 0 0 0,1 0 0 0 0,-1 0 0 0 0,0 0 1 0 0,0 0-1 0 0,0 0 0 0 0,0-1 0 0 0,0 1 1 0 0,0 0-1 0 0,1 0 0 0 0,-1 0 0 0 0,0-1 0 0 0,7-4-704 0 0,-5 1 545 0 0,0-1 0 0 0,0 0 1 0 0,0 0-1 0 0,0 0 0 0 0,-1 0 0 0 0,0 0 0 0 0,0-1 1 0 0,0 1-1 0 0,-1-10 0 0 0,1 2 106 0 0,8-94 38 0 0,5-46 465 0 0,-12 140 833 0 0,-1 30 770 0 0,9 240-3082 0 0,-9-236 1830 0 0,0-21-1056 0 0,-1 0 172 0 0,1-1 1 0 0,0 1-1 0 0,0 0 0 0 0,-1-1 1 0 0,1 1-1 0 0,0-1 0 0 0,-1 1 1 0 0,1-1-1 0 0,0 1 0 0 0,-1-1 0 0 0,1 1 1 0 0,-1-1-1 0 0,1 0 0 0 0,-1 1 1 0 0,1-1-1 0 0,-1 0 0 0 0,1 1 1 0 0,-1-1-1 0 0,1-1 0 0 0,7-17-350 0 0,-7 18 445 0 0,16-51 10 0 0,-3 0 0 0 0,14-89 0 0 0,-12 50 1369 0 0,-20 110 504 0 0,-16 181-4052 0 0,14-112 3353 0 0,6-88-1198 0 0,-1 0 0 0 0,1 0 1 0 0,0 0-1 0 0,0 0 0 0 0,0 0 0 0 0,0 0 0 0 0,0 0 0 0 0,0 0 0 0 0,0 0 0 0 0,0 1 0 0 0,0-1 1 0 0,0 0-1 0 0,0 0 0 0 0,0 0 0 0 0,0 0 0 0 0,0 0 0 0 0,0 0 0 0 0,0 0 0 0 0,0 0 1 0 0,0 0-1 0 0,0 1 0 0 0,0-1 0 0 0,0 0 0 0 0,0 0 0 0 0,0 0 0 0 0,0 0 0 0 0,0 0 1 0 0,0 0-1 0 0,0 0 0 0 0,0 1 0 0 0,0-1 0 0 0,0 0 0 0 0,0 0 0 0 0,0 0 0 0 0,0 0 1 0 0,0 0-1 0 0,0 0 0 0 0,0 0 0 0 0,0 0 0 0 0,0 0 0 0 0,0 0 0 0 0,0 1 0 0 0,0-1 1 0 0,1 0-1 0 0,-1 0 0 0 0,0 0 0 0 0,0 0 0 0 0,0 0 0 0 0,0 0 0 0 0,0 0 0 0 0,0 0 0 0 0,0 0 1 0 0,0 0-1 0 0,1 0 0 0 0,-1 0 0 0 0,0 0 0 0 0,0 0 0 0 0,0 0 0 0 0,0 0 0 0 0,0 0 1 0 0,0 0-1 0 0,0 0 0 0 0,0 0 0 0 0,1 0 0 0 0,-1 0 0 0 0,0 0 0 0 0,0 0 0 0 0,0 0 1 0 0,7-9-758 0 0,6-15 364 0 0,12-34 874 0 0,34-121 1 0 0,-40 117 1079 0 0,-25 84-104 0 0,-52 222-1450 0 0,87-285-2342 0 0,-14 14 2299 0 0,-2-1 0 0 0,-1 0 0 0 0,-2-1 0 0 0,12-46 0 0 0,16-43-488 0 0,-32 101 604 0 0,0 0 0 0 0,6-27 0 0 0,-12 38 44 0 0,0-1 0 0 0,1 1 0 0 0,-2 0-1 0 0,1 0 1 0 0,-1 0 0 0 0,0 0 0 0 0,-3-10 0 0 0,-16-41 847 0 0,19 54-949 0 0,-11-27 207 0 0,-7-31-1 0 0,19 60-305 0 0,3 3-281 0 0,0 0 292 0 0,0 0 0 0 0,-1 0 0 0 0,1 0-1 0 0,-1 1 1 0 0,0-1 0 0 0,1 0 0 0 0,-1 1 0 0 0,0 0 0 0 0,3 5 0 0 0,15 34-173 0 0,-11-22 229 0 0,-6-12 27 0 0,0-1 0 0 0,-1 1 0 0 0,1 0-1 0 0,-2 0 1 0 0,1 0 0 0 0,0 10 0 0 0,-1 52-103 0 0,-1-12 290 0 0,3-33-48 0 0,11 46 0 0 0,-15-68-54 0 0,1 0 1 0 0,0 0-1 0 0,-1-1 0 0 0,0 1 1 0 0,0 0-1 0 0,0 0 0 0 0,0 0 0 0 0,0-1 1 0 0,-1 1-1 0 0,1 0 0 0 0,-1-1 0 0 0,0 0 1 0 0,-2 3-1 0 0,-5 10 78 0 0,6-11-165 0 0,0 0 1 0 0,0-1-1 0 0,0 1 0 0 0,0-1 0 0 0,0 1 0 0 0,-6 3 1 0 0,-6 6 117 0 0,5-2 10 0 0,6-6-79 0 0,0-1 0 0 0,0 1 0 0 0,0-1 1 0 0,-1 0-1 0 0,0 0 0 0 0,-10 5 0 0 0,15-8-43 0 0,0-1-1 0 0,-1 0 1 0 0,1 0-1 0 0,0 0 1 0 0,-1 0 0 0 0,1 0-1 0 0,0 0 1 0 0,-1 0-1 0 0,1 0 1 0 0,-1 0 0 0 0,1 0-1 0 0,0 0 1 0 0,-1 0-1 0 0,1 0 1 0 0,0 0-1 0 0,-1 0 1 0 0,1 0 0 0 0,0 0-1 0 0,-1-1 1 0 0,1 1-1 0 0,0 0 1 0 0,0 0 0 0 0,-1 0-1 0 0,1-1 1 0 0,0 1-1 0 0,-1 0 1 0 0,1 0-1 0 0,0-1 1 0 0,0 1 0 0 0,-1 0-1 0 0,1 0 1 0 0,0-1-1 0 0,0 1 1 0 0,0 0-1 0 0,0-1 1 0 0,-1 1 0 0 0,1 0-1 0 0,0-1 1 0 0,0 1-1 0 0,0 0 1 0 0,0-1 0 0 0,0 1-1 0 0,0 0 1 0 0,0-1-1 0 0,-2-17-145 0 0,2 16 116 0 0,1-341-82 0 0,1 329 116 0 0,-2 9-29 0 0,1 0-1 0 0,-1 0 1 0 0,0-1 0 0 0,0 1-1 0 0,-2-10 1 0 0,0 16 167 0 0,1-1-1 0 0,0 1 1 0 0,-1 0-1 0 0,1 0 1 0 0,0 0-1 0 0,-1 0 1 0 0,1 0-1 0 0,0 0 1 0 0,0 1 0 0 0,-1 1-1 0 0,-4 6-132 0 0,1 1 1 0 0,0 0-1 0 0,0 0 0 0 0,-5 21 1 0 0,-9 47-171 0 0,12-44 168 0 0,-12 68 194 0 0,9-45 51 0 0,-25 80 0 0 0,28-119-270 0 0,7-41-1965 0 0,11-135 1179 0 0,-1-44 837 0 0,-9 200-16 0 0,-1 1 0 0 0,0-1 1 0 0,0 1-1 0 0,-1 0 0 0 0,1-1 0 0 0,0 1 0 0 0,0-1 0 0 0,-1 1 0 0 0,0-3 0 0 0,-4 4 526 0 0,-3 7-4 0 0,3-1-604 0 0,1 0-1 0 0,0 1 0 0 0,0-1 0 0 0,1 1 0 0 0,0 0 1 0 0,-3 7-1 0 0,-12 47-869 0 0,14-47 853 0 0,-17 85 637 0 0,12-56 60 0 0,-22 69-1 0 0,28-123-1393 0 0,0-9-124 0 0,1-67 581 0 0,18-166-1 0 0,-10 188 257 0 0,-5 58 83 0 0,-1 2 93 0 0,1-1 0 0 0,-1 0 0 0 0,0 1-1 0 0,-1-9 585 0 0,0 15-572 0 0,0 0 1 0 0,-1 0-1 0 0,1 0 1 0 0,0 0-1 0 0,0 0 0 0 0,0 0 1 0 0,0 1-1 0 0,1-1 0 0 0,-1 0 1 0 0,0 1-1 0 0,0-1 0 0 0,1 0 1 0 0,-1 1-1 0 0,1-1 0 0 0,-1 4 1 0 0,0-3 6 0 0,-39 139-634 0 0,6-17 72 0 0,26-99 467 0 0,3-9-18 0 0,0-1 0 0 0,-8 17-1 0 0,10-50-1382 0 0,3-15 1185 0 0,2 0 0 0 0,2 0 0 0 0,12-52 0 0 0,-10 54 126 0 0,47-221 1095 0 0,-53 347-1620 0 0,16 116 0 0 0,-12-196-250 0 0,-1-15 208 0 0,0-8 229 0 0,-1-8 519 0 0,-1-1 1 0 0,-1 1-1 0 0,0 0 0 0 0,-1-1 1 0 0,-4-16-1 0 0,1-3 321 0 0,-4-56-1 0 0,5 0 0 0 0,14-167-1 0 0,-11 267-50 0 0,0 0-1 0 0,0 0 0 0 0,1 0 1 0 0,2 12-1 0 0,12 41-1209 0 0,-7-28 714 0 0,-1 0-290 0 0,54 271 93 0 0,-64-365 500 0 0,-13-74-1 0 0,-2-48 120 0 0,18 174-324 0 0,2-132 115 0 0,-1 144-129 0 0,-1 0 0 0 0,1 0-1 0 0,0 1 1 0 0,0-1 0 0 0,3 5-1 0 0,0 3-62 0 0,46 159-902 0 0,28 77 451 0 0,-66-225 667 0 0,-12-22-140 0 0,0 0 1 0 0,0 0-1 0 0,0 0 0 0 0,1 0 0 0 0,-1 1 0 0 0,0-1 0 0 0,0 0 1 0 0,0 0-1 0 0,0 0 0 0 0,0 0 0 0 0,0 0 0 0 0,1 0 1 0 0,-1 0-1 0 0,0 0 0 0 0,0 0 0 0 0,0 0 0 0 0,0 0 1 0 0,0 0-1 0 0,0 0 0 0 0,1 0 0 0 0,-1 0 0 0 0,0 0 1 0 0,0 0-1 0 0,0 0 0 0 0,0 0 0 0 0,0 0 0 0 0,1 0 1 0 0,-1 0-1 0 0,0 0 0 0 0,0 0 0 0 0,0 0 0 0 0,0 0 0 0 0,0 0 1 0 0,0 0-1 0 0,1 0 0 0 0,-1 0 0 0 0,0 0 0 0 0,0 0 1 0 0,0-1-1 0 0,0 1 0 0 0,0 0 0 0 0,0 0 0 0 0,0 0 1 0 0,0 0-1 0 0,0 0 0 0 0,1 0 0 0 0,-1 0 0 0 0,0-1 1 0 0,0 1-1 0 0,0 0 0 0 0,0 0 0 0 0,0 0 0 0 0,0 0 0 0 0,0 0 1 0 0,0-1-1 0 0,0 1 0 0 0,0 0 0 0 0,0 0 0 0 0,0 0 1 0 0,0 0-1 0 0,0 0 0 0 0,0 0 0 0 0,0-1 0 0 0,0 1 1 0 0,0 0-1 0 0,0 0 0 0 0,0 0 0 0 0,1-10-1 0 0,-2-11 133 0 0,-1 0 1 0 0,-1 1-1 0 0,-2-1 0 0 0,-11-37 0 0 0,6 25 4 0 0,-22-110 13 0 0,-4-15 548 0 0,33 149-651 0 0,1 3 122 0 0,5 13-72 0 0,35 92-900 0 0,-23-56 123 0 0,2-1 0 0 0,2 0-1 0 0,31 49 1 0 0,-46-87 897 0 0,-6-12 276 0 0,-6-15 369 0 0,-28-55-109 0 0,-38-124 0 0 0,68 187-745 0 0,0 1-1 0 0,0 0 1 0 0,-1 0-1 0 0,-1 1 1 0 0,-12-18-1 0 0,16 27-50 0 0,3 2-18 0 0,-1 0-1 0 0,1 0 0 0 0,-1 0 1 0 0,1 0-1 0 0,0 0 0 0 0,0-1 1 0 0,0 1-1 0 0,0 0 0 0 0,0-1 0 0 0,0-2 382 0 0,9 4-1258 0 0,-4 3 939 0 0,1 0 0 0 0,-1 0-1 0 0,0 0 1 0 0,0 1-1 0 0,0 0 1 0 0,0-1-1 0 0,0 1 1 0 0,0 1 0 0 0,-1-1-1 0 0,1 0 1 0 0,-1 1-1 0 0,3 4 1 0 0,5 8 6 0 0,15 29 1 0 0,-8-13-4 0 0,67 126 509 0 0,-41-57-136 0 0,-40-92-372 0 0,1 0 11 0 0,-1 1 0 0 0,0 0 0 0 0,5 18 0 0 0,-9-23 44 0 0,0 0-56 0 0,4 16 78 0 0,-4-21-12 0 0</inkml:trace>
</inkml:ink>
</file>

<file path=ppt/ink/ink7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9:58.293"/>
    </inkml:context>
    <inkml:brush xml:id="br0">
      <inkml:brushProperty name="width" value="0.025" units="cm"/>
      <inkml:brushProperty name="height" value="0.025" units="cm"/>
      <inkml:brushProperty name="color" value="#FF7C80"/>
    </inkml:brush>
  </inkml:definitions>
  <inkml:trace contextRef="#ctx0" brushRef="#br0">25 20 8407 0 0,'0'0'758'0'0,"-10"9"9714"0"0,6-6-10216 0 0,2 3-295 0 0,0-1 1 0 0,1 1 0 0 0,-1 0-1 0 0,1 0 1 0 0,0 0 0 0 0,0 0-1 0 0,1 0 1 0 0,0 0 0 0 0,0 0 0 0 0,1 7-1 0 0,0-10-3 0 0,-1 1-1 0 0,1-1 1 0 0,0 0 0 0 0,0 0-1 0 0,0 1 1 0 0,1-1-1 0 0,-1 0 1 0 0,1 0 0 0 0,-1 0-1 0 0,1 0 1 0 0,0-1-1 0 0,0 1 1 0 0,0 0 0 0 0,1-1-1 0 0,-1 1 1 0 0,1-1-1 0 0,-1 0 1 0 0,1 0 0 0 0,4 3-1 0 0,-6-4 29 0 0,1-1 1 0 0,-1 1-1 0 0,0-1 0 0 0,1 1 0 0 0,-1-1 0 0 0,0 1 0 0 0,0-1 0 0 0,1 0 1 0 0,-1 0-1 0 0,1 0 0 0 0,-1 0 0 0 0,0 0 0 0 0,1 0 0 0 0,-1 0 1 0 0,0 0-1 0 0,1 0 0 0 0,-1-1 0 0 0,0 1 0 0 0,3-1 0 0 0,-2 0 12 0 0,0-1 0 0 0,0 1-1 0 0,0 0 1 0 0,0-1-1 0 0,0 1 1 0 0,0-1 0 0 0,-1 0-1 0 0,1 1 1 0 0,-1-1-1 0 0,3-3 1 0 0,-2 1 31 0 0,1 0 0 0 0,-1 0 0 0 0,0 1-1 0 0,-1-1 1 0 0,1 0 0 0 0,-1-1 0 0 0,0 1 0 0 0,0 0 0 0 0,0 0 0 0 0,0 0-1 0 0,-1-1 1 0 0,0-5 0 0 0,0 5 116 0 0,-1 0-1 0 0,0 0 0 0 0,0 0 1 0 0,-1 0-1 0 0,1 1 1 0 0,-1-1-1 0 0,0 0 1 0 0,-1 1-1 0 0,1-1 0 0 0,-1 1 1 0 0,-3-4-1 0 0,5 5-21 0 0,-2 1 1 0 0,1 0-1 0 0,0 0 0 0 0,0 0 0 0 0,-1 0 1 0 0,1 0-1 0 0,-1 1 0 0 0,1-1 0 0 0,-1 1 0 0 0,0 0 1 0 0,0 0-1 0 0,0-1 0 0 0,1 2 0 0 0,-1-1 0 0 0,0 0 1 0 0,0 1-1 0 0,0-1 0 0 0,0 1 0 0 0,-6 0 0 0 0,4 0-1315 0 0,1 1-4006 0 0,-2 0-1897 0 0</inkml:trace>
</inkml:ink>
</file>

<file path=ppt/ink/ink7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9:59.736"/>
    </inkml:context>
    <inkml:brush xml:id="br0">
      <inkml:brushProperty name="width" value="0.025" units="cm"/>
      <inkml:brushProperty name="height" value="0.025" units="cm"/>
      <inkml:brushProperty name="color" value="#FF7C80"/>
    </inkml:brush>
  </inkml:definitions>
  <inkml:trace contextRef="#ctx0" brushRef="#br0">1 112 8983 0 0,'0'0'808'0'0,"0"-22"3448"0"0,0 18-4091 0 0,-1 0-1 0 0,1 0 1 0 0,0 0-1 0 0,0 0 1 0 0,1 1-1 0 0,-1-1 1 0 0,1 0-1 0 0,0 0 1 0 0,0 0-1 0 0,0 0 0 0 0,0 1 1 0 0,1-1-1 0 0,0 0 1 0 0,-1 1-1 0 0,1-1 1 0 0,5-5-1 0 0,-6 8-86 0 0,1-1-1 0 0,-1 0 0 0 0,1 1 1 0 0,-1-1-1 0 0,1 1 0 0 0,0 0 1 0 0,0-1-1 0 0,0 1 1 0 0,0 0-1 0 0,0 0 0 0 0,0 0 1 0 0,0 0-1 0 0,0 1 0 0 0,0-1 1 0 0,0 1-1 0 0,0-1 1 0 0,0 1-1 0 0,1-1 0 0 0,-1 1 1 0 0,0 0-1 0 0,0 0 0 0 0,1 0 1 0 0,-1 1-1 0 0,0-1 1 0 0,0 0-1 0 0,0 1 0 0 0,0 0 1 0 0,1-1-1 0 0,-1 1 0 0 0,0 0 1 0 0,2 1-1 0 0,-1 0-8 0 0,0 0 1 0 0,0 0-1 0 0,-1 0 0 0 0,1 1 1 0 0,-1-1-1 0 0,1 1 0 0 0,-1 0 0 0 0,0-1 1 0 0,0 1-1 0 0,0 0 0 0 0,0 0 0 0 0,-1 0 1 0 0,1 0-1 0 0,-1 1 0 0 0,0-1 1 0 0,2 5-1 0 0,-2-4 15 0 0,0 0 0 0 0,0 0 1 0 0,-1 0-1 0 0,1 0 0 0 0,-1-1 0 0 0,0 1 1 0 0,0 0-1 0 0,0 0 0 0 0,-1 0 0 0 0,1 0 1 0 0,-1 0-1 0 0,0-1 0 0 0,0 1 0 0 0,-2 5 0 0 0,1-6 70 0 0,-1 3 221 0 0,1-1-1 0 0,-1 0 0 0 0,-1 0 0 0 0,-5 7 0 0 0,8-11-257 0 0,-1 1-1 0 0,0-1 0 0 0,0 1 1 0 0,0-1-1 0 0,0 0 0 0 0,0 0 0 0 0,0 0 1 0 0,0 0-1 0 0,0 0 0 0 0,-1 0 1 0 0,1-1-1 0 0,0 1 0 0 0,0-1 0 0 0,-4 1 1 0 0,-11 0-242 0 0,9-1-7239 0 0</inkml:trace>
</inkml:ink>
</file>

<file path=ppt/ink/ink7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00.785"/>
    </inkml:context>
    <inkml:brush xml:id="br0">
      <inkml:brushProperty name="width" value="0.025" units="cm"/>
      <inkml:brushProperty name="height" value="0.025" units="cm"/>
      <inkml:brushProperty name="color" value="#FF7C80"/>
    </inkml:brush>
  </inkml:definitions>
  <inkml:trace contextRef="#ctx0" brushRef="#br0">13 136 9383 0 0,'0'0'8360'0'0,"11"19"-8032"0"0,-10-17-321 0 0,1 0 0 0 0,0 0 0 0 0,-1 0 0 0 0,1 0 0 0 0,0-1-1 0 0,0 1 1 0 0,0 0 0 0 0,1-1 0 0 0,-1 0 0 0 0,0 1 0 0 0,0-1 0 0 0,1 0-1 0 0,-1 0 1 0 0,1 0 0 0 0,-1 0 0 0 0,1-1 0 0 0,-1 1 0 0 0,1-1 0 0 0,0 1 0 0 0,-1-1-1 0 0,1 0 1 0 0,-1 0 0 0 0,1 0 0 0 0,0-1 0 0 0,3 0 0 0 0,0 0-14 0 0,1 0 0 0 0,0-1 1 0 0,-1 1-1 0 0,1-2 0 0 0,-1 1 1 0 0,1-1-1 0 0,-1 0 1 0 0,10-7-1 0 0,-13 9 70 0 0,-1-1 0 0 0,0 0 0 0 0,-1 0 0 0 0,1 0 0 0 0,0 0 0 0 0,-1 0 0 0 0,1 0 0 0 0,-1 0 0 0 0,1 0 0 0 0,-1-1 0 0 0,0 1 0 0 0,0-1 0 0 0,0 1 0 0 0,0-1 0 0 0,-1 1 0 0 0,1-1 0 0 0,-1 1 0 0 0,1-1 0 0 0,-1 0 0 0 0,0 1 0 0 0,0-1 0 0 0,0 0 0 0 0,0 1 0 0 0,-1-1 0 0 0,1 0 0 0 0,-1 1 0 0 0,1-1 0 0 0,-3-4 0 0 0,1 1 251 0 0,-1 1 1 0 0,1-1-1 0 0,-1 1 1 0 0,0-1-1 0 0,0 1 1 0 0,-1 0-1 0 0,0 0 1 0 0,0 1 0 0 0,0-1-1 0 0,0 1 1 0 0,-8-7-1 0 0,8 9-184 0 0,1 1 1 0 0,-1-1-1 0 0,1 1 0 0 0,-1-1 1 0 0,0 1-1 0 0,1 0 0 0 0,-1 0 1 0 0,0 1-1 0 0,0-1 0 0 0,0 1 1 0 0,0 0-1 0 0,-6 0 0 0 0,4 0-16 0 0,0 1-1 0 0,0 0 1 0 0,0 0-1 0 0,1 0 0 0 0,-1 1 1 0 0,0 0-1 0 0,-8 4 0 0 0,13-6-299 0 0,0 1 0 0 0,-1 0-1 0 0,1 0 1 0 0,0 0 0 0 0,0 0-1 0 0,0 0 1 0 0,0 0 0 0 0,0 0-1 0 0,0 0 1 0 0,0 0 0 0 0,0 0-1 0 0,-1 3 1 0 0,1-2-921 0 0</inkml:trace>
</inkml:ink>
</file>

<file path=ppt/ink/ink7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08.640"/>
    </inkml:context>
    <inkml:brush xml:id="br0">
      <inkml:brushProperty name="width" value="0.025" units="cm"/>
      <inkml:brushProperty name="height" value="0.025" units="cm"/>
      <inkml:brushProperty name="color" value="#FF7C80"/>
    </inkml:brush>
  </inkml:definitions>
  <inkml:trace contextRef="#ctx0" brushRef="#br0">1 75 1839 0 0,'0'0'19912'0'0,"0"-1"-19805"0"0,1-1-75 0 0,-1-7-95 0 0,0 6 40 0 0,0 0-1 0 0,-1 0 0 0 0,1 1 1 0 0,1-1-1 0 0,-1 0 0 0 0,0 0 0 0 0,1 0 1 0 0,-1 0-1 0 0,1 0 0 0 0,0 0 1 0 0,0 1-1 0 0,2-5 0 0 0,-2 5 24 0 0,-1 0 3 0 0,9-8-134 0 0,-8 9 118 0 0,0 0-40 0 0,0 1 23 0 0,-1-1-50 0 0,1 1-69 0 0,0-1 126 0 0,4-3-1349 0 0</inkml:trace>
</inkml:ink>
</file>

<file path=ppt/ink/ink7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09.617"/>
    </inkml:context>
    <inkml:brush xml:id="br0">
      <inkml:brushProperty name="width" value="0.025" units="cm"/>
      <inkml:brushProperty name="height" value="0.025" units="cm"/>
      <inkml:brushProperty name="color" value="#FF7C80"/>
    </inkml:brush>
  </inkml:definitions>
  <inkml:trace contextRef="#ctx0" brushRef="#br0">0 0 4607 0 0,'0'0'11560'0'0,"22"11"-10086"0"0,-19-11-1537 0 0,1 2 560 0 0,1-1-1 0 0,0-1 1 0 0,0 1 0 0 0,0 0 0 0 0,8-1 0 0 0,-10 0-892 0 0,8-1 1489 0 0,-9 1-3434 0 0</inkml:trace>
</inkml:ink>
</file>

<file path=ppt/ink/ink7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11.979"/>
    </inkml:context>
    <inkml:brush xml:id="br0">
      <inkml:brushProperty name="width" value="0.025" units="cm"/>
      <inkml:brushProperty name="height" value="0.025" units="cm"/>
      <inkml:brushProperty name="color" value="#FF7C80"/>
    </inkml:brush>
  </inkml:definitions>
  <inkml:trace contextRef="#ctx0" brushRef="#br0">44 146 1839 0 0,'0'0'19272'0'0,"-14"-17"-18917"0"0,5 2-572 0 0,7 11 177 0 0,-1 1 1 0 0,1-1-1 0 0,0 0 0 0 0,0 0 1 0 0,0 0-1 0 0,1 0 0 0 0,-1-1 0 0 0,1 1 1 0 0,0 0-1 0 0,0-1 0 0 0,0-7 1 0 0,1 11-4 0 0,1-5-85 0 0,2-3 100 0 0,11-5-403 0 0,-9 9 410 0 0,-4 4 10 0 0,1-1 0 0 0,0 1 1 0 0,0 0-1 0 0,-1-1 0 0 0,1 1 1 0 0,0 0-1 0 0,0 0 0 0 0,0 0 1 0 0,3 0-1 0 0,-2-1 11 0 0,0 1 0 0 0,1-1 0 0 0,-1 1 0 0 0,0 0 0 0 0,1 0 0 0 0,-1 1 0 0 0,1-1 0 0 0,-1 1 0 0 0,1 0 0 0 0,0 0 0 0 0,-1 0 0 0 0,1 0 0 0 0,-1 0 0 0 0,5 2 0 0 0,-4-2 21 0 0,23 12 150 0 0,-26-11-114 0 0,1 0 0 0 0,-1 0 0 0 0,1 0 0 0 0,-1 1 1 0 0,0-1-1 0 0,0 0 0 0 0,1 1 0 0 0,-1-1 0 0 0,1 2 0 0 0,-2-2 36 0 0,0-1-13 0 0,1 2-53 0 0,0-1 16 0 0,-1 1-33 0 0,1 0-10 0 0,0-1 11 0 0,-1 0 32 0 0,0 0-49 0 0,1 1 208 0 0,-1-1-1493 0 0</inkml:trace>
</inkml:ink>
</file>

<file path=ppt/ink/ink7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13.503"/>
    </inkml:context>
    <inkml:brush xml:id="br0">
      <inkml:brushProperty name="width" value="0.025" units="cm"/>
      <inkml:brushProperty name="height" value="0.025" units="cm"/>
      <inkml:brushProperty name="color" value="#FF7C80"/>
    </inkml:brush>
  </inkml:definitions>
  <inkml:trace contextRef="#ctx0" brushRef="#br0">30 157 1839 0 0,'0'0'13744'0'0,"-3"-6"-10130"0"0,-5-6-3076 0 0,2-4-986 0 0,4 13 544 0 0,0 0 0 0 0,1 0 0 0 0,0-1 1 0 0,-1 1-1 0 0,1 0 0 0 0,0-1 0 0 0,1 1 0 0 0,-1-1 1 0 0,0 1-1 0 0,1-1 0 0 0,0 1 0 0 0,0-1 0 0 0,0 1 0 0 0,0-1 1 0 0,2-4-1 0 0,0 3-116 0 0,0 0-1 0 0,0 0 1 0 0,1 0 0 0 0,0 1 0 0 0,0-1-1 0 0,1 0 1 0 0,-1 1 0 0 0,1 0-1 0 0,6-6 1 0 0,-9 9 20 0 0,19-9-6792 0 0</inkml:trace>
</inkml:ink>
</file>

<file path=ppt/ink/ink7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14.667"/>
    </inkml:context>
    <inkml:brush xml:id="br0">
      <inkml:brushProperty name="width" value="0.025" units="cm"/>
      <inkml:brushProperty name="height" value="0.025" units="cm"/>
      <inkml:brushProperty name="color" value="#FF7C80"/>
    </inkml:brush>
  </inkml:definitions>
  <inkml:trace contextRef="#ctx0" brushRef="#br0">64 199 5527 0 0,'0'0'14914'0'0,"-20"-12"-12052"0"0,16 9-2865 0 0,-1 0-39 0 0,1 0 1 0 0,0 0-1 0 0,0-1 1 0 0,1 1 0 0 0,-6-7-1 0 0,7 7 25 0 0,1 0-1 0 0,0 1 0 0 0,-1-1 0 0 0,1 0 1 0 0,0 0-1 0 0,1 0 0 0 0,-1 0 0 0 0,0 0 1 0 0,1 0-1 0 0,0 0 0 0 0,0 0 0 0 0,0-4 0 0 0,0 0-68 0 0,-1 1 61 0 0,1-1 0 0 0,1 1 0 0 0,-1 0 0 0 0,1-1 0 0 0,1 1 0 0 0,-1 0 0 0 0,1-1 0 0 0,0 1 0 0 0,4-9 0 0 0,-4 12 0 0 0,0 0 0 0 0,0 1 0 0 0,0-1 0 0 0,0 0 0 0 0,0 1 0 0 0,1-1 0 0 0,-1 1 1 0 0,1 0-1 0 0,-1 0 0 0 0,1 0 0 0 0,0 0 0 0 0,0 1 0 0 0,0-1 0 0 0,0 1 0 0 0,6-2-1 0 0,-9 2-64 0 0</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18.395"/>
    </inkml:context>
    <inkml:brush xml:id="br0">
      <inkml:brushProperty name="width" value="0.025" units="cm"/>
      <inkml:brushProperty name="height" value="0.025" units="cm"/>
    </inkml:brush>
  </inkml:definitions>
  <inkml:trace contextRef="#ctx0" brushRef="#br0">0 0 6447 0 0,'0'0'15476'0'0,"20"11"-16505"0"0,-11-5 1014 0 0,-1 0 1 0 0,0 1-1 0 0,0 0 0 0 0,0 1 1 0 0,-1 0-1 0 0,0 0 1 0 0,0 0-1 0 0,-1 1 1 0 0,0 0-1 0 0,8 16 0 0 0,-12-20 149 0 0,0 0 0 0 0,0 1 0 0 0,-1 0 0 0 0,1-1-1 0 0,-1 1 1 0 0,0 0 0 0 0,-1 0 0 0 0,1 0 0 0 0,-1 0-1 0 0,0 0 1 0 0,-1-1 0 0 0,1 1 0 0 0,-1 0 0 0 0,0 0-1 0 0,-1 0 1 0 0,0-1 0 0 0,1 1 0 0 0,-2-1 0 0 0,1 1-1 0 0,-6 8 1 0 0,-7 9-508 0 0,-35 39 0 0 0,45-56-682 0 0,-2 2-6796 0 0</inkml:trace>
</inkml:ink>
</file>

<file path=ppt/ink/ink7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15.631"/>
    </inkml:context>
    <inkml:brush xml:id="br0">
      <inkml:brushProperty name="width" value="0.025" units="cm"/>
      <inkml:brushProperty name="height" value="0.025" units="cm"/>
      <inkml:brushProperty name="color" value="#FF7C80"/>
    </inkml:brush>
  </inkml:definitions>
  <inkml:trace contextRef="#ctx0" brushRef="#br0">149 105 5063 0 0,'0'0'15664'0'0,"-19"4"-12845"0"0,10-6-2774 0 0,1 0 0 0 0,0 0-1 0 0,0 0 1 0 0,0-1 0 0 0,-10-5 0 0 0,1-1-88 0 0,13 8 28 0 0,0-1 0 0 0,1 0-1 0 0,-1 0 1 0 0,0-1-1 0 0,1 1 1 0 0,0-1 0 0 0,-1 1-1 0 0,-3-5 1 0 0,6 6-43 0 0,0-1 1 0 0,0 1-1 0 0,0-1 0 0 0,1 1 1 0 0,-1-1-1 0 0,0 0 0 0 0,0 1 1 0 0,1-1-1 0 0,-1-3 0 0 0,-5-11-200 0 0,6 14 106 0 0,-1 1 0 0 0,0-1 0 0 0,1 1 0 0 0,-1-1 0 0 0,1 1 0 0 0,0-1 0 0 0,-1 1 0 0 0,1-1 0 0 0,0 1 0 0 0,0-3 0 0 0,0 2-1336 0 0</inkml:trace>
</inkml:ink>
</file>

<file path=ppt/ink/ink7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18.801"/>
    </inkml:context>
    <inkml:brush xml:id="br0">
      <inkml:brushProperty name="width" value="0.025" units="cm"/>
      <inkml:brushProperty name="height" value="0.025" units="cm"/>
      <inkml:brushProperty name="color" value="#FF7C80"/>
    </inkml:brush>
  </inkml:definitions>
  <inkml:trace contextRef="#ctx0" brushRef="#br0">52 48 1375 0 0,'0'0'8376'0'0,"-6"-16"-4241"0"0,5 15-3950 0 0,0 0 0 0 0,1 0 0 0 0,-1 0 0 0 0,0 0 0 0 0,0 1 0 0 0,1-1 0 0 0,-1 0 0 0 0,0 1 0 0 0,0-1-1 0 0,0 1 1 0 0,-2-2 0 0 0,2 2-46 0 0,0-1 0 0 0,0 1 0 0 0,0-1 0 0 0,0 0 0 0 0,0 1 0 0 0,0-1 0 0 0,0 0 0 0 0,0 0 0 0 0,0 0 1 0 0,1 0-1 0 0,-1 0 0 0 0,-1-1 0 0 0,2 2-198 0 0,-18-10 2964 0 0,16 9-2827 0 0</inkml:trace>
</inkml:ink>
</file>

<file path=ppt/ink/ink7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20.150"/>
    </inkml:context>
    <inkml:brush xml:id="br0">
      <inkml:brushProperty name="width" value="0.025" units="cm"/>
      <inkml:brushProperty name="height" value="0.025" units="cm"/>
      <inkml:brushProperty name="color" value="#FF7C80"/>
    </inkml:brush>
  </inkml:definitions>
  <inkml:trace contextRef="#ctx0" brushRef="#br0">51 21 10799 0 0,'0'0'2820'0'0,"-11"-9"1582"0"0,2 4-4174 0 0,9 4-156 0 0,-5 0 1510 0 0,4 0-1511 0 0,-1 0 42 0 0,-13-2 479 0 0,7 4-1054 0 0</inkml:trace>
</inkml:ink>
</file>

<file path=ppt/ink/ink7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22.243"/>
    </inkml:context>
    <inkml:brush xml:id="br0">
      <inkml:brushProperty name="width" value="0.025" units="cm"/>
      <inkml:brushProperty name="height" value="0.025" units="cm"/>
      <inkml:brushProperty name="color" value="#FF7C80"/>
    </inkml:brush>
  </inkml:definitions>
  <inkml:trace contextRef="#ctx0" brushRef="#br0">1 0 4951 0 0,'0'0'10776'0'0,"0"1"-10681"0"0,12 15-171 0 0,-10-12 60 0 0,0-1 0 0 0,1 0 0 0 0,-1 0-1 0 0,1 0 1 0 0,-1 0 0 0 0,1 0 0 0 0,0 0-1 0 0,0-1 1 0 0,1 1 0 0 0,-1-1 0 0 0,6 3-1 0 0,-6-3 39 0 0,0-1-1 0 0,1 0 0 0 0,-1 1 1 0 0,0-1-1 0 0,1-1 0 0 0,-1 1 1 0 0,1 0-1 0 0,4-1 0 0 0,-6 0-21 0 0,0 0 0 0 0,0 0 0 0 0,0 0 0 0 0,0 0 0 0 0,0-1 0 0 0,0 0 0 0 0,-1 1 0 0 0,1-1 0 0 0,32-16 182 0 0,-20 8-108 0 0,-13 8-63 0 0,0 0 698 0 0,0 0-605 0 0,0 0-28 0 0,0 0 4 0 0,-1 0-22 0 0,1 1-99 0 0,-1 0 1 0 0,1-1 0 0 0,-1 1-1 0 0,1-1 1 0 0,-1 1 0 0 0,1-1-1 0 0,-1 1 1 0 0,0-1 0 0 0,1 1-1 0 0,-1-1 1 0 0,0 0 0 0 0,1 1-1 0 0,-1-1 1 0 0,0 1 0 0 0,0-1-1 0 0,1 0 1 0 0,-1 1 0 0 0,0-2-1 0 0</inkml:trace>
</inkml:ink>
</file>

<file path=ppt/ink/ink7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24.893"/>
    </inkml:context>
    <inkml:brush xml:id="br0">
      <inkml:brushProperty name="width" value="0.025" units="cm"/>
      <inkml:brushProperty name="height" value="0.025" units="cm"/>
      <inkml:brushProperty name="color" value="#FF7C80"/>
    </inkml:brush>
  </inkml:definitions>
  <inkml:trace contextRef="#ctx0" brushRef="#br0">72 1 2759 0 0,'0'0'8398'0'0,"12"0"-7633"0"0,8 1 136 0 0,-19-1-623 0 0,7 3 122 0 0,-6-2-379 0 0,-1-1 22 0 0,0 0-21 0 0,23 14 1658 0 0,-24-13-1557 0 0,0-1-118 0 0,0 0 0 0 0,0 0 1 0 0,0 0-1 0 0,0 0 0 0 0,0 0 0 0 0,0 0 0 0 0,0 0 1 0 0,0 0-1 0 0,0 0 0 0 0,0 0 0 0 0,0-1 0 0 0,0 1 1 0 0,0 0-1 0 0,0 0 0 0 0,0 1 0 0 0,0-1 0 0 0,-1 0 1 0 0,1 0-1 0 0,0 0 0 0 0,0 0 0 0 0,0 0 0 0 0,0 0 1 0 0,0 0-1 0 0,0 0 0 0 0,9 12 645 0 0,-9-12-650 0 0,0 0 0 0 0,0 0-1 0 0,1 0 1 0 0,-1 0 0 0 0,0 0 0 0 0,0 0 0 0 0,0 0-1 0 0,0 0 1 0 0,0 0 0 0 0,0 0 0 0 0,0 0 0 0 0,0 0-1 0 0,0 0 1 0 0,0 0 0 0 0,0 0 0 0 0,0 0-1 0 0,0 0 1 0 0,0 0 0 0 0,0 0 0 0 0,0 0 0 0 0,0-1-1 0 0,0 1 1 0 0,0 0 0 0 0,0 0 0 0 0,0 0 0 0 0,0 0-1 0 0,0 0 1 0 0,0 0 0 0 0,2 5 106 0 0,2 7 201 0 0,-3-12-284 0 0,1 12 142 0 0,-2-5-74 0 0,-1-1 0 0 0,0 1 1 0 0,-1-1-1 0 0,1 1 0 0 0,-1-1 1 0 0,0 0-1 0 0,-6 11 0 0 0,7-15-81 0 0,0 0 176 0 0,0 1 1 0 0,0-1 0 0 0,-1 1-1 0 0,1-1 1 0 0,-1 0 0 0 0,-3 4-1 0 0,5-6-71 0 0,-27 16 1286 0 0,17-14-1013 0 0,4 0-202 0 0,0-1 1 0 0,1-1-1 0 0,-1 1 0 0 0,1-1 0 0 0,-1 1 1 0 0,0-2-1 0 0,1 1 0 0 0,-11-3 0 0 0,14 3-198 0 0,1-1 0 0 0,-1 0 0 0 0,1 1 0 0 0,-1-1 0 0 0,1 0 0 0 0,0 0 0 0 0,-1 0 0 0 0,1 0 0 0 0,0 0 0 0 0,0-1 0 0 0,0 1 0 0 0,0 0 0 0 0,0-1 0 0 0,0 1 0 0 0,0 0 0 0 0,0-1 0 0 0,0-1 0 0 0,0 1-19 0 0,0 0 0 0 0,0 0 0 0 0,0 0 0 0 0,0 0 0 0 0,0 0 0 0 0,1 0 0 0 0,-1-1 0 0 0,1 1 0 0 0,0 0 0 0 0,-1 0 0 0 0,1 0 0 0 0,0-1 0 0 0,0 1 0 0 0,0 0 0 0 0,1-4 0 0 0,-1 0-84 0 0,4-17 22 0 0,-4 18 96 0 0,0 2-19 0 0,1 0 0 0 0,0-1-1 0 0,-1 1 1 0 0,1 0 0 0 0,0-1 0 0 0,1 1-1 0 0,-1 0 1 0 0,0 0 0 0 0,1 0 0 0 0,0 0-1 0 0,2-3 1 0 0,-1 1-70 0 0,-1 1-1644 0 0</inkml:trace>
</inkml:ink>
</file>

<file path=ppt/ink/ink7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26.637"/>
    </inkml:context>
    <inkml:brush xml:id="br0">
      <inkml:brushProperty name="width" value="0.025" units="cm"/>
      <inkml:brushProperty name="height" value="0.025" units="cm"/>
      <inkml:brushProperty name="color" value="#FF7C80"/>
    </inkml:brush>
  </inkml:definitions>
  <inkml:trace contextRef="#ctx0" brushRef="#br0">154 3 9903 0 0,'0'0'11610'0'0,"-3"6"-10756"0"0,2-5-843 0 0,-6 5 183 0 0,-1-1 0 0 0,1 0 0 0 0,-16 7 0 0 0,17-10-81 0 0,1 0 0 0 0,-1 0 1 0 0,0-1-1 0 0,0 0 0 0 0,0 0 1 0 0,0 0-1 0 0,-12-1 0 0 0,17 0-91 0 0,-3 0 22 0 0,3 0-62 0 0,0 0-1 0 0,0 0 0 0 0,-1 0 1 0 0,1 0-1 0 0,0-1 0 0 0,0 1 1 0 0,0 0-1 0 0,-1-1 1 0 0,1 1-1 0 0,0 0 0 0 0,0-1 1 0 0,0 1-1 0 0,0-1 0 0 0,0 0 1 0 0,0 1-1 0 0,0-1 1 0 0,0 0-1 0 0,0 0 0 0 0,0 0 1 0 0,0 0-1 0 0,0 1 0 0 0,1-1 1 0 0,-1 0-1 0 0,0 0 0 0 0,0-2 1 0 0,1 3 71 0 0,-2-4 89 0 0,1 3-154 0 0,0 0 0 0 0,0 0 1 0 0,0 0-1 0 0,0-1 0 0 0,0 1 1 0 0,1 0-1 0 0,-1 0 0 0 0,0 0 0 0 0,1-1 1 0 0,-1 1-1 0 0,0-1 0 0 0,0-1 0 0 0,1 2-30 0 0,0 0 20 0 0,0 1-34 0 0,0-7-3615 0 0</inkml:trace>
</inkml:ink>
</file>

<file path=ppt/ink/ink7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0.417"/>
    </inkml:context>
    <inkml:brush xml:id="br0">
      <inkml:brushProperty name="width" value="0.025" units="cm"/>
      <inkml:brushProperty name="height" value="0.025" units="cm"/>
      <inkml:brushProperty name="color" value="#FF7C80"/>
    </inkml:brush>
  </inkml:definitions>
  <inkml:trace contextRef="#ctx0" brushRef="#br0">0 184 6015 0 0,'0'0'7223'0'0,"1"-1"-7068"0"0,1 1-141 0 0,-1 0-78 0 0,18 14 387 0 0,-3-4 5 0 0,-15-10-235 0 0,0 1-47 0 0,-1-1-1 0 0,1 0 1 0 0,0 0-1 0 0,-1 1 0 0 0,1-1 1 0 0,0 0-1 0 0,0 0 1 0 0,0 0-1 0 0,-1 0 0 0 0,1 0 1 0 0,0 0-1 0 0,0 0 1 0 0,-1 0-1 0 0,1-1 0 0 0,0 1 1 0 0,0 0-1 0 0,-1 0 1 0 0,2-1-1 0 0,15-4 548 0 0,-14 3-480 0 0,0 0-1 0 0,0 0 1 0 0,-1-1-1 0 0,1 1 1 0 0,-1-1-1 0 0,0 1 0 0 0,0-1 1 0 0,0 0-1 0 0,0 0 1 0 0,3-6-1 0 0,-1 1 59 0 0,-1 0 0 0 0,0 0 0 0 0,3-17-1 0 0,-7-22 1010 0 0,1 45-1121 0 0,0 0 104 0 0,-1 0-1 0 0,1 0 1 0 0,0-1 0 0 0,-1 1-1 0 0,0 0 1 0 0,1 0 0 0 0,-1 0-1 0 0,0 0 1 0 0,0 0 0 0 0,-2-3-1 0 0,3 5-103 0 0,-12-19 2362 0 0,11 18-2389 0 0,-6-6 77 0 0,7 7-14 0 0,-5-3 504 0 0,4 2-574 0 0,-1 0-1 0 0,1-1 0 0 0,-1 1 0 0 0,0 0 1 0 0,1 0-1 0 0,-1-1 0 0 0,0 1 1 0 0,1 1-1 0 0,-1-1 0 0 0,0 0 0 0 0,0 0 1 0 0,-2 0-1 0 0,3 1-916 0 0</inkml:trace>
</inkml:ink>
</file>

<file path=ppt/ink/ink7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2.593"/>
    </inkml:context>
    <inkml:brush xml:id="br0">
      <inkml:brushProperty name="width" value="0.025" units="cm"/>
      <inkml:brushProperty name="height" value="0.025" units="cm"/>
      <inkml:brushProperty name="color" value="#FF7C80"/>
    </inkml:brush>
  </inkml:definitions>
  <inkml:trace contextRef="#ctx0" brushRef="#br0">13 11 2759 0 0,'0'0'19034'0'0,"-6"6"-18836"0"0,5-4-198 0 0,1-1 0 0 0,-1 1 0 0 0,-1 3-97 0 0,0 8-163 0 0,2-13 196 0 0,0 0 8 0 0,0 2 45 0 0,0 0 11 0 0,0 0 0 0 0,2 29-64 0 0,-2-27 36 0 0,0-3 21 0 0,-1 1 0 0 0,1-1 0 0 0,0 1 0 0 0,1-1-1 0 0,-1 0 1 0 0,0 1 0 0 0,0-1 0 0 0,1 0 0 0 0,-1 1 0 0 0,0-1 0 0 0,1 0-1 0 0,-1 1 1 0 0,2 0 0 0 0,0 3-25 0 0,0 0 0 0 0,1 0 0 0 0,-1 0 0 0 0,1-1 0 0 0,5 8 0 0 0,-5-10 14 0 0,0 0 0 0 0,0 0 0 0 0,0 0 0 0 0,0 0 0 0 0,0-1-1 0 0,0 1 1 0 0,0-1 0 0 0,1 0 0 0 0,3 1 0 0 0,10 0-85 0 0,-17-2 42 0 0,0 0-4 0 0,2 0 39 0 0,-2 0-22 0 0,2 0 36 0 0,0-1 12 0 0,0 0 0 0 0,0 1 0 0 0,1-1-1 0 0,1 1 0 0 0,-1-1 0 0 0,0 0 0 0 0,-1 0 1 0 0,1 0-1 0 0,0 0 0 0 0,0-1 0 0 0,0 1 1 0 0,-1-1-1 0 0,1 1 0 0 0,-1-1 0 0 0,5-4 1 0 0,9-19-54 0 0,-14 13 79 0 0,-1 8 8 0 0,0-1 0 0 0,0 0-1 0 0,0 0 1 0 0,-1 0 0 0 0,0 1 0 0 0,0-1 0 0 0,0 0-1 0 0,-2-8 1 0 0,1 6 192 0 0,-7-14 449 0 0,1 8 204 0 0,3 8-7396 0 0</inkml:trace>
</inkml:ink>
</file>

<file path=ppt/ink/ink7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3.864"/>
    </inkml:context>
    <inkml:brush xml:id="br0">
      <inkml:brushProperty name="width" value="0.025" units="cm"/>
      <inkml:brushProperty name="height" value="0.025" units="cm"/>
      <inkml:brushProperty name="color" value="#FF7C80"/>
    </inkml:brush>
  </inkml:definitions>
  <inkml:trace contextRef="#ctx0" brushRef="#br0">1 1 7943 0 0,'0'0'6032'0'0,"0"0"-5965"0"0,1 2 71 0 0,-1 0 1 0 0,1 0-1 0 0,0 0 0 0 0,0-1 1 0 0,0 1-1 0 0,0 0 0 0 0,0-1 1 0 0,1 1-1 0 0,-1-1 0 0 0,0 1 1 0 0,1-1-1 0 0,-1 0 0 0 0,1 1 1 0 0,0-1-1 0 0,3 2 0 0 0,-2-2-85 0 0,1 1-1 0 0,-1-1 1 0 0,1 0-1 0 0,0 0 0 0 0,6 1 1 0 0,-9-1-27 0 0,1-1 0 0 0,-1 0 0 0 0,0 0 0 0 0,1 0 0 0 0,-1 0 0 0 0,0 0 0 0 0,0 0 0 0 0,1-1 0 0 0,-1 1 0 0 0,0 0 0 0 0,0 0 0 0 0,0-1 0 0 0,1 1 0 0 0,-1-1 0 0 0,0 1 0 0 0,0-1 0 0 0,0 0 1 0 0,1 0-1 0 0,1-2 467 0 0</inkml:trace>
</inkml:ink>
</file>

<file path=ppt/ink/ink7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4.875"/>
    </inkml:context>
    <inkml:brush xml:id="br0">
      <inkml:brushProperty name="width" value="0.025" units="cm"/>
      <inkml:brushProperty name="height" value="0.025" units="cm"/>
      <inkml:brushProperty name="color" value="#FF7C80"/>
    </inkml:brush>
  </inkml:definitions>
  <inkml:trace contextRef="#ctx0" brushRef="#br0">49 67 1839 0 0,'0'0'19048'0'0,"-22"-8"-17525"0"0,20 6-1362 0 0,0 1-138 0 0,1 1 0 0 0,-1-1 0 0 0,1 0 0 0 0,-1 0-1 0 0,1 0 1 0 0,-1 0 0 0 0,1 0 0 0 0,0 0 0 0 0,-1 0 0 0 0,1-1 0 0 0,0 1 0 0 0,0 0 0 0 0,0-1 0 0 0,0 1 0 0 0,0-1 0 0 0,1 1 0 0 0,-1-1 0 0 0,0 0 0 0 0,1 1 0 0 0,-2-4-1 0 0,2 3-132 0 0,0-1-1 0 0,0 1 0 0 0,0 0 0 0 0,1 0 0 0 0,-1 0 0 0 0,0-1 0 0 0,1 1 0 0 0,1-3 0 0 0,-1 0-1702 0 0</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23.005"/>
    </inkml:context>
    <inkml:brush xml:id="br0">
      <inkml:brushProperty name="width" value="0.025" units="cm"/>
      <inkml:brushProperty name="height" value="0.025" units="cm"/>
    </inkml:brush>
  </inkml:definitions>
  <inkml:trace contextRef="#ctx0" brushRef="#br0">6 1010 11199 0 0,'0'0'2287'0'0,"-5"0"4081"0"0,5-10-6328 0 0,0 1 0 0 0,1-1-1 0 0,-1 0 1 0 0,2 1 0 0 0,0-1 0 0 0,5-17 0 0 0,-4 16-14 0 0,14-47-58 0 0,47-107 0 0 0,46-45-32 0 0,-57 128 64 0 0,-5 9 0 0 0,-10 16 48 0 0,3 1 0 0 0,67-72 0 0 0,-59 81 75 0 0,-19 21-6230 0 0,-18 14 3 0 0</inkml:trace>
</inkml:ink>
</file>

<file path=ppt/ink/ink7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6.751"/>
    </inkml:context>
    <inkml:brush xml:id="br0">
      <inkml:brushProperty name="width" value="0.025" units="cm"/>
      <inkml:brushProperty name="height" value="0.025" units="cm"/>
      <inkml:brushProperty name="color" value="#FF7C80"/>
    </inkml:brush>
  </inkml:definitions>
  <inkml:trace contextRef="#ctx0" brushRef="#br0">91 73 1375 0 0,'0'0'23088'0'0,"-8"1"-22669"0"0,0-1-214 0 0,0 0 0 0 0,0 0 1 0 0,-14-4-1 0 0,20 5-220 0 0,-10-7-54 0 0,10 3-16 0 0,-1 0 0 0 0,1-1 0 0 0,0 1 0 0 0,0 0-1 0 0,0-1 1 0 0,-1-5 0 0 0,-3-27-4205 0 0</inkml:trace>
</inkml:ink>
</file>

<file path=ppt/ink/ink7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39.410"/>
    </inkml:context>
    <inkml:brush xml:id="br0">
      <inkml:brushProperty name="width" value="0.025" units="cm"/>
      <inkml:brushProperty name="height" value="0.025" units="cm"/>
      <inkml:brushProperty name="color" value="#FF7C80"/>
    </inkml:brush>
  </inkml:definitions>
  <inkml:trace contextRef="#ctx0" brushRef="#br0">0 211 1839 0 0,'0'0'14927'0'0,"5"4"-14755"0"0,-4-3-129 0 0,-1 0-29 0 0,1 1 5 0 0,-1-1 0 0 0,1 0-1 0 0,0 0 1 0 0,0 0 0 0 0,-1 0 0 0 0,1-1-1 0 0,0 1 1 0 0,0 0 0 0 0,0 0 0 0 0,0 0-1 0 0,0-1 1 0 0,0 1 0 0 0,0 0 0 0 0,0-1-1 0 0,2 2 1 0 0,1 1 63 0 0,0-1 68 0 0,11-3-70 0 0,-10 1-52 0 0,0 0-1 0 0,0-1 1 0 0,0 0-1 0 0,0-1 1 0 0,0 1-1 0 0,-1-1 1 0 0,1 1-1 0 0,8-6 1 0 0,-8 5 92 0 0,-5 2-40 0 0,0 0 0 0 0,2-2-64 0 0,-1 1-1 0 0,1 0 1 0 0,-1 0 0 0 0,1 0-1 0 0,-1-1 1 0 0,1 1 0 0 0,-1-1-1 0 0,0 1 1 0 0,0-1-1 0 0,0 0 1 0 0,0 1 0 0 0,0-1-1 0 0,1-3 1 0 0,-2 4 37 0 0,0 1 1 0 0,3-13-4 0 0,-1 0 1 0 0,-1 0-1 0 0,0 0 1 0 0,0 0-1 0 0,-2 0 1 0 0,-2-19-1 0 0,3 28-49 0 0,-1-2 19 0 0,1 0-1 0 0,-1 0 0 0 0,-1 1 1 0 0,1-1-1 0 0,-1 0 1 0 0,-4-9-1 0 0,4 12 123 0 0,-1-1 1 0 0,0 1-1 0 0,0 0 0 0 0,0 1 0 0 0,0-1 1 0 0,0 0-1 0 0,0 1 0 0 0,-8-4 0 0 0</inkml:trace>
</inkml:ink>
</file>

<file path=ppt/ink/ink7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41.887"/>
    </inkml:context>
    <inkml:brush xml:id="br0">
      <inkml:brushProperty name="width" value="0.025" units="cm"/>
      <inkml:brushProperty name="height" value="0.025" units="cm"/>
      <inkml:brushProperty name="color" value="#FF7C80"/>
    </inkml:brush>
  </inkml:definitions>
  <inkml:trace contextRef="#ctx0" brushRef="#br0">3 38 7887 0 0,'0'0'7910'0'0,"-1"-6"-6652"0"0,1 4-1247 0 0,-1 1 42 0 0,1-1 75 0 0,6-9-56 0 0,-5 10-72 0 0,0-1 11 0 0,0 0 64 0 0,9-6 95 0 0,-8 7-170 0 0,0 1 0 0 0,0 0 11 0 0,0-1-179 0 0,6 0 867 0 0,-6 2-704 0 0,0 0 0 0 0,0 0 0 0 0,-1 0 0 0 0,1 0 0 0 0,0 0-1 0 0,-1 1 1 0 0,1-1 0 0 0,1 2 0 0 0,-3-2 83 0 0,1 0-12 0 0,-1 0-12 0 0,1 0-33 0 0,1 1 22 0 0,-1-1-33 0 0,0 1-10 0 0,1-1 0 0 0,-1 1 0 0 0,0 0 0 0 0,0-1 0 0 0,0 1 0 0 0,8 14 72 0 0,1-3-120 0 0,-7-10 60 0 0,-1 1 0 0 0,1-1 0 0 0,-1 1 0 0 0,0-1 0 0 0,0 1 0 0 0,0 0 0 0 0,-1 0 0 0 0,1 0 0 0 0,1 8 0 0 0,7 14 6 0 0,-9-22-14 0 0,1-1 0 0 0,-1 1 0 0 0,1 0-1 0 0,-1 0 1 0 0,0 0 0 0 0,-1 0-1 0 0,1 7 1 0 0,0-10 31 0 0,-1-1-1 0 0,0 1 1 0 0,0 0-1 0 0,0 0 0 0 0,0-1 1 0 0,0 1-1 0 0,0 0 1 0 0,0 0-1 0 0,0-1 1 0 0,0 1-1 0 0,0 0 0 0 0,-1-1 1 0 0,1 1-1 0 0,0 0 1 0 0,0-1-1 0 0,-1 1 1 0 0,1 0-1 0 0,0-1 0 0 0,-2 2 1 0 0,2-1-12 0 0,0-1 121 0 0,-19 11 1648 0 0,12-7-1589 0 0,5-3-83 0 0,-1 0 0 0 0,1 0 0 0 0,0 0 0 0 0,-1 0-1 0 0,1 0 1 0 0,-1 0 0 0 0,1-1 0 0 0,-1 1-1 0 0,1-1 1 0 0,-1 0 0 0 0,1 0 0 0 0,-1 0 0 0 0,1 0-1 0 0,-6-1 1 0 0,7 1-120 0 0,-1-1 11 0 0,1 1 42 0 0,-18-9 299 0 0,18 8-352 0 0,-1 0 0 0 0,1 0 0 0 0,0 0-11 0 0,0 0-45 0 0,0 0-21 0 0,1 1-2 0 0,-1-4-3320 0 0,0 2 1437 0 0</inkml:trace>
</inkml:ink>
</file>

<file path=ppt/ink/ink7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44.372"/>
    </inkml:context>
    <inkml:brush xml:id="br0">
      <inkml:brushProperty name="width" value="0.025" units="cm"/>
      <inkml:brushProperty name="height" value="0.025" units="cm"/>
      <inkml:brushProperty name="color" value="#FF7C80"/>
    </inkml:brush>
  </inkml:definitions>
  <inkml:trace contextRef="#ctx0" brushRef="#br0">3 42 5263 0 0,'0'0'13955'0'0,"0"1"-13994"0"0,-2 15-108 0 0,2-15 127 0 0,0 1 1 0 0,0-1-1 0 0,0 1 1 0 0,0-1-1 0 0,0 1 1 0 0,0-1-1 0 0,0 1 0 0 0,1-1 1 0 0,-1 1-1 0 0,0-1 1 0 0,1 1-1 0 0,-1-1 1 0 0,1 0-1 0 0,0 1 1 0 0,1 1-1 0 0,-1-1 20 0 0,0 0 0 0 0,0 0 0 0 0,0-1 0 0 0,0 1 0 0 0,0 0 0 0 0,0-1 0 0 0,0 1 0 0 0,1 2-40 0 0,12 7-128 0 0,-12-10 168 0 0,-1 0-13 0 0,1 0-40 0 0,0 0 39 0 0,0 0 14 0 0,0 0-8 0 0,-1 0 0 0 0,1 0-1 0 0,0-1 1 0 0,0 1 0 0 0,1 0-1 0 0,-1-1 1 0 0,0 0 0 0 0,0 1-1 0 0,0-1 1 0 0,0 0 0 0 0,0 0-1 0 0,0 0 1 0 0,0 0 0 0 0,1 0-1 0 0,-1-1 1 0 0,0 1 0 0 0,0-1-1 0 0,0 1 1 0 0,0-1 0 0 0,0 0-1 0 0,0 0 1 0 0,0 0 0 0 0,0 0 0 0 0,2-1-1 0 0,-3 1 9 0 0,1 0 0 0 0,-2 0 6 0 0,1 0 1 0 0,0 1-1 0 0,0-1 0 0 0,-1 1 0 0 0,1-1 1 0 0,-1 0-1 0 0,1 1 0 0 0,-1-1 0 0 0,1 0 1 0 0,-1 0-1 0 0,1 1 0 0 0,-1-1 0 0 0,1 0 1 0 0,-1-1-1 0 0,6-11 124 0 0,-6 13-66 0 0,6-20-96 0 0,-3 4 245 0 0,-2 15-189 0 0,-1 0 0 0 0,0 0 0 0 0,0 0-1 0 0,0 0 1 0 0,1 0 0 0 0,-1 0 0 0 0,0 0 0 0 0,-1 0 0 0 0,1 0-1 0 0,0 0 1 0 0,0 0 0 0 0,0 0 0 0 0,-1-1 0 0 0,1 2 432 0 0,-5-15 1355 0 0,4 15-1569 0 0,1-1-182 0 0,0 0-32 0 0,-1 1-108 0 0,-9-14 1083 0 0,7 9-7323 0 0</inkml:trace>
</inkml:ink>
</file>

<file path=ppt/ink/ink7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48.034"/>
    </inkml:context>
    <inkml:brush xml:id="br0">
      <inkml:brushProperty name="width" value="0.025" units="cm"/>
      <inkml:brushProperty name="height" value="0.025" units="cm"/>
      <inkml:brushProperty name="color" value="#FF7C80"/>
    </inkml:brush>
  </inkml:definitions>
  <inkml:trace contextRef="#ctx0" brushRef="#br0">5 35 1839 0 0,'0'0'7900'0'0,"-4"-16"-1904"0"0,4 14-5983 0 0,1 1 0 0 0,-1 0 0 0 0,1 0 0 0 0,0 0 0 0 0,0 0 0 0 0,0 0 0 0 0,-1 0 0 0 0,1 0 0 0 0,0 0-1 0 0,0 0 1 0 0,0 0 0 0 0,0 1 0 0 0,1-1 0 0 0,-1 0 0 0 0,2 0 0 0 0,-3 1 52 0 0,4-1 397 0 0,0 0-1 0 0,0 1 0 0 0,0 0 1 0 0,0 0-1 0 0,7 0 0 0 0,-9 0-384 0 0,1 1-1 0 0,0 0 1 0 0,0-1-1 0 0,0 1 1 0 0,0 0-1 0 0,-1 0 1 0 0,1 1-1 0 0,0-1 1 0 0,-1 0-1 0 0,1 1 1 0 0,-1 0-1 0 0,0-1 1 0 0,1 1-1 0 0,-1 0 1 0 0,0 0-1 0 0,0 1 0 0 0,2 2 1 0 0,-1 0 58 0 0,0-1 0 0 0,0 1 0 0 0,-1 0 0 0 0,0 0 0 0 0,0 0 0 0 0,0 0 0 0 0,0 0 0 0 0,1 9 0 0 0,-4 2 811 0 0,0-13-236 0 0,1-2-506 0 0,-2 6 172 0 0,0-4-158 0 0,-1 0 0 0 0,1 0 0 0 0,0 1 0 0 0,-1-1 1 0 0,0-1-1 0 0,-3 5 0 0 0,-4 2-128 0 0,10-9-148 0 0</inkml:trace>
</inkml:ink>
</file>

<file path=ppt/ink/ink7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49.321"/>
    </inkml:context>
    <inkml:brush xml:id="br0">
      <inkml:brushProperty name="width" value="0.025" units="cm"/>
      <inkml:brushProperty name="height" value="0.025" units="cm"/>
      <inkml:brushProperty name="color" value="#FF7C80"/>
    </inkml:brush>
  </inkml:definitions>
  <inkml:trace contextRef="#ctx0" brushRef="#br0">0 19 6911 0 0,'0'0'10752'0'0,"1"-1"-10814"0"0,0 0-26 0 0,0 0 20 0 0,1-1 54 0 0,0 0 14 0 0,0 1 0 0 0,0-1 89 0 0,1 1-1 0 0,0 0 0 0 0,0 0 1 0 0,0 0-1 0 0,0 0 0 0 0,0 0 1 0 0,0 0-1 0 0,0 1 0 0 0,0-1 1 0 0,0 1-1 0 0,0 0 0 0 0,0 0 1 0 0,0 0-1 0 0,1 0 0 0 0,2 1 1 0 0,0 0-48 0 0,0 1 0 0 0,0-1 1 0 0,0 1-1 0 0,0 0 0 0 0,-1 0 1 0 0,1 1-1 0 0,-1-1 0 0 0,7 6 1 0 0,-8-6 106 0 0,-1 0 1 0 0,0 1 0 0 0,0 0 0 0 0,-1 0-1 0 0,1-1 1 0 0,-1 2 0 0 0,1-1-1 0 0,-1 0 1 0 0,0 0 0 0 0,0 1-1 0 0,0-1 1 0 0,-1 1 0 0 0,1 0-1 0 0,0 4 1 0 0,0-2 77 0 0,-1-1-1 0 0,1 1 1 0 0,-1-1-1 0 0,0 9 1 0 0,-1-13-117 0 0,0 1 0 0 0,0-1 1 0 0,-1 0-1 0 0,1 0 0 0 0,0 0 0 0 0,0 0 0 0 0,-1 0 1 0 0,1 0-1 0 0,-1 0 0 0 0,1 0 0 0 0,-1 0 0 0 0,0 0 1 0 0,1 0-1 0 0,-1 0 0 0 0,0 0 0 0 0,1 0 1 0 0,-1-1-1 0 0,0 1 0 0 0,0 0 0 0 0,-1 0 0 0 0,2 0-42 0 0,-21 17 1021 0 0,19-17-1077 0 0,1-1 42 0 0,1 1 0 0 0,-2-1-55 0 0,2 1-73 0 0,-5 1-2132 0 0</inkml:trace>
</inkml:ink>
</file>

<file path=ppt/ink/ink7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0.591"/>
    </inkml:context>
    <inkml:brush xml:id="br0">
      <inkml:brushProperty name="width" value="0.025" units="cm"/>
      <inkml:brushProperty name="height" value="0.025" units="cm"/>
      <inkml:brushProperty name="color" value="#FF7C80"/>
    </inkml:brush>
  </inkml:definitions>
  <inkml:trace contextRef="#ctx0" brushRef="#br0">1 6 7999 0 0,'0'0'11704'0'0,"3"-1"-12192"0"0,0 0 524 0 0,1 0-1 0 0,-1 0 1 0 0,0 0 0 0 0,0 1-1 0 0,0-1 1 0 0,1 1-1 0 0,-1 0 1 0 0,0 0-1 0 0,1 1 1 0 0,-1-1 0 0 0,0 0-1 0 0,6 2 1 0 0,-3 1 43 0 0,0-1 0 0 0,0 1-1 0 0,0 0 1 0 0,0 0 0 0 0,5 4 0 0 0,-9-6-13 0 0,0 0 0 0 0,-1 0 0 0 0,1 1 0 0 0,-1-1 0 0 0,1 1 0 0 0,-1-1 0 0 0,1 1 0 0 0,-1-1-1 0 0,0 1 1 0 0,0-1 0 0 0,0 1 0 0 0,0 0 0 0 0,0 0 0 0 0,0 0 0 0 0,1 3 0 0 0,-2-4 3 0 0,6 36 357 0 0</inkml:trace>
</inkml:ink>
</file>

<file path=ppt/ink/ink7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2.047"/>
    </inkml:context>
    <inkml:brush xml:id="br0">
      <inkml:brushProperty name="width" value="0.025" units="cm"/>
      <inkml:brushProperty name="height" value="0.025" units="cm"/>
      <inkml:brushProperty name="color" value="#FF7C80"/>
    </inkml:brush>
  </inkml:definitions>
  <inkml:trace contextRef="#ctx0" brushRef="#br0">44 148 1839 0 0,'0'0'19263'0'0,"-19"-8"-17617"0"0,17 6-1644 0 0,0 0 0 0 0,0 0 0 0 0,0 0-1 0 0,0 0 1 0 0,0-1 0 0 0,0 1 0 0 0,1-1-1 0 0,-1 0 1 0 0,1 1 0 0 0,-1-1-1 0 0,1 0 1 0 0,0 0 0 0 0,-1-5 0 0 0,2 4-38 0 0,-1 0 0 0 0,1 0 0 0 0,1-1 0 0 0,-1 1 0 0 0,0 0 0 0 0,1 0 0 0 0,0 0 0 0 0,0-1 0 0 0,3-6-1 0 0,-3 8 42 0 0,0 0 0 0 0,0 0-1 0 0,1 0 1 0 0,-1 1-1 0 0,1-1 1 0 0,-1 0-1 0 0,1 1 1 0 0,0-1-1 0 0,0 1 1 0 0,0 0-1 0 0,0 0 1 0 0,0 0-1 0 0,1 0 1 0 0,-1 0-1 0 0,1 0 1 0 0,-1 1-1 0 0,1-1 1 0 0,0 1-1 0 0,0 0 1 0 0,-1-1-1 0 0,1 1 1 0 0,0 1-1 0 0,0-1 1 0 0,0 0-1 0 0,0 1 1 0 0,0-1-1 0 0,0 1 1 0 0,0 0-1 0 0,0 0 1 0 0,0 0-1 0 0,0 0 1 0 0,0 1-1 0 0,0-1 1 0 0,0 1-1 0 0,0 0 1 0 0,0 0-1 0 0,0 0 1 0 0,3 2-1 0 0,-2-2 39 0 0,-1 1 0 0 0,0 0-1 0 0,0 0 1 0 0,0 1-1 0 0,0-1 1 0 0,0 0 0 0 0,0 1-1 0 0,-1 0 1 0 0,1 0-1 0 0,-1-1 1 0 0,0 1 0 0 0,0 1-1 0 0,0-1 1 0 0,0 0-1 0 0,-1 0 1 0 0,1 1-1 0 0,-1-1 1 0 0,0 1 0 0 0,1 0-1 0 0,-2-1 1 0 0,1 1-1 0 0,0 0 1 0 0,-1-1 0 0 0,0 1-1 0 0,0 0 1 0 0,0-1-1 0 0,0 1 1 0 0,0 0 0 0 0,-1 0-1 0 0,0-1 1 0 0,0 1-1 0 0,0-1 1 0 0,-2 6-1 0 0,1-5 132 0 0,0-1 0 0 0,0 0 0 0 0,0 0 0 0 0,0-1 0 0 0,-1 1 0 0 0,1 0 0 0 0,-1-1 0 0 0,0 1 0 0 0,0-1 0 0 0,1 0 0 0 0,-2 0 0 0 0,1 0 0 0 0,0 0 0 0 0,0-1 0 0 0,0 1 0 0 0,-5 1 0 0 0,4-2-831 0 0,0 0 0 0 0,1 0 0 0 0,-1 0 0 0 0,0-1 0 0 0,-7 1 0 0 0</inkml:trace>
</inkml:ink>
</file>

<file path=ppt/ink/ink7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4.413"/>
    </inkml:context>
    <inkml:brush xml:id="br0">
      <inkml:brushProperty name="width" value="0.025" units="cm"/>
      <inkml:brushProperty name="height" value="0.025" units="cm"/>
      <inkml:brushProperty name="color" value="#FF7C80"/>
    </inkml:brush>
  </inkml:definitions>
  <inkml:trace contextRef="#ctx0" brushRef="#br0">193 203 1839 0 0,'0'0'16943'0'0,"-11"-19"-13686"0"0,2-5-2867 0 0,-5-13 324 0 0,-20-39 1 0 0,33 73-636 0 0,-1 0-1 0 0,0 0 1 0 0,0 0 0 0 0,0 0 0 0 0,0 1 0 0 0,0-1-1 0 0,0 1 1 0 0,-1-1 0 0 0,1 1 0 0 0,-1 0-1 0 0,1 0 1 0 0,-1 0 0 0 0,0 0 0 0 0,0 1 0 0 0,0-1-1 0 0,0 1 1 0 0,0 0 0 0 0,-1 0 0 0 0,1 0 0 0 0,0 0-1 0 0,-4 0 1 0 0,5 0 70 0 0,1 1-116 0 0,-1 0-1 0 0,1-1 0 0 0,-1 1 1 0 0,0 0-1 0 0,1 0 1 0 0,-1 0-1 0 0,1 0 0 0 0,-1 0 1 0 0,0 0-1 0 0,1 0 0 0 0,-1 1 1 0 0,1-1-1 0 0,-1 1 0 0 0,0-1 1 0 0,1 1-1 0 0,-1 0 0 0 0,1-1 1 0 0,-2 2-1 0 0,1-1-76 0 0,0 0 1 0 0,0 1-1 0 0,0-1 0 0 0,1 1 0 0 0,-1 0 0 0 0,0-1 1 0 0,1 1-1 0 0,-1 0 0 0 0,1 0 0 0 0,-1 0 1 0 0,1 0-1 0 0,0 0 0 0 0,0 0 0 0 0,0 0 0 0 0,0 1 1 0 0,0-1-1 0 0,0 4 0 0 0,0-4-14 0 0,0 0 0 0 0,0 0 0 0 0,0 0 0 0 0,1 1 0 0 0,-1-1 0 0 0,1 0 0 0 0,0 0 0 0 0,0 1 0 0 0,0-1 0 0 0,0 3 0 0 0,1 10-355 0 0,-1-8 320 0 0,1 0-1 0 0,0-1 1 0 0,1 1 0 0 0,0-1-1 0 0,0 0 1 0 0,0 1-1 0 0,1-1 1 0 0,5 9-1 0 0,-1 1 34 0 0,10 16-68 0 0,-15-28 82 0 0,0-1 30 0 0,-1 0 1 0 0,1 0 0 0 0,0 0-1 0 0,0 0 1 0 0,5 4-1 0 0,-5-5-21 0 0,-1 0-1 0 0,1 0 1 0 0,0-1-1 0 0,0 1 1 0 0,-1-1-1 0 0,1 0 1 0 0,0 1-1 0 0,3 0 1 0 0,28 9-417 0 0,-14-6 408 0 0,-17-5 46 0 0,0 0 0 0 0,0 1 0 0 0,0-1 0 0 0,0 2-28 0 0,-2-2 21 0 0,15-3-22 0 0,-13 2 29 0 0,0 1 0 0 0,0-1 0 0 0,0 0 0 0 0,0 0 0 0 0,-1-1 0 0 0,1 1 0 0 0,-1 0 0 0 0,1 0 11 0 0,5-8 181 0 0,-7 9-138 0 0,4-20-2981 0 0,-4 17 1637 0 0</inkml:trace>
</inkml:ink>
</file>

<file path=ppt/ink/ink7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5.703"/>
    </inkml:context>
    <inkml:brush xml:id="br0">
      <inkml:brushProperty name="width" value="0.025" units="cm"/>
      <inkml:brushProperty name="height" value="0.025" units="cm"/>
      <inkml:brushProperty name="color" value="#FF7C80"/>
    </inkml:brush>
  </inkml:definitions>
  <inkml:trace contextRef="#ctx0" brushRef="#br0">11 54 1839 0 0,'0'0'19483'0'0,"-6"-9"-18987"0"0,6 7-564 0 0,-1 0-38 0 0,0 1 0 0 0,0-1 0 0 0,1 0 0 0 0,-1 0 1 0 0,1 0-1 0 0,0 0 0 0 0,0 0 0 0 0,-1 0 0 0 0,1 0 0 0 0,0 0 0 0 0,1 0 1 0 0,-1 0-1 0 0,0 0 0 0 0,1 0 0 0 0,-1 0 0 0 0,2-3 0 0 0,-1 1-602 0 0,0 2-375 0 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14"/>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24.636"/>
    </inkml:context>
    <inkml:brush xml:id="br0">
      <inkml:brushProperty name="width" value="0.025" units="cm"/>
      <inkml:brushProperty name="height" value="0.025" units="cm"/>
    </inkml:brush>
  </inkml:definitions>
  <inkml:trace contextRef="#ctx0" brushRef="#br0">533 585 5527 0 0,'0'0'13987'0'0,"-6"-22"-8902"0"0,-11-16-3798 0 0,7 14-1242 0 0,-1 1 1 0 0,-1 0-1 0 0,-1 1 1 0 0,-1 0 0 0 0,-17-21-1 0 0,-17-17-146 0 0,34 40 55 0 0,-1 1 1 0 0,-1 1 0 0 0,-1 1-1 0 0,-18-16 1 0 0,-37-17 599 0 0,47 34-151 0 0,-46-39 0 0 0,24 15-2696 0 0,-3 6-3819 0 0,41 28-1971 0 0</inkml:trace>
</inkml:ink>
</file>

<file path=ppt/ink/ink8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6.570"/>
    </inkml:context>
    <inkml:brush xml:id="br0">
      <inkml:brushProperty name="width" value="0.025" units="cm"/>
      <inkml:brushProperty name="height" value="0.025" units="cm"/>
      <inkml:brushProperty name="color" value="#FF7C80"/>
    </inkml:brush>
  </inkml:definitions>
  <inkml:trace contextRef="#ctx0" brushRef="#br0">9 0 8431 0 0,'0'0'7867'0'0,"1"1"-8072"0"0,0 0 191 0 0,0-1 131 0 0,0 1 1 0 0,0 0-1 0 0,0-1 0 0 0,0 1 0 0 0,-1 0 0 0 0,1-1 1 0 0,0 1-1 0 0,0 0 0 0 0,-1 0 0 0 0,1 0 0 0 0,0 0 0 0 0,-1 0 1 0 0,1 0-1 0 0,-1 0 0 0 0,1 0 0 0 0,-1 0 0 0 0,0 0 1 0 0,1 0-1 0 0,-1 0 0 0 0,0 0 0 0 0,1 2 0 0 0,-2-1 254 0 0,0 0-1 0 0,1-1 1 0 0,-1 1-1 0 0,0-1 1 0 0,0 1-1 0 0,0-1 1 0 0,0 1-1 0 0,0-1 0 0 0,0 1 1 0 0,-3 1-1 0 0,-7 10 521 0 0,11-13-967 0 0,-1 1 81 0 0</inkml:trace>
</inkml:ink>
</file>

<file path=ppt/ink/ink8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8.154"/>
    </inkml:context>
    <inkml:brush xml:id="br0">
      <inkml:brushProperty name="width" value="0.025" units="cm"/>
      <inkml:brushProperty name="height" value="0.025" units="cm"/>
      <inkml:brushProperty name="color" value="#FF7C80"/>
    </inkml:brush>
  </inkml:definitions>
  <inkml:trace contextRef="#ctx0" brushRef="#br0">0 0 3223 0 0,'0'0'13655'0'0,"23"1"-13782"0"0,-20-1 181 0 0,0 0 0 0 0,1 0-1 0 0,-1 1 1 0 0,0-1 0 0 0,0 1-1 0 0,0 0 1 0 0,1 0 0 0 0,-1 0-1 0 0,0 0 1 0 0,0 1 0 0 0,-1-1-1 0 0,1 1 1 0 0,0 0 0 0 0,4 3-1 0 0,-2 0 84 0 0,1-1 1 0 0,-2 1-1 0 0,1 0 0 0 0,0 1 0 0 0,4 7 0 0 0,-6-9 27 0 0,-1 0-1 0 0,0 0 0 0 0,0 0 1 0 0,0 1-1 0 0,0-1 0 0 0,-1 1 1 0 0,2 6-1 0 0,-3-10-98 0 0,-1 22 414 0 0,0-18-259 0 0,0 0 1 0 0,0 0-1 0 0,0-1 0 0 0,-1 1 1 0 0,0 0-1 0 0,-2 5 0 0 0,2-7-29 0 0,1-1 0 0 0,-1 0 0 0 0,0 0 0 0 0,0 0 0 0 0,0 0 0 0 0,0 0 0 0 0,0 0 0 0 0,0-1 0 0 0,0 1 0 0 0,0 0 0 0 0,-1-1 0 0 0,-4 2 0 0 0,-17 2 1193 0 0,10-4-1139 0 0,0 0-874 0 0,11-2-3799 0 0</inkml:trace>
</inkml:ink>
</file>

<file path=ppt/ink/ink8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0:59.204"/>
    </inkml:context>
    <inkml:brush xml:id="br0">
      <inkml:brushProperty name="width" value="0.025" units="cm"/>
      <inkml:brushProperty name="height" value="0.025" units="cm"/>
      <inkml:brushProperty name="color" value="#FF7C80"/>
    </inkml:brush>
  </inkml:definitions>
  <inkml:trace contextRef="#ctx0" brushRef="#br0">0 0 10159 0 0,'0'0'9906'0'0,"17"13"-10361"0"0,-10-6 571 0 0,0 0 0 0 0,0 0 0 0 0,11 14 1 0 0,-16-18 48 0 0,0 1-1 0 0,-1-1 1 0 0,1 0 0 0 0,-1 0 0 0 0,0 1 0 0 0,1-1 0 0 0,-2 1 0 0 0,1-1 0 0 0,0 1 0 0 0,-1-1-1 0 0,1 1 1 0 0,-1-1 0 0 0,0 8 0 0 0,-1-8-38 0 0,0 11 1134 0 0,-2-1-3782 0 0</inkml:trace>
</inkml:ink>
</file>

<file path=ppt/ink/ink8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0.167"/>
    </inkml:context>
    <inkml:brush xml:id="br0">
      <inkml:brushProperty name="width" value="0.025" units="cm"/>
      <inkml:brushProperty name="height" value="0.025" units="cm"/>
      <inkml:brushProperty name="color" value="#FF7C80"/>
    </inkml:brush>
  </inkml:definitions>
  <inkml:trace contextRef="#ctx0" brushRef="#br0">0 1 1839 0 0,'0'0'18264'0'0,"1"15"-18150"0"0,0-13-153 0 0,-1 0 1 0 0,0 0 0 0 0,0 0 0 0 0,1-1 0 0 0,-1 1 0 0 0,1 0 0 0 0,0 0 0 0 0,0 0 0 0 0,-1-1 0 0 0,1 1 0 0 0,0 0 0 0 0,1-1 0 0 0,-1 1 0 0 0,0-1 0 0 0,0 1 0 0 0,0-1 0 0 0,1 0 0 0 0,-1 1 0 0 0,1-1 0 0 0,-1 0-1 0 0,1 0 1 0 0,0 0 0 0 0,-1 0 0 0 0,1 0 0 0 0,3 1 0 0 0,-3-2 26 0 0,0 1 12 0 0,-2-1-43 0 0,0 0 0 0 0,1 1 0 0 0,-1-1 0 0 0,0 0 0 0 0,1 0 0 0 0,-1 0 0 0 0,1 0 0 0 0,-1 0 0 0 0,0 1 0 0 0,1-1 0 0 0,-1 0 0 0 0,1 0 0 0 0,-1 0 0 0 0,0 0 0 0 0,1 0 0 0 0,-1 0 0 0 0,1-1 0 0 0,-1 1 0 0 0,0 0 0 0 0,1 0 0 0 0,-1 0 0 0 0,1 0 0 0 0,-1 0 0 0 0,1-1 0 0 0,0 1-455 0 0,0-1-233 0 0</inkml:trace>
</inkml:ink>
</file>

<file path=ppt/ink/ink8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3.181"/>
    </inkml:context>
    <inkml:brush xml:id="br0">
      <inkml:brushProperty name="width" value="0.025" units="cm"/>
      <inkml:brushProperty name="height" value="0.025" units="cm"/>
      <inkml:brushProperty name="color" value="#FF7C80"/>
    </inkml:brush>
  </inkml:definitions>
  <inkml:trace contextRef="#ctx0" brushRef="#br0">1 14 2303 0 0,'0'0'16432'0'0,"0"-1"-16546"0"0,0-1 112 0 0,0 2 134 0 0,0 0-61 0 0,1-1 0 0 0,0 0 14 0 0,1 0-58 0 0,1 0 0 0 0,-1 0-1 0 0,1-1 1 0 0,-1 2 0 0 0,1-1 0 0 0,0 0 0 0 0,-1 0-1 0 0,1 1 1 0 0,0 0 0 0 0,-1-1 0 0 0,1 1 0 0 0,0 0-1 0 0,0 0 1 0 0,-1 1 0 0 0,1-1 0 0 0,0 0 0 0 0,4 2 0 0 0,-4-1 79 0 0,0 0 1 0 0,0 0 0 0 0,-1 0 0 0 0,1 0 0 0 0,0 1-1 0 0,-1-1 1 0 0,1 1 0 0 0,-1-1 0 0 0,1 1 0 0 0,-1 0 0 0 0,0 0-1 0 0,0 0 1 0 0,0 0 0 0 0,0 1 0 0 0,0-1 0 0 0,0 0-1 0 0,-1 1 1 0 0,1-1 0 0 0,-1 1 0 0 0,0 0 0 0 0,0-1 0 0 0,1 1-1 0 0,-2 0 1 0 0,1 0 0 0 0,1 5 0 0 0,3 29 1779 0 0,-7-14-1175 0 0,2-22-672 0 0</inkml:trace>
</inkml:ink>
</file>

<file path=ppt/ink/ink8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4.272"/>
    </inkml:context>
    <inkml:brush xml:id="br0">
      <inkml:brushProperty name="width" value="0.025" units="cm"/>
      <inkml:brushProperty name="height" value="0.025" units="cm"/>
      <inkml:brushProperty name="color" value="#FF7C80"/>
    </inkml:brush>
  </inkml:definitions>
  <inkml:trace contextRef="#ctx0" brushRef="#br0">1 60 2759 0 0,'0'0'17495'0'0,"12"-20"-17710"0"0,-8 15 238 0 0,-2 2-9 0 0,1 1 0 0 0,-1-1 1 0 0,0 1-1 0 0,1-1 0 0 0,-1 1 1 0 0,1 0-1 0 0,0-1 1 0 0,0 2-1 0 0,0-1 0 0 0,0 0 1 0 0,0 0-1 0 0,0 1 0 0 0,0 0 1 0 0,1 0-1 0 0,-1 0 1 0 0,0 0-1 0 0,1 0 0 0 0,-1 0 1 0 0,1 1-1 0 0,-1 0 0 0 0,7 0 1 0 0,-3-1-28 0 0,-5 1 75 0 0,-1 0 0 0 0,1 0 1 0 0,-1 0-1 0 0,1 0 0 0 0,-1 1 0 0 0,1-1 1 0 0,-1 0-1 0 0,0 1 0 0 0,1-1 1 0 0,-1 1-1 0 0,1-1 0 0 0,-1 1 0 0 0,0 0 1 0 0,1-1-1 0 0,-1 1 0 0 0,0 0 1 0 0,1 0-1 0 0,-1 0 0 0 0,0 0 1 0 0,0 0-1 0 0,2 2 0 0 0,-2-1-62 0 0,9 9 200 0 0,-8-10-307 0 0,-1 1-1 0 0,0-1 0 0 0,1 1 1 0 0,-1 0-1 0 0,0-1 0 0 0,0 1 1 0 0,1 3-1 0 0,3 1-3835 0 0</inkml:trace>
</inkml:ink>
</file>

<file path=ppt/ink/ink8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6.127"/>
    </inkml:context>
    <inkml:brush xml:id="br0">
      <inkml:brushProperty name="width" value="0.025" units="cm"/>
      <inkml:brushProperty name="height" value="0.025" units="cm"/>
      <inkml:brushProperty name="color" value="#FF7C80"/>
    </inkml:brush>
  </inkml:definitions>
  <inkml:trace contextRef="#ctx0" brushRef="#br0">101 174 1839 0 0,'0'0'17831'0'0,"6"7"-15907"0"0,-2-6-1925 0 0,0-1 1 0 0,-1 0-1 0 0,1 0 1 0 0,-1 0-1 0 0,1 0 1 0 0,0-1-1 0 0,-1 1 1 0 0,1-1-1 0 0,-1 0 1 0 0,1 0-1 0 0,-1 0 1 0 0,1-1-1 0 0,-1 1 1 0 0,0-1-1 0 0,0 0 1 0 0,0 0-1 0 0,0 0 1 0 0,0 0-1 0 0,0-1 1 0 0,2-2-1 0 0,-2 3 70 0 0,-1-1 1 0 0,0 1-1 0 0,-1-1 0 0 0,1 0 0 0 0,0 0 0 0 0,-1 0 0 0 0,0 0 0 0 0,0 0 1 0 0,0 0-1 0 0,0 0 0 0 0,0 0 0 0 0,0 0 0 0 0,-1-1 0 0 0,1 1 1 0 0,-1 0-1 0 0,0 0 0 0 0,0-1 0 0 0,-1 1 0 0 0,1 0 0 0 0,0 0 1 0 0,-1-1-1 0 0,0 1 0 0 0,0 0 0 0 0,0 0 0 0 0,0 0 0 0 0,0 0 1 0 0,-1 0-1 0 0,1 0 0 0 0,-1 1 0 0 0,0-1 0 0 0,-3-4 0 0 0,1 2 130 0 0,-1 0 0 0 0,0 1-1 0 0,0-1 1 0 0,0 1 0 0 0,0 0-1 0 0,0 0 1 0 0,-1 1 0 0 0,0-1-1 0 0,-11-4 1 0 0,13 7-13 0 0,1-1-1 0 0,-1 1 1 0 0,1 0-1 0 0,-1 0 1 0 0,1 0 0 0 0,-1 0-1 0 0,0 1 1 0 0,1-1-1 0 0,-6 1 1 0 0,-1-1-103 0 0,-8 1 251 0 0,12 2-292 0 0,1 0-1 0 0,-1 0 0 0 0,1 0 1 0 0,-7 3-1 0 0,11-4-400 0 0,1-1-1 0 0,-1 0 0 0 0,0 1 1 0 0,0-1-1 0 0,0 0 1 0 0,0 1-1 0 0,1-1 0 0 0,-1 1 1 0 0,0-1-1 0 0,0 1 1 0 0,1-1-1 0 0,-1 1 1 0 0,0 0-1 0 0,1-1 0 0 0,-1 1 1 0 0,1 0-1 0 0,-1 0 1 0 0,0 1-1 0 0,0 0-3140 0 0</inkml:trace>
</inkml:ink>
</file>

<file path=ppt/ink/ink8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6.938"/>
    </inkml:context>
    <inkml:brush xml:id="br0">
      <inkml:brushProperty name="width" value="0.025" units="cm"/>
      <inkml:brushProperty name="height" value="0.025" units="cm"/>
      <inkml:brushProperty name="color" value="#FF7C80"/>
    </inkml:brush>
  </inkml:definitions>
  <inkml:trace contextRef="#ctx0" brushRef="#br0">96 76 3679 0 0,'-2'1'18053'0'0,"-5"4"-16897"0"0,3-5-1080 0 0,0-1-1 0 0,0 1 1 0 0,0-1-1 0 0,0 0 1 0 0,0 0-1 0 0,1-1 1 0 0,-1 1-1 0 0,0-1 1 0 0,1 1-1 0 0,-1-1 1 0 0,1 0-1 0 0,0 0 1 0 0,-1-1-1 0 0,1 1 1 0 0,0-1-1 0 0,0 0 1 0 0,-2-3-1 0 0,3 4-387 0 0,-1-1 0 0 0,1 0 0 0 0,1 0 1 0 0,-1 0-1 0 0,0 0 0 0 0,1 0 0 0 0,-1 0 0 0 0,1 0 0 0 0,0-1 0 0 0,0 1 0 0 0,0 0 0 0 0,0-5 1 0 0,1 4-1123 0 0</inkml:trace>
</inkml:ink>
</file>

<file path=ppt/ink/ink8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08.570"/>
    </inkml:context>
    <inkml:brush xml:id="br0">
      <inkml:brushProperty name="width" value="0.025" units="cm"/>
      <inkml:brushProperty name="height" value="0.025" units="cm"/>
      <inkml:brushProperty name="color" value="#FF7C80"/>
    </inkml:brush>
  </inkml:definitions>
  <inkml:trace contextRef="#ctx0" brushRef="#br0">1 24 5007 0 0,'0'0'16014'0'0,"23"5"-16924"0"0,-19-6 845 0 0,0 1 1 0 0,0-1-1 0 0,-1 1 0 0 0,1-1 0 0 0,0-1 0 0 0,0 1 1 0 0,0 0-1 0 0,-1-1 0 0 0,1 0 0 0 0,-1 0 0 0 0,1 0 1 0 0,-1 0-1 0 0,0 0 0 0 0,5-5 0 0 0,-5 4-715 0 0</inkml:trace>
</inkml:ink>
</file>

<file path=ppt/ink/ink8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0.184"/>
    </inkml:context>
    <inkml:brush xml:id="br0">
      <inkml:brushProperty name="width" value="0.025" units="cm"/>
      <inkml:brushProperty name="height" value="0.025" units="cm"/>
      <inkml:brushProperty name="color" value="#FF7C80"/>
    </inkml:brush>
  </inkml:definitions>
  <inkml:trace contextRef="#ctx0" brushRef="#br0">11 82 2759 0 0,'0'0'18272'0'0,"-8"-11"-17296"0"0,8 9-966 0 0,-1 0-1 0 0,1 1 0 0 0,-1-1 1 0 0,1 1-1 0 0,0-1 1 0 0,-1 0-1 0 0,1 1 1 0 0,0-1-1 0 0,0 0 1 0 0,0 1-1 0 0,0-1 1 0 0,1 0-1 0 0,-1 1 0 0 0,0-1 1 0 0,1 1-1 0 0,0-4 1 0 0,0 2 5 0 0,0 1-13 0 0,0-1-1 0 0,0 1 1 0 0,0 0-1 0 0,0-1 0 0 0,1 1 1 0 0,-1 0-1 0 0,1 0 1 0 0,-1 0-1 0 0,1 0 1 0 0,3-3-1 0 0,-3 3-2 0 0,0 1-1 0 0,0 0 1 0 0,0 0-1 0 0,0 0 1 0 0,0 0-1 0 0,0 1 1 0 0,0-1 0 0 0,0 0-1 0 0,0 1 1 0 0,0 0-1 0 0,0-1 1 0 0,0 1-1 0 0,0 0 1 0 0,4 0-1 0 0,0 0 40 0 0,0 1-1 0 0,1 0 1 0 0,-1 0-1 0 0,8 2 0 0 0,-3-1 90 0 0,1 1 202 0 0,11 15-142 0 0,-16-7 587 0 0,-3 0-561 0 0,-4-10-160 0 0,1 0-920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37.748"/>
    </inkml:context>
    <inkml:brush xml:id="br0">
      <inkml:brushProperty name="width" value="0.025" units="cm"/>
      <inkml:brushProperty name="height" value="0.025" units="cm"/>
    </inkml:brush>
  </inkml:definitions>
  <inkml:trace contextRef="#ctx0" brushRef="#br0">76 624 5527 0 0,'0'0'13042'0'0,"0"-12"-11369"0"0,-10-17-89 0 0,-14-58-859 0 0,21 70-205 0 0,-25-153 917 0 0,27 152-1409 0 0,-6-55-499 0 0,5-126 0 0 0,3 181-1220 0 0</inkml:trace>
</inkml:ink>
</file>

<file path=ppt/ink/ink8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0.711"/>
    </inkml:context>
    <inkml:brush xml:id="br0">
      <inkml:brushProperty name="width" value="0.025" units="cm"/>
      <inkml:brushProperty name="height" value="0.025" units="cm"/>
      <inkml:brushProperty name="color" value="#FF7C80"/>
    </inkml:brush>
  </inkml:definitions>
  <inkml:trace contextRef="#ctx0" brushRef="#br0">1 1 1375 0 0,'0'0'9046'0'0,"8"6"-5892"0"0,-6-5-3154 0 0</inkml:trace>
</inkml:ink>
</file>

<file path=ppt/ink/ink8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2.995"/>
    </inkml:context>
    <inkml:brush xml:id="br0">
      <inkml:brushProperty name="width" value="0.025" units="cm"/>
      <inkml:brushProperty name="height" value="0.025" units="cm"/>
      <inkml:brushProperty name="color" value="#FF7C80"/>
    </inkml:brush>
  </inkml:definitions>
  <inkml:trace contextRef="#ctx0" brushRef="#br0">73 196 6823 0 0,'0'0'17757'0'0,"-27"-6"-17218"0"0,24 4-568 0 0,1 1 1 0 0,-1 0-1 0 0,0 0 0 0 0,1-1 0 0 0,-1 0 0 0 0,1 1 1 0 0,-1-1-1 0 0,1 0 0 0 0,0 0 0 0 0,0 0 1 0 0,0-1-1 0 0,0 1 0 0 0,0 0 0 0 0,1-1 0 0 0,-1 1 1 0 0,1-1-1 0 0,-1 0 0 0 0,1 1 0 0 0,0-1 1 0 0,0 0-1 0 0,0 0 0 0 0,0 0 0 0 0,1 0 0 0 0,-1 0 1 0 0,1 0-1 0 0,0 0 0 0 0,0 0 0 0 0,0-4 0 0 0,0 2 26 0 0,0 1 0 0 0,1-1 0 0 0,-1 0 0 0 0,1 0-1 0 0,0 0 1 0 0,1 0 0 0 0,-1 1 0 0 0,1-1-1 0 0,0 0 1 0 0,0 1 0 0 0,0-1 0 0 0,0 1 0 0 0,1 0-1 0 0,0 0 1 0 0,0 0 0 0 0,0 0 0 0 0,0 1-1 0 0,1-1 1 0 0,0 1 0 0 0,-1 0 0 0 0,1 0 0 0 0,0 0-1 0 0,7-3 1 0 0,-9 4 12 0 0,1 0 0 0 0,0 0 1 0 0,-1 1-1 0 0,1 0 0 0 0,0-1 0 0 0,0 1 0 0 0,0 0 0 0 0,0 0 0 0 0,0 1 1 0 0,0-1-1 0 0,0 0 0 0 0,0 1 0 0 0,0 0 0 0 0,0 0 0 0 0,1 0 0 0 0,-1 0 1 0 0,0 0-1 0 0,0 1 0 0 0,0 0 0 0 0,4 1 0 0 0,-2-1 33 0 0,-1 1 0 0 0,1 0 0 0 0,-1 0 0 0 0,0 0 0 0 0,0 1 0 0 0,0 0 0 0 0,0-1 1 0 0,0 1-1 0 0,-1 1 0 0 0,1-1 0 0 0,-1 0 0 0 0,4 6 0 0 0,-6-7 14 0 0,1-1 0 0 0,-1 1 0 0 0,0 0 0 0 0,0-1 0 0 0,0 1 0 0 0,0 0 0 0 0,0 0 0 0 0,-1 0 0 0 0,1 0 1 0 0,0 0-1 0 0,-1 0 0 0 0,0 0 0 0 0,1 0 0 0 0,-1 0 0 0 0,0 1 0 0 0,0-1 0 0 0,0 0 0 0 0,0 0 0 0 0,0 0 0 0 0,-1 0 0 0 0,1 0 0 0 0,-1 0 0 0 0,1 0 1 0 0,-3 4-1 0 0,0 1 111 0 0,-1-1 1 0 0,-1 1-1 0 0,1-1 0 0 0,-1 0 1 0 0,-7 7-1 0 0,-8 11-88 0 0,17-18-38 0 0,3-4-30 0 0,-1 0 1 0 0,0-1 0 0 0,0 1-1 0 0,0 0 1 0 0,0-1 0 0 0,0 1-1 0 0,0-1 1 0 0,0 0-1 0 0,-1 1 1 0 0,1-1 0 0 0,0 0-1 0 0,-3 2 1 0 0,2-2-12 0 0,-2 2-3305 0 0</inkml:trace>
</inkml:ink>
</file>

<file path=ppt/ink/ink8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5.670"/>
    </inkml:context>
    <inkml:brush xml:id="br0">
      <inkml:brushProperty name="width" value="0.025" units="cm"/>
      <inkml:brushProperty name="height" value="0.025" units="cm"/>
      <inkml:brushProperty name="color" value="#FF7C80"/>
    </inkml:brush>
  </inkml:definitions>
  <inkml:trace contextRef="#ctx0" brushRef="#br0">47 173 9415 0 0,'0'0'11056'0'0,"-17"-9"-10184"0"0,14 6-831 0 0,0-1 0 0 0,0 0-1 0 0,0 0 1 0 0,1 0 0 0 0,0 0-1 0 0,-1-1 1 0 0,1 1 0 0 0,1 0-1 0 0,-1-1 1 0 0,1 1 0 0 0,0-1 0 0 0,0 0-1 0 0,0 0 1 0 0,0 1 0 0 0,1-1-1 0 0,0 0 1 0 0,0 0 0 0 0,0 1-1 0 0,1-1 1 0 0,-1 0 0 0 0,1 0-1 0 0,3-8 1 0 0,-2 10-52 0 0,0-1 0 0 0,1 0-1 0 0,-1 1 1 0 0,1-1 0 0 0,0 1-1 0 0,0 0 1 0 0,0 0 0 0 0,0 0 0 0 0,0 1-1 0 0,1-1 1 0 0,-1 1 0 0 0,1-1-1 0 0,0 1 1 0 0,0 0 0 0 0,0 1-1 0 0,0-1 1 0 0,0 1 0 0 0,0-1 0 0 0,0 1-1 0 0,0 1 1 0 0,1-1 0 0 0,-1 0-1 0 0,0 1 1 0 0,1 0 0 0 0,7 1-1 0 0,-6-1 78 0 0,0 1 0 0 0,0-1-1 0 0,0 2 1 0 0,0-1-1 0 0,0 1 1 0 0,0-1-1 0 0,-1 1 1 0 0,1 1 0 0 0,-1-1-1 0 0,1 1 1 0 0,-1 0-1 0 0,0 1 1 0 0,0-1-1 0 0,0 1 1 0 0,-1 0-1 0 0,1 0 1 0 0,-1 0 0 0 0,4 5-1 0 0,10 23 503 0 0,-18-32-488 0 0,0 43 1985 0 0,-1-32-1809 0 0,-7 19 495 0 0,6-26-703 0 0,0 0-1 0 0,-1 0 0 0 0,1 0 1 0 0,-6 5-1 0 0,6-8-1049 0 0,0 0-49 0 0</inkml:trace>
</inkml:ink>
</file>

<file path=ppt/ink/ink8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7.267"/>
    </inkml:context>
    <inkml:brush xml:id="br0">
      <inkml:brushProperty name="width" value="0.025" units="cm"/>
      <inkml:brushProperty name="height" value="0.025" units="cm"/>
      <inkml:brushProperty name="color" value="#FF7C80"/>
    </inkml:brush>
  </inkml:definitions>
  <inkml:trace contextRef="#ctx0" brushRef="#br0">92 8 11255 0 0,'0'0'10880'0'0,"-20"-7"-7160"0"0,20 7-3583 0 0,-1 0-53 0 0,-1 0-77 0 0,-1 0 44 0 0,0 0 0 0 0,1-1-1 0 0,-1 1 1 0 0,1 1 0 0 0,-1-1 0 0 0,1 0-1 0 0,-1 1 1 0 0,1-1 0 0 0,-1 1 0 0 0,1-1-1 0 0,-1 1 1 0 0,1 0 0 0 0,0 0-1 0 0,-1 1 1 0 0,1-1 0 0 0,0 0 0 0 0,0 1-1 0 0,-4 2 1 0 0,5-3-67 0 0,-1 0-1 0 0,1 0 1 0 0,0 1-1 0 0,-1-1 1 0 0,1 0-1 0 0,0 0 1 0 0,0 1 0 0 0,0-1-1 0 0,0 0 1 0 0,0 1-1 0 0,0-1 1 0 0,0 1-1 0 0,1-1 1 0 0,-1 1-1 0 0,0 0 1 0 0,1-1 0 0 0,-1 1-1 0 0,1 0 1 0 0,0-1-1 0 0,-1 1 1 0 0,1 0-1 0 0,0 0 1 0 0,0-1-1 0 0,0 1 1 0 0,0 0 0 0 0,1 0-1 0 0,-1-1 1 0 0,0 1-1 0 0,2 2 1 0 0,-2 1-43 0 0,1-3 21 0 0,-1 0 1 0 0,0 0-1 0 0,1 1 1 0 0,-1-1 0 0 0,1 0-1 0 0,0 0 1 0 0,0 0-1 0 0,0 0 1 0 0,0 0 0 0 0,2 2-1 0 0,-2-2 3 0 0,0 0-1 0 0,1 0 1 0 0,-1 0 0 0 0,1 0-1 0 0,0 0 1 0 0,-1 0 0 0 0,1-1-1 0 0,0 1 1 0 0,3 2 0 0 0,-1-3-53 0 0,0 1 0 0 0,-1 0 1 0 0,1-1-1 0 0,0 1 0 0 0,0-1 1 0 0,0 0-1 0 0,1 0 0 0 0,7 0 0 0 0,-10-1 31 0 0,-1 0 24 0 0,1 0 1 0 0,-1 0 0 0 0,0 0-1 0 0,0 0 1 0 0,0 0-1 0 0,0 0 1 0 0,1 0-1 0 0,-1-1 1 0 0,0 1 0 0 0,0 0-1 0 0,0-1 1 0 0,0 1-1 0 0,0-1 1 0 0,0 1-1 0 0,0-1 1 0 0,0 0 0 0 0,0 1-1 0 0,0-1 1 0 0,0 0-1 0 0,1-1 1 0 0,0 0 13 0 0,0 1-13 0 0,-1 0 0 0 0,1-1 0 0 0,-1 1 0 0 0,0 0 0 0 0,0-1 0 0 0,1 1 0 0 0,-1-1 0 0 0,0 0 0 0 0,0 1 0 0 0,-1-1 0 0 0,1 0 0 0 0,0 1 0 0 0,-1-1 0 0 0,2-3 0 0 0,-2 1 35 0 0,1 1 0 0 0,-1-1 0 0 0,0 1 0 0 0,0-1 0 0 0,0 1 0 0 0,-1-1 0 0 0,1 1 0 0 0,-1 0 0 0 0,0-1 0 0 0,0 1 0 0 0,0 0-1 0 0,-3-6 1 0 0,0-1-124 0 0,3 6-641 0 0,0 0-265 0 0</inkml:trace>
</inkml:ink>
</file>

<file path=ppt/ink/ink8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19.543"/>
    </inkml:context>
    <inkml:brush xml:id="br0">
      <inkml:brushProperty name="width" value="0.025" units="cm"/>
      <inkml:brushProperty name="height" value="0.025" units="cm"/>
      <inkml:brushProperty name="color" value="#FF7C80"/>
    </inkml:brush>
  </inkml:definitions>
  <inkml:trace contextRef="#ctx0" brushRef="#br0">167 199 2759 0 0,'0'0'13056'0'0,"19"-10"-12144"0"0,-17 9-830 0 0,0-1 3 0 0,1 0 0 0 0,-1 1 0 0 0,0-1 0 0 0,0 0 1 0 0,1 0-1 0 0,-1 0 0 0 0,2-4 0 0 0,-4 6-26 0 0,12-18 1327 0 0,-11 15-1196 0 0,0 0 0 0 0,0-1 0 0 0,0 1-1 0 0,0-1 1 0 0,-1 1 0 0 0,1-1 0 0 0,-1 0-1 0 0,0 1 1 0 0,0-1 0 0 0,-1 1 0 0 0,1-1 0 0 0,-1 1-1 0 0,1-1 1 0 0,-1 1 0 0 0,0-1 0 0 0,-3-5-1 0 0,1 4 139 0 0,0-1-1 0 0,0 1 0 0 0,-1-1 0 0 0,1 1 0 0 0,-1 0 0 0 0,-1 0 0 0 0,1 1 1 0 0,-8-7-1 0 0,8 8-170 0 0,0 0 0 0 0,-1 0 0 0 0,1 0 0 0 0,0 1 0 0 0,-1 0 0 0 0,0 0 0 0 0,-7-2 0 0 0,7 1-53 0 0,0 1 0 0 0,-1 1 0 0 0,1-1 0 0 0,-1 1 0 0 0,0 0 0 0 0,1 0 0 0 0,-1 1 0 0 0,0 0 0 0 0,1 0 0 0 0,-10 1 0 0 0,12 0-73 0 0,0 0 0 0 0,0 0 0 0 0,0 1 0 0 0,0-1 0 0 0,0 1 0 0 0,0 0 1 0 0,0-1-1 0 0,-4 5 0 0 0,7-6-85 0 0,-1 1 29 0 0,1 0-23 0 0,-1 0 36 0 0,0 0 12 0 0,0 1 0 0 0,-1-1 0 0 0,0 1-33 0 0,-7 13-67 0 0,9-13 142 0 0,-1-1-31 0 0,-10 28-416 0 0,10-27 306 0 0,1-1 1 0 0,-1 1 0 0 0,1-1-1 0 0,-1 1 1 0 0,1-1-1 0 0,0 1 1 0 0,0-1-1 0 0,0 1 1 0 0,0-1 0 0 0,0 1-1 0 0,0-1 1 0 0,0 1-1 0 0,1-1 1 0 0,-1 1 0 0 0,0-1-1 0 0,1 1 1 0 0,0 1-1 0 0,0 0-1067 0 0,1 1-747 0 0</inkml:trace>
</inkml:ink>
</file>

<file path=ppt/ink/ink8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0.596"/>
    </inkml:context>
    <inkml:brush xml:id="br0">
      <inkml:brushProperty name="width" value="0.025" units="cm"/>
      <inkml:brushProperty name="height" value="0.025" units="cm"/>
      <inkml:brushProperty name="color" value="#FF7C80"/>
    </inkml:brush>
  </inkml:definitions>
  <inkml:trace contextRef="#ctx0" brushRef="#br0">1 0 4143 0 0,'0'0'14968'0'0,"0"0"-14881"0"0,2 1-67 0 0,-1-1 0 0 0,1 1 0 0 0,-1-1 0 0 0,0 1 0 0 0,1-1 0 0 0,-1 1 0 0 0,0 0 0 0 0,1 0 0 0 0,-1 0 0 0 0,0 0 0 0 0,0 0 0 0 0,0 0 0 0 0,0 0 0 0 0,0 0 0 0 0,0 0 0 0 0,0 0 0 0 0,1 3 0 0 0,-2-4 45 0 0,5 20 1535 0 0,-5-18-1437 0 0,0 1-1 0 0,0-1 0 0 0,0 0 1 0 0,-1 1-1 0 0,1-1 0 0 0,-1 0 1 0 0,1 1-1 0 0,-1-1 0 0 0,0 0 1 0 0,0 1-1 0 0,0-1 0 0 0,0 0 1 0 0,0 0-1 0 0,0 0 0 0 0,-1 0 1 0 0,-2 3-1 0 0,3-4-403 0 0</inkml:trace>
</inkml:ink>
</file>

<file path=ppt/ink/ink8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1.789"/>
    </inkml:context>
    <inkml:brush xml:id="br0">
      <inkml:brushProperty name="width" value="0.025" units="cm"/>
      <inkml:brushProperty name="height" value="0.025" units="cm"/>
      <inkml:brushProperty name="color" value="#FF7C80"/>
    </inkml:brush>
  </inkml:definitions>
  <inkml:trace contextRef="#ctx0" brushRef="#br0">4 1 2759 0 0,'0'0'10532'0'0,"-3"23"-6914"0"0,3-20-3590 0 0,0 0 1 0 0,0 0 0 0 0,0 0-1 0 0,0 0 1 0 0,1 0 0 0 0,0 0-1 0 0,-1 0 1 0 0,1 0 0 0 0,0 0-1 0 0,3 5 1 0 0,8 3-977 0 0,6-4-3606 0 0,-14-7-489 0 0</inkml:trace>
</inkml:ink>
</file>

<file path=ppt/ink/ink8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4.060"/>
    </inkml:context>
    <inkml:brush xml:id="br0">
      <inkml:brushProperty name="width" value="0.025" units="cm"/>
      <inkml:brushProperty name="height" value="0.025" units="cm"/>
      <inkml:brushProperty name="color" value="#FF7C80"/>
    </inkml:brush>
  </inkml:definitions>
  <inkml:trace contextRef="#ctx0" brushRef="#br0">11 61 9415 0 0,'0'0'9752'0'0,"-8"20"-6938"0"0,8-18-2804 0 0,-1-1-10 0 0,1 1 0 0 0,-1 3-25 0 0,2 7-112 0 0,0-7 126 0 0,-1-5-42 0 0,0 1 27 0 0,1 0-35 0 0,-1 1-18 0 0,2 0 41 0 0,0 0 0 0 0,0 0 0 0 0,0 0 0 0 0,0 0 0 0 0,0-1 0 0 0,1 1 0 0 0,-1 0 0 0 0,0-1 0 0 0,1 1 0 0 0,0-1 0 0 0,-1 0 0 0 0,1 0 0 0 0,-1 0 0 0 0,1 0 0 0 0,0-1 0 0 0,3 1 0 0 0,0 1-17 0 0,1 0 1 0 0,0 1 0 0 0,11 5-1 0 0,-14-7 55 0 0,-1-1-2 0 0,17 10 58 0 0,16 7 146 0 0,-33-16-206 0 0,1-1-1 0 0,0 1 0 0 0,-1-1 1 0 0,1 0-1 0 0,-1 1 1 0 0,1-2-1 0 0,-1 1 1 0 0,1 0-1 0 0,0-1 0 0 0,-1 1 1 0 0,1-1-1 0 0,-1 0 1 0 0,4-2-1 0 0,-6 3 5 0 0,1-1 0 0 0,-1-1 0 0 0,1 1 0 0 0,0 1 0 0 0,-1-2 0 0 0,1 1 23 0 0,-1-1 1 0 0,0 0-1 0 0,1 0 0 0 0,-1 0 1 0 0,0 0-1 0 0,0 0 0 0 0,0-1 0 0 0,0 1 1 0 0,-1 0-1 0 0,1 0 0 0 0,0-1 1 0 0,-1 1-1 0 0,1-3 0 0 0,-1-30 266 0 0,-1 25-245 0 0,1 6 40 0 0,0 1 1 0 0,0 0-1 0 0,0 0 0 0 0,-1 0 1 0 0,0 0-1 0 0,1-1 0 0 0,-1 1 1 0 0,0 0-1 0 0,0 0 1 0 0,-1 0-1 0 0,1 1 0 0 0,-1-1 1 0 0,1 0-1 0 0,-1 0 0 0 0,0 1 1 0 0,0-1-1 0 0,-3-2 1 0 0,0 1 211 0 0,0 0 0 0 0,-1 0 0 0 0,1 0 0 0 0,-1 1 0 0 0,0 0 1 0 0,-11-4-1 0 0,13 6-275 0 0,0-1 0 0 0,0 1 1 0 0,0 0-1 0 0,0 1 0 0 0,0-1 1 0 0,0 1-1 0 0,0 0 0 0 0,0 0 1 0 0,-1 0-1 0 0,1 0 0 0 0,0 1 1 0 0,-4 1-1 0 0,6-2-1373 0 0</inkml:trace>
</inkml:ink>
</file>

<file path=ppt/ink/ink8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5.306"/>
    </inkml:context>
    <inkml:brush xml:id="br0">
      <inkml:brushProperty name="width" value="0.025" units="cm"/>
      <inkml:brushProperty name="height" value="0.025" units="cm"/>
      <inkml:brushProperty name="color" value="#FF7C80"/>
    </inkml:brush>
  </inkml:definitions>
  <inkml:trace contextRef="#ctx0" brushRef="#br0">1 15 6647 0 0,'0'0'12278'0'0,"3"3"-12068"0"0,-2-3-236 0 0,0 1 0 0 0,0 0-1 0 0,0 0 1 0 0,0-1 0 0 0,0 1-1 0 0,0-1 1 0 0,0 1 0 0 0,0-1 0 0 0,0 0-1 0 0,0 1 1 0 0,0-1 0 0 0,1 0-1 0 0,-1 0 1 0 0,0 0 0 0 0,0 1-1 0 0,0-1 1 0 0,0-1 0 0 0,1 1 0 0 0,-1 0-1 0 0,0 0 1 0 0,0 0 0 0 0,0-1-1 0 0,2 0 1 0 0,1 0 19 0 0,0 0 0 0 0,0 0 0 0 0,0-1 0 0 0,7-4 0 0 0,-3 0 423 0 0,-5 4-1282 0 0,0 0-3826 0 0</inkml:trace>
</inkml:ink>
</file>

<file path=ppt/ink/ink8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8.162"/>
    </inkml:context>
    <inkml:brush xml:id="br0">
      <inkml:brushProperty name="width" value="0.025" units="cm"/>
      <inkml:brushProperty name="height" value="0.025" units="cm"/>
      <inkml:brushProperty name="color" value="#FF7C80"/>
    </inkml:brush>
  </inkml:definitions>
  <inkml:trace contextRef="#ctx0" brushRef="#br0">29 3 8407 0 0,'0'0'13836'0'0,"-6"-3"-12584"0"0,5 5-1256 0 0,-1 0 1 0 0,0-1-1 0 0,0 1 0 0 0,1 0 0 0 0,-1 0 1 0 0,1 0-1 0 0,-1 0 0 0 0,1 0 1 0 0,0 0-1 0 0,0 1 0 0 0,0-1 0 0 0,0 0 1 0 0,0 1-1 0 0,0 3 0 0 0,0-4-14 0 0,1-1-1 0 0,0 1 1 0 0,-1 0-1 0 0,1-1 1 0 0,0 1-1 0 0,0 0 1 0 0,0 0-1 0 0,0-1 1 0 0,0 1-1 0 0,0 0 1 0 0,1 2-1 0 0,3 24-95 0 0,2 11 114 0 0,10-2-128 0 0,-14-35 109 0 0,-1 0-1 0 0,1-1 1 0 0,0 1 0 0 0,0 0-1 0 0,0-1 1 0 0,0 1 0 0 0,0-1-1 0 0,0 1 1 0 0,0-1-1 0 0,0 0 1 0 0,1 0 0 0 0,-1 0-1 0 0,1 0 1 0 0,-1-1 0 0 0,0 1-1 0 0,1-1 1 0 0,-1 1 0 0 0,4-1-1 0 0,-3 1 17 0 0,1 0 1 0 0,0 0-1 0 0,-1-1 0 0 0,1 1 1 0 0,0-1-1 0 0,0 0 0 0 0,-1 0 1 0 0,1 0-1 0 0,0-1 0 0 0,0 1 1 0 0,-1-1-1 0 0,1 0 0 0 0,0 0 1 0 0,-1 0-1 0 0,1-1 1 0 0,-1 1-1 0 0,0-1 0 0 0,1 0 1 0 0,-1 0-1 0 0,0 0 0 0 0,0 0 1 0 0,0-1-1 0 0,3-2 0 0 0,-3 2-24 0 0,0-1-1 0 0,0 1 1 0 0,0-1 0 0 0,0 0-1 0 0,-1 0 1 0 0,0 0 0 0 0,0 0-1 0 0,0-1 1 0 0,0 1 0 0 0,0-1-1 0 0,1-7 1 0 0,-1 9 27 0 0,-1 0 0 0 0,2-16 0 0 0,-3 20-12 0 0,-1-2 13 0 0,1-5 27 0 0,1-5 19 0 0,-2-3 291 0 0,1 10-3842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40.778"/>
    </inkml:context>
    <inkml:brush xml:id="br0">
      <inkml:brushProperty name="width" value="0.025" units="cm"/>
      <inkml:brushProperty name="height" value="0.025" units="cm"/>
    </inkml:brush>
  </inkml:definitions>
  <inkml:trace contextRef="#ctx0" brushRef="#br0">4 257 1375 0 0,'0'0'19340'0'0,"-4"3"-18885"0"0,5-1-442 0 0,0 1 0 0 0,-1-1 0 0 0,1 0 0 0 0,-1 1 0 0 0,0-1 0 0 0,0 1-1 0 0,0 3 1 0 0,0-4 34 0 0,0 1-1 0 0,0 0 0 0 0,0-1 0 0 0,0 1 0 0 0,1 0 0 0 0,-1-1 1 0 0,1 1-1 0 0,0-1 0 0 0,1 4 0 0 0,8 13-32 0 0,-7-14 20 0 0,0 0 1 0 0,0 0 0 0 0,1-1 0 0 0,0 1 0 0 0,0-1 0 0 0,0 0 0 0 0,0 0 0 0 0,1 0 0 0 0,-1-1 0 0 0,1 1 0 0 0,8 3-1 0 0,-4-2-20 0 0,0-1-1 0 0,0 0 0 0 0,0-1 1 0 0,0 0-1 0 0,1-1 0 0 0,9 2 0 0 0,-7-2 29 0 0,-1-1 0 0 0,0 0 0 0 0,1-1-1 0 0,-1-1 1 0 0,1 1 0 0 0,-1-2-1 0 0,1 0 1 0 0,-1 0 0 0 0,15-5 0 0 0,-20 5 14 0 0,-1-1 0 0 0,0 1 1 0 0,0-1-1 0 0,0 0 1 0 0,0 0-1 0 0,-1 0 1 0 0,1-1-1 0 0,-1 1 1 0 0,0-1-1 0 0,0 0 1 0 0,0 0-1 0 0,-1-1 0 0 0,1 1 1 0 0,-1-1-1 0 0,0 0 1 0 0,0 0-1 0 0,-1 0 1 0 0,1 0-1 0 0,-1 0 1 0 0,2-10-1 0 0,7-27 176 0 0,-6 18-220 0 0,1 0 0 0 0,1 1 1 0 0,2 0-1 0 0,15-32 0 0 0,-16 42-151 0 0,1 0 0 0 0,0 1-1 0 0,0 0 1 0 0,16-15-1 0 0,6-2-7313 0 0,-19 19 558 0 0</inkml:trace>
</inkml:ink>
</file>

<file path=ppt/ink/ink8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29.992"/>
    </inkml:context>
    <inkml:brush xml:id="br0">
      <inkml:brushProperty name="width" value="0.025" units="cm"/>
      <inkml:brushProperty name="height" value="0.025" units="cm"/>
      <inkml:brushProperty name="color" value="#FF7C80"/>
    </inkml:brush>
  </inkml:definitions>
  <inkml:trace contextRef="#ctx0" brushRef="#br0">21 24 5527 0 0,'0'0'16560'0'0,"-12"8"-15469"0"0,11-8-1099 0 0,1 1 0 0 0,-1 0 0 0 0,0 0 0 0 0,0 0 0 0 0,1 0 0 0 0,-1-1 0 0 0,1 1-1 0 0,-1 0 1 0 0,1 0 0 0 0,-1 0 0 0 0,1 0 0 0 0,-1 0 0 0 0,1 0 0 0 0,0 1 0 0 0,0-1 0 0 0,-1 0 0 0 0,1 0 0 0 0,0 0 0 0 0,0 0 0 0 0,0 0 0 0 0,0 0 0 0 0,0 0 0 0 0,1 0 0 0 0,-1 0 0 0 0,0 0 0 0 0,0 1 0 0 0,1 0 0 0 0,1 1-73 0 0,-1-1 1 0 0,1 1-1 0 0,0 0 0 0 0,-1-1 1 0 0,1 0-1 0 0,4 4 1 0 0,-3-2-14 0 0,2 1 40 0 0,1 0 0 0 0,-1 0 0 0 0,1 0 0 0 0,0-1-1 0 0,1 1 1 0 0,-1-1 0 0 0,10 4 0 0 0,-13-7 26 0 0,0 0 0 0 0,0 0 1 0 0,0 0-1 0 0,0-1 0 0 0,0 1 1 0 0,0-1-1 0 0,0 0 0 0 0,1 0 1 0 0,-1 0-1 0 0,3 0 1 0 0,31-7-236 0 0,-35 6 263 0 0,2 0 0 0 0,0 0 0 0 0,1-1 0 0 0,-1 1 0 0 0,0-1 0 0 0,0 0 0 0 0,0 0 0 0 0,0 0 0 0 0,6-5 0 0 0,-2 1 21 0 0,-7 5-12 0 0,1 0 1 0 0,-1 1-1 0 0,0-1 1 0 0,0 0-1 0 0,-1 0 1 0 0,1 0-1 0 0,0 0 1 0 0,0 0-1 0 0,0 0 0 0 0,0-1 1 0 0,0-1 0 0 0,0 0-1 0 0,0 0 1 0 0,0 0-1 0 0,0 0 1 0 0,-1 0 0 0 0,1-4-1 0 0,-1 2 66 0 0,0 0 0 0 0,-1 0 0 0 0,1 0 0 0 0,-1 0 0 0 0,0 0 0 0 0,0 0 0 0 0,-1 0 0 0 0,-2-7 0 0 0,-1 5 155 0 0,3 6-905 0 0,1 0-443 0 0</inkml:trace>
</inkml:ink>
</file>

<file path=ppt/ink/ink8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1.481"/>
    </inkml:context>
    <inkml:brush xml:id="br0">
      <inkml:brushProperty name="width" value="0.025" units="cm"/>
      <inkml:brushProperty name="height" value="0.025" units="cm"/>
      <inkml:brushProperty name="color" value="#FF7C80"/>
    </inkml:brush>
  </inkml:definitions>
  <inkml:trace contextRef="#ctx0" brushRef="#br0">82 7 5727 0 0,'0'0'1308'0'0,"-12"-5"15399"0"0,7 4-17171 0 0,3 1 533 0 0,-1 0-1 0 0,1 0 1 0 0,-1 0 0 0 0,1 0 0 0 0,-1 1-1 0 0,0-1 1 0 0,1 1 0 0 0,0 0 0 0 0,-1 0-1 0 0,1 0 1 0 0,-1 0 0 0 0,1 0-1 0 0,0 0 1 0 0,0 1 0 0 0,0-1 0 0 0,-1 1-1 0 0,1-1 1 0 0,1 1 0 0 0,-1 0 0 0 0,0 0-1 0 0,0 0 1 0 0,1 0 0 0 0,-1 0 0 0 0,1 0-1 0 0,0 0 1 0 0,-1 1 0 0 0,1-1 0 0 0,0 0-1 0 0,0 1 1 0 0,1-1 0 0 0,-1 1 0 0 0,0-1-1 0 0,0 5 1 0 0,1-3-114 0 0,-1 0 1 0 0,1 0-1 0 0,-1 0 0 0 0,1 1 0 0 0,0-1 1 0 0,0 0-1 0 0,1 0 0 0 0,0 0 1 0 0,-1 0-1 0 0,3 5 0 0 0,-3-6 17 0 0,1-1 1 0 0,0 0-1 0 0,0 0 1 0 0,0 0-1 0 0,0 1 0 0 0,0-1 1 0 0,1 0-1 0 0,-1 0 0 0 0,0-1 1 0 0,1 1-1 0 0,0 0 0 0 0,-1 0 1 0 0,3 1-1 0 0,-1-1-18 0 0,0-1 0 0 0,1 1 0 0 0,-1-1 0 0 0,1 1 0 0 0,0-1-1 0 0,-1 0 1 0 0,5 0 0 0 0,-4 0 19 0 0,0 0 0 0 0,0 0 0 0 0,-1-1 0 0 0,1 0 1 0 0,0 0-1 0 0,0 0 0 0 0,0 0 0 0 0,-1-1 0 0 0,1 0 0 0 0,0 1 0 0 0,-1-1 0 0 0,1 0 0 0 0,0-1 0 0 0,-1 1 0 0 0,1-1 1 0 0,-1 0-1 0 0,0 1 0 0 0,0-1 0 0 0,0-1 0 0 0,1 1 0 0 0,3-5 0 0 0,-6 5-6 0 0,1 0-1 0 0,-1 0 1 0 0,-1 0-1 0 0,1 0 1 0 0,0 0 0 0 0,0 0-1 0 0,-1 0 1 0 0,1-1-1 0 0,-1 1 1 0 0,0 0-1 0 0,0 0 1 0 0,0 0 0 0 0,0-4-1 0 0,-1-4 206 0 0,1 7-130 0 0,-1-1 1 0 0,1 1-1 0 0,-1 0 0 0 0,1 0 0 0 0,-1 0 0 0 0,0 0 0 0 0,0 0 1 0 0,0 0-1 0 0,-1 0 0 0 0,-1-3 0 0 0,0 3-194 0 0,1 1 0 0 0,-1-1 0 0 0,0 1 0 0 0,0-1-1 0 0,0 1 1 0 0,0 0 0 0 0,0 0 0 0 0,-4-1 0 0 0</inkml:trace>
</inkml:ink>
</file>

<file path=ppt/ink/ink8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2.421"/>
    </inkml:context>
    <inkml:brush xml:id="br0">
      <inkml:brushProperty name="width" value="0.025" units="cm"/>
      <inkml:brushProperty name="height" value="0.025" units="cm"/>
      <inkml:brushProperty name="color" value="#FF7C80"/>
    </inkml:brush>
  </inkml:definitions>
  <inkml:trace contextRef="#ctx0" brushRef="#br0">16 0 1375 0 0,'0'0'13760'0'0,"-4"4"-7611"0"0,-4 4-5162 0 0,7-4-1026 0 0,0-1-1 0 0,1 1 0 0 0,-1 0 1 0 0,1 0-1 0 0,0-1 1 0 0,-1 1-1 0 0,2 0 0 0 0,-1 0 1 0 0,0 0-1 0 0,1-1 1 0 0,0 1-1 0 0,2 6 0 0 0,-3-8-11 0 0,1-1-1 0 0,0 0 0 0 0,0 1 0 0 0,-1-1 0 0 0,1 0 0 0 0,0 0 0 0 0,0 1 0 0 0,0-1 0 0 0,0 0 0 0 0,0 0 1 0 0,0 0-1 0 0,1 0 0 0 0,-1 0 0 0 0,0 0 0 0 0,3 1 0 0 0,-2-2-36 0 0,0 1-1 0 0,0-1 1 0 0,0 1-1 0 0,-1-1 1 0 0,1 0-1 0 0,0 0 1 0 0,0 0 0 0 0,0 0-1 0 0,0 0 1 0 0,0 0-1 0 0,0 0 1 0 0,0-1-1 0 0,0 1 1 0 0,0-1 0 0 0,3-1-1 0 0,-4 2 94 0 0,0-1 0 0 0,-1 1 0 0 0,1-1-1 0 0,0 1 1 0 0,0 0 0 0 0,-1-1 0 0 0,1 0-1 0 0,0 1 1 0 0,-1-1 0 0 0,1 1 0 0 0,-1-1-1 0 0,1 0 1 0 0,-1 1 0 0 0,1-1 0 0 0,-1 0 0 0 0,1 0-1 0 0,-1 1 1 0 0,0-1 0 0 0,1 0 0 0 0,-1 0-1 0 0,0 0 1 0 0,0 1 0 0 0,0-1 0 0 0,1 0-1 0 0,-1 0 1 0 0,0 0 0 0 0,0 0 0 0 0,0 0 0 0 0,0 1-1 0 0,-1-1 1 0 0,1 0 0 0 0,0 0 0 0 0,0 0-1 0 0,0 0 1 0 0,-1 1 0 0 0,0-2 0 0 0,-1-4 54 0 0,0 0 0 0 0,-1 1 1 0 0,-6-10-1 0 0,6 9-41 0 0,-7-9-1420 0 0,8 11-5236 0 0</inkml:trace>
</inkml:ink>
</file>

<file path=ppt/ink/ink8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5.176"/>
    </inkml:context>
    <inkml:brush xml:id="br0">
      <inkml:brushProperty name="width" value="0.025" units="cm"/>
      <inkml:brushProperty name="height" value="0.025" units="cm"/>
      <inkml:brushProperty name="color" value="#FF7C80"/>
    </inkml:brush>
  </inkml:definitions>
  <inkml:trace contextRef="#ctx0" brushRef="#br0">0 2 7831 0 0,'0'0'10478'0'0,"23"-1"-10061"0"0,-18 2-283 0 0,0 0 1 0 0,0 1-1 0 0,0-1 0 0 0,7 5 1 0 0,0-1-774 0 0,-10-4-385 0 0</inkml:trace>
</inkml:ink>
</file>

<file path=ppt/ink/ink8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7.107"/>
    </inkml:context>
    <inkml:brush xml:id="br0">
      <inkml:brushProperty name="width" value="0.025" units="cm"/>
      <inkml:brushProperty name="height" value="0.025" units="cm"/>
      <inkml:brushProperty name="color" value="#FF7C80"/>
    </inkml:brush>
  </inkml:definitions>
  <inkml:trace contextRef="#ctx0" brushRef="#br0">69 85 8719 0 0,'-1'-3'-1039'0'0,"1"3"1146"0"0,0 0 1 0 0,0 0-1 0 0,0 0 0 0 0,0 0 0 0 0,-1 0 0 0 0,1 0 0 0 0,0 0 0 0 0,0 0 0 0 0,0 0 1 0 0,0 0-1 0 0,0-1 0 0 0,0 1 0 0 0,0 0 0 0 0,0 0 0 0 0,0 0 0 0 0,0 0 1 0 0,0 0-1 0 0,0 0 0 0 0,0 0 0 0 0,0 0 0 0 0,0-1 0 0 0,0 1 0 0 0,0 0 0 0 0,0 0 1 0 0,0 0-1 0 0,0 0 0 0 0,0 0 0 0 0,0 0 0 0 0,0 0 0 0 0,0 0 0 0 0,0-1 0 0 0,0 1 1 0 0,0 0-1 0 0,0 0 0 0 0,1 0 0 0 0,-1 0 0 0 0,0 0 0 0 0,0 0 0 0 0,0 0 0 0 0,0 0 1 0 0,0 0-1 0 0,0 0 0 0 0,0 0 0 0 0,0 0 0 0 0,0-1 0 0 0,6-5 1856 0 0,-5 4-1803 0 0,-1 0 0 0 0,1 1-1 0 0,0-1 1 0 0,-1 0 0 0 0,1 0-1 0 0,-1 0 1 0 0,0 1 0 0 0,1-1-1 0 0,-1 0 1 0 0,0 0 0 0 0,0 0-1 0 0,0 0 1 0 0,0 0 0 0 0,-1 1-1 0 0,1-1 1 0 0,-1-2 0 0 0,0 1 106 0 0,0 0 0 0 0,1 0-1 0 0,-1 0 1 0 0,-1 1 0 0 0,1-1 0 0 0,0 1 0 0 0,-1-1 0 0 0,1 1 0 0 0,-4-5 0 0 0,5 7-64 0 0,-1-1-49 0 0,1 1 0 0 0,-1-1 0 0 0,1 1-1 0 0,-1-1 1 0 0,1 1 0 0 0,-1-1 0 0 0,1 1 0 0 0,-1 0-1 0 0,1-1 1 0 0,-1 1 0 0 0,1-1 0 0 0,-1 1 0 0 0,0 0-1 0 0,1 0 1 0 0,-1-1 0 0 0,1 1 0 0 0,-1 0 0 0 0,0 0-1 0 0,1 0 1 0 0,-1 0 0 0 0,0 0 0 0 0,1 0 0 0 0,-2 0-1 0 0,-17-1 1225 0 0,18 2-1336 0 0,-1-1 0 0 0,1 1 0 0 0,0-1 0 0 0,-1 1 1 0 0,1 0-1 0 0,0-1 0 0 0,-1 1 0 0 0,1 0 0 0 0,0 0 0 0 0,0 0 0 0 0,0 0 0 0 0,0 0 0 0 0,0 0 0 0 0,0 0 0 0 0,0 1 1 0 0,0-1-1 0 0,1 0 0 0 0,-1 0 0 0 0,0 1 0 0 0,1-1 0 0 0,-2 2 0 0 0,1-1-52 0 0,1-1-13 0 0,-1 0 0 0 0,1 0-1 0 0,0 0 1 0 0,-1 0 0 0 0,1 0 0 0 0,0 0-1 0 0,0 0 1 0 0,0 0 0 0 0,0 0-1 0 0,-1 0 1 0 0,1 0 0 0 0,1 0 0 0 0,-1 0-1 0 0,0 0 1 0 0,0 0 0 0 0,0 0-1 0 0,1 2 1 0 0,-1-2-1 0 0,1 0 1 0 0,-1 0-1 0 0,1 0 0 0 0,-1 0 1 0 0,1 0-1 0 0,-1 0 0 0 0,1 0 0 0 0,0 0 1 0 0,0 0-1 0 0,-1 0 0 0 0,1 0 1 0 0,0 0-1 0 0,0 0 0 0 0,0-1 0 0 0,0 1 1 0 0,0 0-1 0 0,0-1 0 0 0,0 1 1 0 0,0-1-1 0 0,0 1 0 0 0,2 0 0 0 0,28 6-516 0 0,-30-7 538 0 0,1 0-387 0 0,1 0-1 0 0,-1 0 0 0 0,0 0 1 0 0,0 0-1 0 0,0-1 1 0 0,1 1-1 0 0,-1-1 1 0 0,0 0-1 0 0,4-1 1 0 0,-5 1 319 0 0,0 1-34 0 0,2-5-1688 0 0,-2 3 899 0 0</inkml:trace>
</inkml:ink>
</file>

<file path=ppt/ink/ink8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8.618"/>
    </inkml:context>
    <inkml:brush xml:id="br0">
      <inkml:brushProperty name="width" value="0.025" units="cm"/>
      <inkml:brushProperty name="height" value="0.025" units="cm"/>
      <inkml:brushProperty name="color" value="#FF7C80"/>
    </inkml:brush>
  </inkml:definitions>
  <inkml:trace contextRef="#ctx0" brushRef="#br0">16 17 1839 0 0,'0'0'18628'0'0,"-13"11"-14269"0"0,13-11-4408 0 0,-1 1 0 0 0,1 0 1 0 0,0 0-1 0 0,-1 0 0 0 0,1 0 0 0 0,0-1 1 0 0,0 1-1 0 0,0 0 0 0 0,0 0 1 0 0,0 0-1 0 0,0 0 0 0 0,0 0 0 0 0,0 0 1 0 0,0 0-1 0 0,0-1 0 0 0,0 1 1 0 0,1 0-1 0 0,-1 0 0 0 0,0 0 0 0 0,1 0 1 0 0,-1-1-1 0 0,0 1 0 0 0,1 0 1 0 0,0 1-1 0 0,0-1-31 0 0,1 0 1 0 0,-1 0-1 0 0,1 0 0 0 0,-1 0 1 0 0,0 0-1 0 0,1 0 0 0 0,-1 0 1 0 0,1-1-1 0 0,0 1 1 0 0,-1 0-1 0 0,1-1 0 0 0,2 1 1 0 0,0 0-91 0 0,0-1 0 0 0,1 1 1 0 0,-1-1-1 0 0,1 0 1 0 0,-1 0-1 0 0,0 0 0 0 0,1-1 1 0 0,-1 0-1 0 0,9-2 1 0 0,-11 2 154 0 0,-1 1 1 0 0,1-1 0 0 0,0 0-1 0 0,-1 0 1 0 0,1 0 0 0 0,0-1 0 0 0,-1 1-1 0 0,1 0 1 0 0,-1-1 0 0 0,0 1 0 0 0,1 0-1 0 0,-1-1 1 0 0,0 0 0 0 0,0 1 0 0 0,0-1-1 0 0,0 0 1 0 0,0 1 0 0 0,-1-1 0 0 0,1 0-1 0 0,0 0 1 0 0,-1 0 0 0 0,1-2 0 0 0,-1 3 61 0 0,0 1 0 0 0,0-1 0 0 0,0 0 0 0 0,1 1 0 0 0,-1-1 0 0 0,0 0 0 0 0,0 1 0 0 0,-1-1 0 0 0,1 1 0 0 0,0-1 0 0 0,0 0 0 0 0,0 1 0 0 0,0-1 0 0 0,-1 0 0 0 0,1 1 0 0 0,0-1 0 0 0,0 1 0 0 0,-1-1 0 0 0,1 0 0 0 0,0 1 0 0 0,-1-1 0 0 0,1 1 0 0 0,-1-1 0 0 0,1 1 0 0 0,-1 0 0 0 0,1-1 0 0 0,-1 1 0 0 0,1-1 0 0 0,-1 1 0 0 0,1 0 0 0 0,-2-1 0 0 0,0 0-95 0 0,0 0 0 0 0,-1 1 0 0 0,1-1 0 0 0,-1 0 0 0 0,1 1 0 0 0,-5-1 0 0 0</inkml:trace>
</inkml:ink>
</file>

<file path=ppt/ink/ink8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39.236"/>
    </inkml:context>
    <inkml:brush xml:id="br0">
      <inkml:brushProperty name="width" value="0.025" units="cm"/>
      <inkml:brushProperty name="height" value="0.025" units="cm"/>
      <inkml:brushProperty name="color" value="#FF7C80"/>
    </inkml:brush>
  </inkml:definitions>
  <inkml:trace contextRef="#ctx0" brushRef="#br0">8 1 4143 0 0,'-8'6'19216'0'0,"9"-4"-19172"0"0,0 0-1 0 0,0 0 1 0 0,0 0-1 0 0,0 0 0 0 0,0 0 1 0 0,0 0-1 0 0,0 0 1 0 0,1-1-1 0 0,1 3 1 0 0,-2-3-194 0 0,0 0 0 0 0,-1-1 0 0 0,1 1 0 0 0,0 0 0 0 0,0-1 0 0 0,-1 1-1 0 0,1-1 1 0 0,0 0 0 0 0,0 1 0 0 0,0-1 0 0 0,0 1 0 0 0,-1-1 0 0 0,1 0 0 0 0,0 0 0 0 0,0 0 0 0 0,0 1 0 0 0,0-1 0 0 0,0 0 0 0 0,0 0 0 0 0,0 0 0 0 0,0 0 0 0 0,0-1 0 0 0,0 1 0 0 0,-1 0 0 0 0,3-1 0 0 0</inkml:trace>
</inkml:ink>
</file>

<file path=ppt/ink/ink8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0.053"/>
    </inkml:context>
    <inkml:brush xml:id="br0">
      <inkml:brushProperty name="width" value="0.025" units="cm"/>
      <inkml:brushProperty name="height" value="0.025" units="cm"/>
      <inkml:brushProperty name="color" value="#FF7C80"/>
    </inkml:brush>
  </inkml:definitions>
  <inkml:trace contextRef="#ctx0" brushRef="#br0">0 0 5063 0 0,'0'0'17040'0'0,"1"19"-16825"0"0,-1-15-878 0 0</inkml:trace>
</inkml:ink>
</file>

<file path=ppt/ink/ink8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1.013"/>
    </inkml:context>
    <inkml:brush xml:id="br0">
      <inkml:brushProperty name="width" value="0.025" units="cm"/>
      <inkml:brushProperty name="height" value="0.025" units="cm"/>
      <inkml:brushProperty name="color" value="#FF7C80"/>
    </inkml:brush>
  </inkml:definitions>
  <inkml:trace contextRef="#ctx0" brushRef="#br0">13 24 9791 0 0,'0'0'5312'0'0,"-10"-20"3536"0"0,7 16-11641 0 0</inkml:trace>
</inkml:ink>
</file>

<file path=ppt/ink/ink8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1.576"/>
    </inkml:context>
    <inkml:brush xml:id="br0">
      <inkml:brushProperty name="width" value="0.025" units="cm"/>
      <inkml:brushProperty name="height" value="0.025" units="cm"/>
      <inkml:brushProperty name="color" value="#FF7C80"/>
    </inkml:brush>
  </inkml:definitions>
  <inkml:trace contextRef="#ctx0" brushRef="#br0">4 0 5983 0 0,'0'0'15088'0'0,"-2"21"-11424"0"0,2-19-3653 0 0,-1 0 7 0 0,1-2-124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48.055"/>
    </inkml:context>
    <inkml:brush xml:id="br0">
      <inkml:brushProperty name="width" value="0.025" units="cm"/>
      <inkml:brushProperty name="height" value="0.025" units="cm"/>
    </inkml:brush>
  </inkml:definitions>
  <inkml:trace contextRef="#ctx0" brushRef="#br0">3 6 9215 0 0,'-2'-6'13700'0'0,"8"6"-13695"0"0,120 4-254 0 0,60 17 944 0 0,-158-17-314 0 0,-1 2 0 0 0,0 0 0 0 0,0 2 0 0 0,35 15 0 0 0,183 81 792 0 0,-137-47-3086 0 0,-99-53 1013 0 0</inkml:trace>
</inkml:ink>
</file>

<file path=ppt/ink/ink8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1.944"/>
    </inkml:context>
    <inkml:brush xml:id="br0">
      <inkml:brushProperty name="width" value="0.025" units="cm"/>
      <inkml:brushProperty name="height" value="0.025" units="cm"/>
      <inkml:brushProperty name="color" value="#FF7C80"/>
    </inkml:brush>
  </inkml:definitions>
  <inkml:trace contextRef="#ctx0" brushRef="#br0">0 0 7367 0 0,'0'0'9676'0'0,"13"5"-8618"0"0,-9-4-1168 0 0</inkml:trace>
</inkml:ink>
</file>

<file path=ppt/ink/ink8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3.735"/>
    </inkml:context>
    <inkml:brush xml:id="br0">
      <inkml:brushProperty name="width" value="0.025" units="cm"/>
      <inkml:brushProperty name="height" value="0.025" units="cm"/>
      <inkml:brushProperty name="color" value="#FF7C80"/>
    </inkml:brush>
  </inkml:definitions>
  <inkml:trace contextRef="#ctx0" brushRef="#br0">33 6 2303 0 0,'-5'-6'21936'0'0,"-9"16"-20072"0"0,12-9-1859 0 0,1-1-2 0 0,0 1 1 0 0,0-1 0 0 0,0 1-1 0 0,0 0 1 0 0,0-1 0 0 0,1 1-1 0 0,-1 0 1 0 0,0-1-1 0 0,0 1 1 0 0,0 0 0 0 0,1 0-1 0 0,-2 1 1 0 0,2-2-63 0 0,10 15-1170 0 0,-8-13 1154 0 0,0-1 0 0 0,0 1 0 0 0,1-1 0 0 0,-1 1 0 0 0,1-1 0 0 0,-1 0 0 0 0,1 0 0 0 0,0-1 0 0 0,-1 1 0 0 0,1 0 0 0 0,0-1 0 0 0,5 1-1 0 0,-6-1 2 0 0,-1-1 0 0 0,1 1-1 0 0,0 0 1 0 0,-1-1-1 0 0,1 1 1 0 0,0-1-1 0 0,-1 1 1 0 0,1-1-1 0 0,0 0 1 0 0,-1 0-1 0 0,1 1 1 0 0,-1-1-1 0 0,1 0 1 0 0,-1-1-1 0 0,0 1 1 0 0,1 0 0 0 0,-1 0-1 0 0,0-1 1 0 0,0 1-1 0 0,0 0 1 0 0,0-1-1 0 0,0 1 1 0 0,0-1-1 0 0,1-1 1 0 0,-2 2 149 0 0,0 1 3 0 0,0-1-37 0 0,0 1 82 0 0,0 0-104 0 0,0-1 1 0 0,0 1-1 0 0,1 0 0 0 0,-1 0 0 0 0,0-1 0 0 0,0 1 0 0 0,0 0 1 0 0,0 0-1 0 0,0-1 0 0 0,0 1 0 0 0,0 0 0 0 0,0 0 1 0 0,0-1-1 0 0,0 1 0 0 0,0 0 0 0 0,0 0 0 0 0,0-1 0 0 0,0 1 1 0 0,0 0-1 0 0,0 0 0 0 0,0-1 0 0 0,-1 1 0 0 0,1 0 1 0 0,0 0-1 0 0,0 0 0 0 0,0-1 0 0 0,0 1 0 0 0,0 0 1 0 0,0 0-1 0 0,-1 0 0 0 0,1-1 0 0 0,0 1 0 0 0,0 0 0 0 0,0 0 1 0 0,-1 0-1 0 0,1 0 0 0 0,0-1 0 0 0,0 1 0 0 0,-1 0 1 0 0,1 0-1 0 0,0 0 0 0 0,-1 0 0 0 0,-9-7 685 0 0,-2 5-1062 0 0,9 1-417 0 0</inkml:trace>
</inkml:ink>
</file>

<file path=ppt/ink/ink8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4.475"/>
    </inkml:context>
    <inkml:brush xml:id="br0">
      <inkml:brushProperty name="width" value="0.025" units="cm"/>
      <inkml:brushProperty name="height" value="0.025" units="cm"/>
      <inkml:brushProperty name="color" value="#FF7C80"/>
    </inkml:brush>
  </inkml:definitions>
  <inkml:trace contextRef="#ctx0" brushRef="#br0">9 1 6447 0 0,'-7'2'15549'0'0,"5"-1"-15685"0"0</inkml:trace>
</inkml:ink>
</file>

<file path=ppt/ink/ink8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48.621"/>
    </inkml:context>
    <inkml:brush xml:id="br0">
      <inkml:brushProperty name="width" value="0.025" units="cm"/>
      <inkml:brushProperty name="height" value="0.025" units="cm"/>
      <inkml:brushProperty name="color" value="#FF7C80"/>
    </inkml:brush>
  </inkml:definitions>
  <inkml:trace contextRef="#ctx0" brushRef="#br0">0 1 5063 0 0,'0'0'22203'0'0</inkml:trace>
</inkml:ink>
</file>

<file path=ppt/ink/ink8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0.378"/>
    </inkml:context>
    <inkml:brush xml:id="br0">
      <inkml:brushProperty name="width" value="0.025" units="cm"/>
      <inkml:brushProperty name="height" value="0.025" units="cm"/>
      <inkml:brushProperty name="color" value="#FF7C80"/>
    </inkml:brush>
  </inkml:definitions>
  <inkml:trace contextRef="#ctx0" brushRef="#br0">66 30 1839 0 0,'0'0'16344'0'0,"-4"-1"-11814"0"0,-12-3-876 0 0,-10 12-2147 0 0,25-8-1499 0 0,-1 1-1 0 0,1 0 0 0 0,0-1 0 0 0,0 1 0 0 0,0 0 0 0 0,0 0 1 0 0,-1 0-1 0 0,1 0 0 0 0,0 0 0 0 0,0 0 0 0 0,1 0 0 0 0,-1 0 1 0 0,0 0-1 0 0,0 0 0 0 0,0 1 0 0 0,1-1 0 0 0,-1 0 0 0 0,1 0 1 0 0,-2 3-1 0 0,2-4-74 0 0,0 2-13 0 0,1-2 43 0 0,-1 1 0 0 0,0 0-1 0 0,0 0 1 0 0,0 0 0 0 0,0-1 0 0 0,1 1-1 0 0,-1 0 1 0 0,0 0 0 0 0,1-1 0 0 0,-1 1-1 0 0,1 0 1 0 0,-1 0 0 0 0,1-1 0 0 0,-1 1-1 0 0,1-1 1 0 0,-1 1 0 0 0,1 0 0 0 0,-1-1-1 0 0,1 1 1 0 0,0-1 0 0 0,-1 1 0 0 0,1-1-1 0 0,0 0 1 0 0,0 1 0 0 0,0-1 0 0 0,21 6-126 0 0,-18-5 75 0 0,-1 0 26 0 0,5 1-79 0 0,0 0 0 0 0,1-1 0 0 0,-1 0 0 0 0,1-1-1 0 0,13 0 1 0 0,-22 0 77 0 0,1 0 11 0 0,0-1 31 0 0,1 0-20 0 0,-1 1 35 0 0,0-1 1 0 0,0 1 0 0 0,0-1-1 0 0,0 0 1 0 0,0 1 0 0 0,0-1-1 0 0,0 0 1 0 0,0 0 0 0 0,-1 0-1 0 0,1 1 1 0 0,0-1 0 0 0,0 0-1 0 0,-1 0 1 0 0,1 0 0 0 0,-1 0-1 0 0,1 0 1 0 0,-1 0-1 0 0,0-1 1 0 0,1 1 0 0 0,-1 0-1 0 0,0 0 1 0 0,1 0 0 0 0,-1 0-1 0 0,0 0 1 0 0,0 0 0 0 0,0-1-1 0 0,0 1 1 0 0,0 0 0 0 0,-1 0-1 0 0,1 0 1 0 0,0 0 0 0 0,0 0-1 0 0,-1 0 1 0 0,1-1 0 0 0,-1 1-1 0 0,0-2 1 0 0,-1-1 275 0 0,-1 0 1 0 0,1 0-1 0 0,-1 0 0 0 0,0 0 1 0 0,-6-7-1 0 0,7 10-123 0 0,1-1 1 0 0,-1 1-1 0 0,0 0 0 0 0,0 0 0 0 0,0 0 0 0 0,0 0 1 0 0,0 0-1 0 0,-1 0 0 0 0,1 1 0 0 0,0-1 1 0 0,0 1-1 0 0,0-1 0 0 0,-4 1 0 0 0,-9-3-8350 0 0</inkml:trace>
</inkml:ink>
</file>

<file path=ppt/ink/ink8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2.079"/>
    </inkml:context>
    <inkml:brush xml:id="br0">
      <inkml:brushProperty name="width" value="0.025" units="cm"/>
      <inkml:brushProperty name="height" value="0.025" units="cm"/>
      <inkml:brushProperty name="color" value="#FF7C80"/>
    </inkml:brush>
  </inkml:definitions>
  <inkml:trace contextRef="#ctx0" brushRef="#br0">1 1 6911 0 0,'0'0'9927'0'0,"0"0"-9727"0"0,2 0-101 0 0,9 3 661 0 0,-10-3-640 0 0,0 0 0 0 0,0 0 1 0 0,0 0-1 0 0,-1 1 0 0 0,1-1 0 0 0,0 0 1 0 0,0 1-1 0 0,0-1 0 0 0,0 0 0 0 0,-1 1 1 0 0,1-1-1 0 0,0 1 0 0 0,-1-1 0 0 0,1 1 0 0 0,0-1 1 0 0,-1 1-1 0 0,1 0 0 0 0,0-1 0 0 0,-1 1 1 0 0,1 1-1 0 0,1 0 58 0 0,3 5-1378 0 0,-2-3-3166 0 0,-1 2-2093 0 0</inkml:trace>
</inkml:ink>
</file>

<file path=ppt/ink/ink8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4.492"/>
    </inkml:context>
    <inkml:brush xml:id="br0">
      <inkml:brushProperty name="width" value="0.025" units="cm"/>
      <inkml:brushProperty name="height" value="0.025" units="cm"/>
      <inkml:brushProperty name="color" value="#FF7C80"/>
    </inkml:brush>
  </inkml:definitions>
  <inkml:trace contextRef="#ctx0" brushRef="#br0">39 19 1839 0 0,'0'0'19555'0'0,"-4"2"-16415"0"0,-9 7-2195 0 0,11-6-956 0 0,-1 1 0 0 0,1-1-1 0 0,0 1 1 0 0,0-1 0 0 0,0 1 0 0 0,1 0-1 0 0,-1 0 1 0 0,1 0 0 0 0,0 0 0 0 0,0 0-1 0 0,0 0 1 0 0,0 0 0 0 0,1 0 0 0 0,0 0-1 0 0,0 1 1 0 0,0-1 0 0 0,0 0 0 0 0,0 0-1 0 0,1 0 1 0 0,0 0 0 0 0,0 0 0 0 0,2 6-1 0 0,-2-8-30 0 0,1 0 33 0 0,0 0 0 0 0,0-1 0 0 0,0 1-1 0 0,0 0 1 0 0,0-1 0 0 0,1 1 0 0 0,-1-1 0 0 0,0 0 0 0 0,1 0 0 0 0,-1 0 0 0 0,1 0 0 0 0,-1 0 0 0 0,1 0 0 0 0,0-1 0 0 0,3 1-1 0 0,1 0-15 0 0,-1 0-1 0 0,1-1 0 0 0,-1 0 0 0 0,14-1 0 0 0,-17 0 18 0 0,0 1 0 0 0,0 0 0 0 0,-1-1 0 0 0,1 0-1 0 0,0 0 1 0 0,0 0 0 0 0,0 0 0 0 0,-1 0 0 0 0,1 0 0 0 0,-1-1-1 0 0,1 1 1 0 0,-1-1 0 0 0,1 0 0 0 0,-1 0 0 0 0,0 0 0 0 0,0 0-1 0 0,0 0 1 0 0,0 0 0 0 0,0 0 0 0 0,-1-1 0 0 0,1 1 0 0 0,0-1 0 0 0,-1 1-1 0 0,0-1 1 0 0,0 0 0 0 0,0 1 0 0 0,0-1 0 0 0,0 0 0 0 0,0 0-1 0 0,-1 0 1 0 0,1 0 0 0 0,-1 1 0 0 0,0-6 0 0 0,0 5 120 0 0,0-1 1 0 0,-1 0 0 0 0,0 1-1 0 0,1-1 1 0 0,-1 1-1 0 0,0-1 1 0 0,-1 1-1 0 0,1 0 1 0 0,0-1 0 0 0,-1 1-1 0 0,0 0 1 0 0,0 0-1 0 0,0 0 1 0 0,0 0-1 0 0,-1 0 1 0 0,1 0 0 0 0,-1 1-1 0 0,1-1 1 0 0,-4-1-1 0 0,4 2-137 0 0,0 1 0 0 0,-1-1-1 0 0,1 1 1 0 0,-1 0 0 0 0,1 0-1 0 0,-1 0 1 0 0,0 0-1 0 0,1 0 1 0 0,-1 0 0 0 0,0 1-1 0 0,0-1 1 0 0,1 1 0 0 0,-6 0-1 0 0,5 0-585 0 0,0 1 0 0 0,1-1 0 0 0,-1 1 0 0 0,0-1 0 0 0,1 1 0 0 0,-1 0 0 0 0,1 0 1 0 0,-1 0-1 0 0,-4 3 0 0 0</inkml:trace>
</inkml:ink>
</file>

<file path=ppt/ink/ink8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5.021"/>
    </inkml:context>
    <inkml:brush xml:id="br0">
      <inkml:brushProperty name="width" value="0.025" units="cm"/>
      <inkml:brushProperty name="height" value="0.025" units="cm"/>
      <inkml:brushProperty name="color" value="#FF7C80"/>
    </inkml:brush>
  </inkml:definitions>
  <inkml:trace contextRef="#ctx0" brushRef="#br0">28 0 5527 0 0,'0'0'15472'0'0,"-6"5"-11146"0"0,-6 4-2465 0 0,10-6-1875 0 0,-4 4-483 0 0,5-2-2803 0 0</inkml:trace>
</inkml:ink>
</file>

<file path=ppt/ink/ink8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5.705"/>
    </inkml:context>
    <inkml:brush xml:id="br0">
      <inkml:brushProperty name="width" value="0.025" units="cm"/>
      <inkml:brushProperty name="height" value="0.025" units="cm"/>
      <inkml:brushProperty name="color" value="#FF7C80"/>
    </inkml:brush>
  </inkml:definitions>
  <inkml:trace contextRef="#ctx0" brushRef="#br0">7 13 2759 0 0,'0'0'18532'0'0,"-5"-10"-17311"0"0,4 7-3662 0 0</inkml:trace>
</inkml:ink>
</file>

<file path=ppt/ink/ink8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6.252"/>
    </inkml:context>
    <inkml:brush xml:id="br0">
      <inkml:brushProperty name="width" value="0.025" units="cm"/>
      <inkml:brushProperty name="height" value="0.025" units="cm"/>
      <inkml:brushProperty name="color" value="#FF7C80"/>
    </inkml:brush>
  </inkml:definitions>
  <inkml:trace contextRef="#ctx0" brushRef="#br0">11 1 15807 0 0,'0'0'1868'0'0,"-4"7"4533"0"0,-2 8-5318 0 0,6-12-2862 0 0</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51.560"/>
    </inkml:context>
    <inkml:brush xml:id="br0">
      <inkml:brushProperty name="width" value="0.025" units="cm"/>
      <inkml:brushProperty name="height" value="0.025" units="cm"/>
    </inkml:brush>
  </inkml:definitions>
  <inkml:trace contextRef="#ctx0" brushRef="#br0">20 487 7999 0 0,'-4'5'7974'0'0,"2"-9"-906"0"0,-4-13-6918 0 0,3 4-169 0 0,1-1 0 0 0,0 1 1 0 0,1-1-1 0 0,1 0 0 0 0,0 0 0 0 0,1 1 0 0 0,1-1 0 0 0,0 0 0 0 0,0 1 1 0 0,2 0-1 0 0,0-1 0 0 0,0 1 0 0 0,11-22 0 0 0,-7 19 43 0 0,1 1 1 0 0,0 0-1 0 0,1 0 0 0 0,0 1 0 0 0,1 1 0 0 0,1 0 1 0 0,0 0-1 0 0,1 1 0 0 0,0 1 0 0 0,0 0 1 0 0,24-14-1 0 0,-32 22-17 0 0,70-39 242 0 0,-65 37-222 0 0,0 1 0 0 0,0 0 0 0 0,0 1 0 0 0,1 0 0 0 0,-1 1 0 0 0,12-1 0 0 0,25-3 353 0 0,-27 2 22 0 0,33 0 0 0 0,-12 3-200 0 0,-27-1-89 0 0,-1 2 0 0 0,1-1 0 0 0,0 2 0 0 0,-1 0-1 0 0,1 1 1 0 0,25 6 0 0 0,-16 2-100 0 0,-1 2-1 0 0,0 0 1 0 0,-1 2 0 0 0,21 16-1 0 0,-34-24-11 0 0,2 2 26 0 0,0 1-1 0 0,0 0 1 0 0,-1 1 0 0 0,0 0-1 0 0,9 13 1 0 0,32 59 133 0 0,-47-75-106 0 0,1 0-1 0 0,-1 0 1 0 0,0 0-1 0 0,-1 0 1 0 0,1 0-1 0 0,-2 1 1 0 0,2 9-1 0 0,-2-12-24 0 0,-1-1-1 0 0,0 1 1 0 0,-1-1-1 0 0,1 0 1 0 0,-1 1-1 0 0,0-1 1 0 0,0 0-1 0 0,0 0 1 0 0,0 1-1 0 0,-1-1 1 0 0,0 0-1 0 0,0 0 1 0 0,0-1 0 0 0,-3 6-1 0 0,-41 71 1 0 0,34-56-11 0 0,-29 42-1 0 0,32-55 24 0 0,-1 0 0 0 0,0-1-1 0 0,-13 10 1 0 0,3-2-1 0 0,13-11 34 0 0,0 0 1 0 0,0 1 0 0 0,1 0-1 0 0,-6 10 1 0 0,11-17-75 0 0,-5 10-1861 0 0</inkml:trace>
</inkml:ink>
</file>

<file path=ppt/ink/ink8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8.178"/>
    </inkml:context>
    <inkml:brush xml:id="br0">
      <inkml:brushProperty name="width" value="0.025" units="cm"/>
      <inkml:brushProperty name="height" value="0.025" units="cm"/>
      <inkml:brushProperty name="color" value="#FF7C80"/>
    </inkml:brush>
  </inkml:definitions>
  <inkml:trace contextRef="#ctx0" brushRef="#br0">44 197 2303 0 0,'0'0'17664'0'0,"-2"-4"-14435"0"0,-10-11-2866 0 0,8 7-377 0 0,0 0-1 0 0,0 0 1 0 0,1 0-1 0 0,0-1 0 0 0,0 1 1 0 0,1-1-1 0 0,0 0 1 0 0,0 0-1 0 0,1 0 1 0 0,0-10-1 0 0,1 13 10 0 0,0 3-3 0 0,0 0-1 0 0,0 0 0 0 0,0 1 1 0 0,0-1-1 0 0,1 0 0 0 0,-1 0 1 0 0,1 0-1 0 0,2-4 0 0 0,-3 6-33 0 0,1 0 31 0 0,1-2 25 0 0,1 0 0 0 0,-1 0-1 0 0,1 1 1 0 0,0-1 0 0 0,0 1-1 0 0,0-1 1 0 0,1 1 0 0 0,-1 0-1 0 0,0 0 1 0 0,1 0 0 0 0,-1 1-1 0 0,1-1 1 0 0,0 1 0 0 0,-1 0-1 0 0,1 0 1 0 0,0 0 0 0 0,0 0-1 0 0,0 1 1 0 0,0 0 0 0 0,0 0-1 0 0,-1 0 1 0 0,6 0 0 0 0,-2 1 11 0 0,-1 0 1 0 0,1 1-1 0 0,0 0 1 0 0,-1 0-1 0 0,1 0 0 0 0,-1 1 1 0 0,1 0-1 0 0,-1 0 1 0 0,0 0-1 0 0,0 1 1 0 0,-1 0-1 0 0,7 6 0 0 0,-10-8 47 0 0,0 0-1 0 0,0 0 0 0 0,0 0 0 0 0,0 1 0 0 0,0-1 0 0 0,-1 0 0 0 0,0 1 0 0 0,1-1 0 0 0,-1 1 0 0 0,0 0 0 0 0,0-1 0 0 0,0 1 0 0 0,-1 0 1 0 0,1 0-1 0 0,-1-1 0 0 0,1 1 0 0 0,-1 0 0 0 0,0 0 0 0 0,0 0 0 0 0,0 0 0 0 0,0-1 0 0 0,-1 1 0 0 0,0 4 0 0 0,0 2 274 0 0,1-7-281 0 0,-1 2 176 0 0,-1 0 0 0 0,1-1-1 0 0,-1 1 1 0 0,1 0 0 0 0,-1-1-1 0 0,0 1 1 0 0,0-1 0 0 0,-1 0 0 0 0,1 0-1 0 0,-4 4 1 0 0,-7 11-1008 0 0,11-16-1553 0 0</inkml:trace>
</inkml:ink>
</file>

<file path=ppt/ink/ink8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1:59.852"/>
    </inkml:context>
    <inkml:brush xml:id="br0">
      <inkml:brushProperty name="width" value="0.025" units="cm"/>
      <inkml:brushProperty name="height" value="0.025" units="cm"/>
      <inkml:brushProperty name="color" value="#FF7C80"/>
    </inkml:brush>
  </inkml:definitions>
  <inkml:trace contextRef="#ctx0" brushRef="#br0">28 146 1839 0 0,'0'0'11880'0'0,"-8"-18"-8613"0"0,-4-8 1127 0 0,10 21-4401 0 0,1 0 0 0 0,0-1 0 0 0,-1 1 0 0 0,2 0 0 0 0,-1-1 0 0 0,1-7 0 0 0,0 12 66 0 0,0 0-60 0 0,0 0 0 0 0,0-1-1 0 0,0 1 1 0 0,0 0 0 0 0,0 0 0 0 0,0-1 0 0 0,1 1 0 0 0,-1 0 0 0 0,1 0 0 0 0,-1 0 0 0 0,1-1-1 0 0,-1 1 1 0 0,1 0 0 0 0,0 0 0 0 0,-1 0 0 0 0,1 0 0 0 0,0 0 0 0 0,0 0 0 0 0,1-1 0 0 0,1-1-9 0 0,0 0 1 0 0,0 1-1 0 0,0-1 1 0 0,0 1 0 0 0,4-2-1 0 0,-2 1 55 0 0,-1 1 0 0 0,1 0 1 0 0,0 1-1 0 0,-1-1 0 0 0,1 1 0 0 0,0 0 0 0 0,0 0 0 0 0,0 0 0 0 0,0 1 0 0 0,0-1 0 0 0,6 1 0 0 0,-7 1-7 0 0,0 0-1 0 0,0 0 0 0 0,0 0 0 0 0,0 1 0 0 0,0-1 0 0 0,0 1 1 0 0,0 0-1 0 0,0 0 0 0 0,0 0 0 0 0,-1 1 0 0 0,1-1 0 0 0,-1 1 1 0 0,0 0-1 0 0,3 3 0 0 0,-3-3 145 0 0,0 0-1 0 0,-1 0 1 0 0,1 0 0 0 0,-1 0 0 0 0,0 1-1 0 0,0-1 1 0 0,0 1 0 0 0,-1 0-1 0 0,1-1 1 0 0,-1 1 0 0 0,0 0 0 0 0,0 0-1 0 0,0 0 1 0 0,-1 0 0 0 0,1 0 0 0 0,-1-1-1 0 0,0 1 1 0 0,0 0 0 0 0,0 0 0 0 0,-1 0-1 0 0,1 0 1 0 0,-1 0 0 0 0,0 0-1 0 0,0 0 1 0 0,0 0 0 0 0,-1-1 0 0 0,1 1-1 0 0,-1 0 1 0 0,0-1 0 0 0,0 1 0 0 0,0-1-1 0 0,-5 6 1 0 0,3-5-107 0 0,2-2-26 0 0,0 0 0 0 0,0 1 0 0 0,0-1 0 0 0,-1 0 1 0 0,1 0-1 0 0,0 0 0 0 0,-1-1 0 0 0,0 1 0 0 0,1 0 0 0 0,-1-1 1 0 0,0 0-1 0 0,0 0 0 0 0,0 0 0 0 0,0 0 0 0 0,-4 1 0 0 0,3-3-4321 0 0</inkml:trace>
</inkml:ink>
</file>

<file path=ppt/ink/ink8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1.114"/>
    </inkml:context>
    <inkml:brush xml:id="br0">
      <inkml:brushProperty name="width" value="0.025" units="cm"/>
      <inkml:brushProperty name="height" value="0.025" units="cm"/>
      <inkml:brushProperty name="color" value="#FF7C80"/>
    </inkml:brush>
  </inkml:definitions>
  <inkml:trace contextRef="#ctx0" brushRef="#br0">17 121 12751 0 0,'0'0'2083'0'0,"-3"-7"1354"0"0,-2-6-2763 0 0,1-2 23 0 0,3 13-633 0 0,1 0-1 0 0,-1 0 1 0 0,0-1-1 0 0,1 1 0 0 0,-1 0 1 0 0,1-1-1 0 0,0 1 1 0 0,0 0-1 0 0,0-1 0 0 0,0 1 1 0 0,0 0-1 0 0,1-1 1 0 0,-1 1-1 0 0,1 0 1 0 0,-1-1-1 0 0,1 1 0 0 0,0 0 1 0 0,2-4-1 0 0,-1 3-45 0 0,0 0-1 0 0,0 0 1 0 0,0 0-1 0 0,0 1 0 0 0,1-1 1 0 0,0 0-1 0 0,-1 1 1 0 0,1 0-1 0 0,0-1 1 0 0,4-1-1 0 0,-5 3 18 0 0,0 0 0 0 0,0 0-1 0 0,0 0 1 0 0,1 0 0 0 0,-1 1 0 0 0,0-1-1 0 0,1 0 1 0 0,-1 1 0 0 0,1 0-1 0 0,-1 0 1 0 0,1-1 0 0 0,-1 1 0 0 0,1 1-1 0 0,-1-1 1 0 0,0 0 0 0 0,1 1 0 0 0,-1-1-1 0 0,1 1 1 0 0,-1 0 0 0 0,0-1-1 0 0,1 1 1 0 0,-1 0 0 0 0,0 1 0 0 0,0-1-1 0 0,0 0 1 0 0,2 2 0 0 0,2 2 72 0 0,-1-1 0 0 0,0 1 0 0 0,0 0 0 0 0,0 0 0 0 0,-1 1 1 0 0,1-1-1 0 0,3 8 0 0 0,-5-9 144 0 0,-1 0 1 0 0,0 1-1 0 0,0-1 0 0 0,-1 0 1 0 0,1 1-1 0 0,-1-1 1 0 0,0 1-1 0 0,0-1 0 0 0,0 1 1 0 0,0 8-1 0 0,-1-8-115 0 0,-1 0-1 0 0,1 0 1 0 0,-1 0 0 0 0,0 0-1 0 0,0 0 1 0 0,-1 0 0 0 0,1 0-1 0 0,-1-1 1 0 0,0 1 0 0 0,-1 0-1 0 0,-4 6 1 0 0,7-9-57 0 0</inkml:trace>
</inkml:ink>
</file>

<file path=ppt/ink/ink8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2.149"/>
    </inkml:context>
    <inkml:brush xml:id="br0">
      <inkml:brushProperty name="width" value="0.025" units="cm"/>
      <inkml:brushProperty name="height" value="0.025" units="cm"/>
      <inkml:brushProperty name="color" value="#FF7C80"/>
    </inkml:brush>
  </inkml:definitions>
  <inkml:trace contextRef="#ctx0" brushRef="#br0">1 65 7367 0 0,'0'0'6295'0'0,"9"-23"-2199"0"0,-9 20-3966 0 0,1 1 0 0 0,0-1 0 0 0,0 0-1 0 0,0 1 1 0 0,1-1 0 0 0,-1 1 0 0 0,0 0 0 0 0,1-1 0 0 0,0 1 0 0 0,0 0 0 0 0,1-2 0 0 0,-1 3-82 0 0,-1-1 1 0 0,1 1 0 0 0,-1 0 0 0 0,1 1-1 0 0,-1-1 1 0 0,1 0 0 0 0,0 0-1 0 0,-1 1 1 0 0,1-1 0 0 0,0 1 0 0 0,0-1-1 0 0,-1 1 1 0 0,1 0 0 0 0,0-1 0 0 0,0 1-1 0 0,-1 0 1 0 0,1 0 0 0 0,0 1-1 0 0,2-1 1 0 0,-2 1 56 0 0,0 0 0 0 0,1 0 0 0 0,-1 0 0 0 0,0 0 0 0 0,0 0 0 0 0,0 0 0 0 0,0 0 0 0 0,-1 1-1 0 0,1-1 1 0 0,0 1 0 0 0,-1-1 0 0 0,1 1 0 0 0,-1 0 0 0 0,1 0 0 0 0,1 2 0 0 0,-2-2-51 0 0,7 15 1844 0 0,-8-16-1845 0 0,5 24 1064 0 0,-5-25-1419 0 0</inkml:trace>
</inkml:ink>
</file>

<file path=ppt/ink/ink8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3.598"/>
    </inkml:context>
    <inkml:brush xml:id="br0">
      <inkml:brushProperty name="width" value="0.025" units="cm"/>
      <inkml:brushProperty name="height" value="0.025" units="cm"/>
      <inkml:brushProperty name="color" value="#FF7C80"/>
    </inkml:brush>
  </inkml:definitions>
  <inkml:trace contextRef="#ctx0" brushRef="#br0">6 128 14311 0 0,'0'0'6591'0'0,"-5"-22"-6538"0"0,5 12-127 0 0,-1 5 82 0 0,1 0 0 0 0,0-1 0 0 0,1 1-1 0 0,-1 0 1 0 0,1 0 0 0 0,0 0 0 0 0,0-1 0 0 0,1 1-1 0 0,3-7 1 0 0,-4 10 3 0 0,-1-1 0 0 0,2 1 0 0 0,-1 0 0 0 0,0 0 0 0 0,0 0 1 0 0,1 0-1 0 0,-1 0 0 0 0,1 0 0 0 0,0 1 0 0 0,-1-1 0 0 0,1 0 0 0 0,0 1 0 0 0,0-1 0 0 0,0 1 0 0 0,0 0 0 0 0,0 0 0 0 0,0 0 0 0 0,0 0 0 0 0,1 0 0 0 0,-1 0 0 0 0,0 0 1 0 0,1 1-1 0 0,-1-1 0 0 0,0 1 0 0 0,1 0 0 0 0,2-1 0 0 0,-1 2 112 0 0,1-1 0 0 0,0 1 0 0 0,-1 0 0 0 0,1 0 1 0 0,-1 0-1 0 0,0 1 0 0 0,1-1 0 0 0,-1 1 0 0 0,0 0 0 0 0,5 4 0 0 0,-5-4 40 0 0,-1 1-1 0 0,0 0 1 0 0,0 0-1 0 0,0 0 0 0 0,0 0 1 0 0,0 0-1 0 0,-1 0 1 0 0,5 8-1 0 0,-4-6-53 0 0,-3-4-45 0 0,2 9-1229 0 0</inkml:trace>
</inkml:ink>
</file>

<file path=ppt/ink/ink8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5.362"/>
    </inkml:context>
    <inkml:brush xml:id="br0">
      <inkml:brushProperty name="width" value="0.025" units="cm"/>
      <inkml:brushProperty name="height" value="0.025" units="cm"/>
      <inkml:brushProperty name="color" value="#FF7C80"/>
    </inkml:brush>
  </inkml:definitions>
  <inkml:trace contextRef="#ctx0" brushRef="#br0">137 223 1375 0 0,'0'0'23136'0'0,"-12"16"-20841"0"0,9-14-2192 0 0,0 0 0 0 0,0 0 1 0 0,-1 0-1 0 0,1 0 0 0 0,0-1 1 0 0,0 1-1 0 0,-1-1 0 0 0,1 0 1 0 0,-1 0-1 0 0,-4 1 0 0 0,6-2-112 0 0,0 0 0 0 0,0 0 0 0 0,0 0 0 0 0,0 0 0 0 0,1-1 0 0 0,-1 1 0 0 0,0 0 0 0 0,0-1 0 0 0,1 1 0 0 0,-1-1 0 0 0,0 0 0 0 0,0 1 0 0 0,1-1 0 0 0,-1 0-1 0 0,1 0 1 0 0,-1 0 0 0 0,1 0 0 0 0,-1-1 0 0 0,1 1 0 0 0,0 0 0 0 0,-2-3 0 0 0,-7-8-78 0 0,1-1-1 0 0,-11-19 0 0 0,19 28 46 0 0,-1 0-1 0 0,1 1 1 0 0,0-1-1 0 0,1 0 1 0 0,-1 0-1 0 0,1 0 0 0 0,-1 0 1 0 0,1-1-1 0 0,0 1 1 0 0,1 0-1 0 0,-1 0 1 0 0,1 0-1 0 0,1-5 0 0 0,0 3-10 0 0,1 0-1 0 0,0 0 0 0 0,1 0 0 0 0,-1 1 0 0 0,1-1 0 0 0,6-6 1 0 0,-6 7 45 0 0,7-8-90 0 0,26-23-1 0 0,-34 33 95 0 0,0 1-1 0 0,0 0 0 0 0,0 0 1 0 0,0 1-1 0 0,0-1 1 0 0,0 0-1 0 0,0 1 1 0 0,1 0-1 0 0,-1 0 0 0 0,0 0 1 0 0,1 0-1 0 0,-1 0 1 0 0,6 1-1 0 0,-6-1 13 0 0,0 2-1 0 0,0-1 1 0 0,-1 0-1 0 0,1 0 1 0 0,0 1-1 0 0,0 0 1 0 0,0 0-1 0 0,-1-1 1 0 0,1 1-1 0 0,0 1 1 0 0,-1-1-1 0 0,1 0 1 0 0,-1 1 0 0 0,0-1-1 0 0,1 1 1 0 0,3 3-1 0 0,-4-2 6 0 0,1 0 0 0 0,-1 1-1 0 0,0-1 1 0 0,0 0 0 0 0,0 1 0 0 0,-1-1 0 0 0,1 1 0 0 0,-1-1-1 0 0,2 8 1 0 0,3 47-1690 0 0,-6-53 706 0 0</inkml:trace>
</inkml:ink>
</file>

<file path=ppt/ink/ink8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6.902"/>
    </inkml:context>
    <inkml:brush xml:id="br0">
      <inkml:brushProperty name="width" value="0.025" units="cm"/>
      <inkml:brushProperty name="height" value="0.025" units="cm"/>
      <inkml:brushProperty name="color" value="#FF7C80"/>
    </inkml:brush>
  </inkml:definitions>
  <inkml:trace contextRef="#ctx0" brushRef="#br0">82 249 2303 0 0,'0'0'21469'0'0,"-21"-5"-19858"0"0,17 4-1601 0 0,1-1-1 0 0,0 1 1 0 0,0-1 0 0 0,0 1 0 0 0,0-1-1 0 0,0 0 1 0 0,0 0 0 0 0,0 0-1 0 0,0 0 1 0 0,1-1 0 0 0,-1 1-1 0 0,1-1 1 0 0,0 0 0 0 0,0 0-1 0 0,-3-5 1 0 0,2 4-33 0 0,1-1 0 0 0,0 0 0 0 0,1 0 0 0 0,-1-1 0 0 0,1 1 0 0 0,0 0 0 0 0,0 0 0 0 0,1-1 0 0 0,0-7 0 0 0,0 1-21 0 0,2 1-1 0 0,-1-1 1 0 0,1 1-1 0 0,1 0 1 0 0,0 0-1 0 0,1 0 1 0 0,0 0-1 0 0,0 0 1 0 0,7-9-1 0 0,-9 17 32 0 0,0 1 1 0 0,0 0-1 0 0,0 0 0 0 0,0 0 0 0 0,0 1 0 0 0,1-1 1 0 0,-1 1-1 0 0,0-1 0 0 0,1 1 0 0 0,0 0 0 0 0,-1 0 1 0 0,1 0-1 0 0,0 0 0 0 0,5-1 0 0 0,-4 2 37 0 0,1 0 1 0 0,-1 1-1 0 0,1-1 0 0 0,-1 1 1 0 0,1 0-1 0 0,-1 0 0 0 0,0 1 0 0 0,7 2 1 0 0,11 11 209 0 0,-20-14-196 0 0,1 1 60 0 0,4 15 57 0 0,-5-10-37 0 0,-1-5-2419 0 0</inkml:trace>
</inkml:ink>
</file>

<file path=ppt/ink/ink8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08.891"/>
    </inkml:context>
    <inkml:brush xml:id="br0">
      <inkml:brushProperty name="width" value="0.025" units="cm"/>
      <inkml:brushProperty name="height" value="0.025" units="cm"/>
      <inkml:brushProperty name="color" value="#FF7C80"/>
    </inkml:brush>
  </inkml:definitions>
  <inkml:trace contextRef="#ctx0" brushRef="#br0">137 198 1375 0 0,'0'0'20476'0'0,"5"-22"-20912"0"0,-2 5 436 0 0,-1 1 0 0 0,-1-1 0 0 0,0 0 0 0 0,-2-17 0 0 0,0 30 155 0 0,1 1-1 0 0,-1 0 0 0 0,0 0 1 0 0,0-1-1 0 0,-1 1 1 0 0,1 0-1 0 0,-1 0 1 0 0,1 1-1 0 0,-1-1 1 0 0,0 0-1 0 0,0 0 0 0 0,0 1 1 0 0,0-1-1 0 0,-1 1 1 0 0,1 0-1 0 0,-1 0 1 0 0,1-1-1 0 0,-1 2 0 0 0,0-1 1 0 0,0 0-1 0 0,0 1 1 0 0,-3-2-1 0 0,-4-3 814 0 0,9 5-872 0 0,0 0 1 0 0,-1 0-1 0 0,1 1 1 0 0,-1-1-1 0 0,1 0 1 0 0,-1 0-1 0 0,1 1 1 0 0,-1-1-1 0 0,1 1 1 0 0,-1-1-1 0 0,0 1 1 0 0,1 0-1 0 0,-1-1 1 0 0,0 1-1 0 0,1 0 1 0 0,-1 0-1 0 0,1 0 1 0 0,-1 0-1 0 0,0 1 1 0 0,1-1-1 0 0,-1 0 1 0 0,0 1-1 0 0,1-1 1 0 0,-1 1-1 0 0,1-1 1 0 0,-4 3-1 0 0,2-1-101 0 0,0 0-1 0 0,0 0 1 0 0,-1 1-1 0 0,2-1 1 0 0,-1 1 0 0 0,0 0-1 0 0,0 0 1 0 0,1 0-1 0 0,-1 0 1 0 0,1 0-1 0 0,0 1 1 0 0,0-1-1 0 0,1 1 1 0 0,-1-1-1 0 0,0 1 1 0 0,1 0-1 0 0,-1 5 1 0 0,1-5-3 0 0,1 1 0 0 0,0-1 1 0 0,0 1-1 0 0,0-1 1 0 0,0 1-1 0 0,1-1 0 0 0,-1 1 1 0 0,1-1-1 0 0,0 0 0 0 0,1 1 1 0 0,-1-1-1 0 0,1 0 0 0 0,0 0 1 0 0,3 6-1 0 0,3 4-22 0 0,-5-7 3 0 0,2 1 1 0 0,-1-1-1 0 0,10 11 1 0 0,-12-15 19 0 0,6 4-45 0 0,-1-1 47 0 0,11 2-59 0 0,-16-7 64 0 0,0 0 0 0 0,0 0 0 0 0,0-1-33 0 0,0 1-1 0 0,0-1 0 0 0,0 1 1 0 0,1-1-1 0 0,-1 0 1 0 0,0 0-1 0 0,0 1 1 0 0,0-2-1 0 0,0 1 0 0 0,0 0 1 0 0,0 0-1 0 0,0-1 1 0 0,0 1-1 0 0,4-2 1 0 0,3-4-8742 0 0</inkml:trace>
</inkml:ink>
</file>

<file path=ppt/ink/ink8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0.955"/>
    </inkml:context>
    <inkml:brush xml:id="br0">
      <inkml:brushProperty name="width" value="0.025" units="cm"/>
      <inkml:brushProperty name="height" value="0.025" units="cm"/>
      <inkml:brushProperty name="color" value="#FF7C80"/>
    </inkml:brush>
  </inkml:definitions>
  <inkml:trace contextRef="#ctx0" brushRef="#br0">149 179 2759 0 0,'6'-4'23696'0'0,"-8"7"-23516"0"0,-1 1 0 0 0,1 0 0 0 0,-1-1 0 0 0,1 0 0 0 0,-1 1 0 0 0,0-1 0 0 0,0 0 0 0 0,0-1 0 0 0,-1 1 1 0 0,1 0-1 0 0,-1-1 0 0 0,1 0 0 0 0,-8 4 0 0 0,8-5-166 0 0,0 0 0 0 0,1-1 0 0 0,-1 1 1 0 0,0-1-1 0 0,1 1 0 0 0,-1-1 0 0 0,0 0 1 0 0,1 0-1 0 0,-1 0 0 0 0,0 0 0 0 0,0 0 0 0 0,1-1 1 0 0,-1 1-1 0 0,0-1 0 0 0,1 0 0 0 0,-1 0 1 0 0,1 0-1 0 0,-1 0 0 0 0,1 0 0 0 0,-1-1 1 0 0,1 1-1 0 0,-3-2 0 0 0,1-1-62 0 0,0 1 1 0 0,1-1-1 0 0,-1 0 0 0 0,1 0 0 0 0,0 0 1 0 0,-1 0-1 0 0,2-1 0 0 0,-1 1 0 0 0,1-1 0 0 0,-5-9 1 0 0,6 4-26 0 0,0 1 0 0 0,0-1 1 0 0,1 0-1 0 0,0 1 0 0 0,1-1 0 0 0,0 1 1 0 0,0-1-1 0 0,5-15 0 0 0,-5 23 30 0 0,1-1 0 0 0,-1 1 0 0 0,1 0-1 0 0,-1 0 1 0 0,1-1 0 0 0,0 1 0 0 0,0 0 0 0 0,0 1 0 0 0,0-1 0 0 0,0 0-1 0 0,1 1 1 0 0,-1-1 0 0 0,3-1 0 0 0,10-6 7 0 0,-12 8 20 0 0,0-1 1 0 0,0 0-1 0 0,0 1 0 0 0,0 0 1 0 0,0-1-1 0 0,1 1 1 0 0,-1 1-1 0 0,0-1 1 0 0,6 0-1 0 0,-7 0 16 0 0,-1 0 10 0 0,1 0 11 0 0,7 2 1 0 0,-7-1-11 0 0,2 1-1840 0 0,-2-1 810 0 0</inkml:trace>
</inkml:ink>
</file>

<file path=ppt/ink/ink8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2.246"/>
    </inkml:context>
    <inkml:brush xml:id="br0">
      <inkml:brushProperty name="width" value="0.025" units="cm"/>
      <inkml:brushProperty name="height" value="0.025" units="cm"/>
      <inkml:brushProperty name="color" value="#FF7C80"/>
    </inkml:brush>
  </inkml:definitions>
  <inkml:trace contextRef="#ctx0" brushRef="#br0">159 138 1839 0 0,'0'0'15112'0'0,"-13"15"-9304"0"0,8-13-5666 0 0,0-1 0 0 0,0 1 0 0 0,0-1 0 0 0,0 0-1 0 0,0 0 1 0 0,-1 0 0 0 0,1-1 0 0 0,0 1 0 0 0,-1-2 0 0 0,1 1-1 0 0,0 0 1 0 0,-11-3 0 0 0,13 2-68 0 0,0 0-1 0 0,0 0 1 0 0,0-1 0 0 0,0 1-1 0 0,0-1 1 0 0,0 0 0 0 0,0 0-1 0 0,1 0 1 0 0,-1 0-1 0 0,0 0 1 0 0,1 0 0 0 0,0-1-1 0 0,0 1 1 0 0,-1-1 0 0 0,1 0-1 0 0,1 1 1 0 0,-1-1 0 0 0,0 0-1 0 0,1 0 1 0 0,-1 0-1 0 0,0-4 1 0 0,-1-2-94 0 0,-7-27-250 0 0,9 34 253 0 0,1-1 1 0 0,0 1-1 0 0,0-1 0 0 0,0 1 0 0 0,0-1 0 0 0,0 0 1 0 0,0 1-1 0 0,1-1 0 0 0,-1 1 0 0 0,1-1 1 0 0,0 1-1 0 0,1-4 0 0 0,-2 4-7 0 0,1 1 0 0 0,0-1-1 0 0,0 1 1 0 0,0 0 0 0 0,0-1 0 0 0,0 1-1 0 0,0 0 1 0 0,0 0 0 0 0,0 0 0 0 0,0 0-1 0 0,3-2 1 0 0,-1 1-6 0 0,0 1-1 0 0,0 0 1 0 0,1 0 0 0 0,-1 0-1 0 0,0 0 1 0 0,1 1 0 0 0,-1-1-1 0 0,5 1 1 0 0,-6 0 30 0 0,0 0 0 0 0,1 0 0 0 0,-1 1 0 0 0,1-1 0 0 0,-1 0 0 0 0,0 1 0 0 0,10 3-1209 0 0,-10-2-134 0 0</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0:59.700"/>
    </inkml:context>
    <inkml:brush xml:id="br0">
      <inkml:brushProperty name="width" value="0.025" units="cm"/>
      <inkml:brushProperty name="height" value="0.025" units="cm"/>
    </inkml:brush>
  </inkml:definitions>
  <inkml:trace contextRef="#ctx0" brushRef="#br0">1 245 7999 0 0,'0'0'727'0'0,"20"-8"1658"0"0,-2 2-346 0 0,0-1 0 0 0,33-18-1 0 0,-5 1-1546 0 0,190-77 768 0 0,-194 87-1277 0 0,1 2 1 0 0,0 1-1 0 0,1 2 0 0 0,58-3 0 0 0,166-3 729 0 0,-259 15-640 0 0</inkml:trace>
</inkml:ink>
</file>

<file path=ppt/ink/ink8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3.684"/>
    </inkml:context>
    <inkml:brush xml:id="br0">
      <inkml:brushProperty name="width" value="0.025" units="cm"/>
      <inkml:brushProperty name="height" value="0.025" units="cm"/>
      <inkml:brushProperty name="color" value="#FF7C80"/>
    </inkml:brush>
  </inkml:definitions>
  <inkml:trace contextRef="#ctx0" brushRef="#br0">91 2 4143 0 0,'0'0'18412'0'0,"-18"-2"-13627"0"0,4 6-4586 0 0,11-3-110 0 0,-1-1 1 0 0,1 1-1 0 0,-1 0 0 0 0,1 1 0 0 0,0-1 1 0 0,0 0-1 0 0,0 1 0 0 0,-1 0 0 0 0,2 0 1 0 0,-1 0-1 0 0,0 0 0 0 0,0 0 0 0 0,1 0 1 0 0,-1 1-1 0 0,-3 5 0 0 0,5-7-116 0 0,0 1 1 0 0,0 0-1 0 0,0 1 0 0 0,0-1 0 0 0,1 0 1 0 0,-1 0-1 0 0,1 0 0 0 0,-1 0 0 0 0,1 1 0 0 0,0-1 1 0 0,0 0-1 0 0,0 0 0 0 0,0 0 0 0 0,1 1 1 0 0,-1-1-1 0 0,0 0 0 0 0,1 0 0 0 0,0 0 1 0 0,-1 0-1 0 0,1 0 0 0 0,0 0 0 0 0,0 0 1 0 0,0 0-1 0 0,0 0 0 0 0,0 0 0 0 0,1 0 1 0 0,-1 0-1 0 0,3 2 0 0 0,14 7-348 0 0,12-1 713 0 0,-15-8-8425 0 0</inkml:trace>
</inkml:ink>
</file>

<file path=ppt/ink/ink8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5.798"/>
    </inkml:context>
    <inkml:brush xml:id="br0">
      <inkml:brushProperty name="width" value="0.025" units="cm"/>
      <inkml:brushProperty name="height" value="0.025" units="cm"/>
      <inkml:brushProperty name="color" value="#FF7C80"/>
    </inkml:brush>
  </inkml:definitions>
  <inkml:trace contextRef="#ctx0" brushRef="#br0">17 10 1839 0 0,'0'0'22240'0'0,"-11"15"-20240"0"0,10-14-2013 0 0,0 1-24 0 0,0 0 0 0 0,1 0 0 0 0,-1 0 1 0 0,0 0-1 0 0,1 0 0 0 0,0 0 0 0 0,-1 0 0 0 0,1 0 1 0 0,0 0-1 0 0,0 0 0 0 0,0 0 0 0 0,0 0 1 0 0,1 0-1 0 0,-1 0 0 0 0,1 0 0 0 0,-1 0 0 0 0,1 0 1 0 0,-1 0-1 0 0,1 0 0 0 0,0 0 0 0 0,0 0 1 0 0,0 0-1 0 0,0-1 0 0 0,0 1 0 0 0,1 0 0 0 0,-1-1 1 0 0,0 1-1 0 0,1-1 0 0 0,-1 1 0 0 0,1-1 0 0 0,0 0 1 0 0,-1 0-1 0 0,4 2 0 0 0,-4-2 3 0 0,1 0 0 0 0,-1-1 0 0 0,0 1 0 0 0,1-1 0 0 0,-1 1 0 0 0,0-1 0 0 0,1 1-1 0 0,-1-1 1 0 0,1 0 0 0 0,-1 1 0 0 0,1-1 0 0 0,-1 0 0 0 0,1 0 0 0 0,-1 0 0 0 0,1-1 0 0 0,-1 1 0 0 0,1 0 0 0 0,-1 0 0 0 0,1-1 0 0 0,-1 1-1 0 0,0-1 1 0 0,1 1 0 0 0,-1-1 0 0 0,2-1 0 0 0,0 0-61 0 0,0 0 1 0 0,-1 0-1 0 0,1 0 0 0 0,-1-1 1 0 0,1 1-1 0 0,-1-1 0 0 0,0 0 1 0 0,2-3-1 0 0,-3 5 73 0 0,0 0 0 0 0,-1-1-1 0 0,1 1 1 0 0,0 0 0 0 0,-1 0-1 0 0,1-1 1 0 0,-1 1 0 0 0,0-1-1 0 0,1 1 1 0 0,-1 0 0 0 0,0-1-1 0 0,0 1 1 0 0,0-1 0 0 0,0 1-1 0 0,0 0 1 0 0,0-1 0 0 0,0 1-1 0 0,0-1 1 0 0,0 1 0 0 0,-1 0 0 0 0,1-1-1 0 0,-1 1 1 0 0,1 0 0 0 0,-1-1-1 0 0,1 1 1 0 0,-1 0 0 0 0,0 0-1 0 0,0-1 1 0 0,0 1 0 0 0,1 0-1 0 0,-1 0 1 0 0,0 0 0 0 0,0 0-1 0 0,-2-1 1 0 0,0 0-347 0 0,0 0 0 0 0,0 0-1 0 0,0 0 1 0 0,0 0 0 0 0,0 1 0 0 0,-1-1-1 0 0,1 1 1 0 0,0 0 0 0 0,-1 0 0 0 0,1 0-1 0 0,-5 0 1 0 0</inkml:trace>
</inkml:ink>
</file>

<file path=ppt/ink/ink8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7.013"/>
    </inkml:context>
    <inkml:brush xml:id="br0">
      <inkml:brushProperty name="width" value="0.025" units="cm"/>
      <inkml:brushProperty name="height" value="0.025" units="cm"/>
      <inkml:brushProperty name="color" value="#FF7C80"/>
    </inkml:brush>
  </inkml:definitions>
  <inkml:trace contextRef="#ctx0" brushRef="#br0">52 1 11111 0 0,'0'0'7486'0'0,"-4"3"-2484"0"0,-9 8-3826 0 0,10-8-1105 0 0,1 0 0 0 0,0-1 1 0 0,0 1-1 0 0,0 0 0 0 0,0 0 0 0 0,0 0 0 0 0,1 1 1 0 0,0-1-1 0 0,-1 0 0 0 0,0 5 0 0 0,-8 39-267 0 0,8-31 257 0 0,1-14-58 0 0,1 1 0 0 0,-1-1 0 0 0,1 1 0 0 0,0-1 0 0 0,0 1 0 0 0,0-1 0 0 0,1 1 0 0 0,-1 0 0 0 0,1-1 0 0 0,-1 1 0 0 0,1-1 0 0 0,0 1 0 0 0,0-1 0 0 0,0 0 0 0 0,0 1 0 0 0,0-1-1 0 0,2 3 1 0 0,-2-5-45 0 0,0 2 31 0 0,0-1 1 0 0,1 0 0 0 0,-1 1 0 0 0,1-1-1 0 0,-1 0 1 0 0,1 0 0 0 0,0 0 0 0 0,-1 0 0 0 0,1-1-1 0 0,0 1 1 0 0,0 0 0 0 0,-1-1 0 0 0,1 1 0 0 0,0-1-1 0 0,0 0 1 0 0,0 1 0 0 0,0-1 0 0 0,0 0 0 0 0,-1 0-1 0 0,4-1 1 0 0,-1 1-16 0 0,-1-1 0 0 0,1 1 1 0 0,-1-1-1 0 0,1 0 0 0 0,-1-1 0 0 0,1 1 0 0 0,-1-1 0 0 0,0 1 0 0 0,0-1 1 0 0,0 0-1 0 0,0 0 0 0 0,0 0 0 0 0,0-1 0 0 0,0 1 0 0 0,-1-1 0 0 0,1 1 1 0 0,-1-1-1 0 0,1 0 0 0 0,-1 0 0 0 0,0 0 0 0 0,-1 0 0 0 0,1-1 0 0 0,0 1 1 0 0,-1 0-1 0 0,0-1 0 0 0,1 1 0 0 0,0-7 0 0 0,-2 9 27 0 0,1-2 25 0 0,0 0 1 0 0,-1 0 0 0 0,1 0 0 0 0,0 0-1 0 0,-1-1 1 0 0,0 1 0 0 0,0 0-1 0 0,0 0 1 0 0,0 0 0 0 0,-1-1 0 0 0,1 1-1 0 0,-1 0 1 0 0,-1-4 0 0 0,-3-2-1391 0 0,3 5 521 0 0</inkml:trace>
</inkml:ink>
</file>

<file path=ppt/ink/ink8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18.551"/>
    </inkml:context>
    <inkml:brush xml:id="br0">
      <inkml:brushProperty name="width" value="0.025" units="cm"/>
      <inkml:brushProperty name="height" value="0.025" units="cm"/>
      <inkml:brushProperty name="color" value="#FF7C80"/>
    </inkml:brush>
  </inkml:definitions>
  <inkml:trace contextRef="#ctx0" brushRef="#br0">38 191 1839 0 0,'0'0'21104'0'0,"-13"-12"-19736"0"0,9 6-1392 0 0,1-1-1 0 0,0 0 0 0 0,0 1 1 0 0,0-1-1 0 0,1-1 1 0 0,0 1-1 0 0,1 0 1 0 0,-1 0-1 0 0,1-1 0 0 0,1 1 1 0 0,-1 0-1 0 0,1-1 1 0 0,2-9-1 0 0,-2 12 20 0 0,0 2-1 0 0,0 0 0 0 0,1 1 0 0 0,-1-1 0 0 0,1 0 0 0 0,-1 0 1 0 0,1 0-1 0 0,0 1 0 0 0,0-1 0 0 0,2-3 0 0 0,0 3 14 0 0,-1 0-1 0 0,0 1 1 0 0,1-1 0 0 0,0 1 0 0 0,0-1-1 0 0,-1 1 1 0 0,1 0 0 0 0,1 0-1 0 0,-1 0 1 0 0,0 0 0 0 0,0 1-1 0 0,1 0 1 0 0,-1-1 0 0 0,1 1-1 0 0,-1 0 1 0 0,1 1 0 0 0,-1-1-1 0 0,1 0 1 0 0,0 1 0 0 0,-1 0-1 0 0,1 0 1 0 0,0 0 0 0 0,-1 1-1 0 0,6 0 1 0 0,-8 0 0 0 0,1 0-1 0 0,0 0 0 0 0,0 0 1 0 0,0 0-1 0 0,-1 0 1 0 0,1 0-1 0 0,-1 1 1 0 0,1-1-1 0 0,-1 1 1 0 0,1-1-1 0 0,-1 1 0 0 0,0-1 1 0 0,0 1-1 0 0,1 0 1 0 0,-1 0-1 0 0,0 2 1 0 0,1-1 91 0 0,-1 1 1 0 0,0 0 0 0 0,0 0 0 0 0,0 0-1 0 0,-1 0 1 0 0,1 0 0 0 0,-1 7 0 0 0,-2 2 108 0 0,1 0 1 0 0,-1 0 0 0 0,-1-1-1 0 0,-5 15 1 0 0,7-23-41 0 0,-1-1 0 0 0,1 1 0 0 0,-1-1 0 0 0,0 1 0 0 0,0-1 0 0 0,0 0 0 0 0,0 0 0 0 0,0 0 0 0 0,-1 0 0 0 0,1 0 0 0 0,-1-1 0 0 0,-5 5 0 0 0,6-5-139 0 0,-1 1-10 0 0,-17 12 184 0 0,19-15-175 0 0,-1 0-1358 0 0,0 0 53 0 0</inkml:trace>
</inkml:ink>
</file>

<file path=ppt/ink/ink8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0.067"/>
    </inkml:context>
    <inkml:brush xml:id="br0">
      <inkml:brushProperty name="width" value="0.025" units="cm"/>
      <inkml:brushProperty name="height" value="0.025" units="cm"/>
      <inkml:brushProperty name="color" value="#FF7C80"/>
    </inkml:brush>
  </inkml:definitions>
  <inkml:trace contextRef="#ctx0" brushRef="#br0">0 139 7367 0 0,'0'0'13463'0'0,"8"22"-12462"0"0,-7-16-832 0 0,0-4-107 0 0,-1 0 0 0 0,0 0 0 0 0,1 0 0 0 0,0 0 0 0 0,-1 1 1 0 0,1-1-1 0 0,0 0 0 0 0,0 0 0 0 0,0 0 0 0 0,1-1 0 0 0,-1 1 1 0 0,0 0-1 0 0,1 0 0 0 0,-1-1 0 0 0,1 1 0 0 0,-1-1 0 0 0,1 1 1 0 0,0-1-1 0 0,0 0 0 0 0,0 1 0 0 0,2 0 0 0 0,-2-1-62 0 0,1 0 3 0 0,0 0 0 0 0,0-1-1 0 0,0 1 1 0 0,0-1 0 0 0,0 0 0 0 0,0 1 0 0 0,0-1-1 0 0,0 0 1 0 0,0-1 0 0 0,0 1 0 0 0,0-1 0 0 0,0 1-1 0 0,0-1 1 0 0,0 0 0 0 0,-1 0 0 0 0,1 0-1 0 0,0 0 1 0 0,0-1 0 0 0,-1 1 0 0 0,1-1 0 0 0,-1 1-1 0 0,3-3 1 0 0,-3 2 5 0 0,0-1 0 0 0,1 1-1 0 0,-1-1 1 0 0,-1 1 0 0 0,1-1 0 0 0,0 0 0 0 0,-1 0-1 0 0,1 1 1 0 0,-1-1 0 0 0,0 0 0 0 0,0 0-1 0 0,0-1 1 0 0,1-4 0 0 0,-1-3 48 0 0,0 0 1 0 0,-1-17-1 0 0,0 5-22 0 0,1 18 13 0 0,-2 1 0 0 0,1-1 0 0 0,0 0-1 0 0,-1 1 1 0 0,0-1 0 0 0,0 1 0 0 0,0-1 0 0 0,-3-5-1 0 0,4 10 36 0 0,-6-5 2190 0 0,6 4-2248 0 0,-1-1 1 0 0,-1 1-1 0 0,1 0 1 0 0,0-1-1 0 0,0 1 1 0 0,0 0-1 0 0,-1 0 1 0 0,1-1 0 0 0,-3 0-1 0 0,0-2 20 0 0,3 3-53 0 0,0 1 0 0 0,0-1 0 0 0,1 0 0 0 0,-1 1 0 0 0,0-1 0 0 0,0 1 0 0 0,0-1-1 0 0,1 1 1 0 0,-1 0 0 0 0,0-1 0 0 0,0 1 0 0 0,0 0 0 0 0,0-1 0 0 0,0 1 0 0 0,0 0 0 0 0,0 0 0 0 0,0 0 0 0 0,0 0 0 0 0,-2 0 0 0 0,1 0-818 0 0</inkml:trace>
</inkml:ink>
</file>

<file path=ppt/ink/ink8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1.665"/>
    </inkml:context>
    <inkml:brush xml:id="br0">
      <inkml:brushProperty name="width" value="0.025" units="cm"/>
      <inkml:brushProperty name="height" value="0.025" units="cm"/>
      <inkml:brushProperty name="color" value="#FF7C80"/>
    </inkml:brush>
  </inkml:definitions>
  <inkml:trace contextRef="#ctx0" brushRef="#br0">0 142 8119 0 0,'0'0'10711'0'0,"3"22"-7694"0"0,-3-19-3013 0 0,1-1 0 0 0,0 0 1 0 0,0 1-1 0 0,0-1 0 0 0,0 0 0 0 0,0 0 0 0 0,1 0 0 0 0,-1 0 0 0 0,1 0 0 0 0,-1 0 1 0 0,1 0-1 0 0,0 0 0 0 0,0-1 0 0 0,0 1 0 0 0,0-1 0 0 0,0 1 0 0 0,0-1 0 0 0,0 0 0 0 0,0 0 1 0 0,0 0-1 0 0,1 0 0 0 0,-1 0 0 0 0,1 0 0 0 0,-1-1 0 0 0,0 1 0 0 0,1-1 0 0 0,-1 0 1 0 0,1 1-1 0 0,-1-1 0 0 0,1 0 0 0 0,-1-1 0 0 0,4 1 0 0 0,0-1 7 0 0,0 0 1 0 0,0-1-1 0 0,0 1 1 0 0,0-1-1 0 0,0 0 0 0 0,-1 0 1 0 0,1-1-1 0 0,-1 0 0 0 0,1 0 1 0 0,-1 0-1 0 0,5-5 0 0 0,-7 5 10 0 0,-1 1 0 0 0,1-1 0 0 0,-1 0 0 0 0,0 0 0 0 0,0 0 0 0 0,0-1 0 0 0,-1 1 0 0 0,1 0 0 0 0,-1-1 0 0 0,1 1 0 0 0,-1-1 0 0 0,0 0 0 0 0,-1 1 0 0 0,1-1 0 0 0,-1 0 0 0 0,1-6 0 0 0,-1 3 143 0 0,-1 0 0 0 0,1 0 0 0 0,-1 0-1 0 0,0 0 1 0 0,-1 0 0 0 0,0 0 0 0 0,0 1 0 0 0,-3-8 0 0 0,3 11 20 0 0,1 0 0 0 0,-1-1-1 0 0,0 1 1 0 0,0 0 0 0 0,0 0 0 0 0,-1 0 0 0 0,1 0-1 0 0,-1 1 1 0 0,-3-4 0 0 0,4 5-91 0 0,1 0 0 0 0,-1 0 0 0 0,0 0 1 0 0,0 0-1 0 0,1 0 0 0 0,-1 0 0 0 0,0 1 0 0 0,0-1 0 0 0,0 1 1 0 0,0-1-1 0 0,0 1 0 0 0,0 0 0 0 0,0 0 0 0 0,0 0 0 0 0,0 0 1 0 0,0 0-1 0 0,0 0 0 0 0,-2 1 0 0 0,-10 1-355 0 0,-5 0 1457 0 0,12 2-3731 0 0,2 4-4323 0 0</inkml:trace>
</inkml:ink>
</file>

<file path=ppt/ink/ink8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2.896"/>
    </inkml:context>
    <inkml:brush xml:id="br0">
      <inkml:brushProperty name="width" value="0.025" units="cm"/>
      <inkml:brushProperty name="height" value="0.025" units="cm"/>
      <inkml:brushProperty name="color" value="#FF7C80"/>
    </inkml:brush>
  </inkml:definitions>
  <inkml:trace contextRef="#ctx0" brushRef="#br0">0 95 4143 0 0,'0'0'18556'0'0,"15"16"-18797"0"0,-12-13 241 0 0,1 0 0 0 0,0-1 0 0 0,1 1 0 0 0,-1-1 0 0 0,0 0 0 0 0,1 0 0 0 0,-1 0 0 0 0,1-1 0 0 0,-1 1 0 0 0,1-1 0 0 0,0 0 0 0 0,0-1 0 0 0,-1 1 0 0 0,1-1 0 0 0,0 0 0 0 0,0 0 0 0 0,0 0 0 0 0,7-2 0 0 0,-7 1 32 0 0,-1 0 1 0 0,0 0 0 0 0,0 0-1 0 0,1-1 1 0 0,-1 1-1 0 0,0-1 1 0 0,-1 0 0 0 0,1 0-1 0 0,0-1 1 0 0,0 1-1 0 0,-1-1 1 0 0,0 0 0 0 0,1 1-1 0 0,-1-2 1 0 0,0 1-1 0 0,0 0 1 0 0,-1 0-1 0 0,1-1 1 0 0,-1 0 0 0 0,0 1-1 0 0,0-1 1 0 0,0 0-1 0 0,0 0 1 0 0,-1 0 0 0 0,1-1-1 0 0,0-4 1 0 0,-2 8 47 0 0,2-26 157 0 0,-2 13 161 0 0,-1 3-2329 0 0</inkml:trace>
</inkml:ink>
</file>

<file path=ppt/ink/ink8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3.905"/>
    </inkml:context>
    <inkml:brush xml:id="br0">
      <inkml:brushProperty name="width" value="0.025" units="cm"/>
      <inkml:brushProperty name="height" value="0.025" units="cm"/>
      <inkml:brushProperty name="color" value="#FF7C80"/>
    </inkml:brush>
  </inkml:definitions>
  <inkml:trace contextRef="#ctx0" brushRef="#br0">22 1 4607 0 0,'0'0'19151'0'0,"-8"12"-16750"0"0,7-11-2398 0 0,-1 0 0 0 0,1 1 0 0 0,0-1-1 0 0,0 0 1 0 0,0 1 0 0 0,0-1 0 0 0,0 1 0 0 0,0-1 0 0 0,1 1 0 0 0,-1-1-1 0 0,0 1 1 0 0,1 0 0 0 0,-1-1 0 0 0,1 1 0 0 0,0 0 0 0 0,0 0 0 0 0,-1-1-1 0 0,1 1 1 0 0,0 0 0 0 0,0 0 0 0 0,1 3 0 0 0,0-1-2 0 0,-1-2-12 0 0,0-1-31 0 0,0 1 15 0 0,1-1 23 0 0,-1 1 1 0 0,0-1 0 0 0,0 1 0 0 0,0-1-1 0 0,1 0 1 0 0,-1 0 0 0 0,1 1 0 0 0,-1-1-1 0 0,1 0 1 0 0,-1 0 0 0 0,1 1 0 0 0,0-1 0 0 0,0 0-1 0 0,-1 0 1 0 0,1 0 0 0 0,0 0 0 0 0,2 1-1 0 0,0 0-33 0 0,0-1-1 0 0,0 1 0 0 0,0-1 0 0 0,0 0 0 0 0,0 0 1 0 0,1 0-1 0 0,-1-1 0 0 0,0 1 0 0 0,1-1 0 0 0,-1 0 1 0 0,0 0-1 0 0,1 0 0 0 0,-1 0 0 0 0,0 0 0 0 0,1-1 1 0 0,3-1-1 0 0,-1 0-1545 0 0,-4 1 755 0 0</inkml:trace>
</inkml:ink>
</file>

<file path=ppt/ink/ink8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7.798"/>
    </inkml:context>
    <inkml:brush xml:id="br0">
      <inkml:brushProperty name="width" value="0.025" units="cm"/>
      <inkml:brushProperty name="height" value="0.025" units="cm"/>
      <inkml:brushProperty name="color" value="#FF7C80"/>
    </inkml:brush>
  </inkml:definitions>
  <inkml:trace contextRef="#ctx0" brushRef="#br0">80 246 6911 0 0,'0'0'16592'0'0,"17"-5"-16656"0"0,-12 1 75 0 0,1 0 1 0 0,-1-1-1 0 0,0 0 0 0 0,-1 0 1 0 0,1 0-1 0 0,-1 0 0 0 0,0-1 1 0 0,-1 0-1 0 0,1 0 0 0 0,-1 0 1 0 0,4-11-1 0 0,-4 8 4 0 0,0 0 0 0 0,-1 0 0 0 0,0 0 1 0 0,0 0-1 0 0,-1 0 0 0 0,0 0 0 0 0,-1-1 0 0 0,-1-9 0 0 0,1 12 435 0 0,-1-1-1 0 0,0 1 1 0 0,0 0 0 0 0,-5-13-1 0 0,5 19-373 0 0,1-1 0 0 0,-1 1-1 0 0,1-1 1 0 0,-1 1 0 0 0,0 0 0 0 0,1-1-1 0 0,-1 1 1 0 0,0 0 0 0 0,0 0-1 0 0,0 0 1 0 0,0 0 0 0 0,0 0 0 0 0,0 0-1 0 0,-1 0 1 0 0,1 0 0 0 0,0 0 0 0 0,0 0-1 0 0,-1 1 1 0 0,1-1 0 0 0,-1 0-1 0 0,1 1 1 0 0,0-1 0 0 0,-1 1 0 0 0,1 0-1 0 0,-1-1 1 0 0,1 1 0 0 0,-1 0 0 0 0,1 0-1 0 0,-4 0 1 0 0,0 0 59 0 0,0 1 0 0 0,-1 0-1 0 0,1 0 1 0 0,0 0 0 0 0,-1 0 0 0 0,1 1 0 0 0,0 0-1 0 0,0 0 1 0 0,0 1 0 0 0,-9 5 0 0 0,10-5-120 0 0,0 0 0 0 0,0 1 0 0 0,0-1 0 0 0,0 1 0 0 0,1 0 0 0 0,0 0 0 0 0,-1 0 0 0 0,1 0 0 0 0,1 0 0 0 0,-1 1 0 0 0,0 0 0 0 0,1-1 0 0 0,0 1 0 0 0,0 0 0 0 0,1 0 0 0 0,0 0 0 0 0,-1 0 0 0 0,1 1 0 0 0,1-1 1 0 0,-1 0-1 0 0,1 0 0 0 0,0 0 0 0 0,0 1 0 0 0,2 7 0 0 0,-2-7-37 0 0,1 0 0 0 0,0 0 0 0 0,0 0 0 0 0,1 0-1 0 0,-1-1 1 0 0,1 1 0 0 0,0 0 0 0 0,1-1 0 0 0,0 1 0 0 0,-1-1 0 0 0,2 0 0 0 0,-1 0 0 0 0,1 0 0 0 0,3 4 0 0 0,-3-4-5 0 0,0-2-38 0 0,12 5 29 0 0,-14-8 36 0 0,1 1-11 0 0,-1-1-31 0 0,7 1-1838 0 0,-7-2 853 0 0</inkml:trace>
</inkml:ink>
</file>

<file path=ppt/ink/ink8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29.358"/>
    </inkml:context>
    <inkml:brush xml:id="br0">
      <inkml:brushProperty name="width" value="0.025" units="cm"/>
      <inkml:brushProperty name="height" value="0.025" units="cm"/>
      <inkml:brushProperty name="color" value="#FF7C80"/>
    </inkml:brush>
  </inkml:definitions>
  <inkml:trace contextRef="#ctx0" brushRef="#br0">177 144 5063 0 0,'0'0'9854'0'0,"5"2"-9140"0"0,-3-7-425 0 0,0-1 0 0 0,0 1 0 0 0,-1-1-1 0 0,1 0 1 0 0,-1 0 0 0 0,0 1 0 0 0,-1-1-1 0 0,0 0 1 0 0,0 0 0 0 0,0 0 0 0 0,0 0-1 0 0,-1 1 1 0 0,0-1 0 0 0,0 0 0 0 0,-1 0-1 0 0,0 1 1 0 0,0-1 0 0 0,0 1 0 0 0,0 0-1 0 0,-7-10 1 0 0,8 13 16 0 0,-1 1-1 0 0,0-1 1 0 0,0 1 0 0 0,0-1-1 0 0,0 1 1 0 0,-1 0 0 0 0,1 0-1 0 0,0 0 1 0 0,-1 0 0 0 0,1 1-1 0 0,0-1 1 0 0,-1 0-1 0 0,-4 0 1 0 0,0 1 141 0 0,0-1 0 0 0,0 0-1 0 0,-12 2 1 0 0,14 0-317 0 0,-1 0 0 0 0,1 0-1 0 0,0 0 1 0 0,0 0 0 0 0,0 1 0 0 0,0 0 0 0 0,0 0-1 0 0,0 0 1 0 0,1 1 0 0 0,-1 0 0 0 0,1 0 0 0 0,-9 7-1 0 0,11-8-120 0 0,-1 1-1 0 0,1 0 0 0 0,0 0 0 0 0,0 0 1 0 0,0 0-1 0 0,0 0 0 0 0,1 0 0 0 0,-1 1 0 0 0,1-1 1 0 0,0 1-1 0 0,0-1 0 0 0,0 1 0 0 0,0-1 0 0 0,1 1 1 0 0,0-1-1 0 0,-1 1 0 0 0,1 0 0 0 0,0-1 1 0 0,1 7-1 0 0,0-6-27 0 0,0 1 0 0 0,0-1 0 0 0,0 1 0 0 0,0-1 0 0 0,0 0 1 0 0,1 0-1 0 0,0 0 0 0 0,0 0 0 0 0,0 0 0 0 0,0 0 0 0 0,1 0 1 0 0,0 0-1 0 0,0-1 0 0 0,0 0 0 0 0,4 4 0 0 0,-5-4-10 0 0,1-1 0 0 0,0 0-1 0 0,0-1 1 0 0,1 1 0 0 0,-1 0 0 0 0,0-1-1 0 0,1 0 1 0 0,-1 0 0 0 0,0 0 0 0 0,1 0-1 0 0,-1 0 1 0 0,1-1 0 0 0,-1 1 0 0 0,1-1-1 0 0,0 0 1 0 0,-1 0 0 0 0,1-1 0 0 0,-1 1-1 0 0,6-2 1 0 0,-4 1 141 0 0,0 0 0 0 0,1-1 0 0 0,-1 0 0 0 0,5-3 0 0 0,3-4-1814 0 0,-5-2-6997 0 0,-6 5 596 0 0</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00.782"/>
    </inkml:context>
    <inkml:brush xml:id="br0">
      <inkml:brushProperty name="width" value="0.025" units="cm"/>
      <inkml:brushProperty name="height" value="0.025" units="cm"/>
    </inkml:brush>
  </inkml:definitions>
  <inkml:trace contextRef="#ctx0" brushRef="#br0">91 670 7111 0 0,'0'0'9703'0'0,"-18"-19"-3990"0"0,10 8-5454 0 0,-1 0 1 0 0,2 0-1 0 0,0 0 0 0 0,0-1 0 0 0,1 0 0 0 0,1-1 1 0 0,0 1-1 0 0,0-1 0 0 0,-2-15 0 0 0,5 21-292 0 0,0 0 0 0 0,1 0 0 0 0,0 0 0 0 0,1 0 0 0 0,0 0 0 0 0,0 0 0 0 0,0 0 0 0 0,1 0 0 0 0,0 0-1 0 0,0 0 1 0 0,1 0 0 0 0,0 0 0 0 0,0 0 0 0 0,4-6 0 0 0,0-3-47 0 0,2 0-1 0 0,0 0 1 0 0,1 1-1 0 0,0 0 1 0 0,1 1-1 0 0,1 0 1 0 0,0 1-1 0 0,1 0 1 0 0,0 0-1 0 0,28-20 1 0 0,-4 4-34 0 0,-28 22 74 0 0,1-1 0 0 0,0 1-1 0 0,20-11 1 0 0,25-11 40 0 0,29-14 0 0 0,-54 31 0 0 0,-3 0 0 0 0,51-15 0 0 0,69-1 64 0 0,-132 26-64 0 0,0-1 0 0 0,1 2 0 0 0,-1 0 0 0 0,28 1 0 0 0,-14 3 0 0 0,43 9 0 0 0,30 14 64 0 0,-83-20-82 0 0,24 12 0 0 0,-2-1-18 0 0,49 24 36 0 0,-70-31 0 0 0,7 2-21 0 0,1 0-1 0 0,50 13 1 0 0,-41-17 56 0 0,66 5 0 0 0,-72-11-36 0 0,0 2-1 0 0,1 1 1 0 0,44 13-1 0 0,-70-16 17 0 0,0 0 0 0 0,0 1-1 0 0,0-1 1 0 0,0 1 0 0 0,0 0 0 0 0,-1 0 0 0 0,1 1-1 0 0,-1-1 1 0 0,0 1 0 0 0,0 0 0 0 0,0 0-1 0 0,4 7 1 0 0,-2-3 19 0 0,-3-5-10 0 0,1 1 0 0 0,-1 0 1 0 0,-1 0-1 0 0,1 0 0 0 0,0 0 0 0 0,-1 0 0 0 0,0 1 1 0 0,0-1-1 0 0,2 7 0 0 0,-4-10 24 0 0,0 1-24 0 0,0 23 895 0 0,0-25-733 0 0,0 6 313 0 0,1-5-566 0 0,0 0 9 0 0,0 1-1 0 0,0-1 0 0 0,0 0 0 0 0,0 0 0 0 0,0 0 1 0 0,0 1-1 0 0,0-1 0 0 0,0 0 0 0 0,1-1 0 0 0,-1 1 1 0 0,0 0-1 0 0,1 0 0 0 0,-1 0 0 0 0,0-1 0 0 0,1 1 1 0 0,-1-1-1 0 0,1 1 0 0 0,-1-1 0 0 0,1 1 0 0 0,-1-1 1 0 0,1 0-1 0 0,0 0 0 0 0,-1 0 0 0 0,1 0 0 0 0,-1 0 1 0 0,1 0-1 0 0,-1 0 0 0 0,4-1 0 0 0,-1 0 19 0 0,1 0-1 0 0,0-1 1 0 0,-1 1-1 0 0,0-1 1 0 0,1 0-1 0 0,-1 0 1 0 0,7-5-1 0 0,-3 0 86 0 0,-1-1 0 0 0,-1 0-1 0 0,1 0 1 0 0,-1 0 0 0 0,-1-1-1 0 0,0 0 1 0 0,5-9 0 0 0,-8 14-43 0 0,0-2 182 0 0,0 0 0 0 0,0 0 0 0 0,0 0 0 0 0,-1 0 0 0 0,0 0 0 0 0,0 0 0 0 0,0 0 0 0 0,-1-1-1 0 0,0 1 1 0 0,0 0 0 0 0,-1 0 0 0 0,-1-9 0 0 0,0-3 1 0 0,2 12-98 0 0,0 5-51 0 0,0-1 1 0 0,0 1-1 0 0,0-1 1 0 0,0 1-1 0 0,0-1 1 0 0,-1 1-1 0 0,1-1 1 0 0,0 1-1 0 0,-1-1 1 0 0,1 1-1 0 0,-1 0 1 0 0,-1-3-1 0 0,2 4-106 0 0,-2 1-1654 0 0,0 0 1659 0 0,1 0 0 0 0,-1 0 0 0 0,0 0 0 0 0,1 0 0 0 0,-1 0 0 0 0,1 0 1 0 0,-1 1-1 0 0,1-1 0 0 0,0 1 0 0 0,-2 1 0 0 0,-6 5 175 0 0,-19 7-1029 0 0,24-14-221 0 0</inkml:trace>
</inkml:ink>
</file>

<file path=ppt/ink/ink8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0.615"/>
    </inkml:context>
    <inkml:brush xml:id="br0">
      <inkml:brushProperty name="width" value="0.025" units="cm"/>
      <inkml:brushProperty name="height" value="0.025" units="cm"/>
      <inkml:brushProperty name="color" value="#FF7C80"/>
    </inkml:brush>
  </inkml:definitions>
  <inkml:trace contextRef="#ctx0" brushRef="#br0">166 193 5527 0 0,'0'0'11078'0'0,"3"-21"-8468"0"0,-2 11-2231 0 0,0 0 1 0 0,-1-1-1 0 0,0 1 0 0 0,-1-1 0 0 0,0 1 0 0 0,0-1 1 0 0,-1 1-1 0 0,-1 0 0 0 0,-4-14 0 0 0,3 19 34 0 0,1 0 1 0 0,-1 0-1 0 0,0 0 0 0 0,0 0 1 0 0,-1 1-1 0 0,1 0 0 0 0,-1-1 1 0 0,-9-5-1 0 0,12 9-314 0 0,0 0 0 0 0,1 0 1 0 0,-1 1-1 0 0,0-1 0 0 0,0 0 0 0 0,0 1 0 0 0,0-1 0 0 0,0 1 0 0 0,0-1 1 0 0,0 1-1 0 0,0 0 0 0 0,0 0 0 0 0,0 0 0 0 0,0 0 0 0 0,0 1 1 0 0,0-1-1 0 0,1 0 0 0 0,-1 1 0 0 0,0-1 0 0 0,-3 2 0 0 0,2-1-52 0 0,0 1 0 0 0,0-1 0 0 0,0 1 1 0 0,0 0-1 0 0,0 0 0 0 0,0 0 0 0 0,0 0 0 0 0,0 1 0 0 0,1-1 0 0 0,-5 6 0 0 0,3-2-51 0 0,0 1 1 0 0,1-1-1 0 0,0 1 1 0 0,0 0-1 0 0,0 0 1 0 0,1 0-1 0 0,0 1 1 0 0,0-1-1 0 0,1 0 1 0 0,0 1-1 0 0,0-1 0 0 0,1 1 1 0 0,0-1-1 0 0,0 1 1 0 0,1-1-1 0 0,0 0 1 0 0,3 15-1 0 0,-2-18-20 0 0,-1 0 0 0 0,1 0 0 0 0,0 0 0 0 0,0 0 0 0 0,0-1 0 0 0,0 1 0 0 0,1-1 0 0 0,0 1-1 0 0,3 3 1 0 0,-4-5-3 0 0,0-1 0 0 0,0 1 0 0 0,0-1 0 0 0,1 0-1 0 0,-1 1 1 0 0,0-1 0 0 0,0 0 0 0 0,1 0-1 0 0,-1 0 1 0 0,1-1 0 0 0,-1 1 0 0 0,1-1 0 0 0,-1 1-1 0 0,1-1 1 0 0,-1 0 0 0 0,1 0 0 0 0,2 0-1 0 0,30-5 699 0 0,-16-4-3141 0 0,-9 0-5225 0 0</inkml:trace>
</inkml:ink>
</file>

<file path=ppt/ink/ink8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1.435"/>
    </inkml:context>
    <inkml:brush xml:id="br0">
      <inkml:brushProperty name="width" value="0.025" units="cm"/>
      <inkml:brushProperty name="height" value="0.025" units="cm"/>
      <inkml:brushProperty name="color" value="#FF7C80"/>
    </inkml:brush>
  </inkml:definitions>
  <inkml:trace contextRef="#ctx0" brushRef="#br0">19 43 5959 0 0,'0'0'10254'0'0,"-13"-21"-5716"0"0,11 18-4177 0 0,2 3-263 0 0,-1-1 0 0 0,1 1 0 0 0,0-1 1 0 0,-1 0-1 0 0,1 1 0 0 0,0-1 0 0 0,-1 0 0 0 0,1 0 0 0 0,0 1 1 0 0,0-1-1 0 0,0 0 0 0 0,0 0 0 0 0,0 1 0 0 0,-1-3 0 0 0,1 3-167 0 0,16-6-764 0 0,-15 6 816 0 0,0 0 1 0 0,0 0-1 0 0,-1 0 0 0 0,1 0 1 0 0,0 0-1 0 0,0 0 0 0 0,0 0 1 0 0,-1 0-1 0 0,1 0 0 0 0,0 0 1 0 0,0 1-1 0 0,0-1 0 0 0,-1 0 1 0 0,1 1-1 0 0,0-1 0 0 0,-1 0 1 0 0,1 1-1 0 0,0-1 0 0 0,-1 1 1 0 0,1-1-1 0 0,0 1 1 0 0,-1-1-1 0 0,1 1 0 0 0,-1 0 1 0 0,1-1-1 0 0,-1 1 0 0 0,1 0 1 0 0,-1-1-1 0 0,0 1 0 0 0,1 0 1 0 0,-1 0-1 0 0,0-1 0 0 0,0 1 1 0 0,1 0-1 0 0,-1 0 0 0 0,0-1 1 0 0,0 1-1 0 0,0 1 1 0 0</inkml:trace>
</inkml:ink>
</file>

<file path=ppt/ink/ink8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2.803"/>
    </inkml:context>
    <inkml:brush xml:id="br0">
      <inkml:brushProperty name="width" value="0.025" units="cm"/>
      <inkml:brushProperty name="height" value="0.025" units="cm"/>
      <inkml:brushProperty name="color" value="#FF7C80"/>
    </inkml:brush>
  </inkml:definitions>
  <inkml:trace contextRef="#ctx0" brushRef="#br0">113 153 4143 0 0,'0'0'19287'0'0,"3"-22"-19494"0"0,-3 9 342 0 0,0 0 0 0 0,-1 0 0 0 0,0 0 0 0 0,-1 0-1 0 0,-1 0 1 0 0,-4-15 0 0 0,6 26-48 0 0,0 1 0 0 0,1-1 0 0 0,-1 1 0 0 0,0 0 1 0 0,1 0-1 0 0,-1-1 0 0 0,0 1 0 0 0,0 0 0 0 0,0 0 0 0 0,0 0 0 0 0,0 0 0 0 0,0 0 0 0 0,-1 0 0 0 0,1 0 0 0 0,0 0 0 0 0,0 1 0 0 0,-1-1 1 0 0,1 0-1 0 0,0 1 0 0 0,-1-1 0 0 0,1 1 0 0 0,-4-1 0 0 0,4 1 34 0 0,-1-1-1 0 0,0 1 1 0 0,0 0 0 0 0,0 0 0 0 0,0 0-1 0 0,0 0 1 0 0,0 0 0 0 0,1 0 0 0 0,-1 1-1 0 0,0-1 1 0 0,0 1 0 0 0,0-1-1 0 0,0 1 1 0 0,1 0 0 0 0,-1-1 0 0 0,0 1-1 0 0,-1 2 1 0 0,-2 0-54 0 0,1 0 0 0 0,0 1 0 0 0,1 0 0 0 0,-1-1 0 0 0,1 1 0 0 0,0 1 0 0 0,-3 3 1 0 0,5-5-88 0 0,0-1 1 0 0,0 0 0 0 0,0 1 0 0 0,0-1 0 0 0,0 0 0 0 0,1 1 0 0 0,-1-1 0 0 0,1 1 0 0 0,0-1-1 0 0,0 1 1 0 0,0-1 0 0 0,0 1 0 0 0,0-1 0 0 0,0 1 0 0 0,1-1 0 0 0,-1 0 0 0 0,1 1-1 0 0,1 2 1 0 0,-1-2-7 0 0,0-1 0 0 0,0 1 0 0 0,0-1 0 0 0,1 1 0 0 0,-1-1 0 0 0,1 1 0 0 0,0-1 0 0 0,-1 0 0 0 0,1 0-1 0 0,0 0 1 0 0,1 0 0 0 0,-1 0 0 0 0,0 0 0 0 0,0-1 0 0 0,1 1 0 0 0,-1-1 0 0 0,1 1 0 0 0,-1-1 0 0 0,1 0 0 0 0,0 0-1 0 0,3 1 1 0 0,-3-2-1237 0 0,1 1-1 0 0,-1 0 0 0 0,1-1 1 0 0,0 0-1 0 0,-1 0 0 0 0,5 0 1 0 0</inkml:trace>
</inkml:ink>
</file>

<file path=ppt/ink/ink8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4.715"/>
    </inkml:context>
    <inkml:brush xml:id="br0">
      <inkml:brushProperty name="width" value="0.025" units="cm"/>
      <inkml:brushProperty name="height" value="0.025" units="cm"/>
      <inkml:brushProperty name="color" value="#FF7C80"/>
    </inkml:brush>
  </inkml:definitions>
  <inkml:trace contextRef="#ctx0" brushRef="#br0">86 21 2759 0 0,'0'0'14654'0'0,"-7"-1"-7701"0"0,-6-1-4857 0 0,10 2-2028 0 0,0 0 0 0 0,0 0 1 0 0,0 0-1 0 0,0 1 0 0 0,0-1 0 0 0,0 1 1 0 0,0 0-1 0 0,0 0 0 0 0,0 0 0 0 0,0 0 1 0 0,1 0-1 0 0,-1 1 0 0 0,-5 3 0 0 0,6-3-19 0 0,1-1 0 0 0,-1 1 0 0 0,0 0-1 0 0,1 0 1 0 0,-1 1 0 0 0,1-1 0 0 0,0 0-1 0 0,-1 0 1 0 0,1 1 0 0 0,0-1 0 0 0,1 1 0 0 0,-1-1-1 0 0,0 1 1 0 0,1-1 0 0 0,-1 1 0 0 0,1-1-1 0 0,0 4 1 0 0,0-4-73 0 0,-1 0 0 0 0,1 1 0 0 0,0-1-1 0 0,1 0 1 0 0,-1 1 0 0 0,0-1 0 0 0,1 0 0 0 0,-1 0 0 0 0,1 0-1 0 0,0 1 1 0 0,0-1 0 0 0,-1 0 0 0 0,2 0 0 0 0,-1 0-1 0 0,0 0 1 0 0,0 0 0 0 0,0-1 0 0 0,1 1 0 0 0,-1 0 0 0 0,1-1-1 0 0,0 1 1 0 0,2 2 0 0 0,-1-3-11 0 0,0 1 1 0 0,0-1-1 0 0,0 1 0 0 0,0-1 0 0 0,0 0 1 0 0,0 0-1 0 0,0-1 0 0 0,0 1 0 0 0,0-1 1 0 0,0 1-1 0 0,0-1 0 0 0,1 0 0 0 0,-1 0 1 0 0,0 0-1 0 0,5-1 0 0 0,-4 0 32 0 0,-1 0 0 0 0,0 1 1 0 0,0-1-1 0 0,0 0 0 0 0,0-1 0 0 0,0 1 0 0 0,0 0 0 0 0,0-1 1 0 0,0 0-1 0 0,0 1 0 0 0,-1-1 0 0 0,1 0 0 0 0,-1-1 1 0 0,0 1-1 0 0,1 0 0 0 0,1-4 0 0 0,-1 3-1 0 0,-1-1 1 0 0,0 0-1 0 0,-1 1 0 0 0,1-1 1 0 0,-1 0-1 0 0,1 0 0 0 0,-1 0 1 0 0,-1 0-1 0 0,1 0 0 0 0,0-1 0 0 0,-1 1 1 0 0,0-6-1 0 0,0 9 22 0 0,0-1 0 0 0,0 0 0 0 0,-1 0 0 0 0,1 0 0 0 0,-1 0 0 0 0,1 0 0 0 0,-1 0 0 0 0,0 0 1 0 0,0 1-1 0 0,0-1 0 0 0,0 0 0 0 0,0 1 0 0 0,0-1 0 0 0,0 0 0 0 0,0 1 0 0 0,-1 0 0 0 0,1-1 0 0 0,-1 1 0 0 0,1 0 0 0 0,-1-1 0 0 0,1 1 0 0 0,-1 0 0 0 0,0 0 0 0 0,0 0 0 0 0,1 1 0 0 0,-1-1 0 0 0,0 0 0 0 0,0 1 0 0 0,0-1 0 0 0,0 1 1 0 0,0 0-1 0 0,0-1 0 0 0,0 1 0 0 0,1 0 0 0 0,-1 0 0 0 0,0 0 0 0 0,0 0 0 0 0,0 1 0 0 0,0-1 0 0 0,0 1 0 0 0,0-1 0 0 0,-2 2 0 0 0,13-8-8497 0 0,-6 4 7289 0 0,-2 2 1259 0 0,0 0 112 0 0,0 0-1 0 0,0 0 0 0 0,1 0 1 0 0,-1 0-1 0 0,0 0 1 0 0,0 0-1 0 0,1 0 0 0 0,-1 0 1 0 0,0 1-1 0 0,0-1 1 0 0,1 0-1 0 0,1 2 1 0 0,0 3-359 0 0,-1-2-4655 0 0</inkml:trace>
</inkml:ink>
</file>

<file path=ppt/ink/ink8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5.430"/>
    </inkml:context>
    <inkml:brush xml:id="br0">
      <inkml:brushProperty name="width" value="0.025" units="cm"/>
      <inkml:brushProperty name="height" value="0.025" units="cm"/>
      <inkml:brushProperty name="color" value="#FF7C80"/>
    </inkml:brush>
  </inkml:definitions>
  <inkml:trace contextRef="#ctx0" brushRef="#br0">1 1 4143 0 0,'0'4'15421'0'0,"3"13"-10466"0"0,2 3-4228 0 0,6 20-614 0 0,-11-40 15 0 0,3 24 1112 0 0,-1-14-1579 0 0,0-3-4735 0 0</inkml:trace>
</inkml:ink>
</file>

<file path=ppt/ink/ink8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6.394"/>
    </inkml:context>
    <inkml:brush xml:id="br0">
      <inkml:brushProperty name="width" value="0.025" units="cm"/>
      <inkml:brushProperty name="height" value="0.025" units="cm"/>
      <inkml:brushProperty name="color" value="#FF7C80"/>
    </inkml:brush>
  </inkml:definitions>
  <inkml:trace contextRef="#ctx0" brushRef="#br0">1 0 11055 0 0,'0'4'9851'0'0,"1"11"-8071"0"0,1-12-1744 0 0,-1 0 0 0 0,1 0-1 0 0,-1 0 1 0 0,1 0 0 0 0,0 0 0 0 0,0-1 0 0 0,0 1 0 0 0,0 0 0 0 0,1-1 0 0 0,3 4-1 0 0,-5-6-107 0 0,23 37-430 0 0,-22-34-422 0 0,-1-1 1277 0 0,0 0 0 0 0,0 0-1 0 0,0 0 1 0 0,0 0-1 0 0,0 1 1 0 0,-1-1 0 0 0,1 0-1 0 0,-1 1 1 0 0,1-1 0 0 0,-1 0-1 0 0,0 4 1 0 0,0-3-440 0 0</inkml:trace>
</inkml:ink>
</file>

<file path=ppt/ink/ink8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7.298"/>
    </inkml:context>
    <inkml:brush xml:id="br0">
      <inkml:brushProperty name="width" value="0.025" units="cm"/>
      <inkml:brushProperty name="height" value="0.025" units="cm"/>
      <inkml:brushProperty name="color" value="#FF7C80"/>
    </inkml:brush>
  </inkml:definitions>
  <inkml:trace contextRef="#ctx0" brushRef="#br0">0 6 7367 0 0,'0'0'18421'0'0,"5"-2"-18862"0"0,-4 0 393 0 0,1 1 36 0 0,-1 1 27 0 0,-1 0 150 0 0</inkml:trace>
</inkml:ink>
</file>

<file path=ppt/ink/ink8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39.116"/>
    </inkml:context>
    <inkml:brush xml:id="br0">
      <inkml:brushProperty name="width" value="0.025" units="cm"/>
      <inkml:brushProperty name="height" value="0.025" units="cm"/>
      <inkml:brushProperty name="color" value="#FF7C80"/>
    </inkml:brush>
  </inkml:definitions>
  <inkml:trace contextRef="#ctx0" brushRef="#br0">80 165 5063 0 0,'0'0'20183'0'0,"-21"-9"-18574"0"0,17 7-1632 0 0,1 0-1 0 0,-1 0 1 0 0,0 0-1 0 0,1-1 1 0 0,0 1 0 0 0,-1-1-1 0 0,1 0 1 0 0,0 0-1 0 0,0 0 1 0 0,1 0 0 0 0,-1 0-1 0 0,1-1 1 0 0,-1 1-1 0 0,1-1 1 0 0,0 0 0 0 0,0 1-1 0 0,1-1 1 0 0,-1 0-1 0 0,1 0 1 0 0,0 0 0 0 0,0 0-1 0 0,0-1 1 0 0,1 1-1 0 0,-1 0 1 0 0,1 0-1 0 0,0-6 1 0 0,1 7 15 0 0,-1 1 0 0 0,1-1 0 0 0,0 0 0 0 0,0 0 0 0 0,0 1 0 0 0,0-1 0 0 0,1 1 0 0 0,-1-1 0 0 0,1 1 0 0 0,-1 0 0 0 0,1-1 0 0 0,0 1 0 0 0,0 0 0 0 0,0 0 0 0 0,0 0 0 0 0,0 0 0 0 0,1 1 0 0 0,-1-1 0 0 0,0 1 0 0 0,1-1 0 0 0,-1 1 0 0 0,1 0 0 0 0,0 0 0 0 0,-1 0 0 0 0,1 0 0 0 0,0 0 0 0 0,3 0 0 0 0,-2 0 11 0 0,3 0 56 0 0,0-1-1 0 0,0 1 1 0 0,13 0-1 0 0,-17 1-44 0 0,-1 1 0 0 0,0-1 0 0 0,1 0 0 0 0,-1 1 0 0 0,0 0 0 0 0,1-1 0 0 0,-1 1 0 0 0,0 0 0 0 0,0 0 0 0 0,0 0 0 0 0,1 1 0 0 0,-1-1 0 0 0,-1 0 0 0 0,1 1 0 0 0,3 2 0 0 0,-3-2 73 0 0,0 0-1 0 0,0 1 0 0 0,-1-1 0 0 0,1 1 0 0 0,-1 0 0 0 0,1 0 0 0 0,-1-1 0 0 0,0 1 0 0 0,0 0 0 0 0,0 0 0 0 0,0 0 0 0 0,-1 0 0 0 0,1 0 0 0 0,-1 0 0 0 0,1 0 1 0 0,-1 0-1 0 0,0 0 0 0 0,-1 4 0 0 0,0-3 48 0 0,1 1 1 0 0,-1 0 0 0 0,0-1-1 0 0,-1 1 1 0 0,1-1-1 0 0,-1 1 1 0 0,0-1 0 0 0,0 0-1 0 0,0 0 1 0 0,-1 0-1 0 0,-2 4 1 0 0,-7 4 474 0 0,1-4-475 0 0,11-8-214 0 0,1-5-7575 0 0</inkml:trace>
</inkml:ink>
</file>

<file path=ppt/ink/ink8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1.050"/>
    </inkml:context>
    <inkml:brush xml:id="br0">
      <inkml:brushProperty name="width" value="0.025" units="cm"/>
      <inkml:brushProperty name="height" value="0.025" units="cm"/>
      <inkml:brushProperty name="color" value="#FF7C80"/>
    </inkml:brush>
  </inkml:definitions>
  <inkml:trace contextRef="#ctx0" brushRef="#br0">129 262 1375 0 0,'0'0'21109'0'0,"-8"-19"-20270"0"0,8 18-1004 0 0,-1 1 81 0 0,1-1-1 0 0,0 0 1 0 0,0 1 0 0 0,-1-1 0 0 0,1 1 0 0 0,0-1-1 0 0,0 1 1 0 0,0-1 0 0 0,0 0 0 0 0,0 1 0 0 0,0-1-1 0 0,0 0 1 0 0,0 1 0 0 0,0-1 0 0 0,0 1-1 0 0,0-1 1 0 0,0 0 0 0 0,1 0 0 0 0,-1 1-79 0 0,3-2-166 0 0,-2 2 318 0 0,-1 0 0 0 0,1-1 0 0 0,-1 1-1 0 0,1 0 1 0 0,0 0 0 0 0,-1-1 0 0 0,1 1 0 0 0,-1-1 0 0 0,0 1 0 0 0,1 0 0 0 0,-1-1 0 0 0,1 1-1 0 0,-1-1 1 0 0,0 1 0 0 0,1-1 0 0 0,-1 1 0 0 0,0-1 0 0 0,1 1 0 0 0,-1-1 0 0 0,0 0 0 0 0,0 1-1 0 0,0-1 1 0 0,0 1 0 0 0,1-1 0 0 0,-1 0 0 0 0,0 1 0 0 0,0-1 0 0 0,0 1 0 0 0,0-1 0 0 0,0 0-1 0 0,0 1 1 0 0,-1-1 0 0 0,1 1 0 0 0,0-1 0 0 0,0 0 0 0 0,0 1 0 0 0,0-1 0 0 0,-1 1 0 0 0,1-1-1 0 0,0 1 1 0 0,-1-1 0 0 0,1 1 0 0 0,0-1 0 0 0,-1 1 0 0 0,0-1 0 0 0,0-1 6 0 0,-1 0 1 0 0,0 1 0 0 0,1-1-1 0 0,-1 1 1 0 0,0-1-1 0 0,0 1 1 0 0,0 0 0 0 0,0 0-1 0 0,0 0 1 0 0,0 0-1 0 0,-3-1 1 0 0,5 2-259 0 0,-2 0-230 0 0,1-1 496 0 0,-1 1-1 0 0,1-1 1 0 0,0 1 0 0 0,-1-1-1 0 0,1 0 1 0 0,0 0 0 0 0,0 0-1 0 0,0 1 1 0 0,-1-1 0 0 0,1 0-1 0 0,0 0 1 0 0,-1-2 0 0 0,-6-5 1766 0 0,8 8-1528 0 0,0 0-129 0 0,0 0-1 0 0,0 1 1 0 0,0-1-1 0 0,0 0 1 0 0,0 0-1 0 0,0 0 1 0 0,0 1-1 0 0,0-1 1 0 0,0 0-1 0 0,0 0 1 0 0,0 0-1 0 0,0 1 1 0 0,0-1-1 0 0,0 0 1 0 0,0 0-1 0 0,0 0 1 0 0,1 1-1 0 0,-1-1 1 0 0,0 0-1 0 0,0 0 1 0 0,0 0-1 0 0,0 0 1 0 0,0 1-1 0 0,1-1 1 0 0,-1 0-1 0 0,0 0 1 0 0,0 0-1 0 0,0 0 1 0 0,0 0-1 0 0,1 0 1 0 0,-1 0-1 0 0,0 0 1 0 0,0 1-1 0 0,0-1 1 0 0,1 0-1 0 0,-1 0 1 0 0,14 4 327 0 0,16-2-1201 0 0,-27-3 745 0 0,0 1 1 0 0,0-1-1 0 0,-1 0 1 0 0,1 0 0 0 0,0 0-1 0 0,0 0 1 0 0,-1 0-1 0 0,1-1 1 0 0,0 1-1 0 0,-1-1 1 0 0,0 0 0 0 0,1 0-1 0 0,-1 0 1 0 0,0 0-1 0 0,0 0 1 0 0,0 0-1 0 0,0-1 1 0 0,0 1 0 0 0,-1 0-1 0 0,1-1 1 0 0,-1 0-1 0 0,0 1 1 0 0,2-5-1 0 0,-1 2 47 0 0,-1 1-1 0 0,0 0 0 0 0,-1-1 1 0 0,1 1-1 0 0,-1 0 0 0 0,0-1 1 0 0,0 1-1 0 0,0-1 0 0 0,-1 1 1 0 0,1-1-1 0 0,-1 1 0 0 0,0 0 1 0 0,0-1-1 0 0,-1 1 0 0 0,-1-4 0 0 0,0 3 82 0 0,1 1 0 0 0,-1 0-1 0 0,0 0 1 0 0,0 1-1 0 0,0-1 1 0 0,0 0 0 0 0,-1 1-1 0 0,1 0 1 0 0,-1 0-1 0 0,0 0 1 0 0,0 0-1 0 0,0 1 1 0 0,0 0 0 0 0,-1-1-1 0 0,1 1 1 0 0,-1 1-1 0 0,1-1 1 0 0,-1 1 0 0 0,0 0-1 0 0,1 0 1 0 0,-1 0-1 0 0,0 1 1 0 0,0-1 0 0 0,0 1-1 0 0,0 0 1 0 0,1 1-1 0 0,-1-1 1 0 0,0 1-1 0 0,0 0 1 0 0,1 0 0 0 0,-1 0-1 0 0,0 1 1 0 0,-5 2-1 0 0,8-2-100 0 0,0-1 0 0 0,0 1 0 0 0,0-1 0 0 0,0 1 0 0 0,0 0 0 0 0,1 0 0 0 0,-1 0 0 0 0,0 0 0 0 0,1 0 0 0 0,-1 0 0 0 0,1 0 0 0 0,0 1 0 0 0,0-1-1 0 0,0 0 1 0 0,0 1 0 0 0,0-1 0 0 0,1 1 0 0 0,-1-1 0 0 0,1 1 0 0 0,-1-1 0 0 0,1 1 0 0 0,0 4 0 0 0,0-1-65 0 0,0 1 1 0 0,1-1-1 0 0,0 1 1 0 0,0-1-1 0 0,0 0 1 0 0,1 1-1 0 0,4 11 0 0 0,-4-14 133 0 0,0 0 0 0 0,0 0 0 0 0,1-1 0 0 0,-1 1 0 0 0,1 0 0 0 0,0-1 0 0 0,0 0 0 0 0,7 6 0 0 0,-8-8-311 0 0,-1 1 1 0 0,1-1-1 0 0,0 0 1 0 0,-1 0 0 0 0,1-1-1 0 0,0 1 1 0 0,0 0-1 0 0,0 0 1 0 0,0-1-1 0 0,0 1 1 0 0,0-1-1 0 0,3 0 1 0 0,-4 0-541 0 0,1 0-1 0 0,-1 0 1 0 0,1 0-1 0 0,-1 0 1 0 0,1-1 0 0 0,-1 1-1 0 0,1-1 1 0 0,-1 1-1 0 0,1-1 1 0 0,-1 1 0 0 0,2-2-1 0 0</inkml:trace>
</inkml:ink>
</file>

<file path=ppt/ink/ink8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2.399"/>
    </inkml:context>
    <inkml:brush xml:id="br0">
      <inkml:brushProperty name="width" value="0.025" units="cm"/>
      <inkml:brushProperty name="height" value="0.025" units="cm"/>
      <inkml:brushProperty name="color" value="#FF7C80"/>
    </inkml:brush>
  </inkml:definitions>
  <inkml:trace contextRef="#ctx0" brushRef="#br0">70 80 3223 0 0,'0'0'15283'0'0,"-2"3"-11083"0"0,-8 5-1375 0 0,9-8-2817 0 0,-1 0-1 0 0,0 1 1 0 0,1-1-1 0 0,-1 0 1 0 0,0 0-1 0 0,1-1 1 0 0,-1 1-1 0 0,0 0 1 0 0,1 0 0 0 0,-1-1-1 0 0,1 1 1 0 0,-1-1-1 0 0,1 0 1 0 0,-1 1-1 0 0,1-1 1 0 0,-1 0-1 0 0,1 0 1 0 0,-1 0-1 0 0,1 0 1 0 0,0 0-1 0 0,0 0 1 0 0,-1 0 0 0 0,-1-3-1 0 0,0 0 14 0 0,0 0 0 0 0,1-1 1 0 0,-1 1-1 0 0,1-1 0 0 0,-4-8 0 0 0,6 12-36 0 0,0 0-1 0 0,0 0 1 0 0,0 0 0 0 0,0 0-1 0 0,0 0 1 0 0,0 0-1 0 0,0 0 1 0 0,0 0 0 0 0,0 0-1 0 0,0 0 1 0 0,1 0-1 0 0,-1 0 1 0 0,0 0 0 0 0,1 0-1 0 0,-1 0 1 0 0,1 0-1 0 0,-1 0 1 0 0,1 0 0 0 0,0 0-1 0 0,-1 1 1 0 0,1-1-1 0 0,0 0 1 0 0,-1 0 0 0 0,1 1-1 0 0,0-1 1 0 0,0 1-1 0 0,0-1 1 0 0,0 0 0 0 0,-1 1-1 0 0,2-1 1 0 0,2-1-67 0 0,0 0-1 0 0,0 0 1 0 0,0 0 0 0 0,0 1 0 0 0,5-2-1 0 0,-6 2 37 0 0,-2 1 41 0 0,0 0 0 0 0,0-1 1 0 0,0 1-1 0 0,0 0 1 0 0,0 0-1 0 0,0 0 0 0 0,0 0 1 0 0,1 0-1 0 0,-1 0 1 0 0,0 0-1 0 0,0 1 0 0 0,1-1 1 0 0,-1 1 14 0 0,0-1 0 0 0,0 1 1 0 0,0-1-1 0 0,-1 1 0 0 0,1-1 0 0 0,0 1 1 0 0,0 0-1 0 0,-1-1 0 0 0,1 1 0 0 0,-1 0 1 0 0,1-1-1 0 0,0 1 0 0 0,-1 0 0 0 0,0 0 1 0 0,1 0-1 0 0,-1-1 0 0 0,1 1 1 0 0,-1 0-1 0 0,0 0 0 0 0,0 0 0 0 0,1 0 1 0 0,-1 0-1 0 0,0 1 0 0 0,1 20 344 0 0,-1-19-326 0 0,0 1 5 0 0,0 1 1 0 0,-1-1 0 0 0,1 0 0 0 0,-1 0-1 0 0,0 0 1 0 0,-3 7 0 0 0,4-10 8 0 0,-1 0-31 0 0,-1 0-24 0 0,2 0-54 0 0,-2 0-1919 0 0,-1 2 2202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18.060"/>
    </inkml:context>
    <inkml:brush xml:id="br0">
      <inkml:brushProperty name="width" value="0.025" units="cm"/>
      <inkml:brushProperty name="height" value="0.025" units="cm"/>
    </inkml:brush>
  </inkml:definitions>
  <inkml:trace contextRef="#ctx0" brushRef="#br0">0 172 12583 0 0,'0'0'6455'0'0,"9"18"-6224"0"0,-5-8-216 0 0,0-1 1 0 0,1 0 0 0 0,0-1 0 0 0,1 1 0 0 0,0-1-1 0 0,0 0 1 0 0,1 0 0 0 0,13 12 0 0 0,-15-16-17 0 0,0 0 0 0 0,1-1 0 0 0,-1 1 1 0 0,1-1-1 0 0,0 0 0 0 0,0-1 0 0 0,0 1 1 0 0,0-1-1 0 0,1 0 0 0 0,-1-1 0 0 0,0 1 1 0 0,1-1-1 0 0,-1-1 0 0 0,13 1 0 0 0,9-3 154 0 0,0-2-1 0 0,0 0 1 0 0,-1-2-1 0 0,1-1 0 0 0,41-16 1 0 0,93-46 1044 0 0,99-41-250 0 0,-210 90-876 0 0,1 3 0 0 0,81-17 0 0 0,-90 27 187 0 0,0 2-1 0 0,80 0 1 0 0,86 17 533 0 0,-195-10-769 0 0,1 1 0 0 0,-1 0 0 0 0,0 1 0 0 0,0 0 0 0 0,-1 1-1 0 0,1 0 1 0 0,15 10 0 0 0,-6-2 17 0 0,-1 2 1 0 0,0 0-1 0 0,21 20 0 0 0,-28-22 37 0 0,-1 0 1 0 0,0 2-1 0 0,-1 0 0 0 0,-1 0 1 0 0,0 1-1 0 0,-1 1 0 0 0,17 33 1 0 0,-20-29 11 0 0,-1 1-1 0 0,-1 0 1 0 0,-1 0 0 0 0,3 30 0 0 0,-6-35 42 0 0,-1 0-1 0 0,-1 0 1 0 0,0 0-1 0 0,-1 0 1 0 0,-1 0 0 0 0,-6 23-1 0 0,3-22 7 0 0,-2 0-1 0 0,-14 31 0 0 0,13-36 831 0 0,11-14-1739 0 0,0-1 682 0 0,-1 1-1 0 0,1 0 1 0 0,-1-1-1 0 0,1 0 0 0 0,-1 0 1 0 0,0 0-1 0 0,1 0 0 0 0,-1 0 1 0 0,0 0-1 0 0,-1 0 0 0 0,1-1 1 0 0,2-3-1 0 0,11-13-241 0 0,-8 11 322 0 0,0 0 1 0 0,-1 0-1 0 0,0-1 0 0 0,-1 0 1 0 0,8-16-1 0 0,16-26 11 0 0,-28 50 0 0 0,0-1 0 0 0,0 0 0 0 0,-1 1 0 0 0,13-21 12 0 0,-13 22 47 0 0</inkml:trace>
</inkml:ink>
</file>

<file path=ppt/ink/ink8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3.515"/>
    </inkml:context>
    <inkml:brush xml:id="br0">
      <inkml:brushProperty name="width" value="0.025" units="cm"/>
      <inkml:brushProperty name="height" value="0.025" units="cm"/>
      <inkml:brushProperty name="color" value="#FF7C80"/>
    </inkml:brush>
  </inkml:definitions>
  <inkml:trace contextRef="#ctx0" brushRef="#br0">103 176 12263 0 0,'0'0'12409'0'0,"-20"0"-11153"0"0,15-3-1280 0 0,-1 0-1 0 0,0 0 0 0 0,1 0 0 0 0,0-1 0 0 0,0 0 0 0 0,0 0 0 0 0,0 0 0 0 0,1-1 0 0 0,-1 1 0 0 0,1-1 0 0 0,1 0 1 0 0,-1 0-1 0 0,0-1 0 0 0,1 1 0 0 0,0-1 0 0 0,1 0 0 0 0,-1 1 0 0 0,-1-9 0 0 0,3 11 14 0 0,1 1 1 0 0,0-1-1 0 0,0 1 0 0 0,0-1 1 0 0,0 0-1 0 0,0 1 0 0 0,1-1 1 0 0,0-2-1 0 0,-1 3 5 0 0,1 1 1 0 0,-1-1-1 0 0,1 1 1 0 0,-1-1-1 0 0,1 1 0 0 0,0-1 1 0 0,-1 1-1 0 0,1 0 0 0 0,0-1 1 0 0,0 1-1 0 0,0 0 0 0 0,0 0 1 0 0,0 0-1 0 0,0-1 0 0 0,1 1 1 0 0,1-1-1 0 0,10-5 8 0 0,-4 2 5 0 0,0 1 0 0 0,0 0 0 0 0,0 0 0 0 0,12-2 0 0 0,-18 5-5 0 0,1 1-1 0 0,-1-1 1 0 0,1 1 0 0 0,-1 0-1 0 0,1 0 1 0 0,-1 1 0 0 0,1-1 0 0 0,-1 1-1 0 0,1-1 1 0 0,-1 1 0 0 0,0 0-1 0 0,1 0 1 0 0,-1 1 0 0 0,0-1-1 0 0,5 3 1 0 0,-4-2 85 0 0,-1 0 0 0 0,0 0 0 0 0,0 1 1 0 0,0-1-1 0 0,0 0 0 0 0,0 1 0 0 0,0 0 0 0 0,-1 0 0 0 0,1 0 0 0 0,-1 0 0 0 0,4 6 0 0 0,-5-7-33 0 0,0 0 0 0 0,-1 1-1 0 0,1-1 1 0 0,-1 0-1 0 0,1 1 1 0 0,-1-1 0 0 0,0 1-1 0 0,0-1 1 0 0,0 0-1 0 0,0 1 1 0 0,0-1-1 0 0,-1 0 1 0 0,1 1 0 0 0,-1-1-1 0 0,1 0 1 0 0,-1 1-1 0 0,0-1 1 0 0,0 0 0 0 0,0 0-1 0 0,-2 3 1 0 0,0 0-192 0 0,0 1 520 0 0,-1 1 1 0 0,0-1-1 0 0,-7 9 1 0 0,-4-3-1489 0 0,13-12 585 0 0,0 1 0 0 0,1 0 0 0 0,-1-1-1 0 0,0 0 1 0 0,1 1 0 0 0,-1-1 0 0 0,0 0 0 0 0,0 0 0 0 0,-2 0-1 0 0,1 0-931 0 0</inkml:trace>
</inkml:ink>
</file>

<file path=ppt/ink/ink8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3.980"/>
    </inkml:context>
    <inkml:brush xml:id="br0">
      <inkml:brushProperty name="width" value="0.025" units="cm"/>
      <inkml:brushProperty name="height" value="0.025" units="cm"/>
      <inkml:brushProperty name="color" value="#FF7C80"/>
    </inkml:brush>
  </inkml:definitions>
  <inkml:trace contextRef="#ctx0" brushRef="#br0">59 35 11919 0 0,'0'0'1083'0'0,"0"0"-891"0"0,-19 1 9415 0 0,4-6-7375 0 0,12 3-2297 0 0,1 0 0 0 0,0 0-1 0 0,-1 0 1 0 0,1-1 0 0 0,0 1 0 0 0,0-1-1 0 0,1 1 1 0 0,-1-1 0 0 0,0 1-1 0 0,-1-5 1 0 0,3 6-3 0 0,0 3-288 0 0</inkml:trace>
</inkml:ink>
</file>

<file path=ppt/ink/ink8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4.321"/>
    </inkml:context>
    <inkml:brush xml:id="br0">
      <inkml:brushProperty name="width" value="0.025" units="cm"/>
      <inkml:brushProperty name="height" value="0.025" units="cm"/>
      <inkml:brushProperty name="color" value="#FF7C80"/>
    </inkml:brush>
  </inkml:definitions>
  <inkml:trace contextRef="#ctx0" brushRef="#br0">30 30 4607 0 0,'-2'-4'15836'0'0,"-5"-12"-15200"0"0,6 15-533 0 0,0-1-191 0 0,1-3 2993 0 0,0 5-2893 0 0,0 0 0 0 0,0 0 0 0 0,0 0 0 0 0,0 0 0 0 0,-1-1-1 0 0,1 1 1 0 0,0 0 0 0 0,0 0 0 0 0,0 0 0 0 0,0 0 0 0 0,0 0 0 0 0,0 0 0 0 0,0 0-1 0 0,-1 0 1 0 0,1 0 0 0 0,0-1 0 0 0,0 1 0 0 0,0 0 0 0 0,0 0 0 0 0,0 0 0 0 0,-1 0 0 0 0,1 0-1 0 0,0 0 1 0 0,0 0 0 0 0,0 0 0 0 0,0 0 0 0 0,-1 0 0 0 0,1 0 0 0 0,0 0 0 0 0,0 0-1 0 0,0 0 1 0 0,0 0 0 0 0,0 0 0 0 0,-1 1 0 0 0,1-1 0 0 0,0 0 0 0 0,0 0 0 0 0,0 0 0 0 0,0 0-1 0 0,0 0 1 0 0,0 0 0 0 0,-1 0 0 0 0,1 0 0 0 0,0 0 0 0 0,0 1 0 0 0,0-1 0 0 0,0 0-1 0 0,0 0 1 0 0,0 0 0 0 0,0 0 0 0 0,0 0 0 0 0,0 0 0 0 0,-1 1 0 0 0,1-1 0 0 0,-7 7 137 0 0,4 3-822 0 0,2-3-5835 0 0,1-2-1066 0 0</inkml:trace>
</inkml:ink>
</file>

<file path=ppt/ink/ink8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6.604"/>
    </inkml:context>
    <inkml:brush xml:id="br0">
      <inkml:brushProperty name="width" value="0.025" units="cm"/>
      <inkml:brushProperty name="height" value="0.025" units="cm"/>
      <inkml:brushProperty name="color" value="#FF7C80"/>
    </inkml:brush>
  </inkml:definitions>
  <inkml:trace contextRef="#ctx0" brushRef="#br0">11 84 1375 0 0,'0'0'23288'0'0,"-9"27"-21424"0"0,8-22-1879 0 0,1 0-1 0 0,-1 0 1 0 0,1 1 0 0 0,1-1-1 0 0,-1 0 1 0 0,1 0-1 0 0,0 0 1 0 0,0 0 0 0 0,1 0-1 0 0,-1 0 1 0 0,4 7-1 0 0,4 6-79 0 0,16 26-1 0 0,-24-43 96 0 0,1 2-14 0 0,1 0 0 0 0,-1 0 0 0 0,1 0 0 0 0,0 0 0 0 0,0-1 0 0 0,0 0 0 0 0,0 1 0 0 0,0-1 0 0 0,5 2 0 0 0,-1 0-21 0 0,1-1 0 0 0,0 0 0 0 0,12 4 0 0 0,-17-7 32 0 0,-1 1 1 0 0,1-1-1 0 0,-1 0 0 0 0,0 0 0 0 0,1 0 0 0 0,-1 0 1 0 0,1 0-1 0 0,-1-1 0 0 0,0 1 0 0 0,1-1 0 0 0,-1 0 1 0 0,0 1-1 0 0,1-1 0 0 0,-1 0 0 0 0,0 0 1 0 0,0-1-1 0 0,0 1 0 0 0,0 0 0 0 0,0-1 0 0 0,0 1 1 0 0,0-1-1 0 0,2-3 0 0 0,0 2-3 0 0,-1-1-1 0 0,0 0 1 0 0,0-1 0 0 0,0 1-1 0 0,0-1 1 0 0,-1 1-1 0 0,0-1 1 0 0,0 0 0 0 0,2-7-1 0 0,-2 5 33 0 0,-1-1-1 0 0,0 1 1 0 0,0-1-1 0 0,-1 1 1 0 0,0-1-1 0 0,0 1 1 0 0,-1-9-1 0 0,-2 2 43 0 0,0 1 0 0 0,-10-26 0 0 0,10 32 128 0 0,0 0 0 0 0,-1 1 0 0 0,0-1 0 0 0,0 1 0 0 0,-1 0 0 0 0,1 0 0 0 0,-1 0 0 0 0,-1 1 0 0 0,1 0 0 0 0,-1 0 0 0 0,-9-7 0 0 0,13 11-70 0 0,-1 1 1 0 0,1-1-1 0 0,-1 0 0 0 0,1 1 0 0 0,-1-1 0 0 0,1 1 1 0 0,-1 0-1 0 0,1 0 0 0 0,-1 0 0 0 0,0 0 1 0 0,1 0-1 0 0,-1 1 0 0 0,-3 0 0 0 0,2 0-143 0 0,-1 0-1 0 0,1 0 1 0 0,-1 1 0 0 0,1-1-1 0 0,0 1 1 0 0,-7 4-1 0 0,8-3-499 0 0,0-1 0 0 0,0 1-1 0 0,1 0 1 0 0,-1 0 0 0 0,1 0-1 0 0,0 1 1 0 0,-4 5 0 0 0,3-3-926 0 0</inkml:trace>
</inkml:ink>
</file>

<file path=ppt/ink/ink8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7.005"/>
    </inkml:context>
    <inkml:brush xml:id="br0">
      <inkml:brushProperty name="width" value="0.025" units="cm"/>
      <inkml:brushProperty name="height" value="0.025" units="cm"/>
      <inkml:brushProperty name="color" value="#FF7C80"/>
    </inkml:brush>
  </inkml:definitions>
  <inkml:trace contextRef="#ctx0" brushRef="#br0">8 1 5983 0 0,'0'0'14872'0'0,"-7"17"-10872"0"0,7-14-4189 0 0,0 1-1 0 0,0-1 1 0 0,1 0 0 0 0,-1 1-1 0 0,1-1 1 0 0,2 6 0 0 0,-1-3-694 0 0</inkml:trace>
</inkml:ink>
</file>

<file path=ppt/ink/ink8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7.439"/>
    </inkml:context>
    <inkml:brush xml:id="br0">
      <inkml:brushProperty name="width" value="0.025" units="cm"/>
      <inkml:brushProperty name="height" value="0.025" units="cm"/>
      <inkml:brushProperty name="color" value="#FF7C80"/>
    </inkml:brush>
  </inkml:definitions>
  <inkml:trace contextRef="#ctx0" brushRef="#br0">0 42 15695 0 0,'0'0'8029'0'0,"15"-14"-8346"0"0,7-1 520 0 0,-13 10-2222 0 0,-1 0-3955 0 0,-4 2-756 0 0</inkml:trace>
</inkml:ink>
</file>

<file path=ppt/ink/ink8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8.677"/>
    </inkml:context>
    <inkml:brush xml:id="br0">
      <inkml:brushProperty name="width" value="0.025" units="cm"/>
      <inkml:brushProperty name="height" value="0.025" units="cm"/>
      <inkml:brushProperty name="color" value="#FF7C80"/>
    </inkml:brush>
  </inkml:definitions>
  <inkml:trace contextRef="#ctx0" brushRef="#br0">26 69 9791 0 0,'0'0'15613'0'0,"-15"5"-13398"0"0,14-4-2220 0 0,0 1 0 0 0,0-1 0 0 0,0 0 0 0 0,0 0 0 0 0,0 1 0 0 0,0-1 0 0 0,1 0 0 0 0,-1 1-1 0 0,1-1 1 0 0,-1 1 0 0 0,1-1 0 0 0,-1 1 0 0 0,1-1 0 0 0,0 1 0 0 0,0-1 0 0 0,0 1 0 0 0,0-1 0 0 0,0 1 0 0 0,0-1 0 0 0,0 1 0 0 0,0-1 0 0 0,1 3-1 0 0,0-2-34 0 0,0 1 0 0 0,0-1 0 0 0,1 1 0 0 0,-1-1 0 0 0,1 1 0 0 0,-1-1 0 0 0,1 0 0 0 0,0 0 0 0 0,0 0 0 0 0,0 0-1 0 0,4 4 1 0 0,-3-4-28 0 0,1 1 0 0 0,0-1-1 0 0,-1 0 1 0 0,1 0 0 0 0,0 0-1 0 0,0 0 1 0 0,7 1-1 0 0,-8-2 47 0 0,-1 0 0 0 0,0-1-1 0 0,1 0 1 0 0,-1 0-1 0 0,0 1 1 0 0,1-1-1 0 0,-1 0 1 0 0,0-1 0 0 0,1 1-1 0 0,-1 0 1 0 0,0-1-1 0 0,0 1 1 0 0,5-3-1 0 0,-5 2 7 0 0,1 0 0 0 0,-1-1 0 0 0,0 1 1 0 0,0-1-1 0 0,1 0 0 0 0,-1 0 0 0 0,0 0 0 0 0,-1 0 0 0 0,1 0 0 0 0,0 0 0 0 0,-1-1 0 0 0,1 1 0 0 0,-1 0 0 0 0,1-1 0 0 0,-1 1 0 0 0,0-1 0 0 0,0 1 0 0 0,-1-1 0 0 0,1 0 0 0 0,0 0 0 0 0,-1 1 0 0 0,1-1 0 0 0,-1 0 0 0 0,0 0 0 0 0,0 1 0 0 0,0-1 0 0 0,-1 0 0 0 0,0-5 0 0 0,0 3 75 0 0,0 0-1 0 0,-1-1 1 0 0,0 1 0 0 0,0 0 0 0 0,0-1-1 0 0,0 1 1 0 0,-1 1 0 0 0,0-1-1 0 0,0 0 1 0 0,0 1 0 0 0,-1-1 0 0 0,1 1-1 0 0,-8-6 1 0 0,9 8-9 0 0,0 1 1 0 0,0 0-1 0 0,0 0 0 0 0,0 0 0 0 0,0 1 1 0 0,0-1-1 0 0,-1 0 0 0 0,1 1 1 0 0,0-1-1 0 0,0 1 0 0 0,0 0 0 0 0,-1 0 1 0 0,1 0-1 0 0,0 0 0 0 0,-1 0 0 0 0,1 0 1 0 0,0 1-1 0 0,0-1 0 0 0,0 1 0 0 0,-1-1 1 0 0,1 1-1 0 0,0 0 0 0 0,0 0 1 0 0,0 0-1 0 0,0 0 0 0 0,-2 2 0 0 0,-6 7-3219 0 0,3 1-3488 0 0,6-5-1122 0 0</inkml:trace>
</inkml:ink>
</file>

<file path=ppt/ink/ink8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49.540"/>
    </inkml:context>
    <inkml:brush xml:id="br0">
      <inkml:brushProperty name="width" value="0.025" units="cm"/>
      <inkml:brushProperty name="height" value="0.025" units="cm"/>
      <inkml:brushProperty name="color" value="#FF7C80"/>
    </inkml:brush>
  </inkml:definitions>
  <inkml:trace contextRef="#ctx0" brushRef="#br0">76 1 7279 0 0,'0'0'5928'0'0,"10"6"-1573"0"0,-15-4 398 0 0,-9 0-3442 0 0,13-2-946 0 0,-14 2-14 0 0,-23-1-1 0 0,29-1-328 0 0,9 0 32 0 0,0 0 5 0 0,-2-1-47 0 0,1 1-27 0 0,1 0-129 0 0</inkml:trace>
</inkml:ink>
</file>

<file path=ppt/ink/ink8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1"/>
    </inkml:context>
    <inkml:brush xml:id="br0">
      <inkml:brushProperty name="width" value="0.025" units="cm"/>
      <inkml:brushProperty name="height" value="0.025" units="cm"/>
      <inkml:brushProperty name="color" value="#FF7C80"/>
    </inkml:brush>
  </inkml:definitions>
  <inkml:trace contextRef="#ctx0" brushRef="#br0">8 37 4607 0 0,'0'0'17135'0'0,"-6"23"-14471"0"0,6-20-2641 0 0,-1 0-1 0 0,1 0 1 0 0,0 0 0 0 0,0 0 0 0 0,0 1 0 0 0,0-1-1 0 0,0 0 1 0 0,1 0 0 0 0,-1 0 0 0 0,1 0 0 0 0,0-1-1 0 0,0 1 1 0 0,0 0 0 0 0,0 0 0 0 0,1 0 0 0 0,-1-1-1 0 0,1 1 1 0 0,0-1 0 0 0,0 1 0 0 0,-1-1 0 0 0,2 1-1 0 0,-1-1 1 0 0,0 0 0 0 0,0 0 0 0 0,1 0 0 0 0,-1-1 0 0 0,1 1-1 0 0,-1 0 1 0 0,1-1 0 0 0,0 0 0 0 0,0 1 0 0 0,-1-1-1 0 0,1 0 1 0 0,0-1 0 0 0,0 1 0 0 0,0 0 0 0 0,0-1-1 0 0,5 1 1 0 0,2-1-29 0 0,-1 0-1 0 0,1 0 1 0 0,0-1 0 0 0,16-3-1 0 0,-21 3 5 0 0,-1 0-1 0 0,1 0 1 0 0,-1-1-1 0 0,1 0 1 0 0,-1 0-1 0 0,0 0 1 0 0,1-1-1 0 0,-1 1 1 0 0,-1-1-1 0 0,1 0 1 0 0,0 0 0 0 0,3-4-1 0 0,-6 6 33 0 0,0-1-1 0 0,0 1 0 0 0,0-1 1 0 0,0 1-1 0 0,0-1 1 0 0,-1 0-1 0 0,1 0 1 0 0,0 1-1 0 0,-1-1 1 0 0,0 0-1 0 0,1 0 1 0 0,-1 0-1 0 0,0 1 1 0 0,0-1-1 0 0,0 0 0 0 0,0 0 1 0 0,0 0-1 0 0,0 0 1 0 0,-1 1-1 0 0,1-1 1 0 0,-1 0-1 0 0,1 0 1 0 0,-1 0-1 0 0,0 1 1 0 0,1-1-1 0 0,-1 0 0 0 0,0 1 1 0 0,0-1-1 0 0,0 1 1 0 0,0-1-1 0 0,-2-1 1 0 0,-1-2 90 0 0,-1 0-1 0 0,0 0 1 0 0,0 0 0 0 0,0 0 0 0 0,0 1 0 0 0,-1-1 0 0 0,-7-3-1 0 0,9 6 41 0 0,0 1 0 0 0,-1-1-1 0 0,1 1 1 0 0,0 0 0 0 0,-1 0-1 0 0,1 0 1 0 0,-8 0 0 0 0,-32 2-51 0 0,41-1-109 0 0,0 1 0 0 0,0 0 0 0 0,0-1 1 0 0,0 1-1 0 0,0 0 0 0 0,0 0 0 0 0,1 1 0 0 0,-1-1 0 0 0,0 1 0 0 0,1-1 0 0 0,-1 1 0 0 0,-3 3 1 0 0,-6 10-3787 0 0</inkml:trace>
</inkml:ink>
</file>

<file path=ppt/ink/ink8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1.948"/>
    </inkml:context>
    <inkml:brush xml:id="br0">
      <inkml:brushProperty name="width" value="0.025" units="cm"/>
      <inkml:brushProperty name="height" value="0.025" units="cm"/>
      <inkml:brushProperty name="color" value="#FF7C80"/>
    </inkml:brush>
  </inkml:definitions>
  <inkml:trace contextRef="#ctx0" brushRef="#br0">29 0 10679 0 0,'0'0'1266'0'0,"-15"8"8055"0"0,14-7-9210 0 0,0-1 1 0 0,1 0-1 0 0,-1 0 1 0 0,0 0-1 0 0,1 1 1 0 0,-1-1-1 0 0,0 1 1 0 0,1-1-1 0 0,-1 0 1 0 0,1 1 0 0 0,-1-1-1 0 0,1 1 1 0 0,-1-1-1 0 0,1 1 1 0 0,-1-1-1 0 0,1 1 1 0 0,-1 0-1 0 0,1-1 1 0 0,0 1-1 0 0,-1-1 1 0 0,1 1-1 0 0,0 0 1 0 0,-1-1-1 0 0,1 1 1 0 0,0 0-1 0 0,0-1 1 0 0,0 1-1 0 0,0 0 1 0 0,0 0-1 0 0,0-1 1 0 0,0 1-1 0 0,0 0 1 0 0,0-1-1 0 0,0 1 1 0 0,0 1-1 0 0,0-1-200 0 0,1-1-63 0 0,0 1-1 0 0,1 0 1 0 0,-1 0 0 0 0,0 0-1 0 0,0-1 1 0 0,0 1 0 0 0,0 0-1 0 0,1-1 1 0 0,-1 1 0 0 0,0-1-1 0 0,0 1 1 0 0,1-1 0 0 0,-1 0-1 0 0,0 0 1 0 0,1 0 0 0 0,-1 1-1 0 0,1-1 1 0 0,-1 0-1 0 0,0-1 1 0 0,3 1 0 0 0,1-1 4 0 0,-1 0 0 0 0,0-1-1 0 0,1 0 1 0 0,7-3 606 0 0,-33 2 2151 0 0,16 4-4019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22.237"/>
    </inkml:context>
    <inkml:brush xml:id="br0">
      <inkml:brushProperty name="width" value="0.025" units="cm"/>
      <inkml:brushProperty name="height" value="0.025" units="cm"/>
    </inkml:brush>
  </inkml:definitions>
  <inkml:trace contextRef="#ctx0" brushRef="#br0">144 172 9703 0 0,'0'0'3800'0'0,"1"-12"3926"0"0,-1 5-6476 0 0,-4-2-791 0 0,1-1-1 0 0,-2 1 1 0 0,1 0 0 0 0,-1 0-1 0 0,-7-9 1 0 0,4 7-236 0 0,0 1 0 0 0,-1 0 0 0 0,-1 1 0 0 0,0 0-1 0 0,0 0 1 0 0,-12-7 0 0 0,-11 2 33 0 0,32 13-271 0 0,1 1-54 0 0</inkml:trace>
</inkml:ink>
</file>

<file path=ppt/ink/ink8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2.827"/>
    </inkml:context>
    <inkml:brush xml:id="br0">
      <inkml:brushProperty name="width" value="0.025" units="cm"/>
      <inkml:brushProperty name="height" value="0.025" units="cm"/>
      <inkml:brushProperty name="color" value="#FF7C80"/>
    </inkml:brush>
  </inkml:definitions>
  <inkml:trace contextRef="#ctx0" brushRef="#br0">5 83 8287 0 0,'0'0'7791'0'0,"-5"-22"-6846"0"0,5 17-678 0 0,0-1 0 0 0,1 1 0 0 0,-1 0-1 0 0,1-1 1 0 0,0 1 0 0 0,1 0 0 0 0,-1 0 0 0 0,1 0-1 0 0,2-5 1 0 0,-4 9 193 0 0,0 1-408 0 0,2-2-94 0 0,-1 1-283 0 0</inkml:trace>
</inkml:ink>
</file>

<file path=ppt/ink/ink8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3.370"/>
    </inkml:context>
    <inkml:brush xml:id="br0">
      <inkml:brushProperty name="width" value="0.025" units="cm"/>
      <inkml:brushProperty name="height" value="0.025" units="cm"/>
      <inkml:brushProperty name="color" value="#FF7C80"/>
    </inkml:brush>
  </inkml:definitions>
  <inkml:trace contextRef="#ctx0" brushRef="#br0">16 0 1839 0 0,'-1'1'11935'0'0,"0"3"-7110"0"0,-5 12-625 0 0,5-13-3961 0 0,0 1 0 0 0,0-1 0 0 0,0 0 0 0 0,0 1 0 0 0,0-1 1 0 0,1 1-1 0 0,-1-1 0 0 0,1 1 0 0 0,0-1 0 0 0,0 1 0 0 0,1 4 0 0 0,-1-5-399 0 0,1-1-1 0 0,-1 0 1 0 0,1 0-1 0 0,0 0 1 0 0,-1 0-1 0 0,1 0 1 0 0,0 0-1 0 0,0 0 1 0 0,1 0 0 0 0,-1 0-1 0 0,0 0 1 0 0,1-1-1 0 0,-1 1 1 0 0,1-1-1 0 0,-1 1 1 0 0,1-1-1 0 0,0 1 1 0 0,0-1 0 0 0,2 2-1 0 0,0-1-1611 0 0</inkml:trace>
</inkml:ink>
</file>

<file path=ppt/ink/ink8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4.724"/>
    </inkml:context>
    <inkml:brush xml:id="br0">
      <inkml:brushProperty name="width" value="0.025" units="cm"/>
      <inkml:brushProperty name="height" value="0.025" units="cm"/>
      <inkml:brushProperty name="color" value="#FF7C80"/>
    </inkml:brush>
  </inkml:definitions>
  <inkml:trace contextRef="#ctx0" brushRef="#br0">42 173 2303 0 0,'0'0'14574'0'0,"-7"-2"-5618"0"0,-7-3-7595 0 0,12 3-1366 0 0,0-1 0 0 0,0 0 0 0 0,0 1 1 0 0,0-1-1 0 0,0 0 0 0 0,1 0 0 0 0,-1-1 0 0 0,1 1 0 0 0,0 0 1 0 0,0 0-1 0 0,0-1 0 0 0,0 1 0 0 0,1 0 0 0 0,0-1 1 0 0,-1 1-1 0 0,1-8 0 0 0,1-4-30 0 0,1 0 0 0 0,4-20 0 0 0,-6 33 35 0 0,1 0-20 0 0,0 0 0 0 0,-1 0-1 0 0,1 0 1 0 0,0 0 0 0 0,0 0-1 0 0,1 0 1 0 0,-1 0 0 0 0,0 0 0 0 0,1 1-1 0 0,-1-1 1 0 0,1 0 0 0 0,-1 1-1 0 0,1-1 1 0 0,0 1 0 0 0,0 0 0 0 0,0-1-1 0 0,0 1 1 0 0,0 0 0 0 0,0 0-1 0 0,0 0 1 0 0,0 0 0 0 0,0 1-1 0 0,0-1 1 0 0,0 1 0 0 0,0-1 0 0 0,1 1-1 0 0,3 0 1 0 0,0-1-43 0 0,1 0 0 0 0,-1 1 0 0 0,0 1 0 0 0,1-1 0 0 0,-1 1-1 0 0,1 0 1 0 0,-1 0 0 0 0,9 3 0 0 0,-12-2 85 0 0,0-1-1 0 0,0 0 1 0 0,0 1 0 0 0,0 0 0 0 0,-1 0-1 0 0,1 0 1 0 0,-1 0 0 0 0,1 0-1 0 0,-1 0 1 0 0,0 0 0 0 0,0 1-1 0 0,0-1 1 0 0,0 1 0 0 0,0 0-1 0 0,-1 0 1 0 0,1-1 0 0 0,-1 1-1 0 0,1 0 1 0 0,-1 0 0 0 0,0 0-1 0 0,-1 1 1 0 0,1-1 0 0 0,0 0-1 0 0,-1 0 1 0 0,0 0 0 0 0,1 1 0 0 0,-1-1-1 0 0,0 0 1 0 0,-1 0 0 0 0,1 0-1 0 0,-1 1 1 0 0,1-1 0 0 0,-1 0-1 0 0,0 0 1 0 0,0 0 0 0 0,0 0-1 0 0,-2 3 1 0 0,0-1 172 0 0,0 0 0 0 0,0-1 0 0 0,0 1 0 0 0,-1 0 0 0 0,0-1 0 0 0,0 0 0 0 0,0 0 0 0 0,0 0 0 0 0,0-1 0 0 0,-9 6 0 0 0,10-7-214 0 0,1-1 1 0 0,0 0-1 0 0,-1 1 0 0 0,1-1 0 0 0,0 0 1 0 0,-1 0-1 0 0,0 0 0 0 0,1-1 0 0 0,-1 1 1 0 0,1-1-1 0 0,-1 1 0 0 0,0-1 0 0 0,1 0 0 0 0,-1 0 1 0 0,0 0-1 0 0,0 0 0 0 0,1-1 0 0 0,-1 1 1 0 0,1-1-1 0 0,-1 1 0 0 0,0-1 0 0 0,1 0 1 0 0,-1 0-1 0 0,-4-2 0 0 0,2-2-3197 0 0</inkml:trace>
</inkml:ink>
</file>

<file path=ppt/ink/ink8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5.900"/>
    </inkml:context>
    <inkml:brush xml:id="br0">
      <inkml:brushProperty name="width" value="0.025" units="cm"/>
      <inkml:brushProperty name="height" value="0.025" units="cm"/>
      <inkml:brushProperty name="color" value="#FF7C80"/>
    </inkml:brush>
  </inkml:definitions>
  <inkml:trace contextRef="#ctx0" brushRef="#br0">62 23 1839 0 0,'-2'1'19281'0'0,"-3"2"-15613"0"0,-9 3-1098 0 0,11-5-2547 0 0,1 0 0 0 0,0 0 0 0 0,-1 0 0 0 0,1 1 0 0 0,0-1 0 0 0,0 1 0 0 0,0-1 1 0 0,0 1-1 0 0,0-1 0 0 0,0 1 0 0 0,0 0 0 0 0,1 0 0 0 0,-1 0 0 0 0,1 0 0 0 0,-1 0 0 0 0,1 0 0 0 0,0 1 1 0 0,0-1-1 0 0,0 0 0 0 0,0 1 0 0 0,0-1 0 0 0,1 1 0 0 0,-1-1 0 0 0,1 1 0 0 0,-1-1 0 0 0,1 1 0 0 0,0-1 0 0 0,0 1 1 0 0,0-1-1 0 0,0 1 0 0 0,1-1 0 0 0,-1 1 0 0 0,2 3 0 0 0,0-2-60 0 0,0 0 0 0 0,0-1 0 0 0,0 1-1 0 0,0-1 1 0 0,1 0 0 0 0,0 0 0 0 0,0 0 0 0 0,0 0-1 0 0,0 0 1 0 0,0 0 0 0 0,0-1 0 0 0,1 0 0 0 0,0 1-1 0 0,-1-1 1 0 0,1-1 0 0 0,0 1 0 0 0,6 2 0 0 0,-6-3-7 0 0,1 0 0 0 0,-1 0 0 0 0,1 0 0 0 0,-1 0 0 0 0,1-1 0 0 0,-1 0 0 0 0,1 0 0 0 0,-1 0 0 0 0,1 0 1 0 0,-1-1-1 0 0,1 0 0 0 0,-1 0 0 0 0,0 0 0 0 0,1 0 0 0 0,-1-1 0 0 0,5-2 0 0 0,-7 3 14 0 0,0 0-1 0 0,-1 0 1 0 0,1-1-1 0 0,-1 1 1 0 0,1-1-1 0 0,-1 1 1 0 0,0-1-1 0 0,1 0 1 0 0,-1 1-1 0 0,0-1 1 0 0,0 0-1 0 0,0 0 1 0 0,0 0-1 0 0,-1 0 1 0 0,1 0-1 0 0,0 0 1 0 0,-1 0-1 0 0,0 0 1 0 0,1 0-1 0 0,-1 0 1 0 0,0 0-1 0 0,0 0 1 0 0,0 0-1 0 0,0 0 1 0 0,0 0-1 0 0,-1-3 1 0 0,0 0 98 0 0,0-1 1 0 0,0 1-1 0 0,-1 0 0 0 0,0 0 1 0 0,0 0-1 0 0,0 0 0 0 0,0 0 1 0 0,-6-9-1 0 0,4 9-12 0 0,1 1 0 0 0,-1-1 0 0 0,0 1-1 0 0,0-1 1 0 0,0 1 0 0 0,-1 1 0 0 0,-4-5 0 0 0,6 7-31 0 0,1 0 0 0 0,-1 0 0 0 0,1 0 0 0 0,-1 0 0 0 0,0 0 0 0 0,1 1 0 0 0,-1-1 0 0 0,0 1 0 0 0,0-1 0 0 0,1 1 0 0 0,-1 0 0 0 0,0 0 0 0 0,0 0 0 0 0,1 1 0 0 0,-1-1 0 0 0,0 1 0 0 0,-3 0 0 0 0,-13 6-4294 0 0</inkml:trace>
</inkml:ink>
</file>

<file path=ppt/ink/ink8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6.615"/>
    </inkml:context>
    <inkml:brush xml:id="br0">
      <inkml:brushProperty name="width" value="0.025" units="cm"/>
      <inkml:brushProperty name="height" value="0.025" units="cm"/>
      <inkml:brushProperty name="color" value="#FF7C80"/>
    </inkml:brush>
  </inkml:definitions>
  <inkml:trace contextRef="#ctx0" brushRef="#br0">0 71 8287 0 0,'0'0'11959'0'0,"14"-4"-11459"0"0,-6-1-326 0 0,0-1 0 0 0,10-10 0 0 0,-16 14-146 0 0,0 1 1 0 0,0-1-1 0 0,-1 0 0 0 0,1 0 1 0 0,-1 0-1 0 0,0 0 0 0 0,1 0 1 0 0,-1-1-1 0 0,0 1 1 0 0,0 0-1 0 0,0 0 0 0 0,-1-1 1 0 0,1 1-1 0 0,-1 0 0 0 0,1-4 1 0 0,0 5-61 0 0,-1 0 2224 0 0,-1 0-980 0 0,-3 2-3504 0 0,2 1 1049 0 0</inkml:trace>
</inkml:ink>
</file>

<file path=ppt/ink/ink8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7.531"/>
    </inkml:context>
    <inkml:brush xml:id="br0">
      <inkml:brushProperty name="width" value="0.025" units="cm"/>
      <inkml:brushProperty name="height" value="0.025" units="cm"/>
      <inkml:brushProperty name="color" value="#FF7C80"/>
    </inkml:brush>
  </inkml:definitions>
  <inkml:trace contextRef="#ctx0" brushRef="#br0">37 120 8663 0 0,'0'0'787'0'0,"-22"0"11584"0"0,21-1-12335 0 0,0 0 1 0 0,-1 0 0 0 0,1-1 0 0 0,0 1 0 0 0,0 0 0 0 0,0-1 0 0 0,0 1 0 0 0,1-1 0 0 0,-1 1 0 0 0,0-1 0 0 0,0 1 0 0 0,1-1 0 0 0,-1 1 0 0 0,1-1 0 0 0,0 1 0 0 0,-1-1 0 0 0,1 0 0 0 0,0 1 0 0 0,0-1 0 0 0,0 0 0 0 0,0 1 0 0 0,0-1 0 0 0,0 0 0 0 0,1 1 0 0 0,-1-1 0 0 0,0 0 0 0 0,2-1 0 0 0,0-4 123 0 0,0-1 0 0 0,1 1-1 0 0,-1 0 1 0 0,7-10 0 0 0,-7 14-170 0 0,-1 1 0 0 0,1-1 0 0 0,0 1 0 0 0,0-1 1 0 0,0 1-1 0 0,0-1 0 0 0,0 1 0 0 0,4-3 0 0 0,-5 4 4 0 0,1 1 0 0 0,-1-1 0 0 0,1 0 0 0 0,-1 1 1 0 0,1-1-1 0 0,0 1 0 0 0,-1 0 0 0 0,1-1 0 0 0,-1 1 0 0 0,1 0 0 0 0,0 0 1 0 0,-1 0-1 0 0,1 0 0 0 0,0 0 0 0 0,-1 1 0 0 0,1-1 0 0 0,2 1 0 0 0,-3-1 11 0 0,0 0 0 0 0,0 0 0 0 0,0 0 0 0 0,0 0 0 0 0,0 1 0 0 0,1-1 0 0 0,-1 0 0 0 0,0 1 0 0 0,0-1 0 0 0,0 1 0 0 0,0-1 0 0 0,0 1 0 0 0,0 0-1 0 0,0-1 1 0 0,-1 1 0 0 0,1 0 0 0 0,0-1 0 0 0,0 1 0 0 0,0 0 0 0 0,-1 0 0 0 0,1 0 0 0 0,0 0 0 0 0,-1 0 0 0 0,1 0 0 0 0,-1 0 0 0 0,1 0 0 0 0,-1 0 0 0 0,1 0-1 0 0,-1 0 1 0 0,0 0 0 0 0,0 0 0 0 0,1 2 0 0 0,-2 3-4 0 0,0 0 0 0 0,0-1-1 0 0,-1 1 1 0 0,1 0 0 0 0,-1 0 0 0 0,0-1-1 0 0,-1 1 1 0 0,0-1 0 0 0,1 0 0 0 0,-2 0-1 0 0,1 0 1 0 0,0 0 0 0 0,-1 0 0 0 0,0-1-1 0 0,-7 7 1 0 0</inkml:trace>
</inkml:ink>
</file>

<file path=ppt/ink/ink8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2:59.024"/>
    </inkml:context>
    <inkml:brush xml:id="br0">
      <inkml:brushProperty name="width" value="0.025" units="cm"/>
      <inkml:brushProperty name="height" value="0.025" units="cm"/>
      <inkml:brushProperty name="color" value="#FF7C80"/>
    </inkml:brush>
  </inkml:definitions>
  <inkml:trace contextRef="#ctx0" brushRef="#br0">135 215 3223 0 0,'0'0'19499'0'0,"-20"-11"-16502"0"0,10 3-2704 0 0,1 0 0 0 0,-13-13-1 0 0,-8-6 318 0 0,25 23-586 0 0,1 0-1 0 0,-1 0 1 0 0,1-1 0 0 0,0 1-1 0 0,0-1 1 0 0,1 0-1 0 0,-5-7 1 0 0,7 10-43 0 0,0 0-1 0 0,0 0 1 0 0,0 0 0 0 0,0-1-1 0 0,1 1 1 0 0,-1 0 0 0 0,1 0-1 0 0,-1-1 1 0 0,1 1 0 0 0,0 0-1 0 0,0-1 1 0 0,0 1 0 0 0,0 0-1 0 0,1 0 1 0 0,-1-1 0 0 0,0 1-1 0 0,1 0 1 0 0,0 0-1 0 0,-1-1 1 0 0,1 1 0 0 0,0 0-1 0 0,1-2 1 0 0,1 1-61 0 0,-1-1-1 0 0,1 1 1 0 0,0-1-1 0 0,0 1 1 0 0,0 0-1 0 0,0 0 1 0 0,1 1-1 0 0,-1-1 1 0 0,5-2-1 0 0,-6 4 51 0 0,0-1-1 0 0,1 1 1 0 0,-1 0-1 0 0,1 0 1 0 0,-1 0-1 0 0,1 0 1 0 0,-1 1-1 0 0,1-1 1 0 0,-1 1-1 0 0,1-1 1 0 0,0 1 0 0 0,-1 0-1 0 0,1 0 1 0 0,-1 0-1 0 0,1 0 1 0 0,0 1-1 0 0,3 0 1 0 0,-4 0 24 0 0,1 0 0 0 0,-1 0 0 0 0,0 0-1 0 0,0 1 1 0 0,1-1 0 0 0,-1 1 0 0 0,0 0 0 0 0,0-1 0 0 0,-1 1 0 0 0,1 0 0 0 0,0 0 0 0 0,2 4 0 0 0,15 30-95 0 0,-9-16 74 0 0,-8-17 34 0 0,0-1-1 0 0,-1 1 1 0 0,0 0-1 0 0,1-1 0 0 0,-1 1 1 0 0,0 0-1 0 0,0-1 1 0 0,-1 1-1 0 0,1 0 1 0 0,-1 0-1 0 0,1 0 1 0 0,-1 0-1 0 0,0 0 1 0 0,0 0-1 0 0,0 0 1 0 0,0 0-1 0 0,-1-1 1 0 0,1 1-1 0 0,-1 0 1 0 0,0 3-1 0 0,-3 4 12 0 0,-6 19-1 0 0,10-29-167 0 0,0 2-615 0 0,0-1 738 0 0,0 0-105 0 0</inkml:trace>
</inkml:ink>
</file>

<file path=ppt/ink/ink8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0.528"/>
    </inkml:context>
    <inkml:brush xml:id="br0">
      <inkml:brushProperty name="width" value="0.025" units="cm"/>
      <inkml:brushProperty name="height" value="0.025" units="cm"/>
      <inkml:brushProperty name="color" value="#FF7C80"/>
    </inkml:brush>
  </inkml:definitions>
  <inkml:trace contextRef="#ctx0" brushRef="#br0">176 79 7631 0 0,'0'0'690'0'0,"-13"-20"5612"0"0,12 17-5392 0 0,0 1-1 0 0,0-1 0 0 0,0 1 0 0 0,-1-1 1 0 0,1 1-1 0 0,-1 0 0 0 0,1 0 1 0 0,-1-1-1 0 0,0 1 0 0 0,0 0 1 0 0,-2-2-1 0 0,-2 0-577 0 0,1 0-1 0 0,-1 0 1 0 0,-9-5 0 0 0,10 7-110 0 0,0 1 1 0 0,0-1 0 0 0,-1 1-1 0 0,1 0 1 0 0,0 1 0 0 0,-1 0-1 0 0,1-1 1 0 0,0 2 0 0 0,-1-1-1 0 0,-6 2 1 0 0,9-2-240 0 0,1 1 1 0 0,-1 0-1 0 0,1 0 0 0 0,-1-1 1 0 0,1 2-1 0 0,-1-1 0 0 0,1 0 0 0 0,0 0 1 0 0,-1 1-1 0 0,1-1 0 0 0,0 1 1 0 0,0 0-1 0 0,0 0 0 0 0,0 0 0 0 0,1 0 1 0 0,-3 3-1 0 0,3-3 4 0 0,0 0-1 0 0,0 0 1 0 0,1 0-1 0 0,-1 0 1 0 0,1 0 0 0 0,-1 0-1 0 0,1 0 1 0 0,0 0 0 0 0,0 0-1 0 0,0 0 1 0 0,0 0-1 0 0,0 0 1 0 0,0 0 0 0 0,1 0-1 0 0,-1 0 1 0 0,1 0-1 0 0,-1 0 1 0 0,1 0 0 0 0,0 0-1 0 0,0 0 1 0 0,0-1-1 0 0,2 4 1 0 0,3 4-33 0 0,1 0 0 0 0,0 0 0 0 0,1 0 0 0 0,0-1 0 0 0,0 0 0 0 0,1-1 0 0 0,11 8 0 0 0,-18-14 28 0 0,0 1-1 0 0,1-1 1 0 0,-1 0 0 0 0,1 0 0 0 0,-1 0-1 0 0,1 0 1 0 0,-1-1 0 0 0,1 1 0 0 0,0-1-1 0 0,-1 1 1 0 0,1-1 0 0 0,0 0-1 0 0,3 0 1 0 0,-1-1-14 0 0,0 1 0 0 0,0-1 0 0 0,-1 0 0 0 0,1 0 0 0 0,0-1 0 0 0,0 1 0 0 0,5-4 0 0 0,-8 4-15 0 0,0 0 1 0 0,0-1-1 0 0,0 1 0 0 0,0 0 1 0 0,0-1-1 0 0,0 0 0 0 0,-1 1 1 0 0,1-1-1 0 0,-1 0 0 0 0,1 0 1 0 0,-1 0-1 0 0,0 0 0 0 0,0 0 1 0 0,2-3-1 0 0,-3 5 468 0 0,-1 0-357 0 0,0-1 0 0 0,1 1-1 0 0,-1-1 1 0 0,0 0 0 0 0,1 1-1 0 0,-1-1 1 0 0,0 1 0 0 0,1-1-1 0 0,-1 0 1 0 0,1 0-1 0 0,-1 1 1 0 0,1-1 0 0 0,-1 0-1 0 0,1 0 1 0 0,-1-1 0 0 0,-1-4-2694 0 0</inkml:trace>
</inkml:ink>
</file>

<file path=ppt/ink/ink8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0.931"/>
    </inkml:context>
    <inkml:brush xml:id="br0">
      <inkml:brushProperty name="width" value="0.025" units="cm"/>
      <inkml:brushProperty name="height" value="0.025" units="cm"/>
      <inkml:brushProperty name="color" value="#FF7C80"/>
    </inkml:brush>
  </inkml:definitions>
  <inkml:trace contextRef="#ctx0" brushRef="#br0">16 6 5527 0 0,'-3'4'14206'0'0,"-9"8"-10640"0"0,12-5-4953 0 0,2-8 1086 0 0,8-12 323 0 0,-1 2-2998 0 0,-6 8 1478 0 0</inkml:trace>
</inkml:ink>
</file>

<file path=ppt/ink/ink8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1.288"/>
    </inkml:context>
    <inkml:brush xml:id="br0">
      <inkml:brushProperty name="width" value="0.025" units="cm"/>
      <inkml:brushProperty name="height" value="0.025" units="cm"/>
      <inkml:brushProperty name="color" value="#FF7C80"/>
    </inkml:brush>
  </inkml:definitions>
  <inkml:trace contextRef="#ctx0" brushRef="#br0">9 1 12871 0 0,'0'0'1392'0'0,"-1"1"-1392"0"0,-1 0 1104 0 0,0 1 2872 0 0,0-1-3976 0 0,0 0-288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25.866"/>
    </inkml:context>
    <inkml:brush xml:id="br0">
      <inkml:brushProperty name="width" value="0.025" units="cm"/>
      <inkml:brushProperty name="height" value="0.025" units="cm"/>
    </inkml:brush>
  </inkml:definitions>
  <inkml:trace contextRef="#ctx0" brushRef="#br0">1 297 1839 0 0,'0'0'15258'0'0,"0"4"-16140"0"0,7 2 1126 0 0,0 0 0 0 0,0 0 1 0 0,1-1-1 0 0,0 0 0 0 0,0 0 0 0 0,0-1 0 0 0,1 0 0 0 0,-1-1 0 0 0,1 0 0 0 0,0 0 0 0 0,0-1 0 0 0,0 0 0 0 0,15 1 1 0 0,-6-3 366 0 0,-1 0 1 0 0,1-2-1 0 0,-1 0 1 0 0,0 0 0 0 0,20-7-1 0 0,-4-1-80 0 0,52-23-1 0 0,-67 24-366 0 0,-1-1 0 0 0,-1-1 0 0 0,18-14 0 0 0,21-13 168 0 0,-41 28-300 0 0,1 0 0 0 0,-1-1 0 0 0,22-22 0 0 0,-23 20 52 0 0,1 0 0 0 0,0 1 0 0 0,32-19 0 0 0,-5 5-84 0 0,-39 25 0 0 0,-1 0 0 0 0,0 1 11 0 0,4-2 144 0 0,-3 0-70 0 0,1 1 1 0 0,0-1-1 0 0,-1 1 0 0 0,1-1 0 0 0,-1 0 1 0 0,0 1-1 0 0,3-4 0 0 0,-5 5-21 0 0,14-9 256 0 0,-11 6-306 0 0,17-7 36 0 0,-2 4-87 0 0,-18 6-159 0 0</inkml:trace>
</inkml:ink>
</file>

<file path=ppt/ink/ink8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2.306"/>
    </inkml:context>
    <inkml:brush xml:id="br0">
      <inkml:brushProperty name="width" value="0.025" units="cm"/>
      <inkml:brushProperty name="height" value="0.025" units="cm"/>
      <inkml:brushProperty name="color" value="#FF7C80"/>
    </inkml:brush>
  </inkml:definitions>
  <inkml:trace contextRef="#ctx0" brushRef="#br0">79 140 3223 0 0,'-2'5'-1604'0'0,"-1"0"3657"0"0,-11 10 14322 0 0,8-12-12811 0 0,4-4-3400 0 0,0 1 0 0 0,0-1 0 0 0,0 0 0 0 0,1 0-1 0 0,-1 0 1 0 0,0 0 0 0 0,1 0 0 0 0,-1 0 0 0 0,1 0 0 0 0,-1-1 0 0 0,1 1 0 0 0,0 0-1 0 0,-1-1 1 0 0,0-1 0 0 0,-3-3 2 0 0,3 4-178 0 0,-1-1-1 0 0,1 1 1 0 0,0-1-1 0 0,0 0 1 0 0,0 0-1 0 0,0 0 1 0 0,1 0-1 0 0,-1 0 1 0 0,1 0 0 0 0,0 0-1 0 0,0-1 1 0 0,0 1-1 0 0,0 0 1 0 0,1-1-1 0 0,-1 1 1 0 0,1-1-1 0 0,0 1 1 0 0,0-1-1 0 0,0 1 1 0 0,1 0 0 0 0,-1-1-1 0 0,1 1 1 0 0,-1-1-1 0 0,1 1 1 0 0,0 0-1 0 0,1 0 1 0 0,-1-1-1 0 0,0 1 1 0 0,1 0-1 0 0,0 0 1 0 0,0 0-1 0 0,0 1 1 0 0,0-1 0 0 0,0 0-1 0 0,0 1 1 0 0,1-1-1 0 0,4-3 1 0 0,-3 3-18 0 0,0 0 1 0 0,1 1-1 0 0,-1-1 1 0 0,0 1-1 0 0,1 0 1 0 0,-1 0 0 0 0,1 1-1 0 0,0 0 1 0 0,0-1-1 0 0,-1 1 1 0 0,1 1-1 0 0,0-1 1 0 0,0 1-1 0 0,0 0 1 0 0,0 0-1 0 0,0 0 1 0 0,0 1-1 0 0,-1-1 1 0 0,1 1 0 0 0,7 3-1 0 0,-2-1 37 0 0,-5-1 16 0 0,0-1 0 0 0,1 2 0 0 0,-1-1 0 0 0,7 5 0 0 0,-10-6-18 0 0,-1 0 0 0 0,1 0 0 0 0,-1 1 0 0 0,1-1 0 0 0,-1 1 0 0 0,0-1 0 0 0,1 1 0 0 0,-1 0 0 0 0,0-1 1 0 0,0 1-1 0 0,0 0 0 0 0,0 0 0 0 0,-1 0 0 0 0,1 0 0 0 0,-1 0 0 0 0,2 3 0 0 0,-1 0 71 0 0,-1 0 0 0 0,1 0 0 0 0,-1 0-1 0 0,1 1 1 0 0,-1-1 0 0 0,-2 8 0 0 0,2-11-42 0 0,-1 1 0 0 0,0-1 0 0 0,1 1 0 0 0,-1-1 1 0 0,0 0-1 0 0,-1 1 0 0 0,1-1 0 0 0,0 0 0 0 0,-1 0 0 0 0,1 0 1 0 0,-1 0-1 0 0,0 0 0 0 0,1 0 0 0 0,-1 0 0 0 0,-2 1 0 0 0,-6 4 65 0 0,1 0-1 0 0,-1 0 0 0 0,0-1 0 0 0,-13 5 0 0 0,-6-3-4289 0 0</inkml:trace>
</inkml:ink>
</file>

<file path=ppt/ink/ink8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2.761"/>
    </inkml:context>
    <inkml:brush xml:id="br0">
      <inkml:brushProperty name="width" value="0.025" units="cm"/>
      <inkml:brushProperty name="height" value="0.025" units="cm"/>
      <inkml:brushProperty name="color" value="#FF7C80"/>
    </inkml:brush>
  </inkml:definitions>
  <inkml:trace contextRef="#ctx0" brushRef="#br0">0 0 8287 0 0,'0'0'14877'0'0,"20"5"-15969"0"0,14 1 1047 0 0,2 1-3115 0 0,-30-7 2076 0 0</inkml:trace>
</inkml:ink>
</file>

<file path=ppt/ink/ink8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3.155"/>
    </inkml:context>
    <inkml:brush xml:id="br0">
      <inkml:brushProperty name="width" value="0.025" units="cm"/>
      <inkml:brushProperty name="height" value="0.025" units="cm"/>
      <inkml:brushProperty name="color" value="#FF7C80"/>
    </inkml:brush>
  </inkml:definitions>
  <inkml:trace contextRef="#ctx0" brushRef="#br0">0 4 10591 0 0,'0'0'8984'0'0,"20"1"-8778"0"0,-13-4-357 0 0,-5 2 80 0 0</inkml:trace>
</inkml:ink>
</file>

<file path=ppt/ink/ink8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4.057"/>
    </inkml:context>
    <inkml:brush xml:id="br0">
      <inkml:brushProperty name="width" value="0.025" units="cm"/>
      <inkml:brushProperty name="height" value="0.025" units="cm"/>
      <inkml:brushProperty name="color" value="#FF7C80"/>
    </inkml:brush>
  </inkml:definitions>
  <inkml:trace contextRef="#ctx0" brushRef="#br0">4 155 12927 0 0,'0'0'7360'0'0,"-3"-21"-6349"0"0,4 15-904 0 0,0-1 0 0 0,1 0 1 0 0,0 0-1 0 0,0 1 0 0 0,0-1 0 0 0,1 1 0 0 0,0 0 1 0 0,0 0-1 0 0,1 0 0 0 0,0 0 0 0 0,0 1 1 0 0,0-1-1 0 0,1 1 0 0 0,-1 0 0 0 0,1 0 0 0 0,0 1 1 0 0,1-1-1 0 0,9-5 0 0 0,-8 7-82 0 0,0 0-1 0 0,0 0 0 0 0,0 1 1 0 0,0 0-1 0 0,9-2 1 0 0,-11 4-9 0 0,-1-1 0 0 0,0 1 1 0 0,1-1-1 0 0,-1 1 0 0 0,1 0 0 0 0,-1 1 1 0 0,1-1-1 0 0,-1 1 0 0 0,9 2 0 0 0,-11-2 41 0 0,0 0-1 0 0,0 0 0 0 0,0 0 0 0 0,1 0 1 0 0,-1 0-1 0 0,-1 1 0 0 0,1-1 0 0 0,0 1 0 0 0,0-1 1 0 0,0 1-1 0 0,-1 0 0 0 0,1 0 0 0 0,-1 0 1 0 0,0 0-1 0 0,1 0 0 0 0,-1 0 0 0 0,0 0 0 0 0,0 0 1 0 0,0 0-1 0 0,0 0 0 0 0,-1 0 0 0 0,1 1 1 0 0,0-1-1 0 0,-1 0 0 0 0,0 1 0 0 0,0-1 0 0 0,1 1 1 0 0,-1-1-1 0 0,-1 0 0 0 0,1 1 0 0 0,0-1 1 0 0,-1 0-1 0 0,1 1 0 0 0,-1-1 0 0 0,1 0 0 0 0,-1 0 1 0 0,0 1-1 0 0,0-1 0 0 0,0 0 0 0 0,0 0 1 0 0,-1 0-1 0 0,1 0 0 0 0,0 0 0 0 0,-1-1 0 0 0,0 1 1 0 0,1 0-1 0 0,-3 1 0 0 0,-1 2 80 0 0,0 0 0 0 0,0-1 0 0 0,0 1 0 0 0,-1-1 0 0 0,0-1 0 0 0,1 1 0 0 0,-1-1 0 0 0,0 0 0 0 0,-1 0 0 0 0,1-1 0 0 0,0 0 0 0 0,-1 0 0 0 0,0 0 0 0 0,1-1 0 0 0,-13 1 0 0 0,-7 0-2501 0 0,22-2 1242 0 0</inkml:trace>
</inkml:ink>
</file>

<file path=ppt/ink/ink8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4.661"/>
    </inkml:context>
    <inkml:brush xml:id="br0">
      <inkml:brushProperty name="width" value="0.025" units="cm"/>
      <inkml:brushProperty name="height" value="0.025" units="cm"/>
      <inkml:brushProperty name="color" value="#FF7C80"/>
    </inkml:brush>
  </inkml:definitions>
  <inkml:trace contextRef="#ctx0" brushRef="#br0">22 22 7367 0 0,'0'0'568'0'0,"-8"-1"11023"0"0,-5-2-5517 0 0,13 2-6099 0 0,1 0-1 0 0,-1 1 0 0 0,1-1 0 0 0,-1 0 0 0 0,1 0 0 0 0,0 0 1 0 0,-1 0-1 0 0,1 1 0 0 0,0-1 0 0 0,0 0 0 0 0,-1 0 1 0 0,1 1-1 0 0,0-1 0 0 0,0 1 0 0 0,0-1 0 0 0,0 1 0 0 0,0-1 1 0 0,0 1-1 0 0,0 0 0 0 0,0-1 0 0 0,0 1 0 0 0,0 0 0 0 0,0 0 1 0 0,2 0-1 0 0,27-3-578 0 0,-30 3 594 0 0,0 0 0 0 0,0 0 0 0 0,0 0-1 0 0,0 0 1 0 0,0 0 0 0 0,0 0 0 0 0,0 0-1 0 0,0 0 1 0 0,0 1 0 0 0,0-1 0 0 0,0 0 0 0 0,0 0-1 0 0,0 0 1 0 0,0 0 0 0 0,0 0 0 0 0,0 0 0 0 0,0 0-1 0 0,0 0 1 0 0,0 0 0 0 0,0 0 0 0 0,0 0 0 0 0,0 0-1 0 0,0 0 1 0 0,0 0 0 0 0,0 0 0 0 0,0 0 0 0 0,0 0-1 0 0,0 0 1 0 0,0 1 0 0 0,0-1 0 0 0,0 0 0 0 0,0 0-1 0 0,1 0 1 0 0,-1 0 0 0 0,0 0 0 0 0,0 0 0 0 0,0 0-1 0 0,0 0 1 0 0,0 0 0 0 0,0 0 0 0 0,0 0 0 0 0,0 0-1 0 0,0 0 1 0 0,0 0 0 0 0,0 0 0 0 0,0 0 0 0 0,0 0-1 0 0,0 0 1 0 0,0 0 0 0 0,1 0 0 0 0,-1 0-1 0 0,0 0 1 0 0,0 0 0 0 0,-7 3-2114 0 0,2 0-1270 0 0</inkml:trace>
</inkml:ink>
</file>

<file path=ppt/ink/ink8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5.310"/>
    </inkml:context>
    <inkml:brush xml:id="br0">
      <inkml:brushProperty name="width" value="0.025" units="cm"/>
      <inkml:brushProperty name="height" value="0.025" units="cm"/>
      <inkml:brushProperty name="color" value="#FF7C80"/>
    </inkml:brush>
  </inkml:definitions>
  <inkml:trace contextRef="#ctx0" brushRef="#br0">19 14 5959 0 0,'2'-7'14775'0'0,"1"4"-10151"0"0,-2 2-4685 0 0,-1 1 1 0 0,1 0-1 0 0,-1-1 1 0 0,1 1-1 0 0,0 0 1 0 0,-1 0-1 0 0,1-1 1 0 0,0 1-1 0 0,-1 0 1 0 0,1 0-1 0 0,-1 0 1 0 0,1 0-1 0 0,0 0 1 0 0,-1 0-1 0 0,1 0 1 0 0,0 0 0 0 0,-1 0-1 0 0,1 0 1 0 0,0 0-1 0 0,-1 1 1 0 0,1-1-1 0 0,-1 0 1 0 0,1 0-1 0 0,0 0 1 0 0,-1 1-1 0 0,1-1 1 0 0,-1 0-1 0 0,1 1 1 0 0,0 0-1 0 0,-1-1-62 0 0,0 1 167 0 0,0 0-1 0 0,0 0 0 0 0,0 0 0 0 0,0 0 1 0 0,0-1-1 0 0,-1 1 0 0 0,1 0 0 0 0,0 0 1 0 0,-1 0-1 0 0,1-1 0 0 0,0 1 0 0 0,-1 0 1 0 0,1 0-1 0 0,-1-1 0 0 0,0 2 0 0 0,-1-1 102 0 0,0 0-1 0 0,0-1 0 0 0,1 1 0 0 0,-1 0 0 0 0,0-1 0 0 0,0 0 0 0 0,0 1 0 0 0,0-1 1 0 0,0 0-1 0 0,0 0 0 0 0,0 0 0 0 0,-3 0 0 0 0,-5-1-7347 0 0</inkml:trace>
</inkml:ink>
</file>

<file path=ppt/ink/ink8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6.027"/>
    </inkml:context>
    <inkml:brush xml:id="br0">
      <inkml:brushProperty name="width" value="0.025" units="cm"/>
      <inkml:brushProperty name="height" value="0.025" units="cm"/>
      <inkml:brushProperty name="color" value="#FF7C80"/>
    </inkml:brush>
  </inkml:definitions>
  <inkml:trace contextRef="#ctx0" brushRef="#br0">42 90 5063 0 0,'0'0'17227'0'0,"-19"-8"-14755"0"0,18 7-2484 0 0,-1 0-1 0 0,0 0 1 0 0,1 0 0 0 0,0-1 0 0 0,-1 1 0 0 0,1 0-1 0 0,0-1 1 0 0,0 1 0 0 0,-1-1 0 0 0,1 0-1 0 0,0 1 1 0 0,1-1 0 0 0,-1 0 0 0 0,0 1 0 0 0,0-3-1 0 0,-1-3-204 0 0,1 0-1 0 0,1 0 0 0 0,0-13 0 0 0,2 5 1523 0 0</inkml:trace>
</inkml:ink>
</file>

<file path=ppt/ink/ink8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6.740"/>
    </inkml:context>
    <inkml:brush xml:id="br0">
      <inkml:brushProperty name="width" value="0.025" units="cm"/>
      <inkml:brushProperty name="height" value="0.025" units="cm"/>
      <inkml:brushProperty name="color" value="#FF7C80"/>
    </inkml:brush>
  </inkml:definitions>
  <inkml:trace contextRef="#ctx0" brushRef="#br0">1 1 5983 0 0,'0'0'21084'0'0,"11"12"-22856"0"0,-3-6-2224 0 0,-2-3-3888 0 0</inkml:trace>
</inkml:ink>
</file>

<file path=ppt/ink/ink8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3:07.129"/>
    </inkml:context>
    <inkml:brush xml:id="br0">
      <inkml:brushProperty name="width" value="0.025" units="cm"/>
      <inkml:brushProperty name="height" value="0.025" units="cm"/>
      <inkml:brushProperty name="color" value="#FF7C80"/>
    </inkml:brush>
  </inkml:definitions>
  <inkml:trace contextRef="#ctx0" brushRef="#br0">1 1 6447 0 0,'0'0'7560'0'0</inkml:trace>
</inkml:ink>
</file>

<file path=ppt/ink/ink8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3:56:49.069"/>
    </inkml:context>
    <inkml:brush xml:id="br0">
      <inkml:brushProperty name="width" value="0.025" units="cm"/>
      <inkml:brushProperty name="height" value="0.025" units="cm"/>
    </inkml:brush>
  </inkml:definitions>
  <inkml:trace contextRef="#ctx0" brushRef="#br0">526 151 15359 0 0,'0'0'603'0'0,"13"-7"1697"0"0,-13 5-2216 0 0,1 0 1 0 0,-1 0-1 0 0,0 0 1 0 0,0 0-1 0 0,0 0 0 0 0,-1 0 1 0 0,1 0-1 0 0,-1-3 1 0 0,-1-12 144 0 0,3 15-172 0 0,-1 0 0 0 0,0 0 0 0 0,0 1-1 0 0,0-1 1 0 0,0 0 0 0 0,0 0 0 0 0,0 0-1 0 0,-1 1 1 0 0,1-1 0 0 0,-1 0 0 0 0,1 0-1 0 0,-1 1 1 0 0,1-1 0 0 0,-3-2 0 0 0,3 2 7 0 0,0 2 0 0 0,-12-19 1534 0 0,8 16-1452 0 0,-1-1 0 0 0,1 1 0 0 0,-1 1 0 0 0,0-1 1 0 0,0 0-1 0 0,0 1 0 0 0,0 0 0 0 0,0 0 1 0 0,0 1-1 0 0,0 0 0 0 0,-1-1 0 0 0,1 2 1 0 0,-1-1-1 0 0,1 1 0 0 0,0-1 0 0 0,-1 1 1 0 0,1 1-1 0 0,-8 1 0 0 0,5-1-202 0 0,1 1 0 0 0,-1 0 0 0 0,1 0 0 0 0,0 1 0 0 0,0 0 0 0 0,-8 5 0 0 0,12-6 33 0 0,1 0 0 0 0,0 1 0 0 0,-1-1 0 0 0,1 1 0 0 0,0-1 0 0 0,0 1 0 0 0,1 0 0 0 0,-1 0 0 0 0,0 0 0 0 0,1 0-1 0 0,0 0 1 0 0,0 0 0 0 0,0 0 0 0 0,0 0 0 0 0,0 1 0 0 0,0 3 0 0 0,0 6-118 0 0,3-8 20 0 0,-1 16 63 0 0,-1-18 116 0 0,0 0-1 0 0,0-1 1 0 0,-1 1-1 0 0,1 0 0 0 0,-1 0 1 0 0,0-1-1 0 0,0 1 1 0 0,0-1-1 0 0,0 1 1 0 0,0-1-1 0 0,-1 1 1 0 0,1-1-1 0 0,-1 0 1 0 0,1 1-1 0 0,-1-1 1 0 0,0 0-1 0 0,0 0 1 0 0,0 0-1 0 0,0-1 0 0 0,0 1 1 0 0,-1 0-1 0 0,-3 2 1 0 0,-1 0-4 0 0,2 0-60 0 0,1-2-13 0 0,1 1-1 0 0,0-1 1 0 0,0 1 0 0 0,-1 0-1 0 0,2-1 1 0 0,-1 1-1 0 0,0 1 1 0 0,1-1-1 0 0,-1 0 1 0 0,1 1 0 0 0,0-1-1 0 0,0 1 1 0 0,0-1-1 0 0,0 1 1 0 0,1 0 0 0 0,-2 7-1 0 0,2-7-40 0 0,0 1-1 0 0,0-1 0 0 0,1 1 1 0 0,-1-1-1 0 0,1 0 0 0 0,0 1 1 0 0,1-1-1 0 0,-1 1 1 0 0,1-1-1 0 0,0 1 0 0 0,1 4 1 0 0,2 7-8 0 0,-3-14 46 0 0,2 21-9 0 0,-2-21 31 0 0,-1 0 0 0 0,0 0 0 0 0,-3 27 64 0 0,2-26-59 0 0,1-1 33 0 0,-1 1 0 0 0,1 0 0 0 0,-1-1 0 0 0,0 1 1 0 0,1-1-1 0 0,-1 1 0 0 0,-1-1 0 0 0,1 0 0 0 0,0 1 0 0 0,-1-1 1 0 0,1 0-1 0 0,-1 0 0 0 0,1 0 0 0 0,-1 0 0 0 0,0 0 0 0 0,-4 3 0 0 0,0 0 163 0 0,0 1-1 0 0,-13 7 1 0 0,14-10-192 0 0,1 0-1 0 0,-1 0 1 0 0,1 0-1 0 0,0 1 1 0 0,-8 8 0 0 0,10-10-35 0 0,0 1-18 0 0,0-1 0 0 0,0 1 0 0 0,1 0 0 0 0,-1-1 0 0 0,1 1 0 0 0,-1 0 0 0 0,1 0-1 0 0,0 0 1 0 0,0 0 0 0 0,0 0 0 0 0,0 5 0 0 0,-5 49-228 0 0,6-52 274 0 0,-1 0 0 0 0,0 0 1 0 0,0-1-1 0 0,0 1 0 0 0,-1 0 0 0 0,1-1 0 0 0,-1 1 1 0 0,-5 6-1 0 0,-2 9-27 0 0,6-13-87 0 0,1 0-1 0 0,0-1 1 0 0,0 1 0 0 0,0 0 0 0 0,1 0-1 0 0,0 0 1 0 0,1 0 0 0 0,-1 1 0 0 0,2-1 0 0 0,-1 0-1 0 0,3 13 1 0 0,-3-18 127 0 0,0 1 1 0 0,0-1-1 0 0,0 1 0 0 0,0 0 0 0 0,0-1 0 0 0,0 1 1 0 0,-1-1-1 0 0,1 1 0 0 0,-1 0 0 0 0,0-1 0 0 0,0 0 1 0 0,0 1-1 0 0,0-1 0 0 0,0 1 0 0 0,-2 1 0 0 0,0 0 105 0 0,0 1-1 0 0,-1-2 0 0 0,1 1 0 0 0,-1 0 1 0 0,0-1-1 0 0,0 0 0 0 0,-5 4 0 0 0,5-4-152 0 0,0 0-1 0 0,1 1 0 0 0,-1 0 0 0 0,1-1 0 0 0,0 1 0 0 0,0 1 0 0 0,1-1 1 0 0,-1 0-1 0 0,1 1 0 0 0,0-1 0 0 0,0 1 0 0 0,0 0 0 0 0,1-1 0 0 0,0 1 0 0 0,-1 5 1 0 0,-4 10-39 0 0,5-15 33 0 0,-1 1-1 0 0,1 0 1 0 0,0-1 0 0 0,1 1 0 0 0,-1 0-1 0 0,1 0 1 0 0,1-1 0 0 0,-1 1-1 0 0,1 0 1 0 0,0 0 0 0 0,2 6-1 0 0,-3-12 40 0 0,1 7-99 0 0,1 0 0 0 0,1 0 0 0 0,4 9 0 0 0,-5-11 22 0 0,1 0 0 0 0,-1 1 0 0 0,0-1 0 0 0,0 1 0 0 0,-1-1 0 0 0,0 1 0 0 0,0-1 0 0 0,0 1 0 0 0,-1 0 0 0 0,1-1 0 0 0,-2 10 0 0 0,-6 25 397 0 0,7-40-384 0 0,0 1-97 0 0,0 0 81 0 0,0-1 58 0 0,0 1-1 0 0,0-1 1 0 0,0 0 0 0 0,0 1 0 0 0,0-1-1 0 0,0 1 1 0 0,1-1 0 0 0,-1 0 0 0 0,0 1 0 0 0,0-1-1 0 0,0 0 1 0 0,1 1 0 0 0,-1-1 0 0 0,0 0-1 0 0,0 1 1 0 0,1-1 0 0 0,-1 0 0 0 0,0 1 0 0 0,0-1-1 0 0,1 0 1 0 0,-1 0 0 0 0,0 1 0 0 0,1-1-1 0 0,-1 0 1 0 0,1 0 0 0 0,-1 0 0 0 0,0 0-1 0 0,1 1 1 0 0,-1-1 0 0 0,1 0 0 0 0,25 14-72 0 0,-24-13 94 0 0,-1 1 0 0 0,2 1 52 0 0,-1 0 0 0 0,0 1-1 0 0,0-1 1 0 0,-1 1 0 0 0,1-1-1 0 0,-1 1 1 0 0,0 0 0 0 0,0 0-1 0 0,0 0 1 0 0,0 0 0 0 0,-1 0-1 0 0,1 4 1 0 0,-1 7 144 0 0,0-9-188 0 0,0 0 0 0 0,0-1 0 0 0,0 1-1 0 0,1 0 1 0 0,0-1 0 0 0,0 1 0 0 0,0 0 0 0 0,4 9 0 0 0,-4-14-38 0 0,0 0-1 0 0,-1-1 1 0 0,1 1 0 0 0,0 0-1 0 0,-1 0 1 0 0,1 0 0 0 0,0 0-1 0 0,0-1 1 0 0,0 1 0 0 0,0 0 0 0 0,0-1-1 0 0,0 1 1 0 0,0-1 0 0 0,0 1-1 0 0,0-1 1 0 0,0 1 0 0 0,0-1 0 0 0,0 0-1 0 0,0 0 1 0 0,0 1 0 0 0,0-1-1 0 0,2 0 1 0 0,1 0 27 0 0,-1 1-1 0 0,1 0 0 0 0,-1 0 1 0 0,1 0-1 0 0,-1 0 1 0 0,0 0-1 0 0,1 1 1 0 0,-1-1-1 0 0,0 1 0 0 0,3 2 1 0 0,-5-2 46 0 0,1-1-22 0 0,-1 0 5 0 0,0 0 1 0 0,0 1-1 0 0,0-1 1 0 0,0 0-1 0 0,0 1 1 0 0,0-1-1 0 0,0 1 0 0 0,0 0 1 0 0,-1-1-1 0 0,1 1 1 0 0,0-1-1 0 0,-1 1 1 0 0,0 0-1 0 0,1 0 1 0 0,-1-1-1 0 0,0 1 0 0 0,0 2 1 0 0,0-1 28 0 0,1 3-41 0 0,0 1-23 0 0,1 1 1 0 0,-1-1-1 0 0,1 0 1 0 0,0 0 0 0 0,1 1-1 0 0,0-1 1 0 0,3 6-1 0 0,-3-9-47 0 0,-1-1 0 0 0,1 0 0 0 0,0 0 0 0 0,0 0 0 0 0,0 0 0 0 0,0-1 0 0 0,0 1 0 0 0,1-1 0 0 0,-1 0 0 0 0,8 4 0 0 0,-6-5 7 0 0,27 10 22 0 0,-29-10 28 0 0,0 1-1 0 0,-1-1 0 0 0,1 1 1 0 0,-1-1-1 0 0,1 1 0 0 0,-1 0 1 0 0,1 0-1 0 0,-1 0 0 0 0,0 0 1 0 0,0 1-1 0 0,2 3 0 0 0,2 2 16 0 0,0 1 0 0 0,1-1 0 0 0,12 13 0 0 0,-15-18-62 0 0,-1-1 0 0 0,0 1 0 0 0,1 0-1 0 0,-1-1 1 0 0,1 0 0 0 0,0 0 0 0 0,-1 0 0 0 0,1-1 0 0 0,0 1-1 0 0,5 0 1 0 0,-7-1 21 0 0,0 0-1 0 0,1-1 1 0 0,-1 0 0 0 0,1 1-1 0 0,-1-1 1 0 0,1 0-1 0 0,-1 0 1 0 0,1-1 0 0 0,-1 1-1 0 0,0 0 1 0 0,1-1-1 0 0,-1 1 1 0 0,1-1 0 0 0,-1 0-1 0 0,0 0 1 0 0,0 0-1 0 0,1 0 1 0 0,-1 0 0 0 0,2-2-1 0 0,-2 1 26 0 0,-2 1 0 0 0,1 0 0 0 0,-1 1 0 0 0,0-1 0 0 0,1 0 0 0 0,0 1 0 0 0,-1-1 0 0 0,1 1 0 0 0,-1-1 0 0 0,1 1 0 0 0,-1-1 0 0 0,1 1 0 0 0,0-1 0 0 0,0 1 0 0 0,-1 0 0 0 0,1-1 0 0 0,1 1 0 0 0,-1-1 12 0 0,-1 1 50 0 0,1 0 3 0 0,0 0-52 0 0,1-1-13 0 0,0 2 0 0 0,1 0 0 0 0,1 0 0 0 0,0 0 0 0 0,0 0 0 0 0,-1 1-1 0 0,1 0 1 0 0,-1-1 0 0 0,1 1 0 0 0,-1 1 0 0 0,5 3 0 0 0,5 3 65 0 0,-12-8-81 0 0,1-1 1 0 0,-1 1-1 0 0,1 0 0 0 0,-1 0 1 0 0,1-1-1 0 0,-1 1 0 0 0,1-1 1 0 0,0 1-1 0 0,-1-1 0 0 0,1 0 1 0 0,0 0-1 0 0,2 1 0 0 0,-1-2-13 0 0,1 0 0 0 0,-1 0 0 0 0,0 0 0 0 0,1-1-1 0 0,-1 1 1 0 0,5-4 0 0 0,1-2 6 0 0,-7 5 18 0 0,0 0 1 0 0,0 0-1 0 0,1 1 1 0 0,-1-1-1 0 0,0 1 1 0 0,1-1-1 0 0,-1 1 1 0 0,4-1-1 0 0,-5 1 6 0 0,1 0 0 0 0,-1 1-1 0 0,1-1 1 0 0,-1 1 0 0 0,1 0-1 0 0,-1 0 1 0 0,1 0 0 0 0,-1-1-1 0 0,1 1 1 0 0,0 1 0 0 0,-1-1 0 0 0,1 0-1 0 0,-1 0 1 0 0,1 0 0 0 0,-1 1-1 0 0,1-1 1 0 0,-1 1 0 0 0,1-1-1 0 0,-1 1 1 0 0,0 0 0 0 0,1 0-1 0 0,-1-1 1 0 0,3 3 0 0 0,0 0 58 0 0,15 9 179 0 0,-17-10-249 0 0,0-1 1 0 0,0 1 0 0 0,0-1-1 0 0,0 1 1 0 0,1-1 0 0 0,-1 0-1 0 0,0 0 1 0 0,1 1 0 0 0,-1-2-1 0 0,1 1 1 0 0,-1 0-1 0 0,1 0 1 0 0,-1-1 0 0 0,1 0-1 0 0,-1 1 1 0 0,1-1 0 0 0,0 0-1 0 0,-1 0 1 0 0,1 0 0 0 0,3-1-1 0 0,-4 0 9 0 0,1 1 0 0 0,-1-1 0 0 0,0 1 0 0 0,0-1 0 0 0,0 0 0 0 0,-1 0 0 0 0,1 0 0 0 0,0 0 0 0 0,0 0 1 0 0,0 0-1 0 0,-1-1 0 0 0,1 1 0 0 0,-1-1 0 0 0,1 1 0 0 0,-1-1 0 0 0,1 1 0 0 0,-1-1 0 0 0,0 0 0 0 0,0 0 0 0 0,0 1 0 0 0,0-1 0 0 0,0 0 0 0 0,0 0 0 0 0,0 0 0 0 0,0-4 0 0 0,7-12-11 0 0,0-3 80 0 0,-7 18-54 0 0,0-1-1 0 0,0 1 1 0 0,1 0-1 0 0,-1-1 1 0 0,1 1-1 0 0,-1 0 1 0 0,1 0-1 0 0,0 0 1 0 0,4-4-1 0 0,-5 6-12 0 0,0 1-4 0 0,-1-1 0 0 0,1 0-1 0 0,0 1 1 0 0,0-1 0 0 0,-1 1 0 0 0,1-1-1 0 0,0 1 1 0 0,0 0 0 0 0,0-1-1 0 0,0 1 1 0 0,0 0 0 0 0,0 0 0 0 0,0-1-1 0 0,-1 1 1 0 0,1 0 0 0 0,2 0 0 0 0,0 0-7 0 0,1 0 0 0 0,-1-1 1 0 0,0 1-1 0 0,0-1 1 0 0,6-2-1 0 0,-7 3 11 0 0,0-2-4 0 0,0 1 0 0 0,0 0-1 0 0,-1-1 1 0 0,1 1 0 0 0,0-1 0 0 0,0 1-1 0 0,-1-1 1 0 0,1 0 0 0 0,-1 0-1 0 0,0 0 1 0 0,1 0 0 0 0,-1 0 0 0 0,0 0-1 0 0,0 0 1 0 0,0 0 0 0 0,0-2 0 0 0,4-7-12 0 0,-1 3 17 0 0,-2 4 0 0 0,1-1 0 0 0,0 0 0 0 0,0 1-1 0 0,0-1 1 0 0,1 1 0 0 0,-1 0 0 0 0,1 0 0 0 0,0 0-1 0 0,0 1 1 0 0,1 0 0 0 0,8-6 0 0 0,-13 8 54 0 0,10 0 71 0 0,-8 1-100 0 0,1 1 0 0 0,-1-1 0 0 0,1 1 0 0 0,0-1 0 0 0,-1 1 0 0 0,1 0 0 0 0,-1 0 0 0 0,0 0-1 0 0,1 0 1 0 0,-1 0 0 0 0,0 0 0 0 0,1 1 0 0 0,-1-1 0 0 0,3 4 0 0 0,8 4 65 0 0,31 20-155 0 0,-42-28 64 0 0,0 0 4 0 0,1 0-1 0 0,-1 0 1 0 0,1 0-1 0 0,-1 0 1 0 0,1-1 0 0 0,0 1-1 0 0,-1-1 1 0 0,1 0-1 0 0,0 0 1 0 0,-1 0-1 0 0,1 0 1 0 0,0 0-1 0 0,-1 0 1 0 0,1-1 0 0 0,0 1-1 0 0,-1-1 1 0 0,4-1-1 0 0,20-12 281 0 0,-20 10-266 0 0,-1 1 0 0 0,1 0 0 0 0,-1 0 0 0 0,1 1 0 0 0,8-3 0 0 0,-8 3 6 0 0,-5 2 1 0 0,-1-1 1 0 0,1 1 0 0 0,-1 0 0 0 0,1 0-1 0 0,-1 0 1 0 0,1-1 0 0 0,-1 1-1 0 0,1 0 1 0 0,-1 0 0 0 0,1 0 0 0 0,-1 0-1 0 0,1 0 1 0 0,0 0 0 0 0,-1 0-1 0 0,1 0 1 0 0,-1 0 0 0 0,1 0 0 0 0,-1 0-1 0 0,1 0 1 0 0,-1 0 0 0 0,1 0-1 0 0,-1 1 1 0 0,1-1 0 0 0,-1 0 0 0 0,1 0-1 0 0,-1 1 1 0 0,1-1 0 0 0,0 1-1 0 0,24 12 342 0 0,-24-12-367 0 0,1-1 0 0 0,0 1 0 0 0,3 0 23 0 0,-1 1 0 0 0,1-1 0 0 0,0-1 0 0 0,0 1 0 0 0,-1-1 0 0 0,1 0 0 0 0,0 0 0 0 0,0 0 0 0 0,0 0 0 0 0,9-3 0 0 0,-10 2-20 0 0,7-2 107 0 0,-4 0-46 0 0,0 1 1 0 0,0 1-1 0 0,0-1 0 0 0,1 1 1 0 0,8-1-1 0 0,-10 1 3 0 0,-5 1-46 0 0,0 0-1 0 0,1 0 0 0 0,-1 0 0 0 0,0 0 1 0 0,1 0-1 0 0,-1 0 0 0 0,0 0 0 0 0,1 0 0 0 0,-1 0 1 0 0,0 1-1 0 0,1-1 0 0 0,-1 1 0 0 0,0-1 1 0 0,0 1-1 0 0,1-1 0 0 0,-1 1 0 0 0,0 0 1 0 0,0-1-1 0 0,2 2 0 0 0,-1 0-9 0 0,-1-1 42 0 0,2 1-22 0 0,-1 0 0 0 0,0 0 0 0 0,0 0-1 0 0,0 0 1 0 0,0 1 0 0 0,0-1 0 0 0,-1 1 0 0 0,1-1 0 0 0,-1 1 0 0 0,3 4-1 0 0,-3-4-44 0 0,0 0-1 0 0,0-1 1 0 0,1 1-1 0 0,-1-1 0 0 0,1 0 1 0 0,-1 1-1 0 0,1-1 1 0 0,0 0-1 0 0,0 0 0 0 0,0 0 1 0 0,3 2-1 0 0,-2-2-6 0 0,0-1-1 0 0,0 1 1 0 0,0-1 0 0 0,0 0-1 0 0,0 0 1 0 0,0 0 0 0 0,1 0-1 0 0,3 0 1 0 0,11 4-47 0 0,-12-3 89 0 0,0 1-1 0 0,0 0 1 0 0,-1 0-1 0 0,1 1 1 0 0,-1 0-1 0 0,0 0 1 0 0,0 0-1 0 0,0 0 1 0 0,-1 1-1 0 0,1 0 1 0 0,-1 0-1 0 0,0 0 1 0 0,-1 0-1 0 0,1 1 1 0 0,4 10-1 0 0,-4-8-19 0 0,1 0 0 0 0,0-1 0 0 0,1 1-1 0 0,9 10 1 0 0,-12-16-32 0 0,-1 0 1 0 0,1-1-1 0 0,-1 0 0 0 0,1 0 1 0 0,-1 0-1 0 0,1 0 0 0 0,0 0 1 0 0,0 0-1 0 0,-1 0 0 0 0,5-1 1 0 0,-4 1 19 0 0,-1-1 11 0 0,0 0-20 0 0,1 0-1 0 0,0 0 0 0 0,0 0 1 0 0,-1 0-1 0 0,1 0 0 0 0,0-1 1 0 0,-1 1-1 0 0,1-1 1 0 0,0 0-1 0 0,2-1 0 0 0,16-4-88 0 0,1 6 173 0 0,-14 3-66 0 0,-6-2-10 0 0,1-1-1 0 0,-1 1 0 0 0,0 0 0 0 0,1-1 0 0 0,-1 0 0 0 0,1 1 0 0 0,-1-1 1 0 0,0 0-1 0 0,1 0 0 0 0,-1 0 0 0 0,1-1 0 0 0,-1 1 0 0 0,0-1 0 0 0,1 1 0 0 0,-1-1 1 0 0,0 0-1 0 0,5-1 0 0 0,-5 0-8 0 0,1 1 1 0 0,-1 0 0 0 0,1-1-1 0 0,-1 0 1 0 0,0 1 0 0 0,0-1-1 0 0,1 0 1 0 0,-1 0 0 0 0,0-1-1 0 0,-1 1 1 0 0,1 0-1 0 0,0 0 1 0 0,-1-1 0 0 0,1 1-1 0 0,1-5 1 0 0,0 1 22 0 0,0 1 1 0 0,0 0 0 0 0,1 0-1 0 0,-1 0 1 0 0,6-5-1 0 0,-2 4-2 0 0,0-1 0 0 0,0 1 0 0 0,0 1 0 0 0,1-1 0 0 0,14-6 0 0 0,-16 8 0 0 0,-4 3 0 0 0,0 0 0 0 0,0 0 0 0 0,0 0 0 0 0,0 0 0 0 0,25-12 0 0 0,-8 3 27 0 0,-18 10-25 0 0,0-1 0 0 0,0 1-1 0 0,0 0 1 0 0,1-1 0 0 0,-1 1-1 0 0,-1-1 1 0 0,1 0 0 0 0,0 1-1 0 0,0-1 1 0 0,0 0 0 0 0,0 0-1 0 0,0 1 1 0 0,-1-1 0 0 0,1 0-1 0 0,0 0 1 0 0,-1 0 0 0 0,1 0-1 0 0,0 0 1 0 0,-1 0 0 0 0,1 0-1 0 0,0-2 1 0 0,-1 1 9 0 0,1 1 4 0 0,-1 0 1 0 0,1 0 0 0 0,-1-1-1 0 0,0 1 1 0 0,1 0-1 0 0,-1 0 1 0 0,0-1-1 0 0,0 1 1 0 0,0 0 0 0 0,0-1-1 0 0,0 1 1 0 0,0 0-1 0 0,0-1 1 0 0,0 1 0 0 0,-1 0-1 0 0,0-3 1 0 0,0-1 36 0 0,0 2-67 0 0,1-1 0 0 0,0 1 0 0 0,0 0 0 0 0,0 0 0 0 0,0 0 0 0 0,1 0 0 0 0,-1 0 0 0 0,1 0 0 0 0,0 0 0 0 0,0 1 0 0 0,2-5 0 0 0,-1 3-1 0 0,0 1-1 0 0,0 0 1 0 0,1 0 0 0 0,-1 0-1 0 0,1 0 1 0 0,0 1 0 0 0,0-1-1 0 0,0 1 1 0 0,0-1 0 0 0,6-2-1 0 0,-3 0 17 0 0,0 1 0 0 0,-1-2 0 0 0,0 1 0 0 0,0-1 0 0 0,0 1 0 0 0,0-1 0 0 0,6-12 0 0 0,-7 10 31 0 0,-1 0 0 0 0,0 0 0 0 0,0 0 0 0 0,0 0 0 0 0,2-15 0 0 0,-3 13 2 0 0,0 1 0 0 0,0 0 0 0 0,1 0 0 0 0,0 0 0 0 0,8-15 0 0 0,-6 19-38 0 0,-1 0 1 0 0,0-1-1 0 0,1 1 0 0 0,0 1 1 0 0,0-1-1 0 0,1 1 1 0 0,8-6-1 0 0,-7 5-2 0 0,0 0 1 0 0,0 0-1 0 0,12-13 0 0 0,-16 14 11 0 0,2-2 27 0 0,0 1 1 0 0,-1-1-1 0 0,1 0 0 0 0,-1 0 0 0 0,-1 0 0 0 0,1 0 1 0 0,-1-1-1 0 0,0 0 0 0 0,2-7 0 0 0,-6 8 127 0 0,1-1-1 0 0,-1 1 1 0 0,0-1-1 0 0,0 1 1 0 0,0-1-1 0 0,-1 1 1 0 0,-4-10 0 0 0,1 2 1 0 0,-5-16-146 0 0,6 20-5 0 0,1 1 1 0 0,0-1-1 0 0,0 0 1 0 0,1 1-1 0 0,0-1 0 0 0,1-1 1 0 0,-1-14-1 0 0,12-30-8 0 0,-1 15 0 0 0,-9 37 61 0 0,0 0 0 0 0,0 0 0 0 0,0 0 1 0 0,-1 0-1 0 0,1-1 0 0 0,-1 1 0 0 0,1 0 0 0 0,-1 0 0 0 0,0 0 0 0 0,0 0 0 0 0,-3-5 0 0 0,4 8 46 0 0,-12-18 1101 0 0,7 11-1322 0 0,-1 1 1 0 0,-12-11-1 0 0,2 3-17 0 0,13 10 114 0 0,0 0-1 0 0,1 0 1 0 0,-1 0 0 0 0,1-1 0 0 0,0 1-1 0 0,0 0 1 0 0,0-1 0 0 0,1 0-1 0 0,0 1 1 0 0,0-1 0 0 0,0 0-1 0 0,0 0 1 0 0,1-9 0 0 0,-6-23 411 0 0,3 25-407 0 0,3 8 50 0 0,-1 1 1 0 0,0-1-1 0 0,0 1 0 0 0,0-1 1 0 0,0 1-1 0 0,-1-1 0 0 0,0 1 1 0 0,1 0-1 0 0,-1-1 0 0 0,0 1 0 0 0,-1 0 1 0 0,1 0-1 0 0,-4-4 0 0 0,3 6-67 0 0,1-1 0 0 0,1 0 0 0 0,-1 0 0 0 0,0 0 0 0 0,0 0 0 0 0,1 0 0 0 0,-1 0 0 0 0,1-1 0 0 0,0 1 0 0 0,0 0 0 0 0,-1-1 0 0 0,2 1 0 0 0,-1-1 0 0 0,0 1 0 0 0,0-1-1 0 0,1 0 1 0 0,-1 1 0 0 0,1-1 0 0 0,0 0 0 0 0,0 1 0 0 0,0-6 0 0 0,1-3 23 0 0,0 2-4 0 0,0 0-1 0 0,-1 0 0 0 0,-1-9 1 0 0,-1 14 35 0 0,1 1 1 0 0,0 0 0 0 0,-1 0-1 0 0,1 0 1 0 0,-1 0-1 0 0,0 0 1 0 0,0 0 0 0 0,0 0-1 0 0,0 1 1 0 0,-4-4-1 0 0,-25-23 231 0 0,29 27-280 0 0,-1 0 0 0 0,1-1 0 0 0,0 1 0 0 0,0-1 0 0 0,1 1 0 0 0,-1-1 0 0 0,0 0 0 0 0,1 0 0 0 0,0 1 1 0 0,0-1-1 0 0,-1 0 0 0 0,2 0 0 0 0,-1 0 0 0 0,-1-6 0 0 0,2 5-5 0 0,-1 0 1 0 0,0 1-1 0 0,0-1 0 0 0,0 1 1 0 0,-3-6-1 0 0,-4-5 68 0 0,7 11-22 0 0,0 0 0 0 0,-1 0 1 0 0,1 0-1 0 0,-1 1 0 0 0,0-1 0 0 0,0 0 0 0 0,0 1 1 0 0,0 0-1 0 0,-5-5 0 0 0,-31-12-424 0 0,36 18 344 0 0,-1-1 50 0 0,1 0 0 0 0,-1-1 0 0 0,0 0-1 0 0,1 1 1 0 0,0-1 0 0 0,0 0 0 0 0,0 0 0 0 0,0-1-1 0 0,0 1 1 0 0,-2-5 0 0 0,3 5 27 0 0,-1-1-1 0 0,0 1 1 0 0,0-1 0 0 0,0 1-1 0 0,-3-4 1 0 0,1 3-25 0 0,2 1 54 0 0,0 1 0 0 0,0 0 0 0 0,0 0 0 0 0,0 0 0 0 0,0 0 0 0 0,-1 0-1 0 0,1 0 1 0 0,-1 1 0 0 0,0-1 0 0 0,1 1 0 0 0,-6-2 0 0 0,8 2-35 0 0,-2 0 5 0 0,-1 1 0 0 0,1-1-1 0 0,0 0 1 0 0,0 0 0 0 0,-1 1 0 0 0,1-1 0 0 0,0 1-1 0 0,-1 0 1 0 0,1 0 0 0 0,0 0 0 0 0,-1 0 0 0 0,1 0 0 0 0,0 0-1 0 0,-1 1 1 0 0,1-1 0 0 0,-3 2 0 0 0,2-2 5 0 0,-1 0 0 0 0,1-1 0 0 0,0 1 1 0 0,-1-1-1 0 0,1 1 0 0 0,-1-1 0 0 0,1 0 0 0 0,0 0 1 0 0,-1 0-1 0 0,-2-3 0 0 0,-2 1 7 0 0,-1 0-31 0 0,0 0 0 0 0,0 0-1 0 0,0 1 1 0 0,-1 0 0 0 0,1 1 0 0 0,-10-1-1 0 0,14 3 4 0 0,1-1-1 0 0,-1 1 0 0 0,0-1 0 0 0,1 1 1 0 0,-1 1-1 0 0,0-1 0 0 0,1 0 0 0 0,0 1 1 0 0,-1 0-1 0 0,1 0 0 0 0,0 1 0 0 0,0-1 1 0 0,-7 6-1 0 0,6-4-21 0 0,2-2-16 0 0,0 1 0 0 0,0-1-1 0 0,0 1 1 0 0,1 0 0 0 0,-1 0-1 0 0,1 0 1 0 0,-1 0 0 0 0,1 1 0 0 0,0-1-1 0 0,-2 6 1 0 0,3-8 41 0 0,0 0-12 0 0,1 0 0 0 0,-1-1 0 0 0,1 1 0 0 0,0 0 0 0 0,-1 0 0 0 0,1-1 0 0 0,0 1 0 0 0,-1 0 0 0 0,1 0 0 0 0,0-1 0 0 0,0 1 0 0 0,0 0 0 0 0,0 0 0 0 0,0-1 0 0 0,0 3 0 0 0,-1 27-151 0 0,1-28 153 0 0,0 0 11 0 0,0 0 0 0 0,1 11 0 0 0,-1-11 0 0 0,0-1 0 0 0,0 1 0 0 0,-1-1 0 0 0,1 1 0 0 0,0-1 0 0 0,0 1 0 0 0,-1-1 0 0 0,1 1 0 0 0,-1-1 0 0 0,1 1 0 0 0,-1-1 0 0 0,-1 2 0 0 0,2-2 0 0 0,-1 0 11 0 0,-3 7 97 0 0,-1-1-1 0 0,0 1 1 0 0,-9 9 0 0 0,9-10-139 0 0,-1 0-1 0 0,-7 13 1 0 0,11-18 3 0 0,1 0-1 0 0,0 0 0 0 0,-1 1 1 0 0,1-1-1 0 0,0 0 1 0 0,0 0-1 0 0,1 0 1 0 0,-1 1-1 0 0,0-1 1 0 0,1 0-1 0 0,-1 1 1 0 0,1-1-1 0 0,0 1 1 0 0,0-1-1 0 0,0 0 1 0 0,0 1-1 0 0,1 3 1 0 0,1 3-65 0 0,-1-6 101 0 0,0 1 0 0 0,0-1 0 0 0,0 1 0 0 0,-1-1 0 0 0,0 1 0 0 0,0-1 0 0 0,0 1 0 0 0,0 3-1 0 0,0-5 15 0 0,-1 3 20 0 0,-1-1 0 0 0,1 0 0 0 0,-1 1 0 0 0,0-1 0 0 0,0 0 0 0 0,-1 0 0 0 0,1 0 0 0 0,-4 3 0 0 0,-5 10 14 0 0,-31 46-45 0 0,37-55-35 0 0,2-5-13 0 0,1 1 0 0 0,-1 0 1 0 0,1 0-1 0 0,0 1 0 0 0,0-1 0 0 0,0 0 1 0 0,0 1-1 0 0,-1 8 0 0 0,3-6-9 0 0,0-1 0 0 0,0 1-1 0 0,1 0 1 0 0,2 10-1 0 0,-2-14 61 0 0,0 0 1 0 0,0 0-1 0 0,-1 1 0 0 0,1-1 1 0 0,-1 1-1 0 0,0-1 0 0 0,0 0 0 0 0,0 1 1 0 0,0-1-1 0 0,-1 1 0 0 0,1-1 1 0 0,-1 0-1 0 0,0 1 0 0 0,0-1 1 0 0,0 0-1 0 0,-2 4 0 0 0,-1 0-40 0 0,0 0-1 0 0,0-1 1 0 0,1 1 0 0 0,0 1-1 0 0,0-1 1 0 0,1 0 0 0 0,0 1-1 0 0,-2 12 1 0 0,3-15 13 0 0,1 1 0 0 0,-1-1 0 0 0,2 11 0 0 0,-1-12-16 0 0,1 0-1 0 0,-1 0 1 0 0,0 0 0 0 0,-1 0-1 0 0,1 0 1 0 0,-1-1-1 0 0,-1 6 1 0 0,2-7 54 0 0,-1 0-1 0 0,0 0 0 0 0,0 0 1 0 0,1 0-1 0 0,-1-1 1 0 0,0 1-1 0 0,-1 0 1 0 0,1-1-1 0 0,0 1 0 0 0,0-1 1 0 0,-1 1-1 0 0,1-1 1 0 0,-1 0-1 0 0,1 1 1 0 0,-1-1-1 0 0,-3 2 1 0 0,1-1-29 0 0,1 1 1 0 0,-1 0-1 0 0,1 0 1 0 0,-6 5 0 0 0,9-8-23 0 0,0 0 1 0 0,-1 1-1 0 0,1-1 0 0 0,0 0 1 0 0,-1 1-1 0 0,1-1 1 0 0,0 0-1 0 0,0 0 0 0 0,-1 1 1 0 0,1-1-1 0 0,0 0 1 0 0,0 1-1 0 0,-1-1 0 0 0,1 1 1 0 0,0-1-1 0 0,0 0 1 0 0,0 1-1 0 0,0-1 1 0 0,0 0-1 0 0,0 1 0 0 0,-1-1 1 0 0,1 1-1 0 0,0-1 1 0 0,0 1-1 0 0,-1 15-110 0 0,0-14 229 0 0,0 1-40 0 0,-1 0 0 0 0,0 0 0 0 0,0 0 0 0 0,0-1 0 0 0,0 1 0 0 0,-3 3 0 0 0,-11 14-136 0 0,-4 10 11 0 0,21-29 72 0 0,-1 0-3 0 0,-7 9-5 0 0,6-9 31 0 0,0 0 36 0 0,0 0 6 0 0,0 1-19 0 0,0-1 0 0 0,0 0 1 0 0,0 0-1 0 0,0 0 0 0 0,-1 0 0 0 0,1 0 0 0 0,0 0 0 0 0,0 0 0 0 0,-3 1 1 0 0,-10 6 222 0 0,14-8-136 0 0,0 0-66 0 0,-1 0 10 0 0,1 1-10 0 0,-2-1-42 0 0,1 0 34 0 0,-1 0-5 0 0,0 0-43 0 0,1-1-11 0 0,0 1 11 0 0,0-1 42 0 0,0 1 0 0 0,-5-3 5 0 0,0 1-1 0 0,0 0 0 0 0,0 0 1 0 0,0 0-1 0 0,-8 0 0 0 0,8 1-48 0 0,0 0-1 0 0,0 1 0 0 0,0 0 1 0 0,0 1-1 0 0,0-1 0 0 0,0 1 1 0 0,-9 3-1 0 0,-19 13-8 0 0,27-13 0 0 0,1-1 0 0 0,-1 0 0 0 0,0 0 0 0 0,-12 4 0 0 0,16-6 1 0 0,1-1-1 0 0,0 1 0 0 0,0-1 1 0 0,0 0-1 0 0,-1 1 1 0 0,1-1-1 0 0,0 0 1 0 0,0 0-1 0 0,-1-1 1 0 0,1 1-1 0 0,0 0 1 0 0,0-1-1 0 0,-1 1 1 0 0,-1-2-1 0 0,-1 0-11 0 0,1-1-1 0 0,-1 1 1 0 0,1-1 0 0 0,-6-5 0 0 0,1 1-68 0 0,4 4 101 0 0,-1 0 1 0 0,1 0-1 0 0,-1 1 1 0 0,0-1-1 0 0,0 1 0 0 0,0 0 1 0 0,0 1-1 0 0,0 0 0 0 0,0 0 1 0 0,0 0-1 0 0,0 0 1 0 0,-10 1-1 0 0,-29-4 79 0 0,43 3-116 0 0,0 1 0 0 0,1 0 0 0 0,-1-1 0 0 0,0 1 0 0 0,1-1 0 0 0,-1 0 0 0 0,0 0 0 0 0,1 1 0 0 0,-1-1 0 0 0,1 0 0 0 0,-1 0 0 0 0,1 0 0 0 0,0-1 0 0 0,0 1 0 0 0,-1 0 0 0 0,1 0 0 0 0,-2-3 0 0 0,2 0-67 0 0,-1 1 1 0 0,0-1 0 0 0,1 0-1 0 0,0 1 1 0 0,-2-9-1 0 0,-5-16-143 0 0,-4-7 225 0 0,10 28 0 0 0,0 0 0 0 0,-1 0 0 0 0,-6-13 0 0 0,2 10 70 0 0,0 0 0 0 0,-15-15 0 0 0,14 16-80 0 0,0 0 0 0 0,-13-19 0 0 0,19 23-181 0 0,0 1 0 0 0,0-1 0 0 0,1 0 0 0 0,-1 0 0 0 0,1 0 0 0 0,0 0 0 0 0,0 0 0 0 0,1 0 0 0 0,0-1 0 0 0,-1 1 0 0 0,2 0 0 0 0,0-10 0 0 0,0 7-34 0 0,-1 1 248 0 0,1 1 0 0 0,-2-1 0 0 0,1 1 0 0 0,-1-1-1 0 0,0 1 1 0 0,0 0 0 0 0,0-1 0 0 0,-1 1 0 0 0,0 0 0 0 0,-1 0 0 0 0,1 0-1 0 0,-1 0 1 0 0,-6-8 0 0 0,-22-34 105 0 0,29 43-258 0 0,0 0 0 0 0,1 0 0 0 0,0-1 0 0 0,-1 1 0 0 0,2 0 1 0 0,-1-1-1 0 0,1 0 0 0 0,-1 1 0 0 0,1-1 0 0 0,1 1 0 0 0,-1-1 0 0 0,3-7 0 0 0,-1-3-16 0 0,-2 12 227 0 0,0 0-1 0 0,0 0 0 0 0,0 0 0 0 0,0 0 0 0 0,0 0 0 0 0,-1 0 1 0 0,-2-6-1 0 0,-16-35 577 0 0,18 44-663 0 0,1 0-1 0 0,-1 0 0 0 0,1 0 1 0 0,0 0-1 0 0,-1 0 1 0 0,1 0-1 0 0,0 0 0 0 0,0 0 1 0 0,-1 0-1 0 0,1 0 1 0 0,0 0-1 0 0,0 0 1 0 0,0-1-1 0 0,0-21-53 0 0,2-12-68 0 0,0 14 128 0 0,-1-6-532 0 0,0 22-368 0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8:26:52.009"/>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3:06.234"/>
    </inkml:context>
    <inkml:brush xml:id="br0">
      <inkml:brushProperty name="width" value="0.025" units="cm"/>
      <inkml:brushProperty name="height" value="0.025" units="cm"/>
    </inkml:brush>
  </inkml:definitions>
  <inkml:trace contextRef="#ctx0" brushRef="#br0">0 1 2759 0 0,'0'0'12151'0'0,"9"8"-10771"0"0,-3-2-781 0 0,0 0 1 0 0,-1 0-1 0 0,0 0 0 0 0,0 1 1 0 0,5 10-1 0 0,4 3-286 0 0,-1-2 410 0 0,-4-4-335 0 0,0 0 0 0 0,1-1 1 0 0,1 0-1 0 0,24 21 0 0 0,-4-10-317 0 0,2-1-1 0 0,1-2 0 0 0,1-1 1 0 0,48 20-1 0 0,-68-33-822 0 0</inkml:trace>
</inkml:ink>
</file>

<file path=ppt/ink/ink9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6:11.513"/>
    </inkml:context>
    <inkml:brush xml:id="br0">
      <inkml:brushProperty name="width" value="0.05" units="cm"/>
      <inkml:brushProperty name="height" value="0.05" units="cm"/>
      <inkml:brushProperty name="color" value="#FFE8D1"/>
    </inkml:brush>
  </inkml:definitions>
  <inkml:trace contextRef="#ctx0" brushRef="#br0">114 1 10591 0 0,'0'0'3900'0'0,"14"6"-3264"0"0,23 0-413 0 0,0-1 0 0 0,43 0 691 0 0,-97-6-242 0 0,-71-8 596 0 0,25 2-565 0 0,43 6-1056 0 0,0-1 2442 0 0,37 3-1625 0 0,24 1-970 0 0,56 3 505 0 0,-37-2 12 0 0,-60-3 205 0 0,-14 1-51 0 0,-134 9-309 0 0,141-10 144 0 0,6-1 1 0 0,-1 1 0 0 0,1 0 0 0 0,-1 0 1 0 0,0 0-1 0 0,1 0 0 0 0,-1 0 0 0 0,0 0 0 0 0,1 1 0 0 0,-3 0 0 0 0,3-1 116 0 0,24-1-469 0 0,9 2 281 0 0,35 5-1 0 0,23 1-9 0 0,-227-4 457 0 0,74-2 208 0 0,80 1-832 0 0,17 1-63 0 0,50 9 0 0 0,-4 0 485 0 0,-217-21 334 0 0,113 9-554 0 0,22 0-188 0 0,4 0-14 0 0,12-1-140 0 0,84 1 232 0 0,-40 1 320 0 0,-210-11-98 0 0,97 5-60 0 0,21 2-28 0 0,28 1-8 0 0,24 2-14 0 0,76 9-264 0 0,-48-3 304 0 0,-77-8-44 0 0,-103-8 240 0 0,114 6-146 0 0,8 2 248 0 0,-1 0-1 0 0,1 1 0 0 0,-13 0 0 0 0,34 2-502 0 0,0 0 0 0 0,0 1 0 0 0,16 4 0 0 0,5 1 133 0 0,3-2 118 0 0,41 1 1 0 0,-41-5 515 0 0,83 7 936 0 0,-105-8-1420 0 0,0 1-1 0 0,18-3 1 0 0,0 0 29 0 0,-13 1-78 0 0,29-5 0 0 0,-21 2-11 0 0,25-5 394 0 0,-28 5-127 0 0,-17 4-189 0 0,-5 0-57 0 0,-109 17-187 0 0,64-9 107 0 0,30-5 8 0 0,0-1 0 0 0,-1 0 1 0 0,-31-1-1 0 0,-17-10-55 0 0,51 7 3 0 0,-2-1 72 0 0,0-2 1 0 0,-25-9-1 0 0,36 12 24 0 0,-16-4 6 0 0,21 6 27 0 0,18-1-845 0 0,34 4 697 0 0,-36-1 78 0 0,26 0 0 0 0,116-8 30 0 0,-135 7 80 0 0,26 5 0 0 0,-32-3-37 0 0,5-1 177 0 0,38-2-1 0 0,-21-1-93 0 0,-37 1-126 0 0,56-9 344 0 0,-18 0-2360 0 0</inkml:trace>
</inkml:ink>
</file>

<file path=ppt/ink/ink9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7:59.571"/>
    </inkml:context>
    <inkml:brush xml:id="br0">
      <inkml:brushProperty name="width" value="0.025" units="cm"/>
      <inkml:brushProperty name="height" value="0.025" units="cm"/>
    </inkml:brush>
  </inkml:definitions>
  <inkml:trace contextRef="#ctx0" brushRef="#br0">13 1 6359 0 0,'0'0'13592'0'0,"-3"8"-12080"0"0,-6 66 1272 0 0,9-68-2634 0 0,0-1-1 0 0,0 0 1 0 0,0 0 0 0 0,1 0-1 0 0,0 1 1 0 0,1 5 0 0 0,-1-7-62 0 0,0 16 477 0 0,3 16-22 0 0,-3-36-484 0 0,-1 1-5 0 0,0 0-32 0 0,0-1 68 0 0</inkml:trace>
</inkml:ink>
</file>

<file path=ppt/ink/ink9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00.624"/>
    </inkml:context>
    <inkml:brush xml:id="br0">
      <inkml:brushProperty name="width" value="0.025" units="cm"/>
      <inkml:brushProperty name="height" value="0.025" units="cm"/>
    </inkml:brush>
  </inkml:definitions>
  <inkml:trace contextRef="#ctx0" brushRef="#br0">13 82 2303 0 0,'0'0'19807'0'0,"-1"0"-19726"0"0,1-1-28 0 0,-1-1-42 0 0,0-2-7 0 0,-7-21-107 0 0,6-20 82 0 0,2 42-2273 0 0,0 1 932 0 0</inkml:trace>
</inkml:ink>
</file>

<file path=ppt/ink/ink9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02.389"/>
    </inkml:context>
    <inkml:brush xml:id="br0">
      <inkml:brushProperty name="width" value="0.025" units="cm"/>
      <inkml:brushProperty name="height" value="0.025" units="cm"/>
    </inkml:brush>
  </inkml:definitions>
  <inkml:trace contextRef="#ctx0" brushRef="#br0">0 75 4143 0 0,'0'0'19868'0'0,"8"-11"-20920"0"0,-7 9 1053 0 0,2-5 37 0 0,-1 1 0 0 0,0-1 0 0 0,0 1 0 0 0,0-1 0 0 0,-1 0 0 0 0,1-13 0 0 0,-2 20 84 0 0,0-2 53 0 0</inkml:trace>
</inkml:ink>
</file>

<file path=ppt/ink/ink9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03.570"/>
    </inkml:context>
    <inkml:brush xml:id="br0">
      <inkml:brushProperty name="width" value="0.025" units="cm"/>
      <inkml:brushProperty name="height" value="0.025" units="cm"/>
    </inkml:brush>
  </inkml:definitions>
  <inkml:trace contextRef="#ctx0" brushRef="#br0">1 0 7567 0 0,'0'0'17912'0'0,"5"23"-17795"0"0,2 39 62 0 0,-3-32 189 0 0,-4-29-385 0 0,0 1 144 0 0,0 0-1 0 0,0 1 1 0 0,0-1-1 0 0,0 0 1 0 0,-1 0-1 0 0,1 1 1 0 0,-1-1-1 0 0,1 0 1 0 0,-1 0-1 0 0,0 0 1 0 0,-2 4-1 0 0,3-6-16 0 0,-1 6-693 0 0</inkml:trace>
</inkml:ink>
</file>

<file path=ppt/ink/ink9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08.058"/>
    </inkml:context>
    <inkml:brush xml:id="br0">
      <inkml:brushProperty name="width" value="0.025" units="cm"/>
      <inkml:brushProperty name="height" value="0.025" units="cm"/>
    </inkml:brush>
  </inkml:definitions>
  <inkml:trace contextRef="#ctx0" brushRef="#br0">1 0 1375 0 0,'10'4'18784'0'0,"-5"-1"-18320"0"0,2 0-462 0 0,-1 0 1 0 0,1 0-1 0 0,0-1 0 0 0,0 0 1 0 0,0-1-1 0 0,11 2 0 0 0,58 6 99 0 0,-52-7-90 0 0,-22-2 0 0 0,0 0 32 0 0,0 0-33 0 0,59 3 494 0 0,60-1 80 0 0,-74-2-339 0 0,-16 1 69 0 0,-17 0-22 0 0,22-1 1 0 0,27 0-142 0 0,-41 1-66 0 0,24-2-1 0 0,93-6 180 0 0,-117 6-171 0 0,25 3-1 0 0,32-2 107 0 0,-13-1-86 0 0,-35 1-98 0 0,15-8-15 0 0,-12 3 0 0 0,-13 2 0 0 0,-19 2 0 0 0,0 1 0 0 0,-1 0-129 0 0</inkml:trace>
</inkml:ink>
</file>

<file path=ppt/ink/ink9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7:55.507"/>
    </inkml:context>
    <inkml:brush xml:id="br0">
      <inkml:brushProperty name="width" value="0.025" units="cm"/>
      <inkml:brushProperty name="height" value="0.025" units="cm"/>
    </inkml:brush>
  </inkml:definitions>
  <inkml:trace contextRef="#ctx0" brushRef="#br0">19 7 1839 0 0,'2'-7'23800'0'0,"-9"23"-23684"0"0,5-11-58 0 0,0 0 0 0 0,0 0 0 0 0,0 0 1 0 0,1 0-1 0 0,-1 1 0 0 0,1-1 0 0 0,1 1 0 0 0,-1-1 0 0 0,1 1 1 0 0,0-1-1 0 0,0 1 0 0 0,2 7 0 0 0,-2 3 18 0 0,0-9-38 0 0,0 0-1 0 0,0 0 1 0 0,1 0-1 0 0,2 7 1 0 0,-3-12-38 0 0,0 0 0 0 0,1 0 0 0 0,-1-1 0 0 0,0 1 0 0 0,1 0 0 0 0,-1 0 0 0 0,0-1 0 0 0,0 1 0 0 0,0 0 0 0 0,0-1-12 0 0,0 0-47 0 0</inkml:trace>
</inkml:ink>
</file>

<file path=ppt/ink/ink9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7:57.187"/>
    </inkml:context>
    <inkml:brush xml:id="br0">
      <inkml:brushProperty name="width" value="0.025" units="cm"/>
      <inkml:brushProperty name="height" value="0.025" units="cm"/>
    </inkml:brush>
  </inkml:definitions>
  <inkml:trace contextRef="#ctx0" brushRef="#br0">5 4 2759 0 0,'-4'-3'18128'0'0,"6"4"-17344"0"0,-1-1-656 0 0,7 19 768 0 0,10 49 395 0 0,-18-63-1020 0 0,1 1 0 0 0,-1-1 1 0 0,0 1-1 0 0,0-1 0 0 0,-1 1 0 0 0,-1 5 0 0 0,2-11-610 0 0,-1 1 748 0 0</inkml:trace>
</inkml:ink>
</file>

<file path=ppt/ink/ink90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10.836"/>
    </inkml:context>
    <inkml:brush xml:id="br0">
      <inkml:brushProperty name="width" value="0.025" units="cm"/>
      <inkml:brushProperty name="height" value="0.025" units="cm"/>
    </inkml:brush>
  </inkml:definitions>
  <inkml:trace contextRef="#ctx0" brushRef="#br0">0 1 3223 0 0,'0'0'14235'0'0,"28"10"-12230"0"0,-19-7-1754 0 0,0 0 0 0 0,12 6 1 0 0,6 2 154 0 0,41 6 593 0 0,-58-15-928 0 0,116 24 880 0 0,-89-21-831 0 0,-1-2-1 0 0,1-1 0 0 0,62-6 1 0 0,-89 3-1 0 0,0-1 0 0 0,1 1 1 0 0,-1-1-1 0 0,0-1 0 0 0,0 0 0 0 0,10-5 0 0 0,-11 6 323 0 0,-3 0-414 0 0,-1 1-1 0 0,1-1 1 0 0,0 0 0 0 0,-1 0-1 0 0,0-1 1 0 0,1 0 0 0 0,-1 0-1 0 0,6-5 1 0 0,-6 5 151 0 0,1-1-3254 0 0,-4 3 1619 0 0</inkml:trace>
</inkml:ink>
</file>

<file path=ppt/ink/ink9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13.141"/>
    </inkml:context>
    <inkml:brush xml:id="br0">
      <inkml:brushProperty name="width" value="0.025" units="cm"/>
      <inkml:brushProperty name="height" value="0.025" units="cm"/>
    </inkml:brush>
  </inkml:definitions>
  <inkml:trace contextRef="#ctx0" brushRef="#br0">0 0 2303 0 0,'2'2'22972'0'0,"15"6"-26122"0"0,-1-1 3295 0 0,0 0-1 0 0,32 7 1 0 0,79 9 1146 0 0,4 2-654 0 0,-107-21-624 0 0,0-1 0 0 0,0-1 0 0 0,0 0-1 0 0,36-4 1 0 0,-42 0-28 0 0,0-1 0 0 0,19-6 0 0 0,11-1-12 0 0,15-2 27 0 0,-57 11-6 0 0,0-1 0 0 0,0 1-1 0 0,0-1 1 0 0,7-3 0 0 0,-13 5 2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4:10.739"/>
    </inkml:context>
    <inkml:brush xml:id="br0">
      <inkml:brushProperty name="width" value="0.025" units="cm"/>
      <inkml:brushProperty name="height" value="0.025" units="cm"/>
    </inkml:brush>
  </inkml:definitions>
  <inkml:trace contextRef="#ctx0" brushRef="#br0">532 730 4607 0 0,'0'0'19100'0'0,"-24"4"-17672"0"0,7-5-1357 0 0,1 0-1 0 0,-33-6 1 0 0,42 5-98 0 0,0 1 1 0 0,0-1-1 0 0,1-1 1 0 0,-1 1-1 0 0,1-1 1 0 0,0 0-1 0 0,-1-1 1 0 0,1 1-1 0 0,-9-8 1 0 0,7 2-9 0 0,0 1 1 0 0,1-1-1 0 0,0 0 1 0 0,1-1-1 0 0,-10-18 1 0 0,-21-56-208 0 0,31 68 232 0 0,-10-31-43 0 0,-10-48-1 0 0,13 46 33 0 0,8 35 53 0 0,0 0 0 0 0,-2 0 0 0 0,1 0 0 0 0,-2 1 0 0 0,0 0 0 0 0,0 1 0 0 0,-1 0 0 0 0,-18-19 0 0 0,9 14 106 0 0,1-1 0 0 0,1-1 0 0 0,-27-41 0 0 0,38 50-311 0 0,1 1-1 0 0,1 0 1 0 0,-1-1 0 0 0,2 0-1 0 0,-3-11 1 0 0,4 14-891 0 0</inkml:trace>
</inkml:ink>
</file>

<file path=ppt/ink/ink9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15.580"/>
    </inkml:context>
    <inkml:brush xml:id="br0">
      <inkml:brushProperty name="width" value="0.025" units="cm"/>
      <inkml:brushProperty name="height" value="0.025" units="cm"/>
    </inkml:brush>
  </inkml:definitions>
  <inkml:trace contextRef="#ctx0" brushRef="#br0">1 1 1375 0 0,'0'0'13132'0'0,"0"0"-12908"0"0,0 2-138 0 0,0-2 360 0 0,22 9 3230 0 0,-5-5-3508 0 0,0 0-1 0 0,27 2 1 0 0,10 2 1229 0 0,19 2-970 0 0,-19-4-342 0 0,-26-2 67 0 0,1-2 0 0 0,-1-1 0 0 0,42-3 0 0 0,-47 1 184 0 0,29 3 0 0 0,-28-1-208 0 0,82 0 248 0 0,-52-1-216 0 0,31-7 124 0 0,-35 2-168 0 0,9-2-2714 0 0</inkml:trace>
</inkml:ink>
</file>

<file path=ppt/ink/ink9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08:18.167"/>
    </inkml:context>
    <inkml:brush xml:id="br0">
      <inkml:brushProperty name="width" value="0.025" units="cm"/>
      <inkml:brushProperty name="height" value="0.025" units="cm"/>
    </inkml:brush>
  </inkml:definitions>
  <inkml:trace contextRef="#ctx0" brushRef="#br0">0 1 2303 0 0,'2'1'16452'0'0,"5"5"-15376"0"0,-1-2-1075 0 0,1 0 0 0 0,-1-1 0 0 0,1 0-1 0 0,-1-1 1 0 0,1 0 0 0 0,0 0 0 0 0,0 0 0 0 0,0-1-1 0 0,13 2 1 0 0,106 11 1038 0 0,37-1 234 0 0,-101-7-1002 0 0,-35-3-60 0 0,-1-1 0 0 0,29-1 0 0 0,68-6 421 0 0,8-4-504 0 0,-116 8-122 0 0,20-2 55 0 0,42-8 0 0 0,-66 7-61 0 0,19-7-3037 0 0,-28 10 1826 0 0</inkml:trace>
</inkml:ink>
</file>

<file path=ppt/ink/ink9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9:22.116"/>
    </inkml:context>
    <inkml:brush xml:id="br0">
      <inkml:brushProperty name="width" value="0.05" units="cm"/>
      <inkml:brushProperty name="height" value="0.05" units="cm"/>
      <inkml:brushProperty name="color" value="#FF5050"/>
    </inkml:brush>
  </inkml:definitions>
  <inkml:trace contextRef="#ctx0" brushRef="#br0">74 337 6447 0 0,'-4'-5'9116'0'0,"1"-6"-9209"0"0,6-10-751 0 0,-3 20 777 0 0,-1 21-157 0 0,1-15-15 0 0,0 1-1 0 0,0-1 1 0 0,0 1-1 0 0,-1-1 1 0 0,0 0 0 0 0,0 1-1 0 0,-1-1 1 0 0,1 0-1 0 0,-4 7 2043 0 0,6-31-1899 0 0,0 3 215 0 0,1 1-1 0 0,1-1 0 0 0,9-27 1969 0 0,-22 50-169 0 0,5 4-2817 0 0,0 1 1 0 0,-4 14-1 0 0,5-14 668 0 0,0 0 0 0 0,-6 12 0 0 0,14-69-212 0 0,-2 24 4691 0 0,-12 32-4913 0 0,-8 36-1120 0 0,17-47 1715 0 0,0 5-2615 0 0,0-2 2728 0 0,1 0 431 0 0,0-34 833 0 0,-1 29-1016 0 0,0 1-170 0 0,1 0 1 0 0,0 0-1 0 0,-1 0 0 0 0,1 0 1 0 0,0 0-1 0 0,-1 0 1 0 0,1 0-1 0 0,0 0 0 0 0,0 0 1 0 0,0 0-1 0 0,0 0 1 0 0,0 0-1 0 0,0 0 0 0 0,1-2 1 0 0,-2 2-202 0 0,6-10-296 0 0,8-15 221 0 0,-12 24 155 0 0,0-1-38 0 0,4-6 872 0 0,-5 9-835 0 0,0 0 0 0 0,0 0 0 0 0,0 0 0 0 0,0 0 0 0 0,0 0 0 0 0,0 0 0 0 0,0 0 0 0 0,0 0 0 0 0,0 0 0 0 0,0 0 0 0 0,1 0 0 0 0,-1-1 0 0 0,0 1 0 0 0,0 0 0 0 0,0 0 0 0 0,0 0 0 0 0,0 0 0 0 0,0 0 0 0 0,0 0 0 0 0,0 0 0 0 0,0 0 0 0 0,0 0 0 0 0,0 0 0 0 0,0 0 0 0 0,0 0 0 0 0,0 0 0 0 0,0-1 0 0 0,0 1 0 0 0,0 0 0 0 0,0 0 0 0 0,0 0 0 0 0,0 0 0 0 0,0 0 0 0 0,0 0 0 0 0,0 0 0 0 0,0 0 0 0 0,0 0 0 0 0,0 0 0 0 0,0 0 0 0 0,0 0 0 0 0,0-1 0 0 0,0 1 0 0 0,0 0 0 0 0,-1 0 0 0 0,1 0 0 0 0,0 0 0 0 0,0 0 0 0 0,0 0 0 0 0,0 0 0 0 0,0 0 0 0 0,0 0 0 0 0,0 0 0 0 0,0 0 0 0 0,0 0 0 0 0,0 0 0 0 0,0 0 0 0 0,0 0 0 0 0,0 0 0 0 0,0 0 0 0 0,-1 0 0 0 0,1 0 0 0 0,2-1-27 0 0,-1-1 0 0 0,1 1 0 0 0,-1 0 0 0 0,1 1-1 0 0,0-1 1 0 0,0 0 0 0 0,-1 0 0 0 0,1 1 0 0 0,0-1 0 0 0,0 1 0 0 0,0-1-1 0 0,2 1 1 0 0,-2-1 28 0 0,1 1 0 0 0,-1-1 0 0 0,0 0 0 0 0,1 1 0 0 0,0-1 0 0 0,-1 0 0 0 0,1 1 0 0 0,-1-1 0 0 0,1 0 0 0 0,-1 0 0 0 0,0-1 0 0 0,0 1 0 0 0,0 0 0 0 0,0-1 0 0 0,-1 0 0 0 0,1 0 132 0 0,-1-16 0 0 0,-1 18-132 0 0,0 0 0 0 0,0 0 0 0 0,0 0 0 0 0,0 0 0 0 0,0 0 0 0 0,0 0 0 0 0,0 0 0 0 0,0 0 0 0 0,0 0 0 0 0,0 0 0 0 0,0 0 0 0 0,0 0 0 0 0,0 0 0 0 0,0 0 0 0 0,0 0 0 0 0,0 0 0 0 0,0 0 0 0 0,0 0 0 0 0,0 0 0 0 0,-1 0 0 0 0,1 0 0 0 0,0 0 0 0 0,0 0 0 0 0,0 0 0 0 0,0 0 0 0 0,0 0 0 0 0,0 0 0 0 0,0 0 0 0 0,0 0 0 0 0,0 0 0 0 0,0 0 0 0 0,0 0 0 0 0,0-1 0 0 0,6-20 0 0 0,-5 19 0 0 0,-1 0 0 0 0,1 0-12 0 0,-1 2-36 0 0,1-2 36 0 0,-1 0 23 0 0,0 1 42 0 0,1-8 235 0 0,-1 9-96 0 0,1-5-167 0 0,-1 0 0 0 0,1 0 0 0 0,0 1 0 0 0,2-8 1 0 0,-1 9-552 0 0,-2 4 465 0 0,0 0 0 0 0,1 0 0 0 0,-1 0 0 0 0,0 0 0 0 0,0 0 0 0 0,0 0 0 0 0,0 0 0 0 0,0 0 0 0 0,0 0 0 0 0,0 0 0 0 0,0 0 0 0 0,0 0 0 0 0,0 0 0 0 0,0 0 0 0 0,-1 1 0 0 0,-3 23 189 0 0,-1-9 232 0 0,4-13-360 0 0,0 0 0 0 0,0 0 0 0 0,-23 30 639 0 0,24-33-486 0 0,-5 5 543 0 0,12-23-2857 0 0,24-30 773 0 0,-31 48 1587 0 0,0-1 1 0 0,0 0-1 0 0,1 0 1 0 0,-1 0-1 0 0,0 0 1 0 0,0 1-1 0 0,0-1 0 0 0,0 0 1 0 0,0 0-1 0 0,0 0 1 0 0,0 0-1 0 0,0 1 1 0 0,-1-3-1 0 0,0-11 148 0 0,1 11-425 0 0,0 1 82 0 0,2-15 312 0 0,6 1-1024 0 0,-7 16 643 0 0,1-5-443 0 0,-1 5 429 0 0,0-2 13 0 0,0 0 39 0 0,0 1-26 0 0,0 0 22 0 0,-1 1-50 0 0,11-11-178 0 0,-11 10 312 0 0,1 1 13 0 0,-1-2 6 0 0,0 2 134 0 0,2-10 762 0 0,-2 8-968 0 0,0 0 0 0 0,1-1 0 0 0,-1 1 0 0 0,1-1-10 0 0,-1 2-44 0 0,0-1 1 0 0,1 0 32 0 0,0 2-22 0 0,4-7-436 0 0,-5 6 419 0 0,1 1 0 0 0,0-1 36 0 0,0 1-24 0 0,0-1 26 0 0,2 1-32 0 0,-2 0 55 0 0,10-6-2 0 0,-8 4 1 0 0,0-1 0 0 0,-1 2 0 0 0,0-1 0 0 0,0 0 0 0 0,-1-1 0 0 0,1 1 11 0 0,-2 2 106 0 0,1 0-63 0 0,5-11-97 0 0,-6 10 224 0 0,1 1-127 0 0,-1-2-54 0 0,1 1-43 0 0,0-1 32 0 0,0 0 11 0 0,9-19 740 0 0,-10 21-940 0 0,2 1 178 0 0,-1 0-21 0 0,2 1 33 0 0,4 12-55 0 0,-3-1 65 0 0,-3-10 1 0 0,0 1 1 0 0,0 0-1 0 0,0-1 0 0 0,0 1 1 0 0,1-1-1 0 0,-1 1 1 0 0,5 5-1 0 0,-6-8 42 0 0,1 1-22 0 0,-1-1 22 0 0,1 1-33 0 0,0 1-10 0 0,0 0 15 0 0,0 0 191 0 0,-1 1 0 0 0,1-1 1 0 0,-1 0-1 0 0,1 1 0 0 0,-1-1 0 0 0,-1 6 1 0 0,-10 33 1214 0 0,0-1-1293 0 0,2-6-64 0 0,8-32-64 0 0,0-1 0 0 0,1 1 0 0 0,-2 7 28 0 0,0-1-1 0 0,0 0 1 0 0,-6 13 0 0 0,0-3-3 0 0,-13 26 935 0 0,20-42-960 0 0,0-1 0 0 0,-20 43 64 0 0,20-43-64 0 0,0 0 0 0 0,-1 0 0 0 0,1 0 11 0 0,0 0 31 0 0,0 1-2 0 0,-6 6 6 0 0,6-8 7 0 0,1-1 11 0 0,-1 1 0 0 0,0 0 0 0 0,1-1-11 0 0,-2 2-31 0 0,1 0 20 0 0,-1-1-20 0 0,2 0 111 0 0,-21 7 779 0 0,19-7-912 0 0,-1 0-15 0 0,0-1-43 0 0,-12 1-21 0 0,13 0 43 0 0,-17-4-56 0 0,17 2 81 0 0,1 1-42 0 0,0-1-14 0 0,-3 1-112 0 0,-1-2 43 0 0,-19-17 163 0 0,23 19-84 0 0,-1 0-30 0 0,-3-10-273 0 0,5 10 274 0 0,-3-10-702 0 0,3 9 831 0 0,0 0-43 0 0,-1 0-55 0 0,6-1-3266 0 0,-1-1 3037 0 0,1 1-1 0 0,0 0 1 0 0,6-3-1 0 0,-6 3 185 0 0,0 0 73 0 0,0 0-1 0 0,0-1 0 0 0,0 0 0 0 0,0 0 1 0 0,0-1-1 0 0,-1 1 0 0 0,0-1 0 0 0,1 0 1 0 0,-1 0-1 0 0,-1 0 0 0 0,1-1 0 0 0,-1 1 1 0 0,0-1-1 0 0,5-9 0 0 0,11-36 4355 0 0,-25 71-4751 0 0,0 7 349 0 0,4-18 79 0 0,0 0 0 0 0,-1 0 0 0 0,-7 16 0 0 0,7-17 101 0 0,-9 11-79 0 0,12-20-98 0 0,5-1-3477 0 0,-4 0 3514 0 0,0 1 1 0 0,0-1 0 0 0,0 1-1 0 0,0-1 1 0 0,0 0 0 0 0,0 1-1 0 0,0-1 1 0 0,0 0 0 0 0,0 0-1 0 0,0 0 1 0 0,-1 0 0 0 0,1 0-1 0 0,0 0 1 0 0,0 0 0 0 0,-1 0-1 0 0,1 0 1 0 0,0-1 0 0 0,12-29-745 0 0,-11 25 726 0 0,19-42 289 0 0,-13 31-30 0 0,0-2 1 0 0,-2 1-1 0 0,0-1 0 0 0,6-31 0 0 0,-11 21 1162 0 0,-1 28-1243 0 0,-2 4 363 0 0,1 0-1 0 0,-1 0 0 0 0,1 0 0 0 0,0-1 1 0 0,-1 2-1 0 0,0 3 0 0 0,-7 17-858 0 0,0-8 441 0 0,7-11 11 0 0,-1 0 0 0 0,0 1 0 0 0,-1-1 0 0 0,1 0 0 0 0,-6 5 292 0 0,10-23-549 0 0,1-1 0 0 0,1 1 0 0 0,0 0 0 0 0,0 0 1 0 0,7-15-1 0 0,4-16-161 0 0,-14 42 358 0 0,8-19 30 0 0,-7 19-51 0 0,0 0-17 0 0,2-4-848 0 0,-3 6 825 0 0,1 0 1 0 0,-1-1 0 0 0,1 1-1 0 0,-1 0 1 0 0,1 0 0 0 0,-1-1-1 0 0,1 1 1 0 0,-1 0 0 0 0,1 0 0 0 0,-1 0-1 0 0,1 0 1 0 0,-1 0 0 0 0,1-1-1 0 0,-1 1 1 0 0,1 0 0 0 0,0 0 0 0 0,-1 0-1 0 0,1 1 1 0 0,-1-1 0 0 0,1 0-1 0 0,-1 0 1 0 0,1 0 0 0 0,-1 0 0 0 0,1 0-1 0 0,0 1 1 0 0,-1-1 0 0 0,1 0-1 0 0,-1 0 1 0 0,0 1 0 0 0,1-1-1 0 0,0 1 1 0 0,2 1 27 0 0,-1-1 12 0 0,1 1 0 0 0,-1 0 0 0 0,-1 0 15 0 0,0-2 54 0 0,0 2 5 0 0,-1-2 11 0 0,0 1-26 0 0,1 1-38 0 0,0 1 32 0 0,0 0 11 0 0,-1 0 6 0 0,1 1 20 0 0,-1 2 50 0 0,0 4 241 0 0,-1-2-48 0 0,1-8-269 0 0,-2 12 321 0 0,1-10-297 0 0,1 1-20 0 0,-1 0-55 0 0,0 0-13 0 0,1 0 0 0 0,-1-1-14 0 0,1-2-56 0 0,3-23-1126 0 0,10-43 1271 0 0,-13 65 58 0 0,-3-11 2010 0 0,3 12-2095 0 0,-1 0-22 0 0,-5-13 255 0 0,6 12-351 0 0,0 1 13 0 0,-1-1 28 0 0,1 1-62 0 0,-2-5-1156 0 0,2 3 1178 0 0,0 2-47 0 0,0-5-300 0 0,0 3 420 0 0,-1 2 211 0 0,1 0-215 0 0,0-2-3 0 0,0 2-14 0 0,-1 4-277 0 0,-1 1 119 0 0,1-1 0 0 0,-1 0 0 0 0,0 0 1 0 0,0 0-1 0 0,-6 7 0 0 0,-2 7 516 0 0,8-13-210 0 0,-12 17 253 0 0,-8 5 509 0 0,13-19-903 0 0,8-6 4 0 0,-1 0 1 0 0,1 0-1 0 0,-1 0 0 0 0,1 0 1 0 0,0 0-1 0 0,0 0 0 0 0,0 0 1 0 0,-1 4-1 0 0,-6 8 3 0 0,7-11 3 0 0,0-1-12 0 0,1-2-36 0 0,0 2 36 0 0,-1 1 12 0 0,-1-1 0 0 0,1 1 0 0 0,1-1 14 0 0,-1-2 130 0 0,1 0-88 0 0,0 2-35 0 0,-1-2 22 0 0,0 2 355 0 0</inkml:trace>
</inkml:ink>
</file>

<file path=ppt/ink/ink9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9:34.593"/>
    </inkml:context>
    <inkml:brush xml:id="br0">
      <inkml:brushProperty name="width" value="0.05" units="cm"/>
      <inkml:brushProperty name="height" value="0.05" units="cm"/>
      <inkml:brushProperty name="color" value="#FF5050"/>
    </inkml:brush>
  </inkml:definitions>
  <inkml:trace contextRef="#ctx0" brushRef="#br0">78 309 1375 0 0,'0'0'18098'0'0,"-13"-15"-17348"0"0,-4-7-515 0 0,16 22-182 0 0,-5-9 259 0 0,5 7-312 0 0,0 0-13 0 0,0 0-40 0 0,0-1 39 0 0,0 1 14 0 0,0 0 0 0 0,0 0 0 0 0,-9-20-152 0 0,10 20 152 0 0,1 3 0 0 0,-1-1 0 0 0,0 0 0 0 0,0 0 0 0 0,0 0 0 0 0,0 0 0 0 0,0 0 0 0 0,0 0 0 0 0,0 0 0 0 0,0 0 0 0 0,0 0 0 0 0,0 0 0 0 0,0 0 0 0 0,0 0 0 0 0,0 0 0 0 0,0 0 0 0 0,0 0 0 0 0,0 0 0 0 0,0 0 0 0 0,0 0 0 0 0,0 0 0 0 0,0 0 0 0 0,0 0 0 0 0,0 0 0 0 0,0 0 0 0 0,-6-16 0 0 0,5 14-10 0 0,1 1-33 0 0,-1-1 32 0 0,-5-24 11 0 0,0-2 344 0 0,5 26-344 0 0,1 0 0 0 0,0-1 0 0 0,-1 1 0 0 0,1 0 0 0 0,0-1 0 0 0,0 1 0 0 0,-1 0 0 0 0,1-1 0 0 0,0 1 0 0 0,0 0 0 0 0,-1-1 3 0 0,0-11-70 0 0,1 11 55 0 0,1 0-36 0 0,-1 1 36 0 0,1-14 12 0 0,-1 16 0 0 0,0 0 0 0 0,0 0 0 0 0,0 0 0 0 0,0 0 0 0 0,0 0 0 0 0,0 0 0 0 0,0 0 0 0 0,0 0 1 0 0,0 0-1 0 0,0 0 0 0 0,0 0 0 0 0,0 0 0 0 0,0 0 0 0 0,0 0 0 0 0,0 0 0 0 0,0 0 0 0 0,0 0 0 0 0,0 0 0 0 0,0 0 0 0 0,0 0 0 0 0,0 0 0 0 0,0 0 0 0 0,0 0 0 0 0,0 0 0 0 0,-1 0 0 0 0,1 0 0 0 0,0 0 0 0 0,0 0 0 0 0,0 0 0 0 0,0 0 0 0 0,0 1 11 0 0,0-3-21 0 0,6-17-141 0 0,2-10-452 0 0,-3 15 539 0 0,-4 12-224 0 0,0 1 1 0 0,0-1-1 0 0,0 1 0 0 0,0-1 0 0 0,0 1 0 0 0,0-1 0 0 0,0 1 0 0 0,2-3 1 0 0,-2 4 215 0 0,5-5-24 0 0,-6 6 154 0 0,1 0-35 0 0,0 0 20 0 0,0 2-22 0 0,-1 0 22 0 0,0 0-33 0 0,0 0-10 0 0,1 1 11 0 0,-1-2 32 0 0,0 1-33 0 0,0 0-10 0 0,1 0-10 0 0,-1-2-33 0 0,0 2 32 0 0,0 1-104 0 0,5 4-143 0 0,0-4 247 0 0,-3-1 11 0 0,0-1 0 0 0,2 2 2112 0 0,-13-30-1962 0 0,6 19-402 0 0,1 1 589 0 0,2 6-402 0 0,-1-5-286 0 0,1 5 404 0 0,0 0 1 0 0,0-2-54 0 0,-3-7-12 0 0,3 8-58 0 0,0 1 66 0 0,0-2 42 0 0,-1 2-105 0 0,2 0-195 0 0,-1 0 209 0 0,0 0-1 0 0,1 0 1 0 0,-1 0-1 0 0,0 0 1 0 0,0 0-1 0 0,0 0 1 0 0,1 0-1 0 0,-1 0 1 0 0,0 0-1 0 0,0 0 1 0 0,0 1-1 0 0,1-1 1 0 0,-1 0-1 0 0,0 0 1 0 0,0 0-1 0 0,0 0 1 0 0,0 0-1 0 0,1 0 1 0 0,-1 1-1 0 0,0-1 1 0 0,0 0-1 0 0,0 0 1 0 0,0 0-1 0 0,0 1 1 0 0,0-1-1 0 0,1 0 1 0 0,-1 0-1 0 0,0 0 1 0 0,0 1-1 0 0,0-1 1 0 0,0 0-1 0 0,2 4-577 0 0,-1-3 588 0 0,1 1 22 0 0,-1 0-22 0 0,1 0 32 0 0,0 0 11 0 0,0 0 0 0 0,0 0 0 0 0,0 0 0 0 0,0 0 0 0 0,1-1-10 0 0,-1 0-33 0 0,0 1 32 0 0,0 0 11 0 0,1-1 0 0 0,-1 1 0 0 0,0 0 0 0 0,0-1 0 0 0,0 1 0 0 0,-1 0 11 0 0,0-2 32 0 0,0 2-22 0 0,-1-2 32 0 0,2 2 14 0 0,-2-2 80 0 0,0 0-73 0 0,1 2-46 0 0,-1-2 31 0 0,1 0-4 0 0,0 2-45 0 0,1 0-10 0 0,13 20 148 0 0,-14-22-85 0 0,0 2 225 0 0,0 1 0 0 0,-1-1-1 0 0,1 0 1 0 0,0 1 0 0 0,-1-1 0 0 0,1 5 0 0 0,-1-5-276 0 0,0-5-15 0 0,3 27 80 0 0,1-5-77 0 0,-3-17 0 0 0,0 1 0 0 0,0-1 0 0 0,0 0-12 0 0,-1-1-52 0 0,6 3-1620 0 0,-3-4 1684 0 0,0 0 0 0 0,0 0 1784 0 0,-3 0-1690 0 0,0-2-12 0 0,0 1-15 0 0,-1-1-42 0 0,1 1 23 0 0,-1-1-36 0 0,1-4-1060 0 0,0 7 983 0 0,1-1-1 0 0,0 1 1 0 0,-1-1-1 0 0,1 1 1 0 0,0 0-1 0 0,-1-1 1 0 0,1 1-1 0 0,0 0 1 0 0,-1-1-1 0 0,1 1 1 0 0,-1 0-1 0 0,1 0 1 0 0,-1 0-1 0 0,0-1 1 0 0,1 3-1 0 0,0-1 66 0 0,0 1 0 0 0,0-1 0 0 0,0 1 24 0 0,0-1 125 0 0,-1 1-1 0 0,1-1 1 0 0,-1 1-1 0 0,1 0 1 0 0,-1-1-1 0 0,0 1 1 0 0,0-1-1 0 0,0 1 1 0 0,0 4 0 0 0,0-7-85 0 0,-2 16 138 0 0,2-13-202 0 0,0 0 0 0 0,0-1 0 0 0,0 0-97 0 0,0-1 56 0 0,0-1 0 0 0,0 0 0 0 0,0 1 0 0 0,0-1 1 0 0,0 0-1 0 0,0 1 0 0 0,0-1 0 0 0,0 0 0 0 0,0 1 0 0 0,0-1 0 0 0,0 0 1 0 0,0 1-1 0 0,0-1 0 0 0,0 1 0 0 0,0-1 0 0 0,1 0 0 0 0,-1 0 0 0 0,0 1 0 0 0,0-1 1 0 0,0 0-1 0 0,1 1 0 0 0,0 1-39 0 0,1-1 1 0 0,0 1-1 0 0,0-1 1 0 0,0 0 0 0 0,0 1-1 0 0,0-1 1 0 0,4 1-1 0 0,-3-1 80 0 0,-1 1 0 0 0,0-1 0 0 0,1 1 0 0 0,-1-1 0 0 0,2 2 3068 0 0,-4-3-2965 0 0,-1-3-78 0 0,0 1 23 0 0,-1 0-36 0 0,1 0-12 0 0,0 0 0 0 0,-1 0 0 0 0,1-1-13 0 0,-2 0-55 0 0,3 5 73 0 0,0-2-5 0 0,0 0 0 0 0,0-1 0 0 0,0 1 0 0 0,0 0 0 0 0,0 0 0 0 0,-1 0 0 0 0,1 0 0 0 0,0 0 0 0 0,0 0 0 0 0,0 0 0 0 0,0 0 0 0 0,0 0 0 0 0,0 0 0 0 0,0 0 0 0 0,0 0 0 0 0,0 0 0 0 0,0 0 0 0 0,0 0 0 0 0,0 0 0 0 0,0 0 0 0 0,0 0 0 0 0,0 0 0 0 0,0 0 0 0 0,0 0 0 0 0,0 0 0 0 0,0 0 0 0 0,0 0 0 0 0,0 0 0 0 0,0 0 0 0 0,0 1 0 0 0,0-1 0 0 0,0 0 0 0 0,0 0 0 0 0,-13-18-236 0 0,12 17 231 0 0,1 0 62 0 0,-1 0 29 0 0,1 0 50 0 0,2 6-3258 0 0,0-3 3112 0 0,0 1-33 0 0,0-1 32 0 0,0-1 11 0 0,0 1 0 0 0,0 0 0 0 0,0 0 0 0 0,0 0 0 0 0,15 9-192 0 0,-14-9 192 0 0,2-1 0 0 0,-2 0 0 0 0,16 9 0 0 0,-17-8 0 0 0,0-1 0 0 0,0 1 11 0 0,-1-2 32 0 0,0 2-33 0 0,1 0-10 0 0,0-1 11 0 0,-1 1 44 0 0,0 0 17 0 0,0-1-7 0 0,-1 1-41 0 0,1 1 29 0 0,1 1 2 0 0,-1-6-45 0 0,4 29 61 0 0,-4-25-71 0 0,1 0 0 0 0,2 23 11 0 0,-4-22 32 0 0,0-1-33 0 0,0 1-10 0 0,1-1 0 0 0,-1 1 0 0 0,1-1 0 0 0,-1 1 0 0 0,1-1 0 0 0,0 1 0 0 0,-1 0 0 0 0,1-1 0 0 0,-1 1 0 0 0,1 0 0 0 0,-1-1 0 0 0,1 1 11 0 0,-1-1 32 0 0,0 1-22 0 0,0-1 22 0 0,0 1-33 0 0,1-1 1 0 0,-1 1 42 0 0,0-1 1 0 0,0 1-33 0 0,0-1 32 0 0,0 1 1 0 0,0-2 159 0 0,0 0 0 0 0,0 0 0 0 0,0 0 0 0 0,0 0 0 0 0,0 0 0 0 0,-1 0 0 0 0,1 0 0 0 0,0 0 0 0 0,0 0 0 0 0,-1 0 0 0 0,1 0 0 0 0,-1 0 0 0 0,1 0 0 0 0,-1 0 0 0 0,0 1 375 0 0,1-2-508 0 0,-2 1 7 0 0,2 0-11 0 0,-1 1-77 0 0,-10 0 85 0 0,9-1-42 0 0,-20 5 90 0 0,-16 1 67 0 0,35-6-173 0 0,2-1 0 0 0,-1 0 1 0 0,0 1-1 0 0,1-1 1 0 0,-1 0-1 0 0,0 0 0 0 0,1 0 1 0 0,-1 0-1 0 0,0-1 0 0 0,1 1 1 0 0,-3-1-1 0 0,1 0-15 0 0,0 1 0 0 0,1-1 0 0 0,-1 0 0 0 0,1 0 0 0 0,-1-1 0 0 0,1 1 0 0 0,0 0 0 0 0,-1-1 0 0 0,1 0-1 0 0,0 1 1 0 0,0-1 0 0 0,0 0 0 0 0,0 0 0 0 0,-2-3 0 0 0,-36-52-259 0 0,39 55 248 0 0,0 0-11 0 0,-1 0-31 0 0,1 0 31 0 0,0 1 22 0 0,1 0 31 0 0,-2-1-31 0 0,1 0-11 0 0,0 0-11 0 0,0 0-31 0 0,-9-17 42 0 0,-13-33 0 0 0,15 28-3 0 0,0 1 0 0 0,2-1 1 0 0,-6-35-1 0 0,12 56-220 0 0,0 0-1 0 0,-1 0 1 0 0,1 0 0 0 0,0-1-1 0 0,1 1 1 0 0,-1 0-1 0 0,0 0 1 0 0,1 0 0 0 0,0 0-1 0 0,0 0 1 0 0,0 0 0 0 0,2-5-1 0 0,-3 8-32 0 0,1-1-353 0 0,0 0 513 0 0,-1 1-173 0 0,0 0 218 0 0,0 0 0 0 0,0-1 0 0 0,0 1 0 0 0,1 0 0 0 0,-1 0 0 0 0,0 0 0 0 0,0 0 0 0 0,0 0 0 0 0,0 0 0 0 0,1 0 0 0 0,-1 0 0 0 0,0-1 0 0 0,0 1 0 0 0,0 0 0 0 0,1 0 0 0 0,-1 0 0 0 0,0 0 0 0 0,0 0 0 0 0,0 0 0 0 0,1 0 0 0 0,-1 0 0 0 0,0 0 0 0 0,0 0 1 0 0,0 0-1 0 0,1 0 0 0 0,-1 0 0 0 0,0 0 0 0 0,0 1 0 0 0,0-1 0 0 0,1 0 0 0 0,-1 0 0 0 0,0 0 0 0 0,0 0 0 0 0,0 0 0 0 0,0 0 0 0 0,1 0 0 0 0,-1 1 0 0 0,0-1 0 0 0,0 0 0 0 0,9 4-177 0 0,-4 1 105 0 0,1 1-1 0 0,-1-1 1 0 0,0 1 0 0 0,-1 0 0 0 0,0 0-1 0 0,0 0 1 0 0,0 1 0 0 0,-1 0 0 0 0,1 0-1 0 0,-2-1 1 0 0,1 2 0 0 0,-1-1 0 0 0,0 0-1 0 0,-1 0 1 0 0,2 10 0 0 0,-3-14 176 0 0,-5-18 3552 0 0,-22-61-3148 0 0,27 75-392 0 0,0 1-123 0 0,0 0 1 0 0,0 0-1 0 0,0-1 0 0 0,0 1 1 0 0,-1 0-1 0 0,1 0 0 0 0,0-1 1 0 0,0 1-1 0 0,0 0 0 0 0,0 0 1 0 0,0-1-1 0 0,0 1 0 0 0,0 0 1 0 0,0 0-1 0 0,0-1 0 0 0,0 1 1 0 0,0 0-1 0 0,0-1 0 0 0,0 1 1 0 0,0 0-1 0 0,0 0 0 0 0,1-1 1 0 0,-1 1-1 0 0,0 0 0 0 0,0 0 1 0 0,0-1-1 0 0,0 1 0 0 0,0 0 1 0 0,1 0-1 0 0,-1 0 0 0 0,0-1 1 0 0,0 1-1 0 0,0 0 0 0 0,1 0 1 0 0,-1 0-1 0 0,0 0 0 0 0,0-1 0 0 0,1 1 1 0 0,-1 0-1 0 0,0 0 0 0 0,0 0 1 0 0,1 0-1 0 0,-1 0 0 0 0,0 0 1 0 0,0 0-1 0 0,1 0 0 0 0,14 6-1966 0 0,-7-1 2101 0 0,18 13-4792 0 0,-17-6 4077 0 0,-6 4 10450 0 0,-13-29-7478 0 0,9 13-2314 0 0,-3-8 59 0 0,0 0 0 0 0,-9-10 0 0 0,12 17-29 0 0,0-1 0 0 0,-1 1 0 0 0,1-1-1 0 0,0 1 1 0 0,-1 0 0 0 0,1-1-1 0 0,-1 1 1 0 0,1 0 0 0 0,-1 0 0 0 0,0 0-1 0 0,1 0 1 0 0,-1 1 0 0 0,0-1 0 0 0,0 0-1 0 0,0 1 1 0 0,0-1 0 0 0,1 1-1 0 0,-3-1 1 0 0,3 1-69 0 0,0 1 0 0 0,1-1-1 0 0,-1 0 1 0 0,1 0 0 0 0,-1 1-1 0 0,1-1 1 0 0,-1 0 0 0 0,1 1-1 0 0,-1-1 1 0 0,1 0 0 0 0,-1 1 0 0 0,1-1-1 0 0,-1 1 1 0 0,1-1 0 0 0,0 0-1 0 0,-1 1 1 0 0,1-1 0 0 0,0 1-1 0 0,-1-1 1 0 0,1 1 0 0 0,0 0 0 0 0,0-1-1 0 0,0 1 1 0 0,-1-1 0 0 0,1 1-1 0 0,0-1 1 0 0,0 1 0 0 0,0 0-1 0 0,0 0 1 0 0,-1 21-1419 0 0,1-19 1319 0 0,1 126-3837 0 0,5-158 1998 0 0,-8-5 3903 0 0,-8-38 1 0 0,5 36-1499 0 0,5 36-375 0 0,0-1-12 0 0,-1 0-36 0 0,1 0 8 0 0,3 3-1787 0 0,-2-1 1508 0 0,0 0 0 0 0,1 0 0 0 0,-1 0 0 0 0,0 0 0 0 0,0 0 1 0 0,0 0-1 0 0,0 0 0 0 0,0 1 0 0 0,0-1 0 0 0,-1 0 0 0 0,2 3 0 0 0,2 2-277 0 0,3 4 238 0 0,0 1 1 0 0,-1-1 0 0 0,-1 1-1 0 0,1 0 1 0 0,-2 0 0 0 0,5 16-1 0 0,13 73 5114 0 0,-20-88-3405 0 0,-1-11-808 0 0,-2-2-71 0 0,-3-20 866 0 0,1 3-1350 0 0,-13-56 527 0 0,24 94-3744 0 0,13 75 3295 0 0,-26-107 2168 0 0,-7-16-1880 0 0,-19-31 1 0 0,5 10-326 0 0,26 49-59 0 0,0 1-316 0 0,1 1 131 0 0,0 0-1 0 0,0 0 0 0 0,0 0 0 0 0,0-1 1 0 0,0 1-1 0 0,0 0 0 0 0,2 1 0 0 0,3 7-363 0 0,3 13-1028 0 0,11 39 0 0 0,-4-10 1150 0 0,-38-134 4113 0 0,21 78-3742 0 0,0 2-4 0 0,1 0-1 0 0,-1 1 0 0 0,1-1 0 0 0,-1 0 0 0 0,1 0 0 0 0,0 1 0 0 0,0-1 0 0 0,0 0 1 0 0,0 0-1 0 0,0 1 0 0 0,0-1 0 0 0,0 0 0 0 0,1 0 0 0 0,-1 1 0 0 0,1-1 0 0 0,0-2 1 0 0,-1 3-96 0 0,0 1 84 0 0,1 0 1 0 0,-1 0-1 0 0,0 0 0 0 0,0-1 0 0 0,0 1 0 0 0,0 0 1 0 0,0 0-1 0 0,0 0 0 0 0,0 0 0 0 0,0 0 0 0 0,1 0 1 0 0,-1-1-1 0 0,0 1 0 0 0,0 0 0 0 0,0 0 0 0 0,0 0 1 0 0,0 0-1 0 0,1 0 0 0 0,-1 0 0 0 0,0 0 1 0 0,0 0-1 0 0,0 0 0 0 0,0 0 0 0 0,1 0 0 0 0,-1 0 1 0 0,0 0-1 0 0,0 0 0 0 0,0 0 0 0 0,0 0 0 0 0,1 0 1 0 0,-1 0-1 0 0,0 0 0 0 0,0 0 0 0 0,0 0 0 0 0,0 0 1 0 0,0 0-1 0 0,1 0 0 0 0,-1 0 0 0 0,0 0 0 0 0,0 0 1 0 0,0 0-1 0 0,0 1 0 0 0,0-1 0 0 0,1 0 0 0 0,-1 0 1 0 0,0 0-1 0 0,0 0 0 0 0,0 0 0 0 0,0 0 0 0 0,0 1 1 0 0,0-1-1 0 0,8 6-709 0 0,-2 4 476 0 0,0 0-1 0 0,-1 1 0 0 0,0 0 0 0 0,-1 0 1 0 0,6 20-1 0 0,-7-19-7 0 0,1 0 0 0 0,0 0 0 0 0,1 0 0 0 0,11 21 0 0 0,-18-39 3502 0 0,-8-22-1547 0 0,-1 2-1293 0 0,1 0 1 0 0,-8-37-1 0 0,17 62-501 0 0,3 3-1255 0 0,0-1 1146 0 0,0 1 0 0 0,0-1 0 0 0,0 1 0 0 0,-1 0 0 0 0,1 0 0 0 0,-1-1 0 0 0,0 1 0 0 0,1 0 0 0 0,0 3 0 0 0,1-1 78 0 0,7 10 135 0 0,1-1 0 0 0,15 14 0 0 0,-25-26 4 0 0,-1-1 0 0 0,0 0 0 0 0,1 1 0 0 0,-1-1 1 0 0,1 1-1 0 0,-1-1 0 0 0,0 0 0 0 0,1 1 0 0 0,-1-1 0 0 0,1 0 0 0 0,-1 1 0 0 0,1-1 0 0 0,-1 0 0 0 0,1 0 0 0 0,-1 0 0 0 0,1 1 0 0 0,0-1 0 0 0,-1 0 0 0 0,1 0 0 0 0,-1-7 1207 0 0,0 5-960 0 0,-1 1 0 0 0,1-1 0 0 0,-1 1 1 0 0,1 0-1 0 0,-1-1 0 0 0,0 1 0 0 0,0 0 0 0 0,1 0 1 0 0,-1-1-1 0 0,0 1 0 0 0,0 0 0 0 0,-2-1 1 0 0,10 19-4701 0 0,2-6 3702 0 0,-7-9 670 0 0,0 0 0 0 0,-1 0 0 0 0,1 0 0 0 0,-1 0-1 0 0,1 0 1 0 0,1 4 2756 0 0,-4-5-2438 0 0,0 0 0 0 0,-1 0 0 0 0,1 0 0 0 0,0-1 0 0 0,-1 1 0 0 0,1 0 0 0 0,-1-1 0 0 0,1 1 0 0 0,-1-1 0 0 0,1 0 0 0 0,-1 1 0 0 0,1-1 0 0 0,-1 0 0 0 0,-2 0 0 0 0,0 1-96 0 0,1 0-243 0 0,0 0-1 0 0,0 1 1 0 0,-1-1-1 0 0,1 1 1 0 0,0 0-1 0 0,0 0 1 0 0,0 0 0 0 0,1 0-1 0 0,-1 0 1 0 0,0 1-1 0 0,1-1 1 0 0,0 1-1 0 0,-1-1 1 0 0,-2 6-1 0 0,2-3 466 0 0,3-7-1227 0 0,0 0 673 0 0,0 0 1 0 0,1 0-1 0 0,-1 0 1 0 0,1 0-1 0 0,-1 0 1 0 0,1 0 0 0 0,0 1-1 0 0,0-1 1 0 0,-1 0-1 0 0,1 0 1 0 0,2-1-1 0 0,-3 2-1 0 0,26-38 2856 0 0,-35 36 298 0 0,-3-1-2977 0 0,-31-3 764 0 0,40 7-747 0 0,0 0-32 0 0,3 0-135 0 0,-1 1-160 0 0,1-1 227 0 0,0 1-1 0 0,0-1 1 0 0,-1 1 0 0 0,1-1-1 0 0,0 1 1 0 0,0-1-1 0 0,0 1 1 0 0,0-1-1 0 0,0 1 1 0 0,-1-1 0 0 0,1 1-1 0 0,0-1 1 0 0,0 1-1 0 0,0-1 1 0 0,0 1-1 0 0,0-1 1 0 0,1 1-1 0 0,-1-1 1 0 0,0 1 0 0 0,0-1-1 0 0,0 1 1 0 0,3 13-2103 0 0,-1-8 1483 0 0,0 0 0 0 0,0 0 1 0 0,0 0-1 0 0,0-1 1 0 0,1 1-1 0 0,0-1 1 0 0,6 8-1 0 0,-8-12 703 0 0,0 0-1 0 0,0 0 1 0 0,-1 0-1 0 0,1 0 1 0 0,0 0-1 0 0,1 0 1 0 0,-1 0 0 0 0,0 0-1 0 0,0 0 1 0 0,0 0-1 0 0,0-1 1 0 0,1 1 0 0 0,-1-1-1 0 0,0 1 1 0 0,0-1-1 0 0,1 1 1 0 0,-1-1-1 0 0,1 0 1 0 0,-1 0 0 0 0,0 1-1 0 0,1-1 1 0 0,-1 0-1 0 0,1 0 1 0 0,-1 0 0 0 0,0-1-1 0 0,1 1 1 0 0,-1 0-1 0 0,0 0 1 0 0,1-1-1 0 0,-1 1 1 0 0,0-1 0 0 0,1 1-1 0 0,-1-1 1 0 0,0 0-1 0 0,0 1 1 0 0,0-1 0 0 0,1 0-1 0 0,-1 0 1 0 0,1-1-1 0 0,0 0 12 0 0,-1 1 0 0 0,0 0-1 0 0,0 0 1 0 0,0 0-1 0 0,0-1 1 0 0,0 1 0 0 0,0 0-1 0 0,0-1 1 0 0,-1 1-1 0 0,2-3 1 0 0,-1 2 429 0 0,-1-1 0 0 0,1 1-1 0 0,-1-1 1 0 0,0 1 0 0 0,1 0 0 0 0,-1-1-1 0 0,0 1 1 0 0,-1-1 0 0 0,1 1 0 0 0,-1-4-1 0 0,-1 0 685 0 0,1 1-1 0 0,-1 0 1 0 0,-5-10-1 0 0,-3-2-1576 0 0,7 11-587 0 0,6 7-1322 0 0,7 9-1097 0 0,3 19 3527 0 0,-5-12 62 0 0,-1 0-1 0 0,7 24 5010 0 0,-15-41-5100 0 0,1-1 0 0 0,-1 1 1 0 0,1 0-1 0 0,-1-1 0 0 0,0 1 1 0 0,1-1-1 0 0,-1 1 0 0 0,1-1 1 0 0,0 0-1 0 0,-1 1 0 0 0,1-1 1 0 0,-1 1-1 0 0,1-1 0 0 0,0 0 1 0 0,0 1-1 0 0,-1-1 0 0 0,1 0 1 0 0,0 0-1 0 0,-5-15 149 0 0,5 15-164 0 0,-4-25-18 0 0,3 20 97 0 0,0 0 1 0 0,0-1 0 0 0,0 1 0 0 0,-1 0 0 0 0,0 0-1 0 0,0-1 1 0 0,-5-8 0 0 0,0 6 1958 0 0,7 8-2126 0 0,0 1-147 0 0,-1-2 231 0 0,1 2 50 0 0,0-1-176 0 0,-1 1 0 0 0,1-1 0 0 0,0 1 0 0 0,0-1 0 0 0,0 1 0 0 0,-1-1 0 0 0,1 1 0 0 0,0-1 0 0 0,0 1 0 0 0,0-1 0 0 0,0 1 0 0 0,0-1 0 0 0,0 0 0 0 0,0 1 0 0 0,0-1 0 0 0,0 1 0 0 0,0-1 0 0 0,0 1 0 0 0,1-1 0 0 0,-1 1 0 0 0,0-1 0 0 0,0 1 0 0 0,1-2 0 0 0,-1 2-150 0 0,6-5 5243 0 0</inkml:trace>
</inkml:ink>
</file>

<file path=ppt/ink/ink9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14.278"/>
    </inkml:context>
    <inkml:brush xml:id="br0">
      <inkml:brushProperty name="width" value="0.05" units="cm"/>
      <inkml:brushProperty name="height" value="0.05" units="cm"/>
      <inkml:brushProperty name="color" value="#FF5050"/>
    </inkml:brush>
  </inkml:definitions>
  <inkml:trace contextRef="#ctx0" brushRef="#br0">201 1083 5983 0 0,'-2'3'9742'0'0,"-4"9"-9180"0"0,5 36-541 0 0,0-29-56 0 0,0-14-43 0 0,1-7-62 0 0,-1-30 739 0 0,1 22-460 0 0,0-1 0 0 0,-3-14 3380 0 0,3 48-3611 0 0,1 38-493 0 0,1-56 332 0 0,-2-4 354 0 0,1 0-1 0 0,-1 0 1 0 0,0-1 0 0 0,1 1-1 0 0,-1 0 1 0 0,0 0-1 0 0,0 0 1 0 0,0 0-1 0 0,1 0 1 0 0,-1 0 0 0 0,0 0-1 0 0,0 0 1 0 0,0 0-1 0 0,-1 1 1 0 0,-8-21 127 0 0,-1-25-493 0 0,7 24 367 0 0,2 19-102 0 0,0-15 0 0 0,2-11-72 0 0,0 15 151 0 0,-1 11-7 0 0,0 1-4 0 0,-1-8 13 0 0,5-15-31 0 0,-2 9-40 0 0,17-60 281 0 0,-16 63-275 0 0,12-35 37 0 0,-6 10 337 0 0,-9 36-317 0 0,1 0 1 0 0,0 1 0 0 0,-1-1 0 0 0,1 0-1 0 0,-1 1 1 0 0,1-1 0 0 0,0 0 0 0 0,-1 1-1 0 0,1-1 1 0 0,-1 1 0 0 0,0-1 0 0 0,1 1 0 0 0,-1-1-1 0 0,1 1 1 0 0,4 6-45 0 0,0 1 0 0 0,0-1 0 0 0,-1 1 0 0 0,0 0 0 0 0,0 0 0 0 0,4 13 0 0 0,-9-20 85 0 0,1 1 0 0 0,0-1 1 0 0,0 1-1 0 0,0-1 0 0 0,-1 1 1 0 0,1-1-1 0 0,-1 1 0 0 0,1-1 0 0 0,-1 1 1 0 0,0-1-1 0 0,0 0 0 0 0,1 1 1 0 0,-1-1-1 0 0,0 0 0 0 0,0 0 0 0 0,0 1 1 0 0,0-1-1 0 0,0 0 0 0 0,-1 0 1 0 0,1 0-1 0 0,0 0 0 0 0,-2 0 1 0 0,1 1-99 0 0,0-1 0 0 0,0 1 0 0 0,0 0 0 0 0,1 0 0 0 0,-1 0 0 0 0,0 0 0 0 0,1 0 0 0 0,-1 0 0 0 0,0 3 0 0 0,-1 3-185 0 0,1 0 1 0 0,1 0-1 0 0,0 0 0 0 0,0 0 0 0 0,0 13 1 0 0,-2 22 108 0 0,3-42-21 0 0,2-24-3968 0 0,-3-8 4116 0 0,0 19 320 0 0,-1 19 1617 0 0,-3 37-2483 0 0,2-19 286 0 0,0 30 1 0 0,3-54 91 0 0,-2 10-486 0 0,-2 4 250 0 0,3-9 222 0 0,-1-1 0 0 0,1 1 0 0 0,-1-1 0 0 0,1 9 0 0 0,1-14 49 0 0,0 2 52 0 0,0-1 14 0 0,0 1 0 0 0,0 0 0 0 0,-1 0 0 0 0,2-1-10 0 0,-1-1-49 0 0,1 7-309 0 0,-1-6 421 0 0,1-1 1 0 0,-1 1-44 0 0,1 1-10 0 0,-1 0 11 0 0,0-2 149 0 0,3 0-1016 0 0,18-8 341 0 0,-19 7 515 0 0,-1 0 0 0 0,1 0 0 0 0,0 0 0 0 0,0-1-11 0 0,13 0 153 0 0,-11 1-52 0 0,0 1 0 0 0,0 0 0 0 0,0 0-1 0 0,0 0 1 0 0,0 0 0 0 0,5 2 0 0 0,6 2-78 0 0,-14-4 48 0 0,-1 0 11 0 0,1 0-6 0 0,0 0-11 0 0,0 1-33 0 0,-1-1 22 0 0,2 0-32 0 0,6 3-7 0 0,-2-1 2 0 0,-6-2 175 0 0,1-2-176 0 0,-1 1 1 0 0,1-1-1 0 0,-1 1 0 0 0,1-1 0 0 0,-1 0 0 0 0,0 1 1 0 0,1-1-1 0 0,-1 0 0 0 0,0 1 0 0 0,0-1 0 0 0,-1-2 1 0 0,1 2-5 0 0,0-88-3 0 0,0 36 15 0 0,0 54 143 0 0,0 19 21 0 0,-1 1-329 0 0,0 0-1 0 0,2-1 0 0 0,4 30 1 0 0,-6-44 95 0 0,1-1 27 0 0,5 16-73 0 0,-4-18 93 0 0,-1-2-33 0 0,1 2 32 0 0,-1 0 11 0 0,1-1 0 0 0,0 1 0 0 0,0 0 0 0 0,-1-1-12 0 0,0 0-48 0 0,0-1-65 0 0,1 1 97 0 0,-1-1-52 0 0,-1-10-396 0 0,-1 0 445 0 0,0 0 1 0 0,0 0-1 0 0,-8-18 1 0 0,6 16 37 0 0,-1-5 36 0 0,3 9 9 0 0,0 1 0 0 0,-1-1 0 0 0,0 1 0 0 0,0 0 1 0 0,0 0-1 0 0,-1 0 0 0 0,0 0 0 0 0,-6-8 0 0 0,9 15-24 0 0,1 1 0 0 0,0-1 0 0 0,0 0-1 0 0,-1 0 1 0 0,1 0 0 0 0,0 0 0 0 0,0 0 0 0 0,-1 0-1 0 0,1 1 1 0 0,0-1 0 0 0,0 0 0 0 0,0 0-1 0 0,-1 0 1 0 0,1 1 0 0 0,0-1 0 0 0,0 0 0 0 0,0 0-1 0 0,0 0 1 0 0,0 1 0 0 0,-1-1 0 0 0,1 0 0 0 0,0 0-1 0 0,0 1 1 0 0,0-1 0 0 0,0 0 0 0 0,0 0-1 0 0,0 1 1 0 0,0-1 0 0 0,0 0 0 0 0,0 1 0 0 0,0-1-1 0 0,0 0 1 0 0,0 0 0 0 0,0 1 0 0 0,0-1 0 0 0,0 0-1 0 0,-2 13-743 0 0,4 22-97 0 0,-1-27 769 0 0,0 0 1 0 0,-1 0-1 0 0,0 8 0 0 0,-6-52-274 0 0,9-37 1824 0 0,-4 75-1392 0 0,1 0-1 0 0,-1 0 1 0 0,0 0-1 0 0,1 0 1 0 0,-1 0-1 0 0,1 0 1 0 0,0 3-1 0 0,0-3-215 0 0,-5 38-911 0 0,-4 33 831 0 0,9-73-11 0 0,0-3-1821 0 0,0 1 1971 0 0,0 0-1 0 0,1-1 0 0 0,-1 1 1 0 0,1-1-1 0 0,1-3 0 0 0,-1 0-14 0 0,26-119 3506 0 0,-25 144-3200 0 0,-1 118-500 0 0,-1-135 242 0 0,0-1-45 0 0,5-18-1904 0 0,-1-5 2192 0 0,-2-1 1 0 0,0 0-1 0 0,-2-29 0 0 0,0 24 954 0 0,2 49-1005 0 0,0 4-431 0 0,-2 42 0 0 0,-1-27 187 0 0,12-56-2540 0 0,-7-3 2962 0 0,0-1 0 0 0,-1 0 1 0 0,0-30-1 0 0,1-6 179 0 0,-16 198 1933 0 0,12-140-2472 0 0,0 0-11 0 0,0-2-47 0 0,0 2-33 0 0,0-2-4 0 0,4-8-3306 0 0,2-12 4253 0 0,10-99 1184 0 0,-14 109-1893 0 0,-1-27 442 0 0,-3 10-329 0 0,2 21-143 0 0,-6-18 374 0 0,6 22-487 0 0,0 2 5 0 0,0 0-1 0 0,0 0 1 0 0,0-1-1 0 0,0 1 1 0 0,0 0-1 0 0,0-1 1 0 0,-1 1-1 0 0,1 0 1 0 0,0 0-1 0 0,0-1 1 0 0,0 1-1 0 0,0 0 1 0 0,0 0-1 0 0,0-1 1 0 0,-1 1-1 0 0,1 0 1 0 0,0 0-1 0 0,0-1 1 0 0,0 1-1 0 0,-1 0 1 0 0,1 0-1 0 0,0 0 1 0 0,0 0-1 0 0,-1-1 1 0 0,1 1-1 0 0,0 0 1 0 0,0 0-1 0 0,-1 0 1 0 0,1 0-1 0 0,-6 6 312 0 0,-4 19 327 0 0,8-19-570 0 0,-30 63-93 0 0,31-69 173 0 0,0-19-1786 0 0,7-17 1482 0 0,-4 23 158 0 0,0 0 1 0 0,1-19 513 0 0,9 3-3266 0 0,-12 29 2940 0 0,0 0-139 0 0,1-2-45 0 0,-2-4 436 0 0,0 7-459 0 0,0-1-1 0 0,0 1 0 0 0,-1-1 1 0 0,1 1-1 0 0,0-1 0 0 0,0 1 1 0 0,0 0-1 0 0,0-1 0 0 0,0 1 1 0 0,0 0-1 0 0,0 0 0 0 0,0 0 1 0 0,0 0-1 0 0,0 0 1 0 0,0 0-1 0 0,0 0 0 0 0,1 0 1 0 0,-1 0-1 0 0,0 1 0 0 0,1-1 1 0 0,-1 0-1 0 0,1 0 0 0 0,0 1 1 0 0,-1 0-1 0 0,1-1-47 0 0,0-1-72 0 0,-1 1 108 0 0,1-1-34 0 0,0 0-71 0 0,0 0 109 0 0,0 0-1 0 0,0 1 1 0 0,0-1 0 0 0,0 0-1 0 0,0 0 1 0 0,0 0-1 0 0,0 0 1 0 0,1 0 0 0 0,-1 1-1 0 0,0-1 1 0 0,0 0 0 0 0,0 0-1 0 0,0 0 1 0 0,0 0-1 0 0,0 0 1 0 0,0 0 0 0 0,0 1-1 0 0,0-1 1 0 0,1 0-1 0 0,-1 0 1 0 0,0 0 0 0 0,0 0-1 0 0,0 0 1 0 0,0 0 0 0 0,0 0-1 0 0,1 0 1 0 0,-1 0-1 0 0,0 0 1 0 0,0 0 0 0 0,0 0-1 0 0,0 0 1 0 0,0 0 0 0 0,1 0-1 0 0,-1 0 1 0 0,0 0-1 0 0,12 0-1433 0 0,9-2 489 0 0,-19 2 965 0 0,0 0 0 0 0,0 0 0 0 0,0 1 0 0 0,0-1 0 0 0,1 0 0 0 0,-1 1 0 0 0,0-1 0 0 0,1 2 7 0 0,-2-1 28 0 0,12-3 3934 0 0,-13 2-3902 0 0,0-2-46 0 0,1 2 110 0 0,-1-1 36 0 0,-1 0-159 0 0,1 0 0 0 0,-1 1 0 0 0,1-1 1 0 0,-1 1-1 0 0,0-1 0 0 0,1 1 0 0 0,-1 0 1 0 0,0-1-1 0 0,1 1 0 0 0,-1 0 0 0 0,0-1 0 0 0,1 1 1 0 0,-1 0-1 0 0,0 0 0 0 0,-1-1 0 0 0,1 1-30 0 0,1 0 6 0 0,-1-1 1 0 0,0 1-1 0 0,1 0 0 0 0,-1 0 1 0 0,0-1-1 0 0,1 1 1 0 0,-1 0-1 0 0,0 0 0 0 0,1 0 1 0 0,-1 0-1 0 0,0 0 0 0 0,1 0 1 0 0,-1 0-1 0 0,0 0 0 0 0,1 0 1 0 0,-2 0-1 0 0,2 0-74 0 0,0 1-42 0 0,0-1 101 0 0,-1 0 1 0 0,1 0 0 0 0,0 0-1 0 0,0 0 1 0 0,0 0-1 0 0,0 1 1 0 0,0-1-1 0 0,-1 0 1 0 0,1 0 0 0 0,0 0-1 0 0,0 0 1 0 0,0 0-1 0 0,-1 0 1 0 0,1 0 0 0 0,0 0-1 0 0,0 0 1 0 0,0 0-1 0 0,-1 0 1 0 0,1 0-1 0 0,0 0 1 0 0,0 0 0 0 0,0 0-1 0 0,-1 0 1 0 0,1 0-1 0 0,0 0 1 0 0,0 0 0 0 0,0 0-1 0 0,-1 0 1 0 0,1 0-1 0 0,0 0 1 0 0,0 0 0 0 0,0 0-1 0 0,0 0 1 0 0,-1 0-1 0 0,1 0 1 0 0,0-1-1 0 0,0 1 1 0 0,0 0 0 0 0,-1 0-57 0 0,0-1 1 0 0,0 1-1 0 0,0-1 0 0 0,0 0 1 0 0,1 1-1 0 0,-1-1 1 0 0,0 0-1 0 0,1 1 1 0 0,-1-1-1 0 0,0 0 1 0 0,1 0-1 0 0,-1 1 1 0 0,1-1-1 0 0,-1 0 0 0 0,1-1 1 0 0,-3-11-2366 0 0,3 13 2505 0 0,0-1 1 0 0,0 0-44 0 0,0-1-10 0 0,-1 0 0 0 0,1 1 0 0 0,-1-1 0 0 0,1 0 0 0 0,-1 1 32 0 0,3-11 0 0 0,-2 7-17 0 0,0 4 54 0 0,0 1-11 0 0,0-1-58 0 0,1 0-43 0 0,-1 0 32 0 0,0-1-2 0 0,1 2-40 0 0,-1-2 39 0 0,1 1 25 0 0,1-2 108 0 0,-2 2-124 0 0,-1-18-192 0 0,3-39 605 0 0,3 26-272 0 0,10-59 5343 0 0,-18 112-5602 0 0,-7 71-1097 0 0,10-90 1124 0 0,0-1 4 0 0,0 0 14 0 0,0-1-4 0 0,15-53-3238 0 0,-8 35 3681 0 0,-2 0 0 0 0,-1-1 0 0 0,0 1-1 0 0,2-35 1 0 0,-6 52-265 0 0,0 1-28 0 0,0 0 0 0 0,0 0 0 0 0,0-1 0 0 0,0 1-1 0 0,0 0 1 0 0,0 0 0 0 0,0-1 0 0 0,0 1 0 0 0,0 0 0 0 0,0 0 0 0 0,0-1-1 0 0,0 1 1 0 0,0 0 0 0 0,-1 0 0 0 0,1 0 0 0 0,0-1 0 0 0,0 1 0 0 0,0 0-1 0 0,0 0 1 0 0,0 0 0 0 0,-1 0 0 0 0,1-1 0 0 0,0 1 0 0 0,0 0 0 0 0,0 0-1 0 0,-1 0 1 0 0,1 0 0 0 0,0 0 0 0 0,0 0 0 0 0,0 0 0 0 0,-1 0 0 0 0,1-1-1 0 0,0 1 1 0 0,0 0 0 0 0,-1 0 0 0 0,1 0 0 0 0,0 0 0 0 0,0 0 0 0 0,-1 0-1 0 0,1 0 1 0 0,0 0 0 0 0,0 0 0 0 0,0 0 0 0 0,-1 1 0 0 0,1-1 0 0 0,0 0-1 0 0,0 0 1 0 0,-1 0 0 0 0,1 0 0 0 0,0 0 0 0 0,0 0 0 0 0,0 0 0 0 0,-1 1 0 0 0,-12 4-41 0 0,10 0-193 0 0,-1 0 1 0 0,1 0-1 0 0,0 0 0 0 0,0 0 0 0 0,0 0 1 0 0,1 0-1 0 0,0 1 0 0 0,0 0 0 0 0,-2 10 1 0 0,1-1-377 0 0,1-1 1 0 0,0 30 0 0 0,2-42 474 0 0,-1 28 41 0 0,2 10-1532 0 0,-1-39 1558 0 0,0 1 659 0 0,-1-4-669 0 0,0 0 0 0 0,0 0 0 0 0,1 1 0 0 0,-1-1 0 0 0,1 0 0 0 0,-1 0 0 0 0,1 0 0 0 0,-1 0-1 0 0,1-4 1 0 0,0 3 28 0 0,-1-1 296 0 0,0-1 1 0 0,0 1-1 0 0,0 0 0 0 0,0 0 1 0 0,0 0-1 0 0,-5-8 0 0 0,6 12-158 0 0,-14-18 222 0 0,8 11-306 0 0,4 4-72 0 0,0 1 0 0 0,1-1 1 0 0,-1 1-1 0 0,1-1 0 0 0,0 0 0 0 0,0 1 0 0 0,0-1 1 0 0,0 0-1 0 0,-1-5 0 0 0,2 7 0 0 0,-1-3 12 0 0,0 1 0 0 0,0-1 0 0 0,-1 1 0 0 0,1 0 0 0 0,-4-6 0 0 0,-6-17 163 0 0,6 11-94 0 0,3 9-70 0 0,-1-1-1 0 0,1 0 1 0 0,0 0 0 0 0,1 0-1 0 0,-2-14 1 0 0,1 9 43 0 0,2 10-51 0 0,-1 0-1 0 0,1-1 0 0 0,0 1 1 0 0,0 0-1 0 0,0 0 0 0 0,0-1 0 0 0,1 1 1 0 0,0-4-1 0 0,0-4 56 0 0,-2 5-64 0 0,7-24 7 0 0,-6 27-1 0 0,0 0 0 0 0,0 1 0 0 0,-2-56 384 0 0,2 48-298 0 0,-1 1 1 0 0,0-1-1 0 0,-4-15 0 0 0,-6-10 398 0 0,10 33-473 0 0,1-1-11 0 0,-19-62 208 0 0,19 62-208 0 0,-1 1 0 0 0,0-1 0 0 0,0-1 34 0 0,0 0 0 0 0,-1 0 0 0 0,0-1 0 0 0,0 1 0 0 0,0 0 0 0 0,0 1 0 0 0,0-1 0 0 0,-6-5 0 0 0,-11-11 100 0 0,-8-13-134 0 0,26 30-37 0 0,-15-22-385 0 0,16 23 346 0 0,0 0-74 0 0,-1 0 0 0 0,1 0 0 0 0,-1 0 0 0 0,1 0 0 0 0,-1 0 0 0 0,1 0 0 0 0,-1 0 0 0 0,0 0 0 0 0,0 0 0 0 0,1 0 0 0 0,-1 0 0 0 0,0 0 0 0 0,0 1 0 0 0,0-1 0 0 0,0 0 0 0 0,0 1 0 0 0,0-1 0 0 0,0 1 0 0 0,0-1 0 0 0,0 1-1 0 0,0-1 1 0 0,0 1 0 0 0,-1 0 0 0 0,1-1 0 0 0,-1 1 0 0 0,0 0 209 0 0,2 0-4 0 0,-1-1-45 0 0,-1 1 2 0 0,2 0 48 0 0,-20 6-628 0 0,6 3 443 0 0,14-9 178 0 0,-1 1 11 0 0,0-1 0 0 0,1 0-10 0 0,-2 1-44 0 0,1-1 1 0 0,0 0 42 0 0,0 0 13 0 0,0 1 8 0 0,-1-1 163 0 0,-6-1-114 0 0,7 1-183 0 0,20 3-1777 0 0,-17-3 1826 0 0,0 1 11 0 0,0 0 0 0 0,0-1 0 0 0,1 1 0 0 0,-1-1 0 0 0,0 1-10 0 0,0 0-33 0 0,0-1 32 0 0,0 0 11 0 0,0 1 0 0 0,0-1 0 0 0,0 1 0 0 0,0 0-10 0 0,-2-1-33 0 0,2 0 96 0 0,1 0 1187 0 0,16 12-2632 0 0,-17-10 1392 0 0,-1-1 11 0 0,1 0 32 0 0,-1 1-22 0 0,0-2 22 0 0,0 1-22 0 0,3 2 30 0 0,5 5 14 0 0,-2 5 0 0 0,36 36 389 0 0,-42-47-444 0 0,0-1-10 0 0,0 1 0 0 0,0 0 0 0 0,0-1 0 0 0,0 0 0 0 0,7 12 0 0 0,1 6 64 0 0,13 28-34 0 0,-15-34-2 0 0,-1 0-1 0 0,0 0 1 0 0,6 24-1 0 0,-3 10 190 0 0,3 66 1 0 0,-7-61-145 0 0,-4-43-87 0 0,1 0 1 0 0,0-1-1 0 0,0 1 0 0 0,1-1 0 0 0,6 13 1 0 0,-9-20-86 0 0,-18-273 1008 0 0,19 277-1001 0 0,0 0 1 0 0,0 1-1 0 0,1-1 0 0 0,2 6 0 0 0,3 11-137 0 0,3 24 18 0 0,4 56-1 0 0,-2-9 183 0 0,-12-93 168 0 0,-1-3-68 0 0,1-1 0 0 0,0 0 1 0 0,0 0-1 0 0,1 0 0 0 0,0-7 0 0 0,1-3 83 0 0,8-86 142 0 0,24-109-1 0 0,-35 205 2899 0 0,-4 13-2410 0 0,-6 16-1261 0 0,6 7-366 0 0,0 0 0 0 0,2 0 1 0 0,1 38-1 0 0,1-14-7 0 0,1-33 567 0 0,2-19-270 0 0,0-16 10 0 0,3-38 752 0 0,-4 24 31 0 0,2 1 0 0 0,1-1 1 0 0,11-34-1 0 0,-15 59-352 0 0,8 28-567 0 0,-7-9 693 0 0,0 0 0 0 0,-1 1 0 0 0,-3 22-1 0 0,0 16-328 0 0,3-56-126 0 0,0 0 279 0 0,0-1 72 0 0,9-17-3180 0 0,-2-25 6942 0 0,-4 21-3461 0 0,-1-1 0 0 0,-2-36-1 0 0,-1 42 490 0 0,-6-23 0 0 0,4 26-692 0 0,3 13 26 0 0,2 23-688 0 0,-4 62 234 0 0,0-54 182 0 0,3 35 0 0 0,0-65 313 0 0,-3 13 125 0 0,-7 7-213 0 0,12-29-4931 0 0,10-24 5773 0 0,-11 22-342 0 0,1 1 1 0 0,-2 0-1 0 0,1-1 1 0 0,-1-10-1 0 0,-1 20-293 0 0,0-4-41 0 0,0 0 1 0 0,0-1 0 0 0,0 1-1 0 0,-1 0 1 0 0,1 0 0 0 0,-3-8 0 0 0,0-1 19 0 0,-15-133 1168 0 0,17 136-1050 0 0,0 1 0 0 0,2-19 0 0 0,0-1-28 0 0,-8 68 787 0 0,2-14-1564 0 0,0 8 56 0 0,-2 0-1 0 0,-21 60 256 0 0,18-134 207 0 0,3-52 71 0 0,-1-8 484 0 0,7 100-573 0 0,1 0-100 0 0,4 76-2009 0 0,-2-48 2031 0 0,-1 0-1 0 0,-3 38 1 0 0,1-68 2186 0 0,-14-44-944 0 0,-2-69-1060 0 0,3 15 28 0 0,15 106-628 0 0,11 66-3392 0 0,-10-58 3732 0 0,0 0 0 0 0,-2 0-1 0 0,1 0 1 0 0,-4 23 1983 0 0,-6-52 997 0 0,-57-126-2355 0 0,66 142-436 0 0,8 16-4911 0 0,-1-1 3425 0 0,9 30 2563 0 0,-17-47-623 0 0,0 0 0 0 0,0 0 0 0 0,0 0 0 0 0,-1 0 0 0 0,1 0 0 0 0,0 1 0 0 0,-1-1 0 0 0,1 0 0 0 0,-3-1-1 0 0,-2-3-80 0 0,-47-61-584 0 0,53 67 94 0 0,11-2-5503 0 0,8-4 4488 0 0,-10 3 955 0 0,-6 3 161 0 0,-2-1-4 0 0,-1 1-1 0 0,1 0 1 0 0,0-1 0 0 0,0 1 0 0 0,0 0-1 0 0,0-1 1 0 0,-1 1 0 0 0,1-1-1 0 0,0 1 1 0 0,0-1 0 0 0,-1 0-1 0 0,1 1 1 0 0,0-1 0 0 0,0-1 1354 0 0,-1 1-1140 0 0,0 1 0 0 0,0 0 0 0 0,0-1 0 0 0,0 1-1 0 0,0-1 1 0 0,0 1 0 0 0,0 0 0 0 0,-1-1 0 0 0,1 1 0 0 0,0 0-1 0 0,0-1 1 0 0,0 1 0 0 0,-1 0 0 0 0,1-1 0 0 0,0 1 0 0 0,-1 0-1 0 0,1-1 1 0 0,0 1 0 0 0,0 0 0 0 0,-1 0 0 0 0,1-1 0 0 0,0 1-1 0 0,-1 0 1 0 0,0 0 0 0 0,-13-4 879 0 0,-12 4-1906 0 0,11 3-809 0 0,25-6-2487 0 0,-3 1 3922 0 0,-5 2 180 0 0,0 0 1 0 0,0-1-1 0 0,0 1 1 0 0,-1-1-1 0 0,1 1 1 0 0,0-1-1 0 0,0 0 1 0 0,-1 0-1 0 0,1 0 1 0 0,-1 0-1 0 0,5-3 4176 0 0,-6 4-4106 0 0,0-1 1 0 0,-1 1-1 0 0,1 0 0 0 0,0 0 1 0 0,-1-1-1 0 0,1 1 1 0 0,-1 0-1 0 0,1 0 0 0 0,0 0 1 0 0,-1 0-1 0 0,1 0 1 0 0,-1 0-1 0 0,1-1 0 0 0,0 1 1 0 0,-1 0-1 0 0,1 0 0 0 0,-1 0 1 0 0,1 0-1 0 0,0 0 1 0 0,-1 1-1 0 0,1-1 0 0 0,-1 0 1 0 0,1 0-1 0 0,0 0 1 0 0,-1 0-1 0 0,0 1 0 0 0,-11 2-134 0 0,9-2-165 0 0,0 0 0 0 0,0 1 0 0 0,0-1 0 0 0,0 1 0 0 0,0 0 0 0 0,0 0 0 0 0,0 0 0 0 0,1 0 0 0 0,-3 3 1 0 0,4-5 349 0 0,1 0-74 0 0,0 0 1 0 0,0 1 0 0 0,0-1-1 0 0,-1 0 1 0 0,1 0-1 0 0,0 0 1 0 0,0 0-1 0 0,-1 0 1 0 0,1 1-1 0 0,0-1 1 0 0,0 0-1 0 0,-1 0 1 0 0,1 0-1 0 0,0 0 1 0 0,-1 0 0 0 0,1 0-1 0 0,0 0 1 0 0,0 0-1 0 0,-1 0 1 0 0,1 0-1 0 0,0 0 1 0 0,-1 0-1 0 0,1 0 1 0 0,0 0-1 0 0,0 0 1 0 0,-1-1 0 0 0,1 1-1 0 0,-1 0-60 0 0,1 0 0 0 0,0 0-1 0 0,0 0 1 0 0,0 0 0 0 0,-1 0 0 0 0,1 0 0 0 0,0 0-1 0 0,0 0 1 0 0,0-1 0 0 0,-1 1 0 0 0,1 0 0 0 0,0 0-1 0 0,0 0 1 0 0,0 0 0 0 0,0 0 0 0 0,-1 0-1 0 0,1-1 1 0 0,0 1 0 0 0,0 0 0 0 0,0 0 0 0 0,0 0-1 0 0,0 0 1 0 0,0-1 0 0 0,0 1 0 0 0,-1 0 0 0 0,1 0-1 0 0,0 0 1 0 0,0-1 0 0 0,0 1 0 0 0,0 0-1 0 0,0 0 1 0 0,0-1 0 0 0,0 1 0 0 0,0 0 0 0 0,0 0-1 0 0,0 0 1 0 0,0-1 0 0 0,0 1 0 0 0,0 0 0 0 0,0 0-1 0 0,0 0 1 0 0,1-1 0 0 0,-1 1 0 0 0,0 0-1 0 0,0 0 1 0 0,0 0 0 0 0,0 0 0 0 0,0-1 0 0 0,0 1-1 0 0,1 0 1 0 0,-1-1-40 0 0,0 1 110 0 0,0 0 0 0 0,0 0 1 0 0,1 0-1 0 0,-1 0 0 0 0,0-1 0 0 0,0 1 0 0 0,0 0 0 0 0,0 0 1 0 0,0 0-1 0 0,0 0 0 0 0,0-1 0 0 0,0 1 0 0 0,0 0 1 0 0,0 0-1 0 0,0 0 0 0 0,0 0 0 0 0,0-1 0 0 0,0 1 1 0 0,0 0-1 0 0,0 0 0 0 0,0 0 0 0 0,0-1 0 0 0,0 1 0 0 0,0 0 1 0 0,0 0-1 0 0,0 0 0 0 0,0 0 0 0 0,0-1 0 0 0,0 1 1 0 0,0 0-1 0 0,0 0 0 0 0,0 0 0 0 0,-1 0 0 0 0,1 0 1 0 0,0-1-1 0 0,0 1 0 0 0,0 0 0 0 0,0 0 0 0 0,0 0 0 0 0,0 0 1 0 0,-1 0-1 0 0,1 0 0 0 0,0 0 0 0 0,0 0 0 0 0,0-1 1 0 0,0 1-1 0 0,-1 0 0 0 0,1 0 0 0 0,0 0 0 0 0,0 0 1 0 0,0 0-1 0 0,0 0 0 0 0,-1 0 0 0 0,1 0 0 0 0,0 0 1 0 0,0 0-105 0 0,5-2-3432 0 0,-3 2 3487 0 0,3 0-62 0 0,-4 0 67 0 0,0 1 0 0 0,1-1 0 0 0,-1 0 0 0 0,1-1 1 0 0,-1 1-1 0 0,0 0 0 0 0,1 0 0 0 0,-1-1 0 0 0,1 1 0 0 0,-1 0 0 0 0,0-1 0 0 0,0 0 0 0 0,1 1 1 0 0,-1-1-1 0 0,0 0 0 0 0,0 1 0 0 0,0-1 0 0 0,0 0 0 0 0,2-1 0 0 0,-2 1-5 0 0,1 0 11 0 0,-1 0 42 0 0,-1 0-10 0 0,0 1-75 0 0,1 0 21 0 0,1-1 11 0 0,-1 0-10 0 0,0 1-33 0 0,0-1 32 0 0,1 1 11 0 0,-1-1 0 0 0,1 0 0 0 0,0 0 0 0 0,-1 0 0 0 0,1 0 0 0 0,-1 0 0 0 0,1 0 0 0 0,-1 0 0 0 0,11-11 568 0 0,-9 11-568 0 0,-2 1 0 0 0,7-7 0 0 0,-8 6 0 0 0,11-5-82 0 0,-10 6 39 0 0,1-1 32 0 0,0 0 11 0 0,0 0 0 0 0,0 1 0 0 0,1 0 0 0 0,-1-1 11 0 0,-2 1 32 0 0,2 0-33 0 0,1 0-10 0 0,-1 0 0 0 0,1-1 25 0 0,6 2 13 0 0,-5 0-37 0 0,-2 0 10 0 0,1-1 39 0 0,10 7 89 0 0,-11-7-116 0 0,-3-1 32 0 0,0 1 5 0 0,2 0-3 0 0,16 11 4 0 0,-12-7-24 0 0,-1 1-1 0 0,0-1 1 0 0,0 1 0 0 0,0 0-1 0 0,0 0 1 0 0,-1 0-1 0 0,0 1 1 0 0,0-1 0 0 0,0 1-1 0 0,3 10 3486 0 0,-23-19-1389 0 0,-57-19-2871 0 0,73 22 648 0 0,4 5-3411 0 0,-2-3 3219 0 0,1 0-1 0 0,-1 1 0 0 0,1-1 1 0 0,0 0-1 0 0,-1 0 0 0 0,5 3 1 0 0,-1 0-80 0 0,2 3 344 0 0,-2-3-12 0 0,0 1 0 0 0,0-1 1 0 0,0 0-1 0 0,1 0 0 0 0,7 5 2688 0 0,-31-21 819 0 0,-2-3-3184 0 0,-15-9-579 0 0,35 23 199 0 0,11 13-4838 0 0,62 90 2807 0 0,-49-65 2055 0 0,-34-64 4100 0 0,1 0-4002 0 0,6 18-115 0 0,-2-2-123 0 0,0 0 1 0 0,1-1-1 0 0,1 1 0 0 0,0-1 0 0 0,0 0 1 0 0,1 0-1 0 0,-2-18 0 0 0,18 44-1797 0 0,-7-5 1550 0 0,0 0 1 0 0,8 19-1 0 0,-10-20 156 0 0,0 0-1 0 0,0 0 1 0 0,0 0 0 0 0,1-1 0 0 0,10 12 2096 0 0,-18-33 2084 0 0,-11-7-2810 0 0,8 12-852 0 0,0-2-185 0 0,-2 0-1 0 0,1 0 1 0 0,-1 0 0 0 0,-1 1-1 0 0,1 1 1 0 0,-2-1 0 0 0,1 1-1 0 0,-1 0 1 0 0,0 1 0 0 0,-1 0-1 0 0,-10-5 1 0 0,52 11-6660 0 0,-20 1 9556 0 0,-13-1-2754 0 0,1 0 1 0 0,-1 0 0 0 0,1 1-1 0 0,0-1 1 0 0,-1 1 0 0 0,1-1-1 0 0,-1 0 1 0 0,1 1 0 0 0,-1-1-1 0 0,0 1 1 0 0,1-1 0 0 0,-1 1 0 0 0,0-1-1 0 0,1 1 1 0 0,-1 0 0 0 0,0-1-1 0 0,1 1 1 0 0,-1 0 0 0 0,0 0-1 0 0,0-1 1 0 0,0 1 0 0 0,-18-5 72 0 0,-18 6-2008 0 0,53 8 1231 0 0,1-3-157 0 0,-8-2 489 0 0,1 0 0 0 0,-1 0 0 0 0,10 6 0 0 0,-16-8 182 0 0,-1 0 1 0 0,0-1 0 0 0,0 1 0 0 0,0 0 0 0 0,0 0-1 0 0,0 0 1 0 0,0 0 0 0 0,-1 0 0 0 0,1 0 0 0 0,-1 1-1 0 0,1-1 1 0 0,-1 0 0 0 0,0 1 0 0 0,0-1 0 0 0,0 1-1 0 0,1 4 1 0 0,-1 7-22 0 0,0 0 0 0 0,-1 1 1 0 0,0-1-1 0 0,-1 1 0 0 0,0-1 0 0 0,-7 25 0 0 0,0 11-1522 0 0,13-96 1568 0 0,10-65 280 0 0,-15 110-384 0 0,12 14-1785 0 0,-7-1 2044 0 0,-1 0 1 0 0,0 1-1 0 0,-1-1 1 0 0,0 1 0 0 0,-1 0-1 0 0,1 23 1 0 0,-1-14 83 0 0,6 23-1 0 0,-5-31-285 0 0,-2-10 2219 0 0,-2-16-1237 0 0,3-76-1093 0 0,0 19 159 0 0,-2 68 211 0 0,3 22-1752 0 0,-2 9 1518 0 0,-4 36 1 0 0,1-1 5 0 0,3-61-2545 0 0,2-11 2839 0 0,2-12 924 0 0,-3 10-991 0 0,1-2 108 0 0,-1-1 0 0 0,0-16 0 0 0,-1 19 69 0 0,-3-20-307 0 0,2 29-38 0 0,-2-21 166 0 0,1 6-169 0 0,-1-33-48 0 0,2 48-8 0 0,0 0 0 0 0,0 0 0 0 0,0 0 0 0 0,0 0 0 0 0,0 0 0 0 0,0 0 0 0 0,0 0 0 0 0,0 0 0 0 0,0 0 0 0 0,0 0 0 0 0,0 0 0 0 0,0 0-1 0 0,0 0 1 0 0,0 0 0 0 0,0 0 0 0 0,0 0 0 0 0,0 0 0 0 0,0 0 0 0 0,0 0 0 0 0,0 0 0 0 0,0 0 0 0 0,0 0 0 0 0,0 0 0 0 0,0 0 0 0 0,0 0 0 0 0,0 0 0 0 0,0 0 0 0 0,0 0 0 0 0,0 0-1 0 0,0 0 1 0 0,0 0 0 0 0,0 0 0 0 0,-2-14 72 0 0,1 11 70 0 0,0 1 1 0 0,0-1 0 0 0,0 1 0 0 0,0-1 0 0 0,0 1 0 0 0,-1 0 0 0 0,1-1 0 0 0,-1 1 0 0 0,1 0 0 0 0,-1 0 0 0 0,0 0 0 0 0,0 0 0 0 0,0 1-1 0 0,0-1 1 0 0,0 0 0 0 0,-2-1 0 0 0,-22-20-53 0 0,25 23-132 0 0,0-1 31 0 0,0 0 11 0 0,0 0 0 0 0,0 0-11 0 0,1 1-45 0 0,0-1-8 0 0,-1 1 40 0 0,1-1-42 0 0,21 10-4245 0 0,-14-7 5349 0 0,12 7 736 0 0,-20-11-1670 0 0,0 1 0 0 0,-1 0 0 0 0,1 0 0 0 0,-1 0 0 0 0,1 0-1 0 0,-1 0 1 0 0,1 0 0 0 0,-1 0 0 0 0,0 0 0 0 0,1 1 0 0 0,-1-1 0 0 0,0 1 0 0 0,0-1 0 0 0,-2 1-1 0 0,-5-3 158 0 0,4-1-264 0 0,-13-6-29 0 0,1 0-289 0 0,16 10 250 0 0,1 0 11 0 0,-1-1 37 0 0,-6-8-427 0 0,7 8 474 0 0,23 7-2144 0 0,-21-5 2067 0 0,2 0 50 0 0,0 1 0 0 0,0-1 1 0 0,-1 1-1 0 0,1 1 1 0 0,0-1-1 0 0,-1 0 0 0 0,0 1 1 0 0,5 4-1 0 0,4 3-244 0 0,-12-9 167 0 0,0-1 20 0 0,2 1 49 0 0,-1 0 11 0 0,1 0 16 0 0,-2 0 59 0 0,11 7-232 0 0,-10-7 114 0 0,1 0 32 0 0,-1 0 11 0 0,1 0 0 0 0,0 0 0 0 0,0 0 0 0 0,-1 0 0 0 0,1 0 0 0 0,0 0 0 0 0,0 0-10 0 0,-2-1-33 0 0,2 1 32 0 0,-1 0 11 0 0,1 0 0 0 0,0 0 0 0 0,0 0 0 0 0,-1-1 0 0 0,1 1 0 0 0,0-1 0 0 0,-2 0 55 0 0,0 1 0 0 0,0-1 0 0 0,1 0-1 0 0,-1 0 1 0 0,0 0 0 0 0,0 0 0 0 0,0 0-1 0 0,1 1 1 0 0,-1-1 0 0 0,0 0 0 0 0,0 0 0 0 0,0 0-1 0 0,0 1 1 0 0,1-1 0 0 0,-1 0 0 0 0,0 0-1 0 0,0 0 1 0 0,0 1 0 0 0,0-1 0 0 0,0 0 0 0 0,0 0-1 0 0,0 1 1 0 0,0-1 0 0 0,0 0 0 0 0,0 0-1 0 0,0 1 1 0 0,0-1 0 0 0,0 0 0 0 0,0 0 0 0 0,0 1-1 0 0,0-1 1 0 0,0 0 0 0 0,0 0 0 0 0,0 1-1 0 0,0-1 1 0 0,0 0 0 0 0,0 0 0 0 0,0 1 0 0 0,-1-1-1 0 0,1 0 1 0 0,0 0 0 0 0,0 0 0 0 0,0 1 0 0 0,-9 11-269 0 0,6-8 301 0 0,0 4-395 0 0,-10 13-148 0 0,13-21 382 0 0,1-4-2254 0 0,1 1 2303 0 0,0-1-1 0 0,-1 0 0 0 0,1 1 0 0 0,1-1 1 0 0,-1 1-1 0 0,0 0 0 0 0,4-4 0 0 0,-4 5 26 0 0,-1 1 0 0 0,1 0 0 0 0,-1 0-10 0 0,-1 1-33 0 0,1-2 35 0 0,7-1-149 0 0,7-2 39 0 0,-15 5 118 0 0,0 0 0 0 0,0 0 0 0 0,0 0 0 0 0,0 0 0 0 0,0 0 0 0 0,0 0 0 0 0,0 0 0 0 0,0-1 0 0 0,0 1 0 0 0,0 0 0 0 0,0 0 0 0 0,0 0 0 0 0,0 0 0 0 0,0 0 0 0 0,0 0 0 0 0,0 0 0 0 0,0 0 0 0 0,0 0 0 0 0,0 0 0 0 0,0 0 0 0 0,0 0 0 0 0,0 0 0 0 0,0 0 0 0 0,0 0 0 0 0,0 0 0 0 0,0 0 0 0 0,0 0 0 0 0,0 0 0 0 0,0 0 0 0 0,0 0 0 0 0,0 0 0 0 0,0 0 0 0 0,0 0 0 0 0,0 0 0 0 0,18-3 4136 0 0</inkml:trace>
</inkml:ink>
</file>

<file path=ppt/ink/ink9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38.701"/>
    </inkml:context>
    <inkml:brush xml:id="br0">
      <inkml:brushProperty name="width" value="0.05" units="cm"/>
      <inkml:brushProperty name="height" value="0.05" units="cm"/>
      <inkml:brushProperty name="color" value="#FF7C80"/>
    </inkml:brush>
  </inkml:definitions>
  <inkml:trace contextRef="#ctx0" brushRef="#br0">61 213 1839 0 0,'0'0'18556'0'0,"-10"19"-18200"0"0,5-6-642 0 0,0 0 0 0 0,1 0 1 0 0,1 1-1 0 0,-4 25 0 0 0,7-37 221 0 0,0-2-7 0 0,6-2-2707 0 0,0-5 2316 0 0,-4 1 761 0 0,8-17-793 0 0,-8 6 4076 0 0,-8 36-3594 0 0,1-5-614 0 0,2-2 243 0 0,1-5 327 0 0,0 0 1 0 0,1 0-1 0 0,-1 0 1 0 0,1 12 0 0 0,1-19 0 0 0,-4-19 426 0 0,8-36 406 0 0,-7 53 398 0 0,-1 6-1308 0 0,-3 6-562 0 0,5-7 506 0 0,1 1-1 0 0,0-1 1 0 0,0 1-1 0 0,0-1 1 0 0,0 1-1 0 0,1-1 1 0 0,-1 1-1 0 0,1-1 1 0 0,0 1-1 0 0,0-1 1 0 0,0 1-1 0 0,1 0 1 0 0,-1-1-1 0 0,2 5 1 0 0,-2-8 118 0 0,0-45-959 0 0,4-2 1738 0 0,-4 46-640 0 0,-1 6 1835 0 0,-5 33-3066 0 0,11-11 109 0 0,0-1 478 0 0,-5-25 580 0 0,1 4 38 0 0,-1-1 0 0 0,0 1 0 0 0,0-1 1 0 0,0 1-1 0 0,0-1 0 0 0,-1 1 0 0 0,-1 5 0 0 0,2-8 19 0 0,-1-1 12 0 0,1 0-12 0 0,-1 0-48 0 0,1 1-12 0 0,-1-1 0 0 0,1 4-197 0 0,-1 0 0 0 0,1 0 0 0 0,0-1 0 0 0,1 9 0 0 0,-1-7-4 0 0,0-6 147 0 0,-1-8-484 0 0,1-2 571 0 0,-1-1 0 0 0,0 1 0 0 0,-4-14 0 0 0,3 11 309 0 0,0 8 893 0 0,2 5-1111 0 0,-2-2-1418 0 0,6 5-35 0 0,-1 1 1484 0 0,-1 0 0 0 0,1 0 0 0 0,-1 0 0 0 0,3 8 0 0 0,-4-10-111 0 0,0 0 0 0 0,-1 0 0 0 0,1 0 0 0 0,-1 0 0 0 0,0 0 0 0 0,0 0-1 0 0,0 0 1 0 0,0 0 0 0 0,0 0 0 0 0,0 0 0 0 0,0 0 0 0 0,0 0 0 0 0,-1 0 0 0 0,1 0 0 0 0,-1-1 0 0 0,0 1 0 0 0,-1 4 0 0 0,1-5-23 0 0,1-1 22 0 0,-1 1-22 0 0,1 0 96 0 0,0-1-63 0 0,-1 1-44 0 0,0 1-10 0 0,1 0 0 0 0,-1-1-12 0 0,1 0-36 0 0,0 0 24 0 0,0-1-36 0 0,0 1-44 0 0,0-1 71 0 0,0 1-1 0 0,0-1 1 0 0,1 1-1 0 0,-1 0 1 0 0,0-1-1 0 0,0 1 1 0 0,0-1-1 0 0,1 1 1 0 0,-1-1-1 0 0,0 0 1 0 0,1 1-1 0 0,-1-1 1 0 0,0 1-1 0 0,1-1 1 0 0,-1 0 0 0 0,1 1-1 0 0,-1-1 1 0 0,1 0-1 0 0,-1 1 1 0 0,1-1-1 0 0,-1 0 1 0 0,1 1-1 0 0,-1-1 1 0 0,1 0-1 0 0,-1 0 1 0 0,2 0-1 0 0,0 2-171 0 0,-1-2 134 0 0,0 1-1 0 0,-1-1 1 0 0,1 0-1 0 0,0 1 1 0 0,-1-1-1 0 0,1 0 1 0 0,0 0-1 0 0,0 1 1 0 0,-1-1-1 0 0,1 0 1 0 0,0 0-1 0 0,0 0 1 0 0,-1 0-1 0 0,1 0 1 0 0,0 0-1 0 0,0 0 1 0 0,-1 0-1 0 0,1 0 0 0 0,0 0 1 0 0,0-1-1 0 0,-1 1 1 0 0,1 0-1 0 0,0 0 1 0 0,0-1-1 0 0,-1 1 1 0 0,2-1-1 0 0,-1 0 128 0 0,-1 1-1 0 0,1-1 1 0 0,0 0 0 0 0,-1 1-1 0 0,1-1 1 0 0,-1 0-1 0 0,1 1 1 0 0,-1-1-1 0 0,1 0 1 0 0,-1 0 0 0 0,0 1-1 0 0,1-1 1 0 0,-1 0-1 0 0,0 0 1 0 0,0 0-1 0 0,1 1 1 0 0,-1-1 0 0 0,0 0-1 0 0,0-1 1 0 0,0-19 861 0 0,-1 14-698 0 0,6-20 21 0 0,1-3-165 0 0,-5 23 5986 0 0,-14 20-6509 0 0,-5 28-616 0 0,7-11 438 0 0,11-29 583 0 0,-1 0 32 0 0,0 0 11 0 0,-1 0 11 0 0,2-1 42 0 0,0 1 11 0 0,-1 0-10 0 0,0 0-44 0 0,0 1-10 0 0,0-1 19 0 0,-1 1 1691 0 0,-2 1-4265 0 0,10-8-1793 0 0,-3 3 4285 0 0,-1-1 1 0 0,1 0-1 0 0,0 0 1 0 0,-1-1-1 0 0,0 1 1 0 0,0 0 0 0 0,0-1-1 0 0,0 0 1 0 0,2-5-1 0 0,12-43 329 0 0,-12 39-70 0 0,1-10 94 0 0,-4 16-227 0 0,1 1 0 0 0,-1-1-1 0 0,1 1 1 0 0,0 0 0 0 0,1-1 0 0 0,3-6-1 0 0,-5 12-51 0 0,-1 1 32 0 0,-1 6 5416 0 0,-6 16-4715 0 0,-10 32-1795 0 0,17-53 997 0 0,12-19-2934 0 0,20-41 2776 0 0,-32 57 276 0 0,8-5 0 0 0,3 2 2216 0 0,-7 5-712 0 0,-6 2-856 0 0,-3 2-806 0 0,1-1 0 0 0,0 1 0 0 0,0 0 0 0 0,0 1 0 0 0,0-1 0 0 0,1 1 0 0 0,0-1 0 0 0,0 1 0 0 0,-3 6 0 0 0,6-11 34 0 0,18-15-4193 0 0,9-13 4453 0 0,-25 24-131 0 0,0 1 1 0 0,-1-1-1 0 0,1 0 0 0 0,-1 0 1 0 0,1 0-1 0 0,-1 1 0 0 0,0-1 1 0 0,0-6-1 0 0,-1 9-16 0 0,0 4 149 0 0,-1 0 1 0 0,0 0-1 0 0,0 0 0 0 0,0 0 0 0 0,0-1 0 0 0,-2 4 0 0 0,-5 15 927 0 0,4-7-1118 0 0,4-13 46 0 0,-1 1-67 0 0,-8 7 196 0 0,8-9-251 0 0,7-3-3393 0 0,-4 1 3411 0 0,0 1-1 0 0,-1-1 1 0 0,1 1-1 0 0,-1-1 0 0 0,1 0 1 0 0,2-3-1 0 0,0 0 12 0 0,-4 4 50 0 0,2-3 120 0 0,-1 0 0 0 0,1 0 1 0 0,-1 1-1 0 0,0-1 1 0 0,0 0-1 0 0,-1-1 1 0 0,1 1-1 0 0,-1 0 0 0 0,0-6 1 0 0,2-15-5 0 0,4-4 3293 0 0,-21 37-2152 0 0,7 0-1409 0 0,1 0 1 0 0,0 0 0 0 0,0 0-1 0 0,1 1 1 0 0,-6 11 0 0 0,18-34-4423 0 0,4-20 4776 0 0,-5 15-438 0 0,-2 11 235 0 0,-1 4 22 0 0,-1 0 1 0 0,0 0-1 0 0,0 0 0 0 0,0 0 0 0 0,0-4 1806 0 0,-3 8-1732 0 0,1 1 0 0 0,0-1 0 0 0,0 1 1 0 0,0-1-1 0 0,0 1 0 0 0,0 0 0 0 0,0-1 1 0 0,0 1-1 0 0,0 0 0 0 0,0 0 0 0 0,0 0 1 0 0,0 0-1 0 0,1 0 0 0 0,-1 0 0 0 0,0 0 1 0 0,1 0-1 0 0,-1 1 0 0 0,-11 20-1555 0 0,-21 50 1307 0 0,43-92-2004 0 0,-2-6 2122 0 0,-6 19 59 0 0,0-1-1 0 0,0 1 1 0 0,2-4 4665 0 0,-16 27-6620 0 0,3-1 1672 0 0,4-6 122 0 0,-1 0-1 0 0,0 0 1 0 0,0-1 0 0 0,-9 9-1 0 0,15-16 172 0 0,-1 0-36 0 0,0-1-24 0 0,1 1-46 0 0,0-5-1677 0 0,1 1 1634 0 0,0 0-1 0 0,0-1 1 0 0,0 1 0 0 0,1 0 0 0 0,-1 0-1 0 0,3-4 1 0 0,4-9 111 0 0,10-23 488 0 0,-18 39-338 0 0,4-17 1806 0 0,15-39-1838 0 0,-18 54-112 0 0,1-7 51 0 0,-2 9-24 0 0,1 1-33 0 0,7-13-10 0 0,-7 10-12 0 0,0 2-36 0 0,0 0 36 0 0,1-1 12 0 0,19-13 75 0 0,-21 14-20 0 0,0 0 19 0 0,1 2 378 0 0,-2 8-254 0 0,0 0 0 0 0,-1 0 0 0 0,0 0 0 0 0,0 0 0 0 0,-6 12 0 0 0,-6 27-210 0 0,14-49-64 0 0,13-14-3856 0 0,28-61 3932 0 0,-25 55 2092 0 0,-18 30-2012 0 0,-6 7 68 0 0,2-3-84 0 0,-17 61-202 0 0,23-75 70 0 0,8-7-5223 0 0,-6 4 5270 0 0,-1 1 0 0 0,1 0 0 0 0,-1 0 0 0 0,0-1 0 0 0,1 1 0 0 0,-1-1 0 0 0,1-2 0 0 0,0 0 180 0 0,5-10 260 0 0,17-21 0 0 0,-16 23-64 0 0,-11 48 2004 0 0,-12 5-1423 0 0,15-40-991 0 0,0 0-4 0 0,0 2 47 0 0,0-1 0 0 0,0-1-36 0 0,0 1 16 0 0,0-1-62 0 0,15-10-3072 0 0,2-18 4406 0 0,-4 4 3128 0 0,-23 42-4200 0 0,0-1-120 0 0,8-14-37 0 0,0 0 0 0 0,0 0 0 0 0,0 0 0 0 0,0 0 0 0 0,0 0 0 0 0,-1 0 0 0 0,1-1 1 0 0,-1 1-1 0 0,1-1 0 0 0,-1 1 0 0 0,0-1 0 0 0,-6 3 0 0 0,3-1-792 0 0,11-14-2991 0 0,-1 7 4304 0 0,30-45-543 0 0,-28 41 11 0 0,-3 4 0 0 0,0 0 0 0 0,-1 0 0 0 0,0 0 0 0 0,0 0 0 0 0,0 0 0 0 0,0-1 0 0 0,3-6 0 0 0,-4 8 0 0 0,2-2 27 0 0,2-4 223 0 0,1-1-1 0 0,7-17 1 0 0,-13 24-250 0 0,2 0 1078 0 0,-2 2-959 0 0,0 0 1 0 0,0 0 0 0 0,0-1 0 0 0,0 1-1 0 0,-1-4 3353 0 0,0 4-3352 0 0,-7 1 1143 0 0,-9 8-1191 0 0,3 1-150 0 0,0-1-1 0 0,-30 15 1 0 0,35-18-89 0 0,8-6 33 0 0,9-6-4833 0 0,-6 5 4726 0 0,1-1 0 0 0,5-2 0 0 0,-6 3 112 0 0,3-1 28 0 0,-2 1 85 0 0,-1 0 0 0 0,1-1 0 0 0,-1 1 0 0 0,1-1 0 0 0,-1 1 0 0 0,0-1 0 0 0,4-3 4181 0 0,-7 5-4118 0 0,1-1-1 0 0,0 1 1 0 0,-1 0-1 0 0,1-1 0 0 0,-1 1 1 0 0,1 0-1 0 0,0-1 1 0 0,-1 1-1 0 0,1 0 1 0 0,-1 0-1 0 0,1 0 0 0 0,-1-1 1 0 0,1 1-1 0 0,-1 0 1 0 0,1 0-1 0 0,-1 0 1 0 0,1 0-1 0 0,-1 0 1 0 0,1 0-1 0 0,-1 0 0 0 0,0 0 1 0 0,-13-1 796 0 0,14 1-836 0 0,-30 5 40 0 0,30-5-129 0 0,-1 0-552 0 0,1 0 543 0 0,22-8-2898 0 0,-16 7 2978 0 0,-2 0 4 0 0,0 0 1 0 0,1 0 0 0 0,-1 0-1 0 0,0-1 1 0 0,0 0 0 0 0,0 0-1 0 0,0 0 1 0 0,0 0 0 0 0,4-4-1 0 0,-7 5 7 0 0,0 0 0 0 0,1 0 0 0 0,-1 0 0 0 0,0 0 0 0 0,0 0 0 0 0,13-6-64 0 0,-13 5 64 0 0,11 0-64 0 0,-11 2 78 0 0,-1-1 0 0 0,1 1 0 0 0,-1 0 0 0 0,1 0 0 0 0,-1 0 0 0 0,1 0 0 0 0,-1 1 0 0 0,1-1 0 0 0,-1 0 0 0 0,1 0 0 0 0,-1 0 0 0 0,1 0 0 0 0,-1 0 0 0 0,1 1 0 0 0,-1-1 0 0 0,1 0 0 0 0,-1 0 0 0 0,1 1 0 0 0,-1-1 0 0 0,1 0 0 0 0,-1 1 0 0 0,0-1 0 0 0,1 1 0 0 0,-1-1 0 0 0,0 0 0 0 0,1 1 0 0 0,-1-1 0 0 0,0 1 0 0 0,0-1 0 0 0,1 1 1 0 0,-1-1-1 0 0,0 1 0 0 0,0-1 0 0 0,0 1 0 0 0,0-1 0 0 0,1 2 0 0 0,-2 15 183 0 0,1-15-190 0 0,-1 1 67 0 0,0 0 0 0 0,1 0 1 0 0,-1-1-1 0 0,0 1 0 0 0,0-1 1 0 0,0 1-1 0 0,-1-1 0 0 0,1 1 0 0 0,-3 2 1 0 0,-6 12 19 0 0,10-17-127 0 0,2-3-419 0 0,1-1 0 0 0,-1 1 0 0 0,0-1-1 0 0,0 0 1 0 0,0 1 0 0 0,-1-1 0 0 0,3-7 0 0 0,-1-2 590 0 0,-2 5 654 0 0,-1-1-176 0 0,0 7-88 0 0,0 2-430 0 0,0-1-1 0 0,0 1 1 0 0,0-1 0 0 0,0 0-1 0 0,0 1 1 0 0,0-1-1 0 0,0 1 1 0 0,-1-1-1 0 0,1 1 1 0 0,0-1 0 0 0,0 0-1 0 0,-1 1 1 0 0,1-1-1 0 0,0 1 1 0 0,-1-1 0 0 0,1 1-1 0 0,-1 0 1 0 0,1-1-1 0 0,0 1 1 0 0,-1-1-1 0 0,1 1 1 0 0,-1 0 0 0 0,1-1-1 0 0,-1 1 1 0 0,1 0-1 0 0,-1 0 1 0 0,0-1 0 0 0,1 1-1 0 0,-1 0 1 0 0,1 0-1 0 0,-1 0 1 0 0,1 0 0 0 0,-1 0-1 0 0,0-1 1 0 0,1 1-1 0 0,-2 1 1 0 0,1-2 10 0 0,0 1-64 0 0,0-1 0 0 0,1 1 0 0 0,-1 0 0 0 0,0 0 0 0 0,0 0 0 0 0,1-1 0 0 0,-1 1 0 0 0,0 0 0 0 0,0 0 0 0 0,0 0 0 0 0,1 0 0 0 0,-1 0 0 0 0,0 1 0 0 0,-1-1 0 0 0,2 0 50 0 0,14 4-4727 0 0,-4-3 4625 0 0,-2 2 199 0 0,-8-3-139 0 0,0 0-259 0 0,2 0 195 0 0,2 3-481 0 0</inkml:trace>
</inkml:ink>
</file>

<file path=ppt/ink/ink9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41.398"/>
    </inkml:context>
    <inkml:brush xml:id="br0">
      <inkml:brushProperty name="width" value="0.05" units="cm"/>
      <inkml:brushProperty name="height" value="0.05" units="cm"/>
      <inkml:brushProperty name="color" value="#FF7C80"/>
    </inkml:brush>
  </inkml:definitions>
  <inkml:trace contextRef="#ctx0" brushRef="#br0">5 44 1839 0 0,'6'22'1242'0'0,"-4"-12"-3141"0"0,2 9 12077 0 0,-8-31-8179 0 0,-1-22-1919 0 0,5 33-65 0 0,-3-5 511 0 0,2 5-809 0 0,0 0 0 0 0,1 0 0 0 0,-1 0 0 0 0,1 0 1 0 0,0 0-1 0 0,-1 0 0 0 0,1 1 0 0 0,0-1 1 0 0,0 0-1 0 0,-1 0 0 0 0,1-3 2899 0 0,6 9-7049 0 0,-6-4 4399 0 0,0 0 1 0 0,1-1-1 0 0,-1 1 0 0 0,0 0 0 0 0,0-1 0 0 0,1 2 1 0 0,3 13 1400 0 0,-2-6-1467 0 0,0 0 0 0 0,1 0 0 0 0,1-1 0 0 0,-1 1 0 0 0,9 13 0 0 0,-12-22-56 0 0,4 6-2202 0 0,-3-4 2147 0 0,-2-6 1938 0 0,-4-4-1147 0 0,1-1-1 0 0,0 0 1 0 0,0-1 0 0 0,1 1 0 0 0,1 0 0 0 0,-3-15-1 0 0,2 11 808 0 0,-2-11-1870 0 0,5 24 238 0 0,-2-7-2314 0 0,2 6 2175 0 0</inkml:trace>
</inkml:ink>
</file>

<file path=ppt/ink/ink9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41.818"/>
    </inkml:context>
    <inkml:brush xml:id="br0">
      <inkml:brushProperty name="width" value="0.05" units="cm"/>
      <inkml:brushProperty name="height" value="0.05" units="cm"/>
      <inkml:brushProperty name="color" value="#FF7C80"/>
    </inkml:brush>
  </inkml:definitions>
  <inkml:trace contextRef="#ctx0" brushRef="#br0">10 124 1375 0 0,'0'0'2262'0'0,"0"-7"1353"0"0,-2-8-2500 0 0,1 5 97 0 0,-5-37 2747 0 0,9 10-4119 0 0,-3 37 48 0 0,2-7-2380 0 0</inkml:trace>
</inkml:ink>
</file>

<file path=ppt/ink/ink9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42.288"/>
    </inkml:context>
    <inkml:brush xml:id="br0">
      <inkml:brushProperty name="width" value="0.05" units="cm"/>
      <inkml:brushProperty name="height" value="0.05" units="cm"/>
      <inkml:brushProperty name="color" value="#FF7C80"/>
    </inkml:brush>
  </inkml:definitions>
  <inkml:trace contextRef="#ctx0" brushRef="#br0">1 107 2303 0 0,'0'0'102'0'0,"0"0"-1"0"0,2-3 714 0 0,0 0 0 0 0,-1 0 0 0 0,1-1 0 0 0,-1 1 0 0 0,0 0 0 0 0,1-1 0 0 0,-1 1 0 0 0,0-7-1 0 0,7-17 329 0 0,-8 26-1015 0 0,9-18 171 0 0,-5 13-327 0 0,1-5 159 0 0,-3 4-3579 0 0</inkml:trace>
</inkml:ink>
</file>

<file path=ppt/ink/ink9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45.031"/>
    </inkml:context>
    <inkml:brush xml:id="br0">
      <inkml:brushProperty name="width" value="0.05" units="cm"/>
      <inkml:brushProperty name="height" value="0.05" units="cm"/>
      <inkml:brushProperty name="color" value="#FF7C80"/>
    </inkml:brush>
  </inkml:definitions>
  <inkml:trace contextRef="#ctx0" brushRef="#br0">1 615 6591 0 0,'0'0'594'0'0,"6"-20"2820"0"0,12-12-1159 0 0,-17 32-2182 0 0,2-5 30 0 0,3-8 208 0 0,8-30 86 0 0,-13 41-426 0 0,-1-1 0 0 0,1 0 0 0 0,0 1 1 0 0,-1-1-1 0 0,0 0 0 0 0,0 0 0 0 0,0 1 0 0 0,0-1 0 0 0,0-5 0 0 0,-2-8-1330 0 0,0-15 2233 0 0,0 12-165 0 0,0-26 1 0 0,2 29-286 0 0,-1-9-256 0 0,1 20-342 0 0,0 0 0 0 0,1 0 0 0 0,-1 1 1 0 0,1-1-1 0 0,1-6 0 0 0,6-27-175 0 0,2-28 413 0 0,1 4-42 0 0,-15 34 1456 0 0,-3-38-762 0 0,3 44-1238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40.257"/>
    </inkml:context>
    <inkml:brush xml:id="br0">
      <inkml:brushProperty name="width" value="0.025" units="cm"/>
      <inkml:brushProperty name="height" value="0.025" units="cm"/>
    </inkml:brush>
  </inkml:definitions>
  <inkml:trace contextRef="#ctx0" brushRef="#br0">17 1 4895 0 0,'0'0'17078'0'0,"-5"-1"-16029"0"0,3 2-747 0 0,2-1-298 0 0,-1 0 0 0 0,1 0 1 0 0,0 0-1 0 0,-1 0 0 0 0,1 0 1 0 0,0 0-1 0 0,-1 0 0 0 0,1 0 1 0 0,-1 0-1 0 0,1 0 1 0 0,0 1-1 0 0,-1-1 0 0 0,1 0 1 0 0,0 0-1 0 0,-1 0 0 0 0,1 1 1 0 0,0-1-1 0 0,0 0 0 0 0,-1 0 1 0 0,1 1-1 0 0,0-1 0 0 0,0 0 1 0 0,-1 1-1 0 0,1-1 0 0 0,0 0 1 0 0,0 1-1 0 0,0-1 1 0 0,0 0-1 0 0,-1 1 0 0 0,1-1 1 0 0,0 0-1 0 0,0 1 0 0 0,0-1 1 0 0,0 1-1 0 0,0-1 0 0 0,0 0 1 0 0,0 1-1 0 0,0-1 0 0 0,0 1 1 0 0,0-1-32 0 0,0 1 1 0 0,0-1 0 0 0,0 1-1 0 0,0 0 1 0 0,0-1-1 0 0,1 1 1 0 0,-1-1 0 0 0,0 1-1 0 0,0-1 1 0 0,0 1-1 0 0,1-1 1 0 0,-1 0 0 0 0,0 1-1 0 0,0-1 1 0 0,1 1-1 0 0,-1-1 1 0 0,0 1 0 0 0,1-1-1 0 0,-1 0 1 0 0,1 1-1 0 0,-1-1 1 0 0,0 0 0 0 0,1 1-1 0 0,-1-1 1 0 0,1 0 0 0 0,-1 0-1 0 0,1 1 1 0 0,-1-1-1 0 0,1 0 1 0 0,-1 0 0 0 0,1 0-1 0 0,-1 0 1 0 0,1 0-1 0 0,-1 0 1 0 0,1 0 0 0 0,-1 0-1 0 0,1 0 1 0 0,-1 0-1 0 0,1 0 1 0 0,0 0 0 0 0,-1 0-1 0 0,1 0 1 0 0,-1 0-1 0 0,1 0 1 0 0,0-1 0 0 0,12-3-2394 0 0,-3-1-5039 0 0,-6 3 2085 0 0</inkml:trace>
</inkml:ink>
</file>

<file path=ppt/ink/ink9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47.373"/>
    </inkml:context>
    <inkml:brush xml:id="br0">
      <inkml:brushProperty name="width" value="0.05" units="cm"/>
      <inkml:brushProperty name="height" value="0.05" units="cm"/>
      <inkml:brushProperty name="color" value="#FF7C80"/>
    </inkml:brush>
  </inkml:definitions>
  <inkml:trace contextRef="#ctx0" brushRef="#br0">1 97 1375 0 0,'3'-4'1356'0'0,"0"0"-443"0"0,0-1 0 0 0,0 0 0 0 0,0 0 0 0 0,3-8-1 0 0,-6 12-688 0 0,9-16 1664 0 0,12-25-1270 0 0,-28 57 3239 0 0,-12 21-6633 0 0,19-36 2855 0 0,-5 13-554 0 0,0-6-268 0 0,3-4 254 0 0,0-1 0 0 0,0 1 1 0 0,0 0-1 0 0,0 0 0 0 0,0 0 1 0 0,-1 4-1 0 0,3-7 125 0 0,-1 2-243 0 0</inkml:trace>
</inkml:ink>
</file>

<file path=ppt/ink/ink9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0:51.384"/>
    </inkml:context>
    <inkml:brush xml:id="br0">
      <inkml:brushProperty name="width" value="0.05" units="cm"/>
      <inkml:brushProperty name="height" value="0.05" units="cm"/>
      <inkml:brushProperty name="color" value="#FF7C80"/>
    </inkml:brush>
  </inkml:definitions>
  <inkml:trace contextRef="#ctx0" brushRef="#br0">68 820 2303 0 0,'12'-22'5175'0'0,"-11"21"-5095"0"0,0-2-15 0 0,0 2-1 0 0,-1 1-10 0 0,15-32 1436 0 0,-13 11-138 0 0,1-24 1847 0 0,-3 42-2943 0 0,-3-27 1081 0 0,2 28-1337 0 0,1 1 12 0 0,0 0 47 0 0,0 1-4 0 0,0-1-34 0 0,-13-39 480 0 0,6 24-637 0 0,7 16 211 0 0,0-2 162 0 0,-12-18-201 0 0,12 20 23 0 0,-1-2-90 0 0,0 0 1 0 0,0 0 0 0 0,1 1-1 0 0,-1-1 1 0 0,0 0-1 0 0,-1 1 1 0 0,1-1-1 0 0,0 1 1 0 0,0-1-1 0 0,-1 1 1 0 0,-1-2 0 0 0,-1-3-1838 0 0,3 3 1935 0 0,-1 0-367 0 0,1-1 0 0 0,-1 0 0 0 0,1 1 0 0 0,0-1 0 0 0,0 0 0 0 0,0 0 1 0 0,1 0-1 0 0,-1-7 210 0 0,0 6 1397 0 0,1 3-1294 0 0,0 0-23 0 0,0-3-43 0 0,0-1 184 0 0,0-1-1 0 0,-1 0 1 0 0,-1-8-1 0 0,1 9-4 0 0,1 0-1 0 0,-1 0 1 0 0,1-10 0 0 0,0-3-16 0 0,2 3-174 0 0,-1-9 79 0 0,-1 25 57 0 0,0-13 100 0 0,-1-44-8 0 0,1 57-99 0 0,0-2-11 0 0,0 1-33 0 0,-1 1 38 0 0,1-1 42 0 0,0 1 43 0 0,-4-18 1328 0 0,4 17-1419 0 0,-13-40 101 0 0,11 36-121 0 0,1 0 1 0 0,-1-1-1 0 0,1 1 0 0 0,-1-8 0 0 0,0-19-81 0 0,2 32 123 0 0,-1-16 122 0 0,1 14-197 0 0,-1 1 16 0 0,0-3 3 0 0,1 0 0 0 0,-1 0 0 0 0,1 0 0 0 0,-1-1 0 0 0,1 1 0 0 0,0 0-1 0 0,1 0 1 0 0,0-4 0 0 0,1-18-85 0 0,5 0 66 0 0,7-27 643 0 0</inkml:trace>
</inkml:ink>
</file>

<file path=ppt/ink/ink9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1:03.256"/>
    </inkml:context>
    <inkml:brush xml:id="br0">
      <inkml:brushProperty name="width" value="0.05" units="cm"/>
      <inkml:brushProperty name="height" value="0.05" units="cm"/>
      <inkml:brushProperty name="color" value="#FF7C80"/>
    </inkml:brush>
  </inkml:definitions>
  <inkml:trace contextRef="#ctx0" brushRef="#br0">198 260 3679 0 0,'0'0'11991'0'0,"4"18"-13086"0"0,5 1 1325 0 0,-13-20-108 0 0,0-1 1 0 0,-1 0-1 0 0,1 0 1 0 0,0-1 0 0 0,-7-4-1 0 0,9 6-531 0 0,2 0 605 0 0,-1 1-181 0 0,0 0 0 0 0,0 0 0 0 0,0 0 0 0 0,1 0 1 0 0,-1 0-1 0 0,0-1 0 0 0,0 1 0 0 0,1 0 0 0 0,-1-1 0 0 0,0 1 0 0 0,1 0 0 0 0,-1-1 0 0 0,0 1 0 0 0,1-1 0 0 0,-1 1 0 0 0,1-1 0 0 0,-1 1 0 0 0,0-2 0 0 0,-11-6 110 0 0,12 8 8 0 0,1 0 101 0 0,-3-2-206 0 0,-9-8 726 0 0,9 8-252 0 0,4 5-2281 0 0,-1 0 1822 0 0,0-1-43 0 0,8 13 173 0 0,-9-15-237 0 0,0 1 8 0 0,1 1 56 0 0,2 5 351 0 0,-3-6-97 0 0,1-1-187 0 0,-1 3-125 0 0,9 5-143 0 0,-7-7 185 0 0,-2-1-60 0 0,5 2-600 0 0,-3-1 664 0 0,-1 0-48 0 0,-1-1-72 0 0,3 0 120 0 0,-1 1 12 0 0,1 0 0 0 0,0 0 15 0 0,-2-1-12 0 0,0 0 31 0 0,-1 0 0 0 0,0 0 1 0 0,1 0-1 0 0,-1 1 0 0 0,1-1 0 0 0,-1 0 1 0 0,1 0-1 0 0,-1 0 0 0 0,0 0 0 0 0,1 1 1 0 0,-1-1-1 0 0,1 0 0 0 0,-1 0 0 0 0,0 1 0 0 0,1-1 1 0 0,-1 0-1 0 0,0 1 0 0 0,1-1 0 0 0,-1 0 1 0 0,0 1-1 0 0,0-1 0 0 0,1 1 0 0 0,-1-1 1 0 0,0 0-1 0 0,0 1 0 0 0,0-1 0 0 0,1 1 1 0 0,-1 0-1 0 0,0-1 217 0 0,0 0-166 0 0,2 2-26 0 0,-1 0-38 0 0,0-1 32 0 0,0 1 11 0 0,-1-2 2 0 0,10 38 1084 0 0,-9-35-1150 0 0,0 0 0 0 0,0-1 0 0 0,0 1 0 0 0,0 0 0 0 0,0-1 0 0 0,0 1 0 0 0,-1 0 0 0 0,1-1 0 0 0,0 1 0 0 0,-1 0 0 0 0,1-1 0 0 0,-1 1 11 0 0,1-1 32 0 0,-1 1-33 0 0,1-1-10 0 0,0 1 0 0 0,-1-1 0 0 0,1 1 0 0 0,-1 0 0 0 0,1-1 0 0 0,-1 1 0 0 0,0-1 0 0 0,1 1 0 0 0,0-1 0 0 0,-1 1 0 0 0,1 0 0 0 0,0 0 0 0 0,-1-1 0 0 0,1 1 0 0 0,0-1 0 0 0,1 1 0 0 0,-2-1 0 0 0,1 1 0 0 0,0-1 0 0 0,0 0 0 0 0,0 1 0 0 0,1-1 0 0 0,-1 0 0 0 0,0 1 0 0 0,0-1 0 0 0,0 0-12 0 0,-1-1-36 0 0,2 0 36 0 0,-1 1 12 0 0,1 0 0 0 0,0 0 0 0 0,0-1 0 0 0,0 1 0 0 0,0-1 0 0 0,1 0 0 0 0,-1-1-10 0 0,-2 1-33 0 0,2-1 32 0 0,1 1 11 0 0,-1-1 0 0 0,0 0-10 0 0,-1 1-47 0 0,16-8-68 0 0,-13 6 127 0 0,-1-2-27 0 0,4-8-96 0 0,-5 9 121 0 0,-1-1 0 0 0,0 1 0 0 0,0-1 0 0 0,0 1 0 0 0,0 0 0 0 0,0-2 0 0 0,0 5 0 0 0,-3-23 0 0 0,1 8 35 0 0,0 0 0 0 0,-1 1-1 0 0,-3-15 1 0 0,1 17 52 0 0,0-7 1425 0 0,-3 24-662 0 0,4-1-995 0 0,2 0 0 0 0,-1 0 0 0 0,0 0 0 0 0,1 0 0 0 0,0 0 0 0 0,0 1 0 0 0,1-1 0 0 0,-1 0-1 0 0,1 7 1 0 0,-3 21-200 0 0,2-27 256 0 0,-5 15-92 0 0,6-21 111 0 0,-3-23-3308 0 0,-8-21 4500 0 0,5 23-959 0 0,-14-43 703 0 0,12 39 359 0 0,18 42-2059 0 0,3 14 872 0 0,-10-20-237 0 0,2 0 0 0 0,0 0-1 0 0,0-1 1 0 0,13 19 0 0 0,-18-29 143 0 0,0 0-1 0 0,0 0 1 0 0,1 1 0 0 0,-1-1 0 0 0,0 0 0 0 0,0 0 0 0 0,0 0 0 0 0,0 0 0 0 0,0 1 0 0 0,1-1 0 0 0,-1 0 0 0 0,0 0 0 0 0,0 0 0 0 0,0 0 0 0 0,1 0 0 0 0,-1 1 0 0 0,0-1 0 0 0,0 0 0 0 0,0 0 0 0 0,1 0 0 0 0,-1 0 0 0 0,0 0 0 0 0,0 0-1 0 0,0 0 1 0 0,1 0 0 0 0,-1 0 0 0 0,0 0 0 0 0,0 0 0 0 0,1 0 0 0 0,-1 0 0 0 0,0 0 0 0 0,0 0 0 0 0,1 0 0 0 0,-1 0 0 0 0,0 0 0 0 0,0 0 0 0 0,4-9-655 0 0,-2-11 873 0 0,-5 4 927 0 0,-1 0 0 0 0,-9-24 0 0 0,0 0-296 0 0,13 39-446 0 0,7 11-433 0 0,0 0 0 0 0,10 20 0 0 0,-12-22-322 0 0,0-1 0 0 0,9 13 0 0 0,-13-20 183 0 0,1 2 597 0 0,-9-22-1432 0 0,3 10 1599 0 0,-1 0 0 0 0,-9-12 1 0 0,-3-6-533 0 0,8 16 836 0 0,9 11-910 0 0,2 2-848 0 0,1 0 792 0 0,-1 0 1 0 0,0 0 0 0 0,1 0-1 0 0,-1 1 1 0 0,0-1 0 0 0,0 1-1 0 0,0-1 1 0 0,0 1 0 0 0,2 2 0 0 0,1 2 45 0 0,-1-3 148 0 0,-1 0 0 0 0,0 0 0 0 0,-1 1 0 0 0,1 0 0 0 0,3 5-1 0 0,-4-2-51 0 0,1-1-1 0 0,-2 0 0 0 0,1 1 0 0 0,-1-1 0 0 0,1 10 0 0 0,-2-16-95 0 0,-3-1 153 0 0,-3-5-82 0 0,-14-32 368 0 0,-11-23 380 0 0,21 30-716 0 0,7 21-13 0 0,0 1-1 0 0,-5-12 1 0 0,-1 3 2027 0 0,26 74-2738 0 0,-10-35 651 0 0,-1 1 1 0 0,5 29 740 0 0,-25-69-405 0 0,-13-25-192 0 0,21 31-117 0 0,-1 0-1 0 0,0 0 1 0 0,-1 1-1 0 0,-19-21 1 0 0,27 32 1 0 0,0 0 0 0 0,0 0 0 0 0,0 0 0 0 0,0 0 0 0 0,0 0 0 0 0,0-1 0 0 0,0 1 0 0 0,0 0 0 0 0,-1 0 0 0 0,1 0 0 0 0,0 0 0 0 0,0 0 0 0 0,0 0 0 0 0,0 0 0 0 0,0-1 0 0 0,0 1 0 0 0,0 0 0 0 0,0 0 0 0 0,-1 0 0 0 0,1 0 0 0 0,0 0 0 0 0,0 0 0 0 0,0 0 0 0 0,0 0 0 0 0,0 0 0 0 0,-1 0 0 0 0,1 0 0 0 0,0 0 0 0 0,0 0 0 0 0,0 0 0 0 0,0 0 0 0 0,0 0 0 0 0,0 0 0 0 0,-1 0 0 0 0,1 0 0 0 0,0 0 0 0 0,0 0 0 0 0,0 0 0 0 0,0 0 0 0 0,0 0 0 0 0,-1 0 0 0 0,1 0 0 0 0,0 0 0 0 0,0 0 0 0 0,0 0 0 0 0,1 9-688 0 0,10 18-263 0 0,-9-21 750 0 0,32 84-788 0 0,-46-102 3524 0 0,-4-13-2600 0 0,10 15 92 0 0,0 0 0 0 0,-1 1 0 0 0,0 0 0 0 0,0 1 0 0 0,-1-1 0 0 0,-12-10 248 0 0,28 38-1296 0 0,2-3 811 0 0,-5-8 138 0 0,0 0 1 0 0,-1 0-1 0 0,0 1 0 0 0,5 17 1 0 0,-9-26-4 0 0,0 1 14 0 0,0 1 512 0 0,-11-14 339 0 0,1 1-888 0 0,3 4 82 0 0,1 0-1 0 0,0-1 0 0 0,0 0 0 0 0,-6-11 0 0 0,12 19 137 0 0,6 19-2133 0 0,-2-8 1409 0 0,11 22 86 0 0,-16-35 539 0 0,-1 1 0 0 0,1-1 0 0 0,-1 1 0 0 0,1-1-1 0 0,0 0 1 0 0,0 1 0 0 0,0-1 0 0 0,0 0 0 0 0,0 0-1 0 0,-1-2 1 0 0,-6-16 852 0 0,6 14-666 0 0,-1-1 0 0 0,0 0 1 0 0,-6-8-1 0 0,9 15-131 0 0,-22-21 3286 0 0,22 21-3356 0 0,-1-1 0 0 0,1 1 0 0 0,0 0 0 0 0,-1-1 0 0 0,1 1 0 0 0,0-1 0 0 0,0 1 0 0 0,-1-1 0 0 0,1 1 0 0 0,0 0 0 0 0,0-1 0 0 0,-1 1 0 0 0,1-1 0 0 0,0 1 0 0 0,0-1 0 0 0,0 1 0 0 0,0-1 0 0 0,0 1 0 0 0,0-1 0 0 0,0 0 0 0 0,-2-21 51 0 0,-3 12 656 0 0,-1 1-849 0 0,6 9 198 0 0,-1-1-22 0 0,-1-1 22 0 0,1 1-33 0 0,-6-13-26 0 0,6 13 27 0 0,1 1 42 0 0,-5-6 891 0 0,4 5-944 0 0,0 0 0 0 0,0 0 0 0 0,0-1 0 0 0,0 1 0 0 0,-1 0 20 0 0,2 1 76 0 0,-14-9 591 0 0,13 9-628 0 0,0-1-63 0 0,-6-5-731 0 0,7 6 792 0 0,0 0 13 0 0,-1-1-44 0 0,0 0 22 0 0,-2-2-140 0 0,-2-10-102 0 0,4 12 121 0 0,-1-2 8 0 0,6-13-335 0 0,-1 9 266 0 0,-3 7 76 0 0,0 0-123 0 0,1-1 121 0 0,0 0 39 0 0,0 0-22 0 0,0 0 22 0 0,-1 1-33 0 0,2-1 1 0 0,-1 0 42 0 0,1 0 11 0 0,0-1-37 0 0,7 1-54 0 0,-6 1 91 0 0,-1 0 0 0 0,-1 1 0 0 0,1-1 0 0 0,1 1 0 0 0,-1 0 0 0 0,0-1 0 0 0,11 10 0 0 0,-10-8 45 0 0,-1 0 0 0 0,1 1 0 0 0,-1-1-1 0 0,0 0 1 0 0,0 1 0 0 0,0 0 0 0 0,0 0-1 0 0,0-1 1 0 0,1 6 0 0 0,11 31 369 0 0,-7-17-132 0 0,-6-20-289 0 0,0 1-1 0 0,1 0 1 0 0,-1-1-1 0 0,1 1 0 0 0,0-1 1 0 0,0 1-1 0 0,0-1 1 0 0,0 0-1 0 0,0 0 1 0 0,0 0-1 0 0,0 0 1 0 0,1 0-1 0 0,-1-1 1 0 0,5 3-1 0 0,7 6-15 0 0,-3-5-2 0 0,-11-11-24 0 0,-8-10 35 0 0,-41-48 1102 0 0,19 23-901 0 0,67 57-3478 0 0,-30-13 3308 0 0,0 1 0 0 0,0 0 0 0 0,-1 0 0 0 0,1 1 0 0 0,-1-1 0 0 0,0 1-1 0 0,0 1 1 0 0,-1-1 0 0 0,0 1 0 0 0,0 0 0 0 0,7 11 0 0 0,-5-3 120 0 0,-4-7-116 0 0,0-1 0 0 0,1 1 0 0 0,0-1 1 0 0,7 10-1 0 0,-11-16-80 0 0,-9-20 304 0 0,-1 1-121 0 0,6 12-31 0 0,1 0 0 0 0,-1-1-1 0 0,-1 2 1 0 0,1-1 0 0 0,-9-9-1 0 0,-11-5 274 0 0,24 21-428 0 0,26-1-1998 0 0,-25 1 2050 0 0,1 1 0 0 0,0-1 0 0 0,0 1-1 0 0,0 0 1 0 0,0-1 0 0 0,0 1 0 0 0,-1 0 0 0 0,1 0-1 0 0,0 0 1 0 0,-1 0 0 0 0,1 1 0 0 0,-1-1 0 0 0,1 0-1 0 0,2 3 1 0 0,-1 1 5 0 0,1 0 0 0 0,-1 1 0 0 0,0-1 0 0 0,0 1 0 0 0,3 8 1 0 0,-6-14-55 0 0,9 18 48 0 0,-9-17 75 0 0,0 0 3 0 0,1-1-3 0 0,-1 1-40 0 0,0 0 19 0 0,1 0-33 0 0,0 1-10 0 0,14 36 488 0 0,-14-36-488 0 0,14 36 1118 0 0,-14-38-1078 0 0,-9-21-102 0 0,-22-52-1098 0 0,27 66 1230 0 0,0 0 1 0 0,-8-12 492 0 0</inkml:trace>
</inkml:ink>
</file>

<file path=ppt/ink/ink9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1:08.576"/>
    </inkml:context>
    <inkml:brush xml:id="br0">
      <inkml:brushProperty name="width" value="0.05" units="cm"/>
      <inkml:brushProperty name="height" value="0.05" units="cm"/>
      <inkml:brushProperty name="color" value="#FF7C80"/>
    </inkml:brush>
  </inkml:definitions>
  <inkml:trace contextRef="#ctx0" brushRef="#br0">0 0 1375 0 0,'0'0'8992'0'0,"5"24"-8512"0"0,-3-12-600 0 0,1 0 0 0 0,0 1 0 0 0,0-1-1 0 0,10 21 1 0 0,-12-32-629 0 0</inkml:trace>
</inkml:ink>
</file>

<file path=ppt/ink/ink9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1:24.843"/>
    </inkml:context>
    <inkml:brush xml:id="br0">
      <inkml:brushProperty name="width" value="0.05" units="cm"/>
      <inkml:brushProperty name="height" value="0.05" units="cm"/>
      <inkml:brushProperty name="color" value="#FF7C80"/>
    </inkml:brush>
  </inkml:definitions>
  <inkml:trace contextRef="#ctx0" brushRef="#br0">395 1219 1375 0 0,'-1'-12'1069'0'0,"1"-1"-1"0"0,-1 1 0 0 0,-4-15 1 0 0,5 27-839 0 0,1 15 1029 0 0,-1-8-341 0 0,1 0 0 0 0,0 0 1 0 0,0 0-1 0 0,0 0 0 0 0,5 11 0 0 0,-1-7-592 0 0,-2-7-178 0 0,-1 1 0 0 0,0-1 0 0 0,0 0 0 0 0,2 7 0 0 0,-4-10-76 0 0,-1-10 162 0 0,1-2-379 0 0,-1 0 0 0 0,-1 1 0 0 0,-4-16 0 0 0,0 11 667 0 0,3 9-491 0 0,1 1 0 0 0,-1-1 0 0 0,-1-9 0 0 0,4 15 33 0 0,-5-23 322 0 0,-3-67-322 0 0,5 66-114 0 0,1 16 242 0 0,1 10 1073 0 0,1 16-1439 0 0,2 48 5 0 0,-2-36-719 0 0,-1-28 187 0 0,2-17 381 0 0,0-75 373 0 0,0 80-68 0 0,-1 1-1 0 0,2-1 1 0 0,4-16-1 0 0,-4 14 80 0 0,1 1-1 0 0,-1-1 1 0 0,1-23 895 0 0,-6 58-751 0 0,-11 93-1494 0 0,14-115 1224 0 0,0 0 34 0 0,0-1-49 0 0,1-6-2450 0 0,0 0 2675 0 0,0 0 0 0 0,1 0-1 0 0,3-9 1 0 0,-2 7-12 0 0,40-119 461 0 0,-49 140 116 0 0,-2 5 527 0 0,0 0-1 0 0,-5 24 1 0 0,3-3-1372 0 0,-1 15-1032 0 0,11-54 1020 0 0,0 5-668 0 0,0-4 740 0 0,4-8-4921 0 0,-3 4 5147 0 0,0-1-1 0 0,0 1 0 0 0,0-1 1 0 0,0 1-1 0 0,-1-1 1 0 0,1 0-1 0 0,-1-6 1 0 0,2-3 213 0 0,20-100 515 0 0,-17 92-690 0 0,-2 8 155 0 0,0 0 1 0 0,1-15 0 0 0,3-60 1169 0 0,-7 86-242 0 0,5 22-1070 0 0,-4-6-131 0 0,-1 0-1 0 0,-1 0 1 0 0,-3 17-1 0 0,0 13 93 0 0,27-132-698 0 0,-22 86 532 0 0,-1 1 11 0 0,1 0 21 0 0,-1 1-141 0 0,1 0 95 0 0,1-1 14 0 0,0 2 11 0 0,-2-1 42 0 0,7 3 195 0 0,-6-2-306 0 0,0-1-246 0 0,0 0 253 0 0,-1 0 38 0 0,2 0 23 0 0,0 0-10 0 0,2 0 43 0 0,4 1 170 0 0,12 15-63 0 0,-19-15-140 0 0,0 1-20 0 0,0-2-33 0 0,8 9 2968 0 0,-10-8-2905 0 0,0-1 0 0 0,0 0-1 0 0,1 0 1 0 0,-1 0 0 0 0,0 0 0 0 0,1 0-1 0 0,-1 0 1 0 0,0 0 0 0 0,0 0-1 0 0,1 0 1 0 0,-1-1 0 0 0,0 1 0 0 0,1 0-1 0 0,-1 0 1 0 0,0-1 0 0 0,1 1-1 0 0,-1 0 1 0 0,0-1 0 0 0,1 1 0 0 0,-1-1-1 0 0,1 1 1 0 0,-2-1 0 0 0,-12-9-250 0 0,12 9 230 0 0,1 1 0 0 0,0-1 11 0 0,0 1 42 0 0,1 0 11 0 0,-1 0-22 0 0,1-1-100 0 0,11 3-2211 0 0,-8-1 2147 0 0,1 1 0 0 0,-1-1 1 0 0,0 0-1 0 0,0 1 0 0 0,0 0 1 0 0,5 3-1 0 0,-8-5 42 0 0,0 0 20 0 0,1 1 37 0 0,0 0-25 0 0,0 0 36 0 0,-12-27 19 0 0,-2 9 195 0 0,1-1 1 0 0,2 0-1 0 0,-15-31 0 0 0,23 46-139 0 0,1 3-64 0 0,1 0 0 0 0,-1-1 1 0 0,1 1-1 0 0,0-1 1 0 0,-1 1-1 0 0,1-1 0 0 0,0 1 1 0 0,-1 0-1 0 0,1-1 0 0 0,0 1 1 0 0,0-1-1 0 0,-1 1 1 0 0,1-1-1 0 0,0 1 0 0 0,0-1 1 0 0,0 1-1 0 0,0-1 1 0 0,0 0-1 0 0,0 1-66 0 0,1 0-1139 0 0,0 0 1187 0 0,0 0 0 0 0,0 1 0 0 0,0-1 0 0 0,-1 1 0 0 0,1-1-1 0 0,0 0 1 0 0,-1 1 0 0 0,1-1 0 0 0,0 1 0 0 0,-1 0 0 0 0,1-1 0 0 0,0 1 0 0 0,-1-1 0 0 0,1 1 0 0 0,-1 0-1 0 0,1 1 1 0 0,10 17-427 0 0,-7-12 351 0 0,7 16 99 0 0,-10-18-7 0 0,1 0 0 0 0,1 0 0 0 0,-1 0 0 0 0,1-1 0 0 0,3 5 0 0 0,-6-9-69 0 0,5 2-327 0 0,-5-2 393 0 0,0 0 0 0 0,0 0 0 0 0,0 0 0 0 0,0 0 0 0 0,0 0 0 0 0,0-1 0 0 0,0 1 0 0 0,0 0 0 0 0,-1 0 0 0 0,1 0 0 0 0,0 0 0 0 0,0 0 0 0 0,0 0 0 0 0,0 0 0 0 0,0-1 0 0 0,0 1 0 0 0,0 0 0 0 0,0 0 0 0 0,0 0 0 0 0,0 0 0 0 0,1 0 0 0 0,-1 0 0 0 0,0-1 0 0 0,0 1 0 0 0,0 0 0 0 0,0 0 0 0 0,0 0 0 0 0,0 0 0 0 0,0 0 1 0 0,0 0-1 0 0,0 0 0 0 0,0 0 0 0 0,0-1 0 0 0,0 1 0 0 0,0 0 0 0 0,1 0 0 0 0,-1 0 0 0 0,0 0 0 0 0,0 0 0 0 0,0 0 0 0 0,0 0 0 0 0,0 0 0 0 0,0 0 0 0 0,0 0 0 0 0,1 0 0 0 0,-1 0 0 0 0,0 0 0 0 0,0 0 0 0 0,0 0 0 0 0,0 0 0 0 0,0 0 0 0 0,0 0 0 0 0,0 0 0 0 0,1 0 0 0 0,-1 0 0 0 0,0 0 0 0 0,0 0 0 0 0,0 0 0 0 0,0 0 0 0 0,0 0 0 0 0,0 0 0 0 0,1 0 0 0 0,-1 0 0 0 0,0 0 0 0 0,0 0 0 0 0,0 0 0 0 0,0 0 0 0 0,0-4 208 0 0,-1-1 0 0 0,0 0 0 0 0,-1 1 0 0 0,1-1 0 0 0,-1 1 0 0 0,0-1 0 0 0,0 1 0 0 0,0 0 0 0 0,0 0 0 0 0,-1 0 0 0 0,-4-6 0 0 0,-3-5 272 0 0,-1-10-194 0 0,9 20-272 0 0,0 0 1 0 0,0 0 0 0 0,-1 0 0 0 0,1 1 0 0 0,-6-7 0 0 0,-3-4 532 0 0,33 53-1151 0 0,10 45 1236 0 0,-44-96-218 0 0,3-3-509 0 0,-10-24 1 0 0,1 0 101 0 0,15 34 5 0 0,2 4 4 0 0,-1-1 1 0 0,1 0-1 0 0,-1 0 1 0 0,0 1-1 0 0,0-1 0 0 0,-2-2 522 0 0,6 23-622 0 0,2 1-470 0 0,14 85 594 0 0,-19-107-12 0 0,0 0-1 0 0,0 0 0 0 0,0 0 0 0 0,-1 0 1 0 0,-3-6-1 0 0,-2-3 59 0 0,1-1-29 0 0,-1-2 18 0 0,0-1-1 0 0,-6-27 0 0 0,12 43 40 0 0,3 12-726 0 0,-1 0 163 0 0,1 0 1 0 0,1 0 0 0 0,7 20-1 0 0,-6-18 469 0 0,-28-104-108 0 0,13 54 1004 0 0,5 18-924 0 0,0-9 2486 0 0,4 5-3104 0 0,1-25-1 0 0,-3 7 673 0 0,15 54-404 0 0,4 43 612 0 0,-12-43-243 0 0,0 1 0 0 0,1 0 1 0 0,7 14-1 0 0,-4-11-1 0 0,-6-14-22 0 0,0 0 0 0 0,1 0 1 0 0,0 0-1 0 0,-1 0 0 0 0,1 0 1 0 0,1-1-1 0 0,-1 1 0 0 0,0-1 0 0 0,1 1 1 0 0,0-1-1 0 0,0 0 0 0 0,3 3 1 0 0,-6-6-37 0 0,1-1-843 0 0,-1-1 853 0 0,0 0 0 0 0,0 1 0 0 0,-1-1 1 0 0,1 0-1 0 0,0 1 0 0 0,0-1 0 0 0,-1 0 0 0 0,0-1 0 0 0,-7-22 645 0 0,-4-14-437 0 0,1 0-1 0 0,-6-46 1 0 0,39 136 100 0 0,-14-18-211 0 0,-5-21-49 0 0,0 0 1 0 0,0-1-1 0 0,1 0 0 0 0,10 19 1 0 0,1 4-16 0 0,-1 13-53 0 0,-8-34-53 0 0,7 13 1934 0 0,-15-27-1971 0 0,0-1-1 0 0,0 1 1 0 0,0-1-1 0 0,0 0 0 0 0,0 1 1 0 0,0-1-1 0 0,1 0 1 0 0,-1 0-1 0 0,1 0 1 0 0,-2-4-1 0 0,-3-5 92 0 0,1 0-1 0 0,-3-13 1 0 0,-6-14 61 0 0,6 20 29 0 0,-11-34-1 0 0,17 44 9 0 0,0-1 1 0 0,0 0-1 0 0,1 1 0 0 0,0-1 1 0 0,1 0-1 0 0,0-12 0 0 0,10-47 169 0 0,-9 66 436 0 0,-2 15-508 0 0,1-7-284 0 0,-1 0 0 0 0,1 0 0 0 0,2 12 0 0 0,-1-10 128 0 0,0 1-1 0 0,-1 0 1 0 0,0 0 0 0 0,-1 15-1 0 0,-2 20 751 0 0,12-79-880 0 0,2-61 228 0 0,-11 94-63 0 0,0 1 37 0 0,0 0 0 0 0,0 0 0 0 0,0 0 1 0 0,0 0-1 0 0,0 1 0 0 0,0-1 0 0 0,0 0 0 0 0,0 0 1 0 0,-1 0-1 0 0,1 0 0 0 0,0 0 0 0 0,-2-1 0 0 0,1 0 4 0 0,0-1-1 0 0,0 1 1 0 0,1 0-1 0 0,-1-1 1 0 0,0 1-1 0 0,1-1 1 0 0,-1 1-1 0 0,1-1 1 0 0,0-2-1 0 0,0 0-50 0 0,0 4 0 0 0,0-1 0 0 0,-1 0 0 0 0,1 1 0 0 0,0-1-1 0 0,0 0 1 0 0,-1 1 0 0 0,1-1 0 0 0,-1 1 0 0 0,0-1 0 0 0,0-1 0 0 0,1 2 123 0 0,-4-2 155 0 0,3 2-258 0 0,1 1 32 0 0,0 0 15 0 0,-1 0-91 0 0,1 0 1 0 0,-1 1-1 0 0,1-1 0 0 0,-1 0 0 0 0,1 1 1 0 0,-1-1-1 0 0,1 0 0 0 0,-1 1 0 0 0,1-1 1 0 0,-1 1-1 0 0,1-1 0 0 0,0 1 0 0 0,-1-1 1 0 0,1 1-1 0 0,0-1 0 0 0,-1 1 1 0 0,1-1-1 0 0,0 1 0 0 0,0-1 0 0 0,-1 1 1 0 0,1 0-1 0 0,0-1 0 0 0,0 2 0 0 0,-4 16-523 0 0,3-16 513 0 0,-16 73-515 0 0,17-74 705 0 0,0-2-199 0 0,-1-1 31 0 0,0 0 0 0 0,0 1 0 0 0,0-1 1 0 0,1-1-1 0 0,-1 1 0 0 0,1 0 1 0 0,-1 0-1 0 0,1 0 0 0 0,0 0 1 0 0,-1 0-1 0 0,1 0 0 0 0,0 0 1 0 0,1-1-1 0 0,-1 1 0 0 0,1-3 0 0 0,-1-6 25 0 0,-7-36 67 0 0,7 44 509 0 0,-2 25-1273 0 0,3-6 449 0 0,0-10 158 0 0,-1 1 0 0 0,0-1-1 0 0,0 0 1 0 0,0 0 0 0 0,-3 12-1 0 0,3-18 9 0 0,-1 4 1390 0 0,0-27-2216 0 0,2 1-354 0 0,0 12 1388 0 0,-1 0 0 0 0,0-1 0 0 0,-2-14 0 0 0,-1 7 6 0 0,-8-22 36 0 0,9 34-237 0 0,-1-3 140 0 0,1 1 0 0 0,-3-15 0 0 0,4 17-74 0 0,1 6 96 0 0,2 0-1028 0 0,1 1 869 0 0,-1-1 0 0 0,1 1 1 0 0,-1 0-1 0 0,0-1 1 0 0,1 1-1 0 0,-1 0 0 0 0,0 1 1 0 0,0-1-1 0 0,0 0 1 0 0,0 1-1 0 0,0-1 0 0 0,0 1 1 0 0,0-1-1 0 0,0 1 1 0 0,0 0-1 0 0,-1 0 0 0 0,1 0 1 0 0,1 3-1 0 0,4 5 107 0 0,-1 0 0 0 0,7 18-1 0 0,-12-26-82 0 0,19 62-326 0 0,-19-63 300 0 0,-1-1 144 0 0,-12-20 802 0 0,5 3-809 0 0,-1 0 0 0 0,0 1 0 0 0,-1 1 0 0 0,-18-23 1 0 0,7 7 940 0 0,18 27-655 0 0,-8-6-129 0 0,9 9-95 0 0,1 0 76 0 0,0 0-19 0 0,-16-21-121 0 0,16 21-81 0 0,-1 0 11 0 0,-1-3 334 0 0,-9-3 531 0 0,10 7-595 0 0,-3-4-230 0 0,-15-2 221 0 0,18 6-224 0 0,-3 0-58 0 0,0 0 0 0 0,0-1 0 0 0,0 1 0 0 0,0-1 0 0 0,-5-1 0 0 0,-5-1 2 0 0,12 2 8 0 0,-25-3-88 0 0,10 1 88 0 0,3-2 64 0 0,9 3 2 0 0,0 0-1 0 0,0 1 1 0 0,-1-1-1 0 0,-6 0 1 0 0,6 1 10 0 0,0 0 0 0 0,0 0 0 0 0,-9-4 0 0 0,12 3-88 0 0,0 0-1 0 0,0 0 0 0 0,0 0 1 0 0,0-1-1 0 0,0 1 1 0 0,0-1-1 0 0,1 0 0 0 0,-1 0 1 0 0,1 0-1 0 0,0 0 1 0 0,-3-6-1 0 0,-9-10-36 0 0,3 5 62 0 0,8 8 63 0 0,-1 1 0 0 0,-1 0 0 0 0,1 0 0 0 0,-1 0-1 0 0,0 0 1 0 0,-7-4 0 0 0,12 8 0 0 0,7 3-2609 0 0,23 10 2414 0 0,0 5-257 0 0,32 23 0 0 0,-52-31 213 0 0,-6-6 59 0 0,0 1 1 0 0,0-1-1 0 0,1 0 0 0 0,5 3 665 0 0,-32-17 1310 0 0,3 2-1703 0 0,0 0 1 0 0,1-1-1 0 0,-24-17 1 0 0,33 21-182 0 0,9 6-51 0 0,23 2-2995 0 0,-6 1 3042 0 0,-8-2 18 0 0,-1 0 1 0 0,0 1-1 0 0,0 0 0 0 0,0 0 1 0 0,0 1-1 0 0,0 0 1 0 0,0 1-1 0 0,-1-1 1 0 0,1 1-1 0 0,-1 1 1 0 0,10 7-1 0 0,-14-10 16 0 0,-4-3-6 0 0,0 0-5 0 0,3 2 1 0 0,14 15 16 0 0,-13-12-23 0 0,18 14 0 0 0,-19-17 0 0 0,0 1 226 0 0</inkml:trace>
</inkml:ink>
</file>

<file path=ppt/ink/ink9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1:50.360"/>
    </inkml:context>
    <inkml:brush xml:id="br0">
      <inkml:brushProperty name="width" value="0.05" units="cm"/>
      <inkml:brushProperty name="height" value="0.05" units="cm"/>
      <inkml:brushProperty name="color" value="#FF7C80"/>
    </inkml:brush>
  </inkml:definitions>
  <inkml:trace contextRef="#ctx0" brushRef="#br0">19 265 2759 0 0,'1'-5'515'0'0,"-2"-7"8043"0"0,-1-4-6260 0 0,0-7-2793 0 0,4-36 967 0 0,-4 69 3324 0 0,1-3-3863 0 0,-1-1 1 0 0,1 1-1 0 0,1-1 0 0 0,-1 1 1 0 0,1 9-1 0 0,2-10-55 0 0,-1 0 0 0 0,1 0 0 0 0,0 0 0 0 0,0-1 0 0 0,1 1 0 0 0,0-1 0 0 0,6 9 2663 0 0,-11-15-2543 0 0,1 0 1 0 0,0-1-1 0 0,0 1 1 0 0,0-1-1 0 0,0 1 1 0 0,0-1 0 0 0,0 1-1 0 0,0-1 1 0 0,0 0-1 0 0,1 1 1 0 0,-1-1-1 0 0,1 0 1 0 0,-1-3-1 0 0,0 2-48 0 0,-1-5-187 0 0,0 1 1 0 0,1 0-1 0 0,0 0 0 0 0,0-1 1 0 0,1 1-1 0 0,0 0 0 0 0,0-1 1 0 0,1 1-1 0 0,0 0 0 0 0,0-1 0 0 0,0 1 1 0 0,4-9 1080 0 0,-7 49-1863 0 0,1-28 1087 0 0,0 0 0 0 0,1 0 0 0 0,-1 0 0 0 0,1 0 0 0 0,0 0 0 0 0,1 0 0 0 0,-1 0 0 0 0,1 0 0 0 0,0 0 0 0 0,1 0 1 0 0,-1-1-1 0 0,4 8 0 0 0,8 20-57 0 0,-11-24-11 0 0,1-1 0 0 0,1 1 0 0 0,-1 0-1 0 0,1-1 1 0 0,1 1 0 0 0,9 12 0 0 0,-7-12 1802 0 0,-18-27-1956 0 0,8 14 181 0 0,0-1 69 0 0,0 1 0 0 0,0 0 1 0 0,0 0-1 0 0,-1 0 0 0 0,0 1 0 0 0,-6-7 0 0 0,9 11-61 0 0,10 19-1850 0 0,26 34 2097 0 0,-36-55-114 0 0,0 0 0 0 0,0 0 0 0 0,0 0 0 0 0,-1 0 0 0 0,1 0 0 0 0,-1 0 0 0 0,1 0 0 0 0,-1 1 0 0 0,-2-3 0 0 0,-3-3-132 0 0,1-1-26 0 0,-9-12-22 0 0,15 19-69 0 0,1 4-459 0 0,0-1 404 0 0,0 1 0 0 0,0-1 0 0 0,1 1 1 0 0,-1-1-1 0 0,1 0 0 0 0,-1 0 0 0 0,1 0 0 0 0,3 3 0 0 0,0 1 64 0 0,2 4 48 0 0,1 0-1 0 0,0-1 1 0 0,0-1-1 0 0,10 9 1 0 0,-17-17 226 0 0,-2-6 51 0 0,-1 1 0 0 0,1-1-1 0 0,-1 1 1 0 0,0-1 0 0 0,0 1-1 0 0,-1 0 1 0 0,0-1 0 0 0,0 2-1 0 0,-6-10 1 0 0,-4-7-220 0 0,59 57-2361 0 0,-40-32 2352 0 0,25 12 80 0 0,-20-12-122 0 0,-7-3 12 0 0,0 0-1 0 0,0 1 1 0 0,0 0-1 0 0,0 0 0 0 0,0 0 1 0 0,3 3-1 0 0,-5-4 7 0 0,0-1 0 0 0,0 1 11 0 0,-2-1 242 0 0,0 1-199 0 0,2 0-44 0 0,-1 1-10 0 0,0 0 13 0 0,0 0 0 0 0,-1 0 0 0 0,1 0 0 0 0,0 0 0 0 0,-1 0 0 0 0,1 0 0 0 0,-1 0 0 0 0,0 0-1 0 0,0 0 1 0 0,0 0 0 0 0,0 0 0 0 0,0 3 0 0 0,1 18 75 0 0,-1-21-102 0 0,0-2-57 0 0,0-22-681 0 0,0 13 801 0 0,0 4-50 0 0,0 0 0 0 0,0 0 0 0 0,1 0 0 0 0,0 0 0 0 0,1-5 0 0 0,-2 9-42 0 0,0 0 16 0 0,1 1-50 0 0,0-1-1481 0 0,0 1 1582 0 0,-1 0 1 0 0,0 0-1 0 0,0 0 1 0 0,0 0-1 0 0,0-1 1 0 0,1 1-1 0 0,-1 0 1 0 0,0 0-1 0 0,0 0 1 0 0,0 0-1 0 0,1 0 1 0 0,-1 0-1 0 0,0 0 1 0 0,0 0-1 0 0,0 0 1 0 0,1 0 0 0 0,-1 0-1 0 0,0 0 1 0 0,0 0-1 0 0,0 0 1 0 0,1 0-1 0 0,-1 0 1 0 0,0 0-1 0 0,0 0 1 0 0,0 0-1 0 0,1 0 1 0 0,-1 0-1 0 0,0 0 1 0 0,0 0-1 0 0,0 0 1 0 0,0 1-1 0 0,1-1 1 0 0,-1 0-1 0 0,0 0 1 0 0,0 0-1 0 0,0 0 1 0 0,1 1-1 0 0,-1 0-27 0 0,1 1 0 0 0,-1-1 1 0 0,1 0-1 0 0,-1 1 0 0 0,1-1 0 0 0,-1 1 0 0 0,0 0 0 0 0,0-1 0 0 0,0 1 0 0 0,0-1 0 0 0,0 1 0 0 0,0 2 0 0 0,-1 30 73 0 0,4-24 2657 0 0,-4-9-2640 0 0,0-1 0 0 0,0 0 0 0 0,0 0 1 0 0,-1 0-1 0 0,1 0 0 0 0,0 0 0 0 0,0 0 0 0 0,0 0 1 0 0,0 0-1 0 0,0 0 0 0 0,0 0 0 0 0,0 0 1 0 0,0 0-1 0 0,0-1 0 0 0,0 1 0 0 0,0 0 0 0 0,-1-2 1 0 0,-21-8 1279 0 0,4 0-1303 0 0,0 0 0 0 0,-22-17 0 0 0,30 20-349 0 0,11 7 221 0 0,2 3-2663 0 0,-1-1 2655 0 0,1-1 0 0 0,-1 1 1 0 0,0-1-1 0 0,1 1 1 0 0,-1-1-1 0 0,1 0 1 0 0,0 0-1 0 0,-1 0 0 0 0,4 1 1 0 0,1 3 47 0 0,5 3-10 0 0,1 0 0 0 0,0 0 0 0 0,17 8 0 0 0,-27-15 34 0 0,0 0 0 0 0,1 1 1818 0 0,-19-17-276 0 0,-15-5-1479 0 0,21 15-129 0 0,0-1-1 0 0,1-1 1 0 0,0 0-1 0 0,-13-13 1 0 0,18 16-110 0 0,1-1 0 0 0,0 0 1 0 0,0 0-1 0 0,0 0 0 0 0,1-1 1 0 0,-1 1-1 0 0,1-1 0 0 0,0 1 1 0 0,1-1-1 0 0,-2-7 0 0 0,2 7 73 0 0,0 0 0 0 0,-1 0 0 0 0,1 0 0 0 0,-2 0 0 0 0,1 1-1 0 0,-1-1 1 0 0,1 1 0 0 0,-2-1 0 0 0,-3-5 0 0 0,-2 2 815 0 0,7 8-717 0 0,0-1 0 0 0,1 1 0 0 0,-1-1 0 0 0,1 0 0 0 0,-1 0 0 0 0,1 1 0 0 0,0-1 0 0 0,-1 0 0 0 0,1 0 0 0 0,0-1 0 0 0,-1-2 0 0 0,1 2-3 0 0,1 0 0 0 0,-1-1 0 0 0,1 0-1 0 0,-1 1 1 0 0,1-1 0 0 0,0 1 0 0 0,0-1 0 0 0,1 1 0 0 0,-1-1 0 0 0,1 1 0 0 0,1-7 0 0 0,1 0-48 0 0,1 1 0 0 0,-1 1 1 0 0,7-12-1 0 0,-8 16-65 0 0,0 0 73 0 0,1 0 0 0 0,-1 0 0 0 0,1 1 1 0 0,-1-1-1 0 0,1 1 0 0 0,4-4 0 0 0,-7 7-19 0 0,5-7-237 0 0,-4 6 304 0 0,0 0 0 0 0,0 0-12 0 0,-1 1 80 0 0,0 5-80 0 0,0 1 0 0 0,0-1 0 0 0,-1 1 0 0 0,0-1 0 0 0,0 1 0 0 0,-4 9 0 0 0,4-11 8 0 0,-2 6 37 0 0,0-1-1 0 0,0 0 0 0 0,-10 18 1589 0 0,14-32-2319 0 0,0 0 638 0 0,0 0-1 0 0,0 0 1 0 0,1 1 0 0 0,0-1-1 0 0,0 0 1 0 0,0 1 0 0 0,0-1-1 0 0,0 1 1 0 0,6-7 0 0 0,6-13 59 0 0,-12 21-8 0 0,-1-1 0 0 0,1 1 0 0 0,0 0 0 0 0,0 0 0 0 0,0 0 0 0 0,5-4 0 0 0,-1 1-6 0 0,1 1 0 0 0,-1 0 0 0 0,1 1 0 0 0,8-4 0 0 0,-3 1-251 0 0,-5 3 2269 0 0,-13 7-1026 0 0,-15 11-1467 0 0,18-12 503 0 0,0 1 1 0 0,0-1-1 0 0,0 0 0 0 0,0 0 0 0 0,-1-1 0 0 0,1 1 0 0 0,0 0 0 0 0,-1-1 0 0 0,1 0 0 0 0,-1 0 0 0 0,-6 1 0 0 0,10-2 79 0 0,7-9-1381 0 0,0 2 1154 0 0,-6 5 115 0 0,1 1-1 0 0,-1-1 0 0 0,1 1 1 0 0,-1 0-1 0 0,1 0 0 0 0,-1-1 0 0 0,1 1 1 0 0,0 0-1 0 0,2 0 0 0 0,-4 0-43 0 0,36-10-330 0 0,-29 11 269 0 0,-4 0 101 0 0,0-1 1 0 0,0 2-1 0 0,1-1 1 0 0,-1 0-1 0 0,0 0 1 0 0,0 1 0 0 0,0 0-1 0 0,1 0 1 0 0,-1 0-1 0 0,0 0 1 0 0,0 0-1 0 0,0 1 1 0 0,3 1-1 0 0,-4-2 24 0 0,10 8-59 0 0,-7-4 60 0 0,1-1 1 0 0,0-1-1 0 0,0 1 1 0 0,0-1-1 0 0,11 4 2395 0 0,-34-17-1112 0 0,4 5-1199 0 0,8 3-120 0 0,0 0 0 0 0,0 1 0 0 0,0-1 0 0 0,0 1 0 0 0,-1 0 0 0 0,1 0 0 0 0,0 1 0 0 0,-7 0 0 0 0,11 0-23 0 0,24 4-2250 0 0,22 6 2088 0 0,-13-1 224 0 0,-27-8-4 0 0,0 0 0 0 0,0 1 0 0 0,0-1 0 0 0,0 1 0 0 0,0 0 0 0 0,0 1 0 0 0,-1-1 0 0 0,1 1 0 0 0,-1 0 0 0 0,1 0 0 0 0,-1 0 0 0 0,0 0 0 0 0,-1 1 0 0 0,1 0 0 0 0,0 0 0 0 0,4 7 0 0 0,0 5 115 0 0,-8-16-184 0 0,0 1-19 0 0,1 0 376 0 0,-2-1-241 0 0,-1-1 1 0 0,1 0-1 0 0,-1 0 1 0 0,1 1 0 0 0,0-1-1 0 0,-1 0 1 0 0,1 0 0 0 0,0 0-1 0 0,0-1 1 0 0,-2-1-1 0 0,-9-7 192 0 0,-33-16-175 0 0,17 8 688 0 0,-1-2-240 0 0,4 4-778 0 0,24 16 212 0 0,-9-16 373 0 0,27 20-2424 0 0,3 2 2003 0 0,-17-6 102 0 0,-1 1 0 0 0,0-1 0 0 0,0 0 0 0 0,0 0 0 0 0,0 1 0 0 0,0 0 0 0 0,0-1 0 0 0,0 1 0 0 0,0-1 0 0 0,0 1 0 0 0,1 0 0 0 0,-1-1 0 0 0,-1 1 0 0 0,1-1 0 0 0,1 1 0 0 0,-1-1 0 0 0,4 1 25 0 0,6 1-4 0 0,-1 0-1 0 0,1 1 1 0 0,-1 0 0 0 0,19 9-1 0 0,-27-11-20 0 0,-1 0 0 0 0,0 0 0 0 0,0 0 0 0 0,0 0 11 0 0,0 0 32 0 0,1-2-7 0 0,11 8 2 0 0,14 11 90 0 0,16 12-128 0 0,-10-12 1032 0 0,-36-20-993 0 0,1 0 1 0 0,0 1-1 0 0,-1-1 0 0 0,0 1 0 0 0,1 0 0 0 0,-1-1 1 0 0,0 1-1 0 0,1 0 0 0 0,-1 0 0 0 0,-3-1 1 0 0,2 0-21 0 0,-60-42 8 0 0,62 43-87 0 0,5 1-123 0 0,13 3-393 0 0,25 8-275 0 0,-36-9 905 0 0,-4-2-39 0 0,-1 0-1 0 0,1 1 1 0 0,-1-1 0 0 0,1 1 0 0 0,-1-1-1 0 0,0 1 1 0 0,1 0 0 0 0,-1-1 0 0 0,0 1-1 0 0,1 0 1 0 0,-1 0 0 0 0,2 2 0 0 0,-2-2-5 0 0,1 0-10 0 0,1 1-20 0 0,-3-3-29 0 0,12 17-74 0 0,-10-14 123 0 0,-1-1-10 0 0,5 13-108 0 0,-5-8 104 0 0,-1-2 8 0 0,1-1 0 0 0,0 0-1 0 0,0 0 1 0 0,0 0 0 0 0,0 0 0 0 0,0 0-1 0 0,2 3 1 0 0,-2-4 6 0 0,0 0 0 0 0,-1 0 0 0 0,1 0 0 0 0,0 0 0 0 0,-1 0 0 0 0,1-1 11 0 0,-1-1 42 0 0,-1-55-2134 0 0,0 53 1886 0 0,6-1-2669 0 0,-5 2 3011 0 0,1 2-67 0 0,-1-1-74 0 0,1 1-1 0 0,0 0 1 0 0,-1-1 0 0 0,1 1-1 0 0,-1 0 1 0 0,1 0 0 0 0,-1-1 0 0 0,1 1-1 0 0,-1 0 1 0 0,1 0 0 0 0,-1 0-1 0 0,0 0 1 0 0,1 0 0 0 0,-1-1-1 0 0,0 1 1 0 0,0 0 0 0 0,0 0 0 0 0,0 0-1 0 0,0 0 1 0 0,0 0 0 0 0,0 0-1 0 0,0 0 1 0 0,0 1 0 0 0,-1 2 6 0 0,1-1 1 0 0,0 1-1 0 0,0 0 1 0 0,1-1-1 0 0,0 5 1438 0 0,7-31-1210 0 0,-8 21-240 0 0,7-14 0 0 0,-6 14 0 0 0,0 1 11 0 0,-1 0 44 0 0,1 0 14 0 0,-1 1-12 0 0,-1-1 0 0 0,1 0 1 0 0,0 1-1 0 0,0-1 0 0 0,0 0 0 0 0,0 1 0 0 0,0-1 1 0 0,-1 0-1 0 0,1 1 0 0 0,0-1 0 0 0,-1 0 0 0 0,1 1 1 0 0,0-1-1 0 0,-1 1 0 0 0,1-1 0 0 0,-1 0 0 0 0,1 1 1 0 0,-1-1-1 0 0,1 1 0 0 0,-1-1 0 0 0,-16-8 759 0 0,6 4-448 0 0,11 5-288 0 0,-1 0 12 0 0,1-1-41 0 0,-1 1-114 0 0,4 3-2569 0 0,0-1 2596 0 0,-1 0-1 0 0,0-1 0 0 0,1 1 1 0 0,-1-1-1 0 0,1 0 1 0 0,-1 0-1 0 0,1 0 0 0 0,0 0 1 0 0,5 1-1 0 0,35 1 339 0 0,-39-3-310 0 0,27-4 422 0 0,-30 4-468 0 0,9-2-970 0 0,-10 2 955 0 0,0 0-115 0 0,2-1 101 0 0,-2 1 3 0 0,2-1 0 0 0,0 1 0 0 0,-1-1 0 0 0,27-9-256 0 0,-26 9 336 0 0,0 0 0 0 0,0 0 0 0 0,0 0 0 0 0,-1 0 0 0 0,1 1 0 0 0,0-1 0 0 0,0 0 0 0 0,-1 0-10 0 0,0 1-33 0 0,0 0 32 0 0,1-1 11 0 0,0 0 0 0 0,-1 0 0 0 0,1 1 0 0 0,0-1 0 0 0,0 0 0 0 0,-1 1 0 0 0,21-7-31 0 0,-17 6 61 0 0,1 0 0 0 0,0-1-1 0 0,0 0 1 0 0,-1-1-1 0 0,9-4 1 0 0,-13 7 13 0 0,0-1 207 0 0,-2 1-170 0 0,17-7 203 0 0,-15 7-240 0 0,1-1-22 0 0,0 1 22 0 0,0-1-33 0 0,0 1-10 0 0,3-1 656 0 0,-10 1 782 0 0,-9 1 598 0 0,-16 10-2424 0 0,30-11 429 0 0,5 0-2003 0 0,0-3 1921 0 0,13 1 21 0 0,-15 2 20 0 0,-1 0 0 0 0,0 0 0 0 0,0 0 0 0 0,0 0 0 0 0,0-1 0 0 0,0 1 0 0 0,1 0 0 0 0,-1-1 0 0 0,0 1 0 0 0,0 0-12 0 0,-2 0-36 0 0,2-1 36 0 0,0 1 23 0 0,0 0 32 0 0,0 0-33 0 0,0 0-10 0 0,0 0 0 0 0,0 0 0 0 0,1 0 0 0 0,-1 0 0 0 0,22 3 75 0 0,-22-3-32 0 0,0 0-33 0 0,-1 0-10 0 0,1 0 11 0 0,-2 0 32 0 0,7-1 1845 0 0,-7 1-1824 0 0,0-1-28 0 0,-1 1-5 0 0,1-1 0 0 0,0 1 0 0 0,0-1 1 0 0,-1 1-1 0 0,1-1 0 0 0,0 1 0 0 0,0 0 0 0 0,-1-1 1 0 0,1 1-1 0 0,0-1 0 0 0,-1 1 0 0 0,1 0 0 0 0,-1-1 1 0 0,1 1-1 0 0,-1 0 0 0 0,1-1 0 0 0,0 1 0 0 0,-1 0 1 0 0,1 0-1 0 0,-1 0 0 0 0,1-1 0 0 0,-1 1 0 0 0,1 0 1 0 0,-1 0-1 0 0,1 0 0 0 0,-1 0 0 0 0,0 0 0 0 0,-1-1-38 0 0,2 1-54 0 0,17 0-2274 0 0,-15 0 2335 0 0,0 0 0 0 0,6 1-62 0 0,-7-1 71 0 0,0 0 1 0 0,0 0-1 0 0,0 0 1 0 0,0 1-1 0 0,0-1 0 0 0,0 0 1 0 0,0 1-1 0 0,0-1 0 0 0,0 1 1 0 0,0-1-1 0 0,0 1 1 0 0,0-1-1 0 0,-1 1 0 0 0,1 0 1 0 0,1 0-1 0 0,14 6 295 0 0,-15-6-304 0 0,1 0 0 0 0,0 1 0 0 0,-1-1 0 0 0,1 0 0 0 0,0 0 0 0 0,0 0 0 0 0,-1 0 0 0 0,1 0 0 0 0,0 1 0 0 0,0-1 0 0 0,-1 1 0 0 0,1-1 0 0 0,0 1 0 0 0,-1-1 0 0 0,1 1 0 0 0,-1-1 11 0 0,0 0 32 0 0,0 0-33 0 0,1 1-10 0 0,-1-1 0 0 0,1 1 0 0 0,0-1 0 0 0,-1 1 0 0 0,1-1 11 0 0,-1 1-384 0 0,0 0 48 0 0,13 10 1132 0 0,-12-11-807 0 0,0 1 0 0 0,-1-1 0 0 0,1 0 0 0 0,0 0 0 0 0,0 0 0 0 0,0 0 0 0 0,0 0 0 0 0,0 0 0 0 0,-1 0 0 0 0,1 0 0 0 0,0 1 0 0 0,-1-1 0 0 0,1 0 0 0 0,0 0 0 0 0,0 0 0 0 0,-1 0 0 0 0,1 0 0 0 0,0 0 0 0 0,9 3 0 0 0,-10-3-1393 0 0</inkml:trace>
</inkml:ink>
</file>

<file path=ppt/ink/ink9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02.102"/>
    </inkml:context>
    <inkml:brush xml:id="br0">
      <inkml:brushProperty name="width" value="0.05" units="cm"/>
      <inkml:brushProperty name="height" value="0.05" units="cm"/>
      <inkml:brushProperty name="color" value="#FF7C80"/>
    </inkml:brush>
  </inkml:definitions>
  <inkml:trace contextRef="#ctx0" brushRef="#br0">16 24 1839 0 0,'-3'-4'11223'0'0,"-5"-11"-8067"0"0,5 10-2671 0 0,9 11 474 0 0,12 9-110 0 0,8 2-721 0 0,-22-13-102 0 0,2-1-1 0 0,-1 0 1 0 0,0 0 0 0 0,11 5-1 0 0,-16-8-24 0 0,0 0 0 0 0,0 0-1 0 0,0 0 1 0 0,0 0-1 0 0,0-1 1 0 0,0 1 0 0 0,0 0-1 0 0,0 0 1 0 0,0 0 0 0 0,0 0-1 0 0,0 0 1 0 0,0 0 0 0 0,0 0-1 0 0,0 0 1 0 0,0 0 0 0 0,0 0-1 0 0,0 0 1 0 0,0 0 0 0 0,0 0-1 0 0,0 0 1 0 0,0 0 0 0 0,0 0-1 0 0,0 0 1 0 0,0 0 0 0 0,0 0-1 0 0,0 0 1 0 0,0 0 0 0 0,0 0-1 0 0,0-1 1 0 0,1 1 0 0 0,-1 0-1 0 0,7 4 42 0 0,6 3-30 0 0,-11-5 31 0 0,0-1-33 0 0,-1 0-10 0 0,1 0 0 0 0,0 0 11 0 0,8 5 2730 0 0,-22-9-2677 0 0,-38-10-970 0 0,50 13 852 0 0,5 0-2808 0 0,9 4 2727 0 0,-7-1 60 0 0,-4-4 81 0 0,-4 0-15 0 0,1 2 5 0 0,39 15 86 0 0,-38-15-29 0 0,21 9 207 0 0,-21-8-63 0 0,1 0 88 0 0,11 3-139 0 0,5 3 21 0 0,-18-8-15 0 0,1 0-91 0 0,-1 1-62 0 0,0-1-74 0 0,-22 39-1405 0 0,9-25 2316 0 0,13-14-776 0 0,0 0 0 0 0,-1 1-48 0 0,0 1-12 0 0,0-1-12 0 0,1-1-36 0 0,-1 1 36 0 0,0 1 12 0 0,-1-1 0 0 0,-10 11 128 0 0,9-10-121 0 0,0 0-36 0 0,-8 11 414 0 0,11-13-342 0 0,-1 2-33 0 0,0 0-10 0 0,0 0 0 0 0,-1-1 0 0 0,1 1 0 0 0,0-1 0 0 0,0 2 20 0 0,0-2-30 0 0,0 0 1 0 0,0 1-1 0 0,1-1 0 0 0,-1 0 0 0 0,0 1 0 0 0,1-1 1 0 0,-1 1-1 0 0,1-1 0 0 0,0 1 0 0 0,-1-1 0 0 0,1 1 1 0 0,0-1-1 0 0,0 1 0 0 0,0-1 0 0 0,0 3 1 0 0,0 12 7 0 0,0-16-62 0 0,3-22-1238 0 0,-2 17 1307 0 0,0 0-1 0 0,0 0 1 0 0,1 0-1 0 0,-1 1 0 0 0,4-6 1 0 0,-5 10-106 0 0,4-7 1941 0 0,-4 7-2075 0 0,0 0 244 0 0,-1 0-1 0 0,1 0 0 0 0,0 0 1 0 0,-1 0-1 0 0,1 0 0 0 0,0 0 1 0 0,-1 0-1 0 0,1 0 1 0 0,0 1-1 0 0,-1-1 0 0 0,1 0 1 0 0,0 0-1 0 0,-1 0 0 0 0,1 1 1 0 0,0-1-1 0 0,0 0 0 0 0,-1 0 1 0 0,1 0-1 0 0,0 1 1 0 0,0-1-1 0 0,0 0 0 0 0,-1 0 1 0 0,1 1-1 0 0,0-1 0 0 0,0 0 1 0 0,0 1-1 0 0,-8 9-7 0 0,8-10 1 0 0,-8 10 112 0 0,8-10-189 0 0,9-18-428 0 0,8-3 495 0 0,-17 19-940 0 0,0 2 937 0 0,0 0 1 0 0,0 0-1 0 0,0 0 1 0 0,0 0-1 0 0,1 0 0 0 0,-1 0 1 0 0,0 0-1 0 0,0 0 1 0 0,0 0-1 0 0,0 0 0 0 0,0-1 1 0 0,0 1-1 0 0,0 0 1 0 0,0 0-1 0 0,0 0 1 0 0,0 0-1 0 0,1 0 0 0 0,-1 0 1 0 0,0 0-1 0 0,0 0 1 0 0,0 0-1 0 0,0 0 0 0 0,0 0 1 0 0,0 0-1 0 0,0 0 1 0 0,1 0-1 0 0,-1 0 1 0 0,0 0-1 0 0,0 0 0 0 0,0 0 1 0 0,0 0-1 0 0,0 0 1 0 0,0 0-1 0 0,0 0 0 0 0,0 0 1 0 0,1 0-1 0 0,-1 0 1 0 0,0 0-1 0 0,0 0 1 0 0,0 0-1 0 0,0 1 0 0 0,0-1 1 0 0,0 0-1 0 0,0 0 1 0 0,1 0 34 0 0,-1 0 1 0 0,0 1-1 0 0,0-1 1 0 0,1 0-1 0 0,-1 0 1 0 0,0 1 0 0 0,0-1-1 0 0,0 0 1 0 0,0 0-1 0 0,0 1 1 0 0,1-1-1 0 0,-1 0 1 0 0,0 1-1 0 0,0-1 1 0 0,0 0 0 0 0,0 1-1 0 0,0-1 1 0 0,0 0-1 0 0,0 1 1 0 0,0-1-1 0 0,0 0 1 0 0,0 1-1 0 0,0-1 1 0 0,0 0-1 0 0,0 0 1 0 0,0 1 0 0 0,0-1-1 0 0,-1 0 1 0 0,1 1-1 0 0,-19 52 796 0 0,19-52-868 0 0,0 0 36 0 0,0 1 12 0 0,-7 38 200 0 0,4 19 259 0 0,3-59-416 0 0,8-67-1967 0 0,-8 65 1822 0 0,0 2 9 0 0,0 4 486 0 0,0-1 0 0 0,0 1 0 0 0,0 0 0 0 0,-1-1 1 0 0,0 5-1 0 0,0-4-175 0 0,-1 18-200 0 0,-1 29 18 0 0,2-49-26 0 0,1 0-10 0 0,0 0 0 0 0,-2 2-6 0 0,1-2-6 0 0,1 0 1 0 0,-1 0 0 0 0,0 0 0 0 0,1 0-1 0 0,0 0 1 0 0,-1 1 0 0 0,1-1 0 0 0,0 0 0 0 0,0 0-1 0 0,0 1 1 0 0,1 2 0 0 0,-4 29-64 0 0,2-27 75 0 0,0 17 0 0 0,-3 11 0 0 0,-1-2 60 0 0,3-12 184 0 0,-6 22 20 0 0,-1-15-264 0 0,-1-2 0 0 0,9-24 0 0 0,1-1 0 0 0,-1 1 11 0 0,-12 27 170 0 0,6-16-306 0 0,1-2-8 0 0,1 0 0 0 0,0 0-1 0 0,0 1 1 0 0,-4 21-1 0 0,8-31 134 0 0,1 0-10 0 0,0 0-33 0 0,0-1 32 0 0,0 1 1 0 0,0-2-49 0 0,0 2-274 0 0,0 0 319 0 0,0 0 14 0 0,1-1 0 0 0,0 1 0 0 0,-1 0-10 0 0,1-1-33 0 0,0 1 32 0 0,0-1 11 0 0,0 0 0 0 0,0 1 0 0 0,0-1-10 0 0,0-1-22 0 0,0 2 64 0 0,0-1-22 0 0,1 0-10 0 0,-1 0 0 0 0,1 0 0 0 0,-1 0 0 0 0,1 0 0 0 0,0 0 0 0 0,-1-1-16 0 0,-1 0-68 0 0,2-1-1137 0 0,-1 0 1216 0 0,-1 0 0 0 0,1 0 0 0 0,-1 0 0 0 0,1 1 1 0 0,-1-1-1 0 0,1 0 0 0 0,-1 0 0 0 0,0 0 1 0 0,1 0-1 0 0,-1 0 0 0 0,0 0 0 0 0,0 0 0 0 0,1 0 1 0 0,-1-1-1 0 0,0-5 125 0 0,-1 0 0 0 0,1 0 1 0 0,-4-12-1 0 0,4 19-250 0 0,5 2-2591 0 0,-2 6 3455 0 0,2 16-202 0 0,-5-22-531 0 0,3 41 239 0 0,-3-41-240 0 0,1 0 0 0 0,-1 0 0 0 0,0 0 0 0 0,0 0 0 0 0,0 0 12 0 0,1 0 36 0 0,-1 0-50 0 0,0 0-57 0 0,2 0 42 0 0,-2 9 30 0 0,0 7 168 0 0,2-7-189 0 0,-1-8-32 0 0,0 27 88 0 0,-1-29-48 0 0,0 1 0 0 0,0 23 0 0 0,1 17 64 0 0,0-27 167 0 0,-2 0 0 0 0,0 0-1 0 0,-1 0 1 0 0,-1 0 0 0 0,-6 23-1 0 0,8-34-240 0 0,0-1 1 0 0,1 1-1 0 0,-1-1 0 0 0,1 1 0 0 0,0-1 1 0 0,0 1-1 0 0,0 0 0 0 0,1-1 0 0 0,1 6 0 0 0,0 14-169 0 0,1 24-693 0 0,-2-45 851 0 0,-1 0-22 0 0,0 0 32 0 0,0 0 11 0 0,0-1 0 0 0,0 1 0 0 0,0 0 0 0 0,0 0 0 0 0,0 17-692 0 0,0-18 634 0 0,2-31-1333 0 0,-1 6 2043 0 0,8-40 0 0 0,-7 55-689 0 0,-1-4 75 0 0,2-3-2 0 0,-1 11-12 0 0,0 1 8 0 0,-1 0 0 0 0,0 0 0 0 0,0 0 0 0 0,0 0 0 0 0,0 0 0 0 0,-1-1 0 0 0,1-5 0 0 0,-5-34 903 0 0,0 10-494 0 0,5 12 199 0 0,8 34-776 0 0,-6-2 75 0 0,0 0-1 0 0,-1 0 0 0 0,0 0 1 0 0,0 1-1 0 0,-1-1 1 0 0,-1 0-1 0 0,1 1 0 0 0,-3 10 1 0 0,2-1 15 0 0,0-8-378 0 0,-1 0 1 0 0,-3 21-1 0 0,2-20 355 0 0,-12 26-1685 0 0,5-15-1872 0 0,9-23 3468 0 0</inkml:trace>
</inkml:ink>
</file>

<file path=ppt/ink/ink9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10.160"/>
    </inkml:context>
    <inkml:brush xml:id="br0">
      <inkml:brushProperty name="width" value="0.05" units="cm"/>
      <inkml:brushProperty name="height" value="0.05" units="cm"/>
      <inkml:brushProperty name="color" value="#FF7C80"/>
    </inkml:brush>
  </inkml:definitions>
  <inkml:trace contextRef="#ctx0" brushRef="#br0">7 167 3679 0 0,'4'-4'9121'0'0,"6"-4"-8159"0"0,27-1-750 0 0,-37 9-69 0 0,0 0-57 0 0,0 0 1 0 0,1 0 0 0 0,-1 0 0 0 0,0 0 0 0 0,0 0-1 0 0,1 0 1 0 0,-1 0 0 0 0,0 0 0 0 0,0 0 0 0 0,0 0 0 0 0,1 0-1 0 0,-1 0 1 0 0,0 0 0 0 0,0 0 0 0 0,1 0 0 0 0,-1 0-1 0 0,0 0 1 0 0,0 0 0 0 0,0 0 0 0 0,1 0 0 0 0,-1 0-1 0 0,0 0 1 0 0,0 0 0 0 0,0 0 0 0 0,1 1 0 0 0,-1-1 0 0 0,0 0-1 0 0,0 0 1 0 0,0 0 0 0 0,0 0 0 0 0,1 1 0 0 0,-1-1-1 0 0,0 0 1 0 0,0 0 0 0 0,0 0 0 0 0,0 1 0 0 0,0-1-1 0 0,-6 6 595 0 0,-18 6-956 0 0,-10 4 1491 0 0,55-20-2466 0 0,-13 3 1185 0 0,-3 0 66 0 0,0 1 0 0 0,0-1 0 0 0,0 0 0 0 0,0 0-1 0 0,7-2 1 0 0,-10 2-1 0 0,0 0 0 0 0,0 1 0 0 0,1-1 0 0 0,-1 0 0 0 0,0 1 0 0 0,0 0 0 0 0,1-1 0 0 0,-1 1 0 0 0,0-1 0 0 0,0 0 0 0 0,0 1 0 0 0,0-1 0 0 0,0 0 0 0 0,-1 0 0 0 0,2-1-10 0 0,0 1-1 0 0,-1-1 1 0 0,1 0-1 0 0,-1 0 1 0 0,0 0-1 0 0,0 0 0 0 0,0 0 1 0 0,0 0-1 0 0,3-4 1 0 0,-8 6 17 0 0,0 0 0 0 0,1 0 0 0 0,-1 0 1 0 0,0 1-1 0 0,1-1 0 0 0,-1 1 0 0 0,-4 1 0 0 0,-23 7 289 0 0,30-9-224 0 0,-4 0 483 0 0,20-6-2977 0 0,-8 3 2365 0 0,-1 0-1 0 0,1 0 1 0 0,9-7 0 0 0,-6 5 2233 0 0,-17 9-2229 0 0,1 1 0 0 0,-1-1-1 0 0,-7 4 1 0 0,-17 13-320 0 0,29-20 347 0 0,1-1-22 0 0,-1 1 36 0 0,0 0-1 0 0,1-1-54 0 0,4-1-1766 0 0,0 0 1792 0 0,0 0 0 0 0,1 0 1 0 0,-1-1-1 0 0,-1 0 0 0 0,1 0 0 0 0,0 0 0 0 0,0 0 0 0 0,-1-1 0 0 0,1 1 0 0 0,5-6 0 0 0,-4 4 72 0 0,0-1 0 0 0,1 2 0 0 0,-1-1 0 0 0,11-4 0 0 0,-14 7-33 0 0,3-1 46 0 0,0 0 0 0 0,0 0 0 0 0,0-1 0 0 0,0 0 0 0 0,0 0 0 0 0,-1 0 0 0 0,1 0 0 0 0,-1-1 0 0 0,6-6 0 0 0,-9 9-34 0 0,5-5 1782 0 0,-8 7-1790 0 0,1 0 1 0 0,-1 0-1 0 0,1 0 0 0 0,0 0 0 0 0,-1 0 0 0 0,1 0 0 0 0,0 0 1 0 0,-2 2-1 0 0,-4 4-334 0 0,-81 46-497 0 0,83-50 850 0 0,1 0 1 0 0,-1 0-1 0 0,1 0 0 0 0,-8 8 1 0 0,12-11-78 0 0,21-5-1846 0 0,64-51 3558 0 0,2-10-752 0 0,-86 64-904 0 0,1 1 0 0 0,-2 1 11 0 0,0 0 0 0 0,0 0 0 0 0,0 0-1 0 0,0 0 1 0 0,0 0 0 0 0,0 0 0 0 0,0 0 0 0 0,0 0 0 0 0,0 0-1 0 0,0 0 1 0 0,0 0 0 0 0,0 0 0 0 0,0 0 0 0 0,0 0-1 0 0,0 0 1 0 0,0 0 0 0 0,0 0 0 0 0,0 0 0 0 0,0 0-1 0 0,0 0 1 0 0,0 0 0 0 0,0 0 0 0 0,0 0 0 0 0,0 0-1 0 0,0 0 1 0 0,0 0 0 0 0,0 0 0 0 0,0 0 0 0 0,0 0-1 0 0,0 0 1 0 0,0-1 0 0 0,0 1 0 0 0,0 0 0 0 0,-8 3 797 0 0,-12 6 368 0 0,-28 31-2104 0 0,43-36 880 0 0,-1 1 1 0 0,0-1-1 0 0,1 1 0 0 0,-1-2 0 0 0,-10 6 0 0 0,5-3-40 0 0,-19 13-1 0 0,1 7-44 0 0,29-26 250 0 0,1 3-1173 0 0,1-3 1056 0 0,3-2-20 0 0,0 0-1 0 0,-1 0 1 0 0,1 0-1 0 0,-1-1 0 0 0,1 1 1 0 0,4-5-1 0 0,-9 6 21 0 0,13-8 0 0 0,2 1-14 0 0,-5 3 2 0 0,-1 0-1 0 0,1-1 1 0 0,9-8-1 0 0,-12 6 64 0 0,-6 6-43 0 0,0 1-1 0 0,0-1 1 0 0,1 1 0 0 0,-1 0 0 0 0,0-1-1 0 0,0 1 1 0 0,1 0 0 0 0,-1 0-1 0 0,4-2 1 0 0,33-29-8 0 0,-36 31 0 0 0,-1 0 0 0 0,36-18 0 0 0,-29 14 0 0 0,-6 3 0 0 0,0 1 0 0 0,0-1 0 0 0,1 1 0 0 0,-1 0 0 0 0,1-1 0 0 0,-1 1 0 0 0,1 0 0 0 0,-1 1 0 0 0,1-1 0 0 0,4 0 0 0 0,1-3 81 0 0,-3 3-59 0 0,-1 0 1 0 0,1 0-1 0 0,0 0 0 0 0,8 1 0 0 0,-11 0-22 0 0,1 0 0 0 0,-1 0 0 0 0,0 0 0 0 0,0 0 0 0 0,0 0 0 0 0,0 0 0 0 0,0 0 0 0 0,0 0 0 0 0,0 0 0 0 0,0 0 0 0 0,-1 1 11 0 0,-1-1 42 0 0,1 0 1 0 0,0 0-44 0 0,2 1-10 0 0,15 6 615 0 0,-16-5-417 0 0,-2-1-31 0 0,1 0-1 0 0,-1-1 1 0 0,1 1-1 0 0,0 0 1 0 0,0 0 0 0 0,-1-1-1 0 0,1 1 1 0 0,0 0 0 0 0,0-1-1 0 0,0 1 1 0 0,0-1-1 0 0,0 1 1 0 0,0-1 0 0 0,1 1-1 0 0,-5-2-155 0 0,1 0 0 0 0,-1 1 0 0 0,1-1 0 0 0,-1 0 0 0 0,0 1 0 0 0,0 0-1 0 0,1 0 1 0 0,-1 0 0 0 0,-4 0 0 0 0,-14 0 8 0 0,20 0-8 0 0,0 0 213 0 0,1 0-327 0 0,-1-1 70 0 0,1 1-67 0 0,15 6-1603 0 0,-5-2 1643 0 0,21 10-80 0 0,-5 7 76 0 0,-25-21 67 0 0,19 30 45 0 0,-20-30-112 0 0,-3-25-1768 0 0,-4 10-2743 0 0</inkml:trace>
</inkml:ink>
</file>

<file path=ppt/ink/ink9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15.348"/>
    </inkml:context>
    <inkml:brush xml:id="br0">
      <inkml:brushProperty name="width" value="0.05" units="cm"/>
      <inkml:brushProperty name="height" value="0.05" units="cm"/>
      <inkml:brushProperty name="color" value="#FF7C80"/>
    </inkml:brush>
  </inkml:definitions>
  <inkml:trace contextRef="#ctx0" brushRef="#br0">147 9 7455 0 0,'0'0'675'0'0,"-8"-8"4746"0"0,12 10-5192 0 0,0 0 0 0 0,0 1 1 0 0,-1-1-1 0 0,1 1 0 0 0,-1 0 0 0 0,0 0 0 0 0,0 1 0 0 0,0-1 0 0 0,4 6 0 0 0,-6-7 24 0 0,12 25 1739 0 0,-12-27-1904 0 0,6 23 1280 0 0,-5-17-1288 0 0,0 0 0 0 0,0 0 0 0 0,-1 1 0 0 0,1-1 0 0 0,-1 1 0 0 0,-1 0 0 0 0,0-1 0 0 0,0 1 0 0 0,0-1 0 0 0,0 1 0 0 0,-3 9 0 0 0,-7-64 728 0 0,10 43-808 0 0,0 3 0 0 0,0 1 0 0 0,0-1 0 0 0,0 0 0 0 0,-1 1 0 0 0,1-1 0 0 0,0 1 0 0 0,-1-1 0 0 0,1 1 0 0 0,-1-1 0 0 0,0 1 0 0 0,-1-3 0 0 0,1 2 0 0 0,0 0 0 0 0,-4-6-74 0 0,5 7 19 0 0,3 10-2613 0 0,-1-3 2708 0 0,0 0 1 0 0,-1 1-1 0 0,0 0 0 0 0,0-1 0 0 0,-1 14 0 0 0,-1-8 444 0 0,-1 0-1 0 0,-5 18 1 0 0,5-23-491 0 0,1-2 42 0 0,-1 0 0 0 0,0 0 1 0 0,0-1-1 0 0,0 1 0 0 0,0-1 0 0 0,-1 1 0 0 0,-5 6 0 0 0,-5 9 36 0 0,6-13-642 0 0,5-4 117 0 0,6-7 215 0 0,6-4 100 0 0,-4 3 125 0 0,0 0 0 0 0,0-1 0 0 0,6-6 0 0 0,-11 10 33 0 0,1-1 1 0 0,0 1-1 0 0,-1-1 1 0 0,1 1-1 0 0,-1-1 1 0 0,0 1-1 0 0,0-1 1 0 0,0 0-1 0 0,0 0 1 0 0,0 1-1 0 0,-1-1 1 0 0,1 0-1 0 0,-1-5 1 0 0,0 7 1 0 0,0 0 22 0 0,0 0 903 0 0,-1 3-823 0 0,0 1 1 0 0,-1 0-1 0 0,1-1 0 0 0,-1 1 1 0 0,0-1-1 0 0,-2 2 0 0 0,0 1-140 0 0,-1 1-27 0 0,0 0 0 0 0,-1-1 0 0 0,0 1 1 0 0,0-1-1 0 0,0 0 0 0 0,-1-1 1 0 0,0 0-1 0 0,-14 7 0 0 0,21-11-50 0 0,15-20-2320 0 0,-8 13 2413 0 0,-3 1-1 0 0,1 1-1 0 0,1-1 1 0 0,6-5 0 0 0,-11 11 24 0 0,-1 0 54 0 0,1-1-77 0 0,-1 1-82 0 0,1-1-134 0 0,-1 0 270 0 0,1 0 14 0 0,-1 1-3 0 0,1-1-51 0 0,10-18-2 0 0,-10 19 121 0 0,-15 36 1437 0 0,10-29-1546 0 0,0 0 0 0 0,-1 0 1 0 0,0-1-1 0 0,0 0 0 0 0,-9 8 0 0 0,11-11-22 0 0,1 0 98 0 0,-1-1 1 0 0,1 1-1 0 0,-1-1 0 0 0,0 0 1 0 0,0 1-1 0 0,0-2 0 0 0,0 1 1 0 0,0 0-1 0 0,-6 2 1 0 0,9-4-36 0 0,-2 0 26 0 0,-1 0-36 0 0,0 0 1 0 0,0 0-1 0 0,1 0 0 0 0,-1 1 0 0 0,0-1 0 0 0,0 1 0 0 0,1 0 0 0 0,-1 0 0 0 0,-4 2 0 0 0,6-2-42 0 0,-15 5-13 0 0,14-5 1 0 0,-4 0 0 0 0,-16 1 0 0 0,21-2-10 0 0,0 0-33 0 0,0-1 15 0 0,0 1-53 0 0,6 9-795 0 0,-4-8 772 0 0,0 0 0 0 0,0 1 0 0 0,0-1 0 0 0,-1 0 0 0 0,1 0 0 0 0,0 0 0 0 0,-1 1-1 0 0,1-1 1 0 0,-1 0 0 0 0,1 1 0 0 0,-1-1 0 0 0,0 0 0 0 0,1 1 0 0 0,-1-1 0 0 0,0 0 0 0 0,0 1-1 0 0,0-1 1 0 0,0 3 0 0 0,-6 13 244 0 0,6-16-80 0 0,0-1 0 0 0,-3 1-53 0 0,3-2 5 0 0,-6 17-89 0 0,5-14 22 0 0,1-1 34 0 0,0 0-41 0 0,18-3-2410 0 0,-16 1 2489 0 0,1 0 1 0 0,-1 0-1 0 0,0 0 0 0 0,0-1 0 0 0,0 1 0 0 0,0-1 0 0 0,0 0 0 0 0,0 1 1 0 0,0-1-1 0 0,0 0 0 0 0,0 0 0 0 0,-1 0 0 0 0,2-3 0 0 0,18-20 175 0 0,-15 20-94 0 0,1 0 0 0 0,0 0 0 0 0,14-6 0 0 0,-21 11-98 0 0,4-3 71 0 0,7-1 2954 0 0,-12 6-3007 0 0,0 0 0 0 0,-1 0 0 0 0,1 0 0 0 0,-1 0 1 0 0,1-1-1 0 0,-1 1 0 0 0,1-1 0 0 0,-1 1 0 0 0,0-1 0 0 0,0 0 0 0 0,0 1 0 0 0,-4 1 0 0 0,1 0-5 0 0,-3 2-171 0 0,-17 15-460 0 0,24-19 618 0 0,-1 0 0 0 0,1 0 0 0 0,-1 0-12 0 0,1 1 38 0 0,-1 0-511 0 0</inkml:trace>
</inkml:ink>
</file>

<file path=ppt/ink/ink9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28.008"/>
    </inkml:context>
    <inkml:brush xml:id="br0">
      <inkml:brushProperty name="width" value="0.05" units="cm"/>
      <inkml:brushProperty name="height" value="0.05" units="cm"/>
      <inkml:brushProperty name="color" value="#FF5050"/>
    </inkml:brush>
  </inkml:definitions>
  <inkml:trace contextRef="#ctx0" brushRef="#br0">1 13 5727 0 0,'4'-5'7515'0'0,"-6"-1"-5876"0"0,3 15-33 0 0,-2-16-841 0 0,1 4-2549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41.237"/>
    </inkml:context>
    <inkml:brush xml:id="br0">
      <inkml:brushProperty name="width" value="0.025" units="cm"/>
      <inkml:brushProperty name="height" value="0.025" units="cm"/>
    </inkml:brush>
  </inkml:definitions>
  <inkml:trace contextRef="#ctx0" brushRef="#br0">0 1 1375 0 0,'0'0'13150'0'0,"25"0"-11884"0"0,-16 0-1290 0 0,1 0 0 0 0,-1 1 0 0 0,0 1-1 0 0,0-1 1 0 0,9 4 0 0 0,-15-3-1047 0 0</inkml:trace>
</inkml:ink>
</file>

<file path=ppt/ink/ink9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28.611"/>
    </inkml:context>
    <inkml:brush xml:id="br0">
      <inkml:brushProperty name="width" value="0.05" units="cm"/>
      <inkml:brushProperty name="height" value="0.05" units="cm"/>
      <inkml:brushProperty name="color" value="#FF5050"/>
    </inkml:brush>
  </inkml:definitions>
  <inkml:trace contextRef="#ctx0" brushRef="#br0">1 1 4607 0 0,'0'0'15036'0'0</inkml:trace>
</inkml:ink>
</file>

<file path=ppt/ink/ink9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30.131"/>
    </inkml:context>
    <inkml:brush xml:id="br0">
      <inkml:brushProperty name="width" value="0.05" units="cm"/>
      <inkml:brushProperty name="height" value="0.05" units="cm"/>
      <inkml:brushProperty name="color" value="#FF5050"/>
    </inkml:brush>
  </inkml:definitions>
  <inkml:trace contextRef="#ctx0" brushRef="#br0">19 0 11375 0 0,'0'0'2398'0'0,"-16"16"-4372"0"0,13-11 5493 0 0,3-6-3331 0 0,1 0-226 0 0,-1-1 0 0 0,0 1 0 0 0,1 0 1 0 0,-1-1-1 0 0,1 1 0 0 0,0 0 0 0 0,-1 0 0 0 0,1 0 0 0 0,1-2 0 0 0,-1 2-90 0 0,3 9-212 0 0,0-16 1571 0 0,-4 8-1339 0 0</inkml:trace>
</inkml:ink>
</file>

<file path=ppt/ink/ink9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43.584"/>
    </inkml:context>
    <inkml:brush xml:id="br0">
      <inkml:brushProperty name="width" value="0.05" units="cm"/>
      <inkml:brushProperty name="height" value="0.05" units="cm"/>
      <inkml:brushProperty name="color" value="#FF9999"/>
    </inkml:brush>
  </inkml:definitions>
  <inkml:trace contextRef="#ctx0" brushRef="#br0">181 33 8751 0 0,'0'0'6114'0'0,"-16"-9"-3272"0"0,12 10-2921 0 0,0 0-1 0 0,1 0 0 0 0,-1 0 1 0 0,0 0-1 0 0,1 1 0 0 0,-1-1 0 0 0,1 1 1 0 0,0 0-1 0 0,0 0 0 0 0,-1 0 1 0 0,1 1-1 0 0,1-1 0 0 0,-1 1 1 0 0,0-1-1 0 0,0 1 0 0 0,1 0 1 0 0,0 0-1 0 0,0 0 0 0 0,0 1 1 0 0,-3 3-1 0 0,5-5 50 0 0,-1-1 0 0 0,1 0 1 0 0,0 0-1 0 0,-1 0 1 0 0,1 0-1 0 0,0 0 1 0 0,0 0-1 0 0,-1 0 1 0 0,1 0-1 0 0,0 0 1 0 0,0 1-1 0 0,0-1 0 0 0,0 0 1 0 0,1 0-1 0 0,-1 0 1 0 0,0 0-1 0 0,0 0 1 0 0,1 0-1 0 0,-1 0 1 0 0,0 0-1 0 0,1 0 1 0 0,-1 0-1 0 0,1 0 1 0 0,0 0-1 0 0,-1 0 0 0 0,1 0 1 0 0,0 0-1 0 0,-1 0 1 0 0,3 1-1 0 0,-1 0 8 0 0,0 0-21 0 0,0-1 32 0 0,1 0 11 0 0,-2-1 75 0 0,0 0 0 0 0,1 0 0 0 0,-1 1-1 0 0,0-2 1 0 0,0 1 0 0 0,0 0 0 0 0,0 0 0 0 0,0 0-1 0 0,0 0 1 0 0,1-1 0 0 0,-1 1 0 0 0,0 0-1 0 0,0-1 1 0 0,0 1 0 0 0,0-1 0 0 0,0 1 0 0 0,0-1-1 0 0,0 0 1 0 0,-1 1 0 0 0,1-1 0 0 0,0 0-1 0 0,0 0 1 0 0,0 0 0 0 0,-1 0 0 0 0,1 1 0 0 0,0-1-1 0 0,0-2 1 0 0,0 1 131 0 0,0-1 1 0 0,0 1-1 0 0,0-1 0 0 0,0 0 1 0 0,-1 1-1 0 0,1-1 1 0 0,-1 0-1 0 0,0 1 0 0 0,1-4 1 0 0,-1 5-216 0 0,0-1 1 0 0,0 1 0 0 0,0 0 0 0 0,0-1 0 0 0,0 1 0 0 0,0-1 0 0 0,-1 1-1 0 0,1 0 1 0 0,0-1 0 0 0,-1 1 0 0 0,1 0 0 0 0,-1-1 0 0 0,1 1 0 0 0,-1 0-1 0 0,0 0 1 0 0,1-1 0 0 0,-1 1 0 0 0,0 0 0 0 0,0 0 0 0 0,0 0 0 0 0,0 0-1 0 0,0 0 1 0 0,0 0 0 0 0,0 0 0 0 0,0 0 0 0 0,0 1 0 0 0,-2-2 0 0 0,1 2-24 0 0,-1-1 0 0 0,1 1 0 0 0,0 0 0 0 0,-1-1 0 0 0,1 1 0 0 0,0 0 0 0 0,-1 1 0 0 0,1-1 0 0 0,-1 0 0 0 0,1 1 1 0 0,0-1-1 0 0,0 1 0 0 0,-1 0 0 0 0,1 0 0 0 0,-3 1 0 0 0,2-1 26 0 0,-6 3 12 0 0,-1 1 0 0 0,1-1 0 0 0,0 1 0 0 0,0 1 0 0 0,1 0 0 0 0,-1 0 0 0 0,-6 8 1 0 0,14-14-39 0 0,1 1 0 0 0,0-1 0 0 0,0 1 0 0 0,0-1 1 0 0,-1 1-1 0 0,1-1 0 0 0,0 1 0 0 0,0-1 0 0 0,0 1 1 0 0,0-1-1 0 0,0 1 0 0 0,0-1 0 0 0,0 1 0 0 0,0-1 1 0 0,0 1-1 0 0,1-1 0 0 0,-1 1 0 0 0,0-1 0 0 0,0 1 1 0 0,0-1-1 0 0,1 1 0 0 0,-1-1 0 0 0,0 1 1 0 0,0-1-1 0 0,1 1 0 0 0,-1-1 0 0 0,0 0 0 0 0,1 1 1 0 0,-1-1-1 0 0,0 1 0 0 0,1-1 0 0 0,-1 0 0 0 0,1 0 1 0 0,-1 1-1 0 0,1-1 0 0 0,-1 0 0 0 0,1 0 0 0 0,0 1 1 0 0,19 8-324 0 0,-17-8 374 0 0,0-1 1 0 0,-1 0-1 0 0,1 0 1 0 0,0 0-1 0 0,0 0 0 0 0,0 0 1 0 0,-1-1-1 0 0,1 0 1 0 0,0 1-1 0 0,-1-1 1 0 0,1 0-1 0 0,-1 0 1 0 0,1 0-1 0 0,-1 0 0 0 0,1-1 1 0 0,-1 1-1 0 0,1-1 1 0 0,-1 0-1 0 0,3-3 1 0 0,-4 4 101 0 0,1 0 0 0 0,-1 0 0 0 0,0 0 0 0 0,0-1 0 0 0,0 1 0 0 0,-1 0 0 0 0,1-1 0 0 0,0 1 0 0 0,0-1 1 0 0,-1 1-1 0 0,1-1 0 0 0,-1 0 0 0 0,1 1 0 0 0,-1-1 0 0 0,0 1 0 0 0,0-1 0 0 0,1 0 0 0 0,-1 1 0 0 0,0-1 1 0 0,-1 0-1 0 0,1 1 0 0 0,0-1 0 0 0,0 0 0 0 0,-1 1 0 0 0,1-1 0 0 0,-1 1 0 0 0,1-1 0 0 0,-1 1 0 0 0,0-1 0 0 0,1 1 1 0 0,-1-1-1 0 0,0 1 0 0 0,0 0 0 0 0,0-1 0 0 0,0 1 0 0 0,-3-2 0 0 0,3 1-131 0 0,-1 0-84 0 0,-1 1 9 0 0,-4 0-267 0 0,6 1 224 0 0,-1 0 0 0 0,1 1-1 0 0,0-1 1 0 0,-1 0 0 0 0,1 1 0 0 0,0-1 0 0 0,-1 1 0 0 0,1-1 0 0 0,0 1-1 0 0,-1 0 1 0 0,1 0 0 0 0,0-1 0 0 0,0 1 0 0 0,-2 2 0 0 0,-14 13-945 0 0,-2 8 2348 0 0,3-40 1434 0 0,15 16-2718 0 0,1-1-1 0 0,-1 0 1 0 0,1 0-1 0 0,-1 0 1 0 0,1 0 0 0 0,-1 0-1 0 0,1 0 1 0 0,0 1-1 0 0,-1-1 1 0 0,1 0 0 0 0,0 0-1 0 0,0 0 1 0 0,0 0-1 0 0,0 0 1 0 0,0 0-1 0 0,0 0 1 0 0,0 0 0 0 0,0 0-1 0 0,0 0 1 0 0,0 0-1 0 0,0 0 1 0 0,1 0 0 0 0,-1 0-1 0 0,0 0 1 0 0,1-1-1 0 0,0 0-102 0 0,1 0 0 0 0,-1 0-1 0 0,1 1 1 0 0,-1-1-1 0 0,1 0 1 0 0,-1 1 0 0 0,1-1-1 0 0,0 1 1 0 0,0 0 0 0 0,0 0-1 0 0,3-2 1 0 0,13-5-1357 0 0,-18 7 1353 0 0,3 1-1759 0 0,-3 0 1739 0 0,2-1 199 0 0,3 0 481 0 0,6-3-548 0 0,1 1 0 0 0,13-3 0 0 0,-25 6 321 0 0,9 2-824 0 0,-7-2 507 0 0,1 0-20 0 0,-3 0-73 0 0,-20 13 2126 0 0,-3 2-3265 0 0,-23 20 0 0 0,45-34 1226 0 0,1-1-108 0 0,0 0 86 0 0,-1 0 0 0 0,1 1 0 0 0,0-1 0 0 0,0 0 0 0 0,-1 0 0 0 0,1 1 0 0 0,0-1 0 0 0,0 0 0 0 0,-1 1 0 0 0,1-1 0 0 0,0 0 0 0 0,0 0 0 0 0,0 1 0 0 0,0-1 0 0 0,0 0 0 0 0,-1 1 0 0 0,1-1 0 0 0,0 1 0 0 0,0-1 0 0 0,0 0 0 0 0,0 1 0 0 0,0-1 0 0 0,0 0 0 0 0,0 1 0 0 0,0-1 0 0 0,0 0 0 0 0,0 1 0 0 0,1 0 0 0 0,1 17-405 0 0,-2-17 413 0 0,0 0-1 0 0,0 0 1 0 0,0 1 0 0 0,0-1 0 0 0,1 0 0 0 0,-1 0-1 0 0,0 0 1 0 0,1 0 0 0 0,-1 0 0 0 0,1 0-1 0 0,-1 1 1 0 0,1-1 0 0 0,0 0 0 0 0,-1 0 0 0 0,1-1-1 0 0,0 1 1 0 0,0 0 0 0 0,-1 0 0 0 0,1 0-1 0 0,0 0 1 0 0,0-1 0 0 0,0 1 0 0 0,2 1 0 0 0,12 8-34 0 0,5 1 408 0 0,-38-16 1455 0 0,12 3-1396 0 0,-18-6 289 0 0,24 8-428 0 0,-8-3 198 0 0,8 3-586 0 0,3 4-1878 0 0,0-2 1832 0 0,-1 0-1 0 0,0 0 1 0 0,0-1-1 0 0,0 1 1 0 0,1-1-1 0 0,-1 1 1 0 0,1-1-1 0 0,3 1 1 0 0,-2 0 49 0 0,1 1 45 0 0,10 2-1 0 0,6 2 61 0 0,-18-6 17 0 0,0 0 32 0 0,-1-1-33 0 0,1 1 1 0 0,-2 0 30 0 0,13 0 35 0 0,-9-1-25 0 0,-1-1 0 0 0,1 0 0 0 0,-1 0 0 0 0,0 0 0 0 0,1-1 0 0 0,-1 1 0 0 0,0-1 0 0 0,0 0 0 0 0,8-5 0 0 0,1 0 51 0 0,-9 4 113 0 0,0 1-1 0 0,0-1 1 0 0,0 0-1 0 0,0 0 1 0 0,-1 0-1 0 0,6-7 1 0 0,-1 2 418 0 0,-7 8-509 0 0,-1-1-67 0 0,0 1 0 0 0,0-1-1 0 0,0 1 1 0 0,-1-1 0 0 0,1 1 0 0 0,0 0 0 0 0,0-1 0 0 0,0 1 0 0 0,0-1 0 0 0,-1 1-1 0 0,1 0 1 0 0,0-1 0 0 0,0 1 0 0 0,-1 0 0 0 0,1-1 0 0 0,0 1 0 0 0,0 0-1 0 0,-1-1 1 0 0,1 1 0 0 0,0 0 0 0 0,-1 0 0 0 0,1 0 0 0 0,-1-1 0 0 0,1 1-1 0 0,0 0 1 0 0,-1 0 0 0 0,-16-3-6 0 0,-17 5-348 0 0,28-1 196 0 0,1 0 0 0 0,0 1-1 0 0,-1 0 1 0 0,1 0 0 0 0,0 0-1 0 0,0 0 1 0 0,0 1 0 0 0,0 0-1 0 0,0 0 1 0 0,1 0 0 0 0,-8 7-1 0 0,12-10 5 0 0,0 0 0 0 0,0 0 1 0 0,0 0-1 0 0,-1 0 0 0 0,1 0 0 0 0,0 1 0 0 0,0-1 0 0 0,0 0 0 0 0,0 0 0 0 0,-1 0 0 0 0,1 1 0 0 0,0-1 1 0 0,0 0-1 0 0,0 0 0 0 0,0 0 0 0 0,0 1 0 0 0,0-1 0 0 0,0 0 0 0 0,0 0 0 0 0,0 1 0 0 0,0-1 0 0 0,0 0 1 0 0,0 0-1 0 0,0 0 0 0 0,0 1 0 0 0,0-1 0 0 0,0 0 0 0 0,0 0 0 0 0,0 1 0 0 0,0-1 0 0 0,0 0 0 0 0,0 0 1 0 0,0 1-1 0 0,0-1 0 0 0,0 0 0 0 0,9 4-696 0 0,10-2 894 0 0,-13-3-17 0 0,1-1 0 0 0,-1 0 0 0 0,0 0 0 0 0,0 0 0 0 0,9-5 0 0 0,-12 6 98 0 0,-1-1 0 0 0,1 0 1 0 0,0 0-1 0 0,-1 0 0 0 0,1 0 0 0 0,-1 0 1 0 0,1 0-1 0 0,-1 0 0 0 0,0-1 1 0 0,0 1-1 0 0,0-1 0 0 0,2-5 1 0 0,-4 7-78 0 0,0 0 0 0 0,0 1 0 0 0,0-1 0 0 0,0 0 0 0 0,0 0 0 0 0,0 0 0 0 0,0 1 0 0 0,0-1 0 0 0,-1 0 0 0 0,1 0 0 0 0,0 1 0 0 0,-1-1 0 0 0,1 0 0 0 0,0 1 0 0 0,-1-1 1 0 0,1 0-1 0 0,-1 1 0 0 0,1-1 0 0 0,-1 0 0 0 0,1 1 0 0 0,-1-1 0 0 0,0 1 0 0 0,1-1 0 0 0,-1 1 0 0 0,0-1 0 0 0,0 1 0 0 0,-20-13 253 0 0,18 12-398 0 0,-1-1 0 0 0,0 1-1 0 0,0 0 1 0 0,0 0 0 0 0,0 0 0 0 0,0 0 0 0 0,0 1-1 0 0,0 0 1 0 0,0 0 0 0 0,0 0 0 0 0,0 0-1 0 0,0 0 1 0 0,0 1 0 0 0,-4 1 0 0 0,-3 1-254 0 0,1 1 1 0 0,0-1 0 0 0,0 2 0 0 0,-15 8 0 0 0,25-13 140 0 0,0 0 120 0 0,0 0 1 0 0,0 0-1 0 0,-1 0 1 0 0,1 0-1 0 0,0 0 1 0 0,0 0-1 0 0,0 0 1 0 0,0 0-1 0 0,-1 0 1 0 0,1 0-1 0 0,0 0 1 0 0,0 0-1 0 0,0 0 1 0 0,0 0-1 0 0,0 0 1 0 0,-1 1-1 0 0,1-1 1 0 0,0 0-1 0 0,0 0 1 0 0,0 0-1 0 0,0 0 1 0 0,0 0 0 0 0,0 0-1 0 0,0 0 1 0 0,0 0-1 0 0,-1 1 1 0 0,1-1-1 0 0,0 0 1 0 0,0 0-1 0 0,0 0 1 0 0,0 0-1 0 0,0 0 1 0 0,0 1-1 0 0,0-1 1 0 0,0 0-1 0 0,0 0 1 0 0,0 0-1 0 0,0 0 1 0 0,0 0-1 0 0,0 1 1 0 0,0-1-1 0 0,0 0 1 0 0,0 0-1 0 0,0 0 1 0 0,0 0 0 0 0,0 1-1 0 0,0-1 1 0 0,0 0-1 0 0,0 0 1 0 0,0 0-1 0 0,0 0 1 0 0,0 0-1 0 0,1 0 1 0 0,-1 1-1 0 0,0-1 1 0 0,0 0-41 0 0,1 0 0 0 0,-1 1 1 0 0,0-1-1 0 0,1 0 0 0 0,-1 0 1 0 0,0 1-1 0 0,1-1 0 0 0,-1 0 1 0 0,1 0-1 0 0,-1 0 0 0 0,1 0 1 0 0,-1 1-1 0 0,1-1 1 0 0,-1 0-1 0 0,0 0 0 0 0,1 0 1 0 0,-1 0-1 0 0,1 0 0 0 0,-1 0 1 0 0,1 0-1 0 0,0-1 0 0 0,5-1 220 0 0,-1 0-1 0 0,0-1 1 0 0,1 1-1 0 0,-1-1 1 0 0,0-1-1 0 0,0 1 1 0 0,0-1-1 0 0,7-7 0 0 0,1 0 1159 0 0,-15-12 2216 0 0,2 23-3601 0 0,13 0-2668 0 0,6 4 2571 0 0,23 8 1553 0 0,-58-27 1389 0 0,8 8-2748 0 0,6 4-9 0 0,-1 0 0 0 0,0 1 0 0 0,0-1-1 0 0,0 1 1 0 0,-5-3 0 0 0,7 4-20 0 0,0 1-48 0 0,18 11-3734 0 0,-5-3 3716 0 0,-9-7 78 0 0,15 10 0 0 0,-14-9-20 0 0,-4-2 20 0 0,0 0-1 0 0,0 0 1 0 0,0 0-1 0 0,0 0 1 0 0,0 0-1 0 0,0 0 1 0 0,0 0-1 0 0,0 0 1 0 0,0 0-1 0 0,0 0 1 0 0,0 0-1 0 0,0 0 1 0 0,0 0-1 0 0,0 0 0 0 0,0 0 1 0 0,0 0-1 0 0,0 0 1 0 0,0 0-1 0 0,0 0 1 0 0,0 0-1 0 0,0 0 1 0 0,0 0-1 0 0,0 0 1 0 0,0 0-1 0 0,0 0 1 0 0,1 0-1 0 0,-1 0 1 0 0,0 0-1 0 0,0 0 1 0 0,0 0-1 0 0,0 0 1 0 0,0 0-1 0 0,0 0 1 0 0,0 0-1 0 0,0 0 1 0 0,0 0-1 0 0,0 0 1 0 0,0 0-1 0 0,0 0 0 0 0,0 0 1 0 0,0 0-1 0 0,0 0 1 0 0,0 0-1 0 0,0 0 1 0 0,0 0-1 0 0,0 0 1 0 0,0 0-1 0 0,0-1 1 0 0,0 1-1 0 0,0 0 1 0 0,0 0-1 0 0,0 0 1 0 0,0 0-1 0 0,0 0 1 0 0,0 0-1 0 0,15 10-14 0 0,-12-8 15 0 0,-1 0 0 0 0,0-1 11 0 0,-1 0 32 0 0,0 0-43 0 0,0 0-43 0 0,0 1 32 0 0,2-1-9 0 0,2 4-57 0 0,3 14 30 0 0,-8-16 47 0 0,1 1 0 0 0,0-1 0 0 0,-1 0 0 0 0,1-1 0 0 0,-1 1 0 0 0,1 1 3385 0 0,0-9-2782 0 0,-3-17-756 0 0,1 21 229 0 0,1 1-11 0 0,-2-13-168 0 0,2 13 16 0 0,0 0 1 0 0,0 0-1 0 0,0 0 0 0 0,0 0 0 0 0,-1 0 0 0 0,1 0 1 0 0,0-1-1 0 0,0 1 0 0 0,0 0 0 0 0,0 0 0 0 0,0 0 1 0 0,0 0-1 0 0,0 0 0 0 0,0-1 0 0 0,0 1 0 0 0,0 0 1 0 0,0 0-1 0 0,0 0 0 0 0,0 0 0 0 0,0 0 0 0 0,0 0 1 0 0,0-1-1 0 0,0 1 0 0 0,1 0 0 0 0,-1 0 0 0 0,0 0 1 0 0,0 0-1 0 0,0 0 0 0 0,0 0 0 0 0,0-1 0 0 0,0 1 1 0 0,1 0-348 0 0,-1 0 347 0 0,0 0 0 0 0,0 0 0 0 0,0 0 0 0 0,0 0 1 0 0,0 0-1 0 0,0 0 0 0 0,1-1 0 0 0,-1 1 0 0 0,0 0 1 0 0,0 0-1 0 0,1 1 46 0 0,0 0-1 0 0,0-1 1 0 0,0 1-1 0 0,0 0 1 0 0,0-1 0 0 0,0 1-1 0 0,-1 0 1 0 0,1 0 0 0 0,0 0-1 0 0,-1 0 1 0 0,1-1-1 0 0,0 1 1 0 0,-1 0 0 0 0,1 0-1 0 0,-1 0 1 0 0,1 1 0 0 0,-1-1-1 0 0,0 0 1 0 0,1 0-1 0 0,-1 2 1 0 0,2 4 3 0 0,-1-4 38 0 0,0 0 0 0 0,0 0 11 0 0,-1 0 32 0 0,1-1-21 0 0,0-1 38 0 0,-5 13 68 0 0,3-12-114 0 0,0 1 50 0 0,0-1 50 0 0,-1 1-1 0 0,1 0 1 0 0,-1 0 0 0 0,0-1 0 0 0,0 1 0 0 0,0-1 0 0 0,0 0 0 0 0,0 0 0 0 0,-5 4 0 0 0,-2 2 245 0 0,9-8-288 0 0,-9 6 282 0 0,-5 0 543 0 0,13-6-816 0 0,-19 2 704 0 0,-6 1-562 0 0,26-3 11 0 0,-26-2 611 0 0,19 3-2568 0 0,7 1 1125 0 0,7 0 351 0 0,-4-2 248 0 0,0 1 28 0 0,1-1-1 0 0,-1 0 1 0 0,0 0 0 0 0,1 0-1 0 0,-1-1 1 0 0,1 1-1 0 0,-1-1 1 0 0,0 0 0 0 0,0 0-1 0 0,6-2 1 0 0,5-1 4 0 0,-11 3-21 0 0,0 0 32 0 0,0 0 1771 0 0</inkml:trace>
</inkml:ink>
</file>

<file path=ppt/ink/ink9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52:49.340"/>
    </inkml:context>
    <inkml:brush xml:id="br0">
      <inkml:brushProperty name="width" value="0.05" units="cm"/>
      <inkml:brushProperty name="height" value="0.05" units="cm"/>
      <inkml:brushProperty name="color" value="#FF9999"/>
    </inkml:brush>
  </inkml:definitions>
  <inkml:trace contextRef="#ctx0" brushRef="#br0">46 73 4143 0 0,'-12'9'17390'0'0,"12"-9"-17362"0"0,-1-1 0 0 0,1 1 1 0 0,0 0-1 0 0,0-1 1 0 0,-1 1-1 0 0,1 0 0 0 0,0-1 1 0 0,0 1-1 0 0,-1 0 1 0 0,1-1-1 0 0,0 1 0 0 0,0-1 1 0 0,0 1-1 0 0,0 0 1 0 0,0-1-1 0 0,0 1 0 0 0,-1-1 1 0 0,1 1-1 0 0,0 0 1 0 0,0-1-1 0 0,0 1 1 0 0,0-1-1 0 0,1 1 0 0 0,-1-1 1 0 0,0 1-1 0 0,0 0 1 0 0,0-1-1 0 0,0 1 0 0 0,0-1 1 0 0,0 1-1 0 0,1 0 1 0 0,-1-1-1 0 0,0 1 0 0 0,0-1 1 0 0,1 1-1 0 0,-1 0 1 0 0,0 0-1 0 0,1-1 0 0 0,15-15-1131 0 0,-13 14 937 0 0,-11 7-2195 0 0,3-3 2158 0 0,1 0 1 0 0,0 1-1 0 0,0-1 1 0 0,0 1 0 0 0,1 0-1 0 0,-1 0 1 0 0,1 0-1 0 0,-1 1 1 0 0,1-1 0 0 0,-3 8 4670 0 0,8-23-4052 0 0,-1 8-570 0 0,0-2-179 0 0,14-10 149 0 0,-13 14 172 0 0,-1 1-16 0 0,1-1 0 0 0,0 1 1 0 0,-1 0-1 0 0,1 0 1 0 0,0 0-1 0 0,0 0 0 0 0,0 0 1 0 0,2-1-1 0 0,-3 1 5 0 0,1 1-1 0 0,0-1 31 0 0,0 1-1 0 0,0-1 0 0 0,0 0 0 0 0,0 0 0 0 0,0 0 0 0 0,0 0 0 0 0,0 0 0 0 0,0-1 0 0 0,0 1 0 0 0,0-1 0 0 0,2-1 1 0 0,-3 1 55 0 0,17-10 894 0 0,-16 12-956 0 0,0-2 0 0 0,0 1 0 0 0,12-2 0 0 0,-14 2 0 0 0,16-2 0 0 0,-14 2-11 0 0,0 1-31 0 0,4 0 8 0 0,7 0-334 0 0,6 10 103 0 0,-17-8 265 0 0,0-1 0 0 0,-1 0 0 0 0,1 1 0 0 0,0-1 0 0 0,0 1 0 0 0,1 0 0 0 0,0-1 0 0 0,-1 2 0 0 0,0-1 0 0 0,1 0 0 0 0,2 6 0 0 0,0 1 0 0 0,-4-6 0 0 0,1 0 0 0 0,-1-1 0 0 0,0 1 0 0 0,0 0 0 0 0,0 0 11 0 0,-1-2 32 0 0,1 1-33 0 0,-1 1 1 0 0,0 0 32 0 0,1 0-33 0 0,-1-1 1 0 0,0-1 32 0 0,-1 3 2614 0 0,4-14-3674 0 0,1-14 443 0 0,-4 24 709 0 0,-5-24 414 0 0,5 24-488 0 0,-2-3 203 0 0,2 2-216 0 0,-1 1 0 0 0,1-1 1 0 0,-1 0-1 0 0,1 0 0 0 0,-1 0 1 0 0,1 1-1 0 0,-1-1 0 0 0,0 0 1 0 0,1 1-1 0 0,-1-1 0 0 0,0 0 1 0 0,1 1-1 0 0,-3-2 0 0 0,1 1-61 0 0,0 0 13 0 0,0 1 13 0 0,0-1 0 0 0,1 0-1 0 0,-1 1 1 0 0,1-1-1 0 0,-1 1 0 0 0,1-1 1 0 0,-1 1-1 0 0,0 0 0 0 0,1 0 1 0 0,-1-1-1 0 0,1 1 0 0 0,-1 1 1 0 0,0-1-1 0 0,-1 0 1 0 0,0 0-36 0 0,1 1-52 0 0,1-1 21 0 0,-1 0 43 0 0,-1 0 11 0 0,1 0 0 0 0,0 0 0 0 0,-1-1 0 0 0,1 1 0 0 0,0 0 0 0 0,-31 0-64 0 0,31 0 64 0 0,0 0 0 0 0,-1 0 0 0 0,1 0 0 0 0,0 0 0 0 0,-1 0 0 0 0,1 0-13 0 0,-4 3-164 0 0,-1-1 0 0 0,1 1 1 0 0,-7 5-1 0 0,-22 35-2137 0 0,32-39 2111 0 0,0 0 1 0 0,0 0 0 0 0,0 1 0 0 0,0-1 0 0 0,1 0 0 0 0,0 1 0 0 0,0 0 0 0 0,0-1 0 0 0,1 1-1 0 0,-1 0 1 0 0,0 9 0 0 0,2-13 189 0 0,0-1-1 0 0,0 0 0 0 0,1 1 0 0 0,-1-1 1 0 0,0 0-1 0 0,0 1 0 0 0,1-1 1 0 0,-1 0-1 0 0,0 0 0 0 0,1 1 1 0 0,-1-1-1 0 0,0 0 0 0 0,1 0 1 0 0,-1 0-1 0 0,1 0 0 0 0,-1 0 1 0 0,0 1-1 0 0,1-1 0 0 0,-1 0 0 0 0,0 0 1 0 0,1 0-1 0 0,-1 0 0 0 0,1 0 1 0 0,-1 0-1 0 0,0 0 0 0 0,1 0 1 0 0,-1 0-1 0 0,1 0 0 0 0,-1-1 1 0 0,0 1-1 0 0,1 0 0 0 0,-1 0 1 0 0,1 0-1 0 0,-1 0 0 0 0,0 0 0 0 0,1-1 1 0 0,-1 1-1 0 0,16-6 338 0 0,-3-1-123 0 0,-2 0-1 0 0,1 0 1 0 0,12-11 0 0 0,6-4 692 0 0,-29 21-709 0 0,-23 23-1826 0 0,18-18 1551 0 0,-5 6 23 0 0,0 0 1 0 0,-8 13 1361 0 0,19-27-988 0 0,0 1 0 0 0,0 0 0 0 0,0-1 0 0 0,0 1 1 0 0,0 0-1 0 0,1 0 0 0 0,0 0 0 0 0,4-3 1 0 0,4-5 311 0 0,22-29-847 0 0,-33 40 261 0 0,-2 5-3714 0 0,1-3 3399 0 0,0 0 0 0 0,-1 0 0 0 0,1 1 0 0 0,-1-1 0 0 0,-2 2 0 0 0,-1 3 160 0 0,3-3 82 0 0,-1 0-1 0 0,1 0 1 0 0,-1 0-1 0 0,1 1 0 0 0,-2 8 1 0 0,3-13-26 0 0,4 0 240 0 0,-1-1 76 0 0,1 1 1 0 0,0-1-1 0 0,-1 0 1 0 0,0 1 0 0 0,1-1-1 0 0,-1 0 1 0 0,0 0-1 0 0,1-1 1 0 0,-1 1 0 0 0,0 0-1 0 0,0-1 1 0 0,0 0-1 0 0,0 1 1 0 0,0-1 0 0 0,2-3-1 0 0,-1 2-221 0 0,0 0 0 0 0,1 0-1 0 0,-1 1 1 0 0,0-1 0 0 0,1 1 0 0 0,-1 0-1 0 0,6-3 1 0 0,-8 5-88 0 0,2 5-4467 0 0,-2-4 4471 0 0,-1-1 1 0 0,0 1 0 0 0,0-1-1 0 0,0 1 1 0 0,0-1-1 0 0,0 1 1 0 0,0-1-1 0 0,0 0 1 0 0,0 1 0 0 0,0-1-1 0 0,0 1 1 0 0,0 0-1 0 0,-2 4-32 0 0,0-1 0 0 0,0 1-1 0 0,0-1 1 0 0,0 0 0 0 0,-1 1-1 0 0,0-1 1 0 0,-3 3 0 0 0,-27 28 4705 0 0,51-52-3304 0 0,32-20-1323 0 0,-50 36-44 0 0,9 2-3871 0 0,-8 0 3874 0 0,-1-1-1 0 0,1 1 1 0 0,0-1 0 0 0,-1 1-1 0 0,1 0 1 0 0,-1 0 0 0 0,0-1-1 0 0,1 1 1 0 0,-1 0 0 0 0,0 0-1 0 0,1 0 1 0 0,-1-1 0 0 0,0 1-1 0 0,0 0 1 0 0,0 0 0 0 0,1 0-1 0 0,-1 1 882 0 0,-32 30 922 0 0,29-30-1604 0 0,1 0 0 0 0,-1 0 0 0 0,0-1 0 0 0,1 1 0 0 0,-1-1 0 0 0,0 0 0 0 0,0 0 0 0 0,0 0 0 0 0,0 0 0 0 0,-1 0 0 0 0,1-1 0 0 0,0 1 0 0 0,0-1 0 0 0,0 0 0 0 0,-4 0 0 0 0,5 0-119 0 0,-3 1-16 0 0,-16-1 177 0 0,19 0-126 0 0,1 0-14 0 0,-1-1 21 0 0,0 0 0 0 0,0 0 0 0 0,-1 1 0 0 0,1-1 0 0 0,-1 1 0 0 0,1-1 0 0 0,-1 1 0 0 0,1 0 0 0 0,-3 0 0 0 0,-9-1 310 0 0,13 1-325 0 0,0 0-34 0 0,0 0 31 0 0,1 0 0 0 0,-2 0-58 0 0,2 0-72 0 0,14 6-2432 0 0,-9-4 2480 0 0,-4-2 21 0 0,0 1-1 0 0,0-1 0 0 0,0 0 0 0 0,0 1 0 0 0,1-1 1 0 0,-1 0-1 0 0,0 1 0 0 0,0-1 0 0 0,0 0 0 0 0,0 0 1 0 0,0 0-1 0 0,2 0 0 0 0,12-1 157 0 0,-12 1-122 0 0,0 0-1 0 0,1 0 1 0 0,-1 0 0 0 0,0-1 0 0 0,7-1 0 0 0,2-2 480 0 0,-8 3-276 0 0,0 1-192 0 0,-1-1 0 0 0,0 0-1 0 0,1-1 1 0 0,-1 1 0 0 0,0-1-1 0 0,0 1 1 0 0,0-1-1 0 0,0 0 1 0 0,5-3 0 0 0,11-7-4883 0 0</inkml:trace>
</inkml:ink>
</file>

<file path=ppt/ink/ink9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3:54.949"/>
    </inkml:context>
    <inkml:brush xml:id="br0">
      <inkml:brushProperty name="width" value="0.025" units="cm"/>
      <inkml:brushProperty name="height" value="0.025" units="cm"/>
    </inkml:brush>
  </inkml:definitions>
  <inkml:trace contextRef="#ctx0" brushRef="#br0">336 73 24865 0 0,'14'-10'57'0'0,"-5"2"-61"0"0,2 0 1 0 0,17-11-1 0 0,-18 15 28 0 0,-1 0 0 0 0,1 1 0 0 0,0 0 0 0 0,0 1 0 0 0,0 0 0 0 0,15-1 0 0 0,4-1 0 0 0,-25 3-5 0 0,0 1 0 0 0,0 0 0 0 0,0 0 1 0 0,0 0-1 0 0,0 1 0 0 0,-1-1 0 0 0,1 1 0 0 0,0 0 0 0 0,0 0 0 0 0,6 3 0 0 0,3 1 38 0 0,1-2 112 0 0,0 2 0 0 0,0 0 1 0 0,0 0-1 0 0,-1 2 0 0 0,15 8 1 0 0,14 19 147 0 0,-39-32-317 0 0,-1-1 0 0 0,0 1 11 0 0,0 0 31 0 0,24 16-31 0 0,-25-16 32 0 0,3 1 70 0 0,17 11-98 0 0,-21-14 27 0 0,5 3 27 0 0,-2 0-16 0 0,0-1 0 0 0,1 0 0 0 0,-1-1-1 0 0,1 1 1 0 0,-1 0 0 0 0,1-1 0 0 0,-1 0 0 0 0,1 0 0 0 0,5 1 0 0 0,-5-1-11 0 0,-2-1-20 0 0,-1 1 20 0 0,2 0-19 0 0,0 0 17 0 0,16-2 260 0 0,11-5-108 0 0,0 1-64 0 0,-17 2-128 0 0,-11 2 11 0 0,0 0 31 0 0,0 0-31 0 0,1 0 0 0 0,-1 0 31 0 0,1 0-20 0 0,0-1 20 0 0,-1 1-31 0 0,1 0 0 0 0,-1-1 31 0 0,0 1-19 0 0,0-1 36 0 0,-1 2-5 0 0,1-2-43 0 0,0 1 0 0 0,1-1 31 0 0,0 1-31 0 0,-1-1 0 0 0,1 1 31 0 0,-1 0-31 0 0,1 0-11 0 0,-1-1 0 0 0,1 0 0 0 0,-1 1 0 0 0,1-1 0 0 0,-1 1 0 0 0,2-1 14 0 0,-4 3 18 0 0,19-14 50 0 0,-16 12-82 0 0,-2-1 0 0 0,1 0 0 0 0,0 1 0 0 0,0-1 0 0 0,0 0 0 0 0,-1 1 0 0 0,1 0 0 0 0,1 0 0 0 0,-1-1 0 0 0,0 1 0 0 0,0 0 0 0 0,0 0 0 0 0,0 0 0 0 0,0 0 0 0 0,0 0 11 0 0,-1 1 31 0 0,1-1-31 0 0,-1 0-11 0 0,1 0 11 0 0,-2 1 31 0 0,2-1-31 0 0,0 0-11 0 0,0-1 0 0 0,0 1 0 0 0,0 0 0 0 0,0 0 0 0 0,0 0 0 0 0,0 0 0 0 0,0-1 0 0 0,0 1 0 0 0,0-1 0 0 0,0 0 0 0 0,-3 2 0 0 0,8-4 0 0 0,6-3 0 0 0,-10 6 0 0 0,-1 0 0 0 0,0-1 0 0 0,0 1 0 0 0,1-1 0 0 0,0 1 0 0 0,-1 0 0 0 0,1 0 0 0 0,0 0 0 0 0,0 0 0 0 0,1 0 0 0 0,-1 0 0 0 0,60-21 0 0 0,-52 18 0 0 0,0 1 0 0 0,20 7 0 0 0,-28-3 0 0 0,0 0 0 0 0,0-1 0 0 0,1 1 0 0 0,-1 0 0 0 0,0 0 0 0 0,12 6 64 0 0,25 15 0 0 0,-36-19-44 0 0,-1-1 0 0 0,1 1 0 0 0,-1 0 0 0 0,0 0 0 0 0,0 0 0 0 0,0 0 0 0 0,0 1 0 0 0,0-1 0 0 0,-1 1 0 0 0,0 0 0 0 0,3 4 0 0 0,3 11 52 0 0,9 27-1 0 0,-17-44-70 0 0,1 0-1 0 0,2 16 0 0 0,-1-8 14 0 0,-1 1 1 0 0,-1-1-1 0 0,0 0 0 0 0,0 1 1 0 0,-1-1-1 0 0,-4 18 0 0 0,3-20-29 0 0,0 0 0 0 0,0-1 0 0 0,-1 1 1 0 0,0-1-1 0 0,-4 7 0 0 0,0-3-30 0 0,2-1 7 0 0,0-1 0 0 0,-1 0-1 0 0,0-1 1 0 0,-1 0-1 0 0,-12 13 1 0 0,-14 11-90 0 0,28-26 130 0 0,4-4-7 0 0,0 0 0 0 0,0 0 0 0 0,-1 0 0 0 0,1 0 0 0 0,0 0 0 0 0,-1-1 0 0 0,0 1 0 0 0,1 0 0 0 0,-1-1 0 0 0,-2 2 0 0 0,2-1-6 0 0,1 1 11 0 0,-1-1 0 0 0,0 0 0 0 0,0 0 0 0 0,0 0 0 0 0,0 0 0 0 0,1 0 0 0 0,-1 0 0 0 0,0 0-24 0 0,2-2-93 0 0</inkml:trace>
</inkml:ink>
</file>

<file path=ppt/ink/ink9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3:33.220"/>
    </inkml:context>
    <inkml:brush xml:id="br0">
      <inkml:brushProperty name="width" value="0.025" units="cm"/>
      <inkml:brushProperty name="height" value="0.025" units="cm"/>
    </inkml:brush>
  </inkml:definitions>
  <inkml:trace contextRef="#ctx0" brushRef="#br0">252 38 919 0 0,'-2'-2'19113'0'0,"0"-1"-16670"0"0,-2-1-2260 0 0,-4-1 33 0 0,0 1 1 0 0,-1 1 0 0 0,0-1-1 0 0,1 1 1 0 0,-1 1 0 0 0,-1 0-1 0 0,-9-2 1 0 0,18 4-216 0 0,-3 0 29 0 0,1-1-1 0 0,-1 1 1 0 0,1 0 0 0 0,-1 0 0 0 0,1 0-1 0 0,-1 0 1 0 0,1 0 0 0 0,-1 1 0 0 0,1 0-1 0 0,-7 2 1 0 0,-18 10-94 0 0,24-9 64 0 0,-1 0 0 0 0,1 0 0 0 0,-1 0 0 0 0,-8 4 0 0 0,-7 5-53 0 0,16-12 122 0 0,3 0-67 0 0,-1-1 0 0 0,1 0 0 0 0,0 1 0 0 0,0-1 0 0 0,0 1 0 0 0,0-1 0 0 0,0 1 0 0 0,0 0 0 0 0,0-1 0 0 0,0 1 0 0 0,0 0 0 0 0,0-1 0 0 0,0 1 0 0 0,1 0 0 0 0,-1 0 0 0 0,0 0 0 0 0,1 0 0 0 0,-1 0 0 0 0,0 0 0 0 0,1 0 0 0 0,-1 0 0 0 0,1 0 0 0 0,-1 2 0 0 0,-3 8-41 0 0,-5 19-130 0 0,9-22 154 0 0,0 0 0 0 0,1 0 1 0 0,0 0-1 0 0,1 0 0 0 0,-1 0 0 0 0,4 9 0 0 0,-4-14 9 0 0,1 0 1 0 0,-1 0-1 0 0,1 0 0 0 0,-1 0 0 0 0,1 0 0 0 0,0 0 1 0 0,0 0-1 0 0,0-1 0 0 0,1 1 0 0 0,-1 0 1 0 0,1-1-1 0 0,-1 0 0 0 0,1 0 0 0 0,0 0 0 0 0,0 0 1 0 0,0 0-1 0 0,3 1 0 0 0,-4-2 7 0 0,4 1 31 0 0,0 1 0 0 0,0-1 0 0 0,0-1 0 0 0,0 1-1 0 0,1-1 1 0 0,-1 0 0 0 0,8 0 0 0 0,-9-1 11 0 0,0 0-1 0 0,1 0 1 0 0,-1-1 0 0 0,0 0-1 0 0,9-2 1 0 0,11-4-21 0 0,-19 5-9 0 0,0 1 0 0 0,-1-1 0 0 0,1 0 0 0 0,0 0 0 0 0,-1-1 0 0 0,1 1 0 0 0,-1-1 1 0 0,0-1-1 0 0,0 1 0 0 0,0-1 0 0 0,0 0 0 0 0,5-5 0 0 0,-9 8-2 0 0,-1 1 31 0 0,1-2-31 0 0,0 1-11 0 0,1 0 0 0 0,-1-1 0 0 0,2-3 21 0 0,0 0 0 0 0,0-1 0 0 0,-1 1 1 0 0,0-1-1 0 0,0 1 0 0 0,0-1 0 0 0,0 0 0 0 0,-1 0 0 0 0,0 0 0 0 0,0 0 0 0 0,0-8 0 0 0,-1 7 9 0 0,-1 0 0 0 0,1 0 0 0 0,-1 0 0 0 0,-2-8 0 0 0,0 5 247 0 0,2 10-129 0 0,1 0-146 0 0,0 0 0 0 0,0 0 1 0 0,-1 0-1 0 0,1 0 0 0 0,0 0 0 0 0,0 0 0 0 0,0 0 0 0 0,0 0 1 0 0,0 0-1 0 0,-1 0 0 0 0,1 0 0 0 0,0-1 0 0 0,0 1 0 0 0,0 0 1 0 0,0 0-1 0 0,0 0 0 0 0,0 0 0 0 0,-1 0 0 0 0,1 0 0 0 0,0 0 1 0 0,0 0-1 0 0,0 0 0 0 0,0 0 0 0 0,0-1 0 0 0,0 1 0 0 0,0 0 1 0 0,0 0-1 0 0,0 0 0 0 0,-1 0 0 0 0,1 0 0 0 0,0 0 0 0 0,0-1 1 0 0,0 1-1 0 0,0 0 0 0 0,0 0 0 0 0,0 0 0 0 0,0 0 0 0 0,0 0 1 0 0,0-1-1 0 0,0 1-104 0 0,-2-5-2566 0 0</inkml:trace>
</inkml:ink>
</file>

<file path=ppt/ink/ink9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3:43.199"/>
    </inkml:context>
    <inkml:brush xml:id="br0">
      <inkml:brushProperty name="width" value="0.025" units="cm"/>
      <inkml:brushProperty name="height" value="0.025" units="cm"/>
    </inkml:brush>
  </inkml:definitions>
  <inkml:trace contextRef="#ctx0" brushRef="#br0">527 370 1839 0 0,'0'0'16736'0'0,"-15"7"-14241"0"0,14-7-2430 0 0,-1 1-24 0 0,1 0-1 0 0,-1 0 1 0 0,1 0-1 0 0,-1 0 1 0 0,0 0-1 0 0,1-1 0 0 0,-1 1 1 0 0,0-1-1 0 0,-2 1 1 0 0,2-1-5 0 0,1 0-1 0 0,-1 1 1 0 0,0-1-1 0 0,1 1 1 0 0,-1 0 0 0 0,0-1-1 0 0,1 1 1 0 0,-1 0-1 0 0,1 0 1 0 0,-1 0 0 0 0,-1 1-1 0 0,1-1-28 0 0,-1 1-1 0 0,0-1 0 0 0,0 0 1 0 0,0 0-1 0 0,0 0 1 0 0,-6 0-1 0 0,-11 4 0 0 0,18-4-120 0 0,-1-1-85 0 0,-5-2-93 0 0,6 3 254 0 0,-3-6-702 0 0,4 5 644 0 0,-1-7-209 0 0,0 4 135 0 0,2 3 118 0 0,9-25-73 0 0,-8 23 125 0 0,-1 0 0 0 0,6-21 14 0 0,-6 22 60 0 0,0 0 44 0 0,0 1-76 0 0,0-1 1 0 0,0 0 0 0 0,0 0 0 0 0,0 1 0 0 0,0-1 0 0 0,0 0 0 0 0,0 1 0 0 0,-1-1 0 0 0,1 0 0 0 0,0 1-1 0 0,0-1 1 0 0,-1 0 0 0 0,1 1 0 0 0,0-1 0 0 0,-1 1 0 0 0,1-1 0 0 0,0 0 0 0 0,-1 1 0 0 0,0-1 0 0 0,1 1-24 0 0,-6-5 34 0 0,5 3-42 0 0,-3-24 42 0 0,4 25-53 0 0,0 2 15 0 0,0-3 58 0 0,-1 1 14 0 0,1-21-16 0 0,0 22-114 0 0,1-2 22 0 0,-1 1-26 0 0,8-4 104 0 0,-6 5-57 0 0,-1 1 0 0 0,1-1 0 0 0,-1 1 0 0 0,1-1 12 0 0,13-3 316 0 0,-15 3-269 0 0,6 3 230 0 0,-4-1-289 0 0,0-3 0 0 0,-1 2 0 0 0,1-2 0 0 0,-1 1 0 0 0,1-1 0 0 0,0 0 11 0 0,6-1 42 0 0,-3 2-25 0 0,-2-1 20 0 0,0 1 1 0 0,0-1-1 0 0,0 1 1 0 0,0-1-1 0 0,0 0 1 0 0,0 0-1 0 0,0 0 0 0 0,-1-1 1 0 0,5-2-1 0 0,-1 2-12 0 0,-4 1-30 0 0,-1 1 0 0 0,1-1 0 0 0,-1 1 1 0 0,1-1-1 0 0,-1 0 0 0 0,1 1 0 0 0,-1-1 0 0 0,0 0 0 0 0,1 0 0 0 0,-1 0 1 0 0,0 0-1 0 0,0 0 0 0 0,0 0 0 0 0,2-3 0 0 0,-1 3-6 0 0,-1-1 0 0 0,10-8 0 0 0,-7 6 28 0 0,0 0-1 0 0,-1-1 0 0 0,1 0 1 0 0,-1 1-1 0 0,0-2 1 0 0,2-4-1 0 0,0-2-11 0 0,0 0 0 0 0,3-12-1 0 0,-7 19 50 0 0,0 1 0 0 0,0 0 0 0 0,-1-1 0 0 0,1 1 0 0 0,-1-1 0 0 0,0 1 0 0 0,0 0-1 0 0,-1-1 1 0 0,-1-6 0 0 0,2 10-12 0 0,-1-3 46 0 0,0 1 0 0 0,1 0 0 0 0,-2-1 0 0 0,1 1 0 0 0,0 0 0 0 0,-1 0 0 0 0,0 0 0 0 0,1-1 0 0 0,-1 2 0 0 0,0-1 0 0 0,-4-4 0 0 0,6 7-40 0 0,-1-2-33 0 0,-1 0 0 0 0,1 1 0 0 0,-1-1 0 0 0,1 0 0 0 0,-1 1 0 0 0,1-1 0 0 0,-1 1 0 0 0,0 0 0 0 0,-4-3 0 0 0,-10-8-7 0 0,12 11 7 0 0,1 0 1 0 0,0 0 0 0 0,-1 0-1 0 0,1 1 1 0 0,-1-1 0 0 0,1 1-1 0 0,-1 0 1 0 0,1-1 0 0 0,-1 2-1 0 0,0-1 1 0 0,1 0 0 0 0,-1 1-1 0 0,-3 1 1 0 0,-8 3-220 0 0,1 0 0 0 0,-14 9 0 0 0,25-13-104 0 0,-2 1 207 0 0,1 1-1 0 0,-1-1 1 0 0,1 1 0 0 0,-7 5-1 0 0,8-5 86 0 0,0 1-1 0 0,0-1 1 0 0,-1 0-1 0 0,1 0 1 0 0,-1 0-1 0 0,1-1 0 0 0,-1 1 1 0 0,0-1-1 0 0,-5 3 1 0 0,-3 1 80 0 0,5-2-44 0 0,0 0 1 0 0,1 1-1 0 0,-1 0 0 0 0,1 0 1 0 0,-8 10-1 0 0,11-13 8 0 0,1 1-1 0 0,-1-1 0 0 0,0 1 1 0 0,1-1-1 0 0,-7 3 1 0 0,-2 2 39 0 0,10-6-67 0 0,-1 0-7 0 0,1 0 5 0 0,-1-1 1 0 0,1 1 0 0 0,0 0-1 0 0,-1 0 1 0 0,1 0 0 0 0,-1 0 0 0 0,1 0-1 0 0,0 0 1 0 0,0 0 0 0 0,0 1-1 0 0,-2 2 1 0 0,2-3-10 0 0,0-2 12 0 0,1 1 112 0 0,0-1-60 0 0,-2 1-11 0 0,1 1-42 0 0,0 0-11 0 0,-1 0 0 0 0,1-2 0 0 0,0 0 0 0 0,0 2 0 0 0,-1-1 0 0 0,1 1 0 0 0,0-2 0 0 0,0 2 0 0 0,-1-2 0 0 0,1 2 0 0 0,0 0 0 0 0,-1 0 0 0 0,1-1 0 0 0,-1-1 11 0 0,2 1-11 0 0,-4-2 70 0 0,-6 3-23 0 0,7-1-15 0 0,2-1-27 0 0,1 1 1 0 0,-1 0 0 0 0,0 0-1 0 0,1 0 1 0 0,-1 0 0 0 0,0 0-1 0 0,1 0 1 0 0,-1 0 0 0 0,1 0-1 0 0,-1 0 1 0 0,0 0 0 0 0,1 0-1 0 0,-1 0 1 0 0,1 0 0 0 0,-1 1-1 0 0,0-1 1 0 0,-1 0-6 0 0,1 0 0 0 0,0 0 0 0 0,-1 1 0 0 0,1-2 0 0 0,0 2 0 0 0,-1-1 0 0 0,1 1 0 0 0,0-1 0 0 0,0 1 0 0 0,0 0 0 0 0,-1-1 0 0 0,1 1 0 0 0,-1-2 0 0 0,-4 1 0 0 0,-19 7-11 0 0,23-6-6 0 0,-1 1-1 0 0,1-1 0 0 0,0 1 1 0 0,0-1-1 0 0,0 1 0 0 0,-3 3 0 0 0,3-4-36 0 0,0 2 13 0 0,-1-1 0 0 0,1 0 1 0 0,-1 1-1 0 0,1-1 0 0 0,0 1 1 0 0,0 0-1 0 0,0-1 0 0 0,1 1 1 0 0,-1 0-1 0 0,0 0 0 0 0,1 1 1 0 0,0-1-1 0 0,-2 6 0 0 0,0 9-197 0 0,-4 34-1 0 0,2-12 156 0 0,3-28 46 0 0,1 0 0 0 0,0-1 0 0 0,0 1 0 0 0,2 13 0 0 0,-1-23 37 0 0,1 3 0 0 0,0-1 0 0 0,-1 1 0 0 0,0-1 0 0 0,1 1 0 0 0,-2-1 0 0 0,0 9 0 0 0,0 2 0 0 0,0-10-58 0 0,1-3-30 0 0,2 21 18 0 0,-2-8 112 0 0,-1-1-1 0 0,-2 16 1 0 0,2-22-39 0 0,-1 2 10 0 0,0-1-1 0 0,-1 0 1 0 0,-4 9 0 0 0,0 1 0 0 0,-14 45 51 0 0,18-56-88 0 0,1-1 1 0 0,0 1-1 0 0,0-1 0 0 0,1 1 0 0 0,0 0 0 0 0,0 0 1 0 0,1-1-1 0 0,0 1 0 0 0,1 0 0 0 0,1 12 1 0 0,0-6 12 0 0,-2 2 11 0 0,0-11 0 0 0,0 0 0 0 0,0 0 0 0 0,1-1 0 0 0,-1 1 0 0 0,1 0 0 0 0,0 0 0 0 0,3 5 0 0 0,-2-2 10 0 0,0-2-25 0 0,0 1 0 0 0,0-1 1 0 0,-1 0-1 0 0,1 12 0 0 0,-2-17 15 0 0,1 1 0 0 0,0 0 0 0 0,0 0 0 0 0,-1-1 0 0 0,0 1 0 0 0,0 0 0 0 0,4 14 0 0 0,-4-15 0 0 0,1 1 0 0 0,-1 0 0 0 0,1 0 0 0 0,5 18-64 0 0,-4-10 82 0 0,0-1 0 0 0,-1 1 0 0 0,0 15 0 0 0,0-7-26 0 0,-1-8 34 0 0,0 0 0 0 0,-1-1 0 0 0,0 1 0 0 0,-3 11 0 0 0,-2 16 36 0 0,5-24-62 0 0,-1 1 0 0 0,0-1 0 0 0,-8 23 0 0 0,-10 34 64 0 0,19-69-92 0 0,1-1-109 0 0</inkml:trace>
</inkml:ink>
</file>

<file path=ppt/ink/ink9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4:26.480"/>
    </inkml:context>
    <inkml:brush xml:id="br0">
      <inkml:brushProperty name="width" value="0.025" units="cm"/>
      <inkml:brushProperty name="height" value="0.025" units="cm"/>
    </inkml:brush>
  </inkml:definitions>
  <inkml:trace contextRef="#ctx0" brushRef="#br0">35 38 919 0 0,'1'-2'19113'0'0,"1"-1"-16670"0"0,3-1-2260 0 0,4-1 33 0 0,1 1 1 0 0,0 1 0 0 0,-1-1-1 0 0,2 1 1 0 0,-1 1 0 0 0,0 0-1 0 0,13-2 1 0 0,-22 4-216 0 0,3 0 29 0 0,0-1-1 0 0,0 1 1 0 0,0 0 0 0 0,0 0 0 0 0,0 0-1 0 0,0 0 1 0 0,0 0 0 0 0,-1 1 0 0 0,1 0-1 0 0,7 2 1 0 0,22 10-94 0 0,-29-9 64 0 0,2 0 0 0 0,-1 0 0 0 0,0 0 0 0 0,10 4 0 0 0,7 5-53 0 0,-16-12 122 0 0,-5 0-67 0 0,0-1 0 0 0,1 0 0 0 0,-1 1 0 0 0,0-1 0 0 0,0 1 0 0 0,0-1 0 0 0,1 1 0 0 0,-1 0 0 0 0,0-1 0 0 0,0 1 0 0 0,0 0 0 0 0,0-1 0 0 0,0 1 0 0 0,0 0 0 0 0,0 0 0 0 0,-1 0 0 0 0,1 0 0 0 0,0 0 0 0 0,0 0 0 0 0,-1 0 0 0 0,1 0 0 0 0,-1 0 0 0 0,1 2 0 0 0,4 8-41 0 0,5 19-130 0 0,-10-22 154 0 0,0 0 0 0 0,-1 0 1 0 0,0 0-1 0 0,-1 0 0 0 0,0 0 0 0 0,-4 9 0 0 0,5-14 9 0 0,0 0 1 0 0,-1 0-1 0 0,0 0 0 0 0,0 0 0 0 0,0 0 0 0 0,0 0 1 0 0,0 0-1 0 0,-1-1 0 0 0,0 1 0 0 0,1 0 1 0 0,-1-1-1 0 0,0 0 0 0 0,0 0 0 0 0,0 0 0 0 0,-1 0 1 0 0,1 0-1 0 0,-5 1 0 0 0,6-2 7 0 0,-4 1 31 0 0,-1 1 0 0 0,0-1 0 0 0,0-1 0 0 0,0 1-1 0 0,0-1 1 0 0,-1 0 0 0 0,-8 0 0 0 0,10-1 11 0 0,1 0-1 0 0,-1 0 1 0 0,0-1 0 0 0,0 0-1 0 0,-10-2 1 0 0,-12-4-21 0 0,21 5-9 0 0,0 1 0 0 0,1-1 0 0 0,-1 0 0 0 0,1 0 0 0 0,-1-1 0 0 0,1 1 0 0 0,0-1 1 0 0,0-1-1 0 0,0 1 0 0 0,1-1 0 0 0,-1 0 0 0 0,-5-5 0 0 0,10 8-2 0 0,1 1 31 0 0,-1-2-31 0 0,-1 1-11 0 0,1 0 0 0 0,0-1 0 0 0,-3-3 21 0 0,0 0 0 0 0,1-1 0 0 0,0 1 1 0 0,1-1-1 0 0,0 1 0 0 0,0-1 0 0 0,0 0 0 0 0,0 0 0 0 0,1 0 0 0 0,0 0 0 0 0,0-8 0 0 0,1 7 9 0 0,1 0 0 0 0,-1 0 0 0 0,1 0 0 0 0,3-8 0 0 0,-1 5 247 0 0,-2 10-129 0 0,-1 0-146 0 0,1 0 0 0 0,-1 0 1 0 0,0 0-1 0 0,0 0 0 0 0,0 0 0 0 0,0 0 0 0 0,1 0 0 0 0,-1 0 1 0 0,0 0-1 0 0,0 0 0 0 0,0 0 0 0 0,0-1 0 0 0,0 1 0 0 0,1 0 1 0 0,-1 0-1 0 0,0 0 0 0 0,0 0 0 0 0,0 0 0 0 0,0 0 0 0 0,0 0 1 0 0,1 0-1 0 0,-1 0 0 0 0,0 0 0 0 0,0-1 0 0 0,0 1 0 0 0,0 0 1 0 0,0 0-1 0 0,0 0 0 0 0,0 0 0 0 0,0 0 0 0 0,0 0 0 0 0,0-1 1 0 0,0 1-1 0 0,0 0 0 0 0,1 0 0 0 0,-1 0 0 0 0,0 0 0 0 0,0 0 1 0 0,0-1-1 0 0,0 1-104 0 0,2-5-2566 0 0</inkml:trace>
</inkml:ink>
</file>

<file path=ppt/ink/ink9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4:48.815"/>
    </inkml:context>
    <inkml:brush xml:id="br0">
      <inkml:brushProperty name="width" value="0.025" units="cm"/>
      <inkml:brushProperty name="height" value="0.025" units="cm"/>
    </inkml:brush>
  </inkml:definitions>
  <inkml:trace contextRef="#ctx0" brushRef="#br0">67 370 1839 0 0,'0'0'16736'0'0,"17"7"-14241"0"0,-16-7-2430 0 0,1 1-24 0 0,0 0-1 0 0,0 0 1 0 0,-1 0-1 0 0,1 0 1 0 0,0 0-1 0 0,0-1 0 0 0,0 1 1 0 0,0-1-1 0 0,3 1 1 0 0,-3-1-5 0 0,0 0-1 0 0,0 1 1 0 0,0-1-1 0 0,-1 1 1 0 0,1 0 0 0 0,0-1-1 0 0,0 1 1 0 0,0 0-1 0 0,-1 0 1 0 0,1 0 0 0 0,1 1-1 0 0,1-1-28 0 0,-1 1-1 0 0,0-1 0 0 0,0 0 1 0 0,1 0-1 0 0,-1 0 1 0 0,7 0-1 0 0,13 4 0 0 0,-20-4-120 0 0,0-1-85 0 0,6-2-93 0 0,-7 3 254 0 0,4-6-702 0 0,-5 5 644 0 0,2-7-209 0 0,-2 4 135 0 0,-1 3 118 0 0,-10-25-73 0 0,10 23 125 0 0,0 0 0 0 0,-7-21 14 0 0,7 22 60 0 0,0 0 44 0 0,0 1-76 0 0,-1-1 1 0 0,1 0 0 0 0,0 0 0 0 0,1 1 0 0 0,-1-1 0 0 0,0 0 0 0 0,0 1 0 0 0,0-1 0 0 0,0 0 0 0 0,1 1-1 0 0,-1-1 1 0 0,0 0 0 0 0,1 1 0 0 0,-1-1 0 0 0,0 1 0 0 0,1-1 0 0 0,-1 0 0 0 0,1 1 0 0 0,0-1 0 0 0,-1 1-24 0 0,7-5 34 0 0,-6 3-42 0 0,4-24 42 0 0,-5 25-53 0 0,0 2 15 0 0,0-3 58 0 0,0 1 14 0 0,1-21-16 0 0,-2 22-114 0 0,1-2 22 0 0,0 1-26 0 0,-9-4 104 0 0,7 5-57 0 0,0 1 0 0 0,0-1 0 0 0,1 1 0 0 0,-1-1 12 0 0,-15-3 316 0 0,17 3-269 0 0,-7 3 230 0 0,5-1-289 0 0,-1-3 0 0 0,2 2 0 0 0,-1-2 0 0 0,0 1 0 0 0,0-1 0 0 0,0 0 11 0 0,-8-1 42 0 0,5 2-25 0 0,2-1 20 0 0,-1 1 1 0 0,1-1-1 0 0,-1 1 1 0 0,1-1-1 0 0,0 0 1 0 0,-1 0-1 0 0,1 0 0 0 0,0-1 1 0 0,-5-2-1 0 0,1 2-12 0 0,6 1-30 0 0,-1 1 0 0 0,0-1 0 0 0,0 1 1 0 0,1-1-1 0 0,-1 0 0 0 0,1 1 0 0 0,-1-1 0 0 0,0 0 0 0 0,1 0 0 0 0,0 0 1 0 0,-1 0-1 0 0,1 0 0 0 0,0 0 0 0 0,-3-3 0 0 0,3 3-6 0 0,-1-1 0 0 0,-10-8 0 0 0,7 6 28 0 0,1 0-1 0 0,0-1 0 0 0,0 0 1 0 0,1 1-1 0 0,-1-2 1 0 0,-2-4-1 0 0,5 8-25 0 0</inkml:trace>
  <inkml:trace contextRef="#ctx0" brushRef="#br0" timeOffset="-1027.08">157 13 25185 0 0,'5'1'-60'0'0,"27"13"-133"0"0,-28-13-104 0 0,1 1 207 0 0,1 1-1 0 0,-1-1 1 0 0,0 1 0 0 0,7 5-1 0 0,-8-5 86 0 0,-1 1-1 0 0,1-1 1 0 0,-1 0-1 0 0,1 0 1 0 0,0 0-1 0 0,1-1 0 0 0,-1 1 1 0 0,0-1-1 0 0,7 3 1 0 0,3 1 80 0 0,-6-2-44 0 0,-1 0 1 0 0,0 1-1 0 0,0 0 0 0 0,0 0 1 0 0,10 10-1 0 0,-14-13 8 0 0,0 1-1 0 0,0-1 0 0 0,0 1 1 0 0,0-1-1 0 0,6 3 1 0 0,4 2 39 0 0,-12-6-67 0 0,1 0-7 0 0,0 0 5 0 0,0-1 1 0 0,-1 1 0 0 0,1 0-1 0 0,0 0 1 0 0,-1 0 0 0 0,1 0 0 0 0,-1 0-1 0 0,1 0 1 0 0,-1 0 0 0 0,0 1-1 0 0,3 2 1 0 0,-3-3-10 0 0,-1-2 12 0 0,0 1 112 0 0,1-1-60 0 0,0 1-11 0 0,1 1-42 0 0,-1 0-11 0 0,1 0 0 0 0,-1-2 0 0 0,0 0 0 0 0,1 2 0 0 0,-1-1 0 0 0,1 1 0 0 0,-1-2 0 0 0,0 2 0 0 0,1-2 0 0 0,0 2 0 0 0,-1 0 0 0 0,1 0 0 0 0,0-1 0 0 0,-1-1 11 0 0,-1 1-11 0 0,5-2 70 0 0,6 3-23 0 0,-7-1-15 0 0,-3-1-27 0 0,0 1 1 0 0,-1 0 0 0 0,1 0-1 0 0,0 0 1 0 0,-1 0 0 0 0,1 0-1 0 0,0 0 1 0 0,0 0 0 0 0,-1 0-1 0 0,1 0 1 0 0,0 0 0 0 0,-1 0-1 0 0,1 0 1 0 0,0 0 0 0 0,-1 1-1 0 0,2-1 1 0 0,-1 0-6 0 0,1 0 0 0 0,-1 0 0 0 0,1 1 0 0 0,-1-2 0 0 0,1 2 0 0 0,0-1 0 0 0,-1 1 0 0 0,0-1 0 0 0,0 1 0 0 0,1 0 0 0 0,-1-1 0 0 0,1 1 0 0 0,0-2 0 0 0,5 1 0 0 0,21 7-11 0 0,-25-6-6 0 0,0 1-1 0 0,-1-1 0 0 0,1 1 1 0 0,-1-1-1 0 0,0 1 0 0 0,4 3 0 0 0,-4-4-36 0 0,1 2 13 0 0,0-1 0 0 0,-1 0 1 0 0,1 1-1 0 0,0-1 0 0 0,-1 1 1 0 0,0 0-1 0 0,0-1 0 0 0,0 1 1 0 0,0 0-1 0 0,0 0 0 0 0,-1 1 1 0 0,1-1-1 0 0,1 6 0 0 0,1 9-197 0 0,3 34-1 0 0,-1-12 156 0 0,-4-28 46 0 0,0 0 0 0 0,-1-1 0 0 0,0 1 0 0 0,-2 13 0 0 0,0-23 37 0 0,0 3 0 0 0,1-1 0 0 0,-1 1 0 0 0,1-1 0 0 0,0 1 0 0 0,0-1 0 0 0,2 9 0 0 0,-1 2 0 0 0,0-10-58 0 0,-1-3-30 0 0,-2 21 18 0 0,2-8 112 0 0,1-1-1 0 0,2 16 1 0 0,-1-22-39 0 0,0 2 10 0 0,0-1-1 0 0,1 0 1 0 0,5 9 0 0 0,0 1 0 0 0,17 45 51 0 0,-22-56-88 0 0,-1-1 1 0 0,0 1-1 0 0,0-1 0 0 0,0 1 0 0 0,-1 0 0 0 0,-1 0 1 0 0,0-1-1 0 0,0 1 0 0 0,0 0 0 0 0,-3 12 1 0 0,1-6 12 0 0,2 2 11 0 0,0-11 0 0 0,0 0 0 0 0,0 0 0 0 0,-1-1 0 0 0,0 1 0 0 0,0 0 0 0 0,0 0 0 0 0,-3 5 0 0 0,1-2 10 0 0,1-2-25 0 0,0 1 0 0 0,0-1 1 0 0,1 0-1 0 0,-1 12 0 0 0,1-17 15 0 0,0 1 0 0 0,0 0 0 0 0,1 0 0 0 0,-1-1 0 0 0,1 1 0 0 0,0 0 0 0 0,-4 14 0 0 0,3-15 0 0 0,0 1 0 0 0,1 0 0 0 0,0 0 0 0 0,-7 18-64 0 0,4-10 82 0 0,1-1 0 0 0,1 1 0 0 0,0 15 0 0 0,0-7-26 0 0,1-8 34 0 0,0 0 0 0 0,1-1 0 0 0,0 1 0 0 0,4 11 0 0 0,1 16 36 0 0,-5-24-62 0 0,2 1 0 0 0,-1-1 0 0 0,9 23 0 0 0,12 34 64 0 0,-22-69-92 0 0,-1-1-109 0 0</inkml:trace>
</inkml:ink>
</file>

<file path=ppt/ink/ink9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4:55.747"/>
    </inkml:context>
    <inkml:brush xml:id="br0">
      <inkml:brushProperty name="width" value="0.025" units="cm"/>
      <inkml:brushProperty name="height" value="0.025" units="cm"/>
    </inkml:brush>
  </inkml:definitions>
  <inkml:trace contextRef="#ctx0" brushRef="#br0">45 194 1375 0 0,'0'0'19384'0'0,"-14"-18"-17303"0"0,13 17-2006 0 0,0 0 5 0 0,-5-5-21 0 0,5 5-52 0 0,-1-1 1 0 0,1 0-1 0 0,0 1 0 0 0,-1-1 1 0 0,1 0-1 0 0,0 0 0 0 0,0 1 1 0 0,0-1-1 0 0,0-3 0 0 0,0 4-7 0 0,1-1 0 0 0,-4-6 229 0 0,0 0 185 0 0,3-17-193 0 0,1 24-217 0 0,3-20 56 0 0,-1 16-36 0 0,0 1 0 0 0,0-1-1 0 0,0 1 1 0 0,1 0 0 0 0,-1 0 0 0 0,1-1-1 0 0,0 2 1 0 0,1-1 0 0 0,-1 0 0 0 0,5-3-1 0 0,-7 6-12 0 0,1 0 0 0 0,18-19 385 0 0,-19 20-324 0 0,-1 0-18 0 0,1-1-32 0 0,0 1 20 0 0,0-2-39 0 0,10-3 346 0 0,-9 4-293 0 0,0 1-34 0 0,-1 0 20 0 0,1 0-20 0 0,0-1 20 0 0,0 1-31 0 0,0 0-5 0 0,18 2 388 0 0,-18-2-351 0 0,-1 0 10 0 0,1 1 11 0 0,0 0 1 0 0,2 1-28 0 0,0 0 0 0 0,0 0 0 0 0,1-1 0 0 0,-1 0 0 0 0,0 0 0 0 0,6 1 0 0 0,-6-1-9 0 0,10 4-896 0 0,-11-4 336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42.057"/>
    </inkml:context>
    <inkml:brush xml:id="br0">
      <inkml:brushProperty name="width" value="0.025" units="cm"/>
      <inkml:brushProperty name="height" value="0.025" units="cm"/>
    </inkml:brush>
  </inkml:definitions>
  <inkml:trace contextRef="#ctx0" brushRef="#br0">1 4 2303 0 0,'0'0'13240'0'0,"21"0"-13032"0"0,30-3-881 0 0,-49 3-470 0 0</inkml:trace>
</inkml:ink>
</file>

<file path=ppt/ink/ink9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04.276"/>
    </inkml:context>
    <inkml:brush xml:id="br0">
      <inkml:brushProperty name="width" value="0.025" units="cm"/>
      <inkml:brushProperty name="height" value="0.025" units="cm"/>
    </inkml:brush>
  </inkml:definitions>
  <inkml:trace contextRef="#ctx0" brushRef="#br0">165 500 6911 0 0,'0'0'9096'0'0,"-13"-20"-7214"0"0,8 13-1468 0 0,-1 0 1 0 0,0-1 0 0 0,0 2-1 0 0,-1-1 1 0 0,-11-8 0 0 0,7 5-177 0 0,3 3-231 0 0,1 1 1 0 0,0-1-1 0 0,1-1 0 0 0,0 1 0 0 0,0-1 0 0 0,0 0 1 0 0,1 0-1 0 0,0-1 0 0 0,-5-14 0 0 0,-6-28-7 0 0,8 21 0 0 0,7 26-16 0 0,0-1 0 0 0,1 1 0 0 0,-1-1 1 0 0,1 1-1 0 0,0-1 0 0 0,0 1 0 0 0,1 0 0 0 0,0-1 0 0 0,-1 1 0 0 0,4-8 0 0 0,-1-2-1 0 0,-3 12 17 0 0,2-6 15 0 0,-1 0-1 0 0,1 0 0 0 0,1 0 0 0 0,-1 1 0 0 0,1-1 1 0 0,0 1-1 0 0,1-1 0 0 0,6-8 0 0 0,-9 15-14 0 0,-1-1 11 0 0,1 0 44 0 0,2-3-10 0 0,0 0 1 0 0,1 0 0 0 0,-1 0-1 0 0,1 0 1 0 0,0 1 0 0 0,0-1-1 0 0,1 1 1 0 0,-1 0 0 0 0,1 0-1 0 0,9-5 1 0 0,22-15 414 0 0,-35 25-401 0 0,4-2 87 0 0,1 1 0 0 0,0-1-1 0 0,0 0 1 0 0,8-3 0 0 0,-9 2-47 0 0,1 1 0 0 0,-1 0 1 0 0,1-1-1 0 0,0 2 0 0 0,-1-1 0 0 0,1 1 0 0 0,0 0 0 0 0,0 0 1 0 0,8 2-1 0 0,-1-1-6 0 0,40 8 366 0 0,-37-5-424 0 0,5 1 210 0 0,1 1 0 0 0,-1 1 1 0 0,28 13-1 0 0,-34-13-133 0 0,-1 0 0 0 0,1-1 0 0 0,0-1 0 0 0,21 5 0 0 0,-32-10-112 0 0,-2 0 0 0 0,0 0 0 0 0,0 0 0 0 0,0 1 0 0 0,0-1 0 0 0,0 0 0 0 0,0 1 0 0 0,0 0 0 0 0,0-1 0 0 0,0 1 0 0 0,3 2 0 0 0,-3-2 0 0 0,0-1 0 0 0,-1 1 0 0 0,1-1 0 0 0,0 1 0 0 0,0-1 0 0 0,0 1 0 0 0,0-1 0 0 0,0 1 11 0 0,-2-1 31 0 0,5 0 12 0 0,23 6 31 0 0,-26-5-85 0 0,0-1 0 0 0,0 1 0 0 0,1-1 0 0 0,32-1 192 0 0,3-1-128 0 0,-29 0-1101 0 0,-5 1 434 0 0</inkml:trace>
</inkml:ink>
</file>

<file path=ppt/ink/ink9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20.431"/>
    </inkml:context>
    <inkml:brush xml:id="br0">
      <inkml:brushProperty name="width" value="0.025" units="cm"/>
      <inkml:brushProperty name="height" value="0.025" units="cm"/>
    </inkml:brush>
  </inkml:definitions>
  <inkml:trace contextRef="#ctx0" brushRef="#br0">130 1187 1375 0 0,'0'0'14512'0'0,"1"0"-14786"0"0,0 0 250 0 0,1 1-19 0 0,0 0 32 0 0,0 0 11 0 0,11 4 61 0 0,-5-4 70 0 0,-8-1-67 0 0,1 0 0 0 0,0 0 0 0 0,-1 0 0 0 0,2 0 0 0 0,-1-1 0 0 0,-1 1 0 0 0,1 0 0 0 0,0 0-10 0 0,1-1-44 0 0,0 0-10 0 0,-1 1 11 0 0,0-1 34 0 0,-1 1 0 0 0,1-1 1 0 0,0 1-1 0 0,0-1 0 0 0,-1 0 1 0 0,1 1-1 0 0,0-1 0 0 0,-1 1 0 0 0,1-1 1 0 0,-1 0-1 0 0,1 0 0 0 0,-1 1 1 0 0,1-1-1 0 0,-1 0 0 0 0,1 0 0 0 0,-1 0 1 0 0,0 0-1 0 0,1 0 0 0 0,-1 1 0 0 0,0-1 1 0 0,0 0-1 0 0,0 0 0 0 0,0-1 1 0 0,0-5 221 0 0,0 1 1 0 0,0 0 0 0 0,-3-10-1 0 0,-6-18 341 0 0,9 32-608 0 0,-7-21 15 0 0,5 14 34 0 0,-10-34 399 0 0,10 34-465 0 0,1-8-79 0 0,1-14 73 0 0,0 30 23 0 0,2-7-3 0 0,-1-6 18 0 0,-1 14 48 0 0,4-30 404 0 0,6-16-329 0 0,-9 43-100 0 0,4-14-12 0 0,4-22 249 0 0,-9 39-127 0 0,1-6 219 0 0,0 4-357 0 0,2-12 989 0 0,-2 11-846 0 0,0 1-153 0 0,-1 0 0 0 0,0 1 0 0 0,9-28 0 0 0,1 1 0 0 0,-10 26 0 0 0,1 1 0 0 0,-1-1 0 0 0,0 1 0 0 0,1-1 0 0 0,-1 1 0 0 0,1-1 0 0 0,-1 1 0 0 0,1-1 0 0 0,4-10-11 0 0,-5 12-42 0 0,2-1-657 0 0,-2 1 655 0 0,1 1 44 0 0,1-1 11 0 0,0 0 23 0 0,11 5 18 0 0,-11-4-37 0 0,-5-2-13 0 0,24 16 78 0 0,-19-12-92 0 0,-1-2 20 0 0,1-1 0 0 0,-1 1 0 0 0,0-1 0 0 0,1 1 0 0 0,-1-1 0 0 0,1 0-1 0 0,-1 1 1 0 0,1-1 0 0 0,-1 0 0 0 0,2 0 0 0 0,-2-1-3 0 0,0 1 0 0 0,0-1 0 0 0,0 1 0 0 0,0-1 0 0 0,0 0 0 0 0,0 1 0 0 0,0-1 0 0 0,0 0 0 0 0,-1 0 0 0 0,1 1 0 0 0,0-1 0 0 0,-1 0 0 0 0,1 0 0 0 0,0 0 0 0 0,-1 0 1 0 0,1 0-1 0 0,-1 0 0 0 0,0 0 0 0 0,1 0 0 0 0,-1 0 0 0 0,1-2 0 0 0,-1 1-6 0 0,1 0-13 0 0,0 0 0 0 0,0 0 0 0 0,-1-1 0 0 0,1 1 1 0 0,-1 0-1 0 0,0 0 0 0 0,1-1 0 0 0,-1 1 0 0 0,0 0 0 0 0,-1-1 0 0 0,1 1 0 0 0,0 0 0 0 0,0 0 0 0 0,-1-1 0 0 0,-1-2 0 0 0,0-8 120 0 0,-14-38 72 0 0,13 41-85 0 0,0 1 0 0 0,-1-1-1 0 0,-1 1 1 0 0,-7-13 0 0 0,10 9-82 0 0,2 11 0 0 0,0 0 1 0 0,0 1 0 0 0,0-1 0 0 0,0 1 0 0 0,0-1 0 0 0,-1 1 0 0 0,1-1-1 0 0,-1 1 1 0 0,1-1 0 0 0,-1 1 0 0 0,1-1 0 0 0,-2-1 0 0 0,2 3 42 0 0,-1-1-38 0 0,0 1 0 0 0,0 0 1 0 0,0-1-1 0 0,0 1 0 0 0,0-1 1 0 0,0 1-1 0 0,0-1 0 0 0,1 1 1 0 0,-1-1-1 0 0,0 0 0 0 0,0 1 1 0 0,1-1-1 0 0,-1 0 0 0 0,0 0 1 0 0,1 0-1 0 0,-1 1 0 0 0,1-1 1 0 0,-1 0-1 0 0,1 0 0 0 0,-1 0 1 0 0,1 0-1 0 0,0 0 0 0 0,-1 0 1 0 0,1-2-1 0 0,-6-9 64 0 0,3 9-75 0 0,1-1-1 0 0,1 0 0 0 0,-1 1 0 0 0,1-1 1 0 0,-3-7-1 0 0,2 5-25 0 0,-6-18 32 0 0,8 22-5 0 0,-1-1 1 0 0,0 0-1 0 0,1 0 0 0 0,0 1 0 0 0,0-1 0 0 0,0-5 0 0 0,0-2-89 0 0,2-23 94 0 0,-1 27-19 0 0,5-41-527 0 0,-6 41 472 0 0,0-1 0 0 0,0 0 0 0 0,0 0 1 0 0,0 1-1 0 0,-3-11 0 0 0,-3 1 214 0 0,5 13-44 0 0,0 4-52 0 0,0-10-44 0 0,0 1 0 0 0,-1-1 0 0 0,0 1 0 0 0,-6-14 0 0 0,7 24-5 0 0,0 2 34 0 0,-1-10 11 0 0,-1 2 33 0 0,2 4-1 0 0,-1-4-61 0 0,-1-4 83 0 0,-1 1-1 0 0,0 0 0 0 0,-8-13 1 0 0,-5-8 144 0 0,-9-18 595 0 0,23 43-631 0 0,-1-1 0 0 0,1 1 0 0 0,-1 0 0 0 0,0 0 0 0 0,0 0-1 0 0,0 0 1 0 0,-5-2 0 0 0,1 2-136 0 0,4 1-24 0 0,0 1-1 0 0,-1-1 0 0 0,0 1 0 0 0,-7-1 0 0 0,11 2-41 0 0,-1 0 3 0 0,0 0 26 0 0,-11-5 3 0 0,7 1-69 0 0,6 4-153 0 0</inkml:trace>
</inkml:ink>
</file>

<file path=ppt/ink/ink9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25.906"/>
    </inkml:context>
    <inkml:brush xml:id="br0">
      <inkml:brushProperty name="width" value="0.025" units="cm"/>
      <inkml:brushProperty name="height" value="0.025" units="cm"/>
    </inkml:brush>
  </inkml:definitions>
  <inkml:trace contextRef="#ctx0" brushRef="#br0">1 37 7111 0 0,'0'0'7888'0'0,"0"0"-7816"0"0,1-1 4 0 0,0 1-62 0 0,-1 0-1 0 0,1 0 1 0 0,-1-1 0 0 0,1 1-1 0 0,-1 0 1 0 0,1-1-1 0 0,-1 1 1 0 0,1-1-1 0 0,-1 1 1 0 0,1 0 0 0 0,-1-1-1 0 0,0 1 1 0 0,1-1-1 0 0,-1 1 1 0 0,0-1 0 0 0,1 1-1 0 0,-1-1 1 0 0,0 1-1 0 0,1-2 1 0 0,-1 1-15 0 0,1 0 1 0 0,-1-1-1 0 0,1 1 0 0 0,0 0 1 0 0,0 0-1 0 0,0-1 1 0 0,0 1-1 0 0,0 0 1 0 0,0 0-1 0 0,0 0 0 0 0,0 0 1 0 0,2-1-1 0 0,-2 1 49 0 0,2-1 127 0 0,0 1 0 0 0,1 0 0 0 0,-1 0 0 0 0,0 0 0 0 0,1 0 0 0 0,-1 1 0 0 0,0-1 0 0 0,1 1-1 0 0,-1 0 1 0 0,7 1 0 0 0,8-3-513 0 0,-18 2 100 0 0</inkml:trace>
</inkml:ink>
</file>

<file path=ppt/ink/ink9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26.463"/>
    </inkml:context>
    <inkml:brush xml:id="br0">
      <inkml:brushProperty name="width" value="0.025" units="cm"/>
      <inkml:brushProperty name="height" value="0.025" units="cm"/>
    </inkml:brush>
  </inkml:definitions>
  <inkml:trace contextRef="#ctx0" brushRef="#br0">1 1 4607 0 0,'0'0'15323'0'0,"16"7"-15209"0"0,-11-4-5859 0 0</inkml:trace>
</inkml:ink>
</file>

<file path=ppt/ink/ink9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34.355"/>
    </inkml:context>
    <inkml:brush xml:id="br0">
      <inkml:brushProperty name="width" value="0.025" units="cm"/>
      <inkml:brushProperty name="height" value="0.025" units="cm"/>
    </inkml:brush>
  </inkml:definitions>
  <inkml:trace contextRef="#ctx0" brushRef="#br0">1 64 2303 0 0,'0'0'14223'0'0,"8"3"-14162"0"0,-5-3-109 0 0,-1 0 36 0 0,0-1 12 0 0,0 1 0 0 0,32-11 2360 0 0,-24 3-2102 0 0,6-8-36 0 0,-13 14-118 0 0,-1 0 0 0 0,0 0 0 0 0,1-1 0 0 0,0 1 0 0 0,-1 1 0 0 0,1-1 0 0 0,0 0 0 0 0,0 1 0 0 0,0-1 0 0 0,0 1 0 0 0,0 0 0 0 0,0 0 1 0 0,6-1-1 0 0,8-2 218 0 0,-13 3-102 0 0,1 1 1 0 0,-1-1-1 0 0,1 1 0 0 0,0 0 1 0 0,-1 0-1 0 0,1 0 0 0 0,-1 0 1 0 0,1 1-1 0 0,7 2 0 0 0,-8-2-74 0 0,-3-1-82 0 0,0 1 0 0 0,1 0-11 0 0,60 36 342 0 0,-45-28-338 0 0,2 1 78 0 0,-1 6-71 0 0,-16-14-64 0 0,-2-1 0 0 0,1 0 0 0 0,0 0 0 0 0,-1 0 0 0 0,1 0 0 0 0,0 0 0 0 0,0 0 0 0 0,-1 0 0 0 0,1 0 0 0 0,0 0 0 0 0,0-1 0 0 0,0 1 0 0 0,0 0 0 0 0,0-1 0 0 0,1 1 0 0 0,-1-1 0 0 0,1 1 0 0 0,11 7 0 0 0,-7-5 0 0 0,1 1 0 0 0,0-1 0 0 0,14 5 0 0 0,-14-5 0 0 0,21 4 0 0 0,-9-3 0 0 0,-6-1 201 0 0,-13-3-212 0 0,0 1 0 0 0,0 0 0 0 0,-1-1 0 0 0,1 1 0 0 0,0 0 0 0 0,-1-1 0 0 0,1 1-1 0 0,-1 0 1 0 0,1-1 0 0 0,-1 1 0 0 0,1-1 0 0 0,-1 1 0 0 0,1-1 0 0 0,-1 1 0 0 0,1-1-1 0 0,-1 0 1 0 0,0 1 0 0 0,1-1 0 0 0,-1 0 0 0 0,0 1 0 0 0,1-1 0 0 0,-1 0 0 0 0,0 0-1 0 0,0 1 1 0 0,-1-1 0 0 0,-42 16-693 0 0,42-15 678 0 0,0 1-25 0 0,0-1 0 0 0,0 1 0 0 0,0 0 0 0 0,0-1 0 0 0,0 1 0 0 0,1 0 0 0 0,-1 0 0 0 0,0 0 0 0 0,1 1 0 0 0,-2 2 0 0 0,2-4 9 0 0,0 0 31 0 0,1 0 11 0 0,-1 1 0 0 0,0-1 0 0 0,-2 5-148 0 0,2 0 39 0 0,1 4-178 0 0,-3 53 223 0 0,3-17 0 0 0,0-30 114 0 0,-1-1 0 0 0,-4 27-1 0 0,4-29-3 0 0,1 25 0 0 0,0-5 1 0 0,-5 20-319 0 0,4-35 256 0 0,1-16 16 0 0,-1 1 0 0 0,1 0 0 0 0,0 0 0 0 0,0 0 0 0 0,-1-1 0 0 0,0 1 11 0 0,0 0 31 0 0,0-1-31 0 0,-8 26-11 0 0,8-26 0 0 0,0 1 0 0 0,0 4-22 0 0,-6 12-20 0 0,6-17 42 0 0,0 0 0 0 0,0 1 0 0 0,0 0 0 0 0,0-1 0 0 0,0 0 0 0 0,0 0 0 0 0,0 0 0 0 0,1 1 0 0 0,-1-1 0 0 0,0 1 0 0 0,0-1 0 0 0,1 1 0 0 0,-1-1 0 0 0,0 1 0 0 0,0-1 0 0 0,-8 19 0 0 0,8-14-179 0 0,1-6 148 0 0,0 1 0 0 0,0-1 0 0 0,0 1 0 0 0,0-1 0 0 0,-1 1 0 0 0,1-1 0 0 0,-1 0 0 0 0,1 1 0 0 0,0-1 0 0 0,-2 3 0 0 0,1-2 31 0 0,-1 0 0 0 0,1 1 0 0 0,-1 0 0 0 0,-2 6-224 0 0,4-9 146 0 0,0 1 16 0 0,-1 1 50 0 0,0 0 12 0 0,0 0 0 0 0,0 0 0 0 0,0 2 0 0 0,2-3 0 0 0,-8 12 0 0 0,5-11 0 0 0,1-1 0 0 0,0 0 0 0 0,1 0 0 0 0,-1 0 0 0 0,0 0 0 0 0,0 0 0 0 0,1 1 0 0 0,-1-1 0 0 0,1 0 0 0 0,-1 0 0 0 0,1 0 0 0 0,0 1 0 0 0,-1-1 0 0 0,1 2 0 0 0,-1-1 0 0 0,-4 16-548 0 0,5-17 570 0 0,-3 4 150 0 0,3-2-184 0 0,0 0-1 0 0,1 0 0 0 0,-1 0 1 0 0,1 0-1 0 0,0 0 0 0 0,2 4 1 0 0,-3-6-31 0 0,1 0 22 0 0,-1 0-35 0 0,-1-1-42 0 0,14 9-522 0 0,-12-9 546 0 0,1 0-2 0 0,-2 0-26 0 0,2 1-629 0 0,2-3 546 0 0,8 8 321 0 0,-10-5-136 0 0,0 1 11 0 0,-1-1 32 0 0,0 0-22 0 0,-1 0 22 0 0,2 0-22 0 0,-2 0 22 0 0,2 1 22 0 0,-1 1 1 0 0,0-1 0 0 0,0 0 0 0 0,0 1 0 0 0,0-1 0 0 0,0 1-1 0 0,0 3 1 0 0,2 28 21 0 0,-3 7 361 0 0,0-40-405 0 0,-2 14 141 0 0,0 1 1 0 0,1 22 0 0 0,1-35-185 0 0,1 1-8 0 0,-1-5-10 0 0,0 12-18 0 0,-1-3 34 0 0,1-9 13 0 0,0 4 18 0 0,0 12 59 0 0,-2 16 40 0 0,-1 1 454 0 0,-5 53-372 0 0,7-79-231 0 0,0-5 8 0 0,1 1-1 0 0,0-1 1 0 0,0 1-1 0 0,0-1 1 0 0,0 1 0 0 0,0-1-1 0 0,0 1 1 0 0,0-1-1 0 0,1 3 1 0 0,2 7-22 0 0,1-1 0 0 0,5 13 0 0 0,-8-20 23 0 0,0-1 12 0 0,1 1 0 0 0,-1-1 0 0 0,0 1 0 0 0,1-1 0 0 0,-1 1 0 0 0,1-1 0 0 0,-1 0 0 0 0,1 0 0 0 0,-1 0-10 0 0,-1-1-33 0 0,2 1 32 0 0,0-1 11 0 0,0 2 72 0 0,3 1 118 0 0,9-2-180 0 0,-12-3-1414 0 0</inkml:trace>
</inkml:ink>
</file>

<file path=ppt/ink/ink9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5:38.206"/>
    </inkml:context>
    <inkml:brush xml:id="br0">
      <inkml:brushProperty name="width" value="0.025" units="cm"/>
      <inkml:brushProperty name="height" value="0.025" units="cm"/>
    </inkml:brush>
  </inkml:definitions>
  <inkml:trace contextRef="#ctx0" brushRef="#br0">1 21 8407 0 0,'0'0'10816'0'0,"0"0"-10709"0"0,3 0-75 0 0,0 0 7 0 0,0-1-1 0 0,1 0 1 0 0,-1 0-1 0 0,0 0 1 0 0,1 0 0 0 0,2-2-1 0 0,14-5 833 0 0,-2 4-493 0 0,-17 4-306 0 0,7 0 502 0 0,2 0-345 0 0,-4 0-31 0 0,0 0-1 0 0,1 0 0 0 0,11 3 1 0 0,-18-3-138 0 0,6 2 528 0 0,-4-1-575 0 0,0-1-13 0 0,0 1 0 0 0,1 0 23 0 0,13 1 18 0 0,-16-2-40 0 0,0 0 0 0 0,0 0-1 0 0,0 0 1 0 0,0 0 0 0 0,0 0-1 0 0,0 0 1 0 0,0 0 0 0 0,0 0-1 0 0,0 0 1 0 0,0 0 0 0 0,0 0 0 0 0,0-1-1 0 0,0 1 1 0 0,0 0 0 0 0,0 0-1 0 0,1 0 1 0 0,-1 0 0 0 0,0 0-1 0 0,0 0 1 0 0,0 0 0 0 0,0 0 0 0 0,0 0-1 0 0,0 0 1 0 0,0 0 0 0 0,0 0-1 0 0,0 0 2 0 0,0 0-1 0 0,0 0 0 0 0,0 0 0 0 0,0 0 0 0 0,0 0 0 0 0,0 0 0 0 0,0 0 1 0 0,0 0-1 0 0,0 0 0 0 0,0 0 0 0 0,0 0 0 0 0,0 0 0 0 0,0 0 0 0 0,0 0 1 0 0,0 0-1 0 0,0 0 0 0 0,0 0 0 0 0,0 0 0 0 0,0 0 0 0 0,0 0 1 0 0,0 0-1 0 0,0 0 0 0 0,0-1 0 0 0,0 1 0 0 0,0 0 0 0 0,19 4 15 0 0,-17-4-16 0 0,-1 1 11 0 0,0-1 31 0 0,0 0-20 0 0,8 1-234 0 0</inkml:trace>
</inkml:ink>
</file>

<file path=ppt/ink/ink9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6:44.719"/>
    </inkml:context>
    <inkml:brush xml:id="br0">
      <inkml:brushProperty name="width" value="0.025" units="cm"/>
      <inkml:brushProperty name="height" value="0.025" units="cm"/>
    </inkml:brush>
  </inkml:definitions>
  <inkml:trace contextRef="#ctx0" brushRef="#br0">17 457 10335 0 0,'0'0'8620'0'0,"-5"10"-8392"0"0,5-7-222 0 0,-1 0 34 0 0,0 0 0 0 0,1 0-1 0 0,0 0 1 0 0,-1 0-1 0 0,1 0 1 0 0,0 1 0 0 0,1-1-1 0 0,-1 0 1 0 0,0 0 0 0 0,1 0-1 0 0,0 0 1 0 0,0 0-1 0 0,0 0 1 0 0,0 0 0 0 0,2 3-1 0 0,-3-5-39 0 0,1 0 0 0 0,0 0 0 0 0,0 0 0 0 0,0 0 0 0 0,0 0 0 0 0,0 0 0 0 0,0 0 0 0 0,0-1 0 0 0,0 1 0 0 0,0 0 0 0 0,0-1 0 0 0,0 1 0 0 0,0-1 0 0 0,2 1 0 0 0,10 3 0 0 0,-13-4 0 0 0,11 1 19 0 0,-9 0-11 0 0,1-1 0 0 0,-1 1 0 0 0,0-1 0 0 0,0 0 0 0 0,1 0 0 0 0,-1 0 0 0 0,0 0 0 0 0,0-1 0 0 0,1 1 0 0 0,-1 0 0 0 0,0-1 0 0 0,0 0 0 0 0,0 1 0 0 0,4-3 0 0 0,-2 2 49 0 0,7-6 249 0 0,-10 5-188 0 0,0 1 1 0 0,0-1 0 0 0,1 0 0 0 0,-1 0 0 0 0,0 1 0 0 0,0-1 0 0 0,-1 0 0 0 0,1 0 0 0 0,0 0 0 0 0,-1 0 0 0 0,1 0 0 0 0,0-2 0 0 0,3-29 587 0 0,-3 26-412 0 0,9-53 27 0 0,-10 57-351 0 0,6-9-13 0 0,-5 11 32 0 0,-1 1-31 0 0,1-2 35 0 0,1 0 1 0 0,-1 1-1 0 0,1 0 0 0 0,0-1 1 0 0,-1 1-1 0 0,1 0 1 0 0,0 0-1 0 0,0 0 0 0 0,0 0 1 0 0,3-2-1 0 0,0 1 5 0 0,-3 2 2 0 0,13-11 0 0 0,-9 4 0 0 0,-5 5 48 0 0,1 1 0 0 0,-1-1 0 0 0,0 1 0 0 0,0-1 0 0 0,0 1 0 0 0,-1-1 1 0 0,1 0-1 0 0,0 0 0 0 0,-1 1 0 0 0,1-1 0 0 0,-1 0 0 0 0,1 0 0 0 0,-1 0 0 0 0,0 0 0 0 0,0-3 0 0 0,1-3 111 0 0,0-2-157 0 0,-1 7-4 0 0,1 0 1 0 0,-1 0 0 0 0,1 0 0 0 0,0 0 0 0 0,0 0-1 0 0,0 0 1 0 0,0 0 0 0 0,1 0 0 0 0,1-2-1 0 0,-3 2-20 0 0,8-9-9 0 0,-1 7 13 0 0,-6 3 14 0 0,1 1 0 0 0,-1 0-1 0 0,1 0 1 0 0,-1 0 0 0 0,1-1 0 0 0,-1 1 0 0 0,0-1 0 0 0,1 1-1 0 0,-1-1 1 0 0,1-2 0 0 0,0-1 31 0 0,0 1-1 0 0,0-1 1 0 0,1-6-1 0 0,0 1-4 0 0,9-18-22 0 0,-11 27-17 0 0,-1 0 0 0 0,0 1 0 0 0,1-1 0 0 0,-1 0 1 0 0,1 1-1 0 0,0-1 0 0 0,-1 0 0 0 0,1 1 0 0 0,-1-1 0 0 0,1 1 0 0 0,0-1 0 0 0,0 1 0 0 0,-1-1 0 0 0,1 1 0 0 0,1-1 0 0 0,1 0-22 0 0,-1 0 0 0 0,1 0 0 0 0,-1-1 0 0 0,0 1 0 0 0,0-1 0 0 0,4-3 0 0 0,-4 4 39 0 0,-1 0 0 0 0,0 1 0 0 0,-1-1 0 0 0,1 0 0 0 0,0 1 0 0 0,-1-1 0 0 0,1 0 0 0 0,0 0 0 0 0,-1 1 0 0 0,1-1 0 0 0,-1 0 0 0 0,0 0 0 0 0,1-2 0 0 0,0 2 0 0 0,0 0 19 0 0,-1 0-1 0 0,1 0 1 0 0,-1-1 0 0 0,0 1-1 0 0,1 0 1 0 0,-1-1 0 0 0,0 1-1 0 0,0 0 1 0 0,0-1 0 0 0,0-1-1 0 0,0 1-15 0 0,0 1-1 0 0,0 0 0 0 0,0 0 1 0 0,1 0-1 0 0,-1-1 0 0 0,0 1 1 0 0,0 0-1 0 0,1 0 0 0 0,-1 0 0 0 0,1-1 1 0 0,-1 1-1 0 0,1 0 0 0 0,-1 0 1 0 0,2-1-1 0 0,-1 1-66 0 0,-1 0 37 0 0,7-7-22 0 0,-6 6 55 0 0,0 1 0 0 0,0-1 0 0 0,0 1 0 0 0,0-1 0 0 0,0 0 0 0 0,0 0 0 0 0,0 1 0 0 0,0-1 0 0 0,0-3 0 0 0,-1 4-6 0 0,1-1 0 0 0,-1 0 70 0 0,0 0-1 0 0,0 0 1 0 0,0 1 0 0 0,0-1-1 0 0,0 0 1 0 0,0 0-1 0 0,0 0 1 0 0,0 0 0 0 0,-1 0-1 0 0,1 0 1 0 0,-1 0 0 0 0,0 0-1 0 0,1 0 1 0 0,-1 0-1 0 0,0 1 1 0 0,-1-3 0 0 0,0 2 60 0 0,0-1 1 0 0,-1 1 0 0 0,1-1 0 0 0,-1 1-1 0 0,1 0 1 0 0,-1 0 0 0 0,-5-3-1 0 0,6 4-133 0 0,-1 0 0 0 0,0 0-1 0 0,0 0 1 0 0,0 0-1 0 0,0 0 1 0 0,0 1 0 0 0,-1 0-1 0 0,-4-1 1 0 0,5 1-1 0 0,1 0 1 0 0,-1 0-1 0 0,1 0 0 0 0,-1 1 1 0 0,1-1-1 0 0,-1 1 1 0 0,1-1-1 0 0,-1 1 0 0 0,1 0 1 0 0,0 0-1 0 0,-1 0 1 0 0,-2 2-1 0 0,-23 17-60 0 0,19-13 125 0 0,7-5-2 0 0,-1 0 0 0 0,0 0 0 0 0,0 0 1 0 0,1 0-1 0 0,-6 1 0 0 0,-13 4 44 0 0,11-3-5 0 0,1-1 0 0 0,-1 1 1 0 0,-14 8-1 0 0,20-9-115 0 0,1-1 1 0 0,0 1-1 0 0,0-1 1 0 0,0 1-1 0 0,1 0 0 0 0,-1 0 1 0 0,0 1-1 0 0,1-1 1 0 0,0 1-1 0 0,0-1 0 0 0,0 1 1 0 0,-2 6-1 0 0,-11 38-238 0 0,14-46 254 0 0,-3 18 1 0 0,2-12 0 0 0,0 0 0 0 0,-5 12 0 0 0,2-5-3 0 0,-4 7 187 0 0,5-16-190 0 0,0 1-1 0 0,1 0 0 0 0,-1 0 1 0 0,2 0-1 0 0,-1 0 0 0 0,1 1 1 0 0,-3 13-1 0 0,4-13-34 0 0,0 1 0 0 0,1 14 0 0 0,-2 12 36 0 0,2-30-22 0 0,1-1-1 0 0,0 1 1 0 0,0-1 0 0 0,0 1-1 0 0,3 5 1 0 0,-4-10-140 0 0,1 3-3575 0 0</inkml:trace>
</inkml:ink>
</file>

<file path=ppt/ink/ink9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6:47.727"/>
    </inkml:context>
    <inkml:brush xml:id="br0">
      <inkml:brushProperty name="width" value="0.025" units="cm"/>
      <inkml:brushProperty name="height" value="0.025" units="cm"/>
    </inkml:brush>
  </inkml:definitions>
  <inkml:trace contextRef="#ctx0" brushRef="#br0">1 446 7399 0 0,'0'0'13347'0'0,"0"1"-13280"0"0,9 13-243 0 0,-7-11 183 0 0,0 1-1 0 0,-1-1 1 0 0,1 0-1 0 0,0-1 1 0 0,1 1 0 0 0,3 3-1 0 0,2 2 46 0 0,-7-6-38 0 0,0-1-1 0 0,0 0 1 0 0,0 0 0 0 0,1 1 0 0 0,-1-1-1 0 0,1 0 1 0 0,-1 0 0 0 0,1-1-1 0 0,-1 1 1 0 0,1 0 0 0 0,-1 0 0 0 0,1-1-1 0 0,2 2 1 0 0,14 2 84 0 0,9 3 210 0 0,2-7 294 0 0,-25-1-474 0 0,0 0 0 0 0,0-1 0 0 0,-1 1 0 0 0,1-1 0 0 0,6-4 0 0 0,9-3 312 0 0,-17 8-412 0 0,1-1 0 0 0,-1 1 0 0 0,0-1 0 0 0,0 0-1 0 0,0 1 1 0 0,0-1 0 0 0,0 0 0 0 0,0 0 0 0 0,-1 0 0 0 0,1-1 0 0 0,-1 1-1 0 0,2-3 1 0 0,3-4 34 0 0,4-6 26 0 0,-1 0 0 0 0,0-1 0 0 0,-1 0 0 0 0,6-20 0 0 0,13-37 784 0 0,-18 38-808 0 0,-5 21 16 0 0,0 0 0 0 0,-1-1 0 0 0,-1 1 0 0 0,-1-1 0 0 0,0 1 0 0 0,0-1 0 0 0,-3-18 0 0 0,2 25 228 0 0,-1 0-1 0 0,0 0 0 0 0,-1 0 1 0 0,0 0-1 0 0,0 1 1 0 0,-6-14-1 0 0,7 18-180 0 0,-2 0 0 0 0,1 0 0 0 0,0 0 0 0 0,0 1 0 0 0,-1-1 0 0 0,0 0 0 0 0,1 1 0 0 0,-6-4 0 0 0,-2-2 26 0 0,-13-8-13 0 0,23 16-118 0 0,-2-1-154 0 0</inkml:trace>
</inkml:ink>
</file>

<file path=ppt/ink/ink9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6:52.524"/>
    </inkml:context>
    <inkml:brush xml:id="br0">
      <inkml:brushProperty name="width" value="0.025" units="cm"/>
      <inkml:brushProperty name="height" value="0.025" units="cm"/>
    </inkml:brush>
  </inkml:definitions>
  <inkml:trace contextRef="#ctx0" brushRef="#br0">72 884 3223 0 0,'0'0'15412'0'0,"-10"-16"-13312"0"0,-17-29-1468 0 0,9 1 664 0 0,14 35-1142 0 0,1-1 0 0 0,1 0 1 0 0,-2-15-1 0 0,1 7-48 0 0,3 13-64 0 0,-1-1 1 0 0,1 1 0 0 0,0 0-1 0 0,1-1 1 0 0,1-9 0 0 0,11-38 882 0 0,-13 53-853 0 0,5-15 688 0 0,11-16-616 0 0,-5 9-144 0 0,-5 10 0 0 0,-5 11 0 0 0,0-1 0 0 0,-1 1 0 0 0,1 0 0 0 0,-1-1 0 0 0,1 1 0 0 0,-1-1 0 0 0,1-2 0 0 0,5-13 50 0 0,-5 15-42 0 0,-1 1 1 0 0,1 0-1 0 0,0-1 1 0 0,-1 1-1 0 0,0-1 1 0 0,1 1-1 0 0,-1-4 0 0 0,1-11 134 0 0,-2 0-1 0 0,-3-21 0 0 0,1 0-106 0 0,1 16-31 0 0,4-34 0 0 0,13-48-4 0 0,-11 85 88 0 0,-2 0 0 0 0,0-1 0 0 0,-2 1 0 0 0,0 0 0 0 0,-3-28 0 0 0,0 23 460 0 0,-1-2-775 0 0,1 10-2813 0 0</inkml:trace>
</inkml:ink>
</file>

<file path=ppt/ink/ink9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6:56.438"/>
    </inkml:context>
    <inkml:brush xml:id="br0">
      <inkml:brushProperty name="width" value="0.025" units="cm"/>
      <inkml:brushProperty name="height" value="0.025" units="cm"/>
    </inkml:brush>
  </inkml:definitions>
  <inkml:trace contextRef="#ctx0" brushRef="#br0">32 842 6359 0 0,'0'0'6046'0'0,"-5"-14"-2968"0"0,3 8-3050 0 0,2 6 54 0 0,-6-17 876 0 0,6 14-937 0 0,-1-1 49 0 0,0 0 0 0 0,0 0 1 0 0,0 0-1 0 0,-3-5 0 0 0,2 2-98 0 0,1 7 28 0 0,-3-11 14 0 0,0-22 68 0 0,4 30-34 0 0,1-8 352 0 0,6-14 118 0 0,1 6-86 0 0,-8 19-366 0 0,6-14 150 0 0,7-15 928 0 0,5-7-1016 0 0,-15 30-90 0 0,-1 3-10 0 0,0 0-1 0 0,-1 0 0 0 0,0 0 0 0 0,1-1 1 0 0,-1 1-1 0 0,0 0 0 0 0,1-6 0 0 0,-1-4 295 0 0,1-23-1 0 0,-7-31 484 0 0,5 61-792 0 0,-3-16 289 0 0,2 15-133 0 0,-1 0 0 0 0,2-1-1 0 0,-1 1 1 0 0,1 0 0 0 0,1 0-1 0 0,0-9 1 0 0,4-12-169 0 0,5-24 0 0 0,-3 28 0 0 0,-3 11 0 0 0,4-26 0 0 0,-7 24 448 0 0,0-1 0 0 0,0 0 0 0 0,-2 0 0 0 0,-2-19 0 0 0,-1 16-208 0 0,-7-26 0 0 0,9 38-381 0 0,1 4-115 0 0,1 0 0 0 0,-1 0 0 0 0,0 1 0 0 0,-1-1 0 0 0,1 0 0 0 0,-2-3 0 0 0,2 5-1243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39:43.018"/>
    </inkml:context>
    <inkml:brush xml:id="br0">
      <inkml:brushProperty name="width" value="0.025" units="cm"/>
      <inkml:brushProperty name="height" value="0.025" units="cm"/>
    </inkml:brush>
  </inkml:definitions>
  <inkml:trace contextRef="#ctx0" brushRef="#br0">0 6 7943 0 0,'0'0'9612'0'0,"0"0"-9542"0"0,2-1-56 0 0,0 1-14 0 0,10-1 24 0 0,-9 1 14 0 0,0 0 1 0 0,1 0-1 0 0,-1 0 1 0 0,0 0-1 0 0,1 0 1 0 0,-1-1 0 0 0,4 0-1 0 0,14 0 1094 0 0,2 1-1804 0 0,-20 0-558 0 0</inkml:trace>
</inkml:ink>
</file>

<file path=ppt/ink/ink9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02.945"/>
    </inkml:context>
    <inkml:brush xml:id="br0">
      <inkml:brushProperty name="width" value="0.025" units="cm"/>
      <inkml:brushProperty name="height" value="0.025" units="cm"/>
    </inkml:brush>
  </inkml:definitions>
  <inkml:trace contextRef="#ctx0" brushRef="#br0">130 757 2759 0 0,'4'2'11712'0'0,"-7"-9"-11410"0"0,0 0 16 0 0,0-1 0 0 0,-4-10 1 0 0,6 15-320 0 0,0 0 0 0 0,1-1 0 0 0,-1 1 0 0 0,1 0 0 0 0,0-1 0 0 0,0 1 0 0 0,0 0 0 0 0,1-5 0 0 0,0 4-18 0 0,0 1 0 0 0,0 0-1 0 0,0-1 1 0 0,0 1 0 0 0,1 0 0 0 0,2-4-1 0 0,3-10 19 0 0,-5 13 90 0 0,-1 0-1 0 0,0 0 1 0 0,-1 0-1 0 0,1 0 1 0 0,-1 0-1 0 0,1-1 1 0 0,-1 1-1 0 0,-1 0 0 0 0,1 0 1 0 0,-1 0-1 0 0,1-1 1 0 0,-1 1-1 0 0,0 0 1 0 0,-1 0-1 0 0,1 0 1 0 0,-4-6-1 0 0,5 8-83 0 0,-3-3 203 0 0,1 0-1 0 0,-1 0 0 0 0,1 0 1 0 0,-1 1-1 0 0,-1-1 0 0 0,1 1 1 0 0,-5-5-1 0 0,3 3-181 0 0,-1 0-1 0 0,1-1 0 0 0,0 0 1 0 0,1 0-1 0 0,-7-12 0 0 0,7 7-25 0 0,-1 0 0 0 0,1 0 0 0 0,1 0 0 0 0,-2-16 0 0 0,4 25 0 0 0,-2-32-76 0 0,1 2 392 0 0,0 15-254 0 0,2 14-28 0 0,-1-1 0 0 0,1 0-1 0 0,-1 0 1 0 0,0 1 0 0 0,-3-10-1 0 0,-2 0 175 0 0,1 1 0 0 0,0-1 0 0 0,2 0 0 0 0,-4-17 0 0 0,7 24-249 0 0,0 0-1 0 0,0-1 0 0 0,0 1 1 0 0,1 0-1 0 0,0 0 0 0 0,2-9 1 0 0,3-16 28 0 0,-6 24 24 0 0,0 0 0 0 0,-1 0-1 0 0,0 0 1 0 0,0 1 0 0 0,-5-16-1 0 0,4 8-101 0 0,1 9-1917 0 0,0-1-4691 0 0</inkml:trace>
</inkml:ink>
</file>

<file path=ppt/ink/ink9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05.991"/>
    </inkml:context>
    <inkml:brush xml:id="br0">
      <inkml:brushProperty name="width" value="0.025" units="cm"/>
      <inkml:brushProperty name="height" value="0.025" units="cm"/>
    </inkml:brush>
  </inkml:definitions>
  <inkml:trace contextRef="#ctx0" brushRef="#br0">6 146 1375 0 0,'0'0'8552'0'0,"-4"-11"-6041"0"0,4 8-2452 0 0,-1-1 0 0 0,1 0 0 0 0,-1 1 0 0 0,1-1 0 0 0,0 1 0 0 0,0-1 0 0 0,1 1 0 0 0,-1-1 0 0 0,1 1-1 0 0,0-1 1 0 0,0 1 0 0 0,0-1 0 0 0,2-4 0 0 0,-1 5-66 0 0,-1 0 0 0 0,1 0 0 0 0,1 0 0 0 0,-1 0 0 0 0,0 0 0 0 0,1 0 0 0 0,-1 0-1 0 0,5-3 1 0 0,-5 5 30 0 0,0-1 0 0 0,0 1 0 0 0,0-1 0 0 0,0 0 0 0 0,-1 0 0 0 0,1 0 0 0 0,-1 0 0 0 0,1 0 0 0 0,-1 0-1 0 0,0 0 1 0 0,1 0 0 0 0,-1 0 0 0 0,1-4 0 0 0,-2 4-2 0 0,0 2 53 0 0,3-16 1606 0 0,-3 15-1680 0 0,0-1 1888 0 0</inkml:trace>
</inkml:ink>
</file>

<file path=ppt/ink/ink9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07"/>
    </inkml:context>
    <inkml:brush xml:id="br0">
      <inkml:brushProperty name="width" value="0.025" units="cm"/>
      <inkml:brushProperty name="height" value="0.025" units="cm"/>
    </inkml:brush>
  </inkml:definitions>
  <inkml:trace contextRef="#ctx0" brushRef="#br0">0 85 2303 0 0,'0'0'9952'0'0,"2"-16"-8033"0"0,-1 13-1831 0 0,0 1-58 0 0,-1-1 0 0 0,1 1 0 0 0,0-1 0 0 0,0 1 0 0 0,0 0 0 0 0,1-1 0 0 0,-1 1-1 0 0,0 0 1 0 0,1 0 0 0 0,2-3 0 0 0,-2 3 50 0 0,-3 3 52 0 0,14-7 48 0 0,-10 4-195 0 0,-2 2 12 0 0,0 0 0 0 0,0-1 0 0 0,-1 1 0 0 0,1 0 0 0 0,0-1 1 0 0,-1 1-1 0 0,1-1 0 0 0,0 1 0 0 0,-1-1 0 0 0,1 0 0 0 0,-1 1 0 0 0,1-1 1 0 0,-1 1-1 0 0,1-1 0 0 0,0-1 0 0 0,-1 2 126 0 0,0-10 1169 0 0,-1 2-3526 0 0,1 6 1346 0 0</inkml:trace>
</inkml:ink>
</file>

<file path=ppt/ink/ink9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08.318"/>
    </inkml:context>
    <inkml:brush xml:id="br0">
      <inkml:brushProperty name="width" value="0.025" units="cm"/>
      <inkml:brushProperty name="height" value="0.025" units="cm"/>
    </inkml:brush>
  </inkml:definitions>
  <inkml:trace contextRef="#ctx0" brushRef="#br0">1 52 3223 0 0,'0'0'11432'0'0,"4"-17"-10162"0"0,-2 14-1249 0 0,-1 1 0 0 0,1-1 0 0 0,0 1 0 0 0,0-1 0 0 0,0 1 0 0 0,0 0 0 0 0,1 0 0 0 0,2-3 0 0 0,-4 5 68 0 0,2-2 773 0 0,-2 2-849 0 0,-1-1 1 0 0,1 1-1 0 0,-1 0 1 0 0,1 0-1 0 0,0-1 0 0 0,-1 1 1 0 0,1 0-1 0 0,-1 0 0 0 0,1 0 1 0 0,0 0-1 0 0,-1-1 1 0 0,1 1-1 0 0,-1 0 0 0 0,1 0 1 0 0,0 0-1 0 0,-1 0 0 0 0,1 1 1 0 0,0-1-1 0 0,0 0 51 0 0,-1 0-55 0 0,0 0 33 0 0,1 1 28 0 0,8-3 12 0 0,-9 2-39 0 0,1-1-22 0 0,0 1 22 0 0,8-5-2763 0 0</inkml:trace>
</inkml:ink>
</file>

<file path=ppt/ink/ink9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09.650"/>
    </inkml:context>
    <inkml:brush xml:id="br0">
      <inkml:brushProperty name="width" value="0.025" units="cm"/>
      <inkml:brushProperty name="height" value="0.025" units="cm"/>
    </inkml:brush>
  </inkml:definitions>
  <inkml:trace contextRef="#ctx0" brushRef="#br0">2 234 1839 0 0,'0'0'11250'0'0,"-1"-18"-9268"0"0,1 11-1982 0 0,0 0 0 0 0,1-1 0 0 0,0 1 0 0 0,0 0 0 0 0,1 0 0 0 0,3-9 0 0 0,-4 14 49 0 0,1 0-1 0 0,-1-1 0 0 0,1 1 1 0 0,0 0-1 0 0,-1-1 1 0 0,1 1-1 0 0,0 0 0 0 0,0 0 1 0 0,0 1-1 0 0,5-4 1 0 0,-5 3-46 0 0,1 1 0 0 0,-1-1 0 0 0,0 0 1 0 0,0 0-1 0 0,3-4 0 0 0,-2 2 54 0 0,-1-1 0 0 0,0 1 0 0 0,0-1 0 0 0,-1 0 0 0 0,3-9 0 0 0,-4 14 7 0 0,-1-22 1083 0 0,1 16-1164 0 0,5-43-929 0 0,-5 48 44 0 0</inkml:trace>
</inkml:ink>
</file>

<file path=ppt/ink/ink9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11.901"/>
    </inkml:context>
    <inkml:brush xml:id="br0">
      <inkml:brushProperty name="width" value="0.025" units="cm"/>
      <inkml:brushProperty name="height" value="0.025" units="cm"/>
    </inkml:brush>
  </inkml:definitions>
  <inkml:trace contextRef="#ctx0" brushRef="#br0">25 364 7343 0 0,'0'0'7835'0'0,"-11"-13"-7798"0"0,9 11-38 0 0,1 0 0 0 0,0 0 0 0 0,-1 0 0 0 0,1 1 0 0 0,0-1-1 0 0,0 0 1 0 0,0-1 0 0 0,0 1 0 0 0,1 0 0 0 0,-1 0 0 0 0,0 0-1 0 0,1 0 1 0 0,0-1 0 0 0,-1 1 0 0 0,1 0 0 0 0,0-1 0 0 0,0 1 0 0 0,0 0-1 0 0,1 0 1 0 0,0-5 0 0 0,1-3 93 0 0,1 1 1 0 0,0 0-1 0 0,7-13 0 0 0,-8 17 6 0 0,1-2 15 0 0,0-1 1 0 0,-1 0 0 0 0,0-1-1 0 0,0 1 1 0 0,1-15-1 0 0,0-3 1275 0 0,-2 21-1404 0 0,-1 1 17 0 0,1 1 0 0 0,-1 0 0 0 0,1 0 0 0 0,-1 0 0 0 0,1-1 0 0 0,0 1 0 0 0,0 0 0 0 0,1 0 0 0 0,-1 0 0 0 0,0 1 0 0 0,1-1 0 0 0,0 0 0 0 0,0 0 0 0 0,0 1 0 0 0,3-4 0 0 0,-4 5-1 0 0,2-1 0 0 0,0-1 0 0 0,0 1 0 0 0,0-1 0 0 0,-1 1 0 0 0,1-1 0 0 0,-1 0 0 0 0,4-6 0 0 0,-1 0 0 0 0,2-9 432 0 0,-5 10-148 0 0,-1 2-157 0 0,0 0 0 0 0,5-12-1 0 0,-4 10-2863 0 0</inkml:trace>
</inkml:ink>
</file>

<file path=ppt/ink/ink9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13.340"/>
    </inkml:context>
    <inkml:brush xml:id="br0">
      <inkml:brushProperty name="width" value="0.025" units="cm"/>
      <inkml:brushProperty name="height" value="0.025" units="cm"/>
    </inkml:brush>
  </inkml:definitions>
  <inkml:trace contextRef="#ctx0" brushRef="#br0">8 0 3223 0 0,'0'0'8974'0'0,"-6"21"-6905"0"0,5-16-2110 0 0,1-1-18 0 0,-1-1 0 0 0,1 0 0 0 0,0 1 0 0 0,0-1 0 0 0,2 6 0 0 0,2 26 670 0 0,-3-13-439 0 0,-2-18-90 0 0,1 1-1 0 0,0-1 1 0 0,0 0-1 0 0,1 1 1 0 0,1 6-1 0 0,0-4-125 0 0,0-1-1 0 0,0 1 0 0 0,4 5 1 0 0,-3-6-883 0 0,-2-4-112 0 0</inkml:trace>
</inkml:ink>
</file>

<file path=ppt/ink/ink9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16.460"/>
    </inkml:context>
    <inkml:brush xml:id="br0">
      <inkml:brushProperty name="width" value="0.025" units="cm"/>
      <inkml:brushProperty name="height" value="0.025" units="cm"/>
    </inkml:brush>
  </inkml:definitions>
  <inkml:trace contextRef="#ctx0" brushRef="#br0">9 255 1375 0 0,'0'0'6888'0'0,"-2"-11"480"0"0,-1 0-7276 0 0,2-1-1 0 0,-1 1 1 0 0,2-1-1 0 0,-1 1 0 0 0,2-1 1 0 0,1-13-1 0 0,-1 21-77 0 0,0 0 1 0 0,0 0-1 0 0,0 0 0 0 0,2-4 0 0 0,-3 8 242 0 0,8-14-47 0 0,-6 11-173 0 0,0 0-1 0 0,1 0 0 0 0,-1 0 1 0 0,0 1-1 0 0,1-1 0 0 0,0 1 1 0 0,4-3-1 0 0,-5 3-21 0 0,1 0-1 0 0,-1 0 1 0 0,0 1-1 0 0,0-1 1 0 0,0 0 0 0 0,0-1-1 0 0,-1 1 1 0 0,1 0-1 0 0,2-4 1 0 0,15-27 2031 0 0,-17 29-2248 0 0,0 0 0 0 0,0 0 0 0 0,1 0 0 0 0,0 0 0 0 0,5-5 0 0 0,-7 8-299 0 0</inkml:trace>
</inkml:ink>
</file>

<file path=ppt/ink/ink9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28"/>
    </inkml:context>
    <inkml:brush xml:id="br0">
      <inkml:brushProperty name="width" value="0.025" units="cm"/>
      <inkml:brushProperty name="height" value="0.025" units="cm"/>
    </inkml:brush>
  </inkml:definitions>
  <inkml:trace contextRef="#ctx0" brushRef="#br0">372 457 10335 0 0,'0'0'8620'0'0,"5"10"-8392"0"0,-4-7-222 0 0,0 0 34 0 0,0 0 0 0 0,-1 0-1 0 0,1 0 1 0 0,-1 0-1 0 0,0 0 1 0 0,0 1 0 0 0,0-1-1 0 0,-1 0 1 0 0,1 0 0 0 0,-1 0-1 0 0,0 0 1 0 0,0 0-1 0 0,0 0 1 0 0,0 0 0 0 0,-2 3-1 0 0,2-5-39 0 0,0 0 0 0 0,0 0 0 0 0,0 0 0 0 0,0 0 0 0 0,0 0 0 0 0,0 0 0 0 0,0 0 0 0 0,0-1 0 0 0,-1 1 0 0 0,1 0 0 0 0,0-1 0 0 0,0 1 0 0 0,-1-1 0 0 0,-1 1 0 0 0,-12 3 0 0 0,15-4 0 0 0,-13 1 19 0 0,11 0-11 0 0,-1-1 0 0 0,1 1 0 0 0,-1-1 0 0 0,1 0 0 0 0,-1 0 0 0 0,0 0 0 0 0,1 0 0 0 0,-1-1 0 0 0,1 1 0 0 0,-1 0 0 0 0,1-1 0 0 0,-1 0 0 0 0,1 1 0 0 0,-5-3 0 0 0,3 2 49 0 0,-8-6 249 0 0,10 5-188 0 0,1 1 1 0 0,-1-1 0 0 0,1 0 0 0 0,0 0 0 0 0,0 1 0 0 0,0-1 0 0 0,0 0 0 0 0,0 0 0 0 0,0 0 0 0 0,1 0 0 0 0,-1 0 0 0 0,0-2 0 0 0,-4-29 587 0 0,4 26-412 0 0,-11-53 27 0 0,12 57-351 0 0,-6-9-13 0 0,5 11 32 0 0,1 1-31 0 0,-2-2 35 0 0,0 0 1 0 0,1 1-1 0 0,-1 0 0 0 0,0-1 1 0 0,0 1-1 0 0,0 0 1 0 0,0 0-1 0 0,0 0 0 0 0,0 0 1 0 0,-5-2-1 0 0,2 1 5 0 0,3 2 2 0 0,-16-11 0 0 0,11 4 0 0 0,6 5 48 0 0,0 1 0 0 0,-1-1 0 0 0,1 1 0 0 0,0-1 0 0 0,0 1 0 0 0,0-1 1 0 0,0 0-1 0 0,1 0 0 0 0,-1 1 0 0 0,0-1 0 0 0,1 0 0 0 0,-1 0 0 0 0,1 0 0 0 0,0 0 0 0 0,0-3 0 0 0,-1-3 111 0 0,0-2-157 0 0,0 7-4 0 0,1 0 1 0 0,-1 0 0 0 0,0 0 0 0 0,0 0 0 0 0,0 0-1 0 0,0 0 1 0 0,0 0 0 0 0,-1 0 0 0 0,-1-2-1 0 0,2 2-20 0 0,-8-9-9 0 0,2 7 13 0 0,5 3 14 0 0,0 1 0 0 0,0 0-1 0 0,0 0 1 0 0,1 0 0 0 0,-1-1 0 0 0,1 1 0 0 0,-1-1 0 0 0,1 1-1 0 0,0-1 1 0 0,-2-2 0 0 0,1-1 31 0 0,-1 1-1 0 0,1-1 1 0 0,-1-6-1 0 0,0 1-4 0 0,-11-18-22 0 0,13 27-17 0 0,1 0 0 0 0,-1 1 0 0 0,1-1 0 0 0,-1 0 1 0 0,0 1-1 0 0,1-1 0 0 0,-1 0 0 0 0,0 1 0 0 0,1-1 0 0 0,-1 1 0 0 0,0-1 0 0 0,0 1 0 0 0,0-1 0 0 0,0 1 0 0 0,-1-1 0 0 0,-1 0-22 0 0,0 0 0 0 0,1 0 0 0 0,-1-1 0 0 0,0 1 0 0 0,1-1 0 0 0,-5-3 0 0 0,5 4 39 0 0,1 0 0 0 0,0 1 0 0 0,0-1 0 0 0,1 0 0 0 0,-1 1 0 0 0,0-1 0 0 0,1 0 0 0 0,-1 0 0 0 0,0 1 0 0 0,1-1 0 0 0,-1 0 0 0 0,1 0 0 0 0,-1-2 0 0 0,0 2 0 0 0,0 0 19 0 0,1 0-1 0 0,-1 0 1 0 0,1-1 0 0 0,-1 1-1 0 0,1 0 1 0 0,-1-1 0 0 0,1 1-1 0 0,0 0 1 0 0,0-1 0 0 0,0-1-1 0 0,0 1-15 0 0,0 1-1 0 0,0 0 0 0 0,0 0 1 0 0,0 0-1 0 0,0-1 0 0 0,-1 1 1 0 0,1 0-1 0 0,0 0 0 0 0,-1 0 0 0 0,1-1 1 0 0,-1 1-1 0 0,0 0 0 0 0,1 0 1 0 0,-2-1-1 0 0,1 1-66 0 0,0 0 37 0 0,-6-7-22 0 0,6 6 55 0 0,-1 1 0 0 0,1-1 0 0 0,0 1 0 0 0,-1-1 0 0 0,1 0 0 0 0,0 0 0 0 0,1 1 0 0 0,-1-1 0 0 0,-1-3 0 0 0,2 4-6 0 0,0-1 0 0 0,-1 0 70 0 0,1 0-1 0 0,0 0 1 0 0,0 1 0 0 0,0-1-1 0 0,0 0 1 0 0,0 0-1 0 0,0 0 1 0 0,1 0 0 0 0,-1 0-1 0 0,1 0 1 0 0,-1 0 0 0 0,1 0-1 0 0,0 0 1 0 0,0 0-1 0 0,0 1 1 0 0,1-3 0 0 0,1 2 60 0 0,-1-1 1 0 0,1 1 0 0 0,-1-1 0 0 0,1 1-1 0 0,0 0 1 0 0,0 0 0 0 0,6-3-1 0 0,-6 4-133 0 0,1 0 0 0 0,-1 0-1 0 0,0 0 1 0 0,1 0-1 0 0,-1 0 1 0 0,1 1 0 0 0,-1 0-1 0 0,7-1 1 0 0,-7 1-1 0 0,0 0 1 0 0,0 0-1 0 0,0 0 0 0 0,-1 1 1 0 0,1-1-1 0 0,0 1 1 0 0,0-1-1 0 0,0 1 0 0 0,-1 0 1 0 0,1 0-1 0 0,0 0 1 0 0,3 2-1 0 0,25 17-60 0 0,-20-13 125 0 0,-8-5-2 0 0,0 0 0 0 0,0 0 0 0 0,0 0 1 0 0,0 0-1 0 0,6 1 0 0 0,14 4 44 0 0,-11-3-5 0 0,-1-1 0 0 0,0 1 1 0 0,16 8-1 0 0,-23-9-115 0 0,0-1 1 0 0,-1 1-1 0 0,1-1 1 0 0,-1 1-1 0 0,0 0 0 0 0,0 0 1 0 0,0 1-1 0 0,-1-1 1 0 0,1 1-1 0 0,-1-1 0 0 0,0 1 1 0 0,3 6-1 0 0,12 38-238 0 0,-16-46 254 0 0,4 18 1 0 0,-3-12 0 0 0,0 0 0 0 0,6 12 0 0 0,-2-5-3 0 0,4 7 187 0 0,-5-16-190 0 0,-1 1-1 0 0,0 0 0 0 0,0 0 1 0 0,-1 0-1 0 0,0 0 0 0 0,0 1 1 0 0,2 13-1 0 0,-4-13-34 0 0,0 1 0 0 0,0 14 0 0 0,1 12 36 0 0,-3-30-22 0 0,0-1-1 0 0,0 1 1 0 0,0-1 0 0 0,0 1-1 0 0,-3 5 1 0 0,3-10-140 0 0,0 3-3575 0 0</inkml:trace>
</inkml:ink>
</file>

<file path=ppt/ink/ink9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29"/>
    </inkml:context>
    <inkml:brush xml:id="br0">
      <inkml:brushProperty name="width" value="0.025" units="cm"/>
      <inkml:brushProperty name="height" value="0.025" units="cm"/>
    </inkml:brush>
  </inkml:definitions>
  <inkml:trace contextRef="#ctx0" brushRef="#br0">357 446 7399 0 0,'0'0'13347'0'0,"0"1"-13280"0"0,-11 13-243 0 0,9-11 183 0 0,0 1-1 0 0,0-1 1 0 0,0 0-1 0 0,0-1 1 0 0,-1 1 0 0 0,-4 3-1 0 0,-2 2 46 0 0,8-6-38 0 0,0-1-1 0 0,-1 0 1 0 0,1 0 0 0 0,-1 1 0 0 0,1-1-1 0 0,-1 0 1 0 0,0 0 0 0 0,0-1-1 0 0,1 1 1 0 0,-1 0 0 0 0,0 0 0 0 0,0-1-1 0 0,-3 2 1 0 0,-15 2 84 0 0,-10 3 210 0 0,-4-7 294 0 0,30-1-474 0 0,-1 0 0 0 0,1-1 0 0 0,0 1 0 0 0,0-1 0 0 0,-8-4 0 0 0,-9-3 312 0 0,18 8-412 0 0,1-1 0 0 0,-1 1 0 0 0,1-1 0 0 0,-1 0-1 0 0,1 1 1 0 0,0-1 0 0 0,0 0 0 0 0,0 0 0 0 0,0 0 0 0 0,0-1 0 0 0,0 1-1 0 0,-1-3 1 0 0,-4-4 34 0 0,-4-6 26 0 0,0 0 0 0 0,2-1 0 0 0,0 0 0 0 0,-8-20 0 0 0,-13-37 784 0 0,19 38-808 0 0,6 21 16 0 0,1 0 0 0 0,1-1 0 0 0,1 1 0 0 0,0-1 0 0 0,1 1 0 0 0,1-1 0 0 0,1-18 0 0 0,0 25 228 0 0,0 0-1 0 0,0 0 0 0 0,1 0 1 0 0,0 0-1 0 0,1 1 1 0 0,5-14-1 0 0,-6 18-180 0 0,1 0 0 0 0,-1 0 0 0 0,1 0 0 0 0,0 1 0 0 0,-1-1 0 0 0,1 0 0 0 0,1 1 0 0 0,4-4 0 0 0,4-2 26 0 0,13-8-13 0 0,-25 16-118 0 0,3-1-154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2:59.172"/>
    </inkml:context>
    <inkml:brush xml:id="br0">
      <inkml:brushProperty name="width" value="0.025" units="cm"/>
      <inkml:brushProperty name="height" value="0.025" units="cm"/>
    </inkml:brush>
  </inkml:definitions>
  <inkml:trace contextRef="#ctx0" brushRef="#br0">0 1 1375 0 0,'0'0'15888'0'0,"14"19"-14960"0"0,-11-15-731 0 0,7 13 120 0 0,0 2 1 0 0,0-1-1 0 0,-2 1 0 0 0,8 23 0 0 0,-11-20-54 0 0,-1 1 1 0 0,-1 0-1 0 0,0 0 1 0 0,-2 31 0 0 0,-11 92 1011 0 0,8-105-1156 0 0,5 59-1 0 0,-2-65-91 0 0,4 32-48 0 0,2 0-1 0 0,18 70 1 0 0,-14-90 21 0 0,1-1 0 0 0,3-1 0 0 0,1 0 0 0 0,32 59 0 0 0,4 3 0 0 0,-2-3 0 0 0,-32-72 13 0 0,-2 0 0 0 0,-1 2 0 0 0,-1-1-1 0 0,13 52 1 0 0,-16-30 283 0 0,-1-1 0 0 0,-3 2 0 0 0,-2-1 0 0 0,-3 0 0 0 0,-7 90 0 0 0,-22 62 384 0 0,23-155-533 0 0,1 0 0 0 0,8 82 0 0 0,-1-94-166 0 0,2-1-1 0 0,2 0 1 0 0,1-1-1 0 0,15 39 1 0 0,-6-33 29 0 0,25 47 1 0 0,-10-37-7206 0 0,-20-33-743 0 0</inkml:trace>
</inkml:ink>
</file>

<file path=ppt/ink/ink9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0"/>
    </inkml:context>
    <inkml:brush xml:id="br0">
      <inkml:brushProperty name="width" value="0.025" units="cm"/>
      <inkml:brushProperty name="height" value="0.025" units="cm"/>
    </inkml:brush>
  </inkml:definitions>
  <inkml:trace contextRef="#ctx0" brushRef="#br0">16 884 3223 0 0,'0'0'15412'0'0,"12"-16"-13312"0"0,19-29-1468 0 0,-10 1 664 0 0,-18 35-1142 0 0,1-1 0 0 0,-2 0 1 0 0,3-15-1 0 0,-2 7-48 0 0,-2 13-64 0 0,-1-1 1 0 0,0 1 0 0 0,0 0-1 0 0,0-1 1 0 0,-3-9 0 0 0,-12-38 882 0 0,15 53-853 0 0,-5-15 688 0 0,-13-16-616 0 0,4 9-144 0 0,8 10 0 0 0,5 11 0 0 0,0-1 0 0 0,1 1 0 0 0,-1 0 0 0 0,0-1 0 0 0,1 1 0 0 0,-1-1 0 0 0,0-2 0 0 0,-5-13 50 0 0,5 15-42 0 0,0 1 1 0 0,0 0-1 0 0,1-1 1 0 0,-1 1-1 0 0,1-1 1 0 0,-1 1-1 0 0,0-4 0 0 0,1-11 134 0 0,1 0-1 0 0,3-21 0 0 0,0 0-106 0 0,-2 16-31 0 0,-4-34 0 0 0,-16-48-4 0 0,15 85 88 0 0,0 0 0 0 0,1-1 0 0 0,1 1 0 0 0,1 0 0 0 0,4-28 0 0 0,0 23 460 0 0,0-2-775 0 0,-1 10-2813 0 0</inkml:trace>
</inkml:ink>
</file>

<file path=ppt/ink/ink9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1"/>
    </inkml:context>
    <inkml:brush xml:id="br0">
      <inkml:brushProperty name="width" value="0.025" units="cm"/>
      <inkml:brushProperty name="height" value="0.025" units="cm"/>
    </inkml:brush>
  </inkml:definitions>
  <inkml:trace contextRef="#ctx0" brushRef="#br0">75 842 6359 0 0,'0'0'6046'0'0,"6"-14"-2968"0"0,-4 8-3050 0 0,-2 6 54 0 0,7-17 876 0 0,-7 14-937 0 0,1-1 49 0 0,0 0 0 0 0,0 0 1 0 0,1 0-1 0 0,2-5 0 0 0,-1 2-98 0 0,-2 7 28 0 0,3-11 14 0 0,0-22 68 0 0,-3 30-34 0 0,-2-8 352 0 0,-7-14 118 0 0,-1 6-86 0 0,9 19-366 0 0,-7-14 150 0 0,-8-15 928 0 0,-5-7-1016 0 0,16 30-90 0 0,2 3-10 0 0,0 0-1 0 0,0 0 0 0 0,1 0 0 0 0,-1-1 1 0 0,1 1-1 0 0,0 0 0 0 0,-1-6 0 0 0,0-4 295 0 0,0-23-1 0 0,7-31 484 0 0,-4 61-792 0 0,2-16 289 0 0,-1 15-133 0 0,-1 0 0 0 0,0-1-1 0 0,-1 1 1 0 0,0 0 0 0 0,0 0-1 0 0,-2-9 1 0 0,-3-12-169 0 0,-6-24 0 0 0,3 28 0 0 0,3 11 0 0 0,-4-26 0 0 0,7 24 448 0 0,1-1 0 0 0,1 0 0 0 0,0 0 0 0 0,4-19 0 0 0,0 16-208 0 0,9-26 0 0 0,-11 38-381 0 0,-1 4-115 0 0,0 0 0 0 0,0 0 0 0 0,0 1 0 0 0,1-1 0 0 0,-1 0 0 0 0,3-3 0 0 0,-3 5-1243 0 0</inkml:trace>
</inkml:ink>
</file>

<file path=ppt/ink/ink9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2"/>
    </inkml:context>
    <inkml:brush xml:id="br0">
      <inkml:brushProperty name="width" value="0.025" units="cm"/>
      <inkml:brushProperty name="height" value="0.025" units="cm"/>
    </inkml:brush>
  </inkml:definitions>
  <inkml:trace contextRef="#ctx0" brushRef="#br0">11 757 2759 0 0,'-4'2'11712'0'0,"7"-9"-11410"0"0,1 0 16 0 0,0-1 0 0 0,3-10 1 0 0,-6 15-320 0 0,0 0 0 0 0,0-1 0 0 0,-1 1 0 0 0,0 0 0 0 0,0-1 0 0 0,0 1 0 0 0,0 0 0 0 0,-1-5 0 0 0,0 4-18 0 0,0 1 0 0 0,0 0-1 0 0,0-1 1 0 0,-1 1 0 0 0,1 0 0 0 0,-4-4-1 0 0,-4-10 19 0 0,8 13 90 0 0,0 0-1 0 0,0 0 1 0 0,0 0-1 0 0,0 0 1 0 0,1 0-1 0 0,-1-1 1 0 0,1 1-1 0 0,1 0 0 0 0,-1 0 1 0 0,1 0-1 0 0,0-1 1 0 0,0 1-1 0 0,0 0 1 0 0,0 0-1 0 0,1 0 1 0 0,3-6-1 0 0,-4 8-83 0 0,2-3 203 0 0,-1 0-1 0 0,1 0 0 0 0,0 0 1 0 0,1 1-1 0 0,0-1 0 0 0,-1 1 1 0 0,6-5-1 0 0,-3 3-181 0 0,1 0-1 0 0,-1-1 0 0 0,-1 0 1 0 0,0 0-1 0 0,7-12 0 0 0,-6 7-25 0 0,-1 0 0 0 0,-1 0 0 0 0,0 0 0 0 0,1-16 0 0 0,-4 25 0 0 0,3-32-76 0 0,-2 2 392 0 0,0 15-254 0 0,-1 14-28 0 0,-1-1 0 0 0,1 0-1 0 0,0 0 1 0 0,0 1 0 0 0,4-10-1 0 0,1 0 175 0 0,0 1 0 0 0,-1-1 0 0 0,0 0 0 0 0,2-17 0 0 0,-7 24-249 0 0,0 0-1 0 0,0-1 0 0 0,0 1 1 0 0,-1 0-1 0 0,0 0 0 0 0,-3-9 1 0 0,-2-16 28 0 0,6 24 24 0 0,0 0 0 0 0,1 0-1 0 0,0 0 1 0 0,0 1 0 0 0,6-16-1 0 0,-5 8-101 0 0,-1 9-1917 0 0,0-1-4691 0 0</inkml:trace>
</inkml:ink>
</file>

<file path=ppt/ink/ink9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3"/>
    </inkml:context>
    <inkml:brush xml:id="br0">
      <inkml:brushProperty name="width" value="0.025" units="cm"/>
      <inkml:brushProperty name="height" value="0.025" units="cm"/>
    </inkml:brush>
  </inkml:definitions>
  <inkml:trace contextRef="#ctx0" brushRef="#br0">60 146 1375 0 0,'0'0'8552'0'0,"5"-11"-6041"0"0,-5 8-2452 0 0,1-1 0 0 0,0 0 0 0 0,-1 1 0 0 0,0-1 0 0 0,0 1 0 0 0,0-1 0 0 0,-1 1 0 0 0,1-1 0 0 0,-1 1-1 0 0,0-1 1 0 0,0 1 0 0 0,0-1 0 0 0,-3-4 0 0 0,2 5-66 0 0,0 0 0 0 0,0 0 0 0 0,0 0 0 0 0,-1 0 0 0 0,0 0 0 0 0,0 0 0 0 0,0 0-1 0 0,-5-3 1 0 0,6 5 30 0 0,0-1 0 0 0,0 1 0 0 0,0-1 0 0 0,0 0 0 0 0,0 0 0 0 0,0 0 0 0 0,0 0 0 0 0,1 0 0 0 0,-1 0-1 0 0,1 0 1 0 0,0 0 0 0 0,-1 0 0 0 0,0-4 0 0 0,1 4-2 0 0,1 2 53 0 0,-3-16 1606 0 0,3 15-1680 0 0,0-1 1888 0 0</inkml:trace>
</inkml:ink>
</file>

<file path=ppt/ink/ink9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4"/>
    </inkml:context>
    <inkml:brush xml:id="br0">
      <inkml:brushProperty name="width" value="0.025" units="cm"/>
      <inkml:brushProperty name="height" value="0.025" units="cm"/>
    </inkml:brush>
  </inkml:definitions>
  <inkml:trace contextRef="#ctx0" brushRef="#br0">54 85 2303 0 0,'0'0'9952'0'0,"-3"-16"-8033"0"0,2 13-1831 0 0,0 1-58 0 0,1-1 0 0 0,-1 1 0 0 0,0-1 0 0 0,-1 1 0 0 0,1 0 0 0 0,0-1 0 0 0,-1 1-1 0 0,1 0 1 0 0,-1 0 0 0 0,-3-3 0 0 0,3 3 50 0 0,3 3 52 0 0,-15-7 48 0 0,9 4-195 0 0,4 2 12 0 0,1 0 0 0 0,-1-1 0 0 0,0 1 0 0 0,0 0 0 0 0,0-1 1 0 0,1 1-1 0 0,-1-1 0 0 0,0 1 0 0 0,1-1 0 0 0,-1 0 0 0 0,0 1 0 0 0,1-1 1 0 0,-1 1-1 0 0,1-1 0 0 0,-1-1 0 0 0,0 2 126 0 0,2-10 1169 0 0,-1 2-3526 0 0,0 6 1346 0 0</inkml:trace>
</inkml:ink>
</file>

<file path=ppt/ink/ink9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5"/>
    </inkml:context>
    <inkml:brush xml:id="br0">
      <inkml:brushProperty name="width" value="0.025" units="cm"/>
      <inkml:brushProperty name="height" value="0.025" units="cm"/>
    </inkml:brush>
  </inkml:definitions>
  <inkml:trace contextRef="#ctx0" brushRef="#br0">72 52 3223 0 0,'0'0'11432'0'0,"-5"-17"-10162"0"0,3 14-1249 0 0,0 1 0 0 0,0-1 0 0 0,0 1 0 0 0,0-1 0 0 0,-1 1 0 0 0,1 0 0 0 0,-1 0 0 0 0,-4-3 0 0 0,7 5 68 0 0,-4-2 773 0 0,3 2-849 0 0,1-1 1 0 0,-1 1-1 0 0,1 0 1 0 0,-1 0-1 0 0,0-1 0 0 0,1 1 1 0 0,-1 0-1 0 0,0 0 0 0 0,1 0 1 0 0,-1 0-1 0 0,0-1 1 0 0,1 1-1 0 0,-1 0 0 0 0,0 0 1 0 0,0 0-1 0 0,1 0 0 0 0,-1 1 1 0 0,-1-1-1 0 0,2 0 51 0 0,0 0-55 0 0,-1 0 33 0 0,1 1 28 0 0,-11-3 12 0 0,11 2-39 0 0,-1-1-22 0 0,0 1 22 0 0,-10-5-2763 0 0</inkml:trace>
</inkml:ink>
</file>

<file path=ppt/ink/ink9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6"/>
    </inkml:context>
    <inkml:brush xml:id="br0">
      <inkml:brushProperty name="width" value="0.025" units="cm"/>
      <inkml:brushProperty name="height" value="0.025" units="cm"/>
    </inkml:brush>
  </inkml:definitions>
  <inkml:trace contextRef="#ctx0" brushRef="#br0">77 234 1839 0 0,'0'0'11250'0'0,"1"-18"-9268"0"0,-1 11-1982 0 0,0 0 0 0 0,-1-1 0 0 0,-1 1 0 0 0,1 0 0 0 0,-1 0 0 0 0,-4-9 0 0 0,5 14 49 0 0,-1 0-1 0 0,1-1 0 0 0,-1 1 1 0 0,0 0-1 0 0,0-1 1 0 0,0 1-1 0 0,-1 0 0 0 0,1 0 1 0 0,-1 1-1 0 0,-4-4 1 0 0,4 3-46 0 0,1 1 0 0 0,-1-1 0 0 0,1 0 1 0 0,0 0-1 0 0,-4-4 0 0 0,3 2 54 0 0,0-1 0 0 0,1 1 0 0 0,0-1 0 0 0,0 0 0 0 0,-2-9 0 0 0,4 14 7 0 0,2-22 1083 0 0,-3 16-1164 0 0,-4-43-929 0 0,5 48 44 0 0</inkml:trace>
</inkml:ink>
</file>

<file path=ppt/ink/ink9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7"/>
    </inkml:context>
    <inkml:brush xml:id="br0">
      <inkml:brushProperty name="width" value="0.025" units="cm"/>
      <inkml:brushProperty name="height" value="0.025" units="cm"/>
    </inkml:brush>
  </inkml:definitions>
  <inkml:trace contextRef="#ctx0" brushRef="#br0">100 364 7343 0 0,'0'0'7835'0'0,"13"-13"-7798"0"0,-11 11-38 0 0,-1 0 0 0 0,1 0 0 0 0,-1 0 0 0 0,1 1 0 0 0,-1-1-1 0 0,0 0 1 0 0,0-1 0 0 0,0 1 0 0 0,0 0 0 0 0,0 0 0 0 0,-1 0-1 0 0,1 0 1 0 0,-1-1 0 0 0,0 1 0 0 0,0 0 0 0 0,1-1 0 0 0,-2 1 0 0 0,1 0-1 0 0,0 0 1 0 0,-1-5 0 0 0,-2-3 93 0 0,0 1 1 0 0,-1 0-1 0 0,-7-13 0 0 0,9 17 6 0 0,-1-2 15 0 0,-1-1 1 0 0,2 0 0 0 0,-1-1-1 0 0,1 1 1 0 0,-1-15-1 0 0,-1-3 1275 0 0,3 21-1404 0 0,1 1 17 0 0,0 1 0 0 0,-1 0 0 0 0,0 0 0 0 0,1 0 0 0 0,-1-1 0 0 0,-1 1 0 0 0,1 0 0 0 0,0 0 0 0 0,-1 0 0 0 0,0 1 0 0 0,0-1 0 0 0,0 0 0 0 0,0 0 0 0 0,0 1 0 0 0,-4-4 0 0 0,4 5-1 0 0,-1-1 0 0 0,0-1 0 0 0,0 1 0 0 0,0-1 0 0 0,0 1 0 0 0,0-1 0 0 0,0 0 0 0 0,-4-6 0 0 0,2 0 0 0 0,-4-9 432 0 0,8 10-148 0 0,0 2-157 0 0,-1 0 0 0 0,-4-12-1 0 0,3 10-2863 0 0</inkml:trace>
</inkml:ink>
</file>

<file path=ppt/ink/ink9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8"/>
    </inkml:context>
    <inkml:brush xml:id="br0">
      <inkml:brushProperty name="width" value="0.025" units="cm"/>
      <inkml:brushProperty name="height" value="0.025" units="cm"/>
    </inkml:brush>
  </inkml:definitions>
  <inkml:trace contextRef="#ctx0" brushRef="#br0">20 0 3223 0 0,'0'0'8974'0'0,"7"21"-6905"0"0,-6-16-2110 0 0,-1-1-18 0 0,0-1 0 0 0,1 0 0 0 0,-1 1 0 0 0,-1-1 0 0 0,0 6 0 0 0,-4 26 670 0 0,4-13-439 0 0,2-18-90 0 0,-1 1-1 0 0,0-1 1 0 0,-1 0-1 0 0,1 1 1 0 0,-3 6-1 0 0,1-4-125 0 0,0-1-1 0 0,-1 1 0 0 0,-3 5 1 0 0,2-6-883 0 0,3-4-112 0 0</inkml:trace>
</inkml:ink>
</file>

<file path=ppt/ink/ink9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7:55.639"/>
    </inkml:context>
    <inkml:brush xml:id="br0">
      <inkml:brushProperty name="width" value="0.025" units="cm"/>
      <inkml:brushProperty name="height" value="0.025" units="cm"/>
    </inkml:brush>
  </inkml:definitions>
  <inkml:trace contextRef="#ctx0" brushRef="#br0">108 255 1375 0 0,'0'0'6888'0'0,"3"-11"480"0"0,0 0-7276 0 0,-1-1-1 0 0,-1 1 1 0 0,0-1-1 0 0,-1 1 0 0 0,0-1 1 0 0,-3-13-1 0 0,2 21-77 0 0,0 0 1 0 0,0 0-1 0 0,0 0 0 0 0,-3-4 0 0 0,4 8 242 0 0,-9-14-47 0 0,7 11-173 0 0,-1 0-1 0 0,1 0 0 0 0,-1 0 1 0 0,0 1-1 0 0,0-1 0 0 0,0 1 1 0 0,-5-3-1 0 0,5 3-21 0 0,1 0-1 0 0,-1 0 1 0 0,1 1-1 0 0,-1-1 1 0 0,1 0 0 0 0,0-1-1 0 0,0 1 1 0 0,0 0-1 0 0,-2-4 1 0 0,-18-27 2031 0 0,20 29-2248 0 0,-1 0 0 0 0,1 0 0 0 0,-1 0 0 0 0,0 0 0 0 0,-6-5 0 0 0,8 8-299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3:01.713"/>
    </inkml:context>
    <inkml:brush xml:id="br0">
      <inkml:brushProperty name="width" value="0.025" units="cm"/>
      <inkml:brushProperty name="height" value="0.025" units="cm"/>
    </inkml:brush>
  </inkml:definitions>
  <inkml:trace contextRef="#ctx0" brushRef="#br0">1 0 3679 0 0,'0'0'16322'0'0,"0"26"-13788"0"0,2 11-2198 0 0,2 0 0 0 0,1 0 0 0 0,2-1 0 0 0,1 0 0 0 0,19 50 0 0 0,-21-66-342 0 0,-2-8-6 0 0,0 0 1 0 0,0 0-1 0 0,1 0 0 0 0,0 0 0 0 0,1-1 1 0 0,14 19-1 0 0,-7-10 49 0 0,2 4-22 0 0,-15-24-75 0 0,0 0 0 0 0,1 2 48 0 0,0-1 12 0 0,15 25 0 0 0,-11-16-1781 0 0</inkml:trace>
</inkml:ink>
</file>

<file path=ppt/ink/ink9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8:27.676"/>
    </inkml:context>
    <inkml:brush xml:id="br0">
      <inkml:brushProperty name="width" value="0.025" units="cm"/>
      <inkml:brushProperty name="height" value="0.025" units="cm"/>
    </inkml:brush>
  </inkml:definitions>
  <inkml:trace contextRef="#ctx0" brushRef="#br0">0 14 1375 0 0,'0'0'18724'0'0,"8"0"-18042"0"0,-8 1-650 0 0,2-1-11 0 0,-1 0 0 0 0,0 1 1 0 0,0-1-1 0 0,1 0 0 0 0,-1 0 1 0 0,0 1-1 0 0,0-1 0 0 0,1 0 0 0 0,-1 0 1 0 0,0-1-1 0 0,0 1 0 0 0,1 0 1 0 0,-1 0-1 0 0,0 0 0 0 0,0-1 1 0 0,1 1-1 0 0,-1-1 0 0 0,2 0 0 0 0,13-5 476 0 0,-15 6-454 0 0,0-1-22 0 0,0 1 32 0 0,0-1 11 0 0,-1 1 223 0 0,9-3-3563 0 0,-7 2 2033 0 0</inkml:trace>
</inkml:ink>
</file>

<file path=ppt/ink/ink9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8:28.528"/>
    </inkml:context>
    <inkml:brush xml:id="br0">
      <inkml:brushProperty name="width" value="0.025" units="cm"/>
      <inkml:brushProperty name="height" value="0.025" units="cm"/>
    </inkml:brush>
  </inkml:definitions>
  <inkml:trace contextRef="#ctx0" brushRef="#br0">1 28 5063 0 0,'0'0'15783'0'0,"0"0"-15963"0"0,31-14 255 0 0,-20 6 1298 0 0,-11 7-1320 0 0,1 1 0 0 0,0 0-29 0 0,-1-1 40 0 0,5-1-1045 0 0,-3 0-227 0 0</inkml:trace>
</inkml:ink>
</file>

<file path=ppt/ink/ink9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8:29.843"/>
    </inkml:context>
    <inkml:brush xml:id="br0">
      <inkml:brushProperty name="width" value="0.025" units="cm"/>
      <inkml:brushProperty name="height" value="0.025" units="cm"/>
    </inkml:brush>
  </inkml:definitions>
  <inkml:trace contextRef="#ctx0" brushRef="#br0">0 1 1375 0 0,'0'0'19774'0'0,"21"11"-19828"0"0,15-2 198 0 0,-36-9-69 0 0,4 0 221 0 0</inkml:trace>
</inkml:ink>
</file>

<file path=ppt/ink/ink9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6T14:48:30.575"/>
    </inkml:context>
    <inkml:brush xml:id="br0">
      <inkml:brushProperty name="width" value="0.025" units="cm"/>
      <inkml:brushProperty name="height" value="0.025" units="cm"/>
    </inkml:brush>
  </inkml:definitions>
  <inkml:trace contextRef="#ctx0" brushRef="#br0">1 1 1839 0 0,'0'0'20688'0'0,"15"7"-20616"0"0,22 9 1239 0 0,-36-16-1182 0 0,-1 0-76 0 0,1 1-30 0 0,0-1 37 0 0,0 1 0 0 0,1-1-37 0 0,0 1 19 0 0,-1 0-20 0 0,0-1 20 0 0,0 0-18 0 0,-1 0 40 0 0,2 1 126 0 0</inkml:trace>
</inkml:ink>
</file>

<file path=ppt/ink/ink9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4"/>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9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5"/>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9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6"/>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9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75"/>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9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76"/>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9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1"/>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04.097"/>
    </inkml:context>
    <inkml:brush xml:id="br0">
      <inkml:brushProperty name="width" value="0.025" units="cm"/>
      <inkml:brushProperty name="height" value="0.025" units="cm"/>
    </inkml:brush>
  </inkml:definitions>
  <inkml:trace contextRef="#ctx0" brushRef="#br0">76 651 1839 0 0,'4'9'19828'0'0,"-13"-28"-19056"0"0,-8-25-772 0 0,11 24 0 0 0,-18-33 0 0 0,20 46 0 0 0,1 2 0 0 0,0 0 0 0 0,0-1 0 0 0,1 1 0 0 0,0-1 0 0 0,0 0 0 0 0,-2-6 0 0 0,4 8 0 0 0,0 0 0 0 0,-1 0 0 0 0,1 0 0 0 0,1 0 0 0 0,-1-1 0 0 0,1 1 0 0 0,0 1 0 0 0,-1-1 0 0 0,2 0 0 0 0,2-7 0 0 0,2-3 0 0 0,14-21 0 0 0,3-4 0 0 0,-14 20 0 0 0,1 0 0 0 0,14-19 0 0 0,-12 20 17 0 0,1 0 1 0 0,1 1-1 0 0,1 0 0 0 0,0 1 1 0 0,1 1-1 0 0,1 0 0 0 0,21-13 1 0 0,-6 8 50 0 0,87-49 365 0 0,-109 64-388 0 0,-5 2 17 0 0,0 1 1 0 0,1-1 0 0 0,-1 1 0 0 0,1 0-1 0 0,0 1 1 0 0,0-1 0 0 0,-1 1 0 0 0,1 0-1 0 0,10 0 1 0 0,-12 1-48 0 0,2-1 45 0 0,0 1 1 0 0,0 0 0 0 0,1 0 0 0 0,-1 1 0 0 0,0 0-1 0 0,10 2 1 0 0,-9-1-20 0 0,0 0 0 0 0,-1 0 0 0 0,0 1 0 0 0,0-1 0 0 0,0 1 0 0 0,0 1 0 0 0,9 5 0 0 0,-1 2-16 0 0,56 47 409 0 0,-54-43-409 0 0,-3-5 20 0 0,-2 1 1 0 0,1 0-1 0 0,-1 1 0 0 0,-1 0 0 0 0,0 1 0 0 0,8 15 0 0 0,-13-20-40 0 0,2 5 38 0 0,0 0 0 0 0,-1 0 0 0 0,0 0 1 0 0,-1 1-1 0 0,4 19 0 0 0,-7-18-38 0 0,0 0-1 0 0,-2 17 1 0 0,0-17-5 0 0,1 0 0 0 0,3 23-1 0 0,-4-37-41 0 0,0 1 31 0 0,0-1 0 0 0,1 1-31 0 0,-1-1 4 0 0,0 0-94 0 0</inkml:trace>
</inkml:ink>
</file>

<file path=ppt/ink/ink9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2"/>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9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3"/>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9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78"/>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9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79"/>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9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0"/>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9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77"/>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9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7"/>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9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8"/>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ink/ink9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9"/>
    </inkml:context>
    <inkml:brush xml:id="br0">
      <inkml:brushProperty name="width" value="0.025" units="cm"/>
      <inkml:brushProperty name="height" value="0.025" units="cm"/>
      <inkml:brushProperty name="color" value="#FFD961"/>
    </inkml:brush>
  </inkml:definitions>
  <inkml:trace contextRef="#ctx0" brushRef="#br0">12 5 6647 0 0,'0'0'11983'0'0,"-11"-5"-8531"0"0,11 20-4535 0 0,3-11-2945 0 0</inkml:trace>
</inkml:ink>
</file>

<file path=ppt/ink/ink9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7"/>
    </inkml:context>
    <inkml:brush xml:id="br0">
      <inkml:brushProperty name="width" value="0.025" units="cm"/>
      <inkml:brushProperty name="height" value="0.025" units="cm"/>
      <inkml:brushProperty name="color" value="#B48900"/>
    </inkml:brush>
  </inkml:definitions>
  <inkml:trace contextRef="#ctx0" brushRef="#br0">4 1 8783 0 0,'0'0'9875'0'0,"0"7"-9042"0"0,0-5-821 0 0,0 0-1 0 0,-1 0 42 0 0,1-1 14 0 0,0 0 8 0 0,-1 7 491 0 0,0-6-425 0 0,1 1-1 0 0,-1 0 0 0 0,1-1 1 0 0,0 1-1 0 0,0-1 0 0 0,0 1 1 0 0,0 0-1 0 0,1-1 0 0 0,-1 1 1 0 0,1 0-1 0 0,0 2 0 0 0,0-4-140 0 0,-1 1 11 0 0,0-1 42 0 0,0 0 16 0 0,3 16 1094 0 0,-3-16-1088 0 0,0-1-17 0 0,0 1-35 0 0,0 0 25 0 0,1 0-36 0 0,-1 1-12 0 0,0 1 15 0 0,-1-4 20 0 0,3 8 32 0 0,5 9-56 0 0,6 12 373 0 0,-12-26-384 0 0,0-1 0 0 0,0 1 0 0 0,0-1 0 0 0,0 1 0 0 0,0-1 0 0 0,0 0-11 0 0,0 1-31 0 0,0-1 31 0 0,0 1 11 0 0,0-1-12 0 0,-1-1-36 0 0,1 1 47 0 0,-1 0 43 0 0,1 0-31 0 0,0 0 0 0 0,-1-1 31 0 0,1 1-20 0 0,-1-1 31 0 0,1 1 11 0 0,0 0-11 0 0,0 0-42 0 0,0 1-11 0 0,0-1 0 0 0,0 0 0 0 0,0 1 0 0 0,0-1 0 0 0,0 1 0 0 0,0-1 0 0 0,0 0 0 0 0,1 1 0 0 0,-1-1 0 0 0,0 1 0 0 0,0-1 0 0 0,0 0 0 0 0,0 1 0 0 0,0-1 0 0 0,0 1 0 0 0,0-1 0 0 0,1 1 0 0 0,-1-1 0 0 0,0 0 0 0 0,0 1 0 0 0,0-1 0 0 0,0 1 0 0 0,0-1 0 0 0,0 0 12 0 0,-1-1 47 0 0,0 1-5 0 0,1 0-31 0 0,-1-1 25 0 0,1 1-36 0 0,0 1-12 0 0,0-1 0 0 0,1 1 0 0 0,-1-1 0 0 0,0 1 0 0 0,0-1 0 0 0,0 0 11 0 0,0 1 19 0 0,-1-2-67 0 0,1 1 25 0 0,1 1 12 0 0,-1-1 0 0 0,1 1 0 0 0,-1-1 0 0 0,0 0 0 0 0,1 1 0 0 0,-1-1 0 0 0,1 1 0 0 0,-1-1 0 0 0,1 0 0 0 0,0 0 0 0 0,-1 0 0 0 0,1 1 0 0 0,-1-1 11 0 0,19 12-150 0 0,-19-12 139 0 0,1 0 0 0 0,0 0 0 0 0,0-1 0 0 0,0 1 0 0 0,-1 0 0 0 0,1-1 0 0 0,0 1 0 0 0,0 0 0 0 0,0-1 0 0 0,0 1 0 0 0,-1 0 0 0 0,2 0 0 0 0,-1-1 0 0 0,-1 0-11 0 0,1 1-31 0 0,11 2 31 0 0,-8-2-14 0 0,0 0-1 0 0,0 0 0 0 0,0-1 1 0 0,1 0-1 0 0,5 0 0 0 0,-1-2-6781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10:41:06.499"/>
    </inkml:context>
    <inkml:brush xml:id="br0">
      <inkml:brushProperty name="width" value="0.025" units="cm"/>
      <inkml:brushProperty name="height" value="0.025" units="cm"/>
    </inkml:brush>
  </inkml:definitions>
  <inkml:trace contextRef="#ctx0" brushRef="#br0">26 439 4607 0 0,'0'0'18944'0'0,"-7"-20"-17251"0"0,4 13-1694 0 0,0-1 0 0 0,0 1 0 0 0,0-1 0 0 0,1 0-1 0 0,1 0 1 0 0,-1 0 0 0 0,1 0 0 0 0,1 0-1 0 0,-1 0 1 0 0,1-1 0 0 0,2-7 0 0 0,-1 3-4 0 0,2 0 1 0 0,-1 0 0 0 0,2 1-1 0 0,0 0 1 0 0,0 0-1 0 0,8-15 1 0 0,-3 13-6 0 0,0 0-1 0 0,0 0 0 0 0,17-17 1 0 0,10-15-12 0 0,-28 34-370 0 0,1 0 1 0 0,0 1-1 0 0,0 0 0 0 0,1 0 0 0 0,0 1 0 0 0,17-12 0 0 0,-19 16-7689 0 0</inkml:trace>
</inkml:ink>
</file>

<file path=ppt/ink/ink9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88"/>
    </inkml:context>
    <inkml:brush xml:id="br0">
      <inkml:brushProperty name="width" value="0.025" units="cm"/>
      <inkml:brushProperty name="height" value="0.025" units="cm"/>
      <inkml:brushProperty name="color" value="#B48900"/>
    </inkml:brush>
  </inkml:definitions>
  <inkml:trace contextRef="#ctx0" brushRef="#br0">0 108 1375 0 0,'0'0'10976'0'0,"3"4"-9924"0"0,1 10-400 0 0,-3-13-418 0 0,4 12 1754 0 0,-5-13-2048 0 0,7 24 1786 0 0,-3-15-1595 0 0,-4-9 66 0 0,5 9 235 0 0,-3-7-432 0 0,-1-1 0 0 0,0 1-10 0 0,-1-2-33 0 0,1 1 32 0 0,1 1 11 0 0,-1-1 0 0 0,0 1 0 0 0,35 47 2295 0 0,-36-50-2240 0 0,-4-1-56 0 0,-1-2-31 0 0,0 0 0 0 0,0-1 1 0 0,0 0-1 0 0,1 1 0 0 0,-1-1 1 0 0,1-1-1 0 0,0 1 0 0 0,1-1 1 0 0,-1 1-1 0 0,-2-8 0 0 0,6 12 43 0 0,-1 1 44 0 0,1 0 3 0 0,0-1-46 0 0,-14-33-504 0 0,14 34 594 0 0,-3-17-280 0 0,3 15 178 0 0,-1 1 0 0 0,1-1 0 0 0,0 0-10 0 0,-1-19-161 0 0,2 7 160 0 0,-1 13 11 0 0,-1-10 0 0 0,1 0 0 0 0,0-1 0 0 0,3-11 0 0 0,-3 21 0 0 0,0 0 0 0 0,1-11-64 0 0,2 7 37 0 0,-2 13-33 0 0,-1 13-43 0 0,0-19 101 0 0,1 29 2 0 0,-1-29 0 0 0,1 8-23 0 0,0 0-1 0 0,1 0 1 0 0,-1 0 0 0 0,2 0 0 0 0,-1 0-1 0 0,1-1 1 0 0,1 1 0 0 0,0-1 0 0 0,0 0-1 0 0,5 8 1 0 0,-8-14 23 0 0,0-1 0 0 0,20 29 128 0 0,-18-27-108 0 0,2 3 27 0 0,0-1 1 0 0,0 1-1 0 0,-1 0 0 0 0,5 7 0 0 0,-7-10-12 0 0,5 6 366 0 0,17 10-109 0 0,-22-18-281 0 0,0 0 32 0 0,-1 0-33 0 0,1 0 1 0 0,0 0 32 0 0,-1-1-33 0 0,1 1-10 0 0,0 0 0 0 0,-1 0 0 0 0,1 0 0 0 0,1 0 6 0 0,-4-1 10 0 0,-1 1-2 0 0,4-1 0 0 0,19 7 0 0 0,24 2 114 0 0,-45-9-128 0 0,0 0 0 0 0,0 0 0 0 0,0 0 0 0 0,0 0 0 0 0,0 0 0 0 0,0 0 0 0 0,0 0 0 0 0,0 0 0 0 0,0 0 0 0 0,0 0 0 0 0,0 0 0 0 0,0 1 0 0 0,0-1 0 0 0,0 0-1 0 0,0 0 1 0 0,0 0 0 0 0,0 0 0 0 0,1 0 0 0 0,17 2 65 0 0,-16-2-65 0 0,0 0 0 0 0,0 0 0 0 0,0 0 0 0 0,0-1 0 0 0,-1 1 11 0 0,0 0 32 0 0,1 0 1471 0 0,-3 1-1518 0 0,-1-1 0 0 0,1 0-1 0 0,0 0 1 0 0,-1 1 0 0 0,1-1-1 0 0,0 0 1 0 0,-1 0 0 0 0,1 0-1 0 0,-1 0 1 0 0,1 0 0 0 0,0-1 0 0 0,-2 1-1 0 0,2 0 5 0 0,-14-1 128 0 0,6 0-165 0 0,-21 0-150 0 0,31 1 107 0 0,0 2 63 0 0,3-1 20 0 0,3 0-5 0 0,10 2 2 0 0,-16-2-12 0 0,5 1-19 0 0,24-2-118 0 0,-27 0 139 0 0,0 0-46 0 0,13-4 58 0 0,-14 3-2 0 0,-1 0 0 0 0,1 0-10 0 0,0 0-45 0 0,0 0-4 0 0,0 0 47 0 0,0 0 12 0 0,0 1 0 0 0,0-1 0 0 0,0 0 0 0 0,0 0 0 0 0,0 0 0 0 0,0 0 2427 0 0,-3 1-2369 0 0,-4 5 5 0 0,-11 3 298 0 0,12-5-258 0 0,1-1 67 0 0,-24 1-80 0 0,25-3-90 0 0,0 0 0 0 0,-14 0 208 0 0,3-1-144 0 0,45 6-2000 0 0,-30-5 1936 0 0,0 0 0 0 0,0 0 0 0 0,1 1 1 0 0,9-5-13 0 0,-11 4-41 0 0,-2 0-59 0 0,20-8 32 0 0,-17 7 80 0 0,0-1-7 0 0,-3 1-9 0 0,21-7-25 0 0,-18 7 41 0 0,-1 0 0 0 0,1 0 0 0 0,-1 0 0 0 0,8-4-26 0 0,11-3-23 0 0,-30 15 1049 0 0,5-2-540 0 0,-1 0 0 0 0,0-1-1 0 0,0 0 1 0 0,-7 4 0 0 0,11-7-460 0 0,1-1 0 0 0,-1 1 0 0 0,0-1 0 0 0,1 1 0 0 0,-1 0 0 0 0,1-1 0 0 0,-1 1-12 0 0,2-1-47 0 0,8-1-2070 0 0,-6 1 2129 0 0,34-14-64 0 0,-34 13 64 0 0,0 1 0 0 0,0-1 0 0 0,0 2 0 0 0,13-7 0 0 0,-14 5 0 0 0,23-15-192 0 0,-22 15 192 0 0,-1 0 0 0 0,1-1 0 0 0,-1 1 0 0 0,1 0 0 0 0,-1 0 0 0 0,0 0 0 0 0,1 0 0 0 0,5-4-61 0 0,-1 1 0 0 0,1-1 0 0 0,-1 0 0 0 0,6-8-1 0 0,-10 11-1 0 0,0-1-1 0 0,0 0 0 0 0,0 1 0 0 0,-1-1 0 0 0,1 0 0 0 0,1-6 0 0 0,0 2-223 0 0</inkml:trace>
</inkml:ink>
</file>

<file path=ppt/ink/ink9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4"/>
    </inkml:context>
    <inkml:brush xml:id="br0">
      <inkml:brushProperty name="width" value="0.025" units="cm"/>
      <inkml:brushProperty name="height" value="0.025" units="cm"/>
      <inkml:brushProperty name="color" value="#B48900"/>
    </inkml:brush>
  </inkml:definitions>
  <inkml:trace contextRef="#ctx0" brushRef="#br0">1 39 3999 0 0,'0'0'7155'0'0,"0"0"-7086"0"0,1 0 1 0 0,39-15 2471 0 0,-28 10-2264 0 0,-8 4-306 0 0,0-1-1 0 0,0 0 0 0 0,0 0 1 0 0,0 0-1 0 0,-1 0 0 0 0,5-4 0 0 0,-6 5-698 0 0</inkml:trace>
</inkml:ink>
</file>

<file path=ppt/ink/ink9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5"/>
    </inkml:context>
    <inkml:brush xml:id="br0">
      <inkml:brushProperty name="width" value="0.025" units="cm"/>
      <inkml:brushProperty name="height" value="0.025" units="cm"/>
      <inkml:brushProperty name="color" value="#B48900"/>
    </inkml:brush>
  </inkml:definitions>
  <inkml:trace contextRef="#ctx0" brushRef="#br0">0 156 4255 0 0,'0'0'464'0'0,"17"-11"4968"0"0,0 6-3272 0 0,-17 5-1748 0 0,12-3 246 0 0,1-2-69 0 0,-13 5-536 0 0,0 0 1 0 0,1-1-33 0 0,0 1 22 0 0,0 0-33 0 0,1-1-10 0 0,-1 0 0 0 0,1 1 11 0 0,-2 0 32 0 0,2-1-33 0 0,0 1-10 0 0,-1 0-14 0 0,0-1-45 0 0,1 0 122 0 0,17-11 541 0 0,-8 0 194 0 0,-10 11-798 0 0,12-10 3619 0 0,-13 10-3640 0 0,3-1-1849 0 0,-2 0 1870 0 0,0 1 0 0 0,1 0 0 0 0,17-18 268 0 0,-12 10-152 0 0,-1-1 0 0 0,5-11 1 0 0,-3 3-5066 0 0,-5 13-639 0 0</inkml:trace>
</inkml:ink>
</file>

<file path=ppt/ink/ink9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6"/>
    </inkml:context>
    <inkml:brush xml:id="br0">
      <inkml:brushProperty name="width" value="0.025" units="cm"/>
      <inkml:brushProperty name="height" value="0.025" units="cm"/>
      <inkml:brushProperty name="color" value="#B48900"/>
    </inkml:brush>
  </inkml:definitions>
  <inkml:trace contextRef="#ctx0" brushRef="#br0">1 144 5207 0 0,'0'0'116'0'0,"0"-6"2915"0"0,12-3-3008 0 0,-10 8 403 0 0,0-1-1 0 0,0 0 1 0 0,1 1 0 0 0,-1-1-1 0 0,-1 0 1 0 0,1 0-1 0 0,3-4 626 0 0,7-15 249 0 0,-9 15-1110 0 0,-1 0 0 0 0,1 0 0 0 0,-1 0-1 0 0,0 0 1 0 0,0 0 0 0 0,-1 0-1 0 0,2-10 1 0 0,0-9-3928 0 0,-3 23 3069 0 0,1-2-3990 0 0</inkml:trace>
</inkml:ink>
</file>

<file path=ppt/ink/ink9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1"/>
    </inkml:context>
    <inkml:brush xml:id="br0">
      <inkml:brushProperty name="width" value="0.025" units="cm"/>
      <inkml:brushProperty name="height" value="0.025" units="cm"/>
      <inkml:brushProperty name="color" value="#B48900"/>
    </inkml:brush>
  </inkml:definitions>
  <inkml:trace contextRef="#ctx0" brushRef="#br0">0 62 1839 0 0,'0'0'1519'0'0,"8"-21"4346"0"0,-7 18-6113 0 0,0-1 1 0 0,1 1-1 0 0,-1 0 0 0 0,1-1 0 0 0,0 1 0 0 0,0 0 0 0 0,0 0 0 0 0,1 0 0 0 0,-1 1 1 0 0,5-5-1 0 0,-5 5-2546 0 0</inkml:trace>
</inkml:ink>
</file>

<file path=ppt/ink/ink9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2"/>
    </inkml:context>
    <inkml:brush xml:id="br0">
      <inkml:brushProperty name="width" value="0.025" units="cm"/>
      <inkml:brushProperty name="height" value="0.025" units="cm"/>
      <inkml:brushProperty name="color" value="#B48900"/>
    </inkml:brush>
  </inkml:definitions>
  <inkml:trace contextRef="#ctx0" brushRef="#br0">0 148 1375 0 0,'1'-6'6874'0'0,"1"-8"-4849"0"0,-2 6-1416 0 0,1 1-1 0 0,0 0 1 0 0,1 0 0 0 0,0 0-1 0 0,0 0 1 0 0,0 0 0 0 0,5-8-1 0 0,3-4-1984 0 0,15-20 0 0 0,-25 39 1351 0 0,3-5-1662 0 0</inkml:trace>
</inkml:ink>
</file>

<file path=ppt/ink/ink9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3"/>
    </inkml:context>
    <inkml:brush xml:id="br0">
      <inkml:brushProperty name="width" value="0.025" units="cm"/>
      <inkml:brushProperty name="height" value="0.025" units="cm"/>
      <inkml:brushProperty name="color" value="#B48900"/>
    </inkml:brush>
  </inkml:definitions>
  <inkml:trace contextRef="#ctx0" brushRef="#br0">0 118 1375 0 0,'0'0'15226'0'0,"4"-21"-13857"0"0,-2 6-1289 0 0,0 1 1 0 0,6-20 0 0 0,0 8-3871 0 0,-5 19 2487 0 0</inkml:trace>
</inkml:ink>
</file>

<file path=ppt/ink/ink9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1:04.690"/>
    </inkml:context>
    <inkml:brush xml:id="br0">
      <inkml:brushProperty name="width" value="0.025" units="cm"/>
      <inkml:brushProperty name="height" value="0.025" units="cm"/>
    </inkml:brush>
  </inkml:definitions>
  <inkml:trace contextRef="#ctx0" brushRef="#br0">110 41 1375 0 0,'-3'-2'23772'0'0,"2"2"-23763"0"0,1 2 55 0 0,0 5-13 0 0,-1 0 0 0 0,0 0 0 0 0,-1 0-1 0 0,1 0 1 0 0,-2 0 0 0 0,1 0 0 0 0,-1-1-1 0 0,1 1 1 0 0,-9 11 0 0 0,-2 8 316 0 0,11-21-302 0 0,-1 0 0 0 0,0 0 0 0 0,0 0 0 0 0,-1 0 0 0 0,-7 8 0 0 0,7-8 134 0 0,-1 1 0 0 0,1-1 0 0 0,-5 9-1 0 0,9-13-123 0 0,0-1 1 0 0,-4 5-92 0 0,3-4 72 0 0,1-1-3 0 0,-1 0-55 0 0,1 1-65 0 0,23 0-1193 0 0,-22-1 1345 0 0,-1 0 10 0 0,44-3-31 0 0,-35 3-64 0 0,17-2 0 0 0,-10-1-85 0 0,2 0 145 0 0,-17 3-146 0 0,19-2 213 0 0,-18 2 57 0 0,3 1 0 0 0,-5 2-171 0 0,0-1 0 0 0,0 0 0 0 0,0 0 0 0 0,0 0 0 0 0,0 0 0 0 0,-1 0 0 0 0,1 0-1 0 0,-1 0 1 0 0,1 0 0 0 0,-1 0 0 0 0,0 0 0 0 0,0 0 0 0 0,-2 3 0 0 0,-4 15 62 0 0,-1 0-75 0 0,0 6 0 0 0,8-24 0 0 0,-1 0 0 0 0,1 0 0 0 0,-1 2-8 0 0,0 0 0 0 0,1 0 0 0 0,-1 1 0 0 0,1-1 0 0 0,0 0 0 0 0,0 0 0 0 0,1 8 0 0 0,0-10 8 0 0,-1-1 0 0 0,0 1 0 0 0,0 0 0 0 0,0-1-11 0 0,0 0-31 0 0,0 12 31 0 0,0-12 0 0 0,0 0-31 0 0,1 0 31 0 0,-1 1 0 0 0,0 2-37 0 0,3 11-120 0 0,-3-15 114 0 0,0 1-5 0 0,1-1 36 0 0,-1 1-19 0 0,1 0 19 0 0,-1 0-25 0 0,1 0 23 0 0,-1-1-39 0 0,0 0-120 0 0,1 1 162 0 0,-1 0-31 0 0,2-17-651 0 0,-3 9 702 0 0,2-6 39 0 0,0 5-8 0 0,4-18 35 0 0,-2 12-194 0 0,-2 8 131 0 0,0 0-1 0 0,0 1 0 0 0,1-1 1 0 0,3-8-1 0 0,7-12 0 0 0,23-38 11 0 0,-34 64 31 0 0,-1-1-20 0 0,0 1 20 0 0,1-2-31 0 0,0 1 1533 0 0,-27-3-400 0 0,-12 8-179 0 0,38-4-898 0 0,-15 2 142 0 0,14-2-139 0 0,-13 3 123 0 0,-20 3-193 0 0,32-5 0 0 0,0-1 0 0 0,-4 1-170 0 0,-20 3-2081 0 0,28-6 2138 0 0,1 0-1 0 0,0 0 1 0 0,-1 0 0 0 0,0-1 0 0 0,4-4 0 0 0,-5 6 85 0 0,3-3-48 0 0,-1-1-1 0 0,0 1 1 0 0,0-1 0 0 0,0 0-1 0 0,-1 0 1 0 0,1 0 0 0 0,1-6-1 0 0,-4 10 35 0 0,0 0 31 0 0,9-28 11 0 0,-6 13-6 0 0,1-5-23 0 0,2-28 0 0 0,-6 47 40 0 0,-2-11 106 0 0,2 13-119 0 0,-2-14 15 0 0,2 14 29 0 0,0 0-25 0 0,-1 0 0 0 0,1-1 0 0 0,0 1-1 0 0,0 0 1 0 0,0 0 0 0 0,0 0 0 0 0,0 0-1 0 0,0 0 1 0 0,0 0 0 0 0,0 0-1 0 0,-1-1 1 0 0,1 1 0 0 0,0 0 0 0 0,0 0-1 0 0,0 0 1 0 0,0 0 0 0 0,0 0-1 0 0,-1 0 1 0 0,1 0 0 0 0,0 0 0 0 0,0 0-1 0 0,0 0 1 0 0,0 0 0 0 0,0 0 0 0 0,-1 0-1 0 0,1 0 1 0 0,0 0 0 0 0,0 0-1 0 0,0 0 1 0 0,0 0 0 0 0,-1 0 0 0 0,1 0-1 0 0,0 0 1 0 0,0 0 0 0 0,0 0 0 0 0,0 0-1 0 0,0 0 1 0 0,-1 0 0 0 0,1 0-1 0 0,0 0 1 0 0,0 0 0 0 0,0 1 0 0 0,0-1-1 0 0,0 0 1 0 0,0 0 0 0 0,0 0-1 0 0,-1 0 1 0 0,1 0 0 0 0,0 0 0 0 0,0 1-1 0 0,0-1 1 0 0,0 0 0 0 0,0 0 0 0 0,0 0-1 0 0,0 0 1 0 0,0 0 0 0 0,0 1-1 0 0,-4 12-751 0 0,4-12 735 0 0,0 16 0 0 0,0-15 0 0 0,0 0 0 0 0,-4 18 0 0 0,3-14 108 0 0,0 1-1 0 0,-1-1 0 0 0,0 0 1 0 0,0 0-1 0 0,-1 0 1 0 0,1-1-1 0 0,-1 1 1 0 0,-1 0-1 0 0,-6 7 1 0 0,-9 23-44 0 0,0-6 42 0 0,13-21-84 0 0,6-8 7 0 0,2-2-2786 0 0,0 0 2749 0 0,-1 0-1 0 0,0 1 1 0 0,0-1-1 0 0,0 0 1 0 0,0 0-1 0 0,0 0 1 0 0,0 0 0 0 0,0 0-1 0 0,0 0 1 0 0,-1 0-1 0 0,3-2 1 0 0,7-13-77 0 0,-10 16 84 0 0,1-2 1 0 0,4-6-42 0 0,0 0 0 0 0,0 0 0 0 0,-1-1 0 0 0,-1 0 0 0 0,0 0 0 0 0,0 0 0 0 0,4-18 0 0 0,-6 23 30 0 0,0-2-17 0 0,0 0-1 0 0,0 1 0 0 0,-1-1 1 0 0,0-10-1 0 0,0 15-34 0 0,1 0 48 0 0,-1-1 16 0 0,0 0 0 0 0,0 1-11 0 0,0 0-31 0 0,1 0 42 0 0,-1 1 25 0 0,0 0-154 0 0,0-1 107 0 0,1 0-20 0 0,-1 0 19 0 0,0 0-25 0 0,0 0 25 0 0,1 1-19 0 0,-1-1 42 0 0,0 0 42 0 0,1-1-2 0 0,0-7-1101 0 0,0 9 981 0 0,0 3 146 0 0,0 1 0 0 0,1 0-1 0 0,-1-1 1 0 0,-1 1 0 0 0,1 0-1 0 0,0 0 1 0 0,-1 0 0 0 0,0 0-1 0 0,0-1 1 0 0,0 1 0 0 0,0 0-1 0 0,-1 0 1 0 0,1 0 0 0 0,-1-1-1 0 0,0 1 1 0 0,0 0 0 0 0,-1 0-1 0 0,-2 6 1 0 0,-1 1 312 0 0,-2 6 43 0 0,0 0 1 0 0,-13 18 0 0 0,17-30-326 0 0,0-1 0 0 0,0 1 0 0 0,0-1 0 0 0,-8 7 0 0 0,11-11 101 0 0,1-10-497 0 0,1 0 0 0 0,0 1 0 0 0,0-1-1 0 0,1 1 1 0 0,0-1 0 0 0,5-8 0 0 0,17-37-668 0 0,-25 54 957 0 0,1-1 11 0 0,0 0 0 0 0,-1 1 0 0 0,7-25-64 0 0,-6 24 64 0 0,-1 0 0 0 0,0 0 0 0 0,0 1 0 0 0,0-1 11 0 0,0 2 42 0 0,0 0 0 0 0,0-1-31 0 0,0 1 71 0 0,-2 2-192 0 0,0 1 113 0 0,1 0-1 0 0,0 0 0 0 0,-1 0 1 0 0,1 0-1 0 0,-1 6 0 0 0,-2 4 177 0 0,0 0 137 0 0,2-7-258 0 0,0 0 0 0 0,0 0 0 0 0,-4 9-1 0 0,-18 32 999 0 0,23-45-1067 0 0,-1 2 14 0 0,-1 3 238 0 0,-10 10-70 0 0,-9 18-43 0 0,21-34-109 0 0,5-1-1135 0 0,-1 1 1057 0 0,1-1 0 0 0,-1 0 0 0 0,1 0 0 0 0,5-1 0 0 0,-5 1 48 0 0,19-3 0 0 0,9-2-128 0 0,13 2 128 0 0,-44 3-2 0 0,11 0 15 0 0,-12-1 43 0 0,14 0-198 0 0,-6 1 140 0 0,-12 9 71 0 0,-2-1-158 0 0,5-6 55 0 0,-1 0 0 0 0,1 0 0 0 0,-1 0 0 0 0,1 0 0 0 0,0 0-1 0 0,0 1 1 0 0,0-1 0 0 0,0 0 0 0 0,1 1 0 0 0,-2 4 0 0 0,2-5 34 0 0,-7 50-16 0 0,7-47-60 0 0,-1 0 0 0 0,1 0 0 0 0,0 0 0 0 0,1 9 0 0 0,1 15-192 0 0,4 4-180 0 0,-5-31 435 0 0,0-1-51 0 0,-1-1-6 0 0,1-1-1623 0 0,6-18 1821 0 0,12-52 128 0 0,-19 63 18 0 0,1 3 175 0 0,12-19-212 0 0,-13 22-237 0 0,1 1 0 0 0,0 0 0 0 0,12-20 64 0 0,-5 10-64 0 0,10-18 0 0 0,-17 27 0 0 0,0 1 11 0 0,17-27 53 0 0,-17 27 53 0 0,-2 1-39 0 0,1 0-1 0 0,-1-1 1 0 0,1 1 0 0 0,-1 0-1 0 0,1-1 1 0 0,-1 1 0 0 0,1 0-1 0 0,-1 0 1 0 0,1 0 0 0 0,-1 0-1 0 0,0-1 1 0 0,1 1-1 0 0,-1 0 1 0 0,1 0 0 0 0,-1 0-1 0 0,1 0 1 0 0,-1 0 0 0 0,1 0-1 0 0,-1 0 1 0 0,0 0-1 0 0,0 1 1 0 0,-16 0 1598 0 0,11 0-1601 0 0,6-1-22 0 0,-22 1 1355 0 0,-24 0-536 0 0,44-1-872 0 0,0-1 0 0 0,0 1 0 0 0,0 0 0 0 0,1-1 0 0 0,-1 0 0 0 0,0 1-11 0 0,0-1-31 0 0,1 1 31 0 0,-1 0 11 0 0,1-1 0 0 0,-1 0 0 0 0,0 1 0 0 0,0-1 0 0 0,1 1 0 0 0,-1-1 0 0 0,0 1 0 0 0,1-1 0 0 0,-1 1 0 0 0,1-1-11 0 0,0 1-31 0 0,0 0 31 0 0,0-1 11 0 0,-1 0 0 0 0,1 1-11 0 0,1-1-31 0 0,-1 1 20 0 0,1-1-31 0 0</inkml:trace>
</inkml:ink>
</file>

<file path=ppt/ink/ink9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89"/>
    </inkml:context>
    <inkml:brush xml:id="br0">
      <inkml:brushProperty name="width" value="0.025" units="cm"/>
      <inkml:brushProperty name="height" value="0.025" units="cm"/>
      <inkml:brushProperty name="color" value="#FFD961"/>
    </inkml:brush>
  </inkml:definitions>
  <inkml:trace contextRef="#ctx0" brushRef="#br0">49 39 2303 0 0,'0'0'11195'0'0,"-1"-5"-4410"0"0,0 9-6899 0 0,1-1 0 0 0,0 0 1 0 0,0 0-1 0 0,0 1 0 0 0,0-1 0 0 0,1 0 0 0 0,-1 0 0 0 0,2 4 0 0 0,-2-5 33 0 0,1-1-1 0 0,-1 0 0 0 0,1 1 1 0 0,-1-1-1 0 0,1 0 0 0 0,-1 1 1 0 0,1-1-1 0 0,-1 0 1 0 0,1 0-1 0 0,0 0 0 0 0,0 0 1 0 0,0 0-1 0 0,0 0 0 0 0,0 0 1 0 0,0 0-1 0 0,0 0 0 0 0,0 0 1 0 0,0 0-1 0 0,0-1 0 0 0,0 1 1 0 0,1 0-1 0 0,-1-1 0 0 0,0 1 1 0 0,0-1-1 0 0,1 1 0 0 0,-1-1 1 0 0,0 0-1 0 0,1 1 0 0 0,1-1 1 0 0,-3 0 75 0 0,0-1 0 0 0,0 1 0 0 0,1 0 0 0 0,-1 0 1 0 0,0-1-1 0 0,0 1 0 0 0,0 0 0 0 0,1-1 0 0 0,-1 1 0 0 0,0 0 1 0 0,0-1-1 0 0,0 1 0 0 0,0 0 0 0 0,0-1 0 0 0,0 1 1 0 0,0 0-1 0 0,0-1 0 0 0,0 1 0 0 0,0 0 0 0 0,0-1 0 0 0,0 1 1 0 0,0 0-1 0 0,0-1 0 0 0,0 1 0 0 0,0 0 0 0 0,0-1 1 0 0,0 1-1 0 0,-1-1 0 0 0,-1-9 383 0 0,-1 4 248 0 0,2 3-469 0 0,0 0 0 0 0,-1-1 1 0 0,0 1-1 0 0,0 0 0 0 0,1 1 1 0 0,-2-1-1 0 0,1 0 0 0 0,-3-3 1 0 0,4 6 49 0 0,-7 1 4357 0 0,8-1-4569 0 0,0 0 0 0 0,-1 0 0 0 0,1 1 0 0 0,0-1 0 0 0,-1 0 0 0 0,1 0 0 0 0,0 1 0 0 0,0-1 0 0 0,-1 0 0 0 0,1 0 0 0 0,0 1 0 0 0,0-1 0 0 0,-1 0 0 0 0,1 1 0 0 0,0-1 0 0 0,0 0 0 0 0,0 1 0 0 0,0-1 0 0 0,0 0 0 0 0,-1 1 0 0 0,1-1 0 0 0,0 0 0 0 0,0 1 0 0 0,0-1 0 0 0,0 0 0 0 0,0 1 0 0 0,0-1 0 0 0,0 1 0 0 0,0-1 0 0 0,0 0 0 0 0,1 1 0 0 0,-1-1 0 0 0,0 1 0 0 0,0 1-128 0 0,0 1 0 0 0,0-1 0 0 0,1 0 0 0 0,-1 1 0 0 0,1-1 0 0 0,0 0 0 0 0,-1 0 0 0 0,1 1 0 0 0,0-1 0 0 0,0 0 0 0 0,1 0 0 0 0,-1 0 1 0 0,0 0-1 0 0,1 0 0 0 0,-1 0 0 0 0,1 0 0 0 0,-1-1 0 0 0,1 1 0 0 0,0 0 0 0 0,0-1 0 0 0,0 0 0 0 0,0 1 0 0 0,3 0 0 0 0,-5-1 68 0 0,2-2-1456 0 0,-1 1 1521 0 0,-1 0 0 0 0,1-1 0 0 0,-1 1 0 0 0,0 0 0 0 0,1-1-1 0 0,-1 1 1 0 0,0 0 0 0 0,1-1 0 0 0,-1 1 0 0 0,0-1 0 0 0,0 1 0 0 0,1 0-1 0 0,-1-1 1 0 0,0 1 0 0 0,0-1 0 0 0,0 1 0 0 0,1-1 0 0 0,-1 1 0 0 0,0-1 0 0 0,0 1-1 0 0,0-1 1 0 0,0 1 0 0 0,0-1 0 0 0,0 1 0 0 0,0-1 0 0 0,0 1 0 0 0,0-1-1 0 0,0 0 1 0 0,0 1 0 0 0,-1 0 0 0 0,1-1 0 0 0,0 0 0 0 0,-5-16 194 0 0,2 10-431 0 0,3 5 414 0 0,0 1 0 0 0,-1-1 0 0 0,1 1 0 0 0,-1-1 0 0 0,1 1 0 0 0,-1-1 0 0 0,0 1 0 0 0,0-1 0 0 0,1 1 0 0 0,-1 0 0 0 0,0-1-1 0 0,0 1 1 0 0,0 0 0 0 0,0 0 0 0 0,-1 0 0 0 0,1 0 0 0 0,0 0 0 0 0,0 0 0 0 0,-1 0 0 0 0,1 0 0 0 0,-1 0 0 0 0,1 1 0 0 0,0-1 0 0 0,-1 0 0 0 0,1 1-1 0 0,-1-1 1 0 0,0 1 0 0 0,1 0 0 0 0,-3-1 0 0 0,3 1-24 0 0,-12 0 512 0 0,12 0-376 0 0,1 17-1304 0 0,1-14 826 0 0,1-1-1 0 0,-1 1 1 0 0,1 0 0 0 0,0-1-1 0 0,0 1 1 0 0,0-1 0 0 0,0 0-1 0 0,0 0 1 0 0,5 4 0 0 0,9 8-461 0 0,-16-14 597 0 0,13 6-360 0 0,-12-5 344 0 0,-1-1-30 0 0,0 0 84 0 0,0 0 0 0 0,0 0 0 0 0,0 0 0 0 0,0 0 0 0 0,0 0 0 0 0,0 0 0 0 0,1 0 0 0 0,-1 0 0 0 0,0 0 0 0 0,0 0 0 0 0,0 0-1 0 0,0 0 1 0 0,0 0 0 0 0,0 0 0 0 0,0 0 0 0 0,0 0 0 0 0,1 0 0 0 0,-1 0 0 0 0,0 0 0 0 0,0 0 0 0 0,0 0 0 0 0,0 0 0 0 0,0 0 0 0 0,0 0 0 0 0,0 0 0 0 0,0-1 0 0 0,1 1 0 0 0,-1 0 0 0 0,0 0 0 0 0,0 0-1 0 0,0 0 1 0 0,0 0 0 0 0,0 0 0 0 0,0 0 0 0 0,0 0 0 0 0,0 0 0 0 0,0 0 0 0 0,0-1 0 0 0,0 1 0 0 0,0 0 0 0 0,0 0 0 0 0,0 0 0 0 0,0 0 0 0 0,0 0 0 0 0,0 0 0 0 0,0 0 0 0 0,0 0 0 0 0,0-1-1 0 0,0 1 1 0 0,0 0 0 0 0,0 0 0 0 0,0 0 0 0 0,0 0 0 0 0,0 0 0 0 0,3-10 297 0 0,-2 8-244 0 0,-1-1 2 0 0,0 0 1 0 0,-1 0-1 0 0,1 1 0 0 0,-1-1 1 0 0,0 0-1 0 0,0 1 0 0 0,0-1 1 0 0,0 1-1 0 0,-1-1 0 0 0,-2-3 1 0 0,0-2 220 0 0,4 7-190 0 0,-22-17 1471 0 0,22 18-1392 0 0,-17-6 811 0 0,15 6-930 0 0,1-1 69 0 0,0 1 0 0 0,0 0 1 0 0,0 0-1 0 0,0-1 0 0 0,0 1 0 0 0,-1 0 0 0 0,1 0 1 0 0,0 0-1 0 0,0 0 0 0 0,0 1 0 0 0,0-1 0 0 0,0 0 1 0 0,0 0-1 0 0,0 1 0 0 0,0-1 0 0 0,0 0 0 0 0,0 1 1 0 0,-2 1-1 0 0,3-2-166 0 0,-1 1-305 0 0,1 0 304 0 0,0 1 0 0 0,0-1 0 0 0,0 0 0 0 0,1 0 0 0 0,-1 1 0 0 0,0-1 0 0 0,0 0 0 0 0,1 0 0 0 0,-1 0 1 0 0,0 1-1 0 0,1-1 0 0 0,0 0 0 0 0,-1 0 0 0 0,1 0 0 0 0,0 0 0 0 0,-1 0 0 0 0,1 0 0 0 0,0 0 0 0 0,0 0 0 0 0,2 1 0 0 0,14 18-333 0 0,-7-7 250 0 0,-9-11 139 0 0,1-1-1 0 0,-1 1 0 0 0,0-1 0 0 0,1 1 0 0 0,-1-1 1 0 0,1 0-1 0 0,0 0 0 0 0,-1 1 0 0 0,1-1 0 0 0,0 0 0 0 0,0-1 1 0 0,3 2-1 0 0,-5-2 4 0 0,1 0 1 0 0,0 0-1 0 0,-1 0 0 0 0,1 0 1 0 0,0-1-1 0 0,-1 1 0 0 0,1 0 1 0 0,-1 0-1 0 0,1-1 0 0 0,-1 1 1 0 0,1 0-1 0 0,-1-1 0 0 0,1 1 1 0 0,-1-1-1 0 0,1 1 1 0 0,-1-1-1 0 0,1 1 0 0 0,-1-1 1 0 0,0 1-1 0 0,1-1 0 0 0,-1 1 1 0 0,0-1-1 0 0,1 1 0 0 0,-1-1 1 0 0,0 0-1 0 0,1 0 0 0 0,1-11-208 0 0,-2 8 249 0 0,0 2-14 0 0,0 1 0 0 0,0-1 0 0 0,0 1 0 0 0,0-1 0 0 0,0 1-1 0 0,-1-1 1 0 0,1 1 0 0 0,0-1 0 0 0,-1 1 0 0 0,0-1 0 0 0,1 1 0 0 0,-1 0 0 0 0,0-1 0 0 0,0 1 0 0 0,1 0 0 0 0,-1 0 0 0 0,0-1 0 0 0,0 1 0 0 0,-2-2 0 0 0,1 2 56 0 0,-6-6 519 0 0,-15-10 696 0 0,23 17-1236 0 0,-19-7 932 0 0,19 7-730 0 0,-9-2 718 0 0,7 2-951 0 0,2 0 20 0 0,-1 0-20 0 0,0 0 31 0 0,-4 2 16 0 0,5-2-419 0 0</inkml:trace>
</inkml:ink>
</file>

<file path=ppt/ink/ink9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06-29T09:02:00.290"/>
    </inkml:context>
    <inkml:brush xml:id="br0">
      <inkml:brushProperty name="width" value="0.025" units="cm"/>
      <inkml:brushProperty name="height" value="0.025" units="cm"/>
      <inkml:brushProperty name="color" value="#FFD961"/>
    </inkml:brush>
  </inkml:definitions>
  <inkml:trace contextRef="#ctx0" brushRef="#br0">20 1 4431 0 0,'0'0'15888'0'0,"-15"-1"-12371"0"0,14 2-3522 0 0,-3 6-704 0 0,5-5 647 0 0,-1 0 0 0 0,1 0-1 0 0,-1 0 1 0 0,1 0 0 0 0,0 0 0 0 0,-1 0 0 0 0,1 0 0 0 0,0 0 0 0 0,2 3-1 0 0,-3-5 30 0 0,1 0 0 0 0,-1 1 0 0 0,0-1 0 0 0,0 0 0 0 0,0 1-1 0 0,0-1 1 0 0,1 0 0 0 0,-1 1 0 0 0,0-1 0 0 0,0 0 0 0 0,1 0-1 0 0,-1 1 1 0 0,0-1 0 0 0,1 0 0 0 0,-1 0 0 0 0,0 0 0 0 0,0 1-1 0 0,1-1 1 0 0,-1 0 0 0 0,0 0 0 0 0,1 0 0 0 0,-1 0 0 0 0,1 0-1 0 0,-1 0 1 0 0,0 0 0 0 0,1 1 0 0 0,-1-1 0 0 0,0 0 0 0 0,1 0-1 0 0,-1-1 1 0 0,0 1 0 0 0,1 0 0 0 0,-1 0 0 0 0,1 0 0 0 0,-1 0-1 0 0,0 0 1 0 0,1 0 0 0 0,-1 0 0 0 0,0 0 0 0 0,1-1 0 0 0,-1 1-1 0 0,0 0 1 0 0,0 0 0 0 0,1 0 0 0 0,-1-1 0 0 0,0 1 0 0 0,0 0-1 0 0,1-1 1 0 0,-1 1 0 0 0,0 0 0 0 0,0 0 0 0 0,1-1 0 0 0,-1 1-1 0 0,0 0 1 0 0,0-1 0 0 0,0 1 0 0 0,1-1-20 0 0,-1 0 87 0 0,0 1 1 0 0,1-1 0 0 0,-1 0 0 0 0,0 0 0 0 0,0 0 0 0 0,1 1 0 0 0,-1-1 0 0 0,0 0-1 0 0,0 0 1 0 0,0 0 0 0 0,0 1 0 0 0,0-1 0 0 0,0 0 0 0 0,0 0 0 0 0,0 0 0 0 0,0 0-1 0 0,-1-1 1 0 0,-4-1 1298 0 0,5 3-1315 0 0,-1-1 110 0 0,-2 5 423 0 0,8 12-870 0 0,-4-14 319 0 0,0 0 0 0 0,0 0 0 0 0,0 0 0 0 0,1 0 0 0 0,-1 0 0 0 0,1 1-4 0 0,1 8 132 0 0,-2-2 137 0 0,-1 0-1 0 0,0 0 0 0 0,-1 0 1 0 0,0 0-1 0 0,-3 11 1 0 0,4-20-128 0 0,0 1-84 0 0,0 0-31 0 0,0 0 31 0 0,-1 0 11 0 0,1-1 105 0 0,-8-44-1786 0 0,3 3 1617 0 0,2 29 75 0 0,3 12-21 0 0,0 0 5 0 0,-1-2-47 0 0,1 0 537 0 0</inkml:trace>
</inkml:ink>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folie">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de-DE"/>
              <a:t>Mastertitelformat bearbeiten</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Master-Untertitelformat bearbeiten</a:t>
            </a:r>
            <a:endParaRPr lang="en-US" dirty="0"/>
          </a:p>
        </p:txBody>
      </p:sp>
      <p:sp>
        <p:nvSpPr>
          <p:cNvPr id="4" name="Date Placeholder 3"/>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5" name="Footer Placeholder 4"/>
          <p:cNvSpPr>
            <a:spLocks noGrp="1"/>
          </p:cNvSpPr>
          <p:nvPr>
            <p:ph type="ftr" sz="quarter" idx="11"/>
          </p:nvPr>
        </p:nvSpPr>
        <p:spPr/>
        <p:txBody>
          <a:bodyPr/>
          <a:lstStyle/>
          <a:p>
            <a:endParaRPr lang="de-DE" dirty="0"/>
          </a:p>
        </p:txBody>
      </p:sp>
      <p:sp>
        <p:nvSpPr>
          <p:cNvPr id="6" name="Slide Number Placeholder 5"/>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13121093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Vertical Text Placeholder 2"/>
          <p:cNvSpPr>
            <a:spLocks noGrp="1"/>
          </p:cNvSpPr>
          <p:nvPr>
            <p:ph type="body" orient="vert" idx="1"/>
          </p:nvPr>
        </p:nvSpPr>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5" name="Footer Placeholder 4"/>
          <p:cNvSpPr>
            <a:spLocks noGrp="1"/>
          </p:cNvSpPr>
          <p:nvPr>
            <p:ph type="ftr" sz="quarter" idx="11"/>
          </p:nvPr>
        </p:nvSpPr>
        <p:spPr/>
        <p:txBody>
          <a:bodyPr/>
          <a:lstStyle/>
          <a:p>
            <a:endParaRPr lang="de-DE" dirty="0"/>
          </a:p>
        </p:txBody>
      </p:sp>
      <p:sp>
        <p:nvSpPr>
          <p:cNvPr id="6" name="Slide Number Placeholder 5"/>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31958444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de-DE"/>
              <a:t>Mastertitelformat bearbeiten</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5" name="Footer Placeholder 4"/>
          <p:cNvSpPr>
            <a:spLocks noGrp="1"/>
          </p:cNvSpPr>
          <p:nvPr>
            <p:ph type="ftr" sz="quarter" idx="11"/>
          </p:nvPr>
        </p:nvSpPr>
        <p:spPr/>
        <p:txBody>
          <a:bodyPr/>
          <a:lstStyle/>
          <a:p>
            <a:endParaRPr lang="de-DE" dirty="0"/>
          </a:p>
        </p:txBody>
      </p:sp>
      <p:sp>
        <p:nvSpPr>
          <p:cNvPr id="6" name="Slide Number Placeholder 5"/>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35912220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5" name="Footer Placeholder 4"/>
          <p:cNvSpPr>
            <a:spLocks noGrp="1"/>
          </p:cNvSpPr>
          <p:nvPr>
            <p:ph type="ftr" sz="quarter" idx="11"/>
          </p:nvPr>
        </p:nvSpPr>
        <p:spPr/>
        <p:txBody>
          <a:bodyPr/>
          <a:lstStyle/>
          <a:p>
            <a:endParaRPr lang="de-DE" dirty="0"/>
          </a:p>
        </p:txBody>
      </p:sp>
      <p:sp>
        <p:nvSpPr>
          <p:cNvPr id="6" name="Slide Number Placeholder 5"/>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15673060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10;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75879" y="1709740"/>
            <a:ext cx="8543925" cy="2852737"/>
          </a:xfrm>
        </p:spPr>
        <p:txBody>
          <a:bodyPr anchor="b"/>
          <a:lstStyle>
            <a:lvl1pPr>
              <a:defRPr sz="6000"/>
            </a:lvl1pPr>
          </a:lstStyle>
          <a:p>
            <a:r>
              <a:rPr lang="de-DE"/>
              <a:t>Mastertitelformat bearbeiten</a:t>
            </a:r>
            <a:endParaRPr lang="en-US" dirty="0"/>
          </a:p>
        </p:txBody>
      </p:sp>
      <p:sp>
        <p:nvSpPr>
          <p:cNvPr id="3" name="Text Placeholder 2"/>
          <p:cNvSpPr>
            <a:spLocks noGrp="1"/>
          </p:cNvSpPr>
          <p:nvPr>
            <p:ph type="body" idx="1"/>
          </p:nvPr>
        </p:nvSpPr>
        <p:spPr>
          <a:xfrm>
            <a:off x="675879" y="458946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e-DE"/>
              <a:t>Mastertextformat bearbeiten</a:t>
            </a:r>
          </a:p>
        </p:txBody>
      </p:sp>
      <p:sp>
        <p:nvSpPr>
          <p:cNvPr id="4" name="Date Placeholder 3"/>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5" name="Footer Placeholder 4"/>
          <p:cNvSpPr>
            <a:spLocks noGrp="1"/>
          </p:cNvSpPr>
          <p:nvPr>
            <p:ph type="ftr" sz="quarter" idx="11"/>
          </p:nvPr>
        </p:nvSpPr>
        <p:spPr/>
        <p:txBody>
          <a:bodyPr/>
          <a:lstStyle/>
          <a:p>
            <a:endParaRPr lang="de-DE" dirty="0"/>
          </a:p>
        </p:txBody>
      </p:sp>
      <p:sp>
        <p:nvSpPr>
          <p:cNvPr id="6" name="Slide Number Placeholder 5"/>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37798781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Date Placeholder 4"/>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6" name="Footer Placeholder 5"/>
          <p:cNvSpPr>
            <a:spLocks noGrp="1"/>
          </p:cNvSpPr>
          <p:nvPr>
            <p:ph type="ftr" sz="quarter" idx="11"/>
          </p:nvPr>
        </p:nvSpPr>
        <p:spPr/>
        <p:txBody>
          <a:bodyPr/>
          <a:lstStyle/>
          <a:p>
            <a:endParaRPr lang="de-DE" dirty="0"/>
          </a:p>
        </p:txBody>
      </p:sp>
      <p:sp>
        <p:nvSpPr>
          <p:cNvPr id="7" name="Slide Number Placeholder 6"/>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28535055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7"/>
            <a:ext cx="8543925" cy="1325563"/>
          </a:xfrm>
        </p:spPr>
        <p:txBody>
          <a:bodyPr/>
          <a:lstStyle/>
          <a:p>
            <a:r>
              <a:rPr lang="de-DE"/>
              <a:t>Mastertitelformat bearbeiten</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4" name="Content Placeholder 3"/>
          <p:cNvSpPr>
            <a:spLocks noGrp="1"/>
          </p:cNvSpPr>
          <p:nvPr>
            <p:ph sz="half" idx="2"/>
          </p:nvPr>
        </p:nvSpPr>
        <p:spPr>
          <a:xfrm>
            <a:off x="682329" y="2505075"/>
            <a:ext cx="4190702"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a:t>Mastertextformat bearbeiten</a:t>
            </a:r>
          </a:p>
        </p:txBody>
      </p:sp>
      <p:sp>
        <p:nvSpPr>
          <p:cNvPr id="6" name="Content Placeholder 5"/>
          <p:cNvSpPr>
            <a:spLocks noGrp="1"/>
          </p:cNvSpPr>
          <p:nvPr>
            <p:ph sz="quarter" idx="4"/>
          </p:nvPr>
        </p:nvSpPr>
        <p:spPr>
          <a:xfrm>
            <a:off x="5014913" y="2505075"/>
            <a:ext cx="4211340" cy="3684588"/>
          </a:xfrm>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7" name="Date Placeholder 6"/>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8" name="Footer Placeholder 7"/>
          <p:cNvSpPr>
            <a:spLocks noGrp="1"/>
          </p:cNvSpPr>
          <p:nvPr>
            <p:ph type="ftr" sz="quarter" idx="11"/>
          </p:nvPr>
        </p:nvSpPr>
        <p:spPr/>
        <p:txBody>
          <a:bodyPr/>
          <a:lstStyle/>
          <a:p>
            <a:endParaRPr lang="de-DE" dirty="0"/>
          </a:p>
        </p:txBody>
      </p:sp>
      <p:sp>
        <p:nvSpPr>
          <p:cNvPr id="9" name="Slide Number Placeholder 8"/>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31577302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a:t>Mastertitelformat bearbeiten</a:t>
            </a:r>
            <a:endParaRPr lang="en-US" dirty="0"/>
          </a:p>
        </p:txBody>
      </p:sp>
      <p:sp>
        <p:nvSpPr>
          <p:cNvPr id="3" name="Date Placeholder 2"/>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4" name="Footer Placeholder 3"/>
          <p:cNvSpPr>
            <a:spLocks noGrp="1"/>
          </p:cNvSpPr>
          <p:nvPr>
            <p:ph type="ftr" sz="quarter" idx="11"/>
          </p:nvPr>
        </p:nvSpPr>
        <p:spPr/>
        <p:txBody>
          <a:bodyPr/>
          <a:lstStyle/>
          <a:p>
            <a:endParaRPr lang="de-DE" dirty="0"/>
          </a:p>
        </p:txBody>
      </p:sp>
      <p:sp>
        <p:nvSpPr>
          <p:cNvPr id="5" name="Slide Number Placeholder 4"/>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86501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3" name="Footer Placeholder 2"/>
          <p:cNvSpPr>
            <a:spLocks noGrp="1"/>
          </p:cNvSpPr>
          <p:nvPr>
            <p:ph type="ftr" sz="quarter" idx="11"/>
          </p:nvPr>
        </p:nvSpPr>
        <p:spPr/>
        <p:txBody>
          <a:bodyPr/>
          <a:lstStyle/>
          <a:p>
            <a:endParaRPr lang="de-DE" dirty="0"/>
          </a:p>
        </p:txBody>
      </p:sp>
      <p:sp>
        <p:nvSpPr>
          <p:cNvPr id="4" name="Slide Number Placeholder 3"/>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3790100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de-DE"/>
              <a:t>Mastertitelformat bearbeiten</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6" name="Footer Placeholder 5"/>
          <p:cNvSpPr>
            <a:spLocks noGrp="1"/>
          </p:cNvSpPr>
          <p:nvPr>
            <p:ph type="ftr" sz="quarter" idx="11"/>
          </p:nvPr>
        </p:nvSpPr>
        <p:spPr/>
        <p:txBody>
          <a:bodyPr/>
          <a:lstStyle/>
          <a:p>
            <a:endParaRPr lang="de-DE" dirty="0"/>
          </a:p>
        </p:txBody>
      </p:sp>
      <p:sp>
        <p:nvSpPr>
          <p:cNvPr id="7" name="Slide Number Placeholder 6"/>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10521448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de-DE"/>
              <a:t>Mastertitelformat bearbeiten</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e-DE" dirty="0"/>
              <a:t>Bild durch Klicken auf Symbol hinzufügen</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e-DE"/>
              <a:t>Mastertextformat bearbeiten</a:t>
            </a:r>
          </a:p>
        </p:txBody>
      </p:sp>
      <p:sp>
        <p:nvSpPr>
          <p:cNvPr id="5" name="Date Placeholder 4"/>
          <p:cNvSpPr>
            <a:spLocks noGrp="1"/>
          </p:cNvSpPr>
          <p:nvPr>
            <p:ph type="dt" sz="half" idx="10"/>
          </p:nvPr>
        </p:nvSpPr>
        <p:spPr/>
        <p:txBody>
          <a:bodyPr/>
          <a:lstStyle/>
          <a:p>
            <a:fld id="{8EE72DF6-6F4F-49B3-878E-07646852B143}" type="datetimeFigureOut">
              <a:rPr lang="de-DE" smtClean="0"/>
              <a:t>06.03.2023</a:t>
            </a:fld>
            <a:endParaRPr lang="de-DE" dirty="0"/>
          </a:p>
        </p:txBody>
      </p:sp>
      <p:sp>
        <p:nvSpPr>
          <p:cNvPr id="6" name="Footer Placeholder 5"/>
          <p:cNvSpPr>
            <a:spLocks noGrp="1"/>
          </p:cNvSpPr>
          <p:nvPr>
            <p:ph type="ftr" sz="quarter" idx="11"/>
          </p:nvPr>
        </p:nvSpPr>
        <p:spPr/>
        <p:txBody>
          <a:bodyPr/>
          <a:lstStyle/>
          <a:p>
            <a:endParaRPr lang="de-DE" dirty="0"/>
          </a:p>
        </p:txBody>
      </p:sp>
      <p:sp>
        <p:nvSpPr>
          <p:cNvPr id="7" name="Slide Number Placeholder 6"/>
          <p:cNvSpPr>
            <a:spLocks noGrp="1"/>
          </p:cNvSpPr>
          <p:nvPr>
            <p:ph type="sldNum" sz="quarter" idx="12"/>
          </p:nvPr>
        </p:nvSpPr>
        <p:spPr/>
        <p:txBody>
          <a:bodyPr/>
          <a:lstStyle/>
          <a:p>
            <a:fld id="{53DBEB2B-5B6B-4FBA-8044-8A0D397BE96A}" type="slidenum">
              <a:rPr lang="de-DE" smtClean="0"/>
              <a:t>‹Nr.›</a:t>
            </a:fld>
            <a:endParaRPr lang="de-DE" dirty="0"/>
          </a:p>
        </p:txBody>
      </p:sp>
    </p:spTree>
    <p:extLst>
      <p:ext uri="{BB962C8B-B14F-4D97-AF65-F5344CB8AC3E}">
        <p14:creationId xmlns:p14="http://schemas.microsoft.com/office/powerpoint/2010/main" val="28310020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7"/>
            <a:ext cx="8543925" cy="1325563"/>
          </a:xfrm>
          <a:prstGeom prst="rect">
            <a:avLst/>
          </a:prstGeom>
        </p:spPr>
        <p:txBody>
          <a:bodyPr vert="horz" lIns="91440" tIns="45720" rIns="91440" bIns="45720" rtlCol="0" anchor="ctr">
            <a:normAutofit/>
          </a:bodyPr>
          <a:lstStyle/>
          <a:p>
            <a:r>
              <a:rPr lang="de-DE"/>
              <a:t>Mastertitelformat bearbeiten</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US" dirty="0"/>
          </a:p>
        </p:txBody>
      </p:sp>
      <p:sp>
        <p:nvSpPr>
          <p:cNvPr id="4" name="Date Placeholder 3"/>
          <p:cNvSpPr>
            <a:spLocks noGrp="1"/>
          </p:cNvSpPr>
          <p:nvPr>
            <p:ph type="dt" sz="half" idx="2"/>
          </p:nvPr>
        </p:nvSpPr>
        <p:spPr>
          <a:xfrm>
            <a:off x="681038" y="635635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EE72DF6-6F4F-49B3-878E-07646852B143}" type="datetimeFigureOut">
              <a:rPr lang="de-DE" smtClean="0"/>
              <a:t>06.03.2023</a:t>
            </a:fld>
            <a:endParaRPr lang="de-DE" dirty="0"/>
          </a:p>
        </p:txBody>
      </p:sp>
      <p:sp>
        <p:nvSpPr>
          <p:cNvPr id="5" name="Footer Placeholder 4"/>
          <p:cNvSpPr>
            <a:spLocks noGrp="1"/>
          </p:cNvSpPr>
          <p:nvPr>
            <p:ph type="ftr" sz="quarter" idx="3"/>
          </p:nvPr>
        </p:nvSpPr>
        <p:spPr>
          <a:xfrm>
            <a:off x="3281363" y="635635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e-DE" dirty="0"/>
          </a:p>
        </p:txBody>
      </p:sp>
      <p:sp>
        <p:nvSpPr>
          <p:cNvPr id="6" name="Slide Number Placeholder 5"/>
          <p:cNvSpPr>
            <a:spLocks noGrp="1"/>
          </p:cNvSpPr>
          <p:nvPr>
            <p:ph type="sldNum" sz="quarter" idx="4"/>
          </p:nvPr>
        </p:nvSpPr>
        <p:spPr>
          <a:xfrm>
            <a:off x="6996113" y="635635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3DBEB2B-5B6B-4FBA-8044-8A0D397BE96A}" type="slidenum">
              <a:rPr lang="de-DE" smtClean="0"/>
              <a:t>‹Nr.›</a:t>
            </a:fld>
            <a:endParaRPr lang="de-DE" dirty="0"/>
          </a:p>
        </p:txBody>
      </p:sp>
    </p:spTree>
    <p:extLst>
      <p:ext uri="{BB962C8B-B14F-4D97-AF65-F5344CB8AC3E}">
        <p14:creationId xmlns:p14="http://schemas.microsoft.com/office/powerpoint/2010/main" val="218904561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7" Type="http://schemas.openxmlformats.org/officeDocument/2006/relationships/customXml" Target="../ink/ink61.xml"/><Relationship Id="rId21" Type="http://schemas.openxmlformats.org/officeDocument/2006/relationships/image" Target="../media/image10.png"/><Relationship Id="rId42" Type="http://schemas.openxmlformats.org/officeDocument/2006/relationships/image" Target="../media/image16.png"/><Relationship Id="rId63" Type="http://schemas.openxmlformats.org/officeDocument/2006/relationships/customXml" Target="../ink/ink35.xml"/><Relationship Id="rId84" Type="http://schemas.openxmlformats.org/officeDocument/2006/relationships/image" Target="../media/image38.png"/><Relationship Id="rId138" Type="http://schemas.openxmlformats.org/officeDocument/2006/relationships/image" Target="../media/image65.png"/><Relationship Id="rId159" Type="http://schemas.openxmlformats.org/officeDocument/2006/relationships/customXml" Target="../ink/ink82.xml"/><Relationship Id="rId170" Type="http://schemas.openxmlformats.org/officeDocument/2006/relationships/image" Target="../media/image81.png"/><Relationship Id="rId191" Type="http://schemas.openxmlformats.org/officeDocument/2006/relationships/customXml" Target="../ink/ink98.xml"/><Relationship Id="rId205" Type="http://schemas.openxmlformats.org/officeDocument/2006/relationships/customXml" Target="../ink/ink105.xml"/><Relationship Id="rId226" Type="http://schemas.openxmlformats.org/officeDocument/2006/relationships/image" Target="../media/image109.png"/><Relationship Id="rId247" Type="http://schemas.openxmlformats.org/officeDocument/2006/relationships/customXml" Target="../ink/ink126.xml"/><Relationship Id="rId107" Type="http://schemas.openxmlformats.org/officeDocument/2006/relationships/customXml" Target="../ink/ink56.xml"/><Relationship Id="rId11" Type="http://schemas.openxmlformats.org/officeDocument/2006/relationships/image" Target="../media/image5.png"/><Relationship Id="rId32" Type="http://schemas.openxmlformats.org/officeDocument/2006/relationships/customXml" Target="../ink/ink17.xml"/><Relationship Id="rId53" Type="http://schemas.openxmlformats.org/officeDocument/2006/relationships/customXml" Target="../ink/ink30.xml"/><Relationship Id="rId74" Type="http://schemas.openxmlformats.org/officeDocument/2006/relationships/image" Target="../media/image33.png"/><Relationship Id="rId128" Type="http://schemas.openxmlformats.org/officeDocument/2006/relationships/image" Target="../media/image60.png"/><Relationship Id="rId149" Type="http://schemas.openxmlformats.org/officeDocument/2006/relationships/customXml" Target="../ink/ink77.xml"/><Relationship Id="rId5" Type="http://schemas.openxmlformats.org/officeDocument/2006/relationships/image" Target="../media/image2.png"/><Relationship Id="rId95" Type="http://schemas.openxmlformats.org/officeDocument/2006/relationships/customXml" Target="../ink/ink50.xml"/><Relationship Id="rId160" Type="http://schemas.openxmlformats.org/officeDocument/2006/relationships/image" Target="../media/image76.png"/><Relationship Id="rId181" Type="http://schemas.openxmlformats.org/officeDocument/2006/relationships/customXml" Target="../ink/ink93.xml"/><Relationship Id="rId216" Type="http://schemas.openxmlformats.org/officeDocument/2006/relationships/image" Target="../media/image104.png"/><Relationship Id="rId237" Type="http://schemas.openxmlformats.org/officeDocument/2006/relationships/customXml" Target="../ink/ink121.xml"/><Relationship Id="rId22" Type="http://schemas.openxmlformats.org/officeDocument/2006/relationships/customXml" Target="../ink/ink10.xml"/><Relationship Id="rId43" Type="http://schemas.openxmlformats.org/officeDocument/2006/relationships/customXml" Target="../ink/ink25.xml"/><Relationship Id="rId64" Type="http://schemas.openxmlformats.org/officeDocument/2006/relationships/image" Target="../media/image27.png"/><Relationship Id="rId118" Type="http://schemas.openxmlformats.org/officeDocument/2006/relationships/image" Target="../media/image55.png"/><Relationship Id="rId139" Type="http://schemas.openxmlformats.org/officeDocument/2006/relationships/customXml" Target="../ink/ink72.xml"/><Relationship Id="rId85" Type="http://schemas.openxmlformats.org/officeDocument/2006/relationships/customXml" Target="../ink/ink45.xml"/><Relationship Id="rId150" Type="http://schemas.openxmlformats.org/officeDocument/2006/relationships/image" Target="../media/image71.png"/><Relationship Id="rId171" Type="http://schemas.openxmlformats.org/officeDocument/2006/relationships/customXml" Target="../ink/ink88.xml"/><Relationship Id="rId192" Type="http://schemas.openxmlformats.org/officeDocument/2006/relationships/image" Target="../media/image92.png"/><Relationship Id="rId206" Type="http://schemas.openxmlformats.org/officeDocument/2006/relationships/image" Target="../media/image99.png"/><Relationship Id="rId227" Type="http://schemas.openxmlformats.org/officeDocument/2006/relationships/customXml" Target="../ink/ink116.xml"/><Relationship Id="rId248" Type="http://schemas.openxmlformats.org/officeDocument/2006/relationships/image" Target="../media/image120.png"/><Relationship Id="rId12" Type="http://schemas.openxmlformats.org/officeDocument/2006/relationships/customXml" Target="../ink/ink5.xml"/><Relationship Id="rId33" Type="http://schemas.openxmlformats.org/officeDocument/2006/relationships/customXml" Target="../ink/ink18.xml"/><Relationship Id="rId108" Type="http://schemas.openxmlformats.org/officeDocument/2006/relationships/image" Target="../media/image50.png"/><Relationship Id="rId129" Type="http://schemas.openxmlformats.org/officeDocument/2006/relationships/customXml" Target="../ink/ink67.xml"/><Relationship Id="rId54" Type="http://schemas.openxmlformats.org/officeDocument/2006/relationships/image" Target="../media/image22.png"/><Relationship Id="rId75" Type="http://schemas.openxmlformats.org/officeDocument/2006/relationships/customXml" Target="../ink/ink40.xml"/><Relationship Id="rId96" Type="http://schemas.openxmlformats.org/officeDocument/2006/relationships/image" Target="../media/image44.png"/><Relationship Id="rId140" Type="http://schemas.openxmlformats.org/officeDocument/2006/relationships/image" Target="../media/image66.png"/><Relationship Id="rId161" Type="http://schemas.openxmlformats.org/officeDocument/2006/relationships/customXml" Target="../ink/ink83.xml"/><Relationship Id="rId182" Type="http://schemas.openxmlformats.org/officeDocument/2006/relationships/image" Target="../media/image87.png"/><Relationship Id="rId217" Type="http://schemas.openxmlformats.org/officeDocument/2006/relationships/customXml" Target="../ink/ink111.xml"/><Relationship Id="rId6" Type="http://schemas.openxmlformats.org/officeDocument/2006/relationships/customXml" Target="../ink/ink2.xml"/><Relationship Id="rId238" Type="http://schemas.openxmlformats.org/officeDocument/2006/relationships/image" Target="../media/image115.png"/><Relationship Id="rId23" Type="http://schemas.openxmlformats.org/officeDocument/2006/relationships/image" Target="../media/image11.png"/><Relationship Id="rId119" Type="http://schemas.openxmlformats.org/officeDocument/2006/relationships/customXml" Target="../ink/ink62.xml"/><Relationship Id="rId44" Type="http://schemas.openxmlformats.org/officeDocument/2006/relationships/image" Target="../media/image17.png"/><Relationship Id="rId65" Type="http://schemas.openxmlformats.org/officeDocument/2006/relationships/customXml" Target="../ink/ink36.xml"/><Relationship Id="rId86" Type="http://schemas.openxmlformats.org/officeDocument/2006/relationships/image" Target="../media/image39.png"/><Relationship Id="rId130" Type="http://schemas.openxmlformats.org/officeDocument/2006/relationships/image" Target="../media/image61.png"/><Relationship Id="rId151" Type="http://schemas.openxmlformats.org/officeDocument/2006/relationships/customXml" Target="../ink/ink78.xml"/><Relationship Id="rId172" Type="http://schemas.openxmlformats.org/officeDocument/2006/relationships/image" Target="../media/image82.png"/><Relationship Id="rId193" Type="http://schemas.openxmlformats.org/officeDocument/2006/relationships/customXml" Target="../ink/ink99.xml"/><Relationship Id="rId207" Type="http://schemas.openxmlformats.org/officeDocument/2006/relationships/customXml" Target="../ink/ink106.xml"/><Relationship Id="rId228" Type="http://schemas.openxmlformats.org/officeDocument/2006/relationships/image" Target="../media/image110.png"/><Relationship Id="rId249" Type="http://schemas.openxmlformats.org/officeDocument/2006/relationships/customXml" Target="../ink/ink127.xml"/><Relationship Id="rId13" Type="http://schemas.openxmlformats.org/officeDocument/2006/relationships/image" Target="../media/image6.png"/><Relationship Id="rId109" Type="http://schemas.openxmlformats.org/officeDocument/2006/relationships/customXml" Target="../ink/ink57.xml"/><Relationship Id="rId34" Type="http://schemas.openxmlformats.org/officeDocument/2006/relationships/customXml" Target="../ink/ink19.xml"/><Relationship Id="rId55" Type="http://schemas.openxmlformats.org/officeDocument/2006/relationships/customXml" Target="../ink/ink31.xml"/><Relationship Id="rId76" Type="http://schemas.openxmlformats.org/officeDocument/2006/relationships/image" Target="../media/image34.png"/><Relationship Id="rId97" Type="http://schemas.openxmlformats.org/officeDocument/2006/relationships/customXml" Target="../ink/ink51.xml"/><Relationship Id="rId120" Type="http://schemas.openxmlformats.org/officeDocument/2006/relationships/image" Target="../media/image56.png"/><Relationship Id="rId141" Type="http://schemas.openxmlformats.org/officeDocument/2006/relationships/customXml" Target="../ink/ink73.xml"/><Relationship Id="rId7" Type="http://schemas.openxmlformats.org/officeDocument/2006/relationships/image" Target="../media/image3.png"/><Relationship Id="rId162" Type="http://schemas.openxmlformats.org/officeDocument/2006/relationships/image" Target="../media/image77.png"/><Relationship Id="rId183" Type="http://schemas.openxmlformats.org/officeDocument/2006/relationships/customXml" Target="../ink/ink94.xml"/><Relationship Id="rId218" Type="http://schemas.openxmlformats.org/officeDocument/2006/relationships/image" Target="../media/image105.png"/><Relationship Id="rId239" Type="http://schemas.openxmlformats.org/officeDocument/2006/relationships/customXml" Target="../ink/ink122.xml"/><Relationship Id="rId250" Type="http://schemas.openxmlformats.org/officeDocument/2006/relationships/image" Target="../media/image121.png"/><Relationship Id="rId24" Type="http://schemas.openxmlformats.org/officeDocument/2006/relationships/customXml" Target="../ink/ink11.xml"/><Relationship Id="rId45" Type="http://schemas.openxmlformats.org/officeDocument/2006/relationships/customXml" Target="../ink/ink26.xml"/><Relationship Id="rId66" Type="http://schemas.openxmlformats.org/officeDocument/2006/relationships/image" Target="../media/image28.png"/><Relationship Id="rId87" Type="http://schemas.openxmlformats.org/officeDocument/2006/relationships/customXml" Target="../ink/ink46.xml"/><Relationship Id="rId110" Type="http://schemas.openxmlformats.org/officeDocument/2006/relationships/image" Target="../media/image51.png"/><Relationship Id="rId131" Type="http://schemas.openxmlformats.org/officeDocument/2006/relationships/customXml" Target="../ink/ink68.xml"/><Relationship Id="rId152" Type="http://schemas.openxmlformats.org/officeDocument/2006/relationships/image" Target="../media/image72.png"/><Relationship Id="rId173" Type="http://schemas.openxmlformats.org/officeDocument/2006/relationships/customXml" Target="../ink/ink89.xml"/><Relationship Id="rId194" Type="http://schemas.openxmlformats.org/officeDocument/2006/relationships/image" Target="../media/image93.png"/><Relationship Id="rId208" Type="http://schemas.openxmlformats.org/officeDocument/2006/relationships/image" Target="../media/image100.png"/><Relationship Id="rId229" Type="http://schemas.openxmlformats.org/officeDocument/2006/relationships/customXml" Target="../ink/ink117.xml"/><Relationship Id="rId240" Type="http://schemas.openxmlformats.org/officeDocument/2006/relationships/image" Target="../media/image116.png"/><Relationship Id="rId14" Type="http://schemas.openxmlformats.org/officeDocument/2006/relationships/customXml" Target="../ink/ink6.xml"/><Relationship Id="rId35" Type="http://schemas.openxmlformats.org/officeDocument/2006/relationships/customXml" Target="../ink/ink20.xml"/><Relationship Id="rId56" Type="http://schemas.openxmlformats.org/officeDocument/2006/relationships/image" Target="../media/image23.png"/><Relationship Id="rId77" Type="http://schemas.openxmlformats.org/officeDocument/2006/relationships/customXml" Target="../ink/ink41.xml"/><Relationship Id="rId100" Type="http://schemas.openxmlformats.org/officeDocument/2006/relationships/image" Target="../media/image46.png"/><Relationship Id="rId8" Type="http://schemas.openxmlformats.org/officeDocument/2006/relationships/customXml" Target="../ink/ink3.xml"/><Relationship Id="rId98" Type="http://schemas.openxmlformats.org/officeDocument/2006/relationships/image" Target="../media/image45.png"/><Relationship Id="rId121" Type="http://schemas.openxmlformats.org/officeDocument/2006/relationships/customXml" Target="../ink/ink63.xml"/><Relationship Id="rId142" Type="http://schemas.openxmlformats.org/officeDocument/2006/relationships/image" Target="../media/image67.png"/><Relationship Id="rId163" Type="http://schemas.openxmlformats.org/officeDocument/2006/relationships/customXml" Target="../ink/ink84.xml"/><Relationship Id="rId184" Type="http://schemas.openxmlformats.org/officeDocument/2006/relationships/image" Target="../media/image88.png"/><Relationship Id="rId219" Type="http://schemas.openxmlformats.org/officeDocument/2006/relationships/customXml" Target="../ink/ink112.xml"/><Relationship Id="rId230" Type="http://schemas.openxmlformats.org/officeDocument/2006/relationships/image" Target="../media/image111.png"/><Relationship Id="rId251" Type="http://schemas.openxmlformats.org/officeDocument/2006/relationships/customXml" Target="../ink/ink128.xml"/><Relationship Id="rId25" Type="http://schemas.openxmlformats.org/officeDocument/2006/relationships/image" Target="../media/image12.png"/><Relationship Id="rId46" Type="http://schemas.openxmlformats.org/officeDocument/2006/relationships/image" Target="../media/image18.png"/><Relationship Id="rId67" Type="http://schemas.openxmlformats.org/officeDocument/2006/relationships/image" Target="../media/image29.png"/><Relationship Id="rId88" Type="http://schemas.openxmlformats.org/officeDocument/2006/relationships/image" Target="../media/image40.png"/><Relationship Id="rId111" Type="http://schemas.openxmlformats.org/officeDocument/2006/relationships/customXml" Target="../ink/ink58.xml"/><Relationship Id="rId132" Type="http://schemas.openxmlformats.org/officeDocument/2006/relationships/image" Target="../media/image62.png"/><Relationship Id="rId153" Type="http://schemas.openxmlformats.org/officeDocument/2006/relationships/customXml" Target="../ink/ink79.xml"/><Relationship Id="rId174" Type="http://schemas.openxmlformats.org/officeDocument/2006/relationships/image" Target="../media/image83.png"/><Relationship Id="rId195" Type="http://schemas.openxmlformats.org/officeDocument/2006/relationships/customXml" Target="../ink/ink100.xml"/><Relationship Id="rId209" Type="http://schemas.openxmlformats.org/officeDocument/2006/relationships/customXml" Target="../ink/ink107.xml"/><Relationship Id="rId220" Type="http://schemas.openxmlformats.org/officeDocument/2006/relationships/image" Target="../media/image106.png"/><Relationship Id="rId241" Type="http://schemas.openxmlformats.org/officeDocument/2006/relationships/customXml" Target="../ink/ink123.xml"/><Relationship Id="rId15" Type="http://schemas.openxmlformats.org/officeDocument/2006/relationships/image" Target="../media/image7.png"/><Relationship Id="rId36" Type="http://schemas.openxmlformats.org/officeDocument/2006/relationships/customXml" Target="../ink/ink21.xml"/><Relationship Id="rId57" Type="http://schemas.openxmlformats.org/officeDocument/2006/relationships/customXml" Target="../ink/ink32.xml"/><Relationship Id="rId78" Type="http://schemas.openxmlformats.org/officeDocument/2006/relationships/image" Target="../media/image35.png"/><Relationship Id="rId99" Type="http://schemas.openxmlformats.org/officeDocument/2006/relationships/customXml" Target="../ink/ink52.xml"/><Relationship Id="rId101" Type="http://schemas.openxmlformats.org/officeDocument/2006/relationships/customXml" Target="../ink/ink53.xml"/><Relationship Id="rId122" Type="http://schemas.openxmlformats.org/officeDocument/2006/relationships/image" Target="../media/image57.png"/><Relationship Id="rId143" Type="http://schemas.openxmlformats.org/officeDocument/2006/relationships/customXml" Target="../ink/ink74.xml"/><Relationship Id="rId164" Type="http://schemas.openxmlformats.org/officeDocument/2006/relationships/image" Target="../media/image78.png"/><Relationship Id="rId185" Type="http://schemas.openxmlformats.org/officeDocument/2006/relationships/customXml" Target="../ink/ink95.xml"/><Relationship Id="rId4" Type="http://schemas.openxmlformats.org/officeDocument/2006/relationships/customXml" Target="../ink/ink1.xml"/><Relationship Id="rId9" Type="http://schemas.openxmlformats.org/officeDocument/2006/relationships/image" Target="../media/image4.png"/><Relationship Id="rId180" Type="http://schemas.openxmlformats.org/officeDocument/2006/relationships/image" Target="../media/image86.png"/><Relationship Id="rId210" Type="http://schemas.openxmlformats.org/officeDocument/2006/relationships/image" Target="../media/image101.png"/><Relationship Id="rId215" Type="http://schemas.openxmlformats.org/officeDocument/2006/relationships/customXml" Target="../ink/ink110.xml"/><Relationship Id="rId236" Type="http://schemas.openxmlformats.org/officeDocument/2006/relationships/image" Target="../media/image114.png"/><Relationship Id="rId26" Type="http://schemas.openxmlformats.org/officeDocument/2006/relationships/customXml" Target="../ink/ink12.xml"/><Relationship Id="rId231" Type="http://schemas.openxmlformats.org/officeDocument/2006/relationships/customXml" Target="../ink/ink118.xml"/><Relationship Id="rId252" Type="http://schemas.openxmlformats.org/officeDocument/2006/relationships/image" Target="../media/image122.png"/><Relationship Id="rId47" Type="http://schemas.openxmlformats.org/officeDocument/2006/relationships/customXml" Target="../ink/ink27.xml"/><Relationship Id="rId68" Type="http://schemas.openxmlformats.org/officeDocument/2006/relationships/image" Target="../media/image30.png"/><Relationship Id="rId89" Type="http://schemas.openxmlformats.org/officeDocument/2006/relationships/customXml" Target="../ink/ink47.xml"/><Relationship Id="rId112" Type="http://schemas.openxmlformats.org/officeDocument/2006/relationships/image" Target="../media/image52.png"/><Relationship Id="rId133" Type="http://schemas.openxmlformats.org/officeDocument/2006/relationships/customXml" Target="../ink/ink69.xml"/><Relationship Id="rId154" Type="http://schemas.openxmlformats.org/officeDocument/2006/relationships/image" Target="../media/image73.png"/><Relationship Id="rId175" Type="http://schemas.openxmlformats.org/officeDocument/2006/relationships/customXml" Target="../ink/ink90.xml"/><Relationship Id="rId196" Type="http://schemas.openxmlformats.org/officeDocument/2006/relationships/image" Target="../media/image94.png"/><Relationship Id="rId200" Type="http://schemas.openxmlformats.org/officeDocument/2006/relationships/image" Target="../media/image96.png"/><Relationship Id="rId16" Type="http://schemas.openxmlformats.org/officeDocument/2006/relationships/customXml" Target="../ink/ink7.xml"/><Relationship Id="rId221" Type="http://schemas.openxmlformats.org/officeDocument/2006/relationships/customXml" Target="../ink/ink113.xml"/><Relationship Id="rId242" Type="http://schemas.openxmlformats.org/officeDocument/2006/relationships/image" Target="../media/image117.png"/><Relationship Id="rId37" Type="http://schemas.openxmlformats.org/officeDocument/2006/relationships/customXml" Target="../ink/ink22.xml"/><Relationship Id="rId58" Type="http://schemas.openxmlformats.org/officeDocument/2006/relationships/image" Target="../media/image24.png"/><Relationship Id="rId79" Type="http://schemas.openxmlformats.org/officeDocument/2006/relationships/customXml" Target="../ink/ink42.xml"/><Relationship Id="rId102" Type="http://schemas.openxmlformats.org/officeDocument/2006/relationships/image" Target="../media/image47.png"/><Relationship Id="rId123" Type="http://schemas.openxmlformats.org/officeDocument/2006/relationships/customXml" Target="../ink/ink64.xml"/><Relationship Id="rId144" Type="http://schemas.openxmlformats.org/officeDocument/2006/relationships/image" Target="../media/image68.png"/><Relationship Id="rId90" Type="http://schemas.openxmlformats.org/officeDocument/2006/relationships/image" Target="../media/image41.png"/><Relationship Id="rId165" Type="http://schemas.openxmlformats.org/officeDocument/2006/relationships/customXml" Target="../ink/ink85.xml"/><Relationship Id="rId186" Type="http://schemas.openxmlformats.org/officeDocument/2006/relationships/image" Target="../media/image89.png"/><Relationship Id="rId211" Type="http://schemas.openxmlformats.org/officeDocument/2006/relationships/customXml" Target="../ink/ink108.xml"/><Relationship Id="rId232" Type="http://schemas.openxmlformats.org/officeDocument/2006/relationships/image" Target="../media/image112.png"/><Relationship Id="rId27" Type="http://schemas.openxmlformats.org/officeDocument/2006/relationships/image" Target="../media/image13.png"/><Relationship Id="rId48" Type="http://schemas.openxmlformats.org/officeDocument/2006/relationships/image" Target="../media/image19.png"/><Relationship Id="rId69" Type="http://schemas.openxmlformats.org/officeDocument/2006/relationships/customXml" Target="../ink/ink37.xml"/><Relationship Id="rId113" Type="http://schemas.openxmlformats.org/officeDocument/2006/relationships/customXml" Target="../ink/ink59.xml"/><Relationship Id="rId134" Type="http://schemas.openxmlformats.org/officeDocument/2006/relationships/image" Target="../media/image63.png"/><Relationship Id="rId80" Type="http://schemas.openxmlformats.org/officeDocument/2006/relationships/image" Target="../media/image36.png"/><Relationship Id="rId155" Type="http://schemas.openxmlformats.org/officeDocument/2006/relationships/customXml" Target="../ink/ink80.xml"/><Relationship Id="rId176" Type="http://schemas.openxmlformats.org/officeDocument/2006/relationships/image" Target="../media/image84.png"/><Relationship Id="rId197" Type="http://schemas.openxmlformats.org/officeDocument/2006/relationships/customXml" Target="../ink/ink101.xml"/><Relationship Id="rId201" Type="http://schemas.openxmlformats.org/officeDocument/2006/relationships/customXml" Target="../ink/ink103.xml"/><Relationship Id="rId222" Type="http://schemas.openxmlformats.org/officeDocument/2006/relationships/image" Target="../media/image107.png"/><Relationship Id="rId243" Type="http://schemas.openxmlformats.org/officeDocument/2006/relationships/customXml" Target="../ink/ink124.xml"/><Relationship Id="rId17" Type="http://schemas.openxmlformats.org/officeDocument/2006/relationships/image" Target="../media/image8.png"/><Relationship Id="rId38" Type="http://schemas.openxmlformats.org/officeDocument/2006/relationships/customXml" Target="../ink/ink23.xml"/><Relationship Id="rId59" Type="http://schemas.openxmlformats.org/officeDocument/2006/relationships/customXml" Target="../ink/ink33.xml"/><Relationship Id="rId103" Type="http://schemas.openxmlformats.org/officeDocument/2006/relationships/customXml" Target="../ink/ink54.xml"/><Relationship Id="rId124" Type="http://schemas.openxmlformats.org/officeDocument/2006/relationships/image" Target="../media/image58.png"/><Relationship Id="rId70" Type="http://schemas.openxmlformats.org/officeDocument/2006/relationships/image" Target="../media/image31.png"/><Relationship Id="rId91" Type="http://schemas.openxmlformats.org/officeDocument/2006/relationships/customXml" Target="../ink/ink48.xml"/><Relationship Id="rId145" Type="http://schemas.openxmlformats.org/officeDocument/2006/relationships/customXml" Target="../ink/ink75.xml"/><Relationship Id="rId166" Type="http://schemas.openxmlformats.org/officeDocument/2006/relationships/image" Target="../media/image79.png"/><Relationship Id="rId187" Type="http://schemas.openxmlformats.org/officeDocument/2006/relationships/customXml" Target="../ink/ink96.xml"/><Relationship Id="rId1" Type="http://schemas.openxmlformats.org/officeDocument/2006/relationships/slideLayout" Target="../slideLayouts/slideLayout1.xml"/><Relationship Id="rId212" Type="http://schemas.openxmlformats.org/officeDocument/2006/relationships/image" Target="../media/image102.png"/><Relationship Id="rId233" Type="http://schemas.openxmlformats.org/officeDocument/2006/relationships/customXml" Target="../ink/ink119.xml"/><Relationship Id="rId28" Type="http://schemas.openxmlformats.org/officeDocument/2006/relationships/customXml" Target="../ink/ink13.xml"/><Relationship Id="rId49" Type="http://schemas.openxmlformats.org/officeDocument/2006/relationships/customXml" Target="../ink/ink28.xml"/><Relationship Id="rId114" Type="http://schemas.openxmlformats.org/officeDocument/2006/relationships/image" Target="../media/image53.png"/><Relationship Id="rId60" Type="http://schemas.openxmlformats.org/officeDocument/2006/relationships/image" Target="../media/image25.png"/><Relationship Id="rId81" Type="http://schemas.openxmlformats.org/officeDocument/2006/relationships/customXml" Target="../ink/ink43.xml"/><Relationship Id="rId135" Type="http://schemas.openxmlformats.org/officeDocument/2006/relationships/customXml" Target="../ink/ink70.xml"/><Relationship Id="rId156" Type="http://schemas.openxmlformats.org/officeDocument/2006/relationships/image" Target="../media/image74.png"/><Relationship Id="rId177" Type="http://schemas.openxmlformats.org/officeDocument/2006/relationships/customXml" Target="../ink/ink91.xml"/><Relationship Id="rId198" Type="http://schemas.openxmlformats.org/officeDocument/2006/relationships/image" Target="../media/image95.png"/><Relationship Id="rId202" Type="http://schemas.openxmlformats.org/officeDocument/2006/relationships/image" Target="../media/image97.png"/><Relationship Id="rId223" Type="http://schemas.openxmlformats.org/officeDocument/2006/relationships/customXml" Target="../ink/ink114.xml"/><Relationship Id="rId244" Type="http://schemas.openxmlformats.org/officeDocument/2006/relationships/image" Target="../media/image118.png"/><Relationship Id="rId18" Type="http://schemas.openxmlformats.org/officeDocument/2006/relationships/customXml" Target="../ink/ink8.xml"/><Relationship Id="rId39" Type="http://schemas.openxmlformats.org/officeDocument/2006/relationships/customXml" Target="../ink/ink24.xml"/><Relationship Id="rId50" Type="http://schemas.openxmlformats.org/officeDocument/2006/relationships/image" Target="../media/image20.png"/><Relationship Id="rId104" Type="http://schemas.openxmlformats.org/officeDocument/2006/relationships/image" Target="../media/image48.png"/><Relationship Id="rId125" Type="http://schemas.openxmlformats.org/officeDocument/2006/relationships/customXml" Target="../ink/ink65.xml"/><Relationship Id="rId146" Type="http://schemas.openxmlformats.org/officeDocument/2006/relationships/image" Target="../media/image69.png"/><Relationship Id="rId167" Type="http://schemas.openxmlformats.org/officeDocument/2006/relationships/customXml" Target="../ink/ink86.xml"/><Relationship Id="rId188" Type="http://schemas.openxmlformats.org/officeDocument/2006/relationships/image" Target="../media/image90.png"/><Relationship Id="rId71" Type="http://schemas.openxmlformats.org/officeDocument/2006/relationships/customXml" Target="../ink/ink38.xml"/><Relationship Id="rId92" Type="http://schemas.openxmlformats.org/officeDocument/2006/relationships/image" Target="../media/image42.png"/><Relationship Id="rId213" Type="http://schemas.openxmlformats.org/officeDocument/2006/relationships/customXml" Target="../ink/ink109.xml"/><Relationship Id="rId234" Type="http://schemas.openxmlformats.org/officeDocument/2006/relationships/image" Target="../media/image113.png"/><Relationship Id="rId2" Type="http://schemas.openxmlformats.org/officeDocument/2006/relationships/image" Target="../media/image1.png"/><Relationship Id="rId29" Type="http://schemas.openxmlformats.org/officeDocument/2006/relationships/customXml" Target="../ink/ink14.xml"/><Relationship Id="rId40" Type="http://schemas.openxmlformats.org/officeDocument/2006/relationships/image" Target="../media/image14.png"/><Relationship Id="rId115" Type="http://schemas.openxmlformats.org/officeDocument/2006/relationships/customXml" Target="../ink/ink60.xml"/><Relationship Id="rId136" Type="http://schemas.openxmlformats.org/officeDocument/2006/relationships/image" Target="../media/image64.png"/><Relationship Id="rId157" Type="http://schemas.openxmlformats.org/officeDocument/2006/relationships/customXml" Target="../ink/ink81.xml"/><Relationship Id="rId178" Type="http://schemas.openxmlformats.org/officeDocument/2006/relationships/image" Target="../media/image85.png"/><Relationship Id="rId61" Type="http://schemas.openxmlformats.org/officeDocument/2006/relationships/customXml" Target="../ink/ink34.xml"/><Relationship Id="rId82" Type="http://schemas.openxmlformats.org/officeDocument/2006/relationships/image" Target="../media/image37.png"/><Relationship Id="rId199" Type="http://schemas.openxmlformats.org/officeDocument/2006/relationships/customXml" Target="../ink/ink102.xml"/><Relationship Id="rId203" Type="http://schemas.openxmlformats.org/officeDocument/2006/relationships/customXml" Target="../ink/ink104.xml"/><Relationship Id="rId19" Type="http://schemas.openxmlformats.org/officeDocument/2006/relationships/image" Target="../media/image9.png"/><Relationship Id="rId224" Type="http://schemas.openxmlformats.org/officeDocument/2006/relationships/image" Target="../media/image108.png"/><Relationship Id="rId245" Type="http://schemas.openxmlformats.org/officeDocument/2006/relationships/customXml" Target="../ink/ink125.xml"/><Relationship Id="rId30" Type="http://schemas.openxmlformats.org/officeDocument/2006/relationships/customXml" Target="../ink/ink15.xml"/><Relationship Id="rId105" Type="http://schemas.openxmlformats.org/officeDocument/2006/relationships/customXml" Target="../ink/ink55.xml"/><Relationship Id="rId126" Type="http://schemas.openxmlformats.org/officeDocument/2006/relationships/image" Target="../media/image59.png"/><Relationship Id="rId147" Type="http://schemas.openxmlformats.org/officeDocument/2006/relationships/customXml" Target="../ink/ink76.xml"/><Relationship Id="rId168" Type="http://schemas.openxmlformats.org/officeDocument/2006/relationships/image" Target="../media/image80.png"/><Relationship Id="rId51" Type="http://schemas.openxmlformats.org/officeDocument/2006/relationships/customXml" Target="../ink/ink29.xml"/><Relationship Id="rId72" Type="http://schemas.openxmlformats.org/officeDocument/2006/relationships/image" Target="../media/image32.png"/><Relationship Id="rId93" Type="http://schemas.openxmlformats.org/officeDocument/2006/relationships/customXml" Target="../ink/ink49.xml"/><Relationship Id="rId189" Type="http://schemas.openxmlformats.org/officeDocument/2006/relationships/customXml" Target="../ink/ink97.xml"/><Relationship Id="rId3" Type="http://schemas.microsoft.com/office/2007/relationships/hdphoto" Target="../media/hdphoto1.wdp"/><Relationship Id="rId214" Type="http://schemas.openxmlformats.org/officeDocument/2006/relationships/image" Target="../media/image103.png"/><Relationship Id="rId235" Type="http://schemas.openxmlformats.org/officeDocument/2006/relationships/customXml" Target="../ink/ink120.xml"/><Relationship Id="rId116" Type="http://schemas.openxmlformats.org/officeDocument/2006/relationships/image" Target="../media/image54.png"/><Relationship Id="rId137" Type="http://schemas.openxmlformats.org/officeDocument/2006/relationships/customXml" Target="../ink/ink71.xml"/><Relationship Id="rId158" Type="http://schemas.openxmlformats.org/officeDocument/2006/relationships/image" Target="../media/image75.png"/><Relationship Id="rId20" Type="http://schemas.openxmlformats.org/officeDocument/2006/relationships/customXml" Target="../ink/ink9.xml"/><Relationship Id="rId41" Type="http://schemas.openxmlformats.org/officeDocument/2006/relationships/image" Target="../media/image15.png"/><Relationship Id="rId62" Type="http://schemas.openxmlformats.org/officeDocument/2006/relationships/image" Target="../media/image26.png"/><Relationship Id="rId83" Type="http://schemas.openxmlformats.org/officeDocument/2006/relationships/customXml" Target="../ink/ink44.xml"/><Relationship Id="rId179" Type="http://schemas.openxmlformats.org/officeDocument/2006/relationships/customXml" Target="../ink/ink92.xml"/><Relationship Id="rId190" Type="http://schemas.openxmlformats.org/officeDocument/2006/relationships/image" Target="../media/image91.png"/><Relationship Id="rId204" Type="http://schemas.openxmlformats.org/officeDocument/2006/relationships/image" Target="../media/image98.png"/><Relationship Id="rId225" Type="http://schemas.openxmlformats.org/officeDocument/2006/relationships/customXml" Target="../ink/ink115.xml"/><Relationship Id="rId246" Type="http://schemas.openxmlformats.org/officeDocument/2006/relationships/image" Target="../media/image119.png"/><Relationship Id="rId106" Type="http://schemas.openxmlformats.org/officeDocument/2006/relationships/image" Target="../media/image49.png"/><Relationship Id="rId127" Type="http://schemas.openxmlformats.org/officeDocument/2006/relationships/customXml" Target="../ink/ink66.xml"/><Relationship Id="rId10" Type="http://schemas.openxmlformats.org/officeDocument/2006/relationships/customXml" Target="../ink/ink4.xml"/><Relationship Id="rId31" Type="http://schemas.openxmlformats.org/officeDocument/2006/relationships/customXml" Target="../ink/ink16.xml"/><Relationship Id="rId52" Type="http://schemas.openxmlformats.org/officeDocument/2006/relationships/image" Target="../media/image21.png"/><Relationship Id="rId73" Type="http://schemas.openxmlformats.org/officeDocument/2006/relationships/customXml" Target="../ink/ink39.xml"/><Relationship Id="rId94" Type="http://schemas.openxmlformats.org/officeDocument/2006/relationships/image" Target="../media/image43.png"/><Relationship Id="rId148" Type="http://schemas.openxmlformats.org/officeDocument/2006/relationships/image" Target="../media/image70.png"/><Relationship Id="rId169" Type="http://schemas.openxmlformats.org/officeDocument/2006/relationships/customXml" Target="../ink/ink87.xml"/></Relationships>
</file>

<file path=ppt/slides/_rels/slide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3" Type="http://schemas.openxmlformats.org/officeDocument/2006/relationships/image" Target="../media/image6.png"/><Relationship Id="rId18" Type="http://schemas.openxmlformats.org/officeDocument/2006/relationships/customXml" Target="../ink/ink1061.xml"/><Relationship Id="rId26" Type="http://schemas.openxmlformats.org/officeDocument/2006/relationships/customXml" Target="../ink/ink1065.xml"/><Relationship Id="rId39" Type="http://schemas.openxmlformats.org/officeDocument/2006/relationships/customXml" Target="../ink/ink1077.xml"/><Relationship Id="rId21" Type="http://schemas.openxmlformats.org/officeDocument/2006/relationships/image" Target="../media/image10.png"/><Relationship Id="rId34" Type="http://schemas.openxmlformats.org/officeDocument/2006/relationships/customXml" Target="../ink/ink1072.xml"/><Relationship Id="rId7" Type="http://schemas.openxmlformats.org/officeDocument/2006/relationships/image" Target="../media/image3.png"/><Relationship Id="rId12" Type="http://schemas.openxmlformats.org/officeDocument/2006/relationships/customXml" Target="../ink/ink1058.xml"/><Relationship Id="rId17" Type="http://schemas.openxmlformats.org/officeDocument/2006/relationships/image" Target="../media/image8.png"/><Relationship Id="rId25" Type="http://schemas.openxmlformats.org/officeDocument/2006/relationships/image" Target="../media/image12.png"/><Relationship Id="rId33" Type="http://schemas.openxmlformats.org/officeDocument/2006/relationships/customXml" Target="../ink/ink1071.xml"/><Relationship Id="rId38" Type="http://schemas.openxmlformats.org/officeDocument/2006/relationships/customXml" Target="../ink/ink1076.xml"/><Relationship Id="rId2" Type="http://schemas.openxmlformats.org/officeDocument/2006/relationships/image" Target="../media/image1.png"/><Relationship Id="rId16" Type="http://schemas.openxmlformats.org/officeDocument/2006/relationships/customXml" Target="../ink/ink1060.xml"/><Relationship Id="rId20" Type="http://schemas.openxmlformats.org/officeDocument/2006/relationships/customXml" Target="../ink/ink1062.xml"/><Relationship Id="rId29" Type="http://schemas.openxmlformats.org/officeDocument/2006/relationships/customXml" Target="../ink/ink1067.xml"/><Relationship Id="rId1" Type="http://schemas.openxmlformats.org/officeDocument/2006/relationships/slideLayout" Target="../slideLayouts/slideLayout1.xml"/><Relationship Id="rId6" Type="http://schemas.openxmlformats.org/officeDocument/2006/relationships/customXml" Target="../ink/ink1055.xml"/><Relationship Id="rId11" Type="http://schemas.openxmlformats.org/officeDocument/2006/relationships/image" Target="../media/image5.png"/><Relationship Id="rId24" Type="http://schemas.openxmlformats.org/officeDocument/2006/relationships/customXml" Target="../ink/ink1064.xml"/><Relationship Id="rId32" Type="http://schemas.openxmlformats.org/officeDocument/2006/relationships/customXml" Target="../ink/ink1070.xml"/><Relationship Id="rId37" Type="http://schemas.openxmlformats.org/officeDocument/2006/relationships/customXml" Target="../ink/ink1075.xml"/><Relationship Id="rId5" Type="http://schemas.openxmlformats.org/officeDocument/2006/relationships/image" Target="../media/image2.png"/><Relationship Id="rId15" Type="http://schemas.openxmlformats.org/officeDocument/2006/relationships/image" Target="../media/image7.png"/><Relationship Id="rId23" Type="http://schemas.openxmlformats.org/officeDocument/2006/relationships/image" Target="../media/image11.png"/><Relationship Id="rId28" Type="http://schemas.openxmlformats.org/officeDocument/2006/relationships/customXml" Target="../ink/ink1066.xml"/><Relationship Id="rId36" Type="http://schemas.openxmlformats.org/officeDocument/2006/relationships/customXml" Target="../ink/ink1074.xml"/><Relationship Id="rId10" Type="http://schemas.openxmlformats.org/officeDocument/2006/relationships/customXml" Target="../ink/ink1057.xml"/><Relationship Id="rId19" Type="http://schemas.openxmlformats.org/officeDocument/2006/relationships/image" Target="../media/image9.png"/><Relationship Id="rId31" Type="http://schemas.openxmlformats.org/officeDocument/2006/relationships/customXml" Target="../ink/ink1069.xml"/><Relationship Id="rId4" Type="http://schemas.openxmlformats.org/officeDocument/2006/relationships/customXml" Target="../ink/ink1054.xml"/><Relationship Id="rId9" Type="http://schemas.openxmlformats.org/officeDocument/2006/relationships/image" Target="../media/image4.png"/><Relationship Id="rId14" Type="http://schemas.openxmlformats.org/officeDocument/2006/relationships/customXml" Target="../ink/ink1059.xml"/><Relationship Id="rId22" Type="http://schemas.openxmlformats.org/officeDocument/2006/relationships/customXml" Target="../ink/ink1063.xml"/><Relationship Id="rId27" Type="http://schemas.openxmlformats.org/officeDocument/2006/relationships/image" Target="../media/image13.png"/><Relationship Id="rId30" Type="http://schemas.openxmlformats.org/officeDocument/2006/relationships/customXml" Target="../ink/ink1068.xml"/><Relationship Id="rId35" Type="http://schemas.openxmlformats.org/officeDocument/2006/relationships/customXml" Target="../ink/ink1073.xml"/><Relationship Id="rId8" Type="http://schemas.openxmlformats.org/officeDocument/2006/relationships/customXml" Target="../ink/ink1056.xml"/><Relationship Id="rId3" Type="http://schemas.microsoft.com/office/2007/relationships/hdphoto" Target="../media/hdphoto1.wdp"/></Relationships>
</file>

<file path=ppt/slides/_rels/slide12.xml.rels><?xml version="1.0" encoding="UTF-8" standalone="yes"?>
<Relationships xmlns="http://schemas.openxmlformats.org/package/2006/relationships"><Relationship Id="rId13" Type="http://schemas.openxmlformats.org/officeDocument/2006/relationships/image" Target="../media/image6.png"/><Relationship Id="rId18" Type="http://schemas.openxmlformats.org/officeDocument/2006/relationships/customXml" Target="../ink/ink1085.xml"/><Relationship Id="rId26" Type="http://schemas.openxmlformats.org/officeDocument/2006/relationships/customXml" Target="../ink/ink1089.xml"/><Relationship Id="rId39" Type="http://schemas.openxmlformats.org/officeDocument/2006/relationships/customXml" Target="../ink/ink1101.xml"/><Relationship Id="rId21" Type="http://schemas.openxmlformats.org/officeDocument/2006/relationships/image" Target="../media/image10.png"/><Relationship Id="rId34" Type="http://schemas.openxmlformats.org/officeDocument/2006/relationships/customXml" Target="../ink/ink1096.xml"/><Relationship Id="rId7" Type="http://schemas.openxmlformats.org/officeDocument/2006/relationships/image" Target="../media/image3.png"/><Relationship Id="rId12" Type="http://schemas.openxmlformats.org/officeDocument/2006/relationships/customXml" Target="../ink/ink1082.xml"/><Relationship Id="rId17" Type="http://schemas.openxmlformats.org/officeDocument/2006/relationships/image" Target="../media/image8.png"/><Relationship Id="rId25" Type="http://schemas.openxmlformats.org/officeDocument/2006/relationships/image" Target="../media/image12.png"/><Relationship Id="rId33" Type="http://schemas.openxmlformats.org/officeDocument/2006/relationships/customXml" Target="../ink/ink1095.xml"/><Relationship Id="rId38" Type="http://schemas.openxmlformats.org/officeDocument/2006/relationships/customXml" Target="../ink/ink1100.xml"/><Relationship Id="rId2" Type="http://schemas.openxmlformats.org/officeDocument/2006/relationships/image" Target="../media/image1.png"/><Relationship Id="rId16" Type="http://schemas.openxmlformats.org/officeDocument/2006/relationships/customXml" Target="../ink/ink1084.xml"/><Relationship Id="rId20" Type="http://schemas.openxmlformats.org/officeDocument/2006/relationships/customXml" Target="../ink/ink1086.xml"/><Relationship Id="rId29" Type="http://schemas.openxmlformats.org/officeDocument/2006/relationships/customXml" Target="../ink/ink1091.xml"/><Relationship Id="rId1" Type="http://schemas.openxmlformats.org/officeDocument/2006/relationships/slideLayout" Target="../slideLayouts/slideLayout1.xml"/><Relationship Id="rId6" Type="http://schemas.openxmlformats.org/officeDocument/2006/relationships/customXml" Target="../ink/ink1079.xml"/><Relationship Id="rId11" Type="http://schemas.openxmlformats.org/officeDocument/2006/relationships/image" Target="../media/image5.png"/><Relationship Id="rId24" Type="http://schemas.openxmlformats.org/officeDocument/2006/relationships/customXml" Target="../ink/ink1088.xml"/><Relationship Id="rId32" Type="http://schemas.openxmlformats.org/officeDocument/2006/relationships/customXml" Target="../ink/ink1094.xml"/><Relationship Id="rId37" Type="http://schemas.openxmlformats.org/officeDocument/2006/relationships/customXml" Target="../ink/ink1099.xml"/><Relationship Id="rId5" Type="http://schemas.openxmlformats.org/officeDocument/2006/relationships/image" Target="../media/image2.png"/><Relationship Id="rId15" Type="http://schemas.openxmlformats.org/officeDocument/2006/relationships/image" Target="../media/image7.png"/><Relationship Id="rId23" Type="http://schemas.openxmlformats.org/officeDocument/2006/relationships/image" Target="../media/image11.png"/><Relationship Id="rId28" Type="http://schemas.openxmlformats.org/officeDocument/2006/relationships/customXml" Target="../ink/ink1090.xml"/><Relationship Id="rId36" Type="http://schemas.openxmlformats.org/officeDocument/2006/relationships/customXml" Target="../ink/ink1098.xml"/><Relationship Id="rId10" Type="http://schemas.openxmlformats.org/officeDocument/2006/relationships/customXml" Target="../ink/ink1081.xml"/><Relationship Id="rId19" Type="http://schemas.openxmlformats.org/officeDocument/2006/relationships/image" Target="../media/image9.png"/><Relationship Id="rId31" Type="http://schemas.openxmlformats.org/officeDocument/2006/relationships/customXml" Target="../ink/ink1093.xml"/><Relationship Id="rId4" Type="http://schemas.openxmlformats.org/officeDocument/2006/relationships/customXml" Target="../ink/ink1078.xml"/><Relationship Id="rId9" Type="http://schemas.openxmlformats.org/officeDocument/2006/relationships/image" Target="../media/image4.png"/><Relationship Id="rId14" Type="http://schemas.openxmlformats.org/officeDocument/2006/relationships/customXml" Target="../ink/ink1083.xml"/><Relationship Id="rId22" Type="http://schemas.openxmlformats.org/officeDocument/2006/relationships/customXml" Target="../ink/ink1087.xml"/><Relationship Id="rId27" Type="http://schemas.openxmlformats.org/officeDocument/2006/relationships/image" Target="../media/image13.png"/><Relationship Id="rId30" Type="http://schemas.openxmlformats.org/officeDocument/2006/relationships/customXml" Target="../ink/ink1092.xml"/><Relationship Id="rId35" Type="http://schemas.openxmlformats.org/officeDocument/2006/relationships/customXml" Target="../ink/ink1097.xml"/><Relationship Id="rId8" Type="http://schemas.openxmlformats.org/officeDocument/2006/relationships/customXml" Target="../ink/ink1080.xml"/><Relationship Id="rId3" Type="http://schemas.microsoft.com/office/2007/relationships/hdphoto" Target="../media/hdphoto1.wdp"/></Relationships>
</file>

<file path=ppt/slides/_rels/slide13.xml.rels><?xml version="1.0" encoding="UTF-8" standalone="yes"?>
<Relationships xmlns="http://schemas.openxmlformats.org/package/2006/relationships"><Relationship Id="rId1522" Type="http://schemas.openxmlformats.org/officeDocument/2006/relationships/customXml" Target="../ink/ink2577.xml"/><Relationship Id="rId1827" Type="http://schemas.openxmlformats.org/officeDocument/2006/relationships/customXml" Target="../ink/ink2882.xml"/><Relationship Id="rId21" Type="http://schemas.openxmlformats.org/officeDocument/2006/relationships/image" Target="../media/image473.png"/><Relationship Id="rId170" Type="http://schemas.openxmlformats.org/officeDocument/2006/relationships/customXml" Target="../ink/ink1225.xml"/><Relationship Id="rId268" Type="http://schemas.openxmlformats.org/officeDocument/2006/relationships/customXml" Target="../ink/ink1323.xml"/><Relationship Id="rId475" Type="http://schemas.openxmlformats.org/officeDocument/2006/relationships/customXml" Target="../ink/ink1530.xml"/><Relationship Id="rId682" Type="http://schemas.openxmlformats.org/officeDocument/2006/relationships/customXml" Target="../ink/ink1737.xml"/><Relationship Id="rId128" Type="http://schemas.openxmlformats.org/officeDocument/2006/relationships/customXml" Target="../ink/ink1183.xml"/><Relationship Id="rId335" Type="http://schemas.openxmlformats.org/officeDocument/2006/relationships/customXml" Target="../ink/ink1390.xml"/><Relationship Id="rId542" Type="http://schemas.openxmlformats.org/officeDocument/2006/relationships/customXml" Target="../ink/ink1597.xml"/><Relationship Id="rId987" Type="http://schemas.openxmlformats.org/officeDocument/2006/relationships/customXml" Target="../ink/ink2042.xml"/><Relationship Id="rId1172" Type="http://schemas.openxmlformats.org/officeDocument/2006/relationships/customXml" Target="../ink/ink2227.xml"/><Relationship Id="rId402" Type="http://schemas.openxmlformats.org/officeDocument/2006/relationships/customXml" Target="../ink/ink1457.xml"/><Relationship Id="rId847" Type="http://schemas.openxmlformats.org/officeDocument/2006/relationships/customXml" Target="../ink/ink1902.xml"/><Relationship Id="rId1032" Type="http://schemas.openxmlformats.org/officeDocument/2006/relationships/customXml" Target="../ink/ink2087.xml"/><Relationship Id="rId1477" Type="http://schemas.openxmlformats.org/officeDocument/2006/relationships/customXml" Target="../ink/ink2532.xml"/><Relationship Id="rId1684" Type="http://schemas.openxmlformats.org/officeDocument/2006/relationships/customXml" Target="../ink/ink2739.xml"/><Relationship Id="rId707" Type="http://schemas.openxmlformats.org/officeDocument/2006/relationships/customXml" Target="../ink/ink1762.xml"/><Relationship Id="rId914" Type="http://schemas.openxmlformats.org/officeDocument/2006/relationships/customXml" Target="../ink/ink1969.xml"/><Relationship Id="rId1337" Type="http://schemas.openxmlformats.org/officeDocument/2006/relationships/customXml" Target="../ink/ink2392.xml"/><Relationship Id="rId1544" Type="http://schemas.openxmlformats.org/officeDocument/2006/relationships/customXml" Target="../ink/ink2599.xml"/><Relationship Id="rId1751" Type="http://schemas.openxmlformats.org/officeDocument/2006/relationships/customXml" Target="../ink/ink2806.xml"/><Relationship Id="rId43" Type="http://schemas.openxmlformats.org/officeDocument/2006/relationships/image" Target="../media/image484.png"/><Relationship Id="rId1404" Type="http://schemas.openxmlformats.org/officeDocument/2006/relationships/customXml" Target="../ink/ink2459.xml"/><Relationship Id="rId1611" Type="http://schemas.openxmlformats.org/officeDocument/2006/relationships/customXml" Target="../ink/ink2666.xml"/><Relationship Id="rId192" Type="http://schemas.openxmlformats.org/officeDocument/2006/relationships/customXml" Target="../ink/ink1247.xml"/><Relationship Id="rId1709" Type="http://schemas.openxmlformats.org/officeDocument/2006/relationships/customXml" Target="../ink/ink2764.xml"/><Relationship Id="rId497" Type="http://schemas.openxmlformats.org/officeDocument/2006/relationships/customXml" Target="../ink/ink1552.xml"/><Relationship Id="rId357" Type="http://schemas.openxmlformats.org/officeDocument/2006/relationships/customXml" Target="../ink/ink1412.xml"/><Relationship Id="rId1194" Type="http://schemas.openxmlformats.org/officeDocument/2006/relationships/customXml" Target="../ink/ink2249.xml"/><Relationship Id="rId217" Type="http://schemas.openxmlformats.org/officeDocument/2006/relationships/customXml" Target="../ink/ink1272.xml"/><Relationship Id="rId564" Type="http://schemas.openxmlformats.org/officeDocument/2006/relationships/customXml" Target="../ink/ink1619.xml"/><Relationship Id="rId771" Type="http://schemas.openxmlformats.org/officeDocument/2006/relationships/customXml" Target="../ink/ink1826.xml"/><Relationship Id="rId869" Type="http://schemas.openxmlformats.org/officeDocument/2006/relationships/customXml" Target="../ink/ink1924.xml"/><Relationship Id="rId1499" Type="http://schemas.openxmlformats.org/officeDocument/2006/relationships/customXml" Target="../ink/ink2554.xml"/><Relationship Id="rId424" Type="http://schemas.openxmlformats.org/officeDocument/2006/relationships/customXml" Target="../ink/ink1479.xml"/><Relationship Id="rId631" Type="http://schemas.openxmlformats.org/officeDocument/2006/relationships/customXml" Target="../ink/ink1686.xml"/><Relationship Id="rId729" Type="http://schemas.openxmlformats.org/officeDocument/2006/relationships/customXml" Target="../ink/ink1784.xml"/><Relationship Id="rId1054" Type="http://schemas.openxmlformats.org/officeDocument/2006/relationships/customXml" Target="../ink/ink2109.xml"/><Relationship Id="rId1261" Type="http://schemas.openxmlformats.org/officeDocument/2006/relationships/customXml" Target="../ink/ink2316.xml"/><Relationship Id="rId1359" Type="http://schemas.openxmlformats.org/officeDocument/2006/relationships/customXml" Target="../ink/ink2414.xml"/><Relationship Id="rId936" Type="http://schemas.openxmlformats.org/officeDocument/2006/relationships/customXml" Target="../ink/ink1991.xml"/><Relationship Id="rId1121" Type="http://schemas.openxmlformats.org/officeDocument/2006/relationships/customXml" Target="../ink/ink2176.xml"/><Relationship Id="rId1219" Type="http://schemas.openxmlformats.org/officeDocument/2006/relationships/customXml" Target="../ink/ink2274.xml"/><Relationship Id="rId1566" Type="http://schemas.openxmlformats.org/officeDocument/2006/relationships/customXml" Target="../ink/ink2621.xml"/><Relationship Id="rId1773" Type="http://schemas.openxmlformats.org/officeDocument/2006/relationships/customXml" Target="../ink/ink2828.xml"/><Relationship Id="rId65" Type="http://schemas.openxmlformats.org/officeDocument/2006/relationships/image" Target="../media/image495.png"/><Relationship Id="rId1426" Type="http://schemas.openxmlformats.org/officeDocument/2006/relationships/customXml" Target="../ink/ink2481.xml"/><Relationship Id="rId1633" Type="http://schemas.openxmlformats.org/officeDocument/2006/relationships/customXml" Target="../ink/ink2688.xml"/><Relationship Id="rId1840" Type="http://schemas.openxmlformats.org/officeDocument/2006/relationships/customXml" Target="../ink/ink2895.xml"/><Relationship Id="rId1700" Type="http://schemas.openxmlformats.org/officeDocument/2006/relationships/customXml" Target="../ink/ink2755.xml"/><Relationship Id="rId281" Type="http://schemas.openxmlformats.org/officeDocument/2006/relationships/customXml" Target="../ink/ink1336.xml"/><Relationship Id="rId141" Type="http://schemas.openxmlformats.org/officeDocument/2006/relationships/customXml" Target="../ink/ink1196.xml"/><Relationship Id="rId379" Type="http://schemas.openxmlformats.org/officeDocument/2006/relationships/customXml" Target="../ink/ink1434.xml"/><Relationship Id="rId586" Type="http://schemas.openxmlformats.org/officeDocument/2006/relationships/customXml" Target="../ink/ink1641.xml"/><Relationship Id="rId793" Type="http://schemas.openxmlformats.org/officeDocument/2006/relationships/customXml" Target="../ink/ink1848.xml"/><Relationship Id="rId7" Type="http://schemas.openxmlformats.org/officeDocument/2006/relationships/image" Target="../media/image466.png"/><Relationship Id="rId239" Type="http://schemas.openxmlformats.org/officeDocument/2006/relationships/customXml" Target="../ink/ink1294.xml"/><Relationship Id="rId446" Type="http://schemas.openxmlformats.org/officeDocument/2006/relationships/customXml" Target="../ink/ink1501.xml"/><Relationship Id="rId653" Type="http://schemas.openxmlformats.org/officeDocument/2006/relationships/customXml" Target="../ink/ink1708.xml"/><Relationship Id="rId1076" Type="http://schemas.openxmlformats.org/officeDocument/2006/relationships/customXml" Target="../ink/ink2131.xml"/><Relationship Id="rId1283" Type="http://schemas.openxmlformats.org/officeDocument/2006/relationships/customXml" Target="../ink/ink2338.xml"/><Relationship Id="rId1490" Type="http://schemas.openxmlformats.org/officeDocument/2006/relationships/customXml" Target="../ink/ink2545.xml"/><Relationship Id="rId306" Type="http://schemas.openxmlformats.org/officeDocument/2006/relationships/customXml" Target="../ink/ink1361.xml"/><Relationship Id="rId860" Type="http://schemas.openxmlformats.org/officeDocument/2006/relationships/customXml" Target="../ink/ink1915.xml"/><Relationship Id="rId958" Type="http://schemas.openxmlformats.org/officeDocument/2006/relationships/customXml" Target="../ink/ink2013.xml"/><Relationship Id="rId1143" Type="http://schemas.openxmlformats.org/officeDocument/2006/relationships/customXml" Target="../ink/ink2198.xml"/><Relationship Id="rId1588" Type="http://schemas.openxmlformats.org/officeDocument/2006/relationships/customXml" Target="../ink/ink2643.xml"/><Relationship Id="rId1795" Type="http://schemas.openxmlformats.org/officeDocument/2006/relationships/customXml" Target="../ink/ink2850.xml"/><Relationship Id="rId87" Type="http://schemas.openxmlformats.org/officeDocument/2006/relationships/image" Target="../media/image506.png"/><Relationship Id="rId513" Type="http://schemas.openxmlformats.org/officeDocument/2006/relationships/customXml" Target="../ink/ink1568.xml"/><Relationship Id="rId720" Type="http://schemas.openxmlformats.org/officeDocument/2006/relationships/customXml" Target="../ink/ink1775.xml"/><Relationship Id="rId818" Type="http://schemas.openxmlformats.org/officeDocument/2006/relationships/customXml" Target="../ink/ink1873.xml"/><Relationship Id="rId1350" Type="http://schemas.openxmlformats.org/officeDocument/2006/relationships/customXml" Target="../ink/ink2405.xml"/><Relationship Id="rId1448" Type="http://schemas.openxmlformats.org/officeDocument/2006/relationships/customXml" Target="../ink/ink2503.xml"/><Relationship Id="rId1655" Type="http://schemas.openxmlformats.org/officeDocument/2006/relationships/customXml" Target="../ink/ink2710.xml"/><Relationship Id="rId1003" Type="http://schemas.openxmlformats.org/officeDocument/2006/relationships/customXml" Target="../ink/ink2058.xml"/><Relationship Id="rId1210" Type="http://schemas.openxmlformats.org/officeDocument/2006/relationships/customXml" Target="../ink/ink2265.xml"/><Relationship Id="rId1308" Type="http://schemas.openxmlformats.org/officeDocument/2006/relationships/customXml" Target="../ink/ink2363.xml"/><Relationship Id="rId1515" Type="http://schemas.openxmlformats.org/officeDocument/2006/relationships/customXml" Target="../ink/ink2570.xml"/><Relationship Id="rId1722" Type="http://schemas.openxmlformats.org/officeDocument/2006/relationships/customXml" Target="../ink/ink2777.xml"/><Relationship Id="rId14" Type="http://schemas.openxmlformats.org/officeDocument/2006/relationships/customXml" Target="../ink/ink1108.xml"/><Relationship Id="rId163" Type="http://schemas.openxmlformats.org/officeDocument/2006/relationships/customXml" Target="../ink/ink1218.xml"/><Relationship Id="rId370" Type="http://schemas.openxmlformats.org/officeDocument/2006/relationships/customXml" Target="../ink/ink1425.xml"/><Relationship Id="rId230" Type="http://schemas.openxmlformats.org/officeDocument/2006/relationships/customXml" Target="../ink/ink1285.xml"/><Relationship Id="rId468" Type="http://schemas.openxmlformats.org/officeDocument/2006/relationships/customXml" Target="../ink/ink1523.xml"/><Relationship Id="rId675" Type="http://schemas.openxmlformats.org/officeDocument/2006/relationships/customXml" Target="../ink/ink1730.xml"/><Relationship Id="rId882" Type="http://schemas.openxmlformats.org/officeDocument/2006/relationships/customXml" Target="../ink/ink1937.xml"/><Relationship Id="rId1098" Type="http://schemas.openxmlformats.org/officeDocument/2006/relationships/customXml" Target="../ink/ink2153.xml"/><Relationship Id="rId328" Type="http://schemas.openxmlformats.org/officeDocument/2006/relationships/customXml" Target="../ink/ink1383.xml"/><Relationship Id="rId535" Type="http://schemas.openxmlformats.org/officeDocument/2006/relationships/customXml" Target="../ink/ink1590.xml"/><Relationship Id="rId742" Type="http://schemas.openxmlformats.org/officeDocument/2006/relationships/customXml" Target="../ink/ink1797.xml"/><Relationship Id="rId1165" Type="http://schemas.openxmlformats.org/officeDocument/2006/relationships/customXml" Target="../ink/ink2220.xml"/><Relationship Id="rId1372" Type="http://schemas.openxmlformats.org/officeDocument/2006/relationships/customXml" Target="../ink/ink2427.xml"/><Relationship Id="rId602" Type="http://schemas.openxmlformats.org/officeDocument/2006/relationships/customXml" Target="../ink/ink1657.xml"/><Relationship Id="rId1025" Type="http://schemas.openxmlformats.org/officeDocument/2006/relationships/customXml" Target="../ink/ink2080.xml"/><Relationship Id="rId1232" Type="http://schemas.openxmlformats.org/officeDocument/2006/relationships/customXml" Target="../ink/ink2287.xml"/><Relationship Id="rId1677" Type="http://schemas.openxmlformats.org/officeDocument/2006/relationships/customXml" Target="../ink/ink2732.xml"/><Relationship Id="rId907" Type="http://schemas.openxmlformats.org/officeDocument/2006/relationships/customXml" Target="../ink/ink1962.xml"/><Relationship Id="rId1537" Type="http://schemas.openxmlformats.org/officeDocument/2006/relationships/customXml" Target="../ink/ink2592.xml"/><Relationship Id="rId1744" Type="http://schemas.openxmlformats.org/officeDocument/2006/relationships/customXml" Target="../ink/ink2799.xml"/><Relationship Id="rId36" Type="http://schemas.openxmlformats.org/officeDocument/2006/relationships/customXml" Target="../ink/ink1119.xml"/><Relationship Id="rId1604" Type="http://schemas.openxmlformats.org/officeDocument/2006/relationships/customXml" Target="../ink/ink2659.xml"/><Relationship Id="rId185" Type="http://schemas.openxmlformats.org/officeDocument/2006/relationships/customXml" Target="../ink/ink1240.xml"/><Relationship Id="rId1811" Type="http://schemas.openxmlformats.org/officeDocument/2006/relationships/customXml" Target="../ink/ink2866.xml"/><Relationship Id="rId392" Type="http://schemas.openxmlformats.org/officeDocument/2006/relationships/customXml" Target="../ink/ink1447.xml"/><Relationship Id="rId697" Type="http://schemas.openxmlformats.org/officeDocument/2006/relationships/customXml" Target="../ink/ink1752.xml"/><Relationship Id="rId252" Type="http://schemas.openxmlformats.org/officeDocument/2006/relationships/customXml" Target="../ink/ink1307.xml"/><Relationship Id="rId1187" Type="http://schemas.openxmlformats.org/officeDocument/2006/relationships/customXml" Target="../ink/ink2242.xml"/><Relationship Id="rId112" Type="http://schemas.openxmlformats.org/officeDocument/2006/relationships/customXml" Target="../ink/ink1167.xml"/><Relationship Id="rId557" Type="http://schemas.openxmlformats.org/officeDocument/2006/relationships/customXml" Target="../ink/ink1612.xml"/><Relationship Id="rId764" Type="http://schemas.openxmlformats.org/officeDocument/2006/relationships/customXml" Target="../ink/ink1819.xml"/><Relationship Id="rId971" Type="http://schemas.openxmlformats.org/officeDocument/2006/relationships/customXml" Target="../ink/ink2026.xml"/><Relationship Id="rId1394" Type="http://schemas.openxmlformats.org/officeDocument/2006/relationships/customXml" Target="../ink/ink2449.xml"/><Relationship Id="rId1699" Type="http://schemas.openxmlformats.org/officeDocument/2006/relationships/customXml" Target="../ink/ink2754.xml"/><Relationship Id="rId417" Type="http://schemas.openxmlformats.org/officeDocument/2006/relationships/customXml" Target="../ink/ink1472.xml"/><Relationship Id="rId624" Type="http://schemas.openxmlformats.org/officeDocument/2006/relationships/customXml" Target="../ink/ink1679.xml"/><Relationship Id="rId831" Type="http://schemas.openxmlformats.org/officeDocument/2006/relationships/customXml" Target="../ink/ink1886.xml"/><Relationship Id="rId1047" Type="http://schemas.openxmlformats.org/officeDocument/2006/relationships/customXml" Target="../ink/ink2102.xml"/><Relationship Id="rId1254" Type="http://schemas.openxmlformats.org/officeDocument/2006/relationships/customXml" Target="../ink/ink2309.xml"/><Relationship Id="rId1461" Type="http://schemas.openxmlformats.org/officeDocument/2006/relationships/customXml" Target="../ink/ink2516.xml"/><Relationship Id="rId929" Type="http://schemas.openxmlformats.org/officeDocument/2006/relationships/customXml" Target="../ink/ink1984.xml"/><Relationship Id="rId1114" Type="http://schemas.openxmlformats.org/officeDocument/2006/relationships/customXml" Target="../ink/ink2169.xml"/><Relationship Id="rId1321" Type="http://schemas.openxmlformats.org/officeDocument/2006/relationships/customXml" Target="../ink/ink2376.xml"/><Relationship Id="rId1559" Type="http://schemas.openxmlformats.org/officeDocument/2006/relationships/customXml" Target="../ink/ink2614.xml"/><Relationship Id="rId1766" Type="http://schemas.openxmlformats.org/officeDocument/2006/relationships/customXml" Target="../ink/ink2821.xml"/><Relationship Id="rId58" Type="http://schemas.openxmlformats.org/officeDocument/2006/relationships/customXml" Target="../ink/ink1130.xml"/><Relationship Id="rId1419" Type="http://schemas.openxmlformats.org/officeDocument/2006/relationships/customXml" Target="../ink/ink2474.xml"/><Relationship Id="rId1626" Type="http://schemas.openxmlformats.org/officeDocument/2006/relationships/customXml" Target="../ink/ink2681.xml"/><Relationship Id="rId1833" Type="http://schemas.openxmlformats.org/officeDocument/2006/relationships/customXml" Target="../ink/ink2888.xml"/><Relationship Id="rId274" Type="http://schemas.openxmlformats.org/officeDocument/2006/relationships/customXml" Target="../ink/ink1329.xml"/><Relationship Id="rId481" Type="http://schemas.openxmlformats.org/officeDocument/2006/relationships/customXml" Target="../ink/ink1536.xml"/><Relationship Id="rId134" Type="http://schemas.openxmlformats.org/officeDocument/2006/relationships/customXml" Target="../ink/ink1189.xml"/><Relationship Id="rId579" Type="http://schemas.openxmlformats.org/officeDocument/2006/relationships/customXml" Target="../ink/ink1634.xml"/><Relationship Id="rId786" Type="http://schemas.openxmlformats.org/officeDocument/2006/relationships/customXml" Target="../ink/ink1841.xml"/><Relationship Id="rId993" Type="http://schemas.openxmlformats.org/officeDocument/2006/relationships/customXml" Target="../ink/ink2048.xml"/><Relationship Id="rId341" Type="http://schemas.openxmlformats.org/officeDocument/2006/relationships/customXml" Target="../ink/ink1396.xml"/><Relationship Id="rId439" Type="http://schemas.openxmlformats.org/officeDocument/2006/relationships/customXml" Target="../ink/ink1494.xml"/><Relationship Id="rId646" Type="http://schemas.openxmlformats.org/officeDocument/2006/relationships/customXml" Target="../ink/ink1701.xml"/><Relationship Id="rId1069" Type="http://schemas.openxmlformats.org/officeDocument/2006/relationships/customXml" Target="../ink/ink2124.xml"/><Relationship Id="rId1276" Type="http://schemas.openxmlformats.org/officeDocument/2006/relationships/customXml" Target="../ink/ink2331.xml"/><Relationship Id="rId1483" Type="http://schemas.openxmlformats.org/officeDocument/2006/relationships/customXml" Target="../ink/ink2538.xml"/><Relationship Id="rId201" Type="http://schemas.openxmlformats.org/officeDocument/2006/relationships/customXml" Target="../ink/ink1256.xml"/><Relationship Id="rId506" Type="http://schemas.openxmlformats.org/officeDocument/2006/relationships/customXml" Target="../ink/ink1561.xml"/><Relationship Id="rId853" Type="http://schemas.openxmlformats.org/officeDocument/2006/relationships/customXml" Target="../ink/ink1908.xml"/><Relationship Id="rId1136" Type="http://schemas.openxmlformats.org/officeDocument/2006/relationships/customXml" Target="../ink/ink2191.xml"/><Relationship Id="rId1690" Type="http://schemas.openxmlformats.org/officeDocument/2006/relationships/customXml" Target="../ink/ink2745.xml"/><Relationship Id="rId1788" Type="http://schemas.openxmlformats.org/officeDocument/2006/relationships/customXml" Target="../ink/ink2843.xml"/><Relationship Id="rId713" Type="http://schemas.openxmlformats.org/officeDocument/2006/relationships/customXml" Target="../ink/ink1768.xml"/><Relationship Id="rId920" Type="http://schemas.openxmlformats.org/officeDocument/2006/relationships/customXml" Target="../ink/ink1975.xml"/><Relationship Id="rId1343" Type="http://schemas.openxmlformats.org/officeDocument/2006/relationships/customXml" Target="../ink/ink2398.xml"/><Relationship Id="rId1550" Type="http://schemas.openxmlformats.org/officeDocument/2006/relationships/customXml" Target="../ink/ink2605.xml"/><Relationship Id="rId1648" Type="http://schemas.openxmlformats.org/officeDocument/2006/relationships/customXml" Target="../ink/ink2703.xml"/><Relationship Id="rId1203" Type="http://schemas.openxmlformats.org/officeDocument/2006/relationships/customXml" Target="../ink/ink2258.xml"/><Relationship Id="rId1410" Type="http://schemas.openxmlformats.org/officeDocument/2006/relationships/customXml" Target="../ink/ink2465.xml"/><Relationship Id="rId1508" Type="http://schemas.openxmlformats.org/officeDocument/2006/relationships/customXml" Target="../ink/ink2563.xml"/><Relationship Id="rId1715" Type="http://schemas.openxmlformats.org/officeDocument/2006/relationships/customXml" Target="../ink/ink2770.xml"/><Relationship Id="rId296" Type="http://schemas.openxmlformats.org/officeDocument/2006/relationships/customXml" Target="../ink/ink1351.xml"/><Relationship Id="rId156" Type="http://schemas.openxmlformats.org/officeDocument/2006/relationships/customXml" Target="../ink/ink1211.xml"/><Relationship Id="rId363" Type="http://schemas.openxmlformats.org/officeDocument/2006/relationships/customXml" Target="../ink/ink1418.xml"/><Relationship Id="rId570" Type="http://schemas.openxmlformats.org/officeDocument/2006/relationships/customXml" Target="../ink/ink1625.xml"/><Relationship Id="rId223" Type="http://schemas.openxmlformats.org/officeDocument/2006/relationships/customXml" Target="../ink/ink1278.xml"/><Relationship Id="rId430" Type="http://schemas.openxmlformats.org/officeDocument/2006/relationships/customXml" Target="../ink/ink1485.xml"/><Relationship Id="rId668" Type="http://schemas.openxmlformats.org/officeDocument/2006/relationships/customXml" Target="../ink/ink1723.xml"/><Relationship Id="rId875" Type="http://schemas.openxmlformats.org/officeDocument/2006/relationships/customXml" Target="../ink/ink1930.xml"/><Relationship Id="rId1060" Type="http://schemas.openxmlformats.org/officeDocument/2006/relationships/customXml" Target="../ink/ink2115.xml"/><Relationship Id="rId1298" Type="http://schemas.openxmlformats.org/officeDocument/2006/relationships/customXml" Target="../ink/ink2353.xml"/><Relationship Id="rId528" Type="http://schemas.openxmlformats.org/officeDocument/2006/relationships/customXml" Target="../ink/ink1583.xml"/><Relationship Id="rId735" Type="http://schemas.openxmlformats.org/officeDocument/2006/relationships/customXml" Target="../ink/ink1790.xml"/><Relationship Id="rId942" Type="http://schemas.openxmlformats.org/officeDocument/2006/relationships/customXml" Target="../ink/ink1997.xml"/><Relationship Id="rId1158" Type="http://schemas.openxmlformats.org/officeDocument/2006/relationships/customXml" Target="../ink/ink2213.xml"/><Relationship Id="rId1365" Type="http://schemas.openxmlformats.org/officeDocument/2006/relationships/customXml" Target="../ink/ink2420.xml"/><Relationship Id="rId1572" Type="http://schemas.openxmlformats.org/officeDocument/2006/relationships/customXml" Target="../ink/ink2627.xml"/><Relationship Id="rId1018" Type="http://schemas.openxmlformats.org/officeDocument/2006/relationships/customXml" Target="../ink/ink2073.xml"/><Relationship Id="rId1225" Type="http://schemas.openxmlformats.org/officeDocument/2006/relationships/customXml" Target="../ink/ink2280.xml"/><Relationship Id="rId1432" Type="http://schemas.openxmlformats.org/officeDocument/2006/relationships/customXml" Target="../ink/ink2487.xml"/><Relationship Id="rId71" Type="http://schemas.openxmlformats.org/officeDocument/2006/relationships/image" Target="../media/image498.png"/><Relationship Id="rId802" Type="http://schemas.openxmlformats.org/officeDocument/2006/relationships/customXml" Target="../ink/ink1857.xml"/><Relationship Id="rId1737" Type="http://schemas.openxmlformats.org/officeDocument/2006/relationships/customXml" Target="../ink/ink2792.xml"/><Relationship Id="rId29" Type="http://schemas.openxmlformats.org/officeDocument/2006/relationships/image" Target="../media/image477.png"/><Relationship Id="rId178" Type="http://schemas.openxmlformats.org/officeDocument/2006/relationships/customXml" Target="../ink/ink1233.xml"/><Relationship Id="rId1804" Type="http://schemas.openxmlformats.org/officeDocument/2006/relationships/customXml" Target="../ink/ink2859.xml"/><Relationship Id="rId385" Type="http://schemas.openxmlformats.org/officeDocument/2006/relationships/customXml" Target="../ink/ink1440.xml"/><Relationship Id="rId592" Type="http://schemas.openxmlformats.org/officeDocument/2006/relationships/customXml" Target="../ink/ink1647.xml"/><Relationship Id="rId245" Type="http://schemas.openxmlformats.org/officeDocument/2006/relationships/customXml" Target="../ink/ink1300.xml"/><Relationship Id="rId452" Type="http://schemas.openxmlformats.org/officeDocument/2006/relationships/customXml" Target="../ink/ink1507.xml"/><Relationship Id="rId897" Type="http://schemas.openxmlformats.org/officeDocument/2006/relationships/customXml" Target="../ink/ink1952.xml"/><Relationship Id="rId1082" Type="http://schemas.openxmlformats.org/officeDocument/2006/relationships/customXml" Target="../ink/ink2137.xml"/><Relationship Id="rId105" Type="http://schemas.openxmlformats.org/officeDocument/2006/relationships/customXml" Target="../ink/ink1160.xml"/><Relationship Id="rId312" Type="http://schemas.openxmlformats.org/officeDocument/2006/relationships/customXml" Target="../ink/ink1367.xml"/><Relationship Id="rId757" Type="http://schemas.openxmlformats.org/officeDocument/2006/relationships/customXml" Target="../ink/ink1812.xml"/><Relationship Id="rId964" Type="http://schemas.openxmlformats.org/officeDocument/2006/relationships/customXml" Target="../ink/ink2019.xml"/><Relationship Id="rId1387" Type="http://schemas.openxmlformats.org/officeDocument/2006/relationships/customXml" Target="../ink/ink2442.xml"/><Relationship Id="rId1594" Type="http://schemas.openxmlformats.org/officeDocument/2006/relationships/customXml" Target="../ink/ink2649.xml"/><Relationship Id="rId93" Type="http://schemas.openxmlformats.org/officeDocument/2006/relationships/customXml" Target="../ink/ink1148.xml"/><Relationship Id="rId617" Type="http://schemas.openxmlformats.org/officeDocument/2006/relationships/customXml" Target="../ink/ink1672.xml"/><Relationship Id="rId824" Type="http://schemas.openxmlformats.org/officeDocument/2006/relationships/customXml" Target="../ink/ink1879.xml"/><Relationship Id="rId1247" Type="http://schemas.openxmlformats.org/officeDocument/2006/relationships/customXml" Target="../ink/ink2302.xml"/><Relationship Id="rId1454" Type="http://schemas.openxmlformats.org/officeDocument/2006/relationships/customXml" Target="../ink/ink2509.xml"/><Relationship Id="rId1661" Type="http://schemas.openxmlformats.org/officeDocument/2006/relationships/customXml" Target="../ink/ink2716.xml"/><Relationship Id="rId1107" Type="http://schemas.openxmlformats.org/officeDocument/2006/relationships/customXml" Target="../ink/ink2162.xml"/><Relationship Id="rId1314" Type="http://schemas.openxmlformats.org/officeDocument/2006/relationships/customXml" Target="../ink/ink2369.xml"/><Relationship Id="rId1521" Type="http://schemas.openxmlformats.org/officeDocument/2006/relationships/customXml" Target="../ink/ink2576.xml"/><Relationship Id="rId1759" Type="http://schemas.openxmlformats.org/officeDocument/2006/relationships/customXml" Target="../ink/ink2814.xml"/><Relationship Id="rId1619" Type="http://schemas.openxmlformats.org/officeDocument/2006/relationships/customXml" Target="../ink/ink2674.xml"/><Relationship Id="rId1826" Type="http://schemas.openxmlformats.org/officeDocument/2006/relationships/customXml" Target="../ink/ink2881.xml"/><Relationship Id="rId20" Type="http://schemas.openxmlformats.org/officeDocument/2006/relationships/customXml" Target="../ink/ink1111.xml"/><Relationship Id="rId267" Type="http://schemas.openxmlformats.org/officeDocument/2006/relationships/customXml" Target="../ink/ink1322.xml"/><Relationship Id="rId474" Type="http://schemas.openxmlformats.org/officeDocument/2006/relationships/customXml" Target="../ink/ink1529.xml"/><Relationship Id="rId127" Type="http://schemas.openxmlformats.org/officeDocument/2006/relationships/customXml" Target="../ink/ink1182.xml"/><Relationship Id="rId681" Type="http://schemas.openxmlformats.org/officeDocument/2006/relationships/customXml" Target="../ink/ink1736.xml"/><Relationship Id="rId779" Type="http://schemas.openxmlformats.org/officeDocument/2006/relationships/customXml" Target="../ink/ink1834.xml"/><Relationship Id="rId986" Type="http://schemas.openxmlformats.org/officeDocument/2006/relationships/customXml" Target="../ink/ink2041.xml"/><Relationship Id="rId334" Type="http://schemas.openxmlformats.org/officeDocument/2006/relationships/customXml" Target="../ink/ink1389.xml"/><Relationship Id="rId541" Type="http://schemas.openxmlformats.org/officeDocument/2006/relationships/customXml" Target="../ink/ink1596.xml"/><Relationship Id="rId639" Type="http://schemas.openxmlformats.org/officeDocument/2006/relationships/customXml" Target="../ink/ink1694.xml"/><Relationship Id="rId1171" Type="http://schemas.openxmlformats.org/officeDocument/2006/relationships/customXml" Target="../ink/ink2226.xml"/><Relationship Id="rId1269" Type="http://schemas.openxmlformats.org/officeDocument/2006/relationships/customXml" Target="../ink/ink2324.xml"/><Relationship Id="rId1476" Type="http://schemas.openxmlformats.org/officeDocument/2006/relationships/customXml" Target="../ink/ink2531.xml"/><Relationship Id="rId401" Type="http://schemas.openxmlformats.org/officeDocument/2006/relationships/customXml" Target="../ink/ink1456.xml"/><Relationship Id="rId846" Type="http://schemas.openxmlformats.org/officeDocument/2006/relationships/customXml" Target="../ink/ink1901.xml"/><Relationship Id="rId1031" Type="http://schemas.openxmlformats.org/officeDocument/2006/relationships/customXml" Target="../ink/ink2086.xml"/><Relationship Id="rId1129" Type="http://schemas.openxmlformats.org/officeDocument/2006/relationships/customXml" Target="../ink/ink2184.xml"/><Relationship Id="rId1683" Type="http://schemas.openxmlformats.org/officeDocument/2006/relationships/customXml" Target="../ink/ink2738.xml"/><Relationship Id="rId706" Type="http://schemas.openxmlformats.org/officeDocument/2006/relationships/customXml" Target="../ink/ink1761.xml"/><Relationship Id="rId913" Type="http://schemas.openxmlformats.org/officeDocument/2006/relationships/customXml" Target="../ink/ink1968.xml"/><Relationship Id="rId1336" Type="http://schemas.openxmlformats.org/officeDocument/2006/relationships/customXml" Target="../ink/ink2391.xml"/><Relationship Id="rId1543" Type="http://schemas.openxmlformats.org/officeDocument/2006/relationships/customXml" Target="../ink/ink2598.xml"/><Relationship Id="rId1750" Type="http://schemas.openxmlformats.org/officeDocument/2006/relationships/customXml" Target="../ink/ink2805.xml"/><Relationship Id="rId42" Type="http://schemas.openxmlformats.org/officeDocument/2006/relationships/customXml" Target="../ink/ink1122.xml"/><Relationship Id="rId1403" Type="http://schemas.openxmlformats.org/officeDocument/2006/relationships/customXml" Target="../ink/ink2458.xml"/><Relationship Id="rId1610" Type="http://schemas.openxmlformats.org/officeDocument/2006/relationships/customXml" Target="../ink/ink2665.xml"/><Relationship Id="rId191" Type="http://schemas.openxmlformats.org/officeDocument/2006/relationships/customXml" Target="../ink/ink1246.xml"/><Relationship Id="rId1708" Type="http://schemas.openxmlformats.org/officeDocument/2006/relationships/customXml" Target="../ink/ink2763.xml"/><Relationship Id="rId289" Type="http://schemas.openxmlformats.org/officeDocument/2006/relationships/customXml" Target="../ink/ink1344.xml"/><Relationship Id="rId496" Type="http://schemas.openxmlformats.org/officeDocument/2006/relationships/customXml" Target="../ink/ink1551.xml"/><Relationship Id="rId149" Type="http://schemas.openxmlformats.org/officeDocument/2006/relationships/customXml" Target="../ink/ink1204.xml"/><Relationship Id="rId356" Type="http://schemas.openxmlformats.org/officeDocument/2006/relationships/customXml" Target="../ink/ink1411.xml"/><Relationship Id="rId563" Type="http://schemas.openxmlformats.org/officeDocument/2006/relationships/customXml" Target="../ink/ink1618.xml"/><Relationship Id="rId770" Type="http://schemas.openxmlformats.org/officeDocument/2006/relationships/customXml" Target="../ink/ink1825.xml"/><Relationship Id="rId1193" Type="http://schemas.openxmlformats.org/officeDocument/2006/relationships/customXml" Target="../ink/ink2248.xml"/><Relationship Id="rId216" Type="http://schemas.openxmlformats.org/officeDocument/2006/relationships/customXml" Target="../ink/ink1271.xml"/><Relationship Id="rId423" Type="http://schemas.openxmlformats.org/officeDocument/2006/relationships/customXml" Target="../ink/ink1478.xml"/><Relationship Id="rId868" Type="http://schemas.openxmlformats.org/officeDocument/2006/relationships/customXml" Target="../ink/ink1923.xml"/><Relationship Id="rId1053" Type="http://schemas.openxmlformats.org/officeDocument/2006/relationships/customXml" Target="../ink/ink2108.xml"/><Relationship Id="rId1260" Type="http://schemas.openxmlformats.org/officeDocument/2006/relationships/customXml" Target="../ink/ink2315.xml"/><Relationship Id="rId1498" Type="http://schemas.openxmlformats.org/officeDocument/2006/relationships/customXml" Target="../ink/ink2553.xml"/><Relationship Id="rId630" Type="http://schemas.openxmlformats.org/officeDocument/2006/relationships/customXml" Target="../ink/ink1685.xml"/><Relationship Id="rId728" Type="http://schemas.openxmlformats.org/officeDocument/2006/relationships/customXml" Target="../ink/ink1783.xml"/><Relationship Id="rId935" Type="http://schemas.openxmlformats.org/officeDocument/2006/relationships/customXml" Target="../ink/ink1990.xml"/><Relationship Id="rId1358" Type="http://schemas.openxmlformats.org/officeDocument/2006/relationships/customXml" Target="../ink/ink2413.xml"/><Relationship Id="rId1565" Type="http://schemas.openxmlformats.org/officeDocument/2006/relationships/customXml" Target="../ink/ink2620.xml"/><Relationship Id="rId1772" Type="http://schemas.openxmlformats.org/officeDocument/2006/relationships/customXml" Target="../ink/ink2827.xml"/><Relationship Id="rId64" Type="http://schemas.openxmlformats.org/officeDocument/2006/relationships/customXml" Target="../ink/ink1133.xml"/><Relationship Id="rId1120" Type="http://schemas.openxmlformats.org/officeDocument/2006/relationships/customXml" Target="../ink/ink2175.xml"/><Relationship Id="rId1218" Type="http://schemas.openxmlformats.org/officeDocument/2006/relationships/customXml" Target="../ink/ink2273.xml"/><Relationship Id="rId1425" Type="http://schemas.openxmlformats.org/officeDocument/2006/relationships/customXml" Target="../ink/ink2480.xml"/><Relationship Id="rId1632" Type="http://schemas.openxmlformats.org/officeDocument/2006/relationships/customXml" Target="../ink/ink2687.xml"/><Relationship Id="rId280" Type="http://schemas.openxmlformats.org/officeDocument/2006/relationships/customXml" Target="../ink/ink1335.xml"/><Relationship Id="rId140" Type="http://schemas.openxmlformats.org/officeDocument/2006/relationships/customXml" Target="../ink/ink1195.xml"/><Relationship Id="rId378" Type="http://schemas.openxmlformats.org/officeDocument/2006/relationships/customXml" Target="../ink/ink1433.xml"/><Relationship Id="rId585" Type="http://schemas.openxmlformats.org/officeDocument/2006/relationships/customXml" Target="../ink/ink1640.xml"/><Relationship Id="rId792" Type="http://schemas.openxmlformats.org/officeDocument/2006/relationships/customXml" Target="../ink/ink1847.xml"/><Relationship Id="rId6" Type="http://schemas.openxmlformats.org/officeDocument/2006/relationships/customXml" Target="../ink/ink1104.xml"/><Relationship Id="rId238" Type="http://schemas.openxmlformats.org/officeDocument/2006/relationships/customXml" Target="../ink/ink1293.xml"/><Relationship Id="rId445" Type="http://schemas.openxmlformats.org/officeDocument/2006/relationships/customXml" Target="../ink/ink1500.xml"/><Relationship Id="rId652" Type="http://schemas.openxmlformats.org/officeDocument/2006/relationships/customXml" Target="../ink/ink1707.xml"/><Relationship Id="rId1075" Type="http://schemas.openxmlformats.org/officeDocument/2006/relationships/customXml" Target="../ink/ink2130.xml"/><Relationship Id="rId1282" Type="http://schemas.openxmlformats.org/officeDocument/2006/relationships/customXml" Target="../ink/ink2337.xml"/><Relationship Id="rId305" Type="http://schemas.openxmlformats.org/officeDocument/2006/relationships/customXml" Target="../ink/ink1360.xml"/><Relationship Id="rId512" Type="http://schemas.openxmlformats.org/officeDocument/2006/relationships/customXml" Target="../ink/ink1567.xml"/><Relationship Id="rId957" Type="http://schemas.openxmlformats.org/officeDocument/2006/relationships/customXml" Target="../ink/ink2012.xml"/><Relationship Id="rId1142" Type="http://schemas.openxmlformats.org/officeDocument/2006/relationships/customXml" Target="../ink/ink2197.xml"/><Relationship Id="rId1587" Type="http://schemas.openxmlformats.org/officeDocument/2006/relationships/customXml" Target="../ink/ink2642.xml"/><Relationship Id="rId1794" Type="http://schemas.openxmlformats.org/officeDocument/2006/relationships/customXml" Target="../ink/ink2849.xml"/><Relationship Id="rId86" Type="http://schemas.openxmlformats.org/officeDocument/2006/relationships/customXml" Target="../ink/ink1144.xml"/><Relationship Id="rId817" Type="http://schemas.openxmlformats.org/officeDocument/2006/relationships/customXml" Target="../ink/ink1872.xml"/><Relationship Id="rId1002" Type="http://schemas.openxmlformats.org/officeDocument/2006/relationships/customXml" Target="../ink/ink2057.xml"/><Relationship Id="rId1447" Type="http://schemas.openxmlformats.org/officeDocument/2006/relationships/customXml" Target="../ink/ink2502.xml"/><Relationship Id="rId1654" Type="http://schemas.openxmlformats.org/officeDocument/2006/relationships/customXml" Target="../ink/ink2709.xml"/><Relationship Id="rId1307" Type="http://schemas.openxmlformats.org/officeDocument/2006/relationships/customXml" Target="../ink/ink2362.xml"/><Relationship Id="rId1514" Type="http://schemas.openxmlformats.org/officeDocument/2006/relationships/customXml" Target="../ink/ink2569.xml"/><Relationship Id="rId1721" Type="http://schemas.openxmlformats.org/officeDocument/2006/relationships/customXml" Target="../ink/ink2776.xml"/><Relationship Id="rId13" Type="http://schemas.openxmlformats.org/officeDocument/2006/relationships/image" Target="../media/image469.png"/><Relationship Id="rId1819" Type="http://schemas.openxmlformats.org/officeDocument/2006/relationships/customXml" Target="../ink/ink2874.xml"/><Relationship Id="rId162" Type="http://schemas.openxmlformats.org/officeDocument/2006/relationships/customXml" Target="../ink/ink1217.xml"/><Relationship Id="rId467" Type="http://schemas.openxmlformats.org/officeDocument/2006/relationships/customXml" Target="../ink/ink1522.xml"/><Relationship Id="rId1097" Type="http://schemas.openxmlformats.org/officeDocument/2006/relationships/customXml" Target="../ink/ink2152.xml"/><Relationship Id="rId674" Type="http://schemas.openxmlformats.org/officeDocument/2006/relationships/customXml" Target="../ink/ink1729.xml"/><Relationship Id="rId881" Type="http://schemas.openxmlformats.org/officeDocument/2006/relationships/customXml" Target="../ink/ink1936.xml"/><Relationship Id="rId979" Type="http://schemas.openxmlformats.org/officeDocument/2006/relationships/customXml" Target="../ink/ink2034.xml"/><Relationship Id="rId327" Type="http://schemas.openxmlformats.org/officeDocument/2006/relationships/customXml" Target="../ink/ink1382.xml"/><Relationship Id="rId534" Type="http://schemas.openxmlformats.org/officeDocument/2006/relationships/customXml" Target="../ink/ink1589.xml"/><Relationship Id="rId741" Type="http://schemas.openxmlformats.org/officeDocument/2006/relationships/customXml" Target="../ink/ink1796.xml"/><Relationship Id="rId839" Type="http://schemas.openxmlformats.org/officeDocument/2006/relationships/customXml" Target="../ink/ink1894.xml"/><Relationship Id="rId1164" Type="http://schemas.openxmlformats.org/officeDocument/2006/relationships/customXml" Target="../ink/ink2219.xml"/><Relationship Id="rId1371" Type="http://schemas.openxmlformats.org/officeDocument/2006/relationships/customXml" Target="../ink/ink2426.xml"/><Relationship Id="rId1469" Type="http://schemas.openxmlformats.org/officeDocument/2006/relationships/customXml" Target="../ink/ink2524.xml"/><Relationship Id="rId601" Type="http://schemas.openxmlformats.org/officeDocument/2006/relationships/customXml" Target="../ink/ink1656.xml"/><Relationship Id="rId1024" Type="http://schemas.openxmlformats.org/officeDocument/2006/relationships/customXml" Target="../ink/ink2079.xml"/><Relationship Id="rId1231" Type="http://schemas.openxmlformats.org/officeDocument/2006/relationships/customXml" Target="../ink/ink2286.xml"/><Relationship Id="rId1676" Type="http://schemas.openxmlformats.org/officeDocument/2006/relationships/customXml" Target="../ink/ink2731.xml"/><Relationship Id="rId906" Type="http://schemas.openxmlformats.org/officeDocument/2006/relationships/customXml" Target="../ink/ink1961.xml"/><Relationship Id="rId1329" Type="http://schemas.openxmlformats.org/officeDocument/2006/relationships/customXml" Target="../ink/ink2384.xml"/><Relationship Id="rId1536" Type="http://schemas.openxmlformats.org/officeDocument/2006/relationships/customXml" Target="../ink/ink2591.xml"/><Relationship Id="rId1743" Type="http://schemas.openxmlformats.org/officeDocument/2006/relationships/customXml" Target="../ink/ink2798.xml"/><Relationship Id="rId35" Type="http://schemas.openxmlformats.org/officeDocument/2006/relationships/image" Target="../media/image480.png"/><Relationship Id="rId1603" Type="http://schemas.openxmlformats.org/officeDocument/2006/relationships/customXml" Target="../ink/ink2658.xml"/><Relationship Id="rId1810" Type="http://schemas.openxmlformats.org/officeDocument/2006/relationships/customXml" Target="../ink/ink2865.xml"/><Relationship Id="rId184" Type="http://schemas.openxmlformats.org/officeDocument/2006/relationships/customXml" Target="../ink/ink1239.xml"/><Relationship Id="rId391" Type="http://schemas.openxmlformats.org/officeDocument/2006/relationships/customXml" Target="../ink/ink1446.xml"/><Relationship Id="rId251" Type="http://schemas.openxmlformats.org/officeDocument/2006/relationships/customXml" Target="../ink/ink1306.xml"/><Relationship Id="rId489" Type="http://schemas.openxmlformats.org/officeDocument/2006/relationships/customXml" Target="../ink/ink1544.xml"/><Relationship Id="rId696" Type="http://schemas.openxmlformats.org/officeDocument/2006/relationships/customXml" Target="../ink/ink1751.xml"/><Relationship Id="rId349" Type="http://schemas.openxmlformats.org/officeDocument/2006/relationships/customXml" Target="../ink/ink1404.xml"/><Relationship Id="rId556" Type="http://schemas.openxmlformats.org/officeDocument/2006/relationships/customXml" Target="../ink/ink1611.xml"/><Relationship Id="rId763" Type="http://schemas.openxmlformats.org/officeDocument/2006/relationships/customXml" Target="../ink/ink1818.xml"/><Relationship Id="rId1186" Type="http://schemas.openxmlformats.org/officeDocument/2006/relationships/customXml" Target="../ink/ink2241.xml"/><Relationship Id="rId1393" Type="http://schemas.openxmlformats.org/officeDocument/2006/relationships/customXml" Target="../ink/ink2448.xml"/><Relationship Id="rId111" Type="http://schemas.openxmlformats.org/officeDocument/2006/relationships/customXml" Target="../ink/ink1166.xml"/><Relationship Id="rId209" Type="http://schemas.openxmlformats.org/officeDocument/2006/relationships/customXml" Target="../ink/ink1264.xml"/><Relationship Id="rId416" Type="http://schemas.openxmlformats.org/officeDocument/2006/relationships/customXml" Target="../ink/ink1471.xml"/><Relationship Id="rId970" Type="http://schemas.openxmlformats.org/officeDocument/2006/relationships/customXml" Target="../ink/ink2025.xml"/><Relationship Id="rId1046" Type="http://schemas.openxmlformats.org/officeDocument/2006/relationships/customXml" Target="../ink/ink2101.xml"/><Relationship Id="rId1253" Type="http://schemas.openxmlformats.org/officeDocument/2006/relationships/customXml" Target="../ink/ink2308.xml"/><Relationship Id="rId1698" Type="http://schemas.openxmlformats.org/officeDocument/2006/relationships/customXml" Target="../ink/ink2753.xml"/><Relationship Id="rId623" Type="http://schemas.openxmlformats.org/officeDocument/2006/relationships/customXml" Target="../ink/ink1678.xml"/><Relationship Id="rId830" Type="http://schemas.openxmlformats.org/officeDocument/2006/relationships/customXml" Target="../ink/ink1885.xml"/><Relationship Id="rId928" Type="http://schemas.openxmlformats.org/officeDocument/2006/relationships/customXml" Target="../ink/ink1983.xml"/><Relationship Id="rId1460" Type="http://schemas.openxmlformats.org/officeDocument/2006/relationships/customXml" Target="../ink/ink2515.xml"/><Relationship Id="rId1558" Type="http://schemas.openxmlformats.org/officeDocument/2006/relationships/customXml" Target="../ink/ink2613.xml"/><Relationship Id="rId1765" Type="http://schemas.openxmlformats.org/officeDocument/2006/relationships/customXml" Target="../ink/ink2820.xml"/><Relationship Id="rId57" Type="http://schemas.openxmlformats.org/officeDocument/2006/relationships/image" Target="../media/image491.png"/><Relationship Id="rId1113" Type="http://schemas.openxmlformats.org/officeDocument/2006/relationships/customXml" Target="../ink/ink2168.xml"/><Relationship Id="rId1320" Type="http://schemas.openxmlformats.org/officeDocument/2006/relationships/customXml" Target="../ink/ink2375.xml"/><Relationship Id="rId1418" Type="http://schemas.openxmlformats.org/officeDocument/2006/relationships/customXml" Target="../ink/ink2473.xml"/><Relationship Id="rId1625" Type="http://schemas.openxmlformats.org/officeDocument/2006/relationships/customXml" Target="../ink/ink2680.xml"/><Relationship Id="rId1832" Type="http://schemas.openxmlformats.org/officeDocument/2006/relationships/customXml" Target="../ink/ink2887.xml"/><Relationship Id="rId273" Type="http://schemas.openxmlformats.org/officeDocument/2006/relationships/customXml" Target="../ink/ink1328.xml"/><Relationship Id="rId480" Type="http://schemas.openxmlformats.org/officeDocument/2006/relationships/customXml" Target="../ink/ink1535.xml"/><Relationship Id="rId133" Type="http://schemas.openxmlformats.org/officeDocument/2006/relationships/customXml" Target="../ink/ink1188.xml"/><Relationship Id="rId340" Type="http://schemas.openxmlformats.org/officeDocument/2006/relationships/customXml" Target="../ink/ink1395.xml"/><Relationship Id="rId578" Type="http://schemas.openxmlformats.org/officeDocument/2006/relationships/customXml" Target="../ink/ink1633.xml"/><Relationship Id="rId785" Type="http://schemas.openxmlformats.org/officeDocument/2006/relationships/customXml" Target="../ink/ink1840.xml"/><Relationship Id="rId992" Type="http://schemas.openxmlformats.org/officeDocument/2006/relationships/customXml" Target="../ink/ink2047.xml"/><Relationship Id="rId200" Type="http://schemas.openxmlformats.org/officeDocument/2006/relationships/customXml" Target="../ink/ink1255.xml"/><Relationship Id="rId438" Type="http://schemas.openxmlformats.org/officeDocument/2006/relationships/customXml" Target="../ink/ink1493.xml"/><Relationship Id="rId645" Type="http://schemas.openxmlformats.org/officeDocument/2006/relationships/customXml" Target="../ink/ink1700.xml"/><Relationship Id="rId852" Type="http://schemas.openxmlformats.org/officeDocument/2006/relationships/customXml" Target="../ink/ink1907.xml"/><Relationship Id="rId1068" Type="http://schemas.openxmlformats.org/officeDocument/2006/relationships/customXml" Target="../ink/ink2123.xml"/><Relationship Id="rId1275" Type="http://schemas.openxmlformats.org/officeDocument/2006/relationships/customXml" Target="../ink/ink2330.xml"/><Relationship Id="rId1482" Type="http://schemas.openxmlformats.org/officeDocument/2006/relationships/customXml" Target="../ink/ink2537.xml"/><Relationship Id="rId505" Type="http://schemas.openxmlformats.org/officeDocument/2006/relationships/customXml" Target="../ink/ink1560.xml"/><Relationship Id="rId712" Type="http://schemas.openxmlformats.org/officeDocument/2006/relationships/customXml" Target="../ink/ink1767.xml"/><Relationship Id="rId1135" Type="http://schemas.openxmlformats.org/officeDocument/2006/relationships/customXml" Target="../ink/ink2190.xml"/><Relationship Id="rId1342" Type="http://schemas.openxmlformats.org/officeDocument/2006/relationships/customXml" Target="../ink/ink2397.xml"/><Relationship Id="rId1787" Type="http://schemas.openxmlformats.org/officeDocument/2006/relationships/customXml" Target="../ink/ink2842.xml"/><Relationship Id="rId79" Type="http://schemas.openxmlformats.org/officeDocument/2006/relationships/image" Target="../media/image502.png"/><Relationship Id="rId1202" Type="http://schemas.openxmlformats.org/officeDocument/2006/relationships/customXml" Target="../ink/ink2257.xml"/><Relationship Id="rId1647" Type="http://schemas.openxmlformats.org/officeDocument/2006/relationships/customXml" Target="../ink/ink2702.xml"/><Relationship Id="rId1507" Type="http://schemas.openxmlformats.org/officeDocument/2006/relationships/customXml" Target="../ink/ink2562.xml"/><Relationship Id="rId1714" Type="http://schemas.openxmlformats.org/officeDocument/2006/relationships/customXml" Target="../ink/ink2769.xml"/><Relationship Id="rId295" Type="http://schemas.openxmlformats.org/officeDocument/2006/relationships/customXml" Target="../ink/ink1350.xml"/><Relationship Id="rId155" Type="http://schemas.openxmlformats.org/officeDocument/2006/relationships/customXml" Target="../ink/ink1210.xml"/><Relationship Id="rId362" Type="http://schemas.openxmlformats.org/officeDocument/2006/relationships/customXml" Target="../ink/ink1417.xml"/><Relationship Id="rId1297" Type="http://schemas.openxmlformats.org/officeDocument/2006/relationships/customXml" Target="../ink/ink2352.xml"/><Relationship Id="rId222" Type="http://schemas.openxmlformats.org/officeDocument/2006/relationships/customXml" Target="../ink/ink1277.xml"/><Relationship Id="rId667" Type="http://schemas.openxmlformats.org/officeDocument/2006/relationships/customXml" Target="../ink/ink1722.xml"/><Relationship Id="rId874" Type="http://schemas.openxmlformats.org/officeDocument/2006/relationships/customXml" Target="../ink/ink1929.xml"/><Relationship Id="rId527" Type="http://schemas.openxmlformats.org/officeDocument/2006/relationships/customXml" Target="../ink/ink1582.xml"/><Relationship Id="rId734" Type="http://schemas.openxmlformats.org/officeDocument/2006/relationships/customXml" Target="../ink/ink1789.xml"/><Relationship Id="rId941" Type="http://schemas.openxmlformats.org/officeDocument/2006/relationships/customXml" Target="../ink/ink1996.xml"/><Relationship Id="rId1157" Type="http://schemas.openxmlformats.org/officeDocument/2006/relationships/customXml" Target="../ink/ink2212.xml"/><Relationship Id="rId1364" Type="http://schemas.openxmlformats.org/officeDocument/2006/relationships/customXml" Target="../ink/ink2419.xml"/><Relationship Id="rId1571" Type="http://schemas.openxmlformats.org/officeDocument/2006/relationships/customXml" Target="../ink/ink2626.xml"/><Relationship Id="rId70" Type="http://schemas.openxmlformats.org/officeDocument/2006/relationships/customXml" Target="../ink/ink1136.xml"/><Relationship Id="rId801" Type="http://schemas.openxmlformats.org/officeDocument/2006/relationships/customXml" Target="../ink/ink1856.xml"/><Relationship Id="rId1017" Type="http://schemas.openxmlformats.org/officeDocument/2006/relationships/customXml" Target="../ink/ink2072.xml"/><Relationship Id="rId1224" Type="http://schemas.openxmlformats.org/officeDocument/2006/relationships/customXml" Target="../ink/ink2279.xml"/><Relationship Id="rId1431" Type="http://schemas.openxmlformats.org/officeDocument/2006/relationships/customXml" Target="../ink/ink2486.xml"/><Relationship Id="rId1669" Type="http://schemas.openxmlformats.org/officeDocument/2006/relationships/customXml" Target="../ink/ink2724.xml"/><Relationship Id="rId1529" Type="http://schemas.openxmlformats.org/officeDocument/2006/relationships/customXml" Target="../ink/ink2584.xml"/><Relationship Id="rId1736" Type="http://schemas.openxmlformats.org/officeDocument/2006/relationships/customXml" Target="../ink/ink2791.xml"/><Relationship Id="rId28" Type="http://schemas.openxmlformats.org/officeDocument/2006/relationships/customXml" Target="../ink/ink1115.xml"/><Relationship Id="rId1803" Type="http://schemas.openxmlformats.org/officeDocument/2006/relationships/customXml" Target="../ink/ink2858.xml"/><Relationship Id="rId177" Type="http://schemas.openxmlformats.org/officeDocument/2006/relationships/customXml" Target="../ink/ink1232.xml"/><Relationship Id="rId384" Type="http://schemas.openxmlformats.org/officeDocument/2006/relationships/customXml" Target="../ink/ink1439.xml"/><Relationship Id="rId591" Type="http://schemas.openxmlformats.org/officeDocument/2006/relationships/customXml" Target="../ink/ink1646.xml"/><Relationship Id="rId244" Type="http://schemas.openxmlformats.org/officeDocument/2006/relationships/customXml" Target="../ink/ink1299.xml"/><Relationship Id="rId689" Type="http://schemas.openxmlformats.org/officeDocument/2006/relationships/customXml" Target="../ink/ink1744.xml"/><Relationship Id="rId896" Type="http://schemas.openxmlformats.org/officeDocument/2006/relationships/customXml" Target="../ink/ink1951.xml"/><Relationship Id="rId1081" Type="http://schemas.openxmlformats.org/officeDocument/2006/relationships/customXml" Target="../ink/ink2136.xml"/><Relationship Id="rId451" Type="http://schemas.openxmlformats.org/officeDocument/2006/relationships/customXml" Target="../ink/ink1506.xml"/><Relationship Id="rId549" Type="http://schemas.openxmlformats.org/officeDocument/2006/relationships/customXml" Target="../ink/ink1604.xml"/><Relationship Id="rId756" Type="http://schemas.openxmlformats.org/officeDocument/2006/relationships/customXml" Target="../ink/ink1811.xml"/><Relationship Id="rId1179" Type="http://schemas.openxmlformats.org/officeDocument/2006/relationships/customXml" Target="../ink/ink2234.xml"/><Relationship Id="rId1386" Type="http://schemas.openxmlformats.org/officeDocument/2006/relationships/customXml" Target="../ink/ink2441.xml"/><Relationship Id="rId1593" Type="http://schemas.openxmlformats.org/officeDocument/2006/relationships/customXml" Target="../ink/ink2648.xml"/><Relationship Id="rId104" Type="http://schemas.openxmlformats.org/officeDocument/2006/relationships/customXml" Target="../ink/ink1159.xml"/><Relationship Id="rId311" Type="http://schemas.openxmlformats.org/officeDocument/2006/relationships/customXml" Target="../ink/ink1366.xml"/><Relationship Id="rId409" Type="http://schemas.openxmlformats.org/officeDocument/2006/relationships/customXml" Target="../ink/ink1464.xml"/><Relationship Id="rId963" Type="http://schemas.openxmlformats.org/officeDocument/2006/relationships/customXml" Target="../ink/ink2018.xml"/><Relationship Id="rId1039" Type="http://schemas.openxmlformats.org/officeDocument/2006/relationships/customXml" Target="../ink/ink2094.xml"/><Relationship Id="rId1246" Type="http://schemas.openxmlformats.org/officeDocument/2006/relationships/customXml" Target="../ink/ink2301.xml"/><Relationship Id="rId92" Type="http://schemas.openxmlformats.org/officeDocument/2006/relationships/customXml" Target="../ink/ink1147.xml"/><Relationship Id="rId616" Type="http://schemas.openxmlformats.org/officeDocument/2006/relationships/customXml" Target="../ink/ink1671.xml"/><Relationship Id="rId823" Type="http://schemas.openxmlformats.org/officeDocument/2006/relationships/customXml" Target="../ink/ink1878.xml"/><Relationship Id="rId1453" Type="http://schemas.openxmlformats.org/officeDocument/2006/relationships/customXml" Target="../ink/ink2508.xml"/><Relationship Id="rId1660" Type="http://schemas.openxmlformats.org/officeDocument/2006/relationships/customXml" Target="../ink/ink2715.xml"/><Relationship Id="rId1758" Type="http://schemas.openxmlformats.org/officeDocument/2006/relationships/customXml" Target="../ink/ink2813.xml"/><Relationship Id="rId1106" Type="http://schemas.openxmlformats.org/officeDocument/2006/relationships/customXml" Target="../ink/ink2161.xml"/><Relationship Id="rId1313" Type="http://schemas.openxmlformats.org/officeDocument/2006/relationships/customXml" Target="../ink/ink2368.xml"/><Relationship Id="rId1520" Type="http://schemas.openxmlformats.org/officeDocument/2006/relationships/customXml" Target="../ink/ink2575.xml"/><Relationship Id="rId1618" Type="http://schemas.openxmlformats.org/officeDocument/2006/relationships/customXml" Target="../ink/ink2673.xml"/><Relationship Id="rId1825" Type="http://schemas.openxmlformats.org/officeDocument/2006/relationships/customXml" Target="../ink/ink2880.xml"/><Relationship Id="rId199" Type="http://schemas.openxmlformats.org/officeDocument/2006/relationships/customXml" Target="../ink/ink1254.xml"/><Relationship Id="rId266" Type="http://schemas.openxmlformats.org/officeDocument/2006/relationships/customXml" Target="../ink/ink1321.xml"/><Relationship Id="rId473" Type="http://schemas.openxmlformats.org/officeDocument/2006/relationships/customXml" Target="../ink/ink1528.xml"/><Relationship Id="rId680" Type="http://schemas.openxmlformats.org/officeDocument/2006/relationships/customXml" Target="../ink/ink1735.xml"/><Relationship Id="rId126" Type="http://schemas.openxmlformats.org/officeDocument/2006/relationships/customXml" Target="../ink/ink1181.xml"/><Relationship Id="rId333" Type="http://schemas.openxmlformats.org/officeDocument/2006/relationships/customXml" Target="../ink/ink1388.xml"/><Relationship Id="rId540" Type="http://schemas.openxmlformats.org/officeDocument/2006/relationships/customXml" Target="../ink/ink1595.xml"/><Relationship Id="rId778" Type="http://schemas.openxmlformats.org/officeDocument/2006/relationships/customXml" Target="../ink/ink1833.xml"/><Relationship Id="rId985" Type="http://schemas.openxmlformats.org/officeDocument/2006/relationships/customXml" Target="../ink/ink2040.xml"/><Relationship Id="rId1170" Type="http://schemas.openxmlformats.org/officeDocument/2006/relationships/customXml" Target="../ink/ink2225.xml"/><Relationship Id="rId638" Type="http://schemas.openxmlformats.org/officeDocument/2006/relationships/customXml" Target="../ink/ink1693.xml"/><Relationship Id="rId845" Type="http://schemas.openxmlformats.org/officeDocument/2006/relationships/customXml" Target="../ink/ink1900.xml"/><Relationship Id="rId1030" Type="http://schemas.openxmlformats.org/officeDocument/2006/relationships/customXml" Target="../ink/ink2085.xml"/><Relationship Id="rId1268" Type="http://schemas.openxmlformats.org/officeDocument/2006/relationships/customXml" Target="../ink/ink2323.xml"/><Relationship Id="rId1475" Type="http://schemas.openxmlformats.org/officeDocument/2006/relationships/customXml" Target="../ink/ink2530.xml"/><Relationship Id="rId1682" Type="http://schemas.openxmlformats.org/officeDocument/2006/relationships/customXml" Target="../ink/ink2737.xml"/><Relationship Id="rId400" Type="http://schemas.openxmlformats.org/officeDocument/2006/relationships/customXml" Target="../ink/ink1455.xml"/><Relationship Id="rId705" Type="http://schemas.openxmlformats.org/officeDocument/2006/relationships/customXml" Target="../ink/ink1760.xml"/><Relationship Id="rId1128" Type="http://schemas.openxmlformats.org/officeDocument/2006/relationships/customXml" Target="../ink/ink2183.xml"/><Relationship Id="rId1335" Type="http://schemas.openxmlformats.org/officeDocument/2006/relationships/customXml" Target="../ink/ink2390.xml"/><Relationship Id="rId1542" Type="http://schemas.openxmlformats.org/officeDocument/2006/relationships/customXml" Target="../ink/ink2597.xml"/><Relationship Id="rId912" Type="http://schemas.openxmlformats.org/officeDocument/2006/relationships/customXml" Target="../ink/ink1967.xml"/><Relationship Id="rId41" Type="http://schemas.openxmlformats.org/officeDocument/2006/relationships/image" Target="../media/image483.png"/><Relationship Id="rId1402" Type="http://schemas.openxmlformats.org/officeDocument/2006/relationships/customXml" Target="../ink/ink2457.xml"/><Relationship Id="rId1707" Type="http://schemas.openxmlformats.org/officeDocument/2006/relationships/customXml" Target="../ink/ink2762.xml"/><Relationship Id="rId190" Type="http://schemas.openxmlformats.org/officeDocument/2006/relationships/customXml" Target="../ink/ink1245.xml"/><Relationship Id="rId288" Type="http://schemas.openxmlformats.org/officeDocument/2006/relationships/customXml" Target="../ink/ink1343.xml"/><Relationship Id="rId495" Type="http://schemas.openxmlformats.org/officeDocument/2006/relationships/customXml" Target="../ink/ink1550.xml"/><Relationship Id="rId148" Type="http://schemas.openxmlformats.org/officeDocument/2006/relationships/customXml" Target="../ink/ink1203.xml"/><Relationship Id="rId355" Type="http://schemas.openxmlformats.org/officeDocument/2006/relationships/customXml" Target="../ink/ink1410.xml"/><Relationship Id="rId562" Type="http://schemas.openxmlformats.org/officeDocument/2006/relationships/customXml" Target="../ink/ink1617.xml"/><Relationship Id="rId1192" Type="http://schemas.openxmlformats.org/officeDocument/2006/relationships/customXml" Target="../ink/ink2247.xml"/><Relationship Id="rId215" Type="http://schemas.openxmlformats.org/officeDocument/2006/relationships/customXml" Target="../ink/ink1270.xml"/><Relationship Id="rId422" Type="http://schemas.openxmlformats.org/officeDocument/2006/relationships/customXml" Target="../ink/ink1477.xml"/><Relationship Id="rId867" Type="http://schemas.openxmlformats.org/officeDocument/2006/relationships/customXml" Target="../ink/ink1922.xml"/><Relationship Id="rId1052" Type="http://schemas.openxmlformats.org/officeDocument/2006/relationships/customXml" Target="../ink/ink2107.xml"/><Relationship Id="rId1497" Type="http://schemas.openxmlformats.org/officeDocument/2006/relationships/customXml" Target="../ink/ink2552.xml"/><Relationship Id="rId727" Type="http://schemas.openxmlformats.org/officeDocument/2006/relationships/customXml" Target="../ink/ink1782.xml"/><Relationship Id="rId934" Type="http://schemas.openxmlformats.org/officeDocument/2006/relationships/customXml" Target="../ink/ink1989.xml"/><Relationship Id="rId1357" Type="http://schemas.openxmlformats.org/officeDocument/2006/relationships/customXml" Target="../ink/ink2412.xml"/><Relationship Id="rId1564" Type="http://schemas.openxmlformats.org/officeDocument/2006/relationships/customXml" Target="../ink/ink2619.xml"/><Relationship Id="rId1771" Type="http://schemas.openxmlformats.org/officeDocument/2006/relationships/customXml" Target="../ink/ink2826.xml"/><Relationship Id="rId63" Type="http://schemas.openxmlformats.org/officeDocument/2006/relationships/image" Target="../media/image494.png"/><Relationship Id="rId1217" Type="http://schemas.openxmlformats.org/officeDocument/2006/relationships/customXml" Target="../ink/ink2272.xml"/><Relationship Id="rId1424" Type="http://schemas.openxmlformats.org/officeDocument/2006/relationships/customXml" Target="../ink/ink2479.xml"/><Relationship Id="rId1631" Type="http://schemas.openxmlformats.org/officeDocument/2006/relationships/customXml" Target="../ink/ink2686.xml"/><Relationship Id="rId1729" Type="http://schemas.openxmlformats.org/officeDocument/2006/relationships/customXml" Target="../ink/ink2784.xml"/><Relationship Id="rId377" Type="http://schemas.openxmlformats.org/officeDocument/2006/relationships/customXml" Target="../ink/ink1432.xml"/><Relationship Id="rId584" Type="http://schemas.openxmlformats.org/officeDocument/2006/relationships/customXml" Target="../ink/ink1639.xml"/><Relationship Id="rId5" Type="http://schemas.openxmlformats.org/officeDocument/2006/relationships/image" Target="../media/image465.png"/><Relationship Id="rId237" Type="http://schemas.openxmlformats.org/officeDocument/2006/relationships/customXml" Target="../ink/ink1292.xml"/><Relationship Id="rId791" Type="http://schemas.openxmlformats.org/officeDocument/2006/relationships/customXml" Target="../ink/ink1846.xml"/><Relationship Id="rId889" Type="http://schemas.openxmlformats.org/officeDocument/2006/relationships/customXml" Target="../ink/ink1944.xml"/><Relationship Id="rId1074" Type="http://schemas.openxmlformats.org/officeDocument/2006/relationships/customXml" Target="../ink/ink2129.xml"/><Relationship Id="rId444" Type="http://schemas.openxmlformats.org/officeDocument/2006/relationships/customXml" Target="../ink/ink1499.xml"/><Relationship Id="rId651" Type="http://schemas.openxmlformats.org/officeDocument/2006/relationships/customXml" Target="../ink/ink1706.xml"/><Relationship Id="rId749" Type="http://schemas.openxmlformats.org/officeDocument/2006/relationships/customXml" Target="../ink/ink1804.xml"/><Relationship Id="rId1281" Type="http://schemas.openxmlformats.org/officeDocument/2006/relationships/customXml" Target="../ink/ink2336.xml"/><Relationship Id="rId1379" Type="http://schemas.openxmlformats.org/officeDocument/2006/relationships/customXml" Target="../ink/ink2434.xml"/><Relationship Id="rId1586" Type="http://schemas.openxmlformats.org/officeDocument/2006/relationships/customXml" Target="../ink/ink2641.xml"/><Relationship Id="rId304" Type="http://schemas.openxmlformats.org/officeDocument/2006/relationships/customXml" Target="../ink/ink1359.xml"/><Relationship Id="rId511" Type="http://schemas.openxmlformats.org/officeDocument/2006/relationships/customXml" Target="../ink/ink1566.xml"/><Relationship Id="rId609" Type="http://schemas.openxmlformats.org/officeDocument/2006/relationships/customXml" Target="../ink/ink1664.xml"/><Relationship Id="rId956" Type="http://schemas.openxmlformats.org/officeDocument/2006/relationships/customXml" Target="../ink/ink2011.xml"/><Relationship Id="rId1141" Type="http://schemas.openxmlformats.org/officeDocument/2006/relationships/customXml" Target="../ink/ink2196.xml"/><Relationship Id="rId1239" Type="http://schemas.openxmlformats.org/officeDocument/2006/relationships/customXml" Target="../ink/ink2294.xml"/><Relationship Id="rId1793" Type="http://schemas.openxmlformats.org/officeDocument/2006/relationships/customXml" Target="../ink/ink2848.xml"/><Relationship Id="rId85" Type="http://schemas.openxmlformats.org/officeDocument/2006/relationships/image" Target="../media/image505.png"/><Relationship Id="rId816" Type="http://schemas.openxmlformats.org/officeDocument/2006/relationships/customXml" Target="../ink/ink1871.xml"/><Relationship Id="rId1001" Type="http://schemas.openxmlformats.org/officeDocument/2006/relationships/customXml" Target="../ink/ink2056.xml"/><Relationship Id="rId1446" Type="http://schemas.openxmlformats.org/officeDocument/2006/relationships/customXml" Target="../ink/ink2501.xml"/><Relationship Id="rId1653" Type="http://schemas.openxmlformats.org/officeDocument/2006/relationships/customXml" Target="../ink/ink2708.xml"/><Relationship Id="rId1306" Type="http://schemas.openxmlformats.org/officeDocument/2006/relationships/customXml" Target="../ink/ink2361.xml"/><Relationship Id="rId1513" Type="http://schemas.openxmlformats.org/officeDocument/2006/relationships/customXml" Target="../ink/ink2568.xml"/><Relationship Id="rId1720" Type="http://schemas.openxmlformats.org/officeDocument/2006/relationships/customXml" Target="../ink/ink2775.xml"/><Relationship Id="rId12" Type="http://schemas.openxmlformats.org/officeDocument/2006/relationships/customXml" Target="../ink/ink1107.xml"/><Relationship Id="rId1818" Type="http://schemas.openxmlformats.org/officeDocument/2006/relationships/customXml" Target="../ink/ink2873.xml"/><Relationship Id="rId161" Type="http://schemas.openxmlformats.org/officeDocument/2006/relationships/customXml" Target="../ink/ink1216.xml"/><Relationship Id="rId399" Type="http://schemas.openxmlformats.org/officeDocument/2006/relationships/customXml" Target="../ink/ink1454.xml"/><Relationship Id="rId259" Type="http://schemas.openxmlformats.org/officeDocument/2006/relationships/customXml" Target="../ink/ink1314.xml"/><Relationship Id="rId466" Type="http://schemas.openxmlformats.org/officeDocument/2006/relationships/customXml" Target="../ink/ink1521.xml"/><Relationship Id="rId673" Type="http://schemas.openxmlformats.org/officeDocument/2006/relationships/customXml" Target="../ink/ink1728.xml"/><Relationship Id="rId880" Type="http://schemas.openxmlformats.org/officeDocument/2006/relationships/customXml" Target="../ink/ink1935.xml"/><Relationship Id="rId1096" Type="http://schemas.openxmlformats.org/officeDocument/2006/relationships/customXml" Target="../ink/ink2151.xml"/><Relationship Id="rId119" Type="http://schemas.openxmlformats.org/officeDocument/2006/relationships/customXml" Target="../ink/ink1174.xml"/><Relationship Id="rId326" Type="http://schemas.openxmlformats.org/officeDocument/2006/relationships/customXml" Target="../ink/ink1381.xml"/><Relationship Id="rId533" Type="http://schemas.openxmlformats.org/officeDocument/2006/relationships/customXml" Target="../ink/ink1588.xml"/><Relationship Id="rId978" Type="http://schemas.openxmlformats.org/officeDocument/2006/relationships/customXml" Target="../ink/ink2033.xml"/><Relationship Id="rId1163" Type="http://schemas.openxmlformats.org/officeDocument/2006/relationships/customXml" Target="../ink/ink2218.xml"/><Relationship Id="rId1370" Type="http://schemas.openxmlformats.org/officeDocument/2006/relationships/customXml" Target="../ink/ink2425.xml"/><Relationship Id="rId740" Type="http://schemas.openxmlformats.org/officeDocument/2006/relationships/customXml" Target="../ink/ink1795.xml"/><Relationship Id="rId838" Type="http://schemas.openxmlformats.org/officeDocument/2006/relationships/customXml" Target="../ink/ink1893.xml"/><Relationship Id="rId1023" Type="http://schemas.openxmlformats.org/officeDocument/2006/relationships/customXml" Target="../ink/ink2078.xml"/><Relationship Id="rId1468" Type="http://schemas.openxmlformats.org/officeDocument/2006/relationships/customXml" Target="../ink/ink2523.xml"/><Relationship Id="rId1675" Type="http://schemas.openxmlformats.org/officeDocument/2006/relationships/customXml" Target="../ink/ink2730.xml"/><Relationship Id="rId600" Type="http://schemas.openxmlformats.org/officeDocument/2006/relationships/customXml" Target="../ink/ink1655.xml"/><Relationship Id="rId1230" Type="http://schemas.openxmlformats.org/officeDocument/2006/relationships/customXml" Target="../ink/ink2285.xml"/><Relationship Id="rId1328" Type="http://schemas.openxmlformats.org/officeDocument/2006/relationships/customXml" Target="../ink/ink2383.xml"/><Relationship Id="rId1535" Type="http://schemas.openxmlformats.org/officeDocument/2006/relationships/customXml" Target="../ink/ink2590.xml"/><Relationship Id="rId905" Type="http://schemas.openxmlformats.org/officeDocument/2006/relationships/customXml" Target="../ink/ink1960.xml"/><Relationship Id="rId1742" Type="http://schemas.openxmlformats.org/officeDocument/2006/relationships/customXml" Target="../ink/ink2797.xml"/><Relationship Id="rId34" Type="http://schemas.openxmlformats.org/officeDocument/2006/relationships/customXml" Target="../ink/ink1118.xml"/><Relationship Id="rId1602" Type="http://schemas.openxmlformats.org/officeDocument/2006/relationships/customXml" Target="../ink/ink2657.xml"/><Relationship Id="rId183" Type="http://schemas.openxmlformats.org/officeDocument/2006/relationships/customXml" Target="../ink/ink1238.xml"/><Relationship Id="rId390" Type="http://schemas.openxmlformats.org/officeDocument/2006/relationships/customXml" Target="../ink/ink1445.xml"/><Relationship Id="rId250" Type="http://schemas.openxmlformats.org/officeDocument/2006/relationships/customXml" Target="../ink/ink1305.xml"/><Relationship Id="rId488" Type="http://schemas.openxmlformats.org/officeDocument/2006/relationships/customXml" Target="../ink/ink1543.xml"/><Relationship Id="rId695" Type="http://schemas.openxmlformats.org/officeDocument/2006/relationships/customXml" Target="../ink/ink1750.xml"/><Relationship Id="rId110" Type="http://schemas.openxmlformats.org/officeDocument/2006/relationships/customXml" Target="../ink/ink1165.xml"/><Relationship Id="rId348" Type="http://schemas.openxmlformats.org/officeDocument/2006/relationships/customXml" Target="../ink/ink1403.xml"/><Relationship Id="rId555" Type="http://schemas.openxmlformats.org/officeDocument/2006/relationships/customXml" Target="../ink/ink1610.xml"/><Relationship Id="rId762" Type="http://schemas.openxmlformats.org/officeDocument/2006/relationships/customXml" Target="../ink/ink1817.xml"/><Relationship Id="rId1185" Type="http://schemas.openxmlformats.org/officeDocument/2006/relationships/customXml" Target="../ink/ink2240.xml"/><Relationship Id="rId1392" Type="http://schemas.openxmlformats.org/officeDocument/2006/relationships/customXml" Target="../ink/ink2447.xml"/><Relationship Id="rId208" Type="http://schemas.openxmlformats.org/officeDocument/2006/relationships/customXml" Target="../ink/ink1263.xml"/><Relationship Id="rId415" Type="http://schemas.openxmlformats.org/officeDocument/2006/relationships/customXml" Target="../ink/ink1470.xml"/><Relationship Id="rId622" Type="http://schemas.openxmlformats.org/officeDocument/2006/relationships/customXml" Target="../ink/ink1677.xml"/><Relationship Id="rId1045" Type="http://schemas.openxmlformats.org/officeDocument/2006/relationships/customXml" Target="../ink/ink2100.xml"/><Relationship Id="rId1252" Type="http://schemas.openxmlformats.org/officeDocument/2006/relationships/customXml" Target="../ink/ink2307.xml"/><Relationship Id="rId1697" Type="http://schemas.openxmlformats.org/officeDocument/2006/relationships/customXml" Target="../ink/ink2752.xml"/><Relationship Id="rId927" Type="http://schemas.openxmlformats.org/officeDocument/2006/relationships/customXml" Target="../ink/ink1982.xml"/><Relationship Id="rId1112" Type="http://schemas.openxmlformats.org/officeDocument/2006/relationships/customXml" Target="../ink/ink2167.xml"/><Relationship Id="rId1557" Type="http://schemas.openxmlformats.org/officeDocument/2006/relationships/customXml" Target="../ink/ink2612.xml"/><Relationship Id="rId1764" Type="http://schemas.openxmlformats.org/officeDocument/2006/relationships/customXml" Target="../ink/ink2819.xml"/><Relationship Id="rId56" Type="http://schemas.openxmlformats.org/officeDocument/2006/relationships/customXml" Target="../ink/ink1129.xml"/><Relationship Id="rId1417" Type="http://schemas.openxmlformats.org/officeDocument/2006/relationships/customXml" Target="../ink/ink2472.xml"/><Relationship Id="rId1624" Type="http://schemas.openxmlformats.org/officeDocument/2006/relationships/customXml" Target="../ink/ink2679.xml"/><Relationship Id="rId1831" Type="http://schemas.openxmlformats.org/officeDocument/2006/relationships/customXml" Target="../ink/ink2886.xml"/><Relationship Id="rId272" Type="http://schemas.openxmlformats.org/officeDocument/2006/relationships/customXml" Target="../ink/ink1327.xml"/><Relationship Id="rId577" Type="http://schemas.openxmlformats.org/officeDocument/2006/relationships/customXml" Target="../ink/ink1632.xml"/><Relationship Id="rId132" Type="http://schemas.openxmlformats.org/officeDocument/2006/relationships/customXml" Target="../ink/ink1187.xml"/><Relationship Id="rId784" Type="http://schemas.openxmlformats.org/officeDocument/2006/relationships/customXml" Target="../ink/ink1839.xml"/><Relationship Id="rId991" Type="http://schemas.openxmlformats.org/officeDocument/2006/relationships/customXml" Target="../ink/ink2046.xml"/><Relationship Id="rId1067" Type="http://schemas.openxmlformats.org/officeDocument/2006/relationships/customXml" Target="../ink/ink2122.xml"/><Relationship Id="rId437" Type="http://schemas.openxmlformats.org/officeDocument/2006/relationships/customXml" Target="../ink/ink1492.xml"/><Relationship Id="rId644" Type="http://schemas.openxmlformats.org/officeDocument/2006/relationships/customXml" Target="../ink/ink1699.xml"/><Relationship Id="rId851" Type="http://schemas.openxmlformats.org/officeDocument/2006/relationships/customXml" Target="../ink/ink1906.xml"/><Relationship Id="rId1274" Type="http://schemas.openxmlformats.org/officeDocument/2006/relationships/customXml" Target="../ink/ink2329.xml"/><Relationship Id="rId1481" Type="http://schemas.openxmlformats.org/officeDocument/2006/relationships/customXml" Target="../ink/ink2536.xml"/><Relationship Id="rId1579" Type="http://schemas.openxmlformats.org/officeDocument/2006/relationships/customXml" Target="../ink/ink2634.xml"/><Relationship Id="rId504" Type="http://schemas.openxmlformats.org/officeDocument/2006/relationships/customXml" Target="../ink/ink1559.xml"/><Relationship Id="rId711" Type="http://schemas.openxmlformats.org/officeDocument/2006/relationships/customXml" Target="../ink/ink1766.xml"/><Relationship Id="rId949" Type="http://schemas.openxmlformats.org/officeDocument/2006/relationships/customXml" Target="../ink/ink2004.xml"/><Relationship Id="rId1134" Type="http://schemas.openxmlformats.org/officeDocument/2006/relationships/customXml" Target="../ink/ink2189.xml"/><Relationship Id="rId1341" Type="http://schemas.openxmlformats.org/officeDocument/2006/relationships/customXml" Target="../ink/ink2396.xml"/><Relationship Id="rId1786" Type="http://schemas.openxmlformats.org/officeDocument/2006/relationships/customXml" Target="../ink/ink2841.xml"/><Relationship Id="rId78" Type="http://schemas.openxmlformats.org/officeDocument/2006/relationships/customXml" Target="../ink/ink1140.xml"/><Relationship Id="rId809" Type="http://schemas.openxmlformats.org/officeDocument/2006/relationships/customXml" Target="../ink/ink1864.xml"/><Relationship Id="rId1201" Type="http://schemas.openxmlformats.org/officeDocument/2006/relationships/customXml" Target="../ink/ink2256.xml"/><Relationship Id="rId1439" Type="http://schemas.openxmlformats.org/officeDocument/2006/relationships/customXml" Target="../ink/ink2494.xml"/><Relationship Id="rId1646" Type="http://schemas.openxmlformats.org/officeDocument/2006/relationships/customXml" Target="../ink/ink2701.xml"/><Relationship Id="rId1506" Type="http://schemas.openxmlformats.org/officeDocument/2006/relationships/customXml" Target="../ink/ink2561.xml"/><Relationship Id="rId1713" Type="http://schemas.openxmlformats.org/officeDocument/2006/relationships/customXml" Target="../ink/ink2768.xml"/><Relationship Id="rId294" Type="http://schemas.openxmlformats.org/officeDocument/2006/relationships/customXml" Target="../ink/ink1349.xml"/><Relationship Id="rId154" Type="http://schemas.openxmlformats.org/officeDocument/2006/relationships/customXml" Target="../ink/ink1209.xml"/><Relationship Id="rId361" Type="http://schemas.openxmlformats.org/officeDocument/2006/relationships/customXml" Target="../ink/ink1416.xml"/><Relationship Id="rId599" Type="http://schemas.openxmlformats.org/officeDocument/2006/relationships/customXml" Target="../ink/ink1654.xml"/><Relationship Id="rId459" Type="http://schemas.openxmlformats.org/officeDocument/2006/relationships/customXml" Target="../ink/ink1514.xml"/><Relationship Id="rId666" Type="http://schemas.openxmlformats.org/officeDocument/2006/relationships/customXml" Target="../ink/ink1721.xml"/><Relationship Id="rId873" Type="http://schemas.openxmlformats.org/officeDocument/2006/relationships/customXml" Target="../ink/ink1928.xml"/><Relationship Id="rId1089" Type="http://schemas.openxmlformats.org/officeDocument/2006/relationships/customXml" Target="../ink/ink2144.xml"/><Relationship Id="rId1296" Type="http://schemas.openxmlformats.org/officeDocument/2006/relationships/customXml" Target="../ink/ink2351.xml"/><Relationship Id="rId221" Type="http://schemas.openxmlformats.org/officeDocument/2006/relationships/customXml" Target="../ink/ink1276.xml"/><Relationship Id="rId319" Type="http://schemas.openxmlformats.org/officeDocument/2006/relationships/customXml" Target="../ink/ink1374.xml"/><Relationship Id="rId526" Type="http://schemas.openxmlformats.org/officeDocument/2006/relationships/customXml" Target="../ink/ink1581.xml"/><Relationship Id="rId1156" Type="http://schemas.openxmlformats.org/officeDocument/2006/relationships/customXml" Target="../ink/ink2211.xml"/><Relationship Id="rId1363" Type="http://schemas.openxmlformats.org/officeDocument/2006/relationships/customXml" Target="../ink/ink2418.xml"/><Relationship Id="rId733" Type="http://schemas.openxmlformats.org/officeDocument/2006/relationships/customXml" Target="../ink/ink1788.xml"/><Relationship Id="rId940" Type="http://schemas.openxmlformats.org/officeDocument/2006/relationships/customXml" Target="../ink/ink1995.xml"/><Relationship Id="rId1016" Type="http://schemas.openxmlformats.org/officeDocument/2006/relationships/customXml" Target="../ink/ink2071.xml"/><Relationship Id="rId1570" Type="http://schemas.openxmlformats.org/officeDocument/2006/relationships/customXml" Target="../ink/ink2625.xml"/><Relationship Id="rId1668" Type="http://schemas.openxmlformats.org/officeDocument/2006/relationships/customXml" Target="../ink/ink2723.xml"/><Relationship Id="rId800" Type="http://schemas.openxmlformats.org/officeDocument/2006/relationships/customXml" Target="../ink/ink1855.xml"/><Relationship Id="rId1223" Type="http://schemas.openxmlformats.org/officeDocument/2006/relationships/customXml" Target="../ink/ink2278.xml"/><Relationship Id="rId1430" Type="http://schemas.openxmlformats.org/officeDocument/2006/relationships/customXml" Target="../ink/ink2485.xml"/><Relationship Id="rId1528" Type="http://schemas.openxmlformats.org/officeDocument/2006/relationships/customXml" Target="../ink/ink2583.xml"/><Relationship Id="rId1735" Type="http://schemas.openxmlformats.org/officeDocument/2006/relationships/customXml" Target="../ink/ink2790.xml"/><Relationship Id="rId27" Type="http://schemas.openxmlformats.org/officeDocument/2006/relationships/image" Target="../media/image476.png"/><Relationship Id="rId1802" Type="http://schemas.openxmlformats.org/officeDocument/2006/relationships/customXml" Target="../ink/ink2857.xml"/><Relationship Id="rId176" Type="http://schemas.openxmlformats.org/officeDocument/2006/relationships/customXml" Target="../ink/ink1231.xml"/><Relationship Id="rId383" Type="http://schemas.openxmlformats.org/officeDocument/2006/relationships/customXml" Target="../ink/ink1438.xml"/><Relationship Id="rId590" Type="http://schemas.openxmlformats.org/officeDocument/2006/relationships/customXml" Target="../ink/ink1645.xml"/><Relationship Id="rId243" Type="http://schemas.openxmlformats.org/officeDocument/2006/relationships/customXml" Target="../ink/ink1298.xml"/><Relationship Id="rId450" Type="http://schemas.openxmlformats.org/officeDocument/2006/relationships/customXml" Target="../ink/ink1505.xml"/><Relationship Id="rId688" Type="http://schemas.openxmlformats.org/officeDocument/2006/relationships/customXml" Target="../ink/ink1743.xml"/><Relationship Id="rId895" Type="http://schemas.openxmlformats.org/officeDocument/2006/relationships/customXml" Target="../ink/ink1950.xml"/><Relationship Id="rId1080" Type="http://schemas.openxmlformats.org/officeDocument/2006/relationships/customXml" Target="../ink/ink2135.xml"/><Relationship Id="rId103" Type="http://schemas.openxmlformats.org/officeDocument/2006/relationships/customXml" Target="../ink/ink1158.xml"/><Relationship Id="rId310" Type="http://schemas.openxmlformats.org/officeDocument/2006/relationships/customXml" Target="../ink/ink1365.xml"/><Relationship Id="rId548" Type="http://schemas.openxmlformats.org/officeDocument/2006/relationships/customXml" Target="../ink/ink1603.xml"/><Relationship Id="rId755" Type="http://schemas.openxmlformats.org/officeDocument/2006/relationships/customXml" Target="../ink/ink1810.xml"/><Relationship Id="rId962" Type="http://schemas.openxmlformats.org/officeDocument/2006/relationships/customXml" Target="../ink/ink2017.xml"/><Relationship Id="rId1178" Type="http://schemas.openxmlformats.org/officeDocument/2006/relationships/customXml" Target="../ink/ink2233.xml"/><Relationship Id="rId1385" Type="http://schemas.openxmlformats.org/officeDocument/2006/relationships/customXml" Target="../ink/ink2440.xml"/><Relationship Id="rId1592" Type="http://schemas.openxmlformats.org/officeDocument/2006/relationships/customXml" Target="../ink/ink2647.xml"/><Relationship Id="rId91" Type="http://schemas.openxmlformats.org/officeDocument/2006/relationships/image" Target="../media/image508.png"/><Relationship Id="rId408" Type="http://schemas.openxmlformats.org/officeDocument/2006/relationships/customXml" Target="../ink/ink1463.xml"/><Relationship Id="rId615" Type="http://schemas.openxmlformats.org/officeDocument/2006/relationships/customXml" Target="../ink/ink1670.xml"/><Relationship Id="rId822" Type="http://schemas.openxmlformats.org/officeDocument/2006/relationships/customXml" Target="../ink/ink1877.xml"/><Relationship Id="rId1038" Type="http://schemas.openxmlformats.org/officeDocument/2006/relationships/customXml" Target="../ink/ink2093.xml"/><Relationship Id="rId1245" Type="http://schemas.openxmlformats.org/officeDocument/2006/relationships/customXml" Target="../ink/ink2300.xml"/><Relationship Id="rId1452" Type="http://schemas.openxmlformats.org/officeDocument/2006/relationships/customXml" Target="../ink/ink2507.xml"/><Relationship Id="rId1105" Type="http://schemas.openxmlformats.org/officeDocument/2006/relationships/customXml" Target="../ink/ink2160.xml"/><Relationship Id="rId1312" Type="http://schemas.openxmlformats.org/officeDocument/2006/relationships/customXml" Target="../ink/ink2367.xml"/><Relationship Id="rId1757" Type="http://schemas.openxmlformats.org/officeDocument/2006/relationships/customXml" Target="../ink/ink2812.xml"/><Relationship Id="rId49" Type="http://schemas.openxmlformats.org/officeDocument/2006/relationships/image" Target="../media/image487.png"/><Relationship Id="rId1617" Type="http://schemas.openxmlformats.org/officeDocument/2006/relationships/customXml" Target="../ink/ink2672.xml"/><Relationship Id="rId1824" Type="http://schemas.openxmlformats.org/officeDocument/2006/relationships/customXml" Target="../ink/ink2879.xml"/><Relationship Id="rId198" Type="http://schemas.openxmlformats.org/officeDocument/2006/relationships/customXml" Target="../ink/ink1253.xml"/><Relationship Id="rId265" Type="http://schemas.openxmlformats.org/officeDocument/2006/relationships/customXml" Target="../ink/ink1320.xml"/><Relationship Id="rId472" Type="http://schemas.openxmlformats.org/officeDocument/2006/relationships/customXml" Target="../ink/ink1527.xml"/><Relationship Id="rId125" Type="http://schemas.openxmlformats.org/officeDocument/2006/relationships/customXml" Target="../ink/ink1180.xml"/><Relationship Id="rId332" Type="http://schemas.openxmlformats.org/officeDocument/2006/relationships/customXml" Target="../ink/ink1387.xml"/><Relationship Id="rId777" Type="http://schemas.openxmlformats.org/officeDocument/2006/relationships/customXml" Target="../ink/ink1832.xml"/><Relationship Id="rId984" Type="http://schemas.openxmlformats.org/officeDocument/2006/relationships/customXml" Target="../ink/ink2039.xml"/><Relationship Id="rId637" Type="http://schemas.openxmlformats.org/officeDocument/2006/relationships/customXml" Target="../ink/ink1692.xml"/><Relationship Id="rId844" Type="http://schemas.openxmlformats.org/officeDocument/2006/relationships/customXml" Target="../ink/ink1899.xml"/><Relationship Id="rId1267" Type="http://schemas.openxmlformats.org/officeDocument/2006/relationships/customXml" Target="../ink/ink2322.xml"/><Relationship Id="rId1474" Type="http://schemas.openxmlformats.org/officeDocument/2006/relationships/customXml" Target="../ink/ink2529.xml"/><Relationship Id="rId1681" Type="http://schemas.openxmlformats.org/officeDocument/2006/relationships/customXml" Target="../ink/ink2736.xml"/><Relationship Id="rId704" Type="http://schemas.openxmlformats.org/officeDocument/2006/relationships/customXml" Target="../ink/ink1759.xml"/><Relationship Id="rId911" Type="http://schemas.openxmlformats.org/officeDocument/2006/relationships/customXml" Target="../ink/ink1966.xml"/><Relationship Id="rId1127" Type="http://schemas.openxmlformats.org/officeDocument/2006/relationships/customXml" Target="../ink/ink2182.xml"/><Relationship Id="rId1334" Type="http://schemas.openxmlformats.org/officeDocument/2006/relationships/customXml" Target="../ink/ink2389.xml"/><Relationship Id="rId1541" Type="http://schemas.openxmlformats.org/officeDocument/2006/relationships/customXml" Target="../ink/ink2596.xml"/><Relationship Id="rId1779" Type="http://schemas.openxmlformats.org/officeDocument/2006/relationships/customXml" Target="../ink/ink2834.xml"/><Relationship Id="rId40" Type="http://schemas.openxmlformats.org/officeDocument/2006/relationships/customXml" Target="../ink/ink1121.xml"/><Relationship Id="rId1401" Type="http://schemas.openxmlformats.org/officeDocument/2006/relationships/customXml" Target="../ink/ink2456.xml"/><Relationship Id="rId1639" Type="http://schemas.openxmlformats.org/officeDocument/2006/relationships/customXml" Target="../ink/ink2694.xml"/><Relationship Id="rId1846" Type="http://schemas.openxmlformats.org/officeDocument/2006/relationships/customXml" Target="../ink/ink2901.xml"/><Relationship Id="rId1706" Type="http://schemas.openxmlformats.org/officeDocument/2006/relationships/customXml" Target="../ink/ink2761.xml"/><Relationship Id="rId287" Type="http://schemas.openxmlformats.org/officeDocument/2006/relationships/customXml" Target="../ink/ink1342.xml"/><Relationship Id="rId494" Type="http://schemas.openxmlformats.org/officeDocument/2006/relationships/customXml" Target="../ink/ink1549.xml"/><Relationship Id="rId147" Type="http://schemas.openxmlformats.org/officeDocument/2006/relationships/customXml" Target="../ink/ink1202.xml"/><Relationship Id="rId354" Type="http://schemas.openxmlformats.org/officeDocument/2006/relationships/customXml" Target="../ink/ink1409.xml"/><Relationship Id="rId799" Type="http://schemas.openxmlformats.org/officeDocument/2006/relationships/customXml" Target="../ink/ink1854.xml"/><Relationship Id="rId1191" Type="http://schemas.openxmlformats.org/officeDocument/2006/relationships/customXml" Target="../ink/ink2246.xml"/><Relationship Id="rId561" Type="http://schemas.openxmlformats.org/officeDocument/2006/relationships/customXml" Target="../ink/ink1616.xml"/><Relationship Id="rId659" Type="http://schemas.openxmlformats.org/officeDocument/2006/relationships/customXml" Target="../ink/ink1714.xml"/><Relationship Id="rId866" Type="http://schemas.openxmlformats.org/officeDocument/2006/relationships/customXml" Target="../ink/ink1921.xml"/><Relationship Id="rId1289" Type="http://schemas.openxmlformats.org/officeDocument/2006/relationships/customXml" Target="../ink/ink2344.xml"/><Relationship Id="rId1496" Type="http://schemas.openxmlformats.org/officeDocument/2006/relationships/customXml" Target="../ink/ink2551.xml"/><Relationship Id="rId214" Type="http://schemas.openxmlformats.org/officeDocument/2006/relationships/customXml" Target="../ink/ink1269.xml"/><Relationship Id="rId421" Type="http://schemas.openxmlformats.org/officeDocument/2006/relationships/customXml" Target="../ink/ink1476.xml"/><Relationship Id="rId519" Type="http://schemas.openxmlformats.org/officeDocument/2006/relationships/customXml" Target="../ink/ink1574.xml"/><Relationship Id="rId1051" Type="http://schemas.openxmlformats.org/officeDocument/2006/relationships/customXml" Target="../ink/ink2106.xml"/><Relationship Id="rId1149" Type="http://schemas.openxmlformats.org/officeDocument/2006/relationships/customXml" Target="../ink/ink2204.xml"/><Relationship Id="rId1356" Type="http://schemas.openxmlformats.org/officeDocument/2006/relationships/customXml" Target="../ink/ink2411.xml"/><Relationship Id="rId726" Type="http://schemas.openxmlformats.org/officeDocument/2006/relationships/customXml" Target="../ink/ink1781.xml"/><Relationship Id="rId933" Type="http://schemas.openxmlformats.org/officeDocument/2006/relationships/customXml" Target="../ink/ink1988.xml"/><Relationship Id="rId1009" Type="http://schemas.openxmlformats.org/officeDocument/2006/relationships/customXml" Target="../ink/ink2064.xml"/><Relationship Id="rId1563" Type="http://schemas.openxmlformats.org/officeDocument/2006/relationships/customXml" Target="../ink/ink2618.xml"/><Relationship Id="rId1770" Type="http://schemas.openxmlformats.org/officeDocument/2006/relationships/customXml" Target="../ink/ink2825.xml"/><Relationship Id="rId62" Type="http://schemas.openxmlformats.org/officeDocument/2006/relationships/customXml" Target="../ink/ink1132.xml"/><Relationship Id="rId1216" Type="http://schemas.openxmlformats.org/officeDocument/2006/relationships/customXml" Target="../ink/ink2271.xml"/><Relationship Id="rId1423" Type="http://schemas.openxmlformats.org/officeDocument/2006/relationships/customXml" Target="../ink/ink2478.xml"/><Relationship Id="rId1630" Type="http://schemas.openxmlformats.org/officeDocument/2006/relationships/customXml" Target="../ink/ink2685.xml"/><Relationship Id="rId1728" Type="http://schemas.openxmlformats.org/officeDocument/2006/relationships/customXml" Target="../ink/ink2783.xml"/><Relationship Id="rId169" Type="http://schemas.openxmlformats.org/officeDocument/2006/relationships/customXml" Target="../ink/ink1224.xml"/><Relationship Id="rId376" Type="http://schemas.openxmlformats.org/officeDocument/2006/relationships/customXml" Target="../ink/ink1431.xml"/><Relationship Id="rId583" Type="http://schemas.openxmlformats.org/officeDocument/2006/relationships/customXml" Target="../ink/ink1638.xml"/><Relationship Id="rId790" Type="http://schemas.openxmlformats.org/officeDocument/2006/relationships/customXml" Target="../ink/ink1845.xml"/><Relationship Id="rId4" Type="http://schemas.openxmlformats.org/officeDocument/2006/relationships/customXml" Target="../ink/ink1103.xml"/><Relationship Id="rId236" Type="http://schemas.openxmlformats.org/officeDocument/2006/relationships/customXml" Target="../ink/ink1291.xml"/><Relationship Id="rId443" Type="http://schemas.openxmlformats.org/officeDocument/2006/relationships/customXml" Target="../ink/ink1498.xml"/><Relationship Id="rId650" Type="http://schemas.openxmlformats.org/officeDocument/2006/relationships/customXml" Target="../ink/ink1705.xml"/><Relationship Id="rId888" Type="http://schemas.openxmlformats.org/officeDocument/2006/relationships/customXml" Target="../ink/ink1943.xml"/><Relationship Id="rId1073" Type="http://schemas.openxmlformats.org/officeDocument/2006/relationships/customXml" Target="../ink/ink2128.xml"/><Relationship Id="rId1280" Type="http://schemas.openxmlformats.org/officeDocument/2006/relationships/customXml" Target="../ink/ink2335.xml"/><Relationship Id="rId303" Type="http://schemas.openxmlformats.org/officeDocument/2006/relationships/customXml" Target="../ink/ink1358.xml"/><Relationship Id="rId748" Type="http://schemas.openxmlformats.org/officeDocument/2006/relationships/customXml" Target="../ink/ink1803.xml"/><Relationship Id="rId955" Type="http://schemas.openxmlformats.org/officeDocument/2006/relationships/customXml" Target="../ink/ink2010.xml"/><Relationship Id="rId1140" Type="http://schemas.openxmlformats.org/officeDocument/2006/relationships/customXml" Target="../ink/ink2195.xml"/><Relationship Id="rId1378" Type="http://schemas.openxmlformats.org/officeDocument/2006/relationships/customXml" Target="../ink/ink2433.xml"/><Relationship Id="rId1585" Type="http://schemas.openxmlformats.org/officeDocument/2006/relationships/customXml" Target="../ink/ink2640.xml"/><Relationship Id="rId1792" Type="http://schemas.openxmlformats.org/officeDocument/2006/relationships/customXml" Target="../ink/ink2847.xml"/><Relationship Id="rId84" Type="http://schemas.openxmlformats.org/officeDocument/2006/relationships/customXml" Target="../ink/ink1143.xml"/><Relationship Id="rId510" Type="http://schemas.openxmlformats.org/officeDocument/2006/relationships/customXml" Target="../ink/ink1565.xml"/><Relationship Id="rId608" Type="http://schemas.openxmlformats.org/officeDocument/2006/relationships/customXml" Target="../ink/ink1663.xml"/><Relationship Id="rId815" Type="http://schemas.openxmlformats.org/officeDocument/2006/relationships/customXml" Target="../ink/ink1870.xml"/><Relationship Id="rId1238" Type="http://schemas.openxmlformats.org/officeDocument/2006/relationships/customXml" Target="../ink/ink2293.xml"/><Relationship Id="rId1445" Type="http://schemas.openxmlformats.org/officeDocument/2006/relationships/customXml" Target="../ink/ink2500.xml"/><Relationship Id="rId1652" Type="http://schemas.openxmlformats.org/officeDocument/2006/relationships/customXml" Target="../ink/ink2707.xml"/><Relationship Id="rId1000" Type="http://schemas.openxmlformats.org/officeDocument/2006/relationships/customXml" Target="../ink/ink2055.xml"/><Relationship Id="rId1305" Type="http://schemas.openxmlformats.org/officeDocument/2006/relationships/customXml" Target="../ink/ink2360.xml"/><Relationship Id="rId1512" Type="http://schemas.openxmlformats.org/officeDocument/2006/relationships/customXml" Target="../ink/ink2567.xml"/><Relationship Id="rId1817" Type="http://schemas.openxmlformats.org/officeDocument/2006/relationships/customXml" Target="../ink/ink2872.xml"/><Relationship Id="rId11" Type="http://schemas.openxmlformats.org/officeDocument/2006/relationships/image" Target="../media/image468.png"/><Relationship Id="rId398" Type="http://schemas.openxmlformats.org/officeDocument/2006/relationships/customXml" Target="../ink/ink1453.xml"/><Relationship Id="rId160" Type="http://schemas.openxmlformats.org/officeDocument/2006/relationships/customXml" Target="../ink/ink1215.xml"/><Relationship Id="rId258" Type="http://schemas.openxmlformats.org/officeDocument/2006/relationships/customXml" Target="../ink/ink1313.xml"/><Relationship Id="rId465" Type="http://schemas.openxmlformats.org/officeDocument/2006/relationships/customXml" Target="../ink/ink1520.xml"/><Relationship Id="rId672" Type="http://schemas.openxmlformats.org/officeDocument/2006/relationships/customXml" Target="../ink/ink1727.xml"/><Relationship Id="rId1095" Type="http://schemas.openxmlformats.org/officeDocument/2006/relationships/customXml" Target="../ink/ink2150.xml"/><Relationship Id="rId118" Type="http://schemas.openxmlformats.org/officeDocument/2006/relationships/customXml" Target="../ink/ink1173.xml"/><Relationship Id="rId325" Type="http://schemas.openxmlformats.org/officeDocument/2006/relationships/customXml" Target="../ink/ink1380.xml"/><Relationship Id="rId532" Type="http://schemas.openxmlformats.org/officeDocument/2006/relationships/customXml" Target="../ink/ink1587.xml"/><Relationship Id="rId977" Type="http://schemas.openxmlformats.org/officeDocument/2006/relationships/customXml" Target="../ink/ink2032.xml"/><Relationship Id="rId1162" Type="http://schemas.openxmlformats.org/officeDocument/2006/relationships/customXml" Target="../ink/ink2217.xml"/><Relationship Id="rId837" Type="http://schemas.openxmlformats.org/officeDocument/2006/relationships/customXml" Target="../ink/ink1892.xml"/><Relationship Id="rId1022" Type="http://schemas.openxmlformats.org/officeDocument/2006/relationships/customXml" Target="../ink/ink2077.xml"/><Relationship Id="rId1467" Type="http://schemas.openxmlformats.org/officeDocument/2006/relationships/customXml" Target="../ink/ink2522.xml"/><Relationship Id="rId1674" Type="http://schemas.openxmlformats.org/officeDocument/2006/relationships/customXml" Target="../ink/ink2729.xml"/><Relationship Id="rId904" Type="http://schemas.openxmlformats.org/officeDocument/2006/relationships/customXml" Target="../ink/ink1959.xml"/><Relationship Id="rId1327" Type="http://schemas.openxmlformats.org/officeDocument/2006/relationships/customXml" Target="../ink/ink2382.xml"/><Relationship Id="rId1534" Type="http://schemas.openxmlformats.org/officeDocument/2006/relationships/customXml" Target="../ink/ink2589.xml"/><Relationship Id="rId1741" Type="http://schemas.openxmlformats.org/officeDocument/2006/relationships/customXml" Target="../ink/ink2796.xml"/><Relationship Id="rId33" Type="http://schemas.openxmlformats.org/officeDocument/2006/relationships/image" Target="../media/image479.png"/><Relationship Id="rId1601" Type="http://schemas.openxmlformats.org/officeDocument/2006/relationships/customXml" Target="../ink/ink2656.xml"/><Relationship Id="rId1839" Type="http://schemas.openxmlformats.org/officeDocument/2006/relationships/customXml" Target="../ink/ink2894.xml"/><Relationship Id="rId182" Type="http://schemas.openxmlformats.org/officeDocument/2006/relationships/customXml" Target="../ink/ink1237.xml"/><Relationship Id="rId487" Type="http://schemas.openxmlformats.org/officeDocument/2006/relationships/customXml" Target="../ink/ink1542.xml"/><Relationship Id="rId694" Type="http://schemas.openxmlformats.org/officeDocument/2006/relationships/customXml" Target="../ink/ink1749.xml"/><Relationship Id="rId347" Type="http://schemas.openxmlformats.org/officeDocument/2006/relationships/customXml" Target="../ink/ink1402.xml"/><Relationship Id="rId999" Type="http://schemas.openxmlformats.org/officeDocument/2006/relationships/customXml" Target="../ink/ink2054.xml"/><Relationship Id="rId1184" Type="http://schemas.openxmlformats.org/officeDocument/2006/relationships/customXml" Target="../ink/ink2239.xml"/><Relationship Id="rId44" Type="http://schemas.openxmlformats.org/officeDocument/2006/relationships/customXml" Target="../ink/ink1123.xml"/><Relationship Id="rId554" Type="http://schemas.openxmlformats.org/officeDocument/2006/relationships/customXml" Target="../ink/ink1609.xml"/><Relationship Id="rId761" Type="http://schemas.openxmlformats.org/officeDocument/2006/relationships/customXml" Target="../ink/ink1816.xml"/><Relationship Id="rId859" Type="http://schemas.openxmlformats.org/officeDocument/2006/relationships/customXml" Target="../ink/ink1914.xml"/><Relationship Id="rId1391" Type="http://schemas.openxmlformats.org/officeDocument/2006/relationships/customXml" Target="../ink/ink2446.xml"/><Relationship Id="rId1489" Type="http://schemas.openxmlformats.org/officeDocument/2006/relationships/customXml" Target="../ink/ink2544.xml"/><Relationship Id="rId1612" Type="http://schemas.openxmlformats.org/officeDocument/2006/relationships/customXml" Target="../ink/ink2667.xml"/><Relationship Id="rId1696" Type="http://schemas.openxmlformats.org/officeDocument/2006/relationships/customXml" Target="../ink/ink2751.xml"/><Relationship Id="rId193" Type="http://schemas.openxmlformats.org/officeDocument/2006/relationships/customXml" Target="../ink/ink1248.xml"/><Relationship Id="rId207" Type="http://schemas.openxmlformats.org/officeDocument/2006/relationships/customXml" Target="../ink/ink1262.xml"/><Relationship Id="rId414" Type="http://schemas.openxmlformats.org/officeDocument/2006/relationships/customXml" Target="../ink/ink1469.xml"/><Relationship Id="rId498" Type="http://schemas.openxmlformats.org/officeDocument/2006/relationships/customXml" Target="../ink/ink1553.xml"/><Relationship Id="rId621" Type="http://schemas.openxmlformats.org/officeDocument/2006/relationships/customXml" Target="../ink/ink1676.xml"/><Relationship Id="rId1044" Type="http://schemas.openxmlformats.org/officeDocument/2006/relationships/customXml" Target="../ink/ink2099.xml"/><Relationship Id="rId1251" Type="http://schemas.openxmlformats.org/officeDocument/2006/relationships/customXml" Target="../ink/ink2306.xml"/><Relationship Id="rId1349" Type="http://schemas.openxmlformats.org/officeDocument/2006/relationships/customXml" Target="../ink/ink2404.xml"/><Relationship Id="rId260" Type="http://schemas.openxmlformats.org/officeDocument/2006/relationships/customXml" Target="../ink/ink1315.xml"/><Relationship Id="rId719" Type="http://schemas.openxmlformats.org/officeDocument/2006/relationships/customXml" Target="../ink/ink1774.xml"/><Relationship Id="rId926" Type="http://schemas.openxmlformats.org/officeDocument/2006/relationships/customXml" Target="../ink/ink1981.xml"/><Relationship Id="rId1111" Type="http://schemas.openxmlformats.org/officeDocument/2006/relationships/customXml" Target="../ink/ink2166.xml"/><Relationship Id="rId1556" Type="http://schemas.openxmlformats.org/officeDocument/2006/relationships/customXml" Target="../ink/ink2611.xml"/><Relationship Id="rId1763" Type="http://schemas.openxmlformats.org/officeDocument/2006/relationships/customXml" Target="../ink/ink2818.xml"/><Relationship Id="rId55" Type="http://schemas.openxmlformats.org/officeDocument/2006/relationships/image" Target="../media/image490.png"/><Relationship Id="rId120" Type="http://schemas.openxmlformats.org/officeDocument/2006/relationships/customXml" Target="../ink/ink1175.xml"/><Relationship Id="rId358" Type="http://schemas.openxmlformats.org/officeDocument/2006/relationships/customXml" Target="../ink/ink1413.xml"/><Relationship Id="rId565" Type="http://schemas.openxmlformats.org/officeDocument/2006/relationships/customXml" Target="../ink/ink1620.xml"/><Relationship Id="rId772" Type="http://schemas.openxmlformats.org/officeDocument/2006/relationships/customXml" Target="../ink/ink1827.xml"/><Relationship Id="rId1195" Type="http://schemas.openxmlformats.org/officeDocument/2006/relationships/customXml" Target="../ink/ink2250.xml"/><Relationship Id="rId1209" Type="http://schemas.openxmlformats.org/officeDocument/2006/relationships/customXml" Target="../ink/ink2264.xml"/><Relationship Id="rId1416" Type="http://schemas.openxmlformats.org/officeDocument/2006/relationships/customXml" Target="../ink/ink2471.xml"/><Relationship Id="rId1623" Type="http://schemas.openxmlformats.org/officeDocument/2006/relationships/customXml" Target="../ink/ink2678.xml"/><Relationship Id="rId1830" Type="http://schemas.openxmlformats.org/officeDocument/2006/relationships/customXml" Target="../ink/ink2885.xml"/><Relationship Id="rId218" Type="http://schemas.openxmlformats.org/officeDocument/2006/relationships/customXml" Target="../ink/ink1273.xml"/><Relationship Id="rId425" Type="http://schemas.openxmlformats.org/officeDocument/2006/relationships/customXml" Target="../ink/ink1480.xml"/><Relationship Id="rId632" Type="http://schemas.openxmlformats.org/officeDocument/2006/relationships/customXml" Target="../ink/ink1687.xml"/><Relationship Id="rId1055" Type="http://schemas.openxmlformats.org/officeDocument/2006/relationships/customXml" Target="../ink/ink2110.xml"/><Relationship Id="rId1262" Type="http://schemas.openxmlformats.org/officeDocument/2006/relationships/customXml" Target="../ink/ink2317.xml"/><Relationship Id="rId271" Type="http://schemas.openxmlformats.org/officeDocument/2006/relationships/customXml" Target="../ink/ink1326.xml"/><Relationship Id="rId937" Type="http://schemas.openxmlformats.org/officeDocument/2006/relationships/customXml" Target="../ink/ink1992.xml"/><Relationship Id="rId1122" Type="http://schemas.openxmlformats.org/officeDocument/2006/relationships/customXml" Target="../ink/ink2177.xml"/><Relationship Id="rId1567" Type="http://schemas.openxmlformats.org/officeDocument/2006/relationships/customXml" Target="../ink/ink2622.xml"/><Relationship Id="rId1774" Type="http://schemas.openxmlformats.org/officeDocument/2006/relationships/customXml" Target="../ink/ink2829.xml"/><Relationship Id="rId66" Type="http://schemas.openxmlformats.org/officeDocument/2006/relationships/customXml" Target="../ink/ink1134.xml"/><Relationship Id="rId131" Type="http://schemas.openxmlformats.org/officeDocument/2006/relationships/customXml" Target="../ink/ink1186.xml"/><Relationship Id="rId369" Type="http://schemas.openxmlformats.org/officeDocument/2006/relationships/customXml" Target="../ink/ink1424.xml"/><Relationship Id="rId576" Type="http://schemas.openxmlformats.org/officeDocument/2006/relationships/customXml" Target="../ink/ink1631.xml"/><Relationship Id="rId783" Type="http://schemas.openxmlformats.org/officeDocument/2006/relationships/customXml" Target="../ink/ink1838.xml"/><Relationship Id="rId990" Type="http://schemas.openxmlformats.org/officeDocument/2006/relationships/customXml" Target="../ink/ink2045.xml"/><Relationship Id="rId1427" Type="http://schemas.openxmlformats.org/officeDocument/2006/relationships/customXml" Target="../ink/ink2482.xml"/><Relationship Id="rId1634" Type="http://schemas.openxmlformats.org/officeDocument/2006/relationships/customXml" Target="../ink/ink2689.xml"/><Relationship Id="rId1841" Type="http://schemas.openxmlformats.org/officeDocument/2006/relationships/customXml" Target="../ink/ink2896.xml"/><Relationship Id="rId229" Type="http://schemas.openxmlformats.org/officeDocument/2006/relationships/customXml" Target="../ink/ink1284.xml"/><Relationship Id="rId436" Type="http://schemas.openxmlformats.org/officeDocument/2006/relationships/customXml" Target="../ink/ink1491.xml"/><Relationship Id="rId643" Type="http://schemas.openxmlformats.org/officeDocument/2006/relationships/customXml" Target="../ink/ink1698.xml"/><Relationship Id="rId1066" Type="http://schemas.openxmlformats.org/officeDocument/2006/relationships/customXml" Target="../ink/ink2121.xml"/><Relationship Id="rId1273" Type="http://schemas.openxmlformats.org/officeDocument/2006/relationships/customXml" Target="../ink/ink2328.xml"/><Relationship Id="rId1480" Type="http://schemas.openxmlformats.org/officeDocument/2006/relationships/customXml" Target="../ink/ink2535.xml"/><Relationship Id="rId850" Type="http://schemas.openxmlformats.org/officeDocument/2006/relationships/customXml" Target="../ink/ink1905.xml"/><Relationship Id="rId948" Type="http://schemas.openxmlformats.org/officeDocument/2006/relationships/customXml" Target="../ink/ink2003.xml"/><Relationship Id="rId1133" Type="http://schemas.openxmlformats.org/officeDocument/2006/relationships/customXml" Target="../ink/ink2188.xml"/><Relationship Id="rId1578" Type="http://schemas.openxmlformats.org/officeDocument/2006/relationships/customXml" Target="../ink/ink2633.xml"/><Relationship Id="rId1701" Type="http://schemas.openxmlformats.org/officeDocument/2006/relationships/customXml" Target="../ink/ink2756.xml"/><Relationship Id="rId1785" Type="http://schemas.openxmlformats.org/officeDocument/2006/relationships/customXml" Target="../ink/ink2840.xml"/><Relationship Id="rId77" Type="http://schemas.openxmlformats.org/officeDocument/2006/relationships/image" Target="../media/image501.png"/><Relationship Id="rId282" Type="http://schemas.openxmlformats.org/officeDocument/2006/relationships/customXml" Target="../ink/ink1337.xml"/><Relationship Id="rId503" Type="http://schemas.openxmlformats.org/officeDocument/2006/relationships/customXml" Target="../ink/ink1558.xml"/><Relationship Id="rId587" Type="http://schemas.openxmlformats.org/officeDocument/2006/relationships/customXml" Target="../ink/ink1642.xml"/><Relationship Id="rId710" Type="http://schemas.openxmlformats.org/officeDocument/2006/relationships/customXml" Target="../ink/ink1765.xml"/><Relationship Id="rId808" Type="http://schemas.openxmlformats.org/officeDocument/2006/relationships/customXml" Target="../ink/ink1863.xml"/><Relationship Id="rId1340" Type="http://schemas.openxmlformats.org/officeDocument/2006/relationships/customXml" Target="../ink/ink2395.xml"/><Relationship Id="rId1438" Type="http://schemas.openxmlformats.org/officeDocument/2006/relationships/customXml" Target="../ink/ink2493.xml"/><Relationship Id="rId1645" Type="http://schemas.openxmlformats.org/officeDocument/2006/relationships/customXml" Target="../ink/ink2700.xml"/><Relationship Id="rId8" Type="http://schemas.openxmlformats.org/officeDocument/2006/relationships/customXml" Target="../ink/ink1105.xml"/><Relationship Id="rId142" Type="http://schemas.openxmlformats.org/officeDocument/2006/relationships/customXml" Target="../ink/ink1197.xml"/><Relationship Id="rId447" Type="http://schemas.openxmlformats.org/officeDocument/2006/relationships/customXml" Target="../ink/ink1502.xml"/><Relationship Id="rId794" Type="http://schemas.openxmlformats.org/officeDocument/2006/relationships/customXml" Target="../ink/ink1849.xml"/><Relationship Id="rId1077" Type="http://schemas.openxmlformats.org/officeDocument/2006/relationships/customXml" Target="../ink/ink2132.xml"/><Relationship Id="rId1200" Type="http://schemas.openxmlformats.org/officeDocument/2006/relationships/customXml" Target="../ink/ink2255.xml"/><Relationship Id="rId654" Type="http://schemas.openxmlformats.org/officeDocument/2006/relationships/customXml" Target="../ink/ink1709.xml"/><Relationship Id="rId861" Type="http://schemas.openxmlformats.org/officeDocument/2006/relationships/customXml" Target="../ink/ink1916.xml"/><Relationship Id="rId959" Type="http://schemas.openxmlformats.org/officeDocument/2006/relationships/customXml" Target="../ink/ink2014.xml"/><Relationship Id="rId1284" Type="http://schemas.openxmlformats.org/officeDocument/2006/relationships/customXml" Target="../ink/ink2339.xml"/><Relationship Id="rId1491" Type="http://schemas.openxmlformats.org/officeDocument/2006/relationships/customXml" Target="../ink/ink2546.xml"/><Relationship Id="rId1505" Type="http://schemas.openxmlformats.org/officeDocument/2006/relationships/customXml" Target="../ink/ink2560.xml"/><Relationship Id="rId1589" Type="http://schemas.openxmlformats.org/officeDocument/2006/relationships/customXml" Target="../ink/ink2644.xml"/><Relationship Id="rId1712" Type="http://schemas.openxmlformats.org/officeDocument/2006/relationships/customXml" Target="../ink/ink2767.xml"/><Relationship Id="rId293" Type="http://schemas.openxmlformats.org/officeDocument/2006/relationships/customXml" Target="../ink/ink1348.xml"/><Relationship Id="rId307" Type="http://schemas.openxmlformats.org/officeDocument/2006/relationships/customXml" Target="../ink/ink1362.xml"/><Relationship Id="rId514" Type="http://schemas.openxmlformats.org/officeDocument/2006/relationships/customXml" Target="../ink/ink1569.xml"/><Relationship Id="rId721" Type="http://schemas.openxmlformats.org/officeDocument/2006/relationships/customXml" Target="../ink/ink1776.xml"/><Relationship Id="rId1144" Type="http://schemas.openxmlformats.org/officeDocument/2006/relationships/customXml" Target="../ink/ink2199.xml"/><Relationship Id="rId1351" Type="http://schemas.openxmlformats.org/officeDocument/2006/relationships/customXml" Target="../ink/ink2406.xml"/><Relationship Id="rId1449" Type="http://schemas.openxmlformats.org/officeDocument/2006/relationships/customXml" Target="../ink/ink2504.xml"/><Relationship Id="rId1796" Type="http://schemas.openxmlformats.org/officeDocument/2006/relationships/customXml" Target="../ink/ink2851.xml"/><Relationship Id="rId88" Type="http://schemas.openxmlformats.org/officeDocument/2006/relationships/customXml" Target="../ink/ink1145.xml"/><Relationship Id="rId153" Type="http://schemas.openxmlformats.org/officeDocument/2006/relationships/customXml" Target="../ink/ink1208.xml"/><Relationship Id="rId360" Type="http://schemas.openxmlformats.org/officeDocument/2006/relationships/customXml" Target="../ink/ink1415.xml"/><Relationship Id="rId598" Type="http://schemas.openxmlformats.org/officeDocument/2006/relationships/customXml" Target="../ink/ink1653.xml"/><Relationship Id="rId819" Type="http://schemas.openxmlformats.org/officeDocument/2006/relationships/customXml" Target="../ink/ink1874.xml"/><Relationship Id="rId1004" Type="http://schemas.openxmlformats.org/officeDocument/2006/relationships/customXml" Target="../ink/ink2059.xml"/><Relationship Id="rId1211" Type="http://schemas.openxmlformats.org/officeDocument/2006/relationships/customXml" Target="../ink/ink2266.xml"/><Relationship Id="rId1656" Type="http://schemas.openxmlformats.org/officeDocument/2006/relationships/customXml" Target="../ink/ink2711.xml"/><Relationship Id="rId220" Type="http://schemas.openxmlformats.org/officeDocument/2006/relationships/customXml" Target="../ink/ink1275.xml"/><Relationship Id="rId458" Type="http://schemas.openxmlformats.org/officeDocument/2006/relationships/customXml" Target="../ink/ink1513.xml"/><Relationship Id="rId665" Type="http://schemas.openxmlformats.org/officeDocument/2006/relationships/customXml" Target="../ink/ink1720.xml"/><Relationship Id="rId872" Type="http://schemas.openxmlformats.org/officeDocument/2006/relationships/customXml" Target="../ink/ink1927.xml"/><Relationship Id="rId1088" Type="http://schemas.openxmlformats.org/officeDocument/2006/relationships/customXml" Target="../ink/ink2143.xml"/><Relationship Id="rId1295" Type="http://schemas.openxmlformats.org/officeDocument/2006/relationships/customXml" Target="../ink/ink2350.xml"/><Relationship Id="rId1309" Type="http://schemas.openxmlformats.org/officeDocument/2006/relationships/customXml" Target="../ink/ink2364.xml"/><Relationship Id="rId1516" Type="http://schemas.openxmlformats.org/officeDocument/2006/relationships/customXml" Target="../ink/ink2571.xml"/><Relationship Id="rId1723" Type="http://schemas.openxmlformats.org/officeDocument/2006/relationships/customXml" Target="../ink/ink2778.xml"/><Relationship Id="rId15" Type="http://schemas.openxmlformats.org/officeDocument/2006/relationships/image" Target="../media/image470.png"/><Relationship Id="rId318" Type="http://schemas.openxmlformats.org/officeDocument/2006/relationships/customXml" Target="../ink/ink1373.xml"/><Relationship Id="rId525" Type="http://schemas.openxmlformats.org/officeDocument/2006/relationships/customXml" Target="../ink/ink1580.xml"/><Relationship Id="rId732" Type="http://schemas.openxmlformats.org/officeDocument/2006/relationships/customXml" Target="../ink/ink1787.xml"/><Relationship Id="rId1155" Type="http://schemas.openxmlformats.org/officeDocument/2006/relationships/customXml" Target="../ink/ink2210.xml"/><Relationship Id="rId1362" Type="http://schemas.openxmlformats.org/officeDocument/2006/relationships/customXml" Target="../ink/ink2417.xml"/><Relationship Id="rId99" Type="http://schemas.openxmlformats.org/officeDocument/2006/relationships/customXml" Target="../ink/ink1154.xml"/><Relationship Id="rId164" Type="http://schemas.openxmlformats.org/officeDocument/2006/relationships/customXml" Target="../ink/ink1219.xml"/><Relationship Id="rId371" Type="http://schemas.openxmlformats.org/officeDocument/2006/relationships/customXml" Target="../ink/ink1426.xml"/><Relationship Id="rId1015" Type="http://schemas.openxmlformats.org/officeDocument/2006/relationships/customXml" Target="../ink/ink2070.xml"/><Relationship Id="rId1222" Type="http://schemas.openxmlformats.org/officeDocument/2006/relationships/customXml" Target="../ink/ink2277.xml"/><Relationship Id="rId1667" Type="http://schemas.openxmlformats.org/officeDocument/2006/relationships/customXml" Target="../ink/ink2722.xml"/><Relationship Id="rId469" Type="http://schemas.openxmlformats.org/officeDocument/2006/relationships/customXml" Target="../ink/ink1524.xml"/><Relationship Id="rId676" Type="http://schemas.openxmlformats.org/officeDocument/2006/relationships/customXml" Target="../ink/ink1731.xml"/><Relationship Id="rId883" Type="http://schemas.openxmlformats.org/officeDocument/2006/relationships/customXml" Target="../ink/ink1938.xml"/><Relationship Id="rId1099" Type="http://schemas.openxmlformats.org/officeDocument/2006/relationships/customXml" Target="../ink/ink2154.xml"/><Relationship Id="rId1527" Type="http://schemas.openxmlformats.org/officeDocument/2006/relationships/customXml" Target="../ink/ink2582.xml"/><Relationship Id="rId1734" Type="http://schemas.openxmlformats.org/officeDocument/2006/relationships/customXml" Target="../ink/ink2789.xml"/><Relationship Id="rId26" Type="http://schemas.openxmlformats.org/officeDocument/2006/relationships/customXml" Target="../ink/ink1114.xml"/><Relationship Id="rId231" Type="http://schemas.openxmlformats.org/officeDocument/2006/relationships/customXml" Target="../ink/ink1286.xml"/><Relationship Id="rId329" Type="http://schemas.openxmlformats.org/officeDocument/2006/relationships/customXml" Target="../ink/ink1384.xml"/><Relationship Id="rId536" Type="http://schemas.openxmlformats.org/officeDocument/2006/relationships/customXml" Target="../ink/ink1591.xml"/><Relationship Id="rId1166" Type="http://schemas.openxmlformats.org/officeDocument/2006/relationships/customXml" Target="../ink/ink2221.xml"/><Relationship Id="rId1373" Type="http://schemas.openxmlformats.org/officeDocument/2006/relationships/customXml" Target="../ink/ink2428.xml"/><Relationship Id="rId175" Type="http://schemas.openxmlformats.org/officeDocument/2006/relationships/customXml" Target="../ink/ink1230.xml"/><Relationship Id="rId743" Type="http://schemas.openxmlformats.org/officeDocument/2006/relationships/customXml" Target="../ink/ink1798.xml"/><Relationship Id="rId950" Type="http://schemas.openxmlformats.org/officeDocument/2006/relationships/customXml" Target="../ink/ink2005.xml"/><Relationship Id="rId1026" Type="http://schemas.openxmlformats.org/officeDocument/2006/relationships/customXml" Target="../ink/ink2081.xml"/><Relationship Id="rId1580" Type="http://schemas.openxmlformats.org/officeDocument/2006/relationships/customXml" Target="../ink/ink2635.xml"/><Relationship Id="rId1678" Type="http://schemas.openxmlformats.org/officeDocument/2006/relationships/customXml" Target="../ink/ink2733.xml"/><Relationship Id="rId1801" Type="http://schemas.openxmlformats.org/officeDocument/2006/relationships/customXml" Target="../ink/ink2856.xml"/><Relationship Id="rId382" Type="http://schemas.openxmlformats.org/officeDocument/2006/relationships/customXml" Target="../ink/ink1437.xml"/><Relationship Id="rId603" Type="http://schemas.openxmlformats.org/officeDocument/2006/relationships/customXml" Target="../ink/ink1658.xml"/><Relationship Id="rId687" Type="http://schemas.openxmlformats.org/officeDocument/2006/relationships/customXml" Target="../ink/ink1742.xml"/><Relationship Id="rId810" Type="http://schemas.openxmlformats.org/officeDocument/2006/relationships/customXml" Target="../ink/ink1865.xml"/><Relationship Id="rId908" Type="http://schemas.openxmlformats.org/officeDocument/2006/relationships/customXml" Target="../ink/ink1963.xml"/><Relationship Id="rId1233" Type="http://schemas.openxmlformats.org/officeDocument/2006/relationships/customXml" Target="../ink/ink2288.xml"/><Relationship Id="rId1440" Type="http://schemas.openxmlformats.org/officeDocument/2006/relationships/customXml" Target="../ink/ink2495.xml"/><Relationship Id="rId1538" Type="http://schemas.openxmlformats.org/officeDocument/2006/relationships/customXml" Target="../ink/ink2593.xml"/><Relationship Id="rId242" Type="http://schemas.openxmlformats.org/officeDocument/2006/relationships/customXml" Target="../ink/ink1297.xml"/><Relationship Id="rId894" Type="http://schemas.openxmlformats.org/officeDocument/2006/relationships/customXml" Target="../ink/ink1949.xml"/><Relationship Id="rId1177" Type="http://schemas.openxmlformats.org/officeDocument/2006/relationships/customXml" Target="../ink/ink2232.xml"/><Relationship Id="rId1300" Type="http://schemas.openxmlformats.org/officeDocument/2006/relationships/customXml" Target="../ink/ink2355.xml"/><Relationship Id="rId1745" Type="http://schemas.openxmlformats.org/officeDocument/2006/relationships/customXml" Target="../ink/ink2800.xml"/><Relationship Id="rId37" Type="http://schemas.openxmlformats.org/officeDocument/2006/relationships/image" Target="../media/image481.png"/><Relationship Id="rId102" Type="http://schemas.openxmlformats.org/officeDocument/2006/relationships/customXml" Target="../ink/ink1157.xml"/><Relationship Id="rId547" Type="http://schemas.openxmlformats.org/officeDocument/2006/relationships/customXml" Target="../ink/ink1602.xml"/><Relationship Id="rId754" Type="http://schemas.openxmlformats.org/officeDocument/2006/relationships/customXml" Target="../ink/ink1809.xml"/><Relationship Id="rId961" Type="http://schemas.openxmlformats.org/officeDocument/2006/relationships/customXml" Target="../ink/ink2016.xml"/><Relationship Id="rId1384" Type="http://schemas.openxmlformats.org/officeDocument/2006/relationships/customXml" Target="../ink/ink2439.xml"/><Relationship Id="rId1591" Type="http://schemas.openxmlformats.org/officeDocument/2006/relationships/customXml" Target="../ink/ink2646.xml"/><Relationship Id="rId1605" Type="http://schemas.openxmlformats.org/officeDocument/2006/relationships/customXml" Target="../ink/ink2660.xml"/><Relationship Id="rId1689" Type="http://schemas.openxmlformats.org/officeDocument/2006/relationships/customXml" Target="../ink/ink2744.xml"/><Relationship Id="rId1812" Type="http://schemas.openxmlformats.org/officeDocument/2006/relationships/customXml" Target="../ink/ink2867.xml"/><Relationship Id="rId90" Type="http://schemas.openxmlformats.org/officeDocument/2006/relationships/customXml" Target="../ink/ink1146.xml"/><Relationship Id="rId186" Type="http://schemas.openxmlformats.org/officeDocument/2006/relationships/customXml" Target="../ink/ink1241.xml"/><Relationship Id="rId393" Type="http://schemas.openxmlformats.org/officeDocument/2006/relationships/customXml" Target="../ink/ink1448.xml"/><Relationship Id="rId407" Type="http://schemas.openxmlformats.org/officeDocument/2006/relationships/customXml" Target="../ink/ink1462.xml"/><Relationship Id="rId614" Type="http://schemas.openxmlformats.org/officeDocument/2006/relationships/customXml" Target="../ink/ink1669.xml"/><Relationship Id="rId821" Type="http://schemas.openxmlformats.org/officeDocument/2006/relationships/customXml" Target="../ink/ink1876.xml"/><Relationship Id="rId1037" Type="http://schemas.openxmlformats.org/officeDocument/2006/relationships/customXml" Target="../ink/ink2092.xml"/><Relationship Id="rId1244" Type="http://schemas.openxmlformats.org/officeDocument/2006/relationships/customXml" Target="../ink/ink2299.xml"/><Relationship Id="rId1451" Type="http://schemas.openxmlformats.org/officeDocument/2006/relationships/customXml" Target="../ink/ink2506.xml"/><Relationship Id="rId253" Type="http://schemas.openxmlformats.org/officeDocument/2006/relationships/customXml" Target="../ink/ink1308.xml"/><Relationship Id="rId460" Type="http://schemas.openxmlformats.org/officeDocument/2006/relationships/customXml" Target="../ink/ink1515.xml"/><Relationship Id="rId698" Type="http://schemas.openxmlformats.org/officeDocument/2006/relationships/customXml" Target="../ink/ink1753.xml"/><Relationship Id="rId919" Type="http://schemas.openxmlformats.org/officeDocument/2006/relationships/customXml" Target="../ink/ink1974.xml"/><Relationship Id="rId1090" Type="http://schemas.openxmlformats.org/officeDocument/2006/relationships/customXml" Target="../ink/ink2145.xml"/><Relationship Id="rId1104" Type="http://schemas.openxmlformats.org/officeDocument/2006/relationships/customXml" Target="../ink/ink2159.xml"/><Relationship Id="rId1311" Type="http://schemas.openxmlformats.org/officeDocument/2006/relationships/customXml" Target="../ink/ink2366.xml"/><Relationship Id="rId1549" Type="http://schemas.openxmlformats.org/officeDocument/2006/relationships/customXml" Target="../ink/ink2604.xml"/><Relationship Id="rId1756" Type="http://schemas.openxmlformats.org/officeDocument/2006/relationships/customXml" Target="../ink/ink2811.xml"/><Relationship Id="rId48" Type="http://schemas.openxmlformats.org/officeDocument/2006/relationships/customXml" Target="../ink/ink1125.xml"/><Relationship Id="rId113" Type="http://schemas.openxmlformats.org/officeDocument/2006/relationships/customXml" Target="../ink/ink1168.xml"/><Relationship Id="rId320" Type="http://schemas.openxmlformats.org/officeDocument/2006/relationships/customXml" Target="../ink/ink1375.xml"/><Relationship Id="rId558" Type="http://schemas.openxmlformats.org/officeDocument/2006/relationships/customXml" Target="../ink/ink1613.xml"/><Relationship Id="rId765" Type="http://schemas.openxmlformats.org/officeDocument/2006/relationships/customXml" Target="../ink/ink1820.xml"/><Relationship Id="rId972" Type="http://schemas.openxmlformats.org/officeDocument/2006/relationships/customXml" Target="../ink/ink2027.xml"/><Relationship Id="rId1188" Type="http://schemas.openxmlformats.org/officeDocument/2006/relationships/customXml" Target="../ink/ink2243.xml"/><Relationship Id="rId1395" Type="http://schemas.openxmlformats.org/officeDocument/2006/relationships/customXml" Target="../ink/ink2450.xml"/><Relationship Id="rId1409" Type="http://schemas.openxmlformats.org/officeDocument/2006/relationships/customXml" Target="../ink/ink2464.xml"/><Relationship Id="rId1616" Type="http://schemas.openxmlformats.org/officeDocument/2006/relationships/customXml" Target="../ink/ink2671.xml"/><Relationship Id="rId1823" Type="http://schemas.openxmlformats.org/officeDocument/2006/relationships/customXml" Target="../ink/ink2878.xml"/><Relationship Id="rId197" Type="http://schemas.openxmlformats.org/officeDocument/2006/relationships/customXml" Target="../ink/ink1252.xml"/><Relationship Id="rId418" Type="http://schemas.openxmlformats.org/officeDocument/2006/relationships/customXml" Target="../ink/ink1473.xml"/><Relationship Id="rId625" Type="http://schemas.openxmlformats.org/officeDocument/2006/relationships/customXml" Target="../ink/ink1680.xml"/><Relationship Id="rId832" Type="http://schemas.openxmlformats.org/officeDocument/2006/relationships/customXml" Target="../ink/ink1887.xml"/><Relationship Id="rId1048" Type="http://schemas.openxmlformats.org/officeDocument/2006/relationships/customXml" Target="../ink/ink2103.xml"/><Relationship Id="rId1255" Type="http://schemas.openxmlformats.org/officeDocument/2006/relationships/customXml" Target="../ink/ink2310.xml"/><Relationship Id="rId1462" Type="http://schemas.openxmlformats.org/officeDocument/2006/relationships/customXml" Target="../ink/ink2517.xml"/><Relationship Id="rId264" Type="http://schemas.openxmlformats.org/officeDocument/2006/relationships/customXml" Target="../ink/ink1319.xml"/><Relationship Id="rId471" Type="http://schemas.openxmlformats.org/officeDocument/2006/relationships/customXml" Target="../ink/ink1526.xml"/><Relationship Id="rId1115" Type="http://schemas.openxmlformats.org/officeDocument/2006/relationships/customXml" Target="../ink/ink2170.xml"/><Relationship Id="rId1322" Type="http://schemas.openxmlformats.org/officeDocument/2006/relationships/customXml" Target="../ink/ink2377.xml"/><Relationship Id="rId1767" Type="http://schemas.openxmlformats.org/officeDocument/2006/relationships/customXml" Target="../ink/ink2822.xml"/><Relationship Id="rId59" Type="http://schemas.openxmlformats.org/officeDocument/2006/relationships/image" Target="../media/image492.png"/><Relationship Id="rId124" Type="http://schemas.openxmlformats.org/officeDocument/2006/relationships/customXml" Target="../ink/ink1179.xml"/><Relationship Id="rId569" Type="http://schemas.openxmlformats.org/officeDocument/2006/relationships/customXml" Target="../ink/ink1624.xml"/><Relationship Id="rId776" Type="http://schemas.openxmlformats.org/officeDocument/2006/relationships/customXml" Target="../ink/ink1831.xml"/><Relationship Id="rId983" Type="http://schemas.openxmlformats.org/officeDocument/2006/relationships/customXml" Target="../ink/ink2038.xml"/><Relationship Id="rId1199" Type="http://schemas.openxmlformats.org/officeDocument/2006/relationships/customXml" Target="../ink/ink2254.xml"/><Relationship Id="rId1627" Type="http://schemas.openxmlformats.org/officeDocument/2006/relationships/customXml" Target="../ink/ink2682.xml"/><Relationship Id="rId1834" Type="http://schemas.openxmlformats.org/officeDocument/2006/relationships/customXml" Target="../ink/ink2889.xml"/><Relationship Id="rId331" Type="http://schemas.openxmlformats.org/officeDocument/2006/relationships/customXml" Target="../ink/ink1386.xml"/><Relationship Id="rId429" Type="http://schemas.openxmlformats.org/officeDocument/2006/relationships/customXml" Target="../ink/ink1484.xml"/><Relationship Id="rId636" Type="http://schemas.openxmlformats.org/officeDocument/2006/relationships/customXml" Target="../ink/ink1691.xml"/><Relationship Id="rId1059" Type="http://schemas.openxmlformats.org/officeDocument/2006/relationships/customXml" Target="../ink/ink2114.xml"/><Relationship Id="rId1266" Type="http://schemas.openxmlformats.org/officeDocument/2006/relationships/customXml" Target="../ink/ink2321.xml"/><Relationship Id="rId1473" Type="http://schemas.openxmlformats.org/officeDocument/2006/relationships/customXml" Target="../ink/ink2528.xml"/><Relationship Id="rId843" Type="http://schemas.openxmlformats.org/officeDocument/2006/relationships/customXml" Target="../ink/ink1898.xml"/><Relationship Id="rId1126" Type="http://schemas.openxmlformats.org/officeDocument/2006/relationships/customXml" Target="../ink/ink2181.xml"/><Relationship Id="rId1680" Type="http://schemas.openxmlformats.org/officeDocument/2006/relationships/customXml" Target="../ink/ink2735.xml"/><Relationship Id="rId1778" Type="http://schemas.openxmlformats.org/officeDocument/2006/relationships/customXml" Target="../ink/ink2833.xml"/><Relationship Id="rId275" Type="http://schemas.openxmlformats.org/officeDocument/2006/relationships/customXml" Target="../ink/ink1330.xml"/><Relationship Id="rId482" Type="http://schemas.openxmlformats.org/officeDocument/2006/relationships/customXml" Target="../ink/ink1537.xml"/><Relationship Id="rId703" Type="http://schemas.openxmlformats.org/officeDocument/2006/relationships/customXml" Target="../ink/ink1758.xml"/><Relationship Id="rId910" Type="http://schemas.openxmlformats.org/officeDocument/2006/relationships/customXml" Target="../ink/ink1965.xml"/><Relationship Id="rId1333" Type="http://schemas.openxmlformats.org/officeDocument/2006/relationships/customXml" Target="../ink/ink2388.xml"/><Relationship Id="rId1540" Type="http://schemas.openxmlformats.org/officeDocument/2006/relationships/customXml" Target="../ink/ink2595.xml"/><Relationship Id="rId1638" Type="http://schemas.openxmlformats.org/officeDocument/2006/relationships/customXml" Target="../ink/ink2693.xml"/><Relationship Id="rId135" Type="http://schemas.openxmlformats.org/officeDocument/2006/relationships/customXml" Target="../ink/ink1190.xml"/><Relationship Id="rId342" Type="http://schemas.openxmlformats.org/officeDocument/2006/relationships/customXml" Target="../ink/ink1397.xml"/><Relationship Id="rId787" Type="http://schemas.openxmlformats.org/officeDocument/2006/relationships/customXml" Target="../ink/ink1842.xml"/><Relationship Id="rId994" Type="http://schemas.openxmlformats.org/officeDocument/2006/relationships/customXml" Target="../ink/ink2049.xml"/><Relationship Id="rId1400" Type="http://schemas.openxmlformats.org/officeDocument/2006/relationships/customXml" Target="../ink/ink2455.xml"/><Relationship Id="rId1845" Type="http://schemas.openxmlformats.org/officeDocument/2006/relationships/customXml" Target="../ink/ink2900.xml"/><Relationship Id="rId202" Type="http://schemas.openxmlformats.org/officeDocument/2006/relationships/customXml" Target="../ink/ink1257.xml"/><Relationship Id="rId647" Type="http://schemas.openxmlformats.org/officeDocument/2006/relationships/customXml" Target="../ink/ink1702.xml"/><Relationship Id="rId854" Type="http://schemas.openxmlformats.org/officeDocument/2006/relationships/customXml" Target="../ink/ink1909.xml"/><Relationship Id="rId1277" Type="http://schemas.openxmlformats.org/officeDocument/2006/relationships/customXml" Target="../ink/ink2332.xml"/><Relationship Id="rId1484" Type="http://schemas.openxmlformats.org/officeDocument/2006/relationships/customXml" Target="../ink/ink2539.xml"/><Relationship Id="rId1691" Type="http://schemas.openxmlformats.org/officeDocument/2006/relationships/customXml" Target="../ink/ink2746.xml"/><Relationship Id="rId1705" Type="http://schemas.openxmlformats.org/officeDocument/2006/relationships/customXml" Target="../ink/ink2760.xml"/><Relationship Id="rId286" Type="http://schemas.openxmlformats.org/officeDocument/2006/relationships/customXml" Target="../ink/ink1341.xml"/><Relationship Id="rId493" Type="http://schemas.openxmlformats.org/officeDocument/2006/relationships/customXml" Target="../ink/ink1548.xml"/><Relationship Id="rId507" Type="http://schemas.openxmlformats.org/officeDocument/2006/relationships/customXml" Target="../ink/ink1562.xml"/><Relationship Id="rId714" Type="http://schemas.openxmlformats.org/officeDocument/2006/relationships/customXml" Target="../ink/ink1769.xml"/><Relationship Id="rId921" Type="http://schemas.openxmlformats.org/officeDocument/2006/relationships/customXml" Target="../ink/ink1976.xml"/><Relationship Id="rId1137" Type="http://schemas.openxmlformats.org/officeDocument/2006/relationships/customXml" Target="../ink/ink2192.xml"/><Relationship Id="rId1344" Type="http://schemas.openxmlformats.org/officeDocument/2006/relationships/customXml" Target="../ink/ink2399.xml"/><Relationship Id="rId1551" Type="http://schemas.openxmlformats.org/officeDocument/2006/relationships/customXml" Target="../ink/ink2606.xml"/><Relationship Id="rId1789" Type="http://schemas.openxmlformats.org/officeDocument/2006/relationships/customXml" Target="../ink/ink2844.xml"/><Relationship Id="rId50" Type="http://schemas.openxmlformats.org/officeDocument/2006/relationships/customXml" Target="../ink/ink1126.xml"/><Relationship Id="rId146" Type="http://schemas.openxmlformats.org/officeDocument/2006/relationships/customXml" Target="../ink/ink1201.xml"/><Relationship Id="rId353" Type="http://schemas.openxmlformats.org/officeDocument/2006/relationships/customXml" Target="../ink/ink1408.xml"/><Relationship Id="rId560" Type="http://schemas.openxmlformats.org/officeDocument/2006/relationships/customXml" Target="../ink/ink1615.xml"/><Relationship Id="rId798" Type="http://schemas.openxmlformats.org/officeDocument/2006/relationships/customXml" Target="../ink/ink1853.xml"/><Relationship Id="rId1190" Type="http://schemas.openxmlformats.org/officeDocument/2006/relationships/customXml" Target="../ink/ink2245.xml"/><Relationship Id="rId1204" Type="http://schemas.openxmlformats.org/officeDocument/2006/relationships/customXml" Target="../ink/ink2259.xml"/><Relationship Id="rId1411" Type="http://schemas.openxmlformats.org/officeDocument/2006/relationships/customXml" Target="../ink/ink2466.xml"/><Relationship Id="rId1649" Type="http://schemas.openxmlformats.org/officeDocument/2006/relationships/customXml" Target="../ink/ink2704.xml"/><Relationship Id="rId213" Type="http://schemas.openxmlformats.org/officeDocument/2006/relationships/customXml" Target="../ink/ink1268.xml"/><Relationship Id="rId420" Type="http://schemas.openxmlformats.org/officeDocument/2006/relationships/customXml" Target="../ink/ink1475.xml"/><Relationship Id="rId658" Type="http://schemas.openxmlformats.org/officeDocument/2006/relationships/customXml" Target="../ink/ink1713.xml"/><Relationship Id="rId865" Type="http://schemas.openxmlformats.org/officeDocument/2006/relationships/customXml" Target="../ink/ink1920.xml"/><Relationship Id="rId1050" Type="http://schemas.openxmlformats.org/officeDocument/2006/relationships/customXml" Target="../ink/ink2105.xml"/><Relationship Id="rId1288" Type="http://schemas.openxmlformats.org/officeDocument/2006/relationships/customXml" Target="../ink/ink2343.xml"/><Relationship Id="rId1495" Type="http://schemas.openxmlformats.org/officeDocument/2006/relationships/customXml" Target="../ink/ink2550.xml"/><Relationship Id="rId1509" Type="http://schemas.openxmlformats.org/officeDocument/2006/relationships/customXml" Target="../ink/ink2564.xml"/><Relationship Id="rId1716" Type="http://schemas.openxmlformats.org/officeDocument/2006/relationships/customXml" Target="../ink/ink2771.xml"/><Relationship Id="rId297" Type="http://schemas.openxmlformats.org/officeDocument/2006/relationships/customXml" Target="../ink/ink1352.xml"/><Relationship Id="rId518" Type="http://schemas.openxmlformats.org/officeDocument/2006/relationships/customXml" Target="../ink/ink1573.xml"/><Relationship Id="rId725" Type="http://schemas.openxmlformats.org/officeDocument/2006/relationships/customXml" Target="../ink/ink1780.xml"/><Relationship Id="rId932" Type="http://schemas.openxmlformats.org/officeDocument/2006/relationships/customXml" Target="../ink/ink1987.xml"/><Relationship Id="rId1148" Type="http://schemas.openxmlformats.org/officeDocument/2006/relationships/customXml" Target="../ink/ink2203.xml"/><Relationship Id="rId1355" Type="http://schemas.openxmlformats.org/officeDocument/2006/relationships/customXml" Target="../ink/ink2410.xml"/><Relationship Id="rId1562" Type="http://schemas.openxmlformats.org/officeDocument/2006/relationships/customXml" Target="../ink/ink2617.xml"/><Relationship Id="rId157" Type="http://schemas.openxmlformats.org/officeDocument/2006/relationships/customXml" Target="../ink/ink1212.xml"/><Relationship Id="rId364" Type="http://schemas.openxmlformats.org/officeDocument/2006/relationships/customXml" Target="../ink/ink1419.xml"/><Relationship Id="rId1008" Type="http://schemas.openxmlformats.org/officeDocument/2006/relationships/customXml" Target="../ink/ink2063.xml"/><Relationship Id="rId1215" Type="http://schemas.openxmlformats.org/officeDocument/2006/relationships/customXml" Target="../ink/ink2270.xml"/><Relationship Id="rId1422" Type="http://schemas.openxmlformats.org/officeDocument/2006/relationships/customXml" Target="../ink/ink2477.xml"/><Relationship Id="rId61" Type="http://schemas.openxmlformats.org/officeDocument/2006/relationships/image" Target="../media/image493.png"/><Relationship Id="rId571" Type="http://schemas.openxmlformats.org/officeDocument/2006/relationships/customXml" Target="../ink/ink1626.xml"/><Relationship Id="rId669" Type="http://schemas.openxmlformats.org/officeDocument/2006/relationships/customXml" Target="../ink/ink1724.xml"/><Relationship Id="rId876" Type="http://schemas.openxmlformats.org/officeDocument/2006/relationships/customXml" Target="../ink/ink1931.xml"/><Relationship Id="rId1299" Type="http://schemas.openxmlformats.org/officeDocument/2006/relationships/customXml" Target="../ink/ink2354.xml"/><Relationship Id="rId1727" Type="http://schemas.openxmlformats.org/officeDocument/2006/relationships/customXml" Target="../ink/ink2782.xml"/><Relationship Id="rId19" Type="http://schemas.openxmlformats.org/officeDocument/2006/relationships/image" Target="../media/image472.png"/><Relationship Id="rId224" Type="http://schemas.openxmlformats.org/officeDocument/2006/relationships/customXml" Target="../ink/ink1279.xml"/><Relationship Id="rId431" Type="http://schemas.openxmlformats.org/officeDocument/2006/relationships/customXml" Target="../ink/ink1486.xml"/><Relationship Id="rId529" Type="http://schemas.openxmlformats.org/officeDocument/2006/relationships/customXml" Target="../ink/ink1584.xml"/><Relationship Id="rId736" Type="http://schemas.openxmlformats.org/officeDocument/2006/relationships/customXml" Target="../ink/ink1791.xml"/><Relationship Id="rId1061" Type="http://schemas.openxmlformats.org/officeDocument/2006/relationships/customXml" Target="../ink/ink2116.xml"/><Relationship Id="rId1159" Type="http://schemas.openxmlformats.org/officeDocument/2006/relationships/customXml" Target="../ink/ink2214.xml"/><Relationship Id="rId1366" Type="http://schemas.openxmlformats.org/officeDocument/2006/relationships/customXml" Target="../ink/ink2421.xml"/><Relationship Id="rId168" Type="http://schemas.openxmlformats.org/officeDocument/2006/relationships/customXml" Target="../ink/ink1223.xml"/><Relationship Id="rId943" Type="http://schemas.openxmlformats.org/officeDocument/2006/relationships/customXml" Target="../ink/ink1998.xml"/><Relationship Id="rId1019" Type="http://schemas.openxmlformats.org/officeDocument/2006/relationships/customXml" Target="../ink/ink2074.xml"/><Relationship Id="rId1573" Type="http://schemas.openxmlformats.org/officeDocument/2006/relationships/customXml" Target="../ink/ink2628.xml"/><Relationship Id="rId1780" Type="http://schemas.openxmlformats.org/officeDocument/2006/relationships/customXml" Target="../ink/ink2835.xml"/><Relationship Id="rId72" Type="http://schemas.openxmlformats.org/officeDocument/2006/relationships/customXml" Target="../ink/ink1137.xml"/><Relationship Id="rId375" Type="http://schemas.openxmlformats.org/officeDocument/2006/relationships/customXml" Target="../ink/ink1430.xml"/><Relationship Id="rId582" Type="http://schemas.openxmlformats.org/officeDocument/2006/relationships/customXml" Target="../ink/ink1637.xml"/><Relationship Id="rId803" Type="http://schemas.openxmlformats.org/officeDocument/2006/relationships/customXml" Target="../ink/ink1858.xml"/><Relationship Id="rId1226" Type="http://schemas.openxmlformats.org/officeDocument/2006/relationships/customXml" Target="../ink/ink2281.xml"/><Relationship Id="rId1433" Type="http://schemas.openxmlformats.org/officeDocument/2006/relationships/customXml" Target="../ink/ink2488.xml"/><Relationship Id="rId1640" Type="http://schemas.openxmlformats.org/officeDocument/2006/relationships/customXml" Target="../ink/ink2695.xml"/><Relationship Id="rId1738" Type="http://schemas.openxmlformats.org/officeDocument/2006/relationships/customXml" Target="../ink/ink2793.xml"/><Relationship Id="rId3" Type="http://schemas.openxmlformats.org/officeDocument/2006/relationships/image" Target="../media/image464.png"/><Relationship Id="rId235" Type="http://schemas.openxmlformats.org/officeDocument/2006/relationships/customXml" Target="../ink/ink1290.xml"/><Relationship Id="rId442" Type="http://schemas.openxmlformats.org/officeDocument/2006/relationships/customXml" Target="../ink/ink1497.xml"/><Relationship Id="rId887" Type="http://schemas.openxmlformats.org/officeDocument/2006/relationships/customXml" Target="../ink/ink1942.xml"/><Relationship Id="rId1072" Type="http://schemas.openxmlformats.org/officeDocument/2006/relationships/customXml" Target="../ink/ink2127.xml"/><Relationship Id="rId1500" Type="http://schemas.openxmlformats.org/officeDocument/2006/relationships/customXml" Target="../ink/ink2555.xml"/><Relationship Id="rId302" Type="http://schemas.openxmlformats.org/officeDocument/2006/relationships/customXml" Target="../ink/ink1357.xml"/><Relationship Id="rId747" Type="http://schemas.openxmlformats.org/officeDocument/2006/relationships/customXml" Target="../ink/ink1802.xml"/><Relationship Id="rId954" Type="http://schemas.openxmlformats.org/officeDocument/2006/relationships/customXml" Target="../ink/ink2009.xml"/><Relationship Id="rId1377" Type="http://schemas.openxmlformats.org/officeDocument/2006/relationships/customXml" Target="../ink/ink2432.xml"/><Relationship Id="rId1584" Type="http://schemas.openxmlformats.org/officeDocument/2006/relationships/customXml" Target="../ink/ink2639.xml"/><Relationship Id="rId1791" Type="http://schemas.openxmlformats.org/officeDocument/2006/relationships/customXml" Target="../ink/ink2846.xml"/><Relationship Id="rId1805" Type="http://schemas.openxmlformats.org/officeDocument/2006/relationships/customXml" Target="../ink/ink2860.xml"/><Relationship Id="rId83" Type="http://schemas.openxmlformats.org/officeDocument/2006/relationships/image" Target="../media/image504.png"/><Relationship Id="rId179" Type="http://schemas.openxmlformats.org/officeDocument/2006/relationships/customXml" Target="../ink/ink1234.xml"/><Relationship Id="rId386" Type="http://schemas.openxmlformats.org/officeDocument/2006/relationships/customXml" Target="../ink/ink1441.xml"/><Relationship Id="rId593" Type="http://schemas.openxmlformats.org/officeDocument/2006/relationships/customXml" Target="../ink/ink1648.xml"/><Relationship Id="rId607" Type="http://schemas.openxmlformats.org/officeDocument/2006/relationships/customXml" Target="../ink/ink1662.xml"/><Relationship Id="rId814" Type="http://schemas.openxmlformats.org/officeDocument/2006/relationships/customXml" Target="../ink/ink1869.xml"/><Relationship Id="rId1237" Type="http://schemas.openxmlformats.org/officeDocument/2006/relationships/customXml" Target="../ink/ink2292.xml"/><Relationship Id="rId1444" Type="http://schemas.openxmlformats.org/officeDocument/2006/relationships/customXml" Target="../ink/ink2499.xml"/><Relationship Id="rId1651" Type="http://schemas.openxmlformats.org/officeDocument/2006/relationships/customXml" Target="../ink/ink2706.xml"/><Relationship Id="rId246" Type="http://schemas.openxmlformats.org/officeDocument/2006/relationships/customXml" Target="../ink/ink1301.xml"/><Relationship Id="rId453" Type="http://schemas.openxmlformats.org/officeDocument/2006/relationships/customXml" Target="../ink/ink1508.xml"/><Relationship Id="rId660" Type="http://schemas.openxmlformats.org/officeDocument/2006/relationships/customXml" Target="../ink/ink1715.xml"/><Relationship Id="rId898" Type="http://schemas.openxmlformats.org/officeDocument/2006/relationships/customXml" Target="../ink/ink1953.xml"/><Relationship Id="rId1083" Type="http://schemas.openxmlformats.org/officeDocument/2006/relationships/customXml" Target="../ink/ink2138.xml"/><Relationship Id="rId1290" Type="http://schemas.openxmlformats.org/officeDocument/2006/relationships/customXml" Target="../ink/ink2345.xml"/><Relationship Id="rId1304" Type="http://schemas.openxmlformats.org/officeDocument/2006/relationships/customXml" Target="../ink/ink2359.xml"/><Relationship Id="rId1511" Type="http://schemas.openxmlformats.org/officeDocument/2006/relationships/customXml" Target="../ink/ink2566.xml"/><Relationship Id="rId1749" Type="http://schemas.openxmlformats.org/officeDocument/2006/relationships/customXml" Target="../ink/ink2804.xml"/><Relationship Id="rId106" Type="http://schemas.openxmlformats.org/officeDocument/2006/relationships/customXml" Target="../ink/ink1161.xml"/><Relationship Id="rId313" Type="http://schemas.openxmlformats.org/officeDocument/2006/relationships/customXml" Target="../ink/ink1368.xml"/><Relationship Id="rId758" Type="http://schemas.openxmlformats.org/officeDocument/2006/relationships/customXml" Target="../ink/ink1813.xml"/><Relationship Id="rId965" Type="http://schemas.openxmlformats.org/officeDocument/2006/relationships/customXml" Target="../ink/ink2020.xml"/><Relationship Id="rId1150" Type="http://schemas.openxmlformats.org/officeDocument/2006/relationships/customXml" Target="../ink/ink2205.xml"/><Relationship Id="rId1388" Type="http://schemas.openxmlformats.org/officeDocument/2006/relationships/customXml" Target="../ink/ink2443.xml"/><Relationship Id="rId1595" Type="http://schemas.openxmlformats.org/officeDocument/2006/relationships/customXml" Target="../ink/ink2650.xml"/><Relationship Id="rId1609" Type="http://schemas.openxmlformats.org/officeDocument/2006/relationships/customXml" Target="../ink/ink2664.xml"/><Relationship Id="rId1816" Type="http://schemas.openxmlformats.org/officeDocument/2006/relationships/customXml" Target="../ink/ink2871.xml"/><Relationship Id="rId10" Type="http://schemas.openxmlformats.org/officeDocument/2006/relationships/customXml" Target="../ink/ink1106.xml"/><Relationship Id="rId94" Type="http://schemas.openxmlformats.org/officeDocument/2006/relationships/customXml" Target="../ink/ink1149.xml"/><Relationship Id="rId397" Type="http://schemas.openxmlformats.org/officeDocument/2006/relationships/customXml" Target="../ink/ink1452.xml"/><Relationship Id="rId520" Type="http://schemas.openxmlformats.org/officeDocument/2006/relationships/customXml" Target="../ink/ink1575.xml"/><Relationship Id="rId618" Type="http://schemas.openxmlformats.org/officeDocument/2006/relationships/customXml" Target="../ink/ink1673.xml"/><Relationship Id="rId825" Type="http://schemas.openxmlformats.org/officeDocument/2006/relationships/customXml" Target="../ink/ink1880.xml"/><Relationship Id="rId1248" Type="http://schemas.openxmlformats.org/officeDocument/2006/relationships/customXml" Target="../ink/ink2303.xml"/><Relationship Id="rId1455" Type="http://schemas.openxmlformats.org/officeDocument/2006/relationships/customXml" Target="../ink/ink2510.xml"/><Relationship Id="rId1662" Type="http://schemas.openxmlformats.org/officeDocument/2006/relationships/customXml" Target="../ink/ink2717.xml"/><Relationship Id="rId257" Type="http://schemas.openxmlformats.org/officeDocument/2006/relationships/customXml" Target="../ink/ink1312.xml"/><Relationship Id="rId464" Type="http://schemas.openxmlformats.org/officeDocument/2006/relationships/customXml" Target="../ink/ink1519.xml"/><Relationship Id="rId1010" Type="http://schemas.openxmlformats.org/officeDocument/2006/relationships/customXml" Target="../ink/ink2065.xml"/><Relationship Id="rId1094" Type="http://schemas.openxmlformats.org/officeDocument/2006/relationships/customXml" Target="../ink/ink2149.xml"/><Relationship Id="rId1108" Type="http://schemas.openxmlformats.org/officeDocument/2006/relationships/customXml" Target="../ink/ink2163.xml"/><Relationship Id="rId1315" Type="http://schemas.openxmlformats.org/officeDocument/2006/relationships/customXml" Target="../ink/ink2370.xml"/><Relationship Id="rId117" Type="http://schemas.openxmlformats.org/officeDocument/2006/relationships/customXml" Target="../ink/ink1172.xml"/><Relationship Id="rId671" Type="http://schemas.openxmlformats.org/officeDocument/2006/relationships/customXml" Target="../ink/ink1726.xml"/><Relationship Id="rId769" Type="http://schemas.openxmlformats.org/officeDocument/2006/relationships/customXml" Target="../ink/ink1824.xml"/><Relationship Id="rId976" Type="http://schemas.openxmlformats.org/officeDocument/2006/relationships/customXml" Target="../ink/ink2031.xml"/><Relationship Id="rId1399" Type="http://schemas.openxmlformats.org/officeDocument/2006/relationships/customXml" Target="../ink/ink2454.xml"/><Relationship Id="rId324" Type="http://schemas.openxmlformats.org/officeDocument/2006/relationships/customXml" Target="../ink/ink1379.xml"/><Relationship Id="rId531" Type="http://schemas.openxmlformats.org/officeDocument/2006/relationships/customXml" Target="../ink/ink1586.xml"/><Relationship Id="rId629" Type="http://schemas.openxmlformats.org/officeDocument/2006/relationships/customXml" Target="../ink/ink1684.xml"/><Relationship Id="rId1161" Type="http://schemas.openxmlformats.org/officeDocument/2006/relationships/customXml" Target="../ink/ink2216.xml"/><Relationship Id="rId1259" Type="http://schemas.openxmlformats.org/officeDocument/2006/relationships/customXml" Target="../ink/ink2314.xml"/><Relationship Id="rId1466" Type="http://schemas.openxmlformats.org/officeDocument/2006/relationships/customXml" Target="../ink/ink2521.xml"/><Relationship Id="rId836" Type="http://schemas.openxmlformats.org/officeDocument/2006/relationships/customXml" Target="../ink/ink1891.xml"/><Relationship Id="rId1021" Type="http://schemas.openxmlformats.org/officeDocument/2006/relationships/customXml" Target="../ink/ink2076.xml"/><Relationship Id="rId1119" Type="http://schemas.openxmlformats.org/officeDocument/2006/relationships/customXml" Target="../ink/ink2174.xml"/><Relationship Id="rId1673" Type="http://schemas.openxmlformats.org/officeDocument/2006/relationships/customXml" Target="../ink/ink2728.xml"/><Relationship Id="rId903" Type="http://schemas.openxmlformats.org/officeDocument/2006/relationships/customXml" Target="../ink/ink1958.xml"/><Relationship Id="rId1326" Type="http://schemas.openxmlformats.org/officeDocument/2006/relationships/customXml" Target="../ink/ink2381.xml"/><Relationship Id="rId1533" Type="http://schemas.openxmlformats.org/officeDocument/2006/relationships/customXml" Target="../ink/ink2588.xml"/><Relationship Id="rId1740" Type="http://schemas.openxmlformats.org/officeDocument/2006/relationships/customXml" Target="../ink/ink2795.xml"/><Relationship Id="rId32" Type="http://schemas.openxmlformats.org/officeDocument/2006/relationships/customXml" Target="../ink/ink1117.xml"/><Relationship Id="rId1600" Type="http://schemas.openxmlformats.org/officeDocument/2006/relationships/customXml" Target="../ink/ink2655.xml"/><Relationship Id="rId1838" Type="http://schemas.openxmlformats.org/officeDocument/2006/relationships/customXml" Target="../ink/ink2893.xml"/><Relationship Id="rId181" Type="http://schemas.openxmlformats.org/officeDocument/2006/relationships/customXml" Target="../ink/ink1236.xml"/><Relationship Id="rId279" Type="http://schemas.openxmlformats.org/officeDocument/2006/relationships/customXml" Target="../ink/ink1334.xml"/><Relationship Id="rId486" Type="http://schemas.openxmlformats.org/officeDocument/2006/relationships/customXml" Target="../ink/ink1541.xml"/><Relationship Id="rId693" Type="http://schemas.openxmlformats.org/officeDocument/2006/relationships/customXml" Target="../ink/ink1748.xml"/><Relationship Id="rId139" Type="http://schemas.openxmlformats.org/officeDocument/2006/relationships/customXml" Target="../ink/ink1194.xml"/><Relationship Id="rId346" Type="http://schemas.openxmlformats.org/officeDocument/2006/relationships/customXml" Target="../ink/ink1401.xml"/><Relationship Id="rId553" Type="http://schemas.openxmlformats.org/officeDocument/2006/relationships/customXml" Target="../ink/ink1608.xml"/><Relationship Id="rId760" Type="http://schemas.openxmlformats.org/officeDocument/2006/relationships/customXml" Target="../ink/ink1815.xml"/><Relationship Id="rId998" Type="http://schemas.openxmlformats.org/officeDocument/2006/relationships/customXml" Target="../ink/ink2053.xml"/><Relationship Id="rId1183" Type="http://schemas.openxmlformats.org/officeDocument/2006/relationships/customXml" Target="../ink/ink2238.xml"/><Relationship Id="rId1390" Type="http://schemas.openxmlformats.org/officeDocument/2006/relationships/customXml" Target="../ink/ink2445.xml"/><Relationship Id="rId206" Type="http://schemas.openxmlformats.org/officeDocument/2006/relationships/customXml" Target="../ink/ink1261.xml"/><Relationship Id="rId413" Type="http://schemas.openxmlformats.org/officeDocument/2006/relationships/customXml" Target="../ink/ink1468.xml"/><Relationship Id="rId858" Type="http://schemas.openxmlformats.org/officeDocument/2006/relationships/customXml" Target="../ink/ink1913.xml"/><Relationship Id="rId1043" Type="http://schemas.openxmlformats.org/officeDocument/2006/relationships/customXml" Target="../ink/ink2098.xml"/><Relationship Id="rId1488" Type="http://schemas.openxmlformats.org/officeDocument/2006/relationships/customXml" Target="../ink/ink2543.xml"/><Relationship Id="rId1695" Type="http://schemas.openxmlformats.org/officeDocument/2006/relationships/customXml" Target="../ink/ink2750.xml"/><Relationship Id="rId620" Type="http://schemas.openxmlformats.org/officeDocument/2006/relationships/customXml" Target="../ink/ink1675.xml"/><Relationship Id="rId718" Type="http://schemas.openxmlformats.org/officeDocument/2006/relationships/customXml" Target="../ink/ink1773.xml"/><Relationship Id="rId925" Type="http://schemas.openxmlformats.org/officeDocument/2006/relationships/customXml" Target="../ink/ink1980.xml"/><Relationship Id="rId1250" Type="http://schemas.openxmlformats.org/officeDocument/2006/relationships/customXml" Target="../ink/ink2305.xml"/><Relationship Id="rId1348" Type="http://schemas.openxmlformats.org/officeDocument/2006/relationships/customXml" Target="../ink/ink2403.xml"/><Relationship Id="rId1555" Type="http://schemas.openxmlformats.org/officeDocument/2006/relationships/customXml" Target="../ink/ink2610.xml"/><Relationship Id="rId1762" Type="http://schemas.openxmlformats.org/officeDocument/2006/relationships/customXml" Target="../ink/ink2817.xml"/><Relationship Id="rId1110" Type="http://schemas.openxmlformats.org/officeDocument/2006/relationships/customXml" Target="../ink/ink2165.xml"/><Relationship Id="rId1208" Type="http://schemas.openxmlformats.org/officeDocument/2006/relationships/customXml" Target="../ink/ink2263.xml"/><Relationship Id="rId1415" Type="http://schemas.openxmlformats.org/officeDocument/2006/relationships/customXml" Target="../ink/ink2470.xml"/><Relationship Id="rId54" Type="http://schemas.openxmlformats.org/officeDocument/2006/relationships/customXml" Target="../ink/ink1128.xml"/><Relationship Id="rId1622" Type="http://schemas.openxmlformats.org/officeDocument/2006/relationships/customXml" Target="../ink/ink2677.xml"/><Relationship Id="rId270" Type="http://schemas.openxmlformats.org/officeDocument/2006/relationships/customXml" Target="../ink/ink1325.xml"/><Relationship Id="rId130" Type="http://schemas.openxmlformats.org/officeDocument/2006/relationships/customXml" Target="../ink/ink1185.xml"/><Relationship Id="rId368" Type="http://schemas.openxmlformats.org/officeDocument/2006/relationships/customXml" Target="../ink/ink1423.xml"/><Relationship Id="rId575" Type="http://schemas.openxmlformats.org/officeDocument/2006/relationships/customXml" Target="../ink/ink1630.xml"/><Relationship Id="rId782" Type="http://schemas.openxmlformats.org/officeDocument/2006/relationships/customXml" Target="../ink/ink1837.xml"/><Relationship Id="rId228" Type="http://schemas.openxmlformats.org/officeDocument/2006/relationships/customXml" Target="../ink/ink1283.xml"/><Relationship Id="rId435" Type="http://schemas.openxmlformats.org/officeDocument/2006/relationships/customXml" Target="../ink/ink1490.xml"/><Relationship Id="rId642" Type="http://schemas.openxmlformats.org/officeDocument/2006/relationships/customXml" Target="../ink/ink1697.xml"/><Relationship Id="rId1065" Type="http://schemas.openxmlformats.org/officeDocument/2006/relationships/customXml" Target="../ink/ink2120.xml"/><Relationship Id="rId1272" Type="http://schemas.openxmlformats.org/officeDocument/2006/relationships/customXml" Target="../ink/ink2327.xml"/><Relationship Id="rId502" Type="http://schemas.openxmlformats.org/officeDocument/2006/relationships/customXml" Target="../ink/ink1557.xml"/><Relationship Id="rId947" Type="http://schemas.openxmlformats.org/officeDocument/2006/relationships/customXml" Target="../ink/ink2002.xml"/><Relationship Id="rId1132" Type="http://schemas.openxmlformats.org/officeDocument/2006/relationships/customXml" Target="../ink/ink2187.xml"/><Relationship Id="rId1577" Type="http://schemas.openxmlformats.org/officeDocument/2006/relationships/customXml" Target="../ink/ink2632.xml"/><Relationship Id="rId1784" Type="http://schemas.openxmlformats.org/officeDocument/2006/relationships/customXml" Target="../ink/ink2839.xml"/><Relationship Id="rId76" Type="http://schemas.openxmlformats.org/officeDocument/2006/relationships/customXml" Target="../ink/ink1139.xml"/><Relationship Id="rId807" Type="http://schemas.openxmlformats.org/officeDocument/2006/relationships/customXml" Target="../ink/ink1862.xml"/><Relationship Id="rId1437" Type="http://schemas.openxmlformats.org/officeDocument/2006/relationships/customXml" Target="../ink/ink2492.xml"/><Relationship Id="rId1644" Type="http://schemas.openxmlformats.org/officeDocument/2006/relationships/customXml" Target="../ink/ink2699.xml"/><Relationship Id="rId1504" Type="http://schemas.openxmlformats.org/officeDocument/2006/relationships/customXml" Target="../ink/ink2559.xml"/><Relationship Id="rId1711" Type="http://schemas.openxmlformats.org/officeDocument/2006/relationships/customXml" Target="../ink/ink2766.xml"/><Relationship Id="rId292" Type="http://schemas.openxmlformats.org/officeDocument/2006/relationships/customXml" Target="../ink/ink1347.xml"/><Relationship Id="rId1809" Type="http://schemas.openxmlformats.org/officeDocument/2006/relationships/customXml" Target="../ink/ink2864.xml"/><Relationship Id="rId597" Type="http://schemas.openxmlformats.org/officeDocument/2006/relationships/customXml" Target="../ink/ink1652.xml"/><Relationship Id="rId152" Type="http://schemas.openxmlformats.org/officeDocument/2006/relationships/customXml" Target="../ink/ink1207.xml"/><Relationship Id="rId457" Type="http://schemas.openxmlformats.org/officeDocument/2006/relationships/customXml" Target="../ink/ink1512.xml"/><Relationship Id="rId1087" Type="http://schemas.openxmlformats.org/officeDocument/2006/relationships/customXml" Target="../ink/ink2142.xml"/><Relationship Id="rId1294" Type="http://schemas.openxmlformats.org/officeDocument/2006/relationships/customXml" Target="../ink/ink2349.xml"/><Relationship Id="rId664" Type="http://schemas.openxmlformats.org/officeDocument/2006/relationships/customXml" Target="../ink/ink1719.xml"/><Relationship Id="rId871" Type="http://schemas.openxmlformats.org/officeDocument/2006/relationships/customXml" Target="../ink/ink1926.xml"/><Relationship Id="rId969" Type="http://schemas.openxmlformats.org/officeDocument/2006/relationships/customXml" Target="../ink/ink2024.xml"/><Relationship Id="rId1599" Type="http://schemas.openxmlformats.org/officeDocument/2006/relationships/customXml" Target="../ink/ink2654.xml"/><Relationship Id="rId317" Type="http://schemas.openxmlformats.org/officeDocument/2006/relationships/customXml" Target="../ink/ink1372.xml"/><Relationship Id="rId524" Type="http://schemas.openxmlformats.org/officeDocument/2006/relationships/customXml" Target="../ink/ink1579.xml"/><Relationship Id="rId731" Type="http://schemas.openxmlformats.org/officeDocument/2006/relationships/customXml" Target="../ink/ink1786.xml"/><Relationship Id="rId1154" Type="http://schemas.openxmlformats.org/officeDocument/2006/relationships/customXml" Target="../ink/ink2209.xml"/><Relationship Id="rId1361" Type="http://schemas.openxmlformats.org/officeDocument/2006/relationships/customXml" Target="../ink/ink2416.xml"/><Relationship Id="rId1459" Type="http://schemas.openxmlformats.org/officeDocument/2006/relationships/customXml" Target="../ink/ink2514.xml"/><Relationship Id="rId98" Type="http://schemas.openxmlformats.org/officeDocument/2006/relationships/customXml" Target="../ink/ink1153.xml"/><Relationship Id="rId829" Type="http://schemas.openxmlformats.org/officeDocument/2006/relationships/customXml" Target="../ink/ink1884.xml"/><Relationship Id="rId1014" Type="http://schemas.openxmlformats.org/officeDocument/2006/relationships/customXml" Target="../ink/ink2069.xml"/><Relationship Id="rId1221" Type="http://schemas.openxmlformats.org/officeDocument/2006/relationships/customXml" Target="../ink/ink2276.xml"/><Relationship Id="rId1666" Type="http://schemas.openxmlformats.org/officeDocument/2006/relationships/customXml" Target="../ink/ink2721.xml"/><Relationship Id="rId1319" Type="http://schemas.openxmlformats.org/officeDocument/2006/relationships/customXml" Target="../ink/ink2374.xml"/><Relationship Id="rId1526" Type="http://schemas.openxmlformats.org/officeDocument/2006/relationships/customXml" Target="../ink/ink2581.xml"/><Relationship Id="rId1733" Type="http://schemas.openxmlformats.org/officeDocument/2006/relationships/customXml" Target="../ink/ink2788.xml"/><Relationship Id="rId25" Type="http://schemas.openxmlformats.org/officeDocument/2006/relationships/image" Target="../media/image475.png"/><Relationship Id="rId1800" Type="http://schemas.openxmlformats.org/officeDocument/2006/relationships/customXml" Target="../ink/ink2855.xml"/><Relationship Id="rId174" Type="http://schemas.openxmlformats.org/officeDocument/2006/relationships/customXml" Target="../ink/ink1229.xml"/><Relationship Id="rId381" Type="http://schemas.openxmlformats.org/officeDocument/2006/relationships/customXml" Target="../ink/ink1436.xml"/><Relationship Id="rId241" Type="http://schemas.openxmlformats.org/officeDocument/2006/relationships/customXml" Target="../ink/ink1296.xml"/><Relationship Id="rId479" Type="http://schemas.openxmlformats.org/officeDocument/2006/relationships/customXml" Target="../ink/ink1534.xml"/><Relationship Id="rId686" Type="http://schemas.openxmlformats.org/officeDocument/2006/relationships/customXml" Target="../ink/ink1741.xml"/><Relationship Id="rId893" Type="http://schemas.openxmlformats.org/officeDocument/2006/relationships/customXml" Target="../ink/ink1948.xml"/><Relationship Id="rId339" Type="http://schemas.openxmlformats.org/officeDocument/2006/relationships/customXml" Target="../ink/ink1394.xml"/><Relationship Id="rId546" Type="http://schemas.openxmlformats.org/officeDocument/2006/relationships/customXml" Target="../ink/ink1601.xml"/><Relationship Id="rId753" Type="http://schemas.openxmlformats.org/officeDocument/2006/relationships/customXml" Target="../ink/ink1808.xml"/><Relationship Id="rId1176" Type="http://schemas.openxmlformats.org/officeDocument/2006/relationships/customXml" Target="../ink/ink2231.xml"/><Relationship Id="rId1383" Type="http://schemas.openxmlformats.org/officeDocument/2006/relationships/customXml" Target="../ink/ink2438.xml"/><Relationship Id="rId101" Type="http://schemas.openxmlformats.org/officeDocument/2006/relationships/customXml" Target="../ink/ink1156.xml"/><Relationship Id="rId406" Type="http://schemas.openxmlformats.org/officeDocument/2006/relationships/customXml" Target="../ink/ink1461.xml"/><Relationship Id="rId960" Type="http://schemas.openxmlformats.org/officeDocument/2006/relationships/customXml" Target="../ink/ink2015.xml"/><Relationship Id="rId1036" Type="http://schemas.openxmlformats.org/officeDocument/2006/relationships/customXml" Target="../ink/ink2091.xml"/><Relationship Id="rId1243" Type="http://schemas.openxmlformats.org/officeDocument/2006/relationships/customXml" Target="../ink/ink2298.xml"/><Relationship Id="rId1590" Type="http://schemas.openxmlformats.org/officeDocument/2006/relationships/customXml" Target="../ink/ink2645.xml"/><Relationship Id="rId1688" Type="http://schemas.openxmlformats.org/officeDocument/2006/relationships/customXml" Target="../ink/ink2743.xml"/><Relationship Id="rId613" Type="http://schemas.openxmlformats.org/officeDocument/2006/relationships/customXml" Target="../ink/ink1668.xml"/><Relationship Id="rId820" Type="http://schemas.openxmlformats.org/officeDocument/2006/relationships/customXml" Target="../ink/ink1875.xml"/><Relationship Id="rId918" Type="http://schemas.openxmlformats.org/officeDocument/2006/relationships/customXml" Target="../ink/ink1973.xml"/><Relationship Id="rId1450" Type="http://schemas.openxmlformats.org/officeDocument/2006/relationships/customXml" Target="../ink/ink2505.xml"/><Relationship Id="rId1548" Type="http://schemas.openxmlformats.org/officeDocument/2006/relationships/customXml" Target="../ink/ink2603.xml"/><Relationship Id="rId1755" Type="http://schemas.openxmlformats.org/officeDocument/2006/relationships/customXml" Target="../ink/ink2810.xml"/><Relationship Id="rId1103" Type="http://schemas.openxmlformats.org/officeDocument/2006/relationships/customXml" Target="../ink/ink2158.xml"/><Relationship Id="rId1310" Type="http://schemas.openxmlformats.org/officeDocument/2006/relationships/customXml" Target="../ink/ink2365.xml"/><Relationship Id="rId1408" Type="http://schemas.openxmlformats.org/officeDocument/2006/relationships/customXml" Target="../ink/ink2463.xml"/><Relationship Id="rId47" Type="http://schemas.openxmlformats.org/officeDocument/2006/relationships/image" Target="../media/image486.png"/><Relationship Id="rId1615" Type="http://schemas.openxmlformats.org/officeDocument/2006/relationships/customXml" Target="../ink/ink2670.xml"/><Relationship Id="rId1822" Type="http://schemas.openxmlformats.org/officeDocument/2006/relationships/customXml" Target="../ink/ink2877.xml"/><Relationship Id="rId196" Type="http://schemas.openxmlformats.org/officeDocument/2006/relationships/customXml" Target="../ink/ink1251.xml"/><Relationship Id="rId263" Type="http://schemas.openxmlformats.org/officeDocument/2006/relationships/customXml" Target="../ink/ink1318.xml"/><Relationship Id="rId470" Type="http://schemas.openxmlformats.org/officeDocument/2006/relationships/customXml" Target="../ink/ink1525.xml"/><Relationship Id="rId123" Type="http://schemas.openxmlformats.org/officeDocument/2006/relationships/customXml" Target="../ink/ink1178.xml"/><Relationship Id="rId330" Type="http://schemas.openxmlformats.org/officeDocument/2006/relationships/customXml" Target="../ink/ink1385.xml"/><Relationship Id="rId568" Type="http://schemas.openxmlformats.org/officeDocument/2006/relationships/customXml" Target="../ink/ink1623.xml"/><Relationship Id="rId775" Type="http://schemas.openxmlformats.org/officeDocument/2006/relationships/customXml" Target="../ink/ink1830.xml"/><Relationship Id="rId982" Type="http://schemas.openxmlformats.org/officeDocument/2006/relationships/customXml" Target="../ink/ink2037.xml"/><Relationship Id="rId1198" Type="http://schemas.openxmlformats.org/officeDocument/2006/relationships/customXml" Target="../ink/ink2253.xml"/><Relationship Id="rId428" Type="http://schemas.openxmlformats.org/officeDocument/2006/relationships/customXml" Target="../ink/ink1483.xml"/><Relationship Id="rId635" Type="http://schemas.openxmlformats.org/officeDocument/2006/relationships/customXml" Target="../ink/ink1690.xml"/><Relationship Id="rId842" Type="http://schemas.openxmlformats.org/officeDocument/2006/relationships/customXml" Target="../ink/ink1897.xml"/><Relationship Id="rId1058" Type="http://schemas.openxmlformats.org/officeDocument/2006/relationships/customXml" Target="../ink/ink2113.xml"/><Relationship Id="rId1265" Type="http://schemas.openxmlformats.org/officeDocument/2006/relationships/customXml" Target="../ink/ink2320.xml"/><Relationship Id="rId1472" Type="http://schemas.openxmlformats.org/officeDocument/2006/relationships/customXml" Target="../ink/ink2527.xml"/><Relationship Id="rId702" Type="http://schemas.openxmlformats.org/officeDocument/2006/relationships/customXml" Target="../ink/ink1757.xml"/><Relationship Id="rId1125" Type="http://schemas.openxmlformats.org/officeDocument/2006/relationships/customXml" Target="../ink/ink2180.xml"/><Relationship Id="rId1332" Type="http://schemas.openxmlformats.org/officeDocument/2006/relationships/customXml" Target="../ink/ink2387.xml"/><Relationship Id="rId1777" Type="http://schemas.openxmlformats.org/officeDocument/2006/relationships/customXml" Target="../ink/ink2832.xml"/><Relationship Id="rId69" Type="http://schemas.openxmlformats.org/officeDocument/2006/relationships/image" Target="../media/image497.png"/><Relationship Id="rId1637" Type="http://schemas.openxmlformats.org/officeDocument/2006/relationships/customXml" Target="../ink/ink2692.xml"/><Relationship Id="rId1844" Type="http://schemas.openxmlformats.org/officeDocument/2006/relationships/customXml" Target="../ink/ink2899.xml"/><Relationship Id="rId1704" Type="http://schemas.openxmlformats.org/officeDocument/2006/relationships/customXml" Target="../ink/ink2759.xml"/><Relationship Id="rId285" Type="http://schemas.openxmlformats.org/officeDocument/2006/relationships/customXml" Target="../ink/ink1340.xml"/><Relationship Id="rId492" Type="http://schemas.openxmlformats.org/officeDocument/2006/relationships/customXml" Target="../ink/ink1547.xml"/><Relationship Id="rId797" Type="http://schemas.openxmlformats.org/officeDocument/2006/relationships/customXml" Target="../ink/ink1852.xml"/><Relationship Id="rId145" Type="http://schemas.openxmlformats.org/officeDocument/2006/relationships/customXml" Target="../ink/ink1200.xml"/><Relationship Id="rId352" Type="http://schemas.openxmlformats.org/officeDocument/2006/relationships/customXml" Target="../ink/ink1407.xml"/><Relationship Id="rId1287" Type="http://schemas.openxmlformats.org/officeDocument/2006/relationships/customXml" Target="../ink/ink2342.xml"/><Relationship Id="rId212" Type="http://schemas.openxmlformats.org/officeDocument/2006/relationships/customXml" Target="../ink/ink1267.xml"/><Relationship Id="rId657" Type="http://schemas.openxmlformats.org/officeDocument/2006/relationships/customXml" Target="../ink/ink1712.xml"/><Relationship Id="rId864" Type="http://schemas.openxmlformats.org/officeDocument/2006/relationships/customXml" Target="../ink/ink1919.xml"/><Relationship Id="rId1494" Type="http://schemas.openxmlformats.org/officeDocument/2006/relationships/customXml" Target="../ink/ink2549.xml"/><Relationship Id="rId1799" Type="http://schemas.openxmlformats.org/officeDocument/2006/relationships/customXml" Target="../ink/ink2854.xml"/><Relationship Id="rId517" Type="http://schemas.openxmlformats.org/officeDocument/2006/relationships/customXml" Target="../ink/ink1572.xml"/><Relationship Id="rId724" Type="http://schemas.openxmlformats.org/officeDocument/2006/relationships/customXml" Target="../ink/ink1779.xml"/><Relationship Id="rId931" Type="http://schemas.openxmlformats.org/officeDocument/2006/relationships/customXml" Target="../ink/ink1986.xml"/><Relationship Id="rId1147" Type="http://schemas.openxmlformats.org/officeDocument/2006/relationships/customXml" Target="../ink/ink2202.xml"/><Relationship Id="rId1354" Type="http://schemas.openxmlformats.org/officeDocument/2006/relationships/customXml" Target="../ink/ink2409.xml"/><Relationship Id="rId1561" Type="http://schemas.openxmlformats.org/officeDocument/2006/relationships/customXml" Target="../ink/ink2616.xml"/><Relationship Id="rId60" Type="http://schemas.openxmlformats.org/officeDocument/2006/relationships/customXml" Target="../ink/ink1131.xml"/><Relationship Id="rId1007" Type="http://schemas.openxmlformats.org/officeDocument/2006/relationships/customXml" Target="../ink/ink2062.xml"/><Relationship Id="rId1214" Type="http://schemas.openxmlformats.org/officeDocument/2006/relationships/customXml" Target="../ink/ink2269.xml"/><Relationship Id="rId1421" Type="http://schemas.openxmlformats.org/officeDocument/2006/relationships/customXml" Target="../ink/ink2476.xml"/><Relationship Id="rId1659" Type="http://schemas.openxmlformats.org/officeDocument/2006/relationships/customXml" Target="../ink/ink2714.xml"/><Relationship Id="rId1519" Type="http://schemas.openxmlformats.org/officeDocument/2006/relationships/customXml" Target="../ink/ink2574.xml"/><Relationship Id="rId1726" Type="http://schemas.openxmlformats.org/officeDocument/2006/relationships/customXml" Target="../ink/ink2781.xml"/><Relationship Id="rId18" Type="http://schemas.openxmlformats.org/officeDocument/2006/relationships/customXml" Target="../ink/ink1110.xml"/><Relationship Id="rId167" Type="http://schemas.openxmlformats.org/officeDocument/2006/relationships/customXml" Target="../ink/ink1222.xml"/><Relationship Id="rId374" Type="http://schemas.openxmlformats.org/officeDocument/2006/relationships/customXml" Target="../ink/ink1429.xml"/><Relationship Id="rId581" Type="http://schemas.openxmlformats.org/officeDocument/2006/relationships/customXml" Target="../ink/ink1636.xml"/><Relationship Id="rId234" Type="http://schemas.openxmlformats.org/officeDocument/2006/relationships/customXml" Target="../ink/ink1289.xml"/><Relationship Id="rId679" Type="http://schemas.openxmlformats.org/officeDocument/2006/relationships/customXml" Target="../ink/ink1734.xml"/><Relationship Id="rId886" Type="http://schemas.openxmlformats.org/officeDocument/2006/relationships/customXml" Target="../ink/ink1941.xml"/><Relationship Id="rId2" Type="http://schemas.openxmlformats.org/officeDocument/2006/relationships/customXml" Target="../ink/ink1102.xml"/><Relationship Id="rId441" Type="http://schemas.openxmlformats.org/officeDocument/2006/relationships/customXml" Target="../ink/ink1496.xml"/><Relationship Id="rId539" Type="http://schemas.openxmlformats.org/officeDocument/2006/relationships/customXml" Target="../ink/ink1594.xml"/><Relationship Id="rId746" Type="http://schemas.openxmlformats.org/officeDocument/2006/relationships/customXml" Target="../ink/ink1801.xml"/><Relationship Id="rId1071" Type="http://schemas.openxmlformats.org/officeDocument/2006/relationships/customXml" Target="../ink/ink2126.xml"/><Relationship Id="rId1169" Type="http://schemas.openxmlformats.org/officeDocument/2006/relationships/customXml" Target="../ink/ink2224.xml"/><Relationship Id="rId1376" Type="http://schemas.openxmlformats.org/officeDocument/2006/relationships/customXml" Target="../ink/ink2431.xml"/><Relationship Id="rId1583" Type="http://schemas.openxmlformats.org/officeDocument/2006/relationships/customXml" Target="../ink/ink2638.xml"/><Relationship Id="rId301" Type="http://schemas.openxmlformats.org/officeDocument/2006/relationships/customXml" Target="../ink/ink1356.xml"/><Relationship Id="rId953" Type="http://schemas.openxmlformats.org/officeDocument/2006/relationships/customXml" Target="../ink/ink2008.xml"/><Relationship Id="rId1029" Type="http://schemas.openxmlformats.org/officeDocument/2006/relationships/customXml" Target="../ink/ink2084.xml"/><Relationship Id="rId1236" Type="http://schemas.openxmlformats.org/officeDocument/2006/relationships/customXml" Target="../ink/ink2291.xml"/><Relationship Id="rId1790" Type="http://schemas.openxmlformats.org/officeDocument/2006/relationships/customXml" Target="../ink/ink2845.xml"/><Relationship Id="rId82" Type="http://schemas.openxmlformats.org/officeDocument/2006/relationships/customXml" Target="../ink/ink1142.xml"/><Relationship Id="rId606" Type="http://schemas.openxmlformats.org/officeDocument/2006/relationships/customXml" Target="../ink/ink1661.xml"/><Relationship Id="rId813" Type="http://schemas.openxmlformats.org/officeDocument/2006/relationships/customXml" Target="../ink/ink1868.xml"/><Relationship Id="rId1443" Type="http://schemas.openxmlformats.org/officeDocument/2006/relationships/customXml" Target="../ink/ink2498.xml"/><Relationship Id="rId1650" Type="http://schemas.openxmlformats.org/officeDocument/2006/relationships/customXml" Target="../ink/ink2705.xml"/><Relationship Id="rId1748" Type="http://schemas.openxmlformats.org/officeDocument/2006/relationships/customXml" Target="../ink/ink2803.xml"/><Relationship Id="rId1303" Type="http://schemas.openxmlformats.org/officeDocument/2006/relationships/customXml" Target="../ink/ink2358.xml"/><Relationship Id="rId1510" Type="http://schemas.openxmlformats.org/officeDocument/2006/relationships/customXml" Target="../ink/ink2565.xml"/><Relationship Id="rId1608" Type="http://schemas.openxmlformats.org/officeDocument/2006/relationships/customXml" Target="../ink/ink2663.xml"/><Relationship Id="rId1815" Type="http://schemas.openxmlformats.org/officeDocument/2006/relationships/customXml" Target="../ink/ink2870.xml"/><Relationship Id="rId189" Type="http://schemas.openxmlformats.org/officeDocument/2006/relationships/customXml" Target="../ink/ink1244.xml"/><Relationship Id="rId396" Type="http://schemas.openxmlformats.org/officeDocument/2006/relationships/customXml" Target="../ink/ink1451.xml"/><Relationship Id="rId256" Type="http://schemas.openxmlformats.org/officeDocument/2006/relationships/customXml" Target="../ink/ink1311.xml"/><Relationship Id="rId463" Type="http://schemas.openxmlformats.org/officeDocument/2006/relationships/customXml" Target="../ink/ink1518.xml"/><Relationship Id="rId670" Type="http://schemas.openxmlformats.org/officeDocument/2006/relationships/customXml" Target="../ink/ink1725.xml"/><Relationship Id="rId1093" Type="http://schemas.openxmlformats.org/officeDocument/2006/relationships/customXml" Target="../ink/ink2148.xml"/><Relationship Id="rId116" Type="http://schemas.openxmlformats.org/officeDocument/2006/relationships/customXml" Target="../ink/ink1171.xml"/><Relationship Id="rId323" Type="http://schemas.openxmlformats.org/officeDocument/2006/relationships/customXml" Target="../ink/ink1378.xml"/><Relationship Id="rId530" Type="http://schemas.openxmlformats.org/officeDocument/2006/relationships/customXml" Target="../ink/ink1585.xml"/><Relationship Id="rId768" Type="http://schemas.openxmlformats.org/officeDocument/2006/relationships/customXml" Target="../ink/ink1823.xml"/><Relationship Id="rId975" Type="http://schemas.openxmlformats.org/officeDocument/2006/relationships/customXml" Target="../ink/ink2030.xml"/><Relationship Id="rId1160" Type="http://schemas.openxmlformats.org/officeDocument/2006/relationships/customXml" Target="../ink/ink2215.xml"/><Relationship Id="rId1398" Type="http://schemas.openxmlformats.org/officeDocument/2006/relationships/customXml" Target="../ink/ink2453.xml"/><Relationship Id="rId628" Type="http://schemas.openxmlformats.org/officeDocument/2006/relationships/customXml" Target="../ink/ink1683.xml"/><Relationship Id="rId835" Type="http://schemas.openxmlformats.org/officeDocument/2006/relationships/customXml" Target="../ink/ink1890.xml"/><Relationship Id="rId1258" Type="http://schemas.openxmlformats.org/officeDocument/2006/relationships/customXml" Target="../ink/ink2313.xml"/><Relationship Id="rId1465" Type="http://schemas.openxmlformats.org/officeDocument/2006/relationships/customXml" Target="../ink/ink2520.xml"/><Relationship Id="rId1672" Type="http://schemas.openxmlformats.org/officeDocument/2006/relationships/customXml" Target="../ink/ink2727.xml"/><Relationship Id="rId1020" Type="http://schemas.openxmlformats.org/officeDocument/2006/relationships/customXml" Target="../ink/ink2075.xml"/><Relationship Id="rId1118" Type="http://schemas.openxmlformats.org/officeDocument/2006/relationships/customXml" Target="../ink/ink2173.xml"/><Relationship Id="rId1325" Type="http://schemas.openxmlformats.org/officeDocument/2006/relationships/customXml" Target="../ink/ink2380.xml"/><Relationship Id="rId1532" Type="http://schemas.openxmlformats.org/officeDocument/2006/relationships/customXml" Target="../ink/ink2587.xml"/><Relationship Id="rId902" Type="http://schemas.openxmlformats.org/officeDocument/2006/relationships/customXml" Target="../ink/ink1957.xml"/><Relationship Id="rId1837" Type="http://schemas.openxmlformats.org/officeDocument/2006/relationships/customXml" Target="../ink/ink2892.xml"/><Relationship Id="rId31" Type="http://schemas.openxmlformats.org/officeDocument/2006/relationships/image" Target="../media/image478.png"/><Relationship Id="rId180" Type="http://schemas.openxmlformats.org/officeDocument/2006/relationships/customXml" Target="../ink/ink1235.xml"/><Relationship Id="rId278" Type="http://schemas.openxmlformats.org/officeDocument/2006/relationships/customXml" Target="../ink/ink1333.xml"/><Relationship Id="rId485" Type="http://schemas.openxmlformats.org/officeDocument/2006/relationships/customXml" Target="../ink/ink1540.xml"/><Relationship Id="rId692" Type="http://schemas.openxmlformats.org/officeDocument/2006/relationships/customXml" Target="../ink/ink1747.xml"/><Relationship Id="rId138" Type="http://schemas.openxmlformats.org/officeDocument/2006/relationships/customXml" Target="../ink/ink1193.xml"/><Relationship Id="rId345" Type="http://schemas.openxmlformats.org/officeDocument/2006/relationships/customXml" Target="../ink/ink1400.xml"/><Relationship Id="rId552" Type="http://schemas.openxmlformats.org/officeDocument/2006/relationships/customXml" Target="../ink/ink1607.xml"/><Relationship Id="rId997" Type="http://schemas.openxmlformats.org/officeDocument/2006/relationships/customXml" Target="../ink/ink2052.xml"/><Relationship Id="rId1182" Type="http://schemas.openxmlformats.org/officeDocument/2006/relationships/customXml" Target="../ink/ink2237.xml"/><Relationship Id="rId205" Type="http://schemas.openxmlformats.org/officeDocument/2006/relationships/customXml" Target="../ink/ink1260.xml"/><Relationship Id="rId412" Type="http://schemas.openxmlformats.org/officeDocument/2006/relationships/customXml" Target="../ink/ink1467.xml"/><Relationship Id="rId857" Type="http://schemas.openxmlformats.org/officeDocument/2006/relationships/customXml" Target="../ink/ink1912.xml"/><Relationship Id="rId1042" Type="http://schemas.openxmlformats.org/officeDocument/2006/relationships/customXml" Target="../ink/ink2097.xml"/><Relationship Id="rId1487" Type="http://schemas.openxmlformats.org/officeDocument/2006/relationships/customXml" Target="../ink/ink2542.xml"/><Relationship Id="rId1694" Type="http://schemas.openxmlformats.org/officeDocument/2006/relationships/customXml" Target="../ink/ink2749.xml"/><Relationship Id="rId717" Type="http://schemas.openxmlformats.org/officeDocument/2006/relationships/customXml" Target="../ink/ink1772.xml"/><Relationship Id="rId924" Type="http://schemas.openxmlformats.org/officeDocument/2006/relationships/customXml" Target="../ink/ink1979.xml"/><Relationship Id="rId1347" Type="http://schemas.openxmlformats.org/officeDocument/2006/relationships/customXml" Target="../ink/ink2402.xml"/><Relationship Id="rId1554" Type="http://schemas.openxmlformats.org/officeDocument/2006/relationships/customXml" Target="../ink/ink2609.xml"/><Relationship Id="rId1761" Type="http://schemas.openxmlformats.org/officeDocument/2006/relationships/customXml" Target="../ink/ink2816.xml"/><Relationship Id="rId53" Type="http://schemas.openxmlformats.org/officeDocument/2006/relationships/image" Target="../media/image489.png"/><Relationship Id="rId1207" Type="http://schemas.openxmlformats.org/officeDocument/2006/relationships/customXml" Target="../ink/ink2262.xml"/><Relationship Id="rId1414" Type="http://schemas.openxmlformats.org/officeDocument/2006/relationships/customXml" Target="../ink/ink2469.xml"/><Relationship Id="rId1621" Type="http://schemas.openxmlformats.org/officeDocument/2006/relationships/customXml" Target="../ink/ink2676.xml"/><Relationship Id="rId1719" Type="http://schemas.openxmlformats.org/officeDocument/2006/relationships/customXml" Target="../ink/ink2774.xml"/><Relationship Id="rId367" Type="http://schemas.openxmlformats.org/officeDocument/2006/relationships/customXml" Target="../ink/ink1422.xml"/><Relationship Id="rId574" Type="http://schemas.openxmlformats.org/officeDocument/2006/relationships/customXml" Target="../ink/ink1629.xml"/><Relationship Id="rId227" Type="http://schemas.openxmlformats.org/officeDocument/2006/relationships/customXml" Target="../ink/ink1282.xml"/><Relationship Id="rId781" Type="http://schemas.openxmlformats.org/officeDocument/2006/relationships/customXml" Target="../ink/ink1836.xml"/><Relationship Id="rId879" Type="http://schemas.openxmlformats.org/officeDocument/2006/relationships/customXml" Target="../ink/ink1934.xml"/><Relationship Id="rId434" Type="http://schemas.openxmlformats.org/officeDocument/2006/relationships/customXml" Target="../ink/ink1489.xml"/><Relationship Id="rId641" Type="http://schemas.openxmlformats.org/officeDocument/2006/relationships/customXml" Target="../ink/ink1696.xml"/><Relationship Id="rId739" Type="http://schemas.openxmlformats.org/officeDocument/2006/relationships/customXml" Target="../ink/ink1794.xml"/><Relationship Id="rId1064" Type="http://schemas.openxmlformats.org/officeDocument/2006/relationships/customXml" Target="../ink/ink2119.xml"/><Relationship Id="rId1271" Type="http://schemas.openxmlformats.org/officeDocument/2006/relationships/customXml" Target="../ink/ink2326.xml"/><Relationship Id="rId1369" Type="http://schemas.openxmlformats.org/officeDocument/2006/relationships/customXml" Target="../ink/ink2424.xml"/><Relationship Id="rId1576" Type="http://schemas.openxmlformats.org/officeDocument/2006/relationships/customXml" Target="../ink/ink2631.xml"/><Relationship Id="rId501" Type="http://schemas.openxmlformats.org/officeDocument/2006/relationships/customXml" Target="../ink/ink1556.xml"/><Relationship Id="rId946" Type="http://schemas.openxmlformats.org/officeDocument/2006/relationships/customXml" Target="../ink/ink2001.xml"/><Relationship Id="rId1131" Type="http://schemas.openxmlformats.org/officeDocument/2006/relationships/customXml" Target="../ink/ink2186.xml"/><Relationship Id="rId1229" Type="http://schemas.openxmlformats.org/officeDocument/2006/relationships/customXml" Target="../ink/ink2284.xml"/><Relationship Id="rId1783" Type="http://schemas.openxmlformats.org/officeDocument/2006/relationships/customXml" Target="../ink/ink2838.xml"/><Relationship Id="rId75" Type="http://schemas.openxmlformats.org/officeDocument/2006/relationships/image" Target="../media/image500.png"/><Relationship Id="rId806" Type="http://schemas.openxmlformats.org/officeDocument/2006/relationships/customXml" Target="../ink/ink1861.xml"/><Relationship Id="rId1436" Type="http://schemas.openxmlformats.org/officeDocument/2006/relationships/customXml" Target="../ink/ink2491.xml"/><Relationship Id="rId1643" Type="http://schemas.openxmlformats.org/officeDocument/2006/relationships/customXml" Target="../ink/ink2698.xml"/><Relationship Id="rId1503" Type="http://schemas.openxmlformats.org/officeDocument/2006/relationships/customXml" Target="../ink/ink2558.xml"/><Relationship Id="rId1710" Type="http://schemas.openxmlformats.org/officeDocument/2006/relationships/customXml" Target="../ink/ink2765.xml"/><Relationship Id="rId291" Type="http://schemas.openxmlformats.org/officeDocument/2006/relationships/customXml" Target="../ink/ink1346.xml"/><Relationship Id="rId1808" Type="http://schemas.openxmlformats.org/officeDocument/2006/relationships/customXml" Target="../ink/ink2863.xml"/><Relationship Id="rId151" Type="http://schemas.openxmlformats.org/officeDocument/2006/relationships/customXml" Target="../ink/ink1206.xml"/><Relationship Id="rId389" Type="http://schemas.openxmlformats.org/officeDocument/2006/relationships/customXml" Target="../ink/ink1444.xml"/><Relationship Id="rId596" Type="http://schemas.openxmlformats.org/officeDocument/2006/relationships/customXml" Target="../ink/ink1651.xml"/><Relationship Id="rId249" Type="http://schemas.openxmlformats.org/officeDocument/2006/relationships/customXml" Target="../ink/ink1304.xml"/><Relationship Id="rId456" Type="http://schemas.openxmlformats.org/officeDocument/2006/relationships/customXml" Target="../ink/ink1511.xml"/><Relationship Id="rId663" Type="http://schemas.openxmlformats.org/officeDocument/2006/relationships/customXml" Target="../ink/ink1718.xml"/><Relationship Id="rId870" Type="http://schemas.openxmlformats.org/officeDocument/2006/relationships/customXml" Target="../ink/ink1925.xml"/><Relationship Id="rId1086" Type="http://schemas.openxmlformats.org/officeDocument/2006/relationships/customXml" Target="../ink/ink2141.xml"/><Relationship Id="rId1293" Type="http://schemas.openxmlformats.org/officeDocument/2006/relationships/customXml" Target="../ink/ink2348.xml"/><Relationship Id="rId109" Type="http://schemas.openxmlformats.org/officeDocument/2006/relationships/customXml" Target="../ink/ink1164.xml"/><Relationship Id="rId316" Type="http://schemas.openxmlformats.org/officeDocument/2006/relationships/customXml" Target="../ink/ink1371.xml"/><Relationship Id="rId523" Type="http://schemas.openxmlformats.org/officeDocument/2006/relationships/customXml" Target="../ink/ink1578.xml"/><Relationship Id="rId968" Type="http://schemas.openxmlformats.org/officeDocument/2006/relationships/customXml" Target="../ink/ink2023.xml"/><Relationship Id="rId1153" Type="http://schemas.openxmlformats.org/officeDocument/2006/relationships/customXml" Target="../ink/ink2208.xml"/><Relationship Id="rId1598" Type="http://schemas.openxmlformats.org/officeDocument/2006/relationships/customXml" Target="../ink/ink2653.xml"/><Relationship Id="rId97" Type="http://schemas.openxmlformats.org/officeDocument/2006/relationships/customXml" Target="../ink/ink1152.xml"/><Relationship Id="rId730" Type="http://schemas.openxmlformats.org/officeDocument/2006/relationships/customXml" Target="../ink/ink1785.xml"/><Relationship Id="rId828" Type="http://schemas.openxmlformats.org/officeDocument/2006/relationships/customXml" Target="../ink/ink1883.xml"/><Relationship Id="rId1013" Type="http://schemas.openxmlformats.org/officeDocument/2006/relationships/customXml" Target="../ink/ink2068.xml"/><Relationship Id="rId1360" Type="http://schemas.openxmlformats.org/officeDocument/2006/relationships/customXml" Target="../ink/ink2415.xml"/><Relationship Id="rId1458" Type="http://schemas.openxmlformats.org/officeDocument/2006/relationships/customXml" Target="../ink/ink2513.xml"/><Relationship Id="rId1665" Type="http://schemas.openxmlformats.org/officeDocument/2006/relationships/customXml" Target="../ink/ink2720.xml"/><Relationship Id="rId1220" Type="http://schemas.openxmlformats.org/officeDocument/2006/relationships/customXml" Target="../ink/ink2275.xml"/><Relationship Id="rId1318" Type="http://schemas.openxmlformats.org/officeDocument/2006/relationships/customXml" Target="../ink/ink2373.xml"/><Relationship Id="rId1525" Type="http://schemas.openxmlformats.org/officeDocument/2006/relationships/customXml" Target="../ink/ink2580.xml"/><Relationship Id="rId1732" Type="http://schemas.openxmlformats.org/officeDocument/2006/relationships/customXml" Target="../ink/ink2787.xml"/><Relationship Id="rId24" Type="http://schemas.openxmlformats.org/officeDocument/2006/relationships/customXml" Target="../ink/ink1113.xml"/><Relationship Id="rId173" Type="http://schemas.openxmlformats.org/officeDocument/2006/relationships/customXml" Target="../ink/ink1228.xml"/><Relationship Id="rId380" Type="http://schemas.openxmlformats.org/officeDocument/2006/relationships/customXml" Target="../ink/ink1435.xml"/><Relationship Id="rId240" Type="http://schemas.openxmlformats.org/officeDocument/2006/relationships/customXml" Target="../ink/ink1295.xml"/><Relationship Id="rId478" Type="http://schemas.openxmlformats.org/officeDocument/2006/relationships/customXml" Target="../ink/ink1533.xml"/><Relationship Id="rId685" Type="http://schemas.openxmlformats.org/officeDocument/2006/relationships/customXml" Target="../ink/ink1740.xml"/><Relationship Id="rId892" Type="http://schemas.openxmlformats.org/officeDocument/2006/relationships/customXml" Target="../ink/ink1947.xml"/><Relationship Id="rId100" Type="http://schemas.openxmlformats.org/officeDocument/2006/relationships/customXml" Target="../ink/ink1155.xml"/><Relationship Id="rId338" Type="http://schemas.openxmlformats.org/officeDocument/2006/relationships/customXml" Target="../ink/ink1393.xml"/><Relationship Id="rId545" Type="http://schemas.openxmlformats.org/officeDocument/2006/relationships/customXml" Target="../ink/ink1600.xml"/><Relationship Id="rId752" Type="http://schemas.openxmlformats.org/officeDocument/2006/relationships/customXml" Target="../ink/ink1807.xml"/><Relationship Id="rId1175" Type="http://schemas.openxmlformats.org/officeDocument/2006/relationships/customXml" Target="../ink/ink2230.xml"/><Relationship Id="rId1382" Type="http://schemas.openxmlformats.org/officeDocument/2006/relationships/customXml" Target="../ink/ink2437.xml"/><Relationship Id="rId405" Type="http://schemas.openxmlformats.org/officeDocument/2006/relationships/customXml" Target="../ink/ink1460.xml"/><Relationship Id="rId612" Type="http://schemas.openxmlformats.org/officeDocument/2006/relationships/customXml" Target="../ink/ink1667.xml"/><Relationship Id="rId1035" Type="http://schemas.openxmlformats.org/officeDocument/2006/relationships/customXml" Target="../ink/ink2090.xml"/><Relationship Id="rId1242" Type="http://schemas.openxmlformats.org/officeDocument/2006/relationships/customXml" Target="../ink/ink2297.xml"/><Relationship Id="rId1687" Type="http://schemas.openxmlformats.org/officeDocument/2006/relationships/customXml" Target="../ink/ink2742.xml"/><Relationship Id="rId917" Type="http://schemas.openxmlformats.org/officeDocument/2006/relationships/customXml" Target="../ink/ink1972.xml"/><Relationship Id="rId1102" Type="http://schemas.openxmlformats.org/officeDocument/2006/relationships/customXml" Target="../ink/ink2157.xml"/><Relationship Id="rId1547" Type="http://schemas.openxmlformats.org/officeDocument/2006/relationships/customXml" Target="../ink/ink2602.xml"/><Relationship Id="rId1754" Type="http://schemas.openxmlformats.org/officeDocument/2006/relationships/customXml" Target="../ink/ink2809.xml"/><Relationship Id="rId46" Type="http://schemas.openxmlformats.org/officeDocument/2006/relationships/customXml" Target="../ink/ink1124.xml"/><Relationship Id="rId1407" Type="http://schemas.openxmlformats.org/officeDocument/2006/relationships/customXml" Target="../ink/ink2462.xml"/><Relationship Id="rId1614" Type="http://schemas.openxmlformats.org/officeDocument/2006/relationships/customXml" Target="../ink/ink2669.xml"/><Relationship Id="rId1821" Type="http://schemas.openxmlformats.org/officeDocument/2006/relationships/customXml" Target="../ink/ink2876.xml"/><Relationship Id="rId195" Type="http://schemas.openxmlformats.org/officeDocument/2006/relationships/customXml" Target="../ink/ink1250.xml"/><Relationship Id="rId262" Type="http://schemas.openxmlformats.org/officeDocument/2006/relationships/customXml" Target="../ink/ink1317.xml"/><Relationship Id="rId567" Type="http://schemas.openxmlformats.org/officeDocument/2006/relationships/customXml" Target="../ink/ink1622.xml"/><Relationship Id="rId1197" Type="http://schemas.openxmlformats.org/officeDocument/2006/relationships/customXml" Target="../ink/ink2252.xml"/><Relationship Id="rId122" Type="http://schemas.openxmlformats.org/officeDocument/2006/relationships/customXml" Target="../ink/ink1177.xml"/><Relationship Id="rId774" Type="http://schemas.openxmlformats.org/officeDocument/2006/relationships/customXml" Target="../ink/ink1829.xml"/><Relationship Id="rId981" Type="http://schemas.openxmlformats.org/officeDocument/2006/relationships/customXml" Target="../ink/ink2036.xml"/><Relationship Id="rId1057" Type="http://schemas.openxmlformats.org/officeDocument/2006/relationships/customXml" Target="../ink/ink2112.xml"/><Relationship Id="rId427" Type="http://schemas.openxmlformats.org/officeDocument/2006/relationships/customXml" Target="../ink/ink1482.xml"/><Relationship Id="rId634" Type="http://schemas.openxmlformats.org/officeDocument/2006/relationships/customXml" Target="../ink/ink1689.xml"/><Relationship Id="rId841" Type="http://schemas.openxmlformats.org/officeDocument/2006/relationships/customXml" Target="../ink/ink1896.xml"/><Relationship Id="rId1264" Type="http://schemas.openxmlformats.org/officeDocument/2006/relationships/customXml" Target="../ink/ink2319.xml"/><Relationship Id="rId1471" Type="http://schemas.openxmlformats.org/officeDocument/2006/relationships/customXml" Target="../ink/ink2526.xml"/><Relationship Id="rId1569" Type="http://schemas.openxmlformats.org/officeDocument/2006/relationships/customXml" Target="../ink/ink2624.xml"/><Relationship Id="rId701" Type="http://schemas.openxmlformats.org/officeDocument/2006/relationships/customXml" Target="../ink/ink1756.xml"/><Relationship Id="rId939" Type="http://schemas.openxmlformats.org/officeDocument/2006/relationships/customXml" Target="../ink/ink1994.xml"/><Relationship Id="rId1124" Type="http://schemas.openxmlformats.org/officeDocument/2006/relationships/customXml" Target="../ink/ink2179.xml"/><Relationship Id="rId1331" Type="http://schemas.openxmlformats.org/officeDocument/2006/relationships/customXml" Target="../ink/ink2386.xml"/><Relationship Id="rId1776" Type="http://schemas.openxmlformats.org/officeDocument/2006/relationships/customXml" Target="../ink/ink2831.xml"/><Relationship Id="rId68" Type="http://schemas.openxmlformats.org/officeDocument/2006/relationships/customXml" Target="../ink/ink1135.xml"/><Relationship Id="rId1429" Type="http://schemas.openxmlformats.org/officeDocument/2006/relationships/customXml" Target="../ink/ink2484.xml"/><Relationship Id="rId1636" Type="http://schemas.openxmlformats.org/officeDocument/2006/relationships/customXml" Target="../ink/ink2691.xml"/><Relationship Id="rId1843" Type="http://schemas.openxmlformats.org/officeDocument/2006/relationships/customXml" Target="../ink/ink2898.xml"/><Relationship Id="rId1703" Type="http://schemas.openxmlformats.org/officeDocument/2006/relationships/customXml" Target="../ink/ink2758.xml"/><Relationship Id="rId284" Type="http://schemas.openxmlformats.org/officeDocument/2006/relationships/customXml" Target="../ink/ink1339.xml"/><Relationship Id="rId491" Type="http://schemas.openxmlformats.org/officeDocument/2006/relationships/customXml" Target="../ink/ink1546.xml"/><Relationship Id="rId144" Type="http://schemas.openxmlformats.org/officeDocument/2006/relationships/customXml" Target="../ink/ink1199.xml"/><Relationship Id="rId589" Type="http://schemas.openxmlformats.org/officeDocument/2006/relationships/customXml" Target="../ink/ink1644.xml"/><Relationship Id="rId796" Type="http://schemas.openxmlformats.org/officeDocument/2006/relationships/customXml" Target="../ink/ink1851.xml"/><Relationship Id="rId351" Type="http://schemas.openxmlformats.org/officeDocument/2006/relationships/customXml" Target="../ink/ink1406.xml"/><Relationship Id="rId449" Type="http://schemas.openxmlformats.org/officeDocument/2006/relationships/customXml" Target="../ink/ink1504.xml"/><Relationship Id="rId656" Type="http://schemas.openxmlformats.org/officeDocument/2006/relationships/customXml" Target="../ink/ink1711.xml"/><Relationship Id="rId863" Type="http://schemas.openxmlformats.org/officeDocument/2006/relationships/customXml" Target="../ink/ink1918.xml"/><Relationship Id="rId1079" Type="http://schemas.openxmlformats.org/officeDocument/2006/relationships/customXml" Target="../ink/ink2134.xml"/><Relationship Id="rId1286" Type="http://schemas.openxmlformats.org/officeDocument/2006/relationships/customXml" Target="../ink/ink2341.xml"/><Relationship Id="rId1493" Type="http://schemas.openxmlformats.org/officeDocument/2006/relationships/customXml" Target="../ink/ink2548.xml"/><Relationship Id="rId211" Type="http://schemas.openxmlformats.org/officeDocument/2006/relationships/customXml" Target="../ink/ink1266.xml"/><Relationship Id="rId309" Type="http://schemas.openxmlformats.org/officeDocument/2006/relationships/customXml" Target="../ink/ink1364.xml"/><Relationship Id="rId516" Type="http://schemas.openxmlformats.org/officeDocument/2006/relationships/customXml" Target="../ink/ink1571.xml"/><Relationship Id="rId1146" Type="http://schemas.openxmlformats.org/officeDocument/2006/relationships/customXml" Target="../ink/ink2201.xml"/><Relationship Id="rId1798" Type="http://schemas.openxmlformats.org/officeDocument/2006/relationships/customXml" Target="../ink/ink2853.xml"/><Relationship Id="rId723" Type="http://schemas.openxmlformats.org/officeDocument/2006/relationships/customXml" Target="../ink/ink1778.xml"/><Relationship Id="rId930" Type="http://schemas.openxmlformats.org/officeDocument/2006/relationships/customXml" Target="../ink/ink1985.xml"/><Relationship Id="rId1006" Type="http://schemas.openxmlformats.org/officeDocument/2006/relationships/customXml" Target="../ink/ink2061.xml"/><Relationship Id="rId1353" Type="http://schemas.openxmlformats.org/officeDocument/2006/relationships/customXml" Target="../ink/ink2408.xml"/><Relationship Id="rId1560" Type="http://schemas.openxmlformats.org/officeDocument/2006/relationships/customXml" Target="../ink/ink2615.xml"/><Relationship Id="rId1658" Type="http://schemas.openxmlformats.org/officeDocument/2006/relationships/customXml" Target="../ink/ink2713.xml"/><Relationship Id="rId1213" Type="http://schemas.openxmlformats.org/officeDocument/2006/relationships/customXml" Target="../ink/ink2268.xml"/><Relationship Id="rId1420" Type="http://schemas.openxmlformats.org/officeDocument/2006/relationships/customXml" Target="../ink/ink2475.xml"/><Relationship Id="rId1518" Type="http://schemas.openxmlformats.org/officeDocument/2006/relationships/customXml" Target="../ink/ink2573.xml"/><Relationship Id="rId1725" Type="http://schemas.openxmlformats.org/officeDocument/2006/relationships/customXml" Target="../ink/ink2780.xml"/><Relationship Id="rId17" Type="http://schemas.openxmlformats.org/officeDocument/2006/relationships/image" Target="../media/image471.png"/><Relationship Id="rId166" Type="http://schemas.openxmlformats.org/officeDocument/2006/relationships/customXml" Target="../ink/ink1221.xml"/><Relationship Id="rId373" Type="http://schemas.openxmlformats.org/officeDocument/2006/relationships/customXml" Target="../ink/ink1428.xml"/><Relationship Id="rId580" Type="http://schemas.openxmlformats.org/officeDocument/2006/relationships/customXml" Target="../ink/ink1635.xml"/><Relationship Id="rId1" Type="http://schemas.openxmlformats.org/officeDocument/2006/relationships/slideLayout" Target="../slideLayouts/slideLayout1.xml"/><Relationship Id="rId233" Type="http://schemas.openxmlformats.org/officeDocument/2006/relationships/customXml" Target="../ink/ink1288.xml"/><Relationship Id="rId440" Type="http://schemas.openxmlformats.org/officeDocument/2006/relationships/customXml" Target="../ink/ink1495.xml"/><Relationship Id="rId678" Type="http://schemas.openxmlformats.org/officeDocument/2006/relationships/customXml" Target="../ink/ink1733.xml"/><Relationship Id="rId885" Type="http://schemas.openxmlformats.org/officeDocument/2006/relationships/customXml" Target="../ink/ink1940.xml"/><Relationship Id="rId1070" Type="http://schemas.openxmlformats.org/officeDocument/2006/relationships/customXml" Target="../ink/ink2125.xml"/><Relationship Id="rId300" Type="http://schemas.openxmlformats.org/officeDocument/2006/relationships/customXml" Target="../ink/ink1355.xml"/><Relationship Id="rId538" Type="http://schemas.openxmlformats.org/officeDocument/2006/relationships/customXml" Target="../ink/ink1593.xml"/><Relationship Id="rId745" Type="http://schemas.openxmlformats.org/officeDocument/2006/relationships/customXml" Target="../ink/ink1800.xml"/><Relationship Id="rId952" Type="http://schemas.openxmlformats.org/officeDocument/2006/relationships/customXml" Target="../ink/ink2007.xml"/><Relationship Id="rId1168" Type="http://schemas.openxmlformats.org/officeDocument/2006/relationships/customXml" Target="../ink/ink2223.xml"/><Relationship Id="rId1375" Type="http://schemas.openxmlformats.org/officeDocument/2006/relationships/customXml" Target="../ink/ink2430.xml"/><Relationship Id="rId1582" Type="http://schemas.openxmlformats.org/officeDocument/2006/relationships/customXml" Target="../ink/ink2637.xml"/><Relationship Id="rId81" Type="http://schemas.openxmlformats.org/officeDocument/2006/relationships/image" Target="../media/image503.png"/><Relationship Id="rId605" Type="http://schemas.openxmlformats.org/officeDocument/2006/relationships/customXml" Target="../ink/ink1660.xml"/><Relationship Id="rId812" Type="http://schemas.openxmlformats.org/officeDocument/2006/relationships/customXml" Target="../ink/ink1867.xml"/><Relationship Id="rId1028" Type="http://schemas.openxmlformats.org/officeDocument/2006/relationships/customXml" Target="../ink/ink2083.xml"/><Relationship Id="rId1235" Type="http://schemas.openxmlformats.org/officeDocument/2006/relationships/customXml" Target="../ink/ink2290.xml"/><Relationship Id="rId1442" Type="http://schemas.openxmlformats.org/officeDocument/2006/relationships/customXml" Target="../ink/ink2497.xml"/><Relationship Id="rId1302" Type="http://schemas.openxmlformats.org/officeDocument/2006/relationships/customXml" Target="../ink/ink2357.xml"/><Relationship Id="rId1747" Type="http://schemas.openxmlformats.org/officeDocument/2006/relationships/customXml" Target="../ink/ink2802.xml"/><Relationship Id="rId39" Type="http://schemas.openxmlformats.org/officeDocument/2006/relationships/image" Target="../media/image482.png"/><Relationship Id="rId1607" Type="http://schemas.openxmlformats.org/officeDocument/2006/relationships/customXml" Target="../ink/ink2662.xml"/><Relationship Id="rId1814" Type="http://schemas.openxmlformats.org/officeDocument/2006/relationships/customXml" Target="../ink/ink2869.xml"/><Relationship Id="rId188" Type="http://schemas.openxmlformats.org/officeDocument/2006/relationships/customXml" Target="../ink/ink1243.xml"/><Relationship Id="rId395" Type="http://schemas.openxmlformats.org/officeDocument/2006/relationships/customXml" Target="../ink/ink1450.xml"/><Relationship Id="rId255" Type="http://schemas.openxmlformats.org/officeDocument/2006/relationships/customXml" Target="../ink/ink1310.xml"/><Relationship Id="rId462" Type="http://schemas.openxmlformats.org/officeDocument/2006/relationships/customXml" Target="../ink/ink1517.xml"/><Relationship Id="rId1092" Type="http://schemas.openxmlformats.org/officeDocument/2006/relationships/customXml" Target="../ink/ink2147.xml"/><Relationship Id="rId1397" Type="http://schemas.openxmlformats.org/officeDocument/2006/relationships/customXml" Target="../ink/ink2452.xml"/><Relationship Id="rId115" Type="http://schemas.openxmlformats.org/officeDocument/2006/relationships/customXml" Target="../ink/ink1170.xml"/><Relationship Id="rId322" Type="http://schemas.openxmlformats.org/officeDocument/2006/relationships/customXml" Target="../ink/ink1377.xml"/><Relationship Id="rId767" Type="http://schemas.openxmlformats.org/officeDocument/2006/relationships/customXml" Target="../ink/ink1822.xml"/><Relationship Id="rId974" Type="http://schemas.openxmlformats.org/officeDocument/2006/relationships/customXml" Target="../ink/ink2029.xml"/><Relationship Id="rId627" Type="http://schemas.openxmlformats.org/officeDocument/2006/relationships/customXml" Target="../ink/ink1682.xml"/><Relationship Id="rId834" Type="http://schemas.openxmlformats.org/officeDocument/2006/relationships/customXml" Target="../ink/ink1889.xml"/><Relationship Id="rId1257" Type="http://schemas.openxmlformats.org/officeDocument/2006/relationships/customXml" Target="../ink/ink2312.xml"/><Relationship Id="rId1464" Type="http://schemas.openxmlformats.org/officeDocument/2006/relationships/customXml" Target="../ink/ink2519.xml"/><Relationship Id="rId1671" Type="http://schemas.openxmlformats.org/officeDocument/2006/relationships/customXml" Target="../ink/ink2726.xml"/><Relationship Id="rId901" Type="http://schemas.openxmlformats.org/officeDocument/2006/relationships/customXml" Target="../ink/ink1956.xml"/><Relationship Id="rId1117" Type="http://schemas.openxmlformats.org/officeDocument/2006/relationships/customXml" Target="../ink/ink2172.xml"/><Relationship Id="rId1324" Type="http://schemas.openxmlformats.org/officeDocument/2006/relationships/customXml" Target="../ink/ink2379.xml"/><Relationship Id="rId1531" Type="http://schemas.openxmlformats.org/officeDocument/2006/relationships/customXml" Target="../ink/ink2586.xml"/><Relationship Id="rId1769" Type="http://schemas.openxmlformats.org/officeDocument/2006/relationships/customXml" Target="../ink/ink2824.xml"/><Relationship Id="rId30" Type="http://schemas.openxmlformats.org/officeDocument/2006/relationships/customXml" Target="../ink/ink1116.xml"/><Relationship Id="rId1629" Type="http://schemas.openxmlformats.org/officeDocument/2006/relationships/customXml" Target="../ink/ink2684.xml"/><Relationship Id="rId1836" Type="http://schemas.openxmlformats.org/officeDocument/2006/relationships/customXml" Target="../ink/ink2891.xml"/><Relationship Id="rId277" Type="http://schemas.openxmlformats.org/officeDocument/2006/relationships/customXml" Target="../ink/ink1332.xml"/><Relationship Id="rId484" Type="http://schemas.openxmlformats.org/officeDocument/2006/relationships/customXml" Target="../ink/ink1539.xml"/><Relationship Id="rId137" Type="http://schemas.openxmlformats.org/officeDocument/2006/relationships/customXml" Target="../ink/ink1192.xml"/><Relationship Id="rId344" Type="http://schemas.openxmlformats.org/officeDocument/2006/relationships/customXml" Target="../ink/ink1399.xml"/><Relationship Id="rId691" Type="http://schemas.openxmlformats.org/officeDocument/2006/relationships/customXml" Target="../ink/ink1746.xml"/><Relationship Id="rId789" Type="http://schemas.openxmlformats.org/officeDocument/2006/relationships/customXml" Target="../ink/ink1844.xml"/><Relationship Id="rId996" Type="http://schemas.openxmlformats.org/officeDocument/2006/relationships/customXml" Target="../ink/ink2051.xml"/><Relationship Id="rId551" Type="http://schemas.openxmlformats.org/officeDocument/2006/relationships/customXml" Target="../ink/ink1606.xml"/><Relationship Id="rId649" Type="http://schemas.openxmlformats.org/officeDocument/2006/relationships/customXml" Target="../ink/ink1704.xml"/><Relationship Id="rId856" Type="http://schemas.openxmlformats.org/officeDocument/2006/relationships/customXml" Target="../ink/ink1911.xml"/><Relationship Id="rId1181" Type="http://schemas.openxmlformats.org/officeDocument/2006/relationships/customXml" Target="../ink/ink2236.xml"/><Relationship Id="rId1279" Type="http://schemas.openxmlformats.org/officeDocument/2006/relationships/customXml" Target="../ink/ink2334.xml"/><Relationship Id="rId1486" Type="http://schemas.openxmlformats.org/officeDocument/2006/relationships/customXml" Target="../ink/ink2541.xml"/><Relationship Id="rId204" Type="http://schemas.openxmlformats.org/officeDocument/2006/relationships/customXml" Target="../ink/ink1259.xml"/><Relationship Id="rId411" Type="http://schemas.openxmlformats.org/officeDocument/2006/relationships/customXml" Target="../ink/ink1466.xml"/><Relationship Id="rId509" Type="http://schemas.openxmlformats.org/officeDocument/2006/relationships/customXml" Target="../ink/ink1564.xml"/><Relationship Id="rId1041" Type="http://schemas.openxmlformats.org/officeDocument/2006/relationships/customXml" Target="../ink/ink2096.xml"/><Relationship Id="rId1139" Type="http://schemas.openxmlformats.org/officeDocument/2006/relationships/customXml" Target="../ink/ink2194.xml"/><Relationship Id="rId1346" Type="http://schemas.openxmlformats.org/officeDocument/2006/relationships/customXml" Target="../ink/ink2401.xml"/><Relationship Id="rId1693" Type="http://schemas.openxmlformats.org/officeDocument/2006/relationships/customXml" Target="../ink/ink2748.xml"/><Relationship Id="rId716" Type="http://schemas.openxmlformats.org/officeDocument/2006/relationships/customXml" Target="../ink/ink1771.xml"/><Relationship Id="rId923" Type="http://schemas.openxmlformats.org/officeDocument/2006/relationships/customXml" Target="../ink/ink1978.xml"/><Relationship Id="rId1553" Type="http://schemas.openxmlformats.org/officeDocument/2006/relationships/customXml" Target="../ink/ink2608.xml"/><Relationship Id="rId1760" Type="http://schemas.openxmlformats.org/officeDocument/2006/relationships/customXml" Target="../ink/ink2815.xml"/><Relationship Id="rId52" Type="http://schemas.openxmlformats.org/officeDocument/2006/relationships/customXml" Target="../ink/ink1127.xml"/><Relationship Id="rId1206" Type="http://schemas.openxmlformats.org/officeDocument/2006/relationships/customXml" Target="../ink/ink2261.xml"/><Relationship Id="rId1413" Type="http://schemas.openxmlformats.org/officeDocument/2006/relationships/customXml" Target="../ink/ink2468.xml"/><Relationship Id="rId1620" Type="http://schemas.openxmlformats.org/officeDocument/2006/relationships/customXml" Target="../ink/ink2675.xml"/><Relationship Id="rId1718" Type="http://schemas.openxmlformats.org/officeDocument/2006/relationships/customXml" Target="../ink/ink2773.xml"/><Relationship Id="rId299" Type="http://schemas.openxmlformats.org/officeDocument/2006/relationships/customXml" Target="../ink/ink1354.xml"/><Relationship Id="rId159" Type="http://schemas.openxmlformats.org/officeDocument/2006/relationships/customXml" Target="../ink/ink1214.xml"/><Relationship Id="rId366" Type="http://schemas.openxmlformats.org/officeDocument/2006/relationships/customXml" Target="../ink/ink1421.xml"/><Relationship Id="rId573" Type="http://schemas.openxmlformats.org/officeDocument/2006/relationships/customXml" Target="../ink/ink1628.xml"/><Relationship Id="rId780" Type="http://schemas.openxmlformats.org/officeDocument/2006/relationships/customXml" Target="../ink/ink1835.xml"/><Relationship Id="rId226" Type="http://schemas.openxmlformats.org/officeDocument/2006/relationships/customXml" Target="../ink/ink1281.xml"/><Relationship Id="rId433" Type="http://schemas.openxmlformats.org/officeDocument/2006/relationships/customXml" Target="../ink/ink1488.xml"/><Relationship Id="rId878" Type="http://schemas.openxmlformats.org/officeDocument/2006/relationships/customXml" Target="../ink/ink1933.xml"/><Relationship Id="rId1063" Type="http://schemas.openxmlformats.org/officeDocument/2006/relationships/customXml" Target="../ink/ink2118.xml"/><Relationship Id="rId1270" Type="http://schemas.openxmlformats.org/officeDocument/2006/relationships/customXml" Target="../ink/ink2325.xml"/><Relationship Id="rId640" Type="http://schemas.openxmlformats.org/officeDocument/2006/relationships/customXml" Target="../ink/ink1695.xml"/><Relationship Id="rId738" Type="http://schemas.openxmlformats.org/officeDocument/2006/relationships/customXml" Target="../ink/ink1793.xml"/><Relationship Id="rId945" Type="http://schemas.openxmlformats.org/officeDocument/2006/relationships/customXml" Target="../ink/ink2000.xml"/><Relationship Id="rId1368" Type="http://schemas.openxmlformats.org/officeDocument/2006/relationships/customXml" Target="../ink/ink2423.xml"/><Relationship Id="rId1575" Type="http://schemas.openxmlformats.org/officeDocument/2006/relationships/customXml" Target="../ink/ink2630.xml"/><Relationship Id="rId1782" Type="http://schemas.openxmlformats.org/officeDocument/2006/relationships/customXml" Target="../ink/ink2837.xml"/><Relationship Id="rId74" Type="http://schemas.openxmlformats.org/officeDocument/2006/relationships/customXml" Target="../ink/ink1138.xml"/><Relationship Id="rId500" Type="http://schemas.openxmlformats.org/officeDocument/2006/relationships/customXml" Target="../ink/ink1555.xml"/><Relationship Id="rId805" Type="http://schemas.openxmlformats.org/officeDocument/2006/relationships/customXml" Target="../ink/ink1860.xml"/><Relationship Id="rId1130" Type="http://schemas.openxmlformats.org/officeDocument/2006/relationships/customXml" Target="../ink/ink2185.xml"/><Relationship Id="rId1228" Type="http://schemas.openxmlformats.org/officeDocument/2006/relationships/customXml" Target="../ink/ink2283.xml"/><Relationship Id="rId1435" Type="http://schemas.openxmlformats.org/officeDocument/2006/relationships/customXml" Target="../ink/ink2490.xml"/><Relationship Id="rId1642" Type="http://schemas.openxmlformats.org/officeDocument/2006/relationships/customXml" Target="../ink/ink2697.xml"/><Relationship Id="rId1502" Type="http://schemas.openxmlformats.org/officeDocument/2006/relationships/customXml" Target="../ink/ink2557.xml"/><Relationship Id="rId1807" Type="http://schemas.openxmlformats.org/officeDocument/2006/relationships/customXml" Target="../ink/ink2862.xml"/><Relationship Id="rId290" Type="http://schemas.openxmlformats.org/officeDocument/2006/relationships/customXml" Target="../ink/ink1345.xml"/><Relationship Id="rId388" Type="http://schemas.openxmlformats.org/officeDocument/2006/relationships/customXml" Target="../ink/ink1443.xml"/><Relationship Id="rId150" Type="http://schemas.openxmlformats.org/officeDocument/2006/relationships/customXml" Target="../ink/ink1205.xml"/><Relationship Id="rId595" Type="http://schemas.openxmlformats.org/officeDocument/2006/relationships/customXml" Target="../ink/ink1650.xml"/><Relationship Id="rId248" Type="http://schemas.openxmlformats.org/officeDocument/2006/relationships/customXml" Target="../ink/ink1303.xml"/><Relationship Id="rId455" Type="http://schemas.openxmlformats.org/officeDocument/2006/relationships/customXml" Target="../ink/ink1510.xml"/><Relationship Id="rId662" Type="http://schemas.openxmlformats.org/officeDocument/2006/relationships/customXml" Target="../ink/ink1717.xml"/><Relationship Id="rId1085" Type="http://schemas.openxmlformats.org/officeDocument/2006/relationships/customXml" Target="../ink/ink2140.xml"/><Relationship Id="rId1292" Type="http://schemas.openxmlformats.org/officeDocument/2006/relationships/customXml" Target="../ink/ink2347.xml"/><Relationship Id="rId108" Type="http://schemas.openxmlformats.org/officeDocument/2006/relationships/customXml" Target="../ink/ink1163.xml"/><Relationship Id="rId315" Type="http://schemas.openxmlformats.org/officeDocument/2006/relationships/customXml" Target="../ink/ink1370.xml"/><Relationship Id="rId522" Type="http://schemas.openxmlformats.org/officeDocument/2006/relationships/customXml" Target="../ink/ink1577.xml"/><Relationship Id="rId967" Type="http://schemas.openxmlformats.org/officeDocument/2006/relationships/customXml" Target="../ink/ink2022.xml"/><Relationship Id="rId1152" Type="http://schemas.openxmlformats.org/officeDocument/2006/relationships/customXml" Target="../ink/ink2207.xml"/><Relationship Id="rId1597" Type="http://schemas.openxmlformats.org/officeDocument/2006/relationships/customXml" Target="../ink/ink2652.xml"/><Relationship Id="rId96" Type="http://schemas.openxmlformats.org/officeDocument/2006/relationships/customXml" Target="../ink/ink1151.xml"/><Relationship Id="rId827" Type="http://schemas.openxmlformats.org/officeDocument/2006/relationships/customXml" Target="../ink/ink1882.xml"/><Relationship Id="rId1012" Type="http://schemas.openxmlformats.org/officeDocument/2006/relationships/customXml" Target="../ink/ink2067.xml"/><Relationship Id="rId1457" Type="http://schemas.openxmlformats.org/officeDocument/2006/relationships/customXml" Target="../ink/ink2512.xml"/><Relationship Id="rId1664" Type="http://schemas.openxmlformats.org/officeDocument/2006/relationships/customXml" Target="../ink/ink2719.xml"/><Relationship Id="rId1317" Type="http://schemas.openxmlformats.org/officeDocument/2006/relationships/customXml" Target="../ink/ink2372.xml"/><Relationship Id="rId1524" Type="http://schemas.openxmlformats.org/officeDocument/2006/relationships/customXml" Target="../ink/ink2579.xml"/><Relationship Id="rId1731" Type="http://schemas.openxmlformats.org/officeDocument/2006/relationships/customXml" Target="../ink/ink2786.xml"/><Relationship Id="rId23" Type="http://schemas.openxmlformats.org/officeDocument/2006/relationships/image" Target="../media/image474.png"/><Relationship Id="rId1829" Type="http://schemas.openxmlformats.org/officeDocument/2006/relationships/customXml" Target="../ink/ink2884.xml"/><Relationship Id="rId172" Type="http://schemas.openxmlformats.org/officeDocument/2006/relationships/customXml" Target="../ink/ink1227.xml"/><Relationship Id="rId477" Type="http://schemas.openxmlformats.org/officeDocument/2006/relationships/customXml" Target="../ink/ink1532.xml"/><Relationship Id="rId684" Type="http://schemas.openxmlformats.org/officeDocument/2006/relationships/customXml" Target="../ink/ink1739.xml"/><Relationship Id="rId337" Type="http://schemas.openxmlformats.org/officeDocument/2006/relationships/customXml" Target="../ink/ink1392.xml"/><Relationship Id="rId891" Type="http://schemas.openxmlformats.org/officeDocument/2006/relationships/customXml" Target="../ink/ink1946.xml"/><Relationship Id="rId989" Type="http://schemas.openxmlformats.org/officeDocument/2006/relationships/customXml" Target="../ink/ink2044.xml"/><Relationship Id="rId544" Type="http://schemas.openxmlformats.org/officeDocument/2006/relationships/customXml" Target="../ink/ink1599.xml"/><Relationship Id="rId751" Type="http://schemas.openxmlformats.org/officeDocument/2006/relationships/customXml" Target="../ink/ink1806.xml"/><Relationship Id="rId849" Type="http://schemas.openxmlformats.org/officeDocument/2006/relationships/customXml" Target="../ink/ink1904.xml"/><Relationship Id="rId1174" Type="http://schemas.openxmlformats.org/officeDocument/2006/relationships/customXml" Target="../ink/ink2229.xml"/><Relationship Id="rId1381" Type="http://schemas.openxmlformats.org/officeDocument/2006/relationships/customXml" Target="../ink/ink2436.xml"/><Relationship Id="rId1479" Type="http://schemas.openxmlformats.org/officeDocument/2006/relationships/customXml" Target="../ink/ink2534.xml"/><Relationship Id="rId1686" Type="http://schemas.openxmlformats.org/officeDocument/2006/relationships/customXml" Target="../ink/ink2741.xml"/><Relationship Id="rId404" Type="http://schemas.openxmlformats.org/officeDocument/2006/relationships/customXml" Target="../ink/ink1459.xml"/><Relationship Id="rId611" Type="http://schemas.openxmlformats.org/officeDocument/2006/relationships/customXml" Target="../ink/ink1666.xml"/><Relationship Id="rId1034" Type="http://schemas.openxmlformats.org/officeDocument/2006/relationships/customXml" Target="../ink/ink2089.xml"/><Relationship Id="rId1241" Type="http://schemas.openxmlformats.org/officeDocument/2006/relationships/customXml" Target="../ink/ink2296.xml"/><Relationship Id="rId1339" Type="http://schemas.openxmlformats.org/officeDocument/2006/relationships/customXml" Target="../ink/ink2394.xml"/><Relationship Id="rId709" Type="http://schemas.openxmlformats.org/officeDocument/2006/relationships/customXml" Target="../ink/ink1764.xml"/><Relationship Id="rId916" Type="http://schemas.openxmlformats.org/officeDocument/2006/relationships/customXml" Target="../ink/ink1971.xml"/><Relationship Id="rId1101" Type="http://schemas.openxmlformats.org/officeDocument/2006/relationships/customXml" Target="../ink/ink2156.xml"/><Relationship Id="rId1546" Type="http://schemas.openxmlformats.org/officeDocument/2006/relationships/customXml" Target="../ink/ink2601.xml"/><Relationship Id="rId1753" Type="http://schemas.openxmlformats.org/officeDocument/2006/relationships/customXml" Target="../ink/ink2808.xml"/><Relationship Id="rId45" Type="http://schemas.openxmlformats.org/officeDocument/2006/relationships/image" Target="../media/image485.png"/><Relationship Id="rId1406" Type="http://schemas.openxmlformats.org/officeDocument/2006/relationships/customXml" Target="../ink/ink2461.xml"/><Relationship Id="rId1613" Type="http://schemas.openxmlformats.org/officeDocument/2006/relationships/customXml" Target="../ink/ink2668.xml"/><Relationship Id="rId1820" Type="http://schemas.openxmlformats.org/officeDocument/2006/relationships/customXml" Target="../ink/ink2875.xml"/><Relationship Id="rId194" Type="http://schemas.openxmlformats.org/officeDocument/2006/relationships/customXml" Target="../ink/ink1249.xml"/><Relationship Id="rId261" Type="http://schemas.openxmlformats.org/officeDocument/2006/relationships/customXml" Target="../ink/ink1316.xml"/><Relationship Id="rId499" Type="http://schemas.openxmlformats.org/officeDocument/2006/relationships/customXml" Target="../ink/ink1554.xml"/><Relationship Id="rId359" Type="http://schemas.openxmlformats.org/officeDocument/2006/relationships/customXml" Target="../ink/ink1414.xml"/><Relationship Id="rId566" Type="http://schemas.openxmlformats.org/officeDocument/2006/relationships/customXml" Target="../ink/ink1621.xml"/><Relationship Id="rId773" Type="http://schemas.openxmlformats.org/officeDocument/2006/relationships/customXml" Target="../ink/ink1828.xml"/><Relationship Id="rId1196" Type="http://schemas.openxmlformats.org/officeDocument/2006/relationships/customXml" Target="../ink/ink2251.xml"/><Relationship Id="rId121" Type="http://schemas.openxmlformats.org/officeDocument/2006/relationships/customXml" Target="../ink/ink1176.xml"/><Relationship Id="rId219" Type="http://schemas.openxmlformats.org/officeDocument/2006/relationships/customXml" Target="../ink/ink1274.xml"/><Relationship Id="rId426" Type="http://schemas.openxmlformats.org/officeDocument/2006/relationships/customXml" Target="../ink/ink1481.xml"/><Relationship Id="rId633" Type="http://schemas.openxmlformats.org/officeDocument/2006/relationships/customXml" Target="../ink/ink1688.xml"/><Relationship Id="rId980" Type="http://schemas.openxmlformats.org/officeDocument/2006/relationships/customXml" Target="../ink/ink2035.xml"/><Relationship Id="rId1056" Type="http://schemas.openxmlformats.org/officeDocument/2006/relationships/customXml" Target="../ink/ink2111.xml"/><Relationship Id="rId1263" Type="http://schemas.openxmlformats.org/officeDocument/2006/relationships/customXml" Target="../ink/ink2318.xml"/><Relationship Id="rId840" Type="http://schemas.openxmlformats.org/officeDocument/2006/relationships/customXml" Target="../ink/ink1895.xml"/><Relationship Id="rId938" Type="http://schemas.openxmlformats.org/officeDocument/2006/relationships/customXml" Target="../ink/ink1993.xml"/><Relationship Id="rId1470" Type="http://schemas.openxmlformats.org/officeDocument/2006/relationships/customXml" Target="../ink/ink2525.xml"/><Relationship Id="rId1568" Type="http://schemas.openxmlformats.org/officeDocument/2006/relationships/customXml" Target="../ink/ink2623.xml"/><Relationship Id="rId1775" Type="http://schemas.openxmlformats.org/officeDocument/2006/relationships/customXml" Target="../ink/ink2830.xml"/><Relationship Id="rId67" Type="http://schemas.openxmlformats.org/officeDocument/2006/relationships/image" Target="../media/image496.png"/><Relationship Id="rId700" Type="http://schemas.openxmlformats.org/officeDocument/2006/relationships/customXml" Target="../ink/ink1755.xml"/><Relationship Id="rId1123" Type="http://schemas.openxmlformats.org/officeDocument/2006/relationships/customXml" Target="../ink/ink2178.xml"/><Relationship Id="rId1330" Type="http://schemas.openxmlformats.org/officeDocument/2006/relationships/customXml" Target="../ink/ink2385.xml"/><Relationship Id="rId1428" Type="http://schemas.openxmlformats.org/officeDocument/2006/relationships/customXml" Target="../ink/ink2483.xml"/><Relationship Id="rId1635" Type="http://schemas.openxmlformats.org/officeDocument/2006/relationships/customXml" Target="../ink/ink2690.xml"/><Relationship Id="rId1842" Type="http://schemas.openxmlformats.org/officeDocument/2006/relationships/customXml" Target="../ink/ink2897.xml"/><Relationship Id="rId1702" Type="http://schemas.openxmlformats.org/officeDocument/2006/relationships/customXml" Target="../ink/ink2757.xml"/><Relationship Id="rId283" Type="http://schemas.openxmlformats.org/officeDocument/2006/relationships/customXml" Target="../ink/ink1338.xml"/><Relationship Id="rId490" Type="http://schemas.openxmlformats.org/officeDocument/2006/relationships/customXml" Target="../ink/ink1545.xml"/><Relationship Id="rId143" Type="http://schemas.openxmlformats.org/officeDocument/2006/relationships/customXml" Target="../ink/ink1198.xml"/><Relationship Id="rId350" Type="http://schemas.openxmlformats.org/officeDocument/2006/relationships/customXml" Target="../ink/ink1405.xml"/><Relationship Id="rId588" Type="http://schemas.openxmlformats.org/officeDocument/2006/relationships/customXml" Target="../ink/ink1643.xml"/><Relationship Id="rId795" Type="http://schemas.openxmlformats.org/officeDocument/2006/relationships/customXml" Target="../ink/ink1850.xml"/><Relationship Id="rId9" Type="http://schemas.openxmlformats.org/officeDocument/2006/relationships/image" Target="../media/image467.png"/><Relationship Id="rId210" Type="http://schemas.openxmlformats.org/officeDocument/2006/relationships/customXml" Target="../ink/ink1265.xml"/><Relationship Id="rId448" Type="http://schemas.openxmlformats.org/officeDocument/2006/relationships/customXml" Target="../ink/ink1503.xml"/><Relationship Id="rId655" Type="http://schemas.openxmlformats.org/officeDocument/2006/relationships/customXml" Target="../ink/ink1710.xml"/><Relationship Id="rId862" Type="http://schemas.openxmlformats.org/officeDocument/2006/relationships/customXml" Target="../ink/ink1917.xml"/><Relationship Id="rId1078" Type="http://schemas.openxmlformats.org/officeDocument/2006/relationships/customXml" Target="../ink/ink2133.xml"/><Relationship Id="rId1285" Type="http://schemas.openxmlformats.org/officeDocument/2006/relationships/customXml" Target="../ink/ink2340.xml"/><Relationship Id="rId1492" Type="http://schemas.openxmlformats.org/officeDocument/2006/relationships/customXml" Target="../ink/ink2547.xml"/><Relationship Id="rId308" Type="http://schemas.openxmlformats.org/officeDocument/2006/relationships/customXml" Target="../ink/ink1363.xml"/><Relationship Id="rId515" Type="http://schemas.openxmlformats.org/officeDocument/2006/relationships/customXml" Target="../ink/ink1570.xml"/><Relationship Id="rId722" Type="http://schemas.openxmlformats.org/officeDocument/2006/relationships/customXml" Target="../ink/ink1777.xml"/><Relationship Id="rId1145" Type="http://schemas.openxmlformats.org/officeDocument/2006/relationships/customXml" Target="../ink/ink2200.xml"/><Relationship Id="rId1352" Type="http://schemas.openxmlformats.org/officeDocument/2006/relationships/customXml" Target="../ink/ink2407.xml"/><Relationship Id="rId1797" Type="http://schemas.openxmlformats.org/officeDocument/2006/relationships/customXml" Target="../ink/ink2852.xml"/><Relationship Id="rId89" Type="http://schemas.openxmlformats.org/officeDocument/2006/relationships/image" Target="../media/image507.png"/><Relationship Id="rId1005" Type="http://schemas.openxmlformats.org/officeDocument/2006/relationships/customXml" Target="../ink/ink2060.xml"/><Relationship Id="rId1212" Type="http://schemas.openxmlformats.org/officeDocument/2006/relationships/customXml" Target="../ink/ink2267.xml"/><Relationship Id="rId1657" Type="http://schemas.openxmlformats.org/officeDocument/2006/relationships/customXml" Target="../ink/ink2712.xml"/><Relationship Id="rId1517" Type="http://schemas.openxmlformats.org/officeDocument/2006/relationships/customXml" Target="../ink/ink2572.xml"/><Relationship Id="rId1724" Type="http://schemas.openxmlformats.org/officeDocument/2006/relationships/customXml" Target="../ink/ink2779.xml"/><Relationship Id="rId16" Type="http://schemas.openxmlformats.org/officeDocument/2006/relationships/customXml" Target="../ink/ink1109.xml"/><Relationship Id="rId165" Type="http://schemas.openxmlformats.org/officeDocument/2006/relationships/customXml" Target="../ink/ink1220.xml"/><Relationship Id="rId372" Type="http://schemas.openxmlformats.org/officeDocument/2006/relationships/customXml" Target="../ink/ink1427.xml"/><Relationship Id="rId677" Type="http://schemas.openxmlformats.org/officeDocument/2006/relationships/customXml" Target="../ink/ink1732.xml"/><Relationship Id="rId232" Type="http://schemas.openxmlformats.org/officeDocument/2006/relationships/customXml" Target="../ink/ink1287.xml"/><Relationship Id="rId884" Type="http://schemas.openxmlformats.org/officeDocument/2006/relationships/customXml" Target="../ink/ink1939.xml"/><Relationship Id="rId537" Type="http://schemas.openxmlformats.org/officeDocument/2006/relationships/customXml" Target="../ink/ink1592.xml"/><Relationship Id="rId744" Type="http://schemas.openxmlformats.org/officeDocument/2006/relationships/customXml" Target="../ink/ink1799.xml"/><Relationship Id="rId951" Type="http://schemas.openxmlformats.org/officeDocument/2006/relationships/customXml" Target="../ink/ink2006.xml"/><Relationship Id="rId1167" Type="http://schemas.openxmlformats.org/officeDocument/2006/relationships/customXml" Target="../ink/ink2222.xml"/><Relationship Id="rId1374" Type="http://schemas.openxmlformats.org/officeDocument/2006/relationships/customXml" Target="../ink/ink2429.xml"/><Relationship Id="rId1581" Type="http://schemas.openxmlformats.org/officeDocument/2006/relationships/customXml" Target="../ink/ink2636.xml"/><Relationship Id="rId1679" Type="http://schemas.openxmlformats.org/officeDocument/2006/relationships/customXml" Target="../ink/ink2734.xml"/><Relationship Id="rId80" Type="http://schemas.openxmlformats.org/officeDocument/2006/relationships/customXml" Target="../ink/ink1141.xml"/><Relationship Id="rId604" Type="http://schemas.openxmlformats.org/officeDocument/2006/relationships/customXml" Target="../ink/ink1659.xml"/><Relationship Id="rId811" Type="http://schemas.openxmlformats.org/officeDocument/2006/relationships/customXml" Target="../ink/ink1866.xml"/><Relationship Id="rId1027" Type="http://schemas.openxmlformats.org/officeDocument/2006/relationships/customXml" Target="../ink/ink2082.xml"/><Relationship Id="rId1234" Type="http://schemas.openxmlformats.org/officeDocument/2006/relationships/customXml" Target="../ink/ink2289.xml"/><Relationship Id="rId1441" Type="http://schemas.openxmlformats.org/officeDocument/2006/relationships/customXml" Target="../ink/ink2496.xml"/><Relationship Id="rId909" Type="http://schemas.openxmlformats.org/officeDocument/2006/relationships/customXml" Target="../ink/ink1964.xml"/><Relationship Id="rId1301" Type="http://schemas.openxmlformats.org/officeDocument/2006/relationships/customXml" Target="../ink/ink2356.xml"/><Relationship Id="rId1539" Type="http://schemas.openxmlformats.org/officeDocument/2006/relationships/customXml" Target="../ink/ink2594.xml"/><Relationship Id="rId1746" Type="http://schemas.openxmlformats.org/officeDocument/2006/relationships/customXml" Target="../ink/ink2801.xml"/><Relationship Id="rId38" Type="http://schemas.openxmlformats.org/officeDocument/2006/relationships/customXml" Target="../ink/ink1120.xml"/><Relationship Id="rId1606" Type="http://schemas.openxmlformats.org/officeDocument/2006/relationships/customXml" Target="../ink/ink2661.xml"/><Relationship Id="rId1813" Type="http://schemas.openxmlformats.org/officeDocument/2006/relationships/customXml" Target="../ink/ink2868.xml"/><Relationship Id="rId187" Type="http://schemas.openxmlformats.org/officeDocument/2006/relationships/customXml" Target="../ink/ink1242.xml"/><Relationship Id="rId394" Type="http://schemas.openxmlformats.org/officeDocument/2006/relationships/customXml" Target="../ink/ink1449.xml"/><Relationship Id="rId254" Type="http://schemas.openxmlformats.org/officeDocument/2006/relationships/customXml" Target="../ink/ink1309.xml"/><Relationship Id="rId699" Type="http://schemas.openxmlformats.org/officeDocument/2006/relationships/customXml" Target="../ink/ink1754.xml"/><Relationship Id="rId1091" Type="http://schemas.openxmlformats.org/officeDocument/2006/relationships/customXml" Target="../ink/ink2146.xml"/><Relationship Id="rId114" Type="http://schemas.openxmlformats.org/officeDocument/2006/relationships/customXml" Target="../ink/ink1169.xml"/><Relationship Id="rId461" Type="http://schemas.openxmlformats.org/officeDocument/2006/relationships/customXml" Target="../ink/ink1516.xml"/><Relationship Id="rId559" Type="http://schemas.openxmlformats.org/officeDocument/2006/relationships/customXml" Target="../ink/ink1614.xml"/><Relationship Id="rId766" Type="http://schemas.openxmlformats.org/officeDocument/2006/relationships/customXml" Target="../ink/ink1821.xml"/><Relationship Id="rId1189" Type="http://schemas.openxmlformats.org/officeDocument/2006/relationships/customXml" Target="../ink/ink2244.xml"/><Relationship Id="rId1396" Type="http://schemas.openxmlformats.org/officeDocument/2006/relationships/customXml" Target="../ink/ink2451.xml"/><Relationship Id="rId321" Type="http://schemas.openxmlformats.org/officeDocument/2006/relationships/customXml" Target="../ink/ink1376.xml"/><Relationship Id="rId419" Type="http://schemas.openxmlformats.org/officeDocument/2006/relationships/customXml" Target="../ink/ink1474.xml"/><Relationship Id="rId626" Type="http://schemas.openxmlformats.org/officeDocument/2006/relationships/customXml" Target="../ink/ink1681.xml"/><Relationship Id="rId973" Type="http://schemas.openxmlformats.org/officeDocument/2006/relationships/customXml" Target="../ink/ink2028.xml"/><Relationship Id="rId1049" Type="http://schemas.openxmlformats.org/officeDocument/2006/relationships/customXml" Target="../ink/ink2104.xml"/><Relationship Id="rId1256" Type="http://schemas.openxmlformats.org/officeDocument/2006/relationships/customXml" Target="../ink/ink2311.xml"/><Relationship Id="rId833" Type="http://schemas.openxmlformats.org/officeDocument/2006/relationships/customXml" Target="../ink/ink1888.xml"/><Relationship Id="rId1116" Type="http://schemas.openxmlformats.org/officeDocument/2006/relationships/customXml" Target="../ink/ink2171.xml"/><Relationship Id="rId1463" Type="http://schemas.openxmlformats.org/officeDocument/2006/relationships/customXml" Target="../ink/ink2518.xml"/><Relationship Id="rId1670" Type="http://schemas.openxmlformats.org/officeDocument/2006/relationships/customXml" Target="../ink/ink2725.xml"/><Relationship Id="rId1768" Type="http://schemas.openxmlformats.org/officeDocument/2006/relationships/customXml" Target="../ink/ink2823.xml"/><Relationship Id="rId900" Type="http://schemas.openxmlformats.org/officeDocument/2006/relationships/customXml" Target="../ink/ink1955.xml"/><Relationship Id="rId1323" Type="http://schemas.openxmlformats.org/officeDocument/2006/relationships/customXml" Target="../ink/ink2378.xml"/><Relationship Id="rId1530" Type="http://schemas.openxmlformats.org/officeDocument/2006/relationships/customXml" Target="../ink/ink2585.xml"/><Relationship Id="rId1628" Type="http://schemas.openxmlformats.org/officeDocument/2006/relationships/customXml" Target="../ink/ink2683.xml"/><Relationship Id="rId1835" Type="http://schemas.openxmlformats.org/officeDocument/2006/relationships/customXml" Target="../ink/ink2890.xml"/><Relationship Id="rId276" Type="http://schemas.openxmlformats.org/officeDocument/2006/relationships/customXml" Target="../ink/ink1331.xml"/><Relationship Id="rId483" Type="http://schemas.openxmlformats.org/officeDocument/2006/relationships/customXml" Target="../ink/ink1538.xml"/><Relationship Id="rId690" Type="http://schemas.openxmlformats.org/officeDocument/2006/relationships/customXml" Target="../ink/ink1745.xml"/><Relationship Id="rId136" Type="http://schemas.openxmlformats.org/officeDocument/2006/relationships/customXml" Target="../ink/ink1191.xml"/><Relationship Id="rId343" Type="http://schemas.openxmlformats.org/officeDocument/2006/relationships/customXml" Target="../ink/ink1398.xml"/><Relationship Id="rId550" Type="http://schemas.openxmlformats.org/officeDocument/2006/relationships/customXml" Target="../ink/ink1605.xml"/><Relationship Id="rId788" Type="http://schemas.openxmlformats.org/officeDocument/2006/relationships/customXml" Target="../ink/ink1843.xml"/><Relationship Id="rId995" Type="http://schemas.openxmlformats.org/officeDocument/2006/relationships/customXml" Target="../ink/ink2050.xml"/><Relationship Id="rId1180" Type="http://schemas.openxmlformats.org/officeDocument/2006/relationships/customXml" Target="../ink/ink2235.xml"/><Relationship Id="rId203" Type="http://schemas.openxmlformats.org/officeDocument/2006/relationships/customXml" Target="../ink/ink1258.xml"/><Relationship Id="rId648" Type="http://schemas.openxmlformats.org/officeDocument/2006/relationships/customXml" Target="../ink/ink1703.xml"/><Relationship Id="rId855" Type="http://schemas.openxmlformats.org/officeDocument/2006/relationships/customXml" Target="../ink/ink1910.xml"/><Relationship Id="rId1040" Type="http://schemas.openxmlformats.org/officeDocument/2006/relationships/customXml" Target="../ink/ink2095.xml"/><Relationship Id="rId1278" Type="http://schemas.openxmlformats.org/officeDocument/2006/relationships/customXml" Target="../ink/ink2333.xml"/><Relationship Id="rId1485" Type="http://schemas.openxmlformats.org/officeDocument/2006/relationships/customXml" Target="../ink/ink2540.xml"/><Relationship Id="rId1692" Type="http://schemas.openxmlformats.org/officeDocument/2006/relationships/customXml" Target="../ink/ink2747.xml"/><Relationship Id="rId410" Type="http://schemas.openxmlformats.org/officeDocument/2006/relationships/customXml" Target="../ink/ink1465.xml"/><Relationship Id="rId508" Type="http://schemas.openxmlformats.org/officeDocument/2006/relationships/customXml" Target="../ink/ink1563.xml"/><Relationship Id="rId715" Type="http://schemas.openxmlformats.org/officeDocument/2006/relationships/customXml" Target="../ink/ink1770.xml"/><Relationship Id="rId922" Type="http://schemas.openxmlformats.org/officeDocument/2006/relationships/customXml" Target="../ink/ink1977.xml"/><Relationship Id="rId1138" Type="http://schemas.openxmlformats.org/officeDocument/2006/relationships/customXml" Target="../ink/ink2193.xml"/><Relationship Id="rId1345" Type="http://schemas.openxmlformats.org/officeDocument/2006/relationships/customXml" Target="../ink/ink2400.xml"/><Relationship Id="rId1552" Type="http://schemas.openxmlformats.org/officeDocument/2006/relationships/customXml" Target="../ink/ink2607.xml"/><Relationship Id="rId1205" Type="http://schemas.openxmlformats.org/officeDocument/2006/relationships/customXml" Target="../ink/ink2260.xml"/><Relationship Id="rId51" Type="http://schemas.openxmlformats.org/officeDocument/2006/relationships/image" Target="../media/image488.png"/><Relationship Id="rId1412" Type="http://schemas.openxmlformats.org/officeDocument/2006/relationships/customXml" Target="../ink/ink2467.xml"/><Relationship Id="rId1717" Type="http://schemas.openxmlformats.org/officeDocument/2006/relationships/customXml" Target="../ink/ink2772.xml"/><Relationship Id="rId298" Type="http://schemas.openxmlformats.org/officeDocument/2006/relationships/customXml" Target="../ink/ink1353.xml"/><Relationship Id="rId158" Type="http://schemas.openxmlformats.org/officeDocument/2006/relationships/customXml" Target="../ink/ink1213.xml"/><Relationship Id="rId365" Type="http://schemas.openxmlformats.org/officeDocument/2006/relationships/customXml" Target="../ink/ink1420.xml"/><Relationship Id="rId572" Type="http://schemas.openxmlformats.org/officeDocument/2006/relationships/customXml" Target="../ink/ink1627.xml"/><Relationship Id="rId225" Type="http://schemas.openxmlformats.org/officeDocument/2006/relationships/customXml" Target="../ink/ink1280.xml"/><Relationship Id="rId432" Type="http://schemas.openxmlformats.org/officeDocument/2006/relationships/customXml" Target="../ink/ink1487.xml"/><Relationship Id="rId877" Type="http://schemas.openxmlformats.org/officeDocument/2006/relationships/customXml" Target="../ink/ink1932.xml"/><Relationship Id="rId1062" Type="http://schemas.openxmlformats.org/officeDocument/2006/relationships/customXml" Target="../ink/ink2117.xml"/><Relationship Id="rId737" Type="http://schemas.openxmlformats.org/officeDocument/2006/relationships/customXml" Target="../ink/ink1792.xml"/><Relationship Id="rId944" Type="http://schemas.openxmlformats.org/officeDocument/2006/relationships/customXml" Target="../ink/ink1999.xml"/><Relationship Id="rId1367" Type="http://schemas.openxmlformats.org/officeDocument/2006/relationships/customXml" Target="../ink/ink2422.xml"/><Relationship Id="rId1574" Type="http://schemas.openxmlformats.org/officeDocument/2006/relationships/customXml" Target="../ink/ink2629.xml"/><Relationship Id="rId1781" Type="http://schemas.openxmlformats.org/officeDocument/2006/relationships/customXml" Target="../ink/ink2836.xml"/><Relationship Id="rId73" Type="http://schemas.openxmlformats.org/officeDocument/2006/relationships/image" Target="../media/image499.png"/><Relationship Id="rId804" Type="http://schemas.openxmlformats.org/officeDocument/2006/relationships/customXml" Target="../ink/ink1859.xml"/><Relationship Id="rId1227" Type="http://schemas.openxmlformats.org/officeDocument/2006/relationships/customXml" Target="../ink/ink2282.xml"/><Relationship Id="rId1434" Type="http://schemas.openxmlformats.org/officeDocument/2006/relationships/customXml" Target="../ink/ink2489.xml"/><Relationship Id="rId1641" Type="http://schemas.openxmlformats.org/officeDocument/2006/relationships/customXml" Target="../ink/ink2696.xml"/><Relationship Id="rId1501" Type="http://schemas.openxmlformats.org/officeDocument/2006/relationships/customXml" Target="../ink/ink2556.xml"/><Relationship Id="rId1739" Type="http://schemas.openxmlformats.org/officeDocument/2006/relationships/customXml" Target="../ink/ink2794.xml"/><Relationship Id="rId1806" Type="http://schemas.openxmlformats.org/officeDocument/2006/relationships/customXml" Target="../ink/ink2861.xml"/><Relationship Id="rId387" Type="http://schemas.openxmlformats.org/officeDocument/2006/relationships/customXml" Target="../ink/ink1442.xml"/><Relationship Id="rId594" Type="http://schemas.openxmlformats.org/officeDocument/2006/relationships/customXml" Target="../ink/ink1649.xml"/><Relationship Id="rId247" Type="http://schemas.openxmlformats.org/officeDocument/2006/relationships/customXml" Target="../ink/ink1302.xml"/><Relationship Id="rId899" Type="http://schemas.openxmlformats.org/officeDocument/2006/relationships/customXml" Target="../ink/ink1954.xml"/><Relationship Id="rId1084" Type="http://schemas.openxmlformats.org/officeDocument/2006/relationships/customXml" Target="../ink/ink2139.xml"/><Relationship Id="rId107" Type="http://schemas.openxmlformats.org/officeDocument/2006/relationships/customXml" Target="../ink/ink1162.xml"/><Relationship Id="rId454" Type="http://schemas.openxmlformats.org/officeDocument/2006/relationships/customXml" Target="../ink/ink1509.xml"/><Relationship Id="rId661" Type="http://schemas.openxmlformats.org/officeDocument/2006/relationships/customXml" Target="../ink/ink1716.xml"/><Relationship Id="rId759" Type="http://schemas.openxmlformats.org/officeDocument/2006/relationships/customXml" Target="../ink/ink1814.xml"/><Relationship Id="rId966" Type="http://schemas.openxmlformats.org/officeDocument/2006/relationships/customXml" Target="../ink/ink2021.xml"/><Relationship Id="rId1291" Type="http://schemas.openxmlformats.org/officeDocument/2006/relationships/customXml" Target="../ink/ink2346.xml"/><Relationship Id="rId1389" Type="http://schemas.openxmlformats.org/officeDocument/2006/relationships/customXml" Target="../ink/ink2444.xml"/><Relationship Id="rId1596" Type="http://schemas.openxmlformats.org/officeDocument/2006/relationships/customXml" Target="../ink/ink2651.xml"/><Relationship Id="rId314" Type="http://schemas.openxmlformats.org/officeDocument/2006/relationships/customXml" Target="../ink/ink1369.xml"/><Relationship Id="rId521" Type="http://schemas.openxmlformats.org/officeDocument/2006/relationships/customXml" Target="../ink/ink1576.xml"/><Relationship Id="rId619" Type="http://schemas.openxmlformats.org/officeDocument/2006/relationships/customXml" Target="../ink/ink1674.xml"/><Relationship Id="rId1151" Type="http://schemas.openxmlformats.org/officeDocument/2006/relationships/customXml" Target="../ink/ink2206.xml"/><Relationship Id="rId1249" Type="http://schemas.openxmlformats.org/officeDocument/2006/relationships/customXml" Target="../ink/ink2304.xml"/><Relationship Id="rId95" Type="http://schemas.openxmlformats.org/officeDocument/2006/relationships/customXml" Target="../ink/ink1150.xml"/><Relationship Id="rId826" Type="http://schemas.openxmlformats.org/officeDocument/2006/relationships/customXml" Target="../ink/ink1881.xml"/><Relationship Id="rId1011" Type="http://schemas.openxmlformats.org/officeDocument/2006/relationships/customXml" Target="../ink/ink2066.xml"/><Relationship Id="rId1109" Type="http://schemas.openxmlformats.org/officeDocument/2006/relationships/customXml" Target="../ink/ink2164.xml"/><Relationship Id="rId1456" Type="http://schemas.openxmlformats.org/officeDocument/2006/relationships/customXml" Target="../ink/ink2511.xml"/><Relationship Id="rId1663" Type="http://schemas.openxmlformats.org/officeDocument/2006/relationships/customXml" Target="../ink/ink2718.xml"/><Relationship Id="rId1316" Type="http://schemas.openxmlformats.org/officeDocument/2006/relationships/customXml" Target="../ink/ink2371.xml"/><Relationship Id="rId1523" Type="http://schemas.openxmlformats.org/officeDocument/2006/relationships/customXml" Target="../ink/ink2578.xml"/><Relationship Id="rId1730" Type="http://schemas.openxmlformats.org/officeDocument/2006/relationships/customXml" Target="../ink/ink2785.xml"/><Relationship Id="rId22" Type="http://schemas.openxmlformats.org/officeDocument/2006/relationships/customXml" Target="../ink/ink1112.xml"/><Relationship Id="rId1828" Type="http://schemas.openxmlformats.org/officeDocument/2006/relationships/customXml" Target="../ink/ink2883.xml"/><Relationship Id="rId171" Type="http://schemas.openxmlformats.org/officeDocument/2006/relationships/customXml" Target="../ink/ink1226.xml"/><Relationship Id="rId269" Type="http://schemas.openxmlformats.org/officeDocument/2006/relationships/customXml" Target="../ink/ink1324.xml"/><Relationship Id="rId476" Type="http://schemas.openxmlformats.org/officeDocument/2006/relationships/customXml" Target="../ink/ink1531.xml"/><Relationship Id="rId683" Type="http://schemas.openxmlformats.org/officeDocument/2006/relationships/customXml" Target="../ink/ink1738.xml"/><Relationship Id="rId890" Type="http://schemas.openxmlformats.org/officeDocument/2006/relationships/customXml" Target="../ink/ink1945.xml"/><Relationship Id="rId129" Type="http://schemas.openxmlformats.org/officeDocument/2006/relationships/customXml" Target="../ink/ink1184.xml"/><Relationship Id="rId336" Type="http://schemas.openxmlformats.org/officeDocument/2006/relationships/customXml" Target="../ink/ink1391.xml"/><Relationship Id="rId543" Type="http://schemas.openxmlformats.org/officeDocument/2006/relationships/customXml" Target="../ink/ink1598.xml"/><Relationship Id="rId988" Type="http://schemas.openxmlformats.org/officeDocument/2006/relationships/customXml" Target="../ink/ink2043.xml"/><Relationship Id="rId1173" Type="http://schemas.openxmlformats.org/officeDocument/2006/relationships/customXml" Target="../ink/ink2228.xml"/><Relationship Id="rId1380" Type="http://schemas.openxmlformats.org/officeDocument/2006/relationships/customXml" Target="../ink/ink2435.xml"/><Relationship Id="rId403" Type="http://schemas.openxmlformats.org/officeDocument/2006/relationships/customXml" Target="../ink/ink1458.xml"/><Relationship Id="rId750" Type="http://schemas.openxmlformats.org/officeDocument/2006/relationships/customXml" Target="../ink/ink1805.xml"/><Relationship Id="rId848" Type="http://schemas.openxmlformats.org/officeDocument/2006/relationships/customXml" Target="../ink/ink1903.xml"/><Relationship Id="rId1033" Type="http://schemas.openxmlformats.org/officeDocument/2006/relationships/customXml" Target="../ink/ink2088.xml"/><Relationship Id="rId1478" Type="http://schemas.openxmlformats.org/officeDocument/2006/relationships/customXml" Target="../ink/ink2533.xml"/><Relationship Id="rId1685" Type="http://schemas.openxmlformats.org/officeDocument/2006/relationships/customXml" Target="../ink/ink2740.xml"/><Relationship Id="rId610" Type="http://schemas.openxmlformats.org/officeDocument/2006/relationships/customXml" Target="../ink/ink1665.xml"/><Relationship Id="rId708" Type="http://schemas.openxmlformats.org/officeDocument/2006/relationships/customXml" Target="../ink/ink1763.xml"/><Relationship Id="rId915" Type="http://schemas.openxmlformats.org/officeDocument/2006/relationships/customXml" Target="../ink/ink1970.xml"/><Relationship Id="rId1240" Type="http://schemas.openxmlformats.org/officeDocument/2006/relationships/customXml" Target="../ink/ink2295.xml"/><Relationship Id="rId1338" Type="http://schemas.openxmlformats.org/officeDocument/2006/relationships/customXml" Target="../ink/ink2393.xml"/><Relationship Id="rId1545" Type="http://schemas.openxmlformats.org/officeDocument/2006/relationships/customXml" Target="../ink/ink2600.xml"/><Relationship Id="rId1100" Type="http://schemas.openxmlformats.org/officeDocument/2006/relationships/customXml" Target="../ink/ink2155.xml"/><Relationship Id="rId1405" Type="http://schemas.openxmlformats.org/officeDocument/2006/relationships/customXml" Target="../ink/ink2460.xml"/><Relationship Id="rId1752" Type="http://schemas.openxmlformats.org/officeDocument/2006/relationships/customXml" Target="../ink/ink2807.xml"/></Relationships>
</file>

<file path=ppt/slides/_rels/slide14.xml.rels><?xml version="1.0" encoding="UTF-8" standalone="yes"?>
<Relationships xmlns="http://schemas.openxmlformats.org/package/2006/relationships"><Relationship Id="rId1522" Type="http://schemas.openxmlformats.org/officeDocument/2006/relationships/customXml" Target="../ink/ink4377.xml"/><Relationship Id="rId1827" Type="http://schemas.openxmlformats.org/officeDocument/2006/relationships/customXml" Target="../ink/ink4682.xml"/><Relationship Id="rId21" Type="http://schemas.openxmlformats.org/officeDocument/2006/relationships/image" Target="../media/image473.png"/><Relationship Id="rId170" Type="http://schemas.openxmlformats.org/officeDocument/2006/relationships/customXml" Target="../ink/ink3025.xml"/><Relationship Id="rId268" Type="http://schemas.openxmlformats.org/officeDocument/2006/relationships/customXml" Target="../ink/ink3123.xml"/><Relationship Id="rId475" Type="http://schemas.openxmlformats.org/officeDocument/2006/relationships/customXml" Target="../ink/ink3330.xml"/><Relationship Id="rId682" Type="http://schemas.openxmlformats.org/officeDocument/2006/relationships/customXml" Target="../ink/ink3537.xml"/><Relationship Id="rId128" Type="http://schemas.openxmlformats.org/officeDocument/2006/relationships/customXml" Target="../ink/ink2983.xml"/><Relationship Id="rId335" Type="http://schemas.openxmlformats.org/officeDocument/2006/relationships/customXml" Target="../ink/ink3190.xml"/><Relationship Id="rId542" Type="http://schemas.openxmlformats.org/officeDocument/2006/relationships/customXml" Target="../ink/ink3397.xml"/><Relationship Id="rId987" Type="http://schemas.openxmlformats.org/officeDocument/2006/relationships/customXml" Target="../ink/ink3842.xml"/><Relationship Id="rId1172" Type="http://schemas.openxmlformats.org/officeDocument/2006/relationships/customXml" Target="../ink/ink4027.xml"/><Relationship Id="rId402" Type="http://schemas.openxmlformats.org/officeDocument/2006/relationships/customXml" Target="../ink/ink3257.xml"/><Relationship Id="rId847" Type="http://schemas.openxmlformats.org/officeDocument/2006/relationships/customXml" Target="../ink/ink3702.xml"/><Relationship Id="rId1032" Type="http://schemas.openxmlformats.org/officeDocument/2006/relationships/customXml" Target="../ink/ink3887.xml"/><Relationship Id="rId1477" Type="http://schemas.openxmlformats.org/officeDocument/2006/relationships/customXml" Target="../ink/ink4332.xml"/><Relationship Id="rId1684" Type="http://schemas.openxmlformats.org/officeDocument/2006/relationships/customXml" Target="../ink/ink4539.xml"/><Relationship Id="rId707" Type="http://schemas.openxmlformats.org/officeDocument/2006/relationships/customXml" Target="../ink/ink3562.xml"/><Relationship Id="rId914" Type="http://schemas.openxmlformats.org/officeDocument/2006/relationships/customXml" Target="../ink/ink3769.xml"/><Relationship Id="rId1337" Type="http://schemas.openxmlformats.org/officeDocument/2006/relationships/customXml" Target="../ink/ink4192.xml"/><Relationship Id="rId1544" Type="http://schemas.openxmlformats.org/officeDocument/2006/relationships/customXml" Target="../ink/ink4399.xml"/><Relationship Id="rId1751" Type="http://schemas.openxmlformats.org/officeDocument/2006/relationships/customXml" Target="../ink/ink4606.xml"/><Relationship Id="rId43" Type="http://schemas.openxmlformats.org/officeDocument/2006/relationships/image" Target="../media/image484.png"/><Relationship Id="rId1404" Type="http://schemas.openxmlformats.org/officeDocument/2006/relationships/customXml" Target="../ink/ink4259.xml"/><Relationship Id="rId1611" Type="http://schemas.openxmlformats.org/officeDocument/2006/relationships/customXml" Target="../ink/ink4466.xml"/><Relationship Id="rId192" Type="http://schemas.openxmlformats.org/officeDocument/2006/relationships/customXml" Target="../ink/ink3047.xml"/><Relationship Id="rId1709" Type="http://schemas.openxmlformats.org/officeDocument/2006/relationships/customXml" Target="../ink/ink4564.xml"/><Relationship Id="rId497" Type="http://schemas.openxmlformats.org/officeDocument/2006/relationships/customXml" Target="../ink/ink3352.xml"/><Relationship Id="rId357" Type="http://schemas.openxmlformats.org/officeDocument/2006/relationships/customXml" Target="../ink/ink3212.xml"/><Relationship Id="rId1194" Type="http://schemas.openxmlformats.org/officeDocument/2006/relationships/customXml" Target="../ink/ink4049.xml"/><Relationship Id="rId217" Type="http://schemas.openxmlformats.org/officeDocument/2006/relationships/customXml" Target="../ink/ink3072.xml"/><Relationship Id="rId564" Type="http://schemas.openxmlformats.org/officeDocument/2006/relationships/customXml" Target="../ink/ink3419.xml"/><Relationship Id="rId771" Type="http://schemas.openxmlformats.org/officeDocument/2006/relationships/customXml" Target="../ink/ink3626.xml"/><Relationship Id="rId869" Type="http://schemas.openxmlformats.org/officeDocument/2006/relationships/customXml" Target="../ink/ink3724.xml"/><Relationship Id="rId1499" Type="http://schemas.openxmlformats.org/officeDocument/2006/relationships/customXml" Target="../ink/ink4354.xml"/><Relationship Id="rId424" Type="http://schemas.openxmlformats.org/officeDocument/2006/relationships/customXml" Target="../ink/ink3279.xml"/><Relationship Id="rId631" Type="http://schemas.openxmlformats.org/officeDocument/2006/relationships/customXml" Target="../ink/ink3486.xml"/><Relationship Id="rId729" Type="http://schemas.openxmlformats.org/officeDocument/2006/relationships/customXml" Target="../ink/ink3584.xml"/><Relationship Id="rId1054" Type="http://schemas.openxmlformats.org/officeDocument/2006/relationships/customXml" Target="../ink/ink3909.xml"/><Relationship Id="rId1261" Type="http://schemas.openxmlformats.org/officeDocument/2006/relationships/customXml" Target="../ink/ink4116.xml"/><Relationship Id="rId1359" Type="http://schemas.openxmlformats.org/officeDocument/2006/relationships/customXml" Target="../ink/ink4214.xml"/><Relationship Id="rId936" Type="http://schemas.openxmlformats.org/officeDocument/2006/relationships/customXml" Target="../ink/ink3791.xml"/><Relationship Id="rId1121" Type="http://schemas.openxmlformats.org/officeDocument/2006/relationships/customXml" Target="../ink/ink3976.xml"/><Relationship Id="rId1219" Type="http://schemas.openxmlformats.org/officeDocument/2006/relationships/customXml" Target="../ink/ink4074.xml"/><Relationship Id="rId1566" Type="http://schemas.openxmlformats.org/officeDocument/2006/relationships/customXml" Target="../ink/ink4421.xml"/><Relationship Id="rId1773" Type="http://schemas.openxmlformats.org/officeDocument/2006/relationships/customXml" Target="../ink/ink4628.xml"/><Relationship Id="rId65" Type="http://schemas.openxmlformats.org/officeDocument/2006/relationships/image" Target="../media/image495.png"/><Relationship Id="rId1426" Type="http://schemas.openxmlformats.org/officeDocument/2006/relationships/customXml" Target="../ink/ink4281.xml"/><Relationship Id="rId1633" Type="http://schemas.openxmlformats.org/officeDocument/2006/relationships/customXml" Target="../ink/ink4488.xml"/><Relationship Id="rId1840" Type="http://schemas.openxmlformats.org/officeDocument/2006/relationships/customXml" Target="../ink/ink4695.xml"/><Relationship Id="rId1700" Type="http://schemas.openxmlformats.org/officeDocument/2006/relationships/customXml" Target="../ink/ink4555.xml"/><Relationship Id="rId281" Type="http://schemas.openxmlformats.org/officeDocument/2006/relationships/customXml" Target="../ink/ink3136.xml"/><Relationship Id="rId141" Type="http://schemas.openxmlformats.org/officeDocument/2006/relationships/customXml" Target="../ink/ink2996.xml"/><Relationship Id="rId379" Type="http://schemas.openxmlformats.org/officeDocument/2006/relationships/customXml" Target="../ink/ink3234.xml"/><Relationship Id="rId586" Type="http://schemas.openxmlformats.org/officeDocument/2006/relationships/customXml" Target="../ink/ink3441.xml"/><Relationship Id="rId793" Type="http://schemas.openxmlformats.org/officeDocument/2006/relationships/customXml" Target="../ink/ink3648.xml"/><Relationship Id="rId7" Type="http://schemas.openxmlformats.org/officeDocument/2006/relationships/image" Target="../media/image466.png"/><Relationship Id="rId239" Type="http://schemas.openxmlformats.org/officeDocument/2006/relationships/customXml" Target="../ink/ink3094.xml"/><Relationship Id="rId446" Type="http://schemas.openxmlformats.org/officeDocument/2006/relationships/customXml" Target="../ink/ink3301.xml"/><Relationship Id="rId653" Type="http://schemas.openxmlformats.org/officeDocument/2006/relationships/customXml" Target="../ink/ink3508.xml"/><Relationship Id="rId1076" Type="http://schemas.openxmlformats.org/officeDocument/2006/relationships/customXml" Target="../ink/ink3931.xml"/><Relationship Id="rId1283" Type="http://schemas.openxmlformats.org/officeDocument/2006/relationships/customXml" Target="../ink/ink4138.xml"/><Relationship Id="rId1490" Type="http://schemas.openxmlformats.org/officeDocument/2006/relationships/customXml" Target="../ink/ink4345.xml"/><Relationship Id="rId306" Type="http://schemas.openxmlformats.org/officeDocument/2006/relationships/customXml" Target="../ink/ink3161.xml"/><Relationship Id="rId860" Type="http://schemas.openxmlformats.org/officeDocument/2006/relationships/customXml" Target="../ink/ink3715.xml"/><Relationship Id="rId958" Type="http://schemas.openxmlformats.org/officeDocument/2006/relationships/customXml" Target="../ink/ink3813.xml"/><Relationship Id="rId1143" Type="http://schemas.openxmlformats.org/officeDocument/2006/relationships/customXml" Target="../ink/ink3998.xml"/><Relationship Id="rId1588" Type="http://schemas.openxmlformats.org/officeDocument/2006/relationships/customXml" Target="../ink/ink4443.xml"/><Relationship Id="rId1795" Type="http://schemas.openxmlformats.org/officeDocument/2006/relationships/customXml" Target="../ink/ink4650.xml"/><Relationship Id="rId87" Type="http://schemas.openxmlformats.org/officeDocument/2006/relationships/image" Target="../media/image506.png"/><Relationship Id="rId513" Type="http://schemas.openxmlformats.org/officeDocument/2006/relationships/customXml" Target="../ink/ink3368.xml"/><Relationship Id="rId720" Type="http://schemas.openxmlformats.org/officeDocument/2006/relationships/customXml" Target="../ink/ink3575.xml"/><Relationship Id="rId818" Type="http://schemas.openxmlformats.org/officeDocument/2006/relationships/customXml" Target="../ink/ink3673.xml"/><Relationship Id="rId1350" Type="http://schemas.openxmlformats.org/officeDocument/2006/relationships/customXml" Target="../ink/ink4205.xml"/><Relationship Id="rId1448" Type="http://schemas.openxmlformats.org/officeDocument/2006/relationships/customXml" Target="../ink/ink4303.xml"/><Relationship Id="rId1655" Type="http://schemas.openxmlformats.org/officeDocument/2006/relationships/customXml" Target="../ink/ink4510.xml"/><Relationship Id="rId1003" Type="http://schemas.openxmlformats.org/officeDocument/2006/relationships/customXml" Target="../ink/ink3858.xml"/><Relationship Id="rId1210" Type="http://schemas.openxmlformats.org/officeDocument/2006/relationships/customXml" Target="../ink/ink4065.xml"/><Relationship Id="rId1308" Type="http://schemas.openxmlformats.org/officeDocument/2006/relationships/customXml" Target="../ink/ink4163.xml"/><Relationship Id="rId1515" Type="http://schemas.openxmlformats.org/officeDocument/2006/relationships/customXml" Target="../ink/ink4370.xml"/><Relationship Id="rId1722" Type="http://schemas.openxmlformats.org/officeDocument/2006/relationships/customXml" Target="../ink/ink4577.xml"/><Relationship Id="rId14" Type="http://schemas.openxmlformats.org/officeDocument/2006/relationships/customXml" Target="../ink/ink2908.xml"/><Relationship Id="rId163" Type="http://schemas.openxmlformats.org/officeDocument/2006/relationships/customXml" Target="../ink/ink3018.xml"/><Relationship Id="rId370" Type="http://schemas.openxmlformats.org/officeDocument/2006/relationships/customXml" Target="../ink/ink3225.xml"/><Relationship Id="rId230" Type="http://schemas.openxmlformats.org/officeDocument/2006/relationships/customXml" Target="../ink/ink3085.xml"/><Relationship Id="rId468" Type="http://schemas.openxmlformats.org/officeDocument/2006/relationships/customXml" Target="../ink/ink3323.xml"/><Relationship Id="rId675" Type="http://schemas.openxmlformats.org/officeDocument/2006/relationships/customXml" Target="../ink/ink3530.xml"/><Relationship Id="rId882" Type="http://schemas.openxmlformats.org/officeDocument/2006/relationships/customXml" Target="../ink/ink3737.xml"/><Relationship Id="rId1098" Type="http://schemas.openxmlformats.org/officeDocument/2006/relationships/customXml" Target="../ink/ink3953.xml"/><Relationship Id="rId328" Type="http://schemas.openxmlformats.org/officeDocument/2006/relationships/customXml" Target="../ink/ink3183.xml"/><Relationship Id="rId535" Type="http://schemas.openxmlformats.org/officeDocument/2006/relationships/customXml" Target="../ink/ink3390.xml"/><Relationship Id="rId742" Type="http://schemas.openxmlformats.org/officeDocument/2006/relationships/customXml" Target="../ink/ink3597.xml"/><Relationship Id="rId1165" Type="http://schemas.openxmlformats.org/officeDocument/2006/relationships/customXml" Target="../ink/ink4020.xml"/><Relationship Id="rId1372" Type="http://schemas.openxmlformats.org/officeDocument/2006/relationships/customXml" Target="../ink/ink4227.xml"/><Relationship Id="rId602" Type="http://schemas.openxmlformats.org/officeDocument/2006/relationships/customXml" Target="../ink/ink3457.xml"/><Relationship Id="rId1025" Type="http://schemas.openxmlformats.org/officeDocument/2006/relationships/customXml" Target="../ink/ink3880.xml"/><Relationship Id="rId1232" Type="http://schemas.openxmlformats.org/officeDocument/2006/relationships/customXml" Target="../ink/ink4087.xml"/><Relationship Id="rId1677" Type="http://schemas.openxmlformats.org/officeDocument/2006/relationships/customXml" Target="../ink/ink4532.xml"/><Relationship Id="rId907" Type="http://schemas.openxmlformats.org/officeDocument/2006/relationships/customXml" Target="../ink/ink3762.xml"/><Relationship Id="rId1537" Type="http://schemas.openxmlformats.org/officeDocument/2006/relationships/customXml" Target="../ink/ink4392.xml"/><Relationship Id="rId1744" Type="http://schemas.openxmlformats.org/officeDocument/2006/relationships/customXml" Target="../ink/ink4599.xml"/><Relationship Id="rId36" Type="http://schemas.openxmlformats.org/officeDocument/2006/relationships/customXml" Target="../ink/ink2919.xml"/><Relationship Id="rId1604" Type="http://schemas.openxmlformats.org/officeDocument/2006/relationships/customXml" Target="../ink/ink4459.xml"/><Relationship Id="rId185" Type="http://schemas.openxmlformats.org/officeDocument/2006/relationships/customXml" Target="../ink/ink3040.xml"/><Relationship Id="rId1811" Type="http://schemas.openxmlformats.org/officeDocument/2006/relationships/customXml" Target="../ink/ink4666.xml"/><Relationship Id="rId392" Type="http://schemas.openxmlformats.org/officeDocument/2006/relationships/customXml" Target="../ink/ink3247.xml"/><Relationship Id="rId697" Type="http://schemas.openxmlformats.org/officeDocument/2006/relationships/customXml" Target="../ink/ink3552.xml"/><Relationship Id="rId252" Type="http://schemas.openxmlformats.org/officeDocument/2006/relationships/customXml" Target="../ink/ink3107.xml"/><Relationship Id="rId1187" Type="http://schemas.openxmlformats.org/officeDocument/2006/relationships/customXml" Target="../ink/ink4042.xml"/><Relationship Id="rId112" Type="http://schemas.openxmlformats.org/officeDocument/2006/relationships/customXml" Target="../ink/ink2967.xml"/><Relationship Id="rId557" Type="http://schemas.openxmlformats.org/officeDocument/2006/relationships/customXml" Target="../ink/ink3412.xml"/><Relationship Id="rId764" Type="http://schemas.openxmlformats.org/officeDocument/2006/relationships/customXml" Target="../ink/ink3619.xml"/><Relationship Id="rId971" Type="http://schemas.openxmlformats.org/officeDocument/2006/relationships/customXml" Target="../ink/ink3826.xml"/><Relationship Id="rId1394" Type="http://schemas.openxmlformats.org/officeDocument/2006/relationships/customXml" Target="../ink/ink4249.xml"/><Relationship Id="rId1699" Type="http://schemas.openxmlformats.org/officeDocument/2006/relationships/customXml" Target="../ink/ink4554.xml"/><Relationship Id="rId417" Type="http://schemas.openxmlformats.org/officeDocument/2006/relationships/customXml" Target="../ink/ink3272.xml"/><Relationship Id="rId624" Type="http://schemas.openxmlformats.org/officeDocument/2006/relationships/customXml" Target="../ink/ink3479.xml"/><Relationship Id="rId831" Type="http://schemas.openxmlformats.org/officeDocument/2006/relationships/customXml" Target="../ink/ink3686.xml"/><Relationship Id="rId1047" Type="http://schemas.openxmlformats.org/officeDocument/2006/relationships/customXml" Target="../ink/ink3902.xml"/><Relationship Id="rId1254" Type="http://schemas.openxmlformats.org/officeDocument/2006/relationships/customXml" Target="../ink/ink4109.xml"/><Relationship Id="rId1461" Type="http://schemas.openxmlformats.org/officeDocument/2006/relationships/customXml" Target="../ink/ink4316.xml"/><Relationship Id="rId929" Type="http://schemas.openxmlformats.org/officeDocument/2006/relationships/customXml" Target="../ink/ink3784.xml"/><Relationship Id="rId1114" Type="http://schemas.openxmlformats.org/officeDocument/2006/relationships/customXml" Target="../ink/ink3969.xml"/><Relationship Id="rId1321" Type="http://schemas.openxmlformats.org/officeDocument/2006/relationships/customXml" Target="../ink/ink4176.xml"/><Relationship Id="rId1559" Type="http://schemas.openxmlformats.org/officeDocument/2006/relationships/customXml" Target="../ink/ink4414.xml"/><Relationship Id="rId1766" Type="http://schemas.openxmlformats.org/officeDocument/2006/relationships/customXml" Target="../ink/ink4621.xml"/><Relationship Id="rId58" Type="http://schemas.openxmlformats.org/officeDocument/2006/relationships/customXml" Target="../ink/ink2930.xml"/><Relationship Id="rId1419" Type="http://schemas.openxmlformats.org/officeDocument/2006/relationships/customXml" Target="../ink/ink4274.xml"/><Relationship Id="rId1626" Type="http://schemas.openxmlformats.org/officeDocument/2006/relationships/customXml" Target="../ink/ink4481.xml"/><Relationship Id="rId1833" Type="http://schemas.openxmlformats.org/officeDocument/2006/relationships/customXml" Target="../ink/ink4688.xml"/><Relationship Id="rId274" Type="http://schemas.openxmlformats.org/officeDocument/2006/relationships/customXml" Target="../ink/ink3129.xml"/><Relationship Id="rId481" Type="http://schemas.openxmlformats.org/officeDocument/2006/relationships/customXml" Target="../ink/ink3336.xml"/><Relationship Id="rId134" Type="http://schemas.openxmlformats.org/officeDocument/2006/relationships/customXml" Target="../ink/ink2989.xml"/><Relationship Id="rId579" Type="http://schemas.openxmlformats.org/officeDocument/2006/relationships/customXml" Target="../ink/ink3434.xml"/><Relationship Id="rId786" Type="http://schemas.openxmlformats.org/officeDocument/2006/relationships/customXml" Target="../ink/ink3641.xml"/><Relationship Id="rId993" Type="http://schemas.openxmlformats.org/officeDocument/2006/relationships/customXml" Target="../ink/ink3848.xml"/><Relationship Id="rId341" Type="http://schemas.openxmlformats.org/officeDocument/2006/relationships/customXml" Target="../ink/ink3196.xml"/><Relationship Id="rId439" Type="http://schemas.openxmlformats.org/officeDocument/2006/relationships/customXml" Target="../ink/ink3294.xml"/><Relationship Id="rId646" Type="http://schemas.openxmlformats.org/officeDocument/2006/relationships/customXml" Target="../ink/ink3501.xml"/><Relationship Id="rId1069" Type="http://schemas.openxmlformats.org/officeDocument/2006/relationships/customXml" Target="../ink/ink3924.xml"/><Relationship Id="rId1276" Type="http://schemas.openxmlformats.org/officeDocument/2006/relationships/customXml" Target="../ink/ink4131.xml"/><Relationship Id="rId1483" Type="http://schemas.openxmlformats.org/officeDocument/2006/relationships/customXml" Target="../ink/ink4338.xml"/><Relationship Id="rId201" Type="http://schemas.openxmlformats.org/officeDocument/2006/relationships/customXml" Target="../ink/ink3056.xml"/><Relationship Id="rId506" Type="http://schemas.openxmlformats.org/officeDocument/2006/relationships/customXml" Target="../ink/ink3361.xml"/><Relationship Id="rId853" Type="http://schemas.openxmlformats.org/officeDocument/2006/relationships/customXml" Target="../ink/ink3708.xml"/><Relationship Id="rId1136" Type="http://schemas.openxmlformats.org/officeDocument/2006/relationships/customXml" Target="../ink/ink3991.xml"/><Relationship Id="rId1690" Type="http://schemas.openxmlformats.org/officeDocument/2006/relationships/customXml" Target="../ink/ink4545.xml"/><Relationship Id="rId1788" Type="http://schemas.openxmlformats.org/officeDocument/2006/relationships/customXml" Target="../ink/ink4643.xml"/><Relationship Id="rId713" Type="http://schemas.openxmlformats.org/officeDocument/2006/relationships/customXml" Target="../ink/ink3568.xml"/><Relationship Id="rId920" Type="http://schemas.openxmlformats.org/officeDocument/2006/relationships/customXml" Target="../ink/ink3775.xml"/><Relationship Id="rId1343" Type="http://schemas.openxmlformats.org/officeDocument/2006/relationships/customXml" Target="../ink/ink4198.xml"/><Relationship Id="rId1550" Type="http://schemas.openxmlformats.org/officeDocument/2006/relationships/customXml" Target="../ink/ink4405.xml"/><Relationship Id="rId1648" Type="http://schemas.openxmlformats.org/officeDocument/2006/relationships/customXml" Target="../ink/ink4503.xml"/><Relationship Id="rId1203" Type="http://schemas.openxmlformats.org/officeDocument/2006/relationships/customXml" Target="../ink/ink4058.xml"/><Relationship Id="rId1410" Type="http://schemas.openxmlformats.org/officeDocument/2006/relationships/customXml" Target="../ink/ink4265.xml"/><Relationship Id="rId1508" Type="http://schemas.openxmlformats.org/officeDocument/2006/relationships/customXml" Target="../ink/ink4363.xml"/><Relationship Id="rId1715" Type="http://schemas.openxmlformats.org/officeDocument/2006/relationships/customXml" Target="../ink/ink4570.xml"/><Relationship Id="rId296" Type="http://schemas.openxmlformats.org/officeDocument/2006/relationships/customXml" Target="../ink/ink3151.xml"/><Relationship Id="rId156" Type="http://schemas.openxmlformats.org/officeDocument/2006/relationships/customXml" Target="../ink/ink3011.xml"/><Relationship Id="rId363" Type="http://schemas.openxmlformats.org/officeDocument/2006/relationships/customXml" Target="../ink/ink3218.xml"/><Relationship Id="rId570" Type="http://schemas.openxmlformats.org/officeDocument/2006/relationships/customXml" Target="../ink/ink3425.xml"/><Relationship Id="rId223" Type="http://schemas.openxmlformats.org/officeDocument/2006/relationships/customXml" Target="../ink/ink3078.xml"/><Relationship Id="rId430" Type="http://schemas.openxmlformats.org/officeDocument/2006/relationships/customXml" Target="../ink/ink3285.xml"/><Relationship Id="rId668" Type="http://schemas.openxmlformats.org/officeDocument/2006/relationships/customXml" Target="../ink/ink3523.xml"/><Relationship Id="rId875" Type="http://schemas.openxmlformats.org/officeDocument/2006/relationships/customXml" Target="../ink/ink3730.xml"/><Relationship Id="rId1060" Type="http://schemas.openxmlformats.org/officeDocument/2006/relationships/customXml" Target="../ink/ink3915.xml"/><Relationship Id="rId1298" Type="http://schemas.openxmlformats.org/officeDocument/2006/relationships/customXml" Target="../ink/ink4153.xml"/><Relationship Id="rId528" Type="http://schemas.openxmlformats.org/officeDocument/2006/relationships/customXml" Target="../ink/ink3383.xml"/><Relationship Id="rId735" Type="http://schemas.openxmlformats.org/officeDocument/2006/relationships/customXml" Target="../ink/ink3590.xml"/><Relationship Id="rId942" Type="http://schemas.openxmlformats.org/officeDocument/2006/relationships/customXml" Target="../ink/ink3797.xml"/><Relationship Id="rId1158" Type="http://schemas.openxmlformats.org/officeDocument/2006/relationships/customXml" Target="../ink/ink4013.xml"/><Relationship Id="rId1365" Type="http://schemas.openxmlformats.org/officeDocument/2006/relationships/customXml" Target="../ink/ink4220.xml"/><Relationship Id="rId1572" Type="http://schemas.openxmlformats.org/officeDocument/2006/relationships/customXml" Target="../ink/ink4427.xml"/><Relationship Id="rId1018" Type="http://schemas.openxmlformats.org/officeDocument/2006/relationships/customXml" Target="../ink/ink3873.xml"/><Relationship Id="rId1225" Type="http://schemas.openxmlformats.org/officeDocument/2006/relationships/customXml" Target="../ink/ink4080.xml"/><Relationship Id="rId1432" Type="http://schemas.openxmlformats.org/officeDocument/2006/relationships/customXml" Target="../ink/ink4287.xml"/><Relationship Id="rId71" Type="http://schemas.openxmlformats.org/officeDocument/2006/relationships/image" Target="../media/image498.png"/><Relationship Id="rId802" Type="http://schemas.openxmlformats.org/officeDocument/2006/relationships/customXml" Target="../ink/ink3657.xml"/><Relationship Id="rId1737" Type="http://schemas.openxmlformats.org/officeDocument/2006/relationships/customXml" Target="../ink/ink4592.xml"/><Relationship Id="rId29" Type="http://schemas.openxmlformats.org/officeDocument/2006/relationships/image" Target="../media/image477.png"/><Relationship Id="rId178" Type="http://schemas.openxmlformats.org/officeDocument/2006/relationships/customXml" Target="../ink/ink3033.xml"/><Relationship Id="rId1804" Type="http://schemas.openxmlformats.org/officeDocument/2006/relationships/customXml" Target="../ink/ink4659.xml"/><Relationship Id="rId385" Type="http://schemas.openxmlformats.org/officeDocument/2006/relationships/customXml" Target="../ink/ink3240.xml"/><Relationship Id="rId592" Type="http://schemas.openxmlformats.org/officeDocument/2006/relationships/customXml" Target="../ink/ink3447.xml"/><Relationship Id="rId245" Type="http://schemas.openxmlformats.org/officeDocument/2006/relationships/customXml" Target="../ink/ink3100.xml"/><Relationship Id="rId452" Type="http://schemas.openxmlformats.org/officeDocument/2006/relationships/customXml" Target="../ink/ink3307.xml"/><Relationship Id="rId897" Type="http://schemas.openxmlformats.org/officeDocument/2006/relationships/customXml" Target="../ink/ink3752.xml"/><Relationship Id="rId1082" Type="http://schemas.openxmlformats.org/officeDocument/2006/relationships/customXml" Target="../ink/ink3937.xml"/><Relationship Id="rId105" Type="http://schemas.openxmlformats.org/officeDocument/2006/relationships/customXml" Target="../ink/ink2960.xml"/><Relationship Id="rId312" Type="http://schemas.openxmlformats.org/officeDocument/2006/relationships/customXml" Target="../ink/ink3167.xml"/><Relationship Id="rId757" Type="http://schemas.openxmlformats.org/officeDocument/2006/relationships/customXml" Target="../ink/ink3612.xml"/><Relationship Id="rId964" Type="http://schemas.openxmlformats.org/officeDocument/2006/relationships/customXml" Target="../ink/ink3819.xml"/><Relationship Id="rId1387" Type="http://schemas.openxmlformats.org/officeDocument/2006/relationships/customXml" Target="../ink/ink4242.xml"/><Relationship Id="rId1594" Type="http://schemas.openxmlformats.org/officeDocument/2006/relationships/customXml" Target="../ink/ink4449.xml"/><Relationship Id="rId93" Type="http://schemas.openxmlformats.org/officeDocument/2006/relationships/customXml" Target="../ink/ink2948.xml"/><Relationship Id="rId617" Type="http://schemas.openxmlformats.org/officeDocument/2006/relationships/customXml" Target="../ink/ink3472.xml"/><Relationship Id="rId824" Type="http://schemas.openxmlformats.org/officeDocument/2006/relationships/customXml" Target="../ink/ink3679.xml"/><Relationship Id="rId1247" Type="http://schemas.openxmlformats.org/officeDocument/2006/relationships/customXml" Target="../ink/ink4102.xml"/><Relationship Id="rId1454" Type="http://schemas.openxmlformats.org/officeDocument/2006/relationships/customXml" Target="../ink/ink4309.xml"/><Relationship Id="rId1661" Type="http://schemas.openxmlformats.org/officeDocument/2006/relationships/customXml" Target="../ink/ink4516.xml"/><Relationship Id="rId1107" Type="http://schemas.openxmlformats.org/officeDocument/2006/relationships/customXml" Target="../ink/ink3962.xml"/><Relationship Id="rId1314" Type="http://schemas.openxmlformats.org/officeDocument/2006/relationships/customXml" Target="../ink/ink4169.xml"/><Relationship Id="rId1521" Type="http://schemas.openxmlformats.org/officeDocument/2006/relationships/customXml" Target="../ink/ink4376.xml"/><Relationship Id="rId1759" Type="http://schemas.openxmlformats.org/officeDocument/2006/relationships/customXml" Target="../ink/ink4614.xml"/><Relationship Id="rId1619" Type="http://schemas.openxmlformats.org/officeDocument/2006/relationships/customXml" Target="../ink/ink4474.xml"/><Relationship Id="rId1826" Type="http://schemas.openxmlformats.org/officeDocument/2006/relationships/customXml" Target="../ink/ink4681.xml"/><Relationship Id="rId20" Type="http://schemas.openxmlformats.org/officeDocument/2006/relationships/customXml" Target="../ink/ink2911.xml"/><Relationship Id="rId267" Type="http://schemas.openxmlformats.org/officeDocument/2006/relationships/customXml" Target="../ink/ink3122.xml"/><Relationship Id="rId474" Type="http://schemas.openxmlformats.org/officeDocument/2006/relationships/customXml" Target="../ink/ink3329.xml"/><Relationship Id="rId127" Type="http://schemas.openxmlformats.org/officeDocument/2006/relationships/customXml" Target="../ink/ink2982.xml"/><Relationship Id="rId681" Type="http://schemas.openxmlformats.org/officeDocument/2006/relationships/customXml" Target="../ink/ink3536.xml"/><Relationship Id="rId779" Type="http://schemas.openxmlformats.org/officeDocument/2006/relationships/customXml" Target="../ink/ink3634.xml"/><Relationship Id="rId986" Type="http://schemas.openxmlformats.org/officeDocument/2006/relationships/customXml" Target="../ink/ink3841.xml"/><Relationship Id="rId334" Type="http://schemas.openxmlformats.org/officeDocument/2006/relationships/customXml" Target="../ink/ink3189.xml"/><Relationship Id="rId541" Type="http://schemas.openxmlformats.org/officeDocument/2006/relationships/customXml" Target="../ink/ink3396.xml"/><Relationship Id="rId639" Type="http://schemas.openxmlformats.org/officeDocument/2006/relationships/customXml" Target="../ink/ink3494.xml"/><Relationship Id="rId1171" Type="http://schemas.openxmlformats.org/officeDocument/2006/relationships/customXml" Target="../ink/ink4026.xml"/><Relationship Id="rId1269" Type="http://schemas.openxmlformats.org/officeDocument/2006/relationships/customXml" Target="../ink/ink4124.xml"/><Relationship Id="rId1476" Type="http://schemas.openxmlformats.org/officeDocument/2006/relationships/customXml" Target="../ink/ink4331.xml"/><Relationship Id="rId401" Type="http://schemas.openxmlformats.org/officeDocument/2006/relationships/customXml" Target="../ink/ink3256.xml"/><Relationship Id="rId846" Type="http://schemas.openxmlformats.org/officeDocument/2006/relationships/customXml" Target="../ink/ink3701.xml"/><Relationship Id="rId1031" Type="http://schemas.openxmlformats.org/officeDocument/2006/relationships/customXml" Target="../ink/ink3886.xml"/><Relationship Id="rId1129" Type="http://schemas.openxmlformats.org/officeDocument/2006/relationships/customXml" Target="../ink/ink3984.xml"/><Relationship Id="rId1683" Type="http://schemas.openxmlformats.org/officeDocument/2006/relationships/customXml" Target="../ink/ink4538.xml"/><Relationship Id="rId706" Type="http://schemas.openxmlformats.org/officeDocument/2006/relationships/customXml" Target="../ink/ink3561.xml"/><Relationship Id="rId913" Type="http://schemas.openxmlformats.org/officeDocument/2006/relationships/customXml" Target="../ink/ink3768.xml"/><Relationship Id="rId1336" Type="http://schemas.openxmlformats.org/officeDocument/2006/relationships/customXml" Target="../ink/ink4191.xml"/><Relationship Id="rId1543" Type="http://schemas.openxmlformats.org/officeDocument/2006/relationships/customXml" Target="../ink/ink4398.xml"/><Relationship Id="rId1750" Type="http://schemas.openxmlformats.org/officeDocument/2006/relationships/customXml" Target="../ink/ink4605.xml"/><Relationship Id="rId42" Type="http://schemas.openxmlformats.org/officeDocument/2006/relationships/customXml" Target="../ink/ink2922.xml"/><Relationship Id="rId1403" Type="http://schemas.openxmlformats.org/officeDocument/2006/relationships/customXml" Target="../ink/ink4258.xml"/><Relationship Id="rId1610" Type="http://schemas.openxmlformats.org/officeDocument/2006/relationships/customXml" Target="../ink/ink4465.xml"/><Relationship Id="rId191" Type="http://schemas.openxmlformats.org/officeDocument/2006/relationships/customXml" Target="../ink/ink3046.xml"/><Relationship Id="rId1708" Type="http://schemas.openxmlformats.org/officeDocument/2006/relationships/customXml" Target="../ink/ink4563.xml"/><Relationship Id="rId289" Type="http://schemas.openxmlformats.org/officeDocument/2006/relationships/customXml" Target="../ink/ink3144.xml"/><Relationship Id="rId496" Type="http://schemas.openxmlformats.org/officeDocument/2006/relationships/customXml" Target="../ink/ink3351.xml"/><Relationship Id="rId149" Type="http://schemas.openxmlformats.org/officeDocument/2006/relationships/customXml" Target="../ink/ink3004.xml"/><Relationship Id="rId356" Type="http://schemas.openxmlformats.org/officeDocument/2006/relationships/customXml" Target="../ink/ink3211.xml"/><Relationship Id="rId563" Type="http://schemas.openxmlformats.org/officeDocument/2006/relationships/customXml" Target="../ink/ink3418.xml"/><Relationship Id="rId770" Type="http://schemas.openxmlformats.org/officeDocument/2006/relationships/customXml" Target="../ink/ink3625.xml"/><Relationship Id="rId1193" Type="http://schemas.openxmlformats.org/officeDocument/2006/relationships/customXml" Target="../ink/ink4048.xml"/><Relationship Id="rId216" Type="http://schemas.openxmlformats.org/officeDocument/2006/relationships/customXml" Target="../ink/ink3071.xml"/><Relationship Id="rId423" Type="http://schemas.openxmlformats.org/officeDocument/2006/relationships/customXml" Target="../ink/ink3278.xml"/><Relationship Id="rId868" Type="http://schemas.openxmlformats.org/officeDocument/2006/relationships/customXml" Target="../ink/ink3723.xml"/><Relationship Id="rId1053" Type="http://schemas.openxmlformats.org/officeDocument/2006/relationships/customXml" Target="../ink/ink3908.xml"/><Relationship Id="rId1260" Type="http://schemas.openxmlformats.org/officeDocument/2006/relationships/customXml" Target="../ink/ink4115.xml"/><Relationship Id="rId1498" Type="http://schemas.openxmlformats.org/officeDocument/2006/relationships/customXml" Target="../ink/ink4353.xml"/><Relationship Id="rId630" Type="http://schemas.openxmlformats.org/officeDocument/2006/relationships/customXml" Target="../ink/ink3485.xml"/><Relationship Id="rId728" Type="http://schemas.openxmlformats.org/officeDocument/2006/relationships/customXml" Target="../ink/ink3583.xml"/><Relationship Id="rId935" Type="http://schemas.openxmlformats.org/officeDocument/2006/relationships/customXml" Target="../ink/ink3790.xml"/><Relationship Id="rId1358" Type="http://schemas.openxmlformats.org/officeDocument/2006/relationships/customXml" Target="../ink/ink4213.xml"/><Relationship Id="rId1565" Type="http://schemas.openxmlformats.org/officeDocument/2006/relationships/customXml" Target="../ink/ink4420.xml"/><Relationship Id="rId1772" Type="http://schemas.openxmlformats.org/officeDocument/2006/relationships/customXml" Target="../ink/ink4627.xml"/><Relationship Id="rId64" Type="http://schemas.openxmlformats.org/officeDocument/2006/relationships/customXml" Target="../ink/ink2933.xml"/><Relationship Id="rId1120" Type="http://schemas.openxmlformats.org/officeDocument/2006/relationships/customXml" Target="../ink/ink3975.xml"/><Relationship Id="rId1218" Type="http://schemas.openxmlformats.org/officeDocument/2006/relationships/customXml" Target="../ink/ink4073.xml"/><Relationship Id="rId1425" Type="http://schemas.openxmlformats.org/officeDocument/2006/relationships/customXml" Target="../ink/ink4280.xml"/><Relationship Id="rId1632" Type="http://schemas.openxmlformats.org/officeDocument/2006/relationships/customXml" Target="../ink/ink4487.xml"/><Relationship Id="rId280" Type="http://schemas.openxmlformats.org/officeDocument/2006/relationships/customXml" Target="../ink/ink3135.xml"/><Relationship Id="rId140" Type="http://schemas.openxmlformats.org/officeDocument/2006/relationships/customXml" Target="../ink/ink2995.xml"/><Relationship Id="rId378" Type="http://schemas.openxmlformats.org/officeDocument/2006/relationships/customXml" Target="../ink/ink3233.xml"/><Relationship Id="rId585" Type="http://schemas.openxmlformats.org/officeDocument/2006/relationships/customXml" Target="../ink/ink3440.xml"/><Relationship Id="rId792" Type="http://schemas.openxmlformats.org/officeDocument/2006/relationships/customXml" Target="../ink/ink3647.xml"/><Relationship Id="rId6" Type="http://schemas.openxmlformats.org/officeDocument/2006/relationships/customXml" Target="../ink/ink2904.xml"/><Relationship Id="rId238" Type="http://schemas.openxmlformats.org/officeDocument/2006/relationships/customXml" Target="../ink/ink3093.xml"/><Relationship Id="rId445" Type="http://schemas.openxmlformats.org/officeDocument/2006/relationships/customXml" Target="../ink/ink3300.xml"/><Relationship Id="rId652" Type="http://schemas.openxmlformats.org/officeDocument/2006/relationships/customXml" Target="../ink/ink3507.xml"/><Relationship Id="rId1075" Type="http://schemas.openxmlformats.org/officeDocument/2006/relationships/customXml" Target="../ink/ink3930.xml"/><Relationship Id="rId1282" Type="http://schemas.openxmlformats.org/officeDocument/2006/relationships/customXml" Target="../ink/ink4137.xml"/><Relationship Id="rId305" Type="http://schemas.openxmlformats.org/officeDocument/2006/relationships/customXml" Target="../ink/ink3160.xml"/><Relationship Id="rId512" Type="http://schemas.openxmlformats.org/officeDocument/2006/relationships/customXml" Target="../ink/ink3367.xml"/><Relationship Id="rId957" Type="http://schemas.openxmlformats.org/officeDocument/2006/relationships/customXml" Target="../ink/ink3812.xml"/><Relationship Id="rId1142" Type="http://schemas.openxmlformats.org/officeDocument/2006/relationships/customXml" Target="../ink/ink3997.xml"/><Relationship Id="rId1587" Type="http://schemas.openxmlformats.org/officeDocument/2006/relationships/customXml" Target="../ink/ink4442.xml"/><Relationship Id="rId1794" Type="http://schemas.openxmlformats.org/officeDocument/2006/relationships/customXml" Target="../ink/ink4649.xml"/><Relationship Id="rId86" Type="http://schemas.openxmlformats.org/officeDocument/2006/relationships/customXml" Target="../ink/ink2944.xml"/><Relationship Id="rId817" Type="http://schemas.openxmlformats.org/officeDocument/2006/relationships/customXml" Target="../ink/ink3672.xml"/><Relationship Id="rId1002" Type="http://schemas.openxmlformats.org/officeDocument/2006/relationships/customXml" Target="../ink/ink3857.xml"/><Relationship Id="rId1447" Type="http://schemas.openxmlformats.org/officeDocument/2006/relationships/customXml" Target="../ink/ink4302.xml"/><Relationship Id="rId1654" Type="http://schemas.openxmlformats.org/officeDocument/2006/relationships/customXml" Target="../ink/ink4509.xml"/><Relationship Id="rId1307" Type="http://schemas.openxmlformats.org/officeDocument/2006/relationships/customXml" Target="../ink/ink4162.xml"/><Relationship Id="rId1514" Type="http://schemas.openxmlformats.org/officeDocument/2006/relationships/customXml" Target="../ink/ink4369.xml"/><Relationship Id="rId1721" Type="http://schemas.openxmlformats.org/officeDocument/2006/relationships/customXml" Target="../ink/ink4576.xml"/><Relationship Id="rId13" Type="http://schemas.openxmlformats.org/officeDocument/2006/relationships/image" Target="../media/image469.png"/><Relationship Id="rId1819" Type="http://schemas.openxmlformats.org/officeDocument/2006/relationships/customXml" Target="../ink/ink4674.xml"/><Relationship Id="rId162" Type="http://schemas.openxmlformats.org/officeDocument/2006/relationships/customXml" Target="../ink/ink3017.xml"/><Relationship Id="rId467" Type="http://schemas.openxmlformats.org/officeDocument/2006/relationships/customXml" Target="../ink/ink3322.xml"/><Relationship Id="rId1097" Type="http://schemas.openxmlformats.org/officeDocument/2006/relationships/customXml" Target="../ink/ink3952.xml"/><Relationship Id="rId674" Type="http://schemas.openxmlformats.org/officeDocument/2006/relationships/customXml" Target="../ink/ink3529.xml"/><Relationship Id="rId881" Type="http://schemas.openxmlformats.org/officeDocument/2006/relationships/customXml" Target="../ink/ink3736.xml"/><Relationship Id="rId979" Type="http://schemas.openxmlformats.org/officeDocument/2006/relationships/customXml" Target="../ink/ink3834.xml"/><Relationship Id="rId327" Type="http://schemas.openxmlformats.org/officeDocument/2006/relationships/customXml" Target="../ink/ink3182.xml"/><Relationship Id="rId534" Type="http://schemas.openxmlformats.org/officeDocument/2006/relationships/customXml" Target="../ink/ink3389.xml"/><Relationship Id="rId741" Type="http://schemas.openxmlformats.org/officeDocument/2006/relationships/customXml" Target="../ink/ink3596.xml"/><Relationship Id="rId839" Type="http://schemas.openxmlformats.org/officeDocument/2006/relationships/customXml" Target="../ink/ink3694.xml"/><Relationship Id="rId1164" Type="http://schemas.openxmlformats.org/officeDocument/2006/relationships/customXml" Target="../ink/ink4019.xml"/><Relationship Id="rId1371" Type="http://schemas.openxmlformats.org/officeDocument/2006/relationships/customXml" Target="../ink/ink4226.xml"/><Relationship Id="rId1469" Type="http://schemas.openxmlformats.org/officeDocument/2006/relationships/customXml" Target="../ink/ink4324.xml"/><Relationship Id="rId601" Type="http://schemas.openxmlformats.org/officeDocument/2006/relationships/customXml" Target="../ink/ink3456.xml"/><Relationship Id="rId1024" Type="http://schemas.openxmlformats.org/officeDocument/2006/relationships/customXml" Target="../ink/ink3879.xml"/><Relationship Id="rId1231" Type="http://schemas.openxmlformats.org/officeDocument/2006/relationships/customXml" Target="../ink/ink4086.xml"/><Relationship Id="rId1676" Type="http://schemas.openxmlformats.org/officeDocument/2006/relationships/customXml" Target="../ink/ink4531.xml"/><Relationship Id="rId906" Type="http://schemas.openxmlformats.org/officeDocument/2006/relationships/customXml" Target="../ink/ink3761.xml"/><Relationship Id="rId1329" Type="http://schemas.openxmlformats.org/officeDocument/2006/relationships/customXml" Target="../ink/ink4184.xml"/><Relationship Id="rId1536" Type="http://schemas.openxmlformats.org/officeDocument/2006/relationships/customXml" Target="../ink/ink4391.xml"/><Relationship Id="rId1743" Type="http://schemas.openxmlformats.org/officeDocument/2006/relationships/customXml" Target="../ink/ink4598.xml"/><Relationship Id="rId35" Type="http://schemas.openxmlformats.org/officeDocument/2006/relationships/image" Target="../media/image480.png"/><Relationship Id="rId1603" Type="http://schemas.openxmlformats.org/officeDocument/2006/relationships/customXml" Target="../ink/ink4458.xml"/><Relationship Id="rId1810" Type="http://schemas.openxmlformats.org/officeDocument/2006/relationships/customXml" Target="../ink/ink4665.xml"/><Relationship Id="rId184" Type="http://schemas.openxmlformats.org/officeDocument/2006/relationships/customXml" Target="../ink/ink3039.xml"/><Relationship Id="rId391" Type="http://schemas.openxmlformats.org/officeDocument/2006/relationships/customXml" Target="../ink/ink3246.xml"/><Relationship Id="rId251" Type="http://schemas.openxmlformats.org/officeDocument/2006/relationships/customXml" Target="../ink/ink3106.xml"/><Relationship Id="rId489" Type="http://schemas.openxmlformats.org/officeDocument/2006/relationships/customXml" Target="../ink/ink3344.xml"/><Relationship Id="rId696" Type="http://schemas.openxmlformats.org/officeDocument/2006/relationships/customXml" Target="../ink/ink3551.xml"/><Relationship Id="rId349" Type="http://schemas.openxmlformats.org/officeDocument/2006/relationships/customXml" Target="../ink/ink3204.xml"/><Relationship Id="rId556" Type="http://schemas.openxmlformats.org/officeDocument/2006/relationships/customXml" Target="../ink/ink3411.xml"/><Relationship Id="rId763" Type="http://schemas.openxmlformats.org/officeDocument/2006/relationships/customXml" Target="../ink/ink3618.xml"/><Relationship Id="rId1186" Type="http://schemas.openxmlformats.org/officeDocument/2006/relationships/customXml" Target="../ink/ink4041.xml"/><Relationship Id="rId1393" Type="http://schemas.openxmlformats.org/officeDocument/2006/relationships/customXml" Target="../ink/ink4248.xml"/><Relationship Id="rId111" Type="http://schemas.openxmlformats.org/officeDocument/2006/relationships/customXml" Target="../ink/ink2966.xml"/><Relationship Id="rId209" Type="http://schemas.openxmlformats.org/officeDocument/2006/relationships/customXml" Target="../ink/ink3064.xml"/><Relationship Id="rId416" Type="http://schemas.openxmlformats.org/officeDocument/2006/relationships/customXml" Target="../ink/ink3271.xml"/><Relationship Id="rId970" Type="http://schemas.openxmlformats.org/officeDocument/2006/relationships/customXml" Target="../ink/ink3825.xml"/><Relationship Id="rId1046" Type="http://schemas.openxmlformats.org/officeDocument/2006/relationships/customXml" Target="../ink/ink3901.xml"/><Relationship Id="rId1253" Type="http://schemas.openxmlformats.org/officeDocument/2006/relationships/customXml" Target="../ink/ink4108.xml"/><Relationship Id="rId1698" Type="http://schemas.openxmlformats.org/officeDocument/2006/relationships/customXml" Target="../ink/ink4553.xml"/><Relationship Id="rId623" Type="http://schemas.openxmlformats.org/officeDocument/2006/relationships/customXml" Target="../ink/ink3478.xml"/><Relationship Id="rId830" Type="http://schemas.openxmlformats.org/officeDocument/2006/relationships/customXml" Target="../ink/ink3685.xml"/><Relationship Id="rId928" Type="http://schemas.openxmlformats.org/officeDocument/2006/relationships/customXml" Target="../ink/ink3783.xml"/><Relationship Id="rId1460" Type="http://schemas.openxmlformats.org/officeDocument/2006/relationships/customXml" Target="../ink/ink4315.xml"/><Relationship Id="rId1558" Type="http://schemas.openxmlformats.org/officeDocument/2006/relationships/customXml" Target="../ink/ink4413.xml"/><Relationship Id="rId1765" Type="http://schemas.openxmlformats.org/officeDocument/2006/relationships/customXml" Target="../ink/ink4620.xml"/><Relationship Id="rId57" Type="http://schemas.openxmlformats.org/officeDocument/2006/relationships/image" Target="../media/image491.png"/><Relationship Id="rId1113" Type="http://schemas.openxmlformats.org/officeDocument/2006/relationships/customXml" Target="../ink/ink3968.xml"/><Relationship Id="rId1320" Type="http://schemas.openxmlformats.org/officeDocument/2006/relationships/customXml" Target="../ink/ink4175.xml"/><Relationship Id="rId1418" Type="http://schemas.openxmlformats.org/officeDocument/2006/relationships/customXml" Target="../ink/ink4273.xml"/><Relationship Id="rId1625" Type="http://schemas.openxmlformats.org/officeDocument/2006/relationships/customXml" Target="../ink/ink4480.xml"/><Relationship Id="rId1832" Type="http://schemas.openxmlformats.org/officeDocument/2006/relationships/customXml" Target="../ink/ink4687.xml"/><Relationship Id="rId273" Type="http://schemas.openxmlformats.org/officeDocument/2006/relationships/customXml" Target="../ink/ink3128.xml"/><Relationship Id="rId480" Type="http://schemas.openxmlformats.org/officeDocument/2006/relationships/customXml" Target="../ink/ink3335.xml"/><Relationship Id="rId133" Type="http://schemas.openxmlformats.org/officeDocument/2006/relationships/customXml" Target="../ink/ink2988.xml"/><Relationship Id="rId340" Type="http://schemas.openxmlformats.org/officeDocument/2006/relationships/customXml" Target="../ink/ink3195.xml"/><Relationship Id="rId578" Type="http://schemas.openxmlformats.org/officeDocument/2006/relationships/customXml" Target="../ink/ink3433.xml"/><Relationship Id="rId785" Type="http://schemas.openxmlformats.org/officeDocument/2006/relationships/customXml" Target="../ink/ink3640.xml"/><Relationship Id="rId992" Type="http://schemas.openxmlformats.org/officeDocument/2006/relationships/customXml" Target="../ink/ink3847.xml"/><Relationship Id="rId200" Type="http://schemas.openxmlformats.org/officeDocument/2006/relationships/customXml" Target="../ink/ink3055.xml"/><Relationship Id="rId438" Type="http://schemas.openxmlformats.org/officeDocument/2006/relationships/customXml" Target="../ink/ink3293.xml"/><Relationship Id="rId645" Type="http://schemas.openxmlformats.org/officeDocument/2006/relationships/customXml" Target="../ink/ink3500.xml"/><Relationship Id="rId852" Type="http://schemas.openxmlformats.org/officeDocument/2006/relationships/customXml" Target="../ink/ink3707.xml"/><Relationship Id="rId1068" Type="http://schemas.openxmlformats.org/officeDocument/2006/relationships/customXml" Target="../ink/ink3923.xml"/><Relationship Id="rId1275" Type="http://schemas.openxmlformats.org/officeDocument/2006/relationships/customXml" Target="../ink/ink4130.xml"/><Relationship Id="rId1482" Type="http://schemas.openxmlformats.org/officeDocument/2006/relationships/customXml" Target="../ink/ink4337.xml"/><Relationship Id="rId505" Type="http://schemas.openxmlformats.org/officeDocument/2006/relationships/customXml" Target="../ink/ink3360.xml"/><Relationship Id="rId712" Type="http://schemas.openxmlformats.org/officeDocument/2006/relationships/customXml" Target="../ink/ink3567.xml"/><Relationship Id="rId1135" Type="http://schemas.openxmlformats.org/officeDocument/2006/relationships/customXml" Target="../ink/ink3990.xml"/><Relationship Id="rId1342" Type="http://schemas.openxmlformats.org/officeDocument/2006/relationships/customXml" Target="../ink/ink4197.xml"/><Relationship Id="rId1787" Type="http://schemas.openxmlformats.org/officeDocument/2006/relationships/customXml" Target="../ink/ink4642.xml"/><Relationship Id="rId79" Type="http://schemas.openxmlformats.org/officeDocument/2006/relationships/image" Target="../media/image502.png"/><Relationship Id="rId1202" Type="http://schemas.openxmlformats.org/officeDocument/2006/relationships/customXml" Target="../ink/ink4057.xml"/><Relationship Id="rId1647" Type="http://schemas.openxmlformats.org/officeDocument/2006/relationships/customXml" Target="../ink/ink4502.xml"/><Relationship Id="rId1507" Type="http://schemas.openxmlformats.org/officeDocument/2006/relationships/customXml" Target="../ink/ink4362.xml"/><Relationship Id="rId1714" Type="http://schemas.openxmlformats.org/officeDocument/2006/relationships/customXml" Target="../ink/ink4569.xml"/><Relationship Id="rId295" Type="http://schemas.openxmlformats.org/officeDocument/2006/relationships/customXml" Target="../ink/ink3150.xml"/><Relationship Id="rId155" Type="http://schemas.openxmlformats.org/officeDocument/2006/relationships/customXml" Target="../ink/ink3010.xml"/><Relationship Id="rId362" Type="http://schemas.openxmlformats.org/officeDocument/2006/relationships/customXml" Target="../ink/ink3217.xml"/><Relationship Id="rId1297" Type="http://schemas.openxmlformats.org/officeDocument/2006/relationships/customXml" Target="../ink/ink4152.xml"/><Relationship Id="rId222" Type="http://schemas.openxmlformats.org/officeDocument/2006/relationships/customXml" Target="../ink/ink3077.xml"/><Relationship Id="rId667" Type="http://schemas.openxmlformats.org/officeDocument/2006/relationships/customXml" Target="../ink/ink3522.xml"/><Relationship Id="rId874" Type="http://schemas.openxmlformats.org/officeDocument/2006/relationships/customXml" Target="../ink/ink3729.xml"/><Relationship Id="rId527" Type="http://schemas.openxmlformats.org/officeDocument/2006/relationships/customXml" Target="../ink/ink3382.xml"/><Relationship Id="rId734" Type="http://schemas.openxmlformats.org/officeDocument/2006/relationships/customXml" Target="../ink/ink3589.xml"/><Relationship Id="rId941" Type="http://schemas.openxmlformats.org/officeDocument/2006/relationships/customXml" Target="../ink/ink3796.xml"/><Relationship Id="rId1157" Type="http://schemas.openxmlformats.org/officeDocument/2006/relationships/customXml" Target="../ink/ink4012.xml"/><Relationship Id="rId1364" Type="http://schemas.openxmlformats.org/officeDocument/2006/relationships/customXml" Target="../ink/ink4219.xml"/><Relationship Id="rId1571" Type="http://schemas.openxmlformats.org/officeDocument/2006/relationships/customXml" Target="../ink/ink4426.xml"/><Relationship Id="rId70" Type="http://schemas.openxmlformats.org/officeDocument/2006/relationships/customXml" Target="../ink/ink2936.xml"/><Relationship Id="rId801" Type="http://schemas.openxmlformats.org/officeDocument/2006/relationships/customXml" Target="../ink/ink3656.xml"/><Relationship Id="rId1017" Type="http://schemas.openxmlformats.org/officeDocument/2006/relationships/customXml" Target="../ink/ink3872.xml"/><Relationship Id="rId1224" Type="http://schemas.openxmlformats.org/officeDocument/2006/relationships/customXml" Target="../ink/ink4079.xml"/><Relationship Id="rId1431" Type="http://schemas.openxmlformats.org/officeDocument/2006/relationships/customXml" Target="../ink/ink4286.xml"/><Relationship Id="rId1669" Type="http://schemas.openxmlformats.org/officeDocument/2006/relationships/customXml" Target="../ink/ink4524.xml"/><Relationship Id="rId1529" Type="http://schemas.openxmlformats.org/officeDocument/2006/relationships/customXml" Target="../ink/ink4384.xml"/><Relationship Id="rId1736" Type="http://schemas.openxmlformats.org/officeDocument/2006/relationships/customXml" Target="../ink/ink4591.xml"/><Relationship Id="rId28" Type="http://schemas.openxmlformats.org/officeDocument/2006/relationships/customXml" Target="../ink/ink2915.xml"/><Relationship Id="rId1803" Type="http://schemas.openxmlformats.org/officeDocument/2006/relationships/customXml" Target="../ink/ink4658.xml"/><Relationship Id="rId177" Type="http://schemas.openxmlformats.org/officeDocument/2006/relationships/customXml" Target="../ink/ink3032.xml"/><Relationship Id="rId384" Type="http://schemas.openxmlformats.org/officeDocument/2006/relationships/customXml" Target="../ink/ink3239.xml"/><Relationship Id="rId591" Type="http://schemas.openxmlformats.org/officeDocument/2006/relationships/customXml" Target="../ink/ink3446.xml"/><Relationship Id="rId244" Type="http://schemas.openxmlformats.org/officeDocument/2006/relationships/customXml" Target="../ink/ink3099.xml"/><Relationship Id="rId689" Type="http://schemas.openxmlformats.org/officeDocument/2006/relationships/customXml" Target="../ink/ink3544.xml"/><Relationship Id="rId896" Type="http://schemas.openxmlformats.org/officeDocument/2006/relationships/customXml" Target="../ink/ink3751.xml"/><Relationship Id="rId1081" Type="http://schemas.openxmlformats.org/officeDocument/2006/relationships/customXml" Target="../ink/ink3936.xml"/><Relationship Id="rId451" Type="http://schemas.openxmlformats.org/officeDocument/2006/relationships/customXml" Target="../ink/ink3306.xml"/><Relationship Id="rId549" Type="http://schemas.openxmlformats.org/officeDocument/2006/relationships/customXml" Target="../ink/ink3404.xml"/><Relationship Id="rId756" Type="http://schemas.openxmlformats.org/officeDocument/2006/relationships/customXml" Target="../ink/ink3611.xml"/><Relationship Id="rId1179" Type="http://schemas.openxmlformats.org/officeDocument/2006/relationships/customXml" Target="../ink/ink4034.xml"/><Relationship Id="rId1386" Type="http://schemas.openxmlformats.org/officeDocument/2006/relationships/customXml" Target="../ink/ink4241.xml"/><Relationship Id="rId1593" Type="http://schemas.openxmlformats.org/officeDocument/2006/relationships/customXml" Target="../ink/ink4448.xml"/><Relationship Id="rId104" Type="http://schemas.openxmlformats.org/officeDocument/2006/relationships/customXml" Target="../ink/ink2959.xml"/><Relationship Id="rId311" Type="http://schemas.openxmlformats.org/officeDocument/2006/relationships/customXml" Target="../ink/ink3166.xml"/><Relationship Id="rId409" Type="http://schemas.openxmlformats.org/officeDocument/2006/relationships/customXml" Target="../ink/ink3264.xml"/><Relationship Id="rId963" Type="http://schemas.openxmlformats.org/officeDocument/2006/relationships/customXml" Target="../ink/ink3818.xml"/><Relationship Id="rId1039" Type="http://schemas.openxmlformats.org/officeDocument/2006/relationships/customXml" Target="../ink/ink3894.xml"/><Relationship Id="rId1246" Type="http://schemas.openxmlformats.org/officeDocument/2006/relationships/customXml" Target="../ink/ink4101.xml"/><Relationship Id="rId92" Type="http://schemas.openxmlformats.org/officeDocument/2006/relationships/customXml" Target="../ink/ink2947.xml"/><Relationship Id="rId616" Type="http://schemas.openxmlformats.org/officeDocument/2006/relationships/customXml" Target="../ink/ink3471.xml"/><Relationship Id="rId823" Type="http://schemas.openxmlformats.org/officeDocument/2006/relationships/customXml" Target="../ink/ink3678.xml"/><Relationship Id="rId1453" Type="http://schemas.openxmlformats.org/officeDocument/2006/relationships/customXml" Target="../ink/ink4308.xml"/><Relationship Id="rId1660" Type="http://schemas.openxmlformats.org/officeDocument/2006/relationships/customXml" Target="../ink/ink4515.xml"/><Relationship Id="rId1758" Type="http://schemas.openxmlformats.org/officeDocument/2006/relationships/customXml" Target="../ink/ink4613.xml"/><Relationship Id="rId1106" Type="http://schemas.openxmlformats.org/officeDocument/2006/relationships/customXml" Target="../ink/ink3961.xml"/><Relationship Id="rId1313" Type="http://schemas.openxmlformats.org/officeDocument/2006/relationships/customXml" Target="../ink/ink4168.xml"/><Relationship Id="rId1520" Type="http://schemas.openxmlformats.org/officeDocument/2006/relationships/customXml" Target="../ink/ink4375.xml"/><Relationship Id="rId1618" Type="http://schemas.openxmlformats.org/officeDocument/2006/relationships/customXml" Target="../ink/ink4473.xml"/><Relationship Id="rId1825" Type="http://schemas.openxmlformats.org/officeDocument/2006/relationships/customXml" Target="../ink/ink4680.xml"/><Relationship Id="rId199" Type="http://schemas.openxmlformats.org/officeDocument/2006/relationships/customXml" Target="../ink/ink3054.xml"/><Relationship Id="rId266" Type="http://schemas.openxmlformats.org/officeDocument/2006/relationships/customXml" Target="../ink/ink3121.xml"/><Relationship Id="rId473" Type="http://schemas.openxmlformats.org/officeDocument/2006/relationships/customXml" Target="../ink/ink3328.xml"/><Relationship Id="rId680" Type="http://schemas.openxmlformats.org/officeDocument/2006/relationships/customXml" Target="../ink/ink3535.xml"/><Relationship Id="rId126" Type="http://schemas.openxmlformats.org/officeDocument/2006/relationships/customXml" Target="../ink/ink2981.xml"/><Relationship Id="rId333" Type="http://schemas.openxmlformats.org/officeDocument/2006/relationships/customXml" Target="../ink/ink3188.xml"/><Relationship Id="rId540" Type="http://schemas.openxmlformats.org/officeDocument/2006/relationships/customXml" Target="../ink/ink3395.xml"/><Relationship Id="rId778" Type="http://schemas.openxmlformats.org/officeDocument/2006/relationships/customXml" Target="../ink/ink3633.xml"/><Relationship Id="rId985" Type="http://schemas.openxmlformats.org/officeDocument/2006/relationships/customXml" Target="../ink/ink3840.xml"/><Relationship Id="rId1170" Type="http://schemas.openxmlformats.org/officeDocument/2006/relationships/customXml" Target="../ink/ink4025.xml"/><Relationship Id="rId638" Type="http://schemas.openxmlformats.org/officeDocument/2006/relationships/customXml" Target="../ink/ink3493.xml"/><Relationship Id="rId845" Type="http://schemas.openxmlformats.org/officeDocument/2006/relationships/customXml" Target="../ink/ink3700.xml"/><Relationship Id="rId1030" Type="http://schemas.openxmlformats.org/officeDocument/2006/relationships/customXml" Target="../ink/ink3885.xml"/><Relationship Id="rId1268" Type="http://schemas.openxmlformats.org/officeDocument/2006/relationships/customXml" Target="../ink/ink4123.xml"/><Relationship Id="rId1475" Type="http://schemas.openxmlformats.org/officeDocument/2006/relationships/customXml" Target="../ink/ink4330.xml"/><Relationship Id="rId1682" Type="http://schemas.openxmlformats.org/officeDocument/2006/relationships/customXml" Target="../ink/ink4537.xml"/><Relationship Id="rId400" Type="http://schemas.openxmlformats.org/officeDocument/2006/relationships/customXml" Target="../ink/ink3255.xml"/><Relationship Id="rId705" Type="http://schemas.openxmlformats.org/officeDocument/2006/relationships/customXml" Target="../ink/ink3560.xml"/><Relationship Id="rId1128" Type="http://schemas.openxmlformats.org/officeDocument/2006/relationships/customXml" Target="../ink/ink3983.xml"/><Relationship Id="rId1335" Type="http://schemas.openxmlformats.org/officeDocument/2006/relationships/customXml" Target="../ink/ink4190.xml"/><Relationship Id="rId1542" Type="http://schemas.openxmlformats.org/officeDocument/2006/relationships/customXml" Target="../ink/ink4397.xml"/><Relationship Id="rId912" Type="http://schemas.openxmlformats.org/officeDocument/2006/relationships/customXml" Target="../ink/ink3767.xml"/><Relationship Id="rId41" Type="http://schemas.openxmlformats.org/officeDocument/2006/relationships/image" Target="../media/image483.png"/><Relationship Id="rId1402" Type="http://schemas.openxmlformats.org/officeDocument/2006/relationships/customXml" Target="../ink/ink4257.xml"/><Relationship Id="rId1707" Type="http://schemas.openxmlformats.org/officeDocument/2006/relationships/customXml" Target="../ink/ink4562.xml"/><Relationship Id="rId190" Type="http://schemas.openxmlformats.org/officeDocument/2006/relationships/customXml" Target="../ink/ink3045.xml"/><Relationship Id="rId288" Type="http://schemas.openxmlformats.org/officeDocument/2006/relationships/customXml" Target="../ink/ink3143.xml"/><Relationship Id="rId495" Type="http://schemas.openxmlformats.org/officeDocument/2006/relationships/customXml" Target="../ink/ink3350.xml"/><Relationship Id="rId148" Type="http://schemas.openxmlformats.org/officeDocument/2006/relationships/customXml" Target="../ink/ink3003.xml"/><Relationship Id="rId355" Type="http://schemas.openxmlformats.org/officeDocument/2006/relationships/customXml" Target="../ink/ink3210.xml"/><Relationship Id="rId562" Type="http://schemas.openxmlformats.org/officeDocument/2006/relationships/customXml" Target="../ink/ink3417.xml"/><Relationship Id="rId1192" Type="http://schemas.openxmlformats.org/officeDocument/2006/relationships/customXml" Target="../ink/ink4047.xml"/><Relationship Id="rId215" Type="http://schemas.openxmlformats.org/officeDocument/2006/relationships/customXml" Target="../ink/ink3070.xml"/><Relationship Id="rId422" Type="http://schemas.openxmlformats.org/officeDocument/2006/relationships/customXml" Target="../ink/ink3277.xml"/><Relationship Id="rId867" Type="http://schemas.openxmlformats.org/officeDocument/2006/relationships/customXml" Target="../ink/ink3722.xml"/><Relationship Id="rId1052" Type="http://schemas.openxmlformats.org/officeDocument/2006/relationships/customXml" Target="../ink/ink3907.xml"/><Relationship Id="rId1497" Type="http://schemas.openxmlformats.org/officeDocument/2006/relationships/customXml" Target="../ink/ink4352.xml"/><Relationship Id="rId727" Type="http://schemas.openxmlformats.org/officeDocument/2006/relationships/customXml" Target="../ink/ink3582.xml"/><Relationship Id="rId934" Type="http://schemas.openxmlformats.org/officeDocument/2006/relationships/customXml" Target="../ink/ink3789.xml"/><Relationship Id="rId1357" Type="http://schemas.openxmlformats.org/officeDocument/2006/relationships/customXml" Target="../ink/ink4212.xml"/><Relationship Id="rId1564" Type="http://schemas.openxmlformats.org/officeDocument/2006/relationships/customXml" Target="../ink/ink4419.xml"/><Relationship Id="rId1771" Type="http://schemas.openxmlformats.org/officeDocument/2006/relationships/customXml" Target="../ink/ink4626.xml"/><Relationship Id="rId63" Type="http://schemas.openxmlformats.org/officeDocument/2006/relationships/image" Target="../media/image494.png"/><Relationship Id="rId1217" Type="http://schemas.openxmlformats.org/officeDocument/2006/relationships/customXml" Target="../ink/ink4072.xml"/><Relationship Id="rId1424" Type="http://schemas.openxmlformats.org/officeDocument/2006/relationships/customXml" Target="../ink/ink4279.xml"/><Relationship Id="rId1631" Type="http://schemas.openxmlformats.org/officeDocument/2006/relationships/customXml" Target="../ink/ink4486.xml"/><Relationship Id="rId1729" Type="http://schemas.openxmlformats.org/officeDocument/2006/relationships/customXml" Target="../ink/ink4584.xml"/><Relationship Id="rId377" Type="http://schemas.openxmlformats.org/officeDocument/2006/relationships/customXml" Target="../ink/ink3232.xml"/><Relationship Id="rId584" Type="http://schemas.openxmlformats.org/officeDocument/2006/relationships/customXml" Target="../ink/ink3439.xml"/><Relationship Id="rId5" Type="http://schemas.openxmlformats.org/officeDocument/2006/relationships/image" Target="../media/image465.png"/><Relationship Id="rId237" Type="http://schemas.openxmlformats.org/officeDocument/2006/relationships/customXml" Target="../ink/ink3092.xml"/><Relationship Id="rId791" Type="http://schemas.openxmlformats.org/officeDocument/2006/relationships/customXml" Target="../ink/ink3646.xml"/><Relationship Id="rId889" Type="http://schemas.openxmlformats.org/officeDocument/2006/relationships/customXml" Target="../ink/ink3744.xml"/><Relationship Id="rId1074" Type="http://schemas.openxmlformats.org/officeDocument/2006/relationships/customXml" Target="../ink/ink3929.xml"/><Relationship Id="rId444" Type="http://schemas.openxmlformats.org/officeDocument/2006/relationships/customXml" Target="../ink/ink3299.xml"/><Relationship Id="rId651" Type="http://schemas.openxmlformats.org/officeDocument/2006/relationships/customXml" Target="../ink/ink3506.xml"/><Relationship Id="rId749" Type="http://schemas.openxmlformats.org/officeDocument/2006/relationships/customXml" Target="../ink/ink3604.xml"/><Relationship Id="rId1281" Type="http://schemas.openxmlformats.org/officeDocument/2006/relationships/customXml" Target="../ink/ink4136.xml"/><Relationship Id="rId1379" Type="http://schemas.openxmlformats.org/officeDocument/2006/relationships/customXml" Target="../ink/ink4234.xml"/><Relationship Id="rId1586" Type="http://schemas.openxmlformats.org/officeDocument/2006/relationships/customXml" Target="../ink/ink4441.xml"/><Relationship Id="rId304" Type="http://schemas.openxmlformats.org/officeDocument/2006/relationships/customXml" Target="../ink/ink3159.xml"/><Relationship Id="rId511" Type="http://schemas.openxmlformats.org/officeDocument/2006/relationships/customXml" Target="../ink/ink3366.xml"/><Relationship Id="rId609" Type="http://schemas.openxmlformats.org/officeDocument/2006/relationships/customXml" Target="../ink/ink3464.xml"/><Relationship Id="rId956" Type="http://schemas.openxmlformats.org/officeDocument/2006/relationships/customXml" Target="../ink/ink3811.xml"/><Relationship Id="rId1141" Type="http://schemas.openxmlformats.org/officeDocument/2006/relationships/customXml" Target="../ink/ink3996.xml"/><Relationship Id="rId1239" Type="http://schemas.openxmlformats.org/officeDocument/2006/relationships/customXml" Target="../ink/ink4094.xml"/><Relationship Id="rId1793" Type="http://schemas.openxmlformats.org/officeDocument/2006/relationships/customXml" Target="../ink/ink4648.xml"/><Relationship Id="rId85" Type="http://schemas.openxmlformats.org/officeDocument/2006/relationships/image" Target="../media/image505.png"/><Relationship Id="rId816" Type="http://schemas.openxmlformats.org/officeDocument/2006/relationships/customXml" Target="../ink/ink3671.xml"/><Relationship Id="rId1001" Type="http://schemas.openxmlformats.org/officeDocument/2006/relationships/customXml" Target="../ink/ink3856.xml"/><Relationship Id="rId1446" Type="http://schemas.openxmlformats.org/officeDocument/2006/relationships/customXml" Target="../ink/ink4301.xml"/><Relationship Id="rId1653" Type="http://schemas.openxmlformats.org/officeDocument/2006/relationships/customXml" Target="../ink/ink4508.xml"/><Relationship Id="rId1306" Type="http://schemas.openxmlformats.org/officeDocument/2006/relationships/customXml" Target="../ink/ink4161.xml"/><Relationship Id="rId1513" Type="http://schemas.openxmlformats.org/officeDocument/2006/relationships/customXml" Target="../ink/ink4368.xml"/><Relationship Id="rId1720" Type="http://schemas.openxmlformats.org/officeDocument/2006/relationships/customXml" Target="../ink/ink4575.xml"/><Relationship Id="rId12" Type="http://schemas.openxmlformats.org/officeDocument/2006/relationships/customXml" Target="../ink/ink2907.xml"/><Relationship Id="rId1818" Type="http://schemas.openxmlformats.org/officeDocument/2006/relationships/customXml" Target="../ink/ink4673.xml"/><Relationship Id="rId161" Type="http://schemas.openxmlformats.org/officeDocument/2006/relationships/customXml" Target="../ink/ink3016.xml"/><Relationship Id="rId399" Type="http://schemas.openxmlformats.org/officeDocument/2006/relationships/customXml" Target="../ink/ink3254.xml"/><Relationship Id="rId259" Type="http://schemas.openxmlformats.org/officeDocument/2006/relationships/customXml" Target="../ink/ink3114.xml"/><Relationship Id="rId466" Type="http://schemas.openxmlformats.org/officeDocument/2006/relationships/customXml" Target="../ink/ink3321.xml"/><Relationship Id="rId673" Type="http://schemas.openxmlformats.org/officeDocument/2006/relationships/customXml" Target="../ink/ink3528.xml"/><Relationship Id="rId880" Type="http://schemas.openxmlformats.org/officeDocument/2006/relationships/customXml" Target="../ink/ink3735.xml"/><Relationship Id="rId1096" Type="http://schemas.openxmlformats.org/officeDocument/2006/relationships/customXml" Target="../ink/ink3951.xml"/><Relationship Id="rId119" Type="http://schemas.openxmlformats.org/officeDocument/2006/relationships/customXml" Target="../ink/ink2974.xml"/><Relationship Id="rId326" Type="http://schemas.openxmlformats.org/officeDocument/2006/relationships/customXml" Target="../ink/ink3181.xml"/><Relationship Id="rId533" Type="http://schemas.openxmlformats.org/officeDocument/2006/relationships/customXml" Target="../ink/ink3388.xml"/><Relationship Id="rId978" Type="http://schemas.openxmlformats.org/officeDocument/2006/relationships/customXml" Target="../ink/ink3833.xml"/><Relationship Id="rId1163" Type="http://schemas.openxmlformats.org/officeDocument/2006/relationships/customXml" Target="../ink/ink4018.xml"/><Relationship Id="rId1370" Type="http://schemas.openxmlformats.org/officeDocument/2006/relationships/customXml" Target="../ink/ink4225.xml"/><Relationship Id="rId740" Type="http://schemas.openxmlformats.org/officeDocument/2006/relationships/customXml" Target="../ink/ink3595.xml"/><Relationship Id="rId838" Type="http://schemas.openxmlformats.org/officeDocument/2006/relationships/customXml" Target="../ink/ink3693.xml"/><Relationship Id="rId1023" Type="http://schemas.openxmlformats.org/officeDocument/2006/relationships/customXml" Target="../ink/ink3878.xml"/><Relationship Id="rId1468" Type="http://schemas.openxmlformats.org/officeDocument/2006/relationships/customXml" Target="../ink/ink4323.xml"/><Relationship Id="rId1675" Type="http://schemas.openxmlformats.org/officeDocument/2006/relationships/customXml" Target="../ink/ink4530.xml"/><Relationship Id="rId600" Type="http://schemas.openxmlformats.org/officeDocument/2006/relationships/customXml" Target="../ink/ink3455.xml"/><Relationship Id="rId1230" Type="http://schemas.openxmlformats.org/officeDocument/2006/relationships/customXml" Target="../ink/ink4085.xml"/><Relationship Id="rId1328" Type="http://schemas.openxmlformats.org/officeDocument/2006/relationships/customXml" Target="../ink/ink4183.xml"/><Relationship Id="rId1535" Type="http://schemas.openxmlformats.org/officeDocument/2006/relationships/customXml" Target="../ink/ink4390.xml"/><Relationship Id="rId905" Type="http://schemas.openxmlformats.org/officeDocument/2006/relationships/customXml" Target="../ink/ink3760.xml"/><Relationship Id="rId1742" Type="http://schemas.openxmlformats.org/officeDocument/2006/relationships/customXml" Target="../ink/ink4597.xml"/><Relationship Id="rId34" Type="http://schemas.openxmlformats.org/officeDocument/2006/relationships/customXml" Target="../ink/ink2918.xml"/><Relationship Id="rId1602" Type="http://schemas.openxmlformats.org/officeDocument/2006/relationships/customXml" Target="../ink/ink4457.xml"/><Relationship Id="rId183" Type="http://schemas.openxmlformats.org/officeDocument/2006/relationships/customXml" Target="../ink/ink3038.xml"/><Relationship Id="rId390" Type="http://schemas.openxmlformats.org/officeDocument/2006/relationships/customXml" Target="../ink/ink3245.xml"/><Relationship Id="rId250" Type="http://schemas.openxmlformats.org/officeDocument/2006/relationships/customXml" Target="../ink/ink3105.xml"/><Relationship Id="rId488" Type="http://schemas.openxmlformats.org/officeDocument/2006/relationships/customXml" Target="../ink/ink3343.xml"/><Relationship Id="rId695" Type="http://schemas.openxmlformats.org/officeDocument/2006/relationships/customXml" Target="../ink/ink3550.xml"/><Relationship Id="rId110" Type="http://schemas.openxmlformats.org/officeDocument/2006/relationships/customXml" Target="../ink/ink2965.xml"/><Relationship Id="rId348" Type="http://schemas.openxmlformats.org/officeDocument/2006/relationships/customXml" Target="../ink/ink3203.xml"/><Relationship Id="rId555" Type="http://schemas.openxmlformats.org/officeDocument/2006/relationships/customXml" Target="../ink/ink3410.xml"/><Relationship Id="rId762" Type="http://schemas.openxmlformats.org/officeDocument/2006/relationships/customXml" Target="../ink/ink3617.xml"/><Relationship Id="rId1185" Type="http://schemas.openxmlformats.org/officeDocument/2006/relationships/customXml" Target="../ink/ink4040.xml"/><Relationship Id="rId1392" Type="http://schemas.openxmlformats.org/officeDocument/2006/relationships/customXml" Target="../ink/ink4247.xml"/><Relationship Id="rId208" Type="http://schemas.openxmlformats.org/officeDocument/2006/relationships/customXml" Target="../ink/ink3063.xml"/><Relationship Id="rId415" Type="http://schemas.openxmlformats.org/officeDocument/2006/relationships/customXml" Target="../ink/ink3270.xml"/><Relationship Id="rId622" Type="http://schemas.openxmlformats.org/officeDocument/2006/relationships/customXml" Target="../ink/ink3477.xml"/><Relationship Id="rId1045" Type="http://schemas.openxmlformats.org/officeDocument/2006/relationships/customXml" Target="../ink/ink3900.xml"/><Relationship Id="rId1252" Type="http://schemas.openxmlformats.org/officeDocument/2006/relationships/customXml" Target="../ink/ink4107.xml"/><Relationship Id="rId1697" Type="http://schemas.openxmlformats.org/officeDocument/2006/relationships/customXml" Target="../ink/ink4552.xml"/><Relationship Id="rId927" Type="http://schemas.openxmlformats.org/officeDocument/2006/relationships/customXml" Target="../ink/ink3782.xml"/><Relationship Id="rId1112" Type="http://schemas.openxmlformats.org/officeDocument/2006/relationships/customXml" Target="../ink/ink3967.xml"/><Relationship Id="rId1557" Type="http://schemas.openxmlformats.org/officeDocument/2006/relationships/customXml" Target="../ink/ink4412.xml"/><Relationship Id="rId1764" Type="http://schemas.openxmlformats.org/officeDocument/2006/relationships/customXml" Target="../ink/ink4619.xml"/><Relationship Id="rId56" Type="http://schemas.openxmlformats.org/officeDocument/2006/relationships/customXml" Target="../ink/ink2929.xml"/><Relationship Id="rId1417" Type="http://schemas.openxmlformats.org/officeDocument/2006/relationships/customXml" Target="../ink/ink4272.xml"/><Relationship Id="rId1624" Type="http://schemas.openxmlformats.org/officeDocument/2006/relationships/customXml" Target="../ink/ink4479.xml"/><Relationship Id="rId1831" Type="http://schemas.openxmlformats.org/officeDocument/2006/relationships/customXml" Target="../ink/ink4686.xml"/><Relationship Id="rId272" Type="http://schemas.openxmlformats.org/officeDocument/2006/relationships/customXml" Target="../ink/ink3127.xml"/><Relationship Id="rId577" Type="http://schemas.openxmlformats.org/officeDocument/2006/relationships/customXml" Target="../ink/ink3432.xml"/><Relationship Id="rId132" Type="http://schemas.openxmlformats.org/officeDocument/2006/relationships/customXml" Target="../ink/ink2987.xml"/><Relationship Id="rId784" Type="http://schemas.openxmlformats.org/officeDocument/2006/relationships/customXml" Target="../ink/ink3639.xml"/><Relationship Id="rId991" Type="http://schemas.openxmlformats.org/officeDocument/2006/relationships/customXml" Target="../ink/ink3846.xml"/><Relationship Id="rId1067" Type="http://schemas.openxmlformats.org/officeDocument/2006/relationships/customXml" Target="../ink/ink3922.xml"/><Relationship Id="rId437" Type="http://schemas.openxmlformats.org/officeDocument/2006/relationships/customXml" Target="../ink/ink3292.xml"/><Relationship Id="rId644" Type="http://schemas.openxmlformats.org/officeDocument/2006/relationships/customXml" Target="../ink/ink3499.xml"/><Relationship Id="rId851" Type="http://schemas.openxmlformats.org/officeDocument/2006/relationships/customXml" Target="../ink/ink3706.xml"/><Relationship Id="rId1274" Type="http://schemas.openxmlformats.org/officeDocument/2006/relationships/customXml" Target="../ink/ink4129.xml"/><Relationship Id="rId1481" Type="http://schemas.openxmlformats.org/officeDocument/2006/relationships/customXml" Target="../ink/ink4336.xml"/><Relationship Id="rId1579" Type="http://schemas.openxmlformats.org/officeDocument/2006/relationships/customXml" Target="../ink/ink4434.xml"/><Relationship Id="rId504" Type="http://schemas.openxmlformats.org/officeDocument/2006/relationships/customXml" Target="../ink/ink3359.xml"/><Relationship Id="rId711" Type="http://schemas.openxmlformats.org/officeDocument/2006/relationships/customXml" Target="../ink/ink3566.xml"/><Relationship Id="rId949" Type="http://schemas.openxmlformats.org/officeDocument/2006/relationships/customXml" Target="../ink/ink3804.xml"/><Relationship Id="rId1134" Type="http://schemas.openxmlformats.org/officeDocument/2006/relationships/customXml" Target="../ink/ink3989.xml"/><Relationship Id="rId1341" Type="http://schemas.openxmlformats.org/officeDocument/2006/relationships/customXml" Target="../ink/ink4196.xml"/><Relationship Id="rId1786" Type="http://schemas.openxmlformats.org/officeDocument/2006/relationships/customXml" Target="../ink/ink4641.xml"/><Relationship Id="rId78" Type="http://schemas.openxmlformats.org/officeDocument/2006/relationships/customXml" Target="../ink/ink2940.xml"/><Relationship Id="rId809" Type="http://schemas.openxmlformats.org/officeDocument/2006/relationships/customXml" Target="../ink/ink3664.xml"/><Relationship Id="rId1201" Type="http://schemas.openxmlformats.org/officeDocument/2006/relationships/customXml" Target="../ink/ink4056.xml"/><Relationship Id="rId1439" Type="http://schemas.openxmlformats.org/officeDocument/2006/relationships/customXml" Target="../ink/ink4294.xml"/><Relationship Id="rId1646" Type="http://schemas.openxmlformats.org/officeDocument/2006/relationships/customXml" Target="../ink/ink4501.xml"/><Relationship Id="rId1506" Type="http://schemas.openxmlformats.org/officeDocument/2006/relationships/customXml" Target="../ink/ink4361.xml"/><Relationship Id="rId1713" Type="http://schemas.openxmlformats.org/officeDocument/2006/relationships/customXml" Target="../ink/ink4568.xml"/><Relationship Id="rId294" Type="http://schemas.openxmlformats.org/officeDocument/2006/relationships/customXml" Target="../ink/ink3149.xml"/><Relationship Id="rId154" Type="http://schemas.openxmlformats.org/officeDocument/2006/relationships/customXml" Target="../ink/ink3009.xml"/><Relationship Id="rId361" Type="http://schemas.openxmlformats.org/officeDocument/2006/relationships/customXml" Target="../ink/ink3216.xml"/><Relationship Id="rId599" Type="http://schemas.openxmlformats.org/officeDocument/2006/relationships/customXml" Target="../ink/ink3454.xml"/><Relationship Id="rId459" Type="http://schemas.openxmlformats.org/officeDocument/2006/relationships/customXml" Target="../ink/ink3314.xml"/><Relationship Id="rId666" Type="http://schemas.openxmlformats.org/officeDocument/2006/relationships/customXml" Target="../ink/ink3521.xml"/><Relationship Id="rId873" Type="http://schemas.openxmlformats.org/officeDocument/2006/relationships/customXml" Target="../ink/ink3728.xml"/><Relationship Id="rId1089" Type="http://schemas.openxmlformats.org/officeDocument/2006/relationships/customXml" Target="../ink/ink3944.xml"/><Relationship Id="rId1296" Type="http://schemas.openxmlformats.org/officeDocument/2006/relationships/customXml" Target="../ink/ink4151.xml"/><Relationship Id="rId221" Type="http://schemas.openxmlformats.org/officeDocument/2006/relationships/customXml" Target="../ink/ink3076.xml"/><Relationship Id="rId319" Type="http://schemas.openxmlformats.org/officeDocument/2006/relationships/customXml" Target="../ink/ink3174.xml"/><Relationship Id="rId526" Type="http://schemas.openxmlformats.org/officeDocument/2006/relationships/customXml" Target="../ink/ink3381.xml"/><Relationship Id="rId1156" Type="http://schemas.openxmlformats.org/officeDocument/2006/relationships/customXml" Target="../ink/ink4011.xml"/><Relationship Id="rId1363" Type="http://schemas.openxmlformats.org/officeDocument/2006/relationships/customXml" Target="../ink/ink4218.xml"/><Relationship Id="rId733" Type="http://schemas.openxmlformats.org/officeDocument/2006/relationships/customXml" Target="../ink/ink3588.xml"/><Relationship Id="rId940" Type="http://schemas.openxmlformats.org/officeDocument/2006/relationships/customXml" Target="../ink/ink3795.xml"/><Relationship Id="rId1016" Type="http://schemas.openxmlformats.org/officeDocument/2006/relationships/customXml" Target="../ink/ink3871.xml"/><Relationship Id="rId1570" Type="http://schemas.openxmlformats.org/officeDocument/2006/relationships/customXml" Target="../ink/ink4425.xml"/><Relationship Id="rId1668" Type="http://schemas.openxmlformats.org/officeDocument/2006/relationships/customXml" Target="../ink/ink4523.xml"/><Relationship Id="rId800" Type="http://schemas.openxmlformats.org/officeDocument/2006/relationships/customXml" Target="../ink/ink3655.xml"/><Relationship Id="rId1223" Type="http://schemas.openxmlformats.org/officeDocument/2006/relationships/customXml" Target="../ink/ink4078.xml"/><Relationship Id="rId1430" Type="http://schemas.openxmlformats.org/officeDocument/2006/relationships/customXml" Target="../ink/ink4285.xml"/><Relationship Id="rId1528" Type="http://schemas.openxmlformats.org/officeDocument/2006/relationships/customXml" Target="../ink/ink4383.xml"/><Relationship Id="rId1735" Type="http://schemas.openxmlformats.org/officeDocument/2006/relationships/customXml" Target="../ink/ink4590.xml"/><Relationship Id="rId27" Type="http://schemas.openxmlformats.org/officeDocument/2006/relationships/image" Target="../media/image476.png"/><Relationship Id="rId1802" Type="http://schemas.openxmlformats.org/officeDocument/2006/relationships/customXml" Target="../ink/ink4657.xml"/><Relationship Id="rId176" Type="http://schemas.openxmlformats.org/officeDocument/2006/relationships/customXml" Target="../ink/ink3031.xml"/><Relationship Id="rId383" Type="http://schemas.openxmlformats.org/officeDocument/2006/relationships/customXml" Target="../ink/ink3238.xml"/><Relationship Id="rId590" Type="http://schemas.openxmlformats.org/officeDocument/2006/relationships/customXml" Target="../ink/ink3445.xml"/><Relationship Id="rId243" Type="http://schemas.openxmlformats.org/officeDocument/2006/relationships/customXml" Target="../ink/ink3098.xml"/><Relationship Id="rId450" Type="http://schemas.openxmlformats.org/officeDocument/2006/relationships/customXml" Target="../ink/ink3305.xml"/><Relationship Id="rId688" Type="http://schemas.openxmlformats.org/officeDocument/2006/relationships/customXml" Target="../ink/ink3543.xml"/><Relationship Id="rId895" Type="http://schemas.openxmlformats.org/officeDocument/2006/relationships/customXml" Target="../ink/ink3750.xml"/><Relationship Id="rId1080" Type="http://schemas.openxmlformats.org/officeDocument/2006/relationships/customXml" Target="../ink/ink3935.xml"/><Relationship Id="rId103" Type="http://schemas.openxmlformats.org/officeDocument/2006/relationships/customXml" Target="../ink/ink2958.xml"/><Relationship Id="rId310" Type="http://schemas.openxmlformats.org/officeDocument/2006/relationships/customXml" Target="../ink/ink3165.xml"/><Relationship Id="rId548" Type="http://schemas.openxmlformats.org/officeDocument/2006/relationships/customXml" Target="../ink/ink3403.xml"/><Relationship Id="rId755" Type="http://schemas.openxmlformats.org/officeDocument/2006/relationships/customXml" Target="../ink/ink3610.xml"/><Relationship Id="rId962" Type="http://schemas.openxmlformats.org/officeDocument/2006/relationships/customXml" Target="../ink/ink3817.xml"/><Relationship Id="rId1178" Type="http://schemas.openxmlformats.org/officeDocument/2006/relationships/customXml" Target="../ink/ink4033.xml"/><Relationship Id="rId1385" Type="http://schemas.openxmlformats.org/officeDocument/2006/relationships/customXml" Target="../ink/ink4240.xml"/><Relationship Id="rId1592" Type="http://schemas.openxmlformats.org/officeDocument/2006/relationships/customXml" Target="../ink/ink4447.xml"/><Relationship Id="rId91" Type="http://schemas.openxmlformats.org/officeDocument/2006/relationships/image" Target="../media/image508.png"/><Relationship Id="rId408" Type="http://schemas.openxmlformats.org/officeDocument/2006/relationships/customXml" Target="../ink/ink3263.xml"/><Relationship Id="rId615" Type="http://schemas.openxmlformats.org/officeDocument/2006/relationships/customXml" Target="../ink/ink3470.xml"/><Relationship Id="rId822" Type="http://schemas.openxmlformats.org/officeDocument/2006/relationships/customXml" Target="../ink/ink3677.xml"/><Relationship Id="rId1038" Type="http://schemas.openxmlformats.org/officeDocument/2006/relationships/customXml" Target="../ink/ink3893.xml"/><Relationship Id="rId1245" Type="http://schemas.openxmlformats.org/officeDocument/2006/relationships/customXml" Target="../ink/ink4100.xml"/><Relationship Id="rId1452" Type="http://schemas.openxmlformats.org/officeDocument/2006/relationships/customXml" Target="../ink/ink4307.xml"/><Relationship Id="rId1105" Type="http://schemas.openxmlformats.org/officeDocument/2006/relationships/customXml" Target="../ink/ink3960.xml"/><Relationship Id="rId1312" Type="http://schemas.openxmlformats.org/officeDocument/2006/relationships/customXml" Target="../ink/ink4167.xml"/><Relationship Id="rId1757" Type="http://schemas.openxmlformats.org/officeDocument/2006/relationships/customXml" Target="../ink/ink4612.xml"/><Relationship Id="rId49" Type="http://schemas.openxmlformats.org/officeDocument/2006/relationships/image" Target="../media/image487.png"/><Relationship Id="rId1617" Type="http://schemas.openxmlformats.org/officeDocument/2006/relationships/customXml" Target="../ink/ink4472.xml"/><Relationship Id="rId1824" Type="http://schemas.openxmlformats.org/officeDocument/2006/relationships/customXml" Target="../ink/ink4679.xml"/><Relationship Id="rId198" Type="http://schemas.openxmlformats.org/officeDocument/2006/relationships/customXml" Target="../ink/ink3053.xml"/><Relationship Id="rId265" Type="http://schemas.openxmlformats.org/officeDocument/2006/relationships/customXml" Target="../ink/ink3120.xml"/><Relationship Id="rId472" Type="http://schemas.openxmlformats.org/officeDocument/2006/relationships/customXml" Target="../ink/ink3327.xml"/><Relationship Id="rId125" Type="http://schemas.openxmlformats.org/officeDocument/2006/relationships/customXml" Target="../ink/ink2980.xml"/><Relationship Id="rId332" Type="http://schemas.openxmlformats.org/officeDocument/2006/relationships/customXml" Target="../ink/ink3187.xml"/><Relationship Id="rId777" Type="http://schemas.openxmlformats.org/officeDocument/2006/relationships/customXml" Target="../ink/ink3632.xml"/><Relationship Id="rId984" Type="http://schemas.openxmlformats.org/officeDocument/2006/relationships/customXml" Target="../ink/ink3839.xml"/><Relationship Id="rId637" Type="http://schemas.openxmlformats.org/officeDocument/2006/relationships/customXml" Target="../ink/ink3492.xml"/><Relationship Id="rId844" Type="http://schemas.openxmlformats.org/officeDocument/2006/relationships/customXml" Target="../ink/ink3699.xml"/><Relationship Id="rId1267" Type="http://schemas.openxmlformats.org/officeDocument/2006/relationships/customXml" Target="../ink/ink4122.xml"/><Relationship Id="rId1474" Type="http://schemas.openxmlformats.org/officeDocument/2006/relationships/customXml" Target="../ink/ink4329.xml"/><Relationship Id="rId1681" Type="http://schemas.openxmlformats.org/officeDocument/2006/relationships/customXml" Target="../ink/ink4536.xml"/><Relationship Id="rId704" Type="http://schemas.openxmlformats.org/officeDocument/2006/relationships/customXml" Target="../ink/ink3559.xml"/><Relationship Id="rId911" Type="http://schemas.openxmlformats.org/officeDocument/2006/relationships/customXml" Target="../ink/ink3766.xml"/><Relationship Id="rId1127" Type="http://schemas.openxmlformats.org/officeDocument/2006/relationships/customXml" Target="../ink/ink3982.xml"/><Relationship Id="rId1334" Type="http://schemas.openxmlformats.org/officeDocument/2006/relationships/customXml" Target="../ink/ink4189.xml"/><Relationship Id="rId1541" Type="http://schemas.openxmlformats.org/officeDocument/2006/relationships/customXml" Target="../ink/ink4396.xml"/><Relationship Id="rId1779" Type="http://schemas.openxmlformats.org/officeDocument/2006/relationships/customXml" Target="../ink/ink4634.xml"/><Relationship Id="rId40" Type="http://schemas.openxmlformats.org/officeDocument/2006/relationships/customXml" Target="../ink/ink2921.xml"/><Relationship Id="rId1401" Type="http://schemas.openxmlformats.org/officeDocument/2006/relationships/customXml" Target="../ink/ink4256.xml"/><Relationship Id="rId1639" Type="http://schemas.openxmlformats.org/officeDocument/2006/relationships/customXml" Target="../ink/ink4494.xml"/><Relationship Id="rId1846" Type="http://schemas.openxmlformats.org/officeDocument/2006/relationships/customXml" Target="../ink/ink4701.xml"/><Relationship Id="rId1706" Type="http://schemas.openxmlformats.org/officeDocument/2006/relationships/customXml" Target="../ink/ink4561.xml"/><Relationship Id="rId287" Type="http://schemas.openxmlformats.org/officeDocument/2006/relationships/customXml" Target="../ink/ink3142.xml"/><Relationship Id="rId494" Type="http://schemas.openxmlformats.org/officeDocument/2006/relationships/customXml" Target="../ink/ink3349.xml"/><Relationship Id="rId147" Type="http://schemas.openxmlformats.org/officeDocument/2006/relationships/customXml" Target="../ink/ink3002.xml"/><Relationship Id="rId354" Type="http://schemas.openxmlformats.org/officeDocument/2006/relationships/customXml" Target="../ink/ink3209.xml"/><Relationship Id="rId799" Type="http://schemas.openxmlformats.org/officeDocument/2006/relationships/customXml" Target="../ink/ink3654.xml"/><Relationship Id="rId1191" Type="http://schemas.openxmlformats.org/officeDocument/2006/relationships/customXml" Target="../ink/ink4046.xml"/><Relationship Id="rId561" Type="http://schemas.openxmlformats.org/officeDocument/2006/relationships/customXml" Target="../ink/ink3416.xml"/><Relationship Id="rId659" Type="http://schemas.openxmlformats.org/officeDocument/2006/relationships/customXml" Target="../ink/ink3514.xml"/><Relationship Id="rId866" Type="http://schemas.openxmlformats.org/officeDocument/2006/relationships/customXml" Target="../ink/ink3721.xml"/><Relationship Id="rId1289" Type="http://schemas.openxmlformats.org/officeDocument/2006/relationships/customXml" Target="../ink/ink4144.xml"/><Relationship Id="rId1496" Type="http://schemas.openxmlformats.org/officeDocument/2006/relationships/customXml" Target="../ink/ink4351.xml"/><Relationship Id="rId214" Type="http://schemas.openxmlformats.org/officeDocument/2006/relationships/customXml" Target="../ink/ink3069.xml"/><Relationship Id="rId421" Type="http://schemas.openxmlformats.org/officeDocument/2006/relationships/customXml" Target="../ink/ink3276.xml"/><Relationship Id="rId519" Type="http://schemas.openxmlformats.org/officeDocument/2006/relationships/customXml" Target="../ink/ink3374.xml"/><Relationship Id="rId1051" Type="http://schemas.openxmlformats.org/officeDocument/2006/relationships/customXml" Target="../ink/ink3906.xml"/><Relationship Id="rId1149" Type="http://schemas.openxmlformats.org/officeDocument/2006/relationships/customXml" Target="../ink/ink4004.xml"/><Relationship Id="rId1356" Type="http://schemas.openxmlformats.org/officeDocument/2006/relationships/customXml" Target="../ink/ink4211.xml"/><Relationship Id="rId726" Type="http://schemas.openxmlformats.org/officeDocument/2006/relationships/customXml" Target="../ink/ink3581.xml"/><Relationship Id="rId933" Type="http://schemas.openxmlformats.org/officeDocument/2006/relationships/customXml" Target="../ink/ink3788.xml"/><Relationship Id="rId1009" Type="http://schemas.openxmlformats.org/officeDocument/2006/relationships/customXml" Target="../ink/ink3864.xml"/><Relationship Id="rId1563" Type="http://schemas.openxmlformats.org/officeDocument/2006/relationships/customXml" Target="../ink/ink4418.xml"/><Relationship Id="rId1770" Type="http://schemas.openxmlformats.org/officeDocument/2006/relationships/customXml" Target="../ink/ink4625.xml"/><Relationship Id="rId62" Type="http://schemas.openxmlformats.org/officeDocument/2006/relationships/customXml" Target="../ink/ink2932.xml"/><Relationship Id="rId1216" Type="http://schemas.openxmlformats.org/officeDocument/2006/relationships/customXml" Target="../ink/ink4071.xml"/><Relationship Id="rId1423" Type="http://schemas.openxmlformats.org/officeDocument/2006/relationships/customXml" Target="../ink/ink4278.xml"/><Relationship Id="rId1630" Type="http://schemas.openxmlformats.org/officeDocument/2006/relationships/customXml" Target="../ink/ink4485.xml"/><Relationship Id="rId1728" Type="http://schemas.openxmlformats.org/officeDocument/2006/relationships/customXml" Target="../ink/ink4583.xml"/><Relationship Id="rId169" Type="http://schemas.openxmlformats.org/officeDocument/2006/relationships/customXml" Target="../ink/ink3024.xml"/><Relationship Id="rId376" Type="http://schemas.openxmlformats.org/officeDocument/2006/relationships/customXml" Target="../ink/ink3231.xml"/><Relationship Id="rId583" Type="http://schemas.openxmlformats.org/officeDocument/2006/relationships/customXml" Target="../ink/ink3438.xml"/><Relationship Id="rId790" Type="http://schemas.openxmlformats.org/officeDocument/2006/relationships/customXml" Target="../ink/ink3645.xml"/><Relationship Id="rId4" Type="http://schemas.openxmlformats.org/officeDocument/2006/relationships/customXml" Target="../ink/ink2903.xml"/><Relationship Id="rId236" Type="http://schemas.openxmlformats.org/officeDocument/2006/relationships/customXml" Target="../ink/ink3091.xml"/><Relationship Id="rId443" Type="http://schemas.openxmlformats.org/officeDocument/2006/relationships/customXml" Target="../ink/ink3298.xml"/><Relationship Id="rId650" Type="http://schemas.openxmlformats.org/officeDocument/2006/relationships/customXml" Target="../ink/ink3505.xml"/><Relationship Id="rId888" Type="http://schemas.openxmlformats.org/officeDocument/2006/relationships/customXml" Target="../ink/ink3743.xml"/><Relationship Id="rId1073" Type="http://schemas.openxmlformats.org/officeDocument/2006/relationships/customXml" Target="../ink/ink3928.xml"/><Relationship Id="rId1280" Type="http://schemas.openxmlformats.org/officeDocument/2006/relationships/customXml" Target="../ink/ink4135.xml"/><Relationship Id="rId303" Type="http://schemas.openxmlformats.org/officeDocument/2006/relationships/customXml" Target="../ink/ink3158.xml"/><Relationship Id="rId748" Type="http://schemas.openxmlformats.org/officeDocument/2006/relationships/customXml" Target="../ink/ink3603.xml"/><Relationship Id="rId955" Type="http://schemas.openxmlformats.org/officeDocument/2006/relationships/customXml" Target="../ink/ink3810.xml"/><Relationship Id="rId1140" Type="http://schemas.openxmlformats.org/officeDocument/2006/relationships/customXml" Target="../ink/ink3995.xml"/><Relationship Id="rId1378" Type="http://schemas.openxmlformats.org/officeDocument/2006/relationships/customXml" Target="../ink/ink4233.xml"/><Relationship Id="rId1585" Type="http://schemas.openxmlformats.org/officeDocument/2006/relationships/customXml" Target="../ink/ink4440.xml"/><Relationship Id="rId1792" Type="http://schemas.openxmlformats.org/officeDocument/2006/relationships/customXml" Target="../ink/ink4647.xml"/><Relationship Id="rId84" Type="http://schemas.openxmlformats.org/officeDocument/2006/relationships/customXml" Target="../ink/ink2943.xml"/><Relationship Id="rId510" Type="http://schemas.openxmlformats.org/officeDocument/2006/relationships/customXml" Target="../ink/ink3365.xml"/><Relationship Id="rId608" Type="http://schemas.openxmlformats.org/officeDocument/2006/relationships/customXml" Target="../ink/ink3463.xml"/><Relationship Id="rId815" Type="http://schemas.openxmlformats.org/officeDocument/2006/relationships/customXml" Target="../ink/ink3670.xml"/><Relationship Id="rId1238" Type="http://schemas.openxmlformats.org/officeDocument/2006/relationships/customXml" Target="../ink/ink4093.xml"/><Relationship Id="rId1445" Type="http://schemas.openxmlformats.org/officeDocument/2006/relationships/customXml" Target="../ink/ink4300.xml"/><Relationship Id="rId1652" Type="http://schemas.openxmlformats.org/officeDocument/2006/relationships/customXml" Target="../ink/ink4507.xml"/><Relationship Id="rId1000" Type="http://schemas.openxmlformats.org/officeDocument/2006/relationships/customXml" Target="../ink/ink3855.xml"/><Relationship Id="rId1305" Type="http://schemas.openxmlformats.org/officeDocument/2006/relationships/customXml" Target="../ink/ink4160.xml"/><Relationship Id="rId1512" Type="http://schemas.openxmlformats.org/officeDocument/2006/relationships/customXml" Target="../ink/ink4367.xml"/><Relationship Id="rId1817" Type="http://schemas.openxmlformats.org/officeDocument/2006/relationships/customXml" Target="../ink/ink4672.xml"/><Relationship Id="rId11" Type="http://schemas.openxmlformats.org/officeDocument/2006/relationships/image" Target="../media/image468.png"/><Relationship Id="rId398" Type="http://schemas.openxmlformats.org/officeDocument/2006/relationships/customXml" Target="../ink/ink3253.xml"/><Relationship Id="rId160" Type="http://schemas.openxmlformats.org/officeDocument/2006/relationships/customXml" Target="../ink/ink3015.xml"/><Relationship Id="rId258" Type="http://schemas.openxmlformats.org/officeDocument/2006/relationships/customXml" Target="../ink/ink3113.xml"/><Relationship Id="rId465" Type="http://schemas.openxmlformats.org/officeDocument/2006/relationships/customXml" Target="../ink/ink3320.xml"/><Relationship Id="rId672" Type="http://schemas.openxmlformats.org/officeDocument/2006/relationships/customXml" Target="../ink/ink3527.xml"/><Relationship Id="rId1095" Type="http://schemas.openxmlformats.org/officeDocument/2006/relationships/customXml" Target="../ink/ink3950.xml"/><Relationship Id="rId118" Type="http://schemas.openxmlformats.org/officeDocument/2006/relationships/customXml" Target="../ink/ink2973.xml"/><Relationship Id="rId325" Type="http://schemas.openxmlformats.org/officeDocument/2006/relationships/customXml" Target="../ink/ink3180.xml"/><Relationship Id="rId532" Type="http://schemas.openxmlformats.org/officeDocument/2006/relationships/customXml" Target="../ink/ink3387.xml"/><Relationship Id="rId977" Type="http://schemas.openxmlformats.org/officeDocument/2006/relationships/customXml" Target="../ink/ink3832.xml"/><Relationship Id="rId1162" Type="http://schemas.openxmlformats.org/officeDocument/2006/relationships/customXml" Target="../ink/ink4017.xml"/><Relationship Id="rId837" Type="http://schemas.openxmlformats.org/officeDocument/2006/relationships/customXml" Target="../ink/ink3692.xml"/><Relationship Id="rId1022" Type="http://schemas.openxmlformats.org/officeDocument/2006/relationships/customXml" Target="../ink/ink3877.xml"/><Relationship Id="rId1467" Type="http://schemas.openxmlformats.org/officeDocument/2006/relationships/customXml" Target="../ink/ink4322.xml"/><Relationship Id="rId1674" Type="http://schemas.openxmlformats.org/officeDocument/2006/relationships/customXml" Target="../ink/ink4529.xml"/><Relationship Id="rId904" Type="http://schemas.openxmlformats.org/officeDocument/2006/relationships/customXml" Target="../ink/ink3759.xml"/><Relationship Id="rId1327" Type="http://schemas.openxmlformats.org/officeDocument/2006/relationships/customXml" Target="../ink/ink4182.xml"/><Relationship Id="rId1534" Type="http://schemas.openxmlformats.org/officeDocument/2006/relationships/customXml" Target="../ink/ink4389.xml"/><Relationship Id="rId1741" Type="http://schemas.openxmlformats.org/officeDocument/2006/relationships/customXml" Target="../ink/ink4596.xml"/><Relationship Id="rId33" Type="http://schemas.openxmlformats.org/officeDocument/2006/relationships/image" Target="../media/image479.png"/><Relationship Id="rId1601" Type="http://schemas.openxmlformats.org/officeDocument/2006/relationships/customXml" Target="../ink/ink4456.xml"/><Relationship Id="rId1839" Type="http://schemas.openxmlformats.org/officeDocument/2006/relationships/customXml" Target="../ink/ink4694.xml"/><Relationship Id="rId182" Type="http://schemas.openxmlformats.org/officeDocument/2006/relationships/customXml" Target="../ink/ink3037.xml"/><Relationship Id="rId487" Type="http://schemas.openxmlformats.org/officeDocument/2006/relationships/customXml" Target="../ink/ink3342.xml"/><Relationship Id="rId694" Type="http://schemas.openxmlformats.org/officeDocument/2006/relationships/customXml" Target="../ink/ink3549.xml"/><Relationship Id="rId347" Type="http://schemas.openxmlformats.org/officeDocument/2006/relationships/customXml" Target="../ink/ink3202.xml"/><Relationship Id="rId999" Type="http://schemas.openxmlformats.org/officeDocument/2006/relationships/customXml" Target="../ink/ink3854.xml"/><Relationship Id="rId1184" Type="http://schemas.openxmlformats.org/officeDocument/2006/relationships/customXml" Target="../ink/ink4039.xml"/><Relationship Id="rId44" Type="http://schemas.openxmlformats.org/officeDocument/2006/relationships/customXml" Target="../ink/ink2923.xml"/><Relationship Id="rId554" Type="http://schemas.openxmlformats.org/officeDocument/2006/relationships/customXml" Target="../ink/ink3409.xml"/><Relationship Id="rId761" Type="http://schemas.openxmlformats.org/officeDocument/2006/relationships/customXml" Target="../ink/ink3616.xml"/><Relationship Id="rId859" Type="http://schemas.openxmlformats.org/officeDocument/2006/relationships/customXml" Target="../ink/ink3714.xml"/><Relationship Id="rId1391" Type="http://schemas.openxmlformats.org/officeDocument/2006/relationships/customXml" Target="../ink/ink4246.xml"/><Relationship Id="rId1489" Type="http://schemas.openxmlformats.org/officeDocument/2006/relationships/customXml" Target="../ink/ink4344.xml"/><Relationship Id="rId1612" Type="http://schemas.openxmlformats.org/officeDocument/2006/relationships/customXml" Target="../ink/ink4467.xml"/><Relationship Id="rId1696" Type="http://schemas.openxmlformats.org/officeDocument/2006/relationships/customXml" Target="../ink/ink4551.xml"/><Relationship Id="rId193" Type="http://schemas.openxmlformats.org/officeDocument/2006/relationships/customXml" Target="../ink/ink3048.xml"/><Relationship Id="rId207" Type="http://schemas.openxmlformats.org/officeDocument/2006/relationships/customXml" Target="../ink/ink3062.xml"/><Relationship Id="rId414" Type="http://schemas.openxmlformats.org/officeDocument/2006/relationships/customXml" Target="../ink/ink3269.xml"/><Relationship Id="rId498" Type="http://schemas.openxmlformats.org/officeDocument/2006/relationships/customXml" Target="../ink/ink3353.xml"/><Relationship Id="rId621" Type="http://schemas.openxmlformats.org/officeDocument/2006/relationships/customXml" Target="../ink/ink3476.xml"/><Relationship Id="rId1044" Type="http://schemas.openxmlformats.org/officeDocument/2006/relationships/customXml" Target="../ink/ink3899.xml"/><Relationship Id="rId1251" Type="http://schemas.openxmlformats.org/officeDocument/2006/relationships/customXml" Target="../ink/ink4106.xml"/><Relationship Id="rId1349" Type="http://schemas.openxmlformats.org/officeDocument/2006/relationships/customXml" Target="../ink/ink4204.xml"/><Relationship Id="rId260" Type="http://schemas.openxmlformats.org/officeDocument/2006/relationships/customXml" Target="../ink/ink3115.xml"/><Relationship Id="rId719" Type="http://schemas.openxmlformats.org/officeDocument/2006/relationships/customXml" Target="../ink/ink3574.xml"/><Relationship Id="rId926" Type="http://schemas.openxmlformats.org/officeDocument/2006/relationships/customXml" Target="../ink/ink3781.xml"/><Relationship Id="rId1111" Type="http://schemas.openxmlformats.org/officeDocument/2006/relationships/customXml" Target="../ink/ink3966.xml"/><Relationship Id="rId1556" Type="http://schemas.openxmlformats.org/officeDocument/2006/relationships/customXml" Target="../ink/ink4411.xml"/><Relationship Id="rId1763" Type="http://schemas.openxmlformats.org/officeDocument/2006/relationships/customXml" Target="../ink/ink4618.xml"/><Relationship Id="rId55" Type="http://schemas.openxmlformats.org/officeDocument/2006/relationships/image" Target="../media/image490.png"/><Relationship Id="rId120" Type="http://schemas.openxmlformats.org/officeDocument/2006/relationships/customXml" Target="../ink/ink2975.xml"/><Relationship Id="rId358" Type="http://schemas.openxmlformats.org/officeDocument/2006/relationships/customXml" Target="../ink/ink3213.xml"/><Relationship Id="rId565" Type="http://schemas.openxmlformats.org/officeDocument/2006/relationships/customXml" Target="../ink/ink3420.xml"/><Relationship Id="rId772" Type="http://schemas.openxmlformats.org/officeDocument/2006/relationships/customXml" Target="../ink/ink3627.xml"/><Relationship Id="rId1195" Type="http://schemas.openxmlformats.org/officeDocument/2006/relationships/customXml" Target="../ink/ink4050.xml"/><Relationship Id="rId1209" Type="http://schemas.openxmlformats.org/officeDocument/2006/relationships/customXml" Target="../ink/ink4064.xml"/><Relationship Id="rId1416" Type="http://schemas.openxmlformats.org/officeDocument/2006/relationships/customXml" Target="../ink/ink4271.xml"/><Relationship Id="rId1623" Type="http://schemas.openxmlformats.org/officeDocument/2006/relationships/customXml" Target="../ink/ink4478.xml"/><Relationship Id="rId1830" Type="http://schemas.openxmlformats.org/officeDocument/2006/relationships/customXml" Target="../ink/ink4685.xml"/><Relationship Id="rId218" Type="http://schemas.openxmlformats.org/officeDocument/2006/relationships/customXml" Target="../ink/ink3073.xml"/><Relationship Id="rId425" Type="http://schemas.openxmlformats.org/officeDocument/2006/relationships/customXml" Target="../ink/ink3280.xml"/><Relationship Id="rId632" Type="http://schemas.openxmlformats.org/officeDocument/2006/relationships/customXml" Target="../ink/ink3487.xml"/><Relationship Id="rId1055" Type="http://schemas.openxmlformats.org/officeDocument/2006/relationships/customXml" Target="../ink/ink3910.xml"/><Relationship Id="rId1262" Type="http://schemas.openxmlformats.org/officeDocument/2006/relationships/customXml" Target="../ink/ink4117.xml"/><Relationship Id="rId271" Type="http://schemas.openxmlformats.org/officeDocument/2006/relationships/customXml" Target="../ink/ink3126.xml"/><Relationship Id="rId937" Type="http://schemas.openxmlformats.org/officeDocument/2006/relationships/customXml" Target="../ink/ink3792.xml"/><Relationship Id="rId1122" Type="http://schemas.openxmlformats.org/officeDocument/2006/relationships/customXml" Target="../ink/ink3977.xml"/><Relationship Id="rId1567" Type="http://schemas.openxmlformats.org/officeDocument/2006/relationships/customXml" Target="../ink/ink4422.xml"/><Relationship Id="rId1774" Type="http://schemas.openxmlformats.org/officeDocument/2006/relationships/customXml" Target="../ink/ink4629.xml"/><Relationship Id="rId66" Type="http://schemas.openxmlformats.org/officeDocument/2006/relationships/customXml" Target="../ink/ink2934.xml"/><Relationship Id="rId131" Type="http://schemas.openxmlformats.org/officeDocument/2006/relationships/customXml" Target="../ink/ink2986.xml"/><Relationship Id="rId369" Type="http://schemas.openxmlformats.org/officeDocument/2006/relationships/customXml" Target="../ink/ink3224.xml"/><Relationship Id="rId576" Type="http://schemas.openxmlformats.org/officeDocument/2006/relationships/customXml" Target="../ink/ink3431.xml"/><Relationship Id="rId783" Type="http://schemas.openxmlformats.org/officeDocument/2006/relationships/customXml" Target="../ink/ink3638.xml"/><Relationship Id="rId990" Type="http://schemas.openxmlformats.org/officeDocument/2006/relationships/customXml" Target="../ink/ink3845.xml"/><Relationship Id="rId1427" Type="http://schemas.openxmlformats.org/officeDocument/2006/relationships/customXml" Target="../ink/ink4282.xml"/><Relationship Id="rId1634" Type="http://schemas.openxmlformats.org/officeDocument/2006/relationships/customXml" Target="../ink/ink4489.xml"/><Relationship Id="rId1841" Type="http://schemas.openxmlformats.org/officeDocument/2006/relationships/customXml" Target="../ink/ink4696.xml"/><Relationship Id="rId229" Type="http://schemas.openxmlformats.org/officeDocument/2006/relationships/customXml" Target="../ink/ink3084.xml"/><Relationship Id="rId436" Type="http://schemas.openxmlformats.org/officeDocument/2006/relationships/customXml" Target="../ink/ink3291.xml"/><Relationship Id="rId643" Type="http://schemas.openxmlformats.org/officeDocument/2006/relationships/customXml" Target="../ink/ink3498.xml"/><Relationship Id="rId1066" Type="http://schemas.openxmlformats.org/officeDocument/2006/relationships/customXml" Target="../ink/ink3921.xml"/><Relationship Id="rId1273" Type="http://schemas.openxmlformats.org/officeDocument/2006/relationships/customXml" Target="../ink/ink4128.xml"/><Relationship Id="rId1480" Type="http://schemas.openxmlformats.org/officeDocument/2006/relationships/customXml" Target="../ink/ink4335.xml"/><Relationship Id="rId850" Type="http://schemas.openxmlformats.org/officeDocument/2006/relationships/customXml" Target="../ink/ink3705.xml"/><Relationship Id="rId948" Type="http://schemas.openxmlformats.org/officeDocument/2006/relationships/customXml" Target="../ink/ink3803.xml"/><Relationship Id="rId1133" Type="http://schemas.openxmlformats.org/officeDocument/2006/relationships/customXml" Target="../ink/ink3988.xml"/><Relationship Id="rId1578" Type="http://schemas.openxmlformats.org/officeDocument/2006/relationships/customXml" Target="../ink/ink4433.xml"/><Relationship Id="rId1701" Type="http://schemas.openxmlformats.org/officeDocument/2006/relationships/customXml" Target="../ink/ink4556.xml"/><Relationship Id="rId1785" Type="http://schemas.openxmlformats.org/officeDocument/2006/relationships/customXml" Target="../ink/ink4640.xml"/><Relationship Id="rId77" Type="http://schemas.openxmlformats.org/officeDocument/2006/relationships/image" Target="../media/image501.png"/><Relationship Id="rId282" Type="http://schemas.openxmlformats.org/officeDocument/2006/relationships/customXml" Target="../ink/ink3137.xml"/><Relationship Id="rId503" Type="http://schemas.openxmlformats.org/officeDocument/2006/relationships/customXml" Target="../ink/ink3358.xml"/><Relationship Id="rId587" Type="http://schemas.openxmlformats.org/officeDocument/2006/relationships/customXml" Target="../ink/ink3442.xml"/><Relationship Id="rId710" Type="http://schemas.openxmlformats.org/officeDocument/2006/relationships/customXml" Target="../ink/ink3565.xml"/><Relationship Id="rId808" Type="http://schemas.openxmlformats.org/officeDocument/2006/relationships/customXml" Target="../ink/ink3663.xml"/><Relationship Id="rId1340" Type="http://schemas.openxmlformats.org/officeDocument/2006/relationships/customXml" Target="../ink/ink4195.xml"/><Relationship Id="rId1438" Type="http://schemas.openxmlformats.org/officeDocument/2006/relationships/customXml" Target="../ink/ink4293.xml"/><Relationship Id="rId1645" Type="http://schemas.openxmlformats.org/officeDocument/2006/relationships/customXml" Target="../ink/ink4500.xml"/><Relationship Id="rId8" Type="http://schemas.openxmlformats.org/officeDocument/2006/relationships/customXml" Target="../ink/ink2905.xml"/><Relationship Id="rId142" Type="http://schemas.openxmlformats.org/officeDocument/2006/relationships/customXml" Target="../ink/ink2997.xml"/><Relationship Id="rId447" Type="http://schemas.openxmlformats.org/officeDocument/2006/relationships/customXml" Target="../ink/ink3302.xml"/><Relationship Id="rId794" Type="http://schemas.openxmlformats.org/officeDocument/2006/relationships/customXml" Target="../ink/ink3649.xml"/><Relationship Id="rId1077" Type="http://schemas.openxmlformats.org/officeDocument/2006/relationships/customXml" Target="../ink/ink3932.xml"/><Relationship Id="rId1200" Type="http://schemas.openxmlformats.org/officeDocument/2006/relationships/customXml" Target="../ink/ink4055.xml"/><Relationship Id="rId654" Type="http://schemas.openxmlformats.org/officeDocument/2006/relationships/customXml" Target="../ink/ink3509.xml"/><Relationship Id="rId861" Type="http://schemas.openxmlformats.org/officeDocument/2006/relationships/customXml" Target="../ink/ink3716.xml"/><Relationship Id="rId959" Type="http://schemas.openxmlformats.org/officeDocument/2006/relationships/customXml" Target="../ink/ink3814.xml"/><Relationship Id="rId1284" Type="http://schemas.openxmlformats.org/officeDocument/2006/relationships/customXml" Target="../ink/ink4139.xml"/><Relationship Id="rId1491" Type="http://schemas.openxmlformats.org/officeDocument/2006/relationships/customXml" Target="../ink/ink4346.xml"/><Relationship Id="rId1505" Type="http://schemas.openxmlformats.org/officeDocument/2006/relationships/customXml" Target="../ink/ink4360.xml"/><Relationship Id="rId1589" Type="http://schemas.openxmlformats.org/officeDocument/2006/relationships/customXml" Target="../ink/ink4444.xml"/><Relationship Id="rId1712" Type="http://schemas.openxmlformats.org/officeDocument/2006/relationships/customXml" Target="../ink/ink4567.xml"/><Relationship Id="rId293" Type="http://schemas.openxmlformats.org/officeDocument/2006/relationships/customXml" Target="../ink/ink3148.xml"/><Relationship Id="rId307" Type="http://schemas.openxmlformats.org/officeDocument/2006/relationships/customXml" Target="../ink/ink3162.xml"/><Relationship Id="rId514" Type="http://schemas.openxmlformats.org/officeDocument/2006/relationships/customXml" Target="../ink/ink3369.xml"/><Relationship Id="rId721" Type="http://schemas.openxmlformats.org/officeDocument/2006/relationships/customXml" Target="../ink/ink3576.xml"/><Relationship Id="rId1144" Type="http://schemas.openxmlformats.org/officeDocument/2006/relationships/customXml" Target="../ink/ink3999.xml"/><Relationship Id="rId1351" Type="http://schemas.openxmlformats.org/officeDocument/2006/relationships/customXml" Target="../ink/ink4206.xml"/><Relationship Id="rId1449" Type="http://schemas.openxmlformats.org/officeDocument/2006/relationships/customXml" Target="../ink/ink4304.xml"/><Relationship Id="rId1796" Type="http://schemas.openxmlformats.org/officeDocument/2006/relationships/customXml" Target="../ink/ink4651.xml"/><Relationship Id="rId88" Type="http://schemas.openxmlformats.org/officeDocument/2006/relationships/customXml" Target="../ink/ink2945.xml"/><Relationship Id="rId153" Type="http://schemas.openxmlformats.org/officeDocument/2006/relationships/customXml" Target="../ink/ink3008.xml"/><Relationship Id="rId360" Type="http://schemas.openxmlformats.org/officeDocument/2006/relationships/customXml" Target="../ink/ink3215.xml"/><Relationship Id="rId598" Type="http://schemas.openxmlformats.org/officeDocument/2006/relationships/customXml" Target="../ink/ink3453.xml"/><Relationship Id="rId819" Type="http://schemas.openxmlformats.org/officeDocument/2006/relationships/customXml" Target="../ink/ink3674.xml"/><Relationship Id="rId1004" Type="http://schemas.openxmlformats.org/officeDocument/2006/relationships/customXml" Target="../ink/ink3859.xml"/><Relationship Id="rId1211" Type="http://schemas.openxmlformats.org/officeDocument/2006/relationships/customXml" Target="../ink/ink4066.xml"/><Relationship Id="rId1656" Type="http://schemas.openxmlformats.org/officeDocument/2006/relationships/customXml" Target="../ink/ink4511.xml"/><Relationship Id="rId220" Type="http://schemas.openxmlformats.org/officeDocument/2006/relationships/customXml" Target="../ink/ink3075.xml"/><Relationship Id="rId458" Type="http://schemas.openxmlformats.org/officeDocument/2006/relationships/customXml" Target="../ink/ink3313.xml"/><Relationship Id="rId665" Type="http://schemas.openxmlformats.org/officeDocument/2006/relationships/customXml" Target="../ink/ink3520.xml"/><Relationship Id="rId872" Type="http://schemas.openxmlformats.org/officeDocument/2006/relationships/customXml" Target="../ink/ink3727.xml"/><Relationship Id="rId1088" Type="http://schemas.openxmlformats.org/officeDocument/2006/relationships/customXml" Target="../ink/ink3943.xml"/><Relationship Id="rId1295" Type="http://schemas.openxmlformats.org/officeDocument/2006/relationships/customXml" Target="../ink/ink4150.xml"/><Relationship Id="rId1309" Type="http://schemas.openxmlformats.org/officeDocument/2006/relationships/customXml" Target="../ink/ink4164.xml"/><Relationship Id="rId1516" Type="http://schemas.openxmlformats.org/officeDocument/2006/relationships/customXml" Target="../ink/ink4371.xml"/><Relationship Id="rId1723" Type="http://schemas.openxmlformats.org/officeDocument/2006/relationships/customXml" Target="../ink/ink4578.xml"/><Relationship Id="rId15" Type="http://schemas.openxmlformats.org/officeDocument/2006/relationships/image" Target="../media/image470.png"/><Relationship Id="rId318" Type="http://schemas.openxmlformats.org/officeDocument/2006/relationships/customXml" Target="../ink/ink3173.xml"/><Relationship Id="rId525" Type="http://schemas.openxmlformats.org/officeDocument/2006/relationships/customXml" Target="../ink/ink3380.xml"/><Relationship Id="rId732" Type="http://schemas.openxmlformats.org/officeDocument/2006/relationships/customXml" Target="../ink/ink3587.xml"/><Relationship Id="rId1155" Type="http://schemas.openxmlformats.org/officeDocument/2006/relationships/customXml" Target="../ink/ink4010.xml"/><Relationship Id="rId1362" Type="http://schemas.openxmlformats.org/officeDocument/2006/relationships/customXml" Target="../ink/ink4217.xml"/><Relationship Id="rId99" Type="http://schemas.openxmlformats.org/officeDocument/2006/relationships/customXml" Target="../ink/ink2954.xml"/><Relationship Id="rId164" Type="http://schemas.openxmlformats.org/officeDocument/2006/relationships/customXml" Target="../ink/ink3019.xml"/><Relationship Id="rId371" Type="http://schemas.openxmlformats.org/officeDocument/2006/relationships/customXml" Target="../ink/ink3226.xml"/><Relationship Id="rId1015" Type="http://schemas.openxmlformats.org/officeDocument/2006/relationships/customXml" Target="../ink/ink3870.xml"/><Relationship Id="rId1222" Type="http://schemas.openxmlformats.org/officeDocument/2006/relationships/customXml" Target="../ink/ink4077.xml"/><Relationship Id="rId1667" Type="http://schemas.openxmlformats.org/officeDocument/2006/relationships/customXml" Target="../ink/ink4522.xml"/><Relationship Id="rId469" Type="http://schemas.openxmlformats.org/officeDocument/2006/relationships/customXml" Target="../ink/ink3324.xml"/><Relationship Id="rId676" Type="http://schemas.openxmlformats.org/officeDocument/2006/relationships/customXml" Target="../ink/ink3531.xml"/><Relationship Id="rId883" Type="http://schemas.openxmlformats.org/officeDocument/2006/relationships/customXml" Target="../ink/ink3738.xml"/><Relationship Id="rId1099" Type="http://schemas.openxmlformats.org/officeDocument/2006/relationships/customXml" Target="../ink/ink3954.xml"/><Relationship Id="rId1527" Type="http://schemas.openxmlformats.org/officeDocument/2006/relationships/customXml" Target="../ink/ink4382.xml"/><Relationship Id="rId1734" Type="http://schemas.openxmlformats.org/officeDocument/2006/relationships/customXml" Target="../ink/ink4589.xml"/><Relationship Id="rId26" Type="http://schemas.openxmlformats.org/officeDocument/2006/relationships/customXml" Target="../ink/ink2914.xml"/><Relationship Id="rId231" Type="http://schemas.openxmlformats.org/officeDocument/2006/relationships/customXml" Target="../ink/ink3086.xml"/><Relationship Id="rId329" Type="http://schemas.openxmlformats.org/officeDocument/2006/relationships/customXml" Target="../ink/ink3184.xml"/><Relationship Id="rId536" Type="http://schemas.openxmlformats.org/officeDocument/2006/relationships/customXml" Target="../ink/ink3391.xml"/><Relationship Id="rId1166" Type="http://schemas.openxmlformats.org/officeDocument/2006/relationships/customXml" Target="../ink/ink4021.xml"/><Relationship Id="rId1373" Type="http://schemas.openxmlformats.org/officeDocument/2006/relationships/customXml" Target="../ink/ink4228.xml"/><Relationship Id="rId175" Type="http://schemas.openxmlformats.org/officeDocument/2006/relationships/customXml" Target="../ink/ink3030.xml"/><Relationship Id="rId743" Type="http://schemas.openxmlformats.org/officeDocument/2006/relationships/customXml" Target="../ink/ink3598.xml"/><Relationship Id="rId950" Type="http://schemas.openxmlformats.org/officeDocument/2006/relationships/customXml" Target="../ink/ink3805.xml"/><Relationship Id="rId1026" Type="http://schemas.openxmlformats.org/officeDocument/2006/relationships/customXml" Target="../ink/ink3881.xml"/><Relationship Id="rId1580" Type="http://schemas.openxmlformats.org/officeDocument/2006/relationships/customXml" Target="../ink/ink4435.xml"/><Relationship Id="rId1678" Type="http://schemas.openxmlformats.org/officeDocument/2006/relationships/customXml" Target="../ink/ink4533.xml"/><Relationship Id="rId1801" Type="http://schemas.openxmlformats.org/officeDocument/2006/relationships/customXml" Target="../ink/ink4656.xml"/><Relationship Id="rId382" Type="http://schemas.openxmlformats.org/officeDocument/2006/relationships/customXml" Target="../ink/ink3237.xml"/><Relationship Id="rId603" Type="http://schemas.openxmlformats.org/officeDocument/2006/relationships/customXml" Target="../ink/ink3458.xml"/><Relationship Id="rId687" Type="http://schemas.openxmlformats.org/officeDocument/2006/relationships/customXml" Target="../ink/ink3542.xml"/><Relationship Id="rId810" Type="http://schemas.openxmlformats.org/officeDocument/2006/relationships/customXml" Target="../ink/ink3665.xml"/><Relationship Id="rId908" Type="http://schemas.openxmlformats.org/officeDocument/2006/relationships/customXml" Target="../ink/ink3763.xml"/><Relationship Id="rId1233" Type="http://schemas.openxmlformats.org/officeDocument/2006/relationships/customXml" Target="../ink/ink4088.xml"/><Relationship Id="rId1440" Type="http://schemas.openxmlformats.org/officeDocument/2006/relationships/customXml" Target="../ink/ink4295.xml"/><Relationship Id="rId1538" Type="http://schemas.openxmlformats.org/officeDocument/2006/relationships/customXml" Target="../ink/ink4393.xml"/><Relationship Id="rId242" Type="http://schemas.openxmlformats.org/officeDocument/2006/relationships/customXml" Target="../ink/ink3097.xml"/><Relationship Id="rId894" Type="http://schemas.openxmlformats.org/officeDocument/2006/relationships/customXml" Target="../ink/ink3749.xml"/><Relationship Id="rId1177" Type="http://schemas.openxmlformats.org/officeDocument/2006/relationships/customXml" Target="../ink/ink4032.xml"/><Relationship Id="rId1300" Type="http://schemas.openxmlformats.org/officeDocument/2006/relationships/customXml" Target="../ink/ink4155.xml"/><Relationship Id="rId1745" Type="http://schemas.openxmlformats.org/officeDocument/2006/relationships/customXml" Target="../ink/ink4600.xml"/><Relationship Id="rId37" Type="http://schemas.openxmlformats.org/officeDocument/2006/relationships/image" Target="../media/image481.png"/><Relationship Id="rId102" Type="http://schemas.openxmlformats.org/officeDocument/2006/relationships/customXml" Target="../ink/ink2957.xml"/><Relationship Id="rId547" Type="http://schemas.openxmlformats.org/officeDocument/2006/relationships/customXml" Target="../ink/ink3402.xml"/><Relationship Id="rId754" Type="http://schemas.openxmlformats.org/officeDocument/2006/relationships/customXml" Target="../ink/ink3609.xml"/><Relationship Id="rId961" Type="http://schemas.openxmlformats.org/officeDocument/2006/relationships/customXml" Target="../ink/ink3816.xml"/><Relationship Id="rId1384" Type="http://schemas.openxmlformats.org/officeDocument/2006/relationships/customXml" Target="../ink/ink4239.xml"/><Relationship Id="rId1591" Type="http://schemas.openxmlformats.org/officeDocument/2006/relationships/customXml" Target="../ink/ink4446.xml"/><Relationship Id="rId1605" Type="http://schemas.openxmlformats.org/officeDocument/2006/relationships/customXml" Target="../ink/ink4460.xml"/><Relationship Id="rId1689" Type="http://schemas.openxmlformats.org/officeDocument/2006/relationships/customXml" Target="../ink/ink4544.xml"/><Relationship Id="rId1812" Type="http://schemas.openxmlformats.org/officeDocument/2006/relationships/customXml" Target="../ink/ink4667.xml"/><Relationship Id="rId90" Type="http://schemas.openxmlformats.org/officeDocument/2006/relationships/customXml" Target="../ink/ink2946.xml"/><Relationship Id="rId186" Type="http://schemas.openxmlformats.org/officeDocument/2006/relationships/customXml" Target="../ink/ink3041.xml"/><Relationship Id="rId393" Type="http://schemas.openxmlformats.org/officeDocument/2006/relationships/customXml" Target="../ink/ink3248.xml"/><Relationship Id="rId407" Type="http://schemas.openxmlformats.org/officeDocument/2006/relationships/customXml" Target="../ink/ink3262.xml"/><Relationship Id="rId614" Type="http://schemas.openxmlformats.org/officeDocument/2006/relationships/customXml" Target="../ink/ink3469.xml"/><Relationship Id="rId821" Type="http://schemas.openxmlformats.org/officeDocument/2006/relationships/customXml" Target="../ink/ink3676.xml"/><Relationship Id="rId1037" Type="http://schemas.openxmlformats.org/officeDocument/2006/relationships/customXml" Target="../ink/ink3892.xml"/><Relationship Id="rId1244" Type="http://schemas.openxmlformats.org/officeDocument/2006/relationships/customXml" Target="../ink/ink4099.xml"/><Relationship Id="rId1451" Type="http://schemas.openxmlformats.org/officeDocument/2006/relationships/customXml" Target="../ink/ink4306.xml"/><Relationship Id="rId253" Type="http://schemas.openxmlformats.org/officeDocument/2006/relationships/customXml" Target="../ink/ink3108.xml"/><Relationship Id="rId460" Type="http://schemas.openxmlformats.org/officeDocument/2006/relationships/customXml" Target="../ink/ink3315.xml"/><Relationship Id="rId698" Type="http://schemas.openxmlformats.org/officeDocument/2006/relationships/customXml" Target="../ink/ink3553.xml"/><Relationship Id="rId919" Type="http://schemas.openxmlformats.org/officeDocument/2006/relationships/customXml" Target="../ink/ink3774.xml"/><Relationship Id="rId1090" Type="http://schemas.openxmlformats.org/officeDocument/2006/relationships/customXml" Target="../ink/ink3945.xml"/><Relationship Id="rId1104" Type="http://schemas.openxmlformats.org/officeDocument/2006/relationships/customXml" Target="../ink/ink3959.xml"/><Relationship Id="rId1311" Type="http://schemas.openxmlformats.org/officeDocument/2006/relationships/customXml" Target="../ink/ink4166.xml"/><Relationship Id="rId1549" Type="http://schemas.openxmlformats.org/officeDocument/2006/relationships/customXml" Target="../ink/ink4404.xml"/><Relationship Id="rId1756" Type="http://schemas.openxmlformats.org/officeDocument/2006/relationships/customXml" Target="../ink/ink4611.xml"/><Relationship Id="rId48" Type="http://schemas.openxmlformats.org/officeDocument/2006/relationships/customXml" Target="../ink/ink2925.xml"/><Relationship Id="rId113" Type="http://schemas.openxmlformats.org/officeDocument/2006/relationships/customXml" Target="../ink/ink2968.xml"/><Relationship Id="rId320" Type="http://schemas.openxmlformats.org/officeDocument/2006/relationships/customXml" Target="../ink/ink3175.xml"/><Relationship Id="rId558" Type="http://schemas.openxmlformats.org/officeDocument/2006/relationships/customXml" Target="../ink/ink3413.xml"/><Relationship Id="rId765" Type="http://schemas.openxmlformats.org/officeDocument/2006/relationships/customXml" Target="../ink/ink3620.xml"/><Relationship Id="rId972" Type="http://schemas.openxmlformats.org/officeDocument/2006/relationships/customXml" Target="../ink/ink3827.xml"/><Relationship Id="rId1188" Type="http://schemas.openxmlformats.org/officeDocument/2006/relationships/customXml" Target="../ink/ink4043.xml"/><Relationship Id="rId1395" Type="http://schemas.openxmlformats.org/officeDocument/2006/relationships/customXml" Target="../ink/ink4250.xml"/><Relationship Id="rId1409" Type="http://schemas.openxmlformats.org/officeDocument/2006/relationships/customXml" Target="../ink/ink4264.xml"/><Relationship Id="rId1616" Type="http://schemas.openxmlformats.org/officeDocument/2006/relationships/customXml" Target="../ink/ink4471.xml"/><Relationship Id="rId1823" Type="http://schemas.openxmlformats.org/officeDocument/2006/relationships/customXml" Target="../ink/ink4678.xml"/><Relationship Id="rId197" Type="http://schemas.openxmlformats.org/officeDocument/2006/relationships/customXml" Target="../ink/ink3052.xml"/><Relationship Id="rId418" Type="http://schemas.openxmlformats.org/officeDocument/2006/relationships/customXml" Target="../ink/ink3273.xml"/><Relationship Id="rId625" Type="http://schemas.openxmlformats.org/officeDocument/2006/relationships/customXml" Target="../ink/ink3480.xml"/><Relationship Id="rId832" Type="http://schemas.openxmlformats.org/officeDocument/2006/relationships/customXml" Target="../ink/ink3687.xml"/><Relationship Id="rId1048" Type="http://schemas.openxmlformats.org/officeDocument/2006/relationships/customXml" Target="../ink/ink3903.xml"/><Relationship Id="rId1255" Type="http://schemas.openxmlformats.org/officeDocument/2006/relationships/customXml" Target="../ink/ink4110.xml"/><Relationship Id="rId1462" Type="http://schemas.openxmlformats.org/officeDocument/2006/relationships/customXml" Target="../ink/ink4317.xml"/><Relationship Id="rId264" Type="http://schemas.openxmlformats.org/officeDocument/2006/relationships/customXml" Target="../ink/ink3119.xml"/><Relationship Id="rId471" Type="http://schemas.openxmlformats.org/officeDocument/2006/relationships/customXml" Target="../ink/ink3326.xml"/><Relationship Id="rId1115" Type="http://schemas.openxmlformats.org/officeDocument/2006/relationships/customXml" Target="../ink/ink3970.xml"/><Relationship Id="rId1322" Type="http://schemas.openxmlformats.org/officeDocument/2006/relationships/customXml" Target="../ink/ink4177.xml"/><Relationship Id="rId1767" Type="http://schemas.openxmlformats.org/officeDocument/2006/relationships/customXml" Target="../ink/ink4622.xml"/><Relationship Id="rId59" Type="http://schemas.openxmlformats.org/officeDocument/2006/relationships/image" Target="../media/image492.png"/><Relationship Id="rId124" Type="http://schemas.openxmlformats.org/officeDocument/2006/relationships/customXml" Target="../ink/ink2979.xml"/><Relationship Id="rId569" Type="http://schemas.openxmlformats.org/officeDocument/2006/relationships/customXml" Target="../ink/ink3424.xml"/><Relationship Id="rId776" Type="http://schemas.openxmlformats.org/officeDocument/2006/relationships/customXml" Target="../ink/ink3631.xml"/><Relationship Id="rId983" Type="http://schemas.openxmlformats.org/officeDocument/2006/relationships/customXml" Target="../ink/ink3838.xml"/><Relationship Id="rId1199" Type="http://schemas.openxmlformats.org/officeDocument/2006/relationships/customXml" Target="../ink/ink4054.xml"/><Relationship Id="rId1627" Type="http://schemas.openxmlformats.org/officeDocument/2006/relationships/customXml" Target="../ink/ink4482.xml"/><Relationship Id="rId1834" Type="http://schemas.openxmlformats.org/officeDocument/2006/relationships/customXml" Target="../ink/ink4689.xml"/><Relationship Id="rId331" Type="http://schemas.openxmlformats.org/officeDocument/2006/relationships/customXml" Target="../ink/ink3186.xml"/><Relationship Id="rId429" Type="http://schemas.openxmlformats.org/officeDocument/2006/relationships/customXml" Target="../ink/ink3284.xml"/><Relationship Id="rId636" Type="http://schemas.openxmlformats.org/officeDocument/2006/relationships/customXml" Target="../ink/ink3491.xml"/><Relationship Id="rId1059" Type="http://schemas.openxmlformats.org/officeDocument/2006/relationships/customXml" Target="../ink/ink3914.xml"/><Relationship Id="rId1266" Type="http://schemas.openxmlformats.org/officeDocument/2006/relationships/customXml" Target="../ink/ink4121.xml"/><Relationship Id="rId1473" Type="http://schemas.openxmlformats.org/officeDocument/2006/relationships/customXml" Target="../ink/ink4328.xml"/><Relationship Id="rId843" Type="http://schemas.openxmlformats.org/officeDocument/2006/relationships/customXml" Target="../ink/ink3698.xml"/><Relationship Id="rId1126" Type="http://schemas.openxmlformats.org/officeDocument/2006/relationships/customXml" Target="../ink/ink3981.xml"/><Relationship Id="rId1680" Type="http://schemas.openxmlformats.org/officeDocument/2006/relationships/customXml" Target="../ink/ink4535.xml"/><Relationship Id="rId1778" Type="http://schemas.openxmlformats.org/officeDocument/2006/relationships/customXml" Target="../ink/ink4633.xml"/><Relationship Id="rId275" Type="http://schemas.openxmlformats.org/officeDocument/2006/relationships/customXml" Target="../ink/ink3130.xml"/><Relationship Id="rId482" Type="http://schemas.openxmlformats.org/officeDocument/2006/relationships/customXml" Target="../ink/ink3337.xml"/><Relationship Id="rId703" Type="http://schemas.openxmlformats.org/officeDocument/2006/relationships/customXml" Target="../ink/ink3558.xml"/><Relationship Id="rId910" Type="http://schemas.openxmlformats.org/officeDocument/2006/relationships/customXml" Target="../ink/ink3765.xml"/><Relationship Id="rId1333" Type="http://schemas.openxmlformats.org/officeDocument/2006/relationships/customXml" Target="../ink/ink4188.xml"/><Relationship Id="rId1540" Type="http://schemas.openxmlformats.org/officeDocument/2006/relationships/customXml" Target="../ink/ink4395.xml"/><Relationship Id="rId1638" Type="http://schemas.openxmlformats.org/officeDocument/2006/relationships/customXml" Target="../ink/ink4493.xml"/><Relationship Id="rId135" Type="http://schemas.openxmlformats.org/officeDocument/2006/relationships/customXml" Target="../ink/ink2990.xml"/><Relationship Id="rId342" Type="http://schemas.openxmlformats.org/officeDocument/2006/relationships/customXml" Target="../ink/ink3197.xml"/><Relationship Id="rId787" Type="http://schemas.openxmlformats.org/officeDocument/2006/relationships/customXml" Target="../ink/ink3642.xml"/><Relationship Id="rId994" Type="http://schemas.openxmlformats.org/officeDocument/2006/relationships/customXml" Target="../ink/ink3849.xml"/><Relationship Id="rId1400" Type="http://schemas.openxmlformats.org/officeDocument/2006/relationships/customXml" Target="../ink/ink4255.xml"/><Relationship Id="rId1845" Type="http://schemas.openxmlformats.org/officeDocument/2006/relationships/customXml" Target="../ink/ink4700.xml"/><Relationship Id="rId202" Type="http://schemas.openxmlformats.org/officeDocument/2006/relationships/customXml" Target="../ink/ink3057.xml"/><Relationship Id="rId647" Type="http://schemas.openxmlformats.org/officeDocument/2006/relationships/customXml" Target="../ink/ink3502.xml"/><Relationship Id="rId854" Type="http://schemas.openxmlformats.org/officeDocument/2006/relationships/customXml" Target="../ink/ink3709.xml"/><Relationship Id="rId1277" Type="http://schemas.openxmlformats.org/officeDocument/2006/relationships/customXml" Target="../ink/ink4132.xml"/><Relationship Id="rId1484" Type="http://schemas.openxmlformats.org/officeDocument/2006/relationships/customXml" Target="../ink/ink4339.xml"/><Relationship Id="rId1691" Type="http://schemas.openxmlformats.org/officeDocument/2006/relationships/customXml" Target="../ink/ink4546.xml"/><Relationship Id="rId1705" Type="http://schemas.openxmlformats.org/officeDocument/2006/relationships/customXml" Target="../ink/ink4560.xml"/><Relationship Id="rId286" Type="http://schemas.openxmlformats.org/officeDocument/2006/relationships/customXml" Target="../ink/ink3141.xml"/><Relationship Id="rId493" Type="http://schemas.openxmlformats.org/officeDocument/2006/relationships/customXml" Target="../ink/ink3348.xml"/><Relationship Id="rId507" Type="http://schemas.openxmlformats.org/officeDocument/2006/relationships/customXml" Target="../ink/ink3362.xml"/><Relationship Id="rId714" Type="http://schemas.openxmlformats.org/officeDocument/2006/relationships/customXml" Target="../ink/ink3569.xml"/><Relationship Id="rId921" Type="http://schemas.openxmlformats.org/officeDocument/2006/relationships/customXml" Target="../ink/ink3776.xml"/><Relationship Id="rId1137" Type="http://schemas.openxmlformats.org/officeDocument/2006/relationships/customXml" Target="../ink/ink3992.xml"/><Relationship Id="rId1344" Type="http://schemas.openxmlformats.org/officeDocument/2006/relationships/customXml" Target="../ink/ink4199.xml"/><Relationship Id="rId1551" Type="http://schemas.openxmlformats.org/officeDocument/2006/relationships/customXml" Target="../ink/ink4406.xml"/><Relationship Id="rId1789" Type="http://schemas.openxmlformats.org/officeDocument/2006/relationships/customXml" Target="../ink/ink4644.xml"/><Relationship Id="rId50" Type="http://schemas.openxmlformats.org/officeDocument/2006/relationships/customXml" Target="../ink/ink2926.xml"/><Relationship Id="rId146" Type="http://schemas.openxmlformats.org/officeDocument/2006/relationships/customXml" Target="../ink/ink3001.xml"/><Relationship Id="rId353" Type="http://schemas.openxmlformats.org/officeDocument/2006/relationships/customXml" Target="../ink/ink3208.xml"/><Relationship Id="rId560" Type="http://schemas.openxmlformats.org/officeDocument/2006/relationships/customXml" Target="../ink/ink3415.xml"/><Relationship Id="rId798" Type="http://schemas.openxmlformats.org/officeDocument/2006/relationships/customXml" Target="../ink/ink3653.xml"/><Relationship Id="rId1190" Type="http://schemas.openxmlformats.org/officeDocument/2006/relationships/customXml" Target="../ink/ink4045.xml"/><Relationship Id="rId1204" Type="http://schemas.openxmlformats.org/officeDocument/2006/relationships/customXml" Target="../ink/ink4059.xml"/><Relationship Id="rId1411" Type="http://schemas.openxmlformats.org/officeDocument/2006/relationships/customXml" Target="../ink/ink4266.xml"/><Relationship Id="rId1649" Type="http://schemas.openxmlformats.org/officeDocument/2006/relationships/customXml" Target="../ink/ink4504.xml"/><Relationship Id="rId213" Type="http://schemas.openxmlformats.org/officeDocument/2006/relationships/customXml" Target="../ink/ink3068.xml"/><Relationship Id="rId420" Type="http://schemas.openxmlformats.org/officeDocument/2006/relationships/customXml" Target="../ink/ink3275.xml"/><Relationship Id="rId658" Type="http://schemas.openxmlformats.org/officeDocument/2006/relationships/customXml" Target="../ink/ink3513.xml"/><Relationship Id="rId865" Type="http://schemas.openxmlformats.org/officeDocument/2006/relationships/customXml" Target="../ink/ink3720.xml"/><Relationship Id="rId1050" Type="http://schemas.openxmlformats.org/officeDocument/2006/relationships/customXml" Target="../ink/ink3905.xml"/><Relationship Id="rId1288" Type="http://schemas.openxmlformats.org/officeDocument/2006/relationships/customXml" Target="../ink/ink4143.xml"/><Relationship Id="rId1495" Type="http://schemas.openxmlformats.org/officeDocument/2006/relationships/customXml" Target="../ink/ink4350.xml"/><Relationship Id="rId1509" Type="http://schemas.openxmlformats.org/officeDocument/2006/relationships/customXml" Target="../ink/ink4364.xml"/><Relationship Id="rId1716" Type="http://schemas.openxmlformats.org/officeDocument/2006/relationships/customXml" Target="../ink/ink4571.xml"/><Relationship Id="rId297" Type="http://schemas.openxmlformats.org/officeDocument/2006/relationships/customXml" Target="../ink/ink3152.xml"/><Relationship Id="rId518" Type="http://schemas.openxmlformats.org/officeDocument/2006/relationships/customXml" Target="../ink/ink3373.xml"/><Relationship Id="rId725" Type="http://schemas.openxmlformats.org/officeDocument/2006/relationships/customXml" Target="../ink/ink3580.xml"/><Relationship Id="rId932" Type="http://schemas.openxmlformats.org/officeDocument/2006/relationships/customXml" Target="../ink/ink3787.xml"/><Relationship Id="rId1148" Type="http://schemas.openxmlformats.org/officeDocument/2006/relationships/customXml" Target="../ink/ink4003.xml"/><Relationship Id="rId1355" Type="http://schemas.openxmlformats.org/officeDocument/2006/relationships/customXml" Target="../ink/ink4210.xml"/><Relationship Id="rId1562" Type="http://schemas.openxmlformats.org/officeDocument/2006/relationships/customXml" Target="../ink/ink4417.xml"/><Relationship Id="rId157" Type="http://schemas.openxmlformats.org/officeDocument/2006/relationships/customXml" Target="../ink/ink3012.xml"/><Relationship Id="rId364" Type="http://schemas.openxmlformats.org/officeDocument/2006/relationships/customXml" Target="../ink/ink3219.xml"/><Relationship Id="rId1008" Type="http://schemas.openxmlformats.org/officeDocument/2006/relationships/customXml" Target="../ink/ink3863.xml"/><Relationship Id="rId1215" Type="http://schemas.openxmlformats.org/officeDocument/2006/relationships/customXml" Target="../ink/ink4070.xml"/><Relationship Id="rId1422" Type="http://schemas.openxmlformats.org/officeDocument/2006/relationships/customXml" Target="../ink/ink4277.xml"/><Relationship Id="rId61" Type="http://schemas.openxmlformats.org/officeDocument/2006/relationships/image" Target="../media/image493.png"/><Relationship Id="rId571" Type="http://schemas.openxmlformats.org/officeDocument/2006/relationships/customXml" Target="../ink/ink3426.xml"/><Relationship Id="rId669" Type="http://schemas.openxmlformats.org/officeDocument/2006/relationships/customXml" Target="../ink/ink3524.xml"/><Relationship Id="rId876" Type="http://schemas.openxmlformats.org/officeDocument/2006/relationships/customXml" Target="../ink/ink3731.xml"/><Relationship Id="rId1299" Type="http://schemas.openxmlformats.org/officeDocument/2006/relationships/customXml" Target="../ink/ink4154.xml"/><Relationship Id="rId1727" Type="http://schemas.openxmlformats.org/officeDocument/2006/relationships/customXml" Target="../ink/ink4582.xml"/><Relationship Id="rId19" Type="http://schemas.openxmlformats.org/officeDocument/2006/relationships/image" Target="../media/image472.png"/><Relationship Id="rId224" Type="http://schemas.openxmlformats.org/officeDocument/2006/relationships/customXml" Target="../ink/ink3079.xml"/><Relationship Id="rId431" Type="http://schemas.openxmlformats.org/officeDocument/2006/relationships/customXml" Target="../ink/ink3286.xml"/><Relationship Id="rId529" Type="http://schemas.openxmlformats.org/officeDocument/2006/relationships/customXml" Target="../ink/ink3384.xml"/><Relationship Id="rId736" Type="http://schemas.openxmlformats.org/officeDocument/2006/relationships/customXml" Target="../ink/ink3591.xml"/><Relationship Id="rId1061" Type="http://schemas.openxmlformats.org/officeDocument/2006/relationships/customXml" Target="../ink/ink3916.xml"/><Relationship Id="rId1159" Type="http://schemas.openxmlformats.org/officeDocument/2006/relationships/customXml" Target="../ink/ink4014.xml"/><Relationship Id="rId1366" Type="http://schemas.openxmlformats.org/officeDocument/2006/relationships/customXml" Target="../ink/ink4221.xml"/><Relationship Id="rId168" Type="http://schemas.openxmlformats.org/officeDocument/2006/relationships/customXml" Target="../ink/ink3023.xml"/><Relationship Id="rId943" Type="http://schemas.openxmlformats.org/officeDocument/2006/relationships/customXml" Target="../ink/ink3798.xml"/><Relationship Id="rId1019" Type="http://schemas.openxmlformats.org/officeDocument/2006/relationships/customXml" Target="../ink/ink3874.xml"/><Relationship Id="rId1573" Type="http://schemas.openxmlformats.org/officeDocument/2006/relationships/customXml" Target="../ink/ink4428.xml"/><Relationship Id="rId1780" Type="http://schemas.openxmlformats.org/officeDocument/2006/relationships/customXml" Target="../ink/ink4635.xml"/><Relationship Id="rId72" Type="http://schemas.openxmlformats.org/officeDocument/2006/relationships/customXml" Target="../ink/ink2937.xml"/><Relationship Id="rId375" Type="http://schemas.openxmlformats.org/officeDocument/2006/relationships/customXml" Target="../ink/ink3230.xml"/><Relationship Id="rId582" Type="http://schemas.openxmlformats.org/officeDocument/2006/relationships/customXml" Target="../ink/ink3437.xml"/><Relationship Id="rId803" Type="http://schemas.openxmlformats.org/officeDocument/2006/relationships/customXml" Target="../ink/ink3658.xml"/><Relationship Id="rId1226" Type="http://schemas.openxmlformats.org/officeDocument/2006/relationships/customXml" Target="../ink/ink4081.xml"/><Relationship Id="rId1433" Type="http://schemas.openxmlformats.org/officeDocument/2006/relationships/customXml" Target="../ink/ink4288.xml"/><Relationship Id="rId1640" Type="http://schemas.openxmlformats.org/officeDocument/2006/relationships/customXml" Target="../ink/ink4495.xml"/><Relationship Id="rId1738" Type="http://schemas.openxmlformats.org/officeDocument/2006/relationships/customXml" Target="../ink/ink4593.xml"/><Relationship Id="rId3" Type="http://schemas.openxmlformats.org/officeDocument/2006/relationships/image" Target="../media/image464.png"/><Relationship Id="rId235" Type="http://schemas.openxmlformats.org/officeDocument/2006/relationships/customXml" Target="../ink/ink3090.xml"/><Relationship Id="rId442" Type="http://schemas.openxmlformats.org/officeDocument/2006/relationships/customXml" Target="../ink/ink3297.xml"/><Relationship Id="rId887" Type="http://schemas.openxmlformats.org/officeDocument/2006/relationships/customXml" Target="../ink/ink3742.xml"/><Relationship Id="rId1072" Type="http://schemas.openxmlformats.org/officeDocument/2006/relationships/customXml" Target="../ink/ink3927.xml"/><Relationship Id="rId1500" Type="http://schemas.openxmlformats.org/officeDocument/2006/relationships/customXml" Target="../ink/ink4355.xml"/><Relationship Id="rId302" Type="http://schemas.openxmlformats.org/officeDocument/2006/relationships/customXml" Target="../ink/ink3157.xml"/><Relationship Id="rId747" Type="http://schemas.openxmlformats.org/officeDocument/2006/relationships/customXml" Target="../ink/ink3602.xml"/><Relationship Id="rId954" Type="http://schemas.openxmlformats.org/officeDocument/2006/relationships/customXml" Target="../ink/ink3809.xml"/><Relationship Id="rId1377" Type="http://schemas.openxmlformats.org/officeDocument/2006/relationships/customXml" Target="../ink/ink4232.xml"/><Relationship Id="rId1584" Type="http://schemas.openxmlformats.org/officeDocument/2006/relationships/customXml" Target="../ink/ink4439.xml"/><Relationship Id="rId1791" Type="http://schemas.openxmlformats.org/officeDocument/2006/relationships/customXml" Target="../ink/ink4646.xml"/><Relationship Id="rId1805" Type="http://schemas.openxmlformats.org/officeDocument/2006/relationships/customXml" Target="../ink/ink4660.xml"/><Relationship Id="rId83" Type="http://schemas.openxmlformats.org/officeDocument/2006/relationships/image" Target="../media/image504.png"/><Relationship Id="rId179" Type="http://schemas.openxmlformats.org/officeDocument/2006/relationships/customXml" Target="../ink/ink3034.xml"/><Relationship Id="rId386" Type="http://schemas.openxmlformats.org/officeDocument/2006/relationships/customXml" Target="../ink/ink3241.xml"/><Relationship Id="rId593" Type="http://schemas.openxmlformats.org/officeDocument/2006/relationships/customXml" Target="../ink/ink3448.xml"/><Relationship Id="rId607" Type="http://schemas.openxmlformats.org/officeDocument/2006/relationships/customXml" Target="../ink/ink3462.xml"/><Relationship Id="rId814" Type="http://schemas.openxmlformats.org/officeDocument/2006/relationships/customXml" Target="../ink/ink3669.xml"/><Relationship Id="rId1237" Type="http://schemas.openxmlformats.org/officeDocument/2006/relationships/customXml" Target="../ink/ink4092.xml"/><Relationship Id="rId1444" Type="http://schemas.openxmlformats.org/officeDocument/2006/relationships/customXml" Target="../ink/ink4299.xml"/><Relationship Id="rId1651" Type="http://schemas.openxmlformats.org/officeDocument/2006/relationships/customXml" Target="../ink/ink4506.xml"/><Relationship Id="rId246" Type="http://schemas.openxmlformats.org/officeDocument/2006/relationships/customXml" Target="../ink/ink3101.xml"/><Relationship Id="rId453" Type="http://schemas.openxmlformats.org/officeDocument/2006/relationships/customXml" Target="../ink/ink3308.xml"/><Relationship Id="rId660" Type="http://schemas.openxmlformats.org/officeDocument/2006/relationships/customXml" Target="../ink/ink3515.xml"/><Relationship Id="rId898" Type="http://schemas.openxmlformats.org/officeDocument/2006/relationships/customXml" Target="../ink/ink3753.xml"/><Relationship Id="rId1083" Type="http://schemas.openxmlformats.org/officeDocument/2006/relationships/customXml" Target="../ink/ink3938.xml"/><Relationship Id="rId1290" Type="http://schemas.openxmlformats.org/officeDocument/2006/relationships/customXml" Target="../ink/ink4145.xml"/><Relationship Id="rId1304" Type="http://schemas.openxmlformats.org/officeDocument/2006/relationships/customXml" Target="../ink/ink4159.xml"/><Relationship Id="rId1511" Type="http://schemas.openxmlformats.org/officeDocument/2006/relationships/customXml" Target="../ink/ink4366.xml"/><Relationship Id="rId1749" Type="http://schemas.openxmlformats.org/officeDocument/2006/relationships/customXml" Target="../ink/ink4604.xml"/><Relationship Id="rId106" Type="http://schemas.openxmlformats.org/officeDocument/2006/relationships/customXml" Target="../ink/ink2961.xml"/><Relationship Id="rId313" Type="http://schemas.openxmlformats.org/officeDocument/2006/relationships/customXml" Target="../ink/ink3168.xml"/><Relationship Id="rId758" Type="http://schemas.openxmlformats.org/officeDocument/2006/relationships/customXml" Target="../ink/ink3613.xml"/><Relationship Id="rId965" Type="http://schemas.openxmlformats.org/officeDocument/2006/relationships/customXml" Target="../ink/ink3820.xml"/><Relationship Id="rId1150" Type="http://schemas.openxmlformats.org/officeDocument/2006/relationships/customXml" Target="../ink/ink4005.xml"/><Relationship Id="rId1388" Type="http://schemas.openxmlformats.org/officeDocument/2006/relationships/customXml" Target="../ink/ink4243.xml"/><Relationship Id="rId1595" Type="http://schemas.openxmlformats.org/officeDocument/2006/relationships/customXml" Target="../ink/ink4450.xml"/><Relationship Id="rId1609" Type="http://schemas.openxmlformats.org/officeDocument/2006/relationships/customXml" Target="../ink/ink4464.xml"/><Relationship Id="rId1816" Type="http://schemas.openxmlformats.org/officeDocument/2006/relationships/customXml" Target="../ink/ink4671.xml"/><Relationship Id="rId10" Type="http://schemas.openxmlformats.org/officeDocument/2006/relationships/customXml" Target="../ink/ink2906.xml"/><Relationship Id="rId94" Type="http://schemas.openxmlformats.org/officeDocument/2006/relationships/customXml" Target="../ink/ink2949.xml"/><Relationship Id="rId397" Type="http://schemas.openxmlformats.org/officeDocument/2006/relationships/customXml" Target="../ink/ink3252.xml"/><Relationship Id="rId520" Type="http://schemas.openxmlformats.org/officeDocument/2006/relationships/customXml" Target="../ink/ink3375.xml"/><Relationship Id="rId618" Type="http://schemas.openxmlformats.org/officeDocument/2006/relationships/customXml" Target="../ink/ink3473.xml"/><Relationship Id="rId825" Type="http://schemas.openxmlformats.org/officeDocument/2006/relationships/customXml" Target="../ink/ink3680.xml"/><Relationship Id="rId1248" Type="http://schemas.openxmlformats.org/officeDocument/2006/relationships/customXml" Target="../ink/ink4103.xml"/><Relationship Id="rId1455" Type="http://schemas.openxmlformats.org/officeDocument/2006/relationships/customXml" Target="../ink/ink4310.xml"/><Relationship Id="rId1662" Type="http://schemas.openxmlformats.org/officeDocument/2006/relationships/customXml" Target="../ink/ink4517.xml"/><Relationship Id="rId257" Type="http://schemas.openxmlformats.org/officeDocument/2006/relationships/customXml" Target="../ink/ink3112.xml"/><Relationship Id="rId464" Type="http://schemas.openxmlformats.org/officeDocument/2006/relationships/customXml" Target="../ink/ink3319.xml"/><Relationship Id="rId1010" Type="http://schemas.openxmlformats.org/officeDocument/2006/relationships/customXml" Target="../ink/ink3865.xml"/><Relationship Id="rId1094" Type="http://schemas.openxmlformats.org/officeDocument/2006/relationships/customXml" Target="../ink/ink3949.xml"/><Relationship Id="rId1108" Type="http://schemas.openxmlformats.org/officeDocument/2006/relationships/customXml" Target="../ink/ink3963.xml"/><Relationship Id="rId1315" Type="http://schemas.openxmlformats.org/officeDocument/2006/relationships/customXml" Target="../ink/ink4170.xml"/><Relationship Id="rId117" Type="http://schemas.openxmlformats.org/officeDocument/2006/relationships/customXml" Target="../ink/ink2972.xml"/><Relationship Id="rId671" Type="http://schemas.openxmlformats.org/officeDocument/2006/relationships/customXml" Target="../ink/ink3526.xml"/><Relationship Id="rId769" Type="http://schemas.openxmlformats.org/officeDocument/2006/relationships/customXml" Target="../ink/ink3624.xml"/><Relationship Id="rId976" Type="http://schemas.openxmlformats.org/officeDocument/2006/relationships/customXml" Target="../ink/ink3831.xml"/><Relationship Id="rId1399" Type="http://schemas.openxmlformats.org/officeDocument/2006/relationships/customXml" Target="../ink/ink4254.xml"/><Relationship Id="rId324" Type="http://schemas.openxmlformats.org/officeDocument/2006/relationships/customXml" Target="../ink/ink3179.xml"/><Relationship Id="rId531" Type="http://schemas.openxmlformats.org/officeDocument/2006/relationships/customXml" Target="../ink/ink3386.xml"/><Relationship Id="rId629" Type="http://schemas.openxmlformats.org/officeDocument/2006/relationships/customXml" Target="../ink/ink3484.xml"/><Relationship Id="rId1161" Type="http://schemas.openxmlformats.org/officeDocument/2006/relationships/customXml" Target="../ink/ink4016.xml"/><Relationship Id="rId1259" Type="http://schemas.openxmlformats.org/officeDocument/2006/relationships/customXml" Target="../ink/ink4114.xml"/><Relationship Id="rId1466" Type="http://schemas.openxmlformats.org/officeDocument/2006/relationships/customXml" Target="../ink/ink4321.xml"/><Relationship Id="rId836" Type="http://schemas.openxmlformats.org/officeDocument/2006/relationships/customXml" Target="../ink/ink3691.xml"/><Relationship Id="rId1021" Type="http://schemas.openxmlformats.org/officeDocument/2006/relationships/customXml" Target="../ink/ink3876.xml"/><Relationship Id="rId1119" Type="http://schemas.openxmlformats.org/officeDocument/2006/relationships/customXml" Target="../ink/ink3974.xml"/><Relationship Id="rId1673" Type="http://schemas.openxmlformats.org/officeDocument/2006/relationships/customXml" Target="../ink/ink4528.xml"/><Relationship Id="rId903" Type="http://schemas.openxmlformats.org/officeDocument/2006/relationships/customXml" Target="../ink/ink3758.xml"/><Relationship Id="rId1326" Type="http://schemas.openxmlformats.org/officeDocument/2006/relationships/customXml" Target="../ink/ink4181.xml"/><Relationship Id="rId1533" Type="http://schemas.openxmlformats.org/officeDocument/2006/relationships/customXml" Target="../ink/ink4388.xml"/><Relationship Id="rId1740" Type="http://schemas.openxmlformats.org/officeDocument/2006/relationships/customXml" Target="../ink/ink4595.xml"/><Relationship Id="rId32" Type="http://schemas.openxmlformats.org/officeDocument/2006/relationships/customXml" Target="../ink/ink2917.xml"/><Relationship Id="rId1600" Type="http://schemas.openxmlformats.org/officeDocument/2006/relationships/customXml" Target="../ink/ink4455.xml"/><Relationship Id="rId1838" Type="http://schemas.openxmlformats.org/officeDocument/2006/relationships/customXml" Target="../ink/ink4693.xml"/><Relationship Id="rId181" Type="http://schemas.openxmlformats.org/officeDocument/2006/relationships/customXml" Target="../ink/ink3036.xml"/><Relationship Id="rId279" Type="http://schemas.openxmlformats.org/officeDocument/2006/relationships/customXml" Target="../ink/ink3134.xml"/><Relationship Id="rId486" Type="http://schemas.openxmlformats.org/officeDocument/2006/relationships/customXml" Target="../ink/ink3341.xml"/><Relationship Id="rId693" Type="http://schemas.openxmlformats.org/officeDocument/2006/relationships/customXml" Target="../ink/ink3548.xml"/><Relationship Id="rId139" Type="http://schemas.openxmlformats.org/officeDocument/2006/relationships/customXml" Target="../ink/ink2994.xml"/><Relationship Id="rId346" Type="http://schemas.openxmlformats.org/officeDocument/2006/relationships/customXml" Target="../ink/ink3201.xml"/><Relationship Id="rId553" Type="http://schemas.openxmlformats.org/officeDocument/2006/relationships/customXml" Target="../ink/ink3408.xml"/><Relationship Id="rId760" Type="http://schemas.openxmlformats.org/officeDocument/2006/relationships/customXml" Target="../ink/ink3615.xml"/><Relationship Id="rId998" Type="http://schemas.openxmlformats.org/officeDocument/2006/relationships/customXml" Target="../ink/ink3853.xml"/><Relationship Id="rId1183" Type="http://schemas.openxmlformats.org/officeDocument/2006/relationships/customXml" Target="../ink/ink4038.xml"/><Relationship Id="rId1390" Type="http://schemas.openxmlformats.org/officeDocument/2006/relationships/customXml" Target="../ink/ink4245.xml"/><Relationship Id="rId206" Type="http://schemas.openxmlformats.org/officeDocument/2006/relationships/customXml" Target="../ink/ink3061.xml"/><Relationship Id="rId413" Type="http://schemas.openxmlformats.org/officeDocument/2006/relationships/customXml" Target="../ink/ink3268.xml"/><Relationship Id="rId858" Type="http://schemas.openxmlformats.org/officeDocument/2006/relationships/customXml" Target="../ink/ink3713.xml"/><Relationship Id="rId1043" Type="http://schemas.openxmlformats.org/officeDocument/2006/relationships/customXml" Target="../ink/ink3898.xml"/><Relationship Id="rId1488" Type="http://schemas.openxmlformats.org/officeDocument/2006/relationships/customXml" Target="../ink/ink4343.xml"/><Relationship Id="rId1695" Type="http://schemas.openxmlformats.org/officeDocument/2006/relationships/customXml" Target="../ink/ink4550.xml"/><Relationship Id="rId620" Type="http://schemas.openxmlformats.org/officeDocument/2006/relationships/customXml" Target="../ink/ink3475.xml"/><Relationship Id="rId718" Type="http://schemas.openxmlformats.org/officeDocument/2006/relationships/customXml" Target="../ink/ink3573.xml"/><Relationship Id="rId925" Type="http://schemas.openxmlformats.org/officeDocument/2006/relationships/customXml" Target="../ink/ink3780.xml"/><Relationship Id="rId1250" Type="http://schemas.openxmlformats.org/officeDocument/2006/relationships/customXml" Target="../ink/ink4105.xml"/><Relationship Id="rId1348" Type="http://schemas.openxmlformats.org/officeDocument/2006/relationships/customXml" Target="../ink/ink4203.xml"/><Relationship Id="rId1555" Type="http://schemas.openxmlformats.org/officeDocument/2006/relationships/customXml" Target="../ink/ink4410.xml"/><Relationship Id="rId1762" Type="http://schemas.openxmlformats.org/officeDocument/2006/relationships/customXml" Target="../ink/ink4617.xml"/><Relationship Id="rId1110" Type="http://schemas.openxmlformats.org/officeDocument/2006/relationships/customXml" Target="../ink/ink3965.xml"/><Relationship Id="rId1208" Type="http://schemas.openxmlformats.org/officeDocument/2006/relationships/customXml" Target="../ink/ink4063.xml"/><Relationship Id="rId1415" Type="http://schemas.openxmlformats.org/officeDocument/2006/relationships/customXml" Target="../ink/ink4270.xml"/><Relationship Id="rId54" Type="http://schemas.openxmlformats.org/officeDocument/2006/relationships/customXml" Target="../ink/ink2928.xml"/><Relationship Id="rId1622" Type="http://schemas.openxmlformats.org/officeDocument/2006/relationships/customXml" Target="../ink/ink4477.xml"/><Relationship Id="rId270" Type="http://schemas.openxmlformats.org/officeDocument/2006/relationships/customXml" Target="../ink/ink3125.xml"/><Relationship Id="rId130" Type="http://schemas.openxmlformats.org/officeDocument/2006/relationships/customXml" Target="../ink/ink2985.xml"/><Relationship Id="rId368" Type="http://schemas.openxmlformats.org/officeDocument/2006/relationships/customXml" Target="../ink/ink3223.xml"/><Relationship Id="rId575" Type="http://schemas.openxmlformats.org/officeDocument/2006/relationships/customXml" Target="../ink/ink3430.xml"/><Relationship Id="rId782" Type="http://schemas.openxmlformats.org/officeDocument/2006/relationships/customXml" Target="../ink/ink3637.xml"/><Relationship Id="rId228" Type="http://schemas.openxmlformats.org/officeDocument/2006/relationships/customXml" Target="../ink/ink3083.xml"/><Relationship Id="rId435" Type="http://schemas.openxmlformats.org/officeDocument/2006/relationships/customXml" Target="../ink/ink3290.xml"/><Relationship Id="rId642" Type="http://schemas.openxmlformats.org/officeDocument/2006/relationships/customXml" Target="../ink/ink3497.xml"/><Relationship Id="rId1065" Type="http://schemas.openxmlformats.org/officeDocument/2006/relationships/customXml" Target="../ink/ink3920.xml"/><Relationship Id="rId1272" Type="http://schemas.openxmlformats.org/officeDocument/2006/relationships/customXml" Target="../ink/ink4127.xml"/><Relationship Id="rId502" Type="http://schemas.openxmlformats.org/officeDocument/2006/relationships/customXml" Target="../ink/ink3357.xml"/><Relationship Id="rId947" Type="http://schemas.openxmlformats.org/officeDocument/2006/relationships/customXml" Target="../ink/ink3802.xml"/><Relationship Id="rId1132" Type="http://schemas.openxmlformats.org/officeDocument/2006/relationships/customXml" Target="../ink/ink3987.xml"/><Relationship Id="rId1577" Type="http://schemas.openxmlformats.org/officeDocument/2006/relationships/customXml" Target="../ink/ink4432.xml"/><Relationship Id="rId1784" Type="http://schemas.openxmlformats.org/officeDocument/2006/relationships/customXml" Target="../ink/ink4639.xml"/><Relationship Id="rId76" Type="http://schemas.openxmlformats.org/officeDocument/2006/relationships/customXml" Target="../ink/ink2939.xml"/><Relationship Id="rId807" Type="http://schemas.openxmlformats.org/officeDocument/2006/relationships/customXml" Target="../ink/ink3662.xml"/><Relationship Id="rId1437" Type="http://schemas.openxmlformats.org/officeDocument/2006/relationships/customXml" Target="../ink/ink4292.xml"/><Relationship Id="rId1644" Type="http://schemas.openxmlformats.org/officeDocument/2006/relationships/customXml" Target="../ink/ink4499.xml"/><Relationship Id="rId1504" Type="http://schemas.openxmlformats.org/officeDocument/2006/relationships/customXml" Target="../ink/ink4359.xml"/><Relationship Id="rId1711" Type="http://schemas.openxmlformats.org/officeDocument/2006/relationships/customXml" Target="../ink/ink4566.xml"/><Relationship Id="rId292" Type="http://schemas.openxmlformats.org/officeDocument/2006/relationships/customXml" Target="../ink/ink3147.xml"/><Relationship Id="rId1809" Type="http://schemas.openxmlformats.org/officeDocument/2006/relationships/customXml" Target="../ink/ink4664.xml"/><Relationship Id="rId597" Type="http://schemas.openxmlformats.org/officeDocument/2006/relationships/customXml" Target="../ink/ink3452.xml"/><Relationship Id="rId152" Type="http://schemas.openxmlformats.org/officeDocument/2006/relationships/customXml" Target="../ink/ink3007.xml"/><Relationship Id="rId457" Type="http://schemas.openxmlformats.org/officeDocument/2006/relationships/customXml" Target="../ink/ink3312.xml"/><Relationship Id="rId1087" Type="http://schemas.openxmlformats.org/officeDocument/2006/relationships/customXml" Target="../ink/ink3942.xml"/><Relationship Id="rId1294" Type="http://schemas.openxmlformats.org/officeDocument/2006/relationships/customXml" Target="../ink/ink4149.xml"/><Relationship Id="rId664" Type="http://schemas.openxmlformats.org/officeDocument/2006/relationships/customXml" Target="../ink/ink3519.xml"/><Relationship Id="rId871" Type="http://schemas.openxmlformats.org/officeDocument/2006/relationships/customXml" Target="../ink/ink3726.xml"/><Relationship Id="rId969" Type="http://schemas.openxmlformats.org/officeDocument/2006/relationships/customXml" Target="../ink/ink3824.xml"/><Relationship Id="rId1599" Type="http://schemas.openxmlformats.org/officeDocument/2006/relationships/customXml" Target="../ink/ink4454.xml"/><Relationship Id="rId317" Type="http://schemas.openxmlformats.org/officeDocument/2006/relationships/customXml" Target="../ink/ink3172.xml"/><Relationship Id="rId524" Type="http://schemas.openxmlformats.org/officeDocument/2006/relationships/customXml" Target="../ink/ink3379.xml"/><Relationship Id="rId731" Type="http://schemas.openxmlformats.org/officeDocument/2006/relationships/customXml" Target="../ink/ink3586.xml"/><Relationship Id="rId1154" Type="http://schemas.openxmlformats.org/officeDocument/2006/relationships/customXml" Target="../ink/ink4009.xml"/><Relationship Id="rId1361" Type="http://schemas.openxmlformats.org/officeDocument/2006/relationships/customXml" Target="../ink/ink4216.xml"/><Relationship Id="rId1459" Type="http://schemas.openxmlformats.org/officeDocument/2006/relationships/customXml" Target="../ink/ink4314.xml"/><Relationship Id="rId98" Type="http://schemas.openxmlformats.org/officeDocument/2006/relationships/customXml" Target="../ink/ink2953.xml"/><Relationship Id="rId829" Type="http://schemas.openxmlformats.org/officeDocument/2006/relationships/customXml" Target="../ink/ink3684.xml"/><Relationship Id="rId1014" Type="http://schemas.openxmlformats.org/officeDocument/2006/relationships/customXml" Target="../ink/ink3869.xml"/><Relationship Id="rId1221" Type="http://schemas.openxmlformats.org/officeDocument/2006/relationships/customXml" Target="../ink/ink4076.xml"/><Relationship Id="rId1666" Type="http://schemas.openxmlformats.org/officeDocument/2006/relationships/customXml" Target="../ink/ink4521.xml"/><Relationship Id="rId1319" Type="http://schemas.openxmlformats.org/officeDocument/2006/relationships/customXml" Target="../ink/ink4174.xml"/><Relationship Id="rId1526" Type="http://schemas.openxmlformats.org/officeDocument/2006/relationships/customXml" Target="../ink/ink4381.xml"/><Relationship Id="rId1733" Type="http://schemas.openxmlformats.org/officeDocument/2006/relationships/customXml" Target="../ink/ink4588.xml"/><Relationship Id="rId25" Type="http://schemas.openxmlformats.org/officeDocument/2006/relationships/image" Target="../media/image475.png"/><Relationship Id="rId1800" Type="http://schemas.openxmlformats.org/officeDocument/2006/relationships/customXml" Target="../ink/ink4655.xml"/><Relationship Id="rId174" Type="http://schemas.openxmlformats.org/officeDocument/2006/relationships/customXml" Target="../ink/ink3029.xml"/><Relationship Id="rId381" Type="http://schemas.openxmlformats.org/officeDocument/2006/relationships/customXml" Target="../ink/ink3236.xml"/><Relationship Id="rId241" Type="http://schemas.openxmlformats.org/officeDocument/2006/relationships/customXml" Target="../ink/ink3096.xml"/><Relationship Id="rId479" Type="http://schemas.openxmlformats.org/officeDocument/2006/relationships/customXml" Target="../ink/ink3334.xml"/><Relationship Id="rId686" Type="http://schemas.openxmlformats.org/officeDocument/2006/relationships/customXml" Target="../ink/ink3541.xml"/><Relationship Id="rId893" Type="http://schemas.openxmlformats.org/officeDocument/2006/relationships/customXml" Target="../ink/ink3748.xml"/><Relationship Id="rId339" Type="http://schemas.openxmlformats.org/officeDocument/2006/relationships/customXml" Target="../ink/ink3194.xml"/><Relationship Id="rId546" Type="http://schemas.openxmlformats.org/officeDocument/2006/relationships/customXml" Target="../ink/ink3401.xml"/><Relationship Id="rId753" Type="http://schemas.openxmlformats.org/officeDocument/2006/relationships/customXml" Target="../ink/ink3608.xml"/><Relationship Id="rId1176" Type="http://schemas.openxmlformats.org/officeDocument/2006/relationships/customXml" Target="../ink/ink4031.xml"/><Relationship Id="rId1383" Type="http://schemas.openxmlformats.org/officeDocument/2006/relationships/customXml" Target="../ink/ink4238.xml"/><Relationship Id="rId101" Type="http://schemas.openxmlformats.org/officeDocument/2006/relationships/customXml" Target="../ink/ink2956.xml"/><Relationship Id="rId406" Type="http://schemas.openxmlformats.org/officeDocument/2006/relationships/customXml" Target="../ink/ink3261.xml"/><Relationship Id="rId960" Type="http://schemas.openxmlformats.org/officeDocument/2006/relationships/customXml" Target="../ink/ink3815.xml"/><Relationship Id="rId1036" Type="http://schemas.openxmlformats.org/officeDocument/2006/relationships/customXml" Target="../ink/ink3891.xml"/><Relationship Id="rId1243" Type="http://schemas.openxmlformats.org/officeDocument/2006/relationships/customXml" Target="../ink/ink4098.xml"/><Relationship Id="rId1590" Type="http://schemas.openxmlformats.org/officeDocument/2006/relationships/customXml" Target="../ink/ink4445.xml"/><Relationship Id="rId1688" Type="http://schemas.openxmlformats.org/officeDocument/2006/relationships/customXml" Target="../ink/ink4543.xml"/><Relationship Id="rId613" Type="http://schemas.openxmlformats.org/officeDocument/2006/relationships/customXml" Target="../ink/ink3468.xml"/><Relationship Id="rId820" Type="http://schemas.openxmlformats.org/officeDocument/2006/relationships/customXml" Target="../ink/ink3675.xml"/><Relationship Id="rId918" Type="http://schemas.openxmlformats.org/officeDocument/2006/relationships/customXml" Target="../ink/ink3773.xml"/><Relationship Id="rId1450" Type="http://schemas.openxmlformats.org/officeDocument/2006/relationships/customXml" Target="../ink/ink4305.xml"/><Relationship Id="rId1548" Type="http://schemas.openxmlformats.org/officeDocument/2006/relationships/customXml" Target="../ink/ink4403.xml"/><Relationship Id="rId1755" Type="http://schemas.openxmlformats.org/officeDocument/2006/relationships/customXml" Target="../ink/ink4610.xml"/><Relationship Id="rId1103" Type="http://schemas.openxmlformats.org/officeDocument/2006/relationships/customXml" Target="../ink/ink3958.xml"/><Relationship Id="rId1310" Type="http://schemas.openxmlformats.org/officeDocument/2006/relationships/customXml" Target="../ink/ink4165.xml"/><Relationship Id="rId1408" Type="http://schemas.openxmlformats.org/officeDocument/2006/relationships/customXml" Target="../ink/ink4263.xml"/><Relationship Id="rId47" Type="http://schemas.openxmlformats.org/officeDocument/2006/relationships/image" Target="../media/image486.png"/><Relationship Id="rId1615" Type="http://schemas.openxmlformats.org/officeDocument/2006/relationships/customXml" Target="../ink/ink4470.xml"/><Relationship Id="rId1822" Type="http://schemas.openxmlformats.org/officeDocument/2006/relationships/customXml" Target="../ink/ink4677.xml"/><Relationship Id="rId196" Type="http://schemas.openxmlformats.org/officeDocument/2006/relationships/customXml" Target="../ink/ink3051.xml"/><Relationship Id="rId263" Type="http://schemas.openxmlformats.org/officeDocument/2006/relationships/customXml" Target="../ink/ink3118.xml"/><Relationship Id="rId470" Type="http://schemas.openxmlformats.org/officeDocument/2006/relationships/customXml" Target="../ink/ink3325.xml"/><Relationship Id="rId123" Type="http://schemas.openxmlformats.org/officeDocument/2006/relationships/customXml" Target="../ink/ink2978.xml"/><Relationship Id="rId330" Type="http://schemas.openxmlformats.org/officeDocument/2006/relationships/customXml" Target="../ink/ink3185.xml"/><Relationship Id="rId568" Type="http://schemas.openxmlformats.org/officeDocument/2006/relationships/customXml" Target="../ink/ink3423.xml"/><Relationship Id="rId775" Type="http://schemas.openxmlformats.org/officeDocument/2006/relationships/customXml" Target="../ink/ink3630.xml"/><Relationship Id="rId982" Type="http://schemas.openxmlformats.org/officeDocument/2006/relationships/customXml" Target="../ink/ink3837.xml"/><Relationship Id="rId1198" Type="http://schemas.openxmlformats.org/officeDocument/2006/relationships/customXml" Target="../ink/ink4053.xml"/><Relationship Id="rId428" Type="http://schemas.openxmlformats.org/officeDocument/2006/relationships/customXml" Target="../ink/ink3283.xml"/><Relationship Id="rId635" Type="http://schemas.openxmlformats.org/officeDocument/2006/relationships/customXml" Target="../ink/ink3490.xml"/><Relationship Id="rId842" Type="http://schemas.openxmlformats.org/officeDocument/2006/relationships/customXml" Target="../ink/ink3697.xml"/><Relationship Id="rId1058" Type="http://schemas.openxmlformats.org/officeDocument/2006/relationships/customXml" Target="../ink/ink3913.xml"/><Relationship Id="rId1265" Type="http://schemas.openxmlformats.org/officeDocument/2006/relationships/customXml" Target="../ink/ink4120.xml"/><Relationship Id="rId1472" Type="http://schemas.openxmlformats.org/officeDocument/2006/relationships/customXml" Target="../ink/ink4327.xml"/><Relationship Id="rId702" Type="http://schemas.openxmlformats.org/officeDocument/2006/relationships/customXml" Target="../ink/ink3557.xml"/><Relationship Id="rId1125" Type="http://schemas.openxmlformats.org/officeDocument/2006/relationships/customXml" Target="../ink/ink3980.xml"/><Relationship Id="rId1332" Type="http://schemas.openxmlformats.org/officeDocument/2006/relationships/customXml" Target="../ink/ink4187.xml"/><Relationship Id="rId1777" Type="http://schemas.openxmlformats.org/officeDocument/2006/relationships/customXml" Target="../ink/ink4632.xml"/><Relationship Id="rId69" Type="http://schemas.openxmlformats.org/officeDocument/2006/relationships/image" Target="../media/image497.png"/><Relationship Id="rId1637" Type="http://schemas.openxmlformats.org/officeDocument/2006/relationships/customXml" Target="../ink/ink4492.xml"/><Relationship Id="rId1844" Type="http://schemas.openxmlformats.org/officeDocument/2006/relationships/customXml" Target="../ink/ink4699.xml"/><Relationship Id="rId1704" Type="http://schemas.openxmlformats.org/officeDocument/2006/relationships/customXml" Target="../ink/ink4559.xml"/><Relationship Id="rId285" Type="http://schemas.openxmlformats.org/officeDocument/2006/relationships/customXml" Target="../ink/ink3140.xml"/><Relationship Id="rId492" Type="http://schemas.openxmlformats.org/officeDocument/2006/relationships/customXml" Target="../ink/ink3347.xml"/><Relationship Id="rId797" Type="http://schemas.openxmlformats.org/officeDocument/2006/relationships/customXml" Target="../ink/ink3652.xml"/><Relationship Id="rId145" Type="http://schemas.openxmlformats.org/officeDocument/2006/relationships/customXml" Target="../ink/ink3000.xml"/><Relationship Id="rId352" Type="http://schemas.openxmlformats.org/officeDocument/2006/relationships/customXml" Target="../ink/ink3207.xml"/><Relationship Id="rId1287" Type="http://schemas.openxmlformats.org/officeDocument/2006/relationships/customXml" Target="../ink/ink4142.xml"/><Relationship Id="rId212" Type="http://schemas.openxmlformats.org/officeDocument/2006/relationships/customXml" Target="../ink/ink3067.xml"/><Relationship Id="rId657" Type="http://schemas.openxmlformats.org/officeDocument/2006/relationships/customXml" Target="../ink/ink3512.xml"/><Relationship Id="rId864" Type="http://schemas.openxmlformats.org/officeDocument/2006/relationships/customXml" Target="../ink/ink3719.xml"/><Relationship Id="rId1494" Type="http://schemas.openxmlformats.org/officeDocument/2006/relationships/customXml" Target="../ink/ink4349.xml"/><Relationship Id="rId1799" Type="http://schemas.openxmlformats.org/officeDocument/2006/relationships/customXml" Target="../ink/ink4654.xml"/><Relationship Id="rId517" Type="http://schemas.openxmlformats.org/officeDocument/2006/relationships/customXml" Target="../ink/ink3372.xml"/><Relationship Id="rId724" Type="http://schemas.openxmlformats.org/officeDocument/2006/relationships/customXml" Target="../ink/ink3579.xml"/><Relationship Id="rId931" Type="http://schemas.openxmlformats.org/officeDocument/2006/relationships/customXml" Target="../ink/ink3786.xml"/><Relationship Id="rId1147" Type="http://schemas.openxmlformats.org/officeDocument/2006/relationships/customXml" Target="../ink/ink4002.xml"/><Relationship Id="rId1354" Type="http://schemas.openxmlformats.org/officeDocument/2006/relationships/customXml" Target="../ink/ink4209.xml"/><Relationship Id="rId1561" Type="http://schemas.openxmlformats.org/officeDocument/2006/relationships/customXml" Target="../ink/ink4416.xml"/><Relationship Id="rId60" Type="http://schemas.openxmlformats.org/officeDocument/2006/relationships/customXml" Target="../ink/ink2931.xml"/><Relationship Id="rId1007" Type="http://schemas.openxmlformats.org/officeDocument/2006/relationships/customXml" Target="../ink/ink3862.xml"/><Relationship Id="rId1214" Type="http://schemas.openxmlformats.org/officeDocument/2006/relationships/customXml" Target="../ink/ink4069.xml"/><Relationship Id="rId1421" Type="http://schemas.openxmlformats.org/officeDocument/2006/relationships/customXml" Target="../ink/ink4276.xml"/><Relationship Id="rId1659" Type="http://schemas.openxmlformats.org/officeDocument/2006/relationships/customXml" Target="../ink/ink4514.xml"/><Relationship Id="rId1519" Type="http://schemas.openxmlformats.org/officeDocument/2006/relationships/customXml" Target="../ink/ink4374.xml"/><Relationship Id="rId1726" Type="http://schemas.openxmlformats.org/officeDocument/2006/relationships/customXml" Target="../ink/ink4581.xml"/><Relationship Id="rId18" Type="http://schemas.openxmlformats.org/officeDocument/2006/relationships/customXml" Target="../ink/ink2910.xml"/><Relationship Id="rId167" Type="http://schemas.openxmlformats.org/officeDocument/2006/relationships/customXml" Target="../ink/ink3022.xml"/><Relationship Id="rId374" Type="http://schemas.openxmlformats.org/officeDocument/2006/relationships/customXml" Target="../ink/ink3229.xml"/><Relationship Id="rId581" Type="http://schemas.openxmlformats.org/officeDocument/2006/relationships/customXml" Target="../ink/ink3436.xml"/><Relationship Id="rId234" Type="http://schemas.openxmlformats.org/officeDocument/2006/relationships/customXml" Target="../ink/ink3089.xml"/><Relationship Id="rId679" Type="http://schemas.openxmlformats.org/officeDocument/2006/relationships/customXml" Target="../ink/ink3534.xml"/><Relationship Id="rId886" Type="http://schemas.openxmlformats.org/officeDocument/2006/relationships/customXml" Target="../ink/ink3741.xml"/><Relationship Id="rId2" Type="http://schemas.openxmlformats.org/officeDocument/2006/relationships/customXml" Target="../ink/ink2902.xml"/><Relationship Id="rId441" Type="http://schemas.openxmlformats.org/officeDocument/2006/relationships/customXml" Target="../ink/ink3296.xml"/><Relationship Id="rId539" Type="http://schemas.openxmlformats.org/officeDocument/2006/relationships/customXml" Target="../ink/ink3394.xml"/><Relationship Id="rId746" Type="http://schemas.openxmlformats.org/officeDocument/2006/relationships/customXml" Target="../ink/ink3601.xml"/><Relationship Id="rId1071" Type="http://schemas.openxmlformats.org/officeDocument/2006/relationships/customXml" Target="../ink/ink3926.xml"/><Relationship Id="rId1169" Type="http://schemas.openxmlformats.org/officeDocument/2006/relationships/customXml" Target="../ink/ink4024.xml"/><Relationship Id="rId1376" Type="http://schemas.openxmlformats.org/officeDocument/2006/relationships/customXml" Target="../ink/ink4231.xml"/><Relationship Id="rId1583" Type="http://schemas.openxmlformats.org/officeDocument/2006/relationships/customXml" Target="../ink/ink4438.xml"/><Relationship Id="rId301" Type="http://schemas.openxmlformats.org/officeDocument/2006/relationships/customXml" Target="../ink/ink3156.xml"/><Relationship Id="rId953" Type="http://schemas.openxmlformats.org/officeDocument/2006/relationships/customXml" Target="../ink/ink3808.xml"/><Relationship Id="rId1029" Type="http://schemas.openxmlformats.org/officeDocument/2006/relationships/customXml" Target="../ink/ink3884.xml"/><Relationship Id="rId1236" Type="http://schemas.openxmlformats.org/officeDocument/2006/relationships/customXml" Target="../ink/ink4091.xml"/><Relationship Id="rId1790" Type="http://schemas.openxmlformats.org/officeDocument/2006/relationships/customXml" Target="../ink/ink4645.xml"/><Relationship Id="rId82" Type="http://schemas.openxmlformats.org/officeDocument/2006/relationships/customXml" Target="../ink/ink2942.xml"/><Relationship Id="rId606" Type="http://schemas.openxmlformats.org/officeDocument/2006/relationships/customXml" Target="../ink/ink3461.xml"/><Relationship Id="rId813" Type="http://schemas.openxmlformats.org/officeDocument/2006/relationships/customXml" Target="../ink/ink3668.xml"/><Relationship Id="rId1443" Type="http://schemas.openxmlformats.org/officeDocument/2006/relationships/customXml" Target="../ink/ink4298.xml"/><Relationship Id="rId1650" Type="http://schemas.openxmlformats.org/officeDocument/2006/relationships/customXml" Target="../ink/ink4505.xml"/><Relationship Id="rId1748" Type="http://schemas.openxmlformats.org/officeDocument/2006/relationships/customXml" Target="../ink/ink4603.xml"/><Relationship Id="rId1303" Type="http://schemas.openxmlformats.org/officeDocument/2006/relationships/customXml" Target="../ink/ink4158.xml"/><Relationship Id="rId1510" Type="http://schemas.openxmlformats.org/officeDocument/2006/relationships/customXml" Target="../ink/ink4365.xml"/><Relationship Id="rId1608" Type="http://schemas.openxmlformats.org/officeDocument/2006/relationships/customXml" Target="../ink/ink4463.xml"/><Relationship Id="rId1815" Type="http://schemas.openxmlformats.org/officeDocument/2006/relationships/customXml" Target="../ink/ink4670.xml"/><Relationship Id="rId189" Type="http://schemas.openxmlformats.org/officeDocument/2006/relationships/customXml" Target="../ink/ink3044.xml"/><Relationship Id="rId396" Type="http://schemas.openxmlformats.org/officeDocument/2006/relationships/customXml" Target="../ink/ink3251.xml"/><Relationship Id="rId256" Type="http://schemas.openxmlformats.org/officeDocument/2006/relationships/customXml" Target="../ink/ink3111.xml"/><Relationship Id="rId463" Type="http://schemas.openxmlformats.org/officeDocument/2006/relationships/customXml" Target="../ink/ink3318.xml"/><Relationship Id="rId670" Type="http://schemas.openxmlformats.org/officeDocument/2006/relationships/customXml" Target="../ink/ink3525.xml"/><Relationship Id="rId1093" Type="http://schemas.openxmlformats.org/officeDocument/2006/relationships/customXml" Target="../ink/ink3948.xml"/><Relationship Id="rId116" Type="http://schemas.openxmlformats.org/officeDocument/2006/relationships/customXml" Target="../ink/ink2971.xml"/><Relationship Id="rId323" Type="http://schemas.openxmlformats.org/officeDocument/2006/relationships/customXml" Target="../ink/ink3178.xml"/><Relationship Id="rId530" Type="http://schemas.openxmlformats.org/officeDocument/2006/relationships/customXml" Target="../ink/ink3385.xml"/><Relationship Id="rId768" Type="http://schemas.openxmlformats.org/officeDocument/2006/relationships/customXml" Target="../ink/ink3623.xml"/><Relationship Id="rId975" Type="http://schemas.openxmlformats.org/officeDocument/2006/relationships/customXml" Target="../ink/ink3830.xml"/><Relationship Id="rId1160" Type="http://schemas.openxmlformats.org/officeDocument/2006/relationships/customXml" Target="../ink/ink4015.xml"/><Relationship Id="rId1398" Type="http://schemas.openxmlformats.org/officeDocument/2006/relationships/customXml" Target="../ink/ink4253.xml"/><Relationship Id="rId628" Type="http://schemas.openxmlformats.org/officeDocument/2006/relationships/customXml" Target="../ink/ink3483.xml"/><Relationship Id="rId835" Type="http://schemas.openxmlformats.org/officeDocument/2006/relationships/customXml" Target="../ink/ink3690.xml"/><Relationship Id="rId1258" Type="http://schemas.openxmlformats.org/officeDocument/2006/relationships/customXml" Target="../ink/ink4113.xml"/><Relationship Id="rId1465" Type="http://schemas.openxmlformats.org/officeDocument/2006/relationships/customXml" Target="../ink/ink4320.xml"/><Relationship Id="rId1672" Type="http://schemas.openxmlformats.org/officeDocument/2006/relationships/customXml" Target="../ink/ink4527.xml"/><Relationship Id="rId1020" Type="http://schemas.openxmlformats.org/officeDocument/2006/relationships/customXml" Target="../ink/ink3875.xml"/><Relationship Id="rId1118" Type="http://schemas.openxmlformats.org/officeDocument/2006/relationships/customXml" Target="../ink/ink3973.xml"/><Relationship Id="rId1325" Type="http://schemas.openxmlformats.org/officeDocument/2006/relationships/customXml" Target="../ink/ink4180.xml"/><Relationship Id="rId1532" Type="http://schemas.openxmlformats.org/officeDocument/2006/relationships/customXml" Target="../ink/ink4387.xml"/><Relationship Id="rId902" Type="http://schemas.openxmlformats.org/officeDocument/2006/relationships/customXml" Target="../ink/ink3757.xml"/><Relationship Id="rId1837" Type="http://schemas.openxmlformats.org/officeDocument/2006/relationships/customXml" Target="../ink/ink4692.xml"/><Relationship Id="rId31" Type="http://schemas.openxmlformats.org/officeDocument/2006/relationships/image" Target="../media/image478.png"/><Relationship Id="rId180" Type="http://schemas.openxmlformats.org/officeDocument/2006/relationships/customXml" Target="../ink/ink3035.xml"/><Relationship Id="rId278" Type="http://schemas.openxmlformats.org/officeDocument/2006/relationships/customXml" Target="../ink/ink3133.xml"/><Relationship Id="rId485" Type="http://schemas.openxmlformats.org/officeDocument/2006/relationships/customXml" Target="../ink/ink3340.xml"/><Relationship Id="rId692" Type="http://schemas.openxmlformats.org/officeDocument/2006/relationships/customXml" Target="../ink/ink3547.xml"/><Relationship Id="rId138" Type="http://schemas.openxmlformats.org/officeDocument/2006/relationships/customXml" Target="../ink/ink2993.xml"/><Relationship Id="rId345" Type="http://schemas.openxmlformats.org/officeDocument/2006/relationships/customXml" Target="../ink/ink3200.xml"/><Relationship Id="rId552" Type="http://schemas.openxmlformats.org/officeDocument/2006/relationships/customXml" Target="../ink/ink3407.xml"/><Relationship Id="rId997" Type="http://schemas.openxmlformats.org/officeDocument/2006/relationships/customXml" Target="../ink/ink3852.xml"/><Relationship Id="rId1182" Type="http://schemas.openxmlformats.org/officeDocument/2006/relationships/customXml" Target="../ink/ink4037.xml"/><Relationship Id="rId205" Type="http://schemas.openxmlformats.org/officeDocument/2006/relationships/customXml" Target="../ink/ink3060.xml"/><Relationship Id="rId412" Type="http://schemas.openxmlformats.org/officeDocument/2006/relationships/customXml" Target="../ink/ink3267.xml"/><Relationship Id="rId857" Type="http://schemas.openxmlformats.org/officeDocument/2006/relationships/customXml" Target="../ink/ink3712.xml"/><Relationship Id="rId1042" Type="http://schemas.openxmlformats.org/officeDocument/2006/relationships/customXml" Target="../ink/ink3897.xml"/><Relationship Id="rId1487" Type="http://schemas.openxmlformats.org/officeDocument/2006/relationships/customXml" Target="../ink/ink4342.xml"/><Relationship Id="rId1694" Type="http://schemas.openxmlformats.org/officeDocument/2006/relationships/customXml" Target="../ink/ink4549.xml"/><Relationship Id="rId717" Type="http://schemas.openxmlformats.org/officeDocument/2006/relationships/customXml" Target="../ink/ink3572.xml"/><Relationship Id="rId924" Type="http://schemas.openxmlformats.org/officeDocument/2006/relationships/customXml" Target="../ink/ink3779.xml"/><Relationship Id="rId1347" Type="http://schemas.openxmlformats.org/officeDocument/2006/relationships/customXml" Target="../ink/ink4202.xml"/><Relationship Id="rId1554" Type="http://schemas.openxmlformats.org/officeDocument/2006/relationships/customXml" Target="../ink/ink4409.xml"/><Relationship Id="rId1761" Type="http://schemas.openxmlformats.org/officeDocument/2006/relationships/customXml" Target="../ink/ink4616.xml"/><Relationship Id="rId53" Type="http://schemas.openxmlformats.org/officeDocument/2006/relationships/image" Target="../media/image489.png"/><Relationship Id="rId1207" Type="http://schemas.openxmlformats.org/officeDocument/2006/relationships/customXml" Target="../ink/ink4062.xml"/><Relationship Id="rId1414" Type="http://schemas.openxmlformats.org/officeDocument/2006/relationships/customXml" Target="../ink/ink4269.xml"/><Relationship Id="rId1621" Type="http://schemas.openxmlformats.org/officeDocument/2006/relationships/customXml" Target="../ink/ink4476.xml"/><Relationship Id="rId1719" Type="http://schemas.openxmlformats.org/officeDocument/2006/relationships/customXml" Target="../ink/ink4574.xml"/><Relationship Id="rId367" Type="http://schemas.openxmlformats.org/officeDocument/2006/relationships/customXml" Target="../ink/ink3222.xml"/><Relationship Id="rId574" Type="http://schemas.openxmlformats.org/officeDocument/2006/relationships/customXml" Target="../ink/ink3429.xml"/><Relationship Id="rId227" Type="http://schemas.openxmlformats.org/officeDocument/2006/relationships/customXml" Target="../ink/ink3082.xml"/><Relationship Id="rId781" Type="http://schemas.openxmlformats.org/officeDocument/2006/relationships/customXml" Target="../ink/ink3636.xml"/><Relationship Id="rId879" Type="http://schemas.openxmlformats.org/officeDocument/2006/relationships/customXml" Target="../ink/ink3734.xml"/><Relationship Id="rId434" Type="http://schemas.openxmlformats.org/officeDocument/2006/relationships/customXml" Target="../ink/ink3289.xml"/><Relationship Id="rId641" Type="http://schemas.openxmlformats.org/officeDocument/2006/relationships/customXml" Target="../ink/ink3496.xml"/><Relationship Id="rId739" Type="http://schemas.openxmlformats.org/officeDocument/2006/relationships/customXml" Target="../ink/ink3594.xml"/><Relationship Id="rId1064" Type="http://schemas.openxmlformats.org/officeDocument/2006/relationships/customXml" Target="../ink/ink3919.xml"/><Relationship Id="rId1271" Type="http://schemas.openxmlformats.org/officeDocument/2006/relationships/customXml" Target="../ink/ink4126.xml"/><Relationship Id="rId1369" Type="http://schemas.openxmlformats.org/officeDocument/2006/relationships/customXml" Target="../ink/ink4224.xml"/><Relationship Id="rId1576" Type="http://schemas.openxmlformats.org/officeDocument/2006/relationships/customXml" Target="../ink/ink4431.xml"/><Relationship Id="rId501" Type="http://schemas.openxmlformats.org/officeDocument/2006/relationships/customXml" Target="../ink/ink3356.xml"/><Relationship Id="rId946" Type="http://schemas.openxmlformats.org/officeDocument/2006/relationships/customXml" Target="../ink/ink3801.xml"/><Relationship Id="rId1131" Type="http://schemas.openxmlformats.org/officeDocument/2006/relationships/customXml" Target="../ink/ink3986.xml"/><Relationship Id="rId1229" Type="http://schemas.openxmlformats.org/officeDocument/2006/relationships/customXml" Target="../ink/ink4084.xml"/><Relationship Id="rId1783" Type="http://schemas.openxmlformats.org/officeDocument/2006/relationships/customXml" Target="../ink/ink4638.xml"/><Relationship Id="rId75" Type="http://schemas.openxmlformats.org/officeDocument/2006/relationships/image" Target="../media/image500.png"/><Relationship Id="rId806" Type="http://schemas.openxmlformats.org/officeDocument/2006/relationships/customXml" Target="../ink/ink3661.xml"/><Relationship Id="rId1436" Type="http://schemas.openxmlformats.org/officeDocument/2006/relationships/customXml" Target="../ink/ink4291.xml"/><Relationship Id="rId1643" Type="http://schemas.openxmlformats.org/officeDocument/2006/relationships/customXml" Target="../ink/ink4498.xml"/><Relationship Id="rId1503" Type="http://schemas.openxmlformats.org/officeDocument/2006/relationships/customXml" Target="../ink/ink4358.xml"/><Relationship Id="rId1710" Type="http://schemas.openxmlformats.org/officeDocument/2006/relationships/customXml" Target="../ink/ink4565.xml"/><Relationship Id="rId291" Type="http://schemas.openxmlformats.org/officeDocument/2006/relationships/customXml" Target="../ink/ink3146.xml"/><Relationship Id="rId1808" Type="http://schemas.openxmlformats.org/officeDocument/2006/relationships/customXml" Target="../ink/ink4663.xml"/><Relationship Id="rId151" Type="http://schemas.openxmlformats.org/officeDocument/2006/relationships/customXml" Target="../ink/ink3006.xml"/><Relationship Id="rId389" Type="http://schemas.openxmlformats.org/officeDocument/2006/relationships/customXml" Target="../ink/ink3244.xml"/><Relationship Id="rId596" Type="http://schemas.openxmlformats.org/officeDocument/2006/relationships/customXml" Target="../ink/ink3451.xml"/><Relationship Id="rId249" Type="http://schemas.openxmlformats.org/officeDocument/2006/relationships/customXml" Target="../ink/ink3104.xml"/><Relationship Id="rId456" Type="http://schemas.openxmlformats.org/officeDocument/2006/relationships/customXml" Target="../ink/ink3311.xml"/><Relationship Id="rId663" Type="http://schemas.openxmlformats.org/officeDocument/2006/relationships/customXml" Target="../ink/ink3518.xml"/><Relationship Id="rId870" Type="http://schemas.openxmlformats.org/officeDocument/2006/relationships/customXml" Target="../ink/ink3725.xml"/><Relationship Id="rId1086" Type="http://schemas.openxmlformats.org/officeDocument/2006/relationships/customXml" Target="../ink/ink3941.xml"/><Relationship Id="rId1293" Type="http://schemas.openxmlformats.org/officeDocument/2006/relationships/customXml" Target="../ink/ink4148.xml"/><Relationship Id="rId109" Type="http://schemas.openxmlformats.org/officeDocument/2006/relationships/customXml" Target="../ink/ink2964.xml"/><Relationship Id="rId316" Type="http://schemas.openxmlformats.org/officeDocument/2006/relationships/customXml" Target="../ink/ink3171.xml"/><Relationship Id="rId523" Type="http://schemas.openxmlformats.org/officeDocument/2006/relationships/customXml" Target="../ink/ink3378.xml"/><Relationship Id="rId968" Type="http://schemas.openxmlformats.org/officeDocument/2006/relationships/customXml" Target="../ink/ink3823.xml"/><Relationship Id="rId1153" Type="http://schemas.openxmlformats.org/officeDocument/2006/relationships/customXml" Target="../ink/ink4008.xml"/><Relationship Id="rId1598" Type="http://schemas.openxmlformats.org/officeDocument/2006/relationships/customXml" Target="../ink/ink4453.xml"/><Relationship Id="rId97" Type="http://schemas.openxmlformats.org/officeDocument/2006/relationships/customXml" Target="../ink/ink2952.xml"/><Relationship Id="rId730" Type="http://schemas.openxmlformats.org/officeDocument/2006/relationships/customXml" Target="../ink/ink3585.xml"/><Relationship Id="rId828" Type="http://schemas.openxmlformats.org/officeDocument/2006/relationships/customXml" Target="../ink/ink3683.xml"/><Relationship Id="rId1013" Type="http://schemas.openxmlformats.org/officeDocument/2006/relationships/customXml" Target="../ink/ink3868.xml"/><Relationship Id="rId1360" Type="http://schemas.openxmlformats.org/officeDocument/2006/relationships/customXml" Target="../ink/ink4215.xml"/><Relationship Id="rId1458" Type="http://schemas.openxmlformats.org/officeDocument/2006/relationships/customXml" Target="../ink/ink4313.xml"/><Relationship Id="rId1665" Type="http://schemas.openxmlformats.org/officeDocument/2006/relationships/customXml" Target="../ink/ink4520.xml"/><Relationship Id="rId1220" Type="http://schemas.openxmlformats.org/officeDocument/2006/relationships/customXml" Target="../ink/ink4075.xml"/><Relationship Id="rId1318" Type="http://schemas.openxmlformats.org/officeDocument/2006/relationships/customXml" Target="../ink/ink4173.xml"/><Relationship Id="rId1525" Type="http://schemas.openxmlformats.org/officeDocument/2006/relationships/customXml" Target="../ink/ink4380.xml"/><Relationship Id="rId1732" Type="http://schemas.openxmlformats.org/officeDocument/2006/relationships/customXml" Target="../ink/ink4587.xml"/><Relationship Id="rId24" Type="http://schemas.openxmlformats.org/officeDocument/2006/relationships/customXml" Target="../ink/ink2913.xml"/><Relationship Id="rId173" Type="http://schemas.openxmlformats.org/officeDocument/2006/relationships/customXml" Target="../ink/ink3028.xml"/><Relationship Id="rId380" Type="http://schemas.openxmlformats.org/officeDocument/2006/relationships/customXml" Target="../ink/ink3235.xml"/><Relationship Id="rId240" Type="http://schemas.openxmlformats.org/officeDocument/2006/relationships/customXml" Target="../ink/ink3095.xml"/><Relationship Id="rId478" Type="http://schemas.openxmlformats.org/officeDocument/2006/relationships/customXml" Target="../ink/ink3333.xml"/><Relationship Id="rId685" Type="http://schemas.openxmlformats.org/officeDocument/2006/relationships/customXml" Target="../ink/ink3540.xml"/><Relationship Id="rId892" Type="http://schemas.openxmlformats.org/officeDocument/2006/relationships/customXml" Target="../ink/ink3747.xml"/><Relationship Id="rId100" Type="http://schemas.openxmlformats.org/officeDocument/2006/relationships/customXml" Target="../ink/ink2955.xml"/><Relationship Id="rId338" Type="http://schemas.openxmlformats.org/officeDocument/2006/relationships/customXml" Target="../ink/ink3193.xml"/><Relationship Id="rId545" Type="http://schemas.openxmlformats.org/officeDocument/2006/relationships/customXml" Target="../ink/ink3400.xml"/><Relationship Id="rId752" Type="http://schemas.openxmlformats.org/officeDocument/2006/relationships/customXml" Target="../ink/ink3607.xml"/><Relationship Id="rId1175" Type="http://schemas.openxmlformats.org/officeDocument/2006/relationships/customXml" Target="../ink/ink4030.xml"/><Relationship Id="rId1382" Type="http://schemas.openxmlformats.org/officeDocument/2006/relationships/customXml" Target="../ink/ink4237.xml"/><Relationship Id="rId405" Type="http://schemas.openxmlformats.org/officeDocument/2006/relationships/customXml" Target="../ink/ink3260.xml"/><Relationship Id="rId612" Type="http://schemas.openxmlformats.org/officeDocument/2006/relationships/customXml" Target="../ink/ink3467.xml"/><Relationship Id="rId1035" Type="http://schemas.openxmlformats.org/officeDocument/2006/relationships/customXml" Target="../ink/ink3890.xml"/><Relationship Id="rId1242" Type="http://schemas.openxmlformats.org/officeDocument/2006/relationships/customXml" Target="../ink/ink4097.xml"/><Relationship Id="rId1687" Type="http://schemas.openxmlformats.org/officeDocument/2006/relationships/customXml" Target="../ink/ink4542.xml"/><Relationship Id="rId917" Type="http://schemas.openxmlformats.org/officeDocument/2006/relationships/customXml" Target="../ink/ink3772.xml"/><Relationship Id="rId1102" Type="http://schemas.openxmlformats.org/officeDocument/2006/relationships/customXml" Target="../ink/ink3957.xml"/><Relationship Id="rId1547" Type="http://schemas.openxmlformats.org/officeDocument/2006/relationships/customXml" Target="../ink/ink4402.xml"/><Relationship Id="rId1754" Type="http://schemas.openxmlformats.org/officeDocument/2006/relationships/customXml" Target="../ink/ink4609.xml"/><Relationship Id="rId46" Type="http://schemas.openxmlformats.org/officeDocument/2006/relationships/customXml" Target="../ink/ink2924.xml"/><Relationship Id="rId1407" Type="http://schemas.openxmlformats.org/officeDocument/2006/relationships/customXml" Target="../ink/ink4262.xml"/><Relationship Id="rId1614" Type="http://schemas.openxmlformats.org/officeDocument/2006/relationships/customXml" Target="../ink/ink4469.xml"/><Relationship Id="rId1821" Type="http://schemas.openxmlformats.org/officeDocument/2006/relationships/customXml" Target="../ink/ink4676.xml"/><Relationship Id="rId195" Type="http://schemas.openxmlformats.org/officeDocument/2006/relationships/customXml" Target="../ink/ink3050.xml"/><Relationship Id="rId262" Type="http://schemas.openxmlformats.org/officeDocument/2006/relationships/customXml" Target="../ink/ink3117.xml"/><Relationship Id="rId567" Type="http://schemas.openxmlformats.org/officeDocument/2006/relationships/customXml" Target="../ink/ink3422.xml"/><Relationship Id="rId1197" Type="http://schemas.openxmlformats.org/officeDocument/2006/relationships/customXml" Target="../ink/ink4052.xml"/><Relationship Id="rId122" Type="http://schemas.openxmlformats.org/officeDocument/2006/relationships/customXml" Target="../ink/ink2977.xml"/><Relationship Id="rId774" Type="http://schemas.openxmlformats.org/officeDocument/2006/relationships/customXml" Target="../ink/ink3629.xml"/><Relationship Id="rId981" Type="http://schemas.openxmlformats.org/officeDocument/2006/relationships/customXml" Target="../ink/ink3836.xml"/><Relationship Id="rId1057" Type="http://schemas.openxmlformats.org/officeDocument/2006/relationships/customXml" Target="../ink/ink3912.xml"/><Relationship Id="rId427" Type="http://schemas.openxmlformats.org/officeDocument/2006/relationships/customXml" Target="../ink/ink3282.xml"/><Relationship Id="rId634" Type="http://schemas.openxmlformats.org/officeDocument/2006/relationships/customXml" Target="../ink/ink3489.xml"/><Relationship Id="rId841" Type="http://schemas.openxmlformats.org/officeDocument/2006/relationships/customXml" Target="../ink/ink3696.xml"/><Relationship Id="rId1264" Type="http://schemas.openxmlformats.org/officeDocument/2006/relationships/customXml" Target="../ink/ink4119.xml"/><Relationship Id="rId1471" Type="http://schemas.openxmlformats.org/officeDocument/2006/relationships/customXml" Target="../ink/ink4326.xml"/><Relationship Id="rId1569" Type="http://schemas.openxmlformats.org/officeDocument/2006/relationships/customXml" Target="../ink/ink4424.xml"/><Relationship Id="rId701" Type="http://schemas.openxmlformats.org/officeDocument/2006/relationships/customXml" Target="../ink/ink3556.xml"/><Relationship Id="rId939" Type="http://schemas.openxmlformats.org/officeDocument/2006/relationships/customXml" Target="../ink/ink3794.xml"/><Relationship Id="rId1124" Type="http://schemas.openxmlformats.org/officeDocument/2006/relationships/customXml" Target="../ink/ink3979.xml"/><Relationship Id="rId1331" Type="http://schemas.openxmlformats.org/officeDocument/2006/relationships/customXml" Target="../ink/ink4186.xml"/><Relationship Id="rId1776" Type="http://schemas.openxmlformats.org/officeDocument/2006/relationships/customXml" Target="../ink/ink4631.xml"/><Relationship Id="rId68" Type="http://schemas.openxmlformats.org/officeDocument/2006/relationships/customXml" Target="../ink/ink2935.xml"/><Relationship Id="rId1429" Type="http://schemas.openxmlformats.org/officeDocument/2006/relationships/customXml" Target="../ink/ink4284.xml"/><Relationship Id="rId1636" Type="http://schemas.openxmlformats.org/officeDocument/2006/relationships/customXml" Target="../ink/ink4491.xml"/><Relationship Id="rId1843" Type="http://schemas.openxmlformats.org/officeDocument/2006/relationships/customXml" Target="../ink/ink4698.xml"/><Relationship Id="rId1703" Type="http://schemas.openxmlformats.org/officeDocument/2006/relationships/customXml" Target="../ink/ink4558.xml"/><Relationship Id="rId284" Type="http://schemas.openxmlformats.org/officeDocument/2006/relationships/customXml" Target="../ink/ink3139.xml"/><Relationship Id="rId491" Type="http://schemas.openxmlformats.org/officeDocument/2006/relationships/customXml" Target="../ink/ink3346.xml"/><Relationship Id="rId144" Type="http://schemas.openxmlformats.org/officeDocument/2006/relationships/customXml" Target="../ink/ink2999.xml"/><Relationship Id="rId589" Type="http://schemas.openxmlformats.org/officeDocument/2006/relationships/customXml" Target="../ink/ink3444.xml"/><Relationship Id="rId796" Type="http://schemas.openxmlformats.org/officeDocument/2006/relationships/customXml" Target="../ink/ink3651.xml"/><Relationship Id="rId351" Type="http://schemas.openxmlformats.org/officeDocument/2006/relationships/customXml" Target="../ink/ink3206.xml"/><Relationship Id="rId449" Type="http://schemas.openxmlformats.org/officeDocument/2006/relationships/customXml" Target="../ink/ink3304.xml"/><Relationship Id="rId656" Type="http://schemas.openxmlformats.org/officeDocument/2006/relationships/customXml" Target="../ink/ink3511.xml"/><Relationship Id="rId863" Type="http://schemas.openxmlformats.org/officeDocument/2006/relationships/customXml" Target="../ink/ink3718.xml"/><Relationship Id="rId1079" Type="http://schemas.openxmlformats.org/officeDocument/2006/relationships/customXml" Target="../ink/ink3934.xml"/><Relationship Id="rId1286" Type="http://schemas.openxmlformats.org/officeDocument/2006/relationships/customXml" Target="../ink/ink4141.xml"/><Relationship Id="rId1493" Type="http://schemas.openxmlformats.org/officeDocument/2006/relationships/customXml" Target="../ink/ink4348.xml"/><Relationship Id="rId211" Type="http://schemas.openxmlformats.org/officeDocument/2006/relationships/customXml" Target="../ink/ink3066.xml"/><Relationship Id="rId309" Type="http://schemas.openxmlformats.org/officeDocument/2006/relationships/customXml" Target="../ink/ink3164.xml"/><Relationship Id="rId516" Type="http://schemas.openxmlformats.org/officeDocument/2006/relationships/customXml" Target="../ink/ink3371.xml"/><Relationship Id="rId1146" Type="http://schemas.openxmlformats.org/officeDocument/2006/relationships/customXml" Target="../ink/ink4001.xml"/><Relationship Id="rId1798" Type="http://schemas.openxmlformats.org/officeDocument/2006/relationships/customXml" Target="../ink/ink4653.xml"/><Relationship Id="rId723" Type="http://schemas.openxmlformats.org/officeDocument/2006/relationships/customXml" Target="../ink/ink3578.xml"/><Relationship Id="rId930" Type="http://schemas.openxmlformats.org/officeDocument/2006/relationships/customXml" Target="../ink/ink3785.xml"/><Relationship Id="rId1006" Type="http://schemas.openxmlformats.org/officeDocument/2006/relationships/customXml" Target="../ink/ink3861.xml"/><Relationship Id="rId1353" Type="http://schemas.openxmlformats.org/officeDocument/2006/relationships/customXml" Target="../ink/ink4208.xml"/><Relationship Id="rId1560" Type="http://schemas.openxmlformats.org/officeDocument/2006/relationships/customXml" Target="../ink/ink4415.xml"/><Relationship Id="rId1658" Type="http://schemas.openxmlformats.org/officeDocument/2006/relationships/customXml" Target="../ink/ink4513.xml"/><Relationship Id="rId1213" Type="http://schemas.openxmlformats.org/officeDocument/2006/relationships/customXml" Target="../ink/ink4068.xml"/><Relationship Id="rId1420" Type="http://schemas.openxmlformats.org/officeDocument/2006/relationships/customXml" Target="../ink/ink4275.xml"/><Relationship Id="rId1518" Type="http://schemas.openxmlformats.org/officeDocument/2006/relationships/customXml" Target="../ink/ink4373.xml"/><Relationship Id="rId1725" Type="http://schemas.openxmlformats.org/officeDocument/2006/relationships/customXml" Target="../ink/ink4580.xml"/><Relationship Id="rId17" Type="http://schemas.openxmlformats.org/officeDocument/2006/relationships/image" Target="../media/image471.png"/><Relationship Id="rId166" Type="http://schemas.openxmlformats.org/officeDocument/2006/relationships/customXml" Target="../ink/ink3021.xml"/><Relationship Id="rId373" Type="http://schemas.openxmlformats.org/officeDocument/2006/relationships/customXml" Target="../ink/ink3228.xml"/><Relationship Id="rId580" Type="http://schemas.openxmlformats.org/officeDocument/2006/relationships/customXml" Target="../ink/ink3435.xml"/><Relationship Id="rId1" Type="http://schemas.openxmlformats.org/officeDocument/2006/relationships/slideLayout" Target="../slideLayouts/slideLayout1.xml"/><Relationship Id="rId233" Type="http://schemas.openxmlformats.org/officeDocument/2006/relationships/customXml" Target="../ink/ink3088.xml"/><Relationship Id="rId440" Type="http://schemas.openxmlformats.org/officeDocument/2006/relationships/customXml" Target="../ink/ink3295.xml"/><Relationship Id="rId678" Type="http://schemas.openxmlformats.org/officeDocument/2006/relationships/customXml" Target="../ink/ink3533.xml"/><Relationship Id="rId885" Type="http://schemas.openxmlformats.org/officeDocument/2006/relationships/customXml" Target="../ink/ink3740.xml"/><Relationship Id="rId1070" Type="http://schemas.openxmlformats.org/officeDocument/2006/relationships/customXml" Target="../ink/ink3925.xml"/><Relationship Id="rId300" Type="http://schemas.openxmlformats.org/officeDocument/2006/relationships/customXml" Target="../ink/ink3155.xml"/><Relationship Id="rId538" Type="http://schemas.openxmlformats.org/officeDocument/2006/relationships/customXml" Target="../ink/ink3393.xml"/><Relationship Id="rId745" Type="http://schemas.openxmlformats.org/officeDocument/2006/relationships/customXml" Target="../ink/ink3600.xml"/><Relationship Id="rId952" Type="http://schemas.openxmlformats.org/officeDocument/2006/relationships/customXml" Target="../ink/ink3807.xml"/><Relationship Id="rId1168" Type="http://schemas.openxmlformats.org/officeDocument/2006/relationships/customXml" Target="../ink/ink4023.xml"/><Relationship Id="rId1375" Type="http://schemas.openxmlformats.org/officeDocument/2006/relationships/customXml" Target="../ink/ink4230.xml"/><Relationship Id="rId1582" Type="http://schemas.openxmlformats.org/officeDocument/2006/relationships/customXml" Target="../ink/ink4437.xml"/><Relationship Id="rId81" Type="http://schemas.openxmlformats.org/officeDocument/2006/relationships/image" Target="../media/image503.png"/><Relationship Id="rId605" Type="http://schemas.openxmlformats.org/officeDocument/2006/relationships/customXml" Target="../ink/ink3460.xml"/><Relationship Id="rId812" Type="http://schemas.openxmlformats.org/officeDocument/2006/relationships/customXml" Target="../ink/ink3667.xml"/><Relationship Id="rId1028" Type="http://schemas.openxmlformats.org/officeDocument/2006/relationships/customXml" Target="../ink/ink3883.xml"/><Relationship Id="rId1235" Type="http://schemas.openxmlformats.org/officeDocument/2006/relationships/customXml" Target="../ink/ink4090.xml"/><Relationship Id="rId1442" Type="http://schemas.openxmlformats.org/officeDocument/2006/relationships/customXml" Target="../ink/ink4297.xml"/><Relationship Id="rId1302" Type="http://schemas.openxmlformats.org/officeDocument/2006/relationships/customXml" Target="../ink/ink4157.xml"/><Relationship Id="rId1747" Type="http://schemas.openxmlformats.org/officeDocument/2006/relationships/customXml" Target="../ink/ink4602.xml"/><Relationship Id="rId39" Type="http://schemas.openxmlformats.org/officeDocument/2006/relationships/image" Target="../media/image482.png"/><Relationship Id="rId1607" Type="http://schemas.openxmlformats.org/officeDocument/2006/relationships/customXml" Target="../ink/ink4462.xml"/><Relationship Id="rId1814" Type="http://schemas.openxmlformats.org/officeDocument/2006/relationships/customXml" Target="../ink/ink4669.xml"/><Relationship Id="rId188" Type="http://schemas.openxmlformats.org/officeDocument/2006/relationships/customXml" Target="../ink/ink3043.xml"/><Relationship Id="rId395" Type="http://schemas.openxmlformats.org/officeDocument/2006/relationships/customXml" Target="../ink/ink3250.xml"/><Relationship Id="rId255" Type="http://schemas.openxmlformats.org/officeDocument/2006/relationships/customXml" Target="../ink/ink3110.xml"/><Relationship Id="rId462" Type="http://schemas.openxmlformats.org/officeDocument/2006/relationships/customXml" Target="../ink/ink3317.xml"/><Relationship Id="rId1092" Type="http://schemas.openxmlformats.org/officeDocument/2006/relationships/customXml" Target="../ink/ink3947.xml"/><Relationship Id="rId1397" Type="http://schemas.openxmlformats.org/officeDocument/2006/relationships/customXml" Target="../ink/ink4252.xml"/><Relationship Id="rId115" Type="http://schemas.openxmlformats.org/officeDocument/2006/relationships/customXml" Target="../ink/ink2970.xml"/><Relationship Id="rId322" Type="http://schemas.openxmlformats.org/officeDocument/2006/relationships/customXml" Target="../ink/ink3177.xml"/><Relationship Id="rId767" Type="http://schemas.openxmlformats.org/officeDocument/2006/relationships/customXml" Target="../ink/ink3622.xml"/><Relationship Id="rId974" Type="http://schemas.openxmlformats.org/officeDocument/2006/relationships/customXml" Target="../ink/ink3829.xml"/><Relationship Id="rId627" Type="http://schemas.openxmlformats.org/officeDocument/2006/relationships/customXml" Target="../ink/ink3482.xml"/><Relationship Id="rId834" Type="http://schemas.openxmlformats.org/officeDocument/2006/relationships/customXml" Target="../ink/ink3689.xml"/><Relationship Id="rId1257" Type="http://schemas.openxmlformats.org/officeDocument/2006/relationships/customXml" Target="../ink/ink4112.xml"/><Relationship Id="rId1464" Type="http://schemas.openxmlformats.org/officeDocument/2006/relationships/customXml" Target="../ink/ink4319.xml"/><Relationship Id="rId1671" Type="http://schemas.openxmlformats.org/officeDocument/2006/relationships/customXml" Target="../ink/ink4526.xml"/><Relationship Id="rId901" Type="http://schemas.openxmlformats.org/officeDocument/2006/relationships/customXml" Target="../ink/ink3756.xml"/><Relationship Id="rId1117" Type="http://schemas.openxmlformats.org/officeDocument/2006/relationships/customXml" Target="../ink/ink3972.xml"/><Relationship Id="rId1324" Type="http://schemas.openxmlformats.org/officeDocument/2006/relationships/customXml" Target="../ink/ink4179.xml"/><Relationship Id="rId1531" Type="http://schemas.openxmlformats.org/officeDocument/2006/relationships/customXml" Target="../ink/ink4386.xml"/><Relationship Id="rId1769" Type="http://schemas.openxmlformats.org/officeDocument/2006/relationships/customXml" Target="../ink/ink4624.xml"/><Relationship Id="rId30" Type="http://schemas.openxmlformats.org/officeDocument/2006/relationships/customXml" Target="../ink/ink2916.xml"/><Relationship Id="rId1629" Type="http://schemas.openxmlformats.org/officeDocument/2006/relationships/customXml" Target="../ink/ink4484.xml"/><Relationship Id="rId1836" Type="http://schemas.openxmlformats.org/officeDocument/2006/relationships/customXml" Target="../ink/ink4691.xml"/><Relationship Id="rId277" Type="http://schemas.openxmlformats.org/officeDocument/2006/relationships/customXml" Target="../ink/ink3132.xml"/><Relationship Id="rId484" Type="http://schemas.openxmlformats.org/officeDocument/2006/relationships/customXml" Target="../ink/ink3339.xml"/><Relationship Id="rId137" Type="http://schemas.openxmlformats.org/officeDocument/2006/relationships/customXml" Target="../ink/ink2992.xml"/><Relationship Id="rId344" Type="http://schemas.openxmlformats.org/officeDocument/2006/relationships/customXml" Target="../ink/ink3199.xml"/><Relationship Id="rId691" Type="http://schemas.openxmlformats.org/officeDocument/2006/relationships/customXml" Target="../ink/ink3546.xml"/><Relationship Id="rId789" Type="http://schemas.openxmlformats.org/officeDocument/2006/relationships/customXml" Target="../ink/ink3644.xml"/><Relationship Id="rId996" Type="http://schemas.openxmlformats.org/officeDocument/2006/relationships/customXml" Target="../ink/ink3851.xml"/><Relationship Id="rId551" Type="http://schemas.openxmlformats.org/officeDocument/2006/relationships/customXml" Target="../ink/ink3406.xml"/><Relationship Id="rId649" Type="http://schemas.openxmlformats.org/officeDocument/2006/relationships/customXml" Target="../ink/ink3504.xml"/><Relationship Id="rId856" Type="http://schemas.openxmlformats.org/officeDocument/2006/relationships/customXml" Target="../ink/ink3711.xml"/><Relationship Id="rId1181" Type="http://schemas.openxmlformats.org/officeDocument/2006/relationships/customXml" Target="../ink/ink4036.xml"/><Relationship Id="rId1279" Type="http://schemas.openxmlformats.org/officeDocument/2006/relationships/customXml" Target="../ink/ink4134.xml"/><Relationship Id="rId1486" Type="http://schemas.openxmlformats.org/officeDocument/2006/relationships/customXml" Target="../ink/ink4341.xml"/><Relationship Id="rId204" Type="http://schemas.openxmlformats.org/officeDocument/2006/relationships/customXml" Target="../ink/ink3059.xml"/><Relationship Id="rId411" Type="http://schemas.openxmlformats.org/officeDocument/2006/relationships/customXml" Target="../ink/ink3266.xml"/><Relationship Id="rId509" Type="http://schemas.openxmlformats.org/officeDocument/2006/relationships/customXml" Target="../ink/ink3364.xml"/><Relationship Id="rId1041" Type="http://schemas.openxmlformats.org/officeDocument/2006/relationships/customXml" Target="../ink/ink3896.xml"/><Relationship Id="rId1139" Type="http://schemas.openxmlformats.org/officeDocument/2006/relationships/customXml" Target="../ink/ink3994.xml"/><Relationship Id="rId1346" Type="http://schemas.openxmlformats.org/officeDocument/2006/relationships/customXml" Target="../ink/ink4201.xml"/><Relationship Id="rId1693" Type="http://schemas.openxmlformats.org/officeDocument/2006/relationships/customXml" Target="../ink/ink4548.xml"/><Relationship Id="rId716" Type="http://schemas.openxmlformats.org/officeDocument/2006/relationships/customXml" Target="../ink/ink3571.xml"/><Relationship Id="rId923" Type="http://schemas.openxmlformats.org/officeDocument/2006/relationships/customXml" Target="../ink/ink3778.xml"/><Relationship Id="rId1553" Type="http://schemas.openxmlformats.org/officeDocument/2006/relationships/customXml" Target="../ink/ink4408.xml"/><Relationship Id="rId1760" Type="http://schemas.openxmlformats.org/officeDocument/2006/relationships/customXml" Target="../ink/ink4615.xml"/><Relationship Id="rId52" Type="http://schemas.openxmlformats.org/officeDocument/2006/relationships/customXml" Target="../ink/ink2927.xml"/><Relationship Id="rId1206" Type="http://schemas.openxmlformats.org/officeDocument/2006/relationships/customXml" Target="../ink/ink4061.xml"/><Relationship Id="rId1413" Type="http://schemas.openxmlformats.org/officeDocument/2006/relationships/customXml" Target="../ink/ink4268.xml"/><Relationship Id="rId1620" Type="http://schemas.openxmlformats.org/officeDocument/2006/relationships/customXml" Target="../ink/ink4475.xml"/><Relationship Id="rId1718" Type="http://schemas.openxmlformats.org/officeDocument/2006/relationships/customXml" Target="../ink/ink4573.xml"/><Relationship Id="rId299" Type="http://schemas.openxmlformats.org/officeDocument/2006/relationships/customXml" Target="../ink/ink3154.xml"/><Relationship Id="rId159" Type="http://schemas.openxmlformats.org/officeDocument/2006/relationships/customXml" Target="../ink/ink3014.xml"/><Relationship Id="rId366" Type="http://schemas.openxmlformats.org/officeDocument/2006/relationships/customXml" Target="../ink/ink3221.xml"/><Relationship Id="rId573" Type="http://schemas.openxmlformats.org/officeDocument/2006/relationships/customXml" Target="../ink/ink3428.xml"/><Relationship Id="rId780" Type="http://schemas.openxmlformats.org/officeDocument/2006/relationships/customXml" Target="../ink/ink3635.xml"/><Relationship Id="rId226" Type="http://schemas.openxmlformats.org/officeDocument/2006/relationships/customXml" Target="../ink/ink3081.xml"/><Relationship Id="rId433" Type="http://schemas.openxmlformats.org/officeDocument/2006/relationships/customXml" Target="../ink/ink3288.xml"/><Relationship Id="rId878" Type="http://schemas.openxmlformats.org/officeDocument/2006/relationships/customXml" Target="../ink/ink3733.xml"/><Relationship Id="rId1063" Type="http://schemas.openxmlformats.org/officeDocument/2006/relationships/customXml" Target="../ink/ink3918.xml"/><Relationship Id="rId1270" Type="http://schemas.openxmlformats.org/officeDocument/2006/relationships/customXml" Target="../ink/ink4125.xml"/><Relationship Id="rId640" Type="http://schemas.openxmlformats.org/officeDocument/2006/relationships/customXml" Target="../ink/ink3495.xml"/><Relationship Id="rId738" Type="http://schemas.openxmlformats.org/officeDocument/2006/relationships/customXml" Target="../ink/ink3593.xml"/><Relationship Id="rId945" Type="http://schemas.openxmlformats.org/officeDocument/2006/relationships/customXml" Target="../ink/ink3800.xml"/><Relationship Id="rId1368" Type="http://schemas.openxmlformats.org/officeDocument/2006/relationships/customXml" Target="../ink/ink4223.xml"/><Relationship Id="rId1575" Type="http://schemas.openxmlformats.org/officeDocument/2006/relationships/customXml" Target="../ink/ink4430.xml"/><Relationship Id="rId1782" Type="http://schemas.openxmlformats.org/officeDocument/2006/relationships/customXml" Target="../ink/ink4637.xml"/><Relationship Id="rId74" Type="http://schemas.openxmlformats.org/officeDocument/2006/relationships/customXml" Target="../ink/ink2938.xml"/><Relationship Id="rId500" Type="http://schemas.openxmlformats.org/officeDocument/2006/relationships/customXml" Target="../ink/ink3355.xml"/><Relationship Id="rId805" Type="http://schemas.openxmlformats.org/officeDocument/2006/relationships/customXml" Target="../ink/ink3660.xml"/><Relationship Id="rId1130" Type="http://schemas.openxmlformats.org/officeDocument/2006/relationships/customXml" Target="../ink/ink3985.xml"/><Relationship Id="rId1228" Type="http://schemas.openxmlformats.org/officeDocument/2006/relationships/customXml" Target="../ink/ink4083.xml"/><Relationship Id="rId1435" Type="http://schemas.openxmlformats.org/officeDocument/2006/relationships/customXml" Target="../ink/ink4290.xml"/><Relationship Id="rId1642" Type="http://schemas.openxmlformats.org/officeDocument/2006/relationships/customXml" Target="../ink/ink4497.xml"/><Relationship Id="rId1502" Type="http://schemas.openxmlformats.org/officeDocument/2006/relationships/customXml" Target="../ink/ink4357.xml"/><Relationship Id="rId1807" Type="http://schemas.openxmlformats.org/officeDocument/2006/relationships/customXml" Target="../ink/ink4662.xml"/><Relationship Id="rId290" Type="http://schemas.openxmlformats.org/officeDocument/2006/relationships/customXml" Target="../ink/ink3145.xml"/><Relationship Id="rId388" Type="http://schemas.openxmlformats.org/officeDocument/2006/relationships/customXml" Target="../ink/ink3243.xml"/><Relationship Id="rId150" Type="http://schemas.openxmlformats.org/officeDocument/2006/relationships/customXml" Target="../ink/ink3005.xml"/><Relationship Id="rId595" Type="http://schemas.openxmlformats.org/officeDocument/2006/relationships/customXml" Target="../ink/ink3450.xml"/><Relationship Id="rId248" Type="http://schemas.openxmlformats.org/officeDocument/2006/relationships/customXml" Target="../ink/ink3103.xml"/><Relationship Id="rId455" Type="http://schemas.openxmlformats.org/officeDocument/2006/relationships/customXml" Target="../ink/ink3310.xml"/><Relationship Id="rId662" Type="http://schemas.openxmlformats.org/officeDocument/2006/relationships/customXml" Target="../ink/ink3517.xml"/><Relationship Id="rId1085" Type="http://schemas.openxmlformats.org/officeDocument/2006/relationships/customXml" Target="../ink/ink3940.xml"/><Relationship Id="rId1292" Type="http://schemas.openxmlformats.org/officeDocument/2006/relationships/customXml" Target="../ink/ink4147.xml"/><Relationship Id="rId108" Type="http://schemas.openxmlformats.org/officeDocument/2006/relationships/customXml" Target="../ink/ink2963.xml"/><Relationship Id="rId315" Type="http://schemas.openxmlformats.org/officeDocument/2006/relationships/customXml" Target="../ink/ink3170.xml"/><Relationship Id="rId522" Type="http://schemas.openxmlformats.org/officeDocument/2006/relationships/customXml" Target="../ink/ink3377.xml"/><Relationship Id="rId967" Type="http://schemas.openxmlformats.org/officeDocument/2006/relationships/customXml" Target="../ink/ink3822.xml"/><Relationship Id="rId1152" Type="http://schemas.openxmlformats.org/officeDocument/2006/relationships/customXml" Target="../ink/ink4007.xml"/><Relationship Id="rId1597" Type="http://schemas.openxmlformats.org/officeDocument/2006/relationships/customXml" Target="../ink/ink4452.xml"/><Relationship Id="rId96" Type="http://schemas.openxmlformats.org/officeDocument/2006/relationships/customXml" Target="../ink/ink2951.xml"/><Relationship Id="rId827" Type="http://schemas.openxmlformats.org/officeDocument/2006/relationships/customXml" Target="../ink/ink3682.xml"/><Relationship Id="rId1012" Type="http://schemas.openxmlformats.org/officeDocument/2006/relationships/customXml" Target="../ink/ink3867.xml"/><Relationship Id="rId1457" Type="http://schemas.openxmlformats.org/officeDocument/2006/relationships/customXml" Target="../ink/ink4312.xml"/><Relationship Id="rId1664" Type="http://schemas.openxmlformats.org/officeDocument/2006/relationships/customXml" Target="../ink/ink4519.xml"/><Relationship Id="rId1317" Type="http://schemas.openxmlformats.org/officeDocument/2006/relationships/customXml" Target="../ink/ink4172.xml"/><Relationship Id="rId1524" Type="http://schemas.openxmlformats.org/officeDocument/2006/relationships/customXml" Target="../ink/ink4379.xml"/><Relationship Id="rId1731" Type="http://schemas.openxmlformats.org/officeDocument/2006/relationships/customXml" Target="../ink/ink4586.xml"/><Relationship Id="rId23" Type="http://schemas.openxmlformats.org/officeDocument/2006/relationships/image" Target="../media/image474.png"/><Relationship Id="rId1829" Type="http://schemas.openxmlformats.org/officeDocument/2006/relationships/customXml" Target="../ink/ink4684.xml"/><Relationship Id="rId172" Type="http://schemas.openxmlformats.org/officeDocument/2006/relationships/customXml" Target="../ink/ink3027.xml"/><Relationship Id="rId477" Type="http://schemas.openxmlformats.org/officeDocument/2006/relationships/customXml" Target="../ink/ink3332.xml"/><Relationship Id="rId684" Type="http://schemas.openxmlformats.org/officeDocument/2006/relationships/customXml" Target="../ink/ink3539.xml"/><Relationship Id="rId337" Type="http://schemas.openxmlformats.org/officeDocument/2006/relationships/customXml" Target="../ink/ink3192.xml"/><Relationship Id="rId891" Type="http://schemas.openxmlformats.org/officeDocument/2006/relationships/customXml" Target="../ink/ink3746.xml"/><Relationship Id="rId989" Type="http://schemas.openxmlformats.org/officeDocument/2006/relationships/customXml" Target="../ink/ink3844.xml"/><Relationship Id="rId544" Type="http://schemas.openxmlformats.org/officeDocument/2006/relationships/customXml" Target="../ink/ink3399.xml"/><Relationship Id="rId751" Type="http://schemas.openxmlformats.org/officeDocument/2006/relationships/customXml" Target="../ink/ink3606.xml"/><Relationship Id="rId849" Type="http://schemas.openxmlformats.org/officeDocument/2006/relationships/customXml" Target="../ink/ink3704.xml"/><Relationship Id="rId1174" Type="http://schemas.openxmlformats.org/officeDocument/2006/relationships/customXml" Target="../ink/ink4029.xml"/><Relationship Id="rId1381" Type="http://schemas.openxmlformats.org/officeDocument/2006/relationships/customXml" Target="../ink/ink4236.xml"/><Relationship Id="rId1479" Type="http://schemas.openxmlformats.org/officeDocument/2006/relationships/customXml" Target="../ink/ink4334.xml"/><Relationship Id="rId1686" Type="http://schemas.openxmlformats.org/officeDocument/2006/relationships/customXml" Target="../ink/ink4541.xml"/><Relationship Id="rId404" Type="http://schemas.openxmlformats.org/officeDocument/2006/relationships/customXml" Target="../ink/ink3259.xml"/><Relationship Id="rId611" Type="http://schemas.openxmlformats.org/officeDocument/2006/relationships/customXml" Target="../ink/ink3466.xml"/><Relationship Id="rId1034" Type="http://schemas.openxmlformats.org/officeDocument/2006/relationships/customXml" Target="../ink/ink3889.xml"/><Relationship Id="rId1241" Type="http://schemas.openxmlformats.org/officeDocument/2006/relationships/customXml" Target="../ink/ink4096.xml"/><Relationship Id="rId1339" Type="http://schemas.openxmlformats.org/officeDocument/2006/relationships/customXml" Target="../ink/ink4194.xml"/><Relationship Id="rId709" Type="http://schemas.openxmlformats.org/officeDocument/2006/relationships/customXml" Target="../ink/ink3564.xml"/><Relationship Id="rId916" Type="http://schemas.openxmlformats.org/officeDocument/2006/relationships/customXml" Target="../ink/ink3771.xml"/><Relationship Id="rId1101" Type="http://schemas.openxmlformats.org/officeDocument/2006/relationships/customXml" Target="../ink/ink3956.xml"/><Relationship Id="rId1546" Type="http://schemas.openxmlformats.org/officeDocument/2006/relationships/customXml" Target="../ink/ink4401.xml"/><Relationship Id="rId1753" Type="http://schemas.openxmlformats.org/officeDocument/2006/relationships/customXml" Target="../ink/ink4608.xml"/><Relationship Id="rId45" Type="http://schemas.openxmlformats.org/officeDocument/2006/relationships/image" Target="../media/image485.png"/><Relationship Id="rId1406" Type="http://schemas.openxmlformats.org/officeDocument/2006/relationships/customXml" Target="../ink/ink4261.xml"/><Relationship Id="rId1613" Type="http://schemas.openxmlformats.org/officeDocument/2006/relationships/customXml" Target="../ink/ink4468.xml"/><Relationship Id="rId1820" Type="http://schemas.openxmlformats.org/officeDocument/2006/relationships/customXml" Target="../ink/ink4675.xml"/><Relationship Id="rId194" Type="http://schemas.openxmlformats.org/officeDocument/2006/relationships/customXml" Target="../ink/ink3049.xml"/><Relationship Id="rId261" Type="http://schemas.openxmlformats.org/officeDocument/2006/relationships/customXml" Target="../ink/ink3116.xml"/><Relationship Id="rId499" Type="http://schemas.openxmlformats.org/officeDocument/2006/relationships/customXml" Target="../ink/ink3354.xml"/><Relationship Id="rId359" Type="http://schemas.openxmlformats.org/officeDocument/2006/relationships/customXml" Target="../ink/ink3214.xml"/><Relationship Id="rId566" Type="http://schemas.openxmlformats.org/officeDocument/2006/relationships/customXml" Target="../ink/ink3421.xml"/><Relationship Id="rId773" Type="http://schemas.openxmlformats.org/officeDocument/2006/relationships/customXml" Target="../ink/ink3628.xml"/><Relationship Id="rId1196" Type="http://schemas.openxmlformats.org/officeDocument/2006/relationships/customXml" Target="../ink/ink4051.xml"/><Relationship Id="rId121" Type="http://schemas.openxmlformats.org/officeDocument/2006/relationships/customXml" Target="../ink/ink2976.xml"/><Relationship Id="rId219" Type="http://schemas.openxmlformats.org/officeDocument/2006/relationships/customXml" Target="../ink/ink3074.xml"/><Relationship Id="rId426" Type="http://schemas.openxmlformats.org/officeDocument/2006/relationships/customXml" Target="../ink/ink3281.xml"/><Relationship Id="rId633" Type="http://schemas.openxmlformats.org/officeDocument/2006/relationships/customXml" Target="../ink/ink3488.xml"/><Relationship Id="rId980" Type="http://schemas.openxmlformats.org/officeDocument/2006/relationships/customXml" Target="../ink/ink3835.xml"/><Relationship Id="rId1056" Type="http://schemas.openxmlformats.org/officeDocument/2006/relationships/customXml" Target="../ink/ink3911.xml"/><Relationship Id="rId1263" Type="http://schemas.openxmlformats.org/officeDocument/2006/relationships/customXml" Target="../ink/ink4118.xml"/><Relationship Id="rId840" Type="http://schemas.openxmlformats.org/officeDocument/2006/relationships/customXml" Target="../ink/ink3695.xml"/><Relationship Id="rId938" Type="http://schemas.openxmlformats.org/officeDocument/2006/relationships/customXml" Target="../ink/ink3793.xml"/><Relationship Id="rId1470" Type="http://schemas.openxmlformats.org/officeDocument/2006/relationships/customXml" Target="../ink/ink4325.xml"/><Relationship Id="rId1568" Type="http://schemas.openxmlformats.org/officeDocument/2006/relationships/customXml" Target="../ink/ink4423.xml"/><Relationship Id="rId1775" Type="http://schemas.openxmlformats.org/officeDocument/2006/relationships/customXml" Target="../ink/ink4630.xml"/><Relationship Id="rId67" Type="http://schemas.openxmlformats.org/officeDocument/2006/relationships/image" Target="../media/image496.png"/><Relationship Id="rId700" Type="http://schemas.openxmlformats.org/officeDocument/2006/relationships/customXml" Target="../ink/ink3555.xml"/><Relationship Id="rId1123" Type="http://schemas.openxmlformats.org/officeDocument/2006/relationships/customXml" Target="../ink/ink3978.xml"/><Relationship Id="rId1330" Type="http://schemas.openxmlformats.org/officeDocument/2006/relationships/customXml" Target="../ink/ink4185.xml"/><Relationship Id="rId1428" Type="http://schemas.openxmlformats.org/officeDocument/2006/relationships/customXml" Target="../ink/ink4283.xml"/><Relationship Id="rId1635" Type="http://schemas.openxmlformats.org/officeDocument/2006/relationships/customXml" Target="../ink/ink4490.xml"/><Relationship Id="rId1842" Type="http://schemas.openxmlformats.org/officeDocument/2006/relationships/customXml" Target="../ink/ink4697.xml"/><Relationship Id="rId1702" Type="http://schemas.openxmlformats.org/officeDocument/2006/relationships/customXml" Target="../ink/ink4557.xml"/><Relationship Id="rId283" Type="http://schemas.openxmlformats.org/officeDocument/2006/relationships/customXml" Target="../ink/ink3138.xml"/><Relationship Id="rId490" Type="http://schemas.openxmlformats.org/officeDocument/2006/relationships/customXml" Target="../ink/ink3345.xml"/><Relationship Id="rId143" Type="http://schemas.openxmlformats.org/officeDocument/2006/relationships/customXml" Target="../ink/ink2998.xml"/><Relationship Id="rId350" Type="http://schemas.openxmlformats.org/officeDocument/2006/relationships/customXml" Target="../ink/ink3205.xml"/><Relationship Id="rId588" Type="http://schemas.openxmlformats.org/officeDocument/2006/relationships/customXml" Target="../ink/ink3443.xml"/><Relationship Id="rId795" Type="http://schemas.openxmlformats.org/officeDocument/2006/relationships/customXml" Target="../ink/ink3650.xml"/><Relationship Id="rId9" Type="http://schemas.openxmlformats.org/officeDocument/2006/relationships/image" Target="../media/image467.png"/><Relationship Id="rId210" Type="http://schemas.openxmlformats.org/officeDocument/2006/relationships/customXml" Target="../ink/ink3065.xml"/><Relationship Id="rId448" Type="http://schemas.openxmlformats.org/officeDocument/2006/relationships/customXml" Target="../ink/ink3303.xml"/><Relationship Id="rId655" Type="http://schemas.openxmlformats.org/officeDocument/2006/relationships/customXml" Target="../ink/ink3510.xml"/><Relationship Id="rId862" Type="http://schemas.openxmlformats.org/officeDocument/2006/relationships/customXml" Target="../ink/ink3717.xml"/><Relationship Id="rId1078" Type="http://schemas.openxmlformats.org/officeDocument/2006/relationships/customXml" Target="../ink/ink3933.xml"/><Relationship Id="rId1285" Type="http://schemas.openxmlformats.org/officeDocument/2006/relationships/customXml" Target="../ink/ink4140.xml"/><Relationship Id="rId1492" Type="http://schemas.openxmlformats.org/officeDocument/2006/relationships/customXml" Target="../ink/ink4347.xml"/><Relationship Id="rId308" Type="http://schemas.openxmlformats.org/officeDocument/2006/relationships/customXml" Target="../ink/ink3163.xml"/><Relationship Id="rId515" Type="http://schemas.openxmlformats.org/officeDocument/2006/relationships/customXml" Target="../ink/ink3370.xml"/><Relationship Id="rId722" Type="http://schemas.openxmlformats.org/officeDocument/2006/relationships/customXml" Target="../ink/ink3577.xml"/><Relationship Id="rId1145" Type="http://schemas.openxmlformats.org/officeDocument/2006/relationships/customXml" Target="../ink/ink4000.xml"/><Relationship Id="rId1352" Type="http://schemas.openxmlformats.org/officeDocument/2006/relationships/customXml" Target="../ink/ink4207.xml"/><Relationship Id="rId1797" Type="http://schemas.openxmlformats.org/officeDocument/2006/relationships/customXml" Target="../ink/ink4652.xml"/><Relationship Id="rId89" Type="http://schemas.openxmlformats.org/officeDocument/2006/relationships/image" Target="../media/image507.png"/><Relationship Id="rId1005" Type="http://schemas.openxmlformats.org/officeDocument/2006/relationships/customXml" Target="../ink/ink3860.xml"/><Relationship Id="rId1212" Type="http://schemas.openxmlformats.org/officeDocument/2006/relationships/customXml" Target="../ink/ink4067.xml"/><Relationship Id="rId1657" Type="http://schemas.openxmlformats.org/officeDocument/2006/relationships/customXml" Target="../ink/ink4512.xml"/><Relationship Id="rId1517" Type="http://schemas.openxmlformats.org/officeDocument/2006/relationships/customXml" Target="../ink/ink4372.xml"/><Relationship Id="rId1724" Type="http://schemas.openxmlformats.org/officeDocument/2006/relationships/customXml" Target="../ink/ink4579.xml"/><Relationship Id="rId16" Type="http://schemas.openxmlformats.org/officeDocument/2006/relationships/customXml" Target="../ink/ink2909.xml"/><Relationship Id="rId165" Type="http://schemas.openxmlformats.org/officeDocument/2006/relationships/customXml" Target="../ink/ink3020.xml"/><Relationship Id="rId372" Type="http://schemas.openxmlformats.org/officeDocument/2006/relationships/customXml" Target="../ink/ink3227.xml"/><Relationship Id="rId677" Type="http://schemas.openxmlformats.org/officeDocument/2006/relationships/customXml" Target="../ink/ink3532.xml"/><Relationship Id="rId232" Type="http://schemas.openxmlformats.org/officeDocument/2006/relationships/customXml" Target="../ink/ink3087.xml"/><Relationship Id="rId884" Type="http://schemas.openxmlformats.org/officeDocument/2006/relationships/customXml" Target="../ink/ink3739.xml"/><Relationship Id="rId537" Type="http://schemas.openxmlformats.org/officeDocument/2006/relationships/customXml" Target="../ink/ink3392.xml"/><Relationship Id="rId744" Type="http://schemas.openxmlformats.org/officeDocument/2006/relationships/customXml" Target="../ink/ink3599.xml"/><Relationship Id="rId951" Type="http://schemas.openxmlformats.org/officeDocument/2006/relationships/customXml" Target="../ink/ink3806.xml"/><Relationship Id="rId1167" Type="http://schemas.openxmlformats.org/officeDocument/2006/relationships/customXml" Target="../ink/ink4022.xml"/><Relationship Id="rId1374" Type="http://schemas.openxmlformats.org/officeDocument/2006/relationships/customXml" Target="../ink/ink4229.xml"/><Relationship Id="rId1581" Type="http://schemas.openxmlformats.org/officeDocument/2006/relationships/customXml" Target="../ink/ink4436.xml"/><Relationship Id="rId1679" Type="http://schemas.openxmlformats.org/officeDocument/2006/relationships/customXml" Target="../ink/ink4534.xml"/><Relationship Id="rId80" Type="http://schemas.openxmlformats.org/officeDocument/2006/relationships/customXml" Target="../ink/ink2941.xml"/><Relationship Id="rId604" Type="http://schemas.openxmlformats.org/officeDocument/2006/relationships/customXml" Target="../ink/ink3459.xml"/><Relationship Id="rId811" Type="http://schemas.openxmlformats.org/officeDocument/2006/relationships/customXml" Target="../ink/ink3666.xml"/><Relationship Id="rId1027" Type="http://schemas.openxmlformats.org/officeDocument/2006/relationships/customXml" Target="../ink/ink3882.xml"/><Relationship Id="rId1234" Type="http://schemas.openxmlformats.org/officeDocument/2006/relationships/customXml" Target="../ink/ink4089.xml"/><Relationship Id="rId1441" Type="http://schemas.openxmlformats.org/officeDocument/2006/relationships/customXml" Target="../ink/ink4296.xml"/><Relationship Id="rId909" Type="http://schemas.openxmlformats.org/officeDocument/2006/relationships/customXml" Target="../ink/ink3764.xml"/><Relationship Id="rId1301" Type="http://schemas.openxmlformats.org/officeDocument/2006/relationships/customXml" Target="../ink/ink4156.xml"/><Relationship Id="rId1539" Type="http://schemas.openxmlformats.org/officeDocument/2006/relationships/customXml" Target="../ink/ink4394.xml"/><Relationship Id="rId1746" Type="http://schemas.openxmlformats.org/officeDocument/2006/relationships/customXml" Target="../ink/ink4601.xml"/><Relationship Id="rId38" Type="http://schemas.openxmlformats.org/officeDocument/2006/relationships/customXml" Target="../ink/ink2920.xml"/><Relationship Id="rId1606" Type="http://schemas.openxmlformats.org/officeDocument/2006/relationships/customXml" Target="../ink/ink4461.xml"/><Relationship Id="rId1813" Type="http://schemas.openxmlformats.org/officeDocument/2006/relationships/customXml" Target="../ink/ink4668.xml"/><Relationship Id="rId187" Type="http://schemas.openxmlformats.org/officeDocument/2006/relationships/customXml" Target="../ink/ink3042.xml"/><Relationship Id="rId394" Type="http://schemas.openxmlformats.org/officeDocument/2006/relationships/customXml" Target="../ink/ink3249.xml"/><Relationship Id="rId254" Type="http://schemas.openxmlformats.org/officeDocument/2006/relationships/customXml" Target="../ink/ink3109.xml"/><Relationship Id="rId699" Type="http://schemas.openxmlformats.org/officeDocument/2006/relationships/customXml" Target="../ink/ink3554.xml"/><Relationship Id="rId1091" Type="http://schemas.openxmlformats.org/officeDocument/2006/relationships/customXml" Target="../ink/ink3946.xml"/><Relationship Id="rId114" Type="http://schemas.openxmlformats.org/officeDocument/2006/relationships/customXml" Target="../ink/ink2969.xml"/><Relationship Id="rId461" Type="http://schemas.openxmlformats.org/officeDocument/2006/relationships/customXml" Target="../ink/ink3316.xml"/><Relationship Id="rId559" Type="http://schemas.openxmlformats.org/officeDocument/2006/relationships/customXml" Target="../ink/ink3414.xml"/><Relationship Id="rId766" Type="http://schemas.openxmlformats.org/officeDocument/2006/relationships/customXml" Target="../ink/ink3621.xml"/><Relationship Id="rId1189" Type="http://schemas.openxmlformats.org/officeDocument/2006/relationships/customXml" Target="../ink/ink4044.xml"/><Relationship Id="rId1396" Type="http://schemas.openxmlformats.org/officeDocument/2006/relationships/customXml" Target="../ink/ink4251.xml"/><Relationship Id="rId321" Type="http://schemas.openxmlformats.org/officeDocument/2006/relationships/customXml" Target="../ink/ink3176.xml"/><Relationship Id="rId419" Type="http://schemas.openxmlformats.org/officeDocument/2006/relationships/customXml" Target="../ink/ink3274.xml"/><Relationship Id="rId626" Type="http://schemas.openxmlformats.org/officeDocument/2006/relationships/customXml" Target="../ink/ink3481.xml"/><Relationship Id="rId973" Type="http://schemas.openxmlformats.org/officeDocument/2006/relationships/customXml" Target="../ink/ink3828.xml"/><Relationship Id="rId1049" Type="http://schemas.openxmlformats.org/officeDocument/2006/relationships/customXml" Target="../ink/ink3904.xml"/><Relationship Id="rId1256" Type="http://schemas.openxmlformats.org/officeDocument/2006/relationships/customXml" Target="../ink/ink4111.xml"/><Relationship Id="rId833" Type="http://schemas.openxmlformats.org/officeDocument/2006/relationships/customXml" Target="../ink/ink3688.xml"/><Relationship Id="rId1116" Type="http://schemas.openxmlformats.org/officeDocument/2006/relationships/customXml" Target="../ink/ink3971.xml"/><Relationship Id="rId1463" Type="http://schemas.openxmlformats.org/officeDocument/2006/relationships/customXml" Target="../ink/ink4318.xml"/><Relationship Id="rId1670" Type="http://schemas.openxmlformats.org/officeDocument/2006/relationships/customXml" Target="../ink/ink4525.xml"/><Relationship Id="rId1768" Type="http://schemas.openxmlformats.org/officeDocument/2006/relationships/customXml" Target="../ink/ink4623.xml"/><Relationship Id="rId900" Type="http://schemas.openxmlformats.org/officeDocument/2006/relationships/customXml" Target="../ink/ink3755.xml"/><Relationship Id="rId1323" Type="http://schemas.openxmlformats.org/officeDocument/2006/relationships/customXml" Target="../ink/ink4178.xml"/><Relationship Id="rId1530" Type="http://schemas.openxmlformats.org/officeDocument/2006/relationships/customXml" Target="../ink/ink4385.xml"/><Relationship Id="rId1628" Type="http://schemas.openxmlformats.org/officeDocument/2006/relationships/customXml" Target="../ink/ink4483.xml"/><Relationship Id="rId1835" Type="http://schemas.openxmlformats.org/officeDocument/2006/relationships/customXml" Target="../ink/ink4690.xml"/><Relationship Id="rId276" Type="http://schemas.openxmlformats.org/officeDocument/2006/relationships/customXml" Target="../ink/ink3131.xml"/><Relationship Id="rId483" Type="http://schemas.openxmlformats.org/officeDocument/2006/relationships/customXml" Target="../ink/ink3338.xml"/><Relationship Id="rId690" Type="http://schemas.openxmlformats.org/officeDocument/2006/relationships/customXml" Target="../ink/ink3545.xml"/><Relationship Id="rId136" Type="http://schemas.openxmlformats.org/officeDocument/2006/relationships/customXml" Target="../ink/ink2991.xml"/><Relationship Id="rId343" Type="http://schemas.openxmlformats.org/officeDocument/2006/relationships/customXml" Target="../ink/ink3198.xml"/><Relationship Id="rId550" Type="http://schemas.openxmlformats.org/officeDocument/2006/relationships/customXml" Target="../ink/ink3405.xml"/><Relationship Id="rId788" Type="http://schemas.openxmlformats.org/officeDocument/2006/relationships/customXml" Target="../ink/ink3643.xml"/><Relationship Id="rId995" Type="http://schemas.openxmlformats.org/officeDocument/2006/relationships/customXml" Target="../ink/ink3850.xml"/><Relationship Id="rId1180" Type="http://schemas.openxmlformats.org/officeDocument/2006/relationships/customXml" Target="../ink/ink4035.xml"/><Relationship Id="rId203" Type="http://schemas.openxmlformats.org/officeDocument/2006/relationships/customXml" Target="../ink/ink3058.xml"/><Relationship Id="rId648" Type="http://schemas.openxmlformats.org/officeDocument/2006/relationships/customXml" Target="../ink/ink3503.xml"/><Relationship Id="rId855" Type="http://schemas.openxmlformats.org/officeDocument/2006/relationships/customXml" Target="../ink/ink3710.xml"/><Relationship Id="rId1040" Type="http://schemas.openxmlformats.org/officeDocument/2006/relationships/customXml" Target="../ink/ink3895.xml"/><Relationship Id="rId1278" Type="http://schemas.openxmlformats.org/officeDocument/2006/relationships/customXml" Target="../ink/ink4133.xml"/><Relationship Id="rId1485" Type="http://schemas.openxmlformats.org/officeDocument/2006/relationships/customXml" Target="../ink/ink4340.xml"/><Relationship Id="rId1692" Type="http://schemas.openxmlformats.org/officeDocument/2006/relationships/customXml" Target="../ink/ink4547.xml"/><Relationship Id="rId410" Type="http://schemas.openxmlformats.org/officeDocument/2006/relationships/customXml" Target="../ink/ink3265.xml"/><Relationship Id="rId508" Type="http://schemas.openxmlformats.org/officeDocument/2006/relationships/customXml" Target="../ink/ink3363.xml"/><Relationship Id="rId715" Type="http://schemas.openxmlformats.org/officeDocument/2006/relationships/customXml" Target="../ink/ink3570.xml"/><Relationship Id="rId922" Type="http://schemas.openxmlformats.org/officeDocument/2006/relationships/customXml" Target="../ink/ink3777.xml"/><Relationship Id="rId1138" Type="http://schemas.openxmlformats.org/officeDocument/2006/relationships/customXml" Target="../ink/ink3993.xml"/><Relationship Id="rId1345" Type="http://schemas.openxmlformats.org/officeDocument/2006/relationships/customXml" Target="../ink/ink4200.xml"/><Relationship Id="rId1552" Type="http://schemas.openxmlformats.org/officeDocument/2006/relationships/customXml" Target="../ink/ink4407.xml"/><Relationship Id="rId1205" Type="http://schemas.openxmlformats.org/officeDocument/2006/relationships/customXml" Target="../ink/ink4060.xml"/><Relationship Id="rId51" Type="http://schemas.openxmlformats.org/officeDocument/2006/relationships/image" Target="../media/image488.png"/><Relationship Id="rId1412" Type="http://schemas.openxmlformats.org/officeDocument/2006/relationships/customXml" Target="../ink/ink4267.xml"/><Relationship Id="rId1717" Type="http://schemas.openxmlformats.org/officeDocument/2006/relationships/customXml" Target="../ink/ink4572.xml"/><Relationship Id="rId298" Type="http://schemas.openxmlformats.org/officeDocument/2006/relationships/customXml" Target="../ink/ink3153.xml"/><Relationship Id="rId158" Type="http://schemas.openxmlformats.org/officeDocument/2006/relationships/customXml" Target="../ink/ink3013.xml"/><Relationship Id="rId365" Type="http://schemas.openxmlformats.org/officeDocument/2006/relationships/customXml" Target="../ink/ink3220.xml"/><Relationship Id="rId572" Type="http://schemas.openxmlformats.org/officeDocument/2006/relationships/customXml" Target="../ink/ink3427.xml"/><Relationship Id="rId225" Type="http://schemas.openxmlformats.org/officeDocument/2006/relationships/customXml" Target="../ink/ink3080.xml"/><Relationship Id="rId432" Type="http://schemas.openxmlformats.org/officeDocument/2006/relationships/customXml" Target="../ink/ink3287.xml"/><Relationship Id="rId877" Type="http://schemas.openxmlformats.org/officeDocument/2006/relationships/customXml" Target="../ink/ink3732.xml"/><Relationship Id="rId1062" Type="http://schemas.openxmlformats.org/officeDocument/2006/relationships/customXml" Target="../ink/ink3917.xml"/><Relationship Id="rId737" Type="http://schemas.openxmlformats.org/officeDocument/2006/relationships/customXml" Target="../ink/ink3592.xml"/><Relationship Id="rId944" Type="http://schemas.openxmlformats.org/officeDocument/2006/relationships/customXml" Target="../ink/ink3799.xml"/><Relationship Id="rId1367" Type="http://schemas.openxmlformats.org/officeDocument/2006/relationships/customXml" Target="../ink/ink4222.xml"/><Relationship Id="rId1574" Type="http://schemas.openxmlformats.org/officeDocument/2006/relationships/customXml" Target="../ink/ink4429.xml"/><Relationship Id="rId1781" Type="http://schemas.openxmlformats.org/officeDocument/2006/relationships/customXml" Target="../ink/ink4636.xml"/><Relationship Id="rId73" Type="http://schemas.openxmlformats.org/officeDocument/2006/relationships/image" Target="../media/image499.png"/><Relationship Id="rId804" Type="http://schemas.openxmlformats.org/officeDocument/2006/relationships/customXml" Target="../ink/ink3659.xml"/><Relationship Id="rId1227" Type="http://schemas.openxmlformats.org/officeDocument/2006/relationships/customXml" Target="../ink/ink4082.xml"/><Relationship Id="rId1434" Type="http://schemas.openxmlformats.org/officeDocument/2006/relationships/customXml" Target="../ink/ink4289.xml"/><Relationship Id="rId1641" Type="http://schemas.openxmlformats.org/officeDocument/2006/relationships/customXml" Target="../ink/ink4496.xml"/><Relationship Id="rId1501" Type="http://schemas.openxmlformats.org/officeDocument/2006/relationships/customXml" Target="../ink/ink4356.xml"/><Relationship Id="rId1739" Type="http://schemas.openxmlformats.org/officeDocument/2006/relationships/customXml" Target="../ink/ink4594.xml"/><Relationship Id="rId1806" Type="http://schemas.openxmlformats.org/officeDocument/2006/relationships/customXml" Target="../ink/ink4661.xml"/><Relationship Id="rId387" Type="http://schemas.openxmlformats.org/officeDocument/2006/relationships/customXml" Target="../ink/ink3242.xml"/><Relationship Id="rId594" Type="http://schemas.openxmlformats.org/officeDocument/2006/relationships/customXml" Target="../ink/ink3449.xml"/><Relationship Id="rId247" Type="http://schemas.openxmlformats.org/officeDocument/2006/relationships/customXml" Target="../ink/ink3102.xml"/><Relationship Id="rId899" Type="http://schemas.openxmlformats.org/officeDocument/2006/relationships/customXml" Target="../ink/ink3754.xml"/><Relationship Id="rId1084" Type="http://schemas.openxmlformats.org/officeDocument/2006/relationships/customXml" Target="../ink/ink3939.xml"/><Relationship Id="rId107" Type="http://schemas.openxmlformats.org/officeDocument/2006/relationships/customXml" Target="../ink/ink2962.xml"/><Relationship Id="rId454" Type="http://schemas.openxmlformats.org/officeDocument/2006/relationships/customXml" Target="../ink/ink3309.xml"/><Relationship Id="rId661" Type="http://schemas.openxmlformats.org/officeDocument/2006/relationships/customXml" Target="../ink/ink3516.xml"/><Relationship Id="rId759" Type="http://schemas.openxmlformats.org/officeDocument/2006/relationships/customXml" Target="../ink/ink3614.xml"/><Relationship Id="rId966" Type="http://schemas.openxmlformats.org/officeDocument/2006/relationships/customXml" Target="../ink/ink3821.xml"/><Relationship Id="rId1291" Type="http://schemas.openxmlformats.org/officeDocument/2006/relationships/customXml" Target="../ink/ink4146.xml"/><Relationship Id="rId1389" Type="http://schemas.openxmlformats.org/officeDocument/2006/relationships/customXml" Target="../ink/ink4244.xml"/><Relationship Id="rId1596" Type="http://schemas.openxmlformats.org/officeDocument/2006/relationships/customXml" Target="../ink/ink4451.xml"/><Relationship Id="rId314" Type="http://schemas.openxmlformats.org/officeDocument/2006/relationships/customXml" Target="../ink/ink3169.xml"/><Relationship Id="rId521" Type="http://schemas.openxmlformats.org/officeDocument/2006/relationships/customXml" Target="../ink/ink3376.xml"/><Relationship Id="rId619" Type="http://schemas.openxmlformats.org/officeDocument/2006/relationships/customXml" Target="../ink/ink3474.xml"/><Relationship Id="rId1151" Type="http://schemas.openxmlformats.org/officeDocument/2006/relationships/customXml" Target="../ink/ink4006.xml"/><Relationship Id="rId1249" Type="http://schemas.openxmlformats.org/officeDocument/2006/relationships/customXml" Target="../ink/ink4104.xml"/><Relationship Id="rId95" Type="http://schemas.openxmlformats.org/officeDocument/2006/relationships/customXml" Target="../ink/ink2950.xml"/><Relationship Id="rId826" Type="http://schemas.openxmlformats.org/officeDocument/2006/relationships/customXml" Target="../ink/ink3681.xml"/><Relationship Id="rId1011" Type="http://schemas.openxmlformats.org/officeDocument/2006/relationships/customXml" Target="../ink/ink3866.xml"/><Relationship Id="rId1109" Type="http://schemas.openxmlformats.org/officeDocument/2006/relationships/customXml" Target="../ink/ink3964.xml"/><Relationship Id="rId1456" Type="http://schemas.openxmlformats.org/officeDocument/2006/relationships/customXml" Target="../ink/ink4311.xml"/><Relationship Id="rId1663" Type="http://schemas.openxmlformats.org/officeDocument/2006/relationships/customXml" Target="../ink/ink4518.xml"/><Relationship Id="rId1316" Type="http://schemas.openxmlformats.org/officeDocument/2006/relationships/customXml" Target="../ink/ink4171.xml"/><Relationship Id="rId1523" Type="http://schemas.openxmlformats.org/officeDocument/2006/relationships/customXml" Target="../ink/ink4378.xml"/><Relationship Id="rId1730" Type="http://schemas.openxmlformats.org/officeDocument/2006/relationships/customXml" Target="../ink/ink4585.xml"/><Relationship Id="rId22" Type="http://schemas.openxmlformats.org/officeDocument/2006/relationships/customXml" Target="../ink/ink2912.xml"/><Relationship Id="rId1828" Type="http://schemas.openxmlformats.org/officeDocument/2006/relationships/customXml" Target="../ink/ink4683.xml"/><Relationship Id="rId171" Type="http://schemas.openxmlformats.org/officeDocument/2006/relationships/customXml" Target="../ink/ink3026.xml"/><Relationship Id="rId269" Type="http://schemas.openxmlformats.org/officeDocument/2006/relationships/customXml" Target="../ink/ink3124.xml"/><Relationship Id="rId476" Type="http://schemas.openxmlformats.org/officeDocument/2006/relationships/customXml" Target="../ink/ink3331.xml"/><Relationship Id="rId683" Type="http://schemas.openxmlformats.org/officeDocument/2006/relationships/customXml" Target="../ink/ink3538.xml"/><Relationship Id="rId890" Type="http://schemas.openxmlformats.org/officeDocument/2006/relationships/customXml" Target="../ink/ink3745.xml"/><Relationship Id="rId129" Type="http://schemas.openxmlformats.org/officeDocument/2006/relationships/customXml" Target="../ink/ink2984.xml"/><Relationship Id="rId336" Type="http://schemas.openxmlformats.org/officeDocument/2006/relationships/customXml" Target="../ink/ink3191.xml"/><Relationship Id="rId543" Type="http://schemas.openxmlformats.org/officeDocument/2006/relationships/customXml" Target="../ink/ink3398.xml"/><Relationship Id="rId988" Type="http://schemas.openxmlformats.org/officeDocument/2006/relationships/customXml" Target="../ink/ink3843.xml"/><Relationship Id="rId1173" Type="http://schemas.openxmlformats.org/officeDocument/2006/relationships/customXml" Target="../ink/ink4028.xml"/><Relationship Id="rId1380" Type="http://schemas.openxmlformats.org/officeDocument/2006/relationships/customXml" Target="../ink/ink4235.xml"/><Relationship Id="rId403" Type="http://schemas.openxmlformats.org/officeDocument/2006/relationships/customXml" Target="../ink/ink3258.xml"/><Relationship Id="rId750" Type="http://schemas.openxmlformats.org/officeDocument/2006/relationships/customXml" Target="../ink/ink3605.xml"/><Relationship Id="rId848" Type="http://schemas.openxmlformats.org/officeDocument/2006/relationships/customXml" Target="../ink/ink3703.xml"/><Relationship Id="rId1033" Type="http://schemas.openxmlformats.org/officeDocument/2006/relationships/customXml" Target="../ink/ink3888.xml"/><Relationship Id="rId1478" Type="http://schemas.openxmlformats.org/officeDocument/2006/relationships/customXml" Target="../ink/ink4333.xml"/><Relationship Id="rId1685" Type="http://schemas.openxmlformats.org/officeDocument/2006/relationships/customXml" Target="../ink/ink4540.xml"/><Relationship Id="rId610" Type="http://schemas.openxmlformats.org/officeDocument/2006/relationships/customXml" Target="../ink/ink3465.xml"/><Relationship Id="rId708" Type="http://schemas.openxmlformats.org/officeDocument/2006/relationships/customXml" Target="../ink/ink3563.xml"/><Relationship Id="rId915" Type="http://schemas.openxmlformats.org/officeDocument/2006/relationships/customXml" Target="../ink/ink3770.xml"/><Relationship Id="rId1240" Type="http://schemas.openxmlformats.org/officeDocument/2006/relationships/customXml" Target="../ink/ink4095.xml"/><Relationship Id="rId1338" Type="http://schemas.openxmlformats.org/officeDocument/2006/relationships/customXml" Target="../ink/ink4193.xml"/><Relationship Id="rId1545" Type="http://schemas.openxmlformats.org/officeDocument/2006/relationships/customXml" Target="../ink/ink4400.xml"/><Relationship Id="rId1100" Type="http://schemas.openxmlformats.org/officeDocument/2006/relationships/customXml" Target="../ink/ink3955.xml"/><Relationship Id="rId1405" Type="http://schemas.openxmlformats.org/officeDocument/2006/relationships/customXml" Target="../ink/ink4260.xml"/><Relationship Id="rId1752" Type="http://schemas.openxmlformats.org/officeDocument/2006/relationships/customXml" Target="../ink/ink4607.xml"/></Relationships>
</file>

<file path=ppt/slides/_rels/slide2.xml.rels><?xml version="1.0" encoding="UTF-8" standalone="yes"?>
<Relationships xmlns="http://schemas.openxmlformats.org/package/2006/relationships"><Relationship Id="rId117" Type="http://schemas.openxmlformats.org/officeDocument/2006/relationships/image" Target="../media/image620.png"/><Relationship Id="rId299" Type="http://schemas.openxmlformats.org/officeDocument/2006/relationships/image" Target="../media/image125.png"/><Relationship Id="rId21" Type="http://schemas.openxmlformats.org/officeDocument/2006/relationships/image" Target="../media/image1510.png"/><Relationship Id="rId63" Type="http://schemas.openxmlformats.org/officeDocument/2006/relationships/image" Target="../media/image3610.png"/><Relationship Id="rId159" Type="http://schemas.openxmlformats.org/officeDocument/2006/relationships/customXml" Target="../ink/ink213.xml"/><Relationship Id="rId324" Type="http://schemas.openxmlformats.org/officeDocument/2006/relationships/customXml" Target="../ink/ink344.xml"/><Relationship Id="rId170" Type="http://schemas.openxmlformats.org/officeDocument/2006/relationships/customXml" Target="../ink/ink219.xml"/><Relationship Id="rId226" Type="http://schemas.openxmlformats.org/officeDocument/2006/relationships/customXml" Target="../ink/ink261.xml"/><Relationship Id="rId268" Type="http://schemas.openxmlformats.org/officeDocument/2006/relationships/customXml" Target="../ink/ink303.xml"/><Relationship Id="rId32" Type="http://schemas.openxmlformats.org/officeDocument/2006/relationships/customXml" Target="../ink/ink142.xml"/><Relationship Id="rId74" Type="http://schemas.openxmlformats.org/officeDocument/2006/relationships/customXml" Target="../ink/ink163.xml"/><Relationship Id="rId128" Type="http://schemas.openxmlformats.org/officeDocument/2006/relationships/image" Target="../media/image670.png"/><Relationship Id="rId335" Type="http://schemas.openxmlformats.org/officeDocument/2006/relationships/image" Target="../media/image143.png"/><Relationship Id="rId181" Type="http://schemas.openxmlformats.org/officeDocument/2006/relationships/image" Target="../media/image5.png"/><Relationship Id="rId237" Type="http://schemas.openxmlformats.org/officeDocument/2006/relationships/customXml" Target="../ink/ink272.xml"/><Relationship Id="rId279" Type="http://schemas.openxmlformats.org/officeDocument/2006/relationships/customXml" Target="../ink/ink314.xml"/><Relationship Id="rId43" Type="http://schemas.openxmlformats.org/officeDocument/2006/relationships/image" Target="../media/image2610.png"/><Relationship Id="rId139" Type="http://schemas.openxmlformats.org/officeDocument/2006/relationships/customXml" Target="../ink/ink198.xml"/><Relationship Id="rId290" Type="http://schemas.openxmlformats.org/officeDocument/2006/relationships/customXml" Target="../ink/ink325.xml"/><Relationship Id="rId304" Type="http://schemas.openxmlformats.org/officeDocument/2006/relationships/customXml" Target="../ink/ink334.xml"/><Relationship Id="rId85" Type="http://schemas.openxmlformats.org/officeDocument/2006/relationships/image" Target="../media/image4710.png"/><Relationship Id="rId150" Type="http://schemas.openxmlformats.org/officeDocument/2006/relationships/image" Target="../media/image760.png"/><Relationship Id="rId192" Type="http://schemas.openxmlformats.org/officeDocument/2006/relationships/customXml" Target="../ink/ink230.xml"/><Relationship Id="rId206" Type="http://schemas.openxmlformats.org/officeDocument/2006/relationships/customXml" Target="../ink/ink241.xml"/><Relationship Id="rId248" Type="http://schemas.openxmlformats.org/officeDocument/2006/relationships/customXml" Target="../ink/ink283.xml"/><Relationship Id="rId12" Type="http://schemas.openxmlformats.org/officeDocument/2006/relationships/customXml" Target="../ink/ink132.xml"/><Relationship Id="rId108" Type="http://schemas.openxmlformats.org/officeDocument/2006/relationships/customXml" Target="../ink/ink180.xml"/><Relationship Id="rId315" Type="http://schemas.openxmlformats.org/officeDocument/2006/relationships/image" Target="../media/image133.png"/><Relationship Id="rId54" Type="http://schemas.openxmlformats.org/officeDocument/2006/relationships/customXml" Target="../ink/ink153.xml"/><Relationship Id="rId96" Type="http://schemas.openxmlformats.org/officeDocument/2006/relationships/customXml" Target="../ink/ink174.xml"/><Relationship Id="rId161" Type="http://schemas.openxmlformats.org/officeDocument/2006/relationships/customXml" Target="../ink/ink214.xml"/><Relationship Id="rId217" Type="http://schemas.openxmlformats.org/officeDocument/2006/relationships/customXml" Target="../ink/ink252.xml"/><Relationship Id="rId259" Type="http://schemas.openxmlformats.org/officeDocument/2006/relationships/customXml" Target="../ink/ink294.xml"/><Relationship Id="rId23" Type="http://schemas.openxmlformats.org/officeDocument/2006/relationships/image" Target="../media/image1610.png"/><Relationship Id="rId119" Type="http://schemas.openxmlformats.org/officeDocument/2006/relationships/image" Target="../media/image630.png"/><Relationship Id="rId270" Type="http://schemas.openxmlformats.org/officeDocument/2006/relationships/customXml" Target="../ink/ink305.xml"/><Relationship Id="rId326" Type="http://schemas.openxmlformats.org/officeDocument/2006/relationships/customXml" Target="../ink/ink345.xml"/><Relationship Id="rId65" Type="http://schemas.openxmlformats.org/officeDocument/2006/relationships/image" Target="../media/image3710.png"/><Relationship Id="rId130" Type="http://schemas.openxmlformats.org/officeDocument/2006/relationships/customXml" Target="../ink/ink193.xml"/><Relationship Id="rId172" Type="http://schemas.openxmlformats.org/officeDocument/2006/relationships/customXml" Target="../ink/ink220.xml"/><Relationship Id="rId228" Type="http://schemas.openxmlformats.org/officeDocument/2006/relationships/customXml" Target="../ink/ink263.xml"/><Relationship Id="rId281" Type="http://schemas.openxmlformats.org/officeDocument/2006/relationships/customXml" Target="../ink/ink316.xml"/><Relationship Id="rId337" Type="http://schemas.openxmlformats.org/officeDocument/2006/relationships/image" Target="../media/image144.png"/><Relationship Id="rId34" Type="http://schemas.openxmlformats.org/officeDocument/2006/relationships/customXml" Target="../ink/ink143.xml"/><Relationship Id="rId76" Type="http://schemas.openxmlformats.org/officeDocument/2006/relationships/customXml" Target="../ink/ink164.xml"/><Relationship Id="rId141" Type="http://schemas.openxmlformats.org/officeDocument/2006/relationships/customXml" Target="../ink/ink199.xml"/><Relationship Id="rId7" Type="http://schemas.openxmlformats.org/officeDocument/2006/relationships/image" Target="../media/image810.png"/><Relationship Id="rId183" Type="http://schemas.openxmlformats.org/officeDocument/2006/relationships/image" Target="../media/image6.png"/><Relationship Id="rId239" Type="http://schemas.openxmlformats.org/officeDocument/2006/relationships/customXml" Target="../ink/ink274.xml"/><Relationship Id="rId250" Type="http://schemas.openxmlformats.org/officeDocument/2006/relationships/customXml" Target="../ink/ink285.xml"/><Relationship Id="rId292" Type="http://schemas.openxmlformats.org/officeDocument/2006/relationships/customXml" Target="../ink/ink327.xml"/><Relationship Id="rId306" Type="http://schemas.openxmlformats.org/officeDocument/2006/relationships/customXml" Target="../ink/ink335.xml"/><Relationship Id="rId45" Type="http://schemas.openxmlformats.org/officeDocument/2006/relationships/image" Target="../media/image2710.png"/><Relationship Id="rId87" Type="http://schemas.openxmlformats.org/officeDocument/2006/relationships/image" Target="../media/image4810.png"/><Relationship Id="rId110" Type="http://schemas.openxmlformats.org/officeDocument/2006/relationships/customXml" Target="../ink/ink181.xml"/><Relationship Id="rId152" Type="http://schemas.openxmlformats.org/officeDocument/2006/relationships/customXml" Target="../ink/ink206.xml"/><Relationship Id="rId173" Type="http://schemas.openxmlformats.org/officeDocument/2006/relationships/image" Target="../media/image830.png"/><Relationship Id="rId194" Type="http://schemas.openxmlformats.org/officeDocument/2006/relationships/customXml" Target="../ink/ink231.xml"/><Relationship Id="rId208" Type="http://schemas.openxmlformats.org/officeDocument/2006/relationships/customXml" Target="../ink/ink243.xml"/><Relationship Id="rId229" Type="http://schemas.openxmlformats.org/officeDocument/2006/relationships/customXml" Target="../ink/ink264.xml"/><Relationship Id="rId240" Type="http://schemas.openxmlformats.org/officeDocument/2006/relationships/customXml" Target="../ink/ink275.xml"/><Relationship Id="rId261" Type="http://schemas.openxmlformats.org/officeDocument/2006/relationships/customXml" Target="../ink/ink296.xml"/><Relationship Id="rId14" Type="http://schemas.openxmlformats.org/officeDocument/2006/relationships/customXml" Target="../ink/ink133.xml"/><Relationship Id="rId35" Type="http://schemas.openxmlformats.org/officeDocument/2006/relationships/image" Target="../media/image2210.png"/><Relationship Id="rId56" Type="http://schemas.openxmlformats.org/officeDocument/2006/relationships/customXml" Target="../ink/ink154.xml"/><Relationship Id="rId77" Type="http://schemas.openxmlformats.org/officeDocument/2006/relationships/image" Target="../media/image4310.png"/><Relationship Id="rId100" Type="http://schemas.openxmlformats.org/officeDocument/2006/relationships/customXml" Target="../ink/ink176.xml"/><Relationship Id="rId282" Type="http://schemas.openxmlformats.org/officeDocument/2006/relationships/customXml" Target="../ink/ink317.xml"/><Relationship Id="rId317" Type="http://schemas.openxmlformats.org/officeDocument/2006/relationships/image" Target="../media/image134.png"/><Relationship Id="rId338" Type="http://schemas.openxmlformats.org/officeDocument/2006/relationships/customXml" Target="../ink/ink351.xml"/><Relationship Id="rId8" Type="http://schemas.openxmlformats.org/officeDocument/2006/relationships/customXml" Target="../ink/ink130.xml"/><Relationship Id="rId98" Type="http://schemas.openxmlformats.org/officeDocument/2006/relationships/customXml" Target="../ink/ink175.xml"/><Relationship Id="rId121" Type="http://schemas.openxmlformats.org/officeDocument/2006/relationships/customXml" Target="../ink/ink188.xml"/><Relationship Id="rId142" Type="http://schemas.openxmlformats.org/officeDocument/2006/relationships/customXml" Target="../ink/ink200.xml"/><Relationship Id="rId163" Type="http://schemas.openxmlformats.org/officeDocument/2006/relationships/image" Target="../media/image780.png"/><Relationship Id="rId184" Type="http://schemas.openxmlformats.org/officeDocument/2006/relationships/customXml" Target="../ink/ink226.xml"/><Relationship Id="rId219" Type="http://schemas.openxmlformats.org/officeDocument/2006/relationships/customXml" Target="../ink/ink254.xml"/><Relationship Id="rId230" Type="http://schemas.openxmlformats.org/officeDocument/2006/relationships/customXml" Target="../ink/ink265.xml"/><Relationship Id="rId251" Type="http://schemas.openxmlformats.org/officeDocument/2006/relationships/customXml" Target="../ink/ink286.xml"/><Relationship Id="rId25" Type="http://schemas.openxmlformats.org/officeDocument/2006/relationships/image" Target="../media/image1710.png"/><Relationship Id="rId46" Type="http://schemas.openxmlformats.org/officeDocument/2006/relationships/customXml" Target="../ink/ink149.xml"/><Relationship Id="rId67" Type="http://schemas.openxmlformats.org/officeDocument/2006/relationships/image" Target="../media/image3810.png"/><Relationship Id="rId272" Type="http://schemas.openxmlformats.org/officeDocument/2006/relationships/customXml" Target="../ink/ink307.xml"/><Relationship Id="rId293" Type="http://schemas.openxmlformats.org/officeDocument/2006/relationships/customXml" Target="../ink/ink328.xml"/><Relationship Id="rId307" Type="http://schemas.openxmlformats.org/officeDocument/2006/relationships/image" Target="../media/image129.png"/><Relationship Id="rId328" Type="http://schemas.openxmlformats.org/officeDocument/2006/relationships/customXml" Target="../ink/ink346.xml"/><Relationship Id="rId88" Type="http://schemas.openxmlformats.org/officeDocument/2006/relationships/customXml" Target="../ink/ink170.xml"/><Relationship Id="rId111" Type="http://schemas.openxmlformats.org/officeDocument/2006/relationships/image" Target="../media/image600.png"/><Relationship Id="rId132" Type="http://schemas.openxmlformats.org/officeDocument/2006/relationships/customXml" Target="../ink/ink194.xml"/><Relationship Id="rId153" Type="http://schemas.openxmlformats.org/officeDocument/2006/relationships/customXml" Target="../ink/ink207.xml"/><Relationship Id="rId174" Type="http://schemas.openxmlformats.org/officeDocument/2006/relationships/customXml" Target="../ink/ink221.xml"/><Relationship Id="rId195" Type="http://schemas.openxmlformats.org/officeDocument/2006/relationships/image" Target="../media/image12.png"/><Relationship Id="rId209" Type="http://schemas.openxmlformats.org/officeDocument/2006/relationships/customXml" Target="../ink/ink244.xml"/><Relationship Id="rId220" Type="http://schemas.openxmlformats.org/officeDocument/2006/relationships/customXml" Target="../ink/ink255.xml"/><Relationship Id="rId241" Type="http://schemas.openxmlformats.org/officeDocument/2006/relationships/customXml" Target="../ink/ink276.xml"/><Relationship Id="rId15" Type="http://schemas.openxmlformats.org/officeDocument/2006/relationships/image" Target="../media/image1210.png"/><Relationship Id="rId36" Type="http://schemas.openxmlformats.org/officeDocument/2006/relationships/customXml" Target="../ink/ink144.xml"/><Relationship Id="rId57" Type="http://schemas.openxmlformats.org/officeDocument/2006/relationships/image" Target="../media/image3310.png"/><Relationship Id="rId262" Type="http://schemas.openxmlformats.org/officeDocument/2006/relationships/customXml" Target="../ink/ink297.xml"/><Relationship Id="rId283" Type="http://schemas.openxmlformats.org/officeDocument/2006/relationships/customXml" Target="../ink/ink318.xml"/><Relationship Id="rId318" Type="http://schemas.openxmlformats.org/officeDocument/2006/relationships/customXml" Target="../ink/ink341.xml"/><Relationship Id="rId339" Type="http://schemas.openxmlformats.org/officeDocument/2006/relationships/image" Target="../media/image145.png"/><Relationship Id="rId78" Type="http://schemas.openxmlformats.org/officeDocument/2006/relationships/customXml" Target="../ink/ink165.xml"/><Relationship Id="rId99" Type="http://schemas.openxmlformats.org/officeDocument/2006/relationships/image" Target="../media/image540.png"/><Relationship Id="rId101" Type="http://schemas.openxmlformats.org/officeDocument/2006/relationships/image" Target="../media/image550.png"/><Relationship Id="rId122" Type="http://schemas.openxmlformats.org/officeDocument/2006/relationships/image" Target="../media/image640.png"/><Relationship Id="rId143" Type="http://schemas.openxmlformats.org/officeDocument/2006/relationships/image" Target="../media/image730.png"/><Relationship Id="rId164" Type="http://schemas.openxmlformats.org/officeDocument/2006/relationships/customXml" Target="../ink/ink216.xml"/><Relationship Id="rId185" Type="http://schemas.openxmlformats.org/officeDocument/2006/relationships/image" Target="../media/image7.png"/><Relationship Id="rId9" Type="http://schemas.openxmlformats.org/officeDocument/2006/relationships/image" Target="../media/image910.png"/><Relationship Id="rId210" Type="http://schemas.openxmlformats.org/officeDocument/2006/relationships/customXml" Target="../ink/ink245.xml"/><Relationship Id="rId26" Type="http://schemas.openxmlformats.org/officeDocument/2006/relationships/customXml" Target="../ink/ink139.xml"/><Relationship Id="rId231" Type="http://schemas.openxmlformats.org/officeDocument/2006/relationships/customXml" Target="../ink/ink266.xml"/><Relationship Id="rId252" Type="http://schemas.openxmlformats.org/officeDocument/2006/relationships/customXml" Target="../ink/ink287.xml"/><Relationship Id="rId273" Type="http://schemas.openxmlformats.org/officeDocument/2006/relationships/customXml" Target="../ink/ink308.xml"/><Relationship Id="rId294" Type="http://schemas.openxmlformats.org/officeDocument/2006/relationships/customXml" Target="../ink/ink329.xml"/><Relationship Id="rId308" Type="http://schemas.openxmlformats.org/officeDocument/2006/relationships/customXml" Target="../ink/ink336.xml"/><Relationship Id="rId329" Type="http://schemas.openxmlformats.org/officeDocument/2006/relationships/image" Target="../media/image140.png"/><Relationship Id="rId47" Type="http://schemas.openxmlformats.org/officeDocument/2006/relationships/image" Target="../media/image2810.png"/><Relationship Id="rId68" Type="http://schemas.openxmlformats.org/officeDocument/2006/relationships/customXml" Target="../ink/ink160.xml"/><Relationship Id="rId89" Type="http://schemas.openxmlformats.org/officeDocument/2006/relationships/image" Target="../media/image4910.png"/><Relationship Id="rId112" Type="http://schemas.openxmlformats.org/officeDocument/2006/relationships/customXml" Target="../ink/ink182.xml"/><Relationship Id="rId133" Type="http://schemas.openxmlformats.org/officeDocument/2006/relationships/customXml" Target="../ink/ink195.xml"/><Relationship Id="rId154" Type="http://schemas.openxmlformats.org/officeDocument/2006/relationships/customXml" Target="../ink/ink208.xml"/><Relationship Id="rId175" Type="http://schemas.openxmlformats.org/officeDocument/2006/relationships/image" Target="../media/image2.png"/><Relationship Id="rId196" Type="http://schemas.openxmlformats.org/officeDocument/2006/relationships/customXml" Target="../ink/ink232.xml"/><Relationship Id="rId200" Type="http://schemas.openxmlformats.org/officeDocument/2006/relationships/customXml" Target="../ink/ink235.xml"/><Relationship Id="rId16" Type="http://schemas.openxmlformats.org/officeDocument/2006/relationships/customXml" Target="../ink/ink134.xml"/><Relationship Id="rId221" Type="http://schemas.openxmlformats.org/officeDocument/2006/relationships/customXml" Target="../ink/ink256.xml"/><Relationship Id="rId242" Type="http://schemas.openxmlformats.org/officeDocument/2006/relationships/customXml" Target="../ink/ink277.xml"/><Relationship Id="rId263" Type="http://schemas.openxmlformats.org/officeDocument/2006/relationships/customXml" Target="../ink/ink298.xml"/><Relationship Id="rId284" Type="http://schemas.openxmlformats.org/officeDocument/2006/relationships/customXml" Target="../ink/ink319.xml"/><Relationship Id="rId319" Type="http://schemas.openxmlformats.org/officeDocument/2006/relationships/image" Target="../media/image135.png"/><Relationship Id="rId37" Type="http://schemas.openxmlformats.org/officeDocument/2006/relationships/image" Target="../media/image2310.png"/><Relationship Id="rId58" Type="http://schemas.openxmlformats.org/officeDocument/2006/relationships/customXml" Target="../ink/ink155.xml"/><Relationship Id="rId79" Type="http://schemas.openxmlformats.org/officeDocument/2006/relationships/image" Target="../media/image4410.png"/><Relationship Id="rId102" Type="http://schemas.openxmlformats.org/officeDocument/2006/relationships/customXml" Target="../ink/ink177.xml"/><Relationship Id="rId123" Type="http://schemas.openxmlformats.org/officeDocument/2006/relationships/customXml" Target="../ink/ink189.xml"/><Relationship Id="rId144" Type="http://schemas.openxmlformats.org/officeDocument/2006/relationships/customXml" Target="../ink/ink201.xml"/><Relationship Id="rId330" Type="http://schemas.openxmlformats.org/officeDocument/2006/relationships/customXml" Target="../ink/ink347.xml"/><Relationship Id="rId90" Type="http://schemas.openxmlformats.org/officeDocument/2006/relationships/customXml" Target="../ink/ink171.xml"/><Relationship Id="rId165" Type="http://schemas.openxmlformats.org/officeDocument/2006/relationships/image" Target="../media/image790.png"/><Relationship Id="rId186" Type="http://schemas.openxmlformats.org/officeDocument/2006/relationships/customXml" Target="../ink/ink227.xml"/><Relationship Id="rId211" Type="http://schemas.openxmlformats.org/officeDocument/2006/relationships/customXml" Target="../ink/ink246.xml"/><Relationship Id="rId232" Type="http://schemas.openxmlformats.org/officeDocument/2006/relationships/customXml" Target="../ink/ink267.xml"/><Relationship Id="rId253" Type="http://schemas.openxmlformats.org/officeDocument/2006/relationships/customXml" Target="../ink/ink288.xml"/><Relationship Id="rId274" Type="http://schemas.openxmlformats.org/officeDocument/2006/relationships/customXml" Target="../ink/ink309.xml"/><Relationship Id="rId295" Type="http://schemas.openxmlformats.org/officeDocument/2006/relationships/image" Target="../media/image123.png"/><Relationship Id="rId309" Type="http://schemas.openxmlformats.org/officeDocument/2006/relationships/image" Target="../media/image130.png"/><Relationship Id="rId27" Type="http://schemas.openxmlformats.org/officeDocument/2006/relationships/image" Target="../media/image1810.png"/><Relationship Id="rId48" Type="http://schemas.openxmlformats.org/officeDocument/2006/relationships/customXml" Target="../ink/ink150.xml"/><Relationship Id="rId69" Type="http://schemas.openxmlformats.org/officeDocument/2006/relationships/image" Target="../media/image3910.png"/><Relationship Id="rId113" Type="http://schemas.openxmlformats.org/officeDocument/2006/relationships/customXml" Target="../ink/ink183.xml"/><Relationship Id="rId134" Type="http://schemas.openxmlformats.org/officeDocument/2006/relationships/image" Target="../media/image690.png"/><Relationship Id="rId320" Type="http://schemas.openxmlformats.org/officeDocument/2006/relationships/customXml" Target="../ink/ink342.xml"/><Relationship Id="rId80" Type="http://schemas.openxmlformats.org/officeDocument/2006/relationships/customXml" Target="../ink/ink166.xml"/><Relationship Id="rId155" Type="http://schemas.openxmlformats.org/officeDocument/2006/relationships/customXml" Target="../ink/ink209.xml"/><Relationship Id="rId176" Type="http://schemas.openxmlformats.org/officeDocument/2006/relationships/customXml" Target="../ink/ink222.xml"/><Relationship Id="rId197" Type="http://schemas.openxmlformats.org/officeDocument/2006/relationships/image" Target="../media/image13.png"/><Relationship Id="rId201" Type="http://schemas.openxmlformats.org/officeDocument/2006/relationships/customXml" Target="../ink/ink236.xml"/><Relationship Id="rId222" Type="http://schemas.openxmlformats.org/officeDocument/2006/relationships/customXml" Target="../ink/ink257.xml"/><Relationship Id="rId243" Type="http://schemas.openxmlformats.org/officeDocument/2006/relationships/customXml" Target="../ink/ink278.xml"/><Relationship Id="rId264" Type="http://schemas.openxmlformats.org/officeDocument/2006/relationships/customXml" Target="../ink/ink299.xml"/><Relationship Id="rId285" Type="http://schemas.openxmlformats.org/officeDocument/2006/relationships/customXml" Target="../ink/ink320.xml"/><Relationship Id="rId17" Type="http://schemas.openxmlformats.org/officeDocument/2006/relationships/image" Target="../media/image1310.png"/><Relationship Id="rId38" Type="http://schemas.openxmlformats.org/officeDocument/2006/relationships/customXml" Target="../ink/ink145.xml"/><Relationship Id="rId59" Type="http://schemas.openxmlformats.org/officeDocument/2006/relationships/image" Target="../media/image3410.png"/><Relationship Id="rId103" Type="http://schemas.openxmlformats.org/officeDocument/2006/relationships/image" Target="../media/image560.png"/><Relationship Id="rId124" Type="http://schemas.openxmlformats.org/officeDocument/2006/relationships/image" Target="../media/image650.png"/><Relationship Id="rId310" Type="http://schemas.openxmlformats.org/officeDocument/2006/relationships/customXml" Target="../ink/ink337.xml"/><Relationship Id="rId70" Type="http://schemas.openxmlformats.org/officeDocument/2006/relationships/customXml" Target="../ink/ink161.xml"/><Relationship Id="rId91" Type="http://schemas.openxmlformats.org/officeDocument/2006/relationships/image" Target="../media/image509.png"/><Relationship Id="rId145" Type="http://schemas.openxmlformats.org/officeDocument/2006/relationships/image" Target="../media/image740.png"/><Relationship Id="rId166" Type="http://schemas.openxmlformats.org/officeDocument/2006/relationships/customXml" Target="../ink/ink217.xml"/><Relationship Id="rId187" Type="http://schemas.openxmlformats.org/officeDocument/2006/relationships/image" Target="../media/image8.png"/><Relationship Id="rId331" Type="http://schemas.openxmlformats.org/officeDocument/2006/relationships/image" Target="../media/image141.png"/><Relationship Id="rId1" Type="http://schemas.openxmlformats.org/officeDocument/2006/relationships/slideLayout" Target="../slideLayouts/slideLayout1.xml"/><Relationship Id="rId212" Type="http://schemas.openxmlformats.org/officeDocument/2006/relationships/customXml" Target="../ink/ink247.xml"/><Relationship Id="rId233" Type="http://schemas.openxmlformats.org/officeDocument/2006/relationships/customXml" Target="../ink/ink268.xml"/><Relationship Id="rId254" Type="http://schemas.openxmlformats.org/officeDocument/2006/relationships/customXml" Target="../ink/ink289.xml"/><Relationship Id="rId28" Type="http://schemas.openxmlformats.org/officeDocument/2006/relationships/customXml" Target="../ink/ink140.xml"/><Relationship Id="rId49" Type="http://schemas.openxmlformats.org/officeDocument/2006/relationships/image" Target="../media/image2910.png"/><Relationship Id="rId114" Type="http://schemas.openxmlformats.org/officeDocument/2006/relationships/image" Target="../media/image610.png"/><Relationship Id="rId275" Type="http://schemas.openxmlformats.org/officeDocument/2006/relationships/customXml" Target="../ink/ink310.xml"/><Relationship Id="rId296" Type="http://schemas.openxmlformats.org/officeDocument/2006/relationships/customXml" Target="../ink/ink330.xml"/><Relationship Id="rId300" Type="http://schemas.openxmlformats.org/officeDocument/2006/relationships/customXml" Target="../ink/ink332.xml"/><Relationship Id="rId60" Type="http://schemas.openxmlformats.org/officeDocument/2006/relationships/customXml" Target="../ink/ink156.xml"/><Relationship Id="rId81" Type="http://schemas.openxmlformats.org/officeDocument/2006/relationships/image" Target="../media/image4510.png"/><Relationship Id="rId135" Type="http://schemas.openxmlformats.org/officeDocument/2006/relationships/customXml" Target="../ink/ink196.xml"/><Relationship Id="rId156" Type="http://schemas.openxmlformats.org/officeDocument/2006/relationships/customXml" Target="../ink/ink210.xml"/><Relationship Id="rId177" Type="http://schemas.openxmlformats.org/officeDocument/2006/relationships/image" Target="../media/image3.png"/><Relationship Id="rId198" Type="http://schemas.openxmlformats.org/officeDocument/2006/relationships/customXml" Target="../ink/ink233.xml"/><Relationship Id="rId321" Type="http://schemas.openxmlformats.org/officeDocument/2006/relationships/image" Target="../media/image136.png"/><Relationship Id="rId202" Type="http://schemas.openxmlformats.org/officeDocument/2006/relationships/customXml" Target="../ink/ink237.xml"/><Relationship Id="rId223" Type="http://schemas.openxmlformats.org/officeDocument/2006/relationships/customXml" Target="../ink/ink258.xml"/><Relationship Id="rId244" Type="http://schemas.openxmlformats.org/officeDocument/2006/relationships/customXml" Target="../ink/ink279.xml"/><Relationship Id="rId18" Type="http://schemas.openxmlformats.org/officeDocument/2006/relationships/customXml" Target="../ink/ink135.xml"/><Relationship Id="rId39" Type="http://schemas.openxmlformats.org/officeDocument/2006/relationships/image" Target="../media/image2410.png"/><Relationship Id="rId265" Type="http://schemas.openxmlformats.org/officeDocument/2006/relationships/customXml" Target="../ink/ink300.xml"/><Relationship Id="rId286" Type="http://schemas.openxmlformats.org/officeDocument/2006/relationships/customXml" Target="../ink/ink321.xml"/><Relationship Id="rId50" Type="http://schemas.openxmlformats.org/officeDocument/2006/relationships/customXml" Target="../ink/ink151.xml"/><Relationship Id="rId104" Type="http://schemas.openxmlformats.org/officeDocument/2006/relationships/customXml" Target="../ink/ink178.xml"/><Relationship Id="rId125" Type="http://schemas.openxmlformats.org/officeDocument/2006/relationships/customXml" Target="../ink/ink190.xml"/><Relationship Id="rId146" Type="http://schemas.openxmlformats.org/officeDocument/2006/relationships/customXml" Target="../ink/ink202.xml"/><Relationship Id="rId167" Type="http://schemas.openxmlformats.org/officeDocument/2006/relationships/image" Target="../media/image800.png"/><Relationship Id="rId188" Type="http://schemas.openxmlformats.org/officeDocument/2006/relationships/customXml" Target="../ink/ink228.xml"/><Relationship Id="rId311" Type="http://schemas.openxmlformats.org/officeDocument/2006/relationships/image" Target="../media/image131.png"/><Relationship Id="rId332" Type="http://schemas.openxmlformats.org/officeDocument/2006/relationships/customXml" Target="../ink/ink348.xml"/><Relationship Id="rId71" Type="http://schemas.openxmlformats.org/officeDocument/2006/relationships/image" Target="../media/image4010.png"/><Relationship Id="rId92" Type="http://schemas.openxmlformats.org/officeDocument/2006/relationships/customXml" Target="../ink/ink172.xml"/><Relationship Id="rId213" Type="http://schemas.openxmlformats.org/officeDocument/2006/relationships/customXml" Target="../ink/ink248.xml"/><Relationship Id="rId234" Type="http://schemas.openxmlformats.org/officeDocument/2006/relationships/customXml" Target="../ink/ink269.xml"/><Relationship Id="rId2" Type="http://schemas.openxmlformats.org/officeDocument/2006/relationships/image" Target="../media/image1.png"/><Relationship Id="rId29" Type="http://schemas.openxmlformats.org/officeDocument/2006/relationships/image" Target="../media/image1910.png"/><Relationship Id="rId255" Type="http://schemas.openxmlformats.org/officeDocument/2006/relationships/customXml" Target="../ink/ink290.xml"/><Relationship Id="rId276" Type="http://schemas.openxmlformats.org/officeDocument/2006/relationships/customXml" Target="../ink/ink311.xml"/><Relationship Id="rId297" Type="http://schemas.openxmlformats.org/officeDocument/2006/relationships/image" Target="../media/image124.png"/><Relationship Id="rId40" Type="http://schemas.openxmlformats.org/officeDocument/2006/relationships/customXml" Target="../ink/ink146.xml"/><Relationship Id="rId115" Type="http://schemas.openxmlformats.org/officeDocument/2006/relationships/customXml" Target="../ink/ink184.xml"/><Relationship Id="rId136" Type="http://schemas.openxmlformats.org/officeDocument/2006/relationships/image" Target="../media/image700.png"/><Relationship Id="rId157" Type="http://schemas.openxmlformats.org/officeDocument/2006/relationships/customXml" Target="../ink/ink211.xml"/><Relationship Id="rId178" Type="http://schemas.openxmlformats.org/officeDocument/2006/relationships/customXml" Target="../ink/ink223.xml"/><Relationship Id="rId301" Type="http://schemas.openxmlformats.org/officeDocument/2006/relationships/image" Target="../media/image126.png"/><Relationship Id="rId322" Type="http://schemas.openxmlformats.org/officeDocument/2006/relationships/customXml" Target="../ink/ink343.xml"/><Relationship Id="rId61" Type="http://schemas.openxmlformats.org/officeDocument/2006/relationships/image" Target="../media/image3510.png"/><Relationship Id="rId82" Type="http://schemas.openxmlformats.org/officeDocument/2006/relationships/customXml" Target="../ink/ink167.xml"/><Relationship Id="rId199" Type="http://schemas.openxmlformats.org/officeDocument/2006/relationships/customXml" Target="../ink/ink234.xml"/><Relationship Id="rId203" Type="http://schemas.openxmlformats.org/officeDocument/2006/relationships/customXml" Target="../ink/ink238.xml"/><Relationship Id="rId19" Type="http://schemas.openxmlformats.org/officeDocument/2006/relationships/image" Target="../media/image1410.png"/><Relationship Id="rId224" Type="http://schemas.openxmlformats.org/officeDocument/2006/relationships/customXml" Target="../ink/ink259.xml"/><Relationship Id="rId245" Type="http://schemas.openxmlformats.org/officeDocument/2006/relationships/customXml" Target="../ink/ink280.xml"/><Relationship Id="rId266" Type="http://schemas.openxmlformats.org/officeDocument/2006/relationships/customXml" Target="../ink/ink301.xml"/><Relationship Id="rId287" Type="http://schemas.openxmlformats.org/officeDocument/2006/relationships/customXml" Target="../ink/ink322.xml"/><Relationship Id="rId30" Type="http://schemas.openxmlformats.org/officeDocument/2006/relationships/customXml" Target="../ink/ink141.xml"/><Relationship Id="rId105" Type="http://schemas.openxmlformats.org/officeDocument/2006/relationships/image" Target="../media/image570.png"/><Relationship Id="rId126" Type="http://schemas.openxmlformats.org/officeDocument/2006/relationships/image" Target="../media/image660.png"/><Relationship Id="rId147" Type="http://schemas.openxmlformats.org/officeDocument/2006/relationships/image" Target="../media/image750.png"/><Relationship Id="rId168" Type="http://schemas.openxmlformats.org/officeDocument/2006/relationships/customXml" Target="../ink/ink218.xml"/><Relationship Id="rId312" Type="http://schemas.openxmlformats.org/officeDocument/2006/relationships/customXml" Target="../ink/ink338.xml"/><Relationship Id="rId333" Type="http://schemas.openxmlformats.org/officeDocument/2006/relationships/image" Target="../media/image142.png"/><Relationship Id="rId51" Type="http://schemas.openxmlformats.org/officeDocument/2006/relationships/image" Target="../media/image3010.png"/><Relationship Id="rId72" Type="http://schemas.openxmlformats.org/officeDocument/2006/relationships/customXml" Target="../ink/ink162.xml"/><Relationship Id="rId93" Type="http://schemas.openxmlformats.org/officeDocument/2006/relationships/image" Target="../media/image510.png"/><Relationship Id="rId189" Type="http://schemas.openxmlformats.org/officeDocument/2006/relationships/image" Target="../media/image9.png"/><Relationship Id="rId3" Type="http://schemas.microsoft.com/office/2007/relationships/hdphoto" Target="../media/hdphoto1.wdp"/><Relationship Id="rId214" Type="http://schemas.openxmlformats.org/officeDocument/2006/relationships/customXml" Target="../ink/ink249.xml"/><Relationship Id="rId235" Type="http://schemas.openxmlformats.org/officeDocument/2006/relationships/customXml" Target="../ink/ink270.xml"/><Relationship Id="rId256" Type="http://schemas.openxmlformats.org/officeDocument/2006/relationships/customXml" Target="../ink/ink291.xml"/><Relationship Id="rId277" Type="http://schemas.openxmlformats.org/officeDocument/2006/relationships/customXml" Target="../ink/ink312.xml"/><Relationship Id="rId298" Type="http://schemas.openxmlformats.org/officeDocument/2006/relationships/customXml" Target="../ink/ink331.xml"/><Relationship Id="rId116" Type="http://schemas.openxmlformats.org/officeDocument/2006/relationships/customXml" Target="../ink/ink185.xml"/><Relationship Id="rId137" Type="http://schemas.openxmlformats.org/officeDocument/2006/relationships/customXml" Target="../ink/ink197.xml"/><Relationship Id="rId158" Type="http://schemas.openxmlformats.org/officeDocument/2006/relationships/customXml" Target="../ink/ink212.xml"/><Relationship Id="rId302" Type="http://schemas.openxmlformats.org/officeDocument/2006/relationships/customXml" Target="../ink/ink333.xml"/><Relationship Id="rId323" Type="http://schemas.openxmlformats.org/officeDocument/2006/relationships/image" Target="../media/image137.png"/><Relationship Id="rId20" Type="http://schemas.openxmlformats.org/officeDocument/2006/relationships/customXml" Target="../ink/ink136.xml"/><Relationship Id="rId41" Type="http://schemas.openxmlformats.org/officeDocument/2006/relationships/image" Target="../media/image2510.png"/><Relationship Id="rId62" Type="http://schemas.openxmlformats.org/officeDocument/2006/relationships/customXml" Target="../ink/ink157.xml"/><Relationship Id="rId83" Type="http://schemas.openxmlformats.org/officeDocument/2006/relationships/image" Target="../media/image4610.png"/><Relationship Id="rId179" Type="http://schemas.openxmlformats.org/officeDocument/2006/relationships/image" Target="../media/image4.png"/><Relationship Id="rId190" Type="http://schemas.openxmlformats.org/officeDocument/2006/relationships/customXml" Target="../ink/ink229.xml"/><Relationship Id="rId204" Type="http://schemas.openxmlformats.org/officeDocument/2006/relationships/customXml" Target="../ink/ink239.xml"/><Relationship Id="rId225" Type="http://schemas.openxmlformats.org/officeDocument/2006/relationships/customXml" Target="../ink/ink260.xml"/><Relationship Id="rId246" Type="http://schemas.openxmlformats.org/officeDocument/2006/relationships/customXml" Target="../ink/ink281.xml"/><Relationship Id="rId267" Type="http://schemas.openxmlformats.org/officeDocument/2006/relationships/customXml" Target="../ink/ink302.xml"/><Relationship Id="rId288" Type="http://schemas.openxmlformats.org/officeDocument/2006/relationships/customXml" Target="../ink/ink323.xml"/><Relationship Id="rId106" Type="http://schemas.openxmlformats.org/officeDocument/2006/relationships/customXml" Target="../ink/ink179.xml"/><Relationship Id="rId127" Type="http://schemas.openxmlformats.org/officeDocument/2006/relationships/customXml" Target="../ink/ink191.xml"/><Relationship Id="rId313" Type="http://schemas.openxmlformats.org/officeDocument/2006/relationships/image" Target="../media/image132.png"/><Relationship Id="rId10" Type="http://schemas.openxmlformats.org/officeDocument/2006/relationships/customXml" Target="../ink/ink131.xml"/><Relationship Id="rId31" Type="http://schemas.openxmlformats.org/officeDocument/2006/relationships/image" Target="../media/image2010.png"/><Relationship Id="rId52" Type="http://schemas.openxmlformats.org/officeDocument/2006/relationships/customXml" Target="../ink/ink152.xml"/><Relationship Id="rId73" Type="http://schemas.openxmlformats.org/officeDocument/2006/relationships/image" Target="../media/image4110.png"/><Relationship Id="rId94" Type="http://schemas.openxmlformats.org/officeDocument/2006/relationships/customXml" Target="../ink/ink173.xml"/><Relationship Id="rId148" Type="http://schemas.openxmlformats.org/officeDocument/2006/relationships/customXml" Target="../ink/ink203.xml"/><Relationship Id="rId169" Type="http://schemas.openxmlformats.org/officeDocument/2006/relationships/image" Target="../media/image811.png"/><Relationship Id="rId334" Type="http://schemas.openxmlformats.org/officeDocument/2006/relationships/customXml" Target="../ink/ink349.xml"/><Relationship Id="rId4" Type="http://schemas.openxmlformats.org/officeDocument/2006/relationships/customXml" Target="../ink/ink129.xml"/><Relationship Id="rId180" Type="http://schemas.openxmlformats.org/officeDocument/2006/relationships/customXml" Target="../ink/ink224.xml"/><Relationship Id="rId215" Type="http://schemas.openxmlformats.org/officeDocument/2006/relationships/customXml" Target="../ink/ink250.xml"/><Relationship Id="rId236" Type="http://schemas.openxmlformats.org/officeDocument/2006/relationships/customXml" Target="../ink/ink271.xml"/><Relationship Id="rId257" Type="http://schemas.openxmlformats.org/officeDocument/2006/relationships/customXml" Target="../ink/ink292.xml"/><Relationship Id="rId278" Type="http://schemas.openxmlformats.org/officeDocument/2006/relationships/customXml" Target="../ink/ink313.xml"/><Relationship Id="rId303" Type="http://schemas.openxmlformats.org/officeDocument/2006/relationships/image" Target="../media/image127.png"/><Relationship Id="rId42" Type="http://schemas.openxmlformats.org/officeDocument/2006/relationships/customXml" Target="../ink/ink147.xml"/><Relationship Id="rId84" Type="http://schemas.openxmlformats.org/officeDocument/2006/relationships/customXml" Target="../ink/ink168.xml"/><Relationship Id="rId138" Type="http://schemas.openxmlformats.org/officeDocument/2006/relationships/image" Target="../media/image710.png"/><Relationship Id="rId191" Type="http://schemas.openxmlformats.org/officeDocument/2006/relationships/image" Target="../media/image10.png"/><Relationship Id="rId205" Type="http://schemas.openxmlformats.org/officeDocument/2006/relationships/customXml" Target="../ink/ink240.xml"/><Relationship Id="rId247" Type="http://schemas.openxmlformats.org/officeDocument/2006/relationships/customXml" Target="../ink/ink282.xml"/><Relationship Id="rId107" Type="http://schemas.openxmlformats.org/officeDocument/2006/relationships/image" Target="../media/image580.png"/><Relationship Id="rId289" Type="http://schemas.openxmlformats.org/officeDocument/2006/relationships/customXml" Target="../ink/ink324.xml"/><Relationship Id="rId11" Type="http://schemas.openxmlformats.org/officeDocument/2006/relationships/image" Target="../media/image1010.png"/><Relationship Id="rId53" Type="http://schemas.openxmlformats.org/officeDocument/2006/relationships/image" Target="../media/image3110.png"/><Relationship Id="rId149" Type="http://schemas.openxmlformats.org/officeDocument/2006/relationships/customXml" Target="../ink/ink204.xml"/><Relationship Id="rId314" Type="http://schemas.openxmlformats.org/officeDocument/2006/relationships/customXml" Target="../ink/ink339.xml"/><Relationship Id="rId95" Type="http://schemas.openxmlformats.org/officeDocument/2006/relationships/image" Target="../media/image520.png"/><Relationship Id="rId160" Type="http://schemas.openxmlformats.org/officeDocument/2006/relationships/image" Target="../media/image770.png"/><Relationship Id="rId216" Type="http://schemas.openxmlformats.org/officeDocument/2006/relationships/customXml" Target="../ink/ink251.xml"/><Relationship Id="rId258" Type="http://schemas.openxmlformats.org/officeDocument/2006/relationships/customXml" Target="../ink/ink293.xml"/><Relationship Id="rId22" Type="http://schemas.openxmlformats.org/officeDocument/2006/relationships/customXml" Target="../ink/ink137.xml"/><Relationship Id="rId64" Type="http://schemas.openxmlformats.org/officeDocument/2006/relationships/customXml" Target="../ink/ink158.xml"/><Relationship Id="rId118" Type="http://schemas.openxmlformats.org/officeDocument/2006/relationships/customXml" Target="../ink/ink186.xml"/><Relationship Id="rId325" Type="http://schemas.openxmlformats.org/officeDocument/2006/relationships/image" Target="../media/image138.png"/><Relationship Id="rId171" Type="http://schemas.openxmlformats.org/officeDocument/2006/relationships/image" Target="../media/image820.png"/><Relationship Id="rId227" Type="http://schemas.openxmlformats.org/officeDocument/2006/relationships/customXml" Target="../ink/ink262.xml"/><Relationship Id="rId269" Type="http://schemas.openxmlformats.org/officeDocument/2006/relationships/customXml" Target="../ink/ink304.xml"/><Relationship Id="rId33" Type="http://schemas.openxmlformats.org/officeDocument/2006/relationships/image" Target="../media/image2110.png"/><Relationship Id="rId129" Type="http://schemas.openxmlformats.org/officeDocument/2006/relationships/customXml" Target="../ink/ink192.xml"/><Relationship Id="rId280" Type="http://schemas.openxmlformats.org/officeDocument/2006/relationships/customXml" Target="../ink/ink315.xml"/><Relationship Id="rId336" Type="http://schemas.openxmlformats.org/officeDocument/2006/relationships/customXml" Target="../ink/ink350.xml"/><Relationship Id="rId75" Type="http://schemas.openxmlformats.org/officeDocument/2006/relationships/image" Target="../media/image4210.png"/><Relationship Id="rId140" Type="http://schemas.openxmlformats.org/officeDocument/2006/relationships/image" Target="../media/image720.png"/><Relationship Id="rId182" Type="http://schemas.openxmlformats.org/officeDocument/2006/relationships/customXml" Target="../ink/ink225.xml"/><Relationship Id="rId238" Type="http://schemas.openxmlformats.org/officeDocument/2006/relationships/customXml" Target="../ink/ink273.xml"/><Relationship Id="rId291" Type="http://schemas.openxmlformats.org/officeDocument/2006/relationships/customXml" Target="../ink/ink326.xml"/><Relationship Id="rId305" Type="http://schemas.openxmlformats.org/officeDocument/2006/relationships/image" Target="../media/image128.png"/><Relationship Id="rId44" Type="http://schemas.openxmlformats.org/officeDocument/2006/relationships/customXml" Target="../ink/ink148.xml"/><Relationship Id="rId86" Type="http://schemas.openxmlformats.org/officeDocument/2006/relationships/customXml" Target="../ink/ink169.xml"/><Relationship Id="rId151" Type="http://schemas.openxmlformats.org/officeDocument/2006/relationships/customXml" Target="../ink/ink205.xml"/><Relationship Id="rId193" Type="http://schemas.openxmlformats.org/officeDocument/2006/relationships/image" Target="../media/image11.png"/><Relationship Id="rId207" Type="http://schemas.openxmlformats.org/officeDocument/2006/relationships/customXml" Target="../ink/ink242.xml"/><Relationship Id="rId249" Type="http://schemas.openxmlformats.org/officeDocument/2006/relationships/customXml" Target="../ink/ink284.xml"/><Relationship Id="rId13" Type="http://schemas.openxmlformats.org/officeDocument/2006/relationships/image" Target="../media/image1110.png"/><Relationship Id="rId109" Type="http://schemas.openxmlformats.org/officeDocument/2006/relationships/image" Target="../media/image590.png"/><Relationship Id="rId260" Type="http://schemas.openxmlformats.org/officeDocument/2006/relationships/customXml" Target="../ink/ink295.xml"/><Relationship Id="rId316" Type="http://schemas.openxmlformats.org/officeDocument/2006/relationships/customXml" Target="../ink/ink340.xml"/><Relationship Id="rId55" Type="http://schemas.openxmlformats.org/officeDocument/2006/relationships/image" Target="../media/image3210.png"/><Relationship Id="rId97" Type="http://schemas.openxmlformats.org/officeDocument/2006/relationships/image" Target="../media/image530.png"/><Relationship Id="rId120" Type="http://schemas.openxmlformats.org/officeDocument/2006/relationships/customXml" Target="../ink/ink187.xml"/><Relationship Id="rId162" Type="http://schemas.openxmlformats.org/officeDocument/2006/relationships/customXml" Target="../ink/ink215.xml"/><Relationship Id="rId218" Type="http://schemas.openxmlformats.org/officeDocument/2006/relationships/customXml" Target="../ink/ink253.xml"/><Relationship Id="rId271" Type="http://schemas.openxmlformats.org/officeDocument/2006/relationships/customXml" Target="../ink/ink306.xml"/><Relationship Id="rId24" Type="http://schemas.openxmlformats.org/officeDocument/2006/relationships/customXml" Target="../ink/ink138.xml"/><Relationship Id="rId66" Type="http://schemas.openxmlformats.org/officeDocument/2006/relationships/customXml" Target="../ink/ink159.xml"/><Relationship Id="rId131" Type="http://schemas.openxmlformats.org/officeDocument/2006/relationships/image" Target="../media/image680.png"/><Relationship Id="rId327" Type="http://schemas.openxmlformats.org/officeDocument/2006/relationships/image" Target="../media/image139.png"/></Relationships>
</file>

<file path=ppt/slides/_rels/slide3.xml.rels><?xml version="1.0" encoding="UTF-8" standalone="yes"?>
<Relationships xmlns="http://schemas.openxmlformats.org/package/2006/relationships"><Relationship Id="rId117" Type="http://schemas.openxmlformats.org/officeDocument/2006/relationships/image" Target="../media/image194.png"/><Relationship Id="rId299" Type="http://schemas.openxmlformats.org/officeDocument/2006/relationships/customXml" Target="../ink/ink522.xml"/><Relationship Id="rId21" Type="http://schemas.openxmlformats.org/officeDocument/2006/relationships/image" Target="../media/image154.png"/><Relationship Id="rId63" Type="http://schemas.openxmlformats.org/officeDocument/2006/relationships/customXml" Target="../ink/ink387.xml"/><Relationship Id="rId159" Type="http://schemas.openxmlformats.org/officeDocument/2006/relationships/image" Target="../media/image215.png"/><Relationship Id="rId324" Type="http://schemas.openxmlformats.org/officeDocument/2006/relationships/customXml" Target="../ink/ink547.xml"/><Relationship Id="rId366" Type="http://schemas.openxmlformats.org/officeDocument/2006/relationships/customXml" Target="../ink/ink589.xml"/><Relationship Id="rId170" Type="http://schemas.openxmlformats.org/officeDocument/2006/relationships/customXml" Target="../ink/ink443.xml"/><Relationship Id="rId226" Type="http://schemas.openxmlformats.org/officeDocument/2006/relationships/customXml" Target="../ink/ink471.xml"/><Relationship Id="rId268" Type="http://schemas.openxmlformats.org/officeDocument/2006/relationships/customXml" Target="../ink/ink492.xml"/><Relationship Id="rId32" Type="http://schemas.openxmlformats.org/officeDocument/2006/relationships/customXml" Target="../ink/ink366.xml"/><Relationship Id="rId74" Type="http://schemas.openxmlformats.org/officeDocument/2006/relationships/customXml" Target="../ink/ink395.xml"/><Relationship Id="rId128" Type="http://schemas.openxmlformats.org/officeDocument/2006/relationships/customXml" Target="../ink/ink422.xml"/><Relationship Id="rId335" Type="http://schemas.openxmlformats.org/officeDocument/2006/relationships/customXml" Target="../ink/ink558.xml"/><Relationship Id="rId5" Type="http://schemas.openxmlformats.org/officeDocument/2006/relationships/image" Target="../media/image146.png"/><Relationship Id="rId181" Type="http://schemas.openxmlformats.org/officeDocument/2006/relationships/image" Target="../media/image226.png"/><Relationship Id="rId237" Type="http://schemas.openxmlformats.org/officeDocument/2006/relationships/image" Target="../media/image253.png"/><Relationship Id="rId279" Type="http://schemas.openxmlformats.org/officeDocument/2006/relationships/customXml" Target="../ink/ink502.xml"/><Relationship Id="rId43" Type="http://schemas.openxmlformats.org/officeDocument/2006/relationships/image" Target="../media/image165.png"/><Relationship Id="rId139" Type="http://schemas.openxmlformats.org/officeDocument/2006/relationships/image" Target="../media/image205.png"/><Relationship Id="rId290" Type="http://schemas.openxmlformats.org/officeDocument/2006/relationships/customXml" Target="../ink/ink513.xml"/><Relationship Id="rId304" Type="http://schemas.openxmlformats.org/officeDocument/2006/relationships/customXml" Target="../ink/ink527.xml"/><Relationship Id="rId346" Type="http://schemas.openxmlformats.org/officeDocument/2006/relationships/customXml" Target="../ink/ink569.xml"/><Relationship Id="rId85" Type="http://schemas.openxmlformats.org/officeDocument/2006/relationships/image" Target="../media/image178.png"/><Relationship Id="rId150" Type="http://schemas.openxmlformats.org/officeDocument/2006/relationships/customXml" Target="../ink/ink433.xml"/><Relationship Id="rId192" Type="http://schemas.openxmlformats.org/officeDocument/2006/relationships/customXml" Target="../ink/ink454.xml"/><Relationship Id="rId206" Type="http://schemas.openxmlformats.org/officeDocument/2006/relationships/customXml" Target="../ink/ink461.xml"/><Relationship Id="rId248" Type="http://schemas.openxmlformats.org/officeDocument/2006/relationships/customXml" Target="../ink/ink482.xml"/><Relationship Id="rId12" Type="http://schemas.openxmlformats.org/officeDocument/2006/relationships/customXml" Target="../ink/ink356.xml"/><Relationship Id="rId108" Type="http://schemas.openxmlformats.org/officeDocument/2006/relationships/customXml" Target="../ink/ink412.xml"/><Relationship Id="rId315" Type="http://schemas.openxmlformats.org/officeDocument/2006/relationships/customXml" Target="../ink/ink538.xml"/><Relationship Id="rId357" Type="http://schemas.openxmlformats.org/officeDocument/2006/relationships/customXml" Target="../ink/ink580.xml"/><Relationship Id="rId54" Type="http://schemas.openxmlformats.org/officeDocument/2006/relationships/customXml" Target="../ink/ink381.xml"/><Relationship Id="rId96" Type="http://schemas.openxmlformats.org/officeDocument/2006/relationships/customXml" Target="../ink/ink406.xml"/><Relationship Id="rId161" Type="http://schemas.openxmlformats.org/officeDocument/2006/relationships/image" Target="../media/image216.png"/><Relationship Id="rId217" Type="http://schemas.openxmlformats.org/officeDocument/2006/relationships/image" Target="../media/image244.png"/><Relationship Id="rId259" Type="http://schemas.openxmlformats.org/officeDocument/2006/relationships/image" Target="../media/image8.png"/><Relationship Id="rId23" Type="http://schemas.openxmlformats.org/officeDocument/2006/relationships/image" Target="../media/image155.png"/><Relationship Id="rId119" Type="http://schemas.openxmlformats.org/officeDocument/2006/relationships/image" Target="../media/image195.png"/><Relationship Id="rId270" Type="http://schemas.openxmlformats.org/officeDocument/2006/relationships/customXml" Target="../ink/ink493.xml"/><Relationship Id="rId326" Type="http://schemas.openxmlformats.org/officeDocument/2006/relationships/customXml" Target="../ink/ink549.xml"/><Relationship Id="rId65" Type="http://schemas.openxmlformats.org/officeDocument/2006/relationships/customXml" Target="../ink/ink389.xml"/><Relationship Id="rId130" Type="http://schemas.openxmlformats.org/officeDocument/2006/relationships/customXml" Target="../ink/ink423.xml"/><Relationship Id="rId368" Type="http://schemas.openxmlformats.org/officeDocument/2006/relationships/customXml" Target="../ink/ink591.xml"/><Relationship Id="rId172" Type="http://schemas.openxmlformats.org/officeDocument/2006/relationships/customXml" Target="../ink/ink444.xml"/><Relationship Id="rId228" Type="http://schemas.openxmlformats.org/officeDocument/2006/relationships/customXml" Target="../ink/ink472.xml"/><Relationship Id="rId281" Type="http://schemas.openxmlformats.org/officeDocument/2006/relationships/customXml" Target="../ink/ink504.xml"/><Relationship Id="rId337" Type="http://schemas.openxmlformats.org/officeDocument/2006/relationships/customXml" Target="../ink/ink560.xml"/><Relationship Id="rId34" Type="http://schemas.openxmlformats.org/officeDocument/2006/relationships/customXml" Target="../ink/ink367.xml"/><Relationship Id="rId76" Type="http://schemas.openxmlformats.org/officeDocument/2006/relationships/customXml" Target="../ink/ink396.xml"/><Relationship Id="rId141" Type="http://schemas.openxmlformats.org/officeDocument/2006/relationships/image" Target="../media/image206.png"/><Relationship Id="rId7" Type="http://schemas.openxmlformats.org/officeDocument/2006/relationships/image" Target="../media/image147.png"/><Relationship Id="rId183" Type="http://schemas.openxmlformats.org/officeDocument/2006/relationships/image" Target="../media/image227.png"/><Relationship Id="rId239" Type="http://schemas.openxmlformats.org/officeDocument/2006/relationships/image" Target="../media/image254.png"/><Relationship Id="rId250" Type="http://schemas.openxmlformats.org/officeDocument/2006/relationships/customXml" Target="../ink/ink483.xml"/><Relationship Id="rId292" Type="http://schemas.openxmlformats.org/officeDocument/2006/relationships/customXml" Target="../ink/ink515.xml"/><Relationship Id="rId306" Type="http://schemas.openxmlformats.org/officeDocument/2006/relationships/customXml" Target="../ink/ink529.xml"/><Relationship Id="rId45" Type="http://schemas.openxmlformats.org/officeDocument/2006/relationships/customXml" Target="../ink/ink373.xml"/><Relationship Id="rId87" Type="http://schemas.openxmlformats.org/officeDocument/2006/relationships/image" Target="../media/image179.png"/><Relationship Id="rId110" Type="http://schemas.openxmlformats.org/officeDocument/2006/relationships/customXml" Target="../ink/ink413.xml"/><Relationship Id="rId348" Type="http://schemas.openxmlformats.org/officeDocument/2006/relationships/customXml" Target="../ink/ink571.xml"/><Relationship Id="rId152" Type="http://schemas.openxmlformats.org/officeDocument/2006/relationships/customXml" Target="../ink/ink434.xml"/><Relationship Id="rId194" Type="http://schemas.openxmlformats.org/officeDocument/2006/relationships/customXml" Target="../ink/ink455.xml"/><Relationship Id="rId208" Type="http://schemas.openxmlformats.org/officeDocument/2006/relationships/customXml" Target="../ink/ink462.xml"/><Relationship Id="rId261" Type="http://schemas.openxmlformats.org/officeDocument/2006/relationships/image" Target="../media/image9.png"/><Relationship Id="rId14" Type="http://schemas.openxmlformats.org/officeDocument/2006/relationships/customXml" Target="../ink/ink357.xml"/><Relationship Id="rId56" Type="http://schemas.openxmlformats.org/officeDocument/2006/relationships/customXml" Target="../ink/ink382.xml"/><Relationship Id="rId317" Type="http://schemas.openxmlformats.org/officeDocument/2006/relationships/customXml" Target="../ink/ink540.xml"/><Relationship Id="rId359" Type="http://schemas.openxmlformats.org/officeDocument/2006/relationships/customXml" Target="../ink/ink582.xml"/><Relationship Id="rId98" Type="http://schemas.openxmlformats.org/officeDocument/2006/relationships/customXml" Target="../ink/ink407.xml"/><Relationship Id="rId121" Type="http://schemas.openxmlformats.org/officeDocument/2006/relationships/image" Target="../media/image196.png"/><Relationship Id="rId163" Type="http://schemas.openxmlformats.org/officeDocument/2006/relationships/image" Target="../media/image217.png"/><Relationship Id="rId219" Type="http://schemas.openxmlformats.org/officeDocument/2006/relationships/image" Target="../media/image245.png"/><Relationship Id="rId230" Type="http://schemas.openxmlformats.org/officeDocument/2006/relationships/customXml" Target="../ink/ink473.xml"/><Relationship Id="rId25" Type="http://schemas.openxmlformats.org/officeDocument/2006/relationships/image" Target="../media/image156.png"/><Relationship Id="rId67" Type="http://schemas.openxmlformats.org/officeDocument/2006/relationships/customXml" Target="../ink/ink391.xml"/><Relationship Id="rId272" Type="http://schemas.openxmlformats.org/officeDocument/2006/relationships/customXml" Target="../ink/ink495.xml"/><Relationship Id="rId328" Type="http://schemas.openxmlformats.org/officeDocument/2006/relationships/customXml" Target="../ink/ink551.xml"/><Relationship Id="rId132" Type="http://schemas.openxmlformats.org/officeDocument/2006/relationships/customXml" Target="../ink/ink424.xml"/><Relationship Id="rId174" Type="http://schemas.openxmlformats.org/officeDocument/2006/relationships/customXml" Target="../ink/ink445.xml"/><Relationship Id="rId220" Type="http://schemas.openxmlformats.org/officeDocument/2006/relationships/customXml" Target="../ink/ink468.xml"/><Relationship Id="rId241" Type="http://schemas.openxmlformats.org/officeDocument/2006/relationships/image" Target="../media/image255.png"/><Relationship Id="rId15" Type="http://schemas.openxmlformats.org/officeDocument/2006/relationships/image" Target="../media/image151.png"/><Relationship Id="rId36" Type="http://schemas.openxmlformats.org/officeDocument/2006/relationships/customXml" Target="../ink/ink368.xml"/><Relationship Id="rId57" Type="http://schemas.openxmlformats.org/officeDocument/2006/relationships/image" Target="../media/image168.png"/><Relationship Id="rId262" Type="http://schemas.openxmlformats.org/officeDocument/2006/relationships/customXml" Target="../ink/ink489.xml"/><Relationship Id="rId283" Type="http://schemas.openxmlformats.org/officeDocument/2006/relationships/customXml" Target="../ink/ink506.xml"/><Relationship Id="rId318" Type="http://schemas.openxmlformats.org/officeDocument/2006/relationships/customXml" Target="../ink/ink541.xml"/><Relationship Id="rId339" Type="http://schemas.openxmlformats.org/officeDocument/2006/relationships/customXml" Target="../ink/ink562.xml"/><Relationship Id="rId78" Type="http://schemas.openxmlformats.org/officeDocument/2006/relationships/customXml" Target="../ink/ink397.xml"/><Relationship Id="rId99" Type="http://schemas.openxmlformats.org/officeDocument/2006/relationships/image" Target="../media/image185.png"/><Relationship Id="rId101" Type="http://schemas.openxmlformats.org/officeDocument/2006/relationships/image" Target="../media/image186.png"/><Relationship Id="rId122" Type="http://schemas.openxmlformats.org/officeDocument/2006/relationships/customXml" Target="../ink/ink419.xml"/><Relationship Id="rId143" Type="http://schemas.openxmlformats.org/officeDocument/2006/relationships/image" Target="../media/image207.png"/><Relationship Id="rId164" Type="http://schemas.openxmlformats.org/officeDocument/2006/relationships/customXml" Target="../ink/ink440.xml"/><Relationship Id="rId185" Type="http://schemas.openxmlformats.org/officeDocument/2006/relationships/image" Target="../media/image228.png"/><Relationship Id="rId350" Type="http://schemas.openxmlformats.org/officeDocument/2006/relationships/customXml" Target="../ink/ink573.xml"/><Relationship Id="rId9" Type="http://schemas.openxmlformats.org/officeDocument/2006/relationships/image" Target="../media/image148.png"/><Relationship Id="rId210" Type="http://schemas.openxmlformats.org/officeDocument/2006/relationships/customXml" Target="../ink/ink463.xml"/><Relationship Id="rId26" Type="http://schemas.openxmlformats.org/officeDocument/2006/relationships/customXml" Target="../ink/ink363.xml"/><Relationship Id="rId231" Type="http://schemas.openxmlformats.org/officeDocument/2006/relationships/image" Target="../media/image251.png"/><Relationship Id="rId252" Type="http://schemas.openxmlformats.org/officeDocument/2006/relationships/customXml" Target="../ink/ink484.xml"/><Relationship Id="rId273" Type="http://schemas.openxmlformats.org/officeDocument/2006/relationships/customXml" Target="../ink/ink496.xml"/><Relationship Id="rId294" Type="http://schemas.openxmlformats.org/officeDocument/2006/relationships/customXml" Target="../ink/ink517.xml"/><Relationship Id="rId308" Type="http://schemas.openxmlformats.org/officeDocument/2006/relationships/customXml" Target="../ink/ink531.xml"/><Relationship Id="rId329" Type="http://schemas.openxmlformats.org/officeDocument/2006/relationships/customXml" Target="../ink/ink552.xml"/><Relationship Id="rId47" Type="http://schemas.openxmlformats.org/officeDocument/2006/relationships/customXml" Target="../ink/ink375.xml"/><Relationship Id="rId68" Type="http://schemas.openxmlformats.org/officeDocument/2006/relationships/customXml" Target="../ink/ink392.xml"/><Relationship Id="rId89" Type="http://schemas.openxmlformats.org/officeDocument/2006/relationships/image" Target="../media/image180.png"/><Relationship Id="rId112" Type="http://schemas.openxmlformats.org/officeDocument/2006/relationships/customXml" Target="../ink/ink414.xml"/><Relationship Id="rId133" Type="http://schemas.openxmlformats.org/officeDocument/2006/relationships/image" Target="../media/image202.png"/><Relationship Id="rId154" Type="http://schemas.openxmlformats.org/officeDocument/2006/relationships/customXml" Target="../ink/ink435.xml"/><Relationship Id="rId175" Type="http://schemas.openxmlformats.org/officeDocument/2006/relationships/image" Target="../media/image223.png"/><Relationship Id="rId340" Type="http://schemas.openxmlformats.org/officeDocument/2006/relationships/customXml" Target="../ink/ink563.xml"/><Relationship Id="rId361" Type="http://schemas.openxmlformats.org/officeDocument/2006/relationships/customXml" Target="../ink/ink584.xml"/><Relationship Id="rId196" Type="http://schemas.openxmlformats.org/officeDocument/2006/relationships/customXml" Target="../ink/ink456.xml"/><Relationship Id="rId200" Type="http://schemas.openxmlformats.org/officeDocument/2006/relationships/customXml" Target="../ink/ink458.xml"/><Relationship Id="rId16" Type="http://schemas.openxmlformats.org/officeDocument/2006/relationships/customXml" Target="../ink/ink358.xml"/><Relationship Id="rId221" Type="http://schemas.openxmlformats.org/officeDocument/2006/relationships/image" Target="../media/image246.png"/><Relationship Id="rId242" Type="http://schemas.openxmlformats.org/officeDocument/2006/relationships/customXml" Target="../ink/ink479.xml"/><Relationship Id="rId263" Type="http://schemas.openxmlformats.org/officeDocument/2006/relationships/image" Target="../media/image10.png"/><Relationship Id="rId284" Type="http://schemas.openxmlformats.org/officeDocument/2006/relationships/customXml" Target="../ink/ink507.xml"/><Relationship Id="rId319" Type="http://schemas.openxmlformats.org/officeDocument/2006/relationships/customXml" Target="../ink/ink542.xml"/><Relationship Id="rId37" Type="http://schemas.openxmlformats.org/officeDocument/2006/relationships/image" Target="../media/image162.png"/><Relationship Id="rId58" Type="http://schemas.openxmlformats.org/officeDocument/2006/relationships/customXml" Target="../ink/ink383.xml"/><Relationship Id="rId79" Type="http://schemas.openxmlformats.org/officeDocument/2006/relationships/image" Target="../media/image175.png"/><Relationship Id="rId102" Type="http://schemas.openxmlformats.org/officeDocument/2006/relationships/customXml" Target="../ink/ink409.xml"/><Relationship Id="rId123" Type="http://schemas.openxmlformats.org/officeDocument/2006/relationships/image" Target="../media/image197.png"/><Relationship Id="rId144" Type="http://schemas.openxmlformats.org/officeDocument/2006/relationships/customXml" Target="../ink/ink430.xml"/><Relationship Id="rId330" Type="http://schemas.openxmlformats.org/officeDocument/2006/relationships/customXml" Target="../ink/ink553.xml"/><Relationship Id="rId90" Type="http://schemas.openxmlformats.org/officeDocument/2006/relationships/customXml" Target="../ink/ink403.xml"/><Relationship Id="rId165" Type="http://schemas.openxmlformats.org/officeDocument/2006/relationships/image" Target="../media/image218.png"/><Relationship Id="rId186" Type="http://schemas.openxmlformats.org/officeDocument/2006/relationships/customXml" Target="../ink/ink451.xml"/><Relationship Id="rId351" Type="http://schemas.openxmlformats.org/officeDocument/2006/relationships/customXml" Target="../ink/ink574.xml"/><Relationship Id="rId211" Type="http://schemas.openxmlformats.org/officeDocument/2006/relationships/image" Target="../media/image241.png"/><Relationship Id="rId232" Type="http://schemas.openxmlformats.org/officeDocument/2006/relationships/customXml" Target="../ink/ink474.xml"/><Relationship Id="rId253" Type="http://schemas.openxmlformats.org/officeDocument/2006/relationships/image" Target="../media/image5.png"/><Relationship Id="rId274" Type="http://schemas.openxmlformats.org/officeDocument/2006/relationships/customXml" Target="../ink/ink497.xml"/><Relationship Id="rId295" Type="http://schemas.openxmlformats.org/officeDocument/2006/relationships/customXml" Target="../ink/ink518.xml"/><Relationship Id="rId309" Type="http://schemas.openxmlformats.org/officeDocument/2006/relationships/customXml" Target="../ink/ink532.xml"/><Relationship Id="rId27" Type="http://schemas.openxmlformats.org/officeDocument/2006/relationships/image" Target="../media/image157.png"/><Relationship Id="rId48" Type="http://schemas.openxmlformats.org/officeDocument/2006/relationships/customXml" Target="../ink/ink376.xml"/><Relationship Id="rId69" Type="http://schemas.openxmlformats.org/officeDocument/2006/relationships/image" Target="../media/image170.png"/><Relationship Id="rId113" Type="http://schemas.openxmlformats.org/officeDocument/2006/relationships/image" Target="../media/image192.png"/><Relationship Id="rId134" Type="http://schemas.openxmlformats.org/officeDocument/2006/relationships/customXml" Target="../ink/ink425.xml"/><Relationship Id="rId320" Type="http://schemas.openxmlformats.org/officeDocument/2006/relationships/customXml" Target="../ink/ink543.xml"/><Relationship Id="rId80" Type="http://schemas.openxmlformats.org/officeDocument/2006/relationships/customXml" Target="../ink/ink398.xml"/><Relationship Id="rId155" Type="http://schemas.openxmlformats.org/officeDocument/2006/relationships/image" Target="../media/image213.png"/><Relationship Id="rId176" Type="http://schemas.openxmlformats.org/officeDocument/2006/relationships/customXml" Target="../ink/ink446.xml"/><Relationship Id="rId197" Type="http://schemas.openxmlformats.org/officeDocument/2006/relationships/image" Target="../media/image234.png"/><Relationship Id="rId341" Type="http://schemas.openxmlformats.org/officeDocument/2006/relationships/customXml" Target="../ink/ink564.xml"/><Relationship Id="rId362" Type="http://schemas.openxmlformats.org/officeDocument/2006/relationships/customXml" Target="../ink/ink585.xml"/><Relationship Id="rId201" Type="http://schemas.openxmlformats.org/officeDocument/2006/relationships/image" Target="../media/image236.png"/><Relationship Id="rId222" Type="http://schemas.openxmlformats.org/officeDocument/2006/relationships/customXml" Target="../ink/ink469.xml"/><Relationship Id="rId243" Type="http://schemas.openxmlformats.org/officeDocument/2006/relationships/image" Target="../media/image256.png"/><Relationship Id="rId264" Type="http://schemas.openxmlformats.org/officeDocument/2006/relationships/customXml" Target="../ink/ink490.xml"/><Relationship Id="rId285" Type="http://schemas.openxmlformats.org/officeDocument/2006/relationships/customXml" Target="../ink/ink508.xml"/><Relationship Id="rId17" Type="http://schemas.openxmlformats.org/officeDocument/2006/relationships/image" Target="../media/image152.png"/><Relationship Id="rId38" Type="http://schemas.openxmlformats.org/officeDocument/2006/relationships/customXml" Target="../ink/ink369.xml"/><Relationship Id="rId59" Type="http://schemas.openxmlformats.org/officeDocument/2006/relationships/image" Target="../media/image169.png"/><Relationship Id="rId103" Type="http://schemas.openxmlformats.org/officeDocument/2006/relationships/image" Target="../media/image187.png"/><Relationship Id="rId124" Type="http://schemas.openxmlformats.org/officeDocument/2006/relationships/customXml" Target="../ink/ink420.xml"/><Relationship Id="rId310" Type="http://schemas.openxmlformats.org/officeDocument/2006/relationships/customXml" Target="../ink/ink533.xml"/><Relationship Id="rId70" Type="http://schemas.openxmlformats.org/officeDocument/2006/relationships/customXml" Target="../ink/ink393.xml"/><Relationship Id="rId91" Type="http://schemas.openxmlformats.org/officeDocument/2006/relationships/image" Target="../media/image181.png"/><Relationship Id="rId145" Type="http://schemas.openxmlformats.org/officeDocument/2006/relationships/image" Target="../media/image208.png"/><Relationship Id="rId166" Type="http://schemas.openxmlformats.org/officeDocument/2006/relationships/customXml" Target="../ink/ink441.xml"/><Relationship Id="rId187" Type="http://schemas.openxmlformats.org/officeDocument/2006/relationships/image" Target="../media/image229.png"/><Relationship Id="rId331" Type="http://schemas.openxmlformats.org/officeDocument/2006/relationships/customXml" Target="../ink/ink554.xml"/><Relationship Id="rId352" Type="http://schemas.openxmlformats.org/officeDocument/2006/relationships/customXml" Target="../ink/ink575.xml"/><Relationship Id="rId1" Type="http://schemas.openxmlformats.org/officeDocument/2006/relationships/slideLayout" Target="../slideLayouts/slideLayout1.xml"/><Relationship Id="rId212" Type="http://schemas.openxmlformats.org/officeDocument/2006/relationships/customXml" Target="../ink/ink464.xml"/><Relationship Id="rId233" Type="http://schemas.openxmlformats.org/officeDocument/2006/relationships/image" Target="../media/image47.png"/><Relationship Id="rId254" Type="http://schemas.openxmlformats.org/officeDocument/2006/relationships/customXml" Target="../ink/ink485.xml"/><Relationship Id="rId28" Type="http://schemas.openxmlformats.org/officeDocument/2006/relationships/customXml" Target="../ink/ink364.xml"/><Relationship Id="rId49" Type="http://schemas.openxmlformats.org/officeDocument/2006/relationships/customXml" Target="../ink/ink377.xml"/><Relationship Id="rId114" Type="http://schemas.openxmlformats.org/officeDocument/2006/relationships/customXml" Target="../ink/ink415.xml"/><Relationship Id="rId275" Type="http://schemas.openxmlformats.org/officeDocument/2006/relationships/customXml" Target="../ink/ink498.xml"/><Relationship Id="rId296" Type="http://schemas.openxmlformats.org/officeDocument/2006/relationships/customXml" Target="../ink/ink519.xml"/><Relationship Id="rId300" Type="http://schemas.openxmlformats.org/officeDocument/2006/relationships/customXml" Target="../ink/ink523.xml"/><Relationship Id="rId60" Type="http://schemas.openxmlformats.org/officeDocument/2006/relationships/customXml" Target="../ink/ink384.xml"/><Relationship Id="rId81" Type="http://schemas.openxmlformats.org/officeDocument/2006/relationships/image" Target="../media/image176.png"/><Relationship Id="rId135" Type="http://schemas.openxmlformats.org/officeDocument/2006/relationships/image" Target="../media/image203.png"/><Relationship Id="rId156" Type="http://schemas.openxmlformats.org/officeDocument/2006/relationships/customXml" Target="../ink/ink436.xml"/><Relationship Id="rId177" Type="http://schemas.openxmlformats.org/officeDocument/2006/relationships/image" Target="../media/image224.png"/><Relationship Id="rId198" Type="http://schemas.openxmlformats.org/officeDocument/2006/relationships/customXml" Target="../ink/ink457.xml"/><Relationship Id="rId321" Type="http://schemas.openxmlformats.org/officeDocument/2006/relationships/customXml" Target="../ink/ink544.xml"/><Relationship Id="rId342" Type="http://schemas.openxmlformats.org/officeDocument/2006/relationships/customXml" Target="../ink/ink565.xml"/><Relationship Id="rId363" Type="http://schemas.openxmlformats.org/officeDocument/2006/relationships/customXml" Target="../ink/ink586.xml"/><Relationship Id="rId202" Type="http://schemas.openxmlformats.org/officeDocument/2006/relationships/customXml" Target="../ink/ink459.xml"/><Relationship Id="rId223" Type="http://schemas.openxmlformats.org/officeDocument/2006/relationships/image" Target="../media/image247.png"/><Relationship Id="rId244" Type="http://schemas.openxmlformats.org/officeDocument/2006/relationships/customXml" Target="../ink/ink480.xml"/><Relationship Id="rId18" Type="http://schemas.openxmlformats.org/officeDocument/2006/relationships/customXml" Target="../ink/ink359.xml"/><Relationship Id="rId39" Type="http://schemas.openxmlformats.org/officeDocument/2006/relationships/image" Target="../media/image163.png"/><Relationship Id="rId265" Type="http://schemas.openxmlformats.org/officeDocument/2006/relationships/image" Target="../media/image11.png"/><Relationship Id="rId286" Type="http://schemas.openxmlformats.org/officeDocument/2006/relationships/customXml" Target="../ink/ink509.xml"/><Relationship Id="rId50" Type="http://schemas.openxmlformats.org/officeDocument/2006/relationships/customXml" Target="../ink/ink378.xml"/><Relationship Id="rId104" Type="http://schemas.openxmlformats.org/officeDocument/2006/relationships/customXml" Target="../ink/ink410.xml"/><Relationship Id="rId125" Type="http://schemas.openxmlformats.org/officeDocument/2006/relationships/image" Target="../media/image198.png"/><Relationship Id="rId146" Type="http://schemas.openxmlformats.org/officeDocument/2006/relationships/customXml" Target="../ink/ink431.xml"/><Relationship Id="rId167" Type="http://schemas.openxmlformats.org/officeDocument/2006/relationships/image" Target="../media/image219.png"/><Relationship Id="rId188" Type="http://schemas.openxmlformats.org/officeDocument/2006/relationships/customXml" Target="../ink/ink452.xml"/><Relationship Id="rId311" Type="http://schemas.openxmlformats.org/officeDocument/2006/relationships/customXml" Target="../ink/ink534.xml"/><Relationship Id="rId332" Type="http://schemas.openxmlformats.org/officeDocument/2006/relationships/customXml" Target="../ink/ink555.xml"/><Relationship Id="rId353" Type="http://schemas.openxmlformats.org/officeDocument/2006/relationships/customXml" Target="../ink/ink576.xml"/><Relationship Id="rId71" Type="http://schemas.openxmlformats.org/officeDocument/2006/relationships/image" Target="../media/image171.png"/><Relationship Id="rId92" Type="http://schemas.openxmlformats.org/officeDocument/2006/relationships/customXml" Target="../ink/ink404.xml"/><Relationship Id="rId213" Type="http://schemas.openxmlformats.org/officeDocument/2006/relationships/image" Target="../media/image242.png"/><Relationship Id="rId234" Type="http://schemas.openxmlformats.org/officeDocument/2006/relationships/customXml" Target="../ink/ink475.xml"/><Relationship Id="rId2" Type="http://schemas.openxmlformats.org/officeDocument/2006/relationships/image" Target="../media/image1.png"/><Relationship Id="rId29" Type="http://schemas.openxmlformats.org/officeDocument/2006/relationships/image" Target="../media/image158.png"/><Relationship Id="rId255" Type="http://schemas.openxmlformats.org/officeDocument/2006/relationships/image" Target="../media/image6.png"/><Relationship Id="rId276" Type="http://schemas.openxmlformats.org/officeDocument/2006/relationships/customXml" Target="../ink/ink499.xml"/><Relationship Id="rId297" Type="http://schemas.openxmlformats.org/officeDocument/2006/relationships/customXml" Target="../ink/ink520.xml"/><Relationship Id="rId40" Type="http://schemas.openxmlformats.org/officeDocument/2006/relationships/customXml" Target="../ink/ink370.xml"/><Relationship Id="rId115" Type="http://schemas.openxmlformats.org/officeDocument/2006/relationships/image" Target="../media/image193.png"/><Relationship Id="rId136" Type="http://schemas.openxmlformats.org/officeDocument/2006/relationships/customXml" Target="../ink/ink426.xml"/><Relationship Id="rId157" Type="http://schemas.openxmlformats.org/officeDocument/2006/relationships/image" Target="../media/image214.png"/><Relationship Id="rId178" Type="http://schemas.openxmlformats.org/officeDocument/2006/relationships/customXml" Target="../ink/ink447.xml"/><Relationship Id="rId301" Type="http://schemas.openxmlformats.org/officeDocument/2006/relationships/customXml" Target="../ink/ink524.xml"/><Relationship Id="rId322" Type="http://schemas.openxmlformats.org/officeDocument/2006/relationships/customXml" Target="../ink/ink545.xml"/><Relationship Id="rId343" Type="http://schemas.openxmlformats.org/officeDocument/2006/relationships/customXml" Target="../ink/ink566.xml"/><Relationship Id="rId364" Type="http://schemas.openxmlformats.org/officeDocument/2006/relationships/customXml" Target="../ink/ink587.xml"/><Relationship Id="rId61" Type="http://schemas.openxmlformats.org/officeDocument/2006/relationships/customXml" Target="../ink/ink385.xml"/><Relationship Id="rId82" Type="http://schemas.openxmlformats.org/officeDocument/2006/relationships/customXml" Target="../ink/ink399.xml"/><Relationship Id="rId199" Type="http://schemas.openxmlformats.org/officeDocument/2006/relationships/image" Target="../media/image235.png"/><Relationship Id="rId203" Type="http://schemas.openxmlformats.org/officeDocument/2006/relationships/image" Target="../media/image237.png"/><Relationship Id="rId19" Type="http://schemas.openxmlformats.org/officeDocument/2006/relationships/image" Target="../media/image153.png"/><Relationship Id="rId224" Type="http://schemas.openxmlformats.org/officeDocument/2006/relationships/customXml" Target="../ink/ink470.xml"/><Relationship Id="rId245" Type="http://schemas.openxmlformats.org/officeDocument/2006/relationships/image" Target="../media/image257.png"/><Relationship Id="rId266" Type="http://schemas.openxmlformats.org/officeDocument/2006/relationships/customXml" Target="../ink/ink491.xml"/><Relationship Id="rId287" Type="http://schemas.openxmlformats.org/officeDocument/2006/relationships/customXml" Target="../ink/ink510.xml"/><Relationship Id="rId30" Type="http://schemas.openxmlformats.org/officeDocument/2006/relationships/customXml" Target="../ink/ink365.xml"/><Relationship Id="rId105" Type="http://schemas.openxmlformats.org/officeDocument/2006/relationships/image" Target="../media/image188.png"/><Relationship Id="rId126" Type="http://schemas.openxmlformats.org/officeDocument/2006/relationships/customXml" Target="../ink/ink421.xml"/><Relationship Id="rId147" Type="http://schemas.openxmlformats.org/officeDocument/2006/relationships/image" Target="../media/image209.png"/><Relationship Id="rId168" Type="http://schemas.openxmlformats.org/officeDocument/2006/relationships/customXml" Target="../ink/ink442.xml"/><Relationship Id="rId312" Type="http://schemas.openxmlformats.org/officeDocument/2006/relationships/customXml" Target="../ink/ink535.xml"/><Relationship Id="rId333" Type="http://schemas.openxmlformats.org/officeDocument/2006/relationships/customXml" Target="../ink/ink556.xml"/><Relationship Id="rId354" Type="http://schemas.openxmlformats.org/officeDocument/2006/relationships/customXml" Target="../ink/ink577.xml"/><Relationship Id="rId51" Type="http://schemas.openxmlformats.org/officeDocument/2006/relationships/customXml" Target="../ink/ink379.xml"/><Relationship Id="rId72" Type="http://schemas.openxmlformats.org/officeDocument/2006/relationships/customXml" Target="../ink/ink394.xml"/><Relationship Id="rId93" Type="http://schemas.openxmlformats.org/officeDocument/2006/relationships/image" Target="../media/image182.png"/><Relationship Id="rId189" Type="http://schemas.openxmlformats.org/officeDocument/2006/relationships/image" Target="../media/image230.png"/><Relationship Id="rId3" Type="http://schemas.microsoft.com/office/2007/relationships/hdphoto" Target="../media/hdphoto1.wdp"/><Relationship Id="rId214" Type="http://schemas.openxmlformats.org/officeDocument/2006/relationships/customXml" Target="../ink/ink465.xml"/><Relationship Id="rId235" Type="http://schemas.openxmlformats.org/officeDocument/2006/relationships/image" Target="../media/image252.png"/><Relationship Id="rId256" Type="http://schemas.openxmlformats.org/officeDocument/2006/relationships/customXml" Target="../ink/ink486.xml"/><Relationship Id="rId277" Type="http://schemas.openxmlformats.org/officeDocument/2006/relationships/customXml" Target="../ink/ink500.xml"/><Relationship Id="rId298" Type="http://schemas.openxmlformats.org/officeDocument/2006/relationships/customXml" Target="../ink/ink521.xml"/><Relationship Id="rId116" Type="http://schemas.openxmlformats.org/officeDocument/2006/relationships/customXml" Target="../ink/ink416.xml"/><Relationship Id="rId137" Type="http://schemas.openxmlformats.org/officeDocument/2006/relationships/image" Target="../media/image204.png"/><Relationship Id="rId158" Type="http://schemas.openxmlformats.org/officeDocument/2006/relationships/customXml" Target="../ink/ink437.xml"/><Relationship Id="rId302" Type="http://schemas.openxmlformats.org/officeDocument/2006/relationships/customXml" Target="../ink/ink525.xml"/><Relationship Id="rId323" Type="http://schemas.openxmlformats.org/officeDocument/2006/relationships/customXml" Target="../ink/ink546.xml"/><Relationship Id="rId344" Type="http://schemas.openxmlformats.org/officeDocument/2006/relationships/customXml" Target="../ink/ink567.xml"/><Relationship Id="rId20" Type="http://schemas.openxmlformats.org/officeDocument/2006/relationships/customXml" Target="../ink/ink360.xml"/><Relationship Id="rId41" Type="http://schemas.openxmlformats.org/officeDocument/2006/relationships/image" Target="../media/image164.png"/><Relationship Id="rId62" Type="http://schemas.openxmlformats.org/officeDocument/2006/relationships/customXml" Target="../ink/ink386.xml"/><Relationship Id="rId83" Type="http://schemas.openxmlformats.org/officeDocument/2006/relationships/image" Target="../media/image177.png"/><Relationship Id="rId179" Type="http://schemas.openxmlformats.org/officeDocument/2006/relationships/image" Target="../media/image225.png"/><Relationship Id="rId365" Type="http://schemas.openxmlformats.org/officeDocument/2006/relationships/customXml" Target="../ink/ink588.xml"/><Relationship Id="rId190" Type="http://schemas.openxmlformats.org/officeDocument/2006/relationships/customXml" Target="../ink/ink453.xml"/><Relationship Id="rId204" Type="http://schemas.openxmlformats.org/officeDocument/2006/relationships/customXml" Target="../ink/ink460.xml"/><Relationship Id="rId225" Type="http://schemas.openxmlformats.org/officeDocument/2006/relationships/image" Target="../media/image248.png"/><Relationship Id="rId246" Type="http://schemas.openxmlformats.org/officeDocument/2006/relationships/customXml" Target="../ink/ink481.xml"/><Relationship Id="rId267" Type="http://schemas.openxmlformats.org/officeDocument/2006/relationships/image" Target="../media/image12.png"/><Relationship Id="rId288" Type="http://schemas.openxmlformats.org/officeDocument/2006/relationships/customXml" Target="../ink/ink511.xml"/><Relationship Id="rId106" Type="http://schemas.openxmlformats.org/officeDocument/2006/relationships/customXml" Target="../ink/ink411.xml"/><Relationship Id="rId127" Type="http://schemas.openxmlformats.org/officeDocument/2006/relationships/image" Target="../media/image199.png"/><Relationship Id="rId313" Type="http://schemas.openxmlformats.org/officeDocument/2006/relationships/customXml" Target="../ink/ink536.xml"/><Relationship Id="rId10" Type="http://schemas.openxmlformats.org/officeDocument/2006/relationships/customXml" Target="../ink/ink355.xml"/><Relationship Id="rId31" Type="http://schemas.openxmlformats.org/officeDocument/2006/relationships/image" Target="../media/image159.png"/><Relationship Id="rId52" Type="http://schemas.openxmlformats.org/officeDocument/2006/relationships/image" Target="../media/image166.png"/><Relationship Id="rId73" Type="http://schemas.openxmlformats.org/officeDocument/2006/relationships/image" Target="../media/image172.png"/><Relationship Id="rId94" Type="http://schemas.openxmlformats.org/officeDocument/2006/relationships/customXml" Target="../ink/ink405.xml"/><Relationship Id="rId148" Type="http://schemas.openxmlformats.org/officeDocument/2006/relationships/customXml" Target="../ink/ink432.xml"/><Relationship Id="rId169" Type="http://schemas.openxmlformats.org/officeDocument/2006/relationships/image" Target="../media/image220.png"/><Relationship Id="rId334" Type="http://schemas.openxmlformats.org/officeDocument/2006/relationships/customXml" Target="../ink/ink557.xml"/><Relationship Id="rId355" Type="http://schemas.openxmlformats.org/officeDocument/2006/relationships/customXml" Target="../ink/ink578.xml"/><Relationship Id="rId4" Type="http://schemas.openxmlformats.org/officeDocument/2006/relationships/customXml" Target="../ink/ink352.xml"/><Relationship Id="rId180" Type="http://schemas.openxmlformats.org/officeDocument/2006/relationships/customXml" Target="../ink/ink448.xml"/><Relationship Id="rId215" Type="http://schemas.openxmlformats.org/officeDocument/2006/relationships/image" Target="../media/image243.png"/><Relationship Id="rId236" Type="http://schemas.openxmlformats.org/officeDocument/2006/relationships/customXml" Target="../ink/ink476.xml"/><Relationship Id="rId257" Type="http://schemas.openxmlformats.org/officeDocument/2006/relationships/image" Target="../media/image7.png"/><Relationship Id="rId278" Type="http://schemas.openxmlformats.org/officeDocument/2006/relationships/customXml" Target="../ink/ink501.xml"/><Relationship Id="rId303" Type="http://schemas.openxmlformats.org/officeDocument/2006/relationships/customXml" Target="../ink/ink526.xml"/><Relationship Id="rId42" Type="http://schemas.openxmlformats.org/officeDocument/2006/relationships/customXml" Target="../ink/ink371.xml"/><Relationship Id="rId84" Type="http://schemas.openxmlformats.org/officeDocument/2006/relationships/customXml" Target="../ink/ink400.xml"/><Relationship Id="rId138" Type="http://schemas.openxmlformats.org/officeDocument/2006/relationships/customXml" Target="../ink/ink427.xml"/><Relationship Id="rId345" Type="http://schemas.openxmlformats.org/officeDocument/2006/relationships/customXml" Target="../ink/ink568.xml"/><Relationship Id="rId191" Type="http://schemas.openxmlformats.org/officeDocument/2006/relationships/image" Target="../media/image231.png"/><Relationship Id="rId205" Type="http://schemas.openxmlformats.org/officeDocument/2006/relationships/image" Target="../media/image238.png"/><Relationship Id="rId247" Type="http://schemas.openxmlformats.org/officeDocument/2006/relationships/image" Target="../media/image2.png"/><Relationship Id="rId107" Type="http://schemas.openxmlformats.org/officeDocument/2006/relationships/image" Target="../media/image189.png"/><Relationship Id="rId289" Type="http://schemas.openxmlformats.org/officeDocument/2006/relationships/customXml" Target="../ink/ink512.xml"/><Relationship Id="rId11" Type="http://schemas.openxmlformats.org/officeDocument/2006/relationships/image" Target="../media/image149.png"/><Relationship Id="rId53" Type="http://schemas.openxmlformats.org/officeDocument/2006/relationships/customXml" Target="../ink/ink380.xml"/><Relationship Id="rId149" Type="http://schemas.openxmlformats.org/officeDocument/2006/relationships/image" Target="../media/image210.png"/><Relationship Id="rId314" Type="http://schemas.openxmlformats.org/officeDocument/2006/relationships/customXml" Target="../ink/ink537.xml"/><Relationship Id="rId356" Type="http://schemas.openxmlformats.org/officeDocument/2006/relationships/customXml" Target="../ink/ink579.xml"/><Relationship Id="rId95" Type="http://schemas.openxmlformats.org/officeDocument/2006/relationships/image" Target="../media/image183.png"/><Relationship Id="rId160" Type="http://schemas.openxmlformats.org/officeDocument/2006/relationships/customXml" Target="../ink/ink438.xml"/><Relationship Id="rId216" Type="http://schemas.openxmlformats.org/officeDocument/2006/relationships/customXml" Target="../ink/ink466.xml"/><Relationship Id="rId258" Type="http://schemas.openxmlformats.org/officeDocument/2006/relationships/customXml" Target="../ink/ink487.xml"/><Relationship Id="rId22" Type="http://schemas.openxmlformats.org/officeDocument/2006/relationships/customXml" Target="../ink/ink361.xml"/><Relationship Id="rId64" Type="http://schemas.openxmlformats.org/officeDocument/2006/relationships/customXml" Target="../ink/ink388.xml"/><Relationship Id="rId118" Type="http://schemas.openxmlformats.org/officeDocument/2006/relationships/customXml" Target="../ink/ink417.xml"/><Relationship Id="rId325" Type="http://schemas.openxmlformats.org/officeDocument/2006/relationships/customXml" Target="../ink/ink548.xml"/><Relationship Id="rId367" Type="http://schemas.openxmlformats.org/officeDocument/2006/relationships/customXml" Target="../ink/ink590.xml"/><Relationship Id="rId171" Type="http://schemas.openxmlformats.org/officeDocument/2006/relationships/image" Target="../media/image221.png"/><Relationship Id="rId227" Type="http://schemas.openxmlformats.org/officeDocument/2006/relationships/image" Target="../media/image249.png"/><Relationship Id="rId269" Type="http://schemas.openxmlformats.org/officeDocument/2006/relationships/image" Target="../media/image13.png"/><Relationship Id="rId33" Type="http://schemas.openxmlformats.org/officeDocument/2006/relationships/image" Target="../media/image160.png"/><Relationship Id="rId129" Type="http://schemas.openxmlformats.org/officeDocument/2006/relationships/image" Target="../media/image200.png"/><Relationship Id="rId280" Type="http://schemas.openxmlformats.org/officeDocument/2006/relationships/customXml" Target="../ink/ink503.xml"/><Relationship Id="rId336" Type="http://schemas.openxmlformats.org/officeDocument/2006/relationships/customXml" Target="../ink/ink559.xml"/><Relationship Id="rId75" Type="http://schemas.openxmlformats.org/officeDocument/2006/relationships/image" Target="../media/image173.png"/><Relationship Id="rId140" Type="http://schemas.openxmlformats.org/officeDocument/2006/relationships/customXml" Target="../ink/ink428.xml"/><Relationship Id="rId182" Type="http://schemas.openxmlformats.org/officeDocument/2006/relationships/customXml" Target="../ink/ink449.xml"/><Relationship Id="rId6" Type="http://schemas.openxmlformats.org/officeDocument/2006/relationships/customXml" Target="../ink/ink353.xml"/><Relationship Id="rId238" Type="http://schemas.openxmlformats.org/officeDocument/2006/relationships/customXml" Target="../ink/ink477.xml"/><Relationship Id="rId291" Type="http://schemas.openxmlformats.org/officeDocument/2006/relationships/customXml" Target="../ink/ink514.xml"/><Relationship Id="rId305" Type="http://schemas.openxmlformats.org/officeDocument/2006/relationships/customXml" Target="../ink/ink528.xml"/><Relationship Id="rId347" Type="http://schemas.openxmlformats.org/officeDocument/2006/relationships/customXml" Target="../ink/ink570.xml"/><Relationship Id="rId44" Type="http://schemas.openxmlformats.org/officeDocument/2006/relationships/customXml" Target="../ink/ink372.xml"/><Relationship Id="rId86" Type="http://schemas.openxmlformats.org/officeDocument/2006/relationships/customXml" Target="../ink/ink401.xml"/><Relationship Id="rId151" Type="http://schemas.openxmlformats.org/officeDocument/2006/relationships/image" Target="../media/image211.png"/><Relationship Id="rId193" Type="http://schemas.openxmlformats.org/officeDocument/2006/relationships/image" Target="../media/image232.png"/><Relationship Id="rId207" Type="http://schemas.openxmlformats.org/officeDocument/2006/relationships/image" Target="../media/image239.png"/><Relationship Id="rId249" Type="http://schemas.openxmlformats.org/officeDocument/2006/relationships/image" Target="../media/image3.png"/><Relationship Id="rId13" Type="http://schemas.openxmlformats.org/officeDocument/2006/relationships/image" Target="../media/image150.png"/><Relationship Id="rId109" Type="http://schemas.openxmlformats.org/officeDocument/2006/relationships/image" Target="../media/image190.png"/><Relationship Id="rId260" Type="http://schemas.openxmlformats.org/officeDocument/2006/relationships/customXml" Target="../ink/ink488.xml"/><Relationship Id="rId316" Type="http://schemas.openxmlformats.org/officeDocument/2006/relationships/customXml" Target="../ink/ink539.xml"/><Relationship Id="rId55" Type="http://schemas.openxmlformats.org/officeDocument/2006/relationships/image" Target="../media/image167.png"/><Relationship Id="rId97" Type="http://schemas.openxmlformats.org/officeDocument/2006/relationships/image" Target="../media/image184.png"/><Relationship Id="rId120" Type="http://schemas.openxmlformats.org/officeDocument/2006/relationships/customXml" Target="../ink/ink418.xml"/><Relationship Id="rId358" Type="http://schemas.openxmlformats.org/officeDocument/2006/relationships/customXml" Target="../ink/ink581.xml"/><Relationship Id="rId162" Type="http://schemas.openxmlformats.org/officeDocument/2006/relationships/customXml" Target="../ink/ink439.xml"/><Relationship Id="rId218" Type="http://schemas.openxmlformats.org/officeDocument/2006/relationships/customXml" Target="../ink/ink467.xml"/><Relationship Id="rId271" Type="http://schemas.openxmlformats.org/officeDocument/2006/relationships/customXml" Target="../ink/ink494.xml"/><Relationship Id="rId24" Type="http://schemas.openxmlformats.org/officeDocument/2006/relationships/customXml" Target="../ink/ink362.xml"/><Relationship Id="rId66" Type="http://schemas.openxmlformats.org/officeDocument/2006/relationships/customXml" Target="../ink/ink390.xml"/><Relationship Id="rId131" Type="http://schemas.openxmlformats.org/officeDocument/2006/relationships/image" Target="../media/image201.png"/><Relationship Id="rId327" Type="http://schemas.openxmlformats.org/officeDocument/2006/relationships/customXml" Target="../ink/ink550.xml"/><Relationship Id="rId173" Type="http://schemas.openxmlformats.org/officeDocument/2006/relationships/image" Target="../media/image222.png"/><Relationship Id="rId229" Type="http://schemas.openxmlformats.org/officeDocument/2006/relationships/image" Target="../media/image250.png"/><Relationship Id="rId240" Type="http://schemas.openxmlformats.org/officeDocument/2006/relationships/customXml" Target="../ink/ink478.xml"/><Relationship Id="rId35" Type="http://schemas.openxmlformats.org/officeDocument/2006/relationships/image" Target="../media/image161.png"/><Relationship Id="rId77" Type="http://schemas.openxmlformats.org/officeDocument/2006/relationships/image" Target="../media/image174.png"/><Relationship Id="rId100" Type="http://schemas.openxmlformats.org/officeDocument/2006/relationships/customXml" Target="../ink/ink408.xml"/><Relationship Id="rId282" Type="http://schemas.openxmlformats.org/officeDocument/2006/relationships/customXml" Target="../ink/ink505.xml"/><Relationship Id="rId338" Type="http://schemas.openxmlformats.org/officeDocument/2006/relationships/customXml" Target="../ink/ink561.xml"/><Relationship Id="rId8" Type="http://schemas.openxmlformats.org/officeDocument/2006/relationships/customXml" Target="../ink/ink354.xml"/><Relationship Id="rId142" Type="http://schemas.openxmlformats.org/officeDocument/2006/relationships/customXml" Target="../ink/ink429.xml"/><Relationship Id="rId184" Type="http://schemas.openxmlformats.org/officeDocument/2006/relationships/customXml" Target="../ink/ink450.xml"/><Relationship Id="rId251" Type="http://schemas.openxmlformats.org/officeDocument/2006/relationships/image" Target="../media/image4.png"/><Relationship Id="rId46" Type="http://schemas.openxmlformats.org/officeDocument/2006/relationships/customXml" Target="../ink/ink374.xml"/><Relationship Id="rId293" Type="http://schemas.openxmlformats.org/officeDocument/2006/relationships/customXml" Target="../ink/ink516.xml"/><Relationship Id="rId307" Type="http://schemas.openxmlformats.org/officeDocument/2006/relationships/customXml" Target="../ink/ink530.xml"/><Relationship Id="rId349" Type="http://schemas.openxmlformats.org/officeDocument/2006/relationships/customXml" Target="../ink/ink572.xml"/><Relationship Id="rId88" Type="http://schemas.openxmlformats.org/officeDocument/2006/relationships/customXml" Target="../ink/ink402.xml"/><Relationship Id="rId111" Type="http://schemas.openxmlformats.org/officeDocument/2006/relationships/image" Target="../media/image191.png"/><Relationship Id="rId153" Type="http://schemas.openxmlformats.org/officeDocument/2006/relationships/image" Target="../media/image212.png"/><Relationship Id="rId195" Type="http://schemas.openxmlformats.org/officeDocument/2006/relationships/image" Target="../media/image233.png"/><Relationship Id="rId209" Type="http://schemas.openxmlformats.org/officeDocument/2006/relationships/image" Target="../media/image240.png"/><Relationship Id="rId360" Type="http://schemas.openxmlformats.org/officeDocument/2006/relationships/customXml" Target="../ink/ink583.xml"/></Relationships>
</file>

<file path=ppt/slides/_rels/slide4.xml.rels><?xml version="1.0" encoding="UTF-8" standalone="yes"?>
<Relationships xmlns="http://schemas.openxmlformats.org/package/2006/relationships"><Relationship Id="rId117" Type="http://schemas.openxmlformats.org/officeDocument/2006/relationships/customXml" Target="../ink/ink646.xml"/><Relationship Id="rId671" Type="http://schemas.openxmlformats.org/officeDocument/2006/relationships/customXml" Target="../ink/ink801.xml"/><Relationship Id="rId769" Type="http://schemas.openxmlformats.org/officeDocument/2006/relationships/customXml" Target="../ink/ink899.xml"/><Relationship Id="rId21" Type="http://schemas.openxmlformats.org/officeDocument/2006/relationships/image" Target="../media/image920.png"/><Relationship Id="rId531" Type="http://schemas.openxmlformats.org/officeDocument/2006/relationships/customXml" Target="../ink/ink707.xml"/><Relationship Id="rId629" Type="http://schemas.openxmlformats.org/officeDocument/2006/relationships/customXml" Target="../ink/ink759.xml"/><Relationship Id="rId836" Type="http://schemas.openxmlformats.org/officeDocument/2006/relationships/customXml" Target="../ink/ink939.xml"/><Relationship Id="rId475" Type="http://schemas.openxmlformats.org/officeDocument/2006/relationships/customXml" Target="../ink/ink679.xml"/><Relationship Id="rId682" Type="http://schemas.openxmlformats.org/officeDocument/2006/relationships/customXml" Target="../ink/ink812.xml"/><Relationship Id="rId903" Type="http://schemas.openxmlformats.org/officeDocument/2006/relationships/image" Target="../media/image437.png"/><Relationship Id="rId32" Type="http://schemas.openxmlformats.org/officeDocument/2006/relationships/customXml" Target="../ink/ink602.xml"/><Relationship Id="rId128" Type="http://schemas.openxmlformats.org/officeDocument/2006/relationships/image" Target="../media/image1440.png"/><Relationship Id="rId542" Type="http://schemas.openxmlformats.org/officeDocument/2006/relationships/image" Target="../media/image350.png"/><Relationship Id="rId335" Type="http://schemas.openxmlformats.org/officeDocument/2006/relationships/image" Target="../media/image2470.png"/><Relationship Id="rId181" Type="http://schemas.openxmlformats.org/officeDocument/2006/relationships/image" Target="../media/image1700.png"/><Relationship Id="rId847" Type="http://schemas.openxmlformats.org/officeDocument/2006/relationships/image" Target="../media/image411.png"/><Relationship Id="rId486" Type="http://schemas.openxmlformats.org/officeDocument/2006/relationships/image" Target="../media/image322.png"/><Relationship Id="rId693" Type="http://schemas.openxmlformats.org/officeDocument/2006/relationships/customXml" Target="../ink/ink823.xml"/><Relationship Id="rId279" Type="http://schemas.openxmlformats.org/officeDocument/2006/relationships/image" Target="../media/image2190.png"/><Relationship Id="rId707" Type="http://schemas.openxmlformats.org/officeDocument/2006/relationships/customXml" Target="../ink/ink837.xml"/><Relationship Id="rId43" Type="http://schemas.openxmlformats.org/officeDocument/2006/relationships/customXml" Target="../ink/ink608.xml"/><Relationship Id="rId139" Type="http://schemas.openxmlformats.org/officeDocument/2006/relationships/image" Target="../media/image1490.png"/><Relationship Id="rId553" Type="http://schemas.openxmlformats.org/officeDocument/2006/relationships/customXml" Target="../ink/ink718.xml"/><Relationship Id="rId760" Type="http://schemas.openxmlformats.org/officeDocument/2006/relationships/customXml" Target="../ink/ink890.xml"/><Relationship Id="rId413" Type="http://schemas.openxmlformats.org/officeDocument/2006/relationships/image" Target="../media/image286.png"/><Relationship Id="rId858" Type="http://schemas.openxmlformats.org/officeDocument/2006/relationships/customXml" Target="../ink/ink950.xml"/><Relationship Id="rId497" Type="http://schemas.openxmlformats.org/officeDocument/2006/relationships/customXml" Target="../ink/ink690.xml"/><Relationship Id="rId620" Type="http://schemas.openxmlformats.org/officeDocument/2006/relationships/image" Target="../media/image12.png"/><Relationship Id="rId718" Type="http://schemas.openxmlformats.org/officeDocument/2006/relationships/customXml" Target="../ink/ink848.xml"/><Relationship Id="rId357" Type="http://schemas.openxmlformats.org/officeDocument/2006/relationships/image" Target="../media/image258.png"/><Relationship Id="rId54" Type="http://schemas.openxmlformats.org/officeDocument/2006/relationships/image" Target="../media/image1080.png"/><Relationship Id="rId564" Type="http://schemas.openxmlformats.org/officeDocument/2006/relationships/image" Target="../media/image361.png"/><Relationship Id="rId217" Type="http://schemas.openxmlformats.org/officeDocument/2006/relationships/image" Target="../media/image1880.png"/><Relationship Id="rId771" Type="http://schemas.openxmlformats.org/officeDocument/2006/relationships/customXml" Target="../ink/ink901.xml"/><Relationship Id="rId869" Type="http://schemas.openxmlformats.org/officeDocument/2006/relationships/image" Target="../media/image422.png"/><Relationship Id="rId631" Type="http://schemas.openxmlformats.org/officeDocument/2006/relationships/customXml" Target="../ink/ink761.xml"/><Relationship Id="rId729" Type="http://schemas.openxmlformats.org/officeDocument/2006/relationships/customXml" Target="../ink/ink859.xml"/><Relationship Id="rId65" Type="http://schemas.openxmlformats.org/officeDocument/2006/relationships/customXml" Target="../ink/ink619.xml"/><Relationship Id="rId130" Type="http://schemas.openxmlformats.org/officeDocument/2006/relationships/image" Target="../media/image1450.png"/><Relationship Id="rId575" Type="http://schemas.openxmlformats.org/officeDocument/2006/relationships/customXml" Target="../ink/ink729.xml"/><Relationship Id="rId782" Type="http://schemas.openxmlformats.org/officeDocument/2006/relationships/customXml" Target="../ink/ink912.xml"/><Relationship Id="rId642" Type="http://schemas.openxmlformats.org/officeDocument/2006/relationships/customXml" Target="../ink/ink772.xml"/><Relationship Id="rId502" Type="http://schemas.openxmlformats.org/officeDocument/2006/relationships/image" Target="../media/image330.png"/><Relationship Id="rId281" Type="http://schemas.openxmlformats.org/officeDocument/2006/relationships/image" Target="../media/image2200.png"/><Relationship Id="rId76" Type="http://schemas.openxmlformats.org/officeDocument/2006/relationships/image" Target="../media/image1190.png"/><Relationship Id="rId141" Type="http://schemas.openxmlformats.org/officeDocument/2006/relationships/image" Target="../media/image1500.png"/><Relationship Id="rId586" Type="http://schemas.openxmlformats.org/officeDocument/2006/relationships/image" Target="../media/image372.png"/><Relationship Id="rId379" Type="http://schemas.openxmlformats.org/officeDocument/2006/relationships/image" Target="../media/image269.png"/><Relationship Id="rId793" Type="http://schemas.openxmlformats.org/officeDocument/2006/relationships/image" Target="../media/image384.png"/><Relationship Id="rId807" Type="http://schemas.openxmlformats.org/officeDocument/2006/relationships/image" Target="../media/image391.png"/><Relationship Id="rId653" Type="http://schemas.openxmlformats.org/officeDocument/2006/relationships/customXml" Target="../ink/ink783.xml"/><Relationship Id="rId239" Type="http://schemas.openxmlformats.org/officeDocument/2006/relationships/image" Target="../media/image1990.png"/><Relationship Id="rId446" Type="http://schemas.openxmlformats.org/officeDocument/2006/relationships/image" Target="../media/image302.png"/><Relationship Id="rId860" Type="http://schemas.openxmlformats.org/officeDocument/2006/relationships/customXml" Target="../ink/ink951.xml"/><Relationship Id="rId87" Type="http://schemas.openxmlformats.org/officeDocument/2006/relationships/image" Target="../media/image1240.png"/><Relationship Id="rId513" Type="http://schemas.openxmlformats.org/officeDocument/2006/relationships/customXml" Target="../ink/ink698.xml"/><Relationship Id="rId597" Type="http://schemas.openxmlformats.org/officeDocument/2006/relationships/customXml" Target="../ink/ink740.xml"/><Relationship Id="rId720" Type="http://schemas.openxmlformats.org/officeDocument/2006/relationships/customXml" Target="../ink/ink850.xml"/><Relationship Id="rId818" Type="http://schemas.openxmlformats.org/officeDocument/2006/relationships/customXml" Target="../ink/ink930.xml"/><Relationship Id="rId152" Type="http://schemas.openxmlformats.org/officeDocument/2006/relationships/customXml" Target="../ink/ink664.xml"/><Relationship Id="rId457" Type="http://schemas.openxmlformats.org/officeDocument/2006/relationships/customXml" Target="../ink/ink670.xml"/><Relationship Id="rId664" Type="http://schemas.openxmlformats.org/officeDocument/2006/relationships/customXml" Target="../ink/ink794.xml"/><Relationship Id="rId871" Type="http://schemas.openxmlformats.org/officeDocument/2006/relationships/image" Target="../media/image423.png"/><Relationship Id="rId14" Type="http://schemas.openxmlformats.org/officeDocument/2006/relationships/customXml" Target="../ink/ink593.xml"/><Relationship Id="rId524" Type="http://schemas.openxmlformats.org/officeDocument/2006/relationships/image" Target="../media/image341.png"/><Relationship Id="rId317" Type="http://schemas.openxmlformats.org/officeDocument/2006/relationships/image" Target="../media/image2380.png"/><Relationship Id="rId731" Type="http://schemas.openxmlformats.org/officeDocument/2006/relationships/customXml" Target="../ink/ink861.xml"/><Relationship Id="rId98" Type="http://schemas.openxmlformats.org/officeDocument/2006/relationships/image" Target="../media/image1290.png"/><Relationship Id="rId163" Type="http://schemas.openxmlformats.org/officeDocument/2006/relationships/image" Target="../media/image1611.png"/><Relationship Id="rId829" Type="http://schemas.openxmlformats.org/officeDocument/2006/relationships/image" Target="../media/image402.png"/><Relationship Id="rId468" Type="http://schemas.openxmlformats.org/officeDocument/2006/relationships/image" Target="../media/image313.png"/><Relationship Id="rId675" Type="http://schemas.openxmlformats.org/officeDocument/2006/relationships/customXml" Target="../ink/ink805.xml"/><Relationship Id="rId882" Type="http://schemas.openxmlformats.org/officeDocument/2006/relationships/customXml" Target="../ink/ink962.xml"/><Relationship Id="rId25" Type="http://schemas.openxmlformats.org/officeDocument/2006/relationships/image" Target="../media/image940.png"/><Relationship Id="rId535" Type="http://schemas.openxmlformats.org/officeDocument/2006/relationships/customXml" Target="../ink/ink709.xml"/><Relationship Id="rId742" Type="http://schemas.openxmlformats.org/officeDocument/2006/relationships/customXml" Target="../ink/ink872.xml"/><Relationship Id="rId602" Type="http://schemas.openxmlformats.org/officeDocument/2006/relationships/image" Target="../media/image3.png"/><Relationship Id="rId381" Type="http://schemas.openxmlformats.org/officeDocument/2006/relationships/image" Target="../media/image270.png"/><Relationship Id="rId479" Type="http://schemas.openxmlformats.org/officeDocument/2006/relationships/customXml" Target="../ink/ink681.xml"/><Relationship Id="rId241" Type="http://schemas.openxmlformats.org/officeDocument/2006/relationships/image" Target="../media/image2000.png"/><Relationship Id="rId686" Type="http://schemas.openxmlformats.org/officeDocument/2006/relationships/customXml" Target="../ink/ink816.xml"/><Relationship Id="rId893" Type="http://schemas.openxmlformats.org/officeDocument/2006/relationships/image" Target="../media/image432.png"/><Relationship Id="rId36" Type="http://schemas.openxmlformats.org/officeDocument/2006/relationships/image" Target="../media/image990.png"/><Relationship Id="rId546" Type="http://schemas.openxmlformats.org/officeDocument/2006/relationships/image" Target="../media/image352.png"/><Relationship Id="rId339" Type="http://schemas.openxmlformats.org/officeDocument/2006/relationships/image" Target="../media/image2490.png"/><Relationship Id="rId753" Type="http://schemas.openxmlformats.org/officeDocument/2006/relationships/customXml" Target="../ink/ink883.xml"/><Relationship Id="rId101" Type="http://schemas.openxmlformats.org/officeDocument/2006/relationships/customXml" Target="../ink/ink638.xml"/><Relationship Id="rId185" Type="http://schemas.openxmlformats.org/officeDocument/2006/relationships/image" Target="../media/image1720.png"/><Relationship Id="rId613" Type="http://schemas.openxmlformats.org/officeDocument/2006/relationships/customXml" Target="../ink/ink748.xml"/><Relationship Id="rId697" Type="http://schemas.openxmlformats.org/officeDocument/2006/relationships/customXml" Target="../ink/ink827.xml"/><Relationship Id="rId820" Type="http://schemas.openxmlformats.org/officeDocument/2006/relationships/customXml" Target="../ink/ink931.xml"/><Relationship Id="rId47" Type="http://schemas.openxmlformats.org/officeDocument/2006/relationships/customXml" Target="../ink/ink610.xml"/><Relationship Id="rId112" Type="http://schemas.openxmlformats.org/officeDocument/2006/relationships/image" Target="../media/image1360.png"/><Relationship Id="rId557" Type="http://schemas.openxmlformats.org/officeDocument/2006/relationships/customXml" Target="../ink/ink720.xml"/><Relationship Id="rId764" Type="http://schemas.openxmlformats.org/officeDocument/2006/relationships/customXml" Target="../ink/ink894.xml"/><Relationship Id="rId624" Type="http://schemas.openxmlformats.org/officeDocument/2006/relationships/customXml" Target="../ink/ink754.xml"/><Relationship Id="rId417" Type="http://schemas.openxmlformats.org/officeDocument/2006/relationships/image" Target="../media/image288.png"/><Relationship Id="rId831" Type="http://schemas.openxmlformats.org/officeDocument/2006/relationships/image" Target="../media/image403.png"/><Relationship Id="rId470" Type="http://schemas.openxmlformats.org/officeDocument/2006/relationships/image" Target="../media/image314.png"/><Relationship Id="rId263" Type="http://schemas.openxmlformats.org/officeDocument/2006/relationships/image" Target="../media/image2111.png"/><Relationship Id="rId58" Type="http://schemas.openxmlformats.org/officeDocument/2006/relationships/image" Target="../media/image1100.png"/><Relationship Id="rId123" Type="http://schemas.openxmlformats.org/officeDocument/2006/relationships/customXml" Target="../ink/ink649.xml"/><Relationship Id="rId568" Type="http://schemas.openxmlformats.org/officeDocument/2006/relationships/image" Target="../media/image363.png"/><Relationship Id="rId775" Type="http://schemas.openxmlformats.org/officeDocument/2006/relationships/customXml" Target="../ink/ink905.xml"/><Relationship Id="rId635" Type="http://schemas.openxmlformats.org/officeDocument/2006/relationships/customXml" Target="../ink/ink765.xml"/><Relationship Id="rId842" Type="http://schemas.openxmlformats.org/officeDocument/2006/relationships/customXml" Target="../ink/ink942.xml"/><Relationship Id="rId481" Type="http://schemas.openxmlformats.org/officeDocument/2006/relationships/customXml" Target="../ink/ink682.xml"/><Relationship Id="rId702" Type="http://schemas.openxmlformats.org/officeDocument/2006/relationships/customXml" Target="../ink/ink832.xml"/><Relationship Id="rId69" Type="http://schemas.openxmlformats.org/officeDocument/2006/relationships/customXml" Target="../ink/ink621.xml"/><Relationship Id="rId134" Type="http://schemas.openxmlformats.org/officeDocument/2006/relationships/customXml" Target="../ink/ink655.xml"/><Relationship Id="rId579" Type="http://schemas.openxmlformats.org/officeDocument/2006/relationships/customXml" Target="../ink/ink731.xml"/><Relationship Id="rId786" Type="http://schemas.openxmlformats.org/officeDocument/2006/relationships/customXml" Target="../ink/ink914.xml"/><Relationship Id="rId646" Type="http://schemas.openxmlformats.org/officeDocument/2006/relationships/customXml" Target="../ink/ink776.xml"/><Relationship Id="rId341" Type="http://schemas.openxmlformats.org/officeDocument/2006/relationships/image" Target="../media/image2500.png"/><Relationship Id="rId506" Type="http://schemas.openxmlformats.org/officeDocument/2006/relationships/image" Target="../media/image332.png"/><Relationship Id="rId201" Type="http://schemas.openxmlformats.org/officeDocument/2006/relationships/image" Target="../media/image1800.png"/><Relationship Id="rId285" Type="http://schemas.openxmlformats.org/officeDocument/2006/relationships/image" Target="../media/image2220.png"/><Relationship Id="rId853" Type="http://schemas.openxmlformats.org/officeDocument/2006/relationships/image" Target="../media/image414.png"/><Relationship Id="rId492" Type="http://schemas.openxmlformats.org/officeDocument/2006/relationships/image" Target="../media/image325.png"/><Relationship Id="rId713" Type="http://schemas.openxmlformats.org/officeDocument/2006/relationships/customXml" Target="../ink/ink843.xml"/><Relationship Id="rId797" Type="http://schemas.openxmlformats.org/officeDocument/2006/relationships/image" Target="../media/image386.png"/><Relationship Id="rId145" Type="http://schemas.openxmlformats.org/officeDocument/2006/relationships/image" Target="../media/image1520.png"/><Relationship Id="rId657" Type="http://schemas.openxmlformats.org/officeDocument/2006/relationships/customXml" Target="../ink/ink787.xml"/><Relationship Id="rId864" Type="http://schemas.openxmlformats.org/officeDocument/2006/relationships/customXml" Target="../ink/ink953.xml"/><Relationship Id="rId517" Type="http://schemas.openxmlformats.org/officeDocument/2006/relationships/customXml" Target="../ink/ink700.xml"/><Relationship Id="rId724" Type="http://schemas.openxmlformats.org/officeDocument/2006/relationships/customXml" Target="../ink/ink854.xml"/><Relationship Id="rId60" Type="http://schemas.openxmlformats.org/officeDocument/2006/relationships/image" Target="../media/image1111.png"/><Relationship Id="rId156" Type="http://schemas.openxmlformats.org/officeDocument/2006/relationships/customXml" Target="../ink/ink666.xml"/><Relationship Id="rId570" Type="http://schemas.openxmlformats.org/officeDocument/2006/relationships/image" Target="../media/image364.png"/><Relationship Id="rId363" Type="http://schemas.openxmlformats.org/officeDocument/2006/relationships/image" Target="../media/image261.png"/><Relationship Id="rId223" Type="http://schemas.openxmlformats.org/officeDocument/2006/relationships/image" Target="../media/image1911.png"/><Relationship Id="rId668" Type="http://schemas.openxmlformats.org/officeDocument/2006/relationships/customXml" Target="../ink/ink798.xml"/><Relationship Id="rId430" Type="http://schemas.openxmlformats.org/officeDocument/2006/relationships/image" Target="../media/image294.png"/><Relationship Id="rId875" Type="http://schemas.openxmlformats.org/officeDocument/2006/relationships/image" Target="../media/image425.png"/><Relationship Id="rId18" Type="http://schemas.openxmlformats.org/officeDocument/2006/relationships/customXml" Target="../ink/ink595.xml"/><Relationship Id="rId528" Type="http://schemas.openxmlformats.org/officeDocument/2006/relationships/image" Target="../media/image343.png"/><Relationship Id="rId735" Type="http://schemas.openxmlformats.org/officeDocument/2006/relationships/customXml" Target="../ink/ink865.xml"/><Relationship Id="rId581" Type="http://schemas.openxmlformats.org/officeDocument/2006/relationships/customXml" Target="../ink/ink732.xml"/><Relationship Id="rId167" Type="http://schemas.openxmlformats.org/officeDocument/2006/relationships/image" Target="../media/image1630.png"/><Relationship Id="rId71" Type="http://schemas.openxmlformats.org/officeDocument/2006/relationships/customXml" Target="../ink/ink622.xml"/><Relationship Id="rId679" Type="http://schemas.openxmlformats.org/officeDocument/2006/relationships/customXml" Target="../ink/ink809.xml"/><Relationship Id="rId802" Type="http://schemas.openxmlformats.org/officeDocument/2006/relationships/customXml" Target="../ink/ink922.xml"/><Relationship Id="rId886" Type="http://schemas.openxmlformats.org/officeDocument/2006/relationships/customXml" Target="../ink/ink964.xml"/><Relationship Id="rId2" Type="http://schemas.openxmlformats.org/officeDocument/2006/relationships/image" Target="../media/image1.png"/><Relationship Id="rId29" Type="http://schemas.openxmlformats.org/officeDocument/2006/relationships/image" Target="../media/image960.png"/><Relationship Id="rId539" Type="http://schemas.openxmlformats.org/officeDocument/2006/relationships/customXml" Target="../ink/ink711.xml"/><Relationship Id="rId746" Type="http://schemas.openxmlformats.org/officeDocument/2006/relationships/customXml" Target="../ink/ink876.xml"/><Relationship Id="rId301" Type="http://schemas.openxmlformats.org/officeDocument/2006/relationships/image" Target="../media/image2300.png"/><Relationship Id="rId82" Type="http://schemas.openxmlformats.org/officeDocument/2006/relationships/customXml" Target="../ink/ink628.xml"/><Relationship Id="rId592" Type="http://schemas.openxmlformats.org/officeDocument/2006/relationships/image" Target="../media/image375.png"/><Relationship Id="rId606" Type="http://schemas.openxmlformats.org/officeDocument/2006/relationships/image" Target="../media/image5.png"/><Relationship Id="rId385" Type="http://schemas.openxmlformats.org/officeDocument/2006/relationships/image" Target="../media/image272.png"/><Relationship Id="rId813" Type="http://schemas.openxmlformats.org/officeDocument/2006/relationships/image" Target="../media/image394.png"/><Relationship Id="rId245" Type="http://schemas.openxmlformats.org/officeDocument/2006/relationships/image" Target="../media/image2020.png"/><Relationship Id="rId452" Type="http://schemas.openxmlformats.org/officeDocument/2006/relationships/image" Target="../media/image305.png"/><Relationship Id="rId897" Type="http://schemas.openxmlformats.org/officeDocument/2006/relationships/image" Target="../media/image434.png"/><Relationship Id="rId105" Type="http://schemas.openxmlformats.org/officeDocument/2006/relationships/customXml" Target="../ink/ink640.xml"/><Relationship Id="rId757" Type="http://schemas.openxmlformats.org/officeDocument/2006/relationships/customXml" Target="../ink/ink887.xml"/><Relationship Id="rId93" Type="http://schemas.openxmlformats.org/officeDocument/2006/relationships/image" Target="../media/image1270.png"/><Relationship Id="rId617" Type="http://schemas.openxmlformats.org/officeDocument/2006/relationships/customXml" Target="../ink/ink750.xml"/><Relationship Id="rId189" Type="http://schemas.openxmlformats.org/officeDocument/2006/relationships/image" Target="../media/image1740.png"/><Relationship Id="rId824" Type="http://schemas.openxmlformats.org/officeDocument/2006/relationships/customXml" Target="../ink/ink933.xml"/><Relationship Id="rId463" Type="http://schemas.openxmlformats.org/officeDocument/2006/relationships/customXml" Target="../ink/ink673.xml"/><Relationship Id="rId670" Type="http://schemas.openxmlformats.org/officeDocument/2006/relationships/customXml" Target="../ink/ink800.xml"/><Relationship Id="rId116" Type="http://schemas.openxmlformats.org/officeDocument/2006/relationships/image" Target="../media/image1380.png"/><Relationship Id="rId530" Type="http://schemas.openxmlformats.org/officeDocument/2006/relationships/image" Target="../media/image344.png"/><Relationship Id="rId323" Type="http://schemas.openxmlformats.org/officeDocument/2006/relationships/image" Target="../media/image2411.png"/><Relationship Id="rId768" Type="http://schemas.openxmlformats.org/officeDocument/2006/relationships/customXml" Target="../ink/ink898.xml"/><Relationship Id="rId20" Type="http://schemas.openxmlformats.org/officeDocument/2006/relationships/customXml" Target="../ink/ink596.xml"/><Relationship Id="rId628" Type="http://schemas.openxmlformats.org/officeDocument/2006/relationships/customXml" Target="../ink/ink758.xml"/><Relationship Id="rId835" Type="http://schemas.openxmlformats.org/officeDocument/2006/relationships/image" Target="../media/image405.png"/><Relationship Id="rId474" Type="http://schemas.openxmlformats.org/officeDocument/2006/relationships/image" Target="../media/image316.png"/><Relationship Id="rId225" Type="http://schemas.openxmlformats.org/officeDocument/2006/relationships/image" Target="../media/image1920.png"/><Relationship Id="rId267" Type="http://schemas.openxmlformats.org/officeDocument/2006/relationships/image" Target="../media/image2130.png"/><Relationship Id="rId432" Type="http://schemas.openxmlformats.org/officeDocument/2006/relationships/image" Target="../media/image295.png"/><Relationship Id="rId877" Type="http://schemas.openxmlformats.org/officeDocument/2006/relationships/image" Target="../media/image426.png"/><Relationship Id="rId127" Type="http://schemas.openxmlformats.org/officeDocument/2006/relationships/customXml" Target="../ink/ink651.xml"/><Relationship Id="rId681" Type="http://schemas.openxmlformats.org/officeDocument/2006/relationships/customXml" Target="../ink/ink811.xml"/><Relationship Id="rId737" Type="http://schemas.openxmlformats.org/officeDocument/2006/relationships/customXml" Target="../ink/ink867.xml"/><Relationship Id="rId779" Type="http://schemas.openxmlformats.org/officeDocument/2006/relationships/customXml" Target="../ink/ink909.xml"/><Relationship Id="rId902" Type="http://schemas.openxmlformats.org/officeDocument/2006/relationships/customXml" Target="../ink/ink972.xml"/><Relationship Id="rId31" Type="http://schemas.openxmlformats.org/officeDocument/2006/relationships/image" Target="../media/image970.png"/><Relationship Id="rId73" Type="http://schemas.openxmlformats.org/officeDocument/2006/relationships/customXml" Target="../ink/ink623.xml"/><Relationship Id="rId541" Type="http://schemas.openxmlformats.org/officeDocument/2006/relationships/customXml" Target="../ink/ink712.xml"/><Relationship Id="rId583" Type="http://schemas.openxmlformats.org/officeDocument/2006/relationships/customXml" Target="../ink/ink733.xml"/><Relationship Id="rId169" Type="http://schemas.openxmlformats.org/officeDocument/2006/relationships/image" Target="../media/image1640.png"/><Relationship Id="rId639" Type="http://schemas.openxmlformats.org/officeDocument/2006/relationships/customXml" Target="../ink/ink769.xml"/><Relationship Id="rId790" Type="http://schemas.openxmlformats.org/officeDocument/2006/relationships/customXml" Target="../ink/ink916.xml"/><Relationship Id="rId804" Type="http://schemas.openxmlformats.org/officeDocument/2006/relationships/customXml" Target="../ink/ink923.xml"/><Relationship Id="rId4" Type="http://schemas.openxmlformats.org/officeDocument/2006/relationships/customXml" Target="../ink/ink592.xml"/><Relationship Id="rId650" Type="http://schemas.openxmlformats.org/officeDocument/2006/relationships/customXml" Target="../ink/ink780.xml"/><Relationship Id="rId401" Type="http://schemas.openxmlformats.org/officeDocument/2006/relationships/image" Target="../media/image280.png"/><Relationship Id="rId846" Type="http://schemas.openxmlformats.org/officeDocument/2006/relationships/customXml" Target="../ink/ink944.xml"/><Relationship Id="rId888" Type="http://schemas.openxmlformats.org/officeDocument/2006/relationships/customXml" Target="../ink/ink965.xml"/><Relationship Id="rId485" Type="http://schemas.openxmlformats.org/officeDocument/2006/relationships/customXml" Target="../ink/ink684.xml"/><Relationship Id="rId692" Type="http://schemas.openxmlformats.org/officeDocument/2006/relationships/customXml" Target="../ink/ink822.xml"/><Relationship Id="rId303" Type="http://schemas.openxmlformats.org/officeDocument/2006/relationships/image" Target="../media/image2311.png"/><Relationship Id="rId706" Type="http://schemas.openxmlformats.org/officeDocument/2006/relationships/customXml" Target="../ink/ink836.xml"/><Relationship Id="rId748" Type="http://schemas.openxmlformats.org/officeDocument/2006/relationships/customXml" Target="../ink/ink878.xml"/><Relationship Id="rId42" Type="http://schemas.openxmlformats.org/officeDocument/2006/relationships/image" Target="../media/image1020.png"/><Relationship Id="rId84" Type="http://schemas.openxmlformats.org/officeDocument/2006/relationships/customXml" Target="../ink/ink629.xml"/><Relationship Id="rId138" Type="http://schemas.openxmlformats.org/officeDocument/2006/relationships/customXml" Target="../ink/ink657.xml"/><Relationship Id="rId510" Type="http://schemas.openxmlformats.org/officeDocument/2006/relationships/image" Target="../media/image334.png"/><Relationship Id="rId552" Type="http://schemas.openxmlformats.org/officeDocument/2006/relationships/image" Target="../media/image355.png"/><Relationship Id="rId594" Type="http://schemas.openxmlformats.org/officeDocument/2006/relationships/image" Target="../media/image376.png"/><Relationship Id="rId608" Type="http://schemas.openxmlformats.org/officeDocument/2006/relationships/image" Target="../media/image6.png"/><Relationship Id="rId345" Type="http://schemas.openxmlformats.org/officeDocument/2006/relationships/image" Target="../media/image2520.png"/><Relationship Id="rId387" Type="http://schemas.openxmlformats.org/officeDocument/2006/relationships/image" Target="../media/image273.png"/><Relationship Id="rId815" Type="http://schemas.openxmlformats.org/officeDocument/2006/relationships/image" Target="../media/image395.png"/><Relationship Id="rId191" Type="http://schemas.openxmlformats.org/officeDocument/2006/relationships/image" Target="../media/image1750.png"/><Relationship Id="rId205" Type="http://schemas.openxmlformats.org/officeDocument/2006/relationships/image" Target="../media/image1820.png"/><Relationship Id="rId247" Type="http://schemas.openxmlformats.org/officeDocument/2006/relationships/image" Target="../media/image2030.png"/><Relationship Id="rId857" Type="http://schemas.openxmlformats.org/officeDocument/2006/relationships/image" Target="../media/image416.png"/><Relationship Id="rId899" Type="http://schemas.openxmlformats.org/officeDocument/2006/relationships/image" Target="../media/image435.png"/><Relationship Id="rId107" Type="http://schemas.openxmlformats.org/officeDocument/2006/relationships/customXml" Target="../ink/ink641.xml"/><Relationship Id="rId496" Type="http://schemas.openxmlformats.org/officeDocument/2006/relationships/image" Target="../media/image327.png"/><Relationship Id="rId661" Type="http://schemas.openxmlformats.org/officeDocument/2006/relationships/customXml" Target="../ink/ink791.xml"/><Relationship Id="rId289" Type="http://schemas.openxmlformats.org/officeDocument/2006/relationships/image" Target="../media/image2240.png"/><Relationship Id="rId717" Type="http://schemas.openxmlformats.org/officeDocument/2006/relationships/customXml" Target="../ink/ink847.xml"/><Relationship Id="rId759" Type="http://schemas.openxmlformats.org/officeDocument/2006/relationships/customXml" Target="../ink/ink889.xml"/><Relationship Id="rId454" Type="http://schemas.openxmlformats.org/officeDocument/2006/relationships/image" Target="../media/image306.png"/><Relationship Id="rId53" Type="http://schemas.openxmlformats.org/officeDocument/2006/relationships/customXml" Target="../ink/ink613.xml"/><Relationship Id="rId149" Type="http://schemas.openxmlformats.org/officeDocument/2006/relationships/image" Target="../media/image1540.png"/><Relationship Id="rId521" Type="http://schemas.openxmlformats.org/officeDocument/2006/relationships/customXml" Target="../ink/ink702.xml"/><Relationship Id="rId563" Type="http://schemas.openxmlformats.org/officeDocument/2006/relationships/customXml" Target="../ink/ink723.xml"/><Relationship Id="rId619" Type="http://schemas.openxmlformats.org/officeDocument/2006/relationships/customXml" Target="../ink/ink751.xml"/><Relationship Id="rId770" Type="http://schemas.openxmlformats.org/officeDocument/2006/relationships/customXml" Target="../ink/ink900.xml"/><Relationship Id="rId95" Type="http://schemas.openxmlformats.org/officeDocument/2006/relationships/image" Target="../media/image1280.png"/><Relationship Id="rId160" Type="http://schemas.openxmlformats.org/officeDocument/2006/relationships/customXml" Target="../ink/ink668.xml"/><Relationship Id="rId423" Type="http://schemas.openxmlformats.org/officeDocument/2006/relationships/image" Target="../media/image291.png"/><Relationship Id="rId826" Type="http://schemas.openxmlformats.org/officeDocument/2006/relationships/customXml" Target="../ink/ink934.xml"/><Relationship Id="rId868" Type="http://schemas.openxmlformats.org/officeDocument/2006/relationships/customXml" Target="../ink/ink955.xml"/><Relationship Id="rId465" Type="http://schemas.openxmlformats.org/officeDocument/2006/relationships/customXml" Target="../ink/ink674.xml"/><Relationship Id="rId630" Type="http://schemas.openxmlformats.org/officeDocument/2006/relationships/customXml" Target="../ink/ink760.xml"/><Relationship Id="rId672" Type="http://schemas.openxmlformats.org/officeDocument/2006/relationships/customXml" Target="../ink/ink802.xml"/><Relationship Id="rId728" Type="http://schemas.openxmlformats.org/officeDocument/2006/relationships/customXml" Target="../ink/ink858.xml"/><Relationship Id="rId22" Type="http://schemas.openxmlformats.org/officeDocument/2006/relationships/customXml" Target="../ink/ink597.xml"/><Relationship Id="rId64" Type="http://schemas.openxmlformats.org/officeDocument/2006/relationships/image" Target="../media/image1130.png"/><Relationship Id="rId118" Type="http://schemas.openxmlformats.org/officeDocument/2006/relationships/image" Target="../media/image1390.png"/><Relationship Id="rId532" Type="http://schemas.openxmlformats.org/officeDocument/2006/relationships/image" Target="../media/image345.png"/><Relationship Id="rId574" Type="http://schemas.openxmlformats.org/officeDocument/2006/relationships/image" Target="../media/image366.png"/><Relationship Id="rId325" Type="http://schemas.openxmlformats.org/officeDocument/2006/relationships/image" Target="../media/image2420.png"/><Relationship Id="rId367" Type="http://schemas.openxmlformats.org/officeDocument/2006/relationships/image" Target="../media/image263.png"/><Relationship Id="rId171" Type="http://schemas.openxmlformats.org/officeDocument/2006/relationships/image" Target="../media/image1650.png"/><Relationship Id="rId227" Type="http://schemas.openxmlformats.org/officeDocument/2006/relationships/image" Target="../media/image1930.png"/><Relationship Id="rId781" Type="http://schemas.openxmlformats.org/officeDocument/2006/relationships/customXml" Target="../ink/ink911.xml"/><Relationship Id="rId837" Type="http://schemas.openxmlformats.org/officeDocument/2006/relationships/image" Target="../media/image406.png"/><Relationship Id="rId879" Type="http://schemas.openxmlformats.org/officeDocument/2006/relationships/image" Target="../media/image427.png"/><Relationship Id="rId476" Type="http://schemas.openxmlformats.org/officeDocument/2006/relationships/image" Target="../media/image317.png"/><Relationship Id="rId641" Type="http://schemas.openxmlformats.org/officeDocument/2006/relationships/customXml" Target="../ink/ink771.xml"/><Relationship Id="rId683" Type="http://schemas.openxmlformats.org/officeDocument/2006/relationships/customXml" Target="../ink/ink813.xml"/><Relationship Id="rId269" Type="http://schemas.openxmlformats.org/officeDocument/2006/relationships/image" Target="../media/image2140.png"/><Relationship Id="rId739" Type="http://schemas.openxmlformats.org/officeDocument/2006/relationships/customXml" Target="../ink/ink869.xml"/><Relationship Id="rId434" Type="http://schemas.openxmlformats.org/officeDocument/2006/relationships/image" Target="../media/image296.png"/><Relationship Id="rId890" Type="http://schemas.openxmlformats.org/officeDocument/2006/relationships/customXml" Target="../ink/ink966.xml"/><Relationship Id="rId904" Type="http://schemas.openxmlformats.org/officeDocument/2006/relationships/customXml" Target="../ink/ink973.xml"/><Relationship Id="rId33" Type="http://schemas.openxmlformats.org/officeDocument/2006/relationships/customXml" Target="../ink/ink603.xml"/><Relationship Id="rId129" Type="http://schemas.openxmlformats.org/officeDocument/2006/relationships/customXml" Target="../ink/ink652.xml"/><Relationship Id="rId501" Type="http://schemas.openxmlformats.org/officeDocument/2006/relationships/customXml" Target="../ink/ink692.xml"/><Relationship Id="rId543" Type="http://schemas.openxmlformats.org/officeDocument/2006/relationships/customXml" Target="../ink/ink713.xml"/><Relationship Id="rId75" Type="http://schemas.openxmlformats.org/officeDocument/2006/relationships/customXml" Target="../ink/ink624.xml"/><Relationship Id="rId140" Type="http://schemas.openxmlformats.org/officeDocument/2006/relationships/customXml" Target="../ink/ink658.xml"/><Relationship Id="rId585" Type="http://schemas.openxmlformats.org/officeDocument/2006/relationships/customXml" Target="../ink/ink734.xml"/><Relationship Id="rId750" Type="http://schemas.openxmlformats.org/officeDocument/2006/relationships/customXml" Target="../ink/ink880.xml"/><Relationship Id="rId403" Type="http://schemas.openxmlformats.org/officeDocument/2006/relationships/image" Target="../media/image281.png"/><Relationship Id="rId792" Type="http://schemas.openxmlformats.org/officeDocument/2006/relationships/customXml" Target="../ink/ink917.xml"/><Relationship Id="rId806" Type="http://schemas.openxmlformats.org/officeDocument/2006/relationships/customXml" Target="../ink/ink924.xml"/><Relationship Id="rId848" Type="http://schemas.openxmlformats.org/officeDocument/2006/relationships/customXml" Target="../ink/ink945.xml"/><Relationship Id="rId487" Type="http://schemas.openxmlformats.org/officeDocument/2006/relationships/customXml" Target="../ink/ink685.xml"/><Relationship Id="rId610" Type="http://schemas.openxmlformats.org/officeDocument/2006/relationships/image" Target="../media/image7.png"/><Relationship Id="rId652" Type="http://schemas.openxmlformats.org/officeDocument/2006/relationships/customXml" Target="../ink/ink782.xml"/><Relationship Id="rId694" Type="http://schemas.openxmlformats.org/officeDocument/2006/relationships/customXml" Target="../ink/ink824.xml"/><Relationship Id="rId708" Type="http://schemas.openxmlformats.org/officeDocument/2006/relationships/customXml" Target="../ink/ink838.xml"/><Relationship Id="rId512" Type="http://schemas.openxmlformats.org/officeDocument/2006/relationships/image" Target="../media/image335.png"/><Relationship Id="rId291" Type="http://schemas.openxmlformats.org/officeDocument/2006/relationships/image" Target="../media/image2250.png"/><Relationship Id="rId305" Type="http://schemas.openxmlformats.org/officeDocument/2006/relationships/image" Target="../media/image2320.png"/><Relationship Id="rId347" Type="http://schemas.openxmlformats.org/officeDocument/2006/relationships/image" Target="../media/image2530.png"/><Relationship Id="rId44" Type="http://schemas.openxmlformats.org/officeDocument/2006/relationships/image" Target="../media/image1030.png"/><Relationship Id="rId86" Type="http://schemas.openxmlformats.org/officeDocument/2006/relationships/customXml" Target="../ink/ink630.xml"/><Relationship Id="rId151" Type="http://schemas.openxmlformats.org/officeDocument/2006/relationships/image" Target="../media/image1550.png"/><Relationship Id="rId554" Type="http://schemas.openxmlformats.org/officeDocument/2006/relationships/image" Target="../media/image356.png"/><Relationship Id="rId596" Type="http://schemas.openxmlformats.org/officeDocument/2006/relationships/image" Target="../media/image377.png"/><Relationship Id="rId389" Type="http://schemas.openxmlformats.org/officeDocument/2006/relationships/image" Target="../media/image274.png"/><Relationship Id="rId761" Type="http://schemas.openxmlformats.org/officeDocument/2006/relationships/customXml" Target="../ink/ink891.xml"/><Relationship Id="rId817" Type="http://schemas.openxmlformats.org/officeDocument/2006/relationships/image" Target="../media/image396.png"/><Relationship Id="rId859" Type="http://schemas.openxmlformats.org/officeDocument/2006/relationships/image" Target="../media/image417.png"/><Relationship Id="rId456" Type="http://schemas.openxmlformats.org/officeDocument/2006/relationships/image" Target="../media/image307.png"/><Relationship Id="rId498" Type="http://schemas.openxmlformats.org/officeDocument/2006/relationships/image" Target="../media/image328.png"/><Relationship Id="rId621" Type="http://schemas.openxmlformats.org/officeDocument/2006/relationships/customXml" Target="../ink/ink752.xml"/><Relationship Id="rId193" Type="http://schemas.openxmlformats.org/officeDocument/2006/relationships/image" Target="../media/image1760.png"/><Relationship Id="rId207" Type="http://schemas.openxmlformats.org/officeDocument/2006/relationships/image" Target="../media/image1830.png"/><Relationship Id="rId663" Type="http://schemas.openxmlformats.org/officeDocument/2006/relationships/customXml" Target="../ink/ink793.xml"/><Relationship Id="rId249" Type="http://schemas.openxmlformats.org/officeDocument/2006/relationships/image" Target="../media/image2040.png"/><Relationship Id="rId870" Type="http://schemas.openxmlformats.org/officeDocument/2006/relationships/customXml" Target="../ink/ink956.xml"/><Relationship Id="rId13" Type="http://schemas.openxmlformats.org/officeDocument/2006/relationships/image" Target="../media/image880.png"/><Relationship Id="rId109" Type="http://schemas.openxmlformats.org/officeDocument/2006/relationships/customXml" Target="../ink/ink642.xml"/><Relationship Id="rId523" Type="http://schemas.openxmlformats.org/officeDocument/2006/relationships/customXml" Target="../ink/ink703.xml"/><Relationship Id="rId719" Type="http://schemas.openxmlformats.org/officeDocument/2006/relationships/customXml" Target="../ink/ink849.xml"/><Relationship Id="rId55" Type="http://schemas.openxmlformats.org/officeDocument/2006/relationships/customXml" Target="../ink/ink614.xml"/><Relationship Id="rId97" Type="http://schemas.openxmlformats.org/officeDocument/2006/relationships/customXml" Target="../ink/ink636.xml"/><Relationship Id="rId120" Type="http://schemas.openxmlformats.org/officeDocument/2006/relationships/image" Target="../media/image1400.png"/><Relationship Id="rId565" Type="http://schemas.openxmlformats.org/officeDocument/2006/relationships/customXml" Target="../ink/ink724.xml"/><Relationship Id="rId730" Type="http://schemas.openxmlformats.org/officeDocument/2006/relationships/customXml" Target="../ink/ink860.xml"/><Relationship Id="rId772" Type="http://schemas.openxmlformats.org/officeDocument/2006/relationships/customXml" Target="../ink/ink902.xml"/><Relationship Id="rId828" Type="http://schemas.openxmlformats.org/officeDocument/2006/relationships/customXml" Target="../ink/ink935.xml"/><Relationship Id="rId162" Type="http://schemas.openxmlformats.org/officeDocument/2006/relationships/customXml" Target="../ink/ink669.xml"/><Relationship Id="rId467" Type="http://schemas.openxmlformats.org/officeDocument/2006/relationships/customXml" Target="../ink/ink675.xml"/><Relationship Id="rId632" Type="http://schemas.openxmlformats.org/officeDocument/2006/relationships/customXml" Target="../ink/ink762.xml"/><Relationship Id="rId425" Type="http://schemas.openxmlformats.org/officeDocument/2006/relationships/image" Target="../media/image292.png"/><Relationship Id="rId674" Type="http://schemas.openxmlformats.org/officeDocument/2006/relationships/customXml" Target="../ink/ink804.xml"/><Relationship Id="rId271" Type="http://schemas.openxmlformats.org/officeDocument/2006/relationships/image" Target="../media/image2150.png"/><Relationship Id="rId881" Type="http://schemas.openxmlformats.org/officeDocument/2006/relationships/image" Target="../media/image428.png"/><Relationship Id="rId24" Type="http://schemas.openxmlformats.org/officeDocument/2006/relationships/customXml" Target="../ink/ink598.xml"/><Relationship Id="rId66" Type="http://schemas.openxmlformats.org/officeDocument/2006/relationships/image" Target="../media/image1140.png"/><Relationship Id="rId131" Type="http://schemas.openxmlformats.org/officeDocument/2006/relationships/customXml" Target="../ink/ink653.xml"/><Relationship Id="rId534" Type="http://schemas.openxmlformats.org/officeDocument/2006/relationships/image" Target="../media/image346.png"/><Relationship Id="rId576" Type="http://schemas.openxmlformats.org/officeDocument/2006/relationships/image" Target="../media/image367.png"/><Relationship Id="rId327" Type="http://schemas.openxmlformats.org/officeDocument/2006/relationships/image" Target="../media/image2430.png"/><Relationship Id="rId369" Type="http://schemas.openxmlformats.org/officeDocument/2006/relationships/image" Target="../media/image264.png"/><Relationship Id="rId741" Type="http://schemas.openxmlformats.org/officeDocument/2006/relationships/customXml" Target="../ink/ink871.xml"/><Relationship Id="rId783" Type="http://schemas.openxmlformats.org/officeDocument/2006/relationships/image" Target="../media/image379.png"/><Relationship Id="rId839" Type="http://schemas.openxmlformats.org/officeDocument/2006/relationships/image" Target="../media/image407.png"/><Relationship Id="rId601" Type="http://schemas.openxmlformats.org/officeDocument/2006/relationships/customXml" Target="../ink/ink742.xml"/><Relationship Id="rId173" Type="http://schemas.openxmlformats.org/officeDocument/2006/relationships/image" Target="../media/image1660.png"/><Relationship Id="rId643" Type="http://schemas.openxmlformats.org/officeDocument/2006/relationships/customXml" Target="../ink/ink773.xml"/><Relationship Id="rId229" Type="http://schemas.openxmlformats.org/officeDocument/2006/relationships/image" Target="../media/image1940.png"/><Relationship Id="rId436" Type="http://schemas.openxmlformats.org/officeDocument/2006/relationships/image" Target="../media/image297.png"/><Relationship Id="rId478" Type="http://schemas.openxmlformats.org/officeDocument/2006/relationships/image" Target="../media/image318.png"/><Relationship Id="rId685" Type="http://schemas.openxmlformats.org/officeDocument/2006/relationships/customXml" Target="../ink/ink815.xml"/><Relationship Id="rId850" Type="http://schemas.openxmlformats.org/officeDocument/2006/relationships/customXml" Target="../ink/ink946.xml"/><Relationship Id="rId892" Type="http://schemas.openxmlformats.org/officeDocument/2006/relationships/customXml" Target="../ink/ink967.xml"/><Relationship Id="rId35" Type="http://schemas.openxmlformats.org/officeDocument/2006/relationships/customXml" Target="../ink/ink604.xml"/><Relationship Id="rId77" Type="http://schemas.openxmlformats.org/officeDocument/2006/relationships/customXml" Target="../ink/ink625.xml"/><Relationship Id="rId100" Type="http://schemas.openxmlformats.org/officeDocument/2006/relationships/image" Target="../media/image1300.png"/><Relationship Id="rId503" Type="http://schemas.openxmlformats.org/officeDocument/2006/relationships/customXml" Target="../ink/ink693.xml"/><Relationship Id="rId545" Type="http://schemas.openxmlformats.org/officeDocument/2006/relationships/customXml" Target="../ink/ink714.xml"/><Relationship Id="rId587" Type="http://schemas.openxmlformats.org/officeDocument/2006/relationships/customXml" Target="../ink/ink735.xml"/><Relationship Id="rId710" Type="http://schemas.openxmlformats.org/officeDocument/2006/relationships/customXml" Target="../ink/ink840.xml"/><Relationship Id="rId752" Type="http://schemas.openxmlformats.org/officeDocument/2006/relationships/customXml" Target="../ink/ink882.xml"/><Relationship Id="rId808" Type="http://schemas.openxmlformats.org/officeDocument/2006/relationships/customXml" Target="../ink/ink925.xml"/><Relationship Id="rId142" Type="http://schemas.openxmlformats.org/officeDocument/2006/relationships/customXml" Target="../ink/ink659.xml"/><Relationship Id="rId612" Type="http://schemas.openxmlformats.org/officeDocument/2006/relationships/image" Target="../media/image8.png"/><Relationship Id="rId391" Type="http://schemas.openxmlformats.org/officeDocument/2006/relationships/image" Target="../media/image275.png"/><Relationship Id="rId405" Type="http://schemas.openxmlformats.org/officeDocument/2006/relationships/image" Target="../media/image282.png"/><Relationship Id="rId794" Type="http://schemas.openxmlformats.org/officeDocument/2006/relationships/customXml" Target="../ink/ink918.xml"/><Relationship Id="rId489" Type="http://schemas.openxmlformats.org/officeDocument/2006/relationships/customXml" Target="../ink/ink686.xml"/><Relationship Id="rId654" Type="http://schemas.openxmlformats.org/officeDocument/2006/relationships/customXml" Target="../ink/ink784.xml"/><Relationship Id="rId251" Type="http://schemas.openxmlformats.org/officeDocument/2006/relationships/image" Target="../media/image2050.png"/><Relationship Id="rId696" Type="http://schemas.openxmlformats.org/officeDocument/2006/relationships/customXml" Target="../ink/ink826.xml"/><Relationship Id="rId861" Type="http://schemas.openxmlformats.org/officeDocument/2006/relationships/image" Target="../media/image418.png"/><Relationship Id="rId46" Type="http://schemas.openxmlformats.org/officeDocument/2006/relationships/image" Target="../media/image1040.png"/><Relationship Id="rId514" Type="http://schemas.openxmlformats.org/officeDocument/2006/relationships/image" Target="../media/image336.png"/><Relationship Id="rId556" Type="http://schemas.openxmlformats.org/officeDocument/2006/relationships/image" Target="../media/image357.png"/><Relationship Id="rId293" Type="http://schemas.openxmlformats.org/officeDocument/2006/relationships/image" Target="../media/image2260.png"/><Relationship Id="rId307" Type="http://schemas.openxmlformats.org/officeDocument/2006/relationships/image" Target="../media/image2330.png"/><Relationship Id="rId721" Type="http://schemas.openxmlformats.org/officeDocument/2006/relationships/customXml" Target="../ink/ink851.xml"/><Relationship Id="rId349" Type="http://schemas.openxmlformats.org/officeDocument/2006/relationships/image" Target="../media/image2540.png"/><Relationship Id="rId763" Type="http://schemas.openxmlformats.org/officeDocument/2006/relationships/customXml" Target="../ink/ink893.xml"/><Relationship Id="rId88" Type="http://schemas.openxmlformats.org/officeDocument/2006/relationships/customXml" Target="../ink/ink631.xml"/><Relationship Id="rId111" Type="http://schemas.openxmlformats.org/officeDocument/2006/relationships/customXml" Target="../ink/ink643.xml"/><Relationship Id="rId153" Type="http://schemas.openxmlformats.org/officeDocument/2006/relationships/image" Target="../media/image1560.png"/><Relationship Id="rId598" Type="http://schemas.openxmlformats.org/officeDocument/2006/relationships/image" Target="../media/image378.png"/><Relationship Id="rId195" Type="http://schemas.openxmlformats.org/officeDocument/2006/relationships/image" Target="../media/image1770.png"/><Relationship Id="rId209" Type="http://schemas.openxmlformats.org/officeDocument/2006/relationships/image" Target="../media/image1840.png"/><Relationship Id="rId819" Type="http://schemas.openxmlformats.org/officeDocument/2006/relationships/image" Target="../media/image397.png"/><Relationship Id="rId458" Type="http://schemas.openxmlformats.org/officeDocument/2006/relationships/image" Target="../media/image308.png"/><Relationship Id="rId623" Type="http://schemas.openxmlformats.org/officeDocument/2006/relationships/customXml" Target="../ink/ink753.xml"/><Relationship Id="rId665" Type="http://schemas.openxmlformats.org/officeDocument/2006/relationships/customXml" Target="../ink/ink795.xml"/><Relationship Id="rId830" Type="http://schemas.openxmlformats.org/officeDocument/2006/relationships/customXml" Target="../ink/ink936.xml"/><Relationship Id="rId872" Type="http://schemas.openxmlformats.org/officeDocument/2006/relationships/customXml" Target="../ink/ink957.xml"/><Relationship Id="rId15" Type="http://schemas.openxmlformats.org/officeDocument/2006/relationships/image" Target="../media/image890.png"/><Relationship Id="rId57" Type="http://schemas.openxmlformats.org/officeDocument/2006/relationships/customXml" Target="../ink/ink615.xml"/><Relationship Id="rId525" Type="http://schemas.openxmlformats.org/officeDocument/2006/relationships/customXml" Target="../ink/ink704.xml"/><Relationship Id="rId567" Type="http://schemas.openxmlformats.org/officeDocument/2006/relationships/customXml" Target="../ink/ink725.xml"/><Relationship Id="rId732" Type="http://schemas.openxmlformats.org/officeDocument/2006/relationships/customXml" Target="../ink/ink862.xml"/><Relationship Id="rId99" Type="http://schemas.openxmlformats.org/officeDocument/2006/relationships/customXml" Target="../ink/ink637.xml"/><Relationship Id="rId122" Type="http://schemas.openxmlformats.org/officeDocument/2006/relationships/image" Target="../media/image1411.png"/><Relationship Id="rId371" Type="http://schemas.openxmlformats.org/officeDocument/2006/relationships/image" Target="../media/image265.png"/><Relationship Id="rId774" Type="http://schemas.openxmlformats.org/officeDocument/2006/relationships/customXml" Target="../ink/ink904.xml"/><Relationship Id="rId469" Type="http://schemas.openxmlformats.org/officeDocument/2006/relationships/customXml" Target="../ink/ink676.xml"/><Relationship Id="rId634" Type="http://schemas.openxmlformats.org/officeDocument/2006/relationships/customXml" Target="../ink/ink764.xml"/><Relationship Id="rId676" Type="http://schemas.openxmlformats.org/officeDocument/2006/relationships/customXml" Target="../ink/ink806.xml"/><Relationship Id="rId427" Type="http://schemas.openxmlformats.org/officeDocument/2006/relationships/image" Target="../media/image293.png"/><Relationship Id="rId841" Type="http://schemas.openxmlformats.org/officeDocument/2006/relationships/image" Target="../media/image408.png"/><Relationship Id="rId883" Type="http://schemas.openxmlformats.org/officeDocument/2006/relationships/image" Target="../media/image429.png"/><Relationship Id="rId26" Type="http://schemas.openxmlformats.org/officeDocument/2006/relationships/customXml" Target="../ink/ink599.xml"/><Relationship Id="rId480" Type="http://schemas.openxmlformats.org/officeDocument/2006/relationships/image" Target="../media/image319.png"/><Relationship Id="rId536" Type="http://schemas.openxmlformats.org/officeDocument/2006/relationships/image" Target="../media/image347.png"/><Relationship Id="rId231" Type="http://schemas.openxmlformats.org/officeDocument/2006/relationships/image" Target="../media/image1950.png"/><Relationship Id="rId273" Type="http://schemas.openxmlformats.org/officeDocument/2006/relationships/image" Target="../media/image2160.png"/><Relationship Id="rId701" Type="http://schemas.openxmlformats.org/officeDocument/2006/relationships/customXml" Target="../ink/ink831.xml"/><Relationship Id="rId329" Type="http://schemas.openxmlformats.org/officeDocument/2006/relationships/image" Target="../media/image2440.png"/><Relationship Id="rId68" Type="http://schemas.openxmlformats.org/officeDocument/2006/relationships/image" Target="../media/image1150.png"/><Relationship Id="rId133" Type="http://schemas.openxmlformats.org/officeDocument/2006/relationships/image" Target="../media/image1460.png"/><Relationship Id="rId578" Type="http://schemas.openxmlformats.org/officeDocument/2006/relationships/image" Target="../media/image368.png"/><Relationship Id="rId175" Type="http://schemas.openxmlformats.org/officeDocument/2006/relationships/image" Target="../media/image1670.png"/><Relationship Id="rId743" Type="http://schemas.openxmlformats.org/officeDocument/2006/relationships/customXml" Target="../ink/ink873.xml"/><Relationship Id="rId785" Type="http://schemas.openxmlformats.org/officeDocument/2006/relationships/image" Target="../media/image380.png"/><Relationship Id="rId603" Type="http://schemas.openxmlformats.org/officeDocument/2006/relationships/customXml" Target="../ink/ink743.xml"/><Relationship Id="rId645" Type="http://schemas.openxmlformats.org/officeDocument/2006/relationships/customXml" Target="../ink/ink775.xml"/><Relationship Id="rId687" Type="http://schemas.openxmlformats.org/officeDocument/2006/relationships/customXml" Target="../ink/ink817.xml"/><Relationship Id="rId438" Type="http://schemas.openxmlformats.org/officeDocument/2006/relationships/image" Target="../media/image298.png"/><Relationship Id="rId810" Type="http://schemas.openxmlformats.org/officeDocument/2006/relationships/customXml" Target="../ink/ink926.xml"/><Relationship Id="rId852" Type="http://schemas.openxmlformats.org/officeDocument/2006/relationships/customXml" Target="../ink/ink947.xml"/><Relationship Id="rId491" Type="http://schemas.openxmlformats.org/officeDocument/2006/relationships/customXml" Target="../ink/ink687.xml"/><Relationship Id="rId505" Type="http://schemas.openxmlformats.org/officeDocument/2006/relationships/customXml" Target="../ink/ink694.xml"/><Relationship Id="rId712" Type="http://schemas.openxmlformats.org/officeDocument/2006/relationships/customXml" Target="../ink/ink842.xml"/><Relationship Id="rId894" Type="http://schemas.openxmlformats.org/officeDocument/2006/relationships/customXml" Target="../ink/ink968.xml"/><Relationship Id="rId37" Type="http://schemas.openxmlformats.org/officeDocument/2006/relationships/customXml" Target="../ink/ink605.xml"/><Relationship Id="rId79" Type="http://schemas.openxmlformats.org/officeDocument/2006/relationships/customXml" Target="../ink/ink626.xml"/><Relationship Id="rId102" Type="http://schemas.openxmlformats.org/officeDocument/2006/relationships/image" Target="../media/image1311.png"/><Relationship Id="rId144" Type="http://schemas.openxmlformats.org/officeDocument/2006/relationships/customXml" Target="../ink/ink660.xml"/><Relationship Id="rId547" Type="http://schemas.openxmlformats.org/officeDocument/2006/relationships/customXml" Target="../ink/ink715.xml"/><Relationship Id="rId589" Type="http://schemas.openxmlformats.org/officeDocument/2006/relationships/customXml" Target="../ink/ink736.xml"/><Relationship Id="rId754" Type="http://schemas.openxmlformats.org/officeDocument/2006/relationships/customXml" Target="../ink/ink884.xml"/><Relationship Id="rId796" Type="http://schemas.openxmlformats.org/officeDocument/2006/relationships/customXml" Target="../ink/ink919.xml"/><Relationship Id="rId90" Type="http://schemas.openxmlformats.org/officeDocument/2006/relationships/customXml" Target="../ink/ink632.xml"/><Relationship Id="rId614" Type="http://schemas.openxmlformats.org/officeDocument/2006/relationships/image" Target="../media/image9.png"/><Relationship Id="rId656" Type="http://schemas.openxmlformats.org/officeDocument/2006/relationships/customXml" Target="../ink/ink786.xml"/><Relationship Id="rId351" Type="http://schemas.openxmlformats.org/officeDocument/2006/relationships/image" Target="../media/image2550.png"/><Relationship Id="rId393" Type="http://schemas.openxmlformats.org/officeDocument/2006/relationships/image" Target="../media/image276.png"/><Relationship Id="rId407" Type="http://schemas.openxmlformats.org/officeDocument/2006/relationships/image" Target="../media/image283.png"/><Relationship Id="rId821" Type="http://schemas.openxmlformats.org/officeDocument/2006/relationships/image" Target="../media/image398.png"/><Relationship Id="rId863" Type="http://schemas.openxmlformats.org/officeDocument/2006/relationships/image" Target="../media/image419.png"/><Relationship Id="rId460" Type="http://schemas.openxmlformats.org/officeDocument/2006/relationships/image" Target="../media/image309.png"/><Relationship Id="rId516" Type="http://schemas.openxmlformats.org/officeDocument/2006/relationships/image" Target="../media/image337.png"/><Relationship Id="rId211" Type="http://schemas.openxmlformats.org/officeDocument/2006/relationships/image" Target="../media/image1850.png"/><Relationship Id="rId253" Type="http://schemas.openxmlformats.org/officeDocument/2006/relationships/image" Target="../media/image2060.png"/><Relationship Id="rId698" Type="http://schemas.openxmlformats.org/officeDocument/2006/relationships/customXml" Target="../ink/ink828.xml"/><Relationship Id="rId295" Type="http://schemas.openxmlformats.org/officeDocument/2006/relationships/image" Target="../media/image2270.png"/><Relationship Id="rId309" Type="http://schemas.openxmlformats.org/officeDocument/2006/relationships/image" Target="../media/image2340.png"/><Relationship Id="rId48" Type="http://schemas.openxmlformats.org/officeDocument/2006/relationships/image" Target="../media/image1050.png"/><Relationship Id="rId113" Type="http://schemas.openxmlformats.org/officeDocument/2006/relationships/customXml" Target="../ink/ink644.xml"/><Relationship Id="rId558" Type="http://schemas.openxmlformats.org/officeDocument/2006/relationships/image" Target="../media/image358.png"/><Relationship Id="rId723" Type="http://schemas.openxmlformats.org/officeDocument/2006/relationships/customXml" Target="../ink/ink853.xml"/><Relationship Id="rId765" Type="http://schemas.openxmlformats.org/officeDocument/2006/relationships/customXml" Target="../ink/ink895.xml"/><Relationship Id="rId155" Type="http://schemas.openxmlformats.org/officeDocument/2006/relationships/image" Target="../media/image1570.png"/><Relationship Id="rId625" Type="http://schemas.openxmlformats.org/officeDocument/2006/relationships/customXml" Target="../ink/ink755.xml"/><Relationship Id="rId197" Type="http://schemas.openxmlformats.org/officeDocument/2006/relationships/image" Target="../media/image1780.png"/><Relationship Id="rId832" Type="http://schemas.openxmlformats.org/officeDocument/2006/relationships/customXml" Target="../ink/ink937.xml"/><Relationship Id="rId471" Type="http://schemas.openxmlformats.org/officeDocument/2006/relationships/customXml" Target="../ink/ink677.xml"/><Relationship Id="rId667" Type="http://schemas.openxmlformats.org/officeDocument/2006/relationships/customXml" Target="../ink/ink797.xml"/><Relationship Id="rId874" Type="http://schemas.openxmlformats.org/officeDocument/2006/relationships/customXml" Target="../ink/ink958.xml"/><Relationship Id="rId17" Type="http://schemas.openxmlformats.org/officeDocument/2006/relationships/image" Target="../media/image900.png"/><Relationship Id="rId59" Type="http://schemas.openxmlformats.org/officeDocument/2006/relationships/customXml" Target="../ink/ink616.xml"/><Relationship Id="rId124" Type="http://schemas.openxmlformats.org/officeDocument/2006/relationships/image" Target="../media/image1420.png"/><Relationship Id="rId527" Type="http://schemas.openxmlformats.org/officeDocument/2006/relationships/customXml" Target="../ink/ink705.xml"/><Relationship Id="rId569" Type="http://schemas.openxmlformats.org/officeDocument/2006/relationships/customXml" Target="../ink/ink726.xml"/><Relationship Id="rId734" Type="http://schemas.openxmlformats.org/officeDocument/2006/relationships/customXml" Target="../ink/ink864.xml"/><Relationship Id="rId776" Type="http://schemas.openxmlformats.org/officeDocument/2006/relationships/customXml" Target="../ink/ink906.xml"/><Relationship Id="rId70" Type="http://schemas.openxmlformats.org/officeDocument/2006/relationships/image" Target="../media/image1160.png"/><Relationship Id="rId580" Type="http://schemas.openxmlformats.org/officeDocument/2006/relationships/image" Target="../media/image369.png"/><Relationship Id="rId636" Type="http://schemas.openxmlformats.org/officeDocument/2006/relationships/customXml" Target="../ink/ink766.xml"/><Relationship Id="rId331" Type="http://schemas.openxmlformats.org/officeDocument/2006/relationships/image" Target="../media/image2450.png"/><Relationship Id="rId373" Type="http://schemas.openxmlformats.org/officeDocument/2006/relationships/image" Target="../media/image266.png"/><Relationship Id="rId801" Type="http://schemas.openxmlformats.org/officeDocument/2006/relationships/image" Target="../media/image388.png"/><Relationship Id="rId1" Type="http://schemas.openxmlformats.org/officeDocument/2006/relationships/slideLayout" Target="../slideLayouts/slideLayout1.xml"/><Relationship Id="rId233" Type="http://schemas.openxmlformats.org/officeDocument/2006/relationships/image" Target="../media/image1960.png"/><Relationship Id="rId678" Type="http://schemas.openxmlformats.org/officeDocument/2006/relationships/customXml" Target="../ink/ink808.xml"/><Relationship Id="rId440" Type="http://schemas.openxmlformats.org/officeDocument/2006/relationships/image" Target="../media/image299.png"/><Relationship Id="rId843" Type="http://schemas.openxmlformats.org/officeDocument/2006/relationships/image" Target="../media/image409.png"/><Relationship Id="rId885" Type="http://schemas.openxmlformats.org/officeDocument/2006/relationships/image" Target="../media/image430.png"/><Relationship Id="rId28" Type="http://schemas.openxmlformats.org/officeDocument/2006/relationships/customXml" Target="../ink/ink600.xml"/><Relationship Id="rId482" Type="http://schemas.openxmlformats.org/officeDocument/2006/relationships/image" Target="../media/image320.png"/><Relationship Id="rId538" Type="http://schemas.openxmlformats.org/officeDocument/2006/relationships/image" Target="../media/image348.png"/><Relationship Id="rId275" Type="http://schemas.openxmlformats.org/officeDocument/2006/relationships/image" Target="../media/image2170.png"/><Relationship Id="rId703" Type="http://schemas.openxmlformats.org/officeDocument/2006/relationships/customXml" Target="../ink/ink833.xml"/><Relationship Id="rId745" Type="http://schemas.openxmlformats.org/officeDocument/2006/relationships/customXml" Target="../ink/ink875.xml"/><Relationship Id="rId81" Type="http://schemas.openxmlformats.org/officeDocument/2006/relationships/image" Target="../media/image1211.png"/><Relationship Id="rId135" Type="http://schemas.openxmlformats.org/officeDocument/2006/relationships/image" Target="../media/image1470.png"/><Relationship Id="rId591" Type="http://schemas.openxmlformats.org/officeDocument/2006/relationships/customXml" Target="../ink/ink737.xml"/><Relationship Id="rId605" Type="http://schemas.openxmlformats.org/officeDocument/2006/relationships/customXml" Target="../ink/ink744.xml"/><Relationship Id="rId177" Type="http://schemas.openxmlformats.org/officeDocument/2006/relationships/image" Target="../media/image1680.png"/><Relationship Id="rId787" Type="http://schemas.openxmlformats.org/officeDocument/2006/relationships/image" Target="../media/image381.png"/><Relationship Id="rId812" Type="http://schemas.openxmlformats.org/officeDocument/2006/relationships/customXml" Target="../ink/ink927.xml"/><Relationship Id="rId647" Type="http://schemas.openxmlformats.org/officeDocument/2006/relationships/customXml" Target="../ink/ink777.xml"/><Relationship Id="rId689" Type="http://schemas.openxmlformats.org/officeDocument/2006/relationships/customXml" Target="../ink/ink819.xml"/><Relationship Id="rId854" Type="http://schemas.openxmlformats.org/officeDocument/2006/relationships/customXml" Target="../ink/ink948.xml"/><Relationship Id="rId896" Type="http://schemas.openxmlformats.org/officeDocument/2006/relationships/customXml" Target="../ink/ink969.xml"/><Relationship Id="rId39" Type="http://schemas.openxmlformats.org/officeDocument/2006/relationships/customXml" Target="../ink/ink606.xml"/><Relationship Id="rId493" Type="http://schemas.openxmlformats.org/officeDocument/2006/relationships/customXml" Target="../ink/ink688.xml"/><Relationship Id="rId507" Type="http://schemas.openxmlformats.org/officeDocument/2006/relationships/customXml" Target="../ink/ink695.xml"/><Relationship Id="rId549" Type="http://schemas.openxmlformats.org/officeDocument/2006/relationships/customXml" Target="../ink/ink716.xml"/><Relationship Id="rId714" Type="http://schemas.openxmlformats.org/officeDocument/2006/relationships/customXml" Target="../ink/ink844.xml"/><Relationship Id="rId756" Type="http://schemas.openxmlformats.org/officeDocument/2006/relationships/customXml" Target="../ink/ink886.xml"/><Relationship Id="rId50" Type="http://schemas.openxmlformats.org/officeDocument/2006/relationships/image" Target="../media/image1060.png"/><Relationship Id="rId104" Type="http://schemas.openxmlformats.org/officeDocument/2006/relationships/image" Target="../media/image1320.png"/><Relationship Id="rId146" Type="http://schemas.openxmlformats.org/officeDocument/2006/relationships/customXml" Target="../ink/ink661.xml"/><Relationship Id="rId560" Type="http://schemas.openxmlformats.org/officeDocument/2006/relationships/image" Target="../media/image359.png"/><Relationship Id="rId311" Type="http://schemas.openxmlformats.org/officeDocument/2006/relationships/image" Target="../media/image2350.png"/><Relationship Id="rId353" Type="http://schemas.openxmlformats.org/officeDocument/2006/relationships/image" Target="../media/image2560.png"/><Relationship Id="rId395" Type="http://schemas.openxmlformats.org/officeDocument/2006/relationships/image" Target="../media/image277.png"/><Relationship Id="rId409" Type="http://schemas.openxmlformats.org/officeDocument/2006/relationships/image" Target="../media/image284.png"/><Relationship Id="rId798" Type="http://schemas.openxmlformats.org/officeDocument/2006/relationships/customXml" Target="../ink/ink920.xml"/><Relationship Id="rId92" Type="http://schemas.openxmlformats.org/officeDocument/2006/relationships/customXml" Target="../ink/ink633.xml"/><Relationship Id="rId616" Type="http://schemas.openxmlformats.org/officeDocument/2006/relationships/image" Target="../media/image10.png"/><Relationship Id="rId658" Type="http://schemas.openxmlformats.org/officeDocument/2006/relationships/customXml" Target="../ink/ink788.xml"/><Relationship Id="rId213" Type="http://schemas.openxmlformats.org/officeDocument/2006/relationships/image" Target="../media/image1860.png"/><Relationship Id="rId823" Type="http://schemas.openxmlformats.org/officeDocument/2006/relationships/image" Target="../media/image399.png"/><Relationship Id="rId865" Type="http://schemas.openxmlformats.org/officeDocument/2006/relationships/image" Target="../media/image420.png"/><Relationship Id="rId462" Type="http://schemas.openxmlformats.org/officeDocument/2006/relationships/image" Target="../media/image310.png"/><Relationship Id="rId518" Type="http://schemas.openxmlformats.org/officeDocument/2006/relationships/image" Target="../media/image338.png"/><Relationship Id="rId255" Type="http://schemas.openxmlformats.org/officeDocument/2006/relationships/image" Target="../media/image2070.png"/><Relationship Id="rId297" Type="http://schemas.openxmlformats.org/officeDocument/2006/relationships/image" Target="../media/image2280.png"/><Relationship Id="rId725" Type="http://schemas.openxmlformats.org/officeDocument/2006/relationships/customXml" Target="../ink/ink855.xml"/><Relationship Id="rId115" Type="http://schemas.openxmlformats.org/officeDocument/2006/relationships/customXml" Target="../ink/ink645.xml"/><Relationship Id="rId157" Type="http://schemas.openxmlformats.org/officeDocument/2006/relationships/image" Target="../media/image1580.png"/><Relationship Id="rId767" Type="http://schemas.openxmlformats.org/officeDocument/2006/relationships/customXml" Target="../ink/ink897.xml"/><Relationship Id="rId61" Type="http://schemas.openxmlformats.org/officeDocument/2006/relationships/customXml" Target="../ink/ink617.xml"/><Relationship Id="rId571" Type="http://schemas.openxmlformats.org/officeDocument/2006/relationships/customXml" Target="../ink/ink727.xml"/><Relationship Id="rId627" Type="http://schemas.openxmlformats.org/officeDocument/2006/relationships/customXml" Target="../ink/ink757.xml"/><Relationship Id="rId199" Type="http://schemas.openxmlformats.org/officeDocument/2006/relationships/image" Target="../media/image1790.png"/><Relationship Id="rId669" Type="http://schemas.openxmlformats.org/officeDocument/2006/relationships/customXml" Target="../ink/ink799.xml"/><Relationship Id="rId834" Type="http://schemas.openxmlformats.org/officeDocument/2006/relationships/customXml" Target="../ink/ink938.xml"/><Relationship Id="rId876" Type="http://schemas.openxmlformats.org/officeDocument/2006/relationships/customXml" Target="../ink/ink959.xml"/><Relationship Id="rId19" Type="http://schemas.openxmlformats.org/officeDocument/2006/relationships/image" Target="../media/image911.png"/><Relationship Id="rId473" Type="http://schemas.openxmlformats.org/officeDocument/2006/relationships/customXml" Target="../ink/ink678.xml"/><Relationship Id="rId529" Type="http://schemas.openxmlformats.org/officeDocument/2006/relationships/customXml" Target="../ink/ink706.xml"/><Relationship Id="rId680" Type="http://schemas.openxmlformats.org/officeDocument/2006/relationships/customXml" Target="../ink/ink810.xml"/><Relationship Id="rId736" Type="http://schemas.openxmlformats.org/officeDocument/2006/relationships/customXml" Target="../ink/ink866.xml"/><Relationship Id="rId901" Type="http://schemas.openxmlformats.org/officeDocument/2006/relationships/image" Target="../media/image436.png"/><Relationship Id="rId30" Type="http://schemas.openxmlformats.org/officeDocument/2006/relationships/customXml" Target="../ink/ink601.xml"/><Relationship Id="rId126" Type="http://schemas.openxmlformats.org/officeDocument/2006/relationships/image" Target="../media/image1430.png"/><Relationship Id="rId540" Type="http://schemas.openxmlformats.org/officeDocument/2006/relationships/image" Target="../media/image349.png"/><Relationship Id="rId333" Type="http://schemas.openxmlformats.org/officeDocument/2006/relationships/image" Target="../media/image2460.png"/><Relationship Id="rId778" Type="http://schemas.openxmlformats.org/officeDocument/2006/relationships/customXml" Target="../ink/ink908.xml"/><Relationship Id="rId72" Type="http://schemas.openxmlformats.org/officeDocument/2006/relationships/image" Target="../media/image1170.png"/><Relationship Id="rId582" Type="http://schemas.openxmlformats.org/officeDocument/2006/relationships/image" Target="../media/image370.png"/><Relationship Id="rId638" Type="http://schemas.openxmlformats.org/officeDocument/2006/relationships/customXml" Target="../ink/ink768.xml"/><Relationship Id="rId375" Type="http://schemas.openxmlformats.org/officeDocument/2006/relationships/image" Target="../media/image267.png"/><Relationship Id="rId803" Type="http://schemas.openxmlformats.org/officeDocument/2006/relationships/image" Target="../media/image389.png"/><Relationship Id="rId845" Type="http://schemas.openxmlformats.org/officeDocument/2006/relationships/image" Target="../media/image410.png"/><Relationship Id="rId3" Type="http://schemas.microsoft.com/office/2007/relationships/hdphoto" Target="../media/hdphoto1.wdp"/><Relationship Id="rId484" Type="http://schemas.openxmlformats.org/officeDocument/2006/relationships/image" Target="../media/image321.png"/><Relationship Id="rId235" Type="http://schemas.openxmlformats.org/officeDocument/2006/relationships/image" Target="../media/image1970.png"/><Relationship Id="rId277" Type="http://schemas.openxmlformats.org/officeDocument/2006/relationships/image" Target="../media/image2180.png"/><Relationship Id="rId705" Type="http://schemas.openxmlformats.org/officeDocument/2006/relationships/customXml" Target="../ink/ink835.xml"/><Relationship Id="rId442" Type="http://schemas.openxmlformats.org/officeDocument/2006/relationships/image" Target="../media/image300.png"/><Relationship Id="rId887" Type="http://schemas.openxmlformats.org/officeDocument/2006/relationships/image" Target="../media/image830.png"/><Relationship Id="rId137" Type="http://schemas.openxmlformats.org/officeDocument/2006/relationships/image" Target="../media/image1480.png"/><Relationship Id="rId691" Type="http://schemas.openxmlformats.org/officeDocument/2006/relationships/customXml" Target="../ink/ink821.xml"/><Relationship Id="rId747" Type="http://schemas.openxmlformats.org/officeDocument/2006/relationships/customXml" Target="../ink/ink877.xml"/><Relationship Id="rId789" Type="http://schemas.openxmlformats.org/officeDocument/2006/relationships/image" Target="../media/image382.png"/><Relationship Id="rId41" Type="http://schemas.openxmlformats.org/officeDocument/2006/relationships/customXml" Target="../ink/ink607.xml"/><Relationship Id="rId83" Type="http://schemas.openxmlformats.org/officeDocument/2006/relationships/image" Target="../media/image1220.png"/><Relationship Id="rId551" Type="http://schemas.openxmlformats.org/officeDocument/2006/relationships/customXml" Target="../ink/ink717.xml"/><Relationship Id="rId593" Type="http://schemas.openxmlformats.org/officeDocument/2006/relationships/customXml" Target="../ink/ink738.xml"/><Relationship Id="rId607" Type="http://schemas.openxmlformats.org/officeDocument/2006/relationships/customXml" Target="../ink/ink745.xml"/><Relationship Id="rId179" Type="http://schemas.openxmlformats.org/officeDocument/2006/relationships/image" Target="../media/image1690.png"/><Relationship Id="rId649" Type="http://schemas.openxmlformats.org/officeDocument/2006/relationships/customXml" Target="../ink/ink779.xml"/><Relationship Id="rId814" Type="http://schemas.openxmlformats.org/officeDocument/2006/relationships/customXml" Target="../ink/ink928.xml"/><Relationship Id="rId856" Type="http://schemas.openxmlformats.org/officeDocument/2006/relationships/customXml" Target="../ink/ink949.xml"/><Relationship Id="rId509" Type="http://schemas.openxmlformats.org/officeDocument/2006/relationships/customXml" Target="../ink/ink696.xml"/><Relationship Id="rId660" Type="http://schemas.openxmlformats.org/officeDocument/2006/relationships/customXml" Target="../ink/ink790.xml"/><Relationship Id="rId411" Type="http://schemas.openxmlformats.org/officeDocument/2006/relationships/image" Target="../media/image285.png"/><Relationship Id="rId898" Type="http://schemas.openxmlformats.org/officeDocument/2006/relationships/customXml" Target="../ink/ink970.xml"/><Relationship Id="rId106" Type="http://schemas.openxmlformats.org/officeDocument/2006/relationships/image" Target="../media/image1330.png"/><Relationship Id="rId495" Type="http://schemas.openxmlformats.org/officeDocument/2006/relationships/customXml" Target="../ink/ink689.xml"/><Relationship Id="rId313" Type="http://schemas.openxmlformats.org/officeDocument/2006/relationships/image" Target="../media/image2360.png"/><Relationship Id="rId716" Type="http://schemas.openxmlformats.org/officeDocument/2006/relationships/customXml" Target="../ink/ink846.xml"/><Relationship Id="rId758" Type="http://schemas.openxmlformats.org/officeDocument/2006/relationships/customXml" Target="../ink/ink888.xml"/><Relationship Id="rId52" Type="http://schemas.openxmlformats.org/officeDocument/2006/relationships/image" Target="../media/image1070.png"/><Relationship Id="rId94" Type="http://schemas.openxmlformats.org/officeDocument/2006/relationships/customXml" Target="../ink/ink634.xml"/><Relationship Id="rId148" Type="http://schemas.openxmlformats.org/officeDocument/2006/relationships/customXml" Target="../ink/ink662.xml"/><Relationship Id="rId520" Type="http://schemas.openxmlformats.org/officeDocument/2006/relationships/image" Target="../media/image339.png"/><Relationship Id="rId562" Type="http://schemas.openxmlformats.org/officeDocument/2006/relationships/image" Target="../media/image360.png"/><Relationship Id="rId618" Type="http://schemas.openxmlformats.org/officeDocument/2006/relationships/image" Target="../media/image11.png"/><Relationship Id="rId355" Type="http://schemas.openxmlformats.org/officeDocument/2006/relationships/image" Target="../media/image2570.png"/><Relationship Id="rId397" Type="http://schemas.openxmlformats.org/officeDocument/2006/relationships/image" Target="../media/image278.png"/><Relationship Id="rId825" Type="http://schemas.openxmlformats.org/officeDocument/2006/relationships/image" Target="../media/image400.png"/><Relationship Id="rId464" Type="http://schemas.openxmlformats.org/officeDocument/2006/relationships/image" Target="../media/image311.png"/><Relationship Id="rId215" Type="http://schemas.openxmlformats.org/officeDocument/2006/relationships/image" Target="../media/image1870.png"/><Relationship Id="rId257" Type="http://schemas.openxmlformats.org/officeDocument/2006/relationships/image" Target="../media/image2080.png"/><Relationship Id="rId867" Type="http://schemas.openxmlformats.org/officeDocument/2006/relationships/image" Target="../media/image421.png"/><Relationship Id="rId299" Type="http://schemas.openxmlformats.org/officeDocument/2006/relationships/image" Target="../media/image2290.png"/><Relationship Id="rId727" Type="http://schemas.openxmlformats.org/officeDocument/2006/relationships/customXml" Target="../ink/ink857.xml"/><Relationship Id="rId63" Type="http://schemas.openxmlformats.org/officeDocument/2006/relationships/customXml" Target="../ink/ink618.xml"/><Relationship Id="rId159" Type="http://schemas.openxmlformats.org/officeDocument/2006/relationships/image" Target="../media/image1590.png"/><Relationship Id="rId573" Type="http://schemas.openxmlformats.org/officeDocument/2006/relationships/customXml" Target="../ink/ink728.xml"/><Relationship Id="rId780" Type="http://schemas.openxmlformats.org/officeDocument/2006/relationships/customXml" Target="../ink/ink910.xml"/><Relationship Id="rId878" Type="http://schemas.openxmlformats.org/officeDocument/2006/relationships/customXml" Target="../ink/ink960.xml"/><Relationship Id="rId640" Type="http://schemas.openxmlformats.org/officeDocument/2006/relationships/customXml" Target="../ink/ink770.xml"/><Relationship Id="rId738" Type="http://schemas.openxmlformats.org/officeDocument/2006/relationships/customXml" Target="../ink/ink868.xml"/><Relationship Id="rId74" Type="http://schemas.openxmlformats.org/officeDocument/2006/relationships/image" Target="../media/image1180.png"/><Relationship Id="rId500" Type="http://schemas.openxmlformats.org/officeDocument/2006/relationships/image" Target="../media/image329.png"/><Relationship Id="rId584" Type="http://schemas.openxmlformats.org/officeDocument/2006/relationships/image" Target="../media/image371.png"/><Relationship Id="rId377" Type="http://schemas.openxmlformats.org/officeDocument/2006/relationships/image" Target="../media/image268.png"/><Relationship Id="rId805" Type="http://schemas.openxmlformats.org/officeDocument/2006/relationships/image" Target="../media/image390.png"/><Relationship Id="rId237" Type="http://schemas.openxmlformats.org/officeDocument/2006/relationships/image" Target="../media/image1980.png"/><Relationship Id="rId791" Type="http://schemas.openxmlformats.org/officeDocument/2006/relationships/image" Target="../media/image383.png"/><Relationship Id="rId889" Type="http://schemas.openxmlformats.org/officeDocument/2006/relationships/image" Target="../media/image640.png"/><Relationship Id="rId651" Type="http://schemas.openxmlformats.org/officeDocument/2006/relationships/customXml" Target="../ink/ink781.xml"/><Relationship Id="rId749" Type="http://schemas.openxmlformats.org/officeDocument/2006/relationships/customXml" Target="../ink/ink879.xml"/><Relationship Id="rId444" Type="http://schemas.openxmlformats.org/officeDocument/2006/relationships/image" Target="../media/image301.png"/><Relationship Id="rId511" Type="http://schemas.openxmlformats.org/officeDocument/2006/relationships/customXml" Target="../ink/ink697.xml"/><Relationship Id="rId609" Type="http://schemas.openxmlformats.org/officeDocument/2006/relationships/customXml" Target="../ink/ink746.xml"/><Relationship Id="rId85" Type="http://schemas.openxmlformats.org/officeDocument/2006/relationships/image" Target="../media/image1230.png"/><Relationship Id="rId150" Type="http://schemas.openxmlformats.org/officeDocument/2006/relationships/customXml" Target="../ink/ink663.xml"/><Relationship Id="rId595" Type="http://schemas.openxmlformats.org/officeDocument/2006/relationships/customXml" Target="../ink/ink739.xml"/><Relationship Id="rId816" Type="http://schemas.openxmlformats.org/officeDocument/2006/relationships/customXml" Target="../ink/ink929.xml"/><Relationship Id="rId662" Type="http://schemas.openxmlformats.org/officeDocument/2006/relationships/customXml" Target="../ink/ink792.xml"/><Relationship Id="rId108" Type="http://schemas.openxmlformats.org/officeDocument/2006/relationships/image" Target="../media/image1340.png"/><Relationship Id="rId522" Type="http://schemas.openxmlformats.org/officeDocument/2006/relationships/image" Target="../media/image340.png"/><Relationship Id="rId315" Type="http://schemas.openxmlformats.org/officeDocument/2006/relationships/image" Target="../media/image2370.png"/><Relationship Id="rId96" Type="http://schemas.openxmlformats.org/officeDocument/2006/relationships/customXml" Target="../ink/ink635.xml"/><Relationship Id="rId161" Type="http://schemas.openxmlformats.org/officeDocument/2006/relationships/image" Target="../media/image1600.png"/><Relationship Id="rId399" Type="http://schemas.openxmlformats.org/officeDocument/2006/relationships/image" Target="../media/image279.png"/><Relationship Id="rId827" Type="http://schemas.openxmlformats.org/officeDocument/2006/relationships/image" Target="../media/image401.png"/><Relationship Id="rId466" Type="http://schemas.openxmlformats.org/officeDocument/2006/relationships/image" Target="../media/image312.png"/><Relationship Id="rId673" Type="http://schemas.openxmlformats.org/officeDocument/2006/relationships/customXml" Target="../ink/ink803.xml"/><Relationship Id="rId259" Type="http://schemas.openxmlformats.org/officeDocument/2006/relationships/image" Target="../media/image2090.png"/><Relationship Id="rId880" Type="http://schemas.openxmlformats.org/officeDocument/2006/relationships/customXml" Target="../ink/ink961.xml"/><Relationship Id="rId23" Type="http://schemas.openxmlformats.org/officeDocument/2006/relationships/image" Target="../media/image930.png"/><Relationship Id="rId119" Type="http://schemas.openxmlformats.org/officeDocument/2006/relationships/customXml" Target="../ink/ink647.xml"/><Relationship Id="rId533" Type="http://schemas.openxmlformats.org/officeDocument/2006/relationships/customXml" Target="../ink/ink708.xml"/><Relationship Id="rId740" Type="http://schemas.openxmlformats.org/officeDocument/2006/relationships/customXml" Target="../ink/ink870.xml"/><Relationship Id="rId838" Type="http://schemas.openxmlformats.org/officeDocument/2006/relationships/customXml" Target="../ink/ink940.xml"/><Relationship Id="rId477" Type="http://schemas.openxmlformats.org/officeDocument/2006/relationships/customXml" Target="../ink/ink680.xml"/><Relationship Id="rId600" Type="http://schemas.openxmlformats.org/officeDocument/2006/relationships/image" Target="../media/image2.png"/><Relationship Id="rId684" Type="http://schemas.openxmlformats.org/officeDocument/2006/relationships/customXml" Target="../ink/ink814.xml"/><Relationship Id="rId337" Type="http://schemas.openxmlformats.org/officeDocument/2006/relationships/image" Target="../media/image2480.png"/><Relationship Id="rId891" Type="http://schemas.openxmlformats.org/officeDocument/2006/relationships/image" Target="../media/image431.png"/><Relationship Id="rId905" Type="http://schemas.openxmlformats.org/officeDocument/2006/relationships/image" Target="../media/image438.png"/><Relationship Id="rId34" Type="http://schemas.openxmlformats.org/officeDocument/2006/relationships/image" Target="../media/image980.png"/><Relationship Id="rId544" Type="http://schemas.openxmlformats.org/officeDocument/2006/relationships/image" Target="../media/image351.png"/><Relationship Id="rId751" Type="http://schemas.openxmlformats.org/officeDocument/2006/relationships/customXml" Target="../ink/ink881.xml"/><Relationship Id="rId849" Type="http://schemas.openxmlformats.org/officeDocument/2006/relationships/image" Target="../media/image412.png"/><Relationship Id="rId611" Type="http://schemas.openxmlformats.org/officeDocument/2006/relationships/customXml" Target="../ink/ink747.xml"/><Relationship Id="rId183" Type="http://schemas.openxmlformats.org/officeDocument/2006/relationships/image" Target="../media/image1711.png"/><Relationship Id="rId488" Type="http://schemas.openxmlformats.org/officeDocument/2006/relationships/image" Target="../media/image323.png"/><Relationship Id="rId695" Type="http://schemas.openxmlformats.org/officeDocument/2006/relationships/customXml" Target="../ink/ink825.xml"/><Relationship Id="rId709" Type="http://schemas.openxmlformats.org/officeDocument/2006/relationships/customXml" Target="../ink/ink839.xml"/><Relationship Id="rId45" Type="http://schemas.openxmlformats.org/officeDocument/2006/relationships/customXml" Target="../ink/ink609.xml"/><Relationship Id="rId110" Type="http://schemas.openxmlformats.org/officeDocument/2006/relationships/image" Target="../media/image1350.png"/><Relationship Id="rId555" Type="http://schemas.openxmlformats.org/officeDocument/2006/relationships/customXml" Target="../ink/ink719.xml"/><Relationship Id="rId762" Type="http://schemas.openxmlformats.org/officeDocument/2006/relationships/customXml" Target="../ink/ink892.xml"/><Relationship Id="rId622" Type="http://schemas.openxmlformats.org/officeDocument/2006/relationships/image" Target="../media/image13.png"/><Relationship Id="rId415" Type="http://schemas.openxmlformats.org/officeDocument/2006/relationships/image" Target="../media/image287.png"/><Relationship Id="rId499" Type="http://schemas.openxmlformats.org/officeDocument/2006/relationships/customXml" Target="../ink/ink691.xml"/><Relationship Id="rId261" Type="http://schemas.openxmlformats.org/officeDocument/2006/relationships/image" Target="../media/image2100.png"/><Relationship Id="rId56" Type="http://schemas.openxmlformats.org/officeDocument/2006/relationships/image" Target="../media/image1090.png"/><Relationship Id="rId566" Type="http://schemas.openxmlformats.org/officeDocument/2006/relationships/image" Target="../media/image362.png"/><Relationship Id="rId359" Type="http://schemas.openxmlformats.org/officeDocument/2006/relationships/image" Target="../media/image259.png"/><Relationship Id="rId773" Type="http://schemas.openxmlformats.org/officeDocument/2006/relationships/customXml" Target="../ink/ink903.xml"/><Relationship Id="rId121" Type="http://schemas.openxmlformats.org/officeDocument/2006/relationships/customXml" Target="../ink/ink648.xml"/><Relationship Id="rId633" Type="http://schemas.openxmlformats.org/officeDocument/2006/relationships/customXml" Target="../ink/ink763.xml"/><Relationship Id="rId219" Type="http://schemas.openxmlformats.org/officeDocument/2006/relationships/image" Target="../media/image1890.png"/><Relationship Id="rId840" Type="http://schemas.openxmlformats.org/officeDocument/2006/relationships/customXml" Target="../ink/ink941.xml"/><Relationship Id="rId67" Type="http://schemas.openxmlformats.org/officeDocument/2006/relationships/customXml" Target="../ink/ink620.xml"/><Relationship Id="rId577" Type="http://schemas.openxmlformats.org/officeDocument/2006/relationships/customXml" Target="../ink/ink730.xml"/><Relationship Id="rId700" Type="http://schemas.openxmlformats.org/officeDocument/2006/relationships/customXml" Target="../ink/ink830.xml"/><Relationship Id="rId132" Type="http://schemas.openxmlformats.org/officeDocument/2006/relationships/customXml" Target="../ink/ink654.xml"/><Relationship Id="rId784" Type="http://schemas.openxmlformats.org/officeDocument/2006/relationships/customXml" Target="../ink/ink913.xml"/><Relationship Id="rId644" Type="http://schemas.openxmlformats.org/officeDocument/2006/relationships/customXml" Target="../ink/ink774.xml"/><Relationship Id="rId851" Type="http://schemas.openxmlformats.org/officeDocument/2006/relationships/image" Target="../media/image413.png"/><Relationship Id="rId490" Type="http://schemas.openxmlformats.org/officeDocument/2006/relationships/image" Target="../media/image324.png"/><Relationship Id="rId504" Type="http://schemas.openxmlformats.org/officeDocument/2006/relationships/image" Target="../media/image331.png"/><Relationship Id="rId283" Type="http://schemas.openxmlformats.org/officeDocument/2006/relationships/image" Target="../media/image2211.png"/><Relationship Id="rId711" Type="http://schemas.openxmlformats.org/officeDocument/2006/relationships/customXml" Target="../ink/ink841.xml"/><Relationship Id="rId78" Type="http://schemas.openxmlformats.org/officeDocument/2006/relationships/image" Target="../media/image1200.png"/><Relationship Id="rId143" Type="http://schemas.openxmlformats.org/officeDocument/2006/relationships/image" Target="../media/image1511.png"/><Relationship Id="rId588" Type="http://schemas.openxmlformats.org/officeDocument/2006/relationships/image" Target="../media/image373.png"/><Relationship Id="rId795" Type="http://schemas.openxmlformats.org/officeDocument/2006/relationships/image" Target="../media/image385.png"/><Relationship Id="rId809" Type="http://schemas.openxmlformats.org/officeDocument/2006/relationships/image" Target="../media/image392.png"/><Relationship Id="rId655" Type="http://schemas.openxmlformats.org/officeDocument/2006/relationships/customXml" Target="../ink/ink785.xml"/><Relationship Id="rId448" Type="http://schemas.openxmlformats.org/officeDocument/2006/relationships/image" Target="../media/image303.png"/><Relationship Id="rId862" Type="http://schemas.openxmlformats.org/officeDocument/2006/relationships/customXml" Target="../ink/ink952.xml"/><Relationship Id="rId515" Type="http://schemas.openxmlformats.org/officeDocument/2006/relationships/customXml" Target="../ink/ink699.xml"/><Relationship Id="rId722" Type="http://schemas.openxmlformats.org/officeDocument/2006/relationships/customXml" Target="../ink/ink852.xml"/><Relationship Id="rId89" Type="http://schemas.openxmlformats.org/officeDocument/2006/relationships/image" Target="../media/image1250.png"/><Relationship Id="rId154" Type="http://schemas.openxmlformats.org/officeDocument/2006/relationships/customXml" Target="../ink/ink665.xml"/><Relationship Id="rId599" Type="http://schemas.openxmlformats.org/officeDocument/2006/relationships/customXml" Target="../ink/ink741.xml"/><Relationship Id="rId361" Type="http://schemas.openxmlformats.org/officeDocument/2006/relationships/image" Target="../media/image260.png"/><Relationship Id="rId459" Type="http://schemas.openxmlformats.org/officeDocument/2006/relationships/customXml" Target="../ink/ink671.xml"/><Relationship Id="rId666" Type="http://schemas.openxmlformats.org/officeDocument/2006/relationships/customXml" Target="../ink/ink796.xml"/><Relationship Id="rId873" Type="http://schemas.openxmlformats.org/officeDocument/2006/relationships/image" Target="../media/image424.png"/><Relationship Id="rId16" Type="http://schemas.openxmlformats.org/officeDocument/2006/relationships/customXml" Target="../ink/ink594.xml"/><Relationship Id="rId526" Type="http://schemas.openxmlformats.org/officeDocument/2006/relationships/image" Target="../media/image342.png"/><Relationship Id="rId221" Type="http://schemas.openxmlformats.org/officeDocument/2006/relationships/image" Target="../media/image1900.png"/><Relationship Id="rId319" Type="http://schemas.openxmlformats.org/officeDocument/2006/relationships/image" Target="../media/image2390.png"/><Relationship Id="rId733" Type="http://schemas.openxmlformats.org/officeDocument/2006/relationships/customXml" Target="../ink/ink863.xml"/><Relationship Id="rId165" Type="http://schemas.openxmlformats.org/officeDocument/2006/relationships/image" Target="../media/image1620.png"/><Relationship Id="rId677" Type="http://schemas.openxmlformats.org/officeDocument/2006/relationships/customXml" Target="../ink/ink807.xml"/><Relationship Id="rId800" Type="http://schemas.openxmlformats.org/officeDocument/2006/relationships/customXml" Target="../ink/ink921.xml"/><Relationship Id="rId884" Type="http://schemas.openxmlformats.org/officeDocument/2006/relationships/customXml" Target="../ink/ink963.xml"/><Relationship Id="rId27" Type="http://schemas.openxmlformats.org/officeDocument/2006/relationships/image" Target="../media/image950.png"/><Relationship Id="rId537" Type="http://schemas.openxmlformats.org/officeDocument/2006/relationships/customXml" Target="../ink/ink710.xml"/><Relationship Id="rId744" Type="http://schemas.openxmlformats.org/officeDocument/2006/relationships/customXml" Target="../ink/ink874.xml"/><Relationship Id="rId80" Type="http://schemas.openxmlformats.org/officeDocument/2006/relationships/customXml" Target="../ink/ink627.xml"/><Relationship Id="rId590" Type="http://schemas.openxmlformats.org/officeDocument/2006/relationships/image" Target="../media/image374.png"/><Relationship Id="rId604" Type="http://schemas.openxmlformats.org/officeDocument/2006/relationships/image" Target="../media/image4.png"/><Relationship Id="rId383" Type="http://schemas.openxmlformats.org/officeDocument/2006/relationships/image" Target="../media/image271.png"/><Relationship Id="rId811" Type="http://schemas.openxmlformats.org/officeDocument/2006/relationships/image" Target="../media/image393.png"/><Relationship Id="rId243" Type="http://schemas.openxmlformats.org/officeDocument/2006/relationships/image" Target="../media/image2011.png"/><Relationship Id="rId688" Type="http://schemas.openxmlformats.org/officeDocument/2006/relationships/customXml" Target="../ink/ink818.xml"/><Relationship Id="rId450" Type="http://schemas.openxmlformats.org/officeDocument/2006/relationships/image" Target="../media/image304.png"/><Relationship Id="rId895" Type="http://schemas.openxmlformats.org/officeDocument/2006/relationships/image" Target="../media/image433.png"/><Relationship Id="rId38" Type="http://schemas.openxmlformats.org/officeDocument/2006/relationships/image" Target="../media/image1000.png"/><Relationship Id="rId103" Type="http://schemas.openxmlformats.org/officeDocument/2006/relationships/customXml" Target="../ink/ink639.xml"/><Relationship Id="rId548" Type="http://schemas.openxmlformats.org/officeDocument/2006/relationships/image" Target="../media/image353.png"/><Relationship Id="rId755" Type="http://schemas.openxmlformats.org/officeDocument/2006/relationships/customXml" Target="../ink/ink885.xml"/><Relationship Id="rId91" Type="http://schemas.openxmlformats.org/officeDocument/2006/relationships/image" Target="../media/image1260.png"/><Relationship Id="rId615" Type="http://schemas.openxmlformats.org/officeDocument/2006/relationships/customXml" Target="../ink/ink749.xml"/><Relationship Id="rId187" Type="http://schemas.openxmlformats.org/officeDocument/2006/relationships/image" Target="../media/image1730.png"/><Relationship Id="rId822" Type="http://schemas.openxmlformats.org/officeDocument/2006/relationships/customXml" Target="../ink/ink932.xml"/><Relationship Id="rId699" Type="http://schemas.openxmlformats.org/officeDocument/2006/relationships/customXml" Target="../ink/ink829.xml"/><Relationship Id="rId49" Type="http://schemas.openxmlformats.org/officeDocument/2006/relationships/customXml" Target="../ink/ink611.xml"/><Relationship Id="rId114" Type="http://schemas.openxmlformats.org/officeDocument/2006/relationships/image" Target="../media/image1370.png"/><Relationship Id="rId461" Type="http://schemas.openxmlformats.org/officeDocument/2006/relationships/customXml" Target="../ink/ink672.xml"/><Relationship Id="rId559" Type="http://schemas.openxmlformats.org/officeDocument/2006/relationships/customXml" Target="../ink/ink721.xml"/><Relationship Id="rId766" Type="http://schemas.openxmlformats.org/officeDocument/2006/relationships/customXml" Target="../ink/ink896.xml"/><Relationship Id="rId626" Type="http://schemas.openxmlformats.org/officeDocument/2006/relationships/customXml" Target="../ink/ink756.xml"/><Relationship Id="rId321" Type="http://schemas.openxmlformats.org/officeDocument/2006/relationships/image" Target="../media/image2400.png"/><Relationship Id="rId419" Type="http://schemas.openxmlformats.org/officeDocument/2006/relationships/image" Target="../media/image289.png"/><Relationship Id="rId833" Type="http://schemas.openxmlformats.org/officeDocument/2006/relationships/image" Target="../media/image404.png"/><Relationship Id="rId472" Type="http://schemas.openxmlformats.org/officeDocument/2006/relationships/image" Target="../media/image315.png"/><Relationship Id="rId265" Type="http://schemas.openxmlformats.org/officeDocument/2006/relationships/image" Target="../media/image2120.png"/><Relationship Id="rId900" Type="http://schemas.openxmlformats.org/officeDocument/2006/relationships/customXml" Target="../ink/ink971.xml"/><Relationship Id="rId125" Type="http://schemas.openxmlformats.org/officeDocument/2006/relationships/customXml" Target="../ink/ink650.xml"/><Relationship Id="rId777" Type="http://schemas.openxmlformats.org/officeDocument/2006/relationships/customXml" Target="../ink/ink907.xml"/><Relationship Id="rId637" Type="http://schemas.openxmlformats.org/officeDocument/2006/relationships/customXml" Target="../ink/ink767.xml"/><Relationship Id="rId844" Type="http://schemas.openxmlformats.org/officeDocument/2006/relationships/customXml" Target="../ink/ink943.xml"/><Relationship Id="rId483" Type="http://schemas.openxmlformats.org/officeDocument/2006/relationships/customXml" Target="../ink/ink683.xml"/><Relationship Id="rId690" Type="http://schemas.openxmlformats.org/officeDocument/2006/relationships/customXml" Target="../ink/ink820.xml"/><Relationship Id="rId704" Type="http://schemas.openxmlformats.org/officeDocument/2006/relationships/customXml" Target="../ink/ink834.xml"/><Relationship Id="rId40" Type="http://schemas.openxmlformats.org/officeDocument/2006/relationships/image" Target="../media/image1011.png"/><Relationship Id="rId136" Type="http://schemas.openxmlformats.org/officeDocument/2006/relationships/customXml" Target="../ink/ink656.xml"/><Relationship Id="rId550" Type="http://schemas.openxmlformats.org/officeDocument/2006/relationships/image" Target="../media/image354.png"/><Relationship Id="rId343" Type="http://schemas.openxmlformats.org/officeDocument/2006/relationships/image" Target="../media/image2511.png"/><Relationship Id="rId788" Type="http://schemas.openxmlformats.org/officeDocument/2006/relationships/customXml" Target="../ink/ink915.xml"/><Relationship Id="rId648" Type="http://schemas.openxmlformats.org/officeDocument/2006/relationships/customXml" Target="../ink/ink778.xml"/><Relationship Id="rId203" Type="http://schemas.openxmlformats.org/officeDocument/2006/relationships/image" Target="../media/image1811.png"/><Relationship Id="rId855" Type="http://schemas.openxmlformats.org/officeDocument/2006/relationships/image" Target="../media/image415.png"/><Relationship Id="rId494" Type="http://schemas.openxmlformats.org/officeDocument/2006/relationships/image" Target="../media/image326.png"/><Relationship Id="rId508" Type="http://schemas.openxmlformats.org/officeDocument/2006/relationships/image" Target="../media/image333.png"/><Relationship Id="rId287" Type="http://schemas.openxmlformats.org/officeDocument/2006/relationships/image" Target="../media/image2230.png"/><Relationship Id="rId715" Type="http://schemas.openxmlformats.org/officeDocument/2006/relationships/customXml" Target="../ink/ink845.xml"/><Relationship Id="rId147" Type="http://schemas.openxmlformats.org/officeDocument/2006/relationships/image" Target="../media/image1530.png"/><Relationship Id="rId799" Type="http://schemas.openxmlformats.org/officeDocument/2006/relationships/image" Target="../media/image387.png"/><Relationship Id="rId51" Type="http://schemas.openxmlformats.org/officeDocument/2006/relationships/customXml" Target="../ink/ink612.xml"/><Relationship Id="rId561" Type="http://schemas.openxmlformats.org/officeDocument/2006/relationships/customXml" Target="../ink/ink722.xml"/><Relationship Id="rId659" Type="http://schemas.openxmlformats.org/officeDocument/2006/relationships/customXml" Target="../ink/ink789.xml"/><Relationship Id="rId866" Type="http://schemas.openxmlformats.org/officeDocument/2006/relationships/customXml" Target="../ink/ink954.xml"/><Relationship Id="rId519" Type="http://schemas.openxmlformats.org/officeDocument/2006/relationships/customXml" Target="../ink/ink701.xml"/><Relationship Id="rId421" Type="http://schemas.openxmlformats.org/officeDocument/2006/relationships/image" Target="../media/image290.png"/><Relationship Id="rId158" Type="http://schemas.openxmlformats.org/officeDocument/2006/relationships/customXml" Target="../ink/ink667.xml"/><Relationship Id="rId726" Type="http://schemas.openxmlformats.org/officeDocument/2006/relationships/customXml" Target="../ink/ink856.xml"/><Relationship Id="rId62" Type="http://schemas.openxmlformats.org/officeDocument/2006/relationships/image" Target="../media/image1120.png"/><Relationship Id="rId572" Type="http://schemas.openxmlformats.org/officeDocument/2006/relationships/image" Target="../media/image365.png"/><Relationship Id="rId365" Type="http://schemas.openxmlformats.org/officeDocument/2006/relationships/image" Target="../media/image262.png"/></Relationships>
</file>

<file path=ppt/slides/_rels/slide5.xml.rels><?xml version="1.0" encoding="UTF-8" standalone="yes"?>
<Relationships xmlns="http://schemas.openxmlformats.org/package/2006/relationships"><Relationship Id="rId117" Type="http://schemas.openxmlformats.org/officeDocument/2006/relationships/image" Target="../media/image134.png"/><Relationship Id="rId21" Type="http://schemas.openxmlformats.org/officeDocument/2006/relationships/image" Target="../media/image10.png"/><Relationship Id="rId42" Type="http://schemas.openxmlformats.org/officeDocument/2006/relationships/customXml" Target="../ink/ink1000.xml"/><Relationship Id="rId63" Type="http://schemas.openxmlformats.org/officeDocument/2006/relationships/image" Target="../media/image444.png"/><Relationship Id="rId84" Type="http://schemas.openxmlformats.org/officeDocument/2006/relationships/customXml" Target="../ink/ink1026.xml"/><Relationship Id="rId138" Type="http://schemas.openxmlformats.org/officeDocument/2006/relationships/customXml" Target="../ink/ink1053.xml"/><Relationship Id="rId16" Type="http://schemas.openxmlformats.org/officeDocument/2006/relationships/customXml" Target="../ink/ink980.xml"/><Relationship Id="rId107" Type="http://schemas.openxmlformats.org/officeDocument/2006/relationships/image" Target="../media/image131.png"/><Relationship Id="rId11" Type="http://schemas.openxmlformats.org/officeDocument/2006/relationships/image" Target="../media/image5.png"/><Relationship Id="rId32" Type="http://schemas.openxmlformats.org/officeDocument/2006/relationships/customXml" Target="../ink/ink990.xml"/><Relationship Id="rId37" Type="http://schemas.openxmlformats.org/officeDocument/2006/relationships/customXml" Target="../ink/ink995.xml"/><Relationship Id="rId53" Type="http://schemas.openxmlformats.org/officeDocument/2006/relationships/image" Target="../media/image439.png"/><Relationship Id="rId58" Type="http://schemas.openxmlformats.org/officeDocument/2006/relationships/customXml" Target="../ink/ink1013.xml"/><Relationship Id="rId74" Type="http://schemas.openxmlformats.org/officeDocument/2006/relationships/customXml" Target="../ink/ink1021.xml"/><Relationship Id="rId79" Type="http://schemas.openxmlformats.org/officeDocument/2006/relationships/image" Target="../media/image452.png"/><Relationship Id="rId102" Type="http://schemas.openxmlformats.org/officeDocument/2006/relationships/customXml" Target="../ink/ink1035.xml"/><Relationship Id="rId123" Type="http://schemas.openxmlformats.org/officeDocument/2006/relationships/image" Target="../media/image137.png"/><Relationship Id="rId128" Type="http://schemas.openxmlformats.org/officeDocument/2006/relationships/customXml" Target="../ink/ink1048.xml"/><Relationship Id="rId5" Type="http://schemas.openxmlformats.org/officeDocument/2006/relationships/image" Target="../media/image2.png"/><Relationship Id="rId90" Type="http://schemas.openxmlformats.org/officeDocument/2006/relationships/customXml" Target="../ink/ink1029.xml"/><Relationship Id="rId95" Type="http://schemas.openxmlformats.org/officeDocument/2006/relationships/image" Target="../media/image460.png"/><Relationship Id="rId22" Type="http://schemas.openxmlformats.org/officeDocument/2006/relationships/customXml" Target="../ink/ink983.xml"/><Relationship Id="rId27" Type="http://schemas.openxmlformats.org/officeDocument/2006/relationships/image" Target="../media/image13.png"/><Relationship Id="rId43" Type="http://schemas.openxmlformats.org/officeDocument/2006/relationships/customXml" Target="../ink/ink1001.xml"/><Relationship Id="rId48" Type="http://schemas.openxmlformats.org/officeDocument/2006/relationships/customXml" Target="../ink/ink1006.xml"/><Relationship Id="rId64" Type="http://schemas.openxmlformats.org/officeDocument/2006/relationships/customXml" Target="../ink/ink1016.xml"/><Relationship Id="rId69" Type="http://schemas.openxmlformats.org/officeDocument/2006/relationships/image" Target="../media/image447.png"/><Relationship Id="rId113" Type="http://schemas.openxmlformats.org/officeDocument/2006/relationships/image" Target="../media/image462.png"/><Relationship Id="rId118" Type="http://schemas.openxmlformats.org/officeDocument/2006/relationships/customXml" Target="../ink/ink1043.xml"/><Relationship Id="rId134" Type="http://schemas.openxmlformats.org/officeDocument/2006/relationships/customXml" Target="../ink/ink1051.xml"/><Relationship Id="rId139" Type="http://schemas.openxmlformats.org/officeDocument/2006/relationships/image" Target="../media/image141.png"/><Relationship Id="rId80" Type="http://schemas.openxmlformats.org/officeDocument/2006/relationships/customXml" Target="../ink/ink1024.xml"/><Relationship Id="rId85" Type="http://schemas.openxmlformats.org/officeDocument/2006/relationships/image" Target="../media/image455.png"/><Relationship Id="rId12" Type="http://schemas.openxmlformats.org/officeDocument/2006/relationships/customXml" Target="../ink/ink978.xml"/><Relationship Id="rId17" Type="http://schemas.openxmlformats.org/officeDocument/2006/relationships/image" Target="../media/image8.png"/><Relationship Id="rId33" Type="http://schemas.openxmlformats.org/officeDocument/2006/relationships/customXml" Target="../ink/ink991.xml"/><Relationship Id="rId38" Type="http://schemas.openxmlformats.org/officeDocument/2006/relationships/customXml" Target="../ink/ink996.xml"/><Relationship Id="rId59" Type="http://schemas.openxmlformats.org/officeDocument/2006/relationships/image" Target="../media/image442.png"/><Relationship Id="rId103" Type="http://schemas.openxmlformats.org/officeDocument/2006/relationships/image" Target="../media/image129.png"/><Relationship Id="rId108" Type="http://schemas.openxmlformats.org/officeDocument/2006/relationships/customXml" Target="../ink/ink1038.xml"/><Relationship Id="rId124" Type="http://schemas.openxmlformats.org/officeDocument/2006/relationships/customXml" Target="../ink/ink1046.xml"/><Relationship Id="rId129" Type="http://schemas.openxmlformats.org/officeDocument/2006/relationships/image" Target="../media/image144.png"/><Relationship Id="rId54" Type="http://schemas.openxmlformats.org/officeDocument/2006/relationships/customXml" Target="../ink/ink1011.xml"/><Relationship Id="rId70" Type="http://schemas.openxmlformats.org/officeDocument/2006/relationships/customXml" Target="../ink/ink1019.xml"/><Relationship Id="rId75" Type="http://schemas.openxmlformats.org/officeDocument/2006/relationships/image" Target="../media/image450.png"/><Relationship Id="rId91" Type="http://schemas.openxmlformats.org/officeDocument/2006/relationships/image" Target="../media/image458.png"/><Relationship Id="rId96" Type="http://schemas.openxmlformats.org/officeDocument/2006/relationships/customXml" Target="../ink/ink1032.xml"/><Relationship Id="rId1" Type="http://schemas.openxmlformats.org/officeDocument/2006/relationships/slideLayout" Target="../slideLayouts/slideLayout1.xml"/><Relationship Id="rId6" Type="http://schemas.openxmlformats.org/officeDocument/2006/relationships/customXml" Target="../ink/ink975.xml"/><Relationship Id="rId23" Type="http://schemas.openxmlformats.org/officeDocument/2006/relationships/image" Target="../media/image11.png"/><Relationship Id="rId28" Type="http://schemas.openxmlformats.org/officeDocument/2006/relationships/customXml" Target="../ink/ink986.xml"/><Relationship Id="rId49" Type="http://schemas.openxmlformats.org/officeDocument/2006/relationships/customXml" Target="../ink/ink1007.xml"/><Relationship Id="rId114" Type="http://schemas.openxmlformats.org/officeDocument/2006/relationships/customXml" Target="../ink/ink1041.xml"/><Relationship Id="rId119" Type="http://schemas.openxmlformats.org/officeDocument/2006/relationships/image" Target="../media/image135.png"/><Relationship Id="rId44" Type="http://schemas.openxmlformats.org/officeDocument/2006/relationships/customXml" Target="../ink/ink1002.xml"/><Relationship Id="rId60" Type="http://schemas.openxmlformats.org/officeDocument/2006/relationships/customXml" Target="../ink/ink1014.xml"/><Relationship Id="rId65" Type="http://schemas.openxmlformats.org/officeDocument/2006/relationships/image" Target="../media/image445.png"/><Relationship Id="rId81" Type="http://schemas.openxmlformats.org/officeDocument/2006/relationships/image" Target="../media/image453.png"/><Relationship Id="rId86" Type="http://schemas.openxmlformats.org/officeDocument/2006/relationships/customXml" Target="../ink/ink1027.xml"/><Relationship Id="rId130" Type="http://schemas.openxmlformats.org/officeDocument/2006/relationships/customXml" Target="../ink/ink1049.xml"/><Relationship Id="rId135" Type="http://schemas.openxmlformats.org/officeDocument/2006/relationships/image" Target="../media/image139.png"/><Relationship Id="rId13" Type="http://schemas.openxmlformats.org/officeDocument/2006/relationships/image" Target="../media/image6.png"/><Relationship Id="rId18" Type="http://schemas.openxmlformats.org/officeDocument/2006/relationships/customXml" Target="../ink/ink981.xml"/><Relationship Id="rId39" Type="http://schemas.openxmlformats.org/officeDocument/2006/relationships/customXml" Target="../ink/ink997.xml"/><Relationship Id="rId109" Type="http://schemas.openxmlformats.org/officeDocument/2006/relationships/image" Target="../media/image132.png"/><Relationship Id="rId34" Type="http://schemas.openxmlformats.org/officeDocument/2006/relationships/customXml" Target="../ink/ink992.xml"/><Relationship Id="rId50" Type="http://schemas.openxmlformats.org/officeDocument/2006/relationships/customXml" Target="../ink/ink1008.xml"/><Relationship Id="rId55" Type="http://schemas.openxmlformats.org/officeDocument/2006/relationships/image" Target="../media/image440.png"/><Relationship Id="rId76" Type="http://schemas.openxmlformats.org/officeDocument/2006/relationships/customXml" Target="../ink/ink1022.xml"/><Relationship Id="rId97" Type="http://schemas.openxmlformats.org/officeDocument/2006/relationships/image" Target="../media/image126.png"/><Relationship Id="rId104" Type="http://schemas.openxmlformats.org/officeDocument/2006/relationships/customXml" Target="../ink/ink1036.xml"/><Relationship Id="rId120" Type="http://schemas.openxmlformats.org/officeDocument/2006/relationships/customXml" Target="../ink/ink1044.xml"/><Relationship Id="rId125" Type="http://schemas.openxmlformats.org/officeDocument/2006/relationships/image" Target="../media/image142.png"/><Relationship Id="rId7" Type="http://schemas.openxmlformats.org/officeDocument/2006/relationships/image" Target="../media/image3.png"/><Relationship Id="rId71" Type="http://schemas.openxmlformats.org/officeDocument/2006/relationships/image" Target="../media/image448.png"/><Relationship Id="rId92" Type="http://schemas.openxmlformats.org/officeDocument/2006/relationships/customXml" Target="../ink/ink1030.xml"/><Relationship Id="rId2" Type="http://schemas.openxmlformats.org/officeDocument/2006/relationships/image" Target="../media/image1.png"/><Relationship Id="rId29" Type="http://schemas.openxmlformats.org/officeDocument/2006/relationships/customXml" Target="../ink/ink987.xml"/><Relationship Id="rId24" Type="http://schemas.openxmlformats.org/officeDocument/2006/relationships/customXml" Target="../ink/ink984.xml"/><Relationship Id="rId40" Type="http://schemas.openxmlformats.org/officeDocument/2006/relationships/customXml" Target="../ink/ink998.xml"/><Relationship Id="rId45" Type="http://schemas.openxmlformats.org/officeDocument/2006/relationships/customXml" Target="../ink/ink1003.xml"/><Relationship Id="rId66" Type="http://schemas.openxmlformats.org/officeDocument/2006/relationships/customXml" Target="../ink/ink1017.xml"/><Relationship Id="rId87" Type="http://schemas.openxmlformats.org/officeDocument/2006/relationships/image" Target="../media/image456.png"/><Relationship Id="rId110" Type="http://schemas.openxmlformats.org/officeDocument/2006/relationships/customXml" Target="../ink/ink1039.xml"/><Relationship Id="rId115" Type="http://schemas.openxmlformats.org/officeDocument/2006/relationships/image" Target="../media/image133.png"/><Relationship Id="rId131" Type="http://schemas.openxmlformats.org/officeDocument/2006/relationships/image" Target="../media/image145.png"/><Relationship Id="rId136" Type="http://schemas.openxmlformats.org/officeDocument/2006/relationships/customXml" Target="../ink/ink1052.xml"/><Relationship Id="rId61" Type="http://schemas.openxmlformats.org/officeDocument/2006/relationships/image" Target="../media/image443.png"/><Relationship Id="rId82" Type="http://schemas.openxmlformats.org/officeDocument/2006/relationships/customXml" Target="../ink/ink1025.xml"/><Relationship Id="rId19" Type="http://schemas.openxmlformats.org/officeDocument/2006/relationships/image" Target="../media/image9.png"/><Relationship Id="rId14" Type="http://schemas.openxmlformats.org/officeDocument/2006/relationships/customXml" Target="../ink/ink979.xml"/><Relationship Id="rId30" Type="http://schemas.openxmlformats.org/officeDocument/2006/relationships/customXml" Target="../ink/ink988.xml"/><Relationship Id="rId35" Type="http://schemas.openxmlformats.org/officeDocument/2006/relationships/customXml" Target="../ink/ink993.xml"/><Relationship Id="rId56" Type="http://schemas.openxmlformats.org/officeDocument/2006/relationships/customXml" Target="../ink/ink1012.xml"/><Relationship Id="rId77" Type="http://schemas.openxmlformats.org/officeDocument/2006/relationships/image" Target="../media/image451.png"/><Relationship Id="rId100" Type="http://schemas.openxmlformats.org/officeDocument/2006/relationships/customXml" Target="../ink/ink1034.xml"/><Relationship Id="rId105" Type="http://schemas.openxmlformats.org/officeDocument/2006/relationships/image" Target="../media/image130.png"/><Relationship Id="rId126" Type="http://schemas.openxmlformats.org/officeDocument/2006/relationships/customXml" Target="../ink/ink1047.xml"/><Relationship Id="rId8" Type="http://schemas.openxmlformats.org/officeDocument/2006/relationships/customXml" Target="../ink/ink976.xml"/><Relationship Id="rId51" Type="http://schemas.openxmlformats.org/officeDocument/2006/relationships/customXml" Target="../ink/ink1009.xml"/><Relationship Id="rId72" Type="http://schemas.openxmlformats.org/officeDocument/2006/relationships/customXml" Target="../ink/ink1020.xml"/><Relationship Id="rId93" Type="http://schemas.openxmlformats.org/officeDocument/2006/relationships/image" Target="../media/image459.png"/><Relationship Id="rId98" Type="http://schemas.openxmlformats.org/officeDocument/2006/relationships/customXml" Target="../ink/ink1033.xml"/><Relationship Id="rId121" Type="http://schemas.openxmlformats.org/officeDocument/2006/relationships/image" Target="../media/image136.png"/><Relationship Id="rId3" Type="http://schemas.microsoft.com/office/2007/relationships/hdphoto" Target="../media/hdphoto1.wdp"/><Relationship Id="rId25" Type="http://schemas.openxmlformats.org/officeDocument/2006/relationships/image" Target="../media/image12.png"/><Relationship Id="rId46" Type="http://schemas.openxmlformats.org/officeDocument/2006/relationships/customXml" Target="../ink/ink1004.xml"/><Relationship Id="rId67" Type="http://schemas.openxmlformats.org/officeDocument/2006/relationships/image" Target="../media/image446.png"/><Relationship Id="rId116" Type="http://schemas.openxmlformats.org/officeDocument/2006/relationships/customXml" Target="../ink/ink1042.xml"/><Relationship Id="rId137" Type="http://schemas.openxmlformats.org/officeDocument/2006/relationships/image" Target="../media/image463.png"/><Relationship Id="rId20" Type="http://schemas.openxmlformats.org/officeDocument/2006/relationships/customXml" Target="../ink/ink982.xml"/><Relationship Id="rId41" Type="http://schemas.openxmlformats.org/officeDocument/2006/relationships/customXml" Target="../ink/ink999.xml"/><Relationship Id="rId62" Type="http://schemas.openxmlformats.org/officeDocument/2006/relationships/customXml" Target="../ink/ink1015.xml"/><Relationship Id="rId83" Type="http://schemas.openxmlformats.org/officeDocument/2006/relationships/image" Target="../media/image454.png"/><Relationship Id="rId88" Type="http://schemas.openxmlformats.org/officeDocument/2006/relationships/customXml" Target="../ink/ink1028.xml"/><Relationship Id="rId111" Type="http://schemas.openxmlformats.org/officeDocument/2006/relationships/image" Target="../media/image461.png"/><Relationship Id="rId132" Type="http://schemas.openxmlformats.org/officeDocument/2006/relationships/customXml" Target="../ink/ink1050.xml"/><Relationship Id="rId15" Type="http://schemas.openxmlformats.org/officeDocument/2006/relationships/image" Target="../media/image7.png"/><Relationship Id="rId36" Type="http://schemas.openxmlformats.org/officeDocument/2006/relationships/customXml" Target="../ink/ink994.xml"/><Relationship Id="rId57" Type="http://schemas.openxmlformats.org/officeDocument/2006/relationships/image" Target="../media/image441.png"/><Relationship Id="rId106" Type="http://schemas.openxmlformats.org/officeDocument/2006/relationships/customXml" Target="../ink/ink1037.xml"/><Relationship Id="rId127" Type="http://schemas.openxmlformats.org/officeDocument/2006/relationships/image" Target="../media/image143.png"/><Relationship Id="rId10" Type="http://schemas.openxmlformats.org/officeDocument/2006/relationships/customXml" Target="../ink/ink977.xml"/><Relationship Id="rId31" Type="http://schemas.openxmlformats.org/officeDocument/2006/relationships/customXml" Target="../ink/ink989.xml"/><Relationship Id="rId52" Type="http://schemas.openxmlformats.org/officeDocument/2006/relationships/customXml" Target="../ink/ink1010.xml"/><Relationship Id="rId73" Type="http://schemas.openxmlformats.org/officeDocument/2006/relationships/image" Target="../media/image449.png"/><Relationship Id="rId78" Type="http://schemas.openxmlformats.org/officeDocument/2006/relationships/customXml" Target="../ink/ink1023.xml"/><Relationship Id="rId94" Type="http://schemas.openxmlformats.org/officeDocument/2006/relationships/customXml" Target="../ink/ink1031.xml"/><Relationship Id="rId99" Type="http://schemas.openxmlformats.org/officeDocument/2006/relationships/image" Target="../media/image127.png"/><Relationship Id="rId101" Type="http://schemas.openxmlformats.org/officeDocument/2006/relationships/image" Target="../media/image128.png"/><Relationship Id="rId122" Type="http://schemas.openxmlformats.org/officeDocument/2006/relationships/customXml" Target="../ink/ink1045.xml"/><Relationship Id="rId4" Type="http://schemas.openxmlformats.org/officeDocument/2006/relationships/customXml" Target="../ink/ink974.xml"/><Relationship Id="rId9" Type="http://schemas.openxmlformats.org/officeDocument/2006/relationships/image" Target="../media/image4.png"/><Relationship Id="rId26" Type="http://schemas.openxmlformats.org/officeDocument/2006/relationships/customXml" Target="../ink/ink985.xml"/><Relationship Id="rId47" Type="http://schemas.openxmlformats.org/officeDocument/2006/relationships/customXml" Target="../ink/ink1005.xml"/><Relationship Id="rId68" Type="http://schemas.openxmlformats.org/officeDocument/2006/relationships/customXml" Target="../ink/ink1018.xml"/><Relationship Id="rId89" Type="http://schemas.openxmlformats.org/officeDocument/2006/relationships/image" Target="../media/image457.png"/><Relationship Id="rId112" Type="http://schemas.openxmlformats.org/officeDocument/2006/relationships/customXml" Target="../ink/ink1040.xml"/><Relationship Id="rId133" Type="http://schemas.openxmlformats.org/officeDocument/2006/relationships/image" Target="../media/image138.png"/></Relationships>
</file>

<file path=ppt/slides/_rels/slide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35" name="Gruppieren 34">
            <a:extLst>
              <a:ext uri="{FF2B5EF4-FFF2-40B4-BE49-F238E27FC236}">
                <a16:creationId xmlns:a16="http://schemas.microsoft.com/office/drawing/2014/main" id="{6558FE5F-30CF-4C2C-610E-31B30148193E}"/>
              </a:ext>
            </a:extLst>
          </p:cNvPr>
          <p:cNvGrpSpPr/>
          <p:nvPr/>
        </p:nvGrpSpPr>
        <p:grpSpPr>
          <a:xfrm>
            <a:off x="93000" y="81000"/>
            <a:ext cx="4860000" cy="3348000"/>
            <a:chOff x="93000" y="81000"/>
            <a:chExt cx="4860000" cy="3348000"/>
          </a:xfrm>
        </p:grpSpPr>
        <p:grpSp>
          <p:nvGrpSpPr>
            <p:cNvPr id="12" name="Gruppieren 11">
              <a:extLst>
                <a:ext uri="{FF2B5EF4-FFF2-40B4-BE49-F238E27FC236}">
                  <a16:creationId xmlns:a16="http://schemas.microsoft.com/office/drawing/2014/main" id="{900E1165-8483-6626-F3C5-9ABD31744A9A}"/>
                </a:ext>
              </a:extLst>
            </p:cNvPr>
            <p:cNvGrpSpPr/>
            <p:nvPr/>
          </p:nvGrpSpPr>
          <p:grpSpPr>
            <a:xfrm>
              <a:off x="93000" y="81000"/>
              <a:ext cx="4860000" cy="3348000"/>
              <a:chOff x="93000" y="81000"/>
              <a:chExt cx="4860000" cy="3348000"/>
            </a:xfrm>
          </p:grpSpPr>
          <p:sp>
            <p:nvSpPr>
              <p:cNvPr id="52" name="Rechteck 51">
                <a:extLst>
                  <a:ext uri="{FF2B5EF4-FFF2-40B4-BE49-F238E27FC236}">
                    <a16:creationId xmlns:a16="http://schemas.microsoft.com/office/drawing/2014/main" id="{68C0FC3A-42E4-C635-2621-4DE71AD6E4B6}"/>
                  </a:ext>
                </a:extLst>
              </p:cNvPr>
              <p:cNvSpPr/>
              <p:nvPr/>
            </p:nvSpPr>
            <p:spPr>
              <a:xfrm>
                <a:off x="236354" y="230425"/>
                <a:ext cx="2133595" cy="3049149"/>
              </a:xfrm>
              <a:prstGeom prst="rect">
                <a:avLst/>
              </a:prstGeom>
              <a:solidFill>
                <a:schemeClr val="accent4">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 name="Gruppieren 6">
                <a:extLst>
                  <a:ext uri="{FF2B5EF4-FFF2-40B4-BE49-F238E27FC236}">
                    <a16:creationId xmlns:a16="http://schemas.microsoft.com/office/drawing/2014/main" id="{78138744-6ABE-C50E-8A3C-6E80BB4C38F0}"/>
                  </a:ext>
                </a:extLst>
              </p:cNvPr>
              <p:cNvGrpSpPr/>
              <p:nvPr/>
            </p:nvGrpSpPr>
            <p:grpSpPr>
              <a:xfrm>
                <a:off x="93000" y="81000"/>
                <a:ext cx="4860000" cy="3348000"/>
                <a:chOff x="93000" y="81000"/>
                <a:chExt cx="4860000" cy="3348000"/>
              </a:xfrm>
            </p:grpSpPr>
            <p:grpSp>
              <p:nvGrpSpPr>
                <p:cNvPr id="6" name="Gruppieren 5">
                  <a:extLst>
                    <a:ext uri="{FF2B5EF4-FFF2-40B4-BE49-F238E27FC236}">
                      <a16:creationId xmlns:a16="http://schemas.microsoft.com/office/drawing/2014/main" id="{5BE4CF31-2A2E-0DF4-1542-FF4C49E78B69}"/>
                    </a:ext>
                  </a:extLst>
                </p:cNvPr>
                <p:cNvGrpSpPr/>
                <p:nvPr/>
              </p:nvGrpSpPr>
              <p:grpSpPr>
                <a:xfrm>
                  <a:off x="93000" y="81000"/>
                  <a:ext cx="4860000" cy="3348000"/>
                  <a:chOff x="93000" y="81000"/>
                  <a:chExt cx="4860000" cy="3348000"/>
                </a:xfrm>
              </p:grpSpPr>
              <p:grpSp>
                <p:nvGrpSpPr>
                  <p:cNvPr id="10" name="Gruppieren 9">
                    <a:extLst>
                      <a:ext uri="{FF2B5EF4-FFF2-40B4-BE49-F238E27FC236}">
                        <a16:creationId xmlns:a16="http://schemas.microsoft.com/office/drawing/2014/main" id="{BFE7F78A-F33A-F8D8-A887-3255572A2B41}"/>
                      </a:ext>
                    </a:extLst>
                  </p:cNvPr>
                  <p:cNvGrpSpPr/>
                  <p:nvPr/>
                </p:nvGrpSpPr>
                <p:grpSpPr>
                  <a:xfrm>
                    <a:off x="93000" y="81000"/>
                    <a:ext cx="4860000" cy="3348000"/>
                    <a:chOff x="93000" y="81000"/>
                    <a:chExt cx="4860000" cy="3348000"/>
                  </a:xfrm>
                </p:grpSpPr>
                <p:grpSp>
                  <p:nvGrpSpPr>
                    <p:cNvPr id="19" name="Gruppieren 18">
                      <a:extLst>
                        <a:ext uri="{FF2B5EF4-FFF2-40B4-BE49-F238E27FC236}">
                          <a16:creationId xmlns:a16="http://schemas.microsoft.com/office/drawing/2014/main" id="{EF041BF4-7471-1990-7998-2CC00B38C001}"/>
                        </a:ext>
                      </a:extLst>
                    </p:cNvPr>
                    <p:cNvGrpSpPr>
                      <a:grpSpLocks/>
                    </p:cNvGrpSpPr>
                    <p:nvPr/>
                  </p:nvGrpSpPr>
                  <p:grpSpPr>
                    <a:xfrm>
                      <a:off x="93000" y="81000"/>
                      <a:ext cx="4860000" cy="3348000"/>
                      <a:chOff x="43544" y="38101"/>
                      <a:chExt cx="4860000" cy="3348000"/>
                    </a:xfrm>
                  </p:grpSpPr>
                  <p:sp>
                    <p:nvSpPr>
                      <p:cNvPr id="14" name="Rechteck 13">
                        <a:extLst>
                          <a:ext uri="{FF2B5EF4-FFF2-40B4-BE49-F238E27FC236}">
                            <a16:creationId xmlns:a16="http://schemas.microsoft.com/office/drawing/2014/main" id="{8343553F-1B40-9B77-47A6-ECD788601071}"/>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6" name="Gerader Verbinder 15">
                        <a:extLst>
                          <a:ext uri="{FF2B5EF4-FFF2-40B4-BE49-F238E27FC236}">
                            <a16:creationId xmlns:a16="http://schemas.microsoft.com/office/drawing/2014/main" id="{4E17202E-5088-E0F7-3FC1-C0190D704368}"/>
                          </a:ext>
                        </a:extLst>
                      </p:cNvPr>
                      <p:cNvCxnSpPr>
                        <a:cxnSpLocks/>
                        <a:stCxn id="14" idx="0"/>
                        <a:endCxn id="14"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4" name="Gruppieren 3">
                      <a:extLst>
                        <a:ext uri="{FF2B5EF4-FFF2-40B4-BE49-F238E27FC236}">
                          <a16:creationId xmlns:a16="http://schemas.microsoft.com/office/drawing/2014/main" id="{9FEB3AEB-C111-4DA9-F3CC-65A3FD676AEA}"/>
                        </a:ext>
                      </a:extLst>
                    </p:cNvPr>
                    <p:cNvGrpSpPr>
                      <a:grpSpLocks/>
                    </p:cNvGrpSpPr>
                    <p:nvPr/>
                  </p:nvGrpSpPr>
                  <p:grpSpPr>
                    <a:xfrm>
                      <a:off x="191745" y="134496"/>
                      <a:ext cx="2257520" cy="546101"/>
                      <a:chOff x="142289" y="205897"/>
                      <a:chExt cx="2257520" cy="546101"/>
                    </a:xfrm>
                  </p:grpSpPr>
                  <p:sp>
                    <p:nvSpPr>
                      <p:cNvPr id="2" name="Rechteck 1">
                        <a:extLst>
                          <a:ext uri="{FF2B5EF4-FFF2-40B4-BE49-F238E27FC236}">
                            <a16:creationId xmlns:a16="http://schemas.microsoft.com/office/drawing/2014/main" id="{FB7FB412-7E8E-95F9-EC3C-64A9497B4941}"/>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ACHTUNG!</a:t>
                        </a:r>
                      </a:p>
                    </p:txBody>
                  </p:sp>
                  <p:sp>
                    <p:nvSpPr>
                      <p:cNvPr id="3" name="Ellipse 2">
                        <a:extLst>
                          <a:ext uri="{FF2B5EF4-FFF2-40B4-BE49-F238E27FC236}">
                            <a16:creationId xmlns:a16="http://schemas.microsoft.com/office/drawing/2014/main" id="{39FF21AD-1D14-2B84-68FA-C1B26C45E6B0}"/>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a:t>
                        </a:r>
                      </a:p>
                    </p:txBody>
                  </p:sp>
                </p:grpSp>
              </p:grpSp>
              <p:sp>
                <p:nvSpPr>
                  <p:cNvPr id="8" name="Textfeld 7">
                    <a:extLst>
                      <a:ext uri="{FF2B5EF4-FFF2-40B4-BE49-F238E27FC236}">
                        <a16:creationId xmlns:a16="http://schemas.microsoft.com/office/drawing/2014/main" id="{C1F1921F-7AEB-33C2-BD7D-D166145F6DE0}"/>
                      </a:ext>
                    </a:extLst>
                  </p:cNvPr>
                  <p:cNvSpPr txBox="1"/>
                  <p:nvPr/>
                </p:nvSpPr>
                <p:spPr>
                  <a:xfrm>
                    <a:off x="236354" y="616916"/>
                    <a:ext cx="2133596" cy="2292935"/>
                  </a:xfrm>
                  <a:prstGeom prst="rect">
                    <a:avLst/>
                  </a:prstGeom>
                  <a:noFill/>
                </p:spPr>
                <p:txBody>
                  <a:bodyPr wrap="square" rtlCol="0">
                    <a:spAutoFit/>
                  </a:bodyPr>
                  <a:lstStyle/>
                  <a:p>
                    <a:pPr algn="ctr"/>
                    <a:r>
                      <a:rPr lang="de-DE" sz="1100" dirty="0">
                        <a:solidFill>
                          <a:srgbClr val="C00000"/>
                        </a:solidFill>
                      </a:rPr>
                      <a:t>Wichtig ist, dass ihr euch die Karten in diesen Stapel nicht anschaut und mischt.</a:t>
                    </a:r>
                  </a:p>
                  <a:p>
                    <a:pPr algn="ctr"/>
                    <a:endParaRPr lang="de-DE" sz="1100" dirty="0">
                      <a:solidFill>
                        <a:srgbClr val="C00000"/>
                      </a:solidFill>
                    </a:endParaRPr>
                  </a:p>
                  <a:p>
                    <a:pPr algn="ctr"/>
                    <a:r>
                      <a:rPr lang="de-DE" sz="1100" dirty="0">
                        <a:solidFill>
                          <a:srgbClr val="C00000"/>
                        </a:solidFill>
                      </a:rPr>
                      <a:t>Die Karten haben eine Reihenfolge und sind von 1 – 48 durchnummeriert (Nummern in der rechten oberen Ecke)</a:t>
                    </a:r>
                  </a:p>
                  <a:p>
                    <a:pPr algn="ctr"/>
                    <a:endParaRPr lang="de-DE" sz="1100" dirty="0">
                      <a:solidFill>
                        <a:srgbClr val="C00000"/>
                      </a:solidFill>
                    </a:endParaRPr>
                  </a:p>
                  <a:p>
                    <a:pPr algn="ctr"/>
                    <a:r>
                      <a:rPr lang="de-DE" sz="1100" dirty="0">
                        <a:solidFill>
                          <a:srgbClr val="C00000"/>
                        </a:solidFill>
                      </a:rPr>
                      <a:t>Falls die Reihenfolge nicht stimmt, bittet die Lehrkraft, sie wieder in die richtige Reihenfolge zu bringen.</a:t>
                    </a:r>
                  </a:p>
                </p:txBody>
              </p:sp>
            </p:grpSp>
            <p:sp>
              <p:nvSpPr>
                <p:cNvPr id="50" name="Rechteck 49">
                  <a:extLst>
                    <a:ext uri="{FF2B5EF4-FFF2-40B4-BE49-F238E27FC236}">
                      <a16:creationId xmlns:a16="http://schemas.microsoft.com/office/drawing/2014/main" id="{D8D8B374-E5D1-26F6-4389-FF53FF51242A}"/>
                    </a:ext>
                  </a:extLst>
                </p:cNvPr>
                <p:cNvSpPr/>
                <p:nvPr/>
              </p:nvSpPr>
              <p:spPr>
                <a:xfrm>
                  <a:off x="2668243" y="230425"/>
                  <a:ext cx="2133595" cy="3049149"/>
                </a:xfrm>
                <a:prstGeom prst="rect">
                  <a:avLst/>
                </a:prstGeom>
                <a:solidFill>
                  <a:schemeClr val="accent4">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5" name="Rechteck 14">
                <a:extLst>
                  <a:ext uri="{FF2B5EF4-FFF2-40B4-BE49-F238E27FC236}">
                    <a16:creationId xmlns:a16="http://schemas.microsoft.com/office/drawing/2014/main" id="{AED47EF3-538D-9155-AC5A-EAB1826D017F}"/>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Nehmt nun den </a:t>
                </a:r>
                <a:r>
                  <a:rPr lang="de-DE" sz="1050" b="1" dirty="0">
                    <a:solidFill>
                      <a:schemeClr val="tx1"/>
                    </a:solidFill>
                  </a:rPr>
                  <a:t>Kartenstapel</a:t>
                </a:r>
                <a:r>
                  <a:rPr lang="de-DE" sz="1050" dirty="0">
                    <a:solidFill>
                      <a:schemeClr val="tx1"/>
                    </a:solidFill>
                  </a:rPr>
                  <a:t> aus der </a:t>
                </a:r>
                <a:r>
                  <a:rPr lang="de-DE" sz="1050" b="1" dirty="0">
                    <a:solidFill>
                      <a:schemeClr val="tx1"/>
                    </a:solidFill>
                  </a:rPr>
                  <a:t>Schachtel</a:t>
                </a:r>
                <a:r>
                  <a:rPr lang="de-DE" sz="1050" dirty="0">
                    <a:solidFill>
                      <a:schemeClr val="tx1"/>
                    </a:solidFill>
                  </a:rPr>
                  <a:t> und </a:t>
                </a:r>
                <a:r>
                  <a:rPr lang="de-DE" sz="1050" b="1" dirty="0">
                    <a:solidFill>
                      <a:schemeClr val="tx1"/>
                    </a:solidFill>
                  </a:rPr>
                  <a:t>dreht Karte 1 um</a:t>
                </a:r>
                <a:r>
                  <a:rPr lang="de-DE" sz="1050" dirty="0">
                    <a:solidFill>
                      <a:schemeClr val="tx1"/>
                    </a:solidFill>
                  </a:rPr>
                  <a:t>.</a:t>
                </a:r>
              </a:p>
            </p:txBody>
          </p:sp>
        </p:grpSp>
        <p:sp>
          <p:nvSpPr>
            <p:cNvPr id="38" name="Textfeld 37">
              <a:extLst>
                <a:ext uri="{FF2B5EF4-FFF2-40B4-BE49-F238E27FC236}">
                  <a16:creationId xmlns:a16="http://schemas.microsoft.com/office/drawing/2014/main" id="{05BAE927-842A-3827-241C-105BA9B113AF}"/>
                </a:ext>
              </a:extLst>
            </p:cNvPr>
            <p:cNvSpPr txBox="1"/>
            <p:nvPr/>
          </p:nvSpPr>
          <p:spPr>
            <a:xfrm>
              <a:off x="2658780" y="231377"/>
              <a:ext cx="2133596" cy="2970044"/>
            </a:xfrm>
            <a:prstGeom prst="rect">
              <a:avLst/>
            </a:prstGeom>
            <a:noFill/>
          </p:spPr>
          <p:txBody>
            <a:bodyPr wrap="square" rtlCol="0">
              <a:spAutoFit/>
            </a:bodyPr>
            <a:lstStyle/>
            <a:p>
              <a:pPr algn="ctr"/>
              <a:r>
                <a:rPr lang="de-DE" sz="1100" dirty="0"/>
                <a:t>Herzlich Willkommen in diesem biologischen Spiel für 2 Spieler.</a:t>
              </a:r>
            </a:p>
            <a:p>
              <a:pPr algn="ctr"/>
              <a:endParaRPr lang="de-DE" sz="1100" dirty="0"/>
            </a:p>
            <a:p>
              <a:pPr algn="ctr"/>
              <a:r>
                <a:rPr lang="de-DE" sz="1100" dirty="0"/>
                <a:t>Es ist ein kooperatives Spiel, dass heißt entweder gewinnt oder verliert ihr zusammen als Team.</a:t>
              </a:r>
            </a:p>
            <a:p>
              <a:pPr algn="ctr"/>
              <a:r>
                <a:rPr lang="de-DE" sz="1100" dirty="0"/>
                <a:t>Was genau das bedeutet, erfahrt ihr gleich.</a:t>
              </a:r>
            </a:p>
            <a:p>
              <a:pPr algn="ctr"/>
              <a:endParaRPr lang="de-DE" sz="1100" dirty="0"/>
            </a:p>
            <a:p>
              <a:pPr algn="ctr"/>
              <a:r>
                <a:rPr lang="de-DE" sz="1100" dirty="0"/>
                <a:t>Der </a:t>
              </a:r>
              <a:r>
                <a:rPr lang="de-DE" sz="1100" b="1" dirty="0"/>
                <a:t>Kartenstapel</a:t>
              </a:r>
              <a:r>
                <a:rPr lang="de-DE" sz="1100" dirty="0"/>
                <a:t> sollte so </a:t>
              </a:r>
              <a:r>
                <a:rPr lang="de-DE" sz="1100" b="1" dirty="0"/>
                <a:t>vor euch liegen</a:t>
              </a:r>
              <a:r>
                <a:rPr lang="de-DE" sz="1100" dirty="0"/>
                <a:t>, dass ihr beide immer die oberste Karte sehen und lesen könnt. Legt außerdem die </a:t>
              </a:r>
              <a:r>
                <a:rPr lang="de-DE" sz="1100" b="1" dirty="0"/>
                <a:t>Energieplättchen </a:t>
              </a:r>
              <a:r>
                <a:rPr lang="de-DE" sz="1100" dirty="0"/>
                <a:t>(       ) bereit.           Viel Spaß!</a:t>
              </a:r>
            </a:p>
            <a:p>
              <a:pPr algn="ctr"/>
              <a:endParaRPr lang="de-DE" sz="1100" dirty="0"/>
            </a:p>
            <a:p>
              <a:pPr algn="ctr"/>
              <a:endParaRPr lang="de-DE" sz="1100" dirty="0"/>
            </a:p>
          </p:txBody>
        </p:sp>
        <p:sp>
          <p:nvSpPr>
            <p:cNvPr id="39" name="Rechteck 38">
              <a:extLst>
                <a:ext uri="{FF2B5EF4-FFF2-40B4-BE49-F238E27FC236}">
                  <a16:creationId xmlns:a16="http://schemas.microsoft.com/office/drawing/2014/main" id="{393C7FCB-512E-715D-8B4D-BB420A0D7A0B}"/>
                </a:ext>
              </a:extLst>
            </p:cNvPr>
            <p:cNvSpPr>
              <a:spLocks/>
            </p:cNvSpPr>
            <p:nvPr/>
          </p:nvSpPr>
          <p:spPr>
            <a:xfrm>
              <a:off x="2624198" y="2838185"/>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Lest nun </a:t>
              </a:r>
              <a:r>
                <a:rPr lang="de-DE" sz="1050" b="1" dirty="0">
                  <a:solidFill>
                    <a:schemeClr val="tx1"/>
                  </a:solidFill>
                </a:rPr>
                <a:t>Karte 2 </a:t>
              </a:r>
              <a:r>
                <a:rPr lang="de-DE" sz="1050" i="1" dirty="0">
                  <a:solidFill>
                    <a:schemeClr val="tx1"/>
                  </a:solidFill>
                </a:rPr>
                <a:t>und legt diese Karte in die Schachtel zurück</a:t>
              </a:r>
              <a:r>
                <a:rPr lang="de-DE" sz="1050" b="1" dirty="0">
                  <a:solidFill>
                    <a:schemeClr val="tx1"/>
                  </a:solidFill>
                </a:rPr>
                <a:t>.</a:t>
              </a:r>
            </a:p>
          </p:txBody>
        </p:sp>
      </p:grpSp>
      <p:grpSp>
        <p:nvGrpSpPr>
          <p:cNvPr id="100" name="Gruppieren 99">
            <a:extLst>
              <a:ext uri="{FF2B5EF4-FFF2-40B4-BE49-F238E27FC236}">
                <a16:creationId xmlns:a16="http://schemas.microsoft.com/office/drawing/2014/main" id="{3EDF6128-5A99-FBE1-6C4A-5EE77F55EA27}"/>
              </a:ext>
            </a:extLst>
          </p:cNvPr>
          <p:cNvGrpSpPr/>
          <p:nvPr/>
        </p:nvGrpSpPr>
        <p:grpSpPr>
          <a:xfrm>
            <a:off x="93000" y="3429000"/>
            <a:ext cx="4860000" cy="3348000"/>
            <a:chOff x="93000" y="3429000"/>
            <a:chExt cx="4860000" cy="3348000"/>
          </a:xfrm>
        </p:grpSpPr>
        <p:grpSp>
          <p:nvGrpSpPr>
            <p:cNvPr id="20" name="Gruppieren 19">
              <a:extLst>
                <a:ext uri="{FF2B5EF4-FFF2-40B4-BE49-F238E27FC236}">
                  <a16:creationId xmlns:a16="http://schemas.microsoft.com/office/drawing/2014/main" id="{C374B2C3-6859-C192-2F1E-E9CC82202AC7}"/>
                </a:ext>
              </a:extLst>
            </p:cNvPr>
            <p:cNvGrpSpPr/>
            <p:nvPr/>
          </p:nvGrpSpPr>
          <p:grpSpPr>
            <a:xfrm>
              <a:off x="93000" y="3429000"/>
              <a:ext cx="4860000" cy="3348000"/>
              <a:chOff x="93000" y="81000"/>
              <a:chExt cx="4860000" cy="3348000"/>
            </a:xfrm>
          </p:grpSpPr>
          <p:sp>
            <p:nvSpPr>
              <p:cNvPr id="21" name="Rechteck 20">
                <a:extLst>
                  <a:ext uri="{FF2B5EF4-FFF2-40B4-BE49-F238E27FC236}">
                    <a16:creationId xmlns:a16="http://schemas.microsoft.com/office/drawing/2014/main" id="{2A44F346-6EAA-F90F-94EF-D613925699B4}"/>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2" name="Gruppieren 21">
                <a:extLst>
                  <a:ext uri="{FF2B5EF4-FFF2-40B4-BE49-F238E27FC236}">
                    <a16:creationId xmlns:a16="http://schemas.microsoft.com/office/drawing/2014/main" id="{2BC298A8-B6FB-24B5-0F60-A8E701B12461}"/>
                  </a:ext>
                </a:extLst>
              </p:cNvPr>
              <p:cNvGrpSpPr/>
              <p:nvPr/>
            </p:nvGrpSpPr>
            <p:grpSpPr>
              <a:xfrm>
                <a:off x="93000" y="81000"/>
                <a:ext cx="4860000" cy="3348000"/>
                <a:chOff x="93000" y="81000"/>
                <a:chExt cx="4860000" cy="3348000"/>
              </a:xfrm>
            </p:grpSpPr>
            <p:grpSp>
              <p:nvGrpSpPr>
                <p:cNvPr id="24" name="Gruppieren 23">
                  <a:extLst>
                    <a:ext uri="{FF2B5EF4-FFF2-40B4-BE49-F238E27FC236}">
                      <a16:creationId xmlns:a16="http://schemas.microsoft.com/office/drawing/2014/main" id="{811EBB62-F4B3-9278-2DB7-7031622AA426}"/>
                    </a:ext>
                  </a:extLst>
                </p:cNvPr>
                <p:cNvGrpSpPr/>
                <p:nvPr/>
              </p:nvGrpSpPr>
              <p:grpSpPr>
                <a:xfrm>
                  <a:off x="93000" y="81000"/>
                  <a:ext cx="4860000" cy="3348000"/>
                  <a:chOff x="93000" y="81000"/>
                  <a:chExt cx="4860000" cy="3348000"/>
                </a:xfrm>
              </p:grpSpPr>
              <p:grpSp>
                <p:nvGrpSpPr>
                  <p:cNvPr id="26" name="Gruppieren 25">
                    <a:extLst>
                      <a:ext uri="{FF2B5EF4-FFF2-40B4-BE49-F238E27FC236}">
                        <a16:creationId xmlns:a16="http://schemas.microsoft.com/office/drawing/2014/main" id="{01C9DAC0-5786-9ED9-A62B-F8F97FF68610}"/>
                      </a:ext>
                    </a:extLst>
                  </p:cNvPr>
                  <p:cNvGrpSpPr/>
                  <p:nvPr/>
                </p:nvGrpSpPr>
                <p:grpSpPr>
                  <a:xfrm>
                    <a:off x="93000" y="81000"/>
                    <a:ext cx="4860000" cy="3348000"/>
                    <a:chOff x="93000" y="81000"/>
                    <a:chExt cx="4860000" cy="3348000"/>
                  </a:xfrm>
                </p:grpSpPr>
                <p:grpSp>
                  <p:nvGrpSpPr>
                    <p:cNvPr id="28" name="Gruppieren 27">
                      <a:extLst>
                        <a:ext uri="{FF2B5EF4-FFF2-40B4-BE49-F238E27FC236}">
                          <a16:creationId xmlns:a16="http://schemas.microsoft.com/office/drawing/2014/main" id="{3A39327C-185A-58DF-8545-DF995BBC66A3}"/>
                        </a:ext>
                      </a:extLst>
                    </p:cNvPr>
                    <p:cNvGrpSpPr>
                      <a:grpSpLocks/>
                    </p:cNvGrpSpPr>
                    <p:nvPr/>
                  </p:nvGrpSpPr>
                  <p:grpSpPr>
                    <a:xfrm>
                      <a:off x="93000" y="81000"/>
                      <a:ext cx="4860000" cy="3348000"/>
                      <a:chOff x="43544" y="38101"/>
                      <a:chExt cx="4860000" cy="3348000"/>
                    </a:xfrm>
                  </p:grpSpPr>
                  <p:sp>
                    <p:nvSpPr>
                      <p:cNvPr id="32" name="Rechteck 31">
                        <a:extLst>
                          <a:ext uri="{FF2B5EF4-FFF2-40B4-BE49-F238E27FC236}">
                            <a16:creationId xmlns:a16="http://schemas.microsoft.com/office/drawing/2014/main" id="{924A6F48-AE0B-4D84-AFEE-5BC85F858786}"/>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33" name="Gerader Verbinder 32">
                        <a:extLst>
                          <a:ext uri="{FF2B5EF4-FFF2-40B4-BE49-F238E27FC236}">
                            <a16:creationId xmlns:a16="http://schemas.microsoft.com/office/drawing/2014/main" id="{B9B95AE8-BA3A-C0FA-3FE1-97715A1AF82B}"/>
                          </a:ext>
                        </a:extLst>
                      </p:cNvPr>
                      <p:cNvCxnSpPr>
                        <a:cxnSpLocks/>
                        <a:stCxn id="32" idx="0"/>
                        <a:endCxn id="3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29" name="Gruppieren 28">
                      <a:extLst>
                        <a:ext uri="{FF2B5EF4-FFF2-40B4-BE49-F238E27FC236}">
                          <a16:creationId xmlns:a16="http://schemas.microsoft.com/office/drawing/2014/main" id="{D2C31707-E034-6067-7943-BFA8F0DB33BD}"/>
                        </a:ext>
                      </a:extLst>
                    </p:cNvPr>
                    <p:cNvGrpSpPr>
                      <a:grpSpLocks/>
                    </p:cNvGrpSpPr>
                    <p:nvPr/>
                  </p:nvGrpSpPr>
                  <p:grpSpPr>
                    <a:xfrm>
                      <a:off x="191745" y="134496"/>
                      <a:ext cx="2257520" cy="546101"/>
                      <a:chOff x="142289" y="205897"/>
                      <a:chExt cx="2257520" cy="546101"/>
                    </a:xfrm>
                  </p:grpSpPr>
                  <p:sp>
                    <p:nvSpPr>
                      <p:cNvPr id="30" name="Rechteck 29">
                        <a:extLst>
                          <a:ext uri="{FF2B5EF4-FFF2-40B4-BE49-F238E27FC236}">
                            <a16:creationId xmlns:a16="http://schemas.microsoft.com/office/drawing/2014/main" id="{007DF21E-6292-D192-AD3F-6DA06DF898E0}"/>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„Im Gehirn“</a:t>
                        </a:r>
                      </a:p>
                    </p:txBody>
                  </p:sp>
                  <p:sp>
                    <p:nvSpPr>
                      <p:cNvPr id="31" name="Ellipse 30">
                        <a:extLst>
                          <a:ext uri="{FF2B5EF4-FFF2-40B4-BE49-F238E27FC236}">
                            <a16:creationId xmlns:a16="http://schemas.microsoft.com/office/drawing/2014/main" id="{9D02D487-9B7A-0D68-4CF8-9A0F112EBF64}"/>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a:t>
                        </a:r>
                      </a:p>
                    </p:txBody>
                  </p:sp>
                </p:grpSp>
              </p:grpSp>
              <p:sp>
                <p:nvSpPr>
                  <p:cNvPr id="27" name="Textfeld 26">
                    <a:extLst>
                      <a:ext uri="{FF2B5EF4-FFF2-40B4-BE49-F238E27FC236}">
                        <a16:creationId xmlns:a16="http://schemas.microsoft.com/office/drawing/2014/main" id="{0D89211D-013E-79FB-BD08-BB5511BEDD95}"/>
                      </a:ext>
                    </a:extLst>
                  </p:cNvPr>
                  <p:cNvSpPr txBox="1"/>
                  <p:nvPr/>
                </p:nvSpPr>
                <p:spPr>
                  <a:xfrm>
                    <a:off x="236354" y="616916"/>
                    <a:ext cx="2133596" cy="2123658"/>
                  </a:xfrm>
                  <a:prstGeom prst="rect">
                    <a:avLst/>
                  </a:prstGeom>
                  <a:noFill/>
                </p:spPr>
                <p:txBody>
                  <a:bodyPr wrap="square" rtlCol="0">
                    <a:spAutoFit/>
                  </a:bodyPr>
                  <a:lstStyle/>
                  <a:p>
                    <a:pPr algn="ctr"/>
                    <a:r>
                      <a:rPr lang="de-DE" sz="1100" dirty="0"/>
                      <a:t>Du gerätst in Panik. Du wolltest doch einfach nur einen schönen Nachmittag mit deinen Freunden verbringen. Die Situation macht dich ganz schön fertig und dein Körper gelangt in einen Stresszustand. </a:t>
                    </a:r>
                  </a:p>
                  <a:p>
                    <a:pPr algn="ctr"/>
                    <a:endParaRPr lang="de-DE" sz="1100" dirty="0"/>
                  </a:p>
                  <a:p>
                    <a:pPr algn="ctr"/>
                    <a:r>
                      <a:rPr lang="de-DE" sz="1100" dirty="0"/>
                      <a:t>Ziel des Spiels ist es nun, dass ihr gemeinsam den Körper „steuert“, um die Stresssituation gut zu überstehen.</a:t>
                    </a:r>
                  </a:p>
                </p:txBody>
              </p:sp>
            </p:grpSp>
            <p:sp>
              <p:nvSpPr>
                <p:cNvPr id="25" name="Rechteck 24">
                  <a:extLst>
                    <a:ext uri="{FF2B5EF4-FFF2-40B4-BE49-F238E27FC236}">
                      <a16:creationId xmlns:a16="http://schemas.microsoft.com/office/drawing/2014/main" id="{D1F68BF0-793C-B10D-53EF-A30C644BC4CB}"/>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23" name="Rechteck 22">
                <a:extLst>
                  <a:ext uri="{FF2B5EF4-FFF2-40B4-BE49-F238E27FC236}">
                    <a16:creationId xmlns:a16="http://schemas.microsoft.com/office/drawing/2014/main" id="{8B90CBA2-6089-3F21-2695-F2196DFE7090}"/>
                  </a:ext>
                </a:extLst>
              </p:cNvPr>
              <p:cNvSpPr>
                <a:spLocks/>
              </p:cNvSpPr>
              <p:nvPr/>
            </p:nvSpPr>
            <p:spPr>
              <a:xfrm>
                <a:off x="191744" y="2829403"/>
                <a:ext cx="2227605" cy="490491"/>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Dreht </a:t>
                </a:r>
                <a:r>
                  <a:rPr lang="de-DE" sz="1050" b="1" dirty="0">
                    <a:solidFill>
                      <a:schemeClr val="tx1"/>
                    </a:solidFill>
                  </a:rPr>
                  <a:t>diese Karte </a:t>
                </a:r>
                <a:r>
                  <a:rPr lang="de-DE" sz="1050" dirty="0">
                    <a:solidFill>
                      <a:schemeClr val="tx1"/>
                    </a:solidFill>
                  </a:rPr>
                  <a:t>um und lasst sie auf dem Stapel liegen.</a:t>
                </a:r>
              </a:p>
            </p:txBody>
          </p:sp>
        </p:grpSp>
        <p:sp>
          <p:nvSpPr>
            <p:cNvPr id="98" name="Textfeld 97">
              <a:extLst>
                <a:ext uri="{FF2B5EF4-FFF2-40B4-BE49-F238E27FC236}">
                  <a16:creationId xmlns:a16="http://schemas.microsoft.com/office/drawing/2014/main" id="{F356CDBD-AC4E-B94E-8D6E-469B6F441AA2}"/>
                </a:ext>
              </a:extLst>
            </p:cNvPr>
            <p:cNvSpPr txBox="1"/>
            <p:nvPr/>
          </p:nvSpPr>
          <p:spPr>
            <a:xfrm>
              <a:off x="2672682" y="3616117"/>
              <a:ext cx="2133596" cy="2462213"/>
            </a:xfrm>
            <a:prstGeom prst="rect">
              <a:avLst/>
            </a:prstGeom>
            <a:noFill/>
          </p:spPr>
          <p:txBody>
            <a:bodyPr wrap="square" rtlCol="0">
              <a:spAutoFit/>
            </a:bodyPr>
            <a:lstStyle/>
            <a:p>
              <a:pPr algn="ctr"/>
              <a:r>
                <a:rPr lang="de-DE" sz="1100" dirty="0"/>
                <a:t>Nun ist es an der Zeit, dass ihr nach einer Lösung für das Problem sucht, indem ihr den biologischen Prozessen in einer Stresssituation genauer auf die Schliche kommt. Dazu wird </a:t>
              </a:r>
              <a:r>
                <a:rPr lang="de-DE" sz="1100" dirty="0" err="1"/>
                <a:t>jede:r</a:t>
              </a:r>
              <a:r>
                <a:rPr lang="de-DE" sz="1100" dirty="0"/>
                <a:t> von euch gleich ein System im Körper „steuern“ können: Zum einen das Nervensystem und zum anderen das Hormonsystem. Beide Systeme sind in der Lage </a:t>
              </a:r>
              <a:r>
                <a:rPr lang="de-DE" sz="1100" b="1" dirty="0"/>
                <a:t>Energieplättchen</a:t>
              </a:r>
              <a:r>
                <a:rPr lang="de-DE" sz="1100" dirty="0"/>
                <a:t> (       ) zu generieren, mit denen ihr das Spiel dann gewinnen könnt.</a:t>
              </a:r>
            </a:p>
          </p:txBody>
        </p:sp>
        <p:sp>
          <p:nvSpPr>
            <p:cNvPr id="99" name="Rechteck 98">
              <a:extLst>
                <a:ext uri="{FF2B5EF4-FFF2-40B4-BE49-F238E27FC236}">
                  <a16:creationId xmlns:a16="http://schemas.microsoft.com/office/drawing/2014/main" id="{0860F8B2-791F-7F27-E3EE-F2E7A0C06E13}"/>
                </a:ext>
              </a:extLst>
            </p:cNvPr>
            <p:cNvSpPr>
              <a:spLocks/>
            </p:cNvSpPr>
            <p:nvPr/>
          </p:nvSpPr>
          <p:spPr>
            <a:xfrm>
              <a:off x="2610360" y="6171093"/>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Lest nun </a:t>
              </a:r>
              <a:r>
                <a:rPr lang="de-DE" sz="1050" b="1" dirty="0">
                  <a:solidFill>
                    <a:schemeClr val="tx1"/>
                  </a:solidFill>
                </a:rPr>
                <a:t>Karte 4</a:t>
              </a:r>
              <a:r>
                <a:rPr lang="de-DE" sz="1050" i="1" dirty="0">
                  <a:solidFill>
                    <a:schemeClr val="tx1"/>
                  </a:solidFill>
                </a:rPr>
                <a:t> und legt diese in die Schachtel zurück</a:t>
              </a:r>
              <a:r>
                <a:rPr lang="de-DE" sz="1050" b="1" dirty="0">
                  <a:solidFill>
                    <a:schemeClr val="tx1"/>
                  </a:solidFill>
                </a:rPr>
                <a:t>.</a:t>
              </a:r>
            </a:p>
          </p:txBody>
        </p:sp>
      </p:grpSp>
      <p:grpSp>
        <p:nvGrpSpPr>
          <p:cNvPr id="128" name="Gruppieren 127">
            <a:extLst>
              <a:ext uri="{FF2B5EF4-FFF2-40B4-BE49-F238E27FC236}">
                <a16:creationId xmlns:a16="http://schemas.microsoft.com/office/drawing/2014/main" id="{22AB96D7-56F6-1BB4-135C-AD8B5A896910}"/>
              </a:ext>
            </a:extLst>
          </p:cNvPr>
          <p:cNvGrpSpPr/>
          <p:nvPr/>
        </p:nvGrpSpPr>
        <p:grpSpPr>
          <a:xfrm>
            <a:off x="4066742" y="5498932"/>
            <a:ext cx="189872" cy="196564"/>
            <a:chOff x="4342837" y="1166522"/>
            <a:chExt cx="189872" cy="196564"/>
          </a:xfrm>
        </p:grpSpPr>
        <p:sp>
          <p:nvSpPr>
            <p:cNvPr id="129" name="Ellipse 128">
              <a:extLst>
                <a:ext uri="{FF2B5EF4-FFF2-40B4-BE49-F238E27FC236}">
                  <a16:creationId xmlns:a16="http://schemas.microsoft.com/office/drawing/2014/main" id="{776218E5-A3FC-FA56-6EEB-2D370214B978}"/>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0" name="Gruppieren 129">
              <a:extLst>
                <a:ext uri="{FF2B5EF4-FFF2-40B4-BE49-F238E27FC236}">
                  <a16:creationId xmlns:a16="http://schemas.microsoft.com/office/drawing/2014/main" id="{45F76A20-45FE-88FD-821F-09B93F4D2FDE}"/>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
                <p14:nvContentPartPr>
                  <p14:cNvPr id="143" name="Freihand 142">
                    <a:extLst>
                      <a:ext uri="{FF2B5EF4-FFF2-40B4-BE49-F238E27FC236}">
                        <a16:creationId xmlns:a16="http://schemas.microsoft.com/office/drawing/2014/main" id="{2753D8D8-6590-D398-BD09-BA2BB18CB2D8}"/>
                      </a:ext>
                    </a:extLst>
                  </p14:cNvPr>
                  <p14:cNvContentPartPr/>
                  <p14:nvPr/>
                </p14:nvContentPartPr>
                <p14:xfrm>
                  <a:off x="4473069" y="1203272"/>
                  <a:ext cx="26280" cy="30600"/>
                </p14:xfrm>
              </p:contentPart>
            </mc:Choice>
            <mc:Fallback xmlns="">
              <p:pic>
                <p:nvPicPr>
                  <p:cNvPr id="143" name="Freihand 142">
                    <a:extLst>
                      <a:ext uri="{FF2B5EF4-FFF2-40B4-BE49-F238E27FC236}">
                        <a16:creationId xmlns:a16="http://schemas.microsoft.com/office/drawing/2014/main" id="{2753D8D8-6590-D398-BD09-BA2BB18CB2D8}"/>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44" name="Freihand 143">
                    <a:extLst>
                      <a:ext uri="{FF2B5EF4-FFF2-40B4-BE49-F238E27FC236}">
                        <a16:creationId xmlns:a16="http://schemas.microsoft.com/office/drawing/2014/main" id="{D4CBE8F8-73D0-F9D1-5CA1-9B09336ED1AB}"/>
                      </a:ext>
                    </a:extLst>
                  </p14:cNvPr>
                  <p14:cNvContentPartPr/>
                  <p14:nvPr/>
                </p14:nvContentPartPr>
                <p14:xfrm>
                  <a:off x="4500789" y="1245752"/>
                  <a:ext cx="11160" cy="38520"/>
                </p14:xfrm>
              </p:contentPart>
            </mc:Choice>
            <mc:Fallback xmlns="">
              <p:pic>
                <p:nvPicPr>
                  <p:cNvPr id="144" name="Freihand 143">
                    <a:extLst>
                      <a:ext uri="{FF2B5EF4-FFF2-40B4-BE49-F238E27FC236}">
                        <a16:creationId xmlns:a16="http://schemas.microsoft.com/office/drawing/2014/main" id="{D4CBE8F8-73D0-F9D1-5CA1-9B09336ED1AB}"/>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5" name="Freihand 144">
                    <a:extLst>
                      <a:ext uri="{FF2B5EF4-FFF2-40B4-BE49-F238E27FC236}">
                        <a16:creationId xmlns:a16="http://schemas.microsoft.com/office/drawing/2014/main" id="{1E10D9F5-1D2E-9188-5E03-CC5D3D832674}"/>
                      </a:ext>
                    </a:extLst>
                  </p14:cNvPr>
                  <p14:cNvContentPartPr/>
                  <p14:nvPr/>
                </p14:nvContentPartPr>
                <p14:xfrm>
                  <a:off x="4453989" y="1188512"/>
                  <a:ext cx="3600" cy="6120"/>
                </p14:xfrm>
              </p:contentPart>
            </mc:Choice>
            <mc:Fallback xmlns="">
              <p:pic>
                <p:nvPicPr>
                  <p:cNvPr id="145" name="Freihand 144">
                    <a:extLst>
                      <a:ext uri="{FF2B5EF4-FFF2-40B4-BE49-F238E27FC236}">
                        <a16:creationId xmlns:a16="http://schemas.microsoft.com/office/drawing/2014/main" id="{1E10D9F5-1D2E-9188-5E03-CC5D3D832674}"/>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
              <p14:nvContentPartPr>
                <p14:cNvPr id="131" name="Freihand 130">
                  <a:extLst>
                    <a:ext uri="{FF2B5EF4-FFF2-40B4-BE49-F238E27FC236}">
                      <a16:creationId xmlns:a16="http://schemas.microsoft.com/office/drawing/2014/main" id="{D67CFCBB-71E4-3ED0-D7BB-28A9C964DB58}"/>
                    </a:ext>
                  </a:extLst>
                </p14:cNvPr>
                <p14:cNvContentPartPr/>
                <p14:nvPr/>
              </p14:nvContentPartPr>
              <p14:xfrm>
                <a:off x="4352109" y="1255112"/>
                <a:ext cx="78120" cy="95040"/>
              </p14:xfrm>
            </p:contentPart>
          </mc:Choice>
          <mc:Fallback xmlns="">
            <p:pic>
              <p:nvPicPr>
                <p:cNvPr id="131" name="Freihand 130">
                  <a:extLst>
                    <a:ext uri="{FF2B5EF4-FFF2-40B4-BE49-F238E27FC236}">
                      <a16:creationId xmlns:a16="http://schemas.microsoft.com/office/drawing/2014/main" id="{D67CFCBB-71E4-3ED0-D7BB-28A9C964DB58}"/>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2" name="Freihand 131">
                  <a:extLst>
                    <a:ext uri="{FF2B5EF4-FFF2-40B4-BE49-F238E27FC236}">
                      <a16:creationId xmlns:a16="http://schemas.microsoft.com/office/drawing/2014/main" id="{C579C2A1-08D6-A907-6D7E-0C2432F69D07}"/>
                    </a:ext>
                  </a:extLst>
                </p14:cNvPr>
                <p14:cNvContentPartPr/>
                <p14:nvPr/>
              </p14:nvContentPartPr>
              <p14:xfrm>
                <a:off x="4353549" y="1242872"/>
                <a:ext cx="155520" cy="112680"/>
              </p14:xfrm>
            </p:contentPart>
          </mc:Choice>
          <mc:Fallback xmlns="">
            <p:pic>
              <p:nvPicPr>
                <p:cNvPr id="132" name="Freihand 131">
                  <a:extLst>
                    <a:ext uri="{FF2B5EF4-FFF2-40B4-BE49-F238E27FC236}">
                      <a16:creationId xmlns:a16="http://schemas.microsoft.com/office/drawing/2014/main" id="{C579C2A1-08D6-A907-6D7E-0C2432F69D07}"/>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33" name="Gruppieren 132">
              <a:extLst>
                <a:ext uri="{FF2B5EF4-FFF2-40B4-BE49-F238E27FC236}">
                  <a16:creationId xmlns:a16="http://schemas.microsoft.com/office/drawing/2014/main" id="{1FD4F672-69C8-A8D1-9088-5F20685BD758}"/>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14">
                <p14:nvContentPartPr>
                  <p14:cNvPr id="140" name="Freihand 139">
                    <a:extLst>
                      <a:ext uri="{FF2B5EF4-FFF2-40B4-BE49-F238E27FC236}">
                        <a16:creationId xmlns:a16="http://schemas.microsoft.com/office/drawing/2014/main" id="{3DA24D9B-6316-8900-B0B4-BDFD71808B92}"/>
                      </a:ext>
                    </a:extLst>
                  </p14:cNvPr>
                  <p14:cNvContentPartPr/>
                  <p14:nvPr/>
                </p14:nvContentPartPr>
                <p14:xfrm>
                  <a:off x="4455789" y="1334672"/>
                  <a:ext cx="31320" cy="14400"/>
                </p14:xfrm>
              </p:contentPart>
            </mc:Choice>
            <mc:Fallback xmlns="">
              <p:pic>
                <p:nvPicPr>
                  <p:cNvPr id="140" name="Freihand 139">
                    <a:extLst>
                      <a:ext uri="{FF2B5EF4-FFF2-40B4-BE49-F238E27FC236}">
                        <a16:creationId xmlns:a16="http://schemas.microsoft.com/office/drawing/2014/main" id="{3DA24D9B-6316-8900-B0B4-BDFD71808B92}"/>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 name="Freihand 140">
                    <a:extLst>
                      <a:ext uri="{FF2B5EF4-FFF2-40B4-BE49-F238E27FC236}">
                        <a16:creationId xmlns:a16="http://schemas.microsoft.com/office/drawing/2014/main" id="{3D5ED77F-99C4-F002-5808-861CC6A7F42E}"/>
                      </a:ext>
                    </a:extLst>
                  </p14:cNvPr>
                  <p14:cNvContentPartPr/>
                  <p14:nvPr/>
                </p14:nvContentPartPr>
                <p14:xfrm>
                  <a:off x="4456149" y="1288592"/>
                  <a:ext cx="64800" cy="56160"/>
                </p14:xfrm>
              </p:contentPart>
            </mc:Choice>
            <mc:Fallback xmlns="">
              <p:pic>
                <p:nvPicPr>
                  <p:cNvPr id="141" name="Freihand 140">
                    <a:extLst>
                      <a:ext uri="{FF2B5EF4-FFF2-40B4-BE49-F238E27FC236}">
                        <a16:creationId xmlns:a16="http://schemas.microsoft.com/office/drawing/2014/main" id="{3D5ED77F-99C4-F002-5808-861CC6A7F42E}"/>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2" name="Freihand 141">
                    <a:extLst>
                      <a:ext uri="{FF2B5EF4-FFF2-40B4-BE49-F238E27FC236}">
                        <a16:creationId xmlns:a16="http://schemas.microsoft.com/office/drawing/2014/main" id="{24949D53-04A9-4091-6759-E56DA1DE339B}"/>
                      </a:ext>
                    </a:extLst>
                  </p14:cNvPr>
                  <p14:cNvContentPartPr/>
                  <p14:nvPr/>
                </p14:nvContentPartPr>
                <p14:xfrm>
                  <a:off x="4502589" y="1270232"/>
                  <a:ext cx="23760" cy="51840"/>
                </p14:xfrm>
              </p:contentPart>
            </mc:Choice>
            <mc:Fallback xmlns="">
              <p:pic>
                <p:nvPicPr>
                  <p:cNvPr id="142" name="Freihand 141">
                    <a:extLst>
                      <a:ext uri="{FF2B5EF4-FFF2-40B4-BE49-F238E27FC236}">
                        <a16:creationId xmlns:a16="http://schemas.microsoft.com/office/drawing/2014/main" id="{24949D53-04A9-4091-6759-E56DA1DE339B}"/>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34" name="Gruppieren 133">
              <a:extLst>
                <a:ext uri="{FF2B5EF4-FFF2-40B4-BE49-F238E27FC236}">
                  <a16:creationId xmlns:a16="http://schemas.microsoft.com/office/drawing/2014/main" id="{585A18F6-4B61-1E86-9A85-D11C2CE502F5}"/>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0">
                <p14:nvContentPartPr>
                  <p14:cNvPr id="137" name="Freihand 136">
                    <a:extLst>
                      <a:ext uri="{FF2B5EF4-FFF2-40B4-BE49-F238E27FC236}">
                        <a16:creationId xmlns:a16="http://schemas.microsoft.com/office/drawing/2014/main" id="{926A9495-43EE-AFBC-A54E-3CFA6551BB3C}"/>
                      </a:ext>
                    </a:extLst>
                  </p14:cNvPr>
                  <p14:cNvContentPartPr/>
                  <p14:nvPr/>
                </p14:nvContentPartPr>
                <p14:xfrm>
                  <a:off x="4351029" y="1216232"/>
                  <a:ext cx="12960" cy="22320"/>
                </p14:xfrm>
              </p:contentPart>
            </mc:Choice>
            <mc:Fallback xmlns="">
              <p:pic>
                <p:nvPicPr>
                  <p:cNvPr id="137" name="Freihand 136">
                    <a:extLst>
                      <a:ext uri="{FF2B5EF4-FFF2-40B4-BE49-F238E27FC236}">
                        <a16:creationId xmlns:a16="http://schemas.microsoft.com/office/drawing/2014/main" id="{926A9495-43EE-AFBC-A54E-3CFA6551BB3C}"/>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8" name="Freihand 137">
                    <a:extLst>
                      <a:ext uri="{FF2B5EF4-FFF2-40B4-BE49-F238E27FC236}">
                        <a16:creationId xmlns:a16="http://schemas.microsoft.com/office/drawing/2014/main" id="{E3A3B482-3602-F55F-5E84-4C5FEFA9938F}"/>
                      </a:ext>
                    </a:extLst>
                  </p14:cNvPr>
                  <p14:cNvContentPartPr/>
                  <p14:nvPr/>
                </p14:nvContentPartPr>
                <p14:xfrm>
                  <a:off x="4350309" y="1208312"/>
                  <a:ext cx="21240" cy="53640"/>
                </p14:xfrm>
              </p:contentPart>
            </mc:Choice>
            <mc:Fallback xmlns="">
              <p:pic>
                <p:nvPicPr>
                  <p:cNvPr id="138" name="Freihand 137">
                    <a:extLst>
                      <a:ext uri="{FF2B5EF4-FFF2-40B4-BE49-F238E27FC236}">
                        <a16:creationId xmlns:a16="http://schemas.microsoft.com/office/drawing/2014/main" id="{E3A3B482-3602-F55F-5E84-4C5FEFA9938F}"/>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9" name="Freihand 138">
                    <a:extLst>
                      <a:ext uri="{FF2B5EF4-FFF2-40B4-BE49-F238E27FC236}">
                        <a16:creationId xmlns:a16="http://schemas.microsoft.com/office/drawing/2014/main" id="{28BECBDC-8CEA-D9AB-20A0-B31CE36CF056}"/>
                      </a:ext>
                    </a:extLst>
                  </p14:cNvPr>
                  <p14:cNvContentPartPr/>
                  <p14:nvPr/>
                </p14:nvContentPartPr>
                <p14:xfrm>
                  <a:off x="4355709" y="1216592"/>
                  <a:ext cx="9720" cy="42480"/>
                </p14:xfrm>
              </p:contentPart>
            </mc:Choice>
            <mc:Fallback xmlns="">
              <p:pic>
                <p:nvPicPr>
                  <p:cNvPr id="139" name="Freihand 138">
                    <a:extLst>
                      <a:ext uri="{FF2B5EF4-FFF2-40B4-BE49-F238E27FC236}">
                        <a16:creationId xmlns:a16="http://schemas.microsoft.com/office/drawing/2014/main" id="{28BECBDC-8CEA-D9AB-20A0-B31CE36CF056}"/>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35" name="Ellipse 134">
              <a:extLst>
                <a:ext uri="{FF2B5EF4-FFF2-40B4-BE49-F238E27FC236}">
                  <a16:creationId xmlns:a16="http://schemas.microsoft.com/office/drawing/2014/main" id="{1C2B8108-A945-7E25-6BF1-2D7F47A86651}"/>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
              <p14:nvContentPartPr>
                <p14:cNvPr id="136" name="Freihand 135">
                  <a:extLst>
                    <a:ext uri="{FF2B5EF4-FFF2-40B4-BE49-F238E27FC236}">
                      <a16:creationId xmlns:a16="http://schemas.microsoft.com/office/drawing/2014/main" id="{E55B8F88-EF53-589B-C884-B09BCD7C0C4C}"/>
                    </a:ext>
                  </a:extLst>
                </p14:cNvPr>
                <p14:cNvContentPartPr/>
                <p14:nvPr/>
              </p14:nvContentPartPr>
              <p14:xfrm>
                <a:off x="4389189" y="1194272"/>
                <a:ext cx="89640" cy="148320"/>
              </p14:xfrm>
            </p:contentPart>
          </mc:Choice>
          <mc:Fallback xmlns="">
            <p:pic>
              <p:nvPicPr>
                <p:cNvPr id="136" name="Freihand 135">
                  <a:extLst>
                    <a:ext uri="{FF2B5EF4-FFF2-40B4-BE49-F238E27FC236}">
                      <a16:creationId xmlns:a16="http://schemas.microsoft.com/office/drawing/2014/main" id="{E55B8F88-EF53-589B-C884-B09BCD7C0C4C}"/>
                    </a:ext>
                  </a:extLst>
                </p:cNvPr>
                <p:cNvPicPr/>
                <p:nvPr/>
              </p:nvPicPr>
              <p:blipFill>
                <a:blip r:embed="rId27"/>
                <a:stretch>
                  <a:fillRect/>
                </a:stretch>
              </p:blipFill>
              <p:spPr>
                <a:xfrm>
                  <a:off x="4384869" y="1189952"/>
                  <a:ext cx="98280" cy="156960"/>
                </a:xfrm>
                <a:prstGeom prst="rect">
                  <a:avLst/>
                </a:prstGeom>
              </p:spPr>
            </p:pic>
          </mc:Fallback>
        </mc:AlternateContent>
      </p:grpSp>
      <p:grpSp>
        <p:nvGrpSpPr>
          <p:cNvPr id="146" name="Gruppieren 145">
            <a:extLst>
              <a:ext uri="{FF2B5EF4-FFF2-40B4-BE49-F238E27FC236}">
                <a16:creationId xmlns:a16="http://schemas.microsoft.com/office/drawing/2014/main" id="{9B445E6C-4D6A-3970-28A9-89744657DDDD}"/>
              </a:ext>
            </a:extLst>
          </p:cNvPr>
          <p:cNvGrpSpPr/>
          <p:nvPr/>
        </p:nvGrpSpPr>
        <p:grpSpPr>
          <a:xfrm>
            <a:off x="3942274" y="2444336"/>
            <a:ext cx="189872" cy="196564"/>
            <a:chOff x="4342837" y="1166522"/>
            <a:chExt cx="189872" cy="196564"/>
          </a:xfrm>
        </p:grpSpPr>
        <p:sp>
          <p:nvSpPr>
            <p:cNvPr id="147" name="Ellipse 146">
              <a:extLst>
                <a:ext uri="{FF2B5EF4-FFF2-40B4-BE49-F238E27FC236}">
                  <a16:creationId xmlns:a16="http://schemas.microsoft.com/office/drawing/2014/main" id="{AC0CEB8B-BC02-6BF3-D374-F51B1986E4BB}"/>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8" name="Gruppieren 147">
              <a:extLst>
                <a:ext uri="{FF2B5EF4-FFF2-40B4-BE49-F238E27FC236}">
                  <a16:creationId xmlns:a16="http://schemas.microsoft.com/office/drawing/2014/main" id="{91D9418B-E435-F2D9-F06D-82C0F5F6EEB8}"/>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8">
                <p14:nvContentPartPr>
                  <p14:cNvPr id="161" name="Freihand 160">
                    <a:extLst>
                      <a:ext uri="{FF2B5EF4-FFF2-40B4-BE49-F238E27FC236}">
                        <a16:creationId xmlns:a16="http://schemas.microsoft.com/office/drawing/2014/main" id="{9D7E6603-15E2-CC13-FC95-67975BB8BE93}"/>
                      </a:ext>
                    </a:extLst>
                  </p14:cNvPr>
                  <p14:cNvContentPartPr/>
                  <p14:nvPr/>
                </p14:nvContentPartPr>
                <p14:xfrm>
                  <a:off x="4473069" y="1203272"/>
                  <a:ext cx="26280" cy="30600"/>
                </p14:xfrm>
              </p:contentPart>
            </mc:Choice>
            <mc:Fallback xmlns="">
              <p:pic>
                <p:nvPicPr>
                  <p:cNvPr id="161" name="Freihand 160">
                    <a:extLst>
                      <a:ext uri="{FF2B5EF4-FFF2-40B4-BE49-F238E27FC236}">
                        <a16:creationId xmlns:a16="http://schemas.microsoft.com/office/drawing/2014/main" id="{9D7E6603-15E2-CC13-FC95-67975BB8BE93}"/>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62" name="Freihand 161">
                    <a:extLst>
                      <a:ext uri="{FF2B5EF4-FFF2-40B4-BE49-F238E27FC236}">
                        <a16:creationId xmlns:a16="http://schemas.microsoft.com/office/drawing/2014/main" id="{E5928F96-8430-D3D7-D8DB-E9E2DF0467B7}"/>
                      </a:ext>
                    </a:extLst>
                  </p14:cNvPr>
                  <p14:cNvContentPartPr/>
                  <p14:nvPr/>
                </p14:nvContentPartPr>
                <p14:xfrm>
                  <a:off x="4500789" y="1245752"/>
                  <a:ext cx="11160" cy="38520"/>
                </p14:xfrm>
              </p:contentPart>
            </mc:Choice>
            <mc:Fallback xmlns="">
              <p:pic>
                <p:nvPicPr>
                  <p:cNvPr id="162" name="Freihand 161">
                    <a:extLst>
                      <a:ext uri="{FF2B5EF4-FFF2-40B4-BE49-F238E27FC236}">
                        <a16:creationId xmlns:a16="http://schemas.microsoft.com/office/drawing/2014/main" id="{E5928F96-8430-D3D7-D8DB-E9E2DF0467B7}"/>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63" name="Freihand 162">
                    <a:extLst>
                      <a:ext uri="{FF2B5EF4-FFF2-40B4-BE49-F238E27FC236}">
                        <a16:creationId xmlns:a16="http://schemas.microsoft.com/office/drawing/2014/main" id="{E07D1A37-7AC3-B5F5-6C0B-90BB4CFB1720}"/>
                      </a:ext>
                    </a:extLst>
                  </p14:cNvPr>
                  <p14:cNvContentPartPr/>
                  <p14:nvPr/>
                </p14:nvContentPartPr>
                <p14:xfrm>
                  <a:off x="4453989" y="1188512"/>
                  <a:ext cx="3600" cy="6120"/>
                </p14:xfrm>
              </p:contentPart>
            </mc:Choice>
            <mc:Fallback xmlns="">
              <p:pic>
                <p:nvPicPr>
                  <p:cNvPr id="163" name="Freihand 162">
                    <a:extLst>
                      <a:ext uri="{FF2B5EF4-FFF2-40B4-BE49-F238E27FC236}">
                        <a16:creationId xmlns:a16="http://schemas.microsoft.com/office/drawing/2014/main" id="{E07D1A37-7AC3-B5F5-6C0B-90BB4CFB1720}"/>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149" name="Freihand 148">
                  <a:extLst>
                    <a:ext uri="{FF2B5EF4-FFF2-40B4-BE49-F238E27FC236}">
                      <a16:creationId xmlns:a16="http://schemas.microsoft.com/office/drawing/2014/main" id="{57AB9F55-A71C-B81A-30E6-1F8D663D3679}"/>
                    </a:ext>
                  </a:extLst>
                </p14:cNvPr>
                <p14:cNvContentPartPr/>
                <p14:nvPr/>
              </p14:nvContentPartPr>
              <p14:xfrm>
                <a:off x="4352109" y="1255112"/>
                <a:ext cx="78120" cy="95040"/>
              </p14:xfrm>
            </p:contentPart>
          </mc:Choice>
          <mc:Fallback xmlns="">
            <p:pic>
              <p:nvPicPr>
                <p:cNvPr id="149" name="Freihand 148">
                  <a:extLst>
                    <a:ext uri="{FF2B5EF4-FFF2-40B4-BE49-F238E27FC236}">
                      <a16:creationId xmlns:a16="http://schemas.microsoft.com/office/drawing/2014/main" id="{57AB9F55-A71C-B81A-30E6-1F8D663D3679}"/>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50" name="Freihand 149">
                  <a:extLst>
                    <a:ext uri="{FF2B5EF4-FFF2-40B4-BE49-F238E27FC236}">
                      <a16:creationId xmlns:a16="http://schemas.microsoft.com/office/drawing/2014/main" id="{66CEC364-CBD9-E257-13A0-5ED0974DD038}"/>
                    </a:ext>
                  </a:extLst>
                </p14:cNvPr>
                <p14:cNvContentPartPr/>
                <p14:nvPr/>
              </p14:nvContentPartPr>
              <p14:xfrm>
                <a:off x="4353549" y="1242872"/>
                <a:ext cx="155520" cy="112680"/>
              </p14:xfrm>
            </p:contentPart>
          </mc:Choice>
          <mc:Fallback xmlns="">
            <p:pic>
              <p:nvPicPr>
                <p:cNvPr id="150" name="Freihand 149">
                  <a:extLst>
                    <a:ext uri="{FF2B5EF4-FFF2-40B4-BE49-F238E27FC236}">
                      <a16:creationId xmlns:a16="http://schemas.microsoft.com/office/drawing/2014/main" id="{66CEC364-CBD9-E257-13A0-5ED0974DD038}"/>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51" name="Gruppieren 150">
              <a:extLst>
                <a:ext uri="{FF2B5EF4-FFF2-40B4-BE49-F238E27FC236}">
                  <a16:creationId xmlns:a16="http://schemas.microsoft.com/office/drawing/2014/main" id="{CAC38506-558F-F6BD-031E-E7B7DC58271D}"/>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33">
                <p14:nvContentPartPr>
                  <p14:cNvPr id="158" name="Freihand 157">
                    <a:extLst>
                      <a:ext uri="{FF2B5EF4-FFF2-40B4-BE49-F238E27FC236}">
                        <a16:creationId xmlns:a16="http://schemas.microsoft.com/office/drawing/2014/main" id="{BB87863E-9F43-1FCF-6629-DBE1E74B1CCC}"/>
                      </a:ext>
                    </a:extLst>
                  </p14:cNvPr>
                  <p14:cNvContentPartPr/>
                  <p14:nvPr/>
                </p14:nvContentPartPr>
                <p14:xfrm>
                  <a:off x="4455789" y="1334672"/>
                  <a:ext cx="31320" cy="14400"/>
                </p14:xfrm>
              </p:contentPart>
            </mc:Choice>
            <mc:Fallback xmlns="">
              <p:pic>
                <p:nvPicPr>
                  <p:cNvPr id="158" name="Freihand 157">
                    <a:extLst>
                      <a:ext uri="{FF2B5EF4-FFF2-40B4-BE49-F238E27FC236}">
                        <a16:creationId xmlns:a16="http://schemas.microsoft.com/office/drawing/2014/main" id="{BB87863E-9F43-1FCF-6629-DBE1E74B1CCC}"/>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59" name="Freihand 158">
                    <a:extLst>
                      <a:ext uri="{FF2B5EF4-FFF2-40B4-BE49-F238E27FC236}">
                        <a16:creationId xmlns:a16="http://schemas.microsoft.com/office/drawing/2014/main" id="{0BB351A9-0D17-EFE9-9C54-A1AED977748E}"/>
                      </a:ext>
                    </a:extLst>
                  </p14:cNvPr>
                  <p14:cNvContentPartPr/>
                  <p14:nvPr/>
                </p14:nvContentPartPr>
                <p14:xfrm>
                  <a:off x="4456149" y="1288592"/>
                  <a:ext cx="64800" cy="56160"/>
                </p14:xfrm>
              </p:contentPart>
            </mc:Choice>
            <mc:Fallback xmlns="">
              <p:pic>
                <p:nvPicPr>
                  <p:cNvPr id="159" name="Freihand 158">
                    <a:extLst>
                      <a:ext uri="{FF2B5EF4-FFF2-40B4-BE49-F238E27FC236}">
                        <a16:creationId xmlns:a16="http://schemas.microsoft.com/office/drawing/2014/main" id="{0BB351A9-0D17-EFE9-9C54-A1AED977748E}"/>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60" name="Freihand 159">
                    <a:extLst>
                      <a:ext uri="{FF2B5EF4-FFF2-40B4-BE49-F238E27FC236}">
                        <a16:creationId xmlns:a16="http://schemas.microsoft.com/office/drawing/2014/main" id="{F34FF1B6-54C3-5A3C-4241-7A6BC5146CE3}"/>
                      </a:ext>
                    </a:extLst>
                  </p14:cNvPr>
                  <p14:cNvContentPartPr/>
                  <p14:nvPr/>
                </p14:nvContentPartPr>
                <p14:xfrm>
                  <a:off x="4502589" y="1270232"/>
                  <a:ext cx="23760" cy="51840"/>
                </p14:xfrm>
              </p:contentPart>
            </mc:Choice>
            <mc:Fallback xmlns="">
              <p:pic>
                <p:nvPicPr>
                  <p:cNvPr id="160" name="Freihand 159">
                    <a:extLst>
                      <a:ext uri="{FF2B5EF4-FFF2-40B4-BE49-F238E27FC236}">
                        <a16:creationId xmlns:a16="http://schemas.microsoft.com/office/drawing/2014/main" id="{F34FF1B6-54C3-5A3C-4241-7A6BC5146CE3}"/>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52" name="Gruppieren 151">
              <a:extLst>
                <a:ext uri="{FF2B5EF4-FFF2-40B4-BE49-F238E27FC236}">
                  <a16:creationId xmlns:a16="http://schemas.microsoft.com/office/drawing/2014/main" id="{62A59E3A-4C0A-261D-B37C-34508CBD087C}"/>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36">
                <p14:nvContentPartPr>
                  <p14:cNvPr id="155" name="Freihand 154">
                    <a:extLst>
                      <a:ext uri="{FF2B5EF4-FFF2-40B4-BE49-F238E27FC236}">
                        <a16:creationId xmlns:a16="http://schemas.microsoft.com/office/drawing/2014/main" id="{D83995FD-95D9-F544-EA45-B231A26F0AB9}"/>
                      </a:ext>
                    </a:extLst>
                  </p14:cNvPr>
                  <p14:cNvContentPartPr/>
                  <p14:nvPr/>
                </p14:nvContentPartPr>
                <p14:xfrm>
                  <a:off x="4351029" y="1216232"/>
                  <a:ext cx="12960" cy="22320"/>
                </p14:xfrm>
              </p:contentPart>
            </mc:Choice>
            <mc:Fallback xmlns="">
              <p:pic>
                <p:nvPicPr>
                  <p:cNvPr id="155" name="Freihand 154">
                    <a:extLst>
                      <a:ext uri="{FF2B5EF4-FFF2-40B4-BE49-F238E27FC236}">
                        <a16:creationId xmlns:a16="http://schemas.microsoft.com/office/drawing/2014/main" id="{D83995FD-95D9-F544-EA45-B231A26F0AB9}"/>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56" name="Freihand 155">
                    <a:extLst>
                      <a:ext uri="{FF2B5EF4-FFF2-40B4-BE49-F238E27FC236}">
                        <a16:creationId xmlns:a16="http://schemas.microsoft.com/office/drawing/2014/main" id="{4E3CEB8E-CE30-AF47-7B43-D02EC937C698}"/>
                      </a:ext>
                    </a:extLst>
                  </p14:cNvPr>
                  <p14:cNvContentPartPr/>
                  <p14:nvPr/>
                </p14:nvContentPartPr>
                <p14:xfrm>
                  <a:off x="4350309" y="1208312"/>
                  <a:ext cx="21240" cy="53640"/>
                </p14:xfrm>
              </p:contentPart>
            </mc:Choice>
            <mc:Fallback xmlns="">
              <p:pic>
                <p:nvPicPr>
                  <p:cNvPr id="156" name="Freihand 155">
                    <a:extLst>
                      <a:ext uri="{FF2B5EF4-FFF2-40B4-BE49-F238E27FC236}">
                        <a16:creationId xmlns:a16="http://schemas.microsoft.com/office/drawing/2014/main" id="{4E3CEB8E-CE30-AF47-7B43-D02EC937C698}"/>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57" name="Freihand 156">
                    <a:extLst>
                      <a:ext uri="{FF2B5EF4-FFF2-40B4-BE49-F238E27FC236}">
                        <a16:creationId xmlns:a16="http://schemas.microsoft.com/office/drawing/2014/main" id="{0D58B644-2820-6D12-13A5-EF7BCB26E9B5}"/>
                      </a:ext>
                    </a:extLst>
                  </p14:cNvPr>
                  <p14:cNvContentPartPr/>
                  <p14:nvPr/>
                </p14:nvContentPartPr>
                <p14:xfrm>
                  <a:off x="4355709" y="1216592"/>
                  <a:ext cx="9720" cy="42480"/>
                </p14:xfrm>
              </p:contentPart>
            </mc:Choice>
            <mc:Fallback xmlns="">
              <p:pic>
                <p:nvPicPr>
                  <p:cNvPr id="157" name="Freihand 156">
                    <a:extLst>
                      <a:ext uri="{FF2B5EF4-FFF2-40B4-BE49-F238E27FC236}">
                        <a16:creationId xmlns:a16="http://schemas.microsoft.com/office/drawing/2014/main" id="{0D58B644-2820-6D12-13A5-EF7BCB26E9B5}"/>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53" name="Ellipse 152">
              <a:extLst>
                <a:ext uri="{FF2B5EF4-FFF2-40B4-BE49-F238E27FC236}">
                  <a16:creationId xmlns:a16="http://schemas.microsoft.com/office/drawing/2014/main" id="{F247A4CF-8096-4B57-1363-62EE9B442180}"/>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39">
              <p14:nvContentPartPr>
                <p14:cNvPr id="154" name="Freihand 153">
                  <a:extLst>
                    <a:ext uri="{FF2B5EF4-FFF2-40B4-BE49-F238E27FC236}">
                      <a16:creationId xmlns:a16="http://schemas.microsoft.com/office/drawing/2014/main" id="{DCE7F7EF-4D16-A0AB-D692-01C491F013F0}"/>
                    </a:ext>
                  </a:extLst>
                </p14:cNvPr>
                <p14:cNvContentPartPr/>
                <p14:nvPr/>
              </p14:nvContentPartPr>
              <p14:xfrm>
                <a:off x="4389189" y="1194272"/>
                <a:ext cx="89640" cy="148320"/>
              </p14:xfrm>
            </p:contentPart>
          </mc:Choice>
          <mc:Fallback xmlns="">
            <p:pic>
              <p:nvPicPr>
                <p:cNvPr id="154" name="Freihand 153">
                  <a:extLst>
                    <a:ext uri="{FF2B5EF4-FFF2-40B4-BE49-F238E27FC236}">
                      <a16:creationId xmlns:a16="http://schemas.microsoft.com/office/drawing/2014/main" id="{DCE7F7EF-4D16-A0AB-D692-01C491F013F0}"/>
                    </a:ext>
                  </a:extLst>
                </p:cNvPr>
                <p:cNvPicPr/>
                <p:nvPr/>
              </p:nvPicPr>
              <p:blipFill>
                <a:blip r:embed="rId27"/>
                <a:stretch>
                  <a:fillRect/>
                </a:stretch>
              </p:blipFill>
              <p:spPr>
                <a:xfrm>
                  <a:off x="4384869" y="1189952"/>
                  <a:ext cx="98280" cy="156960"/>
                </a:xfrm>
                <a:prstGeom prst="rect">
                  <a:avLst/>
                </a:prstGeom>
              </p:spPr>
            </p:pic>
          </mc:Fallback>
        </mc:AlternateContent>
      </p:grpSp>
      <p:grpSp>
        <p:nvGrpSpPr>
          <p:cNvPr id="378" name="Gruppieren 377">
            <a:extLst>
              <a:ext uri="{FF2B5EF4-FFF2-40B4-BE49-F238E27FC236}">
                <a16:creationId xmlns:a16="http://schemas.microsoft.com/office/drawing/2014/main" id="{5792DEAB-846B-E98E-37D9-17842D8A46F1}"/>
              </a:ext>
            </a:extLst>
          </p:cNvPr>
          <p:cNvGrpSpPr/>
          <p:nvPr/>
        </p:nvGrpSpPr>
        <p:grpSpPr>
          <a:xfrm>
            <a:off x="4957662" y="3428999"/>
            <a:ext cx="4860000" cy="3348000"/>
            <a:chOff x="4950516" y="3428999"/>
            <a:chExt cx="4860000" cy="3348000"/>
          </a:xfrm>
        </p:grpSpPr>
        <p:grpSp>
          <p:nvGrpSpPr>
            <p:cNvPr id="75" name="Gruppieren 74">
              <a:extLst>
                <a:ext uri="{FF2B5EF4-FFF2-40B4-BE49-F238E27FC236}">
                  <a16:creationId xmlns:a16="http://schemas.microsoft.com/office/drawing/2014/main" id="{E3E0D5AB-492E-9735-10FB-739CFD112EFA}"/>
                </a:ext>
              </a:extLst>
            </p:cNvPr>
            <p:cNvGrpSpPr/>
            <p:nvPr/>
          </p:nvGrpSpPr>
          <p:grpSpPr>
            <a:xfrm>
              <a:off x="4950516" y="3428999"/>
              <a:ext cx="4860000" cy="3348000"/>
              <a:chOff x="93000" y="3429000"/>
              <a:chExt cx="4860000" cy="3348000"/>
            </a:xfrm>
          </p:grpSpPr>
          <p:grpSp>
            <p:nvGrpSpPr>
              <p:cNvPr id="76" name="Gruppieren 75">
                <a:extLst>
                  <a:ext uri="{FF2B5EF4-FFF2-40B4-BE49-F238E27FC236}">
                    <a16:creationId xmlns:a16="http://schemas.microsoft.com/office/drawing/2014/main" id="{A1B7B345-5C0B-0D97-E54F-33173D1AB0C0}"/>
                  </a:ext>
                </a:extLst>
              </p:cNvPr>
              <p:cNvGrpSpPr/>
              <p:nvPr/>
            </p:nvGrpSpPr>
            <p:grpSpPr>
              <a:xfrm>
                <a:off x="93000" y="3429000"/>
                <a:ext cx="4860000" cy="3348000"/>
                <a:chOff x="93000" y="81000"/>
                <a:chExt cx="4860000" cy="3348000"/>
              </a:xfrm>
            </p:grpSpPr>
            <p:grpSp>
              <p:nvGrpSpPr>
                <p:cNvPr id="78" name="Gruppieren 77">
                  <a:extLst>
                    <a:ext uri="{FF2B5EF4-FFF2-40B4-BE49-F238E27FC236}">
                      <a16:creationId xmlns:a16="http://schemas.microsoft.com/office/drawing/2014/main" id="{7FF69771-FBFB-2016-7982-C2D21CBE36AA}"/>
                    </a:ext>
                  </a:extLst>
                </p:cNvPr>
                <p:cNvGrpSpPr/>
                <p:nvPr/>
              </p:nvGrpSpPr>
              <p:grpSpPr>
                <a:xfrm>
                  <a:off x="93000" y="81000"/>
                  <a:ext cx="4860000" cy="3348000"/>
                  <a:chOff x="93000" y="81000"/>
                  <a:chExt cx="4860000" cy="3348000"/>
                </a:xfrm>
              </p:grpSpPr>
              <p:sp>
                <p:nvSpPr>
                  <p:cNvPr id="80" name="Rechteck 79">
                    <a:extLst>
                      <a:ext uri="{FF2B5EF4-FFF2-40B4-BE49-F238E27FC236}">
                        <a16:creationId xmlns:a16="http://schemas.microsoft.com/office/drawing/2014/main" id="{D2CDAFF2-0A0E-0637-5D9A-1BA80CE027AB}"/>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81" name="Gruppieren 80">
                    <a:extLst>
                      <a:ext uri="{FF2B5EF4-FFF2-40B4-BE49-F238E27FC236}">
                        <a16:creationId xmlns:a16="http://schemas.microsoft.com/office/drawing/2014/main" id="{CF536789-5D36-773F-D8BD-609A5A1DD745}"/>
                      </a:ext>
                    </a:extLst>
                  </p:cNvPr>
                  <p:cNvGrpSpPr/>
                  <p:nvPr/>
                </p:nvGrpSpPr>
                <p:grpSpPr>
                  <a:xfrm>
                    <a:off x="93000" y="81000"/>
                    <a:ext cx="4860000" cy="3348000"/>
                    <a:chOff x="93000" y="81000"/>
                    <a:chExt cx="4860000" cy="3348000"/>
                  </a:xfrm>
                </p:grpSpPr>
                <p:grpSp>
                  <p:nvGrpSpPr>
                    <p:cNvPr id="83" name="Gruppieren 82">
                      <a:extLst>
                        <a:ext uri="{FF2B5EF4-FFF2-40B4-BE49-F238E27FC236}">
                          <a16:creationId xmlns:a16="http://schemas.microsoft.com/office/drawing/2014/main" id="{701FADFE-A05E-A486-927A-0BAF1973E779}"/>
                        </a:ext>
                      </a:extLst>
                    </p:cNvPr>
                    <p:cNvGrpSpPr/>
                    <p:nvPr/>
                  </p:nvGrpSpPr>
                  <p:grpSpPr>
                    <a:xfrm>
                      <a:off x="93000" y="81000"/>
                      <a:ext cx="4860000" cy="3348000"/>
                      <a:chOff x="93000" y="81000"/>
                      <a:chExt cx="4860000" cy="3348000"/>
                    </a:xfrm>
                  </p:grpSpPr>
                  <p:grpSp>
                    <p:nvGrpSpPr>
                      <p:cNvPr id="85" name="Gruppieren 84">
                        <a:extLst>
                          <a:ext uri="{FF2B5EF4-FFF2-40B4-BE49-F238E27FC236}">
                            <a16:creationId xmlns:a16="http://schemas.microsoft.com/office/drawing/2014/main" id="{C2AFD067-1AED-2B59-DCF1-520CB1CE4F18}"/>
                          </a:ext>
                        </a:extLst>
                      </p:cNvPr>
                      <p:cNvGrpSpPr/>
                      <p:nvPr/>
                    </p:nvGrpSpPr>
                    <p:grpSpPr>
                      <a:xfrm>
                        <a:off x="93000" y="81000"/>
                        <a:ext cx="4860000" cy="3348000"/>
                        <a:chOff x="93000" y="81000"/>
                        <a:chExt cx="4860000" cy="3348000"/>
                      </a:xfrm>
                    </p:grpSpPr>
                    <p:grpSp>
                      <p:nvGrpSpPr>
                        <p:cNvPr id="87" name="Gruppieren 86">
                          <a:extLst>
                            <a:ext uri="{FF2B5EF4-FFF2-40B4-BE49-F238E27FC236}">
                              <a16:creationId xmlns:a16="http://schemas.microsoft.com/office/drawing/2014/main" id="{CB22B896-8AAA-9589-7D8B-880F7C1D4E17}"/>
                            </a:ext>
                          </a:extLst>
                        </p:cNvPr>
                        <p:cNvGrpSpPr>
                          <a:grpSpLocks/>
                        </p:cNvGrpSpPr>
                        <p:nvPr/>
                      </p:nvGrpSpPr>
                      <p:grpSpPr>
                        <a:xfrm>
                          <a:off x="93000" y="81000"/>
                          <a:ext cx="4860000" cy="3348000"/>
                          <a:chOff x="43544" y="38101"/>
                          <a:chExt cx="4860000" cy="3348000"/>
                        </a:xfrm>
                      </p:grpSpPr>
                      <p:sp>
                        <p:nvSpPr>
                          <p:cNvPr id="91" name="Rechteck 90">
                            <a:extLst>
                              <a:ext uri="{FF2B5EF4-FFF2-40B4-BE49-F238E27FC236}">
                                <a16:creationId xmlns:a16="http://schemas.microsoft.com/office/drawing/2014/main" id="{D91F4F8E-9E06-F882-5AE9-D16FED47DB2E}"/>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92" name="Gerader Verbinder 91">
                            <a:extLst>
                              <a:ext uri="{FF2B5EF4-FFF2-40B4-BE49-F238E27FC236}">
                                <a16:creationId xmlns:a16="http://schemas.microsoft.com/office/drawing/2014/main" id="{074F182E-2A03-8580-1307-FBCE7C994BD2}"/>
                              </a:ext>
                            </a:extLst>
                          </p:cNvPr>
                          <p:cNvCxnSpPr>
                            <a:cxnSpLocks/>
                            <a:stCxn id="91" idx="0"/>
                            <a:endCxn id="9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8" name="Gruppieren 87">
                          <a:extLst>
                            <a:ext uri="{FF2B5EF4-FFF2-40B4-BE49-F238E27FC236}">
                              <a16:creationId xmlns:a16="http://schemas.microsoft.com/office/drawing/2014/main" id="{9C77FEB2-B408-AEDC-B228-7BEDC6F4DC80}"/>
                            </a:ext>
                          </a:extLst>
                        </p:cNvPr>
                        <p:cNvGrpSpPr>
                          <a:grpSpLocks/>
                        </p:cNvGrpSpPr>
                        <p:nvPr/>
                      </p:nvGrpSpPr>
                      <p:grpSpPr>
                        <a:xfrm>
                          <a:off x="191745" y="134496"/>
                          <a:ext cx="2257520" cy="546101"/>
                          <a:chOff x="142289" y="205897"/>
                          <a:chExt cx="2257520" cy="546101"/>
                        </a:xfrm>
                      </p:grpSpPr>
                      <p:sp>
                        <p:nvSpPr>
                          <p:cNvPr id="89" name="Rechteck 88">
                            <a:extLst>
                              <a:ext uri="{FF2B5EF4-FFF2-40B4-BE49-F238E27FC236}">
                                <a16:creationId xmlns:a16="http://schemas.microsoft.com/office/drawing/2014/main" id="{CFBAE4D9-2FA2-27D6-79CC-CF8AAB4A80B3}"/>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AUFBAU</a:t>
                            </a:r>
                          </a:p>
                        </p:txBody>
                      </p:sp>
                      <p:sp>
                        <p:nvSpPr>
                          <p:cNvPr id="90" name="Ellipse 89">
                            <a:extLst>
                              <a:ext uri="{FF2B5EF4-FFF2-40B4-BE49-F238E27FC236}">
                                <a16:creationId xmlns:a16="http://schemas.microsoft.com/office/drawing/2014/main" id="{17D6ACF7-F5B1-D78E-F653-2DC66AFDCDE9}"/>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a:t>
                            </a:r>
                          </a:p>
                        </p:txBody>
                      </p:sp>
                    </p:grpSp>
                  </p:grpSp>
                  <p:sp>
                    <p:nvSpPr>
                      <p:cNvPr id="86" name="Textfeld 85">
                        <a:extLst>
                          <a:ext uri="{FF2B5EF4-FFF2-40B4-BE49-F238E27FC236}">
                            <a16:creationId xmlns:a16="http://schemas.microsoft.com/office/drawing/2014/main" id="{C42ED115-ADEA-CC01-381F-D9CE12324C82}"/>
                          </a:ext>
                        </a:extLst>
                      </p:cNvPr>
                      <p:cNvSpPr txBox="1"/>
                      <p:nvPr/>
                    </p:nvSpPr>
                    <p:spPr>
                      <a:xfrm>
                        <a:off x="236354" y="605554"/>
                        <a:ext cx="2133596" cy="2292935"/>
                      </a:xfrm>
                      <a:prstGeom prst="rect">
                        <a:avLst/>
                      </a:prstGeom>
                      <a:noFill/>
                    </p:spPr>
                    <p:txBody>
                      <a:bodyPr wrap="square" rtlCol="0">
                        <a:spAutoFit/>
                      </a:bodyPr>
                      <a:lstStyle/>
                      <a:p>
                        <a:pPr algn="ctr"/>
                        <a:r>
                          <a:rPr lang="de-DE" sz="1100" dirty="0"/>
                          <a:t>Nehmt euch nun die</a:t>
                        </a:r>
                        <a:r>
                          <a:rPr lang="de-DE" sz="1100" b="1" dirty="0"/>
                          <a:t> Karten 5-45 </a:t>
                        </a:r>
                        <a:r>
                          <a:rPr lang="de-DE" sz="1100" dirty="0"/>
                          <a:t>vom Stapel und legt diese mit der </a:t>
                        </a:r>
                        <a:r>
                          <a:rPr lang="de-DE" sz="1100" b="1" dirty="0"/>
                          <a:t>Zahlseite nach oben farblich sortiert </a:t>
                        </a:r>
                        <a:r>
                          <a:rPr lang="de-DE" sz="1100" dirty="0"/>
                          <a:t>in der Mitte des Tisches als 3 Stapel ab. </a:t>
                        </a:r>
                      </a:p>
                      <a:p>
                        <a:pPr algn="ctr"/>
                        <a:endParaRPr lang="de-DE" sz="1100" dirty="0"/>
                      </a:p>
                      <a:p>
                        <a:pPr algn="ctr"/>
                        <a:endParaRPr lang="de-DE" sz="1100" dirty="0"/>
                      </a:p>
                      <a:p>
                        <a:pPr algn="ctr"/>
                        <a:endParaRPr lang="de-DE" sz="1100" dirty="0"/>
                      </a:p>
                      <a:p>
                        <a:pPr algn="ctr"/>
                        <a:endParaRPr lang="de-DE" sz="1100" dirty="0"/>
                      </a:p>
                      <a:p>
                        <a:pPr algn="ctr"/>
                        <a:r>
                          <a:rPr lang="de-DE" sz="1100" u="sng" dirty="0">
                            <a:solidFill>
                              <a:srgbClr val="C00000"/>
                            </a:solidFill>
                          </a:rPr>
                          <a:t>Wichtig:</a:t>
                        </a:r>
                        <a:r>
                          <a:rPr lang="de-DE" sz="1100" dirty="0">
                            <a:solidFill>
                              <a:srgbClr val="C00000"/>
                            </a:solidFill>
                          </a:rPr>
                          <a:t> Dreht die Karten noch nicht um, sondern erst, wenn ihr dazu aufgefordert werdet.</a:t>
                        </a:r>
                      </a:p>
                      <a:p>
                        <a:pPr algn="ctr"/>
                        <a:endParaRPr lang="de-DE" sz="1100" dirty="0"/>
                      </a:p>
                    </p:txBody>
                  </p:sp>
                </p:grpSp>
                <p:sp>
                  <p:nvSpPr>
                    <p:cNvPr id="84" name="Rechteck 83">
                      <a:extLst>
                        <a:ext uri="{FF2B5EF4-FFF2-40B4-BE49-F238E27FC236}">
                          <a16:creationId xmlns:a16="http://schemas.microsoft.com/office/drawing/2014/main" id="{CDDD611D-C3A8-60F9-19A9-1EBA91462780}"/>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82" name="Rechteck 81">
                    <a:extLst>
                      <a:ext uri="{FF2B5EF4-FFF2-40B4-BE49-F238E27FC236}">
                        <a16:creationId xmlns:a16="http://schemas.microsoft.com/office/drawing/2014/main" id="{E5A132D6-0E04-2DFF-C11E-B61B4FF7028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Dreht </a:t>
                    </a:r>
                    <a:r>
                      <a:rPr lang="de-DE" sz="1050" b="1" dirty="0">
                        <a:solidFill>
                          <a:schemeClr val="tx1"/>
                        </a:solidFill>
                      </a:rPr>
                      <a:t>diese Karte </a:t>
                    </a:r>
                    <a:r>
                      <a:rPr lang="de-DE" sz="1050" dirty="0">
                        <a:solidFill>
                          <a:schemeClr val="tx1"/>
                        </a:solidFill>
                      </a:rPr>
                      <a:t>um und lasst sie auf dem Stapel liegen.</a:t>
                    </a:r>
                  </a:p>
                </p:txBody>
              </p:sp>
            </p:grpSp>
            <p:sp>
              <p:nvSpPr>
                <p:cNvPr id="79" name="Textfeld 78">
                  <a:extLst>
                    <a:ext uri="{FF2B5EF4-FFF2-40B4-BE49-F238E27FC236}">
                      <a16:creationId xmlns:a16="http://schemas.microsoft.com/office/drawing/2014/main" id="{2E5F28F4-5AAB-2AF3-557D-F33F38F015FF}"/>
                    </a:ext>
                  </a:extLst>
                </p:cNvPr>
                <p:cNvSpPr txBox="1"/>
                <p:nvPr/>
              </p:nvSpPr>
              <p:spPr>
                <a:xfrm>
                  <a:off x="2657365" y="269975"/>
                  <a:ext cx="2133596" cy="1954381"/>
                </a:xfrm>
                <a:prstGeom prst="rect">
                  <a:avLst/>
                </a:prstGeom>
                <a:noFill/>
              </p:spPr>
              <p:txBody>
                <a:bodyPr wrap="square" rtlCol="0">
                  <a:spAutoFit/>
                </a:bodyPr>
                <a:lstStyle/>
                <a:p>
                  <a:pPr algn="ctr"/>
                  <a:r>
                    <a:rPr lang="de-DE" sz="1100" dirty="0">
                      <a:solidFill>
                        <a:schemeClr val="tx1"/>
                      </a:solidFill>
                    </a:rPr>
                    <a:t>Wählt nun je ein System</a:t>
                  </a:r>
                  <a:r>
                    <a:rPr lang="de-DE" sz="1100" b="1" dirty="0">
                      <a:solidFill>
                        <a:schemeClr val="tx1"/>
                      </a:solidFill>
                    </a:rPr>
                    <a:t> </a:t>
                  </a:r>
                  <a:r>
                    <a:rPr lang="de-DE" sz="1100" dirty="0">
                      <a:solidFill>
                        <a:schemeClr val="tx1"/>
                      </a:solidFill>
                    </a:rPr>
                    <a:t>aus den </a:t>
                  </a:r>
                  <a:r>
                    <a:rPr lang="de-DE" sz="1100" b="1" dirty="0">
                      <a:solidFill>
                        <a:schemeClr val="tx1"/>
                      </a:solidFill>
                    </a:rPr>
                    <a:t>Charakterkarten </a:t>
                  </a:r>
                  <a:r>
                    <a:rPr lang="de-DE" sz="1100" dirty="0">
                      <a:solidFill>
                        <a:schemeClr val="tx1"/>
                      </a:solidFill>
                    </a:rPr>
                    <a:t>und nehmt   euch die </a:t>
                  </a:r>
                  <a:r>
                    <a:rPr lang="de-DE" sz="1100" b="1" dirty="0">
                      <a:solidFill>
                        <a:schemeClr val="tx1"/>
                      </a:solidFill>
                    </a:rPr>
                    <a:t>farblich dazugehörigen </a:t>
                  </a:r>
                  <a:r>
                    <a:rPr lang="de-DE" sz="1100" b="1" dirty="0"/>
                    <a:t>Fähigkeitskarten</a:t>
                  </a:r>
                  <a:r>
                    <a:rPr lang="de-DE" sz="1100" dirty="0"/>
                    <a:t>. Diese legt ihr jeweils vor euch ab.</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p:txBody>
            </p:sp>
          </p:grpSp>
          <p:sp>
            <p:nvSpPr>
              <p:cNvPr id="77" name="Rechteck 76">
                <a:extLst>
                  <a:ext uri="{FF2B5EF4-FFF2-40B4-BE49-F238E27FC236}">
                    <a16:creationId xmlns:a16="http://schemas.microsoft.com/office/drawing/2014/main" id="{DAE7EA58-170C-BB96-91FE-05E185E18C1E}"/>
                  </a:ext>
                </a:extLst>
              </p:cNvPr>
              <p:cNvSpPr>
                <a:spLocks/>
              </p:cNvSpPr>
              <p:nvPr/>
            </p:nvSpPr>
            <p:spPr>
              <a:xfrm>
                <a:off x="2615784" y="6192926"/>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Lest nun </a:t>
                </a:r>
                <a:r>
                  <a:rPr lang="de-DE" sz="1050" b="1" dirty="0">
                    <a:solidFill>
                      <a:schemeClr val="tx1"/>
                    </a:solidFill>
                  </a:rPr>
                  <a:t>Karte 46</a:t>
                </a:r>
                <a:r>
                  <a:rPr lang="de-DE" sz="1050" i="1" dirty="0">
                    <a:solidFill>
                      <a:schemeClr val="tx1"/>
                    </a:solidFill>
                  </a:rPr>
                  <a:t> und legt diese in die Schachtel zurück</a:t>
                </a:r>
                <a:r>
                  <a:rPr lang="de-DE" sz="1050" dirty="0">
                    <a:solidFill>
                      <a:schemeClr val="tx1"/>
                    </a:solidFill>
                  </a:rPr>
                  <a:t>.</a:t>
                </a:r>
              </a:p>
            </p:txBody>
          </p:sp>
        </p:grpSp>
        <p:grpSp>
          <p:nvGrpSpPr>
            <p:cNvPr id="377" name="Gruppieren 376">
              <a:extLst>
                <a:ext uri="{FF2B5EF4-FFF2-40B4-BE49-F238E27FC236}">
                  <a16:creationId xmlns:a16="http://schemas.microsoft.com/office/drawing/2014/main" id="{7D302501-32C6-F1B8-2029-AC10B47A60AB}"/>
                </a:ext>
              </a:extLst>
            </p:cNvPr>
            <p:cNvGrpSpPr/>
            <p:nvPr/>
          </p:nvGrpSpPr>
          <p:grpSpPr>
            <a:xfrm>
              <a:off x="5433018" y="4674455"/>
              <a:ext cx="3924077" cy="1417255"/>
              <a:chOff x="5433018" y="4674455"/>
              <a:chExt cx="3924077" cy="1417255"/>
            </a:xfrm>
          </p:grpSpPr>
          <p:grpSp>
            <p:nvGrpSpPr>
              <p:cNvPr id="47" name="Gruppieren 46">
                <a:extLst>
                  <a:ext uri="{FF2B5EF4-FFF2-40B4-BE49-F238E27FC236}">
                    <a16:creationId xmlns:a16="http://schemas.microsoft.com/office/drawing/2014/main" id="{3D129C8D-83D5-89EB-B099-F4FAE1FBC043}"/>
                  </a:ext>
                </a:extLst>
              </p:cNvPr>
              <p:cNvGrpSpPr/>
              <p:nvPr/>
            </p:nvGrpSpPr>
            <p:grpSpPr>
              <a:xfrm>
                <a:off x="5433018" y="4839909"/>
                <a:ext cx="1434269" cy="618132"/>
                <a:chOff x="5533651" y="4885120"/>
                <a:chExt cx="1434269" cy="618132"/>
              </a:xfrm>
              <a:effectLst>
                <a:outerShdw blurRad="50800" dist="38100" dir="2700000" algn="tl" rotWithShape="0">
                  <a:prstClr val="black">
                    <a:alpha val="40000"/>
                  </a:prstClr>
                </a:outerShdw>
              </a:effectLst>
            </p:grpSpPr>
            <p:grpSp>
              <p:nvGrpSpPr>
                <p:cNvPr id="45" name="Gruppieren 44">
                  <a:extLst>
                    <a:ext uri="{FF2B5EF4-FFF2-40B4-BE49-F238E27FC236}">
                      <a16:creationId xmlns:a16="http://schemas.microsoft.com/office/drawing/2014/main" id="{F04477FA-86AA-0E14-14B6-2F5B3E0CACC5}"/>
                    </a:ext>
                  </a:extLst>
                </p:cNvPr>
                <p:cNvGrpSpPr/>
                <p:nvPr/>
              </p:nvGrpSpPr>
              <p:grpSpPr>
                <a:xfrm>
                  <a:off x="5533651" y="4970465"/>
                  <a:ext cx="366831" cy="532787"/>
                  <a:chOff x="5410943" y="4938979"/>
                  <a:chExt cx="366831" cy="532787"/>
                </a:xfrm>
              </p:grpSpPr>
              <p:pic>
                <p:nvPicPr>
                  <p:cNvPr id="18" name="Grafik 17">
                    <a:extLst>
                      <a:ext uri="{FF2B5EF4-FFF2-40B4-BE49-F238E27FC236}">
                        <a16:creationId xmlns:a16="http://schemas.microsoft.com/office/drawing/2014/main" id="{4527C96B-0FEC-80DE-348F-E9E35CBA159B}"/>
                      </a:ext>
                    </a:extLst>
                  </p:cNvPr>
                  <p:cNvPicPr>
                    <a:picLocks noChangeAspect="1"/>
                  </p:cNvPicPr>
                  <p:nvPr/>
                </p:nvPicPr>
                <p:blipFill>
                  <a:blip r:embed="rId40"/>
                  <a:stretch>
                    <a:fillRect/>
                  </a:stretch>
                </p:blipFill>
                <p:spPr>
                  <a:xfrm rot="21270363">
                    <a:off x="5451275" y="4938979"/>
                    <a:ext cx="304579" cy="419992"/>
                  </a:xfrm>
                  <a:prstGeom prst="rect">
                    <a:avLst/>
                  </a:prstGeom>
                </p:spPr>
              </p:pic>
              <p:sp>
                <p:nvSpPr>
                  <p:cNvPr id="164" name="Parallelogramm 163">
                    <a:extLst>
                      <a:ext uri="{FF2B5EF4-FFF2-40B4-BE49-F238E27FC236}">
                        <a16:creationId xmlns:a16="http://schemas.microsoft.com/office/drawing/2014/main" id="{62C1A9B6-0807-5802-B7A8-003F0B60DAF7}"/>
                      </a:ext>
                    </a:extLst>
                  </p:cNvPr>
                  <p:cNvSpPr/>
                  <p:nvPr/>
                </p:nvSpPr>
                <p:spPr>
                  <a:xfrm rot="15884055" flipV="1">
                    <a:off x="5177818" y="5191410"/>
                    <a:ext cx="513481" cy="47232"/>
                  </a:xfrm>
                  <a:prstGeom prst="parallelogram">
                    <a:avLst>
                      <a:gd name="adj" fmla="val 190453"/>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41" name="Parallelogramm 40">
                    <a:extLst>
                      <a:ext uri="{FF2B5EF4-FFF2-40B4-BE49-F238E27FC236}">
                        <a16:creationId xmlns:a16="http://schemas.microsoft.com/office/drawing/2014/main" id="{2F1D86BA-36F2-8D1C-8D83-F4C187D4D177}"/>
                      </a:ext>
                    </a:extLst>
                  </p:cNvPr>
                  <p:cNvSpPr/>
                  <p:nvPr/>
                </p:nvSpPr>
                <p:spPr>
                  <a:xfrm rot="21285699">
                    <a:off x="5427851" y="5359752"/>
                    <a:ext cx="349923" cy="95288"/>
                  </a:xfrm>
                  <a:prstGeom prst="parallelogram">
                    <a:avLst>
                      <a:gd name="adj" fmla="val 49222"/>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grpSp>
              <p:nvGrpSpPr>
                <p:cNvPr id="44" name="Gruppieren 43">
                  <a:extLst>
                    <a:ext uri="{FF2B5EF4-FFF2-40B4-BE49-F238E27FC236}">
                      <a16:creationId xmlns:a16="http://schemas.microsoft.com/office/drawing/2014/main" id="{6D0C0F5C-858D-31CB-733D-70FDD48CB08D}"/>
                    </a:ext>
                  </a:extLst>
                </p:cNvPr>
                <p:cNvGrpSpPr/>
                <p:nvPr/>
              </p:nvGrpSpPr>
              <p:grpSpPr>
                <a:xfrm>
                  <a:off x="5901677" y="4885120"/>
                  <a:ext cx="366831" cy="522276"/>
                  <a:chOff x="5862856" y="4946203"/>
                  <a:chExt cx="366831" cy="522276"/>
                </a:xfrm>
              </p:grpSpPr>
              <p:pic>
                <p:nvPicPr>
                  <p:cNvPr id="36" name="Grafik 35">
                    <a:extLst>
                      <a:ext uri="{FF2B5EF4-FFF2-40B4-BE49-F238E27FC236}">
                        <a16:creationId xmlns:a16="http://schemas.microsoft.com/office/drawing/2014/main" id="{A7038DFD-C5FE-76C0-AB65-09DDC69114C1}"/>
                      </a:ext>
                    </a:extLst>
                  </p:cNvPr>
                  <p:cNvPicPr>
                    <a:picLocks noChangeAspect="1"/>
                  </p:cNvPicPr>
                  <p:nvPr/>
                </p:nvPicPr>
                <p:blipFill>
                  <a:blip r:embed="rId41"/>
                  <a:stretch>
                    <a:fillRect/>
                  </a:stretch>
                </p:blipFill>
                <p:spPr>
                  <a:xfrm rot="21277102">
                    <a:off x="5904371" y="4946203"/>
                    <a:ext cx="304579" cy="419052"/>
                  </a:xfrm>
                  <a:prstGeom prst="rect">
                    <a:avLst/>
                  </a:prstGeom>
                </p:spPr>
              </p:pic>
              <p:grpSp>
                <p:nvGrpSpPr>
                  <p:cNvPr id="42" name="Gruppieren 41">
                    <a:extLst>
                      <a:ext uri="{FF2B5EF4-FFF2-40B4-BE49-F238E27FC236}">
                        <a16:creationId xmlns:a16="http://schemas.microsoft.com/office/drawing/2014/main" id="{6A27D569-8BAD-C51D-49FD-90B14F932D5B}"/>
                      </a:ext>
                    </a:extLst>
                  </p:cNvPr>
                  <p:cNvGrpSpPr/>
                  <p:nvPr/>
                </p:nvGrpSpPr>
                <p:grpSpPr>
                  <a:xfrm>
                    <a:off x="5862856" y="4954998"/>
                    <a:ext cx="366831" cy="513481"/>
                    <a:chOff x="5563343" y="5110685"/>
                    <a:chExt cx="366831" cy="513481"/>
                  </a:xfrm>
                </p:grpSpPr>
                <p:sp>
                  <p:nvSpPr>
                    <p:cNvPr id="165" name="Parallelogramm 164">
                      <a:extLst>
                        <a:ext uri="{FF2B5EF4-FFF2-40B4-BE49-F238E27FC236}">
                          <a16:creationId xmlns:a16="http://schemas.microsoft.com/office/drawing/2014/main" id="{74576D97-0C58-C970-ABBF-011A0C5A17EA}"/>
                        </a:ext>
                      </a:extLst>
                    </p:cNvPr>
                    <p:cNvSpPr/>
                    <p:nvPr/>
                  </p:nvSpPr>
                  <p:spPr>
                    <a:xfrm rot="15884055" flipV="1">
                      <a:off x="5330218" y="5343810"/>
                      <a:ext cx="513481" cy="47232"/>
                    </a:xfrm>
                    <a:prstGeom prst="parallelogram">
                      <a:avLst>
                        <a:gd name="adj" fmla="val 190453"/>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66" name="Parallelogramm 165">
                      <a:extLst>
                        <a:ext uri="{FF2B5EF4-FFF2-40B4-BE49-F238E27FC236}">
                          <a16:creationId xmlns:a16="http://schemas.microsoft.com/office/drawing/2014/main" id="{FA10EA4C-FA24-4B44-9CB0-48DEB7984D20}"/>
                        </a:ext>
                      </a:extLst>
                    </p:cNvPr>
                    <p:cNvSpPr/>
                    <p:nvPr/>
                  </p:nvSpPr>
                  <p:spPr>
                    <a:xfrm rot="21285699">
                      <a:off x="5580251" y="5512152"/>
                      <a:ext cx="349923" cy="95288"/>
                    </a:xfrm>
                    <a:prstGeom prst="parallelogram">
                      <a:avLst>
                        <a:gd name="adj" fmla="val 49222"/>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grpSp>
            <p:grpSp>
              <p:nvGrpSpPr>
                <p:cNvPr id="43" name="Gruppieren 42">
                  <a:extLst>
                    <a:ext uri="{FF2B5EF4-FFF2-40B4-BE49-F238E27FC236}">
                      <a16:creationId xmlns:a16="http://schemas.microsoft.com/office/drawing/2014/main" id="{D99FA006-2BCC-BFBE-A887-FCC87B731A7B}"/>
                    </a:ext>
                  </a:extLst>
                </p:cNvPr>
                <p:cNvGrpSpPr/>
                <p:nvPr/>
              </p:nvGrpSpPr>
              <p:grpSpPr>
                <a:xfrm>
                  <a:off x="6296008" y="4959149"/>
                  <a:ext cx="366831" cy="525964"/>
                  <a:chOff x="6334195" y="4922220"/>
                  <a:chExt cx="366831" cy="525964"/>
                </a:xfrm>
              </p:grpSpPr>
              <p:pic>
                <p:nvPicPr>
                  <p:cNvPr id="40" name="Grafik 39">
                    <a:extLst>
                      <a:ext uri="{FF2B5EF4-FFF2-40B4-BE49-F238E27FC236}">
                        <a16:creationId xmlns:a16="http://schemas.microsoft.com/office/drawing/2014/main" id="{931E0F8D-9B8F-8E59-411F-DA15B1B3FCB2}"/>
                      </a:ext>
                    </a:extLst>
                  </p:cNvPr>
                  <p:cNvPicPr>
                    <a:picLocks noChangeAspect="1"/>
                  </p:cNvPicPr>
                  <p:nvPr/>
                </p:nvPicPr>
                <p:blipFill>
                  <a:blip r:embed="rId42"/>
                  <a:stretch>
                    <a:fillRect/>
                  </a:stretch>
                </p:blipFill>
                <p:spPr>
                  <a:xfrm rot="21273829">
                    <a:off x="6377117" y="4922220"/>
                    <a:ext cx="299910" cy="411957"/>
                  </a:xfrm>
                  <a:prstGeom prst="rect">
                    <a:avLst/>
                  </a:prstGeom>
                </p:spPr>
              </p:pic>
              <p:sp>
                <p:nvSpPr>
                  <p:cNvPr id="167" name="Parallelogramm 166">
                    <a:extLst>
                      <a:ext uri="{FF2B5EF4-FFF2-40B4-BE49-F238E27FC236}">
                        <a16:creationId xmlns:a16="http://schemas.microsoft.com/office/drawing/2014/main" id="{2FCD896D-29ED-3BCA-42F8-19C084C28BDE}"/>
                      </a:ext>
                    </a:extLst>
                  </p:cNvPr>
                  <p:cNvSpPr/>
                  <p:nvPr/>
                </p:nvSpPr>
                <p:spPr>
                  <a:xfrm rot="15884055" flipV="1">
                    <a:off x="6101070" y="5167828"/>
                    <a:ext cx="513481" cy="47232"/>
                  </a:xfrm>
                  <a:prstGeom prst="parallelogram">
                    <a:avLst>
                      <a:gd name="adj" fmla="val 190453"/>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68" name="Parallelogramm 167">
                    <a:extLst>
                      <a:ext uri="{FF2B5EF4-FFF2-40B4-BE49-F238E27FC236}">
                        <a16:creationId xmlns:a16="http://schemas.microsoft.com/office/drawing/2014/main" id="{0498E28D-DA0A-A787-E995-A61C668C82DA}"/>
                      </a:ext>
                    </a:extLst>
                  </p:cNvPr>
                  <p:cNvSpPr/>
                  <p:nvPr/>
                </p:nvSpPr>
                <p:spPr>
                  <a:xfrm rot="21285699">
                    <a:off x="6351103" y="5336170"/>
                    <a:ext cx="349923" cy="95288"/>
                  </a:xfrm>
                  <a:prstGeom prst="parallelogram">
                    <a:avLst>
                      <a:gd name="adj" fmla="val 49222"/>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46" name="Zylinder 45">
                  <a:extLst>
                    <a:ext uri="{FF2B5EF4-FFF2-40B4-BE49-F238E27FC236}">
                      <a16:creationId xmlns:a16="http://schemas.microsoft.com/office/drawing/2014/main" id="{A27C70D7-1EBE-592C-80F1-368BD9684A0A}"/>
                    </a:ext>
                  </a:extLst>
                </p:cNvPr>
                <p:cNvSpPr/>
                <p:nvPr/>
              </p:nvSpPr>
              <p:spPr>
                <a:xfrm>
                  <a:off x="6710139" y="5042135"/>
                  <a:ext cx="257781" cy="361938"/>
                </a:xfrm>
                <a:prstGeom prst="can">
                  <a:avLst>
                    <a:gd name="adj" fmla="val 51789"/>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69" name="Gruppieren 168">
                  <a:extLst>
                    <a:ext uri="{FF2B5EF4-FFF2-40B4-BE49-F238E27FC236}">
                      <a16:creationId xmlns:a16="http://schemas.microsoft.com/office/drawing/2014/main" id="{96382C1C-FF6A-48D0-73BC-161A6BD482FA}"/>
                    </a:ext>
                  </a:extLst>
                </p:cNvPr>
                <p:cNvGrpSpPr/>
                <p:nvPr/>
              </p:nvGrpSpPr>
              <p:grpSpPr>
                <a:xfrm rot="16389573">
                  <a:off x="6770486" y="4975620"/>
                  <a:ext cx="128945" cy="261902"/>
                  <a:chOff x="4342837" y="1166522"/>
                  <a:chExt cx="189872" cy="196564"/>
                </a:xfrm>
              </p:grpSpPr>
              <p:sp>
                <p:nvSpPr>
                  <p:cNvPr id="170" name="Ellipse 169">
                    <a:extLst>
                      <a:ext uri="{FF2B5EF4-FFF2-40B4-BE49-F238E27FC236}">
                        <a16:creationId xmlns:a16="http://schemas.microsoft.com/office/drawing/2014/main" id="{CA28CA16-A853-0DBD-15D0-2AE583138AFC}"/>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1" name="Gruppieren 170">
                    <a:extLst>
                      <a:ext uri="{FF2B5EF4-FFF2-40B4-BE49-F238E27FC236}">
                        <a16:creationId xmlns:a16="http://schemas.microsoft.com/office/drawing/2014/main" id="{DACFAC94-0021-F424-DC29-AB062504B859}"/>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3">
                      <p14:nvContentPartPr>
                        <p14:cNvPr id="184" name="Freihand 183">
                          <a:extLst>
                            <a:ext uri="{FF2B5EF4-FFF2-40B4-BE49-F238E27FC236}">
                              <a16:creationId xmlns:a16="http://schemas.microsoft.com/office/drawing/2014/main" id="{051D741E-C919-6101-49D7-AB7B92ADEFF4}"/>
                            </a:ext>
                          </a:extLst>
                        </p14:cNvPr>
                        <p14:cNvContentPartPr/>
                        <p14:nvPr/>
                      </p14:nvContentPartPr>
                      <p14:xfrm>
                        <a:off x="4473069" y="1203272"/>
                        <a:ext cx="26280" cy="30600"/>
                      </p14:xfrm>
                    </p:contentPart>
                  </mc:Choice>
                  <mc:Fallback xmlns="">
                    <p:pic>
                      <p:nvPicPr>
                        <p:cNvPr id="184" name="Freihand 183">
                          <a:extLst>
                            <a:ext uri="{FF2B5EF4-FFF2-40B4-BE49-F238E27FC236}">
                              <a16:creationId xmlns:a16="http://schemas.microsoft.com/office/drawing/2014/main" id="{051D741E-C919-6101-49D7-AB7B92ADEFF4}"/>
                            </a:ext>
                          </a:extLst>
                        </p:cNvPr>
                        <p:cNvPicPr/>
                        <p:nvPr/>
                      </p:nvPicPr>
                      <p:blipFill>
                        <a:blip r:embed="rId44"/>
                        <a:stretch>
                          <a:fillRect/>
                        </a:stretch>
                      </p:blipFill>
                      <p:spPr>
                        <a:xfrm>
                          <a:off x="4467724" y="1200490"/>
                          <a:ext cx="36970" cy="36164"/>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85" name="Freihand 184">
                          <a:extLst>
                            <a:ext uri="{FF2B5EF4-FFF2-40B4-BE49-F238E27FC236}">
                              <a16:creationId xmlns:a16="http://schemas.microsoft.com/office/drawing/2014/main" id="{CD5E9606-78A5-E03C-1569-322062D82A50}"/>
                            </a:ext>
                          </a:extLst>
                        </p14:cNvPr>
                        <p14:cNvContentPartPr/>
                        <p14:nvPr/>
                      </p14:nvContentPartPr>
                      <p14:xfrm>
                        <a:off x="4500789" y="1245752"/>
                        <a:ext cx="11160" cy="38520"/>
                      </p14:xfrm>
                    </p:contentPart>
                  </mc:Choice>
                  <mc:Fallback xmlns="">
                    <p:pic>
                      <p:nvPicPr>
                        <p:cNvPr id="185" name="Freihand 184">
                          <a:extLst>
                            <a:ext uri="{FF2B5EF4-FFF2-40B4-BE49-F238E27FC236}">
                              <a16:creationId xmlns:a16="http://schemas.microsoft.com/office/drawing/2014/main" id="{CD5E9606-78A5-E03C-1569-322062D82A50}"/>
                            </a:ext>
                          </a:extLst>
                        </p:cNvPr>
                        <p:cNvPicPr/>
                        <p:nvPr/>
                      </p:nvPicPr>
                      <p:blipFill>
                        <a:blip r:embed="rId46"/>
                        <a:stretch>
                          <a:fillRect/>
                        </a:stretch>
                      </p:blipFill>
                      <p:spPr>
                        <a:xfrm>
                          <a:off x="4495432" y="1242984"/>
                          <a:ext cx="21874" cy="44056"/>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86" name="Freihand 185">
                          <a:extLst>
                            <a:ext uri="{FF2B5EF4-FFF2-40B4-BE49-F238E27FC236}">
                              <a16:creationId xmlns:a16="http://schemas.microsoft.com/office/drawing/2014/main" id="{E3EB2F7A-267A-1452-3E8A-9B53396F8967}"/>
                            </a:ext>
                          </a:extLst>
                        </p14:cNvPr>
                        <p14:cNvContentPartPr/>
                        <p14:nvPr/>
                      </p14:nvContentPartPr>
                      <p14:xfrm>
                        <a:off x="4453989" y="1188512"/>
                        <a:ext cx="3600" cy="6120"/>
                      </p14:xfrm>
                    </p:contentPart>
                  </mc:Choice>
                  <mc:Fallback xmlns="">
                    <p:pic>
                      <p:nvPicPr>
                        <p:cNvPr id="186" name="Freihand 185">
                          <a:extLst>
                            <a:ext uri="{FF2B5EF4-FFF2-40B4-BE49-F238E27FC236}">
                              <a16:creationId xmlns:a16="http://schemas.microsoft.com/office/drawing/2014/main" id="{E3EB2F7A-267A-1452-3E8A-9B53396F8967}"/>
                            </a:ext>
                          </a:extLst>
                        </p:cNvPr>
                        <p:cNvPicPr/>
                        <p:nvPr/>
                      </p:nvPicPr>
                      <p:blipFill>
                        <a:blip r:embed="rId48"/>
                        <a:stretch>
                          <a:fillRect/>
                        </a:stretch>
                      </p:blipFill>
                      <p:spPr>
                        <a:xfrm>
                          <a:off x="4448589" y="1185687"/>
                          <a:ext cx="14400" cy="11769"/>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
                    <p14:nvContentPartPr>
                      <p14:cNvPr id="172" name="Freihand 171">
                        <a:extLst>
                          <a:ext uri="{FF2B5EF4-FFF2-40B4-BE49-F238E27FC236}">
                            <a16:creationId xmlns:a16="http://schemas.microsoft.com/office/drawing/2014/main" id="{4CAE8071-2A99-D8BA-44FA-7402A8121360}"/>
                          </a:ext>
                        </a:extLst>
                      </p14:cNvPr>
                      <p14:cNvContentPartPr/>
                      <p14:nvPr/>
                    </p14:nvContentPartPr>
                    <p14:xfrm>
                      <a:off x="4352109" y="1255112"/>
                      <a:ext cx="78120" cy="95040"/>
                    </p14:xfrm>
                  </p:contentPart>
                </mc:Choice>
                <mc:Fallback xmlns="">
                  <p:pic>
                    <p:nvPicPr>
                      <p:cNvPr id="172" name="Freihand 171">
                        <a:extLst>
                          <a:ext uri="{FF2B5EF4-FFF2-40B4-BE49-F238E27FC236}">
                            <a16:creationId xmlns:a16="http://schemas.microsoft.com/office/drawing/2014/main" id="{4CAE8071-2A99-D8BA-44FA-7402A8121360}"/>
                          </a:ext>
                        </a:extLst>
                      </p:cNvPr>
                      <p:cNvPicPr/>
                      <p:nvPr/>
                    </p:nvPicPr>
                    <p:blipFill>
                      <a:blip r:embed="rId50"/>
                      <a:stretch>
                        <a:fillRect/>
                      </a:stretch>
                    </p:blipFill>
                    <p:spPr>
                      <a:xfrm>
                        <a:off x="4345775" y="1251863"/>
                        <a:ext cx="90788" cy="101538"/>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73" name="Freihand 172">
                        <a:extLst>
                          <a:ext uri="{FF2B5EF4-FFF2-40B4-BE49-F238E27FC236}">
                            <a16:creationId xmlns:a16="http://schemas.microsoft.com/office/drawing/2014/main" id="{3FDE3DDD-9043-EA78-1002-45D725B376DE}"/>
                          </a:ext>
                        </a:extLst>
                      </p14:cNvPr>
                      <p14:cNvContentPartPr/>
                      <p14:nvPr/>
                    </p14:nvContentPartPr>
                    <p14:xfrm>
                      <a:off x="4353549" y="1242872"/>
                      <a:ext cx="155520" cy="112680"/>
                    </p14:xfrm>
                  </p:contentPart>
                </mc:Choice>
                <mc:Fallback xmlns="">
                  <p:pic>
                    <p:nvPicPr>
                      <p:cNvPr id="173" name="Freihand 172">
                        <a:extLst>
                          <a:ext uri="{FF2B5EF4-FFF2-40B4-BE49-F238E27FC236}">
                            <a16:creationId xmlns:a16="http://schemas.microsoft.com/office/drawing/2014/main" id="{3FDE3DDD-9043-EA78-1002-45D725B376DE}"/>
                          </a:ext>
                        </a:extLst>
                      </p:cNvPr>
                      <p:cNvPicPr/>
                      <p:nvPr/>
                    </p:nvPicPr>
                    <p:blipFill>
                      <a:blip r:embed="rId52"/>
                      <a:stretch>
                        <a:fillRect/>
                      </a:stretch>
                    </p:blipFill>
                    <p:spPr>
                      <a:xfrm>
                        <a:off x="4347180" y="1239629"/>
                        <a:ext cx="168259" cy="119165"/>
                      </a:xfrm>
                      <a:prstGeom prst="rect">
                        <a:avLst/>
                      </a:prstGeom>
                    </p:spPr>
                  </p:pic>
                </mc:Fallback>
              </mc:AlternateContent>
              <p:grpSp>
                <p:nvGrpSpPr>
                  <p:cNvPr id="174" name="Gruppieren 173">
                    <a:extLst>
                      <a:ext uri="{FF2B5EF4-FFF2-40B4-BE49-F238E27FC236}">
                        <a16:creationId xmlns:a16="http://schemas.microsoft.com/office/drawing/2014/main" id="{7EC98217-2B5B-9DC5-48C5-C5C7B616268F}"/>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53">
                      <p14:nvContentPartPr>
                        <p14:cNvPr id="181" name="Freihand 180">
                          <a:extLst>
                            <a:ext uri="{FF2B5EF4-FFF2-40B4-BE49-F238E27FC236}">
                              <a16:creationId xmlns:a16="http://schemas.microsoft.com/office/drawing/2014/main" id="{5043E94B-0CA9-FF11-4E06-00F98D483484}"/>
                            </a:ext>
                          </a:extLst>
                        </p14:cNvPr>
                        <p14:cNvContentPartPr/>
                        <p14:nvPr/>
                      </p14:nvContentPartPr>
                      <p14:xfrm>
                        <a:off x="4455789" y="1334672"/>
                        <a:ext cx="31320" cy="14400"/>
                      </p14:xfrm>
                    </p:contentPart>
                  </mc:Choice>
                  <mc:Fallback xmlns="">
                    <p:pic>
                      <p:nvPicPr>
                        <p:cNvPr id="181" name="Freihand 180">
                          <a:extLst>
                            <a:ext uri="{FF2B5EF4-FFF2-40B4-BE49-F238E27FC236}">
                              <a16:creationId xmlns:a16="http://schemas.microsoft.com/office/drawing/2014/main" id="{5043E94B-0CA9-FF11-4E06-00F98D483484}"/>
                            </a:ext>
                          </a:extLst>
                        </p:cNvPr>
                        <p:cNvPicPr/>
                        <p:nvPr/>
                      </p:nvPicPr>
                      <p:blipFill>
                        <a:blip r:embed="rId54"/>
                        <a:stretch>
                          <a:fillRect/>
                        </a:stretch>
                      </p:blipFill>
                      <p:spPr>
                        <a:xfrm>
                          <a:off x="4449419" y="1331412"/>
                          <a:ext cx="44060" cy="20921"/>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82" name="Freihand 181">
                          <a:extLst>
                            <a:ext uri="{FF2B5EF4-FFF2-40B4-BE49-F238E27FC236}">
                              <a16:creationId xmlns:a16="http://schemas.microsoft.com/office/drawing/2014/main" id="{AF407B5D-685D-54CF-D88A-C22663C1F485}"/>
                            </a:ext>
                          </a:extLst>
                        </p14:cNvPr>
                        <p14:cNvContentPartPr/>
                        <p14:nvPr/>
                      </p14:nvContentPartPr>
                      <p14:xfrm>
                        <a:off x="4456149" y="1288592"/>
                        <a:ext cx="64800" cy="56160"/>
                      </p14:xfrm>
                    </p:contentPart>
                  </mc:Choice>
                  <mc:Fallback xmlns="">
                    <p:pic>
                      <p:nvPicPr>
                        <p:cNvPr id="182" name="Freihand 181">
                          <a:extLst>
                            <a:ext uri="{FF2B5EF4-FFF2-40B4-BE49-F238E27FC236}">
                              <a16:creationId xmlns:a16="http://schemas.microsoft.com/office/drawing/2014/main" id="{AF407B5D-685D-54CF-D88A-C22663C1F485}"/>
                            </a:ext>
                          </a:extLst>
                        </p:cNvPr>
                        <p:cNvPicPr/>
                        <p:nvPr/>
                      </p:nvPicPr>
                      <p:blipFill>
                        <a:blip r:embed="rId56"/>
                        <a:stretch>
                          <a:fillRect/>
                        </a:stretch>
                      </p:blipFill>
                      <p:spPr>
                        <a:xfrm>
                          <a:off x="4449827" y="1285336"/>
                          <a:ext cx="77444" cy="6267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83" name="Freihand 182">
                          <a:extLst>
                            <a:ext uri="{FF2B5EF4-FFF2-40B4-BE49-F238E27FC236}">
                              <a16:creationId xmlns:a16="http://schemas.microsoft.com/office/drawing/2014/main" id="{49A3D4DC-F5D0-84E2-1D68-DE8A5011E406}"/>
                            </a:ext>
                          </a:extLst>
                        </p14:cNvPr>
                        <p14:cNvContentPartPr/>
                        <p14:nvPr/>
                      </p14:nvContentPartPr>
                      <p14:xfrm>
                        <a:off x="4502589" y="1270232"/>
                        <a:ext cx="23760" cy="51840"/>
                      </p14:xfrm>
                    </p:contentPart>
                  </mc:Choice>
                  <mc:Fallback xmlns="">
                    <p:pic>
                      <p:nvPicPr>
                        <p:cNvPr id="183" name="Freihand 182">
                          <a:extLst>
                            <a:ext uri="{FF2B5EF4-FFF2-40B4-BE49-F238E27FC236}">
                              <a16:creationId xmlns:a16="http://schemas.microsoft.com/office/drawing/2014/main" id="{49A3D4DC-F5D0-84E2-1D68-DE8A5011E406}"/>
                            </a:ext>
                          </a:extLst>
                        </p:cNvPr>
                        <p:cNvPicPr/>
                        <p:nvPr/>
                      </p:nvPicPr>
                      <p:blipFill>
                        <a:blip r:embed="rId58"/>
                        <a:stretch>
                          <a:fillRect/>
                        </a:stretch>
                      </p:blipFill>
                      <p:spPr>
                        <a:xfrm>
                          <a:off x="4496253" y="1266992"/>
                          <a:ext cx="36432" cy="58320"/>
                        </a:xfrm>
                        <a:prstGeom prst="rect">
                          <a:avLst/>
                        </a:prstGeom>
                      </p:spPr>
                    </p:pic>
                  </mc:Fallback>
                </mc:AlternateContent>
              </p:grpSp>
              <p:grpSp>
                <p:nvGrpSpPr>
                  <p:cNvPr id="175" name="Gruppieren 174">
                    <a:extLst>
                      <a:ext uri="{FF2B5EF4-FFF2-40B4-BE49-F238E27FC236}">
                        <a16:creationId xmlns:a16="http://schemas.microsoft.com/office/drawing/2014/main" id="{58161084-FF33-3215-7839-3586BA566F31}"/>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59">
                      <p14:nvContentPartPr>
                        <p14:cNvPr id="178" name="Freihand 177">
                          <a:extLst>
                            <a:ext uri="{FF2B5EF4-FFF2-40B4-BE49-F238E27FC236}">
                              <a16:creationId xmlns:a16="http://schemas.microsoft.com/office/drawing/2014/main" id="{0425ADEA-8319-5224-1212-6078917D252D}"/>
                            </a:ext>
                          </a:extLst>
                        </p14:cNvPr>
                        <p14:cNvContentPartPr/>
                        <p14:nvPr/>
                      </p14:nvContentPartPr>
                      <p14:xfrm>
                        <a:off x="4351029" y="1216232"/>
                        <a:ext cx="12960" cy="22320"/>
                      </p14:xfrm>
                    </p:contentPart>
                  </mc:Choice>
                  <mc:Fallback xmlns="">
                    <p:pic>
                      <p:nvPicPr>
                        <p:cNvPr id="178" name="Freihand 177">
                          <a:extLst>
                            <a:ext uri="{FF2B5EF4-FFF2-40B4-BE49-F238E27FC236}">
                              <a16:creationId xmlns:a16="http://schemas.microsoft.com/office/drawing/2014/main" id="{0425ADEA-8319-5224-1212-6078917D252D}"/>
                            </a:ext>
                          </a:extLst>
                        </p:cNvPr>
                        <p:cNvPicPr/>
                        <p:nvPr/>
                      </p:nvPicPr>
                      <p:blipFill>
                        <a:blip r:embed="rId60"/>
                        <a:stretch>
                          <a:fillRect/>
                        </a:stretch>
                      </p:blipFill>
                      <p:spPr>
                        <a:xfrm>
                          <a:off x="4344808" y="1212966"/>
                          <a:ext cx="25402" cy="28853"/>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79" name="Freihand 178">
                          <a:extLst>
                            <a:ext uri="{FF2B5EF4-FFF2-40B4-BE49-F238E27FC236}">
                              <a16:creationId xmlns:a16="http://schemas.microsoft.com/office/drawing/2014/main" id="{6E512C99-2133-2D4E-2D30-82114D856299}"/>
                            </a:ext>
                          </a:extLst>
                        </p14:cNvPr>
                        <p14:cNvContentPartPr/>
                        <p14:nvPr/>
                      </p14:nvContentPartPr>
                      <p14:xfrm>
                        <a:off x="4350309" y="1208312"/>
                        <a:ext cx="21240" cy="53640"/>
                      </p14:xfrm>
                    </p:contentPart>
                  </mc:Choice>
                  <mc:Fallback xmlns="">
                    <p:pic>
                      <p:nvPicPr>
                        <p:cNvPr id="179" name="Freihand 178">
                          <a:extLst>
                            <a:ext uri="{FF2B5EF4-FFF2-40B4-BE49-F238E27FC236}">
                              <a16:creationId xmlns:a16="http://schemas.microsoft.com/office/drawing/2014/main" id="{6E512C99-2133-2D4E-2D30-82114D856299}"/>
                            </a:ext>
                          </a:extLst>
                        </p:cNvPr>
                        <p:cNvPicPr/>
                        <p:nvPr/>
                      </p:nvPicPr>
                      <p:blipFill>
                        <a:blip r:embed="rId62"/>
                        <a:stretch>
                          <a:fillRect/>
                        </a:stretch>
                      </p:blipFill>
                      <p:spPr>
                        <a:xfrm>
                          <a:off x="4343937" y="1205061"/>
                          <a:ext cx="33984" cy="601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80" name="Freihand 179">
                          <a:extLst>
                            <a:ext uri="{FF2B5EF4-FFF2-40B4-BE49-F238E27FC236}">
                              <a16:creationId xmlns:a16="http://schemas.microsoft.com/office/drawing/2014/main" id="{C68F856E-3D96-6BA1-E968-F4C70B3B92FB}"/>
                            </a:ext>
                          </a:extLst>
                        </p14:cNvPr>
                        <p14:cNvContentPartPr/>
                        <p14:nvPr/>
                      </p14:nvContentPartPr>
                      <p14:xfrm>
                        <a:off x="4355709" y="1216592"/>
                        <a:ext cx="9720" cy="42480"/>
                      </p14:xfrm>
                    </p:contentPart>
                  </mc:Choice>
                  <mc:Fallback xmlns="">
                    <p:pic>
                      <p:nvPicPr>
                        <p:cNvPr id="180" name="Freihand 179">
                          <a:extLst>
                            <a:ext uri="{FF2B5EF4-FFF2-40B4-BE49-F238E27FC236}">
                              <a16:creationId xmlns:a16="http://schemas.microsoft.com/office/drawing/2014/main" id="{C68F856E-3D96-6BA1-E968-F4C70B3B92FB}"/>
                            </a:ext>
                          </a:extLst>
                        </p:cNvPr>
                        <p:cNvPicPr/>
                        <p:nvPr/>
                      </p:nvPicPr>
                      <p:blipFill>
                        <a:blip r:embed="rId64"/>
                        <a:stretch>
                          <a:fillRect/>
                        </a:stretch>
                      </p:blipFill>
                      <p:spPr>
                        <a:xfrm>
                          <a:off x="4349570" y="1213345"/>
                          <a:ext cx="21998" cy="48974"/>
                        </a:xfrm>
                        <a:prstGeom prst="rect">
                          <a:avLst/>
                        </a:prstGeom>
                      </p:spPr>
                    </p:pic>
                  </mc:Fallback>
                </mc:AlternateContent>
              </p:grpSp>
              <p:sp>
                <p:nvSpPr>
                  <p:cNvPr id="176" name="Ellipse 175">
                    <a:extLst>
                      <a:ext uri="{FF2B5EF4-FFF2-40B4-BE49-F238E27FC236}">
                        <a16:creationId xmlns:a16="http://schemas.microsoft.com/office/drawing/2014/main" id="{5C65948A-D65D-442A-F359-5887E03E5BAD}"/>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65">
                    <p14:nvContentPartPr>
                      <p14:cNvPr id="177" name="Freihand 176">
                        <a:extLst>
                          <a:ext uri="{FF2B5EF4-FFF2-40B4-BE49-F238E27FC236}">
                            <a16:creationId xmlns:a16="http://schemas.microsoft.com/office/drawing/2014/main" id="{74050677-B073-E923-37E8-488CDAAB612B}"/>
                          </a:ext>
                        </a:extLst>
                      </p14:cNvPr>
                      <p14:cNvContentPartPr/>
                      <p14:nvPr/>
                    </p14:nvContentPartPr>
                    <p14:xfrm>
                      <a:off x="4389189" y="1194272"/>
                      <a:ext cx="89640" cy="148320"/>
                    </p14:xfrm>
                  </p:contentPart>
                </mc:Choice>
                <mc:Fallback xmlns="">
                  <p:pic>
                    <p:nvPicPr>
                      <p:cNvPr id="177" name="Freihand 176">
                        <a:extLst>
                          <a:ext uri="{FF2B5EF4-FFF2-40B4-BE49-F238E27FC236}">
                            <a16:creationId xmlns:a16="http://schemas.microsoft.com/office/drawing/2014/main" id="{74050677-B073-E923-37E8-488CDAAB612B}"/>
                          </a:ext>
                        </a:extLst>
                      </p:cNvPr>
                      <p:cNvPicPr/>
                      <p:nvPr/>
                    </p:nvPicPr>
                    <p:blipFill>
                      <a:blip r:embed="rId66"/>
                      <a:stretch>
                        <a:fillRect/>
                      </a:stretch>
                    </p:blipFill>
                    <p:spPr>
                      <a:xfrm>
                        <a:off x="4382824" y="1191024"/>
                        <a:ext cx="102370" cy="154816"/>
                      </a:xfrm>
                      <a:prstGeom prst="rect">
                        <a:avLst/>
                      </a:prstGeom>
                    </p:spPr>
                  </p:pic>
                </mc:Fallback>
              </mc:AlternateContent>
            </p:grpSp>
          </p:grpSp>
          <p:pic>
            <p:nvPicPr>
              <p:cNvPr id="187" name="Grafik 186">
                <a:extLst>
                  <a:ext uri="{FF2B5EF4-FFF2-40B4-BE49-F238E27FC236}">
                    <a16:creationId xmlns:a16="http://schemas.microsoft.com/office/drawing/2014/main" id="{0E022C39-1A15-319B-CC30-F23E8D865E16}"/>
                  </a:ext>
                </a:extLst>
              </p:cNvPr>
              <p:cNvPicPr>
                <a:picLocks noChangeAspect="1"/>
              </p:cNvPicPr>
              <p:nvPr/>
            </p:nvPicPr>
            <p:blipFill>
              <a:blip r:embed="rId40"/>
              <a:stretch>
                <a:fillRect/>
              </a:stretch>
            </p:blipFill>
            <p:spPr>
              <a:xfrm>
                <a:off x="7663121" y="4699011"/>
                <a:ext cx="457777" cy="631241"/>
              </a:xfrm>
              <a:prstGeom prst="rect">
                <a:avLst/>
              </a:prstGeom>
              <a:effectLst>
                <a:outerShdw blurRad="50800" dist="38100" dir="2700000" algn="tl" rotWithShape="0">
                  <a:prstClr val="black">
                    <a:alpha val="40000"/>
                  </a:prstClr>
                </a:outerShdw>
              </a:effectLst>
            </p:spPr>
          </p:pic>
          <p:pic>
            <p:nvPicPr>
              <p:cNvPr id="188" name="Grafik 187">
                <a:extLst>
                  <a:ext uri="{FF2B5EF4-FFF2-40B4-BE49-F238E27FC236}">
                    <a16:creationId xmlns:a16="http://schemas.microsoft.com/office/drawing/2014/main" id="{0838209E-FA01-D5CC-A9D4-ED469AB41235}"/>
                  </a:ext>
                </a:extLst>
              </p:cNvPr>
              <p:cNvPicPr>
                <a:picLocks noChangeAspect="1"/>
              </p:cNvPicPr>
              <p:nvPr/>
            </p:nvPicPr>
            <p:blipFill>
              <a:blip r:embed="rId41"/>
              <a:stretch>
                <a:fillRect/>
              </a:stretch>
            </p:blipFill>
            <p:spPr>
              <a:xfrm>
                <a:off x="8028751" y="5471613"/>
                <a:ext cx="450704" cy="620097"/>
              </a:xfrm>
              <a:prstGeom prst="rect">
                <a:avLst/>
              </a:prstGeom>
              <a:effectLst>
                <a:outerShdw blurRad="50800" dist="38100" dir="2700000" algn="tl" rotWithShape="0">
                  <a:prstClr val="black">
                    <a:alpha val="40000"/>
                  </a:prstClr>
                </a:outerShdw>
              </a:effectLst>
            </p:spPr>
          </p:pic>
          <p:grpSp>
            <p:nvGrpSpPr>
              <p:cNvPr id="51" name="Gruppieren 50">
                <a:extLst>
                  <a:ext uri="{FF2B5EF4-FFF2-40B4-BE49-F238E27FC236}">
                    <a16:creationId xmlns:a16="http://schemas.microsoft.com/office/drawing/2014/main" id="{F498FCFB-8D84-35F4-DF6B-0234B7E89213}"/>
                  </a:ext>
                </a:extLst>
              </p:cNvPr>
              <p:cNvGrpSpPr/>
              <p:nvPr/>
            </p:nvGrpSpPr>
            <p:grpSpPr>
              <a:xfrm>
                <a:off x="8304450" y="4674455"/>
                <a:ext cx="712276" cy="662307"/>
                <a:chOff x="8133000" y="4674455"/>
                <a:chExt cx="712276" cy="662307"/>
              </a:xfrm>
            </p:grpSpPr>
            <p:pic>
              <p:nvPicPr>
                <p:cNvPr id="192" name="Grafik 191">
                  <a:extLst>
                    <a:ext uri="{FF2B5EF4-FFF2-40B4-BE49-F238E27FC236}">
                      <a16:creationId xmlns:a16="http://schemas.microsoft.com/office/drawing/2014/main" id="{30436A6C-4B2A-7862-C00F-D4616E8D6624}"/>
                    </a:ext>
                  </a:extLst>
                </p:cNvPr>
                <p:cNvPicPr>
                  <a:picLocks noChangeAspect="1"/>
                </p:cNvPicPr>
                <p:nvPr/>
              </p:nvPicPr>
              <p:blipFill>
                <a:blip r:embed="rId67"/>
                <a:stretch>
                  <a:fillRect/>
                </a:stretch>
              </p:blipFill>
              <p:spPr>
                <a:xfrm>
                  <a:off x="8387499" y="4674455"/>
                  <a:ext cx="457777" cy="631541"/>
                </a:xfrm>
                <a:prstGeom prst="rect">
                  <a:avLst/>
                </a:prstGeom>
                <a:effectLst>
                  <a:outerShdw blurRad="50800" dist="38100" dir="2700000" algn="tl" rotWithShape="0">
                    <a:prstClr val="black">
                      <a:alpha val="40000"/>
                    </a:prstClr>
                  </a:outerShdw>
                </a:effectLst>
              </p:spPr>
            </p:pic>
            <p:pic>
              <p:nvPicPr>
                <p:cNvPr id="190" name="Grafik 189">
                  <a:extLst>
                    <a:ext uri="{FF2B5EF4-FFF2-40B4-BE49-F238E27FC236}">
                      <a16:creationId xmlns:a16="http://schemas.microsoft.com/office/drawing/2014/main" id="{F987BB2B-D7D8-90C1-54D7-9244FB9B0B4F}"/>
                    </a:ext>
                  </a:extLst>
                </p:cNvPr>
                <p:cNvPicPr>
                  <a:picLocks noChangeAspect="1"/>
                </p:cNvPicPr>
                <p:nvPr/>
              </p:nvPicPr>
              <p:blipFill>
                <a:blip r:embed="rId67"/>
                <a:stretch>
                  <a:fillRect/>
                </a:stretch>
              </p:blipFill>
              <p:spPr>
                <a:xfrm>
                  <a:off x="8339979" y="4681318"/>
                  <a:ext cx="457777" cy="631541"/>
                </a:xfrm>
                <a:prstGeom prst="rect">
                  <a:avLst/>
                </a:prstGeom>
                <a:effectLst>
                  <a:outerShdw blurRad="50800" dist="38100" dir="2700000" algn="tl" rotWithShape="0">
                    <a:prstClr val="black">
                      <a:alpha val="40000"/>
                    </a:prstClr>
                  </a:outerShdw>
                </a:effectLst>
              </p:spPr>
            </p:pic>
            <p:pic>
              <p:nvPicPr>
                <p:cNvPr id="191" name="Grafik 190">
                  <a:extLst>
                    <a:ext uri="{FF2B5EF4-FFF2-40B4-BE49-F238E27FC236}">
                      <a16:creationId xmlns:a16="http://schemas.microsoft.com/office/drawing/2014/main" id="{17C74E7F-04AB-5084-1BF4-43A20AF085FF}"/>
                    </a:ext>
                  </a:extLst>
                </p:cNvPr>
                <p:cNvPicPr>
                  <a:picLocks noChangeAspect="1"/>
                </p:cNvPicPr>
                <p:nvPr/>
              </p:nvPicPr>
              <p:blipFill>
                <a:blip r:embed="rId67"/>
                <a:stretch>
                  <a:fillRect/>
                </a:stretch>
              </p:blipFill>
              <p:spPr>
                <a:xfrm>
                  <a:off x="8292237" y="4686801"/>
                  <a:ext cx="457777" cy="631541"/>
                </a:xfrm>
                <a:prstGeom prst="rect">
                  <a:avLst/>
                </a:prstGeom>
                <a:effectLst>
                  <a:outerShdw blurRad="50800" dist="38100" dir="2700000" algn="tl" rotWithShape="0">
                    <a:prstClr val="black">
                      <a:alpha val="40000"/>
                    </a:prstClr>
                  </a:outerShdw>
                </a:effectLst>
              </p:spPr>
            </p:pic>
            <p:pic>
              <p:nvPicPr>
                <p:cNvPr id="189" name="Grafik 188">
                  <a:extLst>
                    <a:ext uri="{FF2B5EF4-FFF2-40B4-BE49-F238E27FC236}">
                      <a16:creationId xmlns:a16="http://schemas.microsoft.com/office/drawing/2014/main" id="{D4592FE8-6939-BA0E-C69F-0E5227F5F4EE}"/>
                    </a:ext>
                  </a:extLst>
                </p:cNvPr>
                <p:cNvPicPr>
                  <a:picLocks noChangeAspect="1"/>
                </p:cNvPicPr>
                <p:nvPr/>
              </p:nvPicPr>
              <p:blipFill>
                <a:blip r:embed="rId67"/>
                <a:stretch>
                  <a:fillRect/>
                </a:stretch>
              </p:blipFill>
              <p:spPr>
                <a:xfrm>
                  <a:off x="8240212" y="4691561"/>
                  <a:ext cx="457777" cy="631541"/>
                </a:xfrm>
                <a:prstGeom prst="rect">
                  <a:avLst/>
                </a:prstGeom>
                <a:effectLst>
                  <a:outerShdw blurRad="50800" dist="38100" dir="2700000" algn="tl" rotWithShape="0">
                    <a:prstClr val="black">
                      <a:alpha val="40000"/>
                    </a:prstClr>
                  </a:outerShdw>
                </a:effectLst>
              </p:spPr>
            </p:pic>
            <p:pic>
              <p:nvPicPr>
                <p:cNvPr id="49" name="Grafik 48">
                  <a:extLst>
                    <a:ext uri="{FF2B5EF4-FFF2-40B4-BE49-F238E27FC236}">
                      <a16:creationId xmlns:a16="http://schemas.microsoft.com/office/drawing/2014/main" id="{29C24C5A-3987-17E9-0A23-498B7E719E08}"/>
                    </a:ext>
                  </a:extLst>
                </p:cNvPr>
                <p:cNvPicPr>
                  <a:picLocks noChangeAspect="1"/>
                </p:cNvPicPr>
                <p:nvPr/>
              </p:nvPicPr>
              <p:blipFill>
                <a:blip r:embed="rId67"/>
                <a:stretch>
                  <a:fillRect/>
                </a:stretch>
              </p:blipFill>
              <p:spPr>
                <a:xfrm>
                  <a:off x="8188187" y="4697521"/>
                  <a:ext cx="457777" cy="631541"/>
                </a:xfrm>
                <a:prstGeom prst="rect">
                  <a:avLst/>
                </a:prstGeom>
                <a:effectLst>
                  <a:outerShdw blurRad="50800" dist="38100" dir="2700000" algn="tl" rotWithShape="0">
                    <a:prstClr val="black">
                      <a:alpha val="40000"/>
                    </a:prstClr>
                  </a:outerShdw>
                </a:effectLst>
              </p:spPr>
            </p:pic>
            <p:pic>
              <p:nvPicPr>
                <p:cNvPr id="193" name="Grafik 192">
                  <a:extLst>
                    <a:ext uri="{FF2B5EF4-FFF2-40B4-BE49-F238E27FC236}">
                      <a16:creationId xmlns:a16="http://schemas.microsoft.com/office/drawing/2014/main" id="{2E91768C-FED7-8571-2CB7-F0273D453A29}"/>
                    </a:ext>
                  </a:extLst>
                </p:cNvPr>
                <p:cNvPicPr>
                  <a:picLocks noChangeAspect="1"/>
                </p:cNvPicPr>
                <p:nvPr/>
              </p:nvPicPr>
              <p:blipFill>
                <a:blip r:embed="rId67"/>
                <a:stretch>
                  <a:fillRect/>
                </a:stretch>
              </p:blipFill>
              <p:spPr>
                <a:xfrm>
                  <a:off x="8133000" y="4705221"/>
                  <a:ext cx="457777" cy="631541"/>
                </a:xfrm>
                <a:prstGeom prst="rect">
                  <a:avLst/>
                </a:prstGeom>
                <a:effectLst>
                  <a:outerShdw blurRad="50800" dist="38100" dir="2700000" algn="tl" rotWithShape="0">
                    <a:prstClr val="black">
                      <a:alpha val="40000"/>
                    </a:prstClr>
                  </a:outerShdw>
                </a:effectLst>
              </p:spPr>
            </p:pic>
          </p:grpSp>
          <p:grpSp>
            <p:nvGrpSpPr>
              <p:cNvPr id="55" name="Gruppieren 54">
                <a:extLst>
                  <a:ext uri="{FF2B5EF4-FFF2-40B4-BE49-F238E27FC236}">
                    <a16:creationId xmlns:a16="http://schemas.microsoft.com/office/drawing/2014/main" id="{B12C90ED-D673-EBBF-AC52-EEA3961D0B58}"/>
                  </a:ext>
                </a:extLst>
              </p:cNvPr>
              <p:cNvGrpSpPr/>
              <p:nvPr/>
            </p:nvGrpSpPr>
            <p:grpSpPr>
              <a:xfrm>
                <a:off x="8646370" y="5420000"/>
                <a:ext cx="710725" cy="670895"/>
                <a:chOff x="8308378" y="5331250"/>
                <a:chExt cx="710725" cy="670895"/>
              </a:xfrm>
            </p:grpSpPr>
            <p:pic>
              <p:nvPicPr>
                <p:cNvPr id="54" name="Grafik 53">
                  <a:extLst>
                    <a:ext uri="{FF2B5EF4-FFF2-40B4-BE49-F238E27FC236}">
                      <a16:creationId xmlns:a16="http://schemas.microsoft.com/office/drawing/2014/main" id="{7675FCE7-DA81-70D6-4177-A73653362C17}"/>
                    </a:ext>
                  </a:extLst>
                </p:cNvPr>
                <p:cNvPicPr>
                  <a:picLocks noChangeAspect="1"/>
                </p:cNvPicPr>
                <p:nvPr/>
              </p:nvPicPr>
              <p:blipFill>
                <a:blip r:embed="rId68"/>
                <a:stretch>
                  <a:fillRect/>
                </a:stretch>
              </p:blipFill>
              <p:spPr>
                <a:xfrm>
                  <a:off x="8568399" y="5331250"/>
                  <a:ext cx="450704" cy="623869"/>
                </a:xfrm>
                <a:prstGeom prst="rect">
                  <a:avLst/>
                </a:prstGeom>
                <a:effectLst>
                  <a:outerShdw blurRad="50800" dist="38100" dir="2700000" algn="tl" rotWithShape="0">
                    <a:prstClr val="black">
                      <a:alpha val="40000"/>
                    </a:prstClr>
                  </a:outerShdw>
                </a:effectLst>
              </p:spPr>
            </p:pic>
            <p:pic>
              <p:nvPicPr>
                <p:cNvPr id="194" name="Grafik 193">
                  <a:extLst>
                    <a:ext uri="{FF2B5EF4-FFF2-40B4-BE49-F238E27FC236}">
                      <a16:creationId xmlns:a16="http://schemas.microsoft.com/office/drawing/2014/main" id="{BAF36518-4B9C-916D-04C7-85D88FA888C5}"/>
                    </a:ext>
                  </a:extLst>
                </p:cNvPr>
                <p:cNvPicPr>
                  <a:picLocks noChangeAspect="1"/>
                </p:cNvPicPr>
                <p:nvPr/>
              </p:nvPicPr>
              <p:blipFill>
                <a:blip r:embed="rId68"/>
                <a:stretch>
                  <a:fillRect/>
                </a:stretch>
              </p:blipFill>
              <p:spPr>
                <a:xfrm>
                  <a:off x="8516590" y="5338586"/>
                  <a:ext cx="450704" cy="623869"/>
                </a:xfrm>
                <a:prstGeom prst="rect">
                  <a:avLst/>
                </a:prstGeom>
                <a:effectLst>
                  <a:outerShdw blurRad="50800" dist="38100" dir="2700000" algn="tl" rotWithShape="0">
                    <a:prstClr val="black">
                      <a:alpha val="40000"/>
                    </a:prstClr>
                  </a:outerShdw>
                </a:effectLst>
              </p:spPr>
            </p:pic>
            <p:pic>
              <p:nvPicPr>
                <p:cNvPr id="195" name="Grafik 194">
                  <a:extLst>
                    <a:ext uri="{FF2B5EF4-FFF2-40B4-BE49-F238E27FC236}">
                      <a16:creationId xmlns:a16="http://schemas.microsoft.com/office/drawing/2014/main" id="{97292AFC-6133-A8B4-CCB0-10BCE99AA01F}"/>
                    </a:ext>
                  </a:extLst>
                </p:cNvPr>
                <p:cNvPicPr>
                  <a:picLocks noChangeAspect="1"/>
                </p:cNvPicPr>
                <p:nvPr/>
              </p:nvPicPr>
              <p:blipFill>
                <a:blip r:embed="rId68"/>
                <a:stretch>
                  <a:fillRect/>
                </a:stretch>
              </p:blipFill>
              <p:spPr>
                <a:xfrm>
                  <a:off x="8475022" y="5347113"/>
                  <a:ext cx="450704" cy="623869"/>
                </a:xfrm>
                <a:prstGeom prst="rect">
                  <a:avLst/>
                </a:prstGeom>
                <a:effectLst>
                  <a:outerShdw blurRad="50800" dist="38100" dir="2700000" algn="tl" rotWithShape="0">
                    <a:prstClr val="black">
                      <a:alpha val="40000"/>
                    </a:prstClr>
                  </a:outerShdw>
                </a:effectLst>
              </p:spPr>
            </p:pic>
            <p:pic>
              <p:nvPicPr>
                <p:cNvPr id="196" name="Grafik 195">
                  <a:extLst>
                    <a:ext uri="{FF2B5EF4-FFF2-40B4-BE49-F238E27FC236}">
                      <a16:creationId xmlns:a16="http://schemas.microsoft.com/office/drawing/2014/main" id="{DD79C8A4-15E4-EB38-7AAB-0DF80A99DB19}"/>
                    </a:ext>
                  </a:extLst>
                </p:cNvPr>
                <p:cNvPicPr>
                  <a:picLocks noChangeAspect="1"/>
                </p:cNvPicPr>
                <p:nvPr/>
              </p:nvPicPr>
              <p:blipFill>
                <a:blip r:embed="rId68"/>
                <a:stretch>
                  <a:fillRect/>
                </a:stretch>
              </p:blipFill>
              <p:spPr>
                <a:xfrm>
                  <a:off x="8421392" y="5356200"/>
                  <a:ext cx="450704" cy="623869"/>
                </a:xfrm>
                <a:prstGeom prst="rect">
                  <a:avLst/>
                </a:prstGeom>
                <a:effectLst>
                  <a:outerShdw blurRad="50800" dist="38100" dir="2700000" algn="tl" rotWithShape="0">
                    <a:prstClr val="black">
                      <a:alpha val="40000"/>
                    </a:prstClr>
                  </a:outerShdw>
                </a:effectLst>
              </p:spPr>
            </p:pic>
            <p:pic>
              <p:nvPicPr>
                <p:cNvPr id="197" name="Grafik 196">
                  <a:extLst>
                    <a:ext uri="{FF2B5EF4-FFF2-40B4-BE49-F238E27FC236}">
                      <a16:creationId xmlns:a16="http://schemas.microsoft.com/office/drawing/2014/main" id="{4FC5D42B-E0AE-B4D8-2C74-A614D3317A40}"/>
                    </a:ext>
                  </a:extLst>
                </p:cNvPr>
                <p:cNvPicPr>
                  <a:picLocks noChangeAspect="1"/>
                </p:cNvPicPr>
                <p:nvPr/>
              </p:nvPicPr>
              <p:blipFill>
                <a:blip r:embed="rId68"/>
                <a:stretch>
                  <a:fillRect/>
                </a:stretch>
              </p:blipFill>
              <p:spPr>
                <a:xfrm>
                  <a:off x="8365428" y="5368004"/>
                  <a:ext cx="450704" cy="623869"/>
                </a:xfrm>
                <a:prstGeom prst="rect">
                  <a:avLst/>
                </a:prstGeom>
                <a:effectLst>
                  <a:outerShdw blurRad="50800" dist="38100" dir="2700000" algn="tl" rotWithShape="0">
                    <a:prstClr val="black">
                      <a:alpha val="40000"/>
                    </a:prstClr>
                  </a:outerShdw>
                </a:effectLst>
              </p:spPr>
            </p:pic>
            <p:pic>
              <p:nvPicPr>
                <p:cNvPr id="198" name="Grafik 197">
                  <a:extLst>
                    <a:ext uri="{FF2B5EF4-FFF2-40B4-BE49-F238E27FC236}">
                      <a16:creationId xmlns:a16="http://schemas.microsoft.com/office/drawing/2014/main" id="{993DDC08-102F-2822-E83F-8566FA10BDA6}"/>
                    </a:ext>
                  </a:extLst>
                </p:cNvPr>
                <p:cNvPicPr>
                  <a:picLocks noChangeAspect="1"/>
                </p:cNvPicPr>
                <p:nvPr/>
              </p:nvPicPr>
              <p:blipFill>
                <a:blip r:embed="rId68"/>
                <a:stretch>
                  <a:fillRect/>
                </a:stretch>
              </p:blipFill>
              <p:spPr>
                <a:xfrm>
                  <a:off x="8308378" y="5378276"/>
                  <a:ext cx="450704" cy="623869"/>
                </a:xfrm>
                <a:prstGeom prst="rect">
                  <a:avLst/>
                </a:prstGeom>
                <a:effectLst>
                  <a:outerShdw blurRad="50800" dist="38100" dir="2700000" algn="tl" rotWithShape="0">
                    <a:prstClr val="black">
                      <a:alpha val="40000"/>
                    </a:prstClr>
                  </a:outerShdw>
                </a:effectLst>
              </p:spPr>
            </p:pic>
          </p:grpSp>
        </p:grpSp>
      </p:grpSp>
      <p:grpSp>
        <p:nvGrpSpPr>
          <p:cNvPr id="56" name="Gruppieren 55">
            <a:extLst>
              <a:ext uri="{FF2B5EF4-FFF2-40B4-BE49-F238E27FC236}">
                <a16:creationId xmlns:a16="http://schemas.microsoft.com/office/drawing/2014/main" id="{4CAD6AB6-D524-674D-CFA2-24641BDCA28F}"/>
              </a:ext>
            </a:extLst>
          </p:cNvPr>
          <p:cNvGrpSpPr/>
          <p:nvPr/>
        </p:nvGrpSpPr>
        <p:grpSpPr>
          <a:xfrm>
            <a:off x="4959909" y="81774"/>
            <a:ext cx="4860000" cy="3348000"/>
            <a:chOff x="93000" y="81000"/>
            <a:chExt cx="4860000" cy="3348000"/>
          </a:xfrm>
        </p:grpSpPr>
        <p:grpSp>
          <p:nvGrpSpPr>
            <p:cNvPr id="57" name="Gruppieren 56">
              <a:extLst>
                <a:ext uri="{FF2B5EF4-FFF2-40B4-BE49-F238E27FC236}">
                  <a16:creationId xmlns:a16="http://schemas.microsoft.com/office/drawing/2014/main" id="{6611D7E3-239F-0655-14EF-BF7EC5922062}"/>
                </a:ext>
              </a:extLst>
            </p:cNvPr>
            <p:cNvGrpSpPr/>
            <p:nvPr/>
          </p:nvGrpSpPr>
          <p:grpSpPr>
            <a:xfrm>
              <a:off x="93000" y="81000"/>
              <a:ext cx="4860000" cy="3348000"/>
              <a:chOff x="93000" y="81000"/>
              <a:chExt cx="4860000" cy="3348000"/>
            </a:xfrm>
          </p:grpSpPr>
          <p:sp>
            <p:nvSpPr>
              <p:cNvPr id="60" name="Rechteck 59">
                <a:extLst>
                  <a:ext uri="{FF2B5EF4-FFF2-40B4-BE49-F238E27FC236}">
                    <a16:creationId xmlns:a16="http://schemas.microsoft.com/office/drawing/2014/main" id="{E5B886D4-6D28-8A22-FF44-973E483F0BDA}"/>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61" name="Gruppieren 60">
                <a:extLst>
                  <a:ext uri="{FF2B5EF4-FFF2-40B4-BE49-F238E27FC236}">
                    <a16:creationId xmlns:a16="http://schemas.microsoft.com/office/drawing/2014/main" id="{A17D40AC-1154-2510-E3E8-83A10AFE5C08}"/>
                  </a:ext>
                </a:extLst>
              </p:cNvPr>
              <p:cNvGrpSpPr/>
              <p:nvPr/>
            </p:nvGrpSpPr>
            <p:grpSpPr>
              <a:xfrm>
                <a:off x="93000" y="81000"/>
                <a:ext cx="4860000" cy="3348000"/>
                <a:chOff x="93000" y="81000"/>
                <a:chExt cx="4860000" cy="3348000"/>
              </a:xfrm>
            </p:grpSpPr>
            <p:grpSp>
              <p:nvGrpSpPr>
                <p:cNvPr id="63" name="Gruppieren 62">
                  <a:extLst>
                    <a:ext uri="{FF2B5EF4-FFF2-40B4-BE49-F238E27FC236}">
                      <a16:creationId xmlns:a16="http://schemas.microsoft.com/office/drawing/2014/main" id="{93EB16DF-3272-FDDB-5906-F4849068C384}"/>
                    </a:ext>
                  </a:extLst>
                </p:cNvPr>
                <p:cNvGrpSpPr/>
                <p:nvPr/>
              </p:nvGrpSpPr>
              <p:grpSpPr>
                <a:xfrm>
                  <a:off x="93000" y="81000"/>
                  <a:ext cx="4860000" cy="3348000"/>
                  <a:chOff x="93000" y="81000"/>
                  <a:chExt cx="4860000" cy="3348000"/>
                </a:xfrm>
              </p:grpSpPr>
              <p:grpSp>
                <p:nvGrpSpPr>
                  <p:cNvPr id="65" name="Gruppieren 64">
                    <a:extLst>
                      <a:ext uri="{FF2B5EF4-FFF2-40B4-BE49-F238E27FC236}">
                        <a16:creationId xmlns:a16="http://schemas.microsoft.com/office/drawing/2014/main" id="{CC420D2F-2AF3-1194-1848-090C1AF2EE30}"/>
                      </a:ext>
                    </a:extLst>
                  </p:cNvPr>
                  <p:cNvGrpSpPr/>
                  <p:nvPr/>
                </p:nvGrpSpPr>
                <p:grpSpPr>
                  <a:xfrm>
                    <a:off x="93000" y="81000"/>
                    <a:ext cx="4860000" cy="3348000"/>
                    <a:chOff x="93000" y="81000"/>
                    <a:chExt cx="4860000" cy="3348000"/>
                  </a:xfrm>
                </p:grpSpPr>
                <p:grpSp>
                  <p:nvGrpSpPr>
                    <p:cNvPr id="67" name="Gruppieren 66">
                      <a:extLst>
                        <a:ext uri="{FF2B5EF4-FFF2-40B4-BE49-F238E27FC236}">
                          <a16:creationId xmlns:a16="http://schemas.microsoft.com/office/drawing/2014/main" id="{D89FA1D0-2BEE-C430-5002-50BDF1E82080}"/>
                        </a:ext>
                      </a:extLst>
                    </p:cNvPr>
                    <p:cNvGrpSpPr>
                      <a:grpSpLocks/>
                    </p:cNvGrpSpPr>
                    <p:nvPr/>
                  </p:nvGrpSpPr>
                  <p:grpSpPr>
                    <a:xfrm>
                      <a:off x="93000" y="81000"/>
                      <a:ext cx="4860000" cy="3348000"/>
                      <a:chOff x="43544" y="38101"/>
                      <a:chExt cx="4860000" cy="3348000"/>
                    </a:xfrm>
                  </p:grpSpPr>
                  <p:sp>
                    <p:nvSpPr>
                      <p:cNvPr id="71" name="Rechteck 70">
                        <a:extLst>
                          <a:ext uri="{FF2B5EF4-FFF2-40B4-BE49-F238E27FC236}">
                            <a16:creationId xmlns:a16="http://schemas.microsoft.com/office/drawing/2014/main" id="{05F44336-7CC5-791B-AD8A-B13501377A97}"/>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72" name="Gerader Verbinder 71">
                        <a:extLst>
                          <a:ext uri="{FF2B5EF4-FFF2-40B4-BE49-F238E27FC236}">
                            <a16:creationId xmlns:a16="http://schemas.microsoft.com/office/drawing/2014/main" id="{959C667D-0B8F-2F9B-3A87-3A04DE26B05C}"/>
                          </a:ext>
                        </a:extLst>
                      </p:cNvPr>
                      <p:cNvCxnSpPr>
                        <a:cxnSpLocks/>
                        <a:stCxn id="71" idx="0"/>
                        <a:endCxn id="7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68" name="Gruppieren 67">
                      <a:extLst>
                        <a:ext uri="{FF2B5EF4-FFF2-40B4-BE49-F238E27FC236}">
                          <a16:creationId xmlns:a16="http://schemas.microsoft.com/office/drawing/2014/main" id="{D8523C93-CD93-883E-A7B5-29C7E31BBC1A}"/>
                        </a:ext>
                      </a:extLst>
                    </p:cNvPr>
                    <p:cNvGrpSpPr>
                      <a:grpSpLocks/>
                    </p:cNvGrpSpPr>
                    <p:nvPr/>
                  </p:nvGrpSpPr>
                  <p:grpSpPr>
                    <a:xfrm>
                      <a:off x="191745" y="134496"/>
                      <a:ext cx="2257520" cy="546101"/>
                      <a:chOff x="142289" y="205897"/>
                      <a:chExt cx="2257520" cy="546101"/>
                    </a:xfrm>
                  </p:grpSpPr>
                  <p:sp>
                    <p:nvSpPr>
                      <p:cNvPr id="69" name="Rechteck 68">
                        <a:extLst>
                          <a:ext uri="{FF2B5EF4-FFF2-40B4-BE49-F238E27FC236}">
                            <a16:creationId xmlns:a16="http://schemas.microsoft.com/office/drawing/2014/main" id="{5ED08D22-3036-2E84-CC88-DCCE377C4B83}"/>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„Wiedersehen“</a:t>
                        </a:r>
                      </a:p>
                    </p:txBody>
                  </p:sp>
                  <p:sp>
                    <p:nvSpPr>
                      <p:cNvPr id="70" name="Ellipse 69">
                        <a:extLst>
                          <a:ext uri="{FF2B5EF4-FFF2-40B4-BE49-F238E27FC236}">
                            <a16:creationId xmlns:a16="http://schemas.microsoft.com/office/drawing/2014/main" id="{944C8663-0E6D-FDAA-4F7E-F085AE7D06E5}"/>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a:t>
                        </a:r>
                      </a:p>
                    </p:txBody>
                  </p:sp>
                </p:grpSp>
              </p:grpSp>
              <p:sp>
                <p:nvSpPr>
                  <p:cNvPr id="66" name="Textfeld 65">
                    <a:extLst>
                      <a:ext uri="{FF2B5EF4-FFF2-40B4-BE49-F238E27FC236}">
                        <a16:creationId xmlns:a16="http://schemas.microsoft.com/office/drawing/2014/main" id="{9E6616AB-AD64-BD55-6AE8-C19C2DDA4581}"/>
                      </a:ext>
                    </a:extLst>
                  </p:cNvPr>
                  <p:cNvSpPr txBox="1"/>
                  <p:nvPr/>
                </p:nvSpPr>
                <p:spPr>
                  <a:xfrm>
                    <a:off x="236353" y="700059"/>
                    <a:ext cx="2133596" cy="1954381"/>
                  </a:xfrm>
                  <a:prstGeom prst="rect">
                    <a:avLst/>
                  </a:prstGeom>
                  <a:noFill/>
                </p:spPr>
                <p:txBody>
                  <a:bodyPr wrap="square" rtlCol="0">
                    <a:spAutoFit/>
                  </a:bodyPr>
                  <a:lstStyle/>
                  <a:p>
                    <a:pPr algn="ctr"/>
                    <a:r>
                      <a:rPr lang="de-DE" sz="1100" dirty="0"/>
                      <a:t>Du bist nach der Schule auf dem Weg zum Bolzplatz im nahen Park. Unter deinem rechten Arm klemmt der Fußball, in der linken Hand hältst du ein Schokoeis. Plötzlich springt hinter einer Hausecke eine Gestalt hervor und du erkennst den gemeinen Billy aus der Parallelklasse, der dich in letzter Zeit immer wieder mobbt und dir mit Prügel droht.</a:t>
                    </a:r>
                    <a:endParaRPr lang="de-DE" sz="1100" dirty="0">
                      <a:solidFill>
                        <a:srgbClr val="C00000"/>
                      </a:solidFill>
                    </a:endParaRPr>
                  </a:p>
                </p:txBody>
              </p:sp>
            </p:grpSp>
            <p:sp>
              <p:nvSpPr>
                <p:cNvPr id="64" name="Rechteck 63">
                  <a:extLst>
                    <a:ext uri="{FF2B5EF4-FFF2-40B4-BE49-F238E27FC236}">
                      <a16:creationId xmlns:a16="http://schemas.microsoft.com/office/drawing/2014/main" id="{15457873-2E16-C985-E1DC-A07021F6A1DE}"/>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62" name="Rechteck 61">
                <a:extLst>
                  <a:ext uri="{FF2B5EF4-FFF2-40B4-BE49-F238E27FC236}">
                    <a16:creationId xmlns:a16="http://schemas.microsoft.com/office/drawing/2014/main" id="{91131ACF-A73F-6AED-DD31-86141016FE11}"/>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Dreht </a:t>
                </a:r>
                <a:r>
                  <a:rPr lang="de-DE" sz="1050" b="1" dirty="0">
                    <a:solidFill>
                      <a:schemeClr val="tx1"/>
                    </a:solidFill>
                  </a:rPr>
                  <a:t>diese Karte </a:t>
                </a:r>
                <a:r>
                  <a:rPr lang="de-DE" sz="1050" dirty="0">
                    <a:solidFill>
                      <a:schemeClr val="tx1"/>
                    </a:solidFill>
                  </a:rPr>
                  <a:t>um und lasst sie auf dem Stapel liegen.</a:t>
                </a:r>
              </a:p>
            </p:txBody>
          </p:sp>
        </p:grpSp>
        <p:sp>
          <p:nvSpPr>
            <p:cNvPr id="58" name="Textfeld 57">
              <a:extLst>
                <a:ext uri="{FF2B5EF4-FFF2-40B4-BE49-F238E27FC236}">
                  <a16:creationId xmlns:a16="http://schemas.microsoft.com/office/drawing/2014/main" id="{5E612795-3B40-C22F-4EAD-2AEA3779D19D}"/>
                </a:ext>
              </a:extLst>
            </p:cNvPr>
            <p:cNvSpPr txBox="1"/>
            <p:nvPr/>
          </p:nvSpPr>
          <p:spPr>
            <a:xfrm>
              <a:off x="2666353" y="1759943"/>
              <a:ext cx="2133596" cy="1107996"/>
            </a:xfrm>
            <a:prstGeom prst="rect">
              <a:avLst/>
            </a:prstGeom>
            <a:noFill/>
          </p:spPr>
          <p:txBody>
            <a:bodyPr wrap="square" rtlCol="0">
              <a:spAutoFit/>
            </a:bodyPr>
            <a:lstStyle/>
            <a:p>
              <a:pPr algn="ctr"/>
              <a:r>
                <a:rPr lang="de-DE" sz="1100" dirty="0"/>
                <a:t>Licht erregt die Sinneszellen auf deiner Netzhaut. Die Erregung wird  über den Sehnerv an das Gehirn weitergeleitet. Dort entsteht der Seheindruck : Du siehst Billys gehässiges Grinsen. </a:t>
              </a:r>
            </a:p>
          </p:txBody>
        </p:sp>
        <p:sp>
          <p:nvSpPr>
            <p:cNvPr id="59" name="Rechteck 58">
              <a:extLst>
                <a:ext uri="{FF2B5EF4-FFF2-40B4-BE49-F238E27FC236}">
                  <a16:creationId xmlns:a16="http://schemas.microsoft.com/office/drawing/2014/main" id="{37C8464A-A7CC-BAC5-6A8A-663883FC0314}"/>
                </a:ext>
              </a:extLst>
            </p:cNvPr>
            <p:cNvSpPr>
              <a:spLocks/>
            </p:cNvSpPr>
            <p:nvPr/>
          </p:nvSpPr>
          <p:spPr>
            <a:xfrm>
              <a:off x="2624198" y="2838185"/>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Geht weiter zu </a:t>
              </a:r>
              <a:r>
                <a:rPr lang="de-DE" sz="1050" b="1" dirty="0">
                  <a:solidFill>
                    <a:schemeClr val="tx1"/>
                  </a:solidFill>
                </a:rPr>
                <a:t>Karte 3</a:t>
              </a:r>
              <a:r>
                <a:rPr lang="de-DE" sz="1050" i="1" dirty="0">
                  <a:solidFill>
                    <a:schemeClr val="tx1"/>
                  </a:solidFill>
                </a:rPr>
                <a:t> und legt diese in die Schachtel zurück</a:t>
              </a:r>
              <a:r>
                <a:rPr lang="de-DE" sz="1050" b="1" dirty="0">
                  <a:solidFill>
                    <a:schemeClr val="tx1"/>
                  </a:solidFill>
                </a:rPr>
                <a:t>.</a:t>
              </a:r>
            </a:p>
          </p:txBody>
        </p:sp>
      </p:grpSp>
      <p:grpSp>
        <p:nvGrpSpPr>
          <p:cNvPr id="379" name="Gruppieren 378">
            <a:extLst>
              <a:ext uri="{FF2B5EF4-FFF2-40B4-BE49-F238E27FC236}">
                <a16:creationId xmlns:a16="http://schemas.microsoft.com/office/drawing/2014/main" id="{E0F41A02-6FEB-14A1-CDE7-0FF87CEC659E}"/>
              </a:ext>
            </a:extLst>
          </p:cNvPr>
          <p:cNvGrpSpPr/>
          <p:nvPr/>
        </p:nvGrpSpPr>
        <p:grpSpPr>
          <a:xfrm>
            <a:off x="7690903" y="348176"/>
            <a:ext cx="1795236" cy="1196768"/>
            <a:chOff x="7690903" y="367226"/>
            <a:chExt cx="1795236" cy="1196768"/>
          </a:xfrm>
        </p:grpSpPr>
        <p:grpSp>
          <p:nvGrpSpPr>
            <p:cNvPr id="102" name="Gruppieren 101">
              <a:extLst>
                <a:ext uri="{FF2B5EF4-FFF2-40B4-BE49-F238E27FC236}">
                  <a16:creationId xmlns:a16="http://schemas.microsoft.com/office/drawing/2014/main" id="{6E16F2DE-BB75-1A31-90BF-57C643E184CB}"/>
                </a:ext>
              </a:extLst>
            </p:cNvPr>
            <p:cNvGrpSpPr/>
            <p:nvPr/>
          </p:nvGrpSpPr>
          <p:grpSpPr>
            <a:xfrm>
              <a:off x="7690903" y="367226"/>
              <a:ext cx="1790554" cy="1196768"/>
              <a:chOff x="661807" y="1312985"/>
              <a:chExt cx="1282688" cy="731520"/>
            </a:xfrm>
          </p:grpSpPr>
          <p:sp>
            <p:nvSpPr>
              <p:cNvPr id="108" name="Rechteck 107">
                <a:extLst>
                  <a:ext uri="{FF2B5EF4-FFF2-40B4-BE49-F238E27FC236}">
                    <a16:creationId xmlns:a16="http://schemas.microsoft.com/office/drawing/2014/main" id="{ACC23AF0-4626-FAE8-D5CE-72730950A848}"/>
                  </a:ext>
                </a:extLst>
              </p:cNvPr>
              <p:cNvSpPr/>
              <p:nvPr/>
            </p:nvSpPr>
            <p:spPr>
              <a:xfrm>
                <a:off x="661807" y="1312985"/>
                <a:ext cx="1280160" cy="731520"/>
              </a:xfrm>
              <a:prstGeom prst="rect">
                <a:avLst/>
              </a:prstGeom>
              <a:solidFill>
                <a:srgbClr val="FFE4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09" name="Rectángulo 99">
                <a:extLst>
                  <a:ext uri="{FF2B5EF4-FFF2-40B4-BE49-F238E27FC236}">
                    <a16:creationId xmlns:a16="http://schemas.microsoft.com/office/drawing/2014/main" id="{00D661D9-4D1E-702F-7CF1-48FE6E86BDD3}"/>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69">
              <p14:nvContentPartPr>
                <p14:cNvPr id="322" name="Freihand 321">
                  <a:extLst>
                    <a:ext uri="{FF2B5EF4-FFF2-40B4-BE49-F238E27FC236}">
                      <a16:creationId xmlns:a16="http://schemas.microsoft.com/office/drawing/2014/main" id="{4DEAC758-80E4-619E-EF2A-E33EF3ACEAA8}"/>
                    </a:ext>
                  </a:extLst>
                </p14:cNvPr>
                <p14:cNvContentPartPr/>
                <p14:nvPr/>
              </p14:nvContentPartPr>
              <p14:xfrm>
                <a:off x="9315130" y="1382344"/>
                <a:ext cx="155520" cy="175320"/>
              </p14:xfrm>
            </p:contentPart>
          </mc:Choice>
          <mc:Fallback xmlns="">
            <p:pic>
              <p:nvPicPr>
                <p:cNvPr id="322" name="Freihand 321">
                  <a:extLst>
                    <a:ext uri="{FF2B5EF4-FFF2-40B4-BE49-F238E27FC236}">
                      <a16:creationId xmlns:a16="http://schemas.microsoft.com/office/drawing/2014/main" id="{4DEAC758-80E4-619E-EF2A-E33EF3ACEAA8}"/>
                    </a:ext>
                  </a:extLst>
                </p:cNvPr>
                <p:cNvPicPr/>
                <p:nvPr/>
              </p:nvPicPr>
              <p:blipFill>
                <a:blip r:embed="rId70"/>
                <a:stretch>
                  <a:fillRect/>
                </a:stretch>
              </p:blipFill>
              <p:spPr>
                <a:xfrm>
                  <a:off x="9306490" y="1373344"/>
                  <a:ext cx="173160" cy="1929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321" name="Freihand 320">
                  <a:extLst>
                    <a:ext uri="{FF2B5EF4-FFF2-40B4-BE49-F238E27FC236}">
                      <a16:creationId xmlns:a16="http://schemas.microsoft.com/office/drawing/2014/main" id="{0E71796F-8E6A-6457-4505-23BB7B0A9992}"/>
                    </a:ext>
                  </a:extLst>
                </p14:cNvPr>
                <p14:cNvContentPartPr/>
                <p14:nvPr/>
              </p14:nvContentPartPr>
              <p14:xfrm>
                <a:off x="7702922" y="1175704"/>
                <a:ext cx="269280" cy="375840"/>
              </p14:xfrm>
            </p:contentPart>
          </mc:Choice>
          <mc:Fallback xmlns="">
            <p:pic>
              <p:nvPicPr>
                <p:cNvPr id="321" name="Freihand 320">
                  <a:extLst>
                    <a:ext uri="{FF2B5EF4-FFF2-40B4-BE49-F238E27FC236}">
                      <a16:creationId xmlns:a16="http://schemas.microsoft.com/office/drawing/2014/main" id="{0E71796F-8E6A-6457-4505-23BB7B0A9992}"/>
                    </a:ext>
                  </a:extLst>
                </p:cNvPr>
                <p:cNvPicPr/>
                <p:nvPr/>
              </p:nvPicPr>
              <p:blipFill>
                <a:blip r:embed="rId72"/>
                <a:stretch>
                  <a:fillRect/>
                </a:stretch>
              </p:blipFill>
              <p:spPr>
                <a:xfrm>
                  <a:off x="7694282" y="1167064"/>
                  <a:ext cx="286920" cy="3934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326" name="Freihand 325">
                  <a:extLst>
                    <a:ext uri="{FF2B5EF4-FFF2-40B4-BE49-F238E27FC236}">
                      <a16:creationId xmlns:a16="http://schemas.microsoft.com/office/drawing/2014/main" id="{04C6CD3A-B94C-E841-0240-D7C9ED71DDC5}"/>
                    </a:ext>
                  </a:extLst>
                </p14:cNvPr>
                <p14:cNvContentPartPr/>
                <p14:nvPr/>
              </p14:nvContentPartPr>
              <p14:xfrm>
                <a:off x="8191854" y="1239236"/>
                <a:ext cx="166680" cy="90360"/>
              </p14:xfrm>
            </p:contentPart>
          </mc:Choice>
          <mc:Fallback xmlns="">
            <p:pic>
              <p:nvPicPr>
                <p:cNvPr id="326" name="Freihand 325">
                  <a:extLst>
                    <a:ext uri="{FF2B5EF4-FFF2-40B4-BE49-F238E27FC236}">
                      <a16:creationId xmlns:a16="http://schemas.microsoft.com/office/drawing/2014/main" id="{04C6CD3A-B94C-E841-0240-D7C9ED71DDC5}"/>
                    </a:ext>
                  </a:extLst>
                </p:cNvPr>
                <p:cNvPicPr/>
                <p:nvPr/>
              </p:nvPicPr>
              <p:blipFill>
                <a:blip r:embed="rId74"/>
                <a:stretch>
                  <a:fillRect/>
                </a:stretch>
              </p:blipFill>
              <p:spPr>
                <a:xfrm>
                  <a:off x="8183214" y="1230596"/>
                  <a:ext cx="184320" cy="108000"/>
                </a:xfrm>
                <a:prstGeom prst="rect">
                  <a:avLst/>
                </a:prstGeom>
              </p:spPr>
            </p:pic>
          </mc:Fallback>
        </mc:AlternateContent>
        <p:grpSp>
          <p:nvGrpSpPr>
            <p:cNvPr id="330" name="Gruppieren 329">
              <a:extLst>
                <a:ext uri="{FF2B5EF4-FFF2-40B4-BE49-F238E27FC236}">
                  <a16:creationId xmlns:a16="http://schemas.microsoft.com/office/drawing/2014/main" id="{02BBC500-C7FE-8AB6-8F25-EAD364A88889}"/>
                </a:ext>
              </a:extLst>
            </p:cNvPr>
            <p:cNvGrpSpPr/>
            <p:nvPr/>
          </p:nvGrpSpPr>
          <p:grpSpPr>
            <a:xfrm>
              <a:off x="8932374" y="1106756"/>
              <a:ext cx="192960" cy="99720"/>
              <a:chOff x="8932374" y="1106756"/>
              <a:chExt cx="192960" cy="99720"/>
            </a:xfrm>
          </p:grpSpPr>
          <mc:AlternateContent xmlns:mc="http://schemas.openxmlformats.org/markup-compatibility/2006" xmlns:p14="http://schemas.microsoft.com/office/powerpoint/2010/main">
            <mc:Choice Requires="p14">
              <p:contentPart p14:bwMode="auto" r:id="rId75">
                <p14:nvContentPartPr>
                  <p14:cNvPr id="327" name="Freihand 326">
                    <a:extLst>
                      <a:ext uri="{FF2B5EF4-FFF2-40B4-BE49-F238E27FC236}">
                        <a16:creationId xmlns:a16="http://schemas.microsoft.com/office/drawing/2014/main" id="{C0927FE3-AD77-9EA0-AFD9-2FD69AF8CF19}"/>
                      </a:ext>
                    </a:extLst>
                  </p14:cNvPr>
                  <p14:cNvContentPartPr/>
                  <p14:nvPr/>
                </p14:nvContentPartPr>
                <p14:xfrm>
                  <a:off x="8932374" y="1122596"/>
                  <a:ext cx="149400" cy="83880"/>
                </p14:xfrm>
              </p:contentPart>
            </mc:Choice>
            <mc:Fallback xmlns="">
              <p:pic>
                <p:nvPicPr>
                  <p:cNvPr id="327" name="Freihand 326">
                    <a:extLst>
                      <a:ext uri="{FF2B5EF4-FFF2-40B4-BE49-F238E27FC236}">
                        <a16:creationId xmlns:a16="http://schemas.microsoft.com/office/drawing/2014/main" id="{C0927FE3-AD77-9EA0-AFD9-2FD69AF8CF19}"/>
                      </a:ext>
                    </a:extLst>
                  </p:cNvPr>
                  <p:cNvPicPr/>
                  <p:nvPr/>
                </p:nvPicPr>
                <p:blipFill>
                  <a:blip r:embed="rId76"/>
                  <a:stretch>
                    <a:fillRect/>
                  </a:stretch>
                </p:blipFill>
                <p:spPr>
                  <a:xfrm>
                    <a:off x="8923374" y="1113596"/>
                    <a:ext cx="16704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328" name="Freihand 327">
                    <a:extLst>
                      <a:ext uri="{FF2B5EF4-FFF2-40B4-BE49-F238E27FC236}">
                        <a16:creationId xmlns:a16="http://schemas.microsoft.com/office/drawing/2014/main" id="{1764B516-3D03-7BC5-6570-2B0533E69B88}"/>
                      </a:ext>
                    </a:extLst>
                  </p14:cNvPr>
                  <p14:cNvContentPartPr/>
                  <p14:nvPr/>
                </p14:nvContentPartPr>
                <p14:xfrm>
                  <a:off x="9091854" y="1110716"/>
                  <a:ext cx="13320" cy="8640"/>
                </p14:xfrm>
              </p:contentPart>
            </mc:Choice>
            <mc:Fallback xmlns="">
              <p:pic>
                <p:nvPicPr>
                  <p:cNvPr id="328" name="Freihand 327">
                    <a:extLst>
                      <a:ext uri="{FF2B5EF4-FFF2-40B4-BE49-F238E27FC236}">
                        <a16:creationId xmlns:a16="http://schemas.microsoft.com/office/drawing/2014/main" id="{1764B516-3D03-7BC5-6570-2B0533E69B88}"/>
                      </a:ext>
                    </a:extLst>
                  </p:cNvPr>
                  <p:cNvPicPr/>
                  <p:nvPr/>
                </p:nvPicPr>
                <p:blipFill>
                  <a:blip r:embed="rId78"/>
                  <a:stretch>
                    <a:fillRect/>
                  </a:stretch>
                </p:blipFill>
                <p:spPr>
                  <a:xfrm>
                    <a:off x="9082854" y="1101716"/>
                    <a:ext cx="309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329" name="Freihand 328">
                    <a:extLst>
                      <a:ext uri="{FF2B5EF4-FFF2-40B4-BE49-F238E27FC236}">
                        <a16:creationId xmlns:a16="http://schemas.microsoft.com/office/drawing/2014/main" id="{C6158E2C-A49B-B9DC-6EFD-322099240B6F}"/>
                      </a:ext>
                    </a:extLst>
                  </p14:cNvPr>
                  <p14:cNvContentPartPr/>
                  <p14:nvPr/>
                </p14:nvContentPartPr>
                <p14:xfrm>
                  <a:off x="9117414" y="1106756"/>
                  <a:ext cx="7920" cy="3240"/>
                </p14:xfrm>
              </p:contentPart>
            </mc:Choice>
            <mc:Fallback xmlns="">
              <p:pic>
                <p:nvPicPr>
                  <p:cNvPr id="329" name="Freihand 328">
                    <a:extLst>
                      <a:ext uri="{FF2B5EF4-FFF2-40B4-BE49-F238E27FC236}">
                        <a16:creationId xmlns:a16="http://schemas.microsoft.com/office/drawing/2014/main" id="{C6158E2C-A49B-B9DC-6EFD-322099240B6F}"/>
                      </a:ext>
                    </a:extLst>
                  </p:cNvPr>
                  <p:cNvPicPr/>
                  <p:nvPr/>
                </p:nvPicPr>
                <p:blipFill>
                  <a:blip r:embed="rId80"/>
                  <a:stretch>
                    <a:fillRect/>
                  </a:stretch>
                </p:blipFill>
                <p:spPr>
                  <a:xfrm>
                    <a:off x="9108774" y="1098116"/>
                    <a:ext cx="25560" cy="208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
              <p14:nvContentPartPr>
                <p14:cNvPr id="336" name="Freihand 335">
                  <a:extLst>
                    <a:ext uri="{FF2B5EF4-FFF2-40B4-BE49-F238E27FC236}">
                      <a16:creationId xmlns:a16="http://schemas.microsoft.com/office/drawing/2014/main" id="{17121C28-6D11-2055-DDA0-5003FFA38FB9}"/>
                    </a:ext>
                  </a:extLst>
                </p14:cNvPr>
                <p14:cNvContentPartPr/>
                <p14:nvPr/>
              </p14:nvContentPartPr>
              <p14:xfrm>
                <a:off x="8345214" y="1142756"/>
                <a:ext cx="573480" cy="212760"/>
              </p14:xfrm>
            </p:contentPart>
          </mc:Choice>
          <mc:Fallback xmlns="">
            <p:pic>
              <p:nvPicPr>
                <p:cNvPr id="336" name="Freihand 335">
                  <a:extLst>
                    <a:ext uri="{FF2B5EF4-FFF2-40B4-BE49-F238E27FC236}">
                      <a16:creationId xmlns:a16="http://schemas.microsoft.com/office/drawing/2014/main" id="{17121C28-6D11-2055-DDA0-5003FFA38FB9}"/>
                    </a:ext>
                  </a:extLst>
                </p:cNvPr>
                <p:cNvPicPr/>
                <p:nvPr/>
              </p:nvPicPr>
              <p:blipFill>
                <a:blip r:embed="rId82"/>
                <a:stretch>
                  <a:fillRect/>
                </a:stretch>
              </p:blipFill>
              <p:spPr>
                <a:xfrm>
                  <a:off x="8327574" y="1124756"/>
                  <a:ext cx="609120" cy="248400"/>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337" name="Freihand 336">
                  <a:extLst>
                    <a:ext uri="{FF2B5EF4-FFF2-40B4-BE49-F238E27FC236}">
                      <a16:creationId xmlns:a16="http://schemas.microsoft.com/office/drawing/2014/main" id="{2B385A5A-F3BA-7278-272B-6D8A94786B59}"/>
                    </a:ext>
                  </a:extLst>
                </p14:cNvPr>
                <p14:cNvContentPartPr/>
                <p14:nvPr/>
              </p14:nvContentPartPr>
              <p14:xfrm>
                <a:off x="8107194" y="547097"/>
                <a:ext cx="250560" cy="189720"/>
              </p14:xfrm>
            </p:contentPart>
          </mc:Choice>
          <mc:Fallback xmlns="">
            <p:pic>
              <p:nvPicPr>
                <p:cNvPr id="337" name="Freihand 336">
                  <a:extLst>
                    <a:ext uri="{FF2B5EF4-FFF2-40B4-BE49-F238E27FC236}">
                      <a16:creationId xmlns:a16="http://schemas.microsoft.com/office/drawing/2014/main" id="{2B385A5A-F3BA-7278-272B-6D8A94786B59}"/>
                    </a:ext>
                  </a:extLst>
                </p:cNvPr>
                <p:cNvPicPr/>
                <p:nvPr/>
              </p:nvPicPr>
              <p:blipFill>
                <a:blip r:embed="rId84"/>
                <a:stretch>
                  <a:fillRect/>
                </a:stretch>
              </p:blipFill>
              <p:spPr>
                <a:xfrm>
                  <a:off x="8089554" y="529457"/>
                  <a:ext cx="286200" cy="225360"/>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338" name="Freihand 337">
                  <a:extLst>
                    <a:ext uri="{FF2B5EF4-FFF2-40B4-BE49-F238E27FC236}">
                      <a16:creationId xmlns:a16="http://schemas.microsoft.com/office/drawing/2014/main" id="{D6920955-7506-F1ED-DD1B-5D6AFBF3178A}"/>
                    </a:ext>
                  </a:extLst>
                </p14:cNvPr>
                <p14:cNvContentPartPr/>
                <p14:nvPr/>
              </p14:nvContentPartPr>
              <p14:xfrm>
                <a:off x="8979114" y="549617"/>
                <a:ext cx="271440" cy="193680"/>
              </p14:xfrm>
            </p:contentPart>
          </mc:Choice>
          <mc:Fallback xmlns="">
            <p:pic>
              <p:nvPicPr>
                <p:cNvPr id="338" name="Freihand 337">
                  <a:extLst>
                    <a:ext uri="{FF2B5EF4-FFF2-40B4-BE49-F238E27FC236}">
                      <a16:creationId xmlns:a16="http://schemas.microsoft.com/office/drawing/2014/main" id="{D6920955-7506-F1ED-DD1B-5D6AFBF3178A}"/>
                    </a:ext>
                  </a:extLst>
                </p:cNvPr>
                <p:cNvPicPr/>
                <p:nvPr/>
              </p:nvPicPr>
              <p:blipFill>
                <a:blip r:embed="rId86"/>
                <a:stretch>
                  <a:fillRect/>
                </a:stretch>
              </p:blipFill>
              <p:spPr>
                <a:xfrm>
                  <a:off x="8961474" y="531617"/>
                  <a:ext cx="307080" cy="229320"/>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339" name="Freihand 338">
                  <a:extLst>
                    <a:ext uri="{FF2B5EF4-FFF2-40B4-BE49-F238E27FC236}">
                      <a16:creationId xmlns:a16="http://schemas.microsoft.com/office/drawing/2014/main" id="{6A3E3B4A-9058-2DAB-5860-4D210A664079}"/>
                    </a:ext>
                  </a:extLst>
                </p14:cNvPr>
                <p14:cNvContentPartPr/>
                <p14:nvPr/>
              </p14:nvContentPartPr>
              <p14:xfrm>
                <a:off x="8186034" y="670577"/>
                <a:ext cx="7200" cy="32400"/>
              </p14:xfrm>
            </p:contentPart>
          </mc:Choice>
          <mc:Fallback xmlns="">
            <p:pic>
              <p:nvPicPr>
                <p:cNvPr id="339" name="Freihand 338">
                  <a:extLst>
                    <a:ext uri="{FF2B5EF4-FFF2-40B4-BE49-F238E27FC236}">
                      <a16:creationId xmlns:a16="http://schemas.microsoft.com/office/drawing/2014/main" id="{6A3E3B4A-9058-2DAB-5860-4D210A664079}"/>
                    </a:ext>
                  </a:extLst>
                </p:cNvPr>
                <p:cNvPicPr/>
                <p:nvPr/>
              </p:nvPicPr>
              <p:blipFill>
                <a:blip r:embed="rId88"/>
                <a:stretch>
                  <a:fillRect/>
                </a:stretch>
              </p:blipFill>
              <p:spPr>
                <a:xfrm>
                  <a:off x="8168394" y="652577"/>
                  <a:ext cx="4284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340" name="Freihand 339">
                  <a:extLst>
                    <a:ext uri="{FF2B5EF4-FFF2-40B4-BE49-F238E27FC236}">
                      <a16:creationId xmlns:a16="http://schemas.microsoft.com/office/drawing/2014/main" id="{3D5E591C-9514-8D7B-CD25-35E13F6CC110}"/>
                    </a:ext>
                  </a:extLst>
                </p14:cNvPr>
                <p14:cNvContentPartPr/>
                <p14:nvPr/>
              </p14:nvContentPartPr>
              <p14:xfrm>
                <a:off x="8199354" y="634937"/>
                <a:ext cx="105120" cy="41400"/>
              </p14:xfrm>
            </p:contentPart>
          </mc:Choice>
          <mc:Fallback xmlns="">
            <p:pic>
              <p:nvPicPr>
                <p:cNvPr id="340" name="Freihand 339">
                  <a:extLst>
                    <a:ext uri="{FF2B5EF4-FFF2-40B4-BE49-F238E27FC236}">
                      <a16:creationId xmlns:a16="http://schemas.microsoft.com/office/drawing/2014/main" id="{3D5E591C-9514-8D7B-CD25-35E13F6CC110}"/>
                    </a:ext>
                  </a:extLst>
                </p:cNvPr>
                <p:cNvPicPr/>
                <p:nvPr/>
              </p:nvPicPr>
              <p:blipFill>
                <a:blip r:embed="rId90"/>
                <a:stretch>
                  <a:fillRect/>
                </a:stretch>
              </p:blipFill>
              <p:spPr>
                <a:xfrm>
                  <a:off x="8181714" y="616937"/>
                  <a:ext cx="14076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341" name="Freihand 340">
                  <a:extLst>
                    <a:ext uri="{FF2B5EF4-FFF2-40B4-BE49-F238E27FC236}">
                      <a16:creationId xmlns:a16="http://schemas.microsoft.com/office/drawing/2014/main" id="{93CE7708-BA20-59CF-6A43-4025F844393D}"/>
                    </a:ext>
                  </a:extLst>
                </p14:cNvPr>
                <p14:cNvContentPartPr/>
                <p14:nvPr/>
              </p14:nvContentPartPr>
              <p14:xfrm>
                <a:off x="9035274" y="655097"/>
                <a:ext cx="123480" cy="75960"/>
              </p14:xfrm>
            </p:contentPart>
          </mc:Choice>
          <mc:Fallback xmlns="">
            <p:pic>
              <p:nvPicPr>
                <p:cNvPr id="341" name="Freihand 340">
                  <a:extLst>
                    <a:ext uri="{FF2B5EF4-FFF2-40B4-BE49-F238E27FC236}">
                      <a16:creationId xmlns:a16="http://schemas.microsoft.com/office/drawing/2014/main" id="{93CE7708-BA20-59CF-6A43-4025F844393D}"/>
                    </a:ext>
                  </a:extLst>
                </p:cNvPr>
                <p:cNvPicPr/>
                <p:nvPr/>
              </p:nvPicPr>
              <p:blipFill>
                <a:blip r:embed="rId92"/>
                <a:stretch>
                  <a:fillRect/>
                </a:stretch>
              </p:blipFill>
              <p:spPr>
                <a:xfrm>
                  <a:off x="9017634" y="637097"/>
                  <a:ext cx="159120" cy="111600"/>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342" name="Freihand 341">
                  <a:extLst>
                    <a:ext uri="{FF2B5EF4-FFF2-40B4-BE49-F238E27FC236}">
                      <a16:creationId xmlns:a16="http://schemas.microsoft.com/office/drawing/2014/main" id="{6F30A78F-8B94-3829-3AB8-0EAA27BDE02E}"/>
                    </a:ext>
                  </a:extLst>
                </p14:cNvPr>
                <p14:cNvContentPartPr/>
                <p14:nvPr/>
              </p14:nvContentPartPr>
              <p14:xfrm>
                <a:off x="8221314" y="675617"/>
                <a:ext cx="50760" cy="28440"/>
              </p14:xfrm>
            </p:contentPart>
          </mc:Choice>
          <mc:Fallback xmlns="">
            <p:pic>
              <p:nvPicPr>
                <p:cNvPr id="342" name="Freihand 341">
                  <a:extLst>
                    <a:ext uri="{FF2B5EF4-FFF2-40B4-BE49-F238E27FC236}">
                      <a16:creationId xmlns:a16="http://schemas.microsoft.com/office/drawing/2014/main" id="{6F30A78F-8B94-3829-3AB8-0EAA27BDE02E}"/>
                    </a:ext>
                  </a:extLst>
                </p:cNvPr>
                <p:cNvPicPr/>
                <p:nvPr/>
              </p:nvPicPr>
              <p:blipFill>
                <a:blip r:embed="rId94"/>
                <a:stretch>
                  <a:fillRect/>
                </a:stretch>
              </p:blipFill>
              <p:spPr>
                <a:xfrm>
                  <a:off x="8216994" y="671297"/>
                  <a:ext cx="59400" cy="37080"/>
                </a:xfrm>
                <a:prstGeom prst="rect">
                  <a:avLst/>
                </a:prstGeom>
              </p:spPr>
            </p:pic>
          </mc:Fallback>
        </mc:AlternateContent>
        <p:grpSp>
          <p:nvGrpSpPr>
            <p:cNvPr id="348" name="Gruppieren 347">
              <a:extLst>
                <a:ext uri="{FF2B5EF4-FFF2-40B4-BE49-F238E27FC236}">
                  <a16:creationId xmlns:a16="http://schemas.microsoft.com/office/drawing/2014/main" id="{741958D4-B419-2024-5BB9-5851B0B904E8}"/>
                </a:ext>
              </a:extLst>
            </p:cNvPr>
            <p:cNvGrpSpPr/>
            <p:nvPr/>
          </p:nvGrpSpPr>
          <p:grpSpPr>
            <a:xfrm>
              <a:off x="9015834" y="686777"/>
              <a:ext cx="120240" cy="47160"/>
              <a:chOff x="9015834" y="686777"/>
              <a:chExt cx="120240" cy="47160"/>
            </a:xfrm>
          </p:grpSpPr>
          <mc:AlternateContent xmlns:mc="http://schemas.openxmlformats.org/markup-compatibility/2006" xmlns:p14="http://schemas.microsoft.com/office/powerpoint/2010/main">
            <mc:Choice Requires="p14">
              <p:contentPart p14:bwMode="auto" r:id="rId95">
                <p14:nvContentPartPr>
                  <p14:cNvPr id="343" name="Freihand 342">
                    <a:extLst>
                      <a:ext uri="{FF2B5EF4-FFF2-40B4-BE49-F238E27FC236}">
                        <a16:creationId xmlns:a16="http://schemas.microsoft.com/office/drawing/2014/main" id="{627BE812-906E-24ED-CA3E-908BE4EF5189}"/>
                      </a:ext>
                    </a:extLst>
                  </p14:cNvPr>
                  <p14:cNvContentPartPr/>
                  <p14:nvPr/>
                </p14:nvContentPartPr>
                <p14:xfrm>
                  <a:off x="9060474" y="698297"/>
                  <a:ext cx="36360" cy="10800"/>
                </p14:xfrm>
              </p:contentPart>
            </mc:Choice>
            <mc:Fallback xmlns="">
              <p:pic>
                <p:nvPicPr>
                  <p:cNvPr id="343" name="Freihand 342">
                    <a:extLst>
                      <a:ext uri="{FF2B5EF4-FFF2-40B4-BE49-F238E27FC236}">
                        <a16:creationId xmlns:a16="http://schemas.microsoft.com/office/drawing/2014/main" id="{627BE812-906E-24ED-CA3E-908BE4EF5189}"/>
                      </a:ext>
                    </a:extLst>
                  </p:cNvPr>
                  <p:cNvPicPr/>
                  <p:nvPr/>
                </p:nvPicPr>
                <p:blipFill>
                  <a:blip r:embed="rId96"/>
                  <a:stretch>
                    <a:fillRect/>
                  </a:stretch>
                </p:blipFill>
                <p:spPr>
                  <a:xfrm>
                    <a:off x="9056154" y="693977"/>
                    <a:ext cx="450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344" name="Freihand 343">
                    <a:extLst>
                      <a:ext uri="{FF2B5EF4-FFF2-40B4-BE49-F238E27FC236}">
                        <a16:creationId xmlns:a16="http://schemas.microsoft.com/office/drawing/2014/main" id="{103D232F-032A-ADB8-F474-648A2138EE64}"/>
                      </a:ext>
                    </a:extLst>
                  </p14:cNvPr>
                  <p14:cNvContentPartPr/>
                  <p14:nvPr/>
                </p14:nvContentPartPr>
                <p14:xfrm>
                  <a:off x="9015834" y="700097"/>
                  <a:ext cx="8280" cy="4320"/>
                </p14:xfrm>
              </p:contentPart>
            </mc:Choice>
            <mc:Fallback xmlns="">
              <p:pic>
                <p:nvPicPr>
                  <p:cNvPr id="344" name="Freihand 343">
                    <a:extLst>
                      <a:ext uri="{FF2B5EF4-FFF2-40B4-BE49-F238E27FC236}">
                        <a16:creationId xmlns:a16="http://schemas.microsoft.com/office/drawing/2014/main" id="{103D232F-032A-ADB8-F474-648A2138EE64}"/>
                      </a:ext>
                    </a:extLst>
                  </p:cNvPr>
                  <p:cNvPicPr/>
                  <p:nvPr/>
                </p:nvPicPr>
                <p:blipFill>
                  <a:blip r:embed="rId98"/>
                  <a:stretch>
                    <a:fillRect/>
                  </a:stretch>
                </p:blipFill>
                <p:spPr>
                  <a:xfrm>
                    <a:off x="9011514" y="695777"/>
                    <a:ext cx="169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345" name="Freihand 344">
                    <a:extLst>
                      <a:ext uri="{FF2B5EF4-FFF2-40B4-BE49-F238E27FC236}">
                        <a16:creationId xmlns:a16="http://schemas.microsoft.com/office/drawing/2014/main" id="{DBAE4B2A-C0F8-7077-DD4C-C9A9F0E090DB}"/>
                      </a:ext>
                    </a:extLst>
                  </p14:cNvPr>
                  <p14:cNvContentPartPr/>
                  <p14:nvPr/>
                </p14:nvContentPartPr>
                <p14:xfrm>
                  <a:off x="9071274" y="692537"/>
                  <a:ext cx="20160" cy="17280"/>
                </p14:xfrm>
              </p:contentPart>
            </mc:Choice>
            <mc:Fallback xmlns="">
              <p:pic>
                <p:nvPicPr>
                  <p:cNvPr id="345" name="Freihand 344">
                    <a:extLst>
                      <a:ext uri="{FF2B5EF4-FFF2-40B4-BE49-F238E27FC236}">
                        <a16:creationId xmlns:a16="http://schemas.microsoft.com/office/drawing/2014/main" id="{DBAE4B2A-C0F8-7077-DD4C-C9A9F0E090DB}"/>
                      </a:ext>
                    </a:extLst>
                  </p:cNvPr>
                  <p:cNvPicPr/>
                  <p:nvPr/>
                </p:nvPicPr>
                <p:blipFill>
                  <a:blip r:embed="rId100"/>
                  <a:stretch>
                    <a:fillRect/>
                  </a:stretch>
                </p:blipFill>
                <p:spPr>
                  <a:xfrm>
                    <a:off x="9066954" y="688217"/>
                    <a:ext cx="2880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346" name="Freihand 345">
                    <a:extLst>
                      <a:ext uri="{FF2B5EF4-FFF2-40B4-BE49-F238E27FC236}">
                        <a16:creationId xmlns:a16="http://schemas.microsoft.com/office/drawing/2014/main" id="{369A0094-67CE-D3F4-FD21-14C4B2017B05}"/>
                      </a:ext>
                    </a:extLst>
                  </p14:cNvPr>
                  <p14:cNvContentPartPr/>
                  <p14:nvPr/>
                </p14:nvContentPartPr>
                <p14:xfrm>
                  <a:off x="9022674" y="704057"/>
                  <a:ext cx="16200" cy="6480"/>
                </p14:xfrm>
              </p:contentPart>
            </mc:Choice>
            <mc:Fallback xmlns="">
              <p:pic>
                <p:nvPicPr>
                  <p:cNvPr id="346" name="Freihand 345">
                    <a:extLst>
                      <a:ext uri="{FF2B5EF4-FFF2-40B4-BE49-F238E27FC236}">
                        <a16:creationId xmlns:a16="http://schemas.microsoft.com/office/drawing/2014/main" id="{369A0094-67CE-D3F4-FD21-14C4B2017B05}"/>
                      </a:ext>
                    </a:extLst>
                  </p:cNvPr>
                  <p:cNvPicPr/>
                  <p:nvPr/>
                </p:nvPicPr>
                <p:blipFill>
                  <a:blip r:embed="rId102"/>
                  <a:stretch>
                    <a:fillRect/>
                  </a:stretch>
                </p:blipFill>
                <p:spPr>
                  <a:xfrm>
                    <a:off x="9018354" y="699737"/>
                    <a:ext cx="248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347" name="Freihand 346">
                    <a:extLst>
                      <a:ext uri="{FF2B5EF4-FFF2-40B4-BE49-F238E27FC236}">
                        <a16:creationId xmlns:a16="http://schemas.microsoft.com/office/drawing/2014/main" id="{ECB50D46-55BA-B75D-2DBA-9A46F1407FFD}"/>
                      </a:ext>
                    </a:extLst>
                  </p14:cNvPr>
                  <p14:cNvContentPartPr/>
                  <p14:nvPr/>
                </p14:nvContentPartPr>
                <p14:xfrm>
                  <a:off x="9069114" y="686777"/>
                  <a:ext cx="66960" cy="47160"/>
                </p14:xfrm>
              </p:contentPart>
            </mc:Choice>
            <mc:Fallback xmlns="">
              <p:pic>
                <p:nvPicPr>
                  <p:cNvPr id="347" name="Freihand 346">
                    <a:extLst>
                      <a:ext uri="{FF2B5EF4-FFF2-40B4-BE49-F238E27FC236}">
                        <a16:creationId xmlns:a16="http://schemas.microsoft.com/office/drawing/2014/main" id="{ECB50D46-55BA-B75D-2DBA-9A46F1407FFD}"/>
                      </a:ext>
                    </a:extLst>
                  </p:cNvPr>
                  <p:cNvPicPr/>
                  <p:nvPr/>
                </p:nvPicPr>
                <p:blipFill>
                  <a:blip r:embed="rId104"/>
                  <a:stretch>
                    <a:fillRect/>
                  </a:stretch>
                </p:blipFill>
                <p:spPr>
                  <a:xfrm>
                    <a:off x="9064794" y="682457"/>
                    <a:ext cx="75600" cy="55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5">
              <p14:nvContentPartPr>
                <p14:cNvPr id="350" name="Freihand 349">
                  <a:extLst>
                    <a:ext uri="{FF2B5EF4-FFF2-40B4-BE49-F238E27FC236}">
                      <a16:creationId xmlns:a16="http://schemas.microsoft.com/office/drawing/2014/main" id="{0D8D7603-4424-1F30-4C87-EF591876790F}"/>
                    </a:ext>
                  </a:extLst>
                </p14:cNvPr>
                <p14:cNvContentPartPr/>
                <p14:nvPr/>
              </p14:nvContentPartPr>
              <p14:xfrm>
                <a:off x="7714794" y="436937"/>
                <a:ext cx="50400" cy="86760"/>
              </p14:xfrm>
            </p:contentPart>
          </mc:Choice>
          <mc:Fallback xmlns="">
            <p:pic>
              <p:nvPicPr>
                <p:cNvPr id="350" name="Freihand 349">
                  <a:extLst>
                    <a:ext uri="{FF2B5EF4-FFF2-40B4-BE49-F238E27FC236}">
                      <a16:creationId xmlns:a16="http://schemas.microsoft.com/office/drawing/2014/main" id="{0D8D7603-4424-1F30-4C87-EF591876790F}"/>
                    </a:ext>
                  </a:extLst>
                </p:cNvPr>
                <p:cNvPicPr/>
                <p:nvPr/>
              </p:nvPicPr>
              <p:blipFill>
                <a:blip r:embed="rId106"/>
                <a:stretch>
                  <a:fillRect/>
                </a:stretch>
              </p:blipFill>
              <p:spPr>
                <a:xfrm>
                  <a:off x="7696794" y="419297"/>
                  <a:ext cx="860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351" name="Freihand 350">
                  <a:extLst>
                    <a:ext uri="{FF2B5EF4-FFF2-40B4-BE49-F238E27FC236}">
                      <a16:creationId xmlns:a16="http://schemas.microsoft.com/office/drawing/2014/main" id="{379FBA3F-E858-4EF2-12F4-1F4F37CD1B49}"/>
                    </a:ext>
                  </a:extLst>
                </p14:cNvPr>
                <p14:cNvContentPartPr/>
                <p14:nvPr/>
              </p14:nvContentPartPr>
              <p14:xfrm>
                <a:off x="7709754" y="385817"/>
                <a:ext cx="61200" cy="139320"/>
              </p14:xfrm>
            </p:contentPart>
          </mc:Choice>
          <mc:Fallback xmlns="">
            <p:pic>
              <p:nvPicPr>
                <p:cNvPr id="351" name="Freihand 350">
                  <a:extLst>
                    <a:ext uri="{FF2B5EF4-FFF2-40B4-BE49-F238E27FC236}">
                      <a16:creationId xmlns:a16="http://schemas.microsoft.com/office/drawing/2014/main" id="{379FBA3F-E858-4EF2-12F4-1F4F37CD1B49}"/>
                    </a:ext>
                  </a:extLst>
                </p:cNvPr>
                <p:cNvPicPr/>
                <p:nvPr/>
              </p:nvPicPr>
              <p:blipFill>
                <a:blip r:embed="rId108"/>
                <a:stretch>
                  <a:fillRect/>
                </a:stretch>
              </p:blipFill>
              <p:spPr>
                <a:xfrm>
                  <a:off x="7692114" y="368177"/>
                  <a:ext cx="96840" cy="17496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355" name="Freihand 354">
                  <a:extLst>
                    <a:ext uri="{FF2B5EF4-FFF2-40B4-BE49-F238E27FC236}">
                      <a16:creationId xmlns:a16="http://schemas.microsoft.com/office/drawing/2014/main" id="{DF14B5EA-BA27-EEC9-2BD8-5B8A6281991A}"/>
                    </a:ext>
                  </a:extLst>
                </p14:cNvPr>
                <p14:cNvContentPartPr/>
                <p14:nvPr/>
              </p14:nvContentPartPr>
              <p14:xfrm>
                <a:off x="7868514" y="554657"/>
                <a:ext cx="5400" cy="18720"/>
              </p14:xfrm>
            </p:contentPart>
          </mc:Choice>
          <mc:Fallback xmlns="">
            <p:pic>
              <p:nvPicPr>
                <p:cNvPr id="355" name="Freihand 354">
                  <a:extLst>
                    <a:ext uri="{FF2B5EF4-FFF2-40B4-BE49-F238E27FC236}">
                      <a16:creationId xmlns:a16="http://schemas.microsoft.com/office/drawing/2014/main" id="{DF14B5EA-BA27-EEC9-2BD8-5B8A6281991A}"/>
                    </a:ext>
                  </a:extLst>
                </p:cNvPr>
                <p:cNvPicPr/>
                <p:nvPr/>
              </p:nvPicPr>
              <p:blipFill>
                <a:blip r:embed="rId110"/>
                <a:stretch>
                  <a:fillRect/>
                </a:stretch>
              </p:blipFill>
              <p:spPr>
                <a:xfrm>
                  <a:off x="7850514" y="537017"/>
                  <a:ext cx="41040" cy="54360"/>
                </a:xfrm>
                <a:prstGeom prst="rect">
                  <a:avLst/>
                </a:prstGeom>
              </p:spPr>
            </p:pic>
          </mc:Fallback>
        </mc:AlternateContent>
        <p:grpSp>
          <p:nvGrpSpPr>
            <p:cNvPr id="361" name="Gruppieren 360">
              <a:extLst>
                <a:ext uri="{FF2B5EF4-FFF2-40B4-BE49-F238E27FC236}">
                  <a16:creationId xmlns:a16="http://schemas.microsoft.com/office/drawing/2014/main" id="{4EA6A31B-82A5-2D56-6BD2-8DCE957BAEA9}"/>
                </a:ext>
              </a:extLst>
            </p:cNvPr>
            <p:cNvGrpSpPr/>
            <p:nvPr/>
          </p:nvGrpSpPr>
          <p:grpSpPr>
            <a:xfrm>
              <a:off x="7740714" y="376097"/>
              <a:ext cx="275760" cy="209880"/>
              <a:chOff x="7740714" y="376097"/>
              <a:chExt cx="275760" cy="209880"/>
            </a:xfrm>
          </p:grpSpPr>
          <mc:AlternateContent xmlns:mc="http://schemas.openxmlformats.org/markup-compatibility/2006" xmlns:p14="http://schemas.microsoft.com/office/powerpoint/2010/main">
            <mc:Choice Requires="p14">
              <p:contentPart p14:bwMode="auto" r:id="rId111">
                <p14:nvContentPartPr>
                  <p14:cNvPr id="358" name="Freihand 357">
                    <a:extLst>
                      <a:ext uri="{FF2B5EF4-FFF2-40B4-BE49-F238E27FC236}">
                        <a16:creationId xmlns:a16="http://schemas.microsoft.com/office/drawing/2014/main" id="{8756D02A-A613-3179-9697-411D01C4A0EC}"/>
                      </a:ext>
                    </a:extLst>
                  </p14:cNvPr>
                  <p14:cNvContentPartPr/>
                  <p14:nvPr/>
                </p14:nvContentPartPr>
                <p14:xfrm>
                  <a:off x="7853034" y="409577"/>
                  <a:ext cx="64440" cy="176400"/>
                </p14:xfrm>
              </p:contentPart>
            </mc:Choice>
            <mc:Fallback xmlns="">
              <p:pic>
                <p:nvPicPr>
                  <p:cNvPr id="358" name="Freihand 357">
                    <a:extLst>
                      <a:ext uri="{FF2B5EF4-FFF2-40B4-BE49-F238E27FC236}">
                        <a16:creationId xmlns:a16="http://schemas.microsoft.com/office/drawing/2014/main" id="{8756D02A-A613-3179-9697-411D01C4A0EC}"/>
                      </a:ext>
                    </a:extLst>
                  </p:cNvPr>
                  <p:cNvPicPr/>
                  <p:nvPr/>
                </p:nvPicPr>
                <p:blipFill>
                  <a:blip r:embed="rId112"/>
                  <a:stretch>
                    <a:fillRect/>
                  </a:stretch>
                </p:blipFill>
                <p:spPr>
                  <a:xfrm>
                    <a:off x="7844394" y="400577"/>
                    <a:ext cx="820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359" name="Freihand 358">
                    <a:extLst>
                      <a:ext uri="{FF2B5EF4-FFF2-40B4-BE49-F238E27FC236}">
                        <a16:creationId xmlns:a16="http://schemas.microsoft.com/office/drawing/2014/main" id="{C8BFF627-F401-3E0D-C962-D02CCBFAE4B2}"/>
                      </a:ext>
                    </a:extLst>
                  </p14:cNvPr>
                  <p14:cNvContentPartPr/>
                  <p14:nvPr/>
                </p14:nvContentPartPr>
                <p14:xfrm>
                  <a:off x="7740714" y="377537"/>
                  <a:ext cx="360" cy="360"/>
                </p14:xfrm>
              </p:contentPart>
            </mc:Choice>
            <mc:Fallback xmlns="">
              <p:pic>
                <p:nvPicPr>
                  <p:cNvPr id="359" name="Freihand 358">
                    <a:extLst>
                      <a:ext uri="{FF2B5EF4-FFF2-40B4-BE49-F238E27FC236}">
                        <a16:creationId xmlns:a16="http://schemas.microsoft.com/office/drawing/2014/main" id="{C8BFF627-F401-3E0D-C962-D02CCBFAE4B2}"/>
                      </a:ext>
                    </a:extLst>
                  </p:cNvPr>
                  <p:cNvPicPr/>
                  <p:nvPr/>
                </p:nvPicPr>
                <p:blipFill>
                  <a:blip r:embed="rId114"/>
                  <a:stretch>
                    <a:fillRect/>
                  </a:stretch>
                </p:blipFill>
                <p:spPr>
                  <a:xfrm>
                    <a:off x="7732074" y="368537"/>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360" name="Freihand 359">
                    <a:extLst>
                      <a:ext uri="{FF2B5EF4-FFF2-40B4-BE49-F238E27FC236}">
                        <a16:creationId xmlns:a16="http://schemas.microsoft.com/office/drawing/2014/main" id="{D8206A73-FD9A-4E92-DBA9-C0560FBFF4B7}"/>
                      </a:ext>
                    </a:extLst>
                  </p14:cNvPr>
                  <p14:cNvContentPartPr/>
                  <p14:nvPr/>
                </p14:nvContentPartPr>
                <p14:xfrm>
                  <a:off x="7890834" y="376097"/>
                  <a:ext cx="125640" cy="104400"/>
                </p14:xfrm>
              </p:contentPart>
            </mc:Choice>
            <mc:Fallback xmlns="">
              <p:pic>
                <p:nvPicPr>
                  <p:cNvPr id="360" name="Freihand 359">
                    <a:extLst>
                      <a:ext uri="{FF2B5EF4-FFF2-40B4-BE49-F238E27FC236}">
                        <a16:creationId xmlns:a16="http://schemas.microsoft.com/office/drawing/2014/main" id="{D8206A73-FD9A-4E92-DBA9-C0560FBFF4B7}"/>
                      </a:ext>
                    </a:extLst>
                  </p:cNvPr>
                  <p:cNvPicPr/>
                  <p:nvPr/>
                </p:nvPicPr>
                <p:blipFill>
                  <a:blip r:embed="rId116"/>
                  <a:stretch>
                    <a:fillRect/>
                  </a:stretch>
                </p:blipFill>
                <p:spPr>
                  <a:xfrm>
                    <a:off x="7882194" y="367457"/>
                    <a:ext cx="143280" cy="122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7">
              <p14:nvContentPartPr>
                <p14:cNvPr id="362" name="Freihand 361">
                  <a:extLst>
                    <a:ext uri="{FF2B5EF4-FFF2-40B4-BE49-F238E27FC236}">
                      <a16:creationId xmlns:a16="http://schemas.microsoft.com/office/drawing/2014/main" id="{A7465D87-699A-79DC-87B4-13CE4B86D2DF}"/>
                    </a:ext>
                  </a:extLst>
                </p14:cNvPr>
                <p14:cNvContentPartPr/>
                <p14:nvPr/>
              </p14:nvContentPartPr>
              <p14:xfrm>
                <a:off x="7986594" y="375017"/>
                <a:ext cx="123480" cy="32400"/>
              </p14:xfrm>
            </p:contentPart>
          </mc:Choice>
          <mc:Fallback xmlns="">
            <p:pic>
              <p:nvPicPr>
                <p:cNvPr id="362" name="Freihand 361">
                  <a:extLst>
                    <a:ext uri="{FF2B5EF4-FFF2-40B4-BE49-F238E27FC236}">
                      <a16:creationId xmlns:a16="http://schemas.microsoft.com/office/drawing/2014/main" id="{A7465D87-699A-79DC-87B4-13CE4B86D2DF}"/>
                    </a:ext>
                  </a:extLst>
                </p:cNvPr>
                <p:cNvPicPr/>
                <p:nvPr/>
              </p:nvPicPr>
              <p:blipFill>
                <a:blip r:embed="rId118"/>
                <a:stretch>
                  <a:fillRect/>
                </a:stretch>
              </p:blipFill>
              <p:spPr>
                <a:xfrm>
                  <a:off x="7977594" y="366377"/>
                  <a:ext cx="14112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363" name="Freihand 362">
                  <a:extLst>
                    <a:ext uri="{FF2B5EF4-FFF2-40B4-BE49-F238E27FC236}">
                      <a16:creationId xmlns:a16="http://schemas.microsoft.com/office/drawing/2014/main" id="{D661C263-F25F-88AD-DA03-C126ECD82032}"/>
                    </a:ext>
                  </a:extLst>
                </p14:cNvPr>
                <p14:cNvContentPartPr/>
                <p14:nvPr/>
              </p14:nvContentPartPr>
              <p14:xfrm>
                <a:off x="8188554" y="373577"/>
                <a:ext cx="347040" cy="131760"/>
              </p14:xfrm>
            </p:contentPart>
          </mc:Choice>
          <mc:Fallback xmlns="">
            <p:pic>
              <p:nvPicPr>
                <p:cNvPr id="363" name="Freihand 362">
                  <a:extLst>
                    <a:ext uri="{FF2B5EF4-FFF2-40B4-BE49-F238E27FC236}">
                      <a16:creationId xmlns:a16="http://schemas.microsoft.com/office/drawing/2014/main" id="{D661C263-F25F-88AD-DA03-C126ECD82032}"/>
                    </a:ext>
                  </a:extLst>
                </p:cNvPr>
                <p:cNvPicPr/>
                <p:nvPr/>
              </p:nvPicPr>
              <p:blipFill>
                <a:blip r:embed="rId120"/>
                <a:stretch>
                  <a:fillRect/>
                </a:stretch>
              </p:blipFill>
              <p:spPr>
                <a:xfrm>
                  <a:off x="8179914" y="364577"/>
                  <a:ext cx="364680" cy="14940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364" name="Freihand 363">
                  <a:extLst>
                    <a:ext uri="{FF2B5EF4-FFF2-40B4-BE49-F238E27FC236}">
                      <a16:creationId xmlns:a16="http://schemas.microsoft.com/office/drawing/2014/main" id="{10B289BA-9C84-A087-1CF2-DD0FB7685391}"/>
                    </a:ext>
                  </a:extLst>
                </p14:cNvPr>
                <p14:cNvContentPartPr/>
                <p14:nvPr/>
              </p14:nvContentPartPr>
              <p14:xfrm>
                <a:off x="8797314" y="376817"/>
                <a:ext cx="674640" cy="239040"/>
              </p14:xfrm>
            </p:contentPart>
          </mc:Choice>
          <mc:Fallback xmlns="">
            <p:pic>
              <p:nvPicPr>
                <p:cNvPr id="364" name="Freihand 363">
                  <a:extLst>
                    <a:ext uri="{FF2B5EF4-FFF2-40B4-BE49-F238E27FC236}">
                      <a16:creationId xmlns:a16="http://schemas.microsoft.com/office/drawing/2014/main" id="{10B289BA-9C84-A087-1CF2-DD0FB7685391}"/>
                    </a:ext>
                  </a:extLst>
                </p:cNvPr>
                <p:cNvPicPr/>
                <p:nvPr/>
              </p:nvPicPr>
              <p:blipFill>
                <a:blip r:embed="rId122"/>
                <a:stretch>
                  <a:fillRect/>
                </a:stretch>
              </p:blipFill>
              <p:spPr>
                <a:xfrm>
                  <a:off x="8788674" y="368177"/>
                  <a:ext cx="69228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365" name="Freihand 364">
                  <a:extLst>
                    <a:ext uri="{FF2B5EF4-FFF2-40B4-BE49-F238E27FC236}">
                      <a16:creationId xmlns:a16="http://schemas.microsoft.com/office/drawing/2014/main" id="{23B6500C-A574-976E-FA51-1FE49AC8CFDA}"/>
                    </a:ext>
                  </a:extLst>
                </p14:cNvPr>
                <p14:cNvContentPartPr/>
                <p14:nvPr/>
              </p14:nvContentPartPr>
              <p14:xfrm>
                <a:off x="9362874" y="1236857"/>
                <a:ext cx="109080" cy="203040"/>
              </p14:xfrm>
            </p:contentPart>
          </mc:Choice>
          <mc:Fallback xmlns="">
            <p:pic>
              <p:nvPicPr>
                <p:cNvPr id="365" name="Freihand 364">
                  <a:extLst>
                    <a:ext uri="{FF2B5EF4-FFF2-40B4-BE49-F238E27FC236}">
                      <a16:creationId xmlns:a16="http://schemas.microsoft.com/office/drawing/2014/main" id="{23B6500C-A574-976E-FA51-1FE49AC8CFDA}"/>
                    </a:ext>
                  </a:extLst>
                </p:cNvPr>
                <p:cNvPicPr/>
                <p:nvPr/>
              </p:nvPicPr>
              <p:blipFill>
                <a:blip r:embed="rId124"/>
                <a:stretch>
                  <a:fillRect/>
                </a:stretch>
              </p:blipFill>
              <p:spPr>
                <a:xfrm>
                  <a:off x="9354234" y="1228217"/>
                  <a:ext cx="126720" cy="220680"/>
                </a:xfrm>
                <a:prstGeom prst="rect">
                  <a:avLst/>
                </a:prstGeom>
              </p:spPr>
            </p:pic>
          </mc:Fallback>
        </mc:AlternateContent>
        <p:grpSp>
          <p:nvGrpSpPr>
            <p:cNvPr id="372" name="Gruppieren 371">
              <a:extLst>
                <a:ext uri="{FF2B5EF4-FFF2-40B4-BE49-F238E27FC236}">
                  <a16:creationId xmlns:a16="http://schemas.microsoft.com/office/drawing/2014/main" id="{C8F21A62-9595-8E22-3073-54BFBFB82DA3}"/>
                </a:ext>
              </a:extLst>
            </p:cNvPr>
            <p:cNvGrpSpPr/>
            <p:nvPr/>
          </p:nvGrpSpPr>
          <p:grpSpPr>
            <a:xfrm>
              <a:off x="7703274" y="1025897"/>
              <a:ext cx="227160" cy="442440"/>
              <a:chOff x="7703274" y="1025897"/>
              <a:chExt cx="227160" cy="442440"/>
            </a:xfrm>
          </p:grpSpPr>
          <mc:AlternateContent xmlns:mc="http://schemas.openxmlformats.org/markup-compatibility/2006" xmlns:p14="http://schemas.microsoft.com/office/powerpoint/2010/main">
            <mc:Choice Requires="p14">
              <p:contentPart p14:bwMode="auto" r:id="rId125">
                <p14:nvContentPartPr>
                  <p14:cNvPr id="367" name="Freihand 366">
                    <a:extLst>
                      <a:ext uri="{FF2B5EF4-FFF2-40B4-BE49-F238E27FC236}">
                        <a16:creationId xmlns:a16="http://schemas.microsoft.com/office/drawing/2014/main" id="{9040F2DE-2D24-C402-8395-04ABBB958603}"/>
                      </a:ext>
                    </a:extLst>
                  </p14:cNvPr>
                  <p14:cNvContentPartPr/>
                  <p14:nvPr/>
                </p14:nvContentPartPr>
                <p14:xfrm>
                  <a:off x="7703274" y="1025897"/>
                  <a:ext cx="227160" cy="442440"/>
                </p14:xfrm>
              </p:contentPart>
            </mc:Choice>
            <mc:Fallback xmlns="">
              <p:pic>
                <p:nvPicPr>
                  <p:cNvPr id="367" name="Freihand 366">
                    <a:extLst>
                      <a:ext uri="{FF2B5EF4-FFF2-40B4-BE49-F238E27FC236}">
                        <a16:creationId xmlns:a16="http://schemas.microsoft.com/office/drawing/2014/main" id="{9040F2DE-2D24-C402-8395-04ABBB958603}"/>
                      </a:ext>
                    </a:extLst>
                  </p:cNvPr>
                  <p:cNvPicPr/>
                  <p:nvPr/>
                </p:nvPicPr>
                <p:blipFill>
                  <a:blip r:embed="rId126"/>
                  <a:stretch>
                    <a:fillRect/>
                  </a:stretch>
                </p:blipFill>
                <p:spPr>
                  <a:xfrm>
                    <a:off x="7694634" y="1016897"/>
                    <a:ext cx="244800" cy="46008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368" name="Freihand 367">
                    <a:extLst>
                      <a:ext uri="{FF2B5EF4-FFF2-40B4-BE49-F238E27FC236}">
                        <a16:creationId xmlns:a16="http://schemas.microsoft.com/office/drawing/2014/main" id="{1C766A84-24C3-C94B-0189-BC80059BCA83}"/>
                      </a:ext>
                    </a:extLst>
                  </p14:cNvPr>
                  <p14:cNvContentPartPr/>
                  <p14:nvPr/>
                </p14:nvContentPartPr>
                <p14:xfrm>
                  <a:off x="7752954" y="1276097"/>
                  <a:ext cx="720" cy="10800"/>
                </p14:xfrm>
              </p:contentPart>
            </mc:Choice>
            <mc:Fallback xmlns="">
              <p:pic>
                <p:nvPicPr>
                  <p:cNvPr id="368" name="Freihand 367">
                    <a:extLst>
                      <a:ext uri="{FF2B5EF4-FFF2-40B4-BE49-F238E27FC236}">
                        <a16:creationId xmlns:a16="http://schemas.microsoft.com/office/drawing/2014/main" id="{1C766A84-24C3-C94B-0189-BC80059BCA83}"/>
                      </a:ext>
                    </a:extLst>
                  </p:cNvPr>
                  <p:cNvPicPr/>
                  <p:nvPr/>
                </p:nvPicPr>
                <p:blipFill>
                  <a:blip r:embed="rId128"/>
                  <a:stretch>
                    <a:fillRect/>
                  </a:stretch>
                </p:blipFill>
                <p:spPr>
                  <a:xfrm>
                    <a:off x="7743954" y="1267457"/>
                    <a:ext cx="1836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369" name="Freihand 368">
                    <a:extLst>
                      <a:ext uri="{FF2B5EF4-FFF2-40B4-BE49-F238E27FC236}">
                        <a16:creationId xmlns:a16="http://schemas.microsoft.com/office/drawing/2014/main" id="{56AD732A-0A72-5D24-819D-C06FF86A54C4}"/>
                      </a:ext>
                    </a:extLst>
                  </p14:cNvPr>
                  <p14:cNvContentPartPr/>
                  <p14:nvPr/>
                </p14:nvContentPartPr>
                <p14:xfrm>
                  <a:off x="7749714" y="1257737"/>
                  <a:ext cx="1080" cy="34920"/>
                </p14:xfrm>
              </p:contentPart>
            </mc:Choice>
            <mc:Fallback xmlns="">
              <p:pic>
                <p:nvPicPr>
                  <p:cNvPr id="369" name="Freihand 368">
                    <a:extLst>
                      <a:ext uri="{FF2B5EF4-FFF2-40B4-BE49-F238E27FC236}">
                        <a16:creationId xmlns:a16="http://schemas.microsoft.com/office/drawing/2014/main" id="{56AD732A-0A72-5D24-819D-C06FF86A54C4}"/>
                      </a:ext>
                    </a:extLst>
                  </p:cNvPr>
                  <p:cNvPicPr/>
                  <p:nvPr/>
                </p:nvPicPr>
                <p:blipFill>
                  <a:blip r:embed="rId130"/>
                  <a:stretch>
                    <a:fillRect/>
                  </a:stretch>
                </p:blipFill>
                <p:spPr>
                  <a:xfrm>
                    <a:off x="7741074" y="1248737"/>
                    <a:ext cx="187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370" name="Freihand 369">
                    <a:extLst>
                      <a:ext uri="{FF2B5EF4-FFF2-40B4-BE49-F238E27FC236}">
                        <a16:creationId xmlns:a16="http://schemas.microsoft.com/office/drawing/2014/main" id="{0B7413D4-8C6A-282B-5CED-BA74E6E67DBC}"/>
                      </a:ext>
                    </a:extLst>
                  </p14:cNvPr>
                  <p14:cNvContentPartPr/>
                  <p14:nvPr/>
                </p14:nvContentPartPr>
                <p14:xfrm>
                  <a:off x="7747554" y="1288337"/>
                  <a:ext cx="2520" cy="13320"/>
                </p14:xfrm>
              </p:contentPart>
            </mc:Choice>
            <mc:Fallback xmlns="">
              <p:pic>
                <p:nvPicPr>
                  <p:cNvPr id="370" name="Freihand 369">
                    <a:extLst>
                      <a:ext uri="{FF2B5EF4-FFF2-40B4-BE49-F238E27FC236}">
                        <a16:creationId xmlns:a16="http://schemas.microsoft.com/office/drawing/2014/main" id="{0B7413D4-8C6A-282B-5CED-BA74E6E67DBC}"/>
                      </a:ext>
                    </a:extLst>
                  </p:cNvPr>
                  <p:cNvPicPr/>
                  <p:nvPr/>
                </p:nvPicPr>
                <p:blipFill>
                  <a:blip r:embed="rId132"/>
                  <a:stretch>
                    <a:fillRect/>
                  </a:stretch>
                </p:blipFill>
                <p:spPr>
                  <a:xfrm>
                    <a:off x="7738914" y="1279337"/>
                    <a:ext cx="2016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371" name="Freihand 370">
                    <a:extLst>
                      <a:ext uri="{FF2B5EF4-FFF2-40B4-BE49-F238E27FC236}">
                        <a16:creationId xmlns:a16="http://schemas.microsoft.com/office/drawing/2014/main" id="{84A89DC5-68AA-B5AD-CE8D-99A6CAD1F233}"/>
                      </a:ext>
                    </a:extLst>
                  </p14:cNvPr>
                  <p14:cNvContentPartPr/>
                  <p14:nvPr/>
                </p14:nvContentPartPr>
                <p14:xfrm>
                  <a:off x="7720914" y="1105817"/>
                  <a:ext cx="183240" cy="295200"/>
                </p14:xfrm>
              </p:contentPart>
            </mc:Choice>
            <mc:Fallback xmlns="">
              <p:pic>
                <p:nvPicPr>
                  <p:cNvPr id="371" name="Freihand 370">
                    <a:extLst>
                      <a:ext uri="{FF2B5EF4-FFF2-40B4-BE49-F238E27FC236}">
                        <a16:creationId xmlns:a16="http://schemas.microsoft.com/office/drawing/2014/main" id="{84A89DC5-68AA-B5AD-CE8D-99A6CAD1F233}"/>
                      </a:ext>
                    </a:extLst>
                  </p:cNvPr>
                  <p:cNvPicPr/>
                  <p:nvPr/>
                </p:nvPicPr>
                <p:blipFill>
                  <a:blip r:embed="rId134"/>
                  <a:stretch>
                    <a:fillRect/>
                  </a:stretch>
                </p:blipFill>
                <p:spPr>
                  <a:xfrm>
                    <a:off x="7712274" y="1097177"/>
                    <a:ext cx="200880" cy="312840"/>
                  </a:xfrm>
                  <a:prstGeom prst="rect">
                    <a:avLst/>
                  </a:prstGeom>
                </p:spPr>
              </p:pic>
            </mc:Fallback>
          </mc:AlternateContent>
        </p:grpSp>
        <p:grpSp>
          <p:nvGrpSpPr>
            <p:cNvPr id="324" name="Gruppieren 323">
              <a:extLst>
                <a:ext uri="{FF2B5EF4-FFF2-40B4-BE49-F238E27FC236}">
                  <a16:creationId xmlns:a16="http://schemas.microsoft.com/office/drawing/2014/main" id="{2B0E3D97-62B7-CB42-D541-6B9FE0862473}"/>
                </a:ext>
              </a:extLst>
            </p:cNvPr>
            <p:cNvGrpSpPr/>
            <p:nvPr/>
          </p:nvGrpSpPr>
          <p:grpSpPr>
            <a:xfrm>
              <a:off x="7695608" y="368723"/>
              <a:ext cx="1785960" cy="1193400"/>
              <a:chOff x="7695608" y="368723"/>
              <a:chExt cx="1785960" cy="1193400"/>
            </a:xfrm>
          </p:grpSpPr>
          <mc:AlternateContent xmlns:mc="http://schemas.openxmlformats.org/markup-compatibility/2006" xmlns:p14="http://schemas.microsoft.com/office/powerpoint/2010/main">
            <mc:Choice Requires="p14">
              <p:contentPart p14:bwMode="auto" r:id="rId135">
                <p14:nvContentPartPr>
                  <p14:cNvPr id="74" name="Freihand 73">
                    <a:extLst>
                      <a:ext uri="{FF2B5EF4-FFF2-40B4-BE49-F238E27FC236}">
                        <a16:creationId xmlns:a16="http://schemas.microsoft.com/office/drawing/2014/main" id="{10436E3F-8A06-2979-EA0B-2285CB946682}"/>
                      </a:ext>
                    </a:extLst>
                  </p14:cNvPr>
                  <p14:cNvContentPartPr/>
                  <p14:nvPr/>
                </p14:nvContentPartPr>
                <p14:xfrm>
                  <a:off x="8147154" y="1111403"/>
                  <a:ext cx="987480" cy="267480"/>
                </p14:xfrm>
              </p:contentPart>
            </mc:Choice>
            <mc:Fallback xmlns="">
              <p:pic>
                <p:nvPicPr>
                  <p:cNvPr id="74" name="Freihand 73">
                    <a:extLst>
                      <a:ext uri="{FF2B5EF4-FFF2-40B4-BE49-F238E27FC236}">
                        <a16:creationId xmlns:a16="http://schemas.microsoft.com/office/drawing/2014/main" id="{10436E3F-8A06-2979-EA0B-2285CB946682}"/>
                      </a:ext>
                    </a:extLst>
                  </p:cNvPr>
                  <p:cNvPicPr/>
                  <p:nvPr/>
                </p:nvPicPr>
                <p:blipFill>
                  <a:blip r:embed="rId136"/>
                  <a:stretch>
                    <a:fillRect/>
                  </a:stretch>
                </p:blipFill>
                <p:spPr>
                  <a:xfrm>
                    <a:off x="8142834" y="1107083"/>
                    <a:ext cx="996120" cy="27612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93" name="Freihand 92">
                    <a:extLst>
                      <a:ext uri="{FF2B5EF4-FFF2-40B4-BE49-F238E27FC236}">
                        <a16:creationId xmlns:a16="http://schemas.microsoft.com/office/drawing/2014/main" id="{1AF4B138-1EE8-E541-DFBE-FD4C36BF10A1}"/>
                      </a:ext>
                    </a:extLst>
                  </p14:cNvPr>
                  <p14:cNvContentPartPr/>
                  <p14:nvPr/>
                </p14:nvContentPartPr>
                <p14:xfrm>
                  <a:off x="8148234" y="1098443"/>
                  <a:ext cx="1005120" cy="149400"/>
                </p14:xfrm>
              </p:contentPart>
            </mc:Choice>
            <mc:Fallback xmlns="">
              <p:pic>
                <p:nvPicPr>
                  <p:cNvPr id="93" name="Freihand 92">
                    <a:extLst>
                      <a:ext uri="{FF2B5EF4-FFF2-40B4-BE49-F238E27FC236}">
                        <a16:creationId xmlns:a16="http://schemas.microsoft.com/office/drawing/2014/main" id="{1AF4B138-1EE8-E541-DFBE-FD4C36BF10A1}"/>
                      </a:ext>
                    </a:extLst>
                  </p:cNvPr>
                  <p:cNvPicPr/>
                  <p:nvPr/>
                </p:nvPicPr>
                <p:blipFill>
                  <a:blip r:embed="rId138"/>
                  <a:stretch>
                    <a:fillRect/>
                  </a:stretch>
                </p:blipFill>
                <p:spPr>
                  <a:xfrm>
                    <a:off x="8143914" y="1094123"/>
                    <a:ext cx="1013760" cy="158040"/>
                  </a:xfrm>
                  <a:prstGeom prst="rect">
                    <a:avLst/>
                  </a:prstGeom>
                </p:spPr>
              </p:pic>
            </mc:Fallback>
          </mc:AlternateContent>
          <mc:AlternateContent xmlns:mc="http://schemas.openxmlformats.org/markup-compatibility/2006" xmlns:p14="http://schemas.microsoft.com/office/powerpoint/2010/main">
            <mc:Choice Requires="p14">
              <p:contentPart p14:bwMode="auto" r:id="rId139">
                <p14:nvContentPartPr>
                  <p14:cNvPr id="200" name="Freihand 199">
                    <a:extLst>
                      <a:ext uri="{FF2B5EF4-FFF2-40B4-BE49-F238E27FC236}">
                        <a16:creationId xmlns:a16="http://schemas.microsoft.com/office/drawing/2014/main" id="{C840EA70-07B0-52F9-A367-0584BB82D509}"/>
                      </a:ext>
                    </a:extLst>
                  </p14:cNvPr>
                  <p14:cNvContentPartPr/>
                  <p14:nvPr/>
                </p14:nvContentPartPr>
                <p14:xfrm>
                  <a:off x="8321754" y="1130843"/>
                  <a:ext cx="618120" cy="170280"/>
                </p14:xfrm>
              </p:contentPart>
            </mc:Choice>
            <mc:Fallback xmlns="">
              <p:pic>
                <p:nvPicPr>
                  <p:cNvPr id="200" name="Freihand 199">
                    <a:extLst>
                      <a:ext uri="{FF2B5EF4-FFF2-40B4-BE49-F238E27FC236}">
                        <a16:creationId xmlns:a16="http://schemas.microsoft.com/office/drawing/2014/main" id="{C840EA70-07B0-52F9-A367-0584BB82D509}"/>
                      </a:ext>
                    </a:extLst>
                  </p:cNvPr>
                  <p:cNvPicPr/>
                  <p:nvPr/>
                </p:nvPicPr>
                <p:blipFill>
                  <a:blip r:embed="rId140"/>
                  <a:stretch>
                    <a:fillRect/>
                  </a:stretch>
                </p:blipFill>
                <p:spPr>
                  <a:xfrm>
                    <a:off x="8317434" y="1126523"/>
                    <a:ext cx="626760" cy="178920"/>
                  </a:xfrm>
                  <a:prstGeom prst="rect">
                    <a:avLst/>
                  </a:prstGeom>
                </p:spPr>
              </p:pic>
            </mc:Fallback>
          </mc:AlternateContent>
          <mc:AlternateContent xmlns:mc="http://schemas.openxmlformats.org/markup-compatibility/2006" xmlns:p14="http://schemas.microsoft.com/office/powerpoint/2010/main">
            <mc:Choice Requires="p14">
              <p:contentPart p14:bwMode="auto" r:id="rId141">
                <p14:nvContentPartPr>
                  <p14:cNvPr id="203" name="Freihand 202">
                    <a:extLst>
                      <a:ext uri="{FF2B5EF4-FFF2-40B4-BE49-F238E27FC236}">
                        <a16:creationId xmlns:a16="http://schemas.microsoft.com/office/drawing/2014/main" id="{F4D130AF-DCF1-D9B2-8F49-9195AD92D93D}"/>
                      </a:ext>
                    </a:extLst>
                  </p14:cNvPr>
                  <p14:cNvContentPartPr/>
                  <p14:nvPr/>
                </p14:nvContentPartPr>
                <p14:xfrm>
                  <a:off x="8363154" y="1300403"/>
                  <a:ext cx="6120" cy="40320"/>
                </p14:xfrm>
              </p:contentPart>
            </mc:Choice>
            <mc:Fallback xmlns="">
              <p:pic>
                <p:nvPicPr>
                  <p:cNvPr id="203" name="Freihand 202">
                    <a:extLst>
                      <a:ext uri="{FF2B5EF4-FFF2-40B4-BE49-F238E27FC236}">
                        <a16:creationId xmlns:a16="http://schemas.microsoft.com/office/drawing/2014/main" id="{F4D130AF-DCF1-D9B2-8F49-9195AD92D93D}"/>
                      </a:ext>
                    </a:extLst>
                  </p:cNvPr>
                  <p:cNvPicPr/>
                  <p:nvPr/>
                </p:nvPicPr>
                <p:blipFill>
                  <a:blip r:embed="rId142"/>
                  <a:stretch>
                    <a:fillRect/>
                  </a:stretch>
                </p:blipFill>
                <p:spPr>
                  <a:xfrm>
                    <a:off x="8358834" y="1296083"/>
                    <a:ext cx="147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205" name="Freihand 204">
                    <a:extLst>
                      <a:ext uri="{FF2B5EF4-FFF2-40B4-BE49-F238E27FC236}">
                        <a16:creationId xmlns:a16="http://schemas.microsoft.com/office/drawing/2014/main" id="{551D549A-5F03-AFF7-6DCA-B5F17EB58DDB}"/>
                      </a:ext>
                    </a:extLst>
                  </p14:cNvPr>
                  <p14:cNvContentPartPr/>
                  <p14:nvPr/>
                </p14:nvContentPartPr>
                <p14:xfrm>
                  <a:off x="8913594" y="1195643"/>
                  <a:ext cx="29520" cy="24120"/>
                </p14:xfrm>
              </p:contentPart>
            </mc:Choice>
            <mc:Fallback xmlns="">
              <p:pic>
                <p:nvPicPr>
                  <p:cNvPr id="205" name="Freihand 204">
                    <a:extLst>
                      <a:ext uri="{FF2B5EF4-FFF2-40B4-BE49-F238E27FC236}">
                        <a16:creationId xmlns:a16="http://schemas.microsoft.com/office/drawing/2014/main" id="{551D549A-5F03-AFF7-6DCA-B5F17EB58DDB}"/>
                      </a:ext>
                    </a:extLst>
                  </p:cNvPr>
                  <p:cNvPicPr/>
                  <p:nvPr/>
                </p:nvPicPr>
                <p:blipFill>
                  <a:blip r:embed="rId144"/>
                  <a:stretch>
                    <a:fillRect/>
                  </a:stretch>
                </p:blipFill>
                <p:spPr>
                  <a:xfrm>
                    <a:off x="8909274" y="1191323"/>
                    <a:ext cx="3816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210" name="Freihand 209">
                    <a:extLst>
                      <a:ext uri="{FF2B5EF4-FFF2-40B4-BE49-F238E27FC236}">
                        <a16:creationId xmlns:a16="http://schemas.microsoft.com/office/drawing/2014/main" id="{04F31DF0-D008-3DB4-2A07-3FEE68EC20CC}"/>
                      </a:ext>
                    </a:extLst>
                  </p14:cNvPr>
                  <p14:cNvContentPartPr/>
                  <p14:nvPr/>
                </p14:nvContentPartPr>
                <p14:xfrm>
                  <a:off x="8510394" y="970643"/>
                  <a:ext cx="315720" cy="70560"/>
                </p14:xfrm>
              </p:contentPart>
            </mc:Choice>
            <mc:Fallback xmlns="">
              <p:pic>
                <p:nvPicPr>
                  <p:cNvPr id="210" name="Freihand 209">
                    <a:extLst>
                      <a:ext uri="{FF2B5EF4-FFF2-40B4-BE49-F238E27FC236}">
                        <a16:creationId xmlns:a16="http://schemas.microsoft.com/office/drawing/2014/main" id="{04F31DF0-D008-3DB4-2A07-3FEE68EC20CC}"/>
                      </a:ext>
                    </a:extLst>
                  </p:cNvPr>
                  <p:cNvPicPr/>
                  <p:nvPr/>
                </p:nvPicPr>
                <p:blipFill>
                  <a:blip r:embed="rId146"/>
                  <a:stretch>
                    <a:fillRect/>
                  </a:stretch>
                </p:blipFill>
                <p:spPr>
                  <a:xfrm>
                    <a:off x="8506074" y="966323"/>
                    <a:ext cx="32436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147">
                <p14:nvContentPartPr>
                  <p14:cNvPr id="221" name="Freihand 220">
                    <a:extLst>
                      <a:ext uri="{FF2B5EF4-FFF2-40B4-BE49-F238E27FC236}">
                        <a16:creationId xmlns:a16="http://schemas.microsoft.com/office/drawing/2014/main" id="{137FC371-DB69-0AE8-6CE7-B5E59E1C9837}"/>
                      </a:ext>
                    </a:extLst>
                  </p14:cNvPr>
                  <p14:cNvContentPartPr/>
                  <p14:nvPr/>
                </p14:nvContentPartPr>
                <p14:xfrm>
                  <a:off x="8625954" y="1425683"/>
                  <a:ext cx="193320" cy="40320"/>
                </p14:xfrm>
              </p:contentPart>
            </mc:Choice>
            <mc:Fallback xmlns="">
              <p:pic>
                <p:nvPicPr>
                  <p:cNvPr id="221" name="Freihand 220">
                    <a:extLst>
                      <a:ext uri="{FF2B5EF4-FFF2-40B4-BE49-F238E27FC236}">
                        <a16:creationId xmlns:a16="http://schemas.microsoft.com/office/drawing/2014/main" id="{137FC371-DB69-0AE8-6CE7-B5E59E1C9837}"/>
                      </a:ext>
                    </a:extLst>
                  </p:cNvPr>
                  <p:cNvPicPr/>
                  <p:nvPr/>
                </p:nvPicPr>
                <p:blipFill>
                  <a:blip r:embed="rId148"/>
                  <a:stretch>
                    <a:fillRect/>
                  </a:stretch>
                </p:blipFill>
                <p:spPr>
                  <a:xfrm>
                    <a:off x="8621634" y="1421363"/>
                    <a:ext cx="20196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214" name="Freihand 213">
                    <a:extLst>
                      <a:ext uri="{FF2B5EF4-FFF2-40B4-BE49-F238E27FC236}">
                        <a16:creationId xmlns:a16="http://schemas.microsoft.com/office/drawing/2014/main" id="{7311C063-67B6-258A-992D-484AA667DC10}"/>
                      </a:ext>
                    </a:extLst>
                  </p14:cNvPr>
                  <p14:cNvContentPartPr/>
                  <p14:nvPr/>
                </p14:nvContentPartPr>
                <p14:xfrm>
                  <a:off x="8375754" y="815843"/>
                  <a:ext cx="56880" cy="138960"/>
                </p14:xfrm>
              </p:contentPart>
            </mc:Choice>
            <mc:Fallback xmlns="">
              <p:pic>
                <p:nvPicPr>
                  <p:cNvPr id="214" name="Freihand 213">
                    <a:extLst>
                      <a:ext uri="{FF2B5EF4-FFF2-40B4-BE49-F238E27FC236}">
                        <a16:creationId xmlns:a16="http://schemas.microsoft.com/office/drawing/2014/main" id="{7311C063-67B6-258A-992D-484AA667DC10}"/>
                      </a:ext>
                    </a:extLst>
                  </p:cNvPr>
                  <p:cNvPicPr/>
                  <p:nvPr/>
                </p:nvPicPr>
                <p:blipFill>
                  <a:blip r:embed="rId150"/>
                  <a:stretch>
                    <a:fillRect/>
                  </a:stretch>
                </p:blipFill>
                <p:spPr>
                  <a:xfrm>
                    <a:off x="8371434" y="811523"/>
                    <a:ext cx="655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215" name="Freihand 214">
                    <a:extLst>
                      <a:ext uri="{FF2B5EF4-FFF2-40B4-BE49-F238E27FC236}">
                        <a16:creationId xmlns:a16="http://schemas.microsoft.com/office/drawing/2014/main" id="{6DBF45BD-2797-CFD5-2FF2-6293124B4E65}"/>
                      </a:ext>
                    </a:extLst>
                  </p14:cNvPr>
                  <p14:cNvContentPartPr/>
                  <p14:nvPr/>
                </p14:nvContentPartPr>
                <p14:xfrm>
                  <a:off x="8879754" y="821603"/>
                  <a:ext cx="43560" cy="122040"/>
                </p14:xfrm>
              </p:contentPart>
            </mc:Choice>
            <mc:Fallback xmlns="">
              <p:pic>
                <p:nvPicPr>
                  <p:cNvPr id="215" name="Freihand 214">
                    <a:extLst>
                      <a:ext uri="{FF2B5EF4-FFF2-40B4-BE49-F238E27FC236}">
                        <a16:creationId xmlns:a16="http://schemas.microsoft.com/office/drawing/2014/main" id="{6DBF45BD-2797-CFD5-2FF2-6293124B4E65}"/>
                      </a:ext>
                    </a:extLst>
                  </p:cNvPr>
                  <p:cNvPicPr/>
                  <p:nvPr/>
                </p:nvPicPr>
                <p:blipFill>
                  <a:blip r:embed="rId152"/>
                  <a:stretch>
                    <a:fillRect/>
                  </a:stretch>
                </p:blipFill>
                <p:spPr>
                  <a:xfrm>
                    <a:off x="8875434" y="817283"/>
                    <a:ext cx="52200" cy="1306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16" name="Freihand 215">
                    <a:extLst>
                      <a:ext uri="{FF2B5EF4-FFF2-40B4-BE49-F238E27FC236}">
                        <a16:creationId xmlns:a16="http://schemas.microsoft.com/office/drawing/2014/main" id="{F7E09BC3-CA31-9BB7-170D-D8D996E962F7}"/>
                      </a:ext>
                    </a:extLst>
                  </p14:cNvPr>
                  <p14:cNvContentPartPr/>
                  <p14:nvPr/>
                </p14:nvContentPartPr>
                <p14:xfrm>
                  <a:off x="8146434" y="825923"/>
                  <a:ext cx="210960" cy="363960"/>
                </p14:xfrm>
              </p:contentPart>
            </mc:Choice>
            <mc:Fallback xmlns="">
              <p:pic>
                <p:nvPicPr>
                  <p:cNvPr id="216" name="Freihand 215">
                    <a:extLst>
                      <a:ext uri="{FF2B5EF4-FFF2-40B4-BE49-F238E27FC236}">
                        <a16:creationId xmlns:a16="http://schemas.microsoft.com/office/drawing/2014/main" id="{F7E09BC3-CA31-9BB7-170D-D8D996E962F7}"/>
                      </a:ext>
                    </a:extLst>
                  </p:cNvPr>
                  <p:cNvPicPr/>
                  <p:nvPr/>
                </p:nvPicPr>
                <p:blipFill>
                  <a:blip r:embed="rId154"/>
                  <a:stretch>
                    <a:fillRect/>
                  </a:stretch>
                </p:blipFill>
                <p:spPr>
                  <a:xfrm>
                    <a:off x="8142114" y="821603"/>
                    <a:ext cx="219600" cy="37260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218" name="Freihand 217">
                    <a:extLst>
                      <a:ext uri="{FF2B5EF4-FFF2-40B4-BE49-F238E27FC236}">
                        <a16:creationId xmlns:a16="http://schemas.microsoft.com/office/drawing/2014/main" id="{C3C4B654-A1E6-C77F-41FA-73E807DC2A50}"/>
                      </a:ext>
                    </a:extLst>
                  </p14:cNvPr>
                  <p14:cNvContentPartPr/>
                  <p14:nvPr/>
                </p14:nvContentPartPr>
                <p14:xfrm>
                  <a:off x="8954634" y="845003"/>
                  <a:ext cx="192240" cy="210960"/>
                </p14:xfrm>
              </p:contentPart>
            </mc:Choice>
            <mc:Fallback xmlns="">
              <p:pic>
                <p:nvPicPr>
                  <p:cNvPr id="218" name="Freihand 217">
                    <a:extLst>
                      <a:ext uri="{FF2B5EF4-FFF2-40B4-BE49-F238E27FC236}">
                        <a16:creationId xmlns:a16="http://schemas.microsoft.com/office/drawing/2014/main" id="{C3C4B654-A1E6-C77F-41FA-73E807DC2A50}"/>
                      </a:ext>
                    </a:extLst>
                  </p:cNvPr>
                  <p:cNvPicPr/>
                  <p:nvPr/>
                </p:nvPicPr>
                <p:blipFill>
                  <a:blip r:embed="rId156"/>
                  <a:stretch>
                    <a:fillRect/>
                  </a:stretch>
                </p:blipFill>
                <p:spPr>
                  <a:xfrm>
                    <a:off x="8950314" y="840683"/>
                    <a:ext cx="200880" cy="21960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22" name="Freihand 221">
                    <a:extLst>
                      <a:ext uri="{FF2B5EF4-FFF2-40B4-BE49-F238E27FC236}">
                        <a16:creationId xmlns:a16="http://schemas.microsoft.com/office/drawing/2014/main" id="{A0B0956A-1751-9DE7-7A2E-6F1C8D52950E}"/>
                      </a:ext>
                    </a:extLst>
                  </p14:cNvPr>
                  <p14:cNvContentPartPr/>
                  <p14:nvPr/>
                </p14:nvContentPartPr>
                <p14:xfrm>
                  <a:off x="8648274" y="591203"/>
                  <a:ext cx="27360" cy="224640"/>
                </p14:xfrm>
              </p:contentPart>
            </mc:Choice>
            <mc:Fallback xmlns="">
              <p:pic>
                <p:nvPicPr>
                  <p:cNvPr id="222" name="Freihand 221">
                    <a:extLst>
                      <a:ext uri="{FF2B5EF4-FFF2-40B4-BE49-F238E27FC236}">
                        <a16:creationId xmlns:a16="http://schemas.microsoft.com/office/drawing/2014/main" id="{A0B0956A-1751-9DE7-7A2E-6F1C8D52950E}"/>
                      </a:ext>
                    </a:extLst>
                  </p:cNvPr>
                  <p:cNvPicPr/>
                  <p:nvPr/>
                </p:nvPicPr>
                <p:blipFill>
                  <a:blip r:embed="rId158"/>
                  <a:stretch>
                    <a:fillRect/>
                  </a:stretch>
                </p:blipFill>
                <p:spPr>
                  <a:xfrm>
                    <a:off x="8643954" y="586883"/>
                    <a:ext cx="360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24" name="Freihand 223">
                    <a:extLst>
                      <a:ext uri="{FF2B5EF4-FFF2-40B4-BE49-F238E27FC236}">
                        <a16:creationId xmlns:a16="http://schemas.microsoft.com/office/drawing/2014/main" id="{C22C38AE-C6A8-9CD5-CDEE-AA2DCDD3CB8E}"/>
                      </a:ext>
                    </a:extLst>
                  </p14:cNvPr>
                  <p14:cNvContentPartPr/>
                  <p14:nvPr/>
                </p14:nvContentPartPr>
                <p14:xfrm>
                  <a:off x="8586714" y="424163"/>
                  <a:ext cx="189000" cy="149040"/>
                </p14:xfrm>
              </p:contentPart>
            </mc:Choice>
            <mc:Fallback xmlns="">
              <p:pic>
                <p:nvPicPr>
                  <p:cNvPr id="224" name="Freihand 223">
                    <a:extLst>
                      <a:ext uri="{FF2B5EF4-FFF2-40B4-BE49-F238E27FC236}">
                        <a16:creationId xmlns:a16="http://schemas.microsoft.com/office/drawing/2014/main" id="{C22C38AE-C6A8-9CD5-CDEE-AA2DCDD3CB8E}"/>
                      </a:ext>
                    </a:extLst>
                  </p:cNvPr>
                  <p:cNvPicPr/>
                  <p:nvPr/>
                </p:nvPicPr>
                <p:blipFill>
                  <a:blip r:embed="rId160"/>
                  <a:stretch>
                    <a:fillRect/>
                  </a:stretch>
                </p:blipFill>
                <p:spPr>
                  <a:xfrm>
                    <a:off x="8582394" y="419843"/>
                    <a:ext cx="19764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26" name="Freihand 225">
                    <a:extLst>
                      <a:ext uri="{FF2B5EF4-FFF2-40B4-BE49-F238E27FC236}">
                        <a16:creationId xmlns:a16="http://schemas.microsoft.com/office/drawing/2014/main" id="{B3ECD6FA-CCF7-EA1F-5D10-2966A74BCD69}"/>
                      </a:ext>
                    </a:extLst>
                  </p14:cNvPr>
                  <p14:cNvContentPartPr/>
                  <p14:nvPr/>
                </p14:nvContentPartPr>
                <p14:xfrm>
                  <a:off x="8919354" y="703523"/>
                  <a:ext cx="306720" cy="85680"/>
                </p14:xfrm>
              </p:contentPart>
            </mc:Choice>
            <mc:Fallback xmlns="">
              <p:pic>
                <p:nvPicPr>
                  <p:cNvPr id="226" name="Freihand 225">
                    <a:extLst>
                      <a:ext uri="{FF2B5EF4-FFF2-40B4-BE49-F238E27FC236}">
                        <a16:creationId xmlns:a16="http://schemas.microsoft.com/office/drawing/2014/main" id="{B3ECD6FA-CCF7-EA1F-5D10-2966A74BCD69}"/>
                      </a:ext>
                    </a:extLst>
                  </p:cNvPr>
                  <p:cNvPicPr/>
                  <p:nvPr/>
                </p:nvPicPr>
                <p:blipFill>
                  <a:blip r:embed="rId162"/>
                  <a:stretch>
                    <a:fillRect/>
                  </a:stretch>
                </p:blipFill>
                <p:spPr>
                  <a:xfrm>
                    <a:off x="8915034" y="699203"/>
                    <a:ext cx="31536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163">
                <p14:nvContentPartPr>
                  <p14:cNvPr id="227" name="Freihand 226">
                    <a:extLst>
                      <a:ext uri="{FF2B5EF4-FFF2-40B4-BE49-F238E27FC236}">
                        <a16:creationId xmlns:a16="http://schemas.microsoft.com/office/drawing/2014/main" id="{44DD95BA-A59A-D327-40A5-0EF21C1F2E62}"/>
                      </a:ext>
                    </a:extLst>
                  </p14:cNvPr>
                  <p14:cNvContentPartPr/>
                  <p14:nvPr/>
                </p14:nvContentPartPr>
                <p14:xfrm>
                  <a:off x="8952834" y="521003"/>
                  <a:ext cx="329040" cy="245880"/>
                </p14:xfrm>
              </p:contentPart>
            </mc:Choice>
            <mc:Fallback xmlns="">
              <p:pic>
                <p:nvPicPr>
                  <p:cNvPr id="227" name="Freihand 226">
                    <a:extLst>
                      <a:ext uri="{FF2B5EF4-FFF2-40B4-BE49-F238E27FC236}">
                        <a16:creationId xmlns:a16="http://schemas.microsoft.com/office/drawing/2014/main" id="{44DD95BA-A59A-D327-40A5-0EF21C1F2E62}"/>
                      </a:ext>
                    </a:extLst>
                  </p:cNvPr>
                  <p:cNvPicPr/>
                  <p:nvPr/>
                </p:nvPicPr>
                <p:blipFill>
                  <a:blip r:embed="rId164"/>
                  <a:stretch>
                    <a:fillRect/>
                  </a:stretch>
                </p:blipFill>
                <p:spPr>
                  <a:xfrm>
                    <a:off x="8948514" y="516683"/>
                    <a:ext cx="337680" cy="25452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30" name="Freihand 229">
                    <a:extLst>
                      <a:ext uri="{FF2B5EF4-FFF2-40B4-BE49-F238E27FC236}">
                        <a16:creationId xmlns:a16="http://schemas.microsoft.com/office/drawing/2014/main" id="{32624C84-DFCE-9760-D9FF-D7423455EF69}"/>
                      </a:ext>
                    </a:extLst>
                  </p14:cNvPr>
                  <p14:cNvContentPartPr/>
                  <p14:nvPr/>
                </p14:nvContentPartPr>
                <p14:xfrm>
                  <a:off x="8083074" y="685883"/>
                  <a:ext cx="339120" cy="88200"/>
                </p14:xfrm>
              </p:contentPart>
            </mc:Choice>
            <mc:Fallback xmlns="">
              <p:pic>
                <p:nvPicPr>
                  <p:cNvPr id="230" name="Freihand 229">
                    <a:extLst>
                      <a:ext uri="{FF2B5EF4-FFF2-40B4-BE49-F238E27FC236}">
                        <a16:creationId xmlns:a16="http://schemas.microsoft.com/office/drawing/2014/main" id="{32624C84-DFCE-9760-D9FF-D7423455EF69}"/>
                      </a:ext>
                    </a:extLst>
                  </p:cNvPr>
                  <p:cNvPicPr/>
                  <p:nvPr/>
                </p:nvPicPr>
                <p:blipFill>
                  <a:blip r:embed="rId166"/>
                  <a:stretch>
                    <a:fillRect/>
                  </a:stretch>
                </p:blipFill>
                <p:spPr>
                  <a:xfrm>
                    <a:off x="8078754" y="681563"/>
                    <a:ext cx="347760" cy="9684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56" name="Freihand 255">
                    <a:extLst>
                      <a:ext uri="{FF2B5EF4-FFF2-40B4-BE49-F238E27FC236}">
                        <a16:creationId xmlns:a16="http://schemas.microsoft.com/office/drawing/2014/main" id="{F1C06BCE-1DF1-53CB-7F9B-E7C031CE4DA6}"/>
                      </a:ext>
                    </a:extLst>
                  </p14:cNvPr>
                  <p14:cNvContentPartPr/>
                  <p14:nvPr/>
                </p14:nvContentPartPr>
                <p14:xfrm>
                  <a:off x="7881834" y="376643"/>
                  <a:ext cx="665640" cy="241560"/>
                </p14:xfrm>
              </p:contentPart>
            </mc:Choice>
            <mc:Fallback xmlns="">
              <p:pic>
                <p:nvPicPr>
                  <p:cNvPr id="256" name="Freihand 255">
                    <a:extLst>
                      <a:ext uri="{FF2B5EF4-FFF2-40B4-BE49-F238E27FC236}">
                        <a16:creationId xmlns:a16="http://schemas.microsoft.com/office/drawing/2014/main" id="{F1C06BCE-1DF1-53CB-7F9B-E7C031CE4DA6}"/>
                      </a:ext>
                    </a:extLst>
                  </p:cNvPr>
                  <p:cNvPicPr/>
                  <p:nvPr/>
                </p:nvPicPr>
                <p:blipFill>
                  <a:blip r:embed="rId168"/>
                  <a:stretch>
                    <a:fillRect/>
                  </a:stretch>
                </p:blipFill>
                <p:spPr>
                  <a:xfrm>
                    <a:off x="7877514" y="372323"/>
                    <a:ext cx="674280" cy="25020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63" name="Freihand 262">
                    <a:extLst>
                      <a:ext uri="{FF2B5EF4-FFF2-40B4-BE49-F238E27FC236}">
                        <a16:creationId xmlns:a16="http://schemas.microsoft.com/office/drawing/2014/main" id="{65E9EDA8-9110-AB11-707F-F2A4F6A9B0D1}"/>
                      </a:ext>
                    </a:extLst>
                  </p14:cNvPr>
                  <p14:cNvContentPartPr/>
                  <p14:nvPr/>
                </p14:nvContentPartPr>
                <p14:xfrm>
                  <a:off x="8782554" y="418043"/>
                  <a:ext cx="697680" cy="239400"/>
                </p14:xfrm>
              </p:contentPart>
            </mc:Choice>
            <mc:Fallback xmlns="">
              <p:pic>
                <p:nvPicPr>
                  <p:cNvPr id="263" name="Freihand 262">
                    <a:extLst>
                      <a:ext uri="{FF2B5EF4-FFF2-40B4-BE49-F238E27FC236}">
                        <a16:creationId xmlns:a16="http://schemas.microsoft.com/office/drawing/2014/main" id="{65E9EDA8-9110-AB11-707F-F2A4F6A9B0D1}"/>
                      </a:ext>
                    </a:extLst>
                  </p:cNvPr>
                  <p:cNvPicPr/>
                  <p:nvPr/>
                </p:nvPicPr>
                <p:blipFill>
                  <a:blip r:embed="rId170"/>
                  <a:stretch>
                    <a:fillRect/>
                  </a:stretch>
                </p:blipFill>
                <p:spPr>
                  <a:xfrm>
                    <a:off x="8778234" y="413723"/>
                    <a:ext cx="706320" cy="248040"/>
                  </a:xfrm>
                  <a:prstGeom prst="rect">
                    <a:avLst/>
                  </a:prstGeom>
                </p:spPr>
              </p:pic>
            </mc:Fallback>
          </mc:AlternateContent>
          <mc:AlternateContent xmlns:mc="http://schemas.openxmlformats.org/markup-compatibility/2006" xmlns:p14="http://schemas.microsoft.com/office/powerpoint/2010/main">
            <mc:Choice Requires="p14">
              <p:contentPart p14:bwMode="auto" r:id="rId171">
                <p14:nvContentPartPr>
                  <p14:cNvPr id="265" name="Freihand 264">
                    <a:extLst>
                      <a:ext uri="{FF2B5EF4-FFF2-40B4-BE49-F238E27FC236}">
                        <a16:creationId xmlns:a16="http://schemas.microsoft.com/office/drawing/2014/main" id="{33168718-F162-6E42-5347-AF5D21F12A23}"/>
                      </a:ext>
                    </a:extLst>
                  </p14:cNvPr>
                  <p14:cNvContentPartPr/>
                  <p14:nvPr/>
                </p14:nvContentPartPr>
                <p14:xfrm>
                  <a:off x="9423354" y="370883"/>
                  <a:ext cx="52200" cy="62280"/>
                </p14:xfrm>
              </p:contentPart>
            </mc:Choice>
            <mc:Fallback xmlns="">
              <p:pic>
                <p:nvPicPr>
                  <p:cNvPr id="265" name="Freihand 264">
                    <a:extLst>
                      <a:ext uri="{FF2B5EF4-FFF2-40B4-BE49-F238E27FC236}">
                        <a16:creationId xmlns:a16="http://schemas.microsoft.com/office/drawing/2014/main" id="{33168718-F162-6E42-5347-AF5D21F12A23}"/>
                      </a:ext>
                    </a:extLst>
                  </p:cNvPr>
                  <p:cNvPicPr/>
                  <p:nvPr/>
                </p:nvPicPr>
                <p:blipFill>
                  <a:blip r:embed="rId172"/>
                  <a:stretch>
                    <a:fillRect/>
                  </a:stretch>
                </p:blipFill>
                <p:spPr>
                  <a:xfrm>
                    <a:off x="9419034" y="366563"/>
                    <a:ext cx="6084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66" name="Freihand 265">
                    <a:extLst>
                      <a:ext uri="{FF2B5EF4-FFF2-40B4-BE49-F238E27FC236}">
                        <a16:creationId xmlns:a16="http://schemas.microsoft.com/office/drawing/2014/main" id="{AFDE1D21-F658-F9A4-5ED0-EAC3D697060B}"/>
                      </a:ext>
                    </a:extLst>
                  </p14:cNvPr>
                  <p14:cNvContentPartPr/>
                  <p14:nvPr/>
                </p14:nvContentPartPr>
                <p14:xfrm>
                  <a:off x="8778954" y="368723"/>
                  <a:ext cx="290160" cy="129240"/>
                </p14:xfrm>
              </p:contentPart>
            </mc:Choice>
            <mc:Fallback xmlns="">
              <p:pic>
                <p:nvPicPr>
                  <p:cNvPr id="266" name="Freihand 265">
                    <a:extLst>
                      <a:ext uri="{FF2B5EF4-FFF2-40B4-BE49-F238E27FC236}">
                        <a16:creationId xmlns:a16="http://schemas.microsoft.com/office/drawing/2014/main" id="{AFDE1D21-F658-F9A4-5ED0-EAC3D697060B}"/>
                      </a:ext>
                    </a:extLst>
                  </p:cNvPr>
                  <p:cNvPicPr/>
                  <p:nvPr/>
                </p:nvPicPr>
                <p:blipFill>
                  <a:blip r:embed="rId174"/>
                  <a:stretch>
                    <a:fillRect/>
                  </a:stretch>
                </p:blipFill>
                <p:spPr>
                  <a:xfrm>
                    <a:off x="8774634" y="364403"/>
                    <a:ext cx="298800" cy="137880"/>
                  </a:xfrm>
                  <a:prstGeom prst="rect">
                    <a:avLst/>
                  </a:prstGeom>
                </p:spPr>
              </p:pic>
            </mc:Fallback>
          </mc:AlternateContent>
          <mc:AlternateContent xmlns:mc="http://schemas.openxmlformats.org/markup-compatibility/2006" xmlns:p14="http://schemas.microsoft.com/office/powerpoint/2010/main">
            <mc:Choice Requires="p14">
              <p:contentPart p14:bwMode="auto" r:id="rId175">
                <p14:nvContentPartPr>
                  <p14:cNvPr id="277" name="Freihand 276">
                    <a:extLst>
                      <a:ext uri="{FF2B5EF4-FFF2-40B4-BE49-F238E27FC236}">
                        <a16:creationId xmlns:a16="http://schemas.microsoft.com/office/drawing/2014/main" id="{50A06277-ED2C-8850-3682-6A392AC15D62}"/>
                      </a:ext>
                    </a:extLst>
                  </p14:cNvPr>
                  <p14:cNvContentPartPr/>
                  <p14:nvPr/>
                </p14:nvContentPartPr>
                <p14:xfrm>
                  <a:off x="7927914" y="1374563"/>
                  <a:ext cx="136440" cy="114480"/>
                </p14:xfrm>
              </p:contentPart>
            </mc:Choice>
            <mc:Fallback xmlns="">
              <p:pic>
                <p:nvPicPr>
                  <p:cNvPr id="277" name="Freihand 276">
                    <a:extLst>
                      <a:ext uri="{FF2B5EF4-FFF2-40B4-BE49-F238E27FC236}">
                        <a16:creationId xmlns:a16="http://schemas.microsoft.com/office/drawing/2014/main" id="{50A06277-ED2C-8850-3682-6A392AC15D62}"/>
                      </a:ext>
                    </a:extLst>
                  </p:cNvPr>
                  <p:cNvPicPr/>
                  <p:nvPr/>
                </p:nvPicPr>
                <p:blipFill>
                  <a:blip r:embed="rId176"/>
                  <a:stretch>
                    <a:fillRect/>
                  </a:stretch>
                </p:blipFill>
                <p:spPr>
                  <a:xfrm>
                    <a:off x="7923594" y="1370243"/>
                    <a:ext cx="145080" cy="12312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289" name="Freihand 288">
                    <a:extLst>
                      <a:ext uri="{FF2B5EF4-FFF2-40B4-BE49-F238E27FC236}">
                        <a16:creationId xmlns:a16="http://schemas.microsoft.com/office/drawing/2014/main" id="{DCFF11D4-F14E-843C-79D4-5A8F57891CD2}"/>
                      </a:ext>
                    </a:extLst>
                  </p14:cNvPr>
                  <p14:cNvContentPartPr/>
                  <p14:nvPr/>
                </p14:nvContentPartPr>
                <p14:xfrm>
                  <a:off x="7699928" y="987557"/>
                  <a:ext cx="191880" cy="264240"/>
                </p14:xfrm>
              </p:contentPart>
            </mc:Choice>
            <mc:Fallback xmlns="">
              <p:pic>
                <p:nvPicPr>
                  <p:cNvPr id="289" name="Freihand 288">
                    <a:extLst>
                      <a:ext uri="{FF2B5EF4-FFF2-40B4-BE49-F238E27FC236}">
                        <a16:creationId xmlns:a16="http://schemas.microsoft.com/office/drawing/2014/main" id="{DCFF11D4-F14E-843C-79D4-5A8F57891CD2}"/>
                      </a:ext>
                    </a:extLst>
                  </p:cNvPr>
                  <p:cNvPicPr/>
                  <p:nvPr/>
                </p:nvPicPr>
                <p:blipFill>
                  <a:blip r:embed="rId178"/>
                  <a:stretch>
                    <a:fillRect/>
                  </a:stretch>
                </p:blipFill>
                <p:spPr>
                  <a:xfrm>
                    <a:off x="7695608" y="983237"/>
                    <a:ext cx="200520" cy="272880"/>
                  </a:xfrm>
                  <a:prstGeom prst="rect">
                    <a:avLst/>
                  </a:prstGeom>
                </p:spPr>
              </p:pic>
            </mc:Fallback>
          </mc:AlternateContent>
          <p:grpSp>
            <p:nvGrpSpPr>
              <p:cNvPr id="313" name="Gruppieren 312">
                <a:extLst>
                  <a:ext uri="{FF2B5EF4-FFF2-40B4-BE49-F238E27FC236}">
                    <a16:creationId xmlns:a16="http://schemas.microsoft.com/office/drawing/2014/main" id="{057B9713-565F-89EB-2376-3893819B2D15}"/>
                  </a:ext>
                </a:extLst>
              </p:cNvPr>
              <p:cNvGrpSpPr/>
              <p:nvPr/>
            </p:nvGrpSpPr>
            <p:grpSpPr>
              <a:xfrm>
                <a:off x="7695608" y="370163"/>
                <a:ext cx="818386" cy="1191600"/>
                <a:chOff x="7695608" y="370163"/>
                <a:chExt cx="818386" cy="1191600"/>
              </a:xfrm>
            </p:grpSpPr>
            <mc:AlternateContent xmlns:mc="http://schemas.openxmlformats.org/markup-compatibility/2006" xmlns:p14="http://schemas.microsoft.com/office/powerpoint/2010/main">
              <mc:Choice Requires="p14">
                <p:contentPart p14:bwMode="auto" r:id="rId179">
                  <p14:nvContentPartPr>
                    <p14:cNvPr id="94" name="Freihand 93">
                      <a:extLst>
                        <a:ext uri="{FF2B5EF4-FFF2-40B4-BE49-F238E27FC236}">
                          <a16:creationId xmlns:a16="http://schemas.microsoft.com/office/drawing/2014/main" id="{5F5A50FD-259F-212C-0436-D97A50090E49}"/>
                        </a:ext>
                      </a:extLst>
                    </p14:cNvPr>
                    <p14:cNvContentPartPr/>
                    <p14:nvPr/>
                  </p14:nvContentPartPr>
                  <p14:xfrm>
                    <a:off x="8142474" y="1234163"/>
                    <a:ext cx="16560" cy="8640"/>
                  </p14:xfrm>
                </p:contentPart>
              </mc:Choice>
              <mc:Fallback xmlns="">
                <p:pic>
                  <p:nvPicPr>
                    <p:cNvPr id="94" name="Freihand 93">
                      <a:extLst>
                        <a:ext uri="{FF2B5EF4-FFF2-40B4-BE49-F238E27FC236}">
                          <a16:creationId xmlns:a16="http://schemas.microsoft.com/office/drawing/2014/main" id="{5F5A50FD-259F-212C-0436-D97A50090E49}"/>
                        </a:ext>
                      </a:extLst>
                    </p:cNvPr>
                    <p:cNvPicPr/>
                    <p:nvPr/>
                  </p:nvPicPr>
                  <p:blipFill>
                    <a:blip r:embed="rId180"/>
                    <a:stretch>
                      <a:fillRect/>
                    </a:stretch>
                  </p:blipFill>
                  <p:spPr>
                    <a:xfrm>
                      <a:off x="8138154" y="1229843"/>
                      <a:ext cx="2520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95" name="Freihand 94">
                      <a:extLst>
                        <a:ext uri="{FF2B5EF4-FFF2-40B4-BE49-F238E27FC236}">
                          <a16:creationId xmlns:a16="http://schemas.microsoft.com/office/drawing/2014/main" id="{6BF66247-2E6A-2B55-FF3E-C949B72274A6}"/>
                        </a:ext>
                      </a:extLst>
                    </p14:cNvPr>
                    <p14:cNvContentPartPr/>
                    <p14:nvPr/>
                  </p14:nvContentPartPr>
                  <p14:xfrm>
                    <a:off x="8148594" y="1234883"/>
                    <a:ext cx="33480" cy="4320"/>
                  </p14:xfrm>
                </p:contentPart>
              </mc:Choice>
              <mc:Fallback xmlns="">
                <p:pic>
                  <p:nvPicPr>
                    <p:cNvPr id="95" name="Freihand 94">
                      <a:extLst>
                        <a:ext uri="{FF2B5EF4-FFF2-40B4-BE49-F238E27FC236}">
                          <a16:creationId xmlns:a16="http://schemas.microsoft.com/office/drawing/2014/main" id="{6BF66247-2E6A-2B55-FF3E-C949B72274A6}"/>
                        </a:ext>
                      </a:extLst>
                    </p:cNvPr>
                    <p:cNvPicPr/>
                    <p:nvPr/>
                  </p:nvPicPr>
                  <p:blipFill>
                    <a:blip r:embed="rId182"/>
                    <a:stretch>
                      <a:fillRect/>
                    </a:stretch>
                  </p:blipFill>
                  <p:spPr>
                    <a:xfrm>
                      <a:off x="8144274" y="1230563"/>
                      <a:ext cx="42120" cy="12960"/>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96" name="Freihand 95">
                      <a:extLst>
                        <a:ext uri="{FF2B5EF4-FFF2-40B4-BE49-F238E27FC236}">
                          <a16:creationId xmlns:a16="http://schemas.microsoft.com/office/drawing/2014/main" id="{EC2262EC-2917-D05E-91C3-E7D2BEBD7833}"/>
                        </a:ext>
                      </a:extLst>
                    </p14:cNvPr>
                    <p14:cNvContentPartPr/>
                    <p14:nvPr/>
                  </p14:nvContentPartPr>
                  <p14:xfrm>
                    <a:off x="8148954" y="1239563"/>
                    <a:ext cx="27360" cy="1440"/>
                  </p14:xfrm>
                </p:contentPart>
              </mc:Choice>
              <mc:Fallback xmlns="">
                <p:pic>
                  <p:nvPicPr>
                    <p:cNvPr id="96" name="Freihand 95">
                      <a:extLst>
                        <a:ext uri="{FF2B5EF4-FFF2-40B4-BE49-F238E27FC236}">
                          <a16:creationId xmlns:a16="http://schemas.microsoft.com/office/drawing/2014/main" id="{EC2262EC-2917-D05E-91C3-E7D2BEBD7833}"/>
                        </a:ext>
                      </a:extLst>
                    </p:cNvPr>
                    <p:cNvPicPr/>
                    <p:nvPr/>
                  </p:nvPicPr>
                  <p:blipFill>
                    <a:blip r:embed="rId184"/>
                    <a:stretch>
                      <a:fillRect/>
                    </a:stretch>
                  </p:blipFill>
                  <p:spPr>
                    <a:xfrm>
                      <a:off x="8144634" y="1235243"/>
                      <a:ext cx="3600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97" name="Freihand 96">
                      <a:extLst>
                        <a:ext uri="{FF2B5EF4-FFF2-40B4-BE49-F238E27FC236}">
                          <a16:creationId xmlns:a16="http://schemas.microsoft.com/office/drawing/2014/main" id="{BC8CD740-70A6-A48B-DABD-BDEF1E6CEF12}"/>
                        </a:ext>
                      </a:extLst>
                    </p14:cNvPr>
                    <p14:cNvContentPartPr/>
                    <p14:nvPr/>
                  </p14:nvContentPartPr>
                  <p14:xfrm>
                    <a:off x="8148234" y="1232363"/>
                    <a:ext cx="33840" cy="2160"/>
                  </p14:xfrm>
                </p:contentPart>
              </mc:Choice>
              <mc:Fallback xmlns="">
                <p:pic>
                  <p:nvPicPr>
                    <p:cNvPr id="97" name="Freihand 96">
                      <a:extLst>
                        <a:ext uri="{FF2B5EF4-FFF2-40B4-BE49-F238E27FC236}">
                          <a16:creationId xmlns:a16="http://schemas.microsoft.com/office/drawing/2014/main" id="{BC8CD740-70A6-A48B-DABD-BDEF1E6CEF12}"/>
                        </a:ext>
                      </a:extLst>
                    </p:cNvPr>
                    <p:cNvPicPr/>
                    <p:nvPr/>
                  </p:nvPicPr>
                  <p:blipFill>
                    <a:blip r:embed="rId186"/>
                    <a:stretch>
                      <a:fillRect/>
                    </a:stretch>
                  </p:blipFill>
                  <p:spPr>
                    <a:xfrm>
                      <a:off x="8143914" y="1228043"/>
                      <a:ext cx="4248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273" name="Freihand 272">
                      <a:extLst>
                        <a:ext uri="{FF2B5EF4-FFF2-40B4-BE49-F238E27FC236}">
                          <a16:creationId xmlns:a16="http://schemas.microsoft.com/office/drawing/2014/main" id="{60EFDB02-4F0E-9CA9-7EDC-B15BFA3203ED}"/>
                        </a:ext>
                      </a:extLst>
                    </p14:cNvPr>
                    <p14:cNvContentPartPr/>
                    <p14:nvPr/>
                  </p14:nvContentPartPr>
                  <p14:xfrm>
                    <a:off x="7750794" y="377003"/>
                    <a:ext cx="205200" cy="1043640"/>
                  </p14:xfrm>
                </p:contentPart>
              </mc:Choice>
              <mc:Fallback xmlns="">
                <p:pic>
                  <p:nvPicPr>
                    <p:cNvPr id="273" name="Freihand 272">
                      <a:extLst>
                        <a:ext uri="{FF2B5EF4-FFF2-40B4-BE49-F238E27FC236}">
                          <a16:creationId xmlns:a16="http://schemas.microsoft.com/office/drawing/2014/main" id="{60EFDB02-4F0E-9CA9-7EDC-B15BFA3203ED}"/>
                        </a:ext>
                      </a:extLst>
                    </p:cNvPr>
                    <p:cNvPicPr/>
                    <p:nvPr/>
                  </p:nvPicPr>
                  <p:blipFill>
                    <a:blip r:embed="rId188"/>
                    <a:stretch>
                      <a:fillRect/>
                    </a:stretch>
                  </p:blipFill>
                  <p:spPr>
                    <a:xfrm>
                      <a:off x="7746474" y="372683"/>
                      <a:ext cx="213840" cy="1052280"/>
                    </a:xfrm>
                    <a:prstGeom prst="rect">
                      <a:avLst/>
                    </a:prstGeom>
                  </p:spPr>
                </p:pic>
              </mc:Fallback>
            </mc:AlternateContent>
            <mc:AlternateContent xmlns:mc="http://schemas.openxmlformats.org/markup-compatibility/2006" xmlns:p14="http://schemas.microsoft.com/office/powerpoint/2010/main">
              <mc:Choice Requires="p14">
                <p:contentPart p14:bwMode="auto" r:id="rId189">
                  <p14:nvContentPartPr>
                    <p14:cNvPr id="275" name="Freihand 274">
                      <a:extLst>
                        <a:ext uri="{FF2B5EF4-FFF2-40B4-BE49-F238E27FC236}">
                          <a16:creationId xmlns:a16="http://schemas.microsoft.com/office/drawing/2014/main" id="{E2508D6A-4701-1C8A-2467-1FCB88C8F15B}"/>
                        </a:ext>
                      </a:extLst>
                    </p14:cNvPr>
                    <p14:cNvContentPartPr/>
                    <p14:nvPr/>
                  </p14:nvContentPartPr>
                  <p14:xfrm>
                    <a:off x="7932234" y="1382123"/>
                    <a:ext cx="57240" cy="179640"/>
                  </p14:xfrm>
                </p:contentPart>
              </mc:Choice>
              <mc:Fallback xmlns="">
                <p:pic>
                  <p:nvPicPr>
                    <p:cNvPr id="275" name="Freihand 274">
                      <a:extLst>
                        <a:ext uri="{FF2B5EF4-FFF2-40B4-BE49-F238E27FC236}">
                          <a16:creationId xmlns:a16="http://schemas.microsoft.com/office/drawing/2014/main" id="{E2508D6A-4701-1C8A-2467-1FCB88C8F15B}"/>
                        </a:ext>
                      </a:extLst>
                    </p:cNvPr>
                    <p:cNvPicPr/>
                    <p:nvPr/>
                  </p:nvPicPr>
                  <p:blipFill>
                    <a:blip r:embed="rId190"/>
                    <a:stretch>
                      <a:fillRect/>
                    </a:stretch>
                  </p:blipFill>
                  <p:spPr>
                    <a:xfrm>
                      <a:off x="7927914" y="1377803"/>
                      <a:ext cx="65880" cy="1882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231" name="Freihand 230">
                      <a:extLst>
                        <a:ext uri="{FF2B5EF4-FFF2-40B4-BE49-F238E27FC236}">
                          <a16:creationId xmlns:a16="http://schemas.microsoft.com/office/drawing/2014/main" id="{A37F6FCA-FBE7-EF5D-5933-19E3632D4071}"/>
                        </a:ext>
                      </a:extLst>
                    </p14:cNvPr>
                    <p14:cNvContentPartPr/>
                    <p14:nvPr/>
                  </p14:nvContentPartPr>
                  <p14:xfrm>
                    <a:off x="8082354" y="519923"/>
                    <a:ext cx="297000" cy="237960"/>
                  </p14:xfrm>
                </p:contentPart>
              </mc:Choice>
              <mc:Fallback xmlns="">
                <p:pic>
                  <p:nvPicPr>
                    <p:cNvPr id="231" name="Freihand 230">
                      <a:extLst>
                        <a:ext uri="{FF2B5EF4-FFF2-40B4-BE49-F238E27FC236}">
                          <a16:creationId xmlns:a16="http://schemas.microsoft.com/office/drawing/2014/main" id="{A37F6FCA-FBE7-EF5D-5933-19E3632D4071}"/>
                        </a:ext>
                      </a:extLst>
                    </p:cNvPr>
                    <p:cNvPicPr/>
                    <p:nvPr/>
                  </p:nvPicPr>
                  <p:blipFill>
                    <a:blip r:embed="rId192"/>
                    <a:stretch>
                      <a:fillRect/>
                    </a:stretch>
                  </p:blipFill>
                  <p:spPr>
                    <a:xfrm>
                      <a:off x="8078034" y="515603"/>
                      <a:ext cx="305640" cy="246600"/>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232" name="Freihand 231">
                      <a:extLst>
                        <a:ext uri="{FF2B5EF4-FFF2-40B4-BE49-F238E27FC236}">
                          <a16:creationId xmlns:a16="http://schemas.microsoft.com/office/drawing/2014/main" id="{DD1557E6-07E9-7AE2-86B5-6587CBCD0905}"/>
                        </a:ext>
                      </a:extLst>
                    </p14:cNvPr>
                    <p14:cNvContentPartPr/>
                    <p14:nvPr/>
                  </p14:nvContentPartPr>
                  <p14:xfrm>
                    <a:off x="8057874" y="584363"/>
                    <a:ext cx="76320" cy="158400"/>
                  </p14:xfrm>
                </p:contentPart>
              </mc:Choice>
              <mc:Fallback xmlns="">
                <p:pic>
                  <p:nvPicPr>
                    <p:cNvPr id="232" name="Freihand 231">
                      <a:extLst>
                        <a:ext uri="{FF2B5EF4-FFF2-40B4-BE49-F238E27FC236}">
                          <a16:creationId xmlns:a16="http://schemas.microsoft.com/office/drawing/2014/main" id="{DD1557E6-07E9-7AE2-86B5-6587CBCD0905}"/>
                        </a:ext>
                      </a:extLst>
                    </p:cNvPr>
                    <p:cNvPicPr/>
                    <p:nvPr/>
                  </p:nvPicPr>
                  <p:blipFill>
                    <a:blip r:embed="rId194"/>
                    <a:stretch>
                      <a:fillRect/>
                    </a:stretch>
                  </p:blipFill>
                  <p:spPr>
                    <a:xfrm>
                      <a:off x="8053554" y="580043"/>
                      <a:ext cx="84960" cy="16704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234" name="Freihand 233">
                      <a:extLst>
                        <a:ext uri="{FF2B5EF4-FFF2-40B4-BE49-F238E27FC236}">
                          <a16:creationId xmlns:a16="http://schemas.microsoft.com/office/drawing/2014/main" id="{6351D5D4-B680-1364-368A-88E6246E6B25}"/>
                        </a:ext>
                      </a:extLst>
                    </p14:cNvPr>
                    <p14:cNvContentPartPr/>
                    <p14:nvPr/>
                  </p14:nvContentPartPr>
                  <p14:xfrm>
                    <a:off x="8121594" y="559163"/>
                    <a:ext cx="45000" cy="28800"/>
                  </p14:xfrm>
                </p:contentPart>
              </mc:Choice>
              <mc:Fallback xmlns="">
                <p:pic>
                  <p:nvPicPr>
                    <p:cNvPr id="234" name="Freihand 233">
                      <a:extLst>
                        <a:ext uri="{FF2B5EF4-FFF2-40B4-BE49-F238E27FC236}">
                          <a16:creationId xmlns:a16="http://schemas.microsoft.com/office/drawing/2014/main" id="{6351D5D4-B680-1364-368A-88E6246E6B25}"/>
                        </a:ext>
                      </a:extLst>
                    </p:cNvPr>
                    <p:cNvPicPr/>
                    <p:nvPr/>
                  </p:nvPicPr>
                  <p:blipFill>
                    <a:blip r:embed="rId196"/>
                    <a:stretch>
                      <a:fillRect/>
                    </a:stretch>
                  </p:blipFill>
                  <p:spPr>
                    <a:xfrm>
                      <a:off x="8117274" y="554843"/>
                      <a:ext cx="5364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236" name="Freihand 235">
                      <a:extLst>
                        <a:ext uri="{FF2B5EF4-FFF2-40B4-BE49-F238E27FC236}">
                          <a16:creationId xmlns:a16="http://schemas.microsoft.com/office/drawing/2014/main" id="{7B5ACE9E-DE30-8A45-77EE-C83581FB6EE6}"/>
                        </a:ext>
                      </a:extLst>
                    </p14:cNvPr>
                    <p14:cNvContentPartPr/>
                    <p14:nvPr/>
                  </p14:nvContentPartPr>
                  <p14:xfrm>
                    <a:off x="8278914" y="526043"/>
                    <a:ext cx="122760" cy="61200"/>
                  </p14:xfrm>
                </p:contentPart>
              </mc:Choice>
              <mc:Fallback xmlns="">
                <p:pic>
                  <p:nvPicPr>
                    <p:cNvPr id="236" name="Freihand 235">
                      <a:extLst>
                        <a:ext uri="{FF2B5EF4-FFF2-40B4-BE49-F238E27FC236}">
                          <a16:creationId xmlns:a16="http://schemas.microsoft.com/office/drawing/2014/main" id="{7B5ACE9E-DE30-8A45-77EE-C83581FB6EE6}"/>
                        </a:ext>
                      </a:extLst>
                    </p:cNvPr>
                    <p:cNvPicPr/>
                    <p:nvPr/>
                  </p:nvPicPr>
                  <p:blipFill>
                    <a:blip r:embed="rId198"/>
                    <a:stretch>
                      <a:fillRect/>
                    </a:stretch>
                  </p:blipFill>
                  <p:spPr>
                    <a:xfrm>
                      <a:off x="8274594" y="521723"/>
                      <a:ext cx="1314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241" name="Freihand 240">
                      <a:extLst>
                        <a:ext uri="{FF2B5EF4-FFF2-40B4-BE49-F238E27FC236}">
                          <a16:creationId xmlns:a16="http://schemas.microsoft.com/office/drawing/2014/main" id="{4FCB6EA3-1E45-E09D-8AFE-030844D5F7D4}"/>
                        </a:ext>
                      </a:extLst>
                    </p14:cNvPr>
                    <p14:cNvContentPartPr/>
                    <p14:nvPr/>
                  </p14:nvContentPartPr>
                  <p14:xfrm>
                    <a:off x="8160114" y="611003"/>
                    <a:ext cx="164880" cy="114120"/>
                  </p14:xfrm>
                </p:contentPart>
              </mc:Choice>
              <mc:Fallback xmlns="">
                <p:pic>
                  <p:nvPicPr>
                    <p:cNvPr id="241" name="Freihand 240">
                      <a:extLst>
                        <a:ext uri="{FF2B5EF4-FFF2-40B4-BE49-F238E27FC236}">
                          <a16:creationId xmlns:a16="http://schemas.microsoft.com/office/drawing/2014/main" id="{4FCB6EA3-1E45-E09D-8AFE-030844D5F7D4}"/>
                        </a:ext>
                      </a:extLst>
                    </p:cNvPr>
                    <p:cNvPicPr/>
                    <p:nvPr/>
                  </p:nvPicPr>
                  <p:blipFill>
                    <a:blip r:embed="rId200"/>
                    <a:stretch>
                      <a:fillRect/>
                    </a:stretch>
                  </p:blipFill>
                  <p:spPr>
                    <a:xfrm>
                      <a:off x="8155794" y="606683"/>
                      <a:ext cx="17352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242" name="Freihand 241">
                      <a:extLst>
                        <a:ext uri="{FF2B5EF4-FFF2-40B4-BE49-F238E27FC236}">
                          <a16:creationId xmlns:a16="http://schemas.microsoft.com/office/drawing/2014/main" id="{6C61C5D5-C288-5703-44E8-BC91418897D9}"/>
                        </a:ext>
                      </a:extLst>
                    </p14:cNvPr>
                    <p14:cNvContentPartPr/>
                    <p14:nvPr/>
                  </p14:nvContentPartPr>
                  <p14:xfrm>
                    <a:off x="8215554" y="666083"/>
                    <a:ext cx="61920" cy="41400"/>
                  </p14:xfrm>
                </p:contentPart>
              </mc:Choice>
              <mc:Fallback xmlns="">
                <p:pic>
                  <p:nvPicPr>
                    <p:cNvPr id="242" name="Freihand 241">
                      <a:extLst>
                        <a:ext uri="{FF2B5EF4-FFF2-40B4-BE49-F238E27FC236}">
                          <a16:creationId xmlns:a16="http://schemas.microsoft.com/office/drawing/2014/main" id="{6C61C5D5-C288-5703-44E8-BC91418897D9}"/>
                        </a:ext>
                      </a:extLst>
                    </p:cNvPr>
                    <p:cNvPicPr/>
                    <p:nvPr/>
                  </p:nvPicPr>
                  <p:blipFill>
                    <a:blip r:embed="rId202"/>
                    <a:stretch>
                      <a:fillRect/>
                    </a:stretch>
                  </p:blipFill>
                  <p:spPr>
                    <a:xfrm>
                      <a:off x="8211234" y="661763"/>
                      <a:ext cx="70560" cy="500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258" name="Freihand 257">
                      <a:extLst>
                        <a:ext uri="{FF2B5EF4-FFF2-40B4-BE49-F238E27FC236}">
                          <a16:creationId xmlns:a16="http://schemas.microsoft.com/office/drawing/2014/main" id="{E19B19AB-8A6F-F3B8-0BED-2FC23E6EFB12}"/>
                        </a:ext>
                      </a:extLst>
                    </p14:cNvPr>
                    <p14:cNvContentPartPr/>
                    <p14:nvPr/>
                  </p14:nvContentPartPr>
                  <p14:xfrm>
                    <a:off x="8355234" y="370163"/>
                    <a:ext cx="158760" cy="75960"/>
                  </p14:xfrm>
                </p:contentPart>
              </mc:Choice>
              <mc:Fallback xmlns="">
                <p:pic>
                  <p:nvPicPr>
                    <p:cNvPr id="258" name="Freihand 257">
                      <a:extLst>
                        <a:ext uri="{FF2B5EF4-FFF2-40B4-BE49-F238E27FC236}">
                          <a16:creationId xmlns:a16="http://schemas.microsoft.com/office/drawing/2014/main" id="{E19B19AB-8A6F-F3B8-0BED-2FC23E6EFB12}"/>
                        </a:ext>
                      </a:extLst>
                    </p:cNvPr>
                    <p:cNvPicPr/>
                    <p:nvPr/>
                  </p:nvPicPr>
                  <p:blipFill>
                    <a:blip r:embed="rId204"/>
                    <a:stretch>
                      <a:fillRect/>
                    </a:stretch>
                  </p:blipFill>
                  <p:spPr>
                    <a:xfrm>
                      <a:off x="8350914" y="365843"/>
                      <a:ext cx="167400" cy="846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259" name="Freihand 258">
                      <a:extLst>
                        <a:ext uri="{FF2B5EF4-FFF2-40B4-BE49-F238E27FC236}">
                          <a16:creationId xmlns:a16="http://schemas.microsoft.com/office/drawing/2014/main" id="{7AC2B831-F226-3539-3F8D-7CFC91D4CCD2}"/>
                        </a:ext>
                      </a:extLst>
                    </p14:cNvPr>
                    <p14:cNvContentPartPr/>
                    <p14:nvPr/>
                  </p14:nvContentPartPr>
                  <p14:xfrm>
                    <a:off x="7844394" y="372683"/>
                    <a:ext cx="75240" cy="245520"/>
                  </p14:xfrm>
                </p:contentPart>
              </mc:Choice>
              <mc:Fallback xmlns="">
                <p:pic>
                  <p:nvPicPr>
                    <p:cNvPr id="259" name="Freihand 258">
                      <a:extLst>
                        <a:ext uri="{FF2B5EF4-FFF2-40B4-BE49-F238E27FC236}">
                          <a16:creationId xmlns:a16="http://schemas.microsoft.com/office/drawing/2014/main" id="{7AC2B831-F226-3539-3F8D-7CFC91D4CCD2}"/>
                        </a:ext>
                      </a:extLst>
                    </p:cNvPr>
                    <p:cNvPicPr/>
                    <p:nvPr/>
                  </p:nvPicPr>
                  <p:blipFill>
                    <a:blip r:embed="rId206"/>
                    <a:stretch>
                      <a:fillRect/>
                    </a:stretch>
                  </p:blipFill>
                  <p:spPr>
                    <a:xfrm>
                      <a:off x="7840074" y="368363"/>
                      <a:ext cx="83880" cy="25416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290" name="Freihand 289">
                      <a:extLst>
                        <a:ext uri="{FF2B5EF4-FFF2-40B4-BE49-F238E27FC236}">
                          <a16:creationId xmlns:a16="http://schemas.microsoft.com/office/drawing/2014/main" id="{6AEF0963-F760-BA8A-33FA-05BE9330E491}"/>
                        </a:ext>
                      </a:extLst>
                    </p14:cNvPr>
                    <p14:cNvContentPartPr/>
                    <p14:nvPr/>
                  </p14:nvContentPartPr>
                  <p14:xfrm>
                    <a:off x="7700288" y="526037"/>
                    <a:ext cx="74160" cy="25200"/>
                  </p14:xfrm>
                </p:contentPart>
              </mc:Choice>
              <mc:Fallback xmlns="">
                <p:pic>
                  <p:nvPicPr>
                    <p:cNvPr id="290" name="Freihand 289">
                      <a:extLst>
                        <a:ext uri="{FF2B5EF4-FFF2-40B4-BE49-F238E27FC236}">
                          <a16:creationId xmlns:a16="http://schemas.microsoft.com/office/drawing/2014/main" id="{6AEF0963-F760-BA8A-33FA-05BE9330E491}"/>
                        </a:ext>
                      </a:extLst>
                    </p:cNvPr>
                    <p:cNvPicPr/>
                    <p:nvPr/>
                  </p:nvPicPr>
                  <p:blipFill>
                    <a:blip r:embed="rId208"/>
                    <a:stretch>
                      <a:fillRect/>
                    </a:stretch>
                  </p:blipFill>
                  <p:spPr>
                    <a:xfrm>
                      <a:off x="7695968" y="521717"/>
                      <a:ext cx="8280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291" name="Freihand 290">
                      <a:extLst>
                        <a:ext uri="{FF2B5EF4-FFF2-40B4-BE49-F238E27FC236}">
                          <a16:creationId xmlns:a16="http://schemas.microsoft.com/office/drawing/2014/main" id="{751696DE-D474-0A87-1C17-47192EACE629}"/>
                        </a:ext>
                      </a:extLst>
                    </p14:cNvPr>
                    <p14:cNvContentPartPr/>
                    <p14:nvPr/>
                  </p14:nvContentPartPr>
                  <p14:xfrm>
                    <a:off x="7698488" y="632237"/>
                    <a:ext cx="54000" cy="19440"/>
                  </p14:xfrm>
                </p:contentPart>
              </mc:Choice>
              <mc:Fallback xmlns="">
                <p:pic>
                  <p:nvPicPr>
                    <p:cNvPr id="291" name="Freihand 290">
                      <a:extLst>
                        <a:ext uri="{FF2B5EF4-FFF2-40B4-BE49-F238E27FC236}">
                          <a16:creationId xmlns:a16="http://schemas.microsoft.com/office/drawing/2014/main" id="{751696DE-D474-0A87-1C17-47192EACE629}"/>
                        </a:ext>
                      </a:extLst>
                    </p:cNvPr>
                    <p:cNvPicPr/>
                    <p:nvPr/>
                  </p:nvPicPr>
                  <p:blipFill>
                    <a:blip r:embed="rId210"/>
                    <a:stretch>
                      <a:fillRect/>
                    </a:stretch>
                  </p:blipFill>
                  <p:spPr>
                    <a:xfrm>
                      <a:off x="7694168" y="627917"/>
                      <a:ext cx="626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93" name="Freihand 292">
                      <a:extLst>
                        <a:ext uri="{FF2B5EF4-FFF2-40B4-BE49-F238E27FC236}">
                          <a16:creationId xmlns:a16="http://schemas.microsoft.com/office/drawing/2014/main" id="{345BB347-1541-29A4-FED3-D95CDC3947C4}"/>
                        </a:ext>
                      </a:extLst>
                    </p14:cNvPr>
                    <p14:cNvContentPartPr/>
                    <p14:nvPr/>
                  </p14:nvContentPartPr>
                  <p14:xfrm>
                    <a:off x="7698128" y="828077"/>
                    <a:ext cx="165240" cy="283320"/>
                  </p14:xfrm>
                </p:contentPart>
              </mc:Choice>
              <mc:Fallback xmlns="">
                <p:pic>
                  <p:nvPicPr>
                    <p:cNvPr id="293" name="Freihand 292">
                      <a:extLst>
                        <a:ext uri="{FF2B5EF4-FFF2-40B4-BE49-F238E27FC236}">
                          <a16:creationId xmlns:a16="http://schemas.microsoft.com/office/drawing/2014/main" id="{345BB347-1541-29A4-FED3-D95CDC3947C4}"/>
                        </a:ext>
                      </a:extLst>
                    </p:cNvPr>
                    <p:cNvPicPr/>
                    <p:nvPr/>
                  </p:nvPicPr>
                  <p:blipFill>
                    <a:blip r:embed="rId212"/>
                    <a:stretch>
                      <a:fillRect/>
                    </a:stretch>
                  </p:blipFill>
                  <p:spPr>
                    <a:xfrm>
                      <a:off x="7693808" y="823757"/>
                      <a:ext cx="173880" cy="29196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295" name="Freihand 294">
                      <a:extLst>
                        <a:ext uri="{FF2B5EF4-FFF2-40B4-BE49-F238E27FC236}">
                          <a16:creationId xmlns:a16="http://schemas.microsoft.com/office/drawing/2014/main" id="{25C5C211-F853-875C-A74E-F91AA98D19FC}"/>
                        </a:ext>
                      </a:extLst>
                    </p14:cNvPr>
                    <p14:cNvContentPartPr/>
                    <p14:nvPr/>
                  </p14:nvContentPartPr>
                  <p14:xfrm>
                    <a:off x="7708568" y="859037"/>
                    <a:ext cx="137160" cy="111600"/>
                  </p14:xfrm>
                </p:contentPart>
              </mc:Choice>
              <mc:Fallback xmlns="">
                <p:pic>
                  <p:nvPicPr>
                    <p:cNvPr id="295" name="Freihand 294">
                      <a:extLst>
                        <a:ext uri="{FF2B5EF4-FFF2-40B4-BE49-F238E27FC236}">
                          <a16:creationId xmlns:a16="http://schemas.microsoft.com/office/drawing/2014/main" id="{25C5C211-F853-875C-A74E-F91AA98D19FC}"/>
                        </a:ext>
                      </a:extLst>
                    </p:cNvPr>
                    <p:cNvPicPr/>
                    <p:nvPr/>
                  </p:nvPicPr>
                  <p:blipFill>
                    <a:blip r:embed="rId214"/>
                    <a:stretch>
                      <a:fillRect/>
                    </a:stretch>
                  </p:blipFill>
                  <p:spPr>
                    <a:xfrm>
                      <a:off x="7704248" y="854717"/>
                      <a:ext cx="145800" cy="12024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297" name="Freihand 296">
                      <a:extLst>
                        <a:ext uri="{FF2B5EF4-FFF2-40B4-BE49-F238E27FC236}">
                          <a16:creationId xmlns:a16="http://schemas.microsoft.com/office/drawing/2014/main" id="{206D2D26-3182-FF01-6D6F-7648DA5A0405}"/>
                        </a:ext>
                      </a:extLst>
                    </p14:cNvPr>
                    <p14:cNvContentPartPr/>
                    <p14:nvPr/>
                  </p14:nvContentPartPr>
                  <p14:xfrm>
                    <a:off x="7721168" y="751037"/>
                    <a:ext cx="55800" cy="96120"/>
                  </p14:xfrm>
                </p:contentPart>
              </mc:Choice>
              <mc:Fallback xmlns="">
                <p:pic>
                  <p:nvPicPr>
                    <p:cNvPr id="297" name="Freihand 296">
                      <a:extLst>
                        <a:ext uri="{FF2B5EF4-FFF2-40B4-BE49-F238E27FC236}">
                          <a16:creationId xmlns:a16="http://schemas.microsoft.com/office/drawing/2014/main" id="{206D2D26-3182-FF01-6D6F-7648DA5A0405}"/>
                        </a:ext>
                      </a:extLst>
                    </p:cNvPr>
                    <p:cNvPicPr/>
                    <p:nvPr/>
                  </p:nvPicPr>
                  <p:blipFill>
                    <a:blip r:embed="rId216"/>
                    <a:stretch>
                      <a:fillRect/>
                    </a:stretch>
                  </p:blipFill>
                  <p:spPr>
                    <a:xfrm>
                      <a:off x="7716848" y="746717"/>
                      <a:ext cx="64440" cy="10476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03" name="Freihand 302">
                      <a:extLst>
                        <a:ext uri="{FF2B5EF4-FFF2-40B4-BE49-F238E27FC236}">
                          <a16:creationId xmlns:a16="http://schemas.microsoft.com/office/drawing/2014/main" id="{753CC4EE-01C4-542B-C919-0E5CD91BF6E5}"/>
                        </a:ext>
                      </a:extLst>
                    </p14:cNvPr>
                    <p14:cNvContentPartPr/>
                    <p14:nvPr/>
                  </p14:nvContentPartPr>
                  <p14:xfrm>
                    <a:off x="7695608" y="1148837"/>
                    <a:ext cx="51480" cy="159480"/>
                  </p14:xfrm>
                </p:contentPart>
              </mc:Choice>
              <mc:Fallback xmlns="">
                <p:pic>
                  <p:nvPicPr>
                    <p:cNvPr id="303" name="Freihand 302">
                      <a:extLst>
                        <a:ext uri="{FF2B5EF4-FFF2-40B4-BE49-F238E27FC236}">
                          <a16:creationId xmlns:a16="http://schemas.microsoft.com/office/drawing/2014/main" id="{753CC4EE-01C4-542B-C919-0E5CD91BF6E5}"/>
                        </a:ext>
                      </a:extLst>
                    </p:cNvPr>
                    <p:cNvPicPr/>
                    <p:nvPr/>
                  </p:nvPicPr>
                  <p:blipFill>
                    <a:blip r:embed="rId218"/>
                    <a:stretch>
                      <a:fillRect/>
                    </a:stretch>
                  </p:blipFill>
                  <p:spPr>
                    <a:xfrm>
                      <a:off x="7691288" y="1144517"/>
                      <a:ext cx="6012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04" name="Freihand 303">
                      <a:extLst>
                        <a:ext uri="{FF2B5EF4-FFF2-40B4-BE49-F238E27FC236}">
                          <a16:creationId xmlns:a16="http://schemas.microsoft.com/office/drawing/2014/main" id="{616058DE-9A6D-9F2B-E1D5-EA6632522D51}"/>
                        </a:ext>
                      </a:extLst>
                    </p14:cNvPr>
                    <p14:cNvContentPartPr/>
                    <p14:nvPr/>
                  </p14:nvContentPartPr>
                  <p14:xfrm>
                    <a:off x="7747448" y="1264757"/>
                    <a:ext cx="31680" cy="61920"/>
                  </p14:xfrm>
                </p:contentPart>
              </mc:Choice>
              <mc:Fallback xmlns="">
                <p:pic>
                  <p:nvPicPr>
                    <p:cNvPr id="304" name="Freihand 303">
                      <a:extLst>
                        <a:ext uri="{FF2B5EF4-FFF2-40B4-BE49-F238E27FC236}">
                          <a16:creationId xmlns:a16="http://schemas.microsoft.com/office/drawing/2014/main" id="{616058DE-9A6D-9F2B-E1D5-EA6632522D51}"/>
                        </a:ext>
                      </a:extLst>
                    </p:cNvPr>
                    <p:cNvPicPr/>
                    <p:nvPr/>
                  </p:nvPicPr>
                  <p:blipFill>
                    <a:blip r:embed="rId220"/>
                    <a:stretch>
                      <a:fillRect/>
                    </a:stretch>
                  </p:blipFill>
                  <p:spPr>
                    <a:xfrm>
                      <a:off x="7743128" y="1260437"/>
                      <a:ext cx="4032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06" name="Freihand 305">
                      <a:extLst>
                        <a:ext uri="{FF2B5EF4-FFF2-40B4-BE49-F238E27FC236}">
                          <a16:creationId xmlns:a16="http://schemas.microsoft.com/office/drawing/2014/main" id="{30C32C63-94F2-90A7-6C28-74697711B21C}"/>
                        </a:ext>
                      </a:extLst>
                    </p14:cNvPr>
                    <p14:cNvContentPartPr/>
                    <p14:nvPr/>
                  </p14:nvContentPartPr>
                  <p14:xfrm>
                    <a:off x="7789928" y="1309037"/>
                    <a:ext cx="82440" cy="187200"/>
                  </p14:xfrm>
                </p:contentPart>
              </mc:Choice>
              <mc:Fallback xmlns="">
                <p:pic>
                  <p:nvPicPr>
                    <p:cNvPr id="306" name="Freihand 305">
                      <a:extLst>
                        <a:ext uri="{FF2B5EF4-FFF2-40B4-BE49-F238E27FC236}">
                          <a16:creationId xmlns:a16="http://schemas.microsoft.com/office/drawing/2014/main" id="{30C32C63-94F2-90A7-6C28-74697711B21C}"/>
                        </a:ext>
                      </a:extLst>
                    </p:cNvPr>
                    <p:cNvPicPr/>
                    <p:nvPr/>
                  </p:nvPicPr>
                  <p:blipFill>
                    <a:blip r:embed="rId222"/>
                    <a:stretch>
                      <a:fillRect/>
                    </a:stretch>
                  </p:blipFill>
                  <p:spPr>
                    <a:xfrm>
                      <a:off x="7785608" y="1304717"/>
                      <a:ext cx="9108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07" name="Freihand 306">
                      <a:extLst>
                        <a:ext uri="{FF2B5EF4-FFF2-40B4-BE49-F238E27FC236}">
                          <a16:creationId xmlns:a16="http://schemas.microsoft.com/office/drawing/2014/main" id="{4D3767D6-DD07-3419-9BA9-0B453ADD08D0}"/>
                        </a:ext>
                      </a:extLst>
                    </p14:cNvPr>
                    <p14:cNvContentPartPr/>
                    <p14:nvPr/>
                  </p14:nvContentPartPr>
                  <p14:xfrm>
                    <a:off x="7884608" y="1416677"/>
                    <a:ext cx="41760" cy="43560"/>
                  </p14:xfrm>
                </p:contentPart>
              </mc:Choice>
              <mc:Fallback xmlns="">
                <p:pic>
                  <p:nvPicPr>
                    <p:cNvPr id="307" name="Freihand 306">
                      <a:extLst>
                        <a:ext uri="{FF2B5EF4-FFF2-40B4-BE49-F238E27FC236}">
                          <a16:creationId xmlns:a16="http://schemas.microsoft.com/office/drawing/2014/main" id="{4D3767D6-DD07-3419-9BA9-0B453ADD08D0}"/>
                        </a:ext>
                      </a:extLst>
                    </p:cNvPr>
                    <p:cNvPicPr/>
                    <p:nvPr/>
                  </p:nvPicPr>
                  <p:blipFill>
                    <a:blip r:embed="rId224"/>
                    <a:stretch>
                      <a:fillRect/>
                    </a:stretch>
                  </p:blipFill>
                  <p:spPr>
                    <a:xfrm>
                      <a:off x="7880288" y="1412357"/>
                      <a:ext cx="5040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225">
                  <p14:nvContentPartPr>
                    <p14:cNvPr id="309" name="Freihand 308">
                      <a:extLst>
                        <a:ext uri="{FF2B5EF4-FFF2-40B4-BE49-F238E27FC236}">
                          <a16:creationId xmlns:a16="http://schemas.microsoft.com/office/drawing/2014/main" id="{96EB1D3E-46A1-0EBF-08B1-EF2C59ADFBB1}"/>
                        </a:ext>
                      </a:extLst>
                    </p14:cNvPr>
                    <p14:cNvContentPartPr/>
                    <p14:nvPr/>
                  </p14:nvContentPartPr>
                  <p14:xfrm>
                    <a:off x="7779531" y="1307934"/>
                    <a:ext cx="8640" cy="21960"/>
                  </p14:xfrm>
                </p:contentPart>
              </mc:Choice>
              <mc:Fallback xmlns="">
                <p:pic>
                  <p:nvPicPr>
                    <p:cNvPr id="309" name="Freihand 308">
                      <a:extLst>
                        <a:ext uri="{FF2B5EF4-FFF2-40B4-BE49-F238E27FC236}">
                          <a16:creationId xmlns:a16="http://schemas.microsoft.com/office/drawing/2014/main" id="{96EB1D3E-46A1-0EBF-08B1-EF2C59ADFBB1}"/>
                        </a:ext>
                      </a:extLst>
                    </p:cNvPr>
                    <p:cNvPicPr/>
                    <p:nvPr/>
                  </p:nvPicPr>
                  <p:blipFill>
                    <a:blip r:embed="rId226"/>
                    <a:stretch>
                      <a:fillRect/>
                    </a:stretch>
                  </p:blipFill>
                  <p:spPr>
                    <a:xfrm>
                      <a:off x="7775211" y="1303614"/>
                      <a:ext cx="1728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227">
                  <p14:nvContentPartPr>
                    <p14:cNvPr id="310" name="Freihand 309">
                      <a:extLst>
                        <a:ext uri="{FF2B5EF4-FFF2-40B4-BE49-F238E27FC236}">
                          <a16:creationId xmlns:a16="http://schemas.microsoft.com/office/drawing/2014/main" id="{219B390A-8B8C-717C-A413-A7A180361683}"/>
                        </a:ext>
                      </a:extLst>
                    </p14:cNvPr>
                    <p14:cNvContentPartPr/>
                    <p14:nvPr/>
                  </p14:nvContentPartPr>
                  <p14:xfrm>
                    <a:off x="7872051" y="1387494"/>
                    <a:ext cx="17280" cy="62280"/>
                  </p14:xfrm>
                </p:contentPart>
              </mc:Choice>
              <mc:Fallback xmlns="">
                <p:pic>
                  <p:nvPicPr>
                    <p:cNvPr id="310" name="Freihand 309">
                      <a:extLst>
                        <a:ext uri="{FF2B5EF4-FFF2-40B4-BE49-F238E27FC236}">
                          <a16:creationId xmlns:a16="http://schemas.microsoft.com/office/drawing/2014/main" id="{219B390A-8B8C-717C-A413-A7A180361683}"/>
                        </a:ext>
                      </a:extLst>
                    </p:cNvPr>
                    <p:cNvPicPr/>
                    <p:nvPr/>
                  </p:nvPicPr>
                  <p:blipFill>
                    <a:blip r:embed="rId228"/>
                    <a:stretch>
                      <a:fillRect/>
                    </a:stretch>
                  </p:blipFill>
                  <p:spPr>
                    <a:xfrm>
                      <a:off x="7867731" y="1383174"/>
                      <a:ext cx="2592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312" name="Freihand 311">
                      <a:extLst>
                        <a:ext uri="{FF2B5EF4-FFF2-40B4-BE49-F238E27FC236}">
                          <a16:creationId xmlns:a16="http://schemas.microsoft.com/office/drawing/2014/main" id="{A0346EBF-0353-01A6-E320-F8EC20661B73}"/>
                        </a:ext>
                      </a:extLst>
                    </p14:cNvPr>
                    <p14:cNvContentPartPr/>
                    <p14:nvPr/>
                  </p14:nvContentPartPr>
                  <p14:xfrm>
                    <a:off x="7930731" y="1449774"/>
                    <a:ext cx="4320" cy="7920"/>
                  </p14:xfrm>
                </p:contentPart>
              </mc:Choice>
              <mc:Fallback xmlns="">
                <p:pic>
                  <p:nvPicPr>
                    <p:cNvPr id="312" name="Freihand 311">
                      <a:extLst>
                        <a:ext uri="{FF2B5EF4-FFF2-40B4-BE49-F238E27FC236}">
                          <a16:creationId xmlns:a16="http://schemas.microsoft.com/office/drawing/2014/main" id="{A0346EBF-0353-01A6-E320-F8EC20661B73}"/>
                        </a:ext>
                      </a:extLst>
                    </p:cNvPr>
                    <p:cNvPicPr/>
                    <p:nvPr/>
                  </p:nvPicPr>
                  <p:blipFill>
                    <a:blip r:embed="rId230"/>
                    <a:stretch>
                      <a:fillRect/>
                    </a:stretch>
                  </p:blipFill>
                  <p:spPr>
                    <a:xfrm>
                      <a:off x="7926411" y="1445454"/>
                      <a:ext cx="12960" cy="16560"/>
                    </a:xfrm>
                    <a:prstGeom prst="rect">
                      <a:avLst/>
                    </a:prstGeom>
                  </p:spPr>
                </p:pic>
              </mc:Fallback>
            </mc:AlternateContent>
          </p:grpSp>
          <p:grpSp>
            <p:nvGrpSpPr>
              <p:cNvPr id="318" name="Gruppieren 317">
                <a:extLst>
                  <a:ext uri="{FF2B5EF4-FFF2-40B4-BE49-F238E27FC236}">
                    <a16:creationId xmlns:a16="http://schemas.microsoft.com/office/drawing/2014/main" id="{D8F618DE-ED33-794E-362E-4739B114B39E}"/>
                  </a:ext>
                </a:extLst>
              </p:cNvPr>
              <p:cNvGrpSpPr/>
              <p:nvPr/>
            </p:nvGrpSpPr>
            <p:grpSpPr>
              <a:xfrm>
                <a:off x="8933034" y="524243"/>
                <a:ext cx="548534" cy="1037880"/>
                <a:chOff x="8933034" y="524243"/>
                <a:chExt cx="548534" cy="1037880"/>
              </a:xfrm>
            </p:grpSpPr>
            <mc:AlternateContent xmlns:mc="http://schemas.openxmlformats.org/markup-compatibility/2006" xmlns:p14="http://schemas.microsoft.com/office/powerpoint/2010/main">
              <mc:Choice Requires="p14">
                <p:contentPart p14:bwMode="auto" r:id="rId231">
                  <p14:nvContentPartPr>
                    <p14:cNvPr id="238" name="Freihand 237">
                      <a:extLst>
                        <a:ext uri="{FF2B5EF4-FFF2-40B4-BE49-F238E27FC236}">
                          <a16:creationId xmlns:a16="http://schemas.microsoft.com/office/drawing/2014/main" id="{86A75139-8C08-C74A-8CE2-90F9B774AF98}"/>
                        </a:ext>
                      </a:extLst>
                    </p14:cNvPr>
                    <p14:cNvContentPartPr/>
                    <p14:nvPr/>
                  </p14:nvContentPartPr>
                  <p14:xfrm>
                    <a:off x="9263874" y="633683"/>
                    <a:ext cx="25560" cy="108000"/>
                  </p14:xfrm>
                </p:contentPart>
              </mc:Choice>
              <mc:Fallback xmlns="">
                <p:pic>
                  <p:nvPicPr>
                    <p:cNvPr id="238" name="Freihand 237">
                      <a:extLst>
                        <a:ext uri="{FF2B5EF4-FFF2-40B4-BE49-F238E27FC236}">
                          <a16:creationId xmlns:a16="http://schemas.microsoft.com/office/drawing/2014/main" id="{86A75139-8C08-C74A-8CE2-90F9B774AF98}"/>
                        </a:ext>
                      </a:extLst>
                    </p:cNvPr>
                    <p:cNvPicPr/>
                    <p:nvPr/>
                  </p:nvPicPr>
                  <p:blipFill>
                    <a:blip r:embed="rId232"/>
                    <a:stretch>
                      <a:fillRect/>
                    </a:stretch>
                  </p:blipFill>
                  <p:spPr>
                    <a:xfrm>
                      <a:off x="9259554" y="629363"/>
                      <a:ext cx="34200" cy="116640"/>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239" name="Freihand 238">
                      <a:extLst>
                        <a:ext uri="{FF2B5EF4-FFF2-40B4-BE49-F238E27FC236}">
                          <a16:creationId xmlns:a16="http://schemas.microsoft.com/office/drawing/2014/main" id="{ADC6ACF6-5610-1D3F-3603-A43F3DB09761}"/>
                        </a:ext>
                      </a:extLst>
                    </p14:cNvPr>
                    <p14:cNvContentPartPr/>
                    <p14:nvPr/>
                  </p14:nvContentPartPr>
                  <p14:xfrm>
                    <a:off x="8933034" y="524243"/>
                    <a:ext cx="169920" cy="74160"/>
                  </p14:xfrm>
                </p:contentPart>
              </mc:Choice>
              <mc:Fallback xmlns="">
                <p:pic>
                  <p:nvPicPr>
                    <p:cNvPr id="239" name="Freihand 238">
                      <a:extLst>
                        <a:ext uri="{FF2B5EF4-FFF2-40B4-BE49-F238E27FC236}">
                          <a16:creationId xmlns:a16="http://schemas.microsoft.com/office/drawing/2014/main" id="{ADC6ACF6-5610-1D3F-3603-A43F3DB09761}"/>
                        </a:ext>
                      </a:extLst>
                    </p:cNvPr>
                    <p:cNvPicPr/>
                    <p:nvPr/>
                  </p:nvPicPr>
                  <p:blipFill>
                    <a:blip r:embed="rId234"/>
                    <a:stretch>
                      <a:fillRect/>
                    </a:stretch>
                  </p:blipFill>
                  <p:spPr>
                    <a:xfrm>
                      <a:off x="8928714" y="519923"/>
                      <a:ext cx="178560" cy="82800"/>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244" name="Freihand 243">
                      <a:extLst>
                        <a:ext uri="{FF2B5EF4-FFF2-40B4-BE49-F238E27FC236}">
                          <a16:creationId xmlns:a16="http://schemas.microsoft.com/office/drawing/2014/main" id="{A5110E5C-472D-0D31-47FC-8FDC6EA467CA}"/>
                        </a:ext>
                      </a:extLst>
                    </p14:cNvPr>
                    <p14:cNvContentPartPr/>
                    <p14:nvPr/>
                  </p14:nvContentPartPr>
                  <p14:xfrm>
                    <a:off x="9011874" y="627563"/>
                    <a:ext cx="168840" cy="119160"/>
                  </p14:xfrm>
                </p:contentPart>
              </mc:Choice>
              <mc:Fallback xmlns="">
                <p:pic>
                  <p:nvPicPr>
                    <p:cNvPr id="244" name="Freihand 243">
                      <a:extLst>
                        <a:ext uri="{FF2B5EF4-FFF2-40B4-BE49-F238E27FC236}">
                          <a16:creationId xmlns:a16="http://schemas.microsoft.com/office/drawing/2014/main" id="{A5110E5C-472D-0D31-47FC-8FDC6EA467CA}"/>
                        </a:ext>
                      </a:extLst>
                    </p:cNvPr>
                    <p:cNvPicPr/>
                    <p:nvPr/>
                  </p:nvPicPr>
                  <p:blipFill>
                    <a:blip r:embed="rId236"/>
                    <a:stretch>
                      <a:fillRect/>
                    </a:stretch>
                  </p:blipFill>
                  <p:spPr>
                    <a:xfrm>
                      <a:off x="9007554" y="623243"/>
                      <a:ext cx="1774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237">
                  <p14:nvContentPartPr>
                    <p14:cNvPr id="245" name="Freihand 244">
                      <a:extLst>
                        <a:ext uri="{FF2B5EF4-FFF2-40B4-BE49-F238E27FC236}">
                          <a16:creationId xmlns:a16="http://schemas.microsoft.com/office/drawing/2014/main" id="{020938F0-9C06-50E7-B043-FBD28ADB09E3}"/>
                        </a:ext>
                      </a:extLst>
                    </p14:cNvPr>
                    <p14:cNvContentPartPr/>
                    <p14:nvPr/>
                  </p14:nvContentPartPr>
                  <p14:xfrm>
                    <a:off x="9052194" y="677963"/>
                    <a:ext cx="84600" cy="55440"/>
                  </p14:xfrm>
                </p:contentPart>
              </mc:Choice>
              <mc:Fallback xmlns="">
                <p:pic>
                  <p:nvPicPr>
                    <p:cNvPr id="245" name="Freihand 244">
                      <a:extLst>
                        <a:ext uri="{FF2B5EF4-FFF2-40B4-BE49-F238E27FC236}">
                          <a16:creationId xmlns:a16="http://schemas.microsoft.com/office/drawing/2014/main" id="{020938F0-9C06-50E7-B043-FBD28ADB09E3}"/>
                        </a:ext>
                      </a:extLst>
                    </p:cNvPr>
                    <p:cNvPicPr/>
                    <p:nvPr/>
                  </p:nvPicPr>
                  <p:blipFill>
                    <a:blip r:embed="rId238"/>
                    <a:stretch>
                      <a:fillRect/>
                    </a:stretch>
                  </p:blipFill>
                  <p:spPr>
                    <a:xfrm>
                      <a:off x="9047874" y="673643"/>
                      <a:ext cx="93240" cy="64080"/>
                    </a:xfrm>
                    <a:prstGeom prst="rect">
                      <a:avLst/>
                    </a:prstGeom>
                  </p:spPr>
                </p:pic>
              </mc:Fallback>
            </mc:AlternateContent>
            <mc:AlternateContent xmlns:mc="http://schemas.openxmlformats.org/markup-compatibility/2006" xmlns:p14="http://schemas.microsoft.com/office/powerpoint/2010/main">
              <mc:Choice Requires="p14">
                <p:contentPart p14:bwMode="auto" r:id="rId239">
                  <p14:nvContentPartPr>
                    <p14:cNvPr id="283" name="Freihand 282">
                      <a:extLst>
                        <a:ext uri="{FF2B5EF4-FFF2-40B4-BE49-F238E27FC236}">
                          <a16:creationId xmlns:a16="http://schemas.microsoft.com/office/drawing/2014/main" id="{3ED050AC-1259-5740-DB0E-DD5FB5059C9F}"/>
                        </a:ext>
                      </a:extLst>
                    </p14:cNvPr>
                    <p14:cNvContentPartPr/>
                    <p14:nvPr/>
                  </p14:nvContentPartPr>
                  <p14:xfrm>
                    <a:off x="9313914" y="639443"/>
                    <a:ext cx="163800" cy="773640"/>
                  </p14:xfrm>
                </p:contentPart>
              </mc:Choice>
              <mc:Fallback xmlns="">
                <p:pic>
                  <p:nvPicPr>
                    <p:cNvPr id="283" name="Freihand 282">
                      <a:extLst>
                        <a:ext uri="{FF2B5EF4-FFF2-40B4-BE49-F238E27FC236}">
                          <a16:creationId xmlns:a16="http://schemas.microsoft.com/office/drawing/2014/main" id="{3ED050AC-1259-5740-DB0E-DD5FB5059C9F}"/>
                        </a:ext>
                      </a:extLst>
                    </p:cNvPr>
                    <p:cNvPicPr/>
                    <p:nvPr/>
                  </p:nvPicPr>
                  <p:blipFill>
                    <a:blip r:embed="rId240"/>
                    <a:stretch>
                      <a:fillRect/>
                    </a:stretch>
                  </p:blipFill>
                  <p:spPr>
                    <a:xfrm>
                      <a:off x="9309594" y="635123"/>
                      <a:ext cx="172440" cy="78228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285" name="Freihand 284">
                      <a:extLst>
                        <a:ext uri="{FF2B5EF4-FFF2-40B4-BE49-F238E27FC236}">
                          <a16:creationId xmlns:a16="http://schemas.microsoft.com/office/drawing/2014/main" id="{D15858BD-D983-3F85-4E17-E2039281EC3E}"/>
                        </a:ext>
                      </a:extLst>
                    </p14:cNvPr>
                    <p14:cNvContentPartPr/>
                    <p14:nvPr/>
                  </p14:nvContentPartPr>
                  <p14:xfrm>
                    <a:off x="9298794" y="1324883"/>
                    <a:ext cx="89280" cy="237240"/>
                  </p14:xfrm>
                </p:contentPart>
              </mc:Choice>
              <mc:Fallback xmlns="">
                <p:pic>
                  <p:nvPicPr>
                    <p:cNvPr id="285" name="Freihand 284">
                      <a:extLst>
                        <a:ext uri="{FF2B5EF4-FFF2-40B4-BE49-F238E27FC236}">
                          <a16:creationId xmlns:a16="http://schemas.microsoft.com/office/drawing/2014/main" id="{D15858BD-D983-3F85-4E17-E2039281EC3E}"/>
                        </a:ext>
                      </a:extLst>
                    </p:cNvPr>
                    <p:cNvPicPr/>
                    <p:nvPr/>
                  </p:nvPicPr>
                  <p:blipFill>
                    <a:blip r:embed="rId242"/>
                    <a:stretch>
                      <a:fillRect/>
                    </a:stretch>
                  </p:blipFill>
                  <p:spPr>
                    <a:xfrm>
                      <a:off x="9294474" y="1320563"/>
                      <a:ext cx="97920" cy="24588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299" name="Freihand 298">
                      <a:extLst>
                        <a:ext uri="{FF2B5EF4-FFF2-40B4-BE49-F238E27FC236}">
                          <a16:creationId xmlns:a16="http://schemas.microsoft.com/office/drawing/2014/main" id="{5B5BCD16-277B-88E8-8D79-3C4CAD2D86EF}"/>
                        </a:ext>
                      </a:extLst>
                    </p14:cNvPr>
                    <p14:cNvContentPartPr/>
                    <p14:nvPr/>
                  </p14:nvContentPartPr>
                  <p14:xfrm>
                    <a:off x="9411008" y="1192757"/>
                    <a:ext cx="70560" cy="52920"/>
                  </p14:xfrm>
                </p:contentPart>
              </mc:Choice>
              <mc:Fallback xmlns="">
                <p:pic>
                  <p:nvPicPr>
                    <p:cNvPr id="299" name="Freihand 298">
                      <a:extLst>
                        <a:ext uri="{FF2B5EF4-FFF2-40B4-BE49-F238E27FC236}">
                          <a16:creationId xmlns:a16="http://schemas.microsoft.com/office/drawing/2014/main" id="{5B5BCD16-277B-88E8-8D79-3C4CAD2D86EF}"/>
                        </a:ext>
                      </a:extLst>
                    </p:cNvPr>
                    <p:cNvPicPr/>
                    <p:nvPr/>
                  </p:nvPicPr>
                  <p:blipFill>
                    <a:blip r:embed="rId244"/>
                    <a:stretch>
                      <a:fillRect/>
                    </a:stretch>
                  </p:blipFill>
                  <p:spPr>
                    <a:xfrm>
                      <a:off x="9406688" y="1188437"/>
                      <a:ext cx="792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301" name="Freihand 300">
                      <a:extLst>
                        <a:ext uri="{FF2B5EF4-FFF2-40B4-BE49-F238E27FC236}">
                          <a16:creationId xmlns:a16="http://schemas.microsoft.com/office/drawing/2014/main" id="{12632FF5-EC0E-F9AF-9D70-3461745BD1E5}"/>
                        </a:ext>
                      </a:extLst>
                    </p14:cNvPr>
                    <p14:cNvContentPartPr/>
                    <p14:nvPr/>
                  </p14:nvContentPartPr>
                  <p14:xfrm>
                    <a:off x="9447728" y="848237"/>
                    <a:ext cx="20880" cy="288720"/>
                  </p14:xfrm>
                </p:contentPart>
              </mc:Choice>
              <mc:Fallback xmlns="">
                <p:pic>
                  <p:nvPicPr>
                    <p:cNvPr id="301" name="Freihand 300">
                      <a:extLst>
                        <a:ext uri="{FF2B5EF4-FFF2-40B4-BE49-F238E27FC236}">
                          <a16:creationId xmlns:a16="http://schemas.microsoft.com/office/drawing/2014/main" id="{12632FF5-EC0E-F9AF-9D70-3461745BD1E5}"/>
                        </a:ext>
                      </a:extLst>
                    </p:cNvPr>
                    <p:cNvPicPr/>
                    <p:nvPr/>
                  </p:nvPicPr>
                  <p:blipFill>
                    <a:blip r:embed="rId246"/>
                    <a:stretch>
                      <a:fillRect/>
                    </a:stretch>
                  </p:blipFill>
                  <p:spPr>
                    <a:xfrm>
                      <a:off x="9443408" y="843917"/>
                      <a:ext cx="29520" cy="29736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316" name="Freihand 315">
                      <a:extLst>
                        <a:ext uri="{FF2B5EF4-FFF2-40B4-BE49-F238E27FC236}">
                          <a16:creationId xmlns:a16="http://schemas.microsoft.com/office/drawing/2014/main" id="{08D394F3-B62C-27B5-7B43-E2FFB2F70D6C}"/>
                        </a:ext>
                      </a:extLst>
                    </p14:cNvPr>
                    <p14:cNvContentPartPr/>
                    <p14:nvPr/>
                  </p14:nvContentPartPr>
                  <p14:xfrm>
                    <a:off x="9347599" y="1369005"/>
                    <a:ext cx="116640" cy="93600"/>
                  </p14:xfrm>
                </p:contentPart>
              </mc:Choice>
              <mc:Fallback xmlns="">
                <p:pic>
                  <p:nvPicPr>
                    <p:cNvPr id="316" name="Freihand 315">
                      <a:extLst>
                        <a:ext uri="{FF2B5EF4-FFF2-40B4-BE49-F238E27FC236}">
                          <a16:creationId xmlns:a16="http://schemas.microsoft.com/office/drawing/2014/main" id="{08D394F3-B62C-27B5-7B43-E2FFB2F70D6C}"/>
                        </a:ext>
                      </a:extLst>
                    </p:cNvPr>
                    <p:cNvPicPr/>
                    <p:nvPr/>
                  </p:nvPicPr>
                  <p:blipFill>
                    <a:blip r:embed="rId248"/>
                    <a:stretch>
                      <a:fillRect/>
                    </a:stretch>
                  </p:blipFill>
                  <p:spPr>
                    <a:xfrm>
                      <a:off x="9343279" y="1364685"/>
                      <a:ext cx="125280" cy="10224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317" name="Freihand 316">
                      <a:extLst>
                        <a:ext uri="{FF2B5EF4-FFF2-40B4-BE49-F238E27FC236}">
                          <a16:creationId xmlns:a16="http://schemas.microsoft.com/office/drawing/2014/main" id="{946FE1E6-8EA4-0E15-DC64-E5C9FFCA316B}"/>
                        </a:ext>
                      </a:extLst>
                    </p14:cNvPr>
                    <p14:cNvContentPartPr/>
                    <p14:nvPr/>
                  </p14:nvContentPartPr>
                  <p14:xfrm>
                    <a:off x="9460999" y="1359645"/>
                    <a:ext cx="20520" cy="11520"/>
                  </p14:xfrm>
                </p:contentPart>
              </mc:Choice>
              <mc:Fallback xmlns="">
                <p:pic>
                  <p:nvPicPr>
                    <p:cNvPr id="317" name="Freihand 316">
                      <a:extLst>
                        <a:ext uri="{FF2B5EF4-FFF2-40B4-BE49-F238E27FC236}">
                          <a16:creationId xmlns:a16="http://schemas.microsoft.com/office/drawing/2014/main" id="{946FE1E6-8EA4-0E15-DC64-E5C9FFCA316B}"/>
                        </a:ext>
                      </a:extLst>
                    </p:cNvPr>
                    <p:cNvPicPr/>
                    <p:nvPr/>
                  </p:nvPicPr>
                  <p:blipFill>
                    <a:blip r:embed="rId250"/>
                    <a:stretch>
                      <a:fillRect/>
                    </a:stretch>
                  </p:blipFill>
                  <p:spPr>
                    <a:xfrm>
                      <a:off x="9456679" y="1355325"/>
                      <a:ext cx="29160" cy="20160"/>
                    </a:xfrm>
                    <a:prstGeom prst="rect">
                      <a:avLst/>
                    </a:prstGeom>
                  </p:spPr>
                </p:pic>
              </mc:Fallback>
            </mc:AlternateContent>
          </p:grpSp>
        </p:grpSp>
        <p:grpSp>
          <p:nvGrpSpPr>
            <p:cNvPr id="373" name="Gruppieren 372">
              <a:extLst>
                <a:ext uri="{FF2B5EF4-FFF2-40B4-BE49-F238E27FC236}">
                  <a16:creationId xmlns:a16="http://schemas.microsoft.com/office/drawing/2014/main" id="{888A9D52-8A98-3438-26BE-7D7A3D3B53DE}"/>
                </a:ext>
              </a:extLst>
            </p:cNvPr>
            <p:cNvGrpSpPr/>
            <p:nvPr/>
          </p:nvGrpSpPr>
          <p:grpSpPr>
            <a:xfrm>
              <a:off x="7695585" y="367226"/>
              <a:ext cx="1790554" cy="1196768"/>
              <a:chOff x="661807" y="1312985"/>
              <a:chExt cx="1282688" cy="731520"/>
            </a:xfrm>
            <a:noFill/>
          </p:grpSpPr>
          <p:sp>
            <p:nvSpPr>
              <p:cNvPr id="374" name="Rechteck 373">
                <a:extLst>
                  <a:ext uri="{FF2B5EF4-FFF2-40B4-BE49-F238E27FC236}">
                    <a16:creationId xmlns:a16="http://schemas.microsoft.com/office/drawing/2014/main" id="{0BB73B55-3E0C-3A53-A07D-1A5B133CC533}"/>
                  </a:ext>
                </a:extLst>
              </p:cNvPr>
              <p:cNvSpPr/>
              <p:nvPr/>
            </p:nvSpPr>
            <p:spPr>
              <a:xfrm>
                <a:off x="661807" y="1312985"/>
                <a:ext cx="1280160"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375" name="Rectángulo 99">
                <a:extLst>
                  <a:ext uri="{FF2B5EF4-FFF2-40B4-BE49-F238E27FC236}">
                    <a16:creationId xmlns:a16="http://schemas.microsoft.com/office/drawing/2014/main" id="{7BDFA0A6-DB82-D476-5633-4DA0E2788E7D}"/>
                  </a:ext>
                </a:extLst>
              </p:cNvPr>
              <p:cNvSpPr/>
              <p:nvPr/>
            </p:nvSpPr>
            <p:spPr>
              <a:xfrm>
                <a:off x="664335" y="1312985"/>
                <a:ext cx="1280160" cy="731520"/>
              </a:xfrm>
              <a:prstGeom prst="rect">
                <a:avLst/>
              </a:prstGeom>
              <a:grp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251">
              <p14:nvContentPartPr>
                <p14:cNvPr id="376" name="Freihand 375">
                  <a:extLst>
                    <a:ext uri="{FF2B5EF4-FFF2-40B4-BE49-F238E27FC236}">
                      <a16:creationId xmlns:a16="http://schemas.microsoft.com/office/drawing/2014/main" id="{EB17F5E6-AF4A-4C36-72F7-86EDCC0732C5}"/>
                    </a:ext>
                  </a:extLst>
                </p14:cNvPr>
                <p14:cNvContentPartPr/>
                <p14:nvPr/>
              </p14:nvContentPartPr>
              <p14:xfrm>
                <a:off x="9335687" y="1501562"/>
                <a:ext cx="123120" cy="40320"/>
              </p14:xfrm>
            </p:contentPart>
          </mc:Choice>
          <mc:Fallback xmlns="">
            <p:pic>
              <p:nvPicPr>
                <p:cNvPr id="376" name="Freihand 375">
                  <a:extLst>
                    <a:ext uri="{FF2B5EF4-FFF2-40B4-BE49-F238E27FC236}">
                      <a16:creationId xmlns:a16="http://schemas.microsoft.com/office/drawing/2014/main" id="{EB17F5E6-AF4A-4C36-72F7-86EDCC0732C5}"/>
                    </a:ext>
                  </a:extLst>
                </p:cNvPr>
                <p:cNvPicPr/>
                <p:nvPr/>
              </p:nvPicPr>
              <p:blipFill>
                <a:blip r:embed="rId252"/>
                <a:stretch>
                  <a:fillRect/>
                </a:stretch>
              </p:blipFill>
              <p:spPr>
                <a:xfrm>
                  <a:off x="9327047" y="1492922"/>
                  <a:ext cx="140760" cy="57960"/>
                </a:xfrm>
                <a:prstGeom prst="rect">
                  <a:avLst/>
                </a:prstGeom>
              </p:spPr>
            </p:pic>
          </mc:Fallback>
        </mc:AlternateContent>
      </p:grpSp>
    </p:spTree>
    <p:extLst>
      <p:ext uri="{BB962C8B-B14F-4D97-AF65-F5344CB8AC3E}">
        <p14:creationId xmlns:p14="http://schemas.microsoft.com/office/powerpoint/2010/main" val="13786193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34" name="Gruppieren 133">
            <a:extLst>
              <a:ext uri="{FF2B5EF4-FFF2-40B4-BE49-F238E27FC236}">
                <a16:creationId xmlns:a16="http://schemas.microsoft.com/office/drawing/2014/main" id="{78599226-5E6E-5F17-C265-E08A9820AACD}"/>
              </a:ext>
            </a:extLst>
          </p:cNvPr>
          <p:cNvGrpSpPr/>
          <p:nvPr/>
        </p:nvGrpSpPr>
        <p:grpSpPr>
          <a:xfrm>
            <a:off x="93000" y="81000"/>
            <a:ext cx="4860000" cy="3348000"/>
            <a:chOff x="93000" y="81000"/>
            <a:chExt cx="4860000" cy="3348000"/>
          </a:xfrm>
        </p:grpSpPr>
        <p:grpSp>
          <p:nvGrpSpPr>
            <p:cNvPr id="132" name="Gruppieren 131">
              <a:extLst>
                <a:ext uri="{FF2B5EF4-FFF2-40B4-BE49-F238E27FC236}">
                  <a16:creationId xmlns:a16="http://schemas.microsoft.com/office/drawing/2014/main" id="{1F9C5C5B-ABB1-4800-760D-2755E2D2D857}"/>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35</a:t>
                            </a:r>
                          </a:p>
                        </p:txBody>
                      </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3005" y="662225"/>
                    <a:ext cx="2133596" cy="1246495"/>
                  </a:xfrm>
                  <a:prstGeom prst="rect">
                    <a:avLst/>
                  </a:prstGeom>
                  <a:noFill/>
                </p:spPr>
                <p:txBody>
                  <a:bodyPr wrap="square" rtlCol="0">
                    <a:spAutoFit/>
                  </a:bodyPr>
                  <a:lstStyle/>
                  <a:p>
                    <a:pPr algn="ctr"/>
                    <a:r>
                      <a:rPr lang="de-DE" sz="1100" dirty="0"/>
                      <a:t>Sie wird auch Epiphyse genannt und befindet sich im Zwischenhirn. Sie hat etwa die Größe einer Haselnuss und produziert das Hormon </a:t>
                    </a:r>
                    <a:r>
                      <a:rPr lang="de-DE" sz="1100" b="1" dirty="0"/>
                      <a:t>Melatonin</a:t>
                    </a:r>
                    <a:r>
                      <a:rPr lang="de-DE" sz="1100" dirty="0"/>
                      <a:t>.</a:t>
                    </a:r>
                  </a:p>
                  <a:p>
                    <a:pPr algn="ctr"/>
                    <a:endParaRPr lang="de-DE" sz="900" b="1" dirty="0"/>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38</a:t>
                  </a:r>
                  <a:r>
                    <a:rPr lang="de-DE" sz="1050" dirty="0">
                      <a:solidFill>
                        <a:schemeClr val="tx1"/>
                      </a:solidFill>
                    </a:rPr>
                    <a:t>, um </a:t>
                  </a:r>
                  <a:r>
                    <a:rPr lang="de-DE" sz="1050" b="1" dirty="0">
                      <a:solidFill>
                        <a:schemeClr val="tx1"/>
                      </a:solidFill>
                    </a:rPr>
                    <a:t>Informationen</a:t>
                  </a:r>
                  <a:r>
                    <a:rPr lang="de-DE" sz="1050" dirty="0">
                      <a:solidFill>
                        <a:schemeClr val="tx1"/>
                      </a:solidFill>
                    </a:rPr>
                    <a:t> über </a:t>
                  </a:r>
                  <a:r>
                    <a:rPr lang="de-DE" sz="1050" b="1" dirty="0">
                      <a:solidFill>
                        <a:schemeClr val="tx1"/>
                      </a:solidFill>
                    </a:rPr>
                    <a:t>Melatonin</a:t>
                  </a:r>
                  <a:r>
                    <a:rPr lang="de-DE" sz="1050" dirty="0">
                      <a:solidFill>
                        <a:schemeClr val="tx1"/>
                      </a:solidFill>
                    </a:rPr>
                    <a:t> zu erhalten.</a:t>
                  </a:r>
                </a:p>
              </p:txBody>
            </p:sp>
          </p:grpSp>
          <p:grpSp>
            <p:nvGrpSpPr>
              <p:cNvPr id="131" name="Gruppieren 130">
                <a:extLst>
                  <a:ext uri="{FF2B5EF4-FFF2-40B4-BE49-F238E27FC236}">
                    <a16:creationId xmlns:a16="http://schemas.microsoft.com/office/drawing/2014/main" id="{7E033C8F-E630-3F3A-381F-33B886EAC48D}"/>
                  </a:ext>
                </a:extLst>
              </p:cNvPr>
              <p:cNvGrpSpPr/>
              <p:nvPr/>
            </p:nvGrpSpPr>
            <p:grpSpPr>
              <a:xfrm>
                <a:off x="455379" y="494301"/>
                <a:ext cx="1155873" cy="2434616"/>
                <a:chOff x="410798" y="449863"/>
                <a:chExt cx="1041765" cy="2434616"/>
              </a:xfrm>
            </p:grpSpPr>
            <p:sp>
              <p:nvSpPr>
                <p:cNvPr id="128" name="Textfeld 127">
                  <a:extLst>
                    <a:ext uri="{FF2B5EF4-FFF2-40B4-BE49-F238E27FC236}">
                      <a16:creationId xmlns:a16="http://schemas.microsoft.com/office/drawing/2014/main" id="{41FC258A-E87F-2FDF-0390-50F9F69118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9" name="Textfeld 128">
                  <a:extLst>
                    <a:ext uri="{FF2B5EF4-FFF2-40B4-BE49-F238E27FC236}">
                      <a16:creationId xmlns:a16="http://schemas.microsoft.com/office/drawing/2014/main" id="{738C2E11-0BB7-F418-6615-CF0E5C24369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0" name="Textfeld 129">
                  <a:extLst>
                    <a:ext uri="{FF2B5EF4-FFF2-40B4-BE49-F238E27FC236}">
                      <a16:creationId xmlns:a16="http://schemas.microsoft.com/office/drawing/2014/main" id="{89C5B32E-A119-57F1-2173-E6DC529448A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3" name="Rechteck 132">
              <a:extLst>
                <a:ext uri="{FF2B5EF4-FFF2-40B4-BE49-F238E27FC236}">
                  <a16:creationId xmlns:a16="http://schemas.microsoft.com/office/drawing/2014/main" id="{91D83EF6-D21E-2B4F-FD79-B3E13B0410B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Zirbeldrüse</a:t>
              </a:r>
            </a:p>
          </p:txBody>
        </p:sp>
      </p:grpSp>
      <p:grpSp>
        <p:nvGrpSpPr>
          <p:cNvPr id="135" name="Gruppieren 134">
            <a:extLst>
              <a:ext uri="{FF2B5EF4-FFF2-40B4-BE49-F238E27FC236}">
                <a16:creationId xmlns:a16="http://schemas.microsoft.com/office/drawing/2014/main" id="{7EFAF1AE-9B51-F5E2-4F98-9767BE49370B}"/>
              </a:ext>
            </a:extLst>
          </p:cNvPr>
          <p:cNvGrpSpPr/>
          <p:nvPr/>
        </p:nvGrpSpPr>
        <p:grpSpPr>
          <a:xfrm>
            <a:off x="4958238" y="80999"/>
            <a:ext cx="4860000" cy="3348000"/>
            <a:chOff x="93000" y="81000"/>
            <a:chExt cx="4860000" cy="3348000"/>
          </a:xfrm>
        </p:grpSpPr>
        <p:grpSp>
          <p:nvGrpSpPr>
            <p:cNvPr id="136" name="Gruppieren 135">
              <a:extLst>
                <a:ext uri="{FF2B5EF4-FFF2-40B4-BE49-F238E27FC236}">
                  <a16:creationId xmlns:a16="http://schemas.microsoft.com/office/drawing/2014/main" id="{832ADE76-EBD8-2377-EF2E-030A182550A3}"/>
                </a:ext>
              </a:extLst>
            </p:cNvPr>
            <p:cNvGrpSpPr/>
            <p:nvPr/>
          </p:nvGrpSpPr>
          <p:grpSpPr>
            <a:xfrm>
              <a:off x="93000" y="81000"/>
              <a:ext cx="4860000" cy="3348000"/>
              <a:chOff x="93000" y="81000"/>
              <a:chExt cx="4860000" cy="3348000"/>
            </a:xfrm>
          </p:grpSpPr>
          <p:grpSp>
            <p:nvGrpSpPr>
              <p:cNvPr id="138" name="Gruppieren 137">
                <a:extLst>
                  <a:ext uri="{FF2B5EF4-FFF2-40B4-BE49-F238E27FC236}">
                    <a16:creationId xmlns:a16="http://schemas.microsoft.com/office/drawing/2014/main" id="{F90D0850-B5FF-E50A-826F-7561E9F93C14}"/>
                  </a:ext>
                </a:extLst>
              </p:cNvPr>
              <p:cNvGrpSpPr/>
              <p:nvPr/>
            </p:nvGrpSpPr>
            <p:grpSpPr>
              <a:xfrm>
                <a:off x="93000" y="81000"/>
                <a:ext cx="4860000" cy="3348000"/>
                <a:chOff x="93000" y="81000"/>
                <a:chExt cx="4860000" cy="3348000"/>
              </a:xfrm>
            </p:grpSpPr>
            <p:grpSp>
              <p:nvGrpSpPr>
                <p:cNvPr id="143" name="Gruppieren 142">
                  <a:extLst>
                    <a:ext uri="{FF2B5EF4-FFF2-40B4-BE49-F238E27FC236}">
                      <a16:creationId xmlns:a16="http://schemas.microsoft.com/office/drawing/2014/main" id="{7CCA2E63-8D9E-1F65-CA43-69F794C432D5}"/>
                    </a:ext>
                  </a:extLst>
                </p:cNvPr>
                <p:cNvGrpSpPr/>
                <p:nvPr/>
              </p:nvGrpSpPr>
              <p:grpSpPr>
                <a:xfrm>
                  <a:off x="93000" y="81000"/>
                  <a:ext cx="4860000" cy="3348000"/>
                  <a:chOff x="93000" y="81000"/>
                  <a:chExt cx="4860000" cy="3348000"/>
                </a:xfrm>
              </p:grpSpPr>
              <p:grpSp>
                <p:nvGrpSpPr>
                  <p:cNvPr id="145" name="Gruppieren 144">
                    <a:extLst>
                      <a:ext uri="{FF2B5EF4-FFF2-40B4-BE49-F238E27FC236}">
                        <a16:creationId xmlns:a16="http://schemas.microsoft.com/office/drawing/2014/main" id="{B5487477-C669-5C3E-AD4A-6060AA3608C1}"/>
                      </a:ext>
                    </a:extLst>
                  </p:cNvPr>
                  <p:cNvGrpSpPr/>
                  <p:nvPr/>
                </p:nvGrpSpPr>
                <p:grpSpPr>
                  <a:xfrm>
                    <a:off x="93000" y="81000"/>
                    <a:ext cx="4860000" cy="3348000"/>
                    <a:chOff x="93000" y="81000"/>
                    <a:chExt cx="4860000" cy="3348000"/>
                  </a:xfrm>
                </p:grpSpPr>
                <p:sp>
                  <p:nvSpPr>
                    <p:cNvPr id="147" name="Rechteck 146">
                      <a:extLst>
                        <a:ext uri="{FF2B5EF4-FFF2-40B4-BE49-F238E27FC236}">
                          <a16:creationId xmlns:a16="http://schemas.microsoft.com/office/drawing/2014/main" id="{74CC302B-9FEB-FDB9-9303-2F2ED7093C56}"/>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8" name="Gruppieren 147">
                      <a:extLst>
                        <a:ext uri="{FF2B5EF4-FFF2-40B4-BE49-F238E27FC236}">
                          <a16:creationId xmlns:a16="http://schemas.microsoft.com/office/drawing/2014/main" id="{41415067-DAAF-6AEB-E3C0-9E7335D726C8}"/>
                        </a:ext>
                      </a:extLst>
                    </p:cNvPr>
                    <p:cNvGrpSpPr/>
                    <p:nvPr/>
                  </p:nvGrpSpPr>
                  <p:grpSpPr>
                    <a:xfrm>
                      <a:off x="93000" y="81000"/>
                      <a:ext cx="4860000" cy="3348000"/>
                      <a:chOff x="93000" y="81000"/>
                      <a:chExt cx="4860000" cy="3348000"/>
                    </a:xfrm>
                  </p:grpSpPr>
                  <p:grpSp>
                    <p:nvGrpSpPr>
                      <p:cNvPr id="150" name="Gruppieren 149">
                        <a:extLst>
                          <a:ext uri="{FF2B5EF4-FFF2-40B4-BE49-F238E27FC236}">
                            <a16:creationId xmlns:a16="http://schemas.microsoft.com/office/drawing/2014/main" id="{9C2FBCD8-DCE8-5138-8EFC-A6B10858C998}"/>
                          </a:ext>
                        </a:extLst>
                      </p:cNvPr>
                      <p:cNvGrpSpPr/>
                      <p:nvPr/>
                    </p:nvGrpSpPr>
                    <p:grpSpPr>
                      <a:xfrm>
                        <a:off x="93000" y="81000"/>
                        <a:ext cx="4860000" cy="3348000"/>
                        <a:chOff x="93000" y="81000"/>
                        <a:chExt cx="4860000" cy="3348000"/>
                      </a:xfrm>
                    </p:grpSpPr>
                    <p:grpSp>
                      <p:nvGrpSpPr>
                        <p:cNvPr id="152" name="Gruppieren 151">
                          <a:extLst>
                            <a:ext uri="{FF2B5EF4-FFF2-40B4-BE49-F238E27FC236}">
                              <a16:creationId xmlns:a16="http://schemas.microsoft.com/office/drawing/2014/main" id="{1DD61899-6FCD-140B-84B8-C0A001BA05DB}"/>
                            </a:ext>
                          </a:extLst>
                        </p:cNvPr>
                        <p:cNvGrpSpPr>
                          <a:grpSpLocks/>
                        </p:cNvGrpSpPr>
                        <p:nvPr/>
                      </p:nvGrpSpPr>
                      <p:grpSpPr>
                        <a:xfrm>
                          <a:off x="93000" y="81000"/>
                          <a:ext cx="4860000" cy="3348000"/>
                          <a:chOff x="43544" y="38101"/>
                          <a:chExt cx="4860000" cy="3348000"/>
                        </a:xfrm>
                      </p:grpSpPr>
                      <p:sp>
                        <p:nvSpPr>
                          <p:cNvPr id="156" name="Rechteck 155">
                            <a:extLst>
                              <a:ext uri="{FF2B5EF4-FFF2-40B4-BE49-F238E27FC236}">
                                <a16:creationId xmlns:a16="http://schemas.microsoft.com/office/drawing/2014/main" id="{DBF34ADC-8634-971F-1076-D045A4D8BC2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57" name="Gerader Verbinder 156">
                            <a:extLst>
                              <a:ext uri="{FF2B5EF4-FFF2-40B4-BE49-F238E27FC236}">
                                <a16:creationId xmlns:a16="http://schemas.microsoft.com/office/drawing/2014/main" id="{918EC584-746C-2541-09D3-8E83D1C174A2}"/>
                              </a:ext>
                            </a:extLst>
                          </p:cNvPr>
                          <p:cNvCxnSpPr>
                            <a:cxnSpLocks/>
                            <a:stCxn id="156" idx="0"/>
                            <a:endCxn id="1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53" name="Gruppieren 152">
                          <a:extLst>
                            <a:ext uri="{FF2B5EF4-FFF2-40B4-BE49-F238E27FC236}">
                              <a16:creationId xmlns:a16="http://schemas.microsoft.com/office/drawing/2014/main" id="{DF14C06A-7251-C010-D3A4-9EBC63E2054D}"/>
                            </a:ext>
                          </a:extLst>
                        </p:cNvPr>
                        <p:cNvGrpSpPr>
                          <a:grpSpLocks/>
                        </p:cNvGrpSpPr>
                        <p:nvPr/>
                      </p:nvGrpSpPr>
                      <p:grpSpPr>
                        <a:xfrm>
                          <a:off x="191745" y="134496"/>
                          <a:ext cx="2257520" cy="546101"/>
                          <a:chOff x="142289" y="205897"/>
                          <a:chExt cx="2257520" cy="546101"/>
                        </a:xfrm>
                      </p:grpSpPr>
                      <p:sp>
                        <p:nvSpPr>
                          <p:cNvPr id="154" name="Rechteck 153">
                            <a:extLst>
                              <a:ext uri="{FF2B5EF4-FFF2-40B4-BE49-F238E27FC236}">
                                <a16:creationId xmlns:a16="http://schemas.microsoft.com/office/drawing/2014/main" id="{BB25E976-FE10-BDCE-5C8C-3489034E9DE7}"/>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55" name="Ellipse 154">
                            <a:extLst>
                              <a:ext uri="{FF2B5EF4-FFF2-40B4-BE49-F238E27FC236}">
                                <a16:creationId xmlns:a16="http://schemas.microsoft.com/office/drawing/2014/main" id="{160BB304-ECD2-99CC-F5D2-B8A15CB48D2F}"/>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36</a:t>
                            </a:r>
                          </a:p>
                        </p:txBody>
                      </p:sp>
                    </p:grpSp>
                  </p:grpSp>
                  <p:sp>
                    <p:nvSpPr>
                      <p:cNvPr id="151" name="Rechteck 150">
                        <a:extLst>
                          <a:ext uri="{FF2B5EF4-FFF2-40B4-BE49-F238E27FC236}">
                            <a16:creationId xmlns:a16="http://schemas.microsoft.com/office/drawing/2014/main" id="{98931912-D46F-0D00-D41B-4DA26620D3D9}"/>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9" name="Rechteck 148">
                      <a:extLst>
                        <a:ext uri="{FF2B5EF4-FFF2-40B4-BE49-F238E27FC236}">
                          <a16:creationId xmlns:a16="http://schemas.microsoft.com/office/drawing/2014/main" id="{5492FE94-2E90-B951-ABCE-C08DFD5AE3E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46" name="Textfeld 145">
                    <a:extLst>
                      <a:ext uri="{FF2B5EF4-FFF2-40B4-BE49-F238E27FC236}">
                        <a16:creationId xmlns:a16="http://schemas.microsoft.com/office/drawing/2014/main" id="{110D6E02-282E-AC33-2F74-5E62EDC5C070}"/>
                      </a:ext>
                    </a:extLst>
                  </p:cNvPr>
                  <p:cNvSpPr txBox="1"/>
                  <p:nvPr/>
                </p:nvSpPr>
                <p:spPr>
                  <a:xfrm>
                    <a:off x="2663005" y="662225"/>
                    <a:ext cx="2133596" cy="1954381"/>
                  </a:xfrm>
                  <a:prstGeom prst="rect">
                    <a:avLst/>
                  </a:prstGeom>
                  <a:noFill/>
                </p:spPr>
                <p:txBody>
                  <a:bodyPr wrap="square" rtlCol="0">
                    <a:spAutoFit/>
                  </a:bodyPr>
                  <a:lstStyle/>
                  <a:p>
                    <a:pPr algn="ctr"/>
                    <a:r>
                      <a:rPr lang="de-DE" sz="1100" dirty="0"/>
                      <a:t>Er wird auch Amygdala genannt und ist Teil vom Limbischen System (Emotionsverarbeitung).    Er hat die Aufgabe der Gefahren-erkennung und spielt eine entscheidende Rolle bei der</a:t>
                    </a:r>
                  </a:p>
                  <a:p>
                    <a:pPr algn="ctr"/>
                    <a:r>
                      <a:rPr lang="de-DE" sz="1100" dirty="0"/>
                      <a:t>Entstehung von Angst. Wird eine Situation als bedrohlich bewertet, liefert sie Informationen in</a:t>
                    </a:r>
                  </a:p>
                  <a:p>
                    <a:pPr algn="ctr"/>
                    <a:r>
                      <a:rPr lang="de-DE" sz="1100" dirty="0"/>
                      <a:t>andere Hirnbereiche und sorgt dort für Folgereaktionen.</a:t>
                    </a:r>
                  </a:p>
                </p:txBody>
              </p:sp>
            </p:grpSp>
            <p:sp>
              <p:nvSpPr>
                <p:cNvPr id="144" name="Rechteck 143">
                  <a:extLst>
                    <a:ext uri="{FF2B5EF4-FFF2-40B4-BE49-F238E27FC236}">
                      <a16:creationId xmlns:a16="http://schemas.microsoft.com/office/drawing/2014/main" id="{76B5F04F-77AD-1727-8545-30C281EE403F}"/>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8 ausspielen </a:t>
                  </a:r>
                  <a:r>
                    <a:rPr lang="de-DE" sz="1050" dirty="0">
                      <a:solidFill>
                        <a:schemeClr val="tx1"/>
                      </a:solidFill>
                    </a:rPr>
                    <a:t>möchtest. </a:t>
                  </a:r>
                </a:p>
              </p:txBody>
            </p:sp>
          </p:grpSp>
          <p:grpSp>
            <p:nvGrpSpPr>
              <p:cNvPr id="139" name="Gruppieren 138">
                <a:extLst>
                  <a:ext uri="{FF2B5EF4-FFF2-40B4-BE49-F238E27FC236}">
                    <a16:creationId xmlns:a16="http://schemas.microsoft.com/office/drawing/2014/main" id="{A5ACBEED-9B22-2586-D03A-C0E06FBC690E}"/>
                  </a:ext>
                </a:extLst>
              </p:cNvPr>
              <p:cNvGrpSpPr/>
              <p:nvPr/>
            </p:nvGrpSpPr>
            <p:grpSpPr>
              <a:xfrm>
                <a:off x="455379" y="494301"/>
                <a:ext cx="1155873" cy="2434616"/>
                <a:chOff x="410798" y="449863"/>
                <a:chExt cx="1041765" cy="2434616"/>
              </a:xfrm>
            </p:grpSpPr>
            <p:sp>
              <p:nvSpPr>
                <p:cNvPr id="140" name="Textfeld 139">
                  <a:extLst>
                    <a:ext uri="{FF2B5EF4-FFF2-40B4-BE49-F238E27FC236}">
                      <a16:creationId xmlns:a16="http://schemas.microsoft.com/office/drawing/2014/main" id="{E7DB14AC-002E-DF30-3C2D-6EDB59228FE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41" name="Textfeld 140">
                  <a:extLst>
                    <a:ext uri="{FF2B5EF4-FFF2-40B4-BE49-F238E27FC236}">
                      <a16:creationId xmlns:a16="http://schemas.microsoft.com/office/drawing/2014/main" id="{1086C3AC-F78F-AAF3-435D-DBB536459881}"/>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42" name="Textfeld 141">
                  <a:extLst>
                    <a:ext uri="{FF2B5EF4-FFF2-40B4-BE49-F238E27FC236}">
                      <a16:creationId xmlns:a16="http://schemas.microsoft.com/office/drawing/2014/main" id="{61D44BFC-F948-A906-48E9-21E12FA76B0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7" name="Rechteck 136">
              <a:extLst>
                <a:ext uri="{FF2B5EF4-FFF2-40B4-BE49-F238E27FC236}">
                  <a16:creationId xmlns:a16="http://schemas.microsoft.com/office/drawing/2014/main" id="{AE3A7C8D-CD97-5ED4-0433-3F0E75A96A2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Mandelkern</a:t>
              </a:r>
            </a:p>
          </p:txBody>
        </p:sp>
      </p:grp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37</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662225"/>
                    <a:ext cx="2133596" cy="2292935"/>
                  </a:xfrm>
                  <a:prstGeom prst="rect">
                    <a:avLst/>
                  </a:prstGeom>
                  <a:noFill/>
                </p:spPr>
                <p:txBody>
                  <a:bodyPr wrap="square" rtlCol="0">
                    <a:spAutoFit/>
                  </a:bodyPr>
                  <a:lstStyle/>
                  <a:p>
                    <a:pPr algn="ctr"/>
                    <a:r>
                      <a:rPr lang="de-DE" sz="1100" dirty="0"/>
                      <a:t>Der Hippocampus ist ein Teil vom Limbischen System (Emotionsverarbeitung). Er ist die Schnittstelle zwischen</a:t>
                    </a:r>
                  </a:p>
                  <a:p>
                    <a:pPr algn="ctr"/>
                    <a:r>
                      <a:rPr lang="de-DE" sz="1100" dirty="0"/>
                      <a:t>Kurzzeitgedächtnis (KZG) und Langzeitgedächtnis (LZG) und sorgt dafür, dass Informationen aus dem KZG ins LZG übertragen werden. Er koordiniert zudem die bestehenden Informationen im</a:t>
                    </a:r>
                  </a:p>
                  <a:p>
                    <a:pPr algn="ctr"/>
                    <a:r>
                      <a:rPr lang="de-DE" sz="1100" dirty="0"/>
                      <a:t>Gedächtnis und kann damit Erfahrungen aus diesem abrufen.</a:t>
                    </a:r>
                  </a:p>
                  <a:p>
                    <a:pPr algn="ctr"/>
                    <a:endParaRPr lang="de-DE" sz="1100" dirty="0"/>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11 ausspielen </a:t>
                  </a:r>
                  <a:r>
                    <a:rPr lang="de-DE" sz="1050" dirty="0">
                      <a:solidFill>
                        <a:schemeClr val="tx1"/>
                      </a:solidFill>
                    </a:rPr>
                    <a:t>möchtest. </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Hippocampus </a:t>
              </a:r>
            </a:p>
          </p:txBody>
        </p:sp>
      </p:grpSp>
      <p:grpSp>
        <p:nvGrpSpPr>
          <p:cNvPr id="181" name="Gruppieren 180">
            <a:extLst>
              <a:ext uri="{FF2B5EF4-FFF2-40B4-BE49-F238E27FC236}">
                <a16:creationId xmlns:a16="http://schemas.microsoft.com/office/drawing/2014/main" id="{710A0B57-5E6E-59DA-A219-6DA7B7E93291}"/>
              </a:ext>
            </a:extLst>
          </p:cNvPr>
          <p:cNvGrpSpPr/>
          <p:nvPr/>
        </p:nvGrpSpPr>
        <p:grpSpPr>
          <a:xfrm>
            <a:off x="4958238" y="3435530"/>
            <a:ext cx="4860000" cy="3348000"/>
            <a:chOff x="93000" y="81000"/>
            <a:chExt cx="4860000" cy="3348000"/>
          </a:xfrm>
        </p:grpSpPr>
        <p:grpSp>
          <p:nvGrpSpPr>
            <p:cNvPr id="182" name="Gruppieren 181">
              <a:extLst>
                <a:ext uri="{FF2B5EF4-FFF2-40B4-BE49-F238E27FC236}">
                  <a16:creationId xmlns:a16="http://schemas.microsoft.com/office/drawing/2014/main" id="{96E4AF03-3C4A-1307-E59E-56633C225540}"/>
                </a:ext>
              </a:extLst>
            </p:cNvPr>
            <p:cNvGrpSpPr/>
            <p:nvPr/>
          </p:nvGrpSpPr>
          <p:grpSpPr>
            <a:xfrm>
              <a:off x="93000" y="81000"/>
              <a:ext cx="4860000" cy="3348000"/>
              <a:chOff x="93000" y="81000"/>
              <a:chExt cx="4860000" cy="3348000"/>
            </a:xfrm>
          </p:grpSpPr>
          <p:grpSp>
            <p:nvGrpSpPr>
              <p:cNvPr id="184" name="Gruppieren 183">
                <a:extLst>
                  <a:ext uri="{FF2B5EF4-FFF2-40B4-BE49-F238E27FC236}">
                    <a16:creationId xmlns:a16="http://schemas.microsoft.com/office/drawing/2014/main" id="{ED946CF3-09A4-274B-DC0B-D06B243D6E61}"/>
                  </a:ext>
                </a:extLst>
              </p:cNvPr>
              <p:cNvGrpSpPr/>
              <p:nvPr/>
            </p:nvGrpSpPr>
            <p:grpSpPr>
              <a:xfrm>
                <a:off x="93000" y="81000"/>
                <a:ext cx="4860000" cy="3348000"/>
                <a:chOff x="93000" y="81000"/>
                <a:chExt cx="4860000" cy="3348000"/>
              </a:xfrm>
            </p:grpSpPr>
            <p:grpSp>
              <p:nvGrpSpPr>
                <p:cNvPr id="189" name="Gruppieren 188">
                  <a:extLst>
                    <a:ext uri="{FF2B5EF4-FFF2-40B4-BE49-F238E27FC236}">
                      <a16:creationId xmlns:a16="http://schemas.microsoft.com/office/drawing/2014/main" id="{6F17ABBA-2ABB-EF19-DA3E-0195739DB511}"/>
                    </a:ext>
                  </a:extLst>
                </p:cNvPr>
                <p:cNvGrpSpPr/>
                <p:nvPr/>
              </p:nvGrpSpPr>
              <p:grpSpPr>
                <a:xfrm>
                  <a:off x="93000" y="81000"/>
                  <a:ext cx="4860000" cy="3348000"/>
                  <a:chOff x="93000" y="81000"/>
                  <a:chExt cx="4860000" cy="3348000"/>
                </a:xfrm>
              </p:grpSpPr>
              <p:grpSp>
                <p:nvGrpSpPr>
                  <p:cNvPr id="191" name="Gruppieren 190">
                    <a:extLst>
                      <a:ext uri="{FF2B5EF4-FFF2-40B4-BE49-F238E27FC236}">
                        <a16:creationId xmlns:a16="http://schemas.microsoft.com/office/drawing/2014/main" id="{FEB3E619-A393-434B-83CC-2E6540B69200}"/>
                      </a:ext>
                    </a:extLst>
                  </p:cNvPr>
                  <p:cNvGrpSpPr/>
                  <p:nvPr/>
                </p:nvGrpSpPr>
                <p:grpSpPr>
                  <a:xfrm>
                    <a:off x="93000" y="81000"/>
                    <a:ext cx="4860000" cy="3348000"/>
                    <a:chOff x="93000" y="81000"/>
                    <a:chExt cx="4860000" cy="3348000"/>
                  </a:xfrm>
                </p:grpSpPr>
                <p:sp>
                  <p:nvSpPr>
                    <p:cNvPr id="193" name="Rechteck 192">
                      <a:extLst>
                        <a:ext uri="{FF2B5EF4-FFF2-40B4-BE49-F238E27FC236}">
                          <a16:creationId xmlns:a16="http://schemas.microsoft.com/office/drawing/2014/main" id="{333AA4CA-DF3D-BF93-163D-EA694E737D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94" name="Gruppieren 193">
                      <a:extLst>
                        <a:ext uri="{FF2B5EF4-FFF2-40B4-BE49-F238E27FC236}">
                          <a16:creationId xmlns:a16="http://schemas.microsoft.com/office/drawing/2014/main" id="{84FA26C7-1FEE-4C41-8CC0-331DC00BC270}"/>
                        </a:ext>
                      </a:extLst>
                    </p:cNvPr>
                    <p:cNvGrpSpPr/>
                    <p:nvPr/>
                  </p:nvGrpSpPr>
                  <p:grpSpPr>
                    <a:xfrm>
                      <a:off x="93000" y="81000"/>
                      <a:ext cx="4860000" cy="3348000"/>
                      <a:chOff x="93000" y="81000"/>
                      <a:chExt cx="4860000" cy="3348000"/>
                    </a:xfrm>
                  </p:grpSpPr>
                  <p:grpSp>
                    <p:nvGrpSpPr>
                      <p:cNvPr id="196" name="Gruppieren 195">
                        <a:extLst>
                          <a:ext uri="{FF2B5EF4-FFF2-40B4-BE49-F238E27FC236}">
                            <a16:creationId xmlns:a16="http://schemas.microsoft.com/office/drawing/2014/main" id="{91C62D88-F825-47FB-6B1B-9A07CE0950CA}"/>
                          </a:ext>
                        </a:extLst>
                      </p:cNvPr>
                      <p:cNvGrpSpPr/>
                      <p:nvPr/>
                    </p:nvGrpSpPr>
                    <p:grpSpPr>
                      <a:xfrm>
                        <a:off x="93000" y="81000"/>
                        <a:ext cx="4860000" cy="3348000"/>
                        <a:chOff x="93000" y="81000"/>
                        <a:chExt cx="4860000" cy="3348000"/>
                      </a:xfrm>
                    </p:grpSpPr>
                    <p:grpSp>
                      <p:nvGrpSpPr>
                        <p:cNvPr id="198" name="Gruppieren 197">
                          <a:extLst>
                            <a:ext uri="{FF2B5EF4-FFF2-40B4-BE49-F238E27FC236}">
                              <a16:creationId xmlns:a16="http://schemas.microsoft.com/office/drawing/2014/main" id="{2F33F408-5693-CB87-9F1D-C2D8DA560B20}"/>
                            </a:ext>
                          </a:extLst>
                        </p:cNvPr>
                        <p:cNvGrpSpPr>
                          <a:grpSpLocks/>
                        </p:cNvGrpSpPr>
                        <p:nvPr/>
                      </p:nvGrpSpPr>
                      <p:grpSpPr>
                        <a:xfrm>
                          <a:off x="93000" y="81000"/>
                          <a:ext cx="4860000" cy="3348000"/>
                          <a:chOff x="43544" y="38101"/>
                          <a:chExt cx="4860000" cy="3348000"/>
                        </a:xfrm>
                      </p:grpSpPr>
                      <p:sp>
                        <p:nvSpPr>
                          <p:cNvPr id="202" name="Rechteck 201">
                            <a:extLst>
                              <a:ext uri="{FF2B5EF4-FFF2-40B4-BE49-F238E27FC236}">
                                <a16:creationId xmlns:a16="http://schemas.microsoft.com/office/drawing/2014/main" id="{5A91F517-AC7D-9B24-C532-E52B46240E49}"/>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03" name="Gerader Verbinder 202">
                            <a:extLst>
                              <a:ext uri="{FF2B5EF4-FFF2-40B4-BE49-F238E27FC236}">
                                <a16:creationId xmlns:a16="http://schemas.microsoft.com/office/drawing/2014/main" id="{542AA1C9-1AB9-A2B5-4887-24E7C4754AF6}"/>
                              </a:ext>
                            </a:extLst>
                          </p:cNvPr>
                          <p:cNvCxnSpPr>
                            <a:cxnSpLocks/>
                            <a:stCxn id="202" idx="0"/>
                            <a:endCxn id="20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99" name="Gruppieren 198">
                          <a:extLst>
                            <a:ext uri="{FF2B5EF4-FFF2-40B4-BE49-F238E27FC236}">
                              <a16:creationId xmlns:a16="http://schemas.microsoft.com/office/drawing/2014/main" id="{99B28CFD-E555-9BD6-9D47-C2DB9E22D984}"/>
                            </a:ext>
                          </a:extLst>
                        </p:cNvPr>
                        <p:cNvGrpSpPr>
                          <a:grpSpLocks/>
                        </p:cNvGrpSpPr>
                        <p:nvPr/>
                      </p:nvGrpSpPr>
                      <p:grpSpPr>
                        <a:xfrm>
                          <a:off x="191745" y="134496"/>
                          <a:ext cx="2257520" cy="546101"/>
                          <a:chOff x="142289" y="205897"/>
                          <a:chExt cx="2257520" cy="546101"/>
                        </a:xfrm>
                      </p:grpSpPr>
                      <p:sp>
                        <p:nvSpPr>
                          <p:cNvPr id="200" name="Rechteck 199">
                            <a:extLst>
                              <a:ext uri="{FF2B5EF4-FFF2-40B4-BE49-F238E27FC236}">
                                <a16:creationId xmlns:a16="http://schemas.microsoft.com/office/drawing/2014/main" id="{66372EB4-667C-1323-3633-3B66C01C1D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01" name="Ellipse 200">
                            <a:extLst>
                              <a:ext uri="{FF2B5EF4-FFF2-40B4-BE49-F238E27FC236}">
                                <a16:creationId xmlns:a16="http://schemas.microsoft.com/office/drawing/2014/main" id="{5F5E1249-63F7-875D-0366-471A4971B80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38</a:t>
                            </a:r>
                          </a:p>
                        </p:txBody>
                      </p:sp>
                    </p:grpSp>
                  </p:grpSp>
                  <p:sp>
                    <p:nvSpPr>
                      <p:cNvPr id="197" name="Rechteck 196">
                        <a:extLst>
                          <a:ext uri="{FF2B5EF4-FFF2-40B4-BE49-F238E27FC236}">
                            <a16:creationId xmlns:a16="http://schemas.microsoft.com/office/drawing/2014/main" id="{1C32DDBD-550C-5B78-3666-CD7AE53461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95" name="Rechteck 194">
                      <a:extLst>
                        <a:ext uri="{FF2B5EF4-FFF2-40B4-BE49-F238E27FC236}">
                          <a16:creationId xmlns:a16="http://schemas.microsoft.com/office/drawing/2014/main" id="{3256E6C9-EB51-C6D0-CD3F-04B5DE7DF1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92" name="Textfeld 191">
                    <a:extLst>
                      <a:ext uri="{FF2B5EF4-FFF2-40B4-BE49-F238E27FC236}">
                        <a16:creationId xmlns:a16="http://schemas.microsoft.com/office/drawing/2014/main" id="{EA45C6A7-79FD-743F-93BB-FD0A543A44DC}"/>
                      </a:ext>
                    </a:extLst>
                  </p:cNvPr>
                  <p:cNvSpPr txBox="1"/>
                  <p:nvPr/>
                </p:nvSpPr>
                <p:spPr>
                  <a:xfrm>
                    <a:off x="2663005" y="662225"/>
                    <a:ext cx="2133596" cy="2292935"/>
                  </a:xfrm>
                  <a:prstGeom prst="rect">
                    <a:avLst/>
                  </a:prstGeom>
                  <a:noFill/>
                </p:spPr>
                <p:txBody>
                  <a:bodyPr wrap="square" rtlCol="0">
                    <a:spAutoFit/>
                  </a:bodyPr>
                  <a:lstStyle/>
                  <a:p>
                    <a:pPr algn="ctr"/>
                    <a:r>
                      <a:rPr lang="de-DE" sz="1100" dirty="0"/>
                      <a:t>Melatonin ist maßgeblich an der Steuerung des Tag-Nacht-Rhythmus beteiligt. Außerdem hemmt es im Kindesalter die Keimdrüsenentwicklung. </a:t>
                    </a:r>
                  </a:p>
                  <a:p>
                    <a:pPr algn="ctr"/>
                    <a:endParaRPr lang="de-DE" sz="1100" dirty="0"/>
                  </a:p>
                  <a:p>
                    <a:pPr algn="ctr"/>
                    <a:r>
                      <a:rPr lang="de-DE" sz="1100" dirty="0"/>
                      <a:t>Melatonin sorgt für eine Senkung des Blutdrucks, des Energieverbrauches und der Körpertemperatur, stärkt aber gleichzeitig auch unser Immunsystem.</a:t>
                    </a:r>
                  </a:p>
                  <a:p>
                    <a:pPr algn="ctr"/>
                    <a:endParaRPr lang="de-DE" sz="1100" dirty="0"/>
                  </a:p>
                </p:txBody>
              </p:sp>
            </p:grpSp>
            <p:sp>
              <p:nvSpPr>
                <p:cNvPr id="190" name="Rechteck 189">
                  <a:extLst>
                    <a:ext uri="{FF2B5EF4-FFF2-40B4-BE49-F238E27FC236}">
                      <a16:creationId xmlns:a16="http://schemas.microsoft.com/office/drawing/2014/main" id="{11C7E848-5EF1-9898-DE62-2C5F15A2A64E}"/>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18 ausspielen </a:t>
                  </a:r>
                  <a:r>
                    <a:rPr lang="de-DE" sz="1050" dirty="0">
                      <a:solidFill>
                        <a:schemeClr val="tx1"/>
                      </a:solidFill>
                    </a:rPr>
                    <a:t>möchtest. </a:t>
                  </a:r>
                </a:p>
              </p:txBody>
            </p:sp>
          </p:grpSp>
          <p:grpSp>
            <p:nvGrpSpPr>
              <p:cNvPr id="185" name="Gruppieren 184">
                <a:extLst>
                  <a:ext uri="{FF2B5EF4-FFF2-40B4-BE49-F238E27FC236}">
                    <a16:creationId xmlns:a16="http://schemas.microsoft.com/office/drawing/2014/main" id="{415FEE2F-B307-CB80-065B-E0E13B0C5ED9}"/>
                  </a:ext>
                </a:extLst>
              </p:cNvPr>
              <p:cNvGrpSpPr/>
              <p:nvPr/>
            </p:nvGrpSpPr>
            <p:grpSpPr>
              <a:xfrm>
                <a:off x="455379" y="494301"/>
                <a:ext cx="1155873" cy="2434616"/>
                <a:chOff x="410798" y="449863"/>
                <a:chExt cx="1041765" cy="2434616"/>
              </a:xfrm>
            </p:grpSpPr>
            <p:sp>
              <p:nvSpPr>
                <p:cNvPr id="186" name="Textfeld 185">
                  <a:extLst>
                    <a:ext uri="{FF2B5EF4-FFF2-40B4-BE49-F238E27FC236}">
                      <a16:creationId xmlns:a16="http://schemas.microsoft.com/office/drawing/2014/main" id="{298B7C54-0C29-6E3F-6739-F340CCA5474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87" name="Textfeld 186">
                  <a:extLst>
                    <a:ext uri="{FF2B5EF4-FFF2-40B4-BE49-F238E27FC236}">
                      <a16:creationId xmlns:a16="http://schemas.microsoft.com/office/drawing/2014/main" id="{8FF34D46-2261-F808-8532-C3D988EBE746}"/>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88" name="Textfeld 187">
                  <a:extLst>
                    <a:ext uri="{FF2B5EF4-FFF2-40B4-BE49-F238E27FC236}">
                      <a16:creationId xmlns:a16="http://schemas.microsoft.com/office/drawing/2014/main" id="{86535CB4-7473-5584-4937-D22D5994C91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83" name="Rechteck 182">
              <a:extLst>
                <a:ext uri="{FF2B5EF4-FFF2-40B4-BE49-F238E27FC236}">
                  <a16:creationId xmlns:a16="http://schemas.microsoft.com/office/drawing/2014/main" id="{04DF2570-5650-B112-5876-A9D1C170E0F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Melatonin</a:t>
              </a:r>
            </a:p>
          </p:txBody>
        </p:sp>
      </p:grpSp>
    </p:spTree>
    <p:extLst>
      <p:ext uri="{BB962C8B-B14F-4D97-AF65-F5344CB8AC3E}">
        <p14:creationId xmlns:p14="http://schemas.microsoft.com/office/powerpoint/2010/main" val="4808569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43</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586024"/>
                    <a:ext cx="2133596" cy="2292935"/>
                  </a:xfrm>
                  <a:prstGeom prst="rect">
                    <a:avLst/>
                  </a:prstGeom>
                  <a:noFill/>
                </p:spPr>
                <p:txBody>
                  <a:bodyPr wrap="square" rtlCol="0">
                    <a:spAutoFit/>
                  </a:bodyPr>
                  <a:lstStyle/>
                  <a:p>
                    <a:pPr algn="ctr"/>
                    <a:r>
                      <a:rPr lang="de-DE" sz="1100" dirty="0"/>
                      <a:t>Du setzt dich zur Wehr. Im Wissen, dass du Billy niemals in einer Schlägerei bezwingen könntest, nutzt du den Überraschungseffekt. Du wirfst ihm den Fußball ins Gesicht, woraufhin Billy sich erschrocken wegdreht. Diesen Zeitpunkt nutzt du, um ihm mit einem kräftigen Tritt in seinen Allerwertesten zu erwischen. Von Schmerz und Scham geplagt läuft Billy davon.</a:t>
                    </a:r>
                  </a:p>
                  <a:p>
                    <a:pPr algn="ctr"/>
                    <a:endParaRPr lang="de-DE" sz="1100" dirty="0"/>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i="1" dirty="0">
                      <a:solidFill>
                        <a:schemeClr val="tx1"/>
                      </a:solidFill>
                    </a:rPr>
                    <a:t>Aus moralischen Gesichtspunkten sollte dies natürlich niemals eure erste Wahl sein! </a:t>
                  </a:r>
                  <a:r>
                    <a:rPr lang="de-DE" sz="1050" dirty="0">
                      <a:solidFill>
                        <a:schemeClr val="tx1"/>
                      </a:solidFill>
                    </a:rPr>
                    <a:t>Lest nun </a:t>
                  </a:r>
                  <a:r>
                    <a:rPr lang="de-DE" sz="1050" b="1" dirty="0">
                      <a:solidFill>
                        <a:schemeClr val="tx1"/>
                      </a:solidFill>
                    </a:rPr>
                    <a:t>Karte 48.</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KAMPF</a:t>
              </a:r>
            </a:p>
          </p:txBody>
        </p:sp>
      </p:grpSp>
      <p:grpSp>
        <p:nvGrpSpPr>
          <p:cNvPr id="215" name="Gruppieren 214">
            <a:extLst>
              <a:ext uri="{FF2B5EF4-FFF2-40B4-BE49-F238E27FC236}">
                <a16:creationId xmlns:a16="http://schemas.microsoft.com/office/drawing/2014/main" id="{E7753A14-D315-E090-6AB7-EFBA43793813}"/>
              </a:ext>
            </a:extLst>
          </p:cNvPr>
          <p:cNvGrpSpPr/>
          <p:nvPr/>
        </p:nvGrpSpPr>
        <p:grpSpPr>
          <a:xfrm>
            <a:off x="4955279" y="3428999"/>
            <a:ext cx="4860000" cy="3348000"/>
            <a:chOff x="93000" y="3429000"/>
            <a:chExt cx="4860000" cy="3348000"/>
          </a:xfrm>
        </p:grpSpPr>
        <p:grpSp>
          <p:nvGrpSpPr>
            <p:cNvPr id="216" name="Gruppieren 215">
              <a:extLst>
                <a:ext uri="{FF2B5EF4-FFF2-40B4-BE49-F238E27FC236}">
                  <a16:creationId xmlns:a16="http://schemas.microsoft.com/office/drawing/2014/main" id="{99A43EE9-E624-0826-7890-7F1C7B96F12C}"/>
                </a:ext>
              </a:extLst>
            </p:cNvPr>
            <p:cNvGrpSpPr/>
            <p:nvPr/>
          </p:nvGrpSpPr>
          <p:grpSpPr>
            <a:xfrm>
              <a:off x="93000" y="3429000"/>
              <a:ext cx="4860000" cy="3348000"/>
              <a:chOff x="93000" y="81000"/>
              <a:chExt cx="4860000" cy="3348000"/>
            </a:xfrm>
          </p:grpSpPr>
          <p:grpSp>
            <p:nvGrpSpPr>
              <p:cNvPr id="218" name="Gruppieren 217">
                <a:extLst>
                  <a:ext uri="{FF2B5EF4-FFF2-40B4-BE49-F238E27FC236}">
                    <a16:creationId xmlns:a16="http://schemas.microsoft.com/office/drawing/2014/main" id="{2F252274-6C74-BC50-50B7-DFA1439B32F8}"/>
                  </a:ext>
                </a:extLst>
              </p:cNvPr>
              <p:cNvGrpSpPr/>
              <p:nvPr/>
            </p:nvGrpSpPr>
            <p:grpSpPr>
              <a:xfrm>
                <a:off x="93000" y="81000"/>
                <a:ext cx="4860000" cy="3348000"/>
                <a:chOff x="93000" y="81000"/>
                <a:chExt cx="4860000" cy="3348000"/>
              </a:xfrm>
            </p:grpSpPr>
            <p:sp>
              <p:nvSpPr>
                <p:cNvPr id="220" name="Rechteck 219">
                  <a:extLst>
                    <a:ext uri="{FF2B5EF4-FFF2-40B4-BE49-F238E27FC236}">
                      <a16:creationId xmlns:a16="http://schemas.microsoft.com/office/drawing/2014/main" id="{71871DBA-C860-C438-CAC6-D945DC7F2B5E}"/>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21" name="Gruppieren 220">
                  <a:extLst>
                    <a:ext uri="{FF2B5EF4-FFF2-40B4-BE49-F238E27FC236}">
                      <a16:creationId xmlns:a16="http://schemas.microsoft.com/office/drawing/2014/main" id="{A491A7E7-D262-000F-947A-95AC2BE59F13}"/>
                    </a:ext>
                  </a:extLst>
                </p:cNvPr>
                <p:cNvGrpSpPr/>
                <p:nvPr/>
              </p:nvGrpSpPr>
              <p:grpSpPr>
                <a:xfrm>
                  <a:off x="93000" y="81000"/>
                  <a:ext cx="4860000" cy="3348000"/>
                  <a:chOff x="93000" y="81000"/>
                  <a:chExt cx="4860000" cy="3348000"/>
                </a:xfrm>
              </p:grpSpPr>
              <p:grpSp>
                <p:nvGrpSpPr>
                  <p:cNvPr id="223" name="Gruppieren 222">
                    <a:extLst>
                      <a:ext uri="{FF2B5EF4-FFF2-40B4-BE49-F238E27FC236}">
                        <a16:creationId xmlns:a16="http://schemas.microsoft.com/office/drawing/2014/main" id="{6E71167C-C8EA-42C4-FFDD-31F3DCC71A2B}"/>
                      </a:ext>
                    </a:extLst>
                  </p:cNvPr>
                  <p:cNvGrpSpPr/>
                  <p:nvPr/>
                </p:nvGrpSpPr>
                <p:grpSpPr>
                  <a:xfrm>
                    <a:off x="93000" y="81000"/>
                    <a:ext cx="4860000" cy="3348000"/>
                    <a:chOff x="93000" y="81000"/>
                    <a:chExt cx="4860000" cy="3348000"/>
                  </a:xfrm>
                </p:grpSpPr>
                <p:grpSp>
                  <p:nvGrpSpPr>
                    <p:cNvPr id="225" name="Gruppieren 224">
                      <a:extLst>
                        <a:ext uri="{FF2B5EF4-FFF2-40B4-BE49-F238E27FC236}">
                          <a16:creationId xmlns:a16="http://schemas.microsoft.com/office/drawing/2014/main" id="{C61C7EED-D080-363B-D0BF-8954EBC30E9A}"/>
                        </a:ext>
                      </a:extLst>
                    </p:cNvPr>
                    <p:cNvGrpSpPr/>
                    <p:nvPr/>
                  </p:nvGrpSpPr>
                  <p:grpSpPr>
                    <a:xfrm>
                      <a:off x="93000" y="81000"/>
                      <a:ext cx="4860000" cy="3348000"/>
                      <a:chOff x="93000" y="81000"/>
                      <a:chExt cx="4860000" cy="3348000"/>
                    </a:xfrm>
                  </p:grpSpPr>
                  <p:grpSp>
                    <p:nvGrpSpPr>
                      <p:cNvPr id="227" name="Gruppieren 226">
                        <a:extLst>
                          <a:ext uri="{FF2B5EF4-FFF2-40B4-BE49-F238E27FC236}">
                            <a16:creationId xmlns:a16="http://schemas.microsoft.com/office/drawing/2014/main" id="{742533D5-B51D-143C-8FE2-14B8E9C94108}"/>
                          </a:ext>
                        </a:extLst>
                      </p:cNvPr>
                      <p:cNvGrpSpPr>
                        <a:grpSpLocks/>
                      </p:cNvGrpSpPr>
                      <p:nvPr/>
                    </p:nvGrpSpPr>
                    <p:grpSpPr>
                      <a:xfrm>
                        <a:off x="93000" y="81000"/>
                        <a:ext cx="4860000" cy="3348000"/>
                        <a:chOff x="43544" y="38101"/>
                        <a:chExt cx="4860000" cy="3348000"/>
                      </a:xfrm>
                    </p:grpSpPr>
                    <p:sp>
                      <p:nvSpPr>
                        <p:cNvPr id="231" name="Rechteck 230">
                          <a:extLst>
                            <a:ext uri="{FF2B5EF4-FFF2-40B4-BE49-F238E27FC236}">
                              <a16:creationId xmlns:a16="http://schemas.microsoft.com/office/drawing/2014/main" id="{F01BF9AC-14D9-41C8-A2EA-E6CAFE0C2DDA}"/>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32" name="Gerader Verbinder 231">
                          <a:extLst>
                            <a:ext uri="{FF2B5EF4-FFF2-40B4-BE49-F238E27FC236}">
                              <a16:creationId xmlns:a16="http://schemas.microsoft.com/office/drawing/2014/main" id="{02AB62BF-D021-2113-DEF6-2457472040C7}"/>
                            </a:ext>
                          </a:extLst>
                        </p:cNvPr>
                        <p:cNvCxnSpPr>
                          <a:cxnSpLocks/>
                          <a:stCxn id="231" idx="0"/>
                          <a:endCxn id="23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228" name="Gruppieren 227">
                        <a:extLst>
                          <a:ext uri="{FF2B5EF4-FFF2-40B4-BE49-F238E27FC236}">
                            <a16:creationId xmlns:a16="http://schemas.microsoft.com/office/drawing/2014/main" id="{83041ECE-2C30-3373-97EC-F5F857FCF624}"/>
                          </a:ext>
                        </a:extLst>
                      </p:cNvPr>
                      <p:cNvGrpSpPr>
                        <a:grpSpLocks/>
                      </p:cNvGrpSpPr>
                      <p:nvPr/>
                    </p:nvGrpSpPr>
                    <p:grpSpPr>
                      <a:xfrm>
                        <a:off x="191745" y="134496"/>
                        <a:ext cx="2257520" cy="546101"/>
                        <a:chOff x="142289" y="205897"/>
                        <a:chExt cx="2257520" cy="546101"/>
                      </a:xfrm>
                    </p:grpSpPr>
                    <p:sp>
                      <p:nvSpPr>
                        <p:cNvPr id="229" name="Rechteck 228">
                          <a:extLst>
                            <a:ext uri="{FF2B5EF4-FFF2-40B4-BE49-F238E27FC236}">
                              <a16:creationId xmlns:a16="http://schemas.microsoft.com/office/drawing/2014/main" id="{EA23ECD7-DF50-49BD-C13F-F88691F0493D}"/>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AKTIONSPHASE</a:t>
                          </a:r>
                        </a:p>
                      </p:txBody>
                    </p:sp>
                    <p:sp>
                      <p:nvSpPr>
                        <p:cNvPr id="230" name="Ellipse 229">
                          <a:extLst>
                            <a:ext uri="{FF2B5EF4-FFF2-40B4-BE49-F238E27FC236}">
                              <a16:creationId xmlns:a16="http://schemas.microsoft.com/office/drawing/2014/main" id="{3E476313-B44D-90B1-1954-6D48A821E575}"/>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46</a:t>
                          </a:r>
                        </a:p>
                      </p:txBody>
                    </p:sp>
                  </p:grpSp>
                </p:grpSp>
                <p:sp>
                  <p:nvSpPr>
                    <p:cNvPr id="226" name="Textfeld 225">
                      <a:extLst>
                        <a:ext uri="{FF2B5EF4-FFF2-40B4-BE49-F238E27FC236}">
                          <a16:creationId xmlns:a16="http://schemas.microsoft.com/office/drawing/2014/main" id="{B0786C91-6BF7-D5A9-87D0-E82871C959C6}"/>
                        </a:ext>
                      </a:extLst>
                    </p:cNvPr>
                    <p:cNvSpPr txBox="1"/>
                    <p:nvPr/>
                  </p:nvSpPr>
                  <p:spPr>
                    <a:xfrm>
                      <a:off x="236354" y="605554"/>
                      <a:ext cx="2133596" cy="2462213"/>
                    </a:xfrm>
                    <a:prstGeom prst="rect">
                      <a:avLst/>
                    </a:prstGeom>
                    <a:noFill/>
                  </p:spPr>
                  <p:txBody>
                    <a:bodyPr wrap="square" rtlCol="0">
                      <a:spAutoFit/>
                    </a:bodyPr>
                    <a:lstStyle/>
                    <a:p>
                      <a:pPr algn="ctr"/>
                      <a:r>
                        <a:rPr lang="de-DE" sz="1100" dirty="0"/>
                        <a:t>In dieser Phase spielt ihr so viele Fähigkeitskarten aus, wie ihr als sinnvoll erachtet und auch ausspielen dürft. Manche dieser Fähigkeitskarten benötigen nämlich bestimmte Voraus-setzungen, die immer direkt am Anfang der Karte stehen. Nur wenn diese erfüllt sind, dürft ihr die Karte auch ausspielen. Lasst alle Fähigkeitskarten und deren Zusatzinformationen in der Aktionsphase vor euch liegen.</a:t>
                      </a:r>
                    </a:p>
                    <a:p>
                      <a:pPr algn="ctr"/>
                      <a:endParaRPr lang="de-DE" sz="1100" dirty="0"/>
                    </a:p>
                  </p:txBody>
                </p:sp>
              </p:grpSp>
              <p:sp>
                <p:nvSpPr>
                  <p:cNvPr id="224" name="Rechteck 223">
                    <a:extLst>
                      <a:ext uri="{FF2B5EF4-FFF2-40B4-BE49-F238E27FC236}">
                        <a16:creationId xmlns:a16="http://schemas.microsoft.com/office/drawing/2014/main" id="{73B8280D-542A-51CE-7BF8-98288286C4DA}"/>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222" name="Rechteck 221">
                  <a:extLst>
                    <a:ext uri="{FF2B5EF4-FFF2-40B4-BE49-F238E27FC236}">
                      <a16:creationId xmlns:a16="http://schemas.microsoft.com/office/drawing/2014/main" id="{C754DC18-E957-1091-5954-E21F6FF7C208}"/>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Dreht </a:t>
                  </a:r>
                  <a:r>
                    <a:rPr lang="de-DE" sz="1050" b="1" dirty="0">
                      <a:solidFill>
                        <a:schemeClr val="tx1"/>
                      </a:solidFill>
                    </a:rPr>
                    <a:t>diese Karte </a:t>
                  </a:r>
                  <a:r>
                    <a:rPr lang="de-DE" sz="1050" dirty="0">
                      <a:solidFill>
                        <a:schemeClr val="tx1"/>
                      </a:solidFill>
                    </a:rPr>
                    <a:t>um und lasst sie auf dem Stapel liegen.</a:t>
                  </a:r>
                </a:p>
              </p:txBody>
            </p:sp>
          </p:grpSp>
          <p:sp>
            <p:nvSpPr>
              <p:cNvPr id="219" name="Textfeld 218">
                <a:extLst>
                  <a:ext uri="{FF2B5EF4-FFF2-40B4-BE49-F238E27FC236}">
                    <a16:creationId xmlns:a16="http://schemas.microsoft.com/office/drawing/2014/main" id="{1BBC3906-96DC-D3A8-5458-98D8F0B0F16F}"/>
                  </a:ext>
                </a:extLst>
              </p:cNvPr>
              <p:cNvSpPr txBox="1"/>
              <p:nvPr/>
            </p:nvSpPr>
            <p:spPr>
              <a:xfrm>
                <a:off x="2657365" y="269975"/>
                <a:ext cx="2133596" cy="2800767"/>
              </a:xfrm>
              <a:prstGeom prst="rect">
                <a:avLst/>
              </a:prstGeom>
              <a:noFill/>
            </p:spPr>
            <p:txBody>
              <a:bodyPr wrap="square" rtlCol="0">
                <a:spAutoFit/>
              </a:bodyPr>
              <a:lstStyle/>
              <a:p>
                <a:pPr algn="ctr"/>
                <a:r>
                  <a:rPr lang="de-DE" sz="1100" dirty="0">
                    <a:solidFill>
                      <a:schemeClr val="tx1"/>
                    </a:solidFill>
                  </a:rPr>
                  <a:t>Dabei ist es sinnvoll das ihr euch gut absprecht und ergänzt, um die eine oder andere Voraussetzung gemeinsam zu erfüllen.</a:t>
                </a:r>
                <a:endParaRPr lang="de-DE" sz="1100" dirty="0"/>
              </a:p>
              <a:p>
                <a:pPr algn="ctr"/>
                <a:r>
                  <a:rPr lang="de-DE" sz="1100" dirty="0"/>
                  <a:t>Der Kartenstapel mit den grauen Karten 19-43 dient als Unterstützung, da ihr vielleicht manches Details über die verschiedenen Teile des Nerven- oder Hormonsystem noch nicht so genau kennt. Nutzt diese nur, wenn ihr die Möglichkeit erhaltet und ihr die Hilfe auch wirklich benötigt.</a:t>
                </a:r>
              </a:p>
              <a:p>
                <a:pPr algn="ctr"/>
                <a:endParaRPr lang="de-DE" sz="1100" dirty="0"/>
              </a:p>
              <a:p>
                <a:pPr algn="ctr"/>
                <a:r>
                  <a:rPr lang="de-DE" sz="1100" dirty="0">
                    <a:solidFill>
                      <a:schemeClr val="accent6"/>
                    </a:solidFill>
                  </a:rPr>
                  <a:t>Verständnisprobleme Hilfe?</a:t>
                </a:r>
              </a:p>
            </p:txBody>
          </p:sp>
        </p:grpSp>
        <p:sp>
          <p:nvSpPr>
            <p:cNvPr id="217" name="Rechteck 216">
              <a:extLst>
                <a:ext uri="{FF2B5EF4-FFF2-40B4-BE49-F238E27FC236}">
                  <a16:creationId xmlns:a16="http://schemas.microsoft.com/office/drawing/2014/main" id="{BB620BDC-5C53-49FB-EEF6-6561282E08D3}"/>
                </a:ext>
              </a:extLst>
            </p:cNvPr>
            <p:cNvSpPr>
              <a:spLocks/>
            </p:cNvSpPr>
            <p:nvPr/>
          </p:nvSpPr>
          <p:spPr>
            <a:xfrm>
              <a:off x="2615784" y="6046867"/>
              <a:ext cx="2227605" cy="635659"/>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Sobald ihr </a:t>
              </a:r>
              <a:r>
                <a:rPr lang="de-DE" sz="1050" b="1" dirty="0">
                  <a:solidFill>
                    <a:schemeClr val="tx1"/>
                  </a:solidFill>
                </a:rPr>
                <a:t>alle Fähigkeitskarten</a:t>
              </a:r>
              <a:r>
                <a:rPr lang="de-DE" sz="1050" dirty="0">
                  <a:solidFill>
                    <a:schemeClr val="tx1"/>
                  </a:solidFill>
                </a:rPr>
                <a:t>, die ihr </a:t>
              </a:r>
              <a:r>
                <a:rPr lang="de-DE" sz="1050" b="1" dirty="0">
                  <a:solidFill>
                    <a:schemeClr val="tx1"/>
                  </a:solidFill>
                </a:rPr>
                <a:t>wollt und dürft</a:t>
              </a:r>
              <a:r>
                <a:rPr lang="de-DE" sz="1050" dirty="0">
                  <a:solidFill>
                    <a:schemeClr val="tx1"/>
                  </a:solidFill>
                </a:rPr>
                <a:t>, ausgespielt habt lest </a:t>
              </a:r>
              <a:r>
                <a:rPr lang="de-DE" sz="1050" b="1" dirty="0">
                  <a:solidFill>
                    <a:schemeClr val="tx1"/>
                  </a:solidFill>
                </a:rPr>
                <a:t>Karte 47</a:t>
              </a:r>
              <a:r>
                <a:rPr lang="de-DE" sz="1050" i="1" dirty="0">
                  <a:solidFill>
                    <a:schemeClr val="tx1"/>
                  </a:solidFill>
                </a:rPr>
                <a:t> und legt diese in die Schachtel zurück</a:t>
              </a:r>
              <a:r>
                <a:rPr lang="de-DE" sz="1050" dirty="0">
                  <a:solidFill>
                    <a:schemeClr val="tx1"/>
                  </a:solidFill>
                </a:rPr>
                <a:t>.</a:t>
              </a:r>
            </a:p>
          </p:txBody>
        </p:sp>
      </p:grpSp>
      <p:grpSp>
        <p:nvGrpSpPr>
          <p:cNvPr id="3" name="Gruppieren 2">
            <a:extLst>
              <a:ext uri="{FF2B5EF4-FFF2-40B4-BE49-F238E27FC236}">
                <a16:creationId xmlns:a16="http://schemas.microsoft.com/office/drawing/2014/main" id="{8DA7C1B4-24AF-E601-394E-3A0B3D56684F}"/>
              </a:ext>
            </a:extLst>
          </p:cNvPr>
          <p:cNvGrpSpPr/>
          <p:nvPr/>
        </p:nvGrpSpPr>
        <p:grpSpPr>
          <a:xfrm>
            <a:off x="93000" y="80945"/>
            <a:ext cx="4860000" cy="3348000"/>
            <a:chOff x="93000" y="80945"/>
            <a:chExt cx="4860000" cy="3348000"/>
          </a:xfrm>
        </p:grpSpPr>
        <p:grpSp>
          <p:nvGrpSpPr>
            <p:cNvPr id="97" name="Gruppieren 96">
              <a:extLst>
                <a:ext uri="{FF2B5EF4-FFF2-40B4-BE49-F238E27FC236}">
                  <a16:creationId xmlns:a16="http://schemas.microsoft.com/office/drawing/2014/main" id="{44E092EC-AE51-074E-D972-7BC1DF1B08F9}"/>
                </a:ext>
              </a:extLst>
            </p:cNvPr>
            <p:cNvGrpSpPr/>
            <p:nvPr/>
          </p:nvGrpSpPr>
          <p:grpSpPr>
            <a:xfrm>
              <a:off x="93000" y="80945"/>
              <a:ext cx="4860000" cy="3348000"/>
              <a:chOff x="93000" y="81000"/>
              <a:chExt cx="4860000" cy="3348000"/>
            </a:xfrm>
          </p:grpSpPr>
          <p:grpSp>
            <p:nvGrpSpPr>
              <p:cNvPr id="98" name="Gruppieren 97">
                <a:extLst>
                  <a:ext uri="{FF2B5EF4-FFF2-40B4-BE49-F238E27FC236}">
                    <a16:creationId xmlns:a16="http://schemas.microsoft.com/office/drawing/2014/main" id="{96B99E79-F580-CC8E-4F6D-08197429B8C1}"/>
                  </a:ext>
                </a:extLst>
              </p:cNvPr>
              <p:cNvGrpSpPr/>
              <p:nvPr/>
            </p:nvGrpSpPr>
            <p:grpSpPr>
              <a:xfrm>
                <a:off x="93000" y="81000"/>
                <a:ext cx="4860000" cy="3348000"/>
                <a:chOff x="93000" y="81000"/>
                <a:chExt cx="4860000" cy="3348000"/>
              </a:xfrm>
            </p:grpSpPr>
            <p:grpSp>
              <p:nvGrpSpPr>
                <p:cNvPr id="103" name="Gruppieren 102">
                  <a:extLst>
                    <a:ext uri="{FF2B5EF4-FFF2-40B4-BE49-F238E27FC236}">
                      <a16:creationId xmlns:a16="http://schemas.microsoft.com/office/drawing/2014/main" id="{4B993ABE-8C16-B614-A44E-8E7C23BBA366}"/>
                    </a:ext>
                  </a:extLst>
                </p:cNvPr>
                <p:cNvGrpSpPr/>
                <p:nvPr/>
              </p:nvGrpSpPr>
              <p:grpSpPr>
                <a:xfrm>
                  <a:off x="93000" y="81000"/>
                  <a:ext cx="4860000" cy="3348000"/>
                  <a:chOff x="93000" y="81000"/>
                  <a:chExt cx="4860000" cy="3348000"/>
                </a:xfrm>
              </p:grpSpPr>
              <p:grpSp>
                <p:nvGrpSpPr>
                  <p:cNvPr id="105" name="Gruppieren 104">
                    <a:extLst>
                      <a:ext uri="{FF2B5EF4-FFF2-40B4-BE49-F238E27FC236}">
                        <a16:creationId xmlns:a16="http://schemas.microsoft.com/office/drawing/2014/main" id="{7A8F5607-E876-99CE-A016-C56E928CC79D}"/>
                      </a:ext>
                    </a:extLst>
                  </p:cNvPr>
                  <p:cNvGrpSpPr/>
                  <p:nvPr/>
                </p:nvGrpSpPr>
                <p:grpSpPr>
                  <a:xfrm>
                    <a:off x="93000" y="81000"/>
                    <a:ext cx="4860000" cy="3348000"/>
                    <a:chOff x="93000" y="81000"/>
                    <a:chExt cx="4860000" cy="3348000"/>
                  </a:xfrm>
                </p:grpSpPr>
                <p:sp>
                  <p:nvSpPr>
                    <p:cNvPr id="107" name="Rechteck 106">
                      <a:extLst>
                        <a:ext uri="{FF2B5EF4-FFF2-40B4-BE49-F238E27FC236}">
                          <a16:creationId xmlns:a16="http://schemas.microsoft.com/office/drawing/2014/main" id="{01AC157B-FA7D-4163-B262-13351ECF4322}"/>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08" name="Gruppieren 107">
                      <a:extLst>
                        <a:ext uri="{FF2B5EF4-FFF2-40B4-BE49-F238E27FC236}">
                          <a16:creationId xmlns:a16="http://schemas.microsoft.com/office/drawing/2014/main" id="{420CC47C-CF4A-256C-F3AD-8FFE3D3C5D70}"/>
                        </a:ext>
                      </a:extLst>
                    </p:cNvPr>
                    <p:cNvGrpSpPr/>
                    <p:nvPr/>
                  </p:nvGrpSpPr>
                  <p:grpSpPr>
                    <a:xfrm>
                      <a:off x="93000" y="81000"/>
                      <a:ext cx="4860000" cy="3348000"/>
                      <a:chOff x="93000" y="81000"/>
                      <a:chExt cx="4860000" cy="3348000"/>
                    </a:xfrm>
                  </p:grpSpPr>
                  <p:grpSp>
                    <p:nvGrpSpPr>
                      <p:cNvPr id="110" name="Gruppieren 109">
                        <a:extLst>
                          <a:ext uri="{FF2B5EF4-FFF2-40B4-BE49-F238E27FC236}">
                            <a16:creationId xmlns:a16="http://schemas.microsoft.com/office/drawing/2014/main" id="{9280EBAD-A7AA-F143-AB1C-B7C856467FE6}"/>
                          </a:ext>
                        </a:extLst>
                      </p:cNvPr>
                      <p:cNvGrpSpPr/>
                      <p:nvPr/>
                    </p:nvGrpSpPr>
                    <p:grpSpPr>
                      <a:xfrm>
                        <a:off x="93000" y="81000"/>
                        <a:ext cx="4860000" cy="3348000"/>
                        <a:chOff x="93000" y="81000"/>
                        <a:chExt cx="4860000" cy="3348000"/>
                      </a:xfrm>
                    </p:grpSpPr>
                    <p:grpSp>
                      <p:nvGrpSpPr>
                        <p:cNvPr id="112" name="Gruppieren 111">
                          <a:extLst>
                            <a:ext uri="{FF2B5EF4-FFF2-40B4-BE49-F238E27FC236}">
                              <a16:creationId xmlns:a16="http://schemas.microsoft.com/office/drawing/2014/main" id="{0D3D1F39-1408-BE26-813B-648CBAAF3F42}"/>
                            </a:ext>
                          </a:extLst>
                        </p:cNvPr>
                        <p:cNvGrpSpPr>
                          <a:grpSpLocks/>
                        </p:cNvGrpSpPr>
                        <p:nvPr/>
                      </p:nvGrpSpPr>
                      <p:grpSpPr>
                        <a:xfrm>
                          <a:off x="93000" y="81000"/>
                          <a:ext cx="4860000" cy="3348000"/>
                          <a:chOff x="43544" y="38101"/>
                          <a:chExt cx="4860000" cy="3348000"/>
                        </a:xfrm>
                      </p:grpSpPr>
                      <p:sp>
                        <p:nvSpPr>
                          <p:cNvPr id="116" name="Rechteck 115">
                            <a:extLst>
                              <a:ext uri="{FF2B5EF4-FFF2-40B4-BE49-F238E27FC236}">
                                <a16:creationId xmlns:a16="http://schemas.microsoft.com/office/drawing/2014/main" id="{27941B1B-2BDB-8999-4895-017972BCC7EB}"/>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17" name="Gerader Verbinder 116">
                            <a:extLst>
                              <a:ext uri="{FF2B5EF4-FFF2-40B4-BE49-F238E27FC236}">
                                <a16:creationId xmlns:a16="http://schemas.microsoft.com/office/drawing/2014/main" id="{C3E124C9-E5FA-6685-B608-9771603D644A}"/>
                              </a:ext>
                            </a:extLst>
                          </p:cNvPr>
                          <p:cNvCxnSpPr>
                            <a:cxnSpLocks/>
                            <a:stCxn id="116" idx="0"/>
                            <a:endCxn id="11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13" name="Gruppieren 112">
                          <a:extLst>
                            <a:ext uri="{FF2B5EF4-FFF2-40B4-BE49-F238E27FC236}">
                              <a16:creationId xmlns:a16="http://schemas.microsoft.com/office/drawing/2014/main" id="{C4A719AD-868F-A2C0-60F4-D4C4B1E1E24E}"/>
                            </a:ext>
                          </a:extLst>
                        </p:cNvPr>
                        <p:cNvGrpSpPr>
                          <a:grpSpLocks/>
                        </p:cNvGrpSpPr>
                        <p:nvPr/>
                      </p:nvGrpSpPr>
                      <p:grpSpPr>
                        <a:xfrm>
                          <a:off x="191745" y="134496"/>
                          <a:ext cx="2257520" cy="546101"/>
                          <a:chOff x="142289" y="205897"/>
                          <a:chExt cx="2257520" cy="546101"/>
                        </a:xfrm>
                      </p:grpSpPr>
                      <p:sp>
                        <p:nvSpPr>
                          <p:cNvPr id="114" name="Rechteck 113">
                            <a:extLst>
                              <a:ext uri="{FF2B5EF4-FFF2-40B4-BE49-F238E27FC236}">
                                <a16:creationId xmlns:a16="http://schemas.microsoft.com/office/drawing/2014/main" id="{9C1ADEC1-C37C-EABB-97FE-6FDF8B0F6C4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15" name="Ellipse 114">
                            <a:extLst>
                              <a:ext uri="{FF2B5EF4-FFF2-40B4-BE49-F238E27FC236}">
                                <a16:creationId xmlns:a16="http://schemas.microsoft.com/office/drawing/2014/main" id="{79153546-B256-FBE2-CAC6-64C2D5289A43}"/>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41</a:t>
                            </a:r>
                          </a:p>
                        </p:txBody>
                      </p:sp>
                    </p:grpSp>
                  </p:grpSp>
                  <p:sp>
                    <p:nvSpPr>
                      <p:cNvPr id="111" name="Rechteck 110">
                        <a:extLst>
                          <a:ext uri="{FF2B5EF4-FFF2-40B4-BE49-F238E27FC236}">
                            <a16:creationId xmlns:a16="http://schemas.microsoft.com/office/drawing/2014/main" id="{7A6D1478-D1E6-EC26-8180-3004903630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09" name="Rechteck 108">
                      <a:extLst>
                        <a:ext uri="{FF2B5EF4-FFF2-40B4-BE49-F238E27FC236}">
                          <a16:creationId xmlns:a16="http://schemas.microsoft.com/office/drawing/2014/main" id="{2549FFC2-04D7-FD3D-4E30-DE7FC5CFBF2C}"/>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06" name="Textfeld 105">
                    <a:extLst>
                      <a:ext uri="{FF2B5EF4-FFF2-40B4-BE49-F238E27FC236}">
                        <a16:creationId xmlns:a16="http://schemas.microsoft.com/office/drawing/2014/main" id="{577FCF2C-FAF3-E964-1C00-E1E2CE8D71EC}"/>
                      </a:ext>
                    </a:extLst>
                  </p:cNvPr>
                  <p:cNvSpPr txBox="1"/>
                  <p:nvPr/>
                </p:nvSpPr>
                <p:spPr>
                  <a:xfrm>
                    <a:off x="2655464" y="400615"/>
                    <a:ext cx="2133596" cy="2292935"/>
                  </a:xfrm>
                  <a:prstGeom prst="rect">
                    <a:avLst/>
                  </a:prstGeom>
                  <a:noFill/>
                </p:spPr>
                <p:txBody>
                  <a:bodyPr wrap="square" rtlCol="0">
                    <a:spAutoFit/>
                  </a:bodyPr>
                  <a:lstStyle/>
                  <a:p>
                    <a:pPr algn="ctr"/>
                    <a:r>
                      <a:rPr lang="de-DE" sz="1100" dirty="0"/>
                      <a:t>Die Erinnerung löst bei dir Wut und Angst aus. Zum einen bist du dieses Mal nicht so einfach bereit dich geschlagen zu geben, zum anderen fürchtest du dich aber auch davor, was dieses Mal schlimmes mit dir passieren könnte und wie du dem entgehen könntest.</a:t>
                    </a:r>
                  </a:p>
                  <a:p>
                    <a:pPr algn="ctr"/>
                    <a:endParaRPr lang="de-DE" sz="1100" dirty="0"/>
                  </a:p>
                  <a:p>
                    <a:pPr algn="ctr"/>
                    <a:r>
                      <a:rPr lang="de-DE" sz="1100" dirty="0"/>
                      <a:t>Dein Körper wird dadurch besser auf die Situation vorbereitet und wird mobilisiert.</a:t>
                    </a:r>
                    <a:endParaRPr lang="de-DE" sz="900" dirty="0"/>
                  </a:p>
                </p:txBody>
              </p:sp>
            </p:grpSp>
            <p:sp>
              <p:nvSpPr>
                <p:cNvPr id="104" name="Rechteck 103">
                  <a:extLst>
                    <a:ext uri="{FF2B5EF4-FFF2-40B4-BE49-F238E27FC236}">
                      <a16:creationId xmlns:a16="http://schemas.microsoft.com/office/drawing/2014/main" id="{3C5C7EC4-6B8C-ED37-521B-73B8720F3E52}"/>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t>
                  </a:r>
                  <a:r>
                    <a:rPr lang="de-DE" sz="1050" b="1" dirty="0">
                      <a:solidFill>
                        <a:schemeClr val="tx1"/>
                      </a:solidFill>
                    </a:rPr>
                    <a:t>bekommst</a:t>
                  </a:r>
                  <a:r>
                    <a:rPr lang="de-DE" sz="1050" dirty="0">
                      <a:solidFill>
                        <a:schemeClr val="tx1"/>
                      </a:solidFill>
                    </a:rPr>
                    <a:t> </a:t>
                  </a:r>
                  <a:r>
                    <a:rPr lang="de-DE" sz="1600" b="1" dirty="0">
                      <a:solidFill>
                        <a:srgbClr val="FDBF35"/>
                      </a:solidFill>
                    </a:rPr>
                    <a:t>3</a:t>
                  </a:r>
                  <a:r>
                    <a:rPr lang="de-DE" sz="1600" b="1" dirty="0">
                      <a:solidFill>
                        <a:schemeClr val="tx1"/>
                      </a:solidFill>
                    </a:rPr>
                    <a:t>     </a:t>
                  </a:r>
                  <a:r>
                    <a:rPr lang="de-DE" sz="1050" b="1" dirty="0">
                      <a:solidFill>
                        <a:schemeClr val="tx1"/>
                      </a:solidFill>
                    </a:rPr>
                    <a:t>.</a:t>
                  </a:r>
                </a:p>
              </p:txBody>
            </p:sp>
          </p:grpSp>
          <p:grpSp>
            <p:nvGrpSpPr>
              <p:cNvPr id="99" name="Gruppieren 98">
                <a:extLst>
                  <a:ext uri="{FF2B5EF4-FFF2-40B4-BE49-F238E27FC236}">
                    <a16:creationId xmlns:a16="http://schemas.microsoft.com/office/drawing/2014/main" id="{856F9390-1210-1FFE-2828-DA0658338AAF}"/>
                  </a:ext>
                </a:extLst>
              </p:cNvPr>
              <p:cNvGrpSpPr/>
              <p:nvPr/>
            </p:nvGrpSpPr>
            <p:grpSpPr>
              <a:xfrm>
                <a:off x="455379" y="494301"/>
                <a:ext cx="1155873" cy="2434616"/>
                <a:chOff x="410798" y="449863"/>
                <a:chExt cx="1041765" cy="2434616"/>
              </a:xfrm>
            </p:grpSpPr>
            <p:sp>
              <p:nvSpPr>
                <p:cNvPr id="100" name="Textfeld 99">
                  <a:extLst>
                    <a:ext uri="{FF2B5EF4-FFF2-40B4-BE49-F238E27FC236}">
                      <a16:creationId xmlns:a16="http://schemas.microsoft.com/office/drawing/2014/main" id="{66D20F8A-DD3F-3010-7F2B-A13AA36882CD}"/>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01" name="Textfeld 100">
                  <a:extLst>
                    <a:ext uri="{FF2B5EF4-FFF2-40B4-BE49-F238E27FC236}">
                      <a16:creationId xmlns:a16="http://schemas.microsoft.com/office/drawing/2014/main" id="{01D7CEB6-82B6-12EC-5EA8-21F831FBDD47}"/>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02" name="Textfeld 101">
                  <a:extLst>
                    <a:ext uri="{FF2B5EF4-FFF2-40B4-BE49-F238E27FC236}">
                      <a16:creationId xmlns:a16="http://schemas.microsoft.com/office/drawing/2014/main" id="{AB51B12A-6A46-085A-BCEB-6773555B7CA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grpSp>
          <p:nvGrpSpPr>
            <p:cNvPr id="88" name="Gruppieren 87">
              <a:extLst>
                <a:ext uri="{FF2B5EF4-FFF2-40B4-BE49-F238E27FC236}">
                  <a16:creationId xmlns:a16="http://schemas.microsoft.com/office/drawing/2014/main" id="{44E0570B-DE73-F2C6-AE31-8EA3A8B4621D}"/>
                </a:ext>
              </a:extLst>
            </p:cNvPr>
            <p:cNvGrpSpPr/>
            <p:nvPr/>
          </p:nvGrpSpPr>
          <p:grpSpPr>
            <a:xfrm>
              <a:off x="4078771" y="2982893"/>
              <a:ext cx="189872" cy="196564"/>
              <a:chOff x="4342837" y="1166522"/>
              <a:chExt cx="189872" cy="196564"/>
            </a:xfrm>
          </p:grpSpPr>
          <p:sp>
            <p:nvSpPr>
              <p:cNvPr id="89" name="Ellipse 88">
                <a:extLst>
                  <a:ext uri="{FF2B5EF4-FFF2-40B4-BE49-F238E27FC236}">
                    <a16:creationId xmlns:a16="http://schemas.microsoft.com/office/drawing/2014/main" id="{F806765A-40AC-0196-4B18-D43D59248E15}"/>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0" name="Gruppieren 89">
                <a:extLst>
                  <a:ext uri="{FF2B5EF4-FFF2-40B4-BE49-F238E27FC236}">
                    <a16:creationId xmlns:a16="http://schemas.microsoft.com/office/drawing/2014/main" id="{A4999551-E22D-0ED1-8428-619DEADE4816}"/>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
                  <p14:nvContentPartPr>
                    <p14:cNvPr id="134" name="Freihand 133">
                      <a:extLst>
                        <a:ext uri="{FF2B5EF4-FFF2-40B4-BE49-F238E27FC236}">
                          <a16:creationId xmlns:a16="http://schemas.microsoft.com/office/drawing/2014/main" id="{9D449C34-4BEE-E1C0-7217-F2BF37FA0ABE}"/>
                        </a:ext>
                      </a:extLst>
                    </p14:cNvPr>
                    <p14:cNvContentPartPr/>
                    <p14:nvPr/>
                  </p14:nvContentPartPr>
                  <p14:xfrm>
                    <a:off x="4473069" y="1203272"/>
                    <a:ext cx="26280" cy="30600"/>
                  </p14:xfrm>
                </p:contentPart>
              </mc:Choice>
              <mc:Fallback xmlns="">
                <p:pic>
                  <p:nvPicPr>
                    <p:cNvPr id="134" name="Freihand 133">
                      <a:extLst>
                        <a:ext uri="{FF2B5EF4-FFF2-40B4-BE49-F238E27FC236}">
                          <a16:creationId xmlns:a16="http://schemas.microsoft.com/office/drawing/2014/main" id="{9D449C34-4BEE-E1C0-7217-F2BF37FA0ABE}"/>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35" name="Freihand 134">
                      <a:extLst>
                        <a:ext uri="{FF2B5EF4-FFF2-40B4-BE49-F238E27FC236}">
                          <a16:creationId xmlns:a16="http://schemas.microsoft.com/office/drawing/2014/main" id="{0F2E1788-68E4-7B7C-9FC2-552FE757D252}"/>
                        </a:ext>
                      </a:extLst>
                    </p14:cNvPr>
                    <p14:cNvContentPartPr/>
                    <p14:nvPr/>
                  </p14:nvContentPartPr>
                  <p14:xfrm>
                    <a:off x="4500789" y="1245752"/>
                    <a:ext cx="11160" cy="38520"/>
                  </p14:xfrm>
                </p:contentPart>
              </mc:Choice>
              <mc:Fallback xmlns="">
                <p:pic>
                  <p:nvPicPr>
                    <p:cNvPr id="135" name="Freihand 134">
                      <a:extLst>
                        <a:ext uri="{FF2B5EF4-FFF2-40B4-BE49-F238E27FC236}">
                          <a16:creationId xmlns:a16="http://schemas.microsoft.com/office/drawing/2014/main" id="{0F2E1788-68E4-7B7C-9FC2-552FE757D252}"/>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6" name="Freihand 135">
                      <a:extLst>
                        <a:ext uri="{FF2B5EF4-FFF2-40B4-BE49-F238E27FC236}">
                          <a16:creationId xmlns:a16="http://schemas.microsoft.com/office/drawing/2014/main" id="{1E571531-E90D-3362-AAF5-DFD6B58F6C31}"/>
                        </a:ext>
                      </a:extLst>
                    </p14:cNvPr>
                    <p14:cNvContentPartPr/>
                    <p14:nvPr/>
                  </p14:nvContentPartPr>
                  <p14:xfrm>
                    <a:off x="4453989" y="1188512"/>
                    <a:ext cx="3600" cy="6120"/>
                  </p14:xfrm>
                </p:contentPart>
              </mc:Choice>
              <mc:Fallback xmlns="">
                <p:pic>
                  <p:nvPicPr>
                    <p:cNvPr id="136" name="Freihand 135">
                      <a:extLst>
                        <a:ext uri="{FF2B5EF4-FFF2-40B4-BE49-F238E27FC236}">
                          <a16:creationId xmlns:a16="http://schemas.microsoft.com/office/drawing/2014/main" id="{1E571531-E90D-3362-AAF5-DFD6B58F6C31}"/>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
                <p14:nvContentPartPr>
                  <p14:cNvPr id="91" name="Freihand 90">
                    <a:extLst>
                      <a:ext uri="{FF2B5EF4-FFF2-40B4-BE49-F238E27FC236}">
                        <a16:creationId xmlns:a16="http://schemas.microsoft.com/office/drawing/2014/main" id="{0002E324-8195-9101-623D-8D897C7D973D}"/>
                      </a:ext>
                    </a:extLst>
                  </p14:cNvPr>
                  <p14:cNvContentPartPr/>
                  <p14:nvPr/>
                </p14:nvContentPartPr>
                <p14:xfrm>
                  <a:off x="4352109" y="1255112"/>
                  <a:ext cx="78120" cy="95040"/>
                </p14:xfrm>
              </p:contentPart>
            </mc:Choice>
            <mc:Fallback xmlns="">
              <p:pic>
                <p:nvPicPr>
                  <p:cNvPr id="91" name="Freihand 90">
                    <a:extLst>
                      <a:ext uri="{FF2B5EF4-FFF2-40B4-BE49-F238E27FC236}">
                        <a16:creationId xmlns:a16="http://schemas.microsoft.com/office/drawing/2014/main" id="{0002E324-8195-9101-623D-8D897C7D973D}"/>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2" name="Freihand 91">
                    <a:extLst>
                      <a:ext uri="{FF2B5EF4-FFF2-40B4-BE49-F238E27FC236}">
                        <a16:creationId xmlns:a16="http://schemas.microsoft.com/office/drawing/2014/main" id="{B683943B-46FF-E756-D231-0ABAA048DBD0}"/>
                      </a:ext>
                    </a:extLst>
                  </p14:cNvPr>
                  <p14:cNvContentPartPr/>
                  <p14:nvPr/>
                </p14:nvContentPartPr>
                <p14:xfrm>
                  <a:off x="4353549" y="1242872"/>
                  <a:ext cx="155520" cy="112680"/>
                </p14:xfrm>
              </p:contentPart>
            </mc:Choice>
            <mc:Fallback xmlns="">
              <p:pic>
                <p:nvPicPr>
                  <p:cNvPr id="92" name="Freihand 91">
                    <a:extLst>
                      <a:ext uri="{FF2B5EF4-FFF2-40B4-BE49-F238E27FC236}">
                        <a16:creationId xmlns:a16="http://schemas.microsoft.com/office/drawing/2014/main" id="{B683943B-46FF-E756-D231-0ABAA048DBD0}"/>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93" name="Gruppieren 92">
                <a:extLst>
                  <a:ext uri="{FF2B5EF4-FFF2-40B4-BE49-F238E27FC236}">
                    <a16:creationId xmlns:a16="http://schemas.microsoft.com/office/drawing/2014/main" id="{9D5CE100-57F3-AEFD-7CC7-A694C32FC21A}"/>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14">
                  <p14:nvContentPartPr>
                    <p14:cNvPr id="131" name="Freihand 130">
                      <a:extLst>
                        <a:ext uri="{FF2B5EF4-FFF2-40B4-BE49-F238E27FC236}">
                          <a16:creationId xmlns:a16="http://schemas.microsoft.com/office/drawing/2014/main" id="{4D188179-EC42-52CB-4375-AE6BC9C07276}"/>
                        </a:ext>
                      </a:extLst>
                    </p14:cNvPr>
                    <p14:cNvContentPartPr/>
                    <p14:nvPr/>
                  </p14:nvContentPartPr>
                  <p14:xfrm>
                    <a:off x="4455789" y="1334672"/>
                    <a:ext cx="31320" cy="14400"/>
                  </p14:xfrm>
                </p:contentPart>
              </mc:Choice>
              <mc:Fallback xmlns="">
                <p:pic>
                  <p:nvPicPr>
                    <p:cNvPr id="131" name="Freihand 130">
                      <a:extLst>
                        <a:ext uri="{FF2B5EF4-FFF2-40B4-BE49-F238E27FC236}">
                          <a16:creationId xmlns:a16="http://schemas.microsoft.com/office/drawing/2014/main" id="{4D188179-EC42-52CB-4375-AE6BC9C07276}"/>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2" name="Freihand 131">
                      <a:extLst>
                        <a:ext uri="{FF2B5EF4-FFF2-40B4-BE49-F238E27FC236}">
                          <a16:creationId xmlns:a16="http://schemas.microsoft.com/office/drawing/2014/main" id="{255CA8B5-5071-3468-2323-523E80704E98}"/>
                        </a:ext>
                      </a:extLst>
                    </p14:cNvPr>
                    <p14:cNvContentPartPr/>
                    <p14:nvPr/>
                  </p14:nvContentPartPr>
                  <p14:xfrm>
                    <a:off x="4456149" y="1288592"/>
                    <a:ext cx="64800" cy="56160"/>
                  </p14:xfrm>
                </p:contentPart>
              </mc:Choice>
              <mc:Fallback xmlns="">
                <p:pic>
                  <p:nvPicPr>
                    <p:cNvPr id="132" name="Freihand 131">
                      <a:extLst>
                        <a:ext uri="{FF2B5EF4-FFF2-40B4-BE49-F238E27FC236}">
                          <a16:creationId xmlns:a16="http://schemas.microsoft.com/office/drawing/2014/main" id="{255CA8B5-5071-3468-2323-523E80704E98}"/>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3" name="Freihand 132">
                      <a:extLst>
                        <a:ext uri="{FF2B5EF4-FFF2-40B4-BE49-F238E27FC236}">
                          <a16:creationId xmlns:a16="http://schemas.microsoft.com/office/drawing/2014/main" id="{45B9B11A-3DDA-40C3-13FD-FCA96D4C6394}"/>
                        </a:ext>
                      </a:extLst>
                    </p14:cNvPr>
                    <p14:cNvContentPartPr/>
                    <p14:nvPr/>
                  </p14:nvContentPartPr>
                  <p14:xfrm>
                    <a:off x="4502589" y="1270232"/>
                    <a:ext cx="23760" cy="51840"/>
                  </p14:xfrm>
                </p:contentPart>
              </mc:Choice>
              <mc:Fallback xmlns="">
                <p:pic>
                  <p:nvPicPr>
                    <p:cNvPr id="133" name="Freihand 132">
                      <a:extLst>
                        <a:ext uri="{FF2B5EF4-FFF2-40B4-BE49-F238E27FC236}">
                          <a16:creationId xmlns:a16="http://schemas.microsoft.com/office/drawing/2014/main" id="{45B9B11A-3DDA-40C3-13FD-FCA96D4C6394}"/>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94" name="Gruppieren 93">
                <a:extLst>
                  <a:ext uri="{FF2B5EF4-FFF2-40B4-BE49-F238E27FC236}">
                    <a16:creationId xmlns:a16="http://schemas.microsoft.com/office/drawing/2014/main" id="{C12B2CC1-7236-58C9-1DF4-6AB9B6316BC9}"/>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0">
                  <p14:nvContentPartPr>
                    <p14:cNvPr id="128" name="Freihand 127">
                      <a:extLst>
                        <a:ext uri="{FF2B5EF4-FFF2-40B4-BE49-F238E27FC236}">
                          <a16:creationId xmlns:a16="http://schemas.microsoft.com/office/drawing/2014/main" id="{343D6834-4AAF-067C-E52B-C6D295A3340D}"/>
                        </a:ext>
                      </a:extLst>
                    </p14:cNvPr>
                    <p14:cNvContentPartPr/>
                    <p14:nvPr/>
                  </p14:nvContentPartPr>
                  <p14:xfrm>
                    <a:off x="4351029" y="1216232"/>
                    <a:ext cx="12960" cy="22320"/>
                  </p14:xfrm>
                </p:contentPart>
              </mc:Choice>
              <mc:Fallback xmlns="">
                <p:pic>
                  <p:nvPicPr>
                    <p:cNvPr id="128" name="Freihand 127">
                      <a:extLst>
                        <a:ext uri="{FF2B5EF4-FFF2-40B4-BE49-F238E27FC236}">
                          <a16:creationId xmlns:a16="http://schemas.microsoft.com/office/drawing/2014/main" id="{343D6834-4AAF-067C-E52B-C6D295A3340D}"/>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29" name="Freihand 128">
                      <a:extLst>
                        <a:ext uri="{FF2B5EF4-FFF2-40B4-BE49-F238E27FC236}">
                          <a16:creationId xmlns:a16="http://schemas.microsoft.com/office/drawing/2014/main" id="{81D2CA1C-0E6C-F582-B6F5-9B3217076C66}"/>
                        </a:ext>
                      </a:extLst>
                    </p14:cNvPr>
                    <p14:cNvContentPartPr/>
                    <p14:nvPr/>
                  </p14:nvContentPartPr>
                  <p14:xfrm>
                    <a:off x="4350309" y="1208312"/>
                    <a:ext cx="21240" cy="53640"/>
                  </p14:xfrm>
                </p:contentPart>
              </mc:Choice>
              <mc:Fallback xmlns="">
                <p:pic>
                  <p:nvPicPr>
                    <p:cNvPr id="129" name="Freihand 128">
                      <a:extLst>
                        <a:ext uri="{FF2B5EF4-FFF2-40B4-BE49-F238E27FC236}">
                          <a16:creationId xmlns:a16="http://schemas.microsoft.com/office/drawing/2014/main" id="{81D2CA1C-0E6C-F582-B6F5-9B3217076C66}"/>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0" name="Freihand 129">
                      <a:extLst>
                        <a:ext uri="{FF2B5EF4-FFF2-40B4-BE49-F238E27FC236}">
                          <a16:creationId xmlns:a16="http://schemas.microsoft.com/office/drawing/2014/main" id="{9BD48501-9F81-C467-1FE4-8EB4EB65A802}"/>
                        </a:ext>
                      </a:extLst>
                    </p14:cNvPr>
                    <p14:cNvContentPartPr/>
                    <p14:nvPr/>
                  </p14:nvContentPartPr>
                  <p14:xfrm>
                    <a:off x="4355709" y="1216592"/>
                    <a:ext cx="9720" cy="42480"/>
                  </p14:xfrm>
                </p:contentPart>
              </mc:Choice>
              <mc:Fallback xmlns="">
                <p:pic>
                  <p:nvPicPr>
                    <p:cNvPr id="130" name="Freihand 129">
                      <a:extLst>
                        <a:ext uri="{FF2B5EF4-FFF2-40B4-BE49-F238E27FC236}">
                          <a16:creationId xmlns:a16="http://schemas.microsoft.com/office/drawing/2014/main" id="{9BD48501-9F81-C467-1FE4-8EB4EB65A802}"/>
                        </a:ext>
                      </a:extLst>
                    </p:cNvPr>
                    <p:cNvPicPr/>
                    <p:nvPr/>
                  </p:nvPicPr>
                  <p:blipFill>
                    <a:blip r:embed="rId25"/>
                    <a:stretch>
                      <a:fillRect/>
                    </a:stretch>
                  </p:blipFill>
                  <p:spPr>
                    <a:xfrm>
                      <a:off x="4351389" y="1212272"/>
                      <a:ext cx="18360" cy="51120"/>
                    </a:xfrm>
                    <a:prstGeom prst="rect">
                      <a:avLst/>
                    </a:prstGeom>
                  </p:spPr>
                </p:pic>
              </mc:Fallback>
            </mc:AlternateContent>
          </p:grpSp>
          <p:sp>
            <p:nvSpPr>
              <p:cNvPr id="95" name="Ellipse 94">
                <a:extLst>
                  <a:ext uri="{FF2B5EF4-FFF2-40B4-BE49-F238E27FC236}">
                    <a16:creationId xmlns:a16="http://schemas.microsoft.com/office/drawing/2014/main" id="{1FC4D466-B247-0ED3-7480-45039BD14E98}"/>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
                <p14:nvContentPartPr>
                  <p14:cNvPr id="96" name="Freihand 95">
                    <a:extLst>
                      <a:ext uri="{FF2B5EF4-FFF2-40B4-BE49-F238E27FC236}">
                        <a16:creationId xmlns:a16="http://schemas.microsoft.com/office/drawing/2014/main" id="{BDDAF057-D045-BF55-8ACD-D7996D443229}"/>
                      </a:ext>
                    </a:extLst>
                  </p14:cNvPr>
                  <p14:cNvContentPartPr/>
                  <p14:nvPr/>
                </p14:nvContentPartPr>
                <p14:xfrm>
                  <a:off x="4389189" y="1194272"/>
                  <a:ext cx="89640" cy="148320"/>
                </p14:xfrm>
              </p:contentPart>
            </mc:Choice>
            <mc:Fallback xmlns="">
              <p:pic>
                <p:nvPicPr>
                  <p:cNvPr id="96" name="Freihand 95">
                    <a:extLst>
                      <a:ext uri="{FF2B5EF4-FFF2-40B4-BE49-F238E27FC236}">
                        <a16:creationId xmlns:a16="http://schemas.microsoft.com/office/drawing/2014/main" id="{BDDAF057-D045-BF55-8ACD-D7996D443229}"/>
                      </a:ext>
                    </a:extLst>
                  </p:cNvPr>
                  <p:cNvPicPr/>
                  <p:nvPr/>
                </p:nvPicPr>
                <p:blipFill>
                  <a:blip r:embed="rId27"/>
                  <a:stretch>
                    <a:fillRect/>
                  </a:stretch>
                </p:blipFill>
                <p:spPr>
                  <a:xfrm>
                    <a:off x="4384869" y="1189952"/>
                    <a:ext cx="98280" cy="156960"/>
                  </a:xfrm>
                  <a:prstGeom prst="rect">
                    <a:avLst/>
                  </a:prstGeom>
                </p:spPr>
              </p:pic>
            </mc:Fallback>
          </mc:AlternateContent>
        </p:grpSp>
      </p:grpSp>
      <p:grpSp>
        <p:nvGrpSpPr>
          <p:cNvPr id="2" name="Gruppieren 1">
            <a:extLst>
              <a:ext uri="{FF2B5EF4-FFF2-40B4-BE49-F238E27FC236}">
                <a16:creationId xmlns:a16="http://schemas.microsoft.com/office/drawing/2014/main" id="{398D1DF2-E07E-E720-995C-FB316E169516}"/>
              </a:ext>
            </a:extLst>
          </p:cNvPr>
          <p:cNvGrpSpPr/>
          <p:nvPr/>
        </p:nvGrpSpPr>
        <p:grpSpPr>
          <a:xfrm>
            <a:off x="4952523" y="80945"/>
            <a:ext cx="4860000" cy="3348000"/>
            <a:chOff x="4952523" y="80945"/>
            <a:chExt cx="4860000" cy="3348000"/>
          </a:xfrm>
        </p:grpSpPr>
        <p:grpSp>
          <p:nvGrpSpPr>
            <p:cNvPr id="118" name="Gruppieren 117">
              <a:extLst>
                <a:ext uri="{FF2B5EF4-FFF2-40B4-BE49-F238E27FC236}">
                  <a16:creationId xmlns:a16="http://schemas.microsoft.com/office/drawing/2014/main" id="{D6DACA34-F7A6-8E94-8F67-568112AF7280}"/>
                </a:ext>
              </a:extLst>
            </p:cNvPr>
            <p:cNvGrpSpPr/>
            <p:nvPr/>
          </p:nvGrpSpPr>
          <p:grpSpPr>
            <a:xfrm>
              <a:off x="4952523" y="80945"/>
              <a:ext cx="4860000" cy="3348000"/>
              <a:chOff x="93000" y="81000"/>
              <a:chExt cx="4860000" cy="3348000"/>
            </a:xfrm>
          </p:grpSpPr>
          <p:grpSp>
            <p:nvGrpSpPr>
              <p:cNvPr id="119" name="Gruppieren 118">
                <a:extLst>
                  <a:ext uri="{FF2B5EF4-FFF2-40B4-BE49-F238E27FC236}">
                    <a16:creationId xmlns:a16="http://schemas.microsoft.com/office/drawing/2014/main" id="{BB7AFDB2-BD0A-3BB0-1D05-9C701E986796}"/>
                  </a:ext>
                </a:extLst>
              </p:cNvPr>
              <p:cNvGrpSpPr/>
              <p:nvPr/>
            </p:nvGrpSpPr>
            <p:grpSpPr>
              <a:xfrm>
                <a:off x="93000" y="81000"/>
                <a:ext cx="4860000" cy="3348000"/>
                <a:chOff x="93000" y="81000"/>
                <a:chExt cx="4860000" cy="3348000"/>
              </a:xfrm>
            </p:grpSpPr>
            <p:grpSp>
              <p:nvGrpSpPr>
                <p:cNvPr id="124" name="Gruppieren 123">
                  <a:extLst>
                    <a:ext uri="{FF2B5EF4-FFF2-40B4-BE49-F238E27FC236}">
                      <a16:creationId xmlns:a16="http://schemas.microsoft.com/office/drawing/2014/main" id="{9C1AE42E-4C30-F412-E3AB-D34D0A0E6FCC}"/>
                    </a:ext>
                  </a:extLst>
                </p:cNvPr>
                <p:cNvGrpSpPr/>
                <p:nvPr/>
              </p:nvGrpSpPr>
              <p:grpSpPr>
                <a:xfrm>
                  <a:off x="93000" y="81000"/>
                  <a:ext cx="4860000" cy="3348000"/>
                  <a:chOff x="93000" y="81000"/>
                  <a:chExt cx="4860000" cy="3348000"/>
                </a:xfrm>
              </p:grpSpPr>
              <p:sp>
                <p:nvSpPr>
                  <p:cNvPr id="126" name="Rechteck 125">
                    <a:extLst>
                      <a:ext uri="{FF2B5EF4-FFF2-40B4-BE49-F238E27FC236}">
                        <a16:creationId xmlns:a16="http://schemas.microsoft.com/office/drawing/2014/main" id="{070C411A-131B-B1F8-A1A0-6553B0B4E88F}"/>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27" name="Gruppieren 126">
                    <a:extLst>
                      <a:ext uri="{FF2B5EF4-FFF2-40B4-BE49-F238E27FC236}">
                        <a16:creationId xmlns:a16="http://schemas.microsoft.com/office/drawing/2014/main" id="{CAFB1D8A-1794-8715-CE3F-D280584EB10D}"/>
                      </a:ext>
                    </a:extLst>
                  </p:cNvPr>
                  <p:cNvGrpSpPr/>
                  <p:nvPr/>
                </p:nvGrpSpPr>
                <p:grpSpPr>
                  <a:xfrm>
                    <a:off x="93000" y="81000"/>
                    <a:ext cx="4860000" cy="3348000"/>
                    <a:chOff x="93000" y="81000"/>
                    <a:chExt cx="4860000" cy="3348000"/>
                  </a:xfrm>
                </p:grpSpPr>
                <p:sp>
                  <p:nvSpPr>
                    <p:cNvPr id="206" name="Rechteck 205">
                      <a:extLst>
                        <a:ext uri="{FF2B5EF4-FFF2-40B4-BE49-F238E27FC236}">
                          <a16:creationId xmlns:a16="http://schemas.microsoft.com/office/drawing/2014/main" id="{7B8370CC-4D52-FF3E-9A2A-E6AEAC178B7E}"/>
                        </a:ext>
                      </a:extLst>
                    </p:cNvPr>
                    <p:cNvSpPr/>
                    <p:nvPr/>
                  </p:nvSpPr>
                  <p:spPr>
                    <a:xfrm>
                      <a:off x="2655464" y="230424"/>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05" name="Gruppieren 204">
                      <a:extLst>
                        <a:ext uri="{FF2B5EF4-FFF2-40B4-BE49-F238E27FC236}">
                          <a16:creationId xmlns:a16="http://schemas.microsoft.com/office/drawing/2014/main" id="{DAA9782C-B686-27B5-8437-3EA1FF64599C}"/>
                        </a:ext>
                      </a:extLst>
                    </p:cNvPr>
                    <p:cNvGrpSpPr/>
                    <p:nvPr/>
                  </p:nvGrpSpPr>
                  <p:grpSpPr>
                    <a:xfrm>
                      <a:off x="93000" y="81000"/>
                      <a:ext cx="4860000" cy="3348000"/>
                      <a:chOff x="93000" y="81000"/>
                      <a:chExt cx="4860000" cy="3348000"/>
                    </a:xfrm>
                  </p:grpSpPr>
                  <p:grpSp>
                    <p:nvGrpSpPr>
                      <p:cNvPr id="207" name="Gruppieren 206">
                        <a:extLst>
                          <a:ext uri="{FF2B5EF4-FFF2-40B4-BE49-F238E27FC236}">
                            <a16:creationId xmlns:a16="http://schemas.microsoft.com/office/drawing/2014/main" id="{043E2639-BE65-D93A-85D6-A8B1ECD4A10F}"/>
                          </a:ext>
                        </a:extLst>
                      </p:cNvPr>
                      <p:cNvGrpSpPr>
                        <a:grpSpLocks/>
                      </p:cNvGrpSpPr>
                      <p:nvPr/>
                    </p:nvGrpSpPr>
                    <p:grpSpPr>
                      <a:xfrm>
                        <a:off x="93000" y="81000"/>
                        <a:ext cx="4860000" cy="3348000"/>
                        <a:chOff x="43544" y="38101"/>
                        <a:chExt cx="4860000" cy="3348000"/>
                      </a:xfrm>
                    </p:grpSpPr>
                    <p:sp>
                      <p:nvSpPr>
                        <p:cNvPr id="211" name="Rechteck 210">
                          <a:extLst>
                            <a:ext uri="{FF2B5EF4-FFF2-40B4-BE49-F238E27FC236}">
                              <a16:creationId xmlns:a16="http://schemas.microsoft.com/office/drawing/2014/main" id="{E971727B-1913-5EF9-4C98-E74A4756BC17}"/>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12" name="Gerader Verbinder 211">
                          <a:extLst>
                            <a:ext uri="{FF2B5EF4-FFF2-40B4-BE49-F238E27FC236}">
                              <a16:creationId xmlns:a16="http://schemas.microsoft.com/office/drawing/2014/main" id="{76E8BF1B-1627-B234-FC7D-05630A26BA2F}"/>
                            </a:ext>
                          </a:extLst>
                        </p:cNvPr>
                        <p:cNvCxnSpPr>
                          <a:cxnSpLocks/>
                          <a:stCxn id="211" idx="0"/>
                          <a:endCxn id="21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208" name="Gruppieren 207">
                        <a:extLst>
                          <a:ext uri="{FF2B5EF4-FFF2-40B4-BE49-F238E27FC236}">
                            <a16:creationId xmlns:a16="http://schemas.microsoft.com/office/drawing/2014/main" id="{AC7085BC-BE17-E400-9510-EFBFC29DDD64}"/>
                          </a:ext>
                        </a:extLst>
                      </p:cNvPr>
                      <p:cNvGrpSpPr>
                        <a:grpSpLocks/>
                      </p:cNvGrpSpPr>
                      <p:nvPr/>
                    </p:nvGrpSpPr>
                    <p:grpSpPr>
                      <a:xfrm>
                        <a:off x="191745" y="134496"/>
                        <a:ext cx="2257520" cy="546101"/>
                        <a:chOff x="142289" y="205897"/>
                        <a:chExt cx="2257520" cy="546101"/>
                      </a:xfrm>
                    </p:grpSpPr>
                    <p:sp>
                      <p:nvSpPr>
                        <p:cNvPr id="209" name="Rechteck 208">
                          <a:extLst>
                            <a:ext uri="{FF2B5EF4-FFF2-40B4-BE49-F238E27FC236}">
                              <a16:creationId xmlns:a16="http://schemas.microsoft.com/office/drawing/2014/main" id="{3DBEF490-BFFF-6EF1-3B3E-48AD6F3EC943}"/>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10" name="Ellipse 209">
                          <a:extLst>
                            <a:ext uri="{FF2B5EF4-FFF2-40B4-BE49-F238E27FC236}">
                              <a16:creationId xmlns:a16="http://schemas.microsoft.com/office/drawing/2014/main" id="{562ABF1B-7BF7-BA1A-F2AD-A25D2999EA8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42</a:t>
                          </a:r>
                        </a:p>
                      </p:txBody>
                    </p:sp>
                  </p:grpSp>
                </p:grpSp>
              </p:grpSp>
              <p:sp>
                <p:nvSpPr>
                  <p:cNvPr id="204" name="Rechteck 203">
                    <a:extLst>
                      <a:ext uri="{FF2B5EF4-FFF2-40B4-BE49-F238E27FC236}">
                        <a16:creationId xmlns:a16="http://schemas.microsoft.com/office/drawing/2014/main" id="{8CC43407-C248-6BF9-3BD4-2827EDBFBDD9}"/>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25" name="Rechteck 124">
                  <a:extLst>
                    <a:ext uri="{FF2B5EF4-FFF2-40B4-BE49-F238E27FC236}">
                      <a16:creationId xmlns:a16="http://schemas.microsoft.com/office/drawing/2014/main" id="{6C315FF8-4D66-D463-06D8-A5ED1C3CB486}"/>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Bezahle</a:t>
                  </a:r>
                  <a:r>
                    <a:rPr lang="de-DE" sz="1050" dirty="0">
                      <a:solidFill>
                        <a:schemeClr val="tx1"/>
                      </a:solidFill>
                    </a:rPr>
                    <a:t> dafür </a:t>
                  </a:r>
                  <a:r>
                    <a:rPr lang="de-DE" sz="1600" b="1" dirty="0">
                      <a:solidFill>
                        <a:srgbClr val="FDBF35"/>
                      </a:solidFill>
                    </a:rPr>
                    <a:t>1</a:t>
                  </a:r>
                  <a:r>
                    <a:rPr lang="de-DE" sz="1600" b="1" dirty="0">
                      <a:solidFill>
                        <a:schemeClr val="tx1"/>
                      </a:solidFill>
                    </a:rPr>
                    <a:t>     </a:t>
                  </a:r>
                  <a:r>
                    <a:rPr lang="de-DE" sz="1050" b="1" dirty="0">
                      <a:solidFill>
                        <a:schemeClr val="tx1"/>
                      </a:solidFill>
                    </a:rPr>
                    <a:t>.</a:t>
                  </a:r>
                </a:p>
              </p:txBody>
            </p:sp>
          </p:grpSp>
          <p:grpSp>
            <p:nvGrpSpPr>
              <p:cNvPr id="120" name="Gruppieren 119">
                <a:extLst>
                  <a:ext uri="{FF2B5EF4-FFF2-40B4-BE49-F238E27FC236}">
                    <a16:creationId xmlns:a16="http://schemas.microsoft.com/office/drawing/2014/main" id="{C2538463-FC94-6CDD-D1A6-8F300635DFBF}"/>
                  </a:ext>
                </a:extLst>
              </p:cNvPr>
              <p:cNvGrpSpPr/>
              <p:nvPr/>
            </p:nvGrpSpPr>
            <p:grpSpPr>
              <a:xfrm>
                <a:off x="455379" y="494301"/>
                <a:ext cx="1155873" cy="2434616"/>
                <a:chOff x="410798" y="449863"/>
                <a:chExt cx="1041765" cy="2434616"/>
              </a:xfrm>
            </p:grpSpPr>
            <p:sp>
              <p:nvSpPr>
                <p:cNvPr id="121" name="Textfeld 120">
                  <a:extLst>
                    <a:ext uri="{FF2B5EF4-FFF2-40B4-BE49-F238E27FC236}">
                      <a16:creationId xmlns:a16="http://schemas.microsoft.com/office/drawing/2014/main" id="{C949DC8C-3CE2-F7D2-B346-2F4EDD07204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2" name="Textfeld 121">
                  <a:extLst>
                    <a:ext uri="{FF2B5EF4-FFF2-40B4-BE49-F238E27FC236}">
                      <a16:creationId xmlns:a16="http://schemas.microsoft.com/office/drawing/2014/main" id="{AC926721-E729-4186-A9BE-1F1C0A531C7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23" name="Textfeld 122">
                  <a:extLst>
                    <a:ext uri="{FF2B5EF4-FFF2-40B4-BE49-F238E27FC236}">
                      <a16:creationId xmlns:a16="http://schemas.microsoft.com/office/drawing/2014/main" id="{55E36ADA-B4EC-FF8A-66BB-B11BE2FF4E9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grpSp>
          <p:nvGrpSpPr>
            <p:cNvPr id="137" name="Gruppieren 136">
              <a:extLst>
                <a:ext uri="{FF2B5EF4-FFF2-40B4-BE49-F238E27FC236}">
                  <a16:creationId xmlns:a16="http://schemas.microsoft.com/office/drawing/2014/main" id="{DC3501C0-0A8A-97B8-3EEE-A9843949EFCD}"/>
                </a:ext>
              </a:extLst>
            </p:cNvPr>
            <p:cNvGrpSpPr/>
            <p:nvPr/>
          </p:nvGrpSpPr>
          <p:grpSpPr>
            <a:xfrm>
              <a:off x="8925867" y="2982496"/>
              <a:ext cx="189872" cy="196564"/>
              <a:chOff x="4342837" y="1166522"/>
              <a:chExt cx="189872" cy="196564"/>
            </a:xfrm>
          </p:grpSpPr>
          <p:sp>
            <p:nvSpPr>
              <p:cNvPr id="138" name="Ellipse 137">
                <a:extLst>
                  <a:ext uri="{FF2B5EF4-FFF2-40B4-BE49-F238E27FC236}">
                    <a16:creationId xmlns:a16="http://schemas.microsoft.com/office/drawing/2014/main" id="{B731E467-1A8E-78AC-29D0-07A344C0F585}"/>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9" name="Gruppieren 138">
                <a:extLst>
                  <a:ext uri="{FF2B5EF4-FFF2-40B4-BE49-F238E27FC236}">
                    <a16:creationId xmlns:a16="http://schemas.microsoft.com/office/drawing/2014/main" id="{FBEA1580-8DF8-6085-14FD-183CFBDFDE4A}"/>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8">
                  <p14:nvContentPartPr>
                    <p14:cNvPr id="152" name="Freihand 151">
                      <a:extLst>
                        <a:ext uri="{FF2B5EF4-FFF2-40B4-BE49-F238E27FC236}">
                          <a16:creationId xmlns:a16="http://schemas.microsoft.com/office/drawing/2014/main" id="{22D7572C-3749-2A2C-C18C-E82AAC0573AB}"/>
                        </a:ext>
                      </a:extLst>
                    </p14:cNvPr>
                    <p14:cNvContentPartPr/>
                    <p14:nvPr/>
                  </p14:nvContentPartPr>
                  <p14:xfrm>
                    <a:off x="4473069" y="1203272"/>
                    <a:ext cx="26280" cy="30600"/>
                  </p14:xfrm>
                </p:contentPart>
              </mc:Choice>
              <mc:Fallback xmlns="">
                <p:pic>
                  <p:nvPicPr>
                    <p:cNvPr id="152" name="Freihand 151">
                      <a:extLst>
                        <a:ext uri="{FF2B5EF4-FFF2-40B4-BE49-F238E27FC236}">
                          <a16:creationId xmlns:a16="http://schemas.microsoft.com/office/drawing/2014/main" id="{22D7572C-3749-2A2C-C18C-E82AAC0573AB}"/>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53" name="Freihand 152">
                      <a:extLst>
                        <a:ext uri="{FF2B5EF4-FFF2-40B4-BE49-F238E27FC236}">
                          <a16:creationId xmlns:a16="http://schemas.microsoft.com/office/drawing/2014/main" id="{D59BD978-CDE3-3830-8613-538DE8911597}"/>
                        </a:ext>
                      </a:extLst>
                    </p14:cNvPr>
                    <p14:cNvContentPartPr/>
                    <p14:nvPr/>
                  </p14:nvContentPartPr>
                  <p14:xfrm>
                    <a:off x="4500789" y="1245752"/>
                    <a:ext cx="11160" cy="38520"/>
                  </p14:xfrm>
                </p:contentPart>
              </mc:Choice>
              <mc:Fallback xmlns="">
                <p:pic>
                  <p:nvPicPr>
                    <p:cNvPr id="153" name="Freihand 152">
                      <a:extLst>
                        <a:ext uri="{FF2B5EF4-FFF2-40B4-BE49-F238E27FC236}">
                          <a16:creationId xmlns:a16="http://schemas.microsoft.com/office/drawing/2014/main" id="{D59BD978-CDE3-3830-8613-538DE8911597}"/>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54" name="Freihand 153">
                      <a:extLst>
                        <a:ext uri="{FF2B5EF4-FFF2-40B4-BE49-F238E27FC236}">
                          <a16:creationId xmlns:a16="http://schemas.microsoft.com/office/drawing/2014/main" id="{A4139356-BE28-B2A0-E25B-E5B63A6383C5}"/>
                        </a:ext>
                      </a:extLst>
                    </p14:cNvPr>
                    <p14:cNvContentPartPr/>
                    <p14:nvPr/>
                  </p14:nvContentPartPr>
                  <p14:xfrm>
                    <a:off x="4453989" y="1188512"/>
                    <a:ext cx="3600" cy="6120"/>
                  </p14:xfrm>
                </p:contentPart>
              </mc:Choice>
              <mc:Fallback xmlns="">
                <p:pic>
                  <p:nvPicPr>
                    <p:cNvPr id="154" name="Freihand 153">
                      <a:extLst>
                        <a:ext uri="{FF2B5EF4-FFF2-40B4-BE49-F238E27FC236}">
                          <a16:creationId xmlns:a16="http://schemas.microsoft.com/office/drawing/2014/main" id="{A4139356-BE28-B2A0-E25B-E5B63A6383C5}"/>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140" name="Freihand 139">
                    <a:extLst>
                      <a:ext uri="{FF2B5EF4-FFF2-40B4-BE49-F238E27FC236}">
                        <a16:creationId xmlns:a16="http://schemas.microsoft.com/office/drawing/2014/main" id="{0C52E595-45C0-CA4F-7950-3E39621A5881}"/>
                      </a:ext>
                    </a:extLst>
                  </p14:cNvPr>
                  <p14:cNvContentPartPr/>
                  <p14:nvPr/>
                </p14:nvContentPartPr>
                <p14:xfrm>
                  <a:off x="4352109" y="1255112"/>
                  <a:ext cx="78120" cy="95040"/>
                </p14:xfrm>
              </p:contentPart>
            </mc:Choice>
            <mc:Fallback xmlns="">
              <p:pic>
                <p:nvPicPr>
                  <p:cNvPr id="140" name="Freihand 139">
                    <a:extLst>
                      <a:ext uri="{FF2B5EF4-FFF2-40B4-BE49-F238E27FC236}">
                        <a16:creationId xmlns:a16="http://schemas.microsoft.com/office/drawing/2014/main" id="{0C52E595-45C0-CA4F-7950-3E39621A5881}"/>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41" name="Freihand 140">
                    <a:extLst>
                      <a:ext uri="{FF2B5EF4-FFF2-40B4-BE49-F238E27FC236}">
                        <a16:creationId xmlns:a16="http://schemas.microsoft.com/office/drawing/2014/main" id="{A748523B-3305-ABD8-633D-0B939ACC7B0A}"/>
                      </a:ext>
                    </a:extLst>
                  </p14:cNvPr>
                  <p14:cNvContentPartPr/>
                  <p14:nvPr/>
                </p14:nvContentPartPr>
                <p14:xfrm>
                  <a:off x="4353549" y="1242872"/>
                  <a:ext cx="155520" cy="112680"/>
                </p14:xfrm>
              </p:contentPart>
            </mc:Choice>
            <mc:Fallback xmlns="">
              <p:pic>
                <p:nvPicPr>
                  <p:cNvPr id="141" name="Freihand 140">
                    <a:extLst>
                      <a:ext uri="{FF2B5EF4-FFF2-40B4-BE49-F238E27FC236}">
                        <a16:creationId xmlns:a16="http://schemas.microsoft.com/office/drawing/2014/main" id="{A748523B-3305-ABD8-633D-0B939ACC7B0A}"/>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42" name="Gruppieren 141">
                <a:extLst>
                  <a:ext uri="{FF2B5EF4-FFF2-40B4-BE49-F238E27FC236}">
                    <a16:creationId xmlns:a16="http://schemas.microsoft.com/office/drawing/2014/main" id="{71394469-46CD-80CE-412B-BBEFE00C41E2}"/>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33">
                  <p14:nvContentPartPr>
                    <p14:cNvPr id="149" name="Freihand 148">
                      <a:extLst>
                        <a:ext uri="{FF2B5EF4-FFF2-40B4-BE49-F238E27FC236}">
                          <a16:creationId xmlns:a16="http://schemas.microsoft.com/office/drawing/2014/main" id="{D3C3D542-723B-2E45-97C5-E19E543A1D43}"/>
                        </a:ext>
                      </a:extLst>
                    </p14:cNvPr>
                    <p14:cNvContentPartPr/>
                    <p14:nvPr/>
                  </p14:nvContentPartPr>
                  <p14:xfrm>
                    <a:off x="4455789" y="1334672"/>
                    <a:ext cx="31320" cy="14400"/>
                  </p14:xfrm>
                </p:contentPart>
              </mc:Choice>
              <mc:Fallback xmlns="">
                <p:pic>
                  <p:nvPicPr>
                    <p:cNvPr id="149" name="Freihand 148">
                      <a:extLst>
                        <a:ext uri="{FF2B5EF4-FFF2-40B4-BE49-F238E27FC236}">
                          <a16:creationId xmlns:a16="http://schemas.microsoft.com/office/drawing/2014/main" id="{D3C3D542-723B-2E45-97C5-E19E543A1D43}"/>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150" name="Freihand 149">
                      <a:extLst>
                        <a:ext uri="{FF2B5EF4-FFF2-40B4-BE49-F238E27FC236}">
                          <a16:creationId xmlns:a16="http://schemas.microsoft.com/office/drawing/2014/main" id="{B72FAB5F-E548-C068-ABB9-C339727055FA}"/>
                        </a:ext>
                      </a:extLst>
                    </p14:cNvPr>
                    <p14:cNvContentPartPr/>
                    <p14:nvPr/>
                  </p14:nvContentPartPr>
                  <p14:xfrm>
                    <a:off x="4456149" y="1288592"/>
                    <a:ext cx="64800" cy="56160"/>
                  </p14:xfrm>
                </p:contentPart>
              </mc:Choice>
              <mc:Fallback xmlns="">
                <p:pic>
                  <p:nvPicPr>
                    <p:cNvPr id="150" name="Freihand 149">
                      <a:extLst>
                        <a:ext uri="{FF2B5EF4-FFF2-40B4-BE49-F238E27FC236}">
                          <a16:creationId xmlns:a16="http://schemas.microsoft.com/office/drawing/2014/main" id="{B72FAB5F-E548-C068-ABB9-C339727055FA}"/>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51" name="Freihand 150">
                      <a:extLst>
                        <a:ext uri="{FF2B5EF4-FFF2-40B4-BE49-F238E27FC236}">
                          <a16:creationId xmlns:a16="http://schemas.microsoft.com/office/drawing/2014/main" id="{D9576690-7FEA-4B3A-E315-11B66A879F4F}"/>
                        </a:ext>
                      </a:extLst>
                    </p14:cNvPr>
                    <p14:cNvContentPartPr/>
                    <p14:nvPr/>
                  </p14:nvContentPartPr>
                  <p14:xfrm>
                    <a:off x="4502589" y="1270232"/>
                    <a:ext cx="23760" cy="51840"/>
                  </p14:xfrm>
                </p:contentPart>
              </mc:Choice>
              <mc:Fallback xmlns="">
                <p:pic>
                  <p:nvPicPr>
                    <p:cNvPr id="151" name="Freihand 150">
                      <a:extLst>
                        <a:ext uri="{FF2B5EF4-FFF2-40B4-BE49-F238E27FC236}">
                          <a16:creationId xmlns:a16="http://schemas.microsoft.com/office/drawing/2014/main" id="{D9576690-7FEA-4B3A-E315-11B66A879F4F}"/>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43" name="Gruppieren 142">
                <a:extLst>
                  <a:ext uri="{FF2B5EF4-FFF2-40B4-BE49-F238E27FC236}">
                    <a16:creationId xmlns:a16="http://schemas.microsoft.com/office/drawing/2014/main" id="{2FD6B876-55D8-F25D-745C-679758653D34}"/>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36">
                  <p14:nvContentPartPr>
                    <p14:cNvPr id="146" name="Freihand 145">
                      <a:extLst>
                        <a:ext uri="{FF2B5EF4-FFF2-40B4-BE49-F238E27FC236}">
                          <a16:creationId xmlns:a16="http://schemas.microsoft.com/office/drawing/2014/main" id="{1117DFC3-5217-64F9-48EB-E1D3328B5BA9}"/>
                        </a:ext>
                      </a:extLst>
                    </p14:cNvPr>
                    <p14:cNvContentPartPr/>
                    <p14:nvPr/>
                  </p14:nvContentPartPr>
                  <p14:xfrm>
                    <a:off x="4351029" y="1216232"/>
                    <a:ext cx="12960" cy="22320"/>
                  </p14:xfrm>
                </p:contentPart>
              </mc:Choice>
              <mc:Fallback xmlns="">
                <p:pic>
                  <p:nvPicPr>
                    <p:cNvPr id="146" name="Freihand 145">
                      <a:extLst>
                        <a:ext uri="{FF2B5EF4-FFF2-40B4-BE49-F238E27FC236}">
                          <a16:creationId xmlns:a16="http://schemas.microsoft.com/office/drawing/2014/main" id="{1117DFC3-5217-64F9-48EB-E1D3328B5BA9}"/>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47" name="Freihand 146">
                      <a:extLst>
                        <a:ext uri="{FF2B5EF4-FFF2-40B4-BE49-F238E27FC236}">
                          <a16:creationId xmlns:a16="http://schemas.microsoft.com/office/drawing/2014/main" id="{318672B9-6188-BE3C-B96A-670785CA3E37}"/>
                        </a:ext>
                      </a:extLst>
                    </p14:cNvPr>
                    <p14:cNvContentPartPr/>
                    <p14:nvPr/>
                  </p14:nvContentPartPr>
                  <p14:xfrm>
                    <a:off x="4350309" y="1208312"/>
                    <a:ext cx="21240" cy="53640"/>
                  </p14:xfrm>
                </p:contentPart>
              </mc:Choice>
              <mc:Fallback xmlns="">
                <p:pic>
                  <p:nvPicPr>
                    <p:cNvPr id="147" name="Freihand 146">
                      <a:extLst>
                        <a:ext uri="{FF2B5EF4-FFF2-40B4-BE49-F238E27FC236}">
                          <a16:creationId xmlns:a16="http://schemas.microsoft.com/office/drawing/2014/main" id="{318672B9-6188-BE3C-B96A-670785CA3E37}"/>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48" name="Freihand 147">
                      <a:extLst>
                        <a:ext uri="{FF2B5EF4-FFF2-40B4-BE49-F238E27FC236}">
                          <a16:creationId xmlns:a16="http://schemas.microsoft.com/office/drawing/2014/main" id="{AE94E438-9CA4-6AD1-488A-27FEB808A686}"/>
                        </a:ext>
                      </a:extLst>
                    </p14:cNvPr>
                    <p14:cNvContentPartPr/>
                    <p14:nvPr/>
                  </p14:nvContentPartPr>
                  <p14:xfrm>
                    <a:off x="4355709" y="1216592"/>
                    <a:ext cx="9720" cy="42480"/>
                  </p14:xfrm>
                </p:contentPart>
              </mc:Choice>
              <mc:Fallback xmlns="">
                <p:pic>
                  <p:nvPicPr>
                    <p:cNvPr id="148" name="Freihand 147">
                      <a:extLst>
                        <a:ext uri="{FF2B5EF4-FFF2-40B4-BE49-F238E27FC236}">
                          <a16:creationId xmlns:a16="http://schemas.microsoft.com/office/drawing/2014/main" id="{AE94E438-9CA4-6AD1-488A-27FEB808A686}"/>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44" name="Ellipse 143">
                <a:extLst>
                  <a:ext uri="{FF2B5EF4-FFF2-40B4-BE49-F238E27FC236}">
                    <a16:creationId xmlns:a16="http://schemas.microsoft.com/office/drawing/2014/main" id="{7CA14260-0D0C-0E7B-70BA-707BF2D36034}"/>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39">
                <p14:nvContentPartPr>
                  <p14:cNvPr id="145" name="Freihand 144">
                    <a:extLst>
                      <a:ext uri="{FF2B5EF4-FFF2-40B4-BE49-F238E27FC236}">
                        <a16:creationId xmlns:a16="http://schemas.microsoft.com/office/drawing/2014/main" id="{2D6F648A-3132-C4E0-BB28-A41389B9BA87}"/>
                      </a:ext>
                    </a:extLst>
                  </p14:cNvPr>
                  <p14:cNvContentPartPr/>
                  <p14:nvPr/>
                </p14:nvContentPartPr>
                <p14:xfrm>
                  <a:off x="4389189" y="1194272"/>
                  <a:ext cx="89640" cy="148320"/>
                </p14:xfrm>
              </p:contentPart>
            </mc:Choice>
            <mc:Fallback xmlns="">
              <p:pic>
                <p:nvPicPr>
                  <p:cNvPr id="145" name="Freihand 144">
                    <a:extLst>
                      <a:ext uri="{FF2B5EF4-FFF2-40B4-BE49-F238E27FC236}">
                        <a16:creationId xmlns:a16="http://schemas.microsoft.com/office/drawing/2014/main" id="{2D6F648A-3132-C4E0-BB28-A41389B9BA87}"/>
                      </a:ext>
                    </a:extLst>
                  </p:cNvPr>
                  <p:cNvPicPr/>
                  <p:nvPr/>
                </p:nvPicPr>
                <p:blipFill>
                  <a:blip r:embed="rId27"/>
                  <a:stretch>
                    <a:fillRect/>
                  </a:stretch>
                </p:blipFill>
                <p:spPr>
                  <a:xfrm>
                    <a:off x="4384869" y="1189952"/>
                    <a:ext cx="98280" cy="156960"/>
                  </a:xfrm>
                  <a:prstGeom prst="rect">
                    <a:avLst/>
                  </a:prstGeom>
                </p:spPr>
              </p:pic>
            </mc:Fallback>
          </mc:AlternateContent>
        </p:grpSp>
      </p:grpSp>
      <p:sp>
        <p:nvSpPr>
          <p:cNvPr id="213" name="Textfeld 212">
            <a:extLst>
              <a:ext uri="{FF2B5EF4-FFF2-40B4-BE49-F238E27FC236}">
                <a16:creationId xmlns:a16="http://schemas.microsoft.com/office/drawing/2014/main" id="{78E7E335-729D-D03E-F565-FE548DCDB72C}"/>
              </a:ext>
            </a:extLst>
          </p:cNvPr>
          <p:cNvSpPr txBox="1"/>
          <p:nvPr/>
        </p:nvSpPr>
        <p:spPr>
          <a:xfrm>
            <a:off x="7535575" y="357692"/>
            <a:ext cx="2133596" cy="1107996"/>
          </a:xfrm>
          <a:prstGeom prst="rect">
            <a:avLst/>
          </a:prstGeom>
          <a:noFill/>
        </p:spPr>
        <p:txBody>
          <a:bodyPr wrap="square" rtlCol="0">
            <a:spAutoFit/>
          </a:bodyPr>
          <a:lstStyle/>
          <a:p>
            <a:pPr algn="ctr"/>
            <a:r>
              <a:rPr lang="de-DE" sz="1100" dirty="0"/>
              <a:t>Die Verarbeitung der Informationen hat dich Zeit und Energie gekostet, die dich leider nicht in der Lösung der Stresssituation        weitergebracht haben.</a:t>
            </a:r>
            <a:endParaRPr lang="de-DE" sz="900" dirty="0"/>
          </a:p>
        </p:txBody>
      </p:sp>
    </p:spTree>
    <p:extLst>
      <p:ext uri="{BB962C8B-B14F-4D97-AF65-F5344CB8AC3E}">
        <p14:creationId xmlns:p14="http://schemas.microsoft.com/office/powerpoint/2010/main" val="38146105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16" name="Gruppieren 115">
            <a:extLst>
              <a:ext uri="{FF2B5EF4-FFF2-40B4-BE49-F238E27FC236}">
                <a16:creationId xmlns:a16="http://schemas.microsoft.com/office/drawing/2014/main" id="{25FBA2E9-0104-3002-336B-CFE03BE49575}"/>
              </a:ext>
            </a:extLst>
          </p:cNvPr>
          <p:cNvGrpSpPr/>
          <p:nvPr/>
        </p:nvGrpSpPr>
        <p:grpSpPr>
          <a:xfrm>
            <a:off x="4952523" y="81000"/>
            <a:ext cx="4860000" cy="3348000"/>
            <a:chOff x="93000" y="81000"/>
            <a:chExt cx="4860000" cy="3348000"/>
          </a:xfrm>
        </p:grpSpPr>
        <p:grpSp>
          <p:nvGrpSpPr>
            <p:cNvPr id="117" name="Gruppieren 116">
              <a:extLst>
                <a:ext uri="{FF2B5EF4-FFF2-40B4-BE49-F238E27FC236}">
                  <a16:creationId xmlns:a16="http://schemas.microsoft.com/office/drawing/2014/main" id="{270F60D2-FEA4-284E-636E-7618E120B495}"/>
                </a:ext>
              </a:extLst>
            </p:cNvPr>
            <p:cNvGrpSpPr/>
            <p:nvPr/>
          </p:nvGrpSpPr>
          <p:grpSpPr>
            <a:xfrm>
              <a:off x="93000" y="81000"/>
              <a:ext cx="4860000" cy="3348000"/>
              <a:chOff x="93000" y="81000"/>
              <a:chExt cx="4860000" cy="3348000"/>
            </a:xfrm>
          </p:grpSpPr>
          <p:grpSp>
            <p:nvGrpSpPr>
              <p:cNvPr id="119" name="Gruppieren 118">
                <a:extLst>
                  <a:ext uri="{FF2B5EF4-FFF2-40B4-BE49-F238E27FC236}">
                    <a16:creationId xmlns:a16="http://schemas.microsoft.com/office/drawing/2014/main" id="{680FB36A-2A1F-5A2C-BAFB-D536F007AAC2}"/>
                  </a:ext>
                </a:extLst>
              </p:cNvPr>
              <p:cNvGrpSpPr/>
              <p:nvPr/>
            </p:nvGrpSpPr>
            <p:grpSpPr>
              <a:xfrm>
                <a:off x="93000" y="81000"/>
                <a:ext cx="4860000" cy="3348000"/>
                <a:chOff x="93000" y="81000"/>
                <a:chExt cx="4860000" cy="3348000"/>
              </a:xfrm>
            </p:grpSpPr>
            <p:grpSp>
              <p:nvGrpSpPr>
                <p:cNvPr id="124" name="Gruppieren 123">
                  <a:extLst>
                    <a:ext uri="{FF2B5EF4-FFF2-40B4-BE49-F238E27FC236}">
                      <a16:creationId xmlns:a16="http://schemas.microsoft.com/office/drawing/2014/main" id="{D67BD514-C306-0798-205B-724C851810FA}"/>
                    </a:ext>
                  </a:extLst>
                </p:cNvPr>
                <p:cNvGrpSpPr/>
                <p:nvPr/>
              </p:nvGrpSpPr>
              <p:grpSpPr>
                <a:xfrm>
                  <a:off x="93000" y="81000"/>
                  <a:ext cx="4860000" cy="3348000"/>
                  <a:chOff x="93000" y="81000"/>
                  <a:chExt cx="4860000" cy="3348000"/>
                </a:xfrm>
              </p:grpSpPr>
              <p:grpSp>
                <p:nvGrpSpPr>
                  <p:cNvPr id="126" name="Gruppieren 125">
                    <a:extLst>
                      <a:ext uri="{FF2B5EF4-FFF2-40B4-BE49-F238E27FC236}">
                        <a16:creationId xmlns:a16="http://schemas.microsoft.com/office/drawing/2014/main" id="{988AFA47-E4B3-5748-90EA-6CF46C5361DB}"/>
                      </a:ext>
                    </a:extLst>
                  </p:cNvPr>
                  <p:cNvGrpSpPr/>
                  <p:nvPr/>
                </p:nvGrpSpPr>
                <p:grpSpPr>
                  <a:xfrm>
                    <a:off x="93000" y="81000"/>
                    <a:ext cx="4860000" cy="3348000"/>
                    <a:chOff x="93000" y="81000"/>
                    <a:chExt cx="4860000" cy="3348000"/>
                  </a:xfrm>
                </p:grpSpPr>
                <p:sp>
                  <p:nvSpPr>
                    <p:cNvPr id="158" name="Rechteck 157">
                      <a:extLst>
                        <a:ext uri="{FF2B5EF4-FFF2-40B4-BE49-F238E27FC236}">
                          <a16:creationId xmlns:a16="http://schemas.microsoft.com/office/drawing/2014/main" id="{E398EAAF-3E7D-4F02-52E6-C42C4DFD853D}"/>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59" name="Gruppieren 158">
                      <a:extLst>
                        <a:ext uri="{FF2B5EF4-FFF2-40B4-BE49-F238E27FC236}">
                          <a16:creationId xmlns:a16="http://schemas.microsoft.com/office/drawing/2014/main" id="{06B1AD51-F562-8995-B284-E9A6F979AC3D}"/>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D0720B18-F564-BC78-9D4C-FDC8F33DA34B}"/>
                          </a:ext>
                        </a:extLst>
                      </p:cNvPr>
                      <p:cNvGrpSpPr/>
                      <p:nvPr/>
                    </p:nvGrpSpPr>
                    <p:grpSpPr>
                      <a:xfrm>
                        <a:off x="93000" y="81000"/>
                        <a:ext cx="4860000" cy="3348000"/>
                        <a:chOff x="93000" y="81000"/>
                        <a:chExt cx="4860000" cy="3348000"/>
                      </a:xfrm>
                    </p:grpSpPr>
                    <p:grpSp>
                      <p:nvGrpSpPr>
                        <p:cNvPr id="163" name="Gruppieren 162">
                          <a:extLst>
                            <a:ext uri="{FF2B5EF4-FFF2-40B4-BE49-F238E27FC236}">
                              <a16:creationId xmlns:a16="http://schemas.microsoft.com/office/drawing/2014/main" id="{77860D9A-24B5-2ABB-3D49-33D394F65F56}"/>
                            </a:ext>
                          </a:extLst>
                        </p:cNvPr>
                        <p:cNvGrpSpPr>
                          <a:grpSpLocks/>
                        </p:cNvGrpSpPr>
                        <p:nvPr/>
                      </p:nvGrpSpPr>
                      <p:grpSpPr>
                        <a:xfrm>
                          <a:off x="93000" y="81000"/>
                          <a:ext cx="4860000" cy="3348000"/>
                          <a:chOff x="43544" y="38101"/>
                          <a:chExt cx="4860000" cy="3348000"/>
                        </a:xfrm>
                      </p:grpSpPr>
                      <p:sp>
                        <p:nvSpPr>
                          <p:cNvPr id="167" name="Rechteck 166">
                            <a:extLst>
                              <a:ext uri="{FF2B5EF4-FFF2-40B4-BE49-F238E27FC236}">
                                <a16:creationId xmlns:a16="http://schemas.microsoft.com/office/drawing/2014/main" id="{56DD7649-132E-64B2-1625-0C19017C983A}"/>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68" name="Gerader Verbinder 167">
                            <a:extLst>
                              <a:ext uri="{FF2B5EF4-FFF2-40B4-BE49-F238E27FC236}">
                                <a16:creationId xmlns:a16="http://schemas.microsoft.com/office/drawing/2014/main" id="{93D2CC57-52C1-81C2-FF4A-2576DBD42AE2}"/>
                              </a:ext>
                            </a:extLst>
                          </p:cNvPr>
                          <p:cNvCxnSpPr>
                            <a:cxnSpLocks/>
                            <a:stCxn id="167" idx="0"/>
                            <a:endCxn id="167"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64" name="Gruppieren 163">
                          <a:extLst>
                            <a:ext uri="{FF2B5EF4-FFF2-40B4-BE49-F238E27FC236}">
                              <a16:creationId xmlns:a16="http://schemas.microsoft.com/office/drawing/2014/main" id="{B9EBA854-27D5-B0A8-49D9-0C66EF009708}"/>
                            </a:ext>
                          </a:extLst>
                        </p:cNvPr>
                        <p:cNvGrpSpPr>
                          <a:grpSpLocks/>
                        </p:cNvGrpSpPr>
                        <p:nvPr/>
                      </p:nvGrpSpPr>
                      <p:grpSpPr>
                        <a:xfrm>
                          <a:off x="191745" y="134496"/>
                          <a:ext cx="2257520" cy="546101"/>
                          <a:chOff x="142289" y="205897"/>
                          <a:chExt cx="2257520" cy="546101"/>
                        </a:xfrm>
                      </p:grpSpPr>
                      <p:sp>
                        <p:nvSpPr>
                          <p:cNvPr id="165" name="Rechteck 164">
                            <a:extLst>
                              <a:ext uri="{FF2B5EF4-FFF2-40B4-BE49-F238E27FC236}">
                                <a16:creationId xmlns:a16="http://schemas.microsoft.com/office/drawing/2014/main" id="{0591A68F-E10A-3330-912E-1ED862A1B8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66" name="Ellipse 165">
                            <a:extLst>
                              <a:ext uri="{FF2B5EF4-FFF2-40B4-BE49-F238E27FC236}">
                                <a16:creationId xmlns:a16="http://schemas.microsoft.com/office/drawing/2014/main" id="{4C8C434F-DF5F-3D62-DC78-C7DFF27A91F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44</a:t>
                            </a:r>
                          </a:p>
                        </p:txBody>
                      </p:sp>
                    </p:grpSp>
                  </p:grpSp>
                  <p:sp>
                    <p:nvSpPr>
                      <p:cNvPr id="162" name="Rechteck 161">
                        <a:extLst>
                          <a:ext uri="{FF2B5EF4-FFF2-40B4-BE49-F238E27FC236}">
                            <a16:creationId xmlns:a16="http://schemas.microsoft.com/office/drawing/2014/main" id="{3FECEE14-CD96-DFE4-A99B-2211CF084981}"/>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60" name="Rechteck 159">
                      <a:extLst>
                        <a:ext uri="{FF2B5EF4-FFF2-40B4-BE49-F238E27FC236}">
                          <a16:creationId xmlns:a16="http://schemas.microsoft.com/office/drawing/2014/main" id="{7979C36F-9565-6C49-9AE4-5B7391CD03E3}"/>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27" name="Textfeld 126">
                    <a:extLst>
                      <a:ext uri="{FF2B5EF4-FFF2-40B4-BE49-F238E27FC236}">
                        <a16:creationId xmlns:a16="http://schemas.microsoft.com/office/drawing/2014/main" id="{CA0ABE3F-8382-F37E-903C-AAF71A5BC06A}"/>
                      </a:ext>
                    </a:extLst>
                  </p:cNvPr>
                  <p:cNvSpPr txBox="1"/>
                  <p:nvPr/>
                </p:nvSpPr>
                <p:spPr>
                  <a:xfrm>
                    <a:off x="2663005" y="575137"/>
                    <a:ext cx="2133596" cy="2292935"/>
                  </a:xfrm>
                  <a:prstGeom prst="rect">
                    <a:avLst/>
                  </a:prstGeom>
                  <a:noFill/>
                </p:spPr>
                <p:txBody>
                  <a:bodyPr wrap="square" rtlCol="0">
                    <a:spAutoFit/>
                  </a:bodyPr>
                  <a:lstStyle/>
                  <a:p>
                    <a:pPr algn="ctr"/>
                    <a:r>
                      <a:rPr lang="de-DE" sz="1100" dirty="0"/>
                      <a:t>Dein Körper hat leider nicht genügend Energie, um sich zu wehren – ihr habt leider verloren. Dein Eis landet nur statt in deinem Magen auf deiner Nase und deinem T-Shirt. </a:t>
                    </a:r>
                  </a:p>
                  <a:p>
                    <a:pPr algn="ctr"/>
                    <a:r>
                      <a:rPr lang="de-DE" sz="1100" dirty="0"/>
                      <a:t>Billy nimmt deinen Fußball und informiert dich, dass du diesen heute Abend irgendwo im Gebüsch vom Park suchen kannst Er zieht zufrieden davon. Du kochst vor Wut  willst gleichzeitig im Boden versinken.</a:t>
                    </a:r>
                  </a:p>
                </p:txBody>
              </p:sp>
            </p:grpSp>
            <p:sp>
              <p:nvSpPr>
                <p:cNvPr id="125" name="Rechteck 124">
                  <a:extLst>
                    <a:ext uri="{FF2B5EF4-FFF2-40B4-BE49-F238E27FC236}">
                      <a16:creationId xmlns:a16="http://schemas.microsoft.com/office/drawing/2014/main" id="{D1CF13EE-E1CD-DBE8-9F57-3F96414E6862}"/>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Lest nun </a:t>
                  </a:r>
                  <a:r>
                    <a:rPr lang="de-DE" sz="1050" b="1" dirty="0">
                      <a:solidFill>
                        <a:schemeClr val="tx1"/>
                      </a:solidFill>
                    </a:rPr>
                    <a:t>Karte 48.</a:t>
                  </a:r>
                </a:p>
              </p:txBody>
            </p:sp>
          </p:grpSp>
          <p:grpSp>
            <p:nvGrpSpPr>
              <p:cNvPr id="120" name="Gruppieren 119">
                <a:extLst>
                  <a:ext uri="{FF2B5EF4-FFF2-40B4-BE49-F238E27FC236}">
                    <a16:creationId xmlns:a16="http://schemas.microsoft.com/office/drawing/2014/main" id="{6AA306CF-BF0C-985D-96C0-3E0FD01EA21B}"/>
                  </a:ext>
                </a:extLst>
              </p:cNvPr>
              <p:cNvGrpSpPr/>
              <p:nvPr/>
            </p:nvGrpSpPr>
            <p:grpSpPr>
              <a:xfrm>
                <a:off x="455379" y="494301"/>
                <a:ext cx="1155873" cy="2434616"/>
                <a:chOff x="410798" y="449863"/>
                <a:chExt cx="1041765" cy="2434616"/>
              </a:xfrm>
            </p:grpSpPr>
            <p:sp>
              <p:nvSpPr>
                <p:cNvPr id="121" name="Textfeld 120">
                  <a:extLst>
                    <a:ext uri="{FF2B5EF4-FFF2-40B4-BE49-F238E27FC236}">
                      <a16:creationId xmlns:a16="http://schemas.microsoft.com/office/drawing/2014/main" id="{FDDA55FD-3DC0-1922-1EF9-3A71BA41F32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2" name="Textfeld 121">
                  <a:extLst>
                    <a:ext uri="{FF2B5EF4-FFF2-40B4-BE49-F238E27FC236}">
                      <a16:creationId xmlns:a16="http://schemas.microsoft.com/office/drawing/2014/main" id="{A83A8889-3D07-BFFE-9BF8-26DEA4B50048}"/>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23" name="Textfeld 122">
                  <a:extLst>
                    <a:ext uri="{FF2B5EF4-FFF2-40B4-BE49-F238E27FC236}">
                      <a16:creationId xmlns:a16="http://schemas.microsoft.com/office/drawing/2014/main" id="{49F93D6F-B73B-DF42-12EF-5C0288F31A26}"/>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18" name="Rechteck 117">
              <a:extLst>
                <a:ext uri="{FF2B5EF4-FFF2-40B4-BE49-F238E27FC236}">
                  <a16:creationId xmlns:a16="http://schemas.microsoft.com/office/drawing/2014/main" id="{2151749E-CC9D-75B4-6DFE-E80A19B55AA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NIEDERLAGE</a:t>
              </a:r>
            </a:p>
          </p:txBody>
        </p:sp>
      </p:grpSp>
      <p:grpSp>
        <p:nvGrpSpPr>
          <p:cNvPr id="170" name="Gruppieren 169">
            <a:extLst>
              <a:ext uri="{FF2B5EF4-FFF2-40B4-BE49-F238E27FC236}">
                <a16:creationId xmlns:a16="http://schemas.microsoft.com/office/drawing/2014/main" id="{672365F4-7B54-BA2E-0174-EF6FF09CCA9E}"/>
              </a:ext>
            </a:extLst>
          </p:cNvPr>
          <p:cNvGrpSpPr/>
          <p:nvPr/>
        </p:nvGrpSpPr>
        <p:grpSpPr>
          <a:xfrm>
            <a:off x="92523" y="3429000"/>
            <a:ext cx="4860000" cy="3348000"/>
            <a:chOff x="93000" y="81000"/>
            <a:chExt cx="4860000" cy="3348000"/>
          </a:xfrm>
        </p:grpSpPr>
        <p:grpSp>
          <p:nvGrpSpPr>
            <p:cNvPr id="171" name="Gruppieren 170">
              <a:extLst>
                <a:ext uri="{FF2B5EF4-FFF2-40B4-BE49-F238E27FC236}">
                  <a16:creationId xmlns:a16="http://schemas.microsoft.com/office/drawing/2014/main" id="{336F423B-BC00-EE87-B9E8-61C790014B12}"/>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9ED69343-D9A4-C6F5-FD56-E17C4E00B96D}"/>
                  </a:ext>
                </a:extLst>
              </p:cNvPr>
              <p:cNvGrpSpPr/>
              <p:nvPr/>
            </p:nvGrpSpPr>
            <p:grpSpPr>
              <a:xfrm>
                <a:off x="93000" y="81000"/>
                <a:ext cx="4860000" cy="3348000"/>
                <a:chOff x="93000" y="81000"/>
                <a:chExt cx="4860000" cy="3348000"/>
              </a:xfrm>
            </p:grpSpPr>
            <p:grpSp>
              <p:nvGrpSpPr>
                <p:cNvPr id="178" name="Gruppieren 177">
                  <a:extLst>
                    <a:ext uri="{FF2B5EF4-FFF2-40B4-BE49-F238E27FC236}">
                      <a16:creationId xmlns:a16="http://schemas.microsoft.com/office/drawing/2014/main" id="{6AA7DFFA-AA3E-3CAF-AB13-7944D81A6B81}"/>
                    </a:ext>
                  </a:extLst>
                </p:cNvPr>
                <p:cNvGrpSpPr/>
                <p:nvPr/>
              </p:nvGrpSpPr>
              <p:grpSpPr>
                <a:xfrm>
                  <a:off x="93000" y="81000"/>
                  <a:ext cx="4860000" cy="3348000"/>
                  <a:chOff x="93000" y="81000"/>
                  <a:chExt cx="4860000" cy="3348000"/>
                </a:xfrm>
              </p:grpSpPr>
              <p:grpSp>
                <p:nvGrpSpPr>
                  <p:cNvPr id="180" name="Gruppieren 179">
                    <a:extLst>
                      <a:ext uri="{FF2B5EF4-FFF2-40B4-BE49-F238E27FC236}">
                        <a16:creationId xmlns:a16="http://schemas.microsoft.com/office/drawing/2014/main" id="{134B3670-FB44-B20A-E8DA-6650CBE8F057}"/>
                      </a:ext>
                    </a:extLst>
                  </p:cNvPr>
                  <p:cNvGrpSpPr/>
                  <p:nvPr/>
                </p:nvGrpSpPr>
                <p:grpSpPr>
                  <a:xfrm>
                    <a:off x="93000" y="81000"/>
                    <a:ext cx="4860000" cy="3348000"/>
                    <a:chOff x="93000" y="81000"/>
                    <a:chExt cx="4860000" cy="3348000"/>
                  </a:xfrm>
                </p:grpSpPr>
                <p:sp>
                  <p:nvSpPr>
                    <p:cNvPr id="182" name="Rechteck 181">
                      <a:extLst>
                        <a:ext uri="{FF2B5EF4-FFF2-40B4-BE49-F238E27FC236}">
                          <a16:creationId xmlns:a16="http://schemas.microsoft.com/office/drawing/2014/main" id="{B0A3C440-ABF4-C062-841C-C8913AE40FE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83" name="Gruppieren 182">
                      <a:extLst>
                        <a:ext uri="{FF2B5EF4-FFF2-40B4-BE49-F238E27FC236}">
                          <a16:creationId xmlns:a16="http://schemas.microsoft.com/office/drawing/2014/main" id="{FAECA011-22A3-333C-12AF-20FF5E43E852}"/>
                        </a:ext>
                      </a:extLst>
                    </p:cNvPr>
                    <p:cNvGrpSpPr/>
                    <p:nvPr/>
                  </p:nvGrpSpPr>
                  <p:grpSpPr>
                    <a:xfrm>
                      <a:off x="93000" y="81000"/>
                      <a:ext cx="4860000" cy="3348000"/>
                      <a:chOff x="93000" y="81000"/>
                      <a:chExt cx="4860000" cy="3348000"/>
                    </a:xfrm>
                  </p:grpSpPr>
                  <p:grpSp>
                    <p:nvGrpSpPr>
                      <p:cNvPr id="185" name="Gruppieren 184">
                        <a:extLst>
                          <a:ext uri="{FF2B5EF4-FFF2-40B4-BE49-F238E27FC236}">
                            <a16:creationId xmlns:a16="http://schemas.microsoft.com/office/drawing/2014/main" id="{D7A59696-ADAB-1538-1173-66A6E1558C02}"/>
                          </a:ext>
                        </a:extLst>
                      </p:cNvPr>
                      <p:cNvGrpSpPr/>
                      <p:nvPr/>
                    </p:nvGrpSpPr>
                    <p:grpSpPr>
                      <a:xfrm>
                        <a:off x="93000" y="81000"/>
                        <a:ext cx="4860000" cy="3348000"/>
                        <a:chOff x="93000" y="81000"/>
                        <a:chExt cx="4860000" cy="3348000"/>
                      </a:xfrm>
                    </p:grpSpPr>
                    <p:grpSp>
                      <p:nvGrpSpPr>
                        <p:cNvPr id="187" name="Gruppieren 186">
                          <a:extLst>
                            <a:ext uri="{FF2B5EF4-FFF2-40B4-BE49-F238E27FC236}">
                              <a16:creationId xmlns:a16="http://schemas.microsoft.com/office/drawing/2014/main" id="{A172B970-C7E7-AD08-2D4C-F26267DF0701}"/>
                            </a:ext>
                          </a:extLst>
                        </p:cNvPr>
                        <p:cNvGrpSpPr>
                          <a:grpSpLocks/>
                        </p:cNvGrpSpPr>
                        <p:nvPr/>
                      </p:nvGrpSpPr>
                      <p:grpSpPr>
                        <a:xfrm>
                          <a:off x="93000" y="81000"/>
                          <a:ext cx="4860000" cy="3348000"/>
                          <a:chOff x="43544" y="38101"/>
                          <a:chExt cx="4860000" cy="3348000"/>
                        </a:xfrm>
                      </p:grpSpPr>
                      <p:sp>
                        <p:nvSpPr>
                          <p:cNvPr id="191" name="Rechteck 190">
                            <a:extLst>
                              <a:ext uri="{FF2B5EF4-FFF2-40B4-BE49-F238E27FC236}">
                                <a16:creationId xmlns:a16="http://schemas.microsoft.com/office/drawing/2014/main" id="{728CB8DF-F68B-F82F-2D10-78500B4FC91F}"/>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92" name="Gerader Verbinder 191">
                            <a:extLst>
                              <a:ext uri="{FF2B5EF4-FFF2-40B4-BE49-F238E27FC236}">
                                <a16:creationId xmlns:a16="http://schemas.microsoft.com/office/drawing/2014/main" id="{C22B0458-C92D-7FF3-A73A-0877C83F7E39}"/>
                              </a:ext>
                            </a:extLst>
                          </p:cNvPr>
                          <p:cNvCxnSpPr>
                            <a:cxnSpLocks/>
                            <a:stCxn id="191" idx="0"/>
                            <a:endCxn id="19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88" name="Gruppieren 187">
                          <a:extLst>
                            <a:ext uri="{FF2B5EF4-FFF2-40B4-BE49-F238E27FC236}">
                              <a16:creationId xmlns:a16="http://schemas.microsoft.com/office/drawing/2014/main" id="{FF874763-C34E-FD11-3C14-882CDFF85774}"/>
                            </a:ext>
                          </a:extLst>
                        </p:cNvPr>
                        <p:cNvGrpSpPr>
                          <a:grpSpLocks/>
                        </p:cNvGrpSpPr>
                        <p:nvPr/>
                      </p:nvGrpSpPr>
                      <p:grpSpPr>
                        <a:xfrm>
                          <a:off x="191745" y="134496"/>
                          <a:ext cx="2257520" cy="546101"/>
                          <a:chOff x="142289" y="205897"/>
                          <a:chExt cx="2257520" cy="546101"/>
                        </a:xfrm>
                      </p:grpSpPr>
                      <p:sp>
                        <p:nvSpPr>
                          <p:cNvPr id="189" name="Rechteck 188">
                            <a:extLst>
                              <a:ext uri="{FF2B5EF4-FFF2-40B4-BE49-F238E27FC236}">
                                <a16:creationId xmlns:a16="http://schemas.microsoft.com/office/drawing/2014/main" id="{878020D5-E22D-EE35-2981-F3112BC7FE1B}"/>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90" name="Ellipse 189">
                            <a:extLst>
                              <a:ext uri="{FF2B5EF4-FFF2-40B4-BE49-F238E27FC236}">
                                <a16:creationId xmlns:a16="http://schemas.microsoft.com/office/drawing/2014/main" id="{FA33B962-8D1B-F8F1-BD6A-62A62DF3CAD2}"/>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45</a:t>
                            </a:r>
                          </a:p>
                        </p:txBody>
                      </p:sp>
                    </p:grpSp>
                  </p:grpSp>
                  <p:sp>
                    <p:nvSpPr>
                      <p:cNvPr id="186" name="Rechteck 185">
                        <a:extLst>
                          <a:ext uri="{FF2B5EF4-FFF2-40B4-BE49-F238E27FC236}">
                            <a16:creationId xmlns:a16="http://schemas.microsoft.com/office/drawing/2014/main" id="{50706E37-D021-A093-2AE6-9C1125928843}"/>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84" name="Rechteck 183">
                      <a:extLst>
                        <a:ext uri="{FF2B5EF4-FFF2-40B4-BE49-F238E27FC236}">
                          <a16:creationId xmlns:a16="http://schemas.microsoft.com/office/drawing/2014/main" id="{829F3C5B-ED56-9C10-1B20-140D63F9D5FF}"/>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81" name="Textfeld 180">
                    <a:extLst>
                      <a:ext uri="{FF2B5EF4-FFF2-40B4-BE49-F238E27FC236}">
                        <a16:creationId xmlns:a16="http://schemas.microsoft.com/office/drawing/2014/main" id="{89F523CB-CE9C-C718-9215-E723B25C9143}"/>
                      </a:ext>
                    </a:extLst>
                  </p:cNvPr>
                  <p:cNvSpPr txBox="1"/>
                  <p:nvPr/>
                </p:nvSpPr>
                <p:spPr>
                  <a:xfrm>
                    <a:off x="2663005" y="662225"/>
                    <a:ext cx="2133596" cy="1954381"/>
                  </a:xfrm>
                  <a:prstGeom prst="rect">
                    <a:avLst/>
                  </a:prstGeom>
                  <a:noFill/>
                </p:spPr>
                <p:txBody>
                  <a:bodyPr wrap="square" rtlCol="0">
                    <a:spAutoFit/>
                  </a:bodyPr>
                  <a:lstStyle/>
                  <a:p>
                    <a:pPr algn="ctr"/>
                    <a:r>
                      <a:rPr lang="de-DE" sz="1100" dirty="0"/>
                      <a:t>Du ergreifst die Flucht. Du täuschst kurz an, dass du rechts an Billy vorbeilaufen willst, sprintest dann aber links an ihm vorbei und verschwindest hinter der nächsten Häuserecke. Dort siehst du deine Freunde zum Bolzplatz schlendern und erzählst ihnen, wie heroisch du Billy ausgetrickst hast.</a:t>
                    </a:r>
                  </a:p>
                  <a:p>
                    <a:pPr algn="ctr"/>
                    <a:endParaRPr lang="de-DE" sz="1100" dirty="0"/>
                  </a:p>
                </p:txBody>
              </p:sp>
            </p:grpSp>
            <p:sp>
              <p:nvSpPr>
                <p:cNvPr id="179" name="Rechteck 178">
                  <a:extLst>
                    <a:ext uri="{FF2B5EF4-FFF2-40B4-BE49-F238E27FC236}">
                      <a16:creationId xmlns:a16="http://schemas.microsoft.com/office/drawing/2014/main" id="{10567B35-8465-804F-CF63-04C5CC9C0164}"/>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Lest nun </a:t>
                  </a:r>
                  <a:r>
                    <a:rPr lang="de-DE" sz="1050" b="1" dirty="0">
                      <a:solidFill>
                        <a:schemeClr val="tx1"/>
                      </a:solidFill>
                    </a:rPr>
                    <a:t>Karte 48.</a:t>
                  </a:r>
                </a:p>
              </p:txBody>
            </p:sp>
          </p:grpSp>
          <p:grpSp>
            <p:nvGrpSpPr>
              <p:cNvPr id="174" name="Gruppieren 173">
                <a:extLst>
                  <a:ext uri="{FF2B5EF4-FFF2-40B4-BE49-F238E27FC236}">
                    <a16:creationId xmlns:a16="http://schemas.microsoft.com/office/drawing/2014/main" id="{BB601382-30E5-28EA-09D7-006655F2D131}"/>
                  </a:ext>
                </a:extLst>
              </p:cNvPr>
              <p:cNvGrpSpPr/>
              <p:nvPr/>
            </p:nvGrpSpPr>
            <p:grpSpPr>
              <a:xfrm>
                <a:off x="455379" y="494301"/>
                <a:ext cx="1155873" cy="2434616"/>
                <a:chOff x="410798" y="449863"/>
                <a:chExt cx="1041765" cy="2434616"/>
              </a:xfrm>
            </p:grpSpPr>
            <p:sp>
              <p:nvSpPr>
                <p:cNvPr id="175" name="Textfeld 174">
                  <a:extLst>
                    <a:ext uri="{FF2B5EF4-FFF2-40B4-BE49-F238E27FC236}">
                      <a16:creationId xmlns:a16="http://schemas.microsoft.com/office/drawing/2014/main" id="{823C3EFD-B7A5-8419-A317-01A2CCD9656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76" name="Textfeld 175">
                  <a:extLst>
                    <a:ext uri="{FF2B5EF4-FFF2-40B4-BE49-F238E27FC236}">
                      <a16:creationId xmlns:a16="http://schemas.microsoft.com/office/drawing/2014/main" id="{27B23DC2-A2F2-22A0-2C2C-5044C742647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77" name="Textfeld 176">
                  <a:extLst>
                    <a:ext uri="{FF2B5EF4-FFF2-40B4-BE49-F238E27FC236}">
                      <a16:creationId xmlns:a16="http://schemas.microsoft.com/office/drawing/2014/main" id="{B830F389-1C14-0B50-E313-DCF2B52F08DD}"/>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72" name="Rechteck 171">
              <a:extLst>
                <a:ext uri="{FF2B5EF4-FFF2-40B4-BE49-F238E27FC236}">
                  <a16:creationId xmlns:a16="http://schemas.microsoft.com/office/drawing/2014/main" id="{CE3F13B4-EABF-ADA2-94F3-6E0F11548819}"/>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FLUCHT</a:t>
              </a:r>
            </a:p>
          </p:txBody>
        </p:sp>
      </p:grpSp>
      <p:sp>
        <p:nvSpPr>
          <p:cNvPr id="201" name="Rechteck 200">
            <a:extLst>
              <a:ext uri="{FF2B5EF4-FFF2-40B4-BE49-F238E27FC236}">
                <a16:creationId xmlns:a16="http://schemas.microsoft.com/office/drawing/2014/main" id="{CAA43825-B673-4F94-F64F-1B98BBB35A45}"/>
              </a:ext>
            </a:extLst>
          </p:cNvPr>
          <p:cNvSpPr/>
          <p:nvPr/>
        </p:nvSpPr>
        <p:spPr>
          <a:xfrm>
            <a:off x="5096354" y="3578424"/>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02" name="Gruppieren 201">
            <a:extLst>
              <a:ext uri="{FF2B5EF4-FFF2-40B4-BE49-F238E27FC236}">
                <a16:creationId xmlns:a16="http://schemas.microsoft.com/office/drawing/2014/main" id="{A7337E37-DF47-DBC1-715C-A0DCC0E73DA6}"/>
              </a:ext>
            </a:extLst>
          </p:cNvPr>
          <p:cNvGrpSpPr/>
          <p:nvPr/>
        </p:nvGrpSpPr>
        <p:grpSpPr>
          <a:xfrm>
            <a:off x="4953000" y="3428999"/>
            <a:ext cx="4860000" cy="3348000"/>
            <a:chOff x="93000" y="81000"/>
            <a:chExt cx="4860000" cy="3348000"/>
          </a:xfrm>
        </p:grpSpPr>
        <p:grpSp>
          <p:nvGrpSpPr>
            <p:cNvPr id="204" name="Gruppieren 203">
              <a:extLst>
                <a:ext uri="{FF2B5EF4-FFF2-40B4-BE49-F238E27FC236}">
                  <a16:creationId xmlns:a16="http://schemas.microsoft.com/office/drawing/2014/main" id="{095B0D25-68D9-1DB6-2085-86E4D5D8C583}"/>
                </a:ext>
              </a:extLst>
            </p:cNvPr>
            <p:cNvGrpSpPr/>
            <p:nvPr/>
          </p:nvGrpSpPr>
          <p:grpSpPr>
            <a:xfrm>
              <a:off x="93000" y="81000"/>
              <a:ext cx="4860000" cy="3348000"/>
              <a:chOff x="93000" y="81000"/>
              <a:chExt cx="4860000" cy="3348000"/>
            </a:xfrm>
          </p:grpSpPr>
          <p:grpSp>
            <p:nvGrpSpPr>
              <p:cNvPr id="206" name="Gruppieren 205">
                <a:extLst>
                  <a:ext uri="{FF2B5EF4-FFF2-40B4-BE49-F238E27FC236}">
                    <a16:creationId xmlns:a16="http://schemas.microsoft.com/office/drawing/2014/main" id="{7B9FB390-ABAF-C786-A6CD-A2402499BD94}"/>
                  </a:ext>
                </a:extLst>
              </p:cNvPr>
              <p:cNvGrpSpPr/>
              <p:nvPr/>
            </p:nvGrpSpPr>
            <p:grpSpPr>
              <a:xfrm>
                <a:off x="93000" y="81000"/>
                <a:ext cx="4860000" cy="3348000"/>
                <a:chOff x="93000" y="81000"/>
                <a:chExt cx="4860000" cy="3348000"/>
              </a:xfrm>
            </p:grpSpPr>
            <p:grpSp>
              <p:nvGrpSpPr>
                <p:cNvPr id="208" name="Gruppieren 207">
                  <a:extLst>
                    <a:ext uri="{FF2B5EF4-FFF2-40B4-BE49-F238E27FC236}">
                      <a16:creationId xmlns:a16="http://schemas.microsoft.com/office/drawing/2014/main" id="{74B603E4-DB21-9E45-F586-23F9FE3A3A3E}"/>
                    </a:ext>
                  </a:extLst>
                </p:cNvPr>
                <p:cNvGrpSpPr>
                  <a:grpSpLocks/>
                </p:cNvGrpSpPr>
                <p:nvPr/>
              </p:nvGrpSpPr>
              <p:grpSpPr>
                <a:xfrm>
                  <a:off x="93000" y="81000"/>
                  <a:ext cx="4860000" cy="3348000"/>
                  <a:chOff x="43544" y="38101"/>
                  <a:chExt cx="4860000" cy="3348000"/>
                </a:xfrm>
              </p:grpSpPr>
              <p:sp>
                <p:nvSpPr>
                  <p:cNvPr id="212" name="Rechteck 211">
                    <a:extLst>
                      <a:ext uri="{FF2B5EF4-FFF2-40B4-BE49-F238E27FC236}">
                        <a16:creationId xmlns:a16="http://schemas.microsoft.com/office/drawing/2014/main" id="{359AA293-3EC1-77DF-2D13-BF3715A396B6}"/>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13" name="Gerader Verbinder 212">
                    <a:extLst>
                      <a:ext uri="{FF2B5EF4-FFF2-40B4-BE49-F238E27FC236}">
                        <a16:creationId xmlns:a16="http://schemas.microsoft.com/office/drawing/2014/main" id="{C06BB24D-F92A-60E8-7E94-F60EB3036339}"/>
                      </a:ext>
                    </a:extLst>
                  </p:cNvPr>
                  <p:cNvCxnSpPr>
                    <a:cxnSpLocks/>
                    <a:stCxn id="212" idx="0"/>
                    <a:endCxn id="21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209" name="Gruppieren 208">
                  <a:extLst>
                    <a:ext uri="{FF2B5EF4-FFF2-40B4-BE49-F238E27FC236}">
                      <a16:creationId xmlns:a16="http://schemas.microsoft.com/office/drawing/2014/main" id="{9D7EAFA7-4E96-D08D-E54F-D03C69C71F02}"/>
                    </a:ext>
                  </a:extLst>
                </p:cNvPr>
                <p:cNvGrpSpPr>
                  <a:grpSpLocks/>
                </p:cNvGrpSpPr>
                <p:nvPr/>
              </p:nvGrpSpPr>
              <p:grpSpPr>
                <a:xfrm>
                  <a:off x="191745" y="134496"/>
                  <a:ext cx="2257520" cy="546101"/>
                  <a:chOff x="142289" y="205897"/>
                  <a:chExt cx="2257520" cy="546101"/>
                </a:xfrm>
              </p:grpSpPr>
              <p:sp>
                <p:nvSpPr>
                  <p:cNvPr id="210" name="Rechteck 209">
                    <a:extLst>
                      <a:ext uri="{FF2B5EF4-FFF2-40B4-BE49-F238E27FC236}">
                        <a16:creationId xmlns:a16="http://schemas.microsoft.com/office/drawing/2014/main" id="{93166828-882B-5317-0CDB-0A23F13BF9DF}"/>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ENDE</a:t>
                    </a:r>
                  </a:p>
                </p:txBody>
              </p:sp>
              <p:sp>
                <p:nvSpPr>
                  <p:cNvPr id="211" name="Ellipse 210">
                    <a:extLst>
                      <a:ext uri="{FF2B5EF4-FFF2-40B4-BE49-F238E27FC236}">
                        <a16:creationId xmlns:a16="http://schemas.microsoft.com/office/drawing/2014/main" id="{B9596B9A-1AC3-46FD-FEF0-1FE4301B3F73}"/>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48</a:t>
                    </a:r>
                  </a:p>
                </p:txBody>
              </p:sp>
            </p:grpSp>
          </p:grpSp>
          <p:sp>
            <p:nvSpPr>
              <p:cNvPr id="207" name="Textfeld 206">
                <a:extLst>
                  <a:ext uri="{FF2B5EF4-FFF2-40B4-BE49-F238E27FC236}">
                    <a16:creationId xmlns:a16="http://schemas.microsoft.com/office/drawing/2014/main" id="{24B9A5FF-2524-8BBE-F8A9-FC8A84100D6D}"/>
                  </a:ext>
                </a:extLst>
              </p:cNvPr>
              <p:cNvSpPr txBox="1"/>
              <p:nvPr/>
            </p:nvSpPr>
            <p:spPr>
              <a:xfrm>
                <a:off x="236354" y="616916"/>
                <a:ext cx="2133596" cy="2123658"/>
              </a:xfrm>
              <a:prstGeom prst="rect">
                <a:avLst/>
              </a:prstGeom>
              <a:noFill/>
            </p:spPr>
            <p:txBody>
              <a:bodyPr wrap="square" rtlCol="0">
                <a:spAutoFit/>
              </a:bodyPr>
              <a:lstStyle/>
              <a:p>
                <a:pPr algn="ctr"/>
                <a:r>
                  <a:rPr lang="de-DE" sz="1100" dirty="0"/>
                  <a:t>Schön das ihr gespielt habt.       Egal ob ihr jetzt gegen den gemeinen Billy gewonnen oder verloren habt: wichtig ist, dass ihr Spaß am Spiel hattet und vielleicht noch das eine oder andere Neue zu eurem Nerven- und Hormonsystem gelernt habt und wie euer Körper in Stresssituationen reagiert. Bitte räumt das Spiel jetzt noch so auf, wie ihr es vorgefunden habt.</a:t>
                </a:r>
              </a:p>
            </p:txBody>
          </p:sp>
        </p:grpSp>
        <p:sp>
          <p:nvSpPr>
            <p:cNvPr id="205" name="Rechteck 204">
              <a:extLst>
                <a:ext uri="{FF2B5EF4-FFF2-40B4-BE49-F238E27FC236}">
                  <a16:creationId xmlns:a16="http://schemas.microsoft.com/office/drawing/2014/main" id="{EB7E17A0-D71C-EFF1-D22D-0DE3AE235B78}"/>
                </a:ext>
              </a:extLst>
            </p:cNvPr>
            <p:cNvSpPr/>
            <p:nvPr/>
          </p:nvSpPr>
          <p:spPr>
            <a:xfrm>
              <a:off x="2668243" y="230425"/>
              <a:ext cx="2133595" cy="3049149"/>
            </a:xfrm>
            <a:prstGeom prst="rect">
              <a:avLst/>
            </a:prstGeom>
            <a:solidFill>
              <a:schemeClr val="accent4">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203" name="Rechteck 202">
            <a:extLst>
              <a:ext uri="{FF2B5EF4-FFF2-40B4-BE49-F238E27FC236}">
                <a16:creationId xmlns:a16="http://schemas.microsoft.com/office/drawing/2014/main" id="{73ECFC85-9242-3721-8CF7-51F5E2D0146B}"/>
              </a:ext>
            </a:extLst>
          </p:cNvPr>
          <p:cNvSpPr>
            <a:spLocks/>
          </p:cNvSpPr>
          <p:nvPr/>
        </p:nvSpPr>
        <p:spPr>
          <a:xfrm>
            <a:off x="5051744" y="6177402"/>
            <a:ext cx="2227605" cy="490491"/>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Sortiert</a:t>
            </a:r>
            <a:r>
              <a:rPr lang="de-DE" sz="1050" dirty="0">
                <a:solidFill>
                  <a:schemeClr val="tx1"/>
                </a:solidFill>
              </a:rPr>
              <a:t> die Karten wieder bitte von 1-48 und legt ihn mit der </a:t>
            </a:r>
            <a:r>
              <a:rPr lang="de-DE" sz="1050" b="1" dirty="0">
                <a:solidFill>
                  <a:schemeClr val="tx1"/>
                </a:solidFill>
              </a:rPr>
              <a:t>Karte 1 nach oben</a:t>
            </a:r>
            <a:r>
              <a:rPr lang="de-DE" sz="1050" dirty="0">
                <a:solidFill>
                  <a:schemeClr val="tx1"/>
                </a:solidFill>
              </a:rPr>
              <a:t> in die </a:t>
            </a:r>
            <a:r>
              <a:rPr lang="de-DE" sz="1050" b="1" dirty="0">
                <a:solidFill>
                  <a:schemeClr val="tx1"/>
                </a:solidFill>
              </a:rPr>
              <a:t>Schachtel</a:t>
            </a:r>
            <a:r>
              <a:rPr lang="de-DE" sz="1050" dirty="0">
                <a:solidFill>
                  <a:schemeClr val="tx1"/>
                </a:solidFill>
              </a:rPr>
              <a:t> zurück.</a:t>
            </a:r>
          </a:p>
        </p:txBody>
      </p:sp>
      <p:sp>
        <p:nvSpPr>
          <p:cNvPr id="196" name="Rechteck 195">
            <a:extLst>
              <a:ext uri="{FF2B5EF4-FFF2-40B4-BE49-F238E27FC236}">
                <a16:creationId xmlns:a16="http://schemas.microsoft.com/office/drawing/2014/main" id="{0E9E5748-9F01-8A6B-746B-D202D90F9B98}"/>
              </a:ext>
            </a:extLst>
          </p:cNvPr>
          <p:cNvSpPr>
            <a:spLocks/>
          </p:cNvSpPr>
          <p:nvPr/>
        </p:nvSpPr>
        <p:spPr>
          <a:xfrm>
            <a:off x="7486652" y="3537398"/>
            <a:ext cx="2218396"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ACHTUNG!</a:t>
            </a:r>
          </a:p>
        </p:txBody>
      </p:sp>
      <p:grpSp>
        <p:nvGrpSpPr>
          <p:cNvPr id="197" name="Gruppieren 196">
            <a:extLst>
              <a:ext uri="{FF2B5EF4-FFF2-40B4-BE49-F238E27FC236}">
                <a16:creationId xmlns:a16="http://schemas.microsoft.com/office/drawing/2014/main" id="{35943703-9800-C230-1DF4-20DCF50A16E1}"/>
              </a:ext>
            </a:extLst>
          </p:cNvPr>
          <p:cNvGrpSpPr/>
          <p:nvPr/>
        </p:nvGrpSpPr>
        <p:grpSpPr>
          <a:xfrm>
            <a:off x="8120850" y="5768369"/>
            <a:ext cx="954300" cy="899524"/>
            <a:chOff x="3207691" y="5450509"/>
            <a:chExt cx="1062470" cy="1001485"/>
          </a:xfrm>
        </p:grpSpPr>
        <p:sp>
          <p:nvSpPr>
            <p:cNvPr id="199" name="Achteck 198">
              <a:extLst>
                <a:ext uri="{FF2B5EF4-FFF2-40B4-BE49-F238E27FC236}">
                  <a16:creationId xmlns:a16="http://schemas.microsoft.com/office/drawing/2014/main" id="{0A42EEB7-7FCD-75EA-3A40-973FAE448F75}"/>
                </a:ext>
              </a:extLst>
            </p:cNvPr>
            <p:cNvSpPr/>
            <p:nvPr/>
          </p:nvSpPr>
          <p:spPr>
            <a:xfrm>
              <a:off x="3229092" y="5450509"/>
              <a:ext cx="1001485" cy="1001485"/>
            </a:xfrm>
            <a:prstGeom prst="octagon">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b="1" dirty="0"/>
            </a:p>
          </p:txBody>
        </p:sp>
        <p:sp>
          <p:nvSpPr>
            <p:cNvPr id="200" name="Textfeld 199">
              <a:extLst>
                <a:ext uri="{FF2B5EF4-FFF2-40B4-BE49-F238E27FC236}">
                  <a16:creationId xmlns:a16="http://schemas.microsoft.com/office/drawing/2014/main" id="{4D0FEDCB-24B4-7CEB-A41A-76C58FFF2EE0}"/>
                </a:ext>
              </a:extLst>
            </p:cNvPr>
            <p:cNvSpPr txBox="1"/>
            <p:nvPr/>
          </p:nvSpPr>
          <p:spPr>
            <a:xfrm>
              <a:off x="3207691" y="5658014"/>
              <a:ext cx="1062470" cy="584775"/>
            </a:xfrm>
            <a:prstGeom prst="rect">
              <a:avLst/>
            </a:prstGeom>
            <a:noFill/>
          </p:spPr>
          <p:txBody>
            <a:bodyPr wrap="none" rtlCol="0">
              <a:spAutoFit/>
            </a:bodyPr>
            <a:lstStyle/>
            <a:p>
              <a:r>
                <a:rPr lang="de-DE" sz="2800" b="1" dirty="0">
                  <a:solidFill>
                    <a:schemeClr val="bg1"/>
                  </a:solidFill>
                </a:rPr>
                <a:t>STOP</a:t>
              </a:r>
            </a:p>
          </p:txBody>
        </p:sp>
      </p:grpSp>
      <p:sp>
        <p:nvSpPr>
          <p:cNvPr id="198" name="Textfeld 197">
            <a:extLst>
              <a:ext uri="{FF2B5EF4-FFF2-40B4-BE49-F238E27FC236}">
                <a16:creationId xmlns:a16="http://schemas.microsoft.com/office/drawing/2014/main" id="{07650467-94C0-A6B2-F064-A8E5A4A6F0BB}"/>
              </a:ext>
            </a:extLst>
          </p:cNvPr>
          <p:cNvSpPr txBox="1"/>
          <p:nvPr/>
        </p:nvSpPr>
        <p:spPr>
          <a:xfrm>
            <a:off x="7523036" y="3964915"/>
            <a:ext cx="2133596" cy="1785104"/>
          </a:xfrm>
          <a:prstGeom prst="rect">
            <a:avLst/>
          </a:prstGeom>
          <a:noFill/>
        </p:spPr>
        <p:txBody>
          <a:bodyPr wrap="square" rtlCol="0">
            <a:spAutoFit/>
          </a:bodyPr>
          <a:lstStyle/>
          <a:p>
            <a:pPr algn="ctr"/>
            <a:r>
              <a:rPr lang="de-DE" sz="1100" dirty="0">
                <a:solidFill>
                  <a:srgbClr val="C00000"/>
                </a:solidFill>
              </a:rPr>
              <a:t>Ihr haltet den Stapel           verkehrt herum.</a:t>
            </a:r>
          </a:p>
          <a:p>
            <a:pPr algn="ctr"/>
            <a:endParaRPr lang="de-DE" sz="1100" dirty="0">
              <a:solidFill>
                <a:srgbClr val="C00000"/>
              </a:solidFill>
            </a:endParaRPr>
          </a:p>
          <a:p>
            <a:pPr algn="ctr"/>
            <a:r>
              <a:rPr lang="de-DE" sz="1100" dirty="0">
                <a:solidFill>
                  <a:srgbClr val="C00000"/>
                </a:solidFill>
              </a:rPr>
              <a:t>Wichtig ist, dass ihr euch die Karten in diesen Stapel nicht anschaut und mischt.</a:t>
            </a:r>
          </a:p>
          <a:p>
            <a:pPr algn="ctr"/>
            <a:endParaRPr lang="de-DE" sz="1100" dirty="0">
              <a:solidFill>
                <a:srgbClr val="C00000"/>
              </a:solidFill>
            </a:endParaRPr>
          </a:p>
          <a:p>
            <a:pPr algn="ctr"/>
            <a:r>
              <a:rPr lang="de-DE" sz="1100" dirty="0">
                <a:solidFill>
                  <a:srgbClr val="C00000"/>
                </a:solidFill>
              </a:rPr>
              <a:t>Dreht den Stapel um, sodass ihr in der rechten oberen Ecke die Nummer 1 sehen könnt.</a:t>
            </a:r>
          </a:p>
        </p:txBody>
      </p:sp>
      <p:grpSp>
        <p:nvGrpSpPr>
          <p:cNvPr id="37" name="Gruppieren 36">
            <a:extLst>
              <a:ext uri="{FF2B5EF4-FFF2-40B4-BE49-F238E27FC236}">
                <a16:creationId xmlns:a16="http://schemas.microsoft.com/office/drawing/2014/main" id="{22C0314A-DE11-5417-6881-35690C6DCB57}"/>
              </a:ext>
            </a:extLst>
          </p:cNvPr>
          <p:cNvGrpSpPr/>
          <p:nvPr/>
        </p:nvGrpSpPr>
        <p:grpSpPr>
          <a:xfrm>
            <a:off x="93000" y="81000"/>
            <a:ext cx="4860000" cy="3348000"/>
            <a:chOff x="93000" y="81000"/>
            <a:chExt cx="4860000" cy="3348000"/>
          </a:xfrm>
        </p:grpSpPr>
        <p:grpSp>
          <p:nvGrpSpPr>
            <p:cNvPr id="68" name="Gruppieren 67">
              <a:extLst>
                <a:ext uri="{FF2B5EF4-FFF2-40B4-BE49-F238E27FC236}">
                  <a16:creationId xmlns:a16="http://schemas.microsoft.com/office/drawing/2014/main" id="{EB3E9EE0-4C7F-27EB-5F51-8BCF2161D9F1}"/>
                </a:ext>
              </a:extLst>
            </p:cNvPr>
            <p:cNvGrpSpPr/>
            <p:nvPr/>
          </p:nvGrpSpPr>
          <p:grpSpPr>
            <a:xfrm>
              <a:off x="93000" y="81000"/>
              <a:ext cx="4860000" cy="3348000"/>
              <a:chOff x="93000" y="3429000"/>
              <a:chExt cx="4860000" cy="3348000"/>
            </a:xfrm>
          </p:grpSpPr>
          <p:grpSp>
            <p:nvGrpSpPr>
              <p:cNvPr id="69" name="Gruppieren 68">
                <a:extLst>
                  <a:ext uri="{FF2B5EF4-FFF2-40B4-BE49-F238E27FC236}">
                    <a16:creationId xmlns:a16="http://schemas.microsoft.com/office/drawing/2014/main" id="{1E471B42-FA1C-7296-5ABE-1A48069FCC06}"/>
                  </a:ext>
                </a:extLst>
              </p:cNvPr>
              <p:cNvGrpSpPr/>
              <p:nvPr/>
            </p:nvGrpSpPr>
            <p:grpSpPr>
              <a:xfrm>
                <a:off x="93000" y="3429000"/>
                <a:ext cx="4860000" cy="3348000"/>
                <a:chOff x="93000" y="81000"/>
                <a:chExt cx="4860000" cy="3348000"/>
              </a:xfrm>
            </p:grpSpPr>
            <p:sp>
              <p:nvSpPr>
                <p:cNvPr id="72" name="Rechteck 71">
                  <a:extLst>
                    <a:ext uri="{FF2B5EF4-FFF2-40B4-BE49-F238E27FC236}">
                      <a16:creationId xmlns:a16="http://schemas.microsoft.com/office/drawing/2014/main" id="{0E8CEF3A-068F-2F5A-F785-11708A1398FF}"/>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3" name="Gruppieren 72">
                  <a:extLst>
                    <a:ext uri="{FF2B5EF4-FFF2-40B4-BE49-F238E27FC236}">
                      <a16:creationId xmlns:a16="http://schemas.microsoft.com/office/drawing/2014/main" id="{8FE24B1D-0E1D-7A64-6A9F-530F07B83C17}"/>
                    </a:ext>
                  </a:extLst>
                </p:cNvPr>
                <p:cNvGrpSpPr/>
                <p:nvPr/>
              </p:nvGrpSpPr>
              <p:grpSpPr>
                <a:xfrm>
                  <a:off x="93000" y="81000"/>
                  <a:ext cx="4860000" cy="3348000"/>
                  <a:chOff x="93000" y="81000"/>
                  <a:chExt cx="4860000" cy="3348000"/>
                </a:xfrm>
              </p:grpSpPr>
              <p:grpSp>
                <p:nvGrpSpPr>
                  <p:cNvPr id="83" name="Gruppieren 82">
                    <a:extLst>
                      <a:ext uri="{FF2B5EF4-FFF2-40B4-BE49-F238E27FC236}">
                        <a16:creationId xmlns:a16="http://schemas.microsoft.com/office/drawing/2014/main" id="{BA4FD538-F249-3566-F649-67B81E376E69}"/>
                      </a:ext>
                    </a:extLst>
                  </p:cNvPr>
                  <p:cNvGrpSpPr/>
                  <p:nvPr/>
                </p:nvGrpSpPr>
                <p:grpSpPr>
                  <a:xfrm>
                    <a:off x="93000" y="81000"/>
                    <a:ext cx="4860000" cy="3348000"/>
                    <a:chOff x="93000" y="81000"/>
                    <a:chExt cx="4860000" cy="3348000"/>
                  </a:xfrm>
                </p:grpSpPr>
                <p:grpSp>
                  <p:nvGrpSpPr>
                    <p:cNvPr id="91" name="Gruppieren 90">
                      <a:extLst>
                        <a:ext uri="{FF2B5EF4-FFF2-40B4-BE49-F238E27FC236}">
                          <a16:creationId xmlns:a16="http://schemas.microsoft.com/office/drawing/2014/main" id="{9CE06967-A95E-B63E-7F52-4B0F65C5F6B0}"/>
                        </a:ext>
                      </a:extLst>
                    </p:cNvPr>
                    <p:cNvGrpSpPr/>
                    <p:nvPr/>
                  </p:nvGrpSpPr>
                  <p:grpSpPr>
                    <a:xfrm>
                      <a:off x="93000" y="81000"/>
                      <a:ext cx="4860000" cy="3348000"/>
                      <a:chOff x="93000" y="81000"/>
                      <a:chExt cx="4860000" cy="3348000"/>
                    </a:xfrm>
                  </p:grpSpPr>
                  <p:grpSp>
                    <p:nvGrpSpPr>
                      <p:cNvPr id="93" name="Gruppieren 92">
                        <a:extLst>
                          <a:ext uri="{FF2B5EF4-FFF2-40B4-BE49-F238E27FC236}">
                            <a16:creationId xmlns:a16="http://schemas.microsoft.com/office/drawing/2014/main" id="{CC2174E8-55FA-293D-5CE6-4CC5CB5A076F}"/>
                          </a:ext>
                        </a:extLst>
                      </p:cNvPr>
                      <p:cNvGrpSpPr>
                        <a:grpSpLocks/>
                      </p:cNvGrpSpPr>
                      <p:nvPr/>
                    </p:nvGrpSpPr>
                    <p:grpSpPr>
                      <a:xfrm>
                        <a:off x="93000" y="81000"/>
                        <a:ext cx="4860000" cy="3348000"/>
                        <a:chOff x="43544" y="38101"/>
                        <a:chExt cx="4860000" cy="3348000"/>
                      </a:xfrm>
                    </p:grpSpPr>
                    <p:sp>
                      <p:nvSpPr>
                        <p:cNvPr id="114" name="Rechteck 113">
                          <a:extLst>
                            <a:ext uri="{FF2B5EF4-FFF2-40B4-BE49-F238E27FC236}">
                              <a16:creationId xmlns:a16="http://schemas.microsoft.com/office/drawing/2014/main" id="{AF97E738-D900-7C74-FDDE-68164AF5D3A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15" name="Gerader Verbinder 114">
                          <a:extLst>
                            <a:ext uri="{FF2B5EF4-FFF2-40B4-BE49-F238E27FC236}">
                              <a16:creationId xmlns:a16="http://schemas.microsoft.com/office/drawing/2014/main" id="{8E966F5B-D27D-D47A-1A59-5B82A65E639F}"/>
                            </a:ext>
                          </a:extLst>
                        </p:cNvPr>
                        <p:cNvCxnSpPr>
                          <a:cxnSpLocks/>
                          <a:stCxn id="114" idx="0"/>
                          <a:endCxn id="114"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94" name="Gruppieren 93">
                        <a:extLst>
                          <a:ext uri="{FF2B5EF4-FFF2-40B4-BE49-F238E27FC236}">
                            <a16:creationId xmlns:a16="http://schemas.microsoft.com/office/drawing/2014/main" id="{312AFFE8-4F95-2D4A-0104-7753F1873A93}"/>
                          </a:ext>
                        </a:extLst>
                      </p:cNvPr>
                      <p:cNvGrpSpPr>
                        <a:grpSpLocks/>
                      </p:cNvGrpSpPr>
                      <p:nvPr/>
                    </p:nvGrpSpPr>
                    <p:grpSpPr>
                      <a:xfrm>
                        <a:off x="191745" y="134496"/>
                        <a:ext cx="2257520" cy="546101"/>
                        <a:chOff x="142289" y="205897"/>
                        <a:chExt cx="2257520" cy="546101"/>
                      </a:xfrm>
                    </p:grpSpPr>
                    <p:sp>
                      <p:nvSpPr>
                        <p:cNvPr id="95" name="Rechteck 94">
                          <a:extLst>
                            <a:ext uri="{FF2B5EF4-FFF2-40B4-BE49-F238E27FC236}">
                              <a16:creationId xmlns:a16="http://schemas.microsoft.com/office/drawing/2014/main" id="{1BD10FA1-3ADA-09E8-D011-F35A58CE1DBC}"/>
                            </a:ext>
                          </a:extLst>
                        </p:cNvPr>
                        <p:cNvSpPr>
                          <a:spLocks/>
                        </p:cNvSpPr>
                        <p:nvPr/>
                      </p:nvSpPr>
                      <p:spPr>
                        <a:xfrm>
                          <a:off x="142289" y="256517"/>
                          <a:ext cx="1879599" cy="431800"/>
                        </a:xfrm>
                        <a:prstGeom prst="rect">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REAKTION</a:t>
                          </a:r>
                        </a:p>
                      </p:txBody>
                    </p:sp>
                    <p:sp>
                      <p:nvSpPr>
                        <p:cNvPr id="96" name="Ellipse 95">
                          <a:extLst>
                            <a:ext uri="{FF2B5EF4-FFF2-40B4-BE49-F238E27FC236}">
                              <a16:creationId xmlns:a16="http://schemas.microsoft.com/office/drawing/2014/main" id="{DB238782-6CDE-5419-810E-2765F47213C7}"/>
                            </a:ext>
                          </a:extLst>
                        </p:cNvPr>
                        <p:cNvSpPr>
                          <a:spLocks/>
                        </p:cNvSpPr>
                        <p:nvPr/>
                      </p:nvSpPr>
                      <p:spPr>
                        <a:xfrm>
                          <a:off x="1853708" y="205897"/>
                          <a:ext cx="546101" cy="546101"/>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47</a:t>
                          </a:r>
                        </a:p>
                      </p:txBody>
                    </p:sp>
                  </p:grpSp>
                </p:grpSp>
                <p:sp>
                  <p:nvSpPr>
                    <p:cNvPr id="92" name="Textfeld 91">
                      <a:extLst>
                        <a:ext uri="{FF2B5EF4-FFF2-40B4-BE49-F238E27FC236}">
                          <a16:creationId xmlns:a16="http://schemas.microsoft.com/office/drawing/2014/main" id="{CB5B3D1D-74AE-6186-5997-61D91D6D61AB}"/>
                        </a:ext>
                      </a:extLst>
                    </p:cNvPr>
                    <p:cNvSpPr txBox="1"/>
                    <p:nvPr/>
                  </p:nvSpPr>
                  <p:spPr>
                    <a:xfrm>
                      <a:off x="236354" y="616916"/>
                      <a:ext cx="2133596" cy="2123658"/>
                    </a:xfrm>
                    <a:prstGeom prst="rect">
                      <a:avLst/>
                    </a:prstGeom>
                    <a:noFill/>
                  </p:spPr>
                  <p:txBody>
                    <a:bodyPr wrap="square" rtlCol="0">
                      <a:spAutoFit/>
                    </a:bodyPr>
                    <a:lstStyle/>
                    <a:p>
                      <a:pPr algn="ctr"/>
                      <a:r>
                        <a:rPr lang="de-DE" sz="1100" dirty="0"/>
                        <a:t>Alle Organe, Drüsen, Hirnregionen und Weitere, die ihr in der letzten Phase aktiviert habt, sind nun für die Reaktion entscheidend, bzw. die Energie, die ihr durch diese bereitgestellt habt. </a:t>
                      </a:r>
                    </a:p>
                    <a:p>
                      <a:pPr algn="ctr"/>
                      <a:endParaRPr lang="de-DE" sz="1100" dirty="0"/>
                    </a:p>
                    <a:p>
                      <a:pPr algn="ctr"/>
                      <a:endParaRPr lang="de-DE" sz="1100" dirty="0"/>
                    </a:p>
                    <a:p>
                      <a:pPr algn="ctr"/>
                      <a:r>
                        <a:rPr lang="de-DE" sz="1100" dirty="0"/>
                        <a:t>Ob ihr die Stresssituation erfolgreich bewältigt habt und wie das Zusammentreffen mit Billy ausgeht, erfahrt ihr gleich.</a:t>
                      </a:r>
                    </a:p>
                  </p:txBody>
                </p:sp>
              </p:grpSp>
              <p:sp>
                <p:nvSpPr>
                  <p:cNvPr id="90" name="Rechteck 89">
                    <a:extLst>
                      <a:ext uri="{FF2B5EF4-FFF2-40B4-BE49-F238E27FC236}">
                        <a16:creationId xmlns:a16="http://schemas.microsoft.com/office/drawing/2014/main" id="{AC6263E1-2195-F41E-50F6-879D662DAA77}"/>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80" name="Rechteck 79">
                  <a:extLst>
                    <a:ext uri="{FF2B5EF4-FFF2-40B4-BE49-F238E27FC236}">
                      <a16:creationId xmlns:a16="http://schemas.microsoft.com/office/drawing/2014/main" id="{91F6C06A-8374-90F2-5F63-399436041156}"/>
                    </a:ext>
                  </a:extLst>
                </p:cNvPr>
                <p:cNvSpPr>
                  <a:spLocks/>
                </p:cNvSpPr>
                <p:nvPr/>
              </p:nvSpPr>
              <p:spPr>
                <a:xfrm>
                  <a:off x="191744" y="2829403"/>
                  <a:ext cx="2227605" cy="490491"/>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Dreht </a:t>
                  </a:r>
                  <a:r>
                    <a:rPr lang="de-DE" sz="1050" b="1" dirty="0">
                      <a:solidFill>
                        <a:schemeClr val="tx1"/>
                      </a:solidFill>
                    </a:rPr>
                    <a:t>diese Karte </a:t>
                  </a:r>
                  <a:r>
                    <a:rPr lang="de-DE" sz="1050" dirty="0">
                      <a:solidFill>
                        <a:schemeClr val="tx1"/>
                      </a:solidFill>
                    </a:rPr>
                    <a:t>um und lasst sie auf dem Stapel liegen.</a:t>
                  </a:r>
                </a:p>
              </p:txBody>
            </p:sp>
          </p:grpSp>
          <p:sp>
            <p:nvSpPr>
              <p:cNvPr id="70" name="Textfeld 69">
                <a:extLst>
                  <a:ext uri="{FF2B5EF4-FFF2-40B4-BE49-F238E27FC236}">
                    <a16:creationId xmlns:a16="http://schemas.microsoft.com/office/drawing/2014/main" id="{3032053D-7194-557E-F503-E30F556D03BE}"/>
                  </a:ext>
                </a:extLst>
              </p:cNvPr>
              <p:cNvSpPr txBox="1"/>
              <p:nvPr/>
            </p:nvSpPr>
            <p:spPr>
              <a:xfrm>
                <a:off x="2672682" y="3897110"/>
                <a:ext cx="2133596" cy="1692771"/>
              </a:xfrm>
              <a:prstGeom prst="rect">
                <a:avLst/>
              </a:prstGeom>
              <a:noFill/>
            </p:spPr>
            <p:txBody>
              <a:bodyPr wrap="square" rtlCol="0">
                <a:spAutoFit/>
              </a:bodyPr>
              <a:lstStyle/>
              <a:p>
                <a:pPr algn="ctr"/>
                <a:r>
                  <a:rPr lang="de-DE" sz="1100" dirty="0"/>
                  <a:t>Wenn ihr für euren Körper            </a:t>
                </a:r>
              </a:p>
              <a:p>
                <a:pPr algn="ctr"/>
                <a:r>
                  <a:rPr lang="de-DE" sz="1600" b="1" dirty="0">
                    <a:solidFill>
                      <a:srgbClr val="FDBF35"/>
                    </a:solidFill>
                  </a:rPr>
                  <a:t>16</a:t>
                </a:r>
                <a:r>
                  <a:rPr lang="de-DE" sz="1100" b="1" dirty="0">
                    <a:solidFill>
                      <a:srgbClr val="FDBF35"/>
                    </a:solidFill>
                  </a:rPr>
                  <a:t>        oder mehr</a:t>
                </a:r>
              </a:p>
              <a:p>
                <a:pPr algn="ctr"/>
                <a:r>
                  <a:rPr lang="de-DE" sz="1100" dirty="0"/>
                  <a:t>nehmt </a:t>
                </a:r>
                <a:r>
                  <a:rPr lang="de-DE" sz="1100" b="1" dirty="0"/>
                  <a:t>Karte 27</a:t>
                </a:r>
                <a:r>
                  <a:rPr lang="de-DE" sz="1100" dirty="0"/>
                  <a:t>.</a:t>
                </a:r>
              </a:p>
              <a:p>
                <a:pPr algn="ctr"/>
                <a:endParaRPr lang="de-DE" sz="1100" dirty="0"/>
              </a:p>
              <a:p>
                <a:pPr algn="ctr"/>
                <a:endParaRPr lang="de-DE" sz="1100" dirty="0"/>
              </a:p>
              <a:p>
                <a:pPr algn="ctr"/>
                <a:r>
                  <a:rPr lang="de-DE" sz="1100" dirty="0"/>
                  <a:t>Wenn ihr für euren Körper </a:t>
                </a:r>
              </a:p>
              <a:p>
                <a:pPr algn="ctr"/>
                <a:r>
                  <a:rPr lang="de-DE" sz="1100" b="1" dirty="0">
                    <a:solidFill>
                      <a:srgbClr val="FDBF35"/>
                    </a:solidFill>
                  </a:rPr>
                  <a:t>weniger     .</a:t>
                </a:r>
                <a:r>
                  <a:rPr lang="de-DE" sz="1100" dirty="0">
                    <a:highlight>
                      <a:srgbClr val="FFFF00"/>
                    </a:highlight>
                  </a:rPr>
                  <a:t> </a:t>
                </a:r>
              </a:p>
              <a:p>
                <a:pPr algn="ctr"/>
                <a:r>
                  <a:rPr lang="de-DE" sz="1100" dirty="0"/>
                  <a:t>bereitgestellt habt,                 nehmt </a:t>
                </a:r>
                <a:r>
                  <a:rPr lang="de-DE" sz="1100" b="1" dirty="0"/>
                  <a:t>Karte 44</a:t>
                </a:r>
                <a:r>
                  <a:rPr lang="de-DE" sz="1100" dirty="0"/>
                  <a:t>.</a:t>
                </a:r>
              </a:p>
            </p:txBody>
          </p:sp>
          <p:sp>
            <p:nvSpPr>
              <p:cNvPr id="71" name="Rechteck 70">
                <a:extLst>
                  <a:ext uri="{FF2B5EF4-FFF2-40B4-BE49-F238E27FC236}">
                    <a16:creationId xmlns:a16="http://schemas.microsoft.com/office/drawing/2014/main" id="{DDB925A7-7988-E352-0ADE-8F80ECFB3A92}"/>
                  </a:ext>
                </a:extLst>
              </p:cNvPr>
              <p:cNvSpPr>
                <a:spLocks/>
              </p:cNvSpPr>
              <p:nvPr/>
            </p:nvSpPr>
            <p:spPr>
              <a:xfrm>
                <a:off x="2610360" y="6171093"/>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Geht erst zu </a:t>
                </a:r>
                <a:r>
                  <a:rPr lang="de-DE" sz="1050" b="1" dirty="0">
                    <a:solidFill>
                      <a:schemeClr val="tx1"/>
                    </a:solidFill>
                  </a:rPr>
                  <a:t>Karte 48</a:t>
                </a:r>
                <a:r>
                  <a:rPr lang="de-DE" sz="1050" i="1" dirty="0">
                    <a:solidFill>
                      <a:schemeClr val="tx1"/>
                    </a:solidFill>
                  </a:rPr>
                  <a:t> </a:t>
                </a:r>
                <a:r>
                  <a:rPr lang="de-DE" sz="1050" dirty="0">
                    <a:solidFill>
                      <a:schemeClr val="tx1"/>
                    </a:solidFill>
                  </a:rPr>
                  <a:t>weiter, wenn ihr dazu aufgefordert werdet.</a:t>
                </a:r>
              </a:p>
            </p:txBody>
          </p:sp>
        </p:grpSp>
        <p:grpSp>
          <p:nvGrpSpPr>
            <p:cNvPr id="147" name="Gruppieren 146">
              <a:extLst>
                <a:ext uri="{FF2B5EF4-FFF2-40B4-BE49-F238E27FC236}">
                  <a16:creationId xmlns:a16="http://schemas.microsoft.com/office/drawing/2014/main" id="{F7C97C48-1452-3D7F-EE8C-F359C73A1352}"/>
                </a:ext>
              </a:extLst>
            </p:cNvPr>
            <p:cNvGrpSpPr/>
            <p:nvPr/>
          </p:nvGrpSpPr>
          <p:grpSpPr>
            <a:xfrm>
              <a:off x="3445605" y="784140"/>
              <a:ext cx="189872" cy="196564"/>
              <a:chOff x="4342837" y="1166522"/>
              <a:chExt cx="189872" cy="196564"/>
            </a:xfrm>
          </p:grpSpPr>
          <p:sp>
            <p:nvSpPr>
              <p:cNvPr id="148" name="Ellipse 147">
                <a:extLst>
                  <a:ext uri="{FF2B5EF4-FFF2-40B4-BE49-F238E27FC236}">
                    <a16:creationId xmlns:a16="http://schemas.microsoft.com/office/drawing/2014/main" id="{289B0A82-2CA2-D1B1-7BBF-66684C51373B}"/>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9" name="Gruppieren 148">
                <a:extLst>
                  <a:ext uri="{FF2B5EF4-FFF2-40B4-BE49-F238E27FC236}">
                    <a16:creationId xmlns:a16="http://schemas.microsoft.com/office/drawing/2014/main" id="{EBFBFE6B-7638-5C94-2335-0A268A6A8526}"/>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
                  <p14:nvContentPartPr>
                    <p14:cNvPr id="215" name="Freihand 214">
                      <a:extLst>
                        <a:ext uri="{FF2B5EF4-FFF2-40B4-BE49-F238E27FC236}">
                          <a16:creationId xmlns:a16="http://schemas.microsoft.com/office/drawing/2014/main" id="{59F7D78F-5D34-DA3C-A4B4-596101A7BD78}"/>
                        </a:ext>
                      </a:extLst>
                    </p14:cNvPr>
                    <p14:cNvContentPartPr/>
                    <p14:nvPr/>
                  </p14:nvContentPartPr>
                  <p14:xfrm>
                    <a:off x="4473069" y="1203272"/>
                    <a:ext cx="26280" cy="30600"/>
                  </p14:xfrm>
                </p:contentPart>
              </mc:Choice>
              <mc:Fallback xmlns="">
                <p:pic>
                  <p:nvPicPr>
                    <p:cNvPr id="215" name="Freihand 214">
                      <a:extLst>
                        <a:ext uri="{FF2B5EF4-FFF2-40B4-BE49-F238E27FC236}">
                          <a16:creationId xmlns:a16="http://schemas.microsoft.com/office/drawing/2014/main" id="{59F7D78F-5D34-DA3C-A4B4-596101A7BD78}"/>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16" name="Freihand 215">
                      <a:extLst>
                        <a:ext uri="{FF2B5EF4-FFF2-40B4-BE49-F238E27FC236}">
                          <a16:creationId xmlns:a16="http://schemas.microsoft.com/office/drawing/2014/main" id="{A8BDD0EB-C245-0637-7F85-8026BE12287E}"/>
                        </a:ext>
                      </a:extLst>
                    </p14:cNvPr>
                    <p14:cNvContentPartPr/>
                    <p14:nvPr/>
                  </p14:nvContentPartPr>
                  <p14:xfrm>
                    <a:off x="4500789" y="1245752"/>
                    <a:ext cx="11160" cy="38520"/>
                  </p14:xfrm>
                </p:contentPart>
              </mc:Choice>
              <mc:Fallback xmlns="">
                <p:pic>
                  <p:nvPicPr>
                    <p:cNvPr id="216" name="Freihand 215">
                      <a:extLst>
                        <a:ext uri="{FF2B5EF4-FFF2-40B4-BE49-F238E27FC236}">
                          <a16:creationId xmlns:a16="http://schemas.microsoft.com/office/drawing/2014/main" id="{A8BDD0EB-C245-0637-7F85-8026BE12287E}"/>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17" name="Freihand 216">
                      <a:extLst>
                        <a:ext uri="{FF2B5EF4-FFF2-40B4-BE49-F238E27FC236}">
                          <a16:creationId xmlns:a16="http://schemas.microsoft.com/office/drawing/2014/main" id="{BF0D9FCA-D75A-1075-39B4-E86D5A67C885}"/>
                        </a:ext>
                      </a:extLst>
                    </p14:cNvPr>
                    <p14:cNvContentPartPr/>
                    <p14:nvPr/>
                  </p14:nvContentPartPr>
                  <p14:xfrm>
                    <a:off x="4453989" y="1188512"/>
                    <a:ext cx="3600" cy="6120"/>
                  </p14:xfrm>
                </p:contentPart>
              </mc:Choice>
              <mc:Fallback xmlns="">
                <p:pic>
                  <p:nvPicPr>
                    <p:cNvPr id="217" name="Freihand 216">
                      <a:extLst>
                        <a:ext uri="{FF2B5EF4-FFF2-40B4-BE49-F238E27FC236}">
                          <a16:creationId xmlns:a16="http://schemas.microsoft.com/office/drawing/2014/main" id="{BF0D9FCA-D75A-1075-39B4-E86D5A67C885}"/>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
                <p14:nvContentPartPr>
                  <p14:cNvPr id="150" name="Freihand 149">
                    <a:extLst>
                      <a:ext uri="{FF2B5EF4-FFF2-40B4-BE49-F238E27FC236}">
                        <a16:creationId xmlns:a16="http://schemas.microsoft.com/office/drawing/2014/main" id="{08689432-9575-487E-7DF0-735245673327}"/>
                      </a:ext>
                    </a:extLst>
                  </p14:cNvPr>
                  <p14:cNvContentPartPr/>
                  <p14:nvPr/>
                </p14:nvContentPartPr>
                <p14:xfrm>
                  <a:off x="4352109" y="1255112"/>
                  <a:ext cx="78120" cy="95040"/>
                </p14:xfrm>
              </p:contentPart>
            </mc:Choice>
            <mc:Fallback xmlns="">
              <p:pic>
                <p:nvPicPr>
                  <p:cNvPr id="150" name="Freihand 149">
                    <a:extLst>
                      <a:ext uri="{FF2B5EF4-FFF2-40B4-BE49-F238E27FC236}">
                        <a16:creationId xmlns:a16="http://schemas.microsoft.com/office/drawing/2014/main" id="{08689432-9575-487E-7DF0-735245673327}"/>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1" name="Freihand 150">
                    <a:extLst>
                      <a:ext uri="{FF2B5EF4-FFF2-40B4-BE49-F238E27FC236}">
                        <a16:creationId xmlns:a16="http://schemas.microsoft.com/office/drawing/2014/main" id="{AB643939-9CCB-1A39-A18F-A9CF3FD270CE}"/>
                      </a:ext>
                    </a:extLst>
                  </p14:cNvPr>
                  <p14:cNvContentPartPr/>
                  <p14:nvPr/>
                </p14:nvContentPartPr>
                <p14:xfrm>
                  <a:off x="4353549" y="1242872"/>
                  <a:ext cx="155520" cy="112680"/>
                </p14:xfrm>
              </p:contentPart>
            </mc:Choice>
            <mc:Fallback xmlns="">
              <p:pic>
                <p:nvPicPr>
                  <p:cNvPr id="151" name="Freihand 150">
                    <a:extLst>
                      <a:ext uri="{FF2B5EF4-FFF2-40B4-BE49-F238E27FC236}">
                        <a16:creationId xmlns:a16="http://schemas.microsoft.com/office/drawing/2014/main" id="{AB643939-9CCB-1A39-A18F-A9CF3FD270CE}"/>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52" name="Gruppieren 151">
                <a:extLst>
                  <a:ext uri="{FF2B5EF4-FFF2-40B4-BE49-F238E27FC236}">
                    <a16:creationId xmlns:a16="http://schemas.microsoft.com/office/drawing/2014/main" id="{F91B99CF-8657-4A59-0663-707CD2C26718}"/>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14">
                  <p14:nvContentPartPr>
                    <p14:cNvPr id="193" name="Freihand 192">
                      <a:extLst>
                        <a:ext uri="{FF2B5EF4-FFF2-40B4-BE49-F238E27FC236}">
                          <a16:creationId xmlns:a16="http://schemas.microsoft.com/office/drawing/2014/main" id="{895D5E84-A752-08F4-E38F-10B1792A6CFD}"/>
                        </a:ext>
                      </a:extLst>
                    </p14:cNvPr>
                    <p14:cNvContentPartPr/>
                    <p14:nvPr/>
                  </p14:nvContentPartPr>
                  <p14:xfrm>
                    <a:off x="4455789" y="1334672"/>
                    <a:ext cx="31320" cy="14400"/>
                  </p14:xfrm>
                </p:contentPart>
              </mc:Choice>
              <mc:Fallback xmlns="">
                <p:pic>
                  <p:nvPicPr>
                    <p:cNvPr id="193" name="Freihand 192">
                      <a:extLst>
                        <a:ext uri="{FF2B5EF4-FFF2-40B4-BE49-F238E27FC236}">
                          <a16:creationId xmlns:a16="http://schemas.microsoft.com/office/drawing/2014/main" id="{895D5E84-A752-08F4-E38F-10B1792A6CFD}"/>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94" name="Freihand 193">
                      <a:extLst>
                        <a:ext uri="{FF2B5EF4-FFF2-40B4-BE49-F238E27FC236}">
                          <a16:creationId xmlns:a16="http://schemas.microsoft.com/office/drawing/2014/main" id="{BB342391-44AD-F5C4-B1FE-33A322E1BE36}"/>
                        </a:ext>
                      </a:extLst>
                    </p14:cNvPr>
                    <p14:cNvContentPartPr/>
                    <p14:nvPr/>
                  </p14:nvContentPartPr>
                  <p14:xfrm>
                    <a:off x="4456149" y="1288592"/>
                    <a:ext cx="64800" cy="56160"/>
                  </p14:xfrm>
                </p:contentPart>
              </mc:Choice>
              <mc:Fallback xmlns="">
                <p:pic>
                  <p:nvPicPr>
                    <p:cNvPr id="194" name="Freihand 193">
                      <a:extLst>
                        <a:ext uri="{FF2B5EF4-FFF2-40B4-BE49-F238E27FC236}">
                          <a16:creationId xmlns:a16="http://schemas.microsoft.com/office/drawing/2014/main" id="{BB342391-44AD-F5C4-B1FE-33A322E1BE36}"/>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95" name="Freihand 194">
                      <a:extLst>
                        <a:ext uri="{FF2B5EF4-FFF2-40B4-BE49-F238E27FC236}">
                          <a16:creationId xmlns:a16="http://schemas.microsoft.com/office/drawing/2014/main" id="{92A0C220-EE02-6C4F-54B4-FE57F67511E1}"/>
                        </a:ext>
                      </a:extLst>
                    </p14:cNvPr>
                    <p14:cNvContentPartPr/>
                    <p14:nvPr/>
                  </p14:nvContentPartPr>
                  <p14:xfrm>
                    <a:off x="4502589" y="1270232"/>
                    <a:ext cx="23760" cy="51840"/>
                  </p14:xfrm>
                </p:contentPart>
              </mc:Choice>
              <mc:Fallback xmlns="">
                <p:pic>
                  <p:nvPicPr>
                    <p:cNvPr id="195" name="Freihand 194">
                      <a:extLst>
                        <a:ext uri="{FF2B5EF4-FFF2-40B4-BE49-F238E27FC236}">
                          <a16:creationId xmlns:a16="http://schemas.microsoft.com/office/drawing/2014/main" id="{92A0C220-EE02-6C4F-54B4-FE57F67511E1}"/>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53" name="Gruppieren 152">
                <a:extLst>
                  <a:ext uri="{FF2B5EF4-FFF2-40B4-BE49-F238E27FC236}">
                    <a16:creationId xmlns:a16="http://schemas.microsoft.com/office/drawing/2014/main" id="{63BC1F0A-7D48-CD19-85EB-C5AEE58AB3E8}"/>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0">
                  <p14:nvContentPartPr>
                    <p14:cNvPr id="156" name="Freihand 155">
                      <a:extLst>
                        <a:ext uri="{FF2B5EF4-FFF2-40B4-BE49-F238E27FC236}">
                          <a16:creationId xmlns:a16="http://schemas.microsoft.com/office/drawing/2014/main" id="{09863870-6FF3-3AA2-3C39-C0BDA3CF97F7}"/>
                        </a:ext>
                      </a:extLst>
                    </p14:cNvPr>
                    <p14:cNvContentPartPr/>
                    <p14:nvPr/>
                  </p14:nvContentPartPr>
                  <p14:xfrm>
                    <a:off x="4351029" y="1216232"/>
                    <a:ext cx="12960" cy="22320"/>
                  </p14:xfrm>
                </p:contentPart>
              </mc:Choice>
              <mc:Fallback xmlns="">
                <p:pic>
                  <p:nvPicPr>
                    <p:cNvPr id="156" name="Freihand 155">
                      <a:extLst>
                        <a:ext uri="{FF2B5EF4-FFF2-40B4-BE49-F238E27FC236}">
                          <a16:creationId xmlns:a16="http://schemas.microsoft.com/office/drawing/2014/main" id="{09863870-6FF3-3AA2-3C39-C0BDA3CF97F7}"/>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7" name="Freihand 156">
                      <a:extLst>
                        <a:ext uri="{FF2B5EF4-FFF2-40B4-BE49-F238E27FC236}">
                          <a16:creationId xmlns:a16="http://schemas.microsoft.com/office/drawing/2014/main" id="{AD7BDFF1-A082-C02C-E19A-17B7A3CE752F}"/>
                        </a:ext>
                      </a:extLst>
                    </p14:cNvPr>
                    <p14:cNvContentPartPr/>
                    <p14:nvPr/>
                  </p14:nvContentPartPr>
                  <p14:xfrm>
                    <a:off x="4350309" y="1208312"/>
                    <a:ext cx="21240" cy="53640"/>
                  </p14:xfrm>
                </p:contentPart>
              </mc:Choice>
              <mc:Fallback xmlns="">
                <p:pic>
                  <p:nvPicPr>
                    <p:cNvPr id="157" name="Freihand 156">
                      <a:extLst>
                        <a:ext uri="{FF2B5EF4-FFF2-40B4-BE49-F238E27FC236}">
                          <a16:creationId xmlns:a16="http://schemas.microsoft.com/office/drawing/2014/main" id="{AD7BDFF1-A082-C02C-E19A-17B7A3CE752F}"/>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9" name="Freihand 168">
                      <a:extLst>
                        <a:ext uri="{FF2B5EF4-FFF2-40B4-BE49-F238E27FC236}">
                          <a16:creationId xmlns:a16="http://schemas.microsoft.com/office/drawing/2014/main" id="{E786A094-439B-F866-51CD-A3A62FDEF3B8}"/>
                        </a:ext>
                      </a:extLst>
                    </p14:cNvPr>
                    <p14:cNvContentPartPr/>
                    <p14:nvPr/>
                  </p14:nvContentPartPr>
                  <p14:xfrm>
                    <a:off x="4355709" y="1216592"/>
                    <a:ext cx="9720" cy="42480"/>
                  </p14:xfrm>
                </p:contentPart>
              </mc:Choice>
              <mc:Fallback xmlns="">
                <p:pic>
                  <p:nvPicPr>
                    <p:cNvPr id="169" name="Freihand 168">
                      <a:extLst>
                        <a:ext uri="{FF2B5EF4-FFF2-40B4-BE49-F238E27FC236}">
                          <a16:creationId xmlns:a16="http://schemas.microsoft.com/office/drawing/2014/main" id="{E786A094-439B-F866-51CD-A3A62FDEF3B8}"/>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54" name="Ellipse 153">
                <a:extLst>
                  <a:ext uri="{FF2B5EF4-FFF2-40B4-BE49-F238E27FC236}">
                    <a16:creationId xmlns:a16="http://schemas.microsoft.com/office/drawing/2014/main" id="{AD041A92-8CAC-06B3-D5AB-FA0104ED1E1F}"/>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
                <p14:nvContentPartPr>
                  <p14:cNvPr id="155" name="Freihand 154">
                    <a:extLst>
                      <a:ext uri="{FF2B5EF4-FFF2-40B4-BE49-F238E27FC236}">
                        <a16:creationId xmlns:a16="http://schemas.microsoft.com/office/drawing/2014/main" id="{BCBA883F-B2E0-A623-017E-91F68E048789}"/>
                      </a:ext>
                    </a:extLst>
                  </p14:cNvPr>
                  <p14:cNvContentPartPr/>
                  <p14:nvPr/>
                </p14:nvContentPartPr>
                <p14:xfrm>
                  <a:off x="4389189" y="1194272"/>
                  <a:ext cx="89640" cy="148320"/>
                </p14:xfrm>
              </p:contentPart>
            </mc:Choice>
            <mc:Fallback xmlns="">
              <p:pic>
                <p:nvPicPr>
                  <p:cNvPr id="155" name="Freihand 154">
                    <a:extLst>
                      <a:ext uri="{FF2B5EF4-FFF2-40B4-BE49-F238E27FC236}">
                        <a16:creationId xmlns:a16="http://schemas.microsoft.com/office/drawing/2014/main" id="{BCBA883F-B2E0-A623-017E-91F68E048789}"/>
                      </a:ext>
                    </a:extLst>
                  </p:cNvPr>
                  <p:cNvPicPr/>
                  <p:nvPr/>
                </p:nvPicPr>
                <p:blipFill>
                  <a:blip r:embed="rId27"/>
                  <a:stretch>
                    <a:fillRect/>
                  </a:stretch>
                </p:blipFill>
                <p:spPr>
                  <a:xfrm>
                    <a:off x="4384869" y="1189952"/>
                    <a:ext cx="98280" cy="156960"/>
                  </a:xfrm>
                  <a:prstGeom prst="rect">
                    <a:avLst/>
                  </a:prstGeom>
                </p:spPr>
              </p:pic>
            </mc:Fallback>
          </mc:AlternateContent>
        </p:grpSp>
        <p:grpSp>
          <p:nvGrpSpPr>
            <p:cNvPr id="218" name="Gruppieren 217">
              <a:extLst>
                <a:ext uri="{FF2B5EF4-FFF2-40B4-BE49-F238E27FC236}">
                  <a16:creationId xmlns:a16="http://schemas.microsoft.com/office/drawing/2014/main" id="{ADE48B84-30E4-6C3B-F904-01DB049907F0}"/>
                </a:ext>
              </a:extLst>
            </p:cNvPr>
            <p:cNvGrpSpPr/>
            <p:nvPr/>
          </p:nvGrpSpPr>
          <p:grpSpPr>
            <a:xfrm>
              <a:off x="3959744" y="1663068"/>
              <a:ext cx="189872" cy="196564"/>
              <a:chOff x="4342837" y="1166522"/>
              <a:chExt cx="189872" cy="196564"/>
            </a:xfrm>
          </p:grpSpPr>
          <p:sp>
            <p:nvSpPr>
              <p:cNvPr id="219" name="Ellipse 218">
                <a:extLst>
                  <a:ext uri="{FF2B5EF4-FFF2-40B4-BE49-F238E27FC236}">
                    <a16:creationId xmlns:a16="http://schemas.microsoft.com/office/drawing/2014/main" id="{B3876F35-EE7D-9369-9567-8182745DCC71}"/>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0" name="Gruppieren 219">
                <a:extLst>
                  <a:ext uri="{FF2B5EF4-FFF2-40B4-BE49-F238E27FC236}">
                    <a16:creationId xmlns:a16="http://schemas.microsoft.com/office/drawing/2014/main" id="{BF2BCB4F-A9C8-7A35-E59F-0346D2C90A04}"/>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8">
                  <p14:nvContentPartPr>
                    <p14:cNvPr id="233" name="Freihand 232">
                      <a:extLst>
                        <a:ext uri="{FF2B5EF4-FFF2-40B4-BE49-F238E27FC236}">
                          <a16:creationId xmlns:a16="http://schemas.microsoft.com/office/drawing/2014/main" id="{1A2593BA-1975-B35E-8AAE-03975B20EF53}"/>
                        </a:ext>
                      </a:extLst>
                    </p14:cNvPr>
                    <p14:cNvContentPartPr/>
                    <p14:nvPr/>
                  </p14:nvContentPartPr>
                  <p14:xfrm>
                    <a:off x="4473069" y="1203272"/>
                    <a:ext cx="26280" cy="30600"/>
                  </p14:xfrm>
                </p:contentPart>
              </mc:Choice>
              <mc:Fallback xmlns="">
                <p:pic>
                  <p:nvPicPr>
                    <p:cNvPr id="233" name="Freihand 232">
                      <a:extLst>
                        <a:ext uri="{FF2B5EF4-FFF2-40B4-BE49-F238E27FC236}">
                          <a16:creationId xmlns:a16="http://schemas.microsoft.com/office/drawing/2014/main" id="{1A2593BA-1975-B35E-8AAE-03975B20EF53}"/>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34" name="Freihand 233">
                      <a:extLst>
                        <a:ext uri="{FF2B5EF4-FFF2-40B4-BE49-F238E27FC236}">
                          <a16:creationId xmlns:a16="http://schemas.microsoft.com/office/drawing/2014/main" id="{4860D258-182C-3F38-F801-0A6D6A2F42EB}"/>
                        </a:ext>
                      </a:extLst>
                    </p14:cNvPr>
                    <p14:cNvContentPartPr/>
                    <p14:nvPr/>
                  </p14:nvContentPartPr>
                  <p14:xfrm>
                    <a:off x="4500789" y="1245752"/>
                    <a:ext cx="11160" cy="38520"/>
                  </p14:xfrm>
                </p:contentPart>
              </mc:Choice>
              <mc:Fallback xmlns="">
                <p:pic>
                  <p:nvPicPr>
                    <p:cNvPr id="234" name="Freihand 233">
                      <a:extLst>
                        <a:ext uri="{FF2B5EF4-FFF2-40B4-BE49-F238E27FC236}">
                          <a16:creationId xmlns:a16="http://schemas.microsoft.com/office/drawing/2014/main" id="{4860D258-182C-3F38-F801-0A6D6A2F42EB}"/>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35" name="Freihand 234">
                      <a:extLst>
                        <a:ext uri="{FF2B5EF4-FFF2-40B4-BE49-F238E27FC236}">
                          <a16:creationId xmlns:a16="http://schemas.microsoft.com/office/drawing/2014/main" id="{1BFD64E3-C898-CE67-356D-DCBCFA74DA8B}"/>
                        </a:ext>
                      </a:extLst>
                    </p14:cNvPr>
                    <p14:cNvContentPartPr/>
                    <p14:nvPr/>
                  </p14:nvContentPartPr>
                  <p14:xfrm>
                    <a:off x="4453989" y="1188512"/>
                    <a:ext cx="3600" cy="6120"/>
                  </p14:xfrm>
                </p:contentPart>
              </mc:Choice>
              <mc:Fallback xmlns="">
                <p:pic>
                  <p:nvPicPr>
                    <p:cNvPr id="235" name="Freihand 234">
                      <a:extLst>
                        <a:ext uri="{FF2B5EF4-FFF2-40B4-BE49-F238E27FC236}">
                          <a16:creationId xmlns:a16="http://schemas.microsoft.com/office/drawing/2014/main" id="{1BFD64E3-C898-CE67-356D-DCBCFA74DA8B}"/>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221" name="Freihand 220">
                    <a:extLst>
                      <a:ext uri="{FF2B5EF4-FFF2-40B4-BE49-F238E27FC236}">
                        <a16:creationId xmlns:a16="http://schemas.microsoft.com/office/drawing/2014/main" id="{3661F6D8-92D9-B08C-A1C2-CDEBFF10CC64}"/>
                      </a:ext>
                    </a:extLst>
                  </p14:cNvPr>
                  <p14:cNvContentPartPr/>
                  <p14:nvPr/>
                </p14:nvContentPartPr>
                <p14:xfrm>
                  <a:off x="4352109" y="1255112"/>
                  <a:ext cx="78120" cy="95040"/>
                </p14:xfrm>
              </p:contentPart>
            </mc:Choice>
            <mc:Fallback xmlns="">
              <p:pic>
                <p:nvPicPr>
                  <p:cNvPr id="221" name="Freihand 220">
                    <a:extLst>
                      <a:ext uri="{FF2B5EF4-FFF2-40B4-BE49-F238E27FC236}">
                        <a16:creationId xmlns:a16="http://schemas.microsoft.com/office/drawing/2014/main" id="{3661F6D8-92D9-B08C-A1C2-CDEBFF10CC64}"/>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22" name="Freihand 221">
                    <a:extLst>
                      <a:ext uri="{FF2B5EF4-FFF2-40B4-BE49-F238E27FC236}">
                        <a16:creationId xmlns:a16="http://schemas.microsoft.com/office/drawing/2014/main" id="{12349482-CA61-ED9F-7529-1C77ECF1F8E3}"/>
                      </a:ext>
                    </a:extLst>
                  </p14:cNvPr>
                  <p14:cNvContentPartPr/>
                  <p14:nvPr/>
                </p14:nvContentPartPr>
                <p14:xfrm>
                  <a:off x="4353549" y="1242872"/>
                  <a:ext cx="155520" cy="112680"/>
                </p14:xfrm>
              </p:contentPart>
            </mc:Choice>
            <mc:Fallback xmlns="">
              <p:pic>
                <p:nvPicPr>
                  <p:cNvPr id="222" name="Freihand 221">
                    <a:extLst>
                      <a:ext uri="{FF2B5EF4-FFF2-40B4-BE49-F238E27FC236}">
                        <a16:creationId xmlns:a16="http://schemas.microsoft.com/office/drawing/2014/main" id="{12349482-CA61-ED9F-7529-1C77ECF1F8E3}"/>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223" name="Gruppieren 222">
                <a:extLst>
                  <a:ext uri="{FF2B5EF4-FFF2-40B4-BE49-F238E27FC236}">
                    <a16:creationId xmlns:a16="http://schemas.microsoft.com/office/drawing/2014/main" id="{DA4614F9-3693-EE42-1E77-925A9089BA0C}"/>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33">
                  <p14:nvContentPartPr>
                    <p14:cNvPr id="230" name="Freihand 229">
                      <a:extLst>
                        <a:ext uri="{FF2B5EF4-FFF2-40B4-BE49-F238E27FC236}">
                          <a16:creationId xmlns:a16="http://schemas.microsoft.com/office/drawing/2014/main" id="{F03EB882-7DF1-DEF9-FB28-04A0A8055A15}"/>
                        </a:ext>
                      </a:extLst>
                    </p14:cNvPr>
                    <p14:cNvContentPartPr/>
                    <p14:nvPr/>
                  </p14:nvContentPartPr>
                  <p14:xfrm>
                    <a:off x="4455789" y="1334672"/>
                    <a:ext cx="31320" cy="14400"/>
                  </p14:xfrm>
                </p:contentPart>
              </mc:Choice>
              <mc:Fallback xmlns="">
                <p:pic>
                  <p:nvPicPr>
                    <p:cNvPr id="230" name="Freihand 229">
                      <a:extLst>
                        <a:ext uri="{FF2B5EF4-FFF2-40B4-BE49-F238E27FC236}">
                          <a16:creationId xmlns:a16="http://schemas.microsoft.com/office/drawing/2014/main" id="{F03EB882-7DF1-DEF9-FB28-04A0A8055A15}"/>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31" name="Freihand 230">
                      <a:extLst>
                        <a:ext uri="{FF2B5EF4-FFF2-40B4-BE49-F238E27FC236}">
                          <a16:creationId xmlns:a16="http://schemas.microsoft.com/office/drawing/2014/main" id="{B470360B-3553-7240-3980-8ECBA2BC7A83}"/>
                        </a:ext>
                      </a:extLst>
                    </p14:cNvPr>
                    <p14:cNvContentPartPr/>
                    <p14:nvPr/>
                  </p14:nvContentPartPr>
                  <p14:xfrm>
                    <a:off x="4456149" y="1288592"/>
                    <a:ext cx="64800" cy="56160"/>
                  </p14:xfrm>
                </p:contentPart>
              </mc:Choice>
              <mc:Fallback xmlns="">
                <p:pic>
                  <p:nvPicPr>
                    <p:cNvPr id="231" name="Freihand 230">
                      <a:extLst>
                        <a:ext uri="{FF2B5EF4-FFF2-40B4-BE49-F238E27FC236}">
                          <a16:creationId xmlns:a16="http://schemas.microsoft.com/office/drawing/2014/main" id="{B470360B-3553-7240-3980-8ECBA2BC7A83}"/>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32" name="Freihand 231">
                      <a:extLst>
                        <a:ext uri="{FF2B5EF4-FFF2-40B4-BE49-F238E27FC236}">
                          <a16:creationId xmlns:a16="http://schemas.microsoft.com/office/drawing/2014/main" id="{D2F61C2A-5CF9-50B7-EC1F-A6A570330A6E}"/>
                        </a:ext>
                      </a:extLst>
                    </p14:cNvPr>
                    <p14:cNvContentPartPr/>
                    <p14:nvPr/>
                  </p14:nvContentPartPr>
                  <p14:xfrm>
                    <a:off x="4502589" y="1270232"/>
                    <a:ext cx="23760" cy="51840"/>
                  </p14:xfrm>
                </p:contentPart>
              </mc:Choice>
              <mc:Fallback xmlns="">
                <p:pic>
                  <p:nvPicPr>
                    <p:cNvPr id="232" name="Freihand 231">
                      <a:extLst>
                        <a:ext uri="{FF2B5EF4-FFF2-40B4-BE49-F238E27FC236}">
                          <a16:creationId xmlns:a16="http://schemas.microsoft.com/office/drawing/2014/main" id="{D2F61C2A-5CF9-50B7-EC1F-A6A570330A6E}"/>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224" name="Gruppieren 223">
                <a:extLst>
                  <a:ext uri="{FF2B5EF4-FFF2-40B4-BE49-F238E27FC236}">
                    <a16:creationId xmlns:a16="http://schemas.microsoft.com/office/drawing/2014/main" id="{300EA8CA-0BAD-54A4-68DD-40A8342BEFB1}"/>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36">
                  <p14:nvContentPartPr>
                    <p14:cNvPr id="227" name="Freihand 226">
                      <a:extLst>
                        <a:ext uri="{FF2B5EF4-FFF2-40B4-BE49-F238E27FC236}">
                          <a16:creationId xmlns:a16="http://schemas.microsoft.com/office/drawing/2014/main" id="{2CA26E27-E97F-1EAE-6563-FD21E0DA6DAE}"/>
                        </a:ext>
                      </a:extLst>
                    </p14:cNvPr>
                    <p14:cNvContentPartPr/>
                    <p14:nvPr/>
                  </p14:nvContentPartPr>
                  <p14:xfrm>
                    <a:off x="4351029" y="1216232"/>
                    <a:ext cx="12960" cy="22320"/>
                  </p14:xfrm>
                </p:contentPart>
              </mc:Choice>
              <mc:Fallback xmlns="">
                <p:pic>
                  <p:nvPicPr>
                    <p:cNvPr id="227" name="Freihand 226">
                      <a:extLst>
                        <a:ext uri="{FF2B5EF4-FFF2-40B4-BE49-F238E27FC236}">
                          <a16:creationId xmlns:a16="http://schemas.microsoft.com/office/drawing/2014/main" id="{2CA26E27-E97F-1EAE-6563-FD21E0DA6DAE}"/>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228" name="Freihand 227">
                      <a:extLst>
                        <a:ext uri="{FF2B5EF4-FFF2-40B4-BE49-F238E27FC236}">
                          <a16:creationId xmlns:a16="http://schemas.microsoft.com/office/drawing/2014/main" id="{EBCD2FC3-C595-88F6-4DF6-D79BA253B898}"/>
                        </a:ext>
                      </a:extLst>
                    </p14:cNvPr>
                    <p14:cNvContentPartPr/>
                    <p14:nvPr/>
                  </p14:nvContentPartPr>
                  <p14:xfrm>
                    <a:off x="4350309" y="1208312"/>
                    <a:ext cx="21240" cy="53640"/>
                  </p14:xfrm>
                </p:contentPart>
              </mc:Choice>
              <mc:Fallback xmlns="">
                <p:pic>
                  <p:nvPicPr>
                    <p:cNvPr id="228" name="Freihand 227">
                      <a:extLst>
                        <a:ext uri="{FF2B5EF4-FFF2-40B4-BE49-F238E27FC236}">
                          <a16:creationId xmlns:a16="http://schemas.microsoft.com/office/drawing/2014/main" id="{EBCD2FC3-C595-88F6-4DF6-D79BA253B898}"/>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229" name="Freihand 228">
                      <a:extLst>
                        <a:ext uri="{FF2B5EF4-FFF2-40B4-BE49-F238E27FC236}">
                          <a16:creationId xmlns:a16="http://schemas.microsoft.com/office/drawing/2014/main" id="{9A9F2102-CD8E-5A0D-671B-6FD718A4BBD2}"/>
                        </a:ext>
                      </a:extLst>
                    </p14:cNvPr>
                    <p14:cNvContentPartPr/>
                    <p14:nvPr/>
                  </p14:nvContentPartPr>
                  <p14:xfrm>
                    <a:off x="4355709" y="1216592"/>
                    <a:ext cx="9720" cy="42480"/>
                  </p14:xfrm>
                </p:contentPart>
              </mc:Choice>
              <mc:Fallback xmlns="">
                <p:pic>
                  <p:nvPicPr>
                    <p:cNvPr id="229" name="Freihand 228">
                      <a:extLst>
                        <a:ext uri="{FF2B5EF4-FFF2-40B4-BE49-F238E27FC236}">
                          <a16:creationId xmlns:a16="http://schemas.microsoft.com/office/drawing/2014/main" id="{9A9F2102-CD8E-5A0D-671B-6FD718A4BBD2}"/>
                        </a:ext>
                      </a:extLst>
                    </p:cNvPr>
                    <p:cNvPicPr/>
                    <p:nvPr/>
                  </p:nvPicPr>
                  <p:blipFill>
                    <a:blip r:embed="rId25"/>
                    <a:stretch>
                      <a:fillRect/>
                    </a:stretch>
                  </p:blipFill>
                  <p:spPr>
                    <a:xfrm>
                      <a:off x="4351389" y="1212272"/>
                      <a:ext cx="18360" cy="51120"/>
                    </a:xfrm>
                    <a:prstGeom prst="rect">
                      <a:avLst/>
                    </a:prstGeom>
                  </p:spPr>
                </p:pic>
              </mc:Fallback>
            </mc:AlternateContent>
          </p:grpSp>
          <p:sp>
            <p:nvSpPr>
              <p:cNvPr id="225" name="Ellipse 224">
                <a:extLst>
                  <a:ext uri="{FF2B5EF4-FFF2-40B4-BE49-F238E27FC236}">
                    <a16:creationId xmlns:a16="http://schemas.microsoft.com/office/drawing/2014/main" id="{3D940266-FB4A-CF72-6371-569B584E0394}"/>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39">
                <p14:nvContentPartPr>
                  <p14:cNvPr id="226" name="Freihand 225">
                    <a:extLst>
                      <a:ext uri="{FF2B5EF4-FFF2-40B4-BE49-F238E27FC236}">
                        <a16:creationId xmlns:a16="http://schemas.microsoft.com/office/drawing/2014/main" id="{B42609AE-F74F-2DE4-9742-4C6E4102A36B}"/>
                      </a:ext>
                    </a:extLst>
                  </p14:cNvPr>
                  <p14:cNvContentPartPr/>
                  <p14:nvPr/>
                </p14:nvContentPartPr>
                <p14:xfrm>
                  <a:off x="4389189" y="1194272"/>
                  <a:ext cx="89640" cy="148320"/>
                </p14:xfrm>
              </p:contentPart>
            </mc:Choice>
            <mc:Fallback xmlns="">
              <p:pic>
                <p:nvPicPr>
                  <p:cNvPr id="226" name="Freihand 225">
                    <a:extLst>
                      <a:ext uri="{FF2B5EF4-FFF2-40B4-BE49-F238E27FC236}">
                        <a16:creationId xmlns:a16="http://schemas.microsoft.com/office/drawing/2014/main" id="{B42609AE-F74F-2DE4-9742-4C6E4102A36B}"/>
                      </a:ext>
                    </a:extLst>
                  </p:cNvPr>
                  <p:cNvPicPr/>
                  <p:nvPr/>
                </p:nvPicPr>
                <p:blipFill>
                  <a:blip r:embed="rId27"/>
                  <a:stretch>
                    <a:fillRect/>
                  </a:stretch>
                </p:blipFill>
                <p:spPr>
                  <a:xfrm>
                    <a:off x="4384869" y="1189952"/>
                    <a:ext cx="98280" cy="156960"/>
                  </a:xfrm>
                  <a:prstGeom prst="rect">
                    <a:avLst/>
                  </a:prstGeom>
                </p:spPr>
              </p:pic>
            </mc:Fallback>
          </mc:AlternateContent>
        </p:grpSp>
      </p:grpSp>
    </p:spTree>
    <p:extLst>
      <p:ext uri="{BB962C8B-B14F-4D97-AF65-F5344CB8AC3E}">
        <p14:creationId xmlns:p14="http://schemas.microsoft.com/office/powerpoint/2010/main" val="3010591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uppieren 81">
            <a:extLst>
              <a:ext uri="{FF2B5EF4-FFF2-40B4-BE49-F238E27FC236}">
                <a16:creationId xmlns:a16="http://schemas.microsoft.com/office/drawing/2014/main" id="{D715AD48-6CF8-3899-7CE1-A665558FCE21}"/>
              </a:ext>
            </a:extLst>
          </p:cNvPr>
          <p:cNvGrpSpPr/>
          <p:nvPr/>
        </p:nvGrpSpPr>
        <p:grpSpPr>
          <a:xfrm>
            <a:off x="282220" y="699281"/>
            <a:ext cx="9341559" cy="5624029"/>
            <a:chOff x="353159" y="314654"/>
            <a:chExt cx="9341559" cy="5624029"/>
          </a:xfrm>
        </p:grpSpPr>
        <p:grpSp>
          <p:nvGrpSpPr>
            <p:cNvPr id="79" name="Gruppieren 78">
              <a:extLst>
                <a:ext uri="{FF2B5EF4-FFF2-40B4-BE49-F238E27FC236}">
                  <a16:creationId xmlns:a16="http://schemas.microsoft.com/office/drawing/2014/main" id="{8E9689BD-C9A6-2673-CE06-45FA3DBEE881}"/>
                </a:ext>
              </a:extLst>
            </p:cNvPr>
            <p:cNvGrpSpPr/>
            <p:nvPr/>
          </p:nvGrpSpPr>
          <p:grpSpPr>
            <a:xfrm>
              <a:off x="371007" y="314654"/>
              <a:ext cx="947670" cy="949906"/>
              <a:chOff x="987864" y="764597"/>
              <a:chExt cx="947670" cy="949906"/>
            </a:xfrm>
          </p:grpSpPr>
          <p:sp>
            <p:nvSpPr>
              <p:cNvPr id="130" name="Ellipse 129">
                <a:extLst>
                  <a:ext uri="{FF2B5EF4-FFF2-40B4-BE49-F238E27FC236}">
                    <a16:creationId xmlns:a16="http://schemas.microsoft.com/office/drawing/2014/main" id="{0D044DCC-66BA-5D6F-F634-79482BA850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1" name="Gruppieren 130">
                <a:extLst>
                  <a:ext uri="{FF2B5EF4-FFF2-40B4-BE49-F238E27FC236}">
                    <a16:creationId xmlns:a16="http://schemas.microsoft.com/office/drawing/2014/main" id="{28BC882A-2985-5CBF-A4DA-4F0A93331389}"/>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
                  <p14:nvContentPartPr>
                    <p14:cNvPr id="144" name="Freihand 143">
                      <a:extLst>
                        <a:ext uri="{FF2B5EF4-FFF2-40B4-BE49-F238E27FC236}">
                          <a16:creationId xmlns:a16="http://schemas.microsoft.com/office/drawing/2014/main" id="{CE3C9E5F-77F8-78E8-5827-4C5F165A5EE2}"/>
                        </a:ext>
                      </a:extLst>
                    </p14:cNvPr>
                    <p14:cNvContentPartPr/>
                    <p14:nvPr/>
                  </p14:nvContentPartPr>
                  <p14:xfrm>
                    <a:off x="4473069" y="1203272"/>
                    <a:ext cx="26280" cy="30600"/>
                  </p14:xfrm>
                </p:contentPart>
              </mc:Choice>
              <mc:Fallback xmlns="">
                <p:pic>
                  <p:nvPicPr>
                    <p:cNvPr id="144" name="Freihand 143">
                      <a:extLst>
                        <a:ext uri="{FF2B5EF4-FFF2-40B4-BE49-F238E27FC236}">
                          <a16:creationId xmlns:a16="http://schemas.microsoft.com/office/drawing/2014/main" id="{CE3C9E5F-77F8-78E8-5827-4C5F165A5EE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5" name="Freihand 144">
                      <a:extLst>
                        <a:ext uri="{FF2B5EF4-FFF2-40B4-BE49-F238E27FC236}">
                          <a16:creationId xmlns:a16="http://schemas.microsoft.com/office/drawing/2014/main" id="{CF0E0CCC-791A-0920-87D4-1D67279FFAF1}"/>
                        </a:ext>
                      </a:extLst>
                    </p14:cNvPr>
                    <p14:cNvContentPartPr/>
                    <p14:nvPr/>
                  </p14:nvContentPartPr>
                  <p14:xfrm>
                    <a:off x="4500789" y="1245752"/>
                    <a:ext cx="11160" cy="38520"/>
                  </p14:xfrm>
                </p:contentPart>
              </mc:Choice>
              <mc:Fallback xmlns="">
                <p:pic>
                  <p:nvPicPr>
                    <p:cNvPr id="145" name="Freihand 144">
                      <a:extLst>
                        <a:ext uri="{FF2B5EF4-FFF2-40B4-BE49-F238E27FC236}">
                          <a16:creationId xmlns:a16="http://schemas.microsoft.com/office/drawing/2014/main" id="{CF0E0CCC-791A-0920-87D4-1D67279FFAF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
                <p14:nvContentPartPr>
                  <p14:cNvPr id="132" name="Freihand 131">
                    <a:extLst>
                      <a:ext uri="{FF2B5EF4-FFF2-40B4-BE49-F238E27FC236}">
                        <a16:creationId xmlns:a16="http://schemas.microsoft.com/office/drawing/2014/main" id="{689EDFE8-B783-1246-5B3D-EA00DECCA54B}"/>
                      </a:ext>
                    </a:extLst>
                  </p14:cNvPr>
                  <p14:cNvContentPartPr/>
                  <p14:nvPr/>
                </p14:nvContentPartPr>
                <p14:xfrm>
                  <a:off x="1034141" y="1175594"/>
                  <a:ext cx="389905" cy="474354"/>
                </p14:xfrm>
              </p:contentPart>
            </mc:Choice>
            <mc:Fallback xmlns="">
              <p:pic>
                <p:nvPicPr>
                  <p:cNvPr id="132" name="Freihand 131">
                    <a:extLst>
                      <a:ext uri="{FF2B5EF4-FFF2-40B4-BE49-F238E27FC236}">
                        <a16:creationId xmlns:a16="http://schemas.microsoft.com/office/drawing/2014/main" id="{689EDFE8-B783-1246-5B3D-EA00DECCA54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3" name="Freihand 132">
                    <a:extLst>
                      <a:ext uri="{FF2B5EF4-FFF2-40B4-BE49-F238E27FC236}">
                        <a16:creationId xmlns:a16="http://schemas.microsoft.com/office/drawing/2014/main" id="{C0A0A4EE-184D-2C43-A99B-4DA99AE7936D}"/>
                      </a:ext>
                    </a:extLst>
                  </p14:cNvPr>
                  <p14:cNvContentPartPr/>
                  <p14:nvPr/>
                </p14:nvContentPartPr>
                <p14:xfrm>
                  <a:off x="1041329" y="1114503"/>
                  <a:ext cx="776216" cy="562397"/>
                </p14:xfrm>
              </p:contentPart>
            </mc:Choice>
            <mc:Fallback xmlns="">
              <p:pic>
                <p:nvPicPr>
                  <p:cNvPr id="133" name="Freihand 132">
                    <a:extLst>
                      <a:ext uri="{FF2B5EF4-FFF2-40B4-BE49-F238E27FC236}">
                        <a16:creationId xmlns:a16="http://schemas.microsoft.com/office/drawing/2014/main" id="{C0A0A4EE-184D-2C43-A99B-4DA99AE7936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4" name="Gruppieren 133">
                <a:extLst>
                  <a:ext uri="{FF2B5EF4-FFF2-40B4-BE49-F238E27FC236}">
                    <a16:creationId xmlns:a16="http://schemas.microsoft.com/office/drawing/2014/main" id="{07CDF355-9894-4EA1-540A-BDBF8DD3823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
                  <p14:nvContentPartPr>
                    <p14:cNvPr id="141" name="Freihand 140">
                      <a:extLst>
                        <a:ext uri="{FF2B5EF4-FFF2-40B4-BE49-F238E27FC236}">
                          <a16:creationId xmlns:a16="http://schemas.microsoft.com/office/drawing/2014/main" id="{448AB425-E201-273B-AFC6-5B346BF839DA}"/>
                        </a:ext>
                      </a:extLst>
                    </p14:cNvPr>
                    <p14:cNvContentPartPr/>
                    <p14:nvPr/>
                  </p14:nvContentPartPr>
                  <p14:xfrm>
                    <a:off x="4455789" y="1334672"/>
                    <a:ext cx="31320" cy="14400"/>
                  </p14:xfrm>
                </p:contentPart>
              </mc:Choice>
              <mc:Fallback xmlns="">
                <p:pic>
                  <p:nvPicPr>
                    <p:cNvPr id="141" name="Freihand 140">
                      <a:extLst>
                        <a:ext uri="{FF2B5EF4-FFF2-40B4-BE49-F238E27FC236}">
                          <a16:creationId xmlns:a16="http://schemas.microsoft.com/office/drawing/2014/main" id="{448AB425-E201-273B-AFC6-5B346BF839D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2" name="Freihand 141">
                      <a:extLst>
                        <a:ext uri="{FF2B5EF4-FFF2-40B4-BE49-F238E27FC236}">
                          <a16:creationId xmlns:a16="http://schemas.microsoft.com/office/drawing/2014/main" id="{8857D352-8C59-A10A-B5A9-D2E07887CA05}"/>
                        </a:ext>
                      </a:extLst>
                    </p14:cNvPr>
                    <p14:cNvContentPartPr/>
                    <p14:nvPr/>
                  </p14:nvContentPartPr>
                  <p14:xfrm>
                    <a:off x="4456149" y="1288592"/>
                    <a:ext cx="64800" cy="56160"/>
                  </p14:xfrm>
                </p:contentPart>
              </mc:Choice>
              <mc:Fallback xmlns="">
                <p:pic>
                  <p:nvPicPr>
                    <p:cNvPr id="142" name="Freihand 141">
                      <a:extLst>
                        <a:ext uri="{FF2B5EF4-FFF2-40B4-BE49-F238E27FC236}">
                          <a16:creationId xmlns:a16="http://schemas.microsoft.com/office/drawing/2014/main" id="{8857D352-8C59-A10A-B5A9-D2E07887CA05}"/>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 name="Freihand 142">
                      <a:extLst>
                        <a:ext uri="{FF2B5EF4-FFF2-40B4-BE49-F238E27FC236}">
                          <a16:creationId xmlns:a16="http://schemas.microsoft.com/office/drawing/2014/main" id="{E687590B-8B76-EEE8-B7D8-16E5F14EC156}"/>
                        </a:ext>
                      </a:extLst>
                    </p14:cNvPr>
                    <p14:cNvContentPartPr/>
                    <p14:nvPr/>
                  </p14:nvContentPartPr>
                  <p14:xfrm>
                    <a:off x="4502589" y="1270232"/>
                    <a:ext cx="23760" cy="51840"/>
                  </p14:xfrm>
                </p:contentPart>
              </mc:Choice>
              <mc:Fallback xmlns="">
                <p:pic>
                  <p:nvPicPr>
                    <p:cNvPr id="143" name="Freihand 142">
                      <a:extLst>
                        <a:ext uri="{FF2B5EF4-FFF2-40B4-BE49-F238E27FC236}">
                          <a16:creationId xmlns:a16="http://schemas.microsoft.com/office/drawing/2014/main" id="{E687590B-8B76-EEE8-B7D8-16E5F14EC15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5" name="Gruppieren 134">
                <a:extLst>
                  <a:ext uri="{FF2B5EF4-FFF2-40B4-BE49-F238E27FC236}">
                    <a16:creationId xmlns:a16="http://schemas.microsoft.com/office/drawing/2014/main" id="{98E0BE69-BFE5-46E5-9969-03CC0031FE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
                  <p14:nvContentPartPr>
                    <p14:cNvPr id="138" name="Freihand 137">
                      <a:extLst>
                        <a:ext uri="{FF2B5EF4-FFF2-40B4-BE49-F238E27FC236}">
                          <a16:creationId xmlns:a16="http://schemas.microsoft.com/office/drawing/2014/main" id="{E06B14D5-A900-E2FB-2676-D938F24740AA}"/>
                        </a:ext>
                      </a:extLst>
                    </p14:cNvPr>
                    <p14:cNvContentPartPr/>
                    <p14:nvPr/>
                  </p14:nvContentPartPr>
                  <p14:xfrm>
                    <a:off x="4351029" y="1216232"/>
                    <a:ext cx="12960" cy="22320"/>
                  </p14:xfrm>
                </p:contentPart>
              </mc:Choice>
              <mc:Fallback xmlns="">
                <p:pic>
                  <p:nvPicPr>
                    <p:cNvPr id="138" name="Freihand 137">
                      <a:extLst>
                        <a:ext uri="{FF2B5EF4-FFF2-40B4-BE49-F238E27FC236}">
                          <a16:creationId xmlns:a16="http://schemas.microsoft.com/office/drawing/2014/main" id="{E06B14D5-A900-E2FB-2676-D938F24740A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9" name="Freihand 138">
                      <a:extLst>
                        <a:ext uri="{FF2B5EF4-FFF2-40B4-BE49-F238E27FC236}">
                          <a16:creationId xmlns:a16="http://schemas.microsoft.com/office/drawing/2014/main" id="{452E12AA-7ACE-CA7B-9C5A-B64F31505B94}"/>
                        </a:ext>
                      </a:extLst>
                    </p14:cNvPr>
                    <p14:cNvContentPartPr/>
                    <p14:nvPr/>
                  </p14:nvContentPartPr>
                  <p14:xfrm>
                    <a:off x="4350309" y="1208312"/>
                    <a:ext cx="21240" cy="53640"/>
                  </p14:xfrm>
                </p:contentPart>
              </mc:Choice>
              <mc:Fallback xmlns="">
                <p:pic>
                  <p:nvPicPr>
                    <p:cNvPr id="139" name="Freihand 138">
                      <a:extLst>
                        <a:ext uri="{FF2B5EF4-FFF2-40B4-BE49-F238E27FC236}">
                          <a16:creationId xmlns:a16="http://schemas.microsoft.com/office/drawing/2014/main" id="{452E12AA-7ACE-CA7B-9C5A-B64F31505B9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0" name="Freihand 139">
                      <a:extLst>
                        <a:ext uri="{FF2B5EF4-FFF2-40B4-BE49-F238E27FC236}">
                          <a16:creationId xmlns:a16="http://schemas.microsoft.com/office/drawing/2014/main" id="{495BA1CF-344D-B204-4C9F-E890F777F1FA}"/>
                        </a:ext>
                      </a:extLst>
                    </p14:cNvPr>
                    <p14:cNvContentPartPr/>
                    <p14:nvPr/>
                  </p14:nvContentPartPr>
                  <p14:xfrm>
                    <a:off x="4355709" y="1216592"/>
                    <a:ext cx="9720" cy="42480"/>
                  </p14:xfrm>
                </p:contentPart>
              </mc:Choice>
              <mc:Fallback xmlns="">
                <p:pic>
                  <p:nvPicPr>
                    <p:cNvPr id="140" name="Freihand 139">
                      <a:extLst>
                        <a:ext uri="{FF2B5EF4-FFF2-40B4-BE49-F238E27FC236}">
                          <a16:creationId xmlns:a16="http://schemas.microsoft.com/office/drawing/2014/main" id="{495BA1CF-344D-B204-4C9F-E890F777F1F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
                <p14:nvContentPartPr>
                  <p14:cNvPr id="137" name="Freihand 136">
                    <a:extLst>
                      <a:ext uri="{FF2B5EF4-FFF2-40B4-BE49-F238E27FC236}">
                        <a16:creationId xmlns:a16="http://schemas.microsoft.com/office/drawing/2014/main" id="{494B1B91-8E8C-038B-7D96-79AF70F83AD2}"/>
                      </a:ext>
                    </a:extLst>
                  </p14:cNvPr>
                  <p14:cNvContentPartPr/>
                  <p14:nvPr/>
                </p14:nvContentPartPr>
                <p14:xfrm>
                  <a:off x="1219211" y="871936"/>
                  <a:ext cx="447402" cy="740280"/>
                </p14:xfrm>
              </p:contentPart>
            </mc:Choice>
            <mc:Fallback xmlns="">
              <p:pic>
                <p:nvPicPr>
                  <p:cNvPr id="137" name="Freihand 136">
                    <a:extLst>
                      <a:ext uri="{FF2B5EF4-FFF2-40B4-BE49-F238E27FC236}">
                        <a16:creationId xmlns:a16="http://schemas.microsoft.com/office/drawing/2014/main" id="{494B1B91-8E8C-038B-7D96-79AF70F83AD2}"/>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84413AD4-362F-195F-4BE3-69D5FD8737E3}"/>
                      </a:ext>
                    </a:extLst>
                  </p14:cNvPr>
                  <p14:cNvContentPartPr/>
                  <p14:nvPr/>
                </p14:nvContentPartPr>
                <p14:xfrm>
                  <a:off x="1116810" y="1432873"/>
                  <a:ext cx="376200" cy="219240"/>
                </p14:xfrm>
              </p:contentPart>
            </mc:Choice>
            <mc:Fallback xmlns="">
              <p:pic>
                <p:nvPicPr>
                  <p:cNvPr id="20" name="Freihand 19">
                    <a:extLst>
                      <a:ext uri="{FF2B5EF4-FFF2-40B4-BE49-F238E27FC236}">
                        <a16:creationId xmlns:a16="http://schemas.microsoft.com/office/drawing/2014/main" id="{84413AD4-362F-195F-4BE3-69D5FD8737E3}"/>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50" name="Gruppieren 49">
                <a:extLst>
                  <a:ext uri="{FF2B5EF4-FFF2-40B4-BE49-F238E27FC236}">
                    <a16:creationId xmlns:a16="http://schemas.microsoft.com/office/drawing/2014/main" id="{86F512AD-4F0F-A27C-F0A4-96D855DB034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6">
                  <p14:nvContentPartPr>
                    <p14:cNvPr id="47" name="Freihand 46">
                      <a:extLst>
                        <a:ext uri="{FF2B5EF4-FFF2-40B4-BE49-F238E27FC236}">
                          <a16:creationId xmlns:a16="http://schemas.microsoft.com/office/drawing/2014/main" id="{5EE6957C-19A4-B331-E06F-540101F35472}"/>
                        </a:ext>
                      </a:extLst>
                    </p14:cNvPr>
                    <p14:cNvContentPartPr/>
                    <p14:nvPr/>
                  </p14:nvContentPartPr>
                  <p14:xfrm>
                    <a:off x="1690290" y="1201393"/>
                    <a:ext cx="236880" cy="424440"/>
                  </p14:xfrm>
                </p:contentPart>
              </mc:Choice>
              <mc:Fallback xmlns="">
                <p:pic>
                  <p:nvPicPr>
                    <p:cNvPr id="47" name="Freihand 46">
                      <a:extLst>
                        <a:ext uri="{FF2B5EF4-FFF2-40B4-BE49-F238E27FC236}">
                          <a16:creationId xmlns:a16="http://schemas.microsoft.com/office/drawing/2014/main" id="{5EE6957C-19A4-B331-E06F-540101F35472}"/>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Freihand 20">
                      <a:extLst>
                        <a:ext uri="{FF2B5EF4-FFF2-40B4-BE49-F238E27FC236}">
                          <a16:creationId xmlns:a16="http://schemas.microsoft.com/office/drawing/2014/main" id="{C5286304-DD84-6E1E-AC23-4E6101C7968E}"/>
                        </a:ext>
                      </a:extLst>
                    </p14:cNvPr>
                    <p14:cNvContentPartPr/>
                    <p14:nvPr/>
                  </p14:nvContentPartPr>
                  <p14:xfrm>
                    <a:off x="1224810" y="1428913"/>
                    <a:ext cx="635040" cy="205920"/>
                  </p14:xfrm>
                </p:contentPart>
              </mc:Choice>
              <mc:Fallback xmlns="">
                <p:pic>
                  <p:nvPicPr>
                    <p:cNvPr id="21" name="Freihand 20">
                      <a:extLst>
                        <a:ext uri="{FF2B5EF4-FFF2-40B4-BE49-F238E27FC236}">
                          <a16:creationId xmlns:a16="http://schemas.microsoft.com/office/drawing/2014/main" id="{C5286304-DD84-6E1E-AC23-4E6101C7968E}"/>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8" name="Freihand 27">
                      <a:extLst>
                        <a:ext uri="{FF2B5EF4-FFF2-40B4-BE49-F238E27FC236}">
                          <a16:creationId xmlns:a16="http://schemas.microsoft.com/office/drawing/2014/main" id="{A08F81FD-D758-DBBC-E71B-12886E564A10}"/>
                        </a:ext>
                      </a:extLst>
                    </p14:cNvPr>
                    <p14:cNvContentPartPr/>
                    <p14:nvPr/>
                  </p14:nvContentPartPr>
                  <p14:xfrm>
                    <a:off x="1647090" y="1432873"/>
                    <a:ext cx="204120" cy="177480"/>
                  </p14:xfrm>
                </p:contentPart>
              </mc:Choice>
              <mc:Fallback xmlns="">
                <p:pic>
                  <p:nvPicPr>
                    <p:cNvPr id="28" name="Freihand 27">
                      <a:extLst>
                        <a:ext uri="{FF2B5EF4-FFF2-40B4-BE49-F238E27FC236}">
                          <a16:creationId xmlns:a16="http://schemas.microsoft.com/office/drawing/2014/main" id="{A08F81FD-D758-DBBC-E71B-12886E564A10}"/>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CF32E2E0-96F4-5724-AA80-6E62131CD71A}"/>
                        </a:ext>
                      </a:extLst>
                    </p14:cNvPr>
                    <p14:cNvContentPartPr/>
                    <p14:nvPr/>
                  </p14:nvContentPartPr>
                  <p14:xfrm>
                    <a:off x="1839330" y="1345393"/>
                    <a:ext cx="50040" cy="91080"/>
                  </p14:xfrm>
                </p:contentPart>
              </mc:Choice>
              <mc:Fallback xmlns="">
                <p:pic>
                  <p:nvPicPr>
                    <p:cNvPr id="33" name="Freihand 32">
                      <a:extLst>
                        <a:ext uri="{FF2B5EF4-FFF2-40B4-BE49-F238E27FC236}">
                          <a16:creationId xmlns:a16="http://schemas.microsoft.com/office/drawing/2014/main" id="{CF32E2E0-96F4-5724-AA80-6E62131CD71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 name="Freihand 2">
                      <a:extLst>
                        <a:ext uri="{FF2B5EF4-FFF2-40B4-BE49-F238E27FC236}">
                          <a16:creationId xmlns:a16="http://schemas.microsoft.com/office/drawing/2014/main" id="{B0C5DCD9-03D0-2648-4F17-F92AF90EC7F7}"/>
                        </a:ext>
                      </a:extLst>
                    </p14:cNvPr>
                    <p14:cNvContentPartPr/>
                    <p14:nvPr/>
                  </p14:nvContentPartPr>
                  <p14:xfrm>
                    <a:off x="1013490" y="929953"/>
                    <a:ext cx="156600" cy="590400"/>
                  </p14:xfrm>
                </p:contentPart>
              </mc:Choice>
              <mc:Fallback xmlns="">
                <p:pic>
                  <p:nvPicPr>
                    <p:cNvPr id="3" name="Freihand 2">
                      <a:extLst>
                        <a:ext uri="{FF2B5EF4-FFF2-40B4-BE49-F238E27FC236}">
                          <a16:creationId xmlns:a16="http://schemas.microsoft.com/office/drawing/2014/main" id="{B0C5DCD9-03D0-2648-4F17-F92AF90EC7F7}"/>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 name="Freihand 3">
                      <a:extLst>
                        <a:ext uri="{FF2B5EF4-FFF2-40B4-BE49-F238E27FC236}">
                          <a16:creationId xmlns:a16="http://schemas.microsoft.com/office/drawing/2014/main" id="{C93CE466-6691-7182-8263-01B040083834}"/>
                        </a:ext>
                      </a:extLst>
                    </p14:cNvPr>
                    <p14:cNvContentPartPr/>
                    <p14:nvPr/>
                  </p14:nvContentPartPr>
                  <p14:xfrm>
                    <a:off x="1112490" y="918433"/>
                    <a:ext cx="20520" cy="24480"/>
                  </p14:xfrm>
                </p:contentPart>
              </mc:Choice>
              <mc:Fallback xmlns="">
                <p:pic>
                  <p:nvPicPr>
                    <p:cNvPr id="4" name="Freihand 3">
                      <a:extLst>
                        <a:ext uri="{FF2B5EF4-FFF2-40B4-BE49-F238E27FC236}">
                          <a16:creationId xmlns:a16="http://schemas.microsoft.com/office/drawing/2014/main" id="{C93CE466-6691-7182-8263-01B04008383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 name="Freihand 9">
                      <a:extLst>
                        <a:ext uri="{FF2B5EF4-FFF2-40B4-BE49-F238E27FC236}">
                          <a16:creationId xmlns:a16="http://schemas.microsoft.com/office/drawing/2014/main" id="{AFAA5FBB-7DE4-A13F-10A2-12563738DB00}"/>
                        </a:ext>
                      </a:extLst>
                    </p14:cNvPr>
                    <p14:cNvContentPartPr/>
                    <p14:nvPr/>
                  </p14:nvContentPartPr>
                  <p14:xfrm>
                    <a:off x="1007730" y="1044793"/>
                    <a:ext cx="45360" cy="224280"/>
                  </p14:xfrm>
                </p:contentPart>
              </mc:Choice>
              <mc:Fallback xmlns="">
                <p:pic>
                  <p:nvPicPr>
                    <p:cNvPr id="10" name="Freihand 9">
                      <a:extLst>
                        <a:ext uri="{FF2B5EF4-FFF2-40B4-BE49-F238E27FC236}">
                          <a16:creationId xmlns:a16="http://schemas.microsoft.com/office/drawing/2014/main" id="{AFAA5FBB-7DE4-A13F-10A2-12563738DB00}"/>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 name="Freihand 12">
                      <a:extLst>
                        <a:ext uri="{FF2B5EF4-FFF2-40B4-BE49-F238E27FC236}">
                          <a16:creationId xmlns:a16="http://schemas.microsoft.com/office/drawing/2014/main" id="{7BC59294-3E94-BCB3-8A00-108B40D7A8E4}"/>
                        </a:ext>
                      </a:extLst>
                    </p14:cNvPr>
                    <p14:cNvContentPartPr/>
                    <p14:nvPr/>
                  </p14:nvContentPartPr>
                  <p14:xfrm>
                    <a:off x="1137690" y="1495513"/>
                    <a:ext cx="83520" cy="91800"/>
                  </p14:xfrm>
                </p:contentPart>
              </mc:Choice>
              <mc:Fallback xmlns="">
                <p:pic>
                  <p:nvPicPr>
                    <p:cNvPr id="13" name="Freihand 12">
                      <a:extLst>
                        <a:ext uri="{FF2B5EF4-FFF2-40B4-BE49-F238E27FC236}">
                          <a16:creationId xmlns:a16="http://schemas.microsoft.com/office/drawing/2014/main" id="{7BC59294-3E94-BCB3-8A00-108B40D7A8E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9" name="Freihand 18">
                      <a:extLst>
                        <a:ext uri="{FF2B5EF4-FFF2-40B4-BE49-F238E27FC236}">
                          <a16:creationId xmlns:a16="http://schemas.microsoft.com/office/drawing/2014/main" id="{8C18BFF2-01E1-7852-6FED-763317CD22DA}"/>
                        </a:ext>
                      </a:extLst>
                    </p14:cNvPr>
                    <p14:cNvContentPartPr/>
                    <p14:nvPr/>
                  </p14:nvContentPartPr>
                  <p14:xfrm>
                    <a:off x="1091250" y="1411273"/>
                    <a:ext cx="95760" cy="111600"/>
                  </p14:xfrm>
                </p:contentPart>
              </mc:Choice>
              <mc:Fallback xmlns="">
                <p:pic>
                  <p:nvPicPr>
                    <p:cNvPr id="19" name="Freihand 18">
                      <a:extLst>
                        <a:ext uri="{FF2B5EF4-FFF2-40B4-BE49-F238E27FC236}">
                          <a16:creationId xmlns:a16="http://schemas.microsoft.com/office/drawing/2014/main" id="{8C18BFF2-01E1-7852-6FED-763317CD22D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8" name="Freihand 37">
                      <a:extLst>
                        <a:ext uri="{FF2B5EF4-FFF2-40B4-BE49-F238E27FC236}">
                          <a16:creationId xmlns:a16="http://schemas.microsoft.com/office/drawing/2014/main" id="{FEDC749B-18FA-C40E-4FCC-5C6554787F76}"/>
                        </a:ext>
                      </a:extLst>
                    </p14:cNvPr>
                    <p14:cNvContentPartPr/>
                    <p14:nvPr/>
                  </p14:nvContentPartPr>
                  <p14:xfrm>
                    <a:off x="1089090" y="933193"/>
                    <a:ext cx="33480" cy="59760"/>
                  </p14:xfrm>
                </p:contentPart>
              </mc:Choice>
              <mc:Fallback xmlns="">
                <p:pic>
                  <p:nvPicPr>
                    <p:cNvPr id="38" name="Freihand 37">
                      <a:extLst>
                        <a:ext uri="{FF2B5EF4-FFF2-40B4-BE49-F238E27FC236}">
                          <a16:creationId xmlns:a16="http://schemas.microsoft.com/office/drawing/2014/main" id="{FEDC749B-18FA-C40E-4FCC-5C6554787F7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6BEC5D94-9821-FF44-C86E-D60503E1D8EE}"/>
                        </a:ext>
                      </a:extLst>
                    </p14:cNvPr>
                    <p14:cNvContentPartPr/>
                    <p14:nvPr/>
                  </p14:nvContentPartPr>
                  <p14:xfrm>
                    <a:off x="1093410" y="904393"/>
                    <a:ext cx="53280" cy="97920"/>
                  </p14:xfrm>
                </p:contentPart>
              </mc:Choice>
              <mc:Fallback xmlns="">
                <p:pic>
                  <p:nvPicPr>
                    <p:cNvPr id="39" name="Freihand 38">
                      <a:extLst>
                        <a:ext uri="{FF2B5EF4-FFF2-40B4-BE49-F238E27FC236}">
                          <a16:creationId xmlns:a16="http://schemas.microsoft.com/office/drawing/2014/main" id="{6BEC5D94-9821-FF44-C86E-D60503E1D8E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DED49CDE-8C25-0EEE-63DC-0C9FC234531F}"/>
                        </a:ext>
                      </a:extLst>
                    </p14:cNvPr>
                    <p14:cNvContentPartPr/>
                    <p14:nvPr/>
                  </p14:nvContentPartPr>
                  <p14:xfrm>
                    <a:off x="1093770" y="889993"/>
                    <a:ext cx="66240" cy="108720"/>
                  </p14:xfrm>
                </p:contentPart>
              </mc:Choice>
              <mc:Fallback xmlns="">
                <p:pic>
                  <p:nvPicPr>
                    <p:cNvPr id="40" name="Freihand 39">
                      <a:extLst>
                        <a:ext uri="{FF2B5EF4-FFF2-40B4-BE49-F238E27FC236}">
                          <a16:creationId xmlns:a16="http://schemas.microsoft.com/office/drawing/2014/main" id="{DED49CDE-8C25-0EEE-63DC-0C9FC234531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1" name="Freihand 40">
                      <a:extLst>
                        <a:ext uri="{FF2B5EF4-FFF2-40B4-BE49-F238E27FC236}">
                          <a16:creationId xmlns:a16="http://schemas.microsoft.com/office/drawing/2014/main" id="{E4E87AEE-F93E-5B58-6047-5E478AAC1C08}"/>
                        </a:ext>
                      </a:extLst>
                    </p14:cNvPr>
                    <p14:cNvContentPartPr/>
                    <p14:nvPr/>
                  </p14:nvContentPartPr>
                  <p14:xfrm>
                    <a:off x="1086210" y="867673"/>
                    <a:ext cx="105840" cy="153360"/>
                  </p14:xfrm>
                </p:contentPart>
              </mc:Choice>
              <mc:Fallback xmlns="">
                <p:pic>
                  <p:nvPicPr>
                    <p:cNvPr id="41" name="Freihand 40">
                      <a:extLst>
                        <a:ext uri="{FF2B5EF4-FFF2-40B4-BE49-F238E27FC236}">
                          <a16:creationId xmlns:a16="http://schemas.microsoft.com/office/drawing/2014/main" id="{E4E87AEE-F93E-5B58-6047-5E478AAC1C0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2" name="Freihand 41">
                      <a:extLst>
                        <a:ext uri="{FF2B5EF4-FFF2-40B4-BE49-F238E27FC236}">
                          <a16:creationId xmlns:a16="http://schemas.microsoft.com/office/drawing/2014/main" id="{011FB9C0-9968-8ADB-BCE7-2FAA03A69030}"/>
                        </a:ext>
                      </a:extLst>
                    </p14:cNvPr>
                    <p14:cNvContentPartPr/>
                    <p14:nvPr/>
                  </p14:nvContentPartPr>
                  <p14:xfrm>
                    <a:off x="1144530" y="860833"/>
                    <a:ext cx="41400" cy="55440"/>
                  </p14:xfrm>
                </p:contentPart>
              </mc:Choice>
              <mc:Fallback xmlns="">
                <p:pic>
                  <p:nvPicPr>
                    <p:cNvPr id="42" name="Freihand 41">
                      <a:extLst>
                        <a:ext uri="{FF2B5EF4-FFF2-40B4-BE49-F238E27FC236}">
                          <a16:creationId xmlns:a16="http://schemas.microsoft.com/office/drawing/2014/main" id="{011FB9C0-9968-8ADB-BCE7-2FAA03A6903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
                <p14:nvContentPartPr>
                  <p14:cNvPr id="48" name="Freihand 47">
                    <a:extLst>
                      <a:ext uri="{FF2B5EF4-FFF2-40B4-BE49-F238E27FC236}">
                        <a16:creationId xmlns:a16="http://schemas.microsoft.com/office/drawing/2014/main" id="{2F226AF7-C717-253A-2CB8-3E755279911B}"/>
                      </a:ext>
                    </a:extLst>
                  </p14:cNvPr>
                  <p14:cNvContentPartPr/>
                  <p14:nvPr/>
                </p14:nvContentPartPr>
                <p14:xfrm>
                  <a:off x="1010970" y="1326673"/>
                  <a:ext cx="784440" cy="374040"/>
                </p14:xfrm>
              </p:contentPart>
            </mc:Choice>
            <mc:Fallback xmlns="">
              <p:pic>
                <p:nvPicPr>
                  <p:cNvPr id="48" name="Freihand 47">
                    <a:extLst>
                      <a:ext uri="{FF2B5EF4-FFF2-40B4-BE49-F238E27FC236}">
                        <a16:creationId xmlns:a16="http://schemas.microsoft.com/office/drawing/2014/main" id="{2F226AF7-C717-253A-2CB8-3E755279911B}"/>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AFA61E47-CDB1-EF95-7B8D-B1F3A5EF6787}"/>
                      </a:ext>
                    </a:extLst>
                  </p14:cNvPr>
                  <p14:cNvContentPartPr/>
                  <p14:nvPr/>
                </p14:nvContentPartPr>
                <p14:xfrm>
                  <a:off x="1759770" y="1015273"/>
                  <a:ext cx="122040" cy="233640"/>
                </p14:xfrm>
              </p:contentPart>
            </mc:Choice>
            <mc:Fallback xmlns="">
              <p:pic>
                <p:nvPicPr>
                  <p:cNvPr id="51" name="Freihand 50">
                    <a:extLst>
                      <a:ext uri="{FF2B5EF4-FFF2-40B4-BE49-F238E27FC236}">
                        <a16:creationId xmlns:a16="http://schemas.microsoft.com/office/drawing/2014/main" id="{AFA61E47-CDB1-EF95-7B8D-B1F3A5EF678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1E891783-A5DE-35EC-DC8A-54F21CB3C90D}"/>
                      </a:ext>
                    </a:extLst>
                  </p14:cNvPr>
                  <p14:cNvContentPartPr/>
                  <p14:nvPr/>
                </p14:nvContentPartPr>
                <p14:xfrm>
                  <a:off x="1531170" y="830593"/>
                  <a:ext cx="227160" cy="172800"/>
                </p14:xfrm>
              </p:contentPart>
            </mc:Choice>
            <mc:Fallback xmlns="">
              <p:pic>
                <p:nvPicPr>
                  <p:cNvPr id="52" name="Freihand 51">
                    <a:extLst>
                      <a:ext uri="{FF2B5EF4-FFF2-40B4-BE49-F238E27FC236}">
                        <a16:creationId xmlns:a16="http://schemas.microsoft.com/office/drawing/2014/main" id="{1E891783-A5DE-35EC-DC8A-54F21CB3C90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4" name="Freihand 53">
                    <a:extLst>
                      <a:ext uri="{FF2B5EF4-FFF2-40B4-BE49-F238E27FC236}">
                        <a16:creationId xmlns:a16="http://schemas.microsoft.com/office/drawing/2014/main" id="{703613ED-FFEF-C4DE-D25D-CE51E1504C6D}"/>
                      </a:ext>
                    </a:extLst>
                  </p14:cNvPr>
                  <p14:cNvContentPartPr/>
                  <p14:nvPr/>
                </p14:nvContentPartPr>
                <p14:xfrm>
                  <a:off x="1433250" y="796393"/>
                  <a:ext cx="61200" cy="33120"/>
                </p14:xfrm>
              </p:contentPart>
            </mc:Choice>
            <mc:Fallback xmlns="">
              <p:pic>
                <p:nvPicPr>
                  <p:cNvPr id="54" name="Freihand 53">
                    <a:extLst>
                      <a:ext uri="{FF2B5EF4-FFF2-40B4-BE49-F238E27FC236}">
                        <a16:creationId xmlns:a16="http://schemas.microsoft.com/office/drawing/2014/main" id="{703613ED-FFEF-C4DE-D25D-CE51E1504C6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F1A4C48A-2B85-673B-0788-3A826C120975}"/>
                      </a:ext>
                    </a:extLst>
                  </p14:cNvPr>
                  <p14:cNvContentPartPr/>
                  <p14:nvPr/>
                </p14:nvContentPartPr>
                <p14:xfrm>
                  <a:off x="1463130" y="1253593"/>
                  <a:ext cx="49680" cy="358200"/>
                </p14:xfrm>
              </p:contentPart>
            </mc:Choice>
            <mc:Fallback xmlns="">
              <p:pic>
                <p:nvPicPr>
                  <p:cNvPr id="55" name="Freihand 54">
                    <a:extLst>
                      <a:ext uri="{FF2B5EF4-FFF2-40B4-BE49-F238E27FC236}">
                        <a16:creationId xmlns:a16="http://schemas.microsoft.com/office/drawing/2014/main" id="{F1A4C48A-2B85-673B-0788-3A826C120975}"/>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48C77B3D-D051-6929-1ED5-D2A4CACAA8C7}"/>
                      </a:ext>
                    </a:extLst>
                  </p14:cNvPr>
                  <p14:cNvContentPartPr/>
                  <p14:nvPr/>
                </p14:nvContentPartPr>
                <p14:xfrm>
                  <a:off x="1473210" y="1215433"/>
                  <a:ext cx="191520" cy="424440"/>
                </p14:xfrm>
              </p:contentPart>
            </mc:Choice>
            <mc:Fallback xmlns="">
              <p:pic>
                <p:nvPicPr>
                  <p:cNvPr id="56" name="Freihand 55">
                    <a:extLst>
                      <a:ext uri="{FF2B5EF4-FFF2-40B4-BE49-F238E27FC236}">
                        <a16:creationId xmlns:a16="http://schemas.microsoft.com/office/drawing/2014/main" id="{48C77B3D-D051-6929-1ED5-D2A4CACAA8C7}"/>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A17938E0-5D71-035C-5FBA-E57DA398760D}"/>
                      </a:ext>
                    </a:extLst>
                  </p14:cNvPr>
                  <p14:cNvContentPartPr/>
                  <p14:nvPr/>
                </p14:nvContentPartPr>
                <p14:xfrm>
                  <a:off x="1225530" y="852193"/>
                  <a:ext cx="216720" cy="421920"/>
                </p14:xfrm>
              </p:contentPart>
            </mc:Choice>
            <mc:Fallback xmlns="">
              <p:pic>
                <p:nvPicPr>
                  <p:cNvPr id="57" name="Freihand 56">
                    <a:extLst>
                      <a:ext uri="{FF2B5EF4-FFF2-40B4-BE49-F238E27FC236}">
                        <a16:creationId xmlns:a16="http://schemas.microsoft.com/office/drawing/2014/main" id="{A17938E0-5D71-035C-5FBA-E57DA398760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48781EEA-ED29-0890-2A51-01D86FFF80B1}"/>
                      </a:ext>
                    </a:extLst>
                  </p14:cNvPr>
                  <p14:cNvContentPartPr/>
                  <p14:nvPr/>
                </p14:nvContentPartPr>
                <p14:xfrm>
                  <a:off x="1231290" y="1158913"/>
                  <a:ext cx="448200" cy="119880"/>
                </p14:xfrm>
              </p:contentPart>
            </mc:Choice>
            <mc:Fallback xmlns="">
              <p:pic>
                <p:nvPicPr>
                  <p:cNvPr id="58" name="Freihand 57">
                    <a:extLst>
                      <a:ext uri="{FF2B5EF4-FFF2-40B4-BE49-F238E27FC236}">
                        <a16:creationId xmlns:a16="http://schemas.microsoft.com/office/drawing/2014/main" id="{48781EEA-ED29-0890-2A51-01D86FFF80B1}"/>
                      </a:ext>
                    </a:extLst>
                  </p:cNvPr>
                  <p:cNvPicPr/>
                  <p:nvPr/>
                </p:nvPicPr>
                <p:blipFill>
                  <a:blip r:embed="rId69"/>
                  <a:stretch>
                    <a:fillRect/>
                  </a:stretch>
                </p:blipFill>
                <p:spPr>
                  <a:xfrm>
                    <a:off x="1222650" y="1150273"/>
                    <a:ext cx="465840" cy="137520"/>
                  </a:xfrm>
                  <a:prstGeom prst="rect">
                    <a:avLst/>
                  </a:prstGeom>
                </p:spPr>
              </p:pic>
            </mc:Fallback>
          </mc:AlternateContent>
          <p:sp>
            <p:nvSpPr>
              <p:cNvPr id="136" name="Ellipse 135">
                <a:extLst>
                  <a:ext uri="{FF2B5EF4-FFF2-40B4-BE49-F238E27FC236}">
                    <a16:creationId xmlns:a16="http://schemas.microsoft.com/office/drawing/2014/main" id="{2B41FA1C-33F6-35FC-CC84-848E381090B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4" name="Gruppieren 63">
                <a:extLst>
                  <a:ext uri="{FF2B5EF4-FFF2-40B4-BE49-F238E27FC236}">
                    <a16:creationId xmlns:a16="http://schemas.microsoft.com/office/drawing/2014/main" id="{36305917-B912-051D-162F-046B703BDF3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0">
                  <p14:nvContentPartPr>
                    <p14:cNvPr id="59" name="Freihand 58">
                      <a:extLst>
                        <a:ext uri="{FF2B5EF4-FFF2-40B4-BE49-F238E27FC236}">
                          <a16:creationId xmlns:a16="http://schemas.microsoft.com/office/drawing/2014/main" id="{4FA0D05D-87B0-84A9-679B-CF3F9D02A4BC}"/>
                        </a:ext>
                      </a:extLst>
                    </p14:cNvPr>
                    <p14:cNvContentPartPr/>
                    <p14:nvPr/>
                  </p14:nvContentPartPr>
                  <p14:xfrm>
                    <a:off x="1455988" y="1260298"/>
                    <a:ext cx="28440" cy="371880"/>
                  </p14:xfrm>
                </p:contentPart>
              </mc:Choice>
              <mc:Fallback xmlns="">
                <p:pic>
                  <p:nvPicPr>
                    <p:cNvPr id="59" name="Freihand 58">
                      <a:extLst>
                        <a:ext uri="{FF2B5EF4-FFF2-40B4-BE49-F238E27FC236}">
                          <a16:creationId xmlns:a16="http://schemas.microsoft.com/office/drawing/2014/main" id="{4FA0D05D-87B0-84A9-679B-CF3F9D02A4BC}"/>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0" name="Freihand 59">
                      <a:extLst>
                        <a:ext uri="{FF2B5EF4-FFF2-40B4-BE49-F238E27FC236}">
                          <a16:creationId xmlns:a16="http://schemas.microsoft.com/office/drawing/2014/main" id="{E543EFC4-951B-8DAA-57B3-CC56EC4F7945}"/>
                        </a:ext>
                      </a:extLst>
                    </p14:cNvPr>
                    <p14:cNvContentPartPr/>
                    <p14:nvPr/>
                  </p14:nvContentPartPr>
                  <p14:xfrm>
                    <a:off x="1452028" y="1501498"/>
                    <a:ext cx="32760" cy="132840"/>
                  </p14:xfrm>
                </p:contentPart>
              </mc:Choice>
              <mc:Fallback xmlns="">
                <p:pic>
                  <p:nvPicPr>
                    <p:cNvPr id="60" name="Freihand 59">
                      <a:extLst>
                        <a:ext uri="{FF2B5EF4-FFF2-40B4-BE49-F238E27FC236}">
                          <a16:creationId xmlns:a16="http://schemas.microsoft.com/office/drawing/2014/main" id="{E543EFC4-951B-8DAA-57B3-CC56EC4F7945}"/>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1" name="Freihand 60">
                      <a:extLst>
                        <a:ext uri="{FF2B5EF4-FFF2-40B4-BE49-F238E27FC236}">
                          <a16:creationId xmlns:a16="http://schemas.microsoft.com/office/drawing/2014/main" id="{238B0EDE-5B7E-463B-3EAC-49B42CCA91E3}"/>
                        </a:ext>
                      </a:extLst>
                    </p14:cNvPr>
                    <p14:cNvContentPartPr/>
                    <p14:nvPr/>
                  </p14:nvContentPartPr>
                  <p14:xfrm>
                    <a:off x="1446268" y="1261378"/>
                    <a:ext cx="36720" cy="377280"/>
                  </p14:xfrm>
                </p:contentPart>
              </mc:Choice>
              <mc:Fallback xmlns="">
                <p:pic>
                  <p:nvPicPr>
                    <p:cNvPr id="61" name="Freihand 60">
                      <a:extLst>
                        <a:ext uri="{FF2B5EF4-FFF2-40B4-BE49-F238E27FC236}">
                          <a16:creationId xmlns:a16="http://schemas.microsoft.com/office/drawing/2014/main" id="{238B0EDE-5B7E-463B-3EAC-49B42CCA91E3}"/>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2708149B-7B26-CFC5-1D91-408814F2FE58}"/>
                        </a:ext>
                      </a:extLst>
                    </p14:cNvPr>
                    <p14:cNvContentPartPr/>
                    <p14:nvPr/>
                  </p14:nvContentPartPr>
                  <p14:xfrm>
                    <a:off x="1470388" y="1196938"/>
                    <a:ext cx="222840" cy="463680"/>
                  </p14:xfrm>
                </p:contentPart>
              </mc:Choice>
              <mc:Fallback xmlns="">
                <p:pic>
                  <p:nvPicPr>
                    <p:cNvPr id="63" name="Freihand 62">
                      <a:extLst>
                        <a:ext uri="{FF2B5EF4-FFF2-40B4-BE49-F238E27FC236}">
                          <a16:creationId xmlns:a16="http://schemas.microsoft.com/office/drawing/2014/main" id="{2708149B-7B26-CFC5-1D91-408814F2FE58}"/>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8">
                <p14:nvContentPartPr>
                  <p14:cNvPr id="65" name="Freihand 64">
                    <a:extLst>
                      <a:ext uri="{FF2B5EF4-FFF2-40B4-BE49-F238E27FC236}">
                        <a16:creationId xmlns:a16="http://schemas.microsoft.com/office/drawing/2014/main" id="{22EF33A8-9E96-266A-1A3E-19069F78D8E7}"/>
                      </a:ext>
                    </a:extLst>
                  </p14:cNvPr>
                  <p14:cNvContentPartPr/>
                  <p14:nvPr/>
                </p14:nvContentPartPr>
                <p14:xfrm>
                  <a:off x="1401268" y="825778"/>
                  <a:ext cx="35640" cy="61920"/>
                </p14:xfrm>
              </p:contentPart>
            </mc:Choice>
            <mc:Fallback xmlns="">
              <p:pic>
                <p:nvPicPr>
                  <p:cNvPr id="65" name="Freihand 64">
                    <a:extLst>
                      <a:ext uri="{FF2B5EF4-FFF2-40B4-BE49-F238E27FC236}">
                        <a16:creationId xmlns:a16="http://schemas.microsoft.com/office/drawing/2014/main" id="{22EF33A8-9E96-266A-1A3E-19069F78D8E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6" name="Freihand 65">
                    <a:extLst>
                      <a:ext uri="{FF2B5EF4-FFF2-40B4-BE49-F238E27FC236}">
                        <a16:creationId xmlns:a16="http://schemas.microsoft.com/office/drawing/2014/main" id="{5C03BB8B-688C-5CFB-A494-0D584F9D9A5F}"/>
                      </a:ext>
                    </a:extLst>
                  </p14:cNvPr>
                  <p14:cNvContentPartPr/>
                  <p14:nvPr/>
                </p14:nvContentPartPr>
                <p14:xfrm>
                  <a:off x="1220188" y="867898"/>
                  <a:ext cx="194040" cy="403200"/>
                </p14:xfrm>
              </p:contentPart>
            </mc:Choice>
            <mc:Fallback xmlns="">
              <p:pic>
                <p:nvPicPr>
                  <p:cNvPr id="66" name="Freihand 65">
                    <a:extLst>
                      <a:ext uri="{FF2B5EF4-FFF2-40B4-BE49-F238E27FC236}">
                        <a16:creationId xmlns:a16="http://schemas.microsoft.com/office/drawing/2014/main" id="{5C03BB8B-688C-5CFB-A494-0D584F9D9A5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7" name="Freihand 66">
                    <a:extLst>
                      <a:ext uri="{FF2B5EF4-FFF2-40B4-BE49-F238E27FC236}">
                        <a16:creationId xmlns:a16="http://schemas.microsoft.com/office/drawing/2014/main" id="{71B89E99-655A-8344-1A20-47FCCAA3B549}"/>
                      </a:ext>
                    </a:extLst>
                  </p14:cNvPr>
                  <p14:cNvContentPartPr/>
                  <p14:nvPr/>
                </p14:nvContentPartPr>
                <p14:xfrm>
                  <a:off x="1426468" y="835138"/>
                  <a:ext cx="21600" cy="359280"/>
                </p14:xfrm>
              </p:contentPart>
            </mc:Choice>
            <mc:Fallback xmlns="">
              <p:pic>
                <p:nvPicPr>
                  <p:cNvPr id="67" name="Freihand 66">
                    <a:extLst>
                      <a:ext uri="{FF2B5EF4-FFF2-40B4-BE49-F238E27FC236}">
                        <a16:creationId xmlns:a16="http://schemas.microsoft.com/office/drawing/2014/main" id="{71B89E99-655A-8344-1A20-47FCCAA3B54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4" name="Freihand 73">
                    <a:extLst>
                      <a:ext uri="{FF2B5EF4-FFF2-40B4-BE49-F238E27FC236}">
                        <a16:creationId xmlns:a16="http://schemas.microsoft.com/office/drawing/2014/main" id="{E20DA870-6BA2-CE33-3CE9-19F7FD9F985C}"/>
                      </a:ext>
                    </a:extLst>
                  </p14:cNvPr>
                  <p14:cNvContentPartPr/>
                  <p14:nvPr/>
                </p14:nvContentPartPr>
                <p14:xfrm>
                  <a:off x="1429348" y="1155538"/>
                  <a:ext cx="258480" cy="37080"/>
                </p14:xfrm>
              </p:contentPart>
            </mc:Choice>
            <mc:Fallback xmlns="">
              <p:pic>
                <p:nvPicPr>
                  <p:cNvPr id="74" name="Freihand 73">
                    <a:extLst>
                      <a:ext uri="{FF2B5EF4-FFF2-40B4-BE49-F238E27FC236}">
                        <a16:creationId xmlns:a16="http://schemas.microsoft.com/office/drawing/2014/main" id="{E20DA870-6BA2-CE33-3CE9-19F7FD9F985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5" name="Freihand 74">
                    <a:extLst>
                      <a:ext uri="{FF2B5EF4-FFF2-40B4-BE49-F238E27FC236}">
                        <a16:creationId xmlns:a16="http://schemas.microsoft.com/office/drawing/2014/main" id="{D80E1BA8-2FAF-92C4-FB36-F326F928BA0F}"/>
                      </a:ext>
                    </a:extLst>
                  </p14:cNvPr>
                  <p14:cNvContentPartPr/>
                  <p14:nvPr/>
                </p14:nvContentPartPr>
                <p14:xfrm>
                  <a:off x="1215868" y="1047898"/>
                  <a:ext cx="119880" cy="224280"/>
                </p14:xfrm>
              </p:contentPart>
            </mc:Choice>
            <mc:Fallback xmlns="">
              <p:pic>
                <p:nvPicPr>
                  <p:cNvPr id="75" name="Freihand 74">
                    <a:extLst>
                      <a:ext uri="{FF2B5EF4-FFF2-40B4-BE49-F238E27FC236}">
                        <a16:creationId xmlns:a16="http://schemas.microsoft.com/office/drawing/2014/main" id="{D80E1BA8-2FAF-92C4-FB36-F326F928BA0F}"/>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8" name="Gruppieren 77">
                <a:extLst>
                  <a:ext uri="{FF2B5EF4-FFF2-40B4-BE49-F238E27FC236}">
                    <a16:creationId xmlns:a16="http://schemas.microsoft.com/office/drawing/2014/main" id="{AE58A914-89C2-AD33-6411-E2E15B27763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8">
                  <p14:nvContentPartPr>
                    <p14:cNvPr id="76" name="Freihand 75">
                      <a:extLst>
                        <a:ext uri="{FF2B5EF4-FFF2-40B4-BE49-F238E27FC236}">
                          <a16:creationId xmlns:a16="http://schemas.microsoft.com/office/drawing/2014/main" id="{A9EDF0CB-91BB-D984-D3B1-691C89C29FFD}"/>
                        </a:ext>
                      </a:extLst>
                    </p14:cNvPr>
                    <p14:cNvContentPartPr/>
                    <p14:nvPr/>
                  </p14:nvContentPartPr>
                  <p14:xfrm>
                    <a:off x="1216228" y="826498"/>
                    <a:ext cx="205920" cy="444600"/>
                  </p14:xfrm>
                </p:contentPart>
              </mc:Choice>
              <mc:Fallback xmlns="">
                <p:pic>
                  <p:nvPicPr>
                    <p:cNvPr id="76" name="Freihand 75">
                      <a:extLst>
                        <a:ext uri="{FF2B5EF4-FFF2-40B4-BE49-F238E27FC236}">
                          <a16:creationId xmlns:a16="http://schemas.microsoft.com/office/drawing/2014/main" id="{A9EDF0CB-91BB-D984-D3B1-691C89C29FF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7" name="Freihand 76">
                      <a:extLst>
                        <a:ext uri="{FF2B5EF4-FFF2-40B4-BE49-F238E27FC236}">
                          <a16:creationId xmlns:a16="http://schemas.microsoft.com/office/drawing/2014/main" id="{0B9164C2-1BFD-20FF-5F3D-01CF5B40952B}"/>
                        </a:ext>
                      </a:extLst>
                    </p14:cNvPr>
                    <p14:cNvContentPartPr/>
                    <p14:nvPr/>
                  </p14:nvContentPartPr>
                  <p14:xfrm>
                    <a:off x="1419988" y="827218"/>
                    <a:ext cx="18000" cy="31320"/>
                  </p14:xfrm>
                </p:contentPart>
              </mc:Choice>
              <mc:Fallback xmlns="">
                <p:pic>
                  <p:nvPicPr>
                    <p:cNvPr id="77" name="Freihand 76">
                      <a:extLst>
                        <a:ext uri="{FF2B5EF4-FFF2-40B4-BE49-F238E27FC236}">
                          <a16:creationId xmlns:a16="http://schemas.microsoft.com/office/drawing/2014/main" id="{0B9164C2-1BFD-20FF-5F3D-01CF5B40952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93" name="Gruppieren 192">
              <a:extLst>
                <a:ext uri="{FF2B5EF4-FFF2-40B4-BE49-F238E27FC236}">
                  <a16:creationId xmlns:a16="http://schemas.microsoft.com/office/drawing/2014/main" id="{DD07FE18-3D4C-2031-0C4D-34EBFFDD0EC8}"/>
                </a:ext>
              </a:extLst>
            </p:cNvPr>
            <p:cNvGrpSpPr/>
            <p:nvPr/>
          </p:nvGrpSpPr>
          <p:grpSpPr>
            <a:xfrm>
              <a:off x="1589147" y="314654"/>
              <a:ext cx="947670" cy="949906"/>
              <a:chOff x="987864" y="764597"/>
              <a:chExt cx="947670" cy="949906"/>
            </a:xfrm>
          </p:grpSpPr>
          <p:sp>
            <p:nvSpPr>
              <p:cNvPr id="194" name="Ellipse 193">
                <a:extLst>
                  <a:ext uri="{FF2B5EF4-FFF2-40B4-BE49-F238E27FC236}">
                    <a16:creationId xmlns:a16="http://schemas.microsoft.com/office/drawing/2014/main" id="{C19D1679-6192-0F4E-D37A-58B35A86EF4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5" name="Gruppieren 194">
                <a:extLst>
                  <a:ext uri="{FF2B5EF4-FFF2-40B4-BE49-F238E27FC236}">
                    <a16:creationId xmlns:a16="http://schemas.microsoft.com/office/drawing/2014/main" id="{5EC5ECB2-AF36-132C-1E9D-C546BA2F5056}"/>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2">
                  <p14:nvContentPartPr>
                    <p14:cNvPr id="264" name="Freihand 263">
                      <a:extLst>
                        <a:ext uri="{FF2B5EF4-FFF2-40B4-BE49-F238E27FC236}">
                          <a16:creationId xmlns:a16="http://schemas.microsoft.com/office/drawing/2014/main" id="{4A4F3CD3-C3BA-79E6-5F5E-D7A0FA1C7D92}"/>
                        </a:ext>
                      </a:extLst>
                    </p14:cNvPr>
                    <p14:cNvContentPartPr/>
                    <p14:nvPr/>
                  </p14:nvContentPartPr>
                  <p14:xfrm>
                    <a:off x="4473069" y="1203272"/>
                    <a:ext cx="26280" cy="30600"/>
                  </p14:xfrm>
                </p:contentPart>
              </mc:Choice>
              <mc:Fallback xmlns="">
                <p:pic>
                  <p:nvPicPr>
                    <p:cNvPr id="264" name="Freihand 263">
                      <a:extLst>
                        <a:ext uri="{FF2B5EF4-FFF2-40B4-BE49-F238E27FC236}">
                          <a16:creationId xmlns:a16="http://schemas.microsoft.com/office/drawing/2014/main" id="{4A4F3CD3-C3BA-79E6-5F5E-D7A0FA1C7D9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65" name="Freihand 264">
                      <a:extLst>
                        <a:ext uri="{FF2B5EF4-FFF2-40B4-BE49-F238E27FC236}">
                          <a16:creationId xmlns:a16="http://schemas.microsoft.com/office/drawing/2014/main" id="{A8DE2631-0C5E-DEDA-14E0-0F45AF01B770}"/>
                        </a:ext>
                      </a:extLst>
                    </p14:cNvPr>
                    <p14:cNvContentPartPr/>
                    <p14:nvPr/>
                  </p14:nvContentPartPr>
                  <p14:xfrm>
                    <a:off x="4500789" y="1245752"/>
                    <a:ext cx="11160" cy="38520"/>
                  </p14:xfrm>
                </p:contentPart>
              </mc:Choice>
              <mc:Fallback xmlns="">
                <p:pic>
                  <p:nvPicPr>
                    <p:cNvPr id="265" name="Freihand 264">
                      <a:extLst>
                        <a:ext uri="{FF2B5EF4-FFF2-40B4-BE49-F238E27FC236}">
                          <a16:creationId xmlns:a16="http://schemas.microsoft.com/office/drawing/2014/main" id="{A8DE2631-0C5E-DEDA-14E0-0F45AF01B77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
                <p14:nvContentPartPr>
                  <p14:cNvPr id="215" name="Freihand 214">
                    <a:extLst>
                      <a:ext uri="{FF2B5EF4-FFF2-40B4-BE49-F238E27FC236}">
                        <a16:creationId xmlns:a16="http://schemas.microsoft.com/office/drawing/2014/main" id="{CDC839FB-4A2F-3AE0-1576-D269B5A2DD77}"/>
                      </a:ext>
                    </a:extLst>
                  </p14:cNvPr>
                  <p14:cNvContentPartPr/>
                  <p14:nvPr/>
                </p14:nvContentPartPr>
                <p14:xfrm>
                  <a:off x="1034141" y="1175594"/>
                  <a:ext cx="389905" cy="474354"/>
                </p14:xfrm>
              </p:contentPart>
            </mc:Choice>
            <mc:Fallback xmlns="">
              <p:pic>
                <p:nvPicPr>
                  <p:cNvPr id="215" name="Freihand 214">
                    <a:extLst>
                      <a:ext uri="{FF2B5EF4-FFF2-40B4-BE49-F238E27FC236}">
                        <a16:creationId xmlns:a16="http://schemas.microsoft.com/office/drawing/2014/main" id="{CDC839FB-4A2F-3AE0-1576-D269B5A2DD7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16" name="Freihand 215">
                    <a:extLst>
                      <a:ext uri="{FF2B5EF4-FFF2-40B4-BE49-F238E27FC236}">
                        <a16:creationId xmlns:a16="http://schemas.microsoft.com/office/drawing/2014/main" id="{9DEB50A1-3C28-07C9-9D68-D0A794445567}"/>
                      </a:ext>
                    </a:extLst>
                  </p14:cNvPr>
                  <p14:cNvContentPartPr/>
                  <p14:nvPr/>
                </p14:nvContentPartPr>
                <p14:xfrm>
                  <a:off x="1041329" y="1114503"/>
                  <a:ext cx="776216" cy="562397"/>
                </p14:xfrm>
              </p:contentPart>
            </mc:Choice>
            <mc:Fallback xmlns="">
              <p:pic>
                <p:nvPicPr>
                  <p:cNvPr id="216" name="Freihand 215">
                    <a:extLst>
                      <a:ext uri="{FF2B5EF4-FFF2-40B4-BE49-F238E27FC236}">
                        <a16:creationId xmlns:a16="http://schemas.microsoft.com/office/drawing/2014/main" id="{9DEB50A1-3C28-07C9-9D68-D0A79444556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7" name="Gruppieren 216">
                <a:extLst>
                  <a:ext uri="{FF2B5EF4-FFF2-40B4-BE49-F238E27FC236}">
                    <a16:creationId xmlns:a16="http://schemas.microsoft.com/office/drawing/2014/main" id="{C23714D3-51CC-37BF-210C-A459C3F20EFD}"/>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6">
                  <p14:nvContentPartPr>
                    <p14:cNvPr id="261" name="Freihand 260">
                      <a:extLst>
                        <a:ext uri="{FF2B5EF4-FFF2-40B4-BE49-F238E27FC236}">
                          <a16:creationId xmlns:a16="http://schemas.microsoft.com/office/drawing/2014/main" id="{A4EB8A5A-B665-220D-AEF4-47D1F1D0FD32}"/>
                        </a:ext>
                      </a:extLst>
                    </p14:cNvPr>
                    <p14:cNvContentPartPr/>
                    <p14:nvPr/>
                  </p14:nvContentPartPr>
                  <p14:xfrm>
                    <a:off x="4455789" y="1334672"/>
                    <a:ext cx="31320" cy="14400"/>
                  </p14:xfrm>
                </p:contentPart>
              </mc:Choice>
              <mc:Fallback xmlns="">
                <p:pic>
                  <p:nvPicPr>
                    <p:cNvPr id="261" name="Freihand 260">
                      <a:extLst>
                        <a:ext uri="{FF2B5EF4-FFF2-40B4-BE49-F238E27FC236}">
                          <a16:creationId xmlns:a16="http://schemas.microsoft.com/office/drawing/2014/main" id="{A4EB8A5A-B665-220D-AEF4-47D1F1D0FD3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62" name="Freihand 261">
                      <a:extLst>
                        <a:ext uri="{FF2B5EF4-FFF2-40B4-BE49-F238E27FC236}">
                          <a16:creationId xmlns:a16="http://schemas.microsoft.com/office/drawing/2014/main" id="{4A730E59-8397-7C08-636D-24383A4F8BCB}"/>
                        </a:ext>
                      </a:extLst>
                    </p14:cNvPr>
                    <p14:cNvContentPartPr/>
                    <p14:nvPr/>
                  </p14:nvContentPartPr>
                  <p14:xfrm>
                    <a:off x="4456149" y="1288592"/>
                    <a:ext cx="64800" cy="56160"/>
                  </p14:xfrm>
                </p:contentPart>
              </mc:Choice>
              <mc:Fallback xmlns="">
                <p:pic>
                  <p:nvPicPr>
                    <p:cNvPr id="262" name="Freihand 261">
                      <a:extLst>
                        <a:ext uri="{FF2B5EF4-FFF2-40B4-BE49-F238E27FC236}">
                          <a16:creationId xmlns:a16="http://schemas.microsoft.com/office/drawing/2014/main" id="{4A730E59-8397-7C08-636D-24383A4F8BC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63" name="Freihand 262">
                      <a:extLst>
                        <a:ext uri="{FF2B5EF4-FFF2-40B4-BE49-F238E27FC236}">
                          <a16:creationId xmlns:a16="http://schemas.microsoft.com/office/drawing/2014/main" id="{22050CC7-B4D0-046C-FF6B-E096D8BF816B}"/>
                        </a:ext>
                      </a:extLst>
                    </p14:cNvPr>
                    <p14:cNvContentPartPr/>
                    <p14:nvPr/>
                  </p14:nvContentPartPr>
                  <p14:xfrm>
                    <a:off x="4502589" y="1270232"/>
                    <a:ext cx="23760" cy="51840"/>
                  </p14:xfrm>
                </p:contentPart>
              </mc:Choice>
              <mc:Fallback xmlns="">
                <p:pic>
                  <p:nvPicPr>
                    <p:cNvPr id="263" name="Freihand 262">
                      <a:extLst>
                        <a:ext uri="{FF2B5EF4-FFF2-40B4-BE49-F238E27FC236}">
                          <a16:creationId xmlns:a16="http://schemas.microsoft.com/office/drawing/2014/main" id="{22050CC7-B4D0-046C-FF6B-E096D8BF81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8" name="Gruppieren 217">
                <a:extLst>
                  <a:ext uri="{FF2B5EF4-FFF2-40B4-BE49-F238E27FC236}">
                    <a16:creationId xmlns:a16="http://schemas.microsoft.com/office/drawing/2014/main" id="{6B448784-4548-079D-BBA7-0D4E3FFAB47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9">
                  <p14:nvContentPartPr>
                    <p14:cNvPr id="258" name="Freihand 257">
                      <a:extLst>
                        <a:ext uri="{FF2B5EF4-FFF2-40B4-BE49-F238E27FC236}">
                          <a16:creationId xmlns:a16="http://schemas.microsoft.com/office/drawing/2014/main" id="{850F1F03-6849-DFD4-03D8-A0C040E47655}"/>
                        </a:ext>
                      </a:extLst>
                    </p14:cNvPr>
                    <p14:cNvContentPartPr/>
                    <p14:nvPr/>
                  </p14:nvContentPartPr>
                  <p14:xfrm>
                    <a:off x="4351029" y="1216232"/>
                    <a:ext cx="12960" cy="22320"/>
                  </p14:xfrm>
                </p:contentPart>
              </mc:Choice>
              <mc:Fallback xmlns="">
                <p:pic>
                  <p:nvPicPr>
                    <p:cNvPr id="258" name="Freihand 257">
                      <a:extLst>
                        <a:ext uri="{FF2B5EF4-FFF2-40B4-BE49-F238E27FC236}">
                          <a16:creationId xmlns:a16="http://schemas.microsoft.com/office/drawing/2014/main" id="{850F1F03-6849-DFD4-03D8-A0C040E4765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59" name="Freihand 258">
                      <a:extLst>
                        <a:ext uri="{FF2B5EF4-FFF2-40B4-BE49-F238E27FC236}">
                          <a16:creationId xmlns:a16="http://schemas.microsoft.com/office/drawing/2014/main" id="{8E40383A-F668-080A-895F-2A1CE4E9EF91}"/>
                        </a:ext>
                      </a:extLst>
                    </p14:cNvPr>
                    <p14:cNvContentPartPr/>
                    <p14:nvPr/>
                  </p14:nvContentPartPr>
                  <p14:xfrm>
                    <a:off x="4350309" y="1208312"/>
                    <a:ext cx="21240" cy="53640"/>
                  </p14:xfrm>
                </p:contentPart>
              </mc:Choice>
              <mc:Fallback xmlns="">
                <p:pic>
                  <p:nvPicPr>
                    <p:cNvPr id="259" name="Freihand 258">
                      <a:extLst>
                        <a:ext uri="{FF2B5EF4-FFF2-40B4-BE49-F238E27FC236}">
                          <a16:creationId xmlns:a16="http://schemas.microsoft.com/office/drawing/2014/main" id="{8E40383A-F668-080A-895F-2A1CE4E9EF9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60" name="Freihand 259">
                      <a:extLst>
                        <a:ext uri="{FF2B5EF4-FFF2-40B4-BE49-F238E27FC236}">
                          <a16:creationId xmlns:a16="http://schemas.microsoft.com/office/drawing/2014/main" id="{37FEF18B-59AD-ECF6-9B26-B1C1804724BE}"/>
                        </a:ext>
                      </a:extLst>
                    </p14:cNvPr>
                    <p14:cNvContentPartPr/>
                    <p14:nvPr/>
                  </p14:nvContentPartPr>
                  <p14:xfrm>
                    <a:off x="4355709" y="1216592"/>
                    <a:ext cx="9720" cy="42480"/>
                  </p14:xfrm>
                </p:contentPart>
              </mc:Choice>
              <mc:Fallback xmlns="">
                <p:pic>
                  <p:nvPicPr>
                    <p:cNvPr id="260" name="Freihand 259">
                      <a:extLst>
                        <a:ext uri="{FF2B5EF4-FFF2-40B4-BE49-F238E27FC236}">
                          <a16:creationId xmlns:a16="http://schemas.microsoft.com/office/drawing/2014/main" id="{37FEF18B-59AD-ECF6-9B26-B1C1804724B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2">
                <p14:nvContentPartPr>
                  <p14:cNvPr id="219" name="Freihand 218">
                    <a:extLst>
                      <a:ext uri="{FF2B5EF4-FFF2-40B4-BE49-F238E27FC236}">
                        <a16:creationId xmlns:a16="http://schemas.microsoft.com/office/drawing/2014/main" id="{B78D3050-F8F7-E4BC-4A56-C60A86360225}"/>
                      </a:ext>
                    </a:extLst>
                  </p14:cNvPr>
                  <p14:cNvContentPartPr/>
                  <p14:nvPr/>
                </p14:nvContentPartPr>
                <p14:xfrm>
                  <a:off x="1219211" y="871936"/>
                  <a:ext cx="447402" cy="740280"/>
                </p14:xfrm>
              </p:contentPart>
            </mc:Choice>
            <mc:Fallback xmlns="">
              <p:pic>
                <p:nvPicPr>
                  <p:cNvPr id="219" name="Freihand 218">
                    <a:extLst>
                      <a:ext uri="{FF2B5EF4-FFF2-40B4-BE49-F238E27FC236}">
                        <a16:creationId xmlns:a16="http://schemas.microsoft.com/office/drawing/2014/main" id="{B78D3050-F8F7-E4BC-4A56-C60A8636022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20" name="Freihand 219">
                    <a:extLst>
                      <a:ext uri="{FF2B5EF4-FFF2-40B4-BE49-F238E27FC236}">
                        <a16:creationId xmlns:a16="http://schemas.microsoft.com/office/drawing/2014/main" id="{26904528-D5FA-2BFD-CAF6-EB3C9AA434CC}"/>
                      </a:ext>
                    </a:extLst>
                  </p14:cNvPr>
                  <p14:cNvContentPartPr/>
                  <p14:nvPr/>
                </p14:nvContentPartPr>
                <p14:xfrm>
                  <a:off x="1116810" y="1432873"/>
                  <a:ext cx="376200" cy="219240"/>
                </p14:xfrm>
              </p:contentPart>
            </mc:Choice>
            <mc:Fallback xmlns="">
              <p:pic>
                <p:nvPicPr>
                  <p:cNvPr id="220" name="Freihand 219">
                    <a:extLst>
                      <a:ext uri="{FF2B5EF4-FFF2-40B4-BE49-F238E27FC236}">
                        <a16:creationId xmlns:a16="http://schemas.microsoft.com/office/drawing/2014/main" id="{26904528-D5FA-2BFD-CAF6-EB3C9AA434C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1" name="Gruppieren 220">
                <a:extLst>
                  <a:ext uri="{FF2B5EF4-FFF2-40B4-BE49-F238E27FC236}">
                    <a16:creationId xmlns:a16="http://schemas.microsoft.com/office/drawing/2014/main" id="{19952DFD-E2FF-D104-C086-71AEE0478D7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4">
                  <p14:nvContentPartPr>
                    <p14:cNvPr id="244" name="Freihand 243">
                      <a:extLst>
                        <a:ext uri="{FF2B5EF4-FFF2-40B4-BE49-F238E27FC236}">
                          <a16:creationId xmlns:a16="http://schemas.microsoft.com/office/drawing/2014/main" id="{6E5BE8C7-8BE5-3969-5BD2-3BF35B20357D}"/>
                        </a:ext>
                      </a:extLst>
                    </p14:cNvPr>
                    <p14:cNvContentPartPr/>
                    <p14:nvPr/>
                  </p14:nvContentPartPr>
                  <p14:xfrm>
                    <a:off x="1690290" y="1201393"/>
                    <a:ext cx="236880" cy="424440"/>
                  </p14:xfrm>
                </p:contentPart>
              </mc:Choice>
              <mc:Fallback xmlns="">
                <p:pic>
                  <p:nvPicPr>
                    <p:cNvPr id="244" name="Freihand 243">
                      <a:extLst>
                        <a:ext uri="{FF2B5EF4-FFF2-40B4-BE49-F238E27FC236}">
                          <a16:creationId xmlns:a16="http://schemas.microsoft.com/office/drawing/2014/main" id="{6E5BE8C7-8BE5-3969-5BD2-3BF35B20357D}"/>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45" name="Freihand 244">
                      <a:extLst>
                        <a:ext uri="{FF2B5EF4-FFF2-40B4-BE49-F238E27FC236}">
                          <a16:creationId xmlns:a16="http://schemas.microsoft.com/office/drawing/2014/main" id="{94AC64EE-F098-8C63-7DF4-7E140EE439B4}"/>
                        </a:ext>
                      </a:extLst>
                    </p14:cNvPr>
                    <p14:cNvContentPartPr/>
                    <p14:nvPr/>
                  </p14:nvContentPartPr>
                  <p14:xfrm>
                    <a:off x="1224810" y="1428913"/>
                    <a:ext cx="635040" cy="205920"/>
                  </p14:xfrm>
                </p:contentPart>
              </mc:Choice>
              <mc:Fallback xmlns="">
                <p:pic>
                  <p:nvPicPr>
                    <p:cNvPr id="245" name="Freihand 244">
                      <a:extLst>
                        <a:ext uri="{FF2B5EF4-FFF2-40B4-BE49-F238E27FC236}">
                          <a16:creationId xmlns:a16="http://schemas.microsoft.com/office/drawing/2014/main" id="{94AC64EE-F098-8C63-7DF4-7E140EE439B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46" name="Freihand 245">
                      <a:extLst>
                        <a:ext uri="{FF2B5EF4-FFF2-40B4-BE49-F238E27FC236}">
                          <a16:creationId xmlns:a16="http://schemas.microsoft.com/office/drawing/2014/main" id="{733F84B4-2790-1351-5F9B-A6F0AD4820A6}"/>
                        </a:ext>
                      </a:extLst>
                    </p14:cNvPr>
                    <p14:cNvContentPartPr/>
                    <p14:nvPr/>
                  </p14:nvContentPartPr>
                  <p14:xfrm>
                    <a:off x="1647090" y="1432873"/>
                    <a:ext cx="204120" cy="177480"/>
                  </p14:xfrm>
                </p:contentPart>
              </mc:Choice>
              <mc:Fallback xmlns="">
                <p:pic>
                  <p:nvPicPr>
                    <p:cNvPr id="246" name="Freihand 245">
                      <a:extLst>
                        <a:ext uri="{FF2B5EF4-FFF2-40B4-BE49-F238E27FC236}">
                          <a16:creationId xmlns:a16="http://schemas.microsoft.com/office/drawing/2014/main" id="{733F84B4-2790-1351-5F9B-A6F0AD4820A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7" name="Freihand 246">
                      <a:extLst>
                        <a:ext uri="{FF2B5EF4-FFF2-40B4-BE49-F238E27FC236}">
                          <a16:creationId xmlns:a16="http://schemas.microsoft.com/office/drawing/2014/main" id="{DB029F77-B1DC-31A2-19D2-33AE5BC2484C}"/>
                        </a:ext>
                      </a:extLst>
                    </p14:cNvPr>
                    <p14:cNvContentPartPr/>
                    <p14:nvPr/>
                  </p14:nvContentPartPr>
                  <p14:xfrm>
                    <a:off x="1839330" y="1345393"/>
                    <a:ext cx="50040" cy="91080"/>
                  </p14:xfrm>
                </p:contentPart>
              </mc:Choice>
              <mc:Fallback xmlns="">
                <p:pic>
                  <p:nvPicPr>
                    <p:cNvPr id="247" name="Freihand 246">
                      <a:extLst>
                        <a:ext uri="{FF2B5EF4-FFF2-40B4-BE49-F238E27FC236}">
                          <a16:creationId xmlns:a16="http://schemas.microsoft.com/office/drawing/2014/main" id="{DB029F77-B1DC-31A2-19D2-33AE5BC2484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48" name="Freihand 247">
                      <a:extLst>
                        <a:ext uri="{FF2B5EF4-FFF2-40B4-BE49-F238E27FC236}">
                          <a16:creationId xmlns:a16="http://schemas.microsoft.com/office/drawing/2014/main" id="{5CBB2757-A0E6-64EB-25E5-809FFA8EC2E5}"/>
                        </a:ext>
                      </a:extLst>
                    </p14:cNvPr>
                    <p14:cNvContentPartPr/>
                    <p14:nvPr/>
                  </p14:nvContentPartPr>
                  <p14:xfrm>
                    <a:off x="1013490" y="929953"/>
                    <a:ext cx="156600" cy="590400"/>
                  </p14:xfrm>
                </p:contentPart>
              </mc:Choice>
              <mc:Fallback xmlns="">
                <p:pic>
                  <p:nvPicPr>
                    <p:cNvPr id="248" name="Freihand 247">
                      <a:extLst>
                        <a:ext uri="{FF2B5EF4-FFF2-40B4-BE49-F238E27FC236}">
                          <a16:creationId xmlns:a16="http://schemas.microsoft.com/office/drawing/2014/main" id="{5CBB2757-A0E6-64EB-25E5-809FFA8EC2E5}"/>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9" name="Freihand 248">
                      <a:extLst>
                        <a:ext uri="{FF2B5EF4-FFF2-40B4-BE49-F238E27FC236}">
                          <a16:creationId xmlns:a16="http://schemas.microsoft.com/office/drawing/2014/main" id="{CC2A5716-4E49-0668-EB9C-ED359D07E840}"/>
                        </a:ext>
                      </a:extLst>
                    </p14:cNvPr>
                    <p14:cNvContentPartPr/>
                    <p14:nvPr/>
                  </p14:nvContentPartPr>
                  <p14:xfrm>
                    <a:off x="1112490" y="918433"/>
                    <a:ext cx="20520" cy="24480"/>
                  </p14:xfrm>
                </p:contentPart>
              </mc:Choice>
              <mc:Fallback xmlns="">
                <p:pic>
                  <p:nvPicPr>
                    <p:cNvPr id="249" name="Freihand 248">
                      <a:extLst>
                        <a:ext uri="{FF2B5EF4-FFF2-40B4-BE49-F238E27FC236}">
                          <a16:creationId xmlns:a16="http://schemas.microsoft.com/office/drawing/2014/main" id="{CC2A5716-4E49-0668-EB9C-ED359D07E84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50" name="Freihand 249">
                      <a:extLst>
                        <a:ext uri="{FF2B5EF4-FFF2-40B4-BE49-F238E27FC236}">
                          <a16:creationId xmlns:a16="http://schemas.microsoft.com/office/drawing/2014/main" id="{FAD61B3C-2C31-0B93-B71C-7D724671ED47}"/>
                        </a:ext>
                      </a:extLst>
                    </p14:cNvPr>
                    <p14:cNvContentPartPr/>
                    <p14:nvPr/>
                  </p14:nvContentPartPr>
                  <p14:xfrm>
                    <a:off x="1007730" y="1044793"/>
                    <a:ext cx="45360" cy="224280"/>
                  </p14:xfrm>
                </p:contentPart>
              </mc:Choice>
              <mc:Fallback xmlns="">
                <p:pic>
                  <p:nvPicPr>
                    <p:cNvPr id="250" name="Freihand 249">
                      <a:extLst>
                        <a:ext uri="{FF2B5EF4-FFF2-40B4-BE49-F238E27FC236}">
                          <a16:creationId xmlns:a16="http://schemas.microsoft.com/office/drawing/2014/main" id="{FAD61B3C-2C31-0B93-B71C-7D724671ED4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51" name="Freihand 250">
                      <a:extLst>
                        <a:ext uri="{FF2B5EF4-FFF2-40B4-BE49-F238E27FC236}">
                          <a16:creationId xmlns:a16="http://schemas.microsoft.com/office/drawing/2014/main" id="{35ABCCA4-2CD6-4CA3-7E84-B865B072B3EC}"/>
                        </a:ext>
                      </a:extLst>
                    </p14:cNvPr>
                    <p14:cNvContentPartPr/>
                    <p14:nvPr/>
                  </p14:nvContentPartPr>
                  <p14:xfrm>
                    <a:off x="1137690" y="1495513"/>
                    <a:ext cx="83520" cy="91800"/>
                  </p14:xfrm>
                </p:contentPart>
              </mc:Choice>
              <mc:Fallback xmlns="">
                <p:pic>
                  <p:nvPicPr>
                    <p:cNvPr id="251" name="Freihand 250">
                      <a:extLst>
                        <a:ext uri="{FF2B5EF4-FFF2-40B4-BE49-F238E27FC236}">
                          <a16:creationId xmlns:a16="http://schemas.microsoft.com/office/drawing/2014/main" id="{35ABCCA4-2CD6-4CA3-7E84-B865B072B3EC}"/>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52" name="Freihand 251">
                      <a:extLst>
                        <a:ext uri="{FF2B5EF4-FFF2-40B4-BE49-F238E27FC236}">
                          <a16:creationId xmlns:a16="http://schemas.microsoft.com/office/drawing/2014/main" id="{33D2F23A-E1AA-80BE-8F1E-3224EFCA0098}"/>
                        </a:ext>
                      </a:extLst>
                    </p14:cNvPr>
                    <p14:cNvContentPartPr/>
                    <p14:nvPr/>
                  </p14:nvContentPartPr>
                  <p14:xfrm>
                    <a:off x="1091250" y="1411273"/>
                    <a:ext cx="95760" cy="111600"/>
                  </p14:xfrm>
                </p:contentPart>
              </mc:Choice>
              <mc:Fallback xmlns="">
                <p:pic>
                  <p:nvPicPr>
                    <p:cNvPr id="252" name="Freihand 251">
                      <a:extLst>
                        <a:ext uri="{FF2B5EF4-FFF2-40B4-BE49-F238E27FC236}">
                          <a16:creationId xmlns:a16="http://schemas.microsoft.com/office/drawing/2014/main" id="{33D2F23A-E1AA-80BE-8F1E-3224EFCA009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53" name="Freihand 252">
                      <a:extLst>
                        <a:ext uri="{FF2B5EF4-FFF2-40B4-BE49-F238E27FC236}">
                          <a16:creationId xmlns:a16="http://schemas.microsoft.com/office/drawing/2014/main" id="{E30FA63C-BD56-EA65-6A0C-898290FCFC43}"/>
                        </a:ext>
                      </a:extLst>
                    </p14:cNvPr>
                    <p14:cNvContentPartPr/>
                    <p14:nvPr/>
                  </p14:nvContentPartPr>
                  <p14:xfrm>
                    <a:off x="1089090" y="933193"/>
                    <a:ext cx="33480" cy="59760"/>
                  </p14:xfrm>
                </p:contentPart>
              </mc:Choice>
              <mc:Fallback xmlns="">
                <p:pic>
                  <p:nvPicPr>
                    <p:cNvPr id="253" name="Freihand 252">
                      <a:extLst>
                        <a:ext uri="{FF2B5EF4-FFF2-40B4-BE49-F238E27FC236}">
                          <a16:creationId xmlns:a16="http://schemas.microsoft.com/office/drawing/2014/main" id="{E30FA63C-BD56-EA65-6A0C-898290FCFC4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54" name="Freihand 253">
                      <a:extLst>
                        <a:ext uri="{FF2B5EF4-FFF2-40B4-BE49-F238E27FC236}">
                          <a16:creationId xmlns:a16="http://schemas.microsoft.com/office/drawing/2014/main" id="{98FFC553-2EAC-6014-5F7F-1C079B0A3F90}"/>
                        </a:ext>
                      </a:extLst>
                    </p14:cNvPr>
                    <p14:cNvContentPartPr/>
                    <p14:nvPr/>
                  </p14:nvContentPartPr>
                  <p14:xfrm>
                    <a:off x="1093410" y="904393"/>
                    <a:ext cx="53280" cy="97920"/>
                  </p14:xfrm>
                </p:contentPart>
              </mc:Choice>
              <mc:Fallback xmlns="">
                <p:pic>
                  <p:nvPicPr>
                    <p:cNvPr id="254" name="Freihand 253">
                      <a:extLst>
                        <a:ext uri="{FF2B5EF4-FFF2-40B4-BE49-F238E27FC236}">
                          <a16:creationId xmlns:a16="http://schemas.microsoft.com/office/drawing/2014/main" id="{98FFC553-2EAC-6014-5F7F-1C079B0A3F9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55" name="Freihand 254">
                      <a:extLst>
                        <a:ext uri="{FF2B5EF4-FFF2-40B4-BE49-F238E27FC236}">
                          <a16:creationId xmlns:a16="http://schemas.microsoft.com/office/drawing/2014/main" id="{7D5AF222-3E76-85CE-EDD1-FC5C4CA1E071}"/>
                        </a:ext>
                      </a:extLst>
                    </p14:cNvPr>
                    <p14:cNvContentPartPr/>
                    <p14:nvPr/>
                  </p14:nvContentPartPr>
                  <p14:xfrm>
                    <a:off x="1093770" y="889993"/>
                    <a:ext cx="66240" cy="108720"/>
                  </p14:xfrm>
                </p:contentPart>
              </mc:Choice>
              <mc:Fallback xmlns="">
                <p:pic>
                  <p:nvPicPr>
                    <p:cNvPr id="255" name="Freihand 254">
                      <a:extLst>
                        <a:ext uri="{FF2B5EF4-FFF2-40B4-BE49-F238E27FC236}">
                          <a16:creationId xmlns:a16="http://schemas.microsoft.com/office/drawing/2014/main" id="{7D5AF222-3E76-85CE-EDD1-FC5C4CA1E071}"/>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56" name="Freihand 255">
                      <a:extLst>
                        <a:ext uri="{FF2B5EF4-FFF2-40B4-BE49-F238E27FC236}">
                          <a16:creationId xmlns:a16="http://schemas.microsoft.com/office/drawing/2014/main" id="{F93C466A-EE9D-E7DF-39D0-EC8F4EE7B5C9}"/>
                        </a:ext>
                      </a:extLst>
                    </p14:cNvPr>
                    <p14:cNvContentPartPr/>
                    <p14:nvPr/>
                  </p14:nvContentPartPr>
                  <p14:xfrm>
                    <a:off x="1086210" y="867673"/>
                    <a:ext cx="105840" cy="153360"/>
                  </p14:xfrm>
                </p:contentPart>
              </mc:Choice>
              <mc:Fallback xmlns="">
                <p:pic>
                  <p:nvPicPr>
                    <p:cNvPr id="256" name="Freihand 255">
                      <a:extLst>
                        <a:ext uri="{FF2B5EF4-FFF2-40B4-BE49-F238E27FC236}">
                          <a16:creationId xmlns:a16="http://schemas.microsoft.com/office/drawing/2014/main" id="{F93C466A-EE9D-E7DF-39D0-EC8F4EE7B5C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57" name="Freihand 256">
                      <a:extLst>
                        <a:ext uri="{FF2B5EF4-FFF2-40B4-BE49-F238E27FC236}">
                          <a16:creationId xmlns:a16="http://schemas.microsoft.com/office/drawing/2014/main" id="{1F965105-CDF2-8F9F-C6BF-4394378E9A2A}"/>
                        </a:ext>
                      </a:extLst>
                    </p14:cNvPr>
                    <p14:cNvContentPartPr/>
                    <p14:nvPr/>
                  </p14:nvContentPartPr>
                  <p14:xfrm>
                    <a:off x="1144530" y="860833"/>
                    <a:ext cx="41400" cy="55440"/>
                  </p14:xfrm>
                </p:contentPart>
              </mc:Choice>
              <mc:Fallback xmlns="">
                <p:pic>
                  <p:nvPicPr>
                    <p:cNvPr id="257" name="Freihand 256">
                      <a:extLst>
                        <a:ext uri="{FF2B5EF4-FFF2-40B4-BE49-F238E27FC236}">
                          <a16:creationId xmlns:a16="http://schemas.microsoft.com/office/drawing/2014/main" id="{1F965105-CDF2-8F9F-C6BF-4394378E9A2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8">
                <p14:nvContentPartPr>
                  <p14:cNvPr id="222" name="Freihand 221">
                    <a:extLst>
                      <a:ext uri="{FF2B5EF4-FFF2-40B4-BE49-F238E27FC236}">
                        <a16:creationId xmlns:a16="http://schemas.microsoft.com/office/drawing/2014/main" id="{6BD7C136-0437-D742-635D-037E1D0A38C8}"/>
                      </a:ext>
                    </a:extLst>
                  </p14:cNvPr>
                  <p14:cNvContentPartPr/>
                  <p14:nvPr/>
                </p14:nvContentPartPr>
                <p14:xfrm>
                  <a:off x="1010970" y="1326673"/>
                  <a:ext cx="784440" cy="374040"/>
                </p14:xfrm>
              </p:contentPart>
            </mc:Choice>
            <mc:Fallback xmlns="">
              <p:pic>
                <p:nvPicPr>
                  <p:cNvPr id="222" name="Freihand 221">
                    <a:extLst>
                      <a:ext uri="{FF2B5EF4-FFF2-40B4-BE49-F238E27FC236}">
                        <a16:creationId xmlns:a16="http://schemas.microsoft.com/office/drawing/2014/main" id="{6BD7C136-0437-D742-635D-037E1D0A38C8}"/>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23" name="Freihand 222">
                    <a:extLst>
                      <a:ext uri="{FF2B5EF4-FFF2-40B4-BE49-F238E27FC236}">
                        <a16:creationId xmlns:a16="http://schemas.microsoft.com/office/drawing/2014/main" id="{208937B5-5172-6377-183D-BB372B7D422C}"/>
                      </a:ext>
                    </a:extLst>
                  </p14:cNvPr>
                  <p14:cNvContentPartPr/>
                  <p14:nvPr/>
                </p14:nvContentPartPr>
                <p14:xfrm>
                  <a:off x="1759770" y="1015273"/>
                  <a:ext cx="122040" cy="233640"/>
                </p14:xfrm>
              </p:contentPart>
            </mc:Choice>
            <mc:Fallback xmlns="">
              <p:pic>
                <p:nvPicPr>
                  <p:cNvPr id="223" name="Freihand 222">
                    <a:extLst>
                      <a:ext uri="{FF2B5EF4-FFF2-40B4-BE49-F238E27FC236}">
                        <a16:creationId xmlns:a16="http://schemas.microsoft.com/office/drawing/2014/main" id="{208937B5-5172-6377-183D-BB372B7D422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24" name="Freihand 223">
                    <a:extLst>
                      <a:ext uri="{FF2B5EF4-FFF2-40B4-BE49-F238E27FC236}">
                        <a16:creationId xmlns:a16="http://schemas.microsoft.com/office/drawing/2014/main" id="{977AB320-F41E-1085-68C3-821351D09ECC}"/>
                      </a:ext>
                    </a:extLst>
                  </p14:cNvPr>
                  <p14:cNvContentPartPr/>
                  <p14:nvPr/>
                </p14:nvContentPartPr>
                <p14:xfrm>
                  <a:off x="1531170" y="830593"/>
                  <a:ext cx="227160" cy="172800"/>
                </p14:xfrm>
              </p:contentPart>
            </mc:Choice>
            <mc:Fallback xmlns="">
              <p:pic>
                <p:nvPicPr>
                  <p:cNvPr id="224" name="Freihand 223">
                    <a:extLst>
                      <a:ext uri="{FF2B5EF4-FFF2-40B4-BE49-F238E27FC236}">
                        <a16:creationId xmlns:a16="http://schemas.microsoft.com/office/drawing/2014/main" id="{977AB320-F41E-1085-68C3-821351D09ECC}"/>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25" name="Freihand 224">
                    <a:extLst>
                      <a:ext uri="{FF2B5EF4-FFF2-40B4-BE49-F238E27FC236}">
                        <a16:creationId xmlns:a16="http://schemas.microsoft.com/office/drawing/2014/main" id="{84B9DD13-22C1-8DA7-15CA-035AEF72D25A}"/>
                      </a:ext>
                    </a:extLst>
                  </p14:cNvPr>
                  <p14:cNvContentPartPr/>
                  <p14:nvPr/>
                </p14:nvContentPartPr>
                <p14:xfrm>
                  <a:off x="1433250" y="796393"/>
                  <a:ext cx="61200" cy="33120"/>
                </p14:xfrm>
              </p:contentPart>
            </mc:Choice>
            <mc:Fallback xmlns="">
              <p:pic>
                <p:nvPicPr>
                  <p:cNvPr id="225" name="Freihand 224">
                    <a:extLst>
                      <a:ext uri="{FF2B5EF4-FFF2-40B4-BE49-F238E27FC236}">
                        <a16:creationId xmlns:a16="http://schemas.microsoft.com/office/drawing/2014/main" id="{84B9DD13-22C1-8DA7-15CA-035AEF72D25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6" name="Freihand 225">
                    <a:extLst>
                      <a:ext uri="{FF2B5EF4-FFF2-40B4-BE49-F238E27FC236}">
                        <a16:creationId xmlns:a16="http://schemas.microsoft.com/office/drawing/2014/main" id="{6212BB11-4CDB-1173-C1C0-18CE37C0FD6C}"/>
                      </a:ext>
                    </a:extLst>
                  </p14:cNvPr>
                  <p14:cNvContentPartPr/>
                  <p14:nvPr/>
                </p14:nvContentPartPr>
                <p14:xfrm>
                  <a:off x="1463130" y="1253593"/>
                  <a:ext cx="49680" cy="358200"/>
                </p14:xfrm>
              </p:contentPart>
            </mc:Choice>
            <mc:Fallback xmlns="">
              <p:pic>
                <p:nvPicPr>
                  <p:cNvPr id="226" name="Freihand 225">
                    <a:extLst>
                      <a:ext uri="{FF2B5EF4-FFF2-40B4-BE49-F238E27FC236}">
                        <a16:creationId xmlns:a16="http://schemas.microsoft.com/office/drawing/2014/main" id="{6212BB11-4CDB-1173-C1C0-18CE37C0FD6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27" name="Freihand 226">
                    <a:extLst>
                      <a:ext uri="{FF2B5EF4-FFF2-40B4-BE49-F238E27FC236}">
                        <a16:creationId xmlns:a16="http://schemas.microsoft.com/office/drawing/2014/main" id="{9BB92085-F000-2B2D-DF66-B9BA99A38B9C}"/>
                      </a:ext>
                    </a:extLst>
                  </p14:cNvPr>
                  <p14:cNvContentPartPr/>
                  <p14:nvPr/>
                </p14:nvContentPartPr>
                <p14:xfrm>
                  <a:off x="1473210" y="1215433"/>
                  <a:ext cx="191520" cy="424440"/>
                </p14:xfrm>
              </p:contentPart>
            </mc:Choice>
            <mc:Fallback xmlns="">
              <p:pic>
                <p:nvPicPr>
                  <p:cNvPr id="227" name="Freihand 226">
                    <a:extLst>
                      <a:ext uri="{FF2B5EF4-FFF2-40B4-BE49-F238E27FC236}">
                        <a16:creationId xmlns:a16="http://schemas.microsoft.com/office/drawing/2014/main" id="{9BB92085-F000-2B2D-DF66-B9BA99A38B9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228" name="Freihand 227">
                    <a:extLst>
                      <a:ext uri="{FF2B5EF4-FFF2-40B4-BE49-F238E27FC236}">
                        <a16:creationId xmlns:a16="http://schemas.microsoft.com/office/drawing/2014/main" id="{946C0470-2EA9-23A8-37B7-84E004381141}"/>
                      </a:ext>
                    </a:extLst>
                  </p14:cNvPr>
                  <p14:cNvContentPartPr/>
                  <p14:nvPr/>
                </p14:nvContentPartPr>
                <p14:xfrm>
                  <a:off x="1225530" y="852193"/>
                  <a:ext cx="216720" cy="421920"/>
                </p14:xfrm>
              </p:contentPart>
            </mc:Choice>
            <mc:Fallback xmlns="">
              <p:pic>
                <p:nvPicPr>
                  <p:cNvPr id="228" name="Freihand 227">
                    <a:extLst>
                      <a:ext uri="{FF2B5EF4-FFF2-40B4-BE49-F238E27FC236}">
                        <a16:creationId xmlns:a16="http://schemas.microsoft.com/office/drawing/2014/main" id="{946C0470-2EA9-23A8-37B7-84E00438114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29" name="Freihand 228">
                    <a:extLst>
                      <a:ext uri="{FF2B5EF4-FFF2-40B4-BE49-F238E27FC236}">
                        <a16:creationId xmlns:a16="http://schemas.microsoft.com/office/drawing/2014/main" id="{84009CBE-9597-B515-D2D1-5630D8F9A6A8}"/>
                      </a:ext>
                    </a:extLst>
                  </p14:cNvPr>
                  <p14:cNvContentPartPr/>
                  <p14:nvPr/>
                </p14:nvContentPartPr>
                <p14:xfrm>
                  <a:off x="1231290" y="1158913"/>
                  <a:ext cx="448200" cy="119880"/>
                </p14:xfrm>
              </p:contentPart>
            </mc:Choice>
            <mc:Fallback xmlns="">
              <p:pic>
                <p:nvPicPr>
                  <p:cNvPr id="229" name="Freihand 228">
                    <a:extLst>
                      <a:ext uri="{FF2B5EF4-FFF2-40B4-BE49-F238E27FC236}">
                        <a16:creationId xmlns:a16="http://schemas.microsoft.com/office/drawing/2014/main" id="{84009CBE-9597-B515-D2D1-5630D8F9A6A8}"/>
                      </a:ext>
                    </a:extLst>
                  </p:cNvPr>
                  <p:cNvPicPr/>
                  <p:nvPr/>
                </p:nvPicPr>
                <p:blipFill>
                  <a:blip r:embed="rId69"/>
                  <a:stretch>
                    <a:fillRect/>
                  </a:stretch>
                </p:blipFill>
                <p:spPr>
                  <a:xfrm>
                    <a:off x="1222650" y="1150273"/>
                    <a:ext cx="465840" cy="137520"/>
                  </a:xfrm>
                  <a:prstGeom prst="rect">
                    <a:avLst/>
                  </a:prstGeom>
                </p:spPr>
              </p:pic>
            </mc:Fallback>
          </mc:AlternateContent>
          <p:sp>
            <p:nvSpPr>
              <p:cNvPr id="230" name="Ellipse 229">
                <a:extLst>
                  <a:ext uri="{FF2B5EF4-FFF2-40B4-BE49-F238E27FC236}">
                    <a16:creationId xmlns:a16="http://schemas.microsoft.com/office/drawing/2014/main" id="{27DF1952-90F2-8C2A-8B1D-F1DAF8FB0CAB}"/>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31" name="Gruppieren 230">
                <a:extLst>
                  <a:ext uri="{FF2B5EF4-FFF2-40B4-BE49-F238E27FC236}">
                    <a16:creationId xmlns:a16="http://schemas.microsoft.com/office/drawing/2014/main" id="{4F76EAEE-6D19-D021-0683-711323FA36B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6">
                  <p14:nvContentPartPr>
                    <p14:cNvPr id="240" name="Freihand 239">
                      <a:extLst>
                        <a:ext uri="{FF2B5EF4-FFF2-40B4-BE49-F238E27FC236}">
                          <a16:creationId xmlns:a16="http://schemas.microsoft.com/office/drawing/2014/main" id="{7235FD23-1D65-0280-09D2-4630CEDDF123}"/>
                        </a:ext>
                      </a:extLst>
                    </p14:cNvPr>
                    <p14:cNvContentPartPr/>
                    <p14:nvPr/>
                  </p14:nvContentPartPr>
                  <p14:xfrm>
                    <a:off x="1455988" y="1260298"/>
                    <a:ext cx="28440" cy="371880"/>
                  </p14:xfrm>
                </p:contentPart>
              </mc:Choice>
              <mc:Fallback xmlns="">
                <p:pic>
                  <p:nvPicPr>
                    <p:cNvPr id="240" name="Freihand 239">
                      <a:extLst>
                        <a:ext uri="{FF2B5EF4-FFF2-40B4-BE49-F238E27FC236}">
                          <a16:creationId xmlns:a16="http://schemas.microsoft.com/office/drawing/2014/main" id="{7235FD23-1D65-0280-09D2-4630CEDDF12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41" name="Freihand 240">
                      <a:extLst>
                        <a:ext uri="{FF2B5EF4-FFF2-40B4-BE49-F238E27FC236}">
                          <a16:creationId xmlns:a16="http://schemas.microsoft.com/office/drawing/2014/main" id="{341A3372-9EE4-3805-34A7-6867B2841436}"/>
                        </a:ext>
                      </a:extLst>
                    </p14:cNvPr>
                    <p14:cNvContentPartPr/>
                    <p14:nvPr/>
                  </p14:nvContentPartPr>
                  <p14:xfrm>
                    <a:off x="1452028" y="1501498"/>
                    <a:ext cx="32760" cy="132840"/>
                  </p14:xfrm>
                </p:contentPart>
              </mc:Choice>
              <mc:Fallback xmlns="">
                <p:pic>
                  <p:nvPicPr>
                    <p:cNvPr id="241" name="Freihand 240">
                      <a:extLst>
                        <a:ext uri="{FF2B5EF4-FFF2-40B4-BE49-F238E27FC236}">
                          <a16:creationId xmlns:a16="http://schemas.microsoft.com/office/drawing/2014/main" id="{341A3372-9EE4-3805-34A7-6867B284143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42" name="Freihand 241">
                      <a:extLst>
                        <a:ext uri="{FF2B5EF4-FFF2-40B4-BE49-F238E27FC236}">
                          <a16:creationId xmlns:a16="http://schemas.microsoft.com/office/drawing/2014/main" id="{21680DC7-E678-261A-BE3C-46E3BFEB74A1}"/>
                        </a:ext>
                      </a:extLst>
                    </p14:cNvPr>
                    <p14:cNvContentPartPr/>
                    <p14:nvPr/>
                  </p14:nvContentPartPr>
                  <p14:xfrm>
                    <a:off x="1446268" y="1261378"/>
                    <a:ext cx="36720" cy="377280"/>
                  </p14:xfrm>
                </p:contentPart>
              </mc:Choice>
              <mc:Fallback xmlns="">
                <p:pic>
                  <p:nvPicPr>
                    <p:cNvPr id="242" name="Freihand 241">
                      <a:extLst>
                        <a:ext uri="{FF2B5EF4-FFF2-40B4-BE49-F238E27FC236}">
                          <a16:creationId xmlns:a16="http://schemas.microsoft.com/office/drawing/2014/main" id="{21680DC7-E678-261A-BE3C-46E3BFEB74A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43" name="Freihand 242">
                      <a:extLst>
                        <a:ext uri="{FF2B5EF4-FFF2-40B4-BE49-F238E27FC236}">
                          <a16:creationId xmlns:a16="http://schemas.microsoft.com/office/drawing/2014/main" id="{EFD81FCC-9DE7-89A6-98A1-6E69FFE321F4}"/>
                        </a:ext>
                      </a:extLst>
                    </p14:cNvPr>
                    <p14:cNvContentPartPr/>
                    <p14:nvPr/>
                  </p14:nvContentPartPr>
                  <p14:xfrm>
                    <a:off x="1470388" y="1196938"/>
                    <a:ext cx="222840" cy="463680"/>
                  </p14:xfrm>
                </p:contentPart>
              </mc:Choice>
              <mc:Fallback xmlns="">
                <p:pic>
                  <p:nvPicPr>
                    <p:cNvPr id="243" name="Freihand 242">
                      <a:extLst>
                        <a:ext uri="{FF2B5EF4-FFF2-40B4-BE49-F238E27FC236}">
                          <a16:creationId xmlns:a16="http://schemas.microsoft.com/office/drawing/2014/main" id="{EFD81FCC-9DE7-89A6-98A1-6E69FFE321F4}"/>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
                <p14:nvContentPartPr>
                  <p14:cNvPr id="232" name="Freihand 231">
                    <a:extLst>
                      <a:ext uri="{FF2B5EF4-FFF2-40B4-BE49-F238E27FC236}">
                        <a16:creationId xmlns:a16="http://schemas.microsoft.com/office/drawing/2014/main" id="{0ECC8F55-3BD4-4C0E-8CB8-A4CDF096B0E2}"/>
                      </a:ext>
                    </a:extLst>
                  </p14:cNvPr>
                  <p14:cNvContentPartPr/>
                  <p14:nvPr/>
                </p14:nvContentPartPr>
                <p14:xfrm>
                  <a:off x="1401268" y="825778"/>
                  <a:ext cx="35640" cy="61920"/>
                </p14:xfrm>
              </p:contentPart>
            </mc:Choice>
            <mc:Fallback xmlns="">
              <p:pic>
                <p:nvPicPr>
                  <p:cNvPr id="232" name="Freihand 231">
                    <a:extLst>
                      <a:ext uri="{FF2B5EF4-FFF2-40B4-BE49-F238E27FC236}">
                        <a16:creationId xmlns:a16="http://schemas.microsoft.com/office/drawing/2014/main" id="{0ECC8F55-3BD4-4C0E-8CB8-A4CDF096B0E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33" name="Freihand 232">
                    <a:extLst>
                      <a:ext uri="{FF2B5EF4-FFF2-40B4-BE49-F238E27FC236}">
                        <a16:creationId xmlns:a16="http://schemas.microsoft.com/office/drawing/2014/main" id="{F729D842-7970-7110-4E72-2ECF291275E3}"/>
                      </a:ext>
                    </a:extLst>
                  </p14:cNvPr>
                  <p14:cNvContentPartPr/>
                  <p14:nvPr/>
                </p14:nvContentPartPr>
                <p14:xfrm>
                  <a:off x="1220188" y="867898"/>
                  <a:ext cx="194040" cy="403200"/>
                </p14:xfrm>
              </p:contentPart>
            </mc:Choice>
            <mc:Fallback xmlns="">
              <p:pic>
                <p:nvPicPr>
                  <p:cNvPr id="233" name="Freihand 232">
                    <a:extLst>
                      <a:ext uri="{FF2B5EF4-FFF2-40B4-BE49-F238E27FC236}">
                        <a16:creationId xmlns:a16="http://schemas.microsoft.com/office/drawing/2014/main" id="{F729D842-7970-7110-4E72-2ECF291275E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34" name="Freihand 233">
                    <a:extLst>
                      <a:ext uri="{FF2B5EF4-FFF2-40B4-BE49-F238E27FC236}">
                        <a16:creationId xmlns:a16="http://schemas.microsoft.com/office/drawing/2014/main" id="{9FA00ADE-06AC-AEB5-0C0D-ED89E5CB49A2}"/>
                      </a:ext>
                    </a:extLst>
                  </p14:cNvPr>
                  <p14:cNvContentPartPr/>
                  <p14:nvPr/>
                </p14:nvContentPartPr>
                <p14:xfrm>
                  <a:off x="1426468" y="835138"/>
                  <a:ext cx="21600" cy="359280"/>
                </p14:xfrm>
              </p:contentPart>
            </mc:Choice>
            <mc:Fallback xmlns="">
              <p:pic>
                <p:nvPicPr>
                  <p:cNvPr id="234" name="Freihand 233">
                    <a:extLst>
                      <a:ext uri="{FF2B5EF4-FFF2-40B4-BE49-F238E27FC236}">
                        <a16:creationId xmlns:a16="http://schemas.microsoft.com/office/drawing/2014/main" id="{9FA00ADE-06AC-AEB5-0C0D-ED89E5CB49A2}"/>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35" name="Freihand 234">
                    <a:extLst>
                      <a:ext uri="{FF2B5EF4-FFF2-40B4-BE49-F238E27FC236}">
                        <a16:creationId xmlns:a16="http://schemas.microsoft.com/office/drawing/2014/main" id="{51108813-3066-2565-3BDB-C9997524AF8A}"/>
                      </a:ext>
                    </a:extLst>
                  </p14:cNvPr>
                  <p14:cNvContentPartPr/>
                  <p14:nvPr/>
                </p14:nvContentPartPr>
                <p14:xfrm>
                  <a:off x="1429348" y="1155538"/>
                  <a:ext cx="258480" cy="37080"/>
                </p14:xfrm>
              </p:contentPart>
            </mc:Choice>
            <mc:Fallback xmlns="">
              <p:pic>
                <p:nvPicPr>
                  <p:cNvPr id="235" name="Freihand 234">
                    <a:extLst>
                      <a:ext uri="{FF2B5EF4-FFF2-40B4-BE49-F238E27FC236}">
                        <a16:creationId xmlns:a16="http://schemas.microsoft.com/office/drawing/2014/main" id="{51108813-3066-2565-3BDB-C9997524AF8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6" name="Freihand 235">
                    <a:extLst>
                      <a:ext uri="{FF2B5EF4-FFF2-40B4-BE49-F238E27FC236}">
                        <a16:creationId xmlns:a16="http://schemas.microsoft.com/office/drawing/2014/main" id="{FF2F2876-BBD4-B3EA-FDC5-B6A7C49A9A34}"/>
                      </a:ext>
                    </a:extLst>
                  </p14:cNvPr>
                  <p14:cNvContentPartPr/>
                  <p14:nvPr/>
                </p14:nvContentPartPr>
                <p14:xfrm>
                  <a:off x="1215868" y="1047898"/>
                  <a:ext cx="119880" cy="224280"/>
                </p14:xfrm>
              </p:contentPart>
            </mc:Choice>
            <mc:Fallback xmlns="">
              <p:pic>
                <p:nvPicPr>
                  <p:cNvPr id="236" name="Freihand 235">
                    <a:extLst>
                      <a:ext uri="{FF2B5EF4-FFF2-40B4-BE49-F238E27FC236}">
                        <a16:creationId xmlns:a16="http://schemas.microsoft.com/office/drawing/2014/main" id="{FF2F2876-BBD4-B3EA-FDC5-B6A7C49A9A3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37" name="Gruppieren 236">
                <a:extLst>
                  <a:ext uri="{FF2B5EF4-FFF2-40B4-BE49-F238E27FC236}">
                    <a16:creationId xmlns:a16="http://schemas.microsoft.com/office/drawing/2014/main" id="{0D69E201-4193-D2EE-E193-C889057A35A8}"/>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5">
                  <p14:nvContentPartPr>
                    <p14:cNvPr id="238" name="Freihand 237">
                      <a:extLst>
                        <a:ext uri="{FF2B5EF4-FFF2-40B4-BE49-F238E27FC236}">
                          <a16:creationId xmlns:a16="http://schemas.microsoft.com/office/drawing/2014/main" id="{6B437E36-1CF6-90A7-29C2-9C32B313C651}"/>
                        </a:ext>
                      </a:extLst>
                    </p14:cNvPr>
                    <p14:cNvContentPartPr/>
                    <p14:nvPr/>
                  </p14:nvContentPartPr>
                  <p14:xfrm>
                    <a:off x="1216228" y="826498"/>
                    <a:ext cx="205920" cy="444600"/>
                  </p14:xfrm>
                </p:contentPart>
              </mc:Choice>
              <mc:Fallback xmlns="">
                <p:pic>
                  <p:nvPicPr>
                    <p:cNvPr id="238" name="Freihand 237">
                      <a:extLst>
                        <a:ext uri="{FF2B5EF4-FFF2-40B4-BE49-F238E27FC236}">
                          <a16:creationId xmlns:a16="http://schemas.microsoft.com/office/drawing/2014/main" id="{6B437E36-1CF6-90A7-29C2-9C32B313C65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9" name="Freihand 238">
                      <a:extLst>
                        <a:ext uri="{FF2B5EF4-FFF2-40B4-BE49-F238E27FC236}">
                          <a16:creationId xmlns:a16="http://schemas.microsoft.com/office/drawing/2014/main" id="{DF024C11-93BC-F8E8-A0E2-F2F45EF1709A}"/>
                        </a:ext>
                      </a:extLst>
                    </p14:cNvPr>
                    <p14:cNvContentPartPr/>
                    <p14:nvPr/>
                  </p14:nvContentPartPr>
                  <p14:xfrm>
                    <a:off x="1419988" y="827218"/>
                    <a:ext cx="18000" cy="31320"/>
                  </p14:xfrm>
                </p:contentPart>
              </mc:Choice>
              <mc:Fallback xmlns="">
                <p:pic>
                  <p:nvPicPr>
                    <p:cNvPr id="239" name="Freihand 238">
                      <a:extLst>
                        <a:ext uri="{FF2B5EF4-FFF2-40B4-BE49-F238E27FC236}">
                          <a16:creationId xmlns:a16="http://schemas.microsoft.com/office/drawing/2014/main" id="{DF024C11-93BC-F8E8-A0E2-F2F45EF1709A}"/>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66" name="Gruppieren 265">
              <a:extLst>
                <a:ext uri="{FF2B5EF4-FFF2-40B4-BE49-F238E27FC236}">
                  <a16:creationId xmlns:a16="http://schemas.microsoft.com/office/drawing/2014/main" id="{24819F70-8E2F-5F0E-695F-79062D8F2E32}"/>
                </a:ext>
              </a:extLst>
            </p:cNvPr>
            <p:cNvGrpSpPr/>
            <p:nvPr/>
          </p:nvGrpSpPr>
          <p:grpSpPr>
            <a:xfrm>
              <a:off x="371007" y="1472138"/>
              <a:ext cx="947670" cy="949906"/>
              <a:chOff x="987864" y="764597"/>
              <a:chExt cx="947670" cy="949906"/>
            </a:xfrm>
          </p:grpSpPr>
          <p:sp>
            <p:nvSpPr>
              <p:cNvPr id="267" name="Ellipse 266">
                <a:extLst>
                  <a:ext uri="{FF2B5EF4-FFF2-40B4-BE49-F238E27FC236}">
                    <a16:creationId xmlns:a16="http://schemas.microsoft.com/office/drawing/2014/main" id="{863CA808-06FE-FC45-AB6B-7280CE0CFAC9}"/>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68" name="Gruppieren 267">
                <a:extLst>
                  <a:ext uri="{FF2B5EF4-FFF2-40B4-BE49-F238E27FC236}">
                    <a16:creationId xmlns:a16="http://schemas.microsoft.com/office/drawing/2014/main" id="{CC7E1546-7944-799E-31B0-B5F23FF2611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7">
                  <p14:nvContentPartPr>
                    <p14:cNvPr id="318" name="Freihand 317">
                      <a:extLst>
                        <a:ext uri="{FF2B5EF4-FFF2-40B4-BE49-F238E27FC236}">
                          <a16:creationId xmlns:a16="http://schemas.microsoft.com/office/drawing/2014/main" id="{EE10A07B-7F16-BA80-89A1-B52479C02DEF}"/>
                        </a:ext>
                      </a:extLst>
                    </p14:cNvPr>
                    <p14:cNvContentPartPr/>
                    <p14:nvPr/>
                  </p14:nvContentPartPr>
                  <p14:xfrm>
                    <a:off x="4473069" y="1203272"/>
                    <a:ext cx="26280" cy="30600"/>
                  </p14:xfrm>
                </p:contentPart>
              </mc:Choice>
              <mc:Fallback xmlns="">
                <p:pic>
                  <p:nvPicPr>
                    <p:cNvPr id="318" name="Freihand 317">
                      <a:extLst>
                        <a:ext uri="{FF2B5EF4-FFF2-40B4-BE49-F238E27FC236}">
                          <a16:creationId xmlns:a16="http://schemas.microsoft.com/office/drawing/2014/main" id="{EE10A07B-7F16-BA80-89A1-B52479C02DE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19" name="Freihand 318">
                      <a:extLst>
                        <a:ext uri="{FF2B5EF4-FFF2-40B4-BE49-F238E27FC236}">
                          <a16:creationId xmlns:a16="http://schemas.microsoft.com/office/drawing/2014/main" id="{759E9DE6-E7AE-ADA8-342B-5003B8867E7A}"/>
                        </a:ext>
                      </a:extLst>
                    </p14:cNvPr>
                    <p14:cNvContentPartPr/>
                    <p14:nvPr/>
                  </p14:nvContentPartPr>
                  <p14:xfrm>
                    <a:off x="4500789" y="1245752"/>
                    <a:ext cx="11160" cy="38520"/>
                  </p14:xfrm>
                </p:contentPart>
              </mc:Choice>
              <mc:Fallback xmlns="">
                <p:pic>
                  <p:nvPicPr>
                    <p:cNvPr id="319" name="Freihand 318">
                      <a:extLst>
                        <a:ext uri="{FF2B5EF4-FFF2-40B4-BE49-F238E27FC236}">
                          <a16:creationId xmlns:a16="http://schemas.microsoft.com/office/drawing/2014/main" id="{759E9DE6-E7AE-ADA8-342B-5003B8867E7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
                <p14:nvContentPartPr>
                  <p14:cNvPr id="269" name="Freihand 268">
                    <a:extLst>
                      <a:ext uri="{FF2B5EF4-FFF2-40B4-BE49-F238E27FC236}">
                        <a16:creationId xmlns:a16="http://schemas.microsoft.com/office/drawing/2014/main" id="{891F4B87-5EF6-D85E-AD6B-460A8F1DE4AB}"/>
                      </a:ext>
                    </a:extLst>
                  </p14:cNvPr>
                  <p14:cNvContentPartPr/>
                  <p14:nvPr/>
                </p14:nvContentPartPr>
                <p14:xfrm>
                  <a:off x="1034141" y="1175594"/>
                  <a:ext cx="389905" cy="474354"/>
                </p14:xfrm>
              </p:contentPart>
            </mc:Choice>
            <mc:Fallback xmlns="">
              <p:pic>
                <p:nvPicPr>
                  <p:cNvPr id="269" name="Freihand 268">
                    <a:extLst>
                      <a:ext uri="{FF2B5EF4-FFF2-40B4-BE49-F238E27FC236}">
                        <a16:creationId xmlns:a16="http://schemas.microsoft.com/office/drawing/2014/main" id="{891F4B87-5EF6-D85E-AD6B-460A8F1DE4A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70" name="Freihand 269">
                    <a:extLst>
                      <a:ext uri="{FF2B5EF4-FFF2-40B4-BE49-F238E27FC236}">
                        <a16:creationId xmlns:a16="http://schemas.microsoft.com/office/drawing/2014/main" id="{E40906B1-BF3D-DAFE-32B2-5A35C7BE32DD}"/>
                      </a:ext>
                    </a:extLst>
                  </p14:cNvPr>
                  <p14:cNvContentPartPr/>
                  <p14:nvPr/>
                </p14:nvContentPartPr>
                <p14:xfrm>
                  <a:off x="1041329" y="1114503"/>
                  <a:ext cx="776216" cy="562397"/>
                </p14:xfrm>
              </p:contentPart>
            </mc:Choice>
            <mc:Fallback xmlns="">
              <p:pic>
                <p:nvPicPr>
                  <p:cNvPr id="270" name="Freihand 269">
                    <a:extLst>
                      <a:ext uri="{FF2B5EF4-FFF2-40B4-BE49-F238E27FC236}">
                        <a16:creationId xmlns:a16="http://schemas.microsoft.com/office/drawing/2014/main" id="{E40906B1-BF3D-DAFE-32B2-5A35C7BE32D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71" name="Gruppieren 270">
                <a:extLst>
                  <a:ext uri="{FF2B5EF4-FFF2-40B4-BE49-F238E27FC236}">
                    <a16:creationId xmlns:a16="http://schemas.microsoft.com/office/drawing/2014/main" id="{EB518FF3-1F5B-BC08-C242-2E39808061C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1">
                  <p14:nvContentPartPr>
                    <p14:cNvPr id="315" name="Freihand 314">
                      <a:extLst>
                        <a:ext uri="{FF2B5EF4-FFF2-40B4-BE49-F238E27FC236}">
                          <a16:creationId xmlns:a16="http://schemas.microsoft.com/office/drawing/2014/main" id="{5841EB3E-9EE2-E12C-E594-C21D64E1EC62}"/>
                        </a:ext>
                      </a:extLst>
                    </p14:cNvPr>
                    <p14:cNvContentPartPr/>
                    <p14:nvPr/>
                  </p14:nvContentPartPr>
                  <p14:xfrm>
                    <a:off x="4455789" y="1334672"/>
                    <a:ext cx="31320" cy="14400"/>
                  </p14:xfrm>
                </p:contentPart>
              </mc:Choice>
              <mc:Fallback xmlns="">
                <p:pic>
                  <p:nvPicPr>
                    <p:cNvPr id="315" name="Freihand 314">
                      <a:extLst>
                        <a:ext uri="{FF2B5EF4-FFF2-40B4-BE49-F238E27FC236}">
                          <a16:creationId xmlns:a16="http://schemas.microsoft.com/office/drawing/2014/main" id="{5841EB3E-9EE2-E12C-E594-C21D64E1EC6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16" name="Freihand 315">
                      <a:extLst>
                        <a:ext uri="{FF2B5EF4-FFF2-40B4-BE49-F238E27FC236}">
                          <a16:creationId xmlns:a16="http://schemas.microsoft.com/office/drawing/2014/main" id="{70ED1BF3-45F1-9A76-2AD5-A29A76D128CE}"/>
                        </a:ext>
                      </a:extLst>
                    </p14:cNvPr>
                    <p14:cNvContentPartPr/>
                    <p14:nvPr/>
                  </p14:nvContentPartPr>
                  <p14:xfrm>
                    <a:off x="4456149" y="1288592"/>
                    <a:ext cx="64800" cy="56160"/>
                  </p14:xfrm>
                </p:contentPart>
              </mc:Choice>
              <mc:Fallback xmlns="">
                <p:pic>
                  <p:nvPicPr>
                    <p:cNvPr id="316" name="Freihand 315">
                      <a:extLst>
                        <a:ext uri="{FF2B5EF4-FFF2-40B4-BE49-F238E27FC236}">
                          <a16:creationId xmlns:a16="http://schemas.microsoft.com/office/drawing/2014/main" id="{70ED1BF3-45F1-9A76-2AD5-A29A76D128CE}"/>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317" name="Freihand 316">
                      <a:extLst>
                        <a:ext uri="{FF2B5EF4-FFF2-40B4-BE49-F238E27FC236}">
                          <a16:creationId xmlns:a16="http://schemas.microsoft.com/office/drawing/2014/main" id="{6C72B1F0-C7F1-6BFA-0848-EF21CC59814C}"/>
                        </a:ext>
                      </a:extLst>
                    </p14:cNvPr>
                    <p14:cNvContentPartPr/>
                    <p14:nvPr/>
                  </p14:nvContentPartPr>
                  <p14:xfrm>
                    <a:off x="4502589" y="1270232"/>
                    <a:ext cx="23760" cy="51840"/>
                  </p14:xfrm>
                </p:contentPart>
              </mc:Choice>
              <mc:Fallback xmlns="">
                <p:pic>
                  <p:nvPicPr>
                    <p:cNvPr id="317" name="Freihand 316">
                      <a:extLst>
                        <a:ext uri="{FF2B5EF4-FFF2-40B4-BE49-F238E27FC236}">
                          <a16:creationId xmlns:a16="http://schemas.microsoft.com/office/drawing/2014/main" id="{6C72B1F0-C7F1-6BFA-0848-EF21CC59814C}"/>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72" name="Gruppieren 271">
                <a:extLst>
                  <a:ext uri="{FF2B5EF4-FFF2-40B4-BE49-F238E27FC236}">
                    <a16:creationId xmlns:a16="http://schemas.microsoft.com/office/drawing/2014/main" id="{22722D45-61E5-AEF0-ADC3-5EFBEEC0797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4">
                  <p14:nvContentPartPr>
                    <p14:cNvPr id="312" name="Freihand 311">
                      <a:extLst>
                        <a:ext uri="{FF2B5EF4-FFF2-40B4-BE49-F238E27FC236}">
                          <a16:creationId xmlns:a16="http://schemas.microsoft.com/office/drawing/2014/main" id="{848F6606-6F34-0DEA-5E26-F248542C583F}"/>
                        </a:ext>
                      </a:extLst>
                    </p14:cNvPr>
                    <p14:cNvContentPartPr/>
                    <p14:nvPr/>
                  </p14:nvContentPartPr>
                  <p14:xfrm>
                    <a:off x="4351029" y="1216232"/>
                    <a:ext cx="12960" cy="22320"/>
                  </p14:xfrm>
                </p:contentPart>
              </mc:Choice>
              <mc:Fallback xmlns="">
                <p:pic>
                  <p:nvPicPr>
                    <p:cNvPr id="312" name="Freihand 311">
                      <a:extLst>
                        <a:ext uri="{FF2B5EF4-FFF2-40B4-BE49-F238E27FC236}">
                          <a16:creationId xmlns:a16="http://schemas.microsoft.com/office/drawing/2014/main" id="{848F6606-6F34-0DEA-5E26-F248542C583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313" name="Freihand 312">
                      <a:extLst>
                        <a:ext uri="{FF2B5EF4-FFF2-40B4-BE49-F238E27FC236}">
                          <a16:creationId xmlns:a16="http://schemas.microsoft.com/office/drawing/2014/main" id="{36D55A2B-7F77-967F-3E4D-A1A00813FA5E}"/>
                        </a:ext>
                      </a:extLst>
                    </p14:cNvPr>
                    <p14:cNvContentPartPr/>
                    <p14:nvPr/>
                  </p14:nvContentPartPr>
                  <p14:xfrm>
                    <a:off x="4350309" y="1208312"/>
                    <a:ext cx="21240" cy="53640"/>
                  </p14:xfrm>
                </p:contentPart>
              </mc:Choice>
              <mc:Fallback xmlns="">
                <p:pic>
                  <p:nvPicPr>
                    <p:cNvPr id="313" name="Freihand 312">
                      <a:extLst>
                        <a:ext uri="{FF2B5EF4-FFF2-40B4-BE49-F238E27FC236}">
                          <a16:creationId xmlns:a16="http://schemas.microsoft.com/office/drawing/2014/main" id="{36D55A2B-7F77-967F-3E4D-A1A00813FA5E}"/>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14" name="Freihand 313">
                      <a:extLst>
                        <a:ext uri="{FF2B5EF4-FFF2-40B4-BE49-F238E27FC236}">
                          <a16:creationId xmlns:a16="http://schemas.microsoft.com/office/drawing/2014/main" id="{A47DA4A3-0AA2-CEFB-A9B9-9D2130354BC5}"/>
                        </a:ext>
                      </a:extLst>
                    </p14:cNvPr>
                    <p14:cNvContentPartPr/>
                    <p14:nvPr/>
                  </p14:nvContentPartPr>
                  <p14:xfrm>
                    <a:off x="4355709" y="1216592"/>
                    <a:ext cx="9720" cy="42480"/>
                  </p14:xfrm>
                </p:contentPart>
              </mc:Choice>
              <mc:Fallback xmlns="">
                <p:pic>
                  <p:nvPicPr>
                    <p:cNvPr id="314" name="Freihand 313">
                      <a:extLst>
                        <a:ext uri="{FF2B5EF4-FFF2-40B4-BE49-F238E27FC236}">
                          <a16:creationId xmlns:a16="http://schemas.microsoft.com/office/drawing/2014/main" id="{A47DA4A3-0AA2-CEFB-A9B9-9D2130354BC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7">
                <p14:nvContentPartPr>
                  <p14:cNvPr id="273" name="Freihand 272">
                    <a:extLst>
                      <a:ext uri="{FF2B5EF4-FFF2-40B4-BE49-F238E27FC236}">
                        <a16:creationId xmlns:a16="http://schemas.microsoft.com/office/drawing/2014/main" id="{871ADBAF-1461-30D3-7CB8-058C67B6C371}"/>
                      </a:ext>
                    </a:extLst>
                  </p14:cNvPr>
                  <p14:cNvContentPartPr/>
                  <p14:nvPr/>
                </p14:nvContentPartPr>
                <p14:xfrm>
                  <a:off x="1219211" y="871936"/>
                  <a:ext cx="447402" cy="740280"/>
                </p14:xfrm>
              </p:contentPart>
            </mc:Choice>
            <mc:Fallback xmlns="">
              <p:pic>
                <p:nvPicPr>
                  <p:cNvPr id="273" name="Freihand 272">
                    <a:extLst>
                      <a:ext uri="{FF2B5EF4-FFF2-40B4-BE49-F238E27FC236}">
                        <a16:creationId xmlns:a16="http://schemas.microsoft.com/office/drawing/2014/main" id="{871ADBAF-1461-30D3-7CB8-058C67B6C37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74" name="Freihand 273">
                    <a:extLst>
                      <a:ext uri="{FF2B5EF4-FFF2-40B4-BE49-F238E27FC236}">
                        <a16:creationId xmlns:a16="http://schemas.microsoft.com/office/drawing/2014/main" id="{355A41BD-E189-DDA6-DA3F-CC73F1645F93}"/>
                      </a:ext>
                    </a:extLst>
                  </p14:cNvPr>
                  <p14:cNvContentPartPr/>
                  <p14:nvPr/>
                </p14:nvContentPartPr>
                <p14:xfrm>
                  <a:off x="1116810" y="1432873"/>
                  <a:ext cx="376200" cy="219240"/>
                </p14:xfrm>
              </p:contentPart>
            </mc:Choice>
            <mc:Fallback xmlns="">
              <p:pic>
                <p:nvPicPr>
                  <p:cNvPr id="274" name="Freihand 273">
                    <a:extLst>
                      <a:ext uri="{FF2B5EF4-FFF2-40B4-BE49-F238E27FC236}">
                        <a16:creationId xmlns:a16="http://schemas.microsoft.com/office/drawing/2014/main" id="{355A41BD-E189-DDA6-DA3F-CC73F1645F93}"/>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75" name="Gruppieren 274">
                <a:extLst>
                  <a:ext uri="{FF2B5EF4-FFF2-40B4-BE49-F238E27FC236}">
                    <a16:creationId xmlns:a16="http://schemas.microsoft.com/office/drawing/2014/main" id="{689FE053-2D7B-F346-300F-81BF3F6602F5}"/>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9">
                  <p14:nvContentPartPr>
                    <p14:cNvPr id="298" name="Freihand 297">
                      <a:extLst>
                        <a:ext uri="{FF2B5EF4-FFF2-40B4-BE49-F238E27FC236}">
                          <a16:creationId xmlns:a16="http://schemas.microsoft.com/office/drawing/2014/main" id="{81272C04-14D9-ABAF-C43B-A7E3F0A81BF3}"/>
                        </a:ext>
                      </a:extLst>
                    </p14:cNvPr>
                    <p14:cNvContentPartPr/>
                    <p14:nvPr/>
                  </p14:nvContentPartPr>
                  <p14:xfrm>
                    <a:off x="1690290" y="1201393"/>
                    <a:ext cx="236880" cy="424440"/>
                  </p14:xfrm>
                </p:contentPart>
              </mc:Choice>
              <mc:Fallback xmlns="">
                <p:pic>
                  <p:nvPicPr>
                    <p:cNvPr id="298" name="Freihand 297">
                      <a:extLst>
                        <a:ext uri="{FF2B5EF4-FFF2-40B4-BE49-F238E27FC236}">
                          <a16:creationId xmlns:a16="http://schemas.microsoft.com/office/drawing/2014/main" id="{81272C04-14D9-ABAF-C43B-A7E3F0A81BF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99" name="Freihand 298">
                      <a:extLst>
                        <a:ext uri="{FF2B5EF4-FFF2-40B4-BE49-F238E27FC236}">
                          <a16:creationId xmlns:a16="http://schemas.microsoft.com/office/drawing/2014/main" id="{7DDFEE2A-A179-04C2-2B8C-38DB22544DEC}"/>
                        </a:ext>
                      </a:extLst>
                    </p14:cNvPr>
                    <p14:cNvContentPartPr/>
                    <p14:nvPr/>
                  </p14:nvContentPartPr>
                  <p14:xfrm>
                    <a:off x="1224810" y="1428913"/>
                    <a:ext cx="635040" cy="205920"/>
                  </p14:xfrm>
                </p:contentPart>
              </mc:Choice>
              <mc:Fallback xmlns="">
                <p:pic>
                  <p:nvPicPr>
                    <p:cNvPr id="299" name="Freihand 298">
                      <a:extLst>
                        <a:ext uri="{FF2B5EF4-FFF2-40B4-BE49-F238E27FC236}">
                          <a16:creationId xmlns:a16="http://schemas.microsoft.com/office/drawing/2014/main" id="{7DDFEE2A-A179-04C2-2B8C-38DB22544DEC}"/>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300" name="Freihand 299">
                      <a:extLst>
                        <a:ext uri="{FF2B5EF4-FFF2-40B4-BE49-F238E27FC236}">
                          <a16:creationId xmlns:a16="http://schemas.microsoft.com/office/drawing/2014/main" id="{779663B2-E162-8AD9-D321-FAA1BCC1EA55}"/>
                        </a:ext>
                      </a:extLst>
                    </p14:cNvPr>
                    <p14:cNvContentPartPr/>
                    <p14:nvPr/>
                  </p14:nvContentPartPr>
                  <p14:xfrm>
                    <a:off x="1647090" y="1432873"/>
                    <a:ext cx="204120" cy="177480"/>
                  </p14:xfrm>
                </p:contentPart>
              </mc:Choice>
              <mc:Fallback xmlns="">
                <p:pic>
                  <p:nvPicPr>
                    <p:cNvPr id="300" name="Freihand 299">
                      <a:extLst>
                        <a:ext uri="{FF2B5EF4-FFF2-40B4-BE49-F238E27FC236}">
                          <a16:creationId xmlns:a16="http://schemas.microsoft.com/office/drawing/2014/main" id="{779663B2-E162-8AD9-D321-FAA1BCC1EA55}"/>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01" name="Freihand 300">
                      <a:extLst>
                        <a:ext uri="{FF2B5EF4-FFF2-40B4-BE49-F238E27FC236}">
                          <a16:creationId xmlns:a16="http://schemas.microsoft.com/office/drawing/2014/main" id="{2CC95EC5-3323-A3B8-43F7-A6B962F4CA0D}"/>
                        </a:ext>
                      </a:extLst>
                    </p14:cNvPr>
                    <p14:cNvContentPartPr/>
                    <p14:nvPr/>
                  </p14:nvContentPartPr>
                  <p14:xfrm>
                    <a:off x="1839330" y="1345393"/>
                    <a:ext cx="50040" cy="91080"/>
                  </p14:xfrm>
                </p:contentPart>
              </mc:Choice>
              <mc:Fallback xmlns="">
                <p:pic>
                  <p:nvPicPr>
                    <p:cNvPr id="301" name="Freihand 300">
                      <a:extLst>
                        <a:ext uri="{FF2B5EF4-FFF2-40B4-BE49-F238E27FC236}">
                          <a16:creationId xmlns:a16="http://schemas.microsoft.com/office/drawing/2014/main" id="{2CC95EC5-3323-A3B8-43F7-A6B962F4CA0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302" name="Freihand 301">
                      <a:extLst>
                        <a:ext uri="{FF2B5EF4-FFF2-40B4-BE49-F238E27FC236}">
                          <a16:creationId xmlns:a16="http://schemas.microsoft.com/office/drawing/2014/main" id="{16EEE414-4D86-955D-FBAC-8FE17E7E8B89}"/>
                        </a:ext>
                      </a:extLst>
                    </p14:cNvPr>
                    <p14:cNvContentPartPr/>
                    <p14:nvPr/>
                  </p14:nvContentPartPr>
                  <p14:xfrm>
                    <a:off x="1013490" y="929953"/>
                    <a:ext cx="156600" cy="590400"/>
                  </p14:xfrm>
                </p:contentPart>
              </mc:Choice>
              <mc:Fallback xmlns="">
                <p:pic>
                  <p:nvPicPr>
                    <p:cNvPr id="302" name="Freihand 301">
                      <a:extLst>
                        <a:ext uri="{FF2B5EF4-FFF2-40B4-BE49-F238E27FC236}">
                          <a16:creationId xmlns:a16="http://schemas.microsoft.com/office/drawing/2014/main" id="{16EEE414-4D86-955D-FBAC-8FE17E7E8B8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03" name="Freihand 302">
                      <a:extLst>
                        <a:ext uri="{FF2B5EF4-FFF2-40B4-BE49-F238E27FC236}">
                          <a16:creationId xmlns:a16="http://schemas.microsoft.com/office/drawing/2014/main" id="{1BB17755-0CE3-FCA2-BE79-A90EFC75D14A}"/>
                        </a:ext>
                      </a:extLst>
                    </p14:cNvPr>
                    <p14:cNvContentPartPr/>
                    <p14:nvPr/>
                  </p14:nvContentPartPr>
                  <p14:xfrm>
                    <a:off x="1112490" y="918433"/>
                    <a:ext cx="20520" cy="24480"/>
                  </p14:xfrm>
                </p:contentPart>
              </mc:Choice>
              <mc:Fallback xmlns="">
                <p:pic>
                  <p:nvPicPr>
                    <p:cNvPr id="303" name="Freihand 302">
                      <a:extLst>
                        <a:ext uri="{FF2B5EF4-FFF2-40B4-BE49-F238E27FC236}">
                          <a16:creationId xmlns:a16="http://schemas.microsoft.com/office/drawing/2014/main" id="{1BB17755-0CE3-FCA2-BE79-A90EFC75D14A}"/>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304" name="Freihand 303">
                      <a:extLst>
                        <a:ext uri="{FF2B5EF4-FFF2-40B4-BE49-F238E27FC236}">
                          <a16:creationId xmlns:a16="http://schemas.microsoft.com/office/drawing/2014/main" id="{1E41EACE-566A-6C89-85FD-0D56940807F1}"/>
                        </a:ext>
                      </a:extLst>
                    </p14:cNvPr>
                    <p14:cNvContentPartPr/>
                    <p14:nvPr/>
                  </p14:nvContentPartPr>
                  <p14:xfrm>
                    <a:off x="1007730" y="1044793"/>
                    <a:ext cx="45360" cy="224280"/>
                  </p14:xfrm>
                </p:contentPart>
              </mc:Choice>
              <mc:Fallback xmlns="">
                <p:pic>
                  <p:nvPicPr>
                    <p:cNvPr id="304" name="Freihand 303">
                      <a:extLst>
                        <a:ext uri="{FF2B5EF4-FFF2-40B4-BE49-F238E27FC236}">
                          <a16:creationId xmlns:a16="http://schemas.microsoft.com/office/drawing/2014/main" id="{1E41EACE-566A-6C89-85FD-0D56940807F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05" name="Freihand 304">
                      <a:extLst>
                        <a:ext uri="{FF2B5EF4-FFF2-40B4-BE49-F238E27FC236}">
                          <a16:creationId xmlns:a16="http://schemas.microsoft.com/office/drawing/2014/main" id="{CB8D4A0A-418E-4037-464F-13DC6A789C92}"/>
                        </a:ext>
                      </a:extLst>
                    </p14:cNvPr>
                    <p14:cNvContentPartPr/>
                    <p14:nvPr/>
                  </p14:nvContentPartPr>
                  <p14:xfrm>
                    <a:off x="1137690" y="1495513"/>
                    <a:ext cx="83520" cy="91800"/>
                  </p14:xfrm>
                </p:contentPart>
              </mc:Choice>
              <mc:Fallback xmlns="">
                <p:pic>
                  <p:nvPicPr>
                    <p:cNvPr id="305" name="Freihand 304">
                      <a:extLst>
                        <a:ext uri="{FF2B5EF4-FFF2-40B4-BE49-F238E27FC236}">
                          <a16:creationId xmlns:a16="http://schemas.microsoft.com/office/drawing/2014/main" id="{CB8D4A0A-418E-4037-464F-13DC6A789C9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306" name="Freihand 305">
                      <a:extLst>
                        <a:ext uri="{FF2B5EF4-FFF2-40B4-BE49-F238E27FC236}">
                          <a16:creationId xmlns:a16="http://schemas.microsoft.com/office/drawing/2014/main" id="{28E5EB50-7EEA-2477-00A1-CE4A4C767E21}"/>
                        </a:ext>
                      </a:extLst>
                    </p14:cNvPr>
                    <p14:cNvContentPartPr/>
                    <p14:nvPr/>
                  </p14:nvContentPartPr>
                  <p14:xfrm>
                    <a:off x="1091250" y="1411273"/>
                    <a:ext cx="95760" cy="111600"/>
                  </p14:xfrm>
                </p:contentPart>
              </mc:Choice>
              <mc:Fallback xmlns="">
                <p:pic>
                  <p:nvPicPr>
                    <p:cNvPr id="306" name="Freihand 305">
                      <a:extLst>
                        <a:ext uri="{FF2B5EF4-FFF2-40B4-BE49-F238E27FC236}">
                          <a16:creationId xmlns:a16="http://schemas.microsoft.com/office/drawing/2014/main" id="{28E5EB50-7EEA-2477-00A1-CE4A4C767E2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07" name="Freihand 306">
                      <a:extLst>
                        <a:ext uri="{FF2B5EF4-FFF2-40B4-BE49-F238E27FC236}">
                          <a16:creationId xmlns:a16="http://schemas.microsoft.com/office/drawing/2014/main" id="{8B01C264-F8C4-0907-2406-598E2C5D6856}"/>
                        </a:ext>
                      </a:extLst>
                    </p14:cNvPr>
                    <p14:cNvContentPartPr/>
                    <p14:nvPr/>
                  </p14:nvContentPartPr>
                  <p14:xfrm>
                    <a:off x="1089090" y="933193"/>
                    <a:ext cx="33480" cy="59760"/>
                  </p14:xfrm>
                </p:contentPart>
              </mc:Choice>
              <mc:Fallback xmlns="">
                <p:pic>
                  <p:nvPicPr>
                    <p:cNvPr id="307" name="Freihand 306">
                      <a:extLst>
                        <a:ext uri="{FF2B5EF4-FFF2-40B4-BE49-F238E27FC236}">
                          <a16:creationId xmlns:a16="http://schemas.microsoft.com/office/drawing/2014/main" id="{8B01C264-F8C4-0907-2406-598E2C5D685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308" name="Freihand 307">
                      <a:extLst>
                        <a:ext uri="{FF2B5EF4-FFF2-40B4-BE49-F238E27FC236}">
                          <a16:creationId xmlns:a16="http://schemas.microsoft.com/office/drawing/2014/main" id="{2AB30EEF-ED3D-A178-0F6B-37E30CB0667D}"/>
                        </a:ext>
                      </a:extLst>
                    </p14:cNvPr>
                    <p14:cNvContentPartPr/>
                    <p14:nvPr/>
                  </p14:nvContentPartPr>
                  <p14:xfrm>
                    <a:off x="1093410" y="904393"/>
                    <a:ext cx="53280" cy="97920"/>
                  </p14:xfrm>
                </p:contentPart>
              </mc:Choice>
              <mc:Fallback xmlns="">
                <p:pic>
                  <p:nvPicPr>
                    <p:cNvPr id="308" name="Freihand 307">
                      <a:extLst>
                        <a:ext uri="{FF2B5EF4-FFF2-40B4-BE49-F238E27FC236}">
                          <a16:creationId xmlns:a16="http://schemas.microsoft.com/office/drawing/2014/main" id="{2AB30EEF-ED3D-A178-0F6B-37E30CB0667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09" name="Freihand 308">
                      <a:extLst>
                        <a:ext uri="{FF2B5EF4-FFF2-40B4-BE49-F238E27FC236}">
                          <a16:creationId xmlns:a16="http://schemas.microsoft.com/office/drawing/2014/main" id="{A06F1566-B70B-0E8E-4B64-6374AE327161}"/>
                        </a:ext>
                      </a:extLst>
                    </p14:cNvPr>
                    <p14:cNvContentPartPr/>
                    <p14:nvPr/>
                  </p14:nvContentPartPr>
                  <p14:xfrm>
                    <a:off x="1093770" y="889993"/>
                    <a:ext cx="66240" cy="108720"/>
                  </p14:xfrm>
                </p:contentPart>
              </mc:Choice>
              <mc:Fallback xmlns="">
                <p:pic>
                  <p:nvPicPr>
                    <p:cNvPr id="309" name="Freihand 308">
                      <a:extLst>
                        <a:ext uri="{FF2B5EF4-FFF2-40B4-BE49-F238E27FC236}">
                          <a16:creationId xmlns:a16="http://schemas.microsoft.com/office/drawing/2014/main" id="{A06F1566-B70B-0E8E-4B64-6374AE327161}"/>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10" name="Freihand 309">
                      <a:extLst>
                        <a:ext uri="{FF2B5EF4-FFF2-40B4-BE49-F238E27FC236}">
                          <a16:creationId xmlns:a16="http://schemas.microsoft.com/office/drawing/2014/main" id="{2FC85BF6-7684-8AF8-DA83-43DBDD97E3E6}"/>
                        </a:ext>
                      </a:extLst>
                    </p14:cNvPr>
                    <p14:cNvContentPartPr/>
                    <p14:nvPr/>
                  </p14:nvContentPartPr>
                  <p14:xfrm>
                    <a:off x="1086210" y="867673"/>
                    <a:ext cx="105840" cy="153360"/>
                  </p14:xfrm>
                </p:contentPart>
              </mc:Choice>
              <mc:Fallback xmlns="">
                <p:pic>
                  <p:nvPicPr>
                    <p:cNvPr id="310" name="Freihand 309">
                      <a:extLst>
                        <a:ext uri="{FF2B5EF4-FFF2-40B4-BE49-F238E27FC236}">
                          <a16:creationId xmlns:a16="http://schemas.microsoft.com/office/drawing/2014/main" id="{2FC85BF6-7684-8AF8-DA83-43DBDD97E3E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311" name="Freihand 310">
                      <a:extLst>
                        <a:ext uri="{FF2B5EF4-FFF2-40B4-BE49-F238E27FC236}">
                          <a16:creationId xmlns:a16="http://schemas.microsoft.com/office/drawing/2014/main" id="{DECA5D64-F5AC-65A1-D672-2573C0F32C31}"/>
                        </a:ext>
                      </a:extLst>
                    </p14:cNvPr>
                    <p14:cNvContentPartPr/>
                    <p14:nvPr/>
                  </p14:nvContentPartPr>
                  <p14:xfrm>
                    <a:off x="1144530" y="860833"/>
                    <a:ext cx="41400" cy="55440"/>
                  </p14:xfrm>
                </p:contentPart>
              </mc:Choice>
              <mc:Fallback xmlns="">
                <p:pic>
                  <p:nvPicPr>
                    <p:cNvPr id="311" name="Freihand 310">
                      <a:extLst>
                        <a:ext uri="{FF2B5EF4-FFF2-40B4-BE49-F238E27FC236}">
                          <a16:creationId xmlns:a16="http://schemas.microsoft.com/office/drawing/2014/main" id="{DECA5D64-F5AC-65A1-D672-2573C0F32C3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3">
                <p14:nvContentPartPr>
                  <p14:cNvPr id="276" name="Freihand 275">
                    <a:extLst>
                      <a:ext uri="{FF2B5EF4-FFF2-40B4-BE49-F238E27FC236}">
                        <a16:creationId xmlns:a16="http://schemas.microsoft.com/office/drawing/2014/main" id="{F8227D62-A520-26B7-41C7-3F7DF62DFDD2}"/>
                      </a:ext>
                    </a:extLst>
                  </p14:cNvPr>
                  <p14:cNvContentPartPr/>
                  <p14:nvPr/>
                </p14:nvContentPartPr>
                <p14:xfrm>
                  <a:off x="1010970" y="1326673"/>
                  <a:ext cx="784440" cy="374040"/>
                </p14:xfrm>
              </p:contentPart>
            </mc:Choice>
            <mc:Fallback xmlns="">
              <p:pic>
                <p:nvPicPr>
                  <p:cNvPr id="276" name="Freihand 275">
                    <a:extLst>
                      <a:ext uri="{FF2B5EF4-FFF2-40B4-BE49-F238E27FC236}">
                        <a16:creationId xmlns:a16="http://schemas.microsoft.com/office/drawing/2014/main" id="{F8227D62-A520-26B7-41C7-3F7DF62DFDD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77" name="Freihand 276">
                    <a:extLst>
                      <a:ext uri="{FF2B5EF4-FFF2-40B4-BE49-F238E27FC236}">
                        <a16:creationId xmlns:a16="http://schemas.microsoft.com/office/drawing/2014/main" id="{51DE2539-0A09-FA79-7F08-B5F05114929D}"/>
                      </a:ext>
                    </a:extLst>
                  </p14:cNvPr>
                  <p14:cNvContentPartPr/>
                  <p14:nvPr/>
                </p14:nvContentPartPr>
                <p14:xfrm>
                  <a:off x="1759770" y="1015273"/>
                  <a:ext cx="122040" cy="233640"/>
                </p14:xfrm>
              </p:contentPart>
            </mc:Choice>
            <mc:Fallback xmlns="">
              <p:pic>
                <p:nvPicPr>
                  <p:cNvPr id="277" name="Freihand 276">
                    <a:extLst>
                      <a:ext uri="{FF2B5EF4-FFF2-40B4-BE49-F238E27FC236}">
                        <a16:creationId xmlns:a16="http://schemas.microsoft.com/office/drawing/2014/main" id="{51DE2539-0A09-FA79-7F08-B5F05114929D}"/>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78" name="Freihand 277">
                    <a:extLst>
                      <a:ext uri="{FF2B5EF4-FFF2-40B4-BE49-F238E27FC236}">
                        <a16:creationId xmlns:a16="http://schemas.microsoft.com/office/drawing/2014/main" id="{20EB55E0-9393-8B82-CE58-B681E679DA23}"/>
                      </a:ext>
                    </a:extLst>
                  </p14:cNvPr>
                  <p14:cNvContentPartPr/>
                  <p14:nvPr/>
                </p14:nvContentPartPr>
                <p14:xfrm>
                  <a:off x="1531170" y="830593"/>
                  <a:ext cx="227160" cy="172800"/>
                </p14:xfrm>
              </p:contentPart>
            </mc:Choice>
            <mc:Fallback xmlns="">
              <p:pic>
                <p:nvPicPr>
                  <p:cNvPr id="278" name="Freihand 277">
                    <a:extLst>
                      <a:ext uri="{FF2B5EF4-FFF2-40B4-BE49-F238E27FC236}">
                        <a16:creationId xmlns:a16="http://schemas.microsoft.com/office/drawing/2014/main" id="{20EB55E0-9393-8B82-CE58-B681E679DA23}"/>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79" name="Freihand 278">
                    <a:extLst>
                      <a:ext uri="{FF2B5EF4-FFF2-40B4-BE49-F238E27FC236}">
                        <a16:creationId xmlns:a16="http://schemas.microsoft.com/office/drawing/2014/main" id="{92CBA6CF-813D-731E-559A-2EBEEE1E0AC8}"/>
                      </a:ext>
                    </a:extLst>
                  </p14:cNvPr>
                  <p14:cNvContentPartPr/>
                  <p14:nvPr/>
                </p14:nvContentPartPr>
                <p14:xfrm>
                  <a:off x="1433250" y="796393"/>
                  <a:ext cx="61200" cy="33120"/>
                </p14:xfrm>
              </p:contentPart>
            </mc:Choice>
            <mc:Fallback xmlns="">
              <p:pic>
                <p:nvPicPr>
                  <p:cNvPr id="279" name="Freihand 278">
                    <a:extLst>
                      <a:ext uri="{FF2B5EF4-FFF2-40B4-BE49-F238E27FC236}">
                        <a16:creationId xmlns:a16="http://schemas.microsoft.com/office/drawing/2014/main" id="{92CBA6CF-813D-731E-559A-2EBEEE1E0AC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80" name="Freihand 279">
                    <a:extLst>
                      <a:ext uri="{FF2B5EF4-FFF2-40B4-BE49-F238E27FC236}">
                        <a16:creationId xmlns:a16="http://schemas.microsoft.com/office/drawing/2014/main" id="{38A4BF46-0B9D-FC94-19D8-D7256420E359}"/>
                      </a:ext>
                    </a:extLst>
                  </p14:cNvPr>
                  <p14:cNvContentPartPr/>
                  <p14:nvPr/>
                </p14:nvContentPartPr>
                <p14:xfrm>
                  <a:off x="1463130" y="1253593"/>
                  <a:ext cx="49680" cy="358200"/>
                </p14:xfrm>
              </p:contentPart>
            </mc:Choice>
            <mc:Fallback xmlns="">
              <p:pic>
                <p:nvPicPr>
                  <p:cNvPr id="280" name="Freihand 279">
                    <a:extLst>
                      <a:ext uri="{FF2B5EF4-FFF2-40B4-BE49-F238E27FC236}">
                        <a16:creationId xmlns:a16="http://schemas.microsoft.com/office/drawing/2014/main" id="{38A4BF46-0B9D-FC94-19D8-D7256420E35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281" name="Freihand 280">
                    <a:extLst>
                      <a:ext uri="{FF2B5EF4-FFF2-40B4-BE49-F238E27FC236}">
                        <a16:creationId xmlns:a16="http://schemas.microsoft.com/office/drawing/2014/main" id="{FCB24EDC-0748-FE88-964D-C143DDDB1318}"/>
                      </a:ext>
                    </a:extLst>
                  </p14:cNvPr>
                  <p14:cNvContentPartPr/>
                  <p14:nvPr/>
                </p14:nvContentPartPr>
                <p14:xfrm>
                  <a:off x="1473210" y="1215433"/>
                  <a:ext cx="191520" cy="424440"/>
                </p14:xfrm>
              </p:contentPart>
            </mc:Choice>
            <mc:Fallback xmlns="">
              <p:pic>
                <p:nvPicPr>
                  <p:cNvPr id="281" name="Freihand 280">
                    <a:extLst>
                      <a:ext uri="{FF2B5EF4-FFF2-40B4-BE49-F238E27FC236}">
                        <a16:creationId xmlns:a16="http://schemas.microsoft.com/office/drawing/2014/main" id="{FCB24EDC-0748-FE88-964D-C143DDDB131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82" name="Freihand 281">
                    <a:extLst>
                      <a:ext uri="{FF2B5EF4-FFF2-40B4-BE49-F238E27FC236}">
                        <a16:creationId xmlns:a16="http://schemas.microsoft.com/office/drawing/2014/main" id="{AA2A0D55-82B4-1ED2-4296-946C5D00EC7F}"/>
                      </a:ext>
                    </a:extLst>
                  </p14:cNvPr>
                  <p14:cNvContentPartPr/>
                  <p14:nvPr/>
                </p14:nvContentPartPr>
                <p14:xfrm>
                  <a:off x="1225530" y="852193"/>
                  <a:ext cx="216720" cy="421920"/>
                </p14:xfrm>
              </p:contentPart>
            </mc:Choice>
            <mc:Fallback xmlns="">
              <p:pic>
                <p:nvPicPr>
                  <p:cNvPr id="282" name="Freihand 281">
                    <a:extLst>
                      <a:ext uri="{FF2B5EF4-FFF2-40B4-BE49-F238E27FC236}">
                        <a16:creationId xmlns:a16="http://schemas.microsoft.com/office/drawing/2014/main" id="{AA2A0D55-82B4-1ED2-4296-946C5D00EC7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283" name="Freihand 282">
                    <a:extLst>
                      <a:ext uri="{FF2B5EF4-FFF2-40B4-BE49-F238E27FC236}">
                        <a16:creationId xmlns:a16="http://schemas.microsoft.com/office/drawing/2014/main" id="{CD5CD151-8018-58D4-88E7-30A3E687F464}"/>
                      </a:ext>
                    </a:extLst>
                  </p14:cNvPr>
                  <p14:cNvContentPartPr/>
                  <p14:nvPr/>
                </p14:nvContentPartPr>
                <p14:xfrm>
                  <a:off x="1231290" y="1158913"/>
                  <a:ext cx="448200" cy="119880"/>
                </p14:xfrm>
              </p:contentPart>
            </mc:Choice>
            <mc:Fallback xmlns="">
              <p:pic>
                <p:nvPicPr>
                  <p:cNvPr id="283" name="Freihand 282">
                    <a:extLst>
                      <a:ext uri="{FF2B5EF4-FFF2-40B4-BE49-F238E27FC236}">
                        <a16:creationId xmlns:a16="http://schemas.microsoft.com/office/drawing/2014/main" id="{CD5CD151-8018-58D4-88E7-30A3E687F464}"/>
                      </a:ext>
                    </a:extLst>
                  </p:cNvPr>
                  <p:cNvPicPr/>
                  <p:nvPr/>
                </p:nvPicPr>
                <p:blipFill>
                  <a:blip r:embed="rId69"/>
                  <a:stretch>
                    <a:fillRect/>
                  </a:stretch>
                </p:blipFill>
                <p:spPr>
                  <a:xfrm>
                    <a:off x="1222650" y="1150273"/>
                    <a:ext cx="465840" cy="137520"/>
                  </a:xfrm>
                  <a:prstGeom prst="rect">
                    <a:avLst/>
                  </a:prstGeom>
                </p:spPr>
              </p:pic>
            </mc:Fallback>
          </mc:AlternateContent>
          <p:sp>
            <p:nvSpPr>
              <p:cNvPr id="284" name="Ellipse 283">
                <a:extLst>
                  <a:ext uri="{FF2B5EF4-FFF2-40B4-BE49-F238E27FC236}">
                    <a16:creationId xmlns:a16="http://schemas.microsoft.com/office/drawing/2014/main" id="{AAD15769-D77D-3275-F41C-27F9C6FE868F}"/>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85" name="Gruppieren 284">
                <a:extLst>
                  <a:ext uri="{FF2B5EF4-FFF2-40B4-BE49-F238E27FC236}">
                    <a16:creationId xmlns:a16="http://schemas.microsoft.com/office/drawing/2014/main" id="{984C120D-6A92-BB53-8EC4-BD9BA79B0D8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1">
                  <p14:nvContentPartPr>
                    <p14:cNvPr id="294" name="Freihand 293">
                      <a:extLst>
                        <a:ext uri="{FF2B5EF4-FFF2-40B4-BE49-F238E27FC236}">
                          <a16:creationId xmlns:a16="http://schemas.microsoft.com/office/drawing/2014/main" id="{917A9CCD-13A7-E35B-BAF7-C9E3E31C2EB6}"/>
                        </a:ext>
                      </a:extLst>
                    </p14:cNvPr>
                    <p14:cNvContentPartPr/>
                    <p14:nvPr/>
                  </p14:nvContentPartPr>
                  <p14:xfrm>
                    <a:off x="1455988" y="1260298"/>
                    <a:ext cx="28440" cy="371880"/>
                  </p14:xfrm>
                </p:contentPart>
              </mc:Choice>
              <mc:Fallback xmlns="">
                <p:pic>
                  <p:nvPicPr>
                    <p:cNvPr id="294" name="Freihand 293">
                      <a:extLst>
                        <a:ext uri="{FF2B5EF4-FFF2-40B4-BE49-F238E27FC236}">
                          <a16:creationId xmlns:a16="http://schemas.microsoft.com/office/drawing/2014/main" id="{917A9CCD-13A7-E35B-BAF7-C9E3E31C2EB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95" name="Freihand 294">
                      <a:extLst>
                        <a:ext uri="{FF2B5EF4-FFF2-40B4-BE49-F238E27FC236}">
                          <a16:creationId xmlns:a16="http://schemas.microsoft.com/office/drawing/2014/main" id="{E6267540-92B4-A5A7-E410-F3DA7F155FFD}"/>
                        </a:ext>
                      </a:extLst>
                    </p14:cNvPr>
                    <p14:cNvContentPartPr/>
                    <p14:nvPr/>
                  </p14:nvContentPartPr>
                  <p14:xfrm>
                    <a:off x="1452028" y="1501498"/>
                    <a:ext cx="32760" cy="132840"/>
                  </p14:xfrm>
                </p:contentPart>
              </mc:Choice>
              <mc:Fallback xmlns="">
                <p:pic>
                  <p:nvPicPr>
                    <p:cNvPr id="295" name="Freihand 294">
                      <a:extLst>
                        <a:ext uri="{FF2B5EF4-FFF2-40B4-BE49-F238E27FC236}">
                          <a16:creationId xmlns:a16="http://schemas.microsoft.com/office/drawing/2014/main" id="{E6267540-92B4-A5A7-E410-F3DA7F155FF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96" name="Freihand 295">
                      <a:extLst>
                        <a:ext uri="{FF2B5EF4-FFF2-40B4-BE49-F238E27FC236}">
                          <a16:creationId xmlns:a16="http://schemas.microsoft.com/office/drawing/2014/main" id="{D5080FB9-9CEC-E3FE-D1BE-551B417D03F9}"/>
                        </a:ext>
                      </a:extLst>
                    </p14:cNvPr>
                    <p14:cNvContentPartPr/>
                    <p14:nvPr/>
                  </p14:nvContentPartPr>
                  <p14:xfrm>
                    <a:off x="1446268" y="1261378"/>
                    <a:ext cx="36720" cy="377280"/>
                  </p14:xfrm>
                </p:contentPart>
              </mc:Choice>
              <mc:Fallback xmlns="">
                <p:pic>
                  <p:nvPicPr>
                    <p:cNvPr id="296" name="Freihand 295">
                      <a:extLst>
                        <a:ext uri="{FF2B5EF4-FFF2-40B4-BE49-F238E27FC236}">
                          <a16:creationId xmlns:a16="http://schemas.microsoft.com/office/drawing/2014/main" id="{D5080FB9-9CEC-E3FE-D1BE-551B417D03F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97" name="Freihand 296">
                      <a:extLst>
                        <a:ext uri="{FF2B5EF4-FFF2-40B4-BE49-F238E27FC236}">
                          <a16:creationId xmlns:a16="http://schemas.microsoft.com/office/drawing/2014/main" id="{7D40C841-D14F-2CB1-7037-C2D0FD07A4B2}"/>
                        </a:ext>
                      </a:extLst>
                    </p14:cNvPr>
                    <p14:cNvContentPartPr/>
                    <p14:nvPr/>
                  </p14:nvContentPartPr>
                  <p14:xfrm>
                    <a:off x="1470388" y="1196938"/>
                    <a:ext cx="222840" cy="463680"/>
                  </p14:xfrm>
                </p:contentPart>
              </mc:Choice>
              <mc:Fallback xmlns="">
                <p:pic>
                  <p:nvPicPr>
                    <p:cNvPr id="297" name="Freihand 296">
                      <a:extLst>
                        <a:ext uri="{FF2B5EF4-FFF2-40B4-BE49-F238E27FC236}">
                          <a16:creationId xmlns:a16="http://schemas.microsoft.com/office/drawing/2014/main" id="{7D40C841-D14F-2CB1-7037-C2D0FD07A4B2}"/>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
                <p14:nvContentPartPr>
                  <p14:cNvPr id="286" name="Freihand 285">
                    <a:extLst>
                      <a:ext uri="{FF2B5EF4-FFF2-40B4-BE49-F238E27FC236}">
                        <a16:creationId xmlns:a16="http://schemas.microsoft.com/office/drawing/2014/main" id="{024A5B6A-1BFF-2361-2BBE-0345008C653A}"/>
                      </a:ext>
                    </a:extLst>
                  </p14:cNvPr>
                  <p14:cNvContentPartPr/>
                  <p14:nvPr/>
                </p14:nvContentPartPr>
                <p14:xfrm>
                  <a:off x="1401268" y="825778"/>
                  <a:ext cx="35640" cy="61920"/>
                </p14:xfrm>
              </p:contentPart>
            </mc:Choice>
            <mc:Fallback xmlns="">
              <p:pic>
                <p:nvPicPr>
                  <p:cNvPr id="286" name="Freihand 285">
                    <a:extLst>
                      <a:ext uri="{FF2B5EF4-FFF2-40B4-BE49-F238E27FC236}">
                        <a16:creationId xmlns:a16="http://schemas.microsoft.com/office/drawing/2014/main" id="{024A5B6A-1BFF-2361-2BBE-0345008C653A}"/>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287" name="Freihand 286">
                    <a:extLst>
                      <a:ext uri="{FF2B5EF4-FFF2-40B4-BE49-F238E27FC236}">
                        <a16:creationId xmlns:a16="http://schemas.microsoft.com/office/drawing/2014/main" id="{1058BF78-655C-3AF5-B13D-1880C0FC6B7C}"/>
                      </a:ext>
                    </a:extLst>
                  </p14:cNvPr>
                  <p14:cNvContentPartPr/>
                  <p14:nvPr/>
                </p14:nvContentPartPr>
                <p14:xfrm>
                  <a:off x="1220188" y="867898"/>
                  <a:ext cx="194040" cy="403200"/>
                </p14:xfrm>
              </p:contentPart>
            </mc:Choice>
            <mc:Fallback xmlns="">
              <p:pic>
                <p:nvPicPr>
                  <p:cNvPr id="287" name="Freihand 286">
                    <a:extLst>
                      <a:ext uri="{FF2B5EF4-FFF2-40B4-BE49-F238E27FC236}">
                        <a16:creationId xmlns:a16="http://schemas.microsoft.com/office/drawing/2014/main" id="{1058BF78-655C-3AF5-B13D-1880C0FC6B7C}"/>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288" name="Freihand 287">
                    <a:extLst>
                      <a:ext uri="{FF2B5EF4-FFF2-40B4-BE49-F238E27FC236}">
                        <a16:creationId xmlns:a16="http://schemas.microsoft.com/office/drawing/2014/main" id="{A576AEBD-9BCF-5DCC-CE49-D3407D21EE5C}"/>
                      </a:ext>
                    </a:extLst>
                  </p14:cNvPr>
                  <p14:cNvContentPartPr/>
                  <p14:nvPr/>
                </p14:nvContentPartPr>
                <p14:xfrm>
                  <a:off x="1426468" y="835138"/>
                  <a:ext cx="21600" cy="359280"/>
                </p14:xfrm>
              </p:contentPart>
            </mc:Choice>
            <mc:Fallback xmlns="">
              <p:pic>
                <p:nvPicPr>
                  <p:cNvPr id="288" name="Freihand 287">
                    <a:extLst>
                      <a:ext uri="{FF2B5EF4-FFF2-40B4-BE49-F238E27FC236}">
                        <a16:creationId xmlns:a16="http://schemas.microsoft.com/office/drawing/2014/main" id="{A576AEBD-9BCF-5DCC-CE49-D3407D21EE5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89" name="Freihand 288">
                    <a:extLst>
                      <a:ext uri="{FF2B5EF4-FFF2-40B4-BE49-F238E27FC236}">
                        <a16:creationId xmlns:a16="http://schemas.microsoft.com/office/drawing/2014/main" id="{C91D1BB4-CF63-94AC-55BE-FF6EF427B6A2}"/>
                      </a:ext>
                    </a:extLst>
                  </p14:cNvPr>
                  <p14:cNvContentPartPr/>
                  <p14:nvPr/>
                </p14:nvContentPartPr>
                <p14:xfrm>
                  <a:off x="1429348" y="1155538"/>
                  <a:ext cx="258480" cy="37080"/>
                </p14:xfrm>
              </p:contentPart>
            </mc:Choice>
            <mc:Fallback xmlns="">
              <p:pic>
                <p:nvPicPr>
                  <p:cNvPr id="289" name="Freihand 288">
                    <a:extLst>
                      <a:ext uri="{FF2B5EF4-FFF2-40B4-BE49-F238E27FC236}">
                        <a16:creationId xmlns:a16="http://schemas.microsoft.com/office/drawing/2014/main" id="{C91D1BB4-CF63-94AC-55BE-FF6EF427B6A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290" name="Freihand 289">
                    <a:extLst>
                      <a:ext uri="{FF2B5EF4-FFF2-40B4-BE49-F238E27FC236}">
                        <a16:creationId xmlns:a16="http://schemas.microsoft.com/office/drawing/2014/main" id="{F7221FD3-D125-231D-E9DB-4799539A2DEB}"/>
                      </a:ext>
                    </a:extLst>
                  </p14:cNvPr>
                  <p14:cNvContentPartPr/>
                  <p14:nvPr/>
                </p14:nvContentPartPr>
                <p14:xfrm>
                  <a:off x="1215868" y="1047898"/>
                  <a:ext cx="119880" cy="224280"/>
                </p14:xfrm>
              </p:contentPart>
            </mc:Choice>
            <mc:Fallback xmlns="">
              <p:pic>
                <p:nvPicPr>
                  <p:cNvPr id="290" name="Freihand 289">
                    <a:extLst>
                      <a:ext uri="{FF2B5EF4-FFF2-40B4-BE49-F238E27FC236}">
                        <a16:creationId xmlns:a16="http://schemas.microsoft.com/office/drawing/2014/main" id="{F7221FD3-D125-231D-E9DB-4799539A2DE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91" name="Gruppieren 290">
                <a:extLst>
                  <a:ext uri="{FF2B5EF4-FFF2-40B4-BE49-F238E27FC236}">
                    <a16:creationId xmlns:a16="http://schemas.microsoft.com/office/drawing/2014/main" id="{DA2CF741-94D1-13E4-C291-D36A79F6928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0">
                  <p14:nvContentPartPr>
                    <p14:cNvPr id="292" name="Freihand 291">
                      <a:extLst>
                        <a:ext uri="{FF2B5EF4-FFF2-40B4-BE49-F238E27FC236}">
                          <a16:creationId xmlns:a16="http://schemas.microsoft.com/office/drawing/2014/main" id="{1F850707-EB1C-2D9C-7347-3A49AF6431A4}"/>
                        </a:ext>
                      </a:extLst>
                    </p14:cNvPr>
                    <p14:cNvContentPartPr/>
                    <p14:nvPr/>
                  </p14:nvContentPartPr>
                  <p14:xfrm>
                    <a:off x="1216228" y="826498"/>
                    <a:ext cx="205920" cy="444600"/>
                  </p14:xfrm>
                </p:contentPart>
              </mc:Choice>
              <mc:Fallback xmlns="">
                <p:pic>
                  <p:nvPicPr>
                    <p:cNvPr id="292" name="Freihand 291">
                      <a:extLst>
                        <a:ext uri="{FF2B5EF4-FFF2-40B4-BE49-F238E27FC236}">
                          <a16:creationId xmlns:a16="http://schemas.microsoft.com/office/drawing/2014/main" id="{1F850707-EB1C-2D9C-7347-3A49AF6431A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93" name="Freihand 292">
                      <a:extLst>
                        <a:ext uri="{FF2B5EF4-FFF2-40B4-BE49-F238E27FC236}">
                          <a16:creationId xmlns:a16="http://schemas.microsoft.com/office/drawing/2014/main" id="{EB025595-07B3-8D8A-3295-18DF4B90190C}"/>
                        </a:ext>
                      </a:extLst>
                    </p14:cNvPr>
                    <p14:cNvContentPartPr/>
                    <p14:nvPr/>
                  </p14:nvContentPartPr>
                  <p14:xfrm>
                    <a:off x="1419988" y="827218"/>
                    <a:ext cx="18000" cy="31320"/>
                  </p14:xfrm>
                </p:contentPart>
              </mc:Choice>
              <mc:Fallback xmlns="">
                <p:pic>
                  <p:nvPicPr>
                    <p:cNvPr id="293" name="Freihand 292">
                      <a:extLst>
                        <a:ext uri="{FF2B5EF4-FFF2-40B4-BE49-F238E27FC236}">
                          <a16:creationId xmlns:a16="http://schemas.microsoft.com/office/drawing/2014/main" id="{EB025595-07B3-8D8A-3295-18DF4B90190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20" name="Gruppieren 319">
              <a:extLst>
                <a:ext uri="{FF2B5EF4-FFF2-40B4-BE49-F238E27FC236}">
                  <a16:creationId xmlns:a16="http://schemas.microsoft.com/office/drawing/2014/main" id="{A46D081C-A34A-54D0-9DF6-81EF6E9CFEC2}"/>
                </a:ext>
              </a:extLst>
            </p:cNvPr>
            <p:cNvGrpSpPr/>
            <p:nvPr/>
          </p:nvGrpSpPr>
          <p:grpSpPr>
            <a:xfrm>
              <a:off x="1589147" y="1472138"/>
              <a:ext cx="947670" cy="949906"/>
              <a:chOff x="987864" y="764597"/>
              <a:chExt cx="947670" cy="949906"/>
            </a:xfrm>
          </p:grpSpPr>
          <p:sp>
            <p:nvSpPr>
              <p:cNvPr id="321" name="Ellipse 320">
                <a:extLst>
                  <a:ext uri="{FF2B5EF4-FFF2-40B4-BE49-F238E27FC236}">
                    <a16:creationId xmlns:a16="http://schemas.microsoft.com/office/drawing/2014/main" id="{752BEFFD-EBB4-2B8B-52C0-AAFEC89ABBD1}"/>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22" name="Gruppieren 321">
                <a:extLst>
                  <a:ext uri="{FF2B5EF4-FFF2-40B4-BE49-F238E27FC236}">
                    <a16:creationId xmlns:a16="http://schemas.microsoft.com/office/drawing/2014/main" id="{84A17F48-DE3E-7BD9-88B4-787781A78EC9}"/>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82">
                  <p14:nvContentPartPr>
                    <p14:cNvPr id="372" name="Freihand 371">
                      <a:extLst>
                        <a:ext uri="{FF2B5EF4-FFF2-40B4-BE49-F238E27FC236}">
                          <a16:creationId xmlns:a16="http://schemas.microsoft.com/office/drawing/2014/main" id="{B51C0D8D-3EA0-5ACB-DE25-EE08FB1DFDAD}"/>
                        </a:ext>
                      </a:extLst>
                    </p14:cNvPr>
                    <p14:cNvContentPartPr/>
                    <p14:nvPr/>
                  </p14:nvContentPartPr>
                  <p14:xfrm>
                    <a:off x="4473069" y="1203272"/>
                    <a:ext cx="26280" cy="30600"/>
                  </p14:xfrm>
                </p:contentPart>
              </mc:Choice>
              <mc:Fallback xmlns="">
                <p:pic>
                  <p:nvPicPr>
                    <p:cNvPr id="372" name="Freihand 371">
                      <a:extLst>
                        <a:ext uri="{FF2B5EF4-FFF2-40B4-BE49-F238E27FC236}">
                          <a16:creationId xmlns:a16="http://schemas.microsoft.com/office/drawing/2014/main" id="{B51C0D8D-3EA0-5ACB-DE25-EE08FB1DFDAD}"/>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373" name="Freihand 372">
                      <a:extLst>
                        <a:ext uri="{FF2B5EF4-FFF2-40B4-BE49-F238E27FC236}">
                          <a16:creationId xmlns:a16="http://schemas.microsoft.com/office/drawing/2014/main" id="{514CAFFB-71F8-4AAD-E6EB-345D6DEC622E}"/>
                        </a:ext>
                      </a:extLst>
                    </p14:cNvPr>
                    <p14:cNvContentPartPr/>
                    <p14:nvPr/>
                  </p14:nvContentPartPr>
                  <p14:xfrm>
                    <a:off x="4500789" y="1245752"/>
                    <a:ext cx="11160" cy="38520"/>
                  </p14:xfrm>
                </p:contentPart>
              </mc:Choice>
              <mc:Fallback xmlns="">
                <p:pic>
                  <p:nvPicPr>
                    <p:cNvPr id="373" name="Freihand 372">
                      <a:extLst>
                        <a:ext uri="{FF2B5EF4-FFF2-40B4-BE49-F238E27FC236}">
                          <a16:creationId xmlns:a16="http://schemas.microsoft.com/office/drawing/2014/main" id="{514CAFFB-71F8-4AAD-E6EB-345D6DEC622E}"/>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4">
                <p14:nvContentPartPr>
                  <p14:cNvPr id="323" name="Freihand 322">
                    <a:extLst>
                      <a:ext uri="{FF2B5EF4-FFF2-40B4-BE49-F238E27FC236}">
                        <a16:creationId xmlns:a16="http://schemas.microsoft.com/office/drawing/2014/main" id="{FC47295D-1DB9-F5FC-B088-937449C05396}"/>
                      </a:ext>
                    </a:extLst>
                  </p14:cNvPr>
                  <p14:cNvContentPartPr/>
                  <p14:nvPr/>
                </p14:nvContentPartPr>
                <p14:xfrm>
                  <a:off x="1034141" y="1175594"/>
                  <a:ext cx="389905" cy="474354"/>
                </p14:xfrm>
              </p:contentPart>
            </mc:Choice>
            <mc:Fallback xmlns="">
              <p:pic>
                <p:nvPicPr>
                  <p:cNvPr id="323" name="Freihand 322">
                    <a:extLst>
                      <a:ext uri="{FF2B5EF4-FFF2-40B4-BE49-F238E27FC236}">
                        <a16:creationId xmlns:a16="http://schemas.microsoft.com/office/drawing/2014/main" id="{FC47295D-1DB9-F5FC-B088-937449C05396}"/>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24" name="Freihand 323">
                    <a:extLst>
                      <a:ext uri="{FF2B5EF4-FFF2-40B4-BE49-F238E27FC236}">
                        <a16:creationId xmlns:a16="http://schemas.microsoft.com/office/drawing/2014/main" id="{916D4EBE-0B8F-2BDE-F3FA-98F161196C9C}"/>
                      </a:ext>
                    </a:extLst>
                  </p14:cNvPr>
                  <p14:cNvContentPartPr/>
                  <p14:nvPr/>
                </p14:nvContentPartPr>
                <p14:xfrm>
                  <a:off x="1041329" y="1114503"/>
                  <a:ext cx="776216" cy="562397"/>
                </p14:xfrm>
              </p:contentPart>
            </mc:Choice>
            <mc:Fallback xmlns="">
              <p:pic>
                <p:nvPicPr>
                  <p:cNvPr id="324" name="Freihand 323">
                    <a:extLst>
                      <a:ext uri="{FF2B5EF4-FFF2-40B4-BE49-F238E27FC236}">
                        <a16:creationId xmlns:a16="http://schemas.microsoft.com/office/drawing/2014/main" id="{916D4EBE-0B8F-2BDE-F3FA-98F161196C9C}"/>
                      </a:ext>
                    </a:extLst>
                  </p:cNvPr>
                  <p:cNvPicPr/>
                  <p:nvPr/>
                </p:nvPicPr>
                <p:blipFill>
                  <a:blip r:embed="rId9"/>
                  <a:stretch>
                    <a:fillRect/>
                  </a:stretch>
                </p:blipFill>
                <p:spPr>
                  <a:xfrm>
                    <a:off x="1036997" y="1110171"/>
                    <a:ext cx="784881" cy="571060"/>
                  </a:xfrm>
                  <a:prstGeom prst="rect">
                    <a:avLst/>
                  </a:prstGeom>
                </p:spPr>
              </p:pic>
            </mc:Fallback>
          </mc:AlternateContent>
          <p:grpSp>
            <p:nvGrpSpPr>
              <p:cNvPr id="325" name="Gruppieren 324">
                <a:extLst>
                  <a:ext uri="{FF2B5EF4-FFF2-40B4-BE49-F238E27FC236}">
                    <a16:creationId xmlns:a16="http://schemas.microsoft.com/office/drawing/2014/main" id="{4E9F202D-983B-11CE-4AAB-E2D74187949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86">
                  <p14:nvContentPartPr>
                    <p14:cNvPr id="369" name="Freihand 368">
                      <a:extLst>
                        <a:ext uri="{FF2B5EF4-FFF2-40B4-BE49-F238E27FC236}">
                          <a16:creationId xmlns:a16="http://schemas.microsoft.com/office/drawing/2014/main" id="{FC320A31-D800-22BA-7A1B-5E0F41020A53}"/>
                        </a:ext>
                      </a:extLst>
                    </p14:cNvPr>
                    <p14:cNvContentPartPr/>
                    <p14:nvPr/>
                  </p14:nvContentPartPr>
                  <p14:xfrm>
                    <a:off x="4455789" y="1334672"/>
                    <a:ext cx="31320" cy="14400"/>
                  </p14:xfrm>
                </p:contentPart>
              </mc:Choice>
              <mc:Fallback xmlns="">
                <p:pic>
                  <p:nvPicPr>
                    <p:cNvPr id="369" name="Freihand 368">
                      <a:extLst>
                        <a:ext uri="{FF2B5EF4-FFF2-40B4-BE49-F238E27FC236}">
                          <a16:creationId xmlns:a16="http://schemas.microsoft.com/office/drawing/2014/main" id="{FC320A31-D800-22BA-7A1B-5E0F41020A5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70" name="Freihand 369">
                      <a:extLst>
                        <a:ext uri="{FF2B5EF4-FFF2-40B4-BE49-F238E27FC236}">
                          <a16:creationId xmlns:a16="http://schemas.microsoft.com/office/drawing/2014/main" id="{07BFF927-4FB2-4E4B-1347-9C3E0C6F6121}"/>
                        </a:ext>
                      </a:extLst>
                    </p14:cNvPr>
                    <p14:cNvContentPartPr/>
                    <p14:nvPr/>
                  </p14:nvContentPartPr>
                  <p14:xfrm>
                    <a:off x="4456149" y="1288592"/>
                    <a:ext cx="64800" cy="56160"/>
                  </p14:xfrm>
                </p:contentPart>
              </mc:Choice>
              <mc:Fallback xmlns="">
                <p:pic>
                  <p:nvPicPr>
                    <p:cNvPr id="370" name="Freihand 369">
                      <a:extLst>
                        <a:ext uri="{FF2B5EF4-FFF2-40B4-BE49-F238E27FC236}">
                          <a16:creationId xmlns:a16="http://schemas.microsoft.com/office/drawing/2014/main" id="{07BFF927-4FB2-4E4B-1347-9C3E0C6F612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371" name="Freihand 370">
                      <a:extLst>
                        <a:ext uri="{FF2B5EF4-FFF2-40B4-BE49-F238E27FC236}">
                          <a16:creationId xmlns:a16="http://schemas.microsoft.com/office/drawing/2014/main" id="{B41A09EF-2BA5-E6D6-0F59-4FB6299E9F37}"/>
                        </a:ext>
                      </a:extLst>
                    </p14:cNvPr>
                    <p14:cNvContentPartPr/>
                    <p14:nvPr/>
                  </p14:nvContentPartPr>
                  <p14:xfrm>
                    <a:off x="4502589" y="1270232"/>
                    <a:ext cx="23760" cy="51840"/>
                  </p14:xfrm>
                </p:contentPart>
              </mc:Choice>
              <mc:Fallback xmlns="">
                <p:pic>
                  <p:nvPicPr>
                    <p:cNvPr id="371" name="Freihand 370">
                      <a:extLst>
                        <a:ext uri="{FF2B5EF4-FFF2-40B4-BE49-F238E27FC236}">
                          <a16:creationId xmlns:a16="http://schemas.microsoft.com/office/drawing/2014/main" id="{B41A09EF-2BA5-E6D6-0F59-4FB6299E9F3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326" name="Gruppieren 325">
                <a:extLst>
                  <a:ext uri="{FF2B5EF4-FFF2-40B4-BE49-F238E27FC236}">
                    <a16:creationId xmlns:a16="http://schemas.microsoft.com/office/drawing/2014/main" id="{A1A57AA7-0220-3BBD-7545-36326337F88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89">
                  <p14:nvContentPartPr>
                    <p14:cNvPr id="366" name="Freihand 365">
                      <a:extLst>
                        <a:ext uri="{FF2B5EF4-FFF2-40B4-BE49-F238E27FC236}">
                          <a16:creationId xmlns:a16="http://schemas.microsoft.com/office/drawing/2014/main" id="{C758ED0A-DE95-A674-137A-E574F928E644}"/>
                        </a:ext>
                      </a:extLst>
                    </p14:cNvPr>
                    <p14:cNvContentPartPr/>
                    <p14:nvPr/>
                  </p14:nvContentPartPr>
                  <p14:xfrm>
                    <a:off x="4351029" y="1216232"/>
                    <a:ext cx="12960" cy="22320"/>
                  </p14:xfrm>
                </p:contentPart>
              </mc:Choice>
              <mc:Fallback xmlns="">
                <p:pic>
                  <p:nvPicPr>
                    <p:cNvPr id="366" name="Freihand 365">
                      <a:extLst>
                        <a:ext uri="{FF2B5EF4-FFF2-40B4-BE49-F238E27FC236}">
                          <a16:creationId xmlns:a16="http://schemas.microsoft.com/office/drawing/2014/main" id="{C758ED0A-DE95-A674-137A-E574F928E64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367" name="Freihand 366">
                      <a:extLst>
                        <a:ext uri="{FF2B5EF4-FFF2-40B4-BE49-F238E27FC236}">
                          <a16:creationId xmlns:a16="http://schemas.microsoft.com/office/drawing/2014/main" id="{5AE1A024-32EB-83F5-9D65-EEEE90093947}"/>
                        </a:ext>
                      </a:extLst>
                    </p14:cNvPr>
                    <p14:cNvContentPartPr/>
                    <p14:nvPr/>
                  </p14:nvContentPartPr>
                  <p14:xfrm>
                    <a:off x="4350309" y="1208312"/>
                    <a:ext cx="21240" cy="53640"/>
                  </p14:xfrm>
                </p:contentPart>
              </mc:Choice>
              <mc:Fallback xmlns="">
                <p:pic>
                  <p:nvPicPr>
                    <p:cNvPr id="367" name="Freihand 366">
                      <a:extLst>
                        <a:ext uri="{FF2B5EF4-FFF2-40B4-BE49-F238E27FC236}">
                          <a16:creationId xmlns:a16="http://schemas.microsoft.com/office/drawing/2014/main" id="{5AE1A024-32EB-83F5-9D65-EEEE90093947}"/>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68" name="Freihand 367">
                      <a:extLst>
                        <a:ext uri="{FF2B5EF4-FFF2-40B4-BE49-F238E27FC236}">
                          <a16:creationId xmlns:a16="http://schemas.microsoft.com/office/drawing/2014/main" id="{D926F91E-3E29-469B-295E-CCFA15D0313F}"/>
                        </a:ext>
                      </a:extLst>
                    </p14:cNvPr>
                    <p14:cNvContentPartPr/>
                    <p14:nvPr/>
                  </p14:nvContentPartPr>
                  <p14:xfrm>
                    <a:off x="4355709" y="1216592"/>
                    <a:ext cx="9720" cy="42480"/>
                  </p14:xfrm>
                </p:contentPart>
              </mc:Choice>
              <mc:Fallback xmlns="">
                <p:pic>
                  <p:nvPicPr>
                    <p:cNvPr id="368" name="Freihand 367">
                      <a:extLst>
                        <a:ext uri="{FF2B5EF4-FFF2-40B4-BE49-F238E27FC236}">
                          <a16:creationId xmlns:a16="http://schemas.microsoft.com/office/drawing/2014/main" id="{D926F91E-3E29-469B-295E-CCFA15D0313F}"/>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2">
                <p14:nvContentPartPr>
                  <p14:cNvPr id="327" name="Freihand 326">
                    <a:extLst>
                      <a:ext uri="{FF2B5EF4-FFF2-40B4-BE49-F238E27FC236}">
                        <a16:creationId xmlns:a16="http://schemas.microsoft.com/office/drawing/2014/main" id="{33163C3D-C0E0-ED85-EE27-38ABBF31DCCB}"/>
                      </a:ext>
                    </a:extLst>
                  </p14:cNvPr>
                  <p14:cNvContentPartPr/>
                  <p14:nvPr/>
                </p14:nvContentPartPr>
                <p14:xfrm>
                  <a:off x="1219211" y="871936"/>
                  <a:ext cx="447402" cy="740280"/>
                </p14:xfrm>
              </p:contentPart>
            </mc:Choice>
            <mc:Fallback xmlns="">
              <p:pic>
                <p:nvPicPr>
                  <p:cNvPr id="327" name="Freihand 326">
                    <a:extLst>
                      <a:ext uri="{FF2B5EF4-FFF2-40B4-BE49-F238E27FC236}">
                        <a16:creationId xmlns:a16="http://schemas.microsoft.com/office/drawing/2014/main" id="{33163C3D-C0E0-ED85-EE27-38ABBF31DCC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28" name="Freihand 327">
                    <a:extLst>
                      <a:ext uri="{FF2B5EF4-FFF2-40B4-BE49-F238E27FC236}">
                        <a16:creationId xmlns:a16="http://schemas.microsoft.com/office/drawing/2014/main" id="{39DCEA34-BFFA-E813-B146-BF231E6594B4}"/>
                      </a:ext>
                    </a:extLst>
                  </p14:cNvPr>
                  <p14:cNvContentPartPr/>
                  <p14:nvPr/>
                </p14:nvContentPartPr>
                <p14:xfrm>
                  <a:off x="1116810" y="1432873"/>
                  <a:ext cx="376200" cy="219240"/>
                </p14:xfrm>
              </p:contentPart>
            </mc:Choice>
            <mc:Fallback xmlns="">
              <p:pic>
                <p:nvPicPr>
                  <p:cNvPr id="328" name="Freihand 327">
                    <a:extLst>
                      <a:ext uri="{FF2B5EF4-FFF2-40B4-BE49-F238E27FC236}">
                        <a16:creationId xmlns:a16="http://schemas.microsoft.com/office/drawing/2014/main" id="{39DCEA34-BFFA-E813-B146-BF231E6594B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329" name="Gruppieren 328">
                <a:extLst>
                  <a:ext uri="{FF2B5EF4-FFF2-40B4-BE49-F238E27FC236}">
                    <a16:creationId xmlns:a16="http://schemas.microsoft.com/office/drawing/2014/main" id="{7875686D-81E7-0525-9A22-968941F5842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94">
                  <p14:nvContentPartPr>
                    <p14:cNvPr id="352" name="Freihand 351">
                      <a:extLst>
                        <a:ext uri="{FF2B5EF4-FFF2-40B4-BE49-F238E27FC236}">
                          <a16:creationId xmlns:a16="http://schemas.microsoft.com/office/drawing/2014/main" id="{F33F7433-5581-32E6-6F04-DA6883297165}"/>
                        </a:ext>
                      </a:extLst>
                    </p14:cNvPr>
                    <p14:cNvContentPartPr/>
                    <p14:nvPr/>
                  </p14:nvContentPartPr>
                  <p14:xfrm>
                    <a:off x="1690290" y="1201393"/>
                    <a:ext cx="236880" cy="424440"/>
                  </p14:xfrm>
                </p:contentPart>
              </mc:Choice>
              <mc:Fallback xmlns="">
                <p:pic>
                  <p:nvPicPr>
                    <p:cNvPr id="352" name="Freihand 351">
                      <a:extLst>
                        <a:ext uri="{FF2B5EF4-FFF2-40B4-BE49-F238E27FC236}">
                          <a16:creationId xmlns:a16="http://schemas.microsoft.com/office/drawing/2014/main" id="{F33F7433-5581-32E6-6F04-DA688329716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53" name="Freihand 352">
                      <a:extLst>
                        <a:ext uri="{FF2B5EF4-FFF2-40B4-BE49-F238E27FC236}">
                          <a16:creationId xmlns:a16="http://schemas.microsoft.com/office/drawing/2014/main" id="{6A233939-09C4-4E22-F1EB-91B0D1CD2059}"/>
                        </a:ext>
                      </a:extLst>
                    </p14:cNvPr>
                    <p14:cNvContentPartPr/>
                    <p14:nvPr/>
                  </p14:nvContentPartPr>
                  <p14:xfrm>
                    <a:off x="1224810" y="1428913"/>
                    <a:ext cx="635040" cy="205920"/>
                  </p14:xfrm>
                </p:contentPart>
              </mc:Choice>
              <mc:Fallback xmlns="">
                <p:pic>
                  <p:nvPicPr>
                    <p:cNvPr id="353" name="Freihand 352">
                      <a:extLst>
                        <a:ext uri="{FF2B5EF4-FFF2-40B4-BE49-F238E27FC236}">
                          <a16:creationId xmlns:a16="http://schemas.microsoft.com/office/drawing/2014/main" id="{6A233939-09C4-4E22-F1EB-91B0D1CD2059}"/>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54" name="Freihand 353">
                      <a:extLst>
                        <a:ext uri="{FF2B5EF4-FFF2-40B4-BE49-F238E27FC236}">
                          <a16:creationId xmlns:a16="http://schemas.microsoft.com/office/drawing/2014/main" id="{F4BDDC83-C6D7-3D2B-C661-CFDC83FBAEB3}"/>
                        </a:ext>
                      </a:extLst>
                    </p14:cNvPr>
                    <p14:cNvContentPartPr/>
                    <p14:nvPr/>
                  </p14:nvContentPartPr>
                  <p14:xfrm>
                    <a:off x="1647090" y="1432873"/>
                    <a:ext cx="204120" cy="177480"/>
                  </p14:xfrm>
                </p:contentPart>
              </mc:Choice>
              <mc:Fallback xmlns="">
                <p:pic>
                  <p:nvPicPr>
                    <p:cNvPr id="354" name="Freihand 353">
                      <a:extLst>
                        <a:ext uri="{FF2B5EF4-FFF2-40B4-BE49-F238E27FC236}">
                          <a16:creationId xmlns:a16="http://schemas.microsoft.com/office/drawing/2014/main" id="{F4BDDC83-C6D7-3D2B-C661-CFDC83FBAEB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55" name="Freihand 354">
                      <a:extLst>
                        <a:ext uri="{FF2B5EF4-FFF2-40B4-BE49-F238E27FC236}">
                          <a16:creationId xmlns:a16="http://schemas.microsoft.com/office/drawing/2014/main" id="{AED35A5A-12DC-0C1E-96D0-5DED3807280D}"/>
                        </a:ext>
                      </a:extLst>
                    </p14:cNvPr>
                    <p14:cNvContentPartPr/>
                    <p14:nvPr/>
                  </p14:nvContentPartPr>
                  <p14:xfrm>
                    <a:off x="1839330" y="1345393"/>
                    <a:ext cx="50040" cy="91080"/>
                  </p14:xfrm>
                </p:contentPart>
              </mc:Choice>
              <mc:Fallback xmlns="">
                <p:pic>
                  <p:nvPicPr>
                    <p:cNvPr id="355" name="Freihand 354">
                      <a:extLst>
                        <a:ext uri="{FF2B5EF4-FFF2-40B4-BE49-F238E27FC236}">
                          <a16:creationId xmlns:a16="http://schemas.microsoft.com/office/drawing/2014/main" id="{AED35A5A-12DC-0C1E-96D0-5DED3807280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356" name="Freihand 355">
                      <a:extLst>
                        <a:ext uri="{FF2B5EF4-FFF2-40B4-BE49-F238E27FC236}">
                          <a16:creationId xmlns:a16="http://schemas.microsoft.com/office/drawing/2014/main" id="{9A859058-BB9A-70BD-B298-D681B1DD33B8}"/>
                        </a:ext>
                      </a:extLst>
                    </p14:cNvPr>
                    <p14:cNvContentPartPr/>
                    <p14:nvPr/>
                  </p14:nvContentPartPr>
                  <p14:xfrm>
                    <a:off x="1013490" y="929953"/>
                    <a:ext cx="156600" cy="590400"/>
                  </p14:xfrm>
                </p:contentPart>
              </mc:Choice>
              <mc:Fallback xmlns="">
                <p:pic>
                  <p:nvPicPr>
                    <p:cNvPr id="356" name="Freihand 355">
                      <a:extLst>
                        <a:ext uri="{FF2B5EF4-FFF2-40B4-BE49-F238E27FC236}">
                          <a16:creationId xmlns:a16="http://schemas.microsoft.com/office/drawing/2014/main" id="{9A859058-BB9A-70BD-B298-D681B1DD33B8}"/>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57" name="Freihand 356">
                      <a:extLst>
                        <a:ext uri="{FF2B5EF4-FFF2-40B4-BE49-F238E27FC236}">
                          <a16:creationId xmlns:a16="http://schemas.microsoft.com/office/drawing/2014/main" id="{11DD1A3B-98A9-48A5-819B-FB893C669673}"/>
                        </a:ext>
                      </a:extLst>
                    </p14:cNvPr>
                    <p14:cNvContentPartPr/>
                    <p14:nvPr/>
                  </p14:nvContentPartPr>
                  <p14:xfrm>
                    <a:off x="1112490" y="918433"/>
                    <a:ext cx="20520" cy="24480"/>
                  </p14:xfrm>
                </p:contentPart>
              </mc:Choice>
              <mc:Fallback xmlns="">
                <p:pic>
                  <p:nvPicPr>
                    <p:cNvPr id="357" name="Freihand 356">
                      <a:extLst>
                        <a:ext uri="{FF2B5EF4-FFF2-40B4-BE49-F238E27FC236}">
                          <a16:creationId xmlns:a16="http://schemas.microsoft.com/office/drawing/2014/main" id="{11DD1A3B-98A9-48A5-819B-FB893C66967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358" name="Freihand 357">
                      <a:extLst>
                        <a:ext uri="{FF2B5EF4-FFF2-40B4-BE49-F238E27FC236}">
                          <a16:creationId xmlns:a16="http://schemas.microsoft.com/office/drawing/2014/main" id="{CC5E7846-ACA7-A8D6-0105-669CBB3EF9E2}"/>
                        </a:ext>
                      </a:extLst>
                    </p14:cNvPr>
                    <p14:cNvContentPartPr/>
                    <p14:nvPr/>
                  </p14:nvContentPartPr>
                  <p14:xfrm>
                    <a:off x="1007730" y="1044793"/>
                    <a:ext cx="45360" cy="224280"/>
                  </p14:xfrm>
                </p:contentPart>
              </mc:Choice>
              <mc:Fallback xmlns="">
                <p:pic>
                  <p:nvPicPr>
                    <p:cNvPr id="358" name="Freihand 357">
                      <a:extLst>
                        <a:ext uri="{FF2B5EF4-FFF2-40B4-BE49-F238E27FC236}">
                          <a16:creationId xmlns:a16="http://schemas.microsoft.com/office/drawing/2014/main" id="{CC5E7846-ACA7-A8D6-0105-669CBB3EF9E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59" name="Freihand 358">
                      <a:extLst>
                        <a:ext uri="{FF2B5EF4-FFF2-40B4-BE49-F238E27FC236}">
                          <a16:creationId xmlns:a16="http://schemas.microsoft.com/office/drawing/2014/main" id="{E3C6C820-8221-3555-2C48-89E616929D72}"/>
                        </a:ext>
                      </a:extLst>
                    </p14:cNvPr>
                    <p14:cNvContentPartPr/>
                    <p14:nvPr/>
                  </p14:nvContentPartPr>
                  <p14:xfrm>
                    <a:off x="1137690" y="1495513"/>
                    <a:ext cx="83520" cy="91800"/>
                  </p14:xfrm>
                </p:contentPart>
              </mc:Choice>
              <mc:Fallback xmlns="">
                <p:pic>
                  <p:nvPicPr>
                    <p:cNvPr id="359" name="Freihand 358">
                      <a:extLst>
                        <a:ext uri="{FF2B5EF4-FFF2-40B4-BE49-F238E27FC236}">
                          <a16:creationId xmlns:a16="http://schemas.microsoft.com/office/drawing/2014/main" id="{E3C6C820-8221-3555-2C48-89E616929D7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360" name="Freihand 359">
                      <a:extLst>
                        <a:ext uri="{FF2B5EF4-FFF2-40B4-BE49-F238E27FC236}">
                          <a16:creationId xmlns:a16="http://schemas.microsoft.com/office/drawing/2014/main" id="{CBCB8CCE-E836-453C-5B5A-626D639DD591}"/>
                        </a:ext>
                      </a:extLst>
                    </p14:cNvPr>
                    <p14:cNvContentPartPr/>
                    <p14:nvPr/>
                  </p14:nvContentPartPr>
                  <p14:xfrm>
                    <a:off x="1091250" y="1411273"/>
                    <a:ext cx="95760" cy="111600"/>
                  </p14:xfrm>
                </p:contentPart>
              </mc:Choice>
              <mc:Fallback xmlns="">
                <p:pic>
                  <p:nvPicPr>
                    <p:cNvPr id="360" name="Freihand 359">
                      <a:extLst>
                        <a:ext uri="{FF2B5EF4-FFF2-40B4-BE49-F238E27FC236}">
                          <a16:creationId xmlns:a16="http://schemas.microsoft.com/office/drawing/2014/main" id="{CBCB8CCE-E836-453C-5B5A-626D639DD59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61" name="Freihand 360">
                      <a:extLst>
                        <a:ext uri="{FF2B5EF4-FFF2-40B4-BE49-F238E27FC236}">
                          <a16:creationId xmlns:a16="http://schemas.microsoft.com/office/drawing/2014/main" id="{8608470D-53DA-9601-74F6-191496DD22B1}"/>
                        </a:ext>
                      </a:extLst>
                    </p14:cNvPr>
                    <p14:cNvContentPartPr/>
                    <p14:nvPr/>
                  </p14:nvContentPartPr>
                  <p14:xfrm>
                    <a:off x="1089090" y="933193"/>
                    <a:ext cx="33480" cy="59760"/>
                  </p14:xfrm>
                </p:contentPart>
              </mc:Choice>
              <mc:Fallback xmlns="">
                <p:pic>
                  <p:nvPicPr>
                    <p:cNvPr id="361" name="Freihand 360">
                      <a:extLst>
                        <a:ext uri="{FF2B5EF4-FFF2-40B4-BE49-F238E27FC236}">
                          <a16:creationId xmlns:a16="http://schemas.microsoft.com/office/drawing/2014/main" id="{8608470D-53DA-9601-74F6-191496DD22B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62" name="Freihand 361">
                      <a:extLst>
                        <a:ext uri="{FF2B5EF4-FFF2-40B4-BE49-F238E27FC236}">
                          <a16:creationId xmlns:a16="http://schemas.microsoft.com/office/drawing/2014/main" id="{90A8DFEA-791B-6111-7694-D1B93AF25A93}"/>
                        </a:ext>
                      </a:extLst>
                    </p14:cNvPr>
                    <p14:cNvContentPartPr/>
                    <p14:nvPr/>
                  </p14:nvContentPartPr>
                  <p14:xfrm>
                    <a:off x="1093410" y="904393"/>
                    <a:ext cx="53280" cy="97920"/>
                  </p14:xfrm>
                </p:contentPart>
              </mc:Choice>
              <mc:Fallback xmlns="">
                <p:pic>
                  <p:nvPicPr>
                    <p:cNvPr id="362" name="Freihand 361">
                      <a:extLst>
                        <a:ext uri="{FF2B5EF4-FFF2-40B4-BE49-F238E27FC236}">
                          <a16:creationId xmlns:a16="http://schemas.microsoft.com/office/drawing/2014/main" id="{90A8DFEA-791B-6111-7694-D1B93AF25A9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363" name="Freihand 362">
                      <a:extLst>
                        <a:ext uri="{FF2B5EF4-FFF2-40B4-BE49-F238E27FC236}">
                          <a16:creationId xmlns:a16="http://schemas.microsoft.com/office/drawing/2014/main" id="{279A6F57-AFB0-DD00-8AD9-6E18AF903648}"/>
                        </a:ext>
                      </a:extLst>
                    </p14:cNvPr>
                    <p14:cNvContentPartPr/>
                    <p14:nvPr/>
                  </p14:nvContentPartPr>
                  <p14:xfrm>
                    <a:off x="1093770" y="889993"/>
                    <a:ext cx="66240" cy="108720"/>
                  </p14:xfrm>
                </p:contentPart>
              </mc:Choice>
              <mc:Fallback xmlns="">
                <p:pic>
                  <p:nvPicPr>
                    <p:cNvPr id="363" name="Freihand 362">
                      <a:extLst>
                        <a:ext uri="{FF2B5EF4-FFF2-40B4-BE49-F238E27FC236}">
                          <a16:creationId xmlns:a16="http://schemas.microsoft.com/office/drawing/2014/main" id="{279A6F57-AFB0-DD00-8AD9-6E18AF90364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64" name="Freihand 363">
                      <a:extLst>
                        <a:ext uri="{FF2B5EF4-FFF2-40B4-BE49-F238E27FC236}">
                          <a16:creationId xmlns:a16="http://schemas.microsoft.com/office/drawing/2014/main" id="{764DF786-5B10-1008-51D1-BEE2189F340C}"/>
                        </a:ext>
                      </a:extLst>
                    </p14:cNvPr>
                    <p14:cNvContentPartPr/>
                    <p14:nvPr/>
                  </p14:nvContentPartPr>
                  <p14:xfrm>
                    <a:off x="1086210" y="867673"/>
                    <a:ext cx="105840" cy="153360"/>
                  </p14:xfrm>
                </p:contentPart>
              </mc:Choice>
              <mc:Fallback xmlns="">
                <p:pic>
                  <p:nvPicPr>
                    <p:cNvPr id="364" name="Freihand 363">
                      <a:extLst>
                        <a:ext uri="{FF2B5EF4-FFF2-40B4-BE49-F238E27FC236}">
                          <a16:creationId xmlns:a16="http://schemas.microsoft.com/office/drawing/2014/main" id="{764DF786-5B10-1008-51D1-BEE2189F340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65" name="Freihand 364">
                      <a:extLst>
                        <a:ext uri="{FF2B5EF4-FFF2-40B4-BE49-F238E27FC236}">
                          <a16:creationId xmlns:a16="http://schemas.microsoft.com/office/drawing/2014/main" id="{C74BABB7-E698-B288-68CD-FB1296AB6116}"/>
                        </a:ext>
                      </a:extLst>
                    </p14:cNvPr>
                    <p14:cNvContentPartPr/>
                    <p14:nvPr/>
                  </p14:nvContentPartPr>
                  <p14:xfrm>
                    <a:off x="1144530" y="860833"/>
                    <a:ext cx="41400" cy="55440"/>
                  </p14:xfrm>
                </p:contentPart>
              </mc:Choice>
              <mc:Fallback xmlns="">
                <p:pic>
                  <p:nvPicPr>
                    <p:cNvPr id="365" name="Freihand 364">
                      <a:extLst>
                        <a:ext uri="{FF2B5EF4-FFF2-40B4-BE49-F238E27FC236}">
                          <a16:creationId xmlns:a16="http://schemas.microsoft.com/office/drawing/2014/main" id="{C74BABB7-E698-B288-68CD-FB1296AB611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8">
                <p14:nvContentPartPr>
                  <p14:cNvPr id="330" name="Freihand 329">
                    <a:extLst>
                      <a:ext uri="{FF2B5EF4-FFF2-40B4-BE49-F238E27FC236}">
                        <a16:creationId xmlns:a16="http://schemas.microsoft.com/office/drawing/2014/main" id="{EB45FF89-3013-467F-258E-0A6570FF85D7}"/>
                      </a:ext>
                    </a:extLst>
                  </p14:cNvPr>
                  <p14:cNvContentPartPr/>
                  <p14:nvPr/>
                </p14:nvContentPartPr>
                <p14:xfrm>
                  <a:off x="1010970" y="1326673"/>
                  <a:ext cx="784440" cy="374040"/>
                </p14:xfrm>
              </p:contentPart>
            </mc:Choice>
            <mc:Fallback xmlns="">
              <p:pic>
                <p:nvPicPr>
                  <p:cNvPr id="330" name="Freihand 329">
                    <a:extLst>
                      <a:ext uri="{FF2B5EF4-FFF2-40B4-BE49-F238E27FC236}">
                        <a16:creationId xmlns:a16="http://schemas.microsoft.com/office/drawing/2014/main" id="{EB45FF89-3013-467F-258E-0A6570FF85D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331" name="Freihand 330">
                    <a:extLst>
                      <a:ext uri="{FF2B5EF4-FFF2-40B4-BE49-F238E27FC236}">
                        <a16:creationId xmlns:a16="http://schemas.microsoft.com/office/drawing/2014/main" id="{8842329A-088A-AB9C-B573-BDEA4E45A64C}"/>
                      </a:ext>
                    </a:extLst>
                  </p14:cNvPr>
                  <p14:cNvContentPartPr/>
                  <p14:nvPr/>
                </p14:nvContentPartPr>
                <p14:xfrm>
                  <a:off x="1759770" y="1015273"/>
                  <a:ext cx="122040" cy="233640"/>
                </p14:xfrm>
              </p:contentPart>
            </mc:Choice>
            <mc:Fallback xmlns="">
              <p:pic>
                <p:nvPicPr>
                  <p:cNvPr id="331" name="Freihand 330">
                    <a:extLst>
                      <a:ext uri="{FF2B5EF4-FFF2-40B4-BE49-F238E27FC236}">
                        <a16:creationId xmlns:a16="http://schemas.microsoft.com/office/drawing/2014/main" id="{8842329A-088A-AB9C-B573-BDEA4E45A64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32" name="Freihand 331">
                    <a:extLst>
                      <a:ext uri="{FF2B5EF4-FFF2-40B4-BE49-F238E27FC236}">
                        <a16:creationId xmlns:a16="http://schemas.microsoft.com/office/drawing/2014/main" id="{E9A5D53C-E12E-AF99-9D3D-D3FDEE66BE9B}"/>
                      </a:ext>
                    </a:extLst>
                  </p14:cNvPr>
                  <p14:cNvContentPartPr/>
                  <p14:nvPr/>
                </p14:nvContentPartPr>
                <p14:xfrm>
                  <a:off x="1531170" y="830593"/>
                  <a:ext cx="227160" cy="172800"/>
                </p14:xfrm>
              </p:contentPart>
            </mc:Choice>
            <mc:Fallback xmlns="">
              <p:pic>
                <p:nvPicPr>
                  <p:cNvPr id="332" name="Freihand 331">
                    <a:extLst>
                      <a:ext uri="{FF2B5EF4-FFF2-40B4-BE49-F238E27FC236}">
                        <a16:creationId xmlns:a16="http://schemas.microsoft.com/office/drawing/2014/main" id="{E9A5D53C-E12E-AF99-9D3D-D3FDEE66BE9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333" name="Freihand 332">
                    <a:extLst>
                      <a:ext uri="{FF2B5EF4-FFF2-40B4-BE49-F238E27FC236}">
                        <a16:creationId xmlns:a16="http://schemas.microsoft.com/office/drawing/2014/main" id="{A65A5735-2928-8699-AEEA-126AA27CF0B1}"/>
                      </a:ext>
                    </a:extLst>
                  </p14:cNvPr>
                  <p14:cNvContentPartPr/>
                  <p14:nvPr/>
                </p14:nvContentPartPr>
                <p14:xfrm>
                  <a:off x="1433250" y="796393"/>
                  <a:ext cx="61200" cy="33120"/>
                </p14:xfrm>
              </p:contentPart>
            </mc:Choice>
            <mc:Fallback xmlns="">
              <p:pic>
                <p:nvPicPr>
                  <p:cNvPr id="333" name="Freihand 332">
                    <a:extLst>
                      <a:ext uri="{FF2B5EF4-FFF2-40B4-BE49-F238E27FC236}">
                        <a16:creationId xmlns:a16="http://schemas.microsoft.com/office/drawing/2014/main" id="{A65A5735-2928-8699-AEEA-126AA27CF0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34" name="Freihand 333">
                    <a:extLst>
                      <a:ext uri="{FF2B5EF4-FFF2-40B4-BE49-F238E27FC236}">
                        <a16:creationId xmlns:a16="http://schemas.microsoft.com/office/drawing/2014/main" id="{CD60349B-8618-8E71-F823-ACFBBD020D34}"/>
                      </a:ext>
                    </a:extLst>
                  </p14:cNvPr>
                  <p14:cNvContentPartPr/>
                  <p14:nvPr/>
                </p14:nvContentPartPr>
                <p14:xfrm>
                  <a:off x="1463130" y="1253593"/>
                  <a:ext cx="49680" cy="358200"/>
                </p14:xfrm>
              </p:contentPart>
            </mc:Choice>
            <mc:Fallback xmlns="">
              <p:pic>
                <p:nvPicPr>
                  <p:cNvPr id="334" name="Freihand 333">
                    <a:extLst>
                      <a:ext uri="{FF2B5EF4-FFF2-40B4-BE49-F238E27FC236}">
                        <a16:creationId xmlns:a16="http://schemas.microsoft.com/office/drawing/2014/main" id="{CD60349B-8618-8E71-F823-ACFBBD020D3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335" name="Freihand 334">
                    <a:extLst>
                      <a:ext uri="{FF2B5EF4-FFF2-40B4-BE49-F238E27FC236}">
                        <a16:creationId xmlns:a16="http://schemas.microsoft.com/office/drawing/2014/main" id="{06F0224E-DFBF-563B-8274-F14E16D4A46E}"/>
                      </a:ext>
                    </a:extLst>
                  </p14:cNvPr>
                  <p14:cNvContentPartPr/>
                  <p14:nvPr/>
                </p14:nvContentPartPr>
                <p14:xfrm>
                  <a:off x="1473210" y="1215433"/>
                  <a:ext cx="191520" cy="424440"/>
                </p14:xfrm>
              </p:contentPart>
            </mc:Choice>
            <mc:Fallback xmlns="">
              <p:pic>
                <p:nvPicPr>
                  <p:cNvPr id="335" name="Freihand 334">
                    <a:extLst>
                      <a:ext uri="{FF2B5EF4-FFF2-40B4-BE49-F238E27FC236}">
                        <a16:creationId xmlns:a16="http://schemas.microsoft.com/office/drawing/2014/main" id="{06F0224E-DFBF-563B-8274-F14E16D4A46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36" name="Freihand 335">
                    <a:extLst>
                      <a:ext uri="{FF2B5EF4-FFF2-40B4-BE49-F238E27FC236}">
                        <a16:creationId xmlns:a16="http://schemas.microsoft.com/office/drawing/2014/main" id="{375D45B2-FDD1-CA18-C9C9-2A1658D66D96}"/>
                      </a:ext>
                    </a:extLst>
                  </p14:cNvPr>
                  <p14:cNvContentPartPr/>
                  <p14:nvPr/>
                </p14:nvContentPartPr>
                <p14:xfrm>
                  <a:off x="1225530" y="852193"/>
                  <a:ext cx="216720" cy="421920"/>
                </p14:xfrm>
              </p:contentPart>
            </mc:Choice>
            <mc:Fallback xmlns="">
              <p:pic>
                <p:nvPicPr>
                  <p:cNvPr id="336" name="Freihand 335">
                    <a:extLst>
                      <a:ext uri="{FF2B5EF4-FFF2-40B4-BE49-F238E27FC236}">
                        <a16:creationId xmlns:a16="http://schemas.microsoft.com/office/drawing/2014/main" id="{375D45B2-FDD1-CA18-C9C9-2A1658D66D96}"/>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337" name="Freihand 336">
                    <a:extLst>
                      <a:ext uri="{FF2B5EF4-FFF2-40B4-BE49-F238E27FC236}">
                        <a16:creationId xmlns:a16="http://schemas.microsoft.com/office/drawing/2014/main" id="{85984B0B-F669-BBF8-1E8C-2CC1EE7304B4}"/>
                      </a:ext>
                    </a:extLst>
                  </p14:cNvPr>
                  <p14:cNvContentPartPr/>
                  <p14:nvPr/>
                </p14:nvContentPartPr>
                <p14:xfrm>
                  <a:off x="1231290" y="1158913"/>
                  <a:ext cx="448200" cy="119880"/>
                </p14:xfrm>
              </p:contentPart>
            </mc:Choice>
            <mc:Fallback xmlns="">
              <p:pic>
                <p:nvPicPr>
                  <p:cNvPr id="337" name="Freihand 336">
                    <a:extLst>
                      <a:ext uri="{FF2B5EF4-FFF2-40B4-BE49-F238E27FC236}">
                        <a16:creationId xmlns:a16="http://schemas.microsoft.com/office/drawing/2014/main" id="{85984B0B-F669-BBF8-1E8C-2CC1EE7304B4}"/>
                      </a:ext>
                    </a:extLst>
                  </p:cNvPr>
                  <p:cNvPicPr/>
                  <p:nvPr/>
                </p:nvPicPr>
                <p:blipFill>
                  <a:blip r:embed="rId69"/>
                  <a:stretch>
                    <a:fillRect/>
                  </a:stretch>
                </p:blipFill>
                <p:spPr>
                  <a:xfrm>
                    <a:off x="1222650" y="1150273"/>
                    <a:ext cx="465840" cy="137520"/>
                  </a:xfrm>
                  <a:prstGeom prst="rect">
                    <a:avLst/>
                  </a:prstGeom>
                </p:spPr>
              </p:pic>
            </mc:Fallback>
          </mc:AlternateContent>
          <p:sp>
            <p:nvSpPr>
              <p:cNvPr id="338" name="Ellipse 337">
                <a:extLst>
                  <a:ext uri="{FF2B5EF4-FFF2-40B4-BE49-F238E27FC236}">
                    <a16:creationId xmlns:a16="http://schemas.microsoft.com/office/drawing/2014/main" id="{609C4405-A0F2-C580-70A3-56828CC7111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39" name="Gruppieren 338">
                <a:extLst>
                  <a:ext uri="{FF2B5EF4-FFF2-40B4-BE49-F238E27FC236}">
                    <a16:creationId xmlns:a16="http://schemas.microsoft.com/office/drawing/2014/main" id="{3D482A78-4B0B-C3FC-65C7-F297E63FA8DD}"/>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216">
                  <p14:nvContentPartPr>
                    <p14:cNvPr id="348" name="Freihand 347">
                      <a:extLst>
                        <a:ext uri="{FF2B5EF4-FFF2-40B4-BE49-F238E27FC236}">
                          <a16:creationId xmlns:a16="http://schemas.microsoft.com/office/drawing/2014/main" id="{0724DC25-C40C-3751-D61F-D55757FEFCF4}"/>
                        </a:ext>
                      </a:extLst>
                    </p14:cNvPr>
                    <p14:cNvContentPartPr/>
                    <p14:nvPr/>
                  </p14:nvContentPartPr>
                  <p14:xfrm>
                    <a:off x="1455988" y="1260298"/>
                    <a:ext cx="28440" cy="371880"/>
                  </p14:xfrm>
                </p:contentPart>
              </mc:Choice>
              <mc:Fallback xmlns="">
                <p:pic>
                  <p:nvPicPr>
                    <p:cNvPr id="348" name="Freihand 347">
                      <a:extLst>
                        <a:ext uri="{FF2B5EF4-FFF2-40B4-BE49-F238E27FC236}">
                          <a16:creationId xmlns:a16="http://schemas.microsoft.com/office/drawing/2014/main" id="{0724DC25-C40C-3751-D61F-D55757FEFCF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49" name="Freihand 348">
                      <a:extLst>
                        <a:ext uri="{FF2B5EF4-FFF2-40B4-BE49-F238E27FC236}">
                          <a16:creationId xmlns:a16="http://schemas.microsoft.com/office/drawing/2014/main" id="{DD430323-53C8-200B-F593-CE481F938643}"/>
                        </a:ext>
                      </a:extLst>
                    </p14:cNvPr>
                    <p14:cNvContentPartPr/>
                    <p14:nvPr/>
                  </p14:nvContentPartPr>
                  <p14:xfrm>
                    <a:off x="1452028" y="1501498"/>
                    <a:ext cx="32760" cy="132840"/>
                  </p14:xfrm>
                </p:contentPart>
              </mc:Choice>
              <mc:Fallback xmlns="">
                <p:pic>
                  <p:nvPicPr>
                    <p:cNvPr id="349" name="Freihand 348">
                      <a:extLst>
                        <a:ext uri="{FF2B5EF4-FFF2-40B4-BE49-F238E27FC236}">
                          <a16:creationId xmlns:a16="http://schemas.microsoft.com/office/drawing/2014/main" id="{DD430323-53C8-200B-F593-CE481F93864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350" name="Freihand 349">
                      <a:extLst>
                        <a:ext uri="{FF2B5EF4-FFF2-40B4-BE49-F238E27FC236}">
                          <a16:creationId xmlns:a16="http://schemas.microsoft.com/office/drawing/2014/main" id="{4D0A3ED0-C542-BD78-F2D7-646ADCBDA1E4}"/>
                        </a:ext>
                      </a:extLst>
                    </p14:cNvPr>
                    <p14:cNvContentPartPr/>
                    <p14:nvPr/>
                  </p14:nvContentPartPr>
                  <p14:xfrm>
                    <a:off x="1446268" y="1261378"/>
                    <a:ext cx="36720" cy="377280"/>
                  </p14:xfrm>
                </p:contentPart>
              </mc:Choice>
              <mc:Fallback xmlns="">
                <p:pic>
                  <p:nvPicPr>
                    <p:cNvPr id="350" name="Freihand 349">
                      <a:extLst>
                        <a:ext uri="{FF2B5EF4-FFF2-40B4-BE49-F238E27FC236}">
                          <a16:creationId xmlns:a16="http://schemas.microsoft.com/office/drawing/2014/main" id="{4D0A3ED0-C542-BD78-F2D7-646ADCBDA1E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51" name="Freihand 350">
                      <a:extLst>
                        <a:ext uri="{FF2B5EF4-FFF2-40B4-BE49-F238E27FC236}">
                          <a16:creationId xmlns:a16="http://schemas.microsoft.com/office/drawing/2014/main" id="{26A23971-A4D0-842B-587C-C66486832F79}"/>
                        </a:ext>
                      </a:extLst>
                    </p14:cNvPr>
                    <p14:cNvContentPartPr/>
                    <p14:nvPr/>
                  </p14:nvContentPartPr>
                  <p14:xfrm>
                    <a:off x="1470388" y="1196938"/>
                    <a:ext cx="222840" cy="463680"/>
                  </p14:xfrm>
                </p:contentPart>
              </mc:Choice>
              <mc:Fallback xmlns="">
                <p:pic>
                  <p:nvPicPr>
                    <p:cNvPr id="351" name="Freihand 350">
                      <a:extLst>
                        <a:ext uri="{FF2B5EF4-FFF2-40B4-BE49-F238E27FC236}">
                          <a16:creationId xmlns:a16="http://schemas.microsoft.com/office/drawing/2014/main" id="{26A23971-A4D0-842B-587C-C66486832F7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0">
                <p14:nvContentPartPr>
                  <p14:cNvPr id="340" name="Freihand 339">
                    <a:extLst>
                      <a:ext uri="{FF2B5EF4-FFF2-40B4-BE49-F238E27FC236}">
                        <a16:creationId xmlns:a16="http://schemas.microsoft.com/office/drawing/2014/main" id="{BA2F8838-241C-DDA8-7D64-2439B94A6F6F}"/>
                      </a:ext>
                    </a:extLst>
                  </p14:cNvPr>
                  <p14:cNvContentPartPr/>
                  <p14:nvPr/>
                </p14:nvContentPartPr>
                <p14:xfrm>
                  <a:off x="1401268" y="825778"/>
                  <a:ext cx="35640" cy="61920"/>
                </p14:xfrm>
              </p:contentPart>
            </mc:Choice>
            <mc:Fallback xmlns="">
              <p:pic>
                <p:nvPicPr>
                  <p:cNvPr id="340" name="Freihand 339">
                    <a:extLst>
                      <a:ext uri="{FF2B5EF4-FFF2-40B4-BE49-F238E27FC236}">
                        <a16:creationId xmlns:a16="http://schemas.microsoft.com/office/drawing/2014/main" id="{BA2F8838-241C-DDA8-7D64-2439B94A6F6F}"/>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41" name="Freihand 340">
                    <a:extLst>
                      <a:ext uri="{FF2B5EF4-FFF2-40B4-BE49-F238E27FC236}">
                        <a16:creationId xmlns:a16="http://schemas.microsoft.com/office/drawing/2014/main" id="{0D33474D-2238-58A4-80AD-1590E198F2B1}"/>
                      </a:ext>
                    </a:extLst>
                  </p14:cNvPr>
                  <p14:cNvContentPartPr/>
                  <p14:nvPr/>
                </p14:nvContentPartPr>
                <p14:xfrm>
                  <a:off x="1220188" y="867898"/>
                  <a:ext cx="194040" cy="403200"/>
                </p14:xfrm>
              </p:contentPart>
            </mc:Choice>
            <mc:Fallback xmlns="">
              <p:pic>
                <p:nvPicPr>
                  <p:cNvPr id="341" name="Freihand 340">
                    <a:extLst>
                      <a:ext uri="{FF2B5EF4-FFF2-40B4-BE49-F238E27FC236}">
                        <a16:creationId xmlns:a16="http://schemas.microsoft.com/office/drawing/2014/main" id="{0D33474D-2238-58A4-80AD-1590E198F2B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342" name="Freihand 341">
                    <a:extLst>
                      <a:ext uri="{FF2B5EF4-FFF2-40B4-BE49-F238E27FC236}">
                        <a16:creationId xmlns:a16="http://schemas.microsoft.com/office/drawing/2014/main" id="{7F48151A-2716-C75E-5E66-D9F7008EBFBC}"/>
                      </a:ext>
                    </a:extLst>
                  </p14:cNvPr>
                  <p14:cNvContentPartPr/>
                  <p14:nvPr/>
                </p14:nvContentPartPr>
                <p14:xfrm>
                  <a:off x="1426468" y="835138"/>
                  <a:ext cx="21600" cy="359280"/>
                </p14:xfrm>
              </p:contentPart>
            </mc:Choice>
            <mc:Fallback xmlns="">
              <p:pic>
                <p:nvPicPr>
                  <p:cNvPr id="342" name="Freihand 341">
                    <a:extLst>
                      <a:ext uri="{FF2B5EF4-FFF2-40B4-BE49-F238E27FC236}">
                        <a16:creationId xmlns:a16="http://schemas.microsoft.com/office/drawing/2014/main" id="{7F48151A-2716-C75E-5E66-D9F7008EBFB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43" name="Freihand 342">
                    <a:extLst>
                      <a:ext uri="{FF2B5EF4-FFF2-40B4-BE49-F238E27FC236}">
                        <a16:creationId xmlns:a16="http://schemas.microsoft.com/office/drawing/2014/main" id="{F92746EB-EC6B-94B0-3660-9C36D8E03993}"/>
                      </a:ext>
                    </a:extLst>
                  </p14:cNvPr>
                  <p14:cNvContentPartPr/>
                  <p14:nvPr/>
                </p14:nvContentPartPr>
                <p14:xfrm>
                  <a:off x="1429348" y="1155538"/>
                  <a:ext cx="258480" cy="37080"/>
                </p14:xfrm>
              </p:contentPart>
            </mc:Choice>
            <mc:Fallback xmlns="">
              <p:pic>
                <p:nvPicPr>
                  <p:cNvPr id="343" name="Freihand 342">
                    <a:extLst>
                      <a:ext uri="{FF2B5EF4-FFF2-40B4-BE49-F238E27FC236}">
                        <a16:creationId xmlns:a16="http://schemas.microsoft.com/office/drawing/2014/main" id="{F92746EB-EC6B-94B0-3660-9C36D8E0399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344" name="Freihand 343">
                    <a:extLst>
                      <a:ext uri="{FF2B5EF4-FFF2-40B4-BE49-F238E27FC236}">
                        <a16:creationId xmlns:a16="http://schemas.microsoft.com/office/drawing/2014/main" id="{32629C14-95BE-9D4E-3D25-74922424BB3C}"/>
                      </a:ext>
                    </a:extLst>
                  </p14:cNvPr>
                  <p14:cNvContentPartPr/>
                  <p14:nvPr/>
                </p14:nvContentPartPr>
                <p14:xfrm>
                  <a:off x="1215868" y="1047898"/>
                  <a:ext cx="119880" cy="224280"/>
                </p14:xfrm>
              </p:contentPart>
            </mc:Choice>
            <mc:Fallback xmlns="">
              <p:pic>
                <p:nvPicPr>
                  <p:cNvPr id="344" name="Freihand 343">
                    <a:extLst>
                      <a:ext uri="{FF2B5EF4-FFF2-40B4-BE49-F238E27FC236}">
                        <a16:creationId xmlns:a16="http://schemas.microsoft.com/office/drawing/2014/main" id="{32629C14-95BE-9D4E-3D25-74922424BB3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345" name="Gruppieren 344">
                <a:extLst>
                  <a:ext uri="{FF2B5EF4-FFF2-40B4-BE49-F238E27FC236}">
                    <a16:creationId xmlns:a16="http://schemas.microsoft.com/office/drawing/2014/main" id="{E4FAF9AA-F2CE-671C-4EDC-DE2AC6724C3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225">
                  <p14:nvContentPartPr>
                    <p14:cNvPr id="346" name="Freihand 345">
                      <a:extLst>
                        <a:ext uri="{FF2B5EF4-FFF2-40B4-BE49-F238E27FC236}">
                          <a16:creationId xmlns:a16="http://schemas.microsoft.com/office/drawing/2014/main" id="{A6923025-2D5D-9C26-207E-E8A3FABC5EBE}"/>
                        </a:ext>
                      </a:extLst>
                    </p14:cNvPr>
                    <p14:cNvContentPartPr/>
                    <p14:nvPr/>
                  </p14:nvContentPartPr>
                  <p14:xfrm>
                    <a:off x="1216228" y="826498"/>
                    <a:ext cx="205920" cy="444600"/>
                  </p14:xfrm>
                </p:contentPart>
              </mc:Choice>
              <mc:Fallback xmlns="">
                <p:pic>
                  <p:nvPicPr>
                    <p:cNvPr id="346" name="Freihand 345">
                      <a:extLst>
                        <a:ext uri="{FF2B5EF4-FFF2-40B4-BE49-F238E27FC236}">
                          <a16:creationId xmlns:a16="http://schemas.microsoft.com/office/drawing/2014/main" id="{A6923025-2D5D-9C26-207E-E8A3FABC5EBE}"/>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47" name="Freihand 346">
                      <a:extLst>
                        <a:ext uri="{FF2B5EF4-FFF2-40B4-BE49-F238E27FC236}">
                          <a16:creationId xmlns:a16="http://schemas.microsoft.com/office/drawing/2014/main" id="{485FD091-F38D-235E-4080-BF99EF659F5D}"/>
                        </a:ext>
                      </a:extLst>
                    </p14:cNvPr>
                    <p14:cNvContentPartPr/>
                    <p14:nvPr/>
                  </p14:nvContentPartPr>
                  <p14:xfrm>
                    <a:off x="1419988" y="827218"/>
                    <a:ext cx="18000" cy="31320"/>
                  </p14:xfrm>
                </p:contentPart>
              </mc:Choice>
              <mc:Fallback xmlns="">
                <p:pic>
                  <p:nvPicPr>
                    <p:cNvPr id="347" name="Freihand 346">
                      <a:extLst>
                        <a:ext uri="{FF2B5EF4-FFF2-40B4-BE49-F238E27FC236}">
                          <a16:creationId xmlns:a16="http://schemas.microsoft.com/office/drawing/2014/main" id="{485FD091-F38D-235E-4080-BF99EF659F5D}"/>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5" name="Gruppieren 374">
              <a:extLst>
                <a:ext uri="{FF2B5EF4-FFF2-40B4-BE49-F238E27FC236}">
                  <a16:creationId xmlns:a16="http://schemas.microsoft.com/office/drawing/2014/main" id="{BF16F7F6-5F3A-8527-4665-037061C231AD}"/>
                </a:ext>
              </a:extLst>
            </p:cNvPr>
            <p:cNvGrpSpPr/>
            <p:nvPr/>
          </p:nvGrpSpPr>
          <p:grpSpPr>
            <a:xfrm>
              <a:off x="390873" y="2592575"/>
              <a:ext cx="947670" cy="949906"/>
              <a:chOff x="987864" y="764597"/>
              <a:chExt cx="947670" cy="949906"/>
            </a:xfrm>
          </p:grpSpPr>
          <p:sp>
            <p:nvSpPr>
              <p:cNvPr id="538" name="Ellipse 537">
                <a:extLst>
                  <a:ext uri="{FF2B5EF4-FFF2-40B4-BE49-F238E27FC236}">
                    <a16:creationId xmlns:a16="http://schemas.microsoft.com/office/drawing/2014/main" id="{06283CD5-F3F9-418B-3E01-D237F982160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39" name="Gruppieren 538">
                <a:extLst>
                  <a:ext uri="{FF2B5EF4-FFF2-40B4-BE49-F238E27FC236}">
                    <a16:creationId xmlns:a16="http://schemas.microsoft.com/office/drawing/2014/main" id="{449D12A8-F7A2-582C-28B8-8E53DEF4A35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27">
                  <p14:nvContentPartPr>
                    <p14:cNvPr id="589" name="Freihand 588">
                      <a:extLst>
                        <a:ext uri="{FF2B5EF4-FFF2-40B4-BE49-F238E27FC236}">
                          <a16:creationId xmlns:a16="http://schemas.microsoft.com/office/drawing/2014/main" id="{0B6933DF-5BED-B17C-3BD4-9D51C5FC1AB5}"/>
                        </a:ext>
                      </a:extLst>
                    </p14:cNvPr>
                    <p14:cNvContentPartPr/>
                    <p14:nvPr/>
                  </p14:nvContentPartPr>
                  <p14:xfrm>
                    <a:off x="4473069" y="1203272"/>
                    <a:ext cx="26280" cy="30600"/>
                  </p14:xfrm>
                </p:contentPart>
              </mc:Choice>
              <mc:Fallback xmlns="">
                <p:pic>
                  <p:nvPicPr>
                    <p:cNvPr id="589" name="Freihand 588">
                      <a:extLst>
                        <a:ext uri="{FF2B5EF4-FFF2-40B4-BE49-F238E27FC236}">
                          <a16:creationId xmlns:a16="http://schemas.microsoft.com/office/drawing/2014/main" id="{0B6933DF-5BED-B17C-3BD4-9D51C5FC1AB5}"/>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590" name="Freihand 589">
                      <a:extLst>
                        <a:ext uri="{FF2B5EF4-FFF2-40B4-BE49-F238E27FC236}">
                          <a16:creationId xmlns:a16="http://schemas.microsoft.com/office/drawing/2014/main" id="{E002275C-889D-E556-C314-A0D0772F2B60}"/>
                        </a:ext>
                      </a:extLst>
                    </p14:cNvPr>
                    <p14:cNvContentPartPr/>
                    <p14:nvPr/>
                  </p14:nvContentPartPr>
                  <p14:xfrm>
                    <a:off x="4500789" y="1245752"/>
                    <a:ext cx="11160" cy="38520"/>
                  </p14:xfrm>
                </p:contentPart>
              </mc:Choice>
              <mc:Fallback xmlns="">
                <p:pic>
                  <p:nvPicPr>
                    <p:cNvPr id="590" name="Freihand 589">
                      <a:extLst>
                        <a:ext uri="{FF2B5EF4-FFF2-40B4-BE49-F238E27FC236}">
                          <a16:creationId xmlns:a16="http://schemas.microsoft.com/office/drawing/2014/main" id="{E002275C-889D-E556-C314-A0D0772F2B6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9">
                <p14:nvContentPartPr>
                  <p14:cNvPr id="540" name="Freihand 539">
                    <a:extLst>
                      <a:ext uri="{FF2B5EF4-FFF2-40B4-BE49-F238E27FC236}">
                        <a16:creationId xmlns:a16="http://schemas.microsoft.com/office/drawing/2014/main" id="{9FA5F8A4-E29B-CABB-EF5F-7663B2C0DF73}"/>
                      </a:ext>
                    </a:extLst>
                  </p14:cNvPr>
                  <p14:cNvContentPartPr/>
                  <p14:nvPr/>
                </p14:nvContentPartPr>
                <p14:xfrm>
                  <a:off x="1034141" y="1175594"/>
                  <a:ext cx="389905" cy="474354"/>
                </p14:xfrm>
              </p:contentPart>
            </mc:Choice>
            <mc:Fallback xmlns="">
              <p:pic>
                <p:nvPicPr>
                  <p:cNvPr id="540" name="Freihand 539">
                    <a:extLst>
                      <a:ext uri="{FF2B5EF4-FFF2-40B4-BE49-F238E27FC236}">
                        <a16:creationId xmlns:a16="http://schemas.microsoft.com/office/drawing/2014/main" id="{9FA5F8A4-E29B-CABB-EF5F-7663B2C0DF7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541" name="Freihand 540">
                    <a:extLst>
                      <a:ext uri="{FF2B5EF4-FFF2-40B4-BE49-F238E27FC236}">
                        <a16:creationId xmlns:a16="http://schemas.microsoft.com/office/drawing/2014/main" id="{31CCFBE2-0A79-16E2-4BA3-AF8755C922A1}"/>
                      </a:ext>
                    </a:extLst>
                  </p14:cNvPr>
                  <p14:cNvContentPartPr/>
                  <p14:nvPr/>
                </p14:nvContentPartPr>
                <p14:xfrm>
                  <a:off x="1041329" y="1114503"/>
                  <a:ext cx="776216" cy="562397"/>
                </p14:xfrm>
              </p:contentPart>
            </mc:Choice>
            <mc:Fallback xmlns="">
              <p:pic>
                <p:nvPicPr>
                  <p:cNvPr id="541" name="Freihand 540">
                    <a:extLst>
                      <a:ext uri="{FF2B5EF4-FFF2-40B4-BE49-F238E27FC236}">
                        <a16:creationId xmlns:a16="http://schemas.microsoft.com/office/drawing/2014/main" id="{31CCFBE2-0A79-16E2-4BA3-AF8755C922A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542" name="Gruppieren 541">
                <a:extLst>
                  <a:ext uri="{FF2B5EF4-FFF2-40B4-BE49-F238E27FC236}">
                    <a16:creationId xmlns:a16="http://schemas.microsoft.com/office/drawing/2014/main" id="{D74B4F69-0F5A-6898-AE77-AEAF2BB3B0F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231">
                  <p14:nvContentPartPr>
                    <p14:cNvPr id="586" name="Freihand 585">
                      <a:extLst>
                        <a:ext uri="{FF2B5EF4-FFF2-40B4-BE49-F238E27FC236}">
                          <a16:creationId xmlns:a16="http://schemas.microsoft.com/office/drawing/2014/main" id="{ACEFB39E-61C4-2EDF-0A30-79DA25123485}"/>
                        </a:ext>
                      </a:extLst>
                    </p14:cNvPr>
                    <p14:cNvContentPartPr/>
                    <p14:nvPr/>
                  </p14:nvContentPartPr>
                  <p14:xfrm>
                    <a:off x="4455789" y="1334672"/>
                    <a:ext cx="31320" cy="14400"/>
                  </p14:xfrm>
                </p:contentPart>
              </mc:Choice>
              <mc:Fallback xmlns="">
                <p:pic>
                  <p:nvPicPr>
                    <p:cNvPr id="586" name="Freihand 585">
                      <a:extLst>
                        <a:ext uri="{FF2B5EF4-FFF2-40B4-BE49-F238E27FC236}">
                          <a16:creationId xmlns:a16="http://schemas.microsoft.com/office/drawing/2014/main" id="{ACEFB39E-61C4-2EDF-0A30-79DA2512348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587" name="Freihand 586">
                      <a:extLst>
                        <a:ext uri="{FF2B5EF4-FFF2-40B4-BE49-F238E27FC236}">
                          <a16:creationId xmlns:a16="http://schemas.microsoft.com/office/drawing/2014/main" id="{49797C53-27C2-5661-1CE1-22DEBA28022D}"/>
                        </a:ext>
                      </a:extLst>
                    </p14:cNvPr>
                    <p14:cNvContentPartPr/>
                    <p14:nvPr/>
                  </p14:nvContentPartPr>
                  <p14:xfrm>
                    <a:off x="4456149" y="1288592"/>
                    <a:ext cx="64800" cy="56160"/>
                  </p14:xfrm>
                </p:contentPart>
              </mc:Choice>
              <mc:Fallback xmlns="">
                <p:pic>
                  <p:nvPicPr>
                    <p:cNvPr id="587" name="Freihand 586">
                      <a:extLst>
                        <a:ext uri="{FF2B5EF4-FFF2-40B4-BE49-F238E27FC236}">
                          <a16:creationId xmlns:a16="http://schemas.microsoft.com/office/drawing/2014/main" id="{49797C53-27C2-5661-1CE1-22DEBA28022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588" name="Freihand 587">
                      <a:extLst>
                        <a:ext uri="{FF2B5EF4-FFF2-40B4-BE49-F238E27FC236}">
                          <a16:creationId xmlns:a16="http://schemas.microsoft.com/office/drawing/2014/main" id="{9689ED32-96FB-A9BD-D02C-6DBAF6C71179}"/>
                        </a:ext>
                      </a:extLst>
                    </p14:cNvPr>
                    <p14:cNvContentPartPr/>
                    <p14:nvPr/>
                  </p14:nvContentPartPr>
                  <p14:xfrm>
                    <a:off x="4502589" y="1270232"/>
                    <a:ext cx="23760" cy="51840"/>
                  </p14:xfrm>
                </p:contentPart>
              </mc:Choice>
              <mc:Fallback xmlns="">
                <p:pic>
                  <p:nvPicPr>
                    <p:cNvPr id="588" name="Freihand 587">
                      <a:extLst>
                        <a:ext uri="{FF2B5EF4-FFF2-40B4-BE49-F238E27FC236}">
                          <a16:creationId xmlns:a16="http://schemas.microsoft.com/office/drawing/2014/main" id="{9689ED32-96FB-A9BD-D02C-6DBAF6C7117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543" name="Gruppieren 542">
                <a:extLst>
                  <a:ext uri="{FF2B5EF4-FFF2-40B4-BE49-F238E27FC236}">
                    <a16:creationId xmlns:a16="http://schemas.microsoft.com/office/drawing/2014/main" id="{EDFCC2C2-2753-B124-6E79-96FF93466052}"/>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234">
                  <p14:nvContentPartPr>
                    <p14:cNvPr id="583" name="Freihand 582">
                      <a:extLst>
                        <a:ext uri="{FF2B5EF4-FFF2-40B4-BE49-F238E27FC236}">
                          <a16:creationId xmlns:a16="http://schemas.microsoft.com/office/drawing/2014/main" id="{2AD73329-C866-45A4-F2D7-F61BEC7209B2}"/>
                        </a:ext>
                      </a:extLst>
                    </p14:cNvPr>
                    <p14:cNvContentPartPr/>
                    <p14:nvPr/>
                  </p14:nvContentPartPr>
                  <p14:xfrm>
                    <a:off x="4351029" y="1216232"/>
                    <a:ext cx="12960" cy="22320"/>
                  </p14:xfrm>
                </p:contentPart>
              </mc:Choice>
              <mc:Fallback xmlns="">
                <p:pic>
                  <p:nvPicPr>
                    <p:cNvPr id="583" name="Freihand 582">
                      <a:extLst>
                        <a:ext uri="{FF2B5EF4-FFF2-40B4-BE49-F238E27FC236}">
                          <a16:creationId xmlns:a16="http://schemas.microsoft.com/office/drawing/2014/main" id="{2AD73329-C866-45A4-F2D7-F61BEC7209B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584" name="Freihand 583">
                      <a:extLst>
                        <a:ext uri="{FF2B5EF4-FFF2-40B4-BE49-F238E27FC236}">
                          <a16:creationId xmlns:a16="http://schemas.microsoft.com/office/drawing/2014/main" id="{349BE678-0E99-B913-1262-A158A4C552FD}"/>
                        </a:ext>
                      </a:extLst>
                    </p14:cNvPr>
                    <p14:cNvContentPartPr/>
                    <p14:nvPr/>
                  </p14:nvContentPartPr>
                  <p14:xfrm>
                    <a:off x="4350309" y="1208312"/>
                    <a:ext cx="21240" cy="53640"/>
                  </p14:xfrm>
                </p:contentPart>
              </mc:Choice>
              <mc:Fallback xmlns="">
                <p:pic>
                  <p:nvPicPr>
                    <p:cNvPr id="584" name="Freihand 583">
                      <a:extLst>
                        <a:ext uri="{FF2B5EF4-FFF2-40B4-BE49-F238E27FC236}">
                          <a16:creationId xmlns:a16="http://schemas.microsoft.com/office/drawing/2014/main" id="{349BE678-0E99-B913-1262-A158A4C552F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585" name="Freihand 584">
                      <a:extLst>
                        <a:ext uri="{FF2B5EF4-FFF2-40B4-BE49-F238E27FC236}">
                          <a16:creationId xmlns:a16="http://schemas.microsoft.com/office/drawing/2014/main" id="{EAB9D8A8-688C-7173-C44A-7624F8E6C69A}"/>
                        </a:ext>
                      </a:extLst>
                    </p14:cNvPr>
                    <p14:cNvContentPartPr/>
                    <p14:nvPr/>
                  </p14:nvContentPartPr>
                  <p14:xfrm>
                    <a:off x="4355709" y="1216592"/>
                    <a:ext cx="9720" cy="42480"/>
                  </p14:xfrm>
                </p:contentPart>
              </mc:Choice>
              <mc:Fallback xmlns="">
                <p:pic>
                  <p:nvPicPr>
                    <p:cNvPr id="585" name="Freihand 584">
                      <a:extLst>
                        <a:ext uri="{FF2B5EF4-FFF2-40B4-BE49-F238E27FC236}">
                          <a16:creationId xmlns:a16="http://schemas.microsoft.com/office/drawing/2014/main" id="{EAB9D8A8-688C-7173-C44A-7624F8E6C69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7">
                <p14:nvContentPartPr>
                  <p14:cNvPr id="544" name="Freihand 543">
                    <a:extLst>
                      <a:ext uri="{FF2B5EF4-FFF2-40B4-BE49-F238E27FC236}">
                        <a16:creationId xmlns:a16="http://schemas.microsoft.com/office/drawing/2014/main" id="{72BBE9DF-9921-9029-845C-2E89BB7F01AD}"/>
                      </a:ext>
                    </a:extLst>
                  </p14:cNvPr>
                  <p14:cNvContentPartPr/>
                  <p14:nvPr/>
                </p14:nvContentPartPr>
                <p14:xfrm>
                  <a:off x="1219211" y="871936"/>
                  <a:ext cx="447402" cy="740280"/>
                </p14:xfrm>
              </p:contentPart>
            </mc:Choice>
            <mc:Fallback xmlns="">
              <p:pic>
                <p:nvPicPr>
                  <p:cNvPr id="544" name="Freihand 543">
                    <a:extLst>
                      <a:ext uri="{FF2B5EF4-FFF2-40B4-BE49-F238E27FC236}">
                        <a16:creationId xmlns:a16="http://schemas.microsoft.com/office/drawing/2014/main" id="{72BBE9DF-9921-9029-845C-2E89BB7F01A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545" name="Freihand 544">
                    <a:extLst>
                      <a:ext uri="{FF2B5EF4-FFF2-40B4-BE49-F238E27FC236}">
                        <a16:creationId xmlns:a16="http://schemas.microsoft.com/office/drawing/2014/main" id="{856401FB-CA1B-E2EC-831C-3A3E52F0BAB1}"/>
                      </a:ext>
                    </a:extLst>
                  </p14:cNvPr>
                  <p14:cNvContentPartPr/>
                  <p14:nvPr/>
                </p14:nvContentPartPr>
                <p14:xfrm>
                  <a:off x="1116810" y="1432873"/>
                  <a:ext cx="376200" cy="219240"/>
                </p14:xfrm>
              </p:contentPart>
            </mc:Choice>
            <mc:Fallback xmlns="">
              <p:pic>
                <p:nvPicPr>
                  <p:cNvPr id="545" name="Freihand 544">
                    <a:extLst>
                      <a:ext uri="{FF2B5EF4-FFF2-40B4-BE49-F238E27FC236}">
                        <a16:creationId xmlns:a16="http://schemas.microsoft.com/office/drawing/2014/main" id="{856401FB-CA1B-E2EC-831C-3A3E52F0BA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546" name="Gruppieren 545">
                <a:extLst>
                  <a:ext uri="{FF2B5EF4-FFF2-40B4-BE49-F238E27FC236}">
                    <a16:creationId xmlns:a16="http://schemas.microsoft.com/office/drawing/2014/main" id="{1446B1D5-94E8-A7EC-E89F-96BDF3FD2796}"/>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39">
                  <p14:nvContentPartPr>
                    <p14:cNvPr id="569" name="Freihand 568">
                      <a:extLst>
                        <a:ext uri="{FF2B5EF4-FFF2-40B4-BE49-F238E27FC236}">
                          <a16:creationId xmlns:a16="http://schemas.microsoft.com/office/drawing/2014/main" id="{B06AF1FA-0AB6-B2A3-8AC3-C3F57A74EC70}"/>
                        </a:ext>
                      </a:extLst>
                    </p14:cNvPr>
                    <p14:cNvContentPartPr/>
                    <p14:nvPr/>
                  </p14:nvContentPartPr>
                  <p14:xfrm>
                    <a:off x="1690290" y="1201393"/>
                    <a:ext cx="236880" cy="424440"/>
                  </p14:xfrm>
                </p:contentPart>
              </mc:Choice>
              <mc:Fallback xmlns="">
                <p:pic>
                  <p:nvPicPr>
                    <p:cNvPr id="569" name="Freihand 568">
                      <a:extLst>
                        <a:ext uri="{FF2B5EF4-FFF2-40B4-BE49-F238E27FC236}">
                          <a16:creationId xmlns:a16="http://schemas.microsoft.com/office/drawing/2014/main" id="{B06AF1FA-0AB6-B2A3-8AC3-C3F57A74EC70}"/>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570" name="Freihand 569">
                      <a:extLst>
                        <a:ext uri="{FF2B5EF4-FFF2-40B4-BE49-F238E27FC236}">
                          <a16:creationId xmlns:a16="http://schemas.microsoft.com/office/drawing/2014/main" id="{67D3E571-7F50-15D3-7C60-892A7BB942E7}"/>
                        </a:ext>
                      </a:extLst>
                    </p14:cNvPr>
                    <p14:cNvContentPartPr/>
                    <p14:nvPr/>
                  </p14:nvContentPartPr>
                  <p14:xfrm>
                    <a:off x="1224810" y="1428913"/>
                    <a:ext cx="635040" cy="205920"/>
                  </p14:xfrm>
                </p:contentPart>
              </mc:Choice>
              <mc:Fallback xmlns="">
                <p:pic>
                  <p:nvPicPr>
                    <p:cNvPr id="570" name="Freihand 569">
                      <a:extLst>
                        <a:ext uri="{FF2B5EF4-FFF2-40B4-BE49-F238E27FC236}">
                          <a16:creationId xmlns:a16="http://schemas.microsoft.com/office/drawing/2014/main" id="{67D3E571-7F50-15D3-7C60-892A7BB942E7}"/>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571" name="Freihand 570">
                      <a:extLst>
                        <a:ext uri="{FF2B5EF4-FFF2-40B4-BE49-F238E27FC236}">
                          <a16:creationId xmlns:a16="http://schemas.microsoft.com/office/drawing/2014/main" id="{FFC8CF7E-BFA1-83D2-66E0-49CA7D005C86}"/>
                        </a:ext>
                      </a:extLst>
                    </p14:cNvPr>
                    <p14:cNvContentPartPr/>
                    <p14:nvPr/>
                  </p14:nvContentPartPr>
                  <p14:xfrm>
                    <a:off x="1647090" y="1432873"/>
                    <a:ext cx="204120" cy="177480"/>
                  </p14:xfrm>
                </p:contentPart>
              </mc:Choice>
              <mc:Fallback xmlns="">
                <p:pic>
                  <p:nvPicPr>
                    <p:cNvPr id="571" name="Freihand 570">
                      <a:extLst>
                        <a:ext uri="{FF2B5EF4-FFF2-40B4-BE49-F238E27FC236}">
                          <a16:creationId xmlns:a16="http://schemas.microsoft.com/office/drawing/2014/main" id="{FFC8CF7E-BFA1-83D2-66E0-49CA7D005C8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572" name="Freihand 571">
                      <a:extLst>
                        <a:ext uri="{FF2B5EF4-FFF2-40B4-BE49-F238E27FC236}">
                          <a16:creationId xmlns:a16="http://schemas.microsoft.com/office/drawing/2014/main" id="{86061F3F-722A-467D-B7F8-0D3352ADECC8}"/>
                        </a:ext>
                      </a:extLst>
                    </p14:cNvPr>
                    <p14:cNvContentPartPr/>
                    <p14:nvPr/>
                  </p14:nvContentPartPr>
                  <p14:xfrm>
                    <a:off x="1839330" y="1345393"/>
                    <a:ext cx="50040" cy="91080"/>
                  </p14:xfrm>
                </p:contentPart>
              </mc:Choice>
              <mc:Fallback xmlns="">
                <p:pic>
                  <p:nvPicPr>
                    <p:cNvPr id="572" name="Freihand 571">
                      <a:extLst>
                        <a:ext uri="{FF2B5EF4-FFF2-40B4-BE49-F238E27FC236}">
                          <a16:creationId xmlns:a16="http://schemas.microsoft.com/office/drawing/2014/main" id="{86061F3F-722A-467D-B7F8-0D3352ADECC8}"/>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573" name="Freihand 572">
                      <a:extLst>
                        <a:ext uri="{FF2B5EF4-FFF2-40B4-BE49-F238E27FC236}">
                          <a16:creationId xmlns:a16="http://schemas.microsoft.com/office/drawing/2014/main" id="{FB49FF20-3F87-CABC-12A9-2A38972A8294}"/>
                        </a:ext>
                      </a:extLst>
                    </p14:cNvPr>
                    <p14:cNvContentPartPr/>
                    <p14:nvPr/>
                  </p14:nvContentPartPr>
                  <p14:xfrm>
                    <a:off x="1013490" y="929953"/>
                    <a:ext cx="156600" cy="590400"/>
                  </p14:xfrm>
                </p:contentPart>
              </mc:Choice>
              <mc:Fallback xmlns="">
                <p:pic>
                  <p:nvPicPr>
                    <p:cNvPr id="573" name="Freihand 572">
                      <a:extLst>
                        <a:ext uri="{FF2B5EF4-FFF2-40B4-BE49-F238E27FC236}">
                          <a16:creationId xmlns:a16="http://schemas.microsoft.com/office/drawing/2014/main" id="{FB49FF20-3F87-CABC-12A9-2A38972A829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574" name="Freihand 573">
                      <a:extLst>
                        <a:ext uri="{FF2B5EF4-FFF2-40B4-BE49-F238E27FC236}">
                          <a16:creationId xmlns:a16="http://schemas.microsoft.com/office/drawing/2014/main" id="{60EE6294-8988-0E1F-675A-003687DD3506}"/>
                        </a:ext>
                      </a:extLst>
                    </p14:cNvPr>
                    <p14:cNvContentPartPr/>
                    <p14:nvPr/>
                  </p14:nvContentPartPr>
                  <p14:xfrm>
                    <a:off x="1112490" y="918433"/>
                    <a:ext cx="20520" cy="24480"/>
                  </p14:xfrm>
                </p:contentPart>
              </mc:Choice>
              <mc:Fallback xmlns="">
                <p:pic>
                  <p:nvPicPr>
                    <p:cNvPr id="574" name="Freihand 573">
                      <a:extLst>
                        <a:ext uri="{FF2B5EF4-FFF2-40B4-BE49-F238E27FC236}">
                          <a16:creationId xmlns:a16="http://schemas.microsoft.com/office/drawing/2014/main" id="{60EE6294-8988-0E1F-675A-003687DD350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575" name="Freihand 574">
                      <a:extLst>
                        <a:ext uri="{FF2B5EF4-FFF2-40B4-BE49-F238E27FC236}">
                          <a16:creationId xmlns:a16="http://schemas.microsoft.com/office/drawing/2014/main" id="{F1CE77BC-5C2B-BAA4-97BE-39612B108BDC}"/>
                        </a:ext>
                      </a:extLst>
                    </p14:cNvPr>
                    <p14:cNvContentPartPr/>
                    <p14:nvPr/>
                  </p14:nvContentPartPr>
                  <p14:xfrm>
                    <a:off x="1007730" y="1044793"/>
                    <a:ext cx="45360" cy="224280"/>
                  </p14:xfrm>
                </p:contentPart>
              </mc:Choice>
              <mc:Fallback xmlns="">
                <p:pic>
                  <p:nvPicPr>
                    <p:cNvPr id="575" name="Freihand 574">
                      <a:extLst>
                        <a:ext uri="{FF2B5EF4-FFF2-40B4-BE49-F238E27FC236}">
                          <a16:creationId xmlns:a16="http://schemas.microsoft.com/office/drawing/2014/main" id="{F1CE77BC-5C2B-BAA4-97BE-39612B108BDC}"/>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576" name="Freihand 575">
                      <a:extLst>
                        <a:ext uri="{FF2B5EF4-FFF2-40B4-BE49-F238E27FC236}">
                          <a16:creationId xmlns:a16="http://schemas.microsoft.com/office/drawing/2014/main" id="{72AA8AF7-01E4-1812-0265-65D3EB3AF680}"/>
                        </a:ext>
                      </a:extLst>
                    </p14:cNvPr>
                    <p14:cNvContentPartPr/>
                    <p14:nvPr/>
                  </p14:nvContentPartPr>
                  <p14:xfrm>
                    <a:off x="1137690" y="1495513"/>
                    <a:ext cx="83520" cy="91800"/>
                  </p14:xfrm>
                </p:contentPart>
              </mc:Choice>
              <mc:Fallback xmlns="">
                <p:pic>
                  <p:nvPicPr>
                    <p:cNvPr id="576" name="Freihand 575">
                      <a:extLst>
                        <a:ext uri="{FF2B5EF4-FFF2-40B4-BE49-F238E27FC236}">
                          <a16:creationId xmlns:a16="http://schemas.microsoft.com/office/drawing/2014/main" id="{72AA8AF7-01E4-1812-0265-65D3EB3AF68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577" name="Freihand 576">
                      <a:extLst>
                        <a:ext uri="{FF2B5EF4-FFF2-40B4-BE49-F238E27FC236}">
                          <a16:creationId xmlns:a16="http://schemas.microsoft.com/office/drawing/2014/main" id="{F8AB2BD4-6146-BA6C-97F7-D289F1DF5310}"/>
                        </a:ext>
                      </a:extLst>
                    </p14:cNvPr>
                    <p14:cNvContentPartPr/>
                    <p14:nvPr/>
                  </p14:nvContentPartPr>
                  <p14:xfrm>
                    <a:off x="1091250" y="1411273"/>
                    <a:ext cx="95760" cy="111600"/>
                  </p14:xfrm>
                </p:contentPart>
              </mc:Choice>
              <mc:Fallback xmlns="">
                <p:pic>
                  <p:nvPicPr>
                    <p:cNvPr id="577" name="Freihand 576">
                      <a:extLst>
                        <a:ext uri="{FF2B5EF4-FFF2-40B4-BE49-F238E27FC236}">
                          <a16:creationId xmlns:a16="http://schemas.microsoft.com/office/drawing/2014/main" id="{F8AB2BD4-6146-BA6C-97F7-D289F1DF5310}"/>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578" name="Freihand 577">
                      <a:extLst>
                        <a:ext uri="{FF2B5EF4-FFF2-40B4-BE49-F238E27FC236}">
                          <a16:creationId xmlns:a16="http://schemas.microsoft.com/office/drawing/2014/main" id="{4B6C571A-BF23-D0C0-D009-24E8020E947C}"/>
                        </a:ext>
                      </a:extLst>
                    </p14:cNvPr>
                    <p14:cNvContentPartPr/>
                    <p14:nvPr/>
                  </p14:nvContentPartPr>
                  <p14:xfrm>
                    <a:off x="1089090" y="933193"/>
                    <a:ext cx="33480" cy="59760"/>
                  </p14:xfrm>
                </p:contentPart>
              </mc:Choice>
              <mc:Fallback xmlns="">
                <p:pic>
                  <p:nvPicPr>
                    <p:cNvPr id="578" name="Freihand 577">
                      <a:extLst>
                        <a:ext uri="{FF2B5EF4-FFF2-40B4-BE49-F238E27FC236}">
                          <a16:creationId xmlns:a16="http://schemas.microsoft.com/office/drawing/2014/main" id="{4B6C571A-BF23-D0C0-D009-24E8020E947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79" name="Freihand 578">
                      <a:extLst>
                        <a:ext uri="{FF2B5EF4-FFF2-40B4-BE49-F238E27FC236}">
                          <a16:creationId xmlns:a16="http://schemas.microsoft.com/office/drawing/2014/main" id="{7ECDFD22-38DB-ED2E-AE7E-E1422400FA39}"/>
                        </a:ext>
                      </a:extLst>
                    </p14:cNvPr>
                    <p14:cNvContentPartPr/>
                    <p14:nvPr/>
                  </p14:nvContentPartPr>
                  <p14:xfrm>
                    <a:off x="1093410" y="904393"/>
                    <a:ext cx="53280" cy="97920"/>
                  </p14:xfrm>
                </p:contentPart>
              </mc:Choice>
              <mc:Fallback xmlns="">
                <p:pic>
                  <p:nvPicPr>
                    <p:cNvPr id="579" name="Freihand 578">
                      <a:extLst>
                        <a:ext uri="{FF2B5EF4-FFF2-40B4-BE49-F238E27FC236}">
                          <a16:creationId xmlns:a16="http://schemas.microsoft.com/office/drawing/2014/main" id="{7ECDFD22-38DB-ED2E-AE7E-E1422400FA39}"/>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580" name="Freihand 579">
                      <a:extLst>
                        <a:ext uri="{FF2B5EF4-FFF2-40B4-BE49-F238E27FC236}">
                          <a16:creationId xmlns:a16="http://schemas.microsoft.com/office/drawing/2014/main" id="{3BFF5D0B-5FE8-9A9D-E959-39EE0CF18F94}"/>
                        </a:ext>
                      </a:extLst>
                    </p14:cNvPr>
                    <p14:cNvContentPartPr/>
                    <p14:nvPr/>
                  </p14:nvContentPartPr>
                  <p14:xfrm>
                    <a:off x="1093770" y="889993"/>
                    <a:ext cx="66240" cy="108720"/>
                  </p14:xfrm>
                </p:contentPart>
              </mc:Choice>
              <mc:Fallback xmlns="">
                <p:pic>
                  <p:nvPicPr>
                    <p:cNvPr id="580" name="Freihand 579">
                      <a:extLst>
                        <a:ext uri="{FF2B5EF4-FFF2-40B4-BE49-F238E27FC236}">
                          <a16:creationId xmlns:a16="http://schemas.microsoft.com/office/drawing/2014/main" id="{3BFF5D0B-5FE8-9A9D-E959-39EE0CF18F9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81" name="Freihand 580">
                      <a:extLst>
                        <a:ext uri="{FF2B5EF4-FFF2-40B4-BE49-F238E27FC236}">
                          <a16:creationId xmlns:a16="http://schemas.microsoft.com/office/drawing/2014/main" id="{AC9F28DD-E72C-3879-46FB-CC011BF6A7AF}"/>
                        </a:ext>
                      </a:extLst>
                    </p14:cNvPr>
                    <p14:cNvContentPartPr/>
                    <p14:nvPr/>
                  </p14:nvContentPartPr>
                  <p14:xfrm>
                    <a:off x="1086210" y="867673"/>
                    <a:ext cx="105840" cy="153360"/>
                  </p14:xfrm>
                </p:contentPart>
              </mc:Choice>
              <mc:Fallback xmlns="">
                <p:pic>
                  <p:nvPicPr>
                    <p:cNvPr id="581" name="Freihand 580">
                      <a:extLst>
                        <a:ext uri="{FF2B5EF4-FFF2-40B4-BE49-F238E27FC236}">
                          <a16:creationId xmlns:a16="http://schemas.microsoft.com/office/drawing/2014/main" id="{AC9F28DD-E72C-3879-46FB-CC011BF6A7A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582" name="Freihand 581">
                      <a:extLst>
                        <a:ext uri="{FF2B5EF4-FFF2-40B4-BE49-F238E27FC236}">
                          <a16:creationId xmlns:a16="http://schemas.microsoft.com/office/drawing/2014/main" id="{B01E2D3D-37A9-CFBF-F0D1-ED1C099BB081}"/>
                        </a:ext>
                      </a:extLst>
                    </p14:cNvPr>
                    <p14:cNvContentPartPr/>
                    <p14:nvPr/>
                  </p14:nvContentPartPr>
                  <p14:xfrm>
                    <a:off x="1144530" y="860833"/>
                    <a:ext cx="41400" cy="55440"/>
                  </p14:xfrm>
                </p:contentPart>
              </mc:Choice>
              <mc:Fallback xmlns="">
                <p:pic>
                  <p:nvPicPr>
                    <p:cNvPr id="582" name="Freihand 581">
                      <a:extLst>
                        <a:ext uri="{FF2B5EF4-FFF2-40B4-BE49-F238E27FC236}">
                          <a16:creationId xmlns:a16="http://schemas.microsoft.com/office/drawing/2014/main" id="{B01E2D3D-37A9-CFBF-F0D1-ED1C099BB08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3">
                <p14:nvContentPartPr>
                  <p14:cNvPr id="547" name="Freihand 546">
                    <a:extLst>
                      <a:ext uri="{FF2B5EF4-FFF2-40B4-BE49-F238E27FC236}">
                        <a16:creationId xmlns:a16="http://schemas.microsoft.com/office/drawing/2014/main" id="{AA7DFC94-A72C-B44C-5BB4-052BEE5EA276}"/>
                      </a:ext>
                    </a:extLst>
                  </p14:cNvPr>
                  <p14:cNvContentPartPr/>
                  <p14:nvPr/>
                </p14:nvContentPartPr>
                <p14:xfrm>
                  <a:off x="1010970" y="1326673"/>
                  <a:ext cx="784440" cy="374040"/>
                </p14:xfrm>
              </p:contentPart>
            </mc:Choice>
            <mc:Fallback xmlns="">
              <p:pic>
                <p:nvPicPr>
                  <p:cNvPr id="547" name="Freihand 546">
                    <a:extLst>
                      <a:ext uri="{FF2B5EF4-FFF2-40B4-BE49-F238E27FC236}">
                        <a16:creationId xmlns:a16="http://schemas.microsoft.com/office/drawing/2014/main" id="{AA7DFC94-A72C-B44C-5BB4-052BEE5EA27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548" name="Freihand 547">
                    <a:extLst>
                      <a:ext uri="{FF2B5EF4-FFF2-40B4-BE49-F238E27FC236}">
                        <a16:creationId xmlns:a16="http://schemas.microsoft.com/office/drawing/2014/main" id="{0AEC7CC4-7FFA-886F-14EB-8AEA0B786B3C}"/>
                      </a:ext>
                    </a:extLst>
                  </p14:cNvPr>
                  <p14:cNvContentPartPr/>
                  <p14:nvPr/>
                </p14:nvContentPartPr>
                <p14:xfrm>
                  <a:off x="1759770" y="1015273"/>
                  <a:ext cx="122040" cy="233640"/>
                </p14:xfrm>
              </p:contentPart>
            </mc:Choice>
            <mc:Fallback xmlns="">
              <p:pic>
                <p:nvPicPr>
                  <p:cNvPr id="548" name="Freihand 547">
                    <a:extLst>
                      <a:ext uri="{FF2B5EF4-FFF2-40B4-BE49-F238E27FC236}">
                        <a16:creationId xmlns:a16="http://schemas.microsoft.com/office/drawing/2014/main" id="{0AEC7CC4-7FFA-886F-14EB-8AEA0B786B3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49" name="Freihand 548">
                    <a:extLst>
                      <a:ext uri="{FF2B5EF4-FFF2-40B4-BE49-F238E27FC236}">
                        <a16:creationId xmlns:a16="http://schemas.microsoft.com/office/drawing/2014/main" id="{BE4B1221-53A7-5C73-8DCA-575EC3DBDCDA}"/>
                      </a:ext>
                    </a:extLst>
                  </p14:cNvPr>
                  <p14:cNvContentPartPr/>
                  <p14:nvPr/>
                </p14:nvContentPartPr>
                <p14:xfrm>
                  <a:off x="1531170" y="830593"/>
                  <a:ext cx="227160" cy="172800"/>
                </p14:xfrm>
              </p:contentPart>
            </mc:Choice>
            <mc:Fallback xmlns="">
              <p:pic>
                <p:nvPicPr>
                  <p:cNvPr id="549" name="Freihand 548">
                    <a:extLst>
                      <a:ext uri="{FF2B5EF4-FFF2-40B4-BE49-F238E27FC236}">
                        <a16:creationId xmlns:a16="http://schemas.microsoft.com/office/drawing/2014/main" id="{BE4B1221-53A7-5C73-8DCA-575EC3DBDCD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550" name="Freihand 549">
                    <a:extLst>
                      <a:ext uri="{FF2B5EF4-FFF2-40B4-BE49-F238E27FC236}">
                        <a16:creationId xmlns:a16="http://schemas.microsoft.com/office/drawing/2014/main" id="{0EB3EE7A-6D6C-8F47-DF43-115002D572D4}"/>
                      </a:ext>
                    </a:extLst>
                  </p14:cNvPr>
                  <p14:cNvContentPartPr/>
                  <p14:nvPr/>
                </p14:nvContentPartPr>
                <p14:xfrm>
                  <a:off x="1433250" y="796393"/>
                  <a:ext cx="61200" cy="33120"/>
                </p14:xfrm>
              </p:contentPart>
            </mc:Choice>
            <mc:Fallback xmlns="">
              <p:pic>
                <p:nvPicPr>
                  <p:cNvPr id="550" name="Freihand 549">
                    <a:extLst>
                      <a:ext uri="{FF2B5EF4-FFF2-40B4-BE49-F238E27FC236}">
                        <a16:creationId xmlns:a16="http://schemas.microsoft.com/office/drawing/2014/main" id="{0EB3EE7A-6D6C-8F47-DF43-115002D572D4}"/>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51" name="Freihand 550">
                    <a:extLst>
                      <a:ext uri="{FF2B5EF4-FFF2-40B4-BE49-F238E27FC236}">
                        <a16:creationId xmlns:a16="http://schemas.microsoft.com/office/drawing/2014/main" id="{596E91FF-B84B-AB4B-173F-A36974434D51}"/>
                      </a:ext>
                    </a:extLst>
                  </p14:cNvPr>
                  <p14:cNvContentPartPr/>
                  <p14:nvPr/>
                </p14:nvContentPartPr>
                <p14:xfrm>
                  <a:off x="1463130" y="1253593"/>
                  <a:ext cx="49680" cy="358200"/>
                </p14:xfrm>
              </p:contentPart>
            </mc:Choice>
            <mc:Fallback xmlns="">
              <p:pic>
                <p:nvPicPr>
                  <p:cNvPr id="551" name="Freihand 550">
                    <a:extLst>
                      <a:ext uri="{FF2B5EF4-FFF2-40B4-BE49-F238E27FC236}">
                        <a16:creationId xmlns:a16="http://schemas.microsoft.com/office/drawing/2014/main" id="{596E91FF-B84B-AB4B-173F-A36974434D5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552" name="Freihand 551">
                    <a:extLst>
                      <a:ext uri="{FF2B5EF4-FFF2-40B4-BE49-F238E27FC236}">
                        <a16:creationId xmlns:a16="http://schemas.microsoft.com/office/drawing/2014/main" id="{650D74DE-0FC7-07FF-48DE-53CBA42D7B78}"/>
                      </a:ext>
                    </a:extLst>
                  </p14:cNvPr>
                  <p14:cNvContentPartPr/>
                  <p14:nvPr/>
                </p14:nvContentPartPr>
                <p14:xfrm>
                  <a:off x="1473210" y="1215433"/>
                  <a:ext cx="191520" cy="424440"/>
                </p14:xfrm>
              </p:contentPart>
            </mc:Choice>
            <mc:Fallback xmlns="">
              <p:pic>
                <p:nvPicPr>
                  <p:cNvPr id="552" name="Freihand 551">
                    <a:extLst>
                      <a:ext uri="{FF2B5EF4-FFF2-40B4-BE49-F238E27FC236}">
                        <a16:creationId xmlns:a16="http://schemas.microsoft.com/office/drawing/2014/main" id="{650D74DE-0FC7-07FF-48DE-53CBA42D7B7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53" name="Freihand 552">
                    <a:extLst>
                      <a:ext uri="{FF2B5EF4-FFF2-40B4-BE49-F238E27FC236}">
                        <a16:creationId xmlns:a16="http://schemas.microsoft.com/office/drawing/2014/main" id="{4141A020-D277-F161-38BB-F56017CA4E4E}"/>
                      </a:ext>
                    </a:extLst>
                  </p14:cNvPr>
                  <p14:cNvContentPartPr/>
                  <p14:nvPr/>
                </p14:nvContentPartPr>
                <p14:xfrm>
                  <a:off x="1225530" y="852193"/>
                  <a:ext cx="216720" cy="421920"/>
                </p14:xfrm>
              </p:contentPart>
            </mc:Choice>
            <mc:Fallback xmlns="">
              <p:pic>
                <p:nvPicPr>
                  <p:cNvPr id="553" name="Freihand 552">
                    <a:extLst>
                      <a:ext uri="{FF2B5EF4-FFF2-40B4-BE49-F238E27FC236}">
                        <a16:creationId xmlns:a16="http://schemas.microsoft.com/office/drawing/2014/main" id="{4141A020-D277-F161-38BB-F56017CA4E4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554" name="Freihand 553">
                    <a:extLst>
                      <a:ext uri="{FF2B5EF4-FFF2-40B4-BE49-F238E27FC236}">
                        <a16:creationId xmlns:a16="http://schemas.microsoft.com/office/drawing/2014/main" id="{09B4D337-AA40-2C04-7579-3C4590EE3FBE}"/>
                      </a:ext>
                    </a:extLst>
                  </p14:cNvPr>
                  <p14:cNvContentPartPr/>
                  <p14:nvPr/>
                </p14:nvContentPartPr>
                <p14:xfrm>
                  <a:off x="1231290" y="1158913"/>
                  <a:ext cx="448200" cy="119880"/>
                </p14:xfrm>
              </p:contentPart>
            </mc:Choice>
            <mc:Fallback xmlns="">
              <p:pic>
                <p:nvPicPr>
                  <p:cNvPr id="554" name="Freihand 553">
                    <a:extLst>
                      <a:ext uri="{FF2B5EF4-FFF2-40B4-BE49-F238E27FC236}">
                        <a16:creationId xmlns:a16="http://schemas.microsoft.com/office/drawing/2014/main" id="{09B4D337-AA40-2C04-7579-3C4590EE3FBE}"/>
                      </a:ext>
                    </a:extLst>
                  </p:cNvPr>
                  <p:cNvPicPr/>
                  <p:nvPr/>
                </p:nvPicPr>
                <p:blipFill>
                  <a:blip r:embed="rId69"/>
                  <a:stretch>
                    <a:fillRect/>
                  </a:stretch>
                </p:blipFill>
                <p:spPr>
                  <a:xfrm>
                    <a:off x="1222650" y="1150273"/>
                    <a:ext cx="465840" cy="137520"/>
                  </a:xfrm>
                  <a:prstGeom prst="rect">
                    <a:avLst/>
                  </a:prstGeom>
                </p:spPr>
              </p:pic>
            </mc:Fallback>
          </mc:AlternateContent>
          <p:sp>
            <p:nvSpPr>
              <p:cNvPr id="555" name="Ellipse 554">
                <a:extLst>
                  <a:ext uri="{FF2B5EF4-FFF2-40B4-BE49-F238E27FC236}">
                    <a16:creationId xmlns:a16="http://schemas.microsoft.com/office/drawing/2014/main" id="{F3B151DB-5636-A166-6655-06990AC036A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56" name="Gruppieren 555">
                <a:extLst>
                  <a:ext uri="{FF2B5EF4-FFF2-40B4-BE49-F238E27FC236}">
                    <a16:creationId xmlns:a16="http://schemas.microsoft.com/office/drawing/2014/main" id="{5D7FAF2D-6818-3D38-ABED-45E3593EB62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261">
                  <p14:nvContentPartPr>
                    <p14:cNvPr id="565" name="Freihand 564">
                      <a:extLst>
                        <a:ext uri="{FF2B5EF4-FFF2-40B4-BE49-F238E27FC236}">
                          <a16:creationId xmlns:a16="http://schemas.microsoft.com/office/drawing/2014/main" id="{1E5E95E7-1992-1E52-4426-C68025430A0A}"/>
                        </a:ext>
                      </a:extLst>
                    </p14:cNvPr>
                    <p14:cNvContentPartPr/>
                    <p14:nvPr/>
                  </p14:nvContentPartPr>
                  <p14:xfrm>
                    <a:off x="1455988" y="1260298"/>
                    <a:ext cx="28440" cy="371880"/>
                  </p14:xfrm>
                </p:contentPart>
              </mc:Choice>
              <mc:Fallback xmlns="">
                <p:pic>
                  <p:nvPicPr>
                    <p:cNvPr id="565" name="Freihand 564">
                      <a:extLst>
                        <a:ext uri="{FF2B5EF4-FFF2-40B4-BE49-F238E27FC236}">
                          <a16:creationId xmlns:a16="http://schemas.microsoft.com/office/drawing/2014/main" id="{1E5E95E7-1992-1E52-4426-C68025430A0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566" name="Freihand 565">
                      <a:extLst>
                        <a:ext uri="{FF2B5EF4-FFF2-40B4-BE49-F238E27FC236}">
                          <a16:creationId xmlns:a16="http://schemas.microsoft.com/office/drawing/2014/main" id="{94EBBE7F-CB05-4CB7-CCDE-526CE474A089}"/>
                        </a:ext>
                      </a:extLst>
                    </p14:cNvPr>
                    <p14:cNvContentPartPr/>
                    <p14:nvPr/>
                  </p14:nvContentPartPr>
                  <p14:xfrm>
                    <a:off x="1452028" y="1501498"/>
                    <a:ext cx="32760" cy="132840"/>
                  </p14:xfrm>
                </p:contentPart>
              </mc:Choice>
              <mc:Fallback xmlns="">
                <p:pic>
                  <p:nvPicPr>
                    <p:cNvPr id="566" name="Freihand 565">
                      <a:extLst>
                        <a:ext uri="{FF2B5EF4-FFF2-40B4-BE49-F238E27FC236}">
                          <a16:creationId xmlns:a16="http://schemas.microsoft.com/office/drawing/2014/main" id="{94EBBE7F-CB05-4CB7-CCDE-526CE474A08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567" name="Freihand 566">
                      <a:extLst>
                        <a:ext uri="{FF2B5EF4-FFF2-40B4-BE49-F238E27FC236}">
                          <a16:creationId xmlns:a16="http://schemas.microsoft.com/office/drawing/2014/main" id="{2E6EDAB2-4A12-0924-774A-5CC3E36BEC22}"/>
                        </a:ext>
                      </a:extLst>
                    </p14:cNvPr>
                    <p14:cNvContentPartPr/>
                    <p14:nvPr/>
                  </p14:nvContentPartPr>
                  <p14:xfrm>
                    <a:off x="1446268" y="1261378"/>
                    <a:ext cx="36720" cy="377280"/>
                  </p14:xfrm>
                </p:contentPart>
              </mc:Choice>
              <mc:Fallback xmlns="">
                <p:pic>
                  <p:nvPicPr>
                    <p:cNvPr id="567" name="Freihand 566">
                      <a:extLst>
                        <a:ext uri="{FF2B5EF4-FFF2-40B4-BE49-F238E27FC236}">
                          <a16:creationId xmlns:a16="http://schemas.microsoft.com/office/drawing/2014/main" id="{2E6EDAB2-4A12-0924-774A-5CC3E36BEC2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568" name="Freihand 567">
                      <a:extLst>
                        <a:ext uri="{FF2B5EF4-FFF2-40B4-BE49-F238E27FC236}">
                          <a16:creationId xmlns:a16="http://schemas.microsoft.com/office/drawing/2014/main" id="{95CD0BE8-86FD-0CFB-B413-FD300B2A0568}"/>
                        </a:ext>
                      </a:extLst>
                    </p14:cNvPr>
                    <p14:cNvContentPartPr/>
                    <p14:nvPr/>
                  </p14:nvContentPartPr>
                  <p14:xfrm>
                    <a:off x="1470388" y="1196938"/>
                    <a:ext cx="222840" cy="463680"/>
                  </p14:xfrm>
                </p:contentPart>
              </mc:Choice>
              <mc:Fallback xmlns="">
                <p:pic>
                  <p:nvPicPr>
                    <p:cNvPr id="568" name="Freihand 567">
                      <a:extLst>
                        <a:ext uri="{FF2B5EF4-FFF2-40B4-BE49-F238E27FC236}">
                          <a16:creationId xmlns:a16="http://schemas.microsoft.com/office/drawing/2014/main" id="{95CD0BE8-86FD-0CFB-B413-FD300B2A0568}"/>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5">
                <p14:nvContentPartPr>
                  <p14:cNvPr id="557" name="Freihand 556">
                    <a:extLst>
                      <a:ext uri="{FF2B5EF4-FFF2-40B4-BE49-F238E27FC236}">
                        <a16:creationId xmlns:a16="http://schemas.microsoft.com/office/drawing/2014/main" id="{D726812F-46D3-CC70-7BF2-247742EA6BD2}"/>
                      </a:ext>
                    </a:extLst>
                  </p14:cNvPr>
                  <p14:cNvContentPartPr/>
                  <p14:nvPr/>
                </p14:nvContentPartPr>
                <p14:xfrm>
                  <a:off x="1401268" y="825778"/>
                  <a:ext cx="35640" cy="61920"/>
                </p14:xfrm>
              </p:contentPart>
            </mc:Choice>
            <mc:Fallback xmlns="">
              <p:pic>
                <p:nvPicPr>
                  <p:cNvPr id="557" name="Freihand 556">
                    <a:extLst>
                      <a:ext uri="{FF2B5EF4-FFF2-40B4-BE49-F238E27FC236}">
                        <a16:creationId xmlns:a16="http://schemas.microsoft.com/office/drawing/2014/main" id="{D726812F-46D3-CC70-7BF2-247742EA6BD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558" name="Freihand 557">
                    <a:extLst>
                      <a:ext uri="{FF2B5EF4-FFF2-40B4-BE49-F238E27FC236}">
                        <a16:creationId xmlns:a16="http://schemas.microsoft.com/office/drawing/2014/main" id="{277551C0-DB1E-DFBF-236C-143D0EF1013E}"/>
                      </a:ext>
                    </a:extLst>
                  </p14:cNvPr>
                  <p14:cNvContentPartPr/>
                  <p14:nvPr/>
                </p14:nvContentPartPr>
                <p14:xfrm>
                  <a:off x="1220188" y="867898"/>
                  <a:ext cx="194040" cy="403200"/>
                </p14:xfrm>
              </p:contentPart>
            </mc:Choice>
            <mc:Fallback xmlns="">
              <p:pic>
                <p:nvPicPr>
                  <p:cNvPr id="558" name="Freihand 557">
                    <a:extLst>
                      <a:ext uri="{FF2B5EF4-FFF2-40B4-BE49-F238E27FC236}">
                        <a16:creationId xmlns:a16="http://schemas.microsoft.com/office/drawing/2014/main" id="{277551C0-DB1E-DFBF-236C-143D0EF1013E}"/>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559" name="Freihand 558">
                    <a:extLst>
                      <a:ext uri="{FF2B5EF4-FFF2-40B4-BE49-F238E27FC236}">
                        <a16:creationId xmlns:a16="http://schemas.microsoft.com/office/drawing/2014/main" id="{DF7429AE-B208-293D-3B5E-FF99A03A1ECB}"/>
                      </a:ext>
                    </a:extLst>
                  </p14:cNvPr>
                  <p14:cNvContentPartPr/>
                  <p14:nvPr/>
                </p14:nvContentPartPr>
                <p14:xfrm>
                  <a:off x="1426468" y="835138"/>
                  <a:ext cx="21600" cy="359280"/>
                </p14:xfrm>
              </p:contentPart>
            </mc:Choice>
            <mc:Fallback xmlns="">
              <p:pic>
                <p:nvPicPr>
                  <p:cNvPr id="559" name="Freihand 558">
                    <a:extLst>
                      <a:ext uri="{FF2B5EF4-FFF2-40B4-BE49-F238E27FC236}">
                        <a16:creationId xmlns:a16="http://schemas.microsoft.com/office/drawing/2014/main" id="{DF7429AE-B208-293D-3B5E-FF99A03A1ECB}"/>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560" name="Freihand 559">
                    <a:extLst>
                      <a:ext uri="{FF2B5EF4-FFF2-40B4-BE49-F238E27FC236}">
                        <a16:creationId xmlns:a16="http://schemas.microsoft.com/office/drawing/2014/main" id="{0AB51920-1B56-3E91-84E0-F1571B906E4C}"/>
                      </a:ext>
                    </a:extLst>
                  </p14:cNvPr>
                  <p14:cNvContentPartPr/>
                  <p14:nvPr/>
                </p14:nvContentPartPr>
                <p14:xfrm>
                  <a:off x="1429348" y="1155538"/>
                  <a:ext cx="258480" cy="37080"/>
                </p14:xfrm>
              </p:contentPart>
            </mc:Choice>
            <mc:Fallback xmlns="">
              <p:pic>
                <p:nvPicPr>
                  <p:cNvPr id="560" name="Freihand 559">
                    <a:extLst>
                      <a:ext uri="{FF2B5EF4-FFF2-40B4-BE49-F238E27FC236}">
                        <a16:creationId xmlns:a16="http://schemas.microsoft.com/office/drawing/2014/main" id="{0AB51920-1B56-3E91-84E0-F1571B906E4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561" name="Freihand 560">
                    <a:extLst>
                      <a:ext uri="{FF2B5EF4-FFF2-40B4-BE49-F238E27FC236}">
                        <a16:creationId xmlns:a16="http://schemas.microsoft.com/office/drawing/2014/main" id="{835FADB4-7B9D-15AB-CB04-012E53BE2B10}"/>
                      </a:ext>
                    </a:extLst>
                  </p14:cNvPr>
                  <p14:cNvContentPartPr/>
                  <p14:nvPr/>
                </p14:nvContentPartPr>
                <p14:xfrm>
                  <a:off x="1215868" y="1047898"/>
                  <a:ext cx="119880" cy="224280"/>
                </p14:xfrm>
              </p:contentPart>
            </mc:Choice>
            <mc:Fallback xmlns="">
              <p:pic>
                <p:nvPicPr>
                  <p:cNvPr id="561" name="Freihand 560">
                    <a:extLst>
                      <a:ext uri="{FF2B5EF4-FFF2-40B4-BE49-F238E27FC236}">
                        <a16:creationId xmlns:a16="http://schemas.microsoft.com/office/drawing/2014/main" id="{835FADB4-7B9D-15AB-CB04-012E53BE2B10}"/>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562" name="Gruppieren 561">
                <a:extLst>
                  <a:ext uri="{FF2B5EF4-FFF2-40B4-BE49-F238E27FC236}">
                    <a16:creationId xmlns:a16="http://schemas.microsoft.com/office/drawing/2014/main" id="{D67FA119-FBCF-5EEF-532B-54489D38E1C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270">
                  <p14:nvContentPartPr>
                    <p14:cNvPr id="563" name="Freihand 562">
                      <a:extLst>
                        <a:ext uri="{FF2B5EF4-FFF2-40B4-BE49-F238E27FC236}">
                          <a16:creationId xmlns:a16="http://schemas.microsoft.com/office/drawing/2014/main" id="{569E8D8F-A546-CFA0-2F5C-4BB0AEFC53A4}"/>
                        </a:ext>
                      </a:extLst>
                    </p14:cNvPr>
                    <p14:cNvContentPartPr/>
                    <p14:nvPr/>
                  </p14:nvContentPartPr>
                  <p14:xfrm>
                    <a:off x="1216228" y="826498"/>
                    <a:ext cx="205920" cy="444600"/>
                  </p14:xfrm>
                </p:contentPart>
              </mc:Choice>
              <mc:Fallback xmlns="">
                <p:pic>
                  <p:nvPicPr>
                    <p:cNvPr id="563" name="Freihand 562">
                      <a:extLst>
                        <a:ext uri="{FF2B5EF4-FFF2-40B4-BE49-F238E27FC236}">
                          <a16:creationId xmlns:a16="http://schemas.microsoft.com/office/drawing/2014/main" id="{569E8D8F-A546-CFA0-2F5C-4BB0AEFC53A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564" name="Freihand 563">
                      <a:extLst>
                        <a:ext uri="{FF2B5EF4-FFF2-40B4-BE49-F238E27FC236}">
                          <a16:creationId xmlns:a16="http://schemas.microsoft.com/office/drawing/2014/main" id="{B19B0BB0-7076-5CE5-9FF0-6BAE1735E4AE}"/>
                        </a:ext>
                      </a:extLst>
                    </p14:cNvPr>
                    <p14:cNvContentPartPr/>
                    <p14:nvPr/>
                  </p14:nvContentPartPr>
                  <p14:xfrm>
                    <a:off x="1419988" y="827218"/>
                    <a:ext cx="18000" cy="31320"/>
                  </p14:xfrm>
                </p:contentPart>
              </mc:Choice>
              <mc:Fallback xmlns="">
                <p:pic>
                  <p:nvPicPr>
                    <p:cNvPr id="564" name="Freihand 563">
                      <a:extLst>
                        <a:ext uri="{FF2B5EF4-FFF2-40B4-BE49-F238E27FC236}">
                          <a16:creationId xmlns:a16="http://schemas.microsoft.com/office/drawing/2014/main" id="{B19B0BB0-7076-5CE5-9FF0-6BAE1735E4A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6" name="Gruppieren 375">
              <a:extLst>
                <a:ext uri="{FF2B5EF4-FFF2-40B4-BE49-F238E27FC236}">
                  <a16:creationId xmlns:a16="http://schemas.microsoft.com/office/drawing/2014/main" id="{49E47503-D950-EFDA-5BC8-8CBB68BA1BDF}"/>
                </a:ext>
              </a:extLst>
            </p:cNvPr>
            <p:cNvGrpSpPr/>
            <p:nvPr/>
          </p:nvGrpSpPr>
          <p:grpSpPr>
            <a:xfrm>
              <a:off x="1609013" y="2592575"/>
              <a:ext cx="947670" cy="949906"/>
              <a:chOff x="987864" y="764597"/>
              <a:chExt cx="947670" cy="949906"/>
            </a:xfrm>
          </p:grpSpPr>
          <p:sp>
            <p:nvSpPr>
              <p:cNvPr id="485" name="Ellipse 484">
                <a:extLst>
                  <a:ext uri="{FF2B5EF4-FFF2-40B4-BE49-F238E27FC236}">
                    <a16:creationId xmlns:a16="http://schemas.microsoft.com/office/drawing/2014/main" id="{2DA4263E-7E4D-3E64-BD1F-C76DE770A138}"/>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86" name="Gruppieren 485">
                <a:extLst>
                  <a:ext uri="{FF2B5EF4-FFF2-40B4-BE49-F238E27FC236}">
                    <a16:creationId xmlns:a16="http://schemas.microsoft.com/office/drawing/2014/main" id="{CE197A31-152F-C8CD-6766-1DD52F92DD7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72">
                  <p14:nvContentPartPr>
                    <p14:cNvPr id="536" name="Freihand 535">
                      <a:extLst>
                        <a:ext uri="{FF2B5EF4-FFF2-40B4-BE49-F238E27FC236}">
                          <a16:creationId xmlns:a16="http://schemas.microsoft.com/office/drawing/2014/main" id="{FFF976E9-1AC1-8E1D-F595-88BBCAEFAA78}"/>
                        </a:ext>
                      </a:extLst>
                    </p14:cNvPr>
                    <p14:cNvContentPartPr/>
                    <p14:nvPr/>
                  </p14:nvContentPartPr>
                  <p14:xfrm>
                    <a:off x="4473069" y="1203272"/>
                    <a:ext cx="26280" cy="30600"/>
                  </p14:xfrm>
                </p:contentPart>
              </mc:Choice>
              <mc:Fallback xmlns="">
                <p:pic>
                  <p:nvPicPr>
                    <p:cNvPr id="536" name="Freihand 535">
                      <a:extLst>
                        <a:ext uri="{FF2B5EF4-FFF2-40B4-BE49-F238E27FC236}">
                          <a16:creationId xmlns:a16="http://schemas.microsoft.com/office/drawing/2014/main" id="{FFF976E9-1AC1-8E1D-F595-88BBCAEFAA7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537" name="Freihand 536">
                      <a:extLst>
                        <a:ext uri="{FF2B5EF4-FFF2-40B4-BE49-F238E27FC236}">
                          <a16:creationId xmlns:a16="http://schemas.microsoft.com/office/drawing/2014/main" id="{2E540907-1ACA-AF22-4D18-7FE328951FA1}"/>
                        </a:ext>
                      </a:extLst>
                    </p14:cNvPr>
                    <p14:cNvContentPartPr/>
                    <p14:nvPr/>
                  </p14:nvContentPartPr>
                  <p14:xfrm>
                    <a:off x="4500789" y="1245752"/>
                    <a:ext cx="11160" cy="38520"/>
                  </p14:xfrm>
                </p:contentPart>
              </mc:Choice>
              <mc:Fallback xmlns="">
                <p:pic>
                  <p:nvPicPr>
                    <p:cNvPr id="537" name="Freihand 536">
                      <a:extLst>
                        <a:ext uri="{FF2B5EF4-FFF2-40B4-BE49-F238E27FC236}">
                          <a16:creationId xmlns:a16="http://schemas.microsoft.com/office/drawing/2014/main" id="{2E540907-1ACA-AF22-4D18-7FE328951FA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4">
                <p14:nvContentPartPr>
                  <p14:cNvPr id="487" name="Freihand 486">
                    <a:extLst>
                      <a:ext uri="{FF2B5EF4-FFF2-40B4-BE49-F238E27FC236}">
                        <a16:creationId xmlns:a16="http://schemas.microsoft.com/office/drawing/2014/main" id="{14C3DFE3-39AF-B036-37E4-EE9A5207E44C}"/>
                      </a:ext>
                    </a:extLst>
                  </p14:cNvPr>
                  <p14:cNvContentPartPr/>
                  <p14:nvPr/>
                </p14:nvContentPartPr>
                <p14:xfrm>
                  <a:off x="1034141" y="1175594"/>
                  <a:ext cx="389905" cy="474354"/>
                </p14:xfrm>
              </p:contentPart>
            </mc:Choice>
            <mc:Fallback xmlns="">
              <p:pic>
                <p:nvPicPr>
                  <p:cNvPr id="487" name="Freihand 486">
                    <a:extLst>
                      <a:ext uri="{FF2B5EF4-FFF2-40B4-BE49-F238E27FC236}">
                        <a16:creationId xmlns:a16="http://schemas.microsoft.com/office/drawing/2014/main" id="{14C3DFE3-39AF-B036-37E4-EE9A5207E44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488" name="Freihand 487">
                    <a:extLst>
                      <a:ext uri="{FF2B5EF4-FFF2-40B4-BE49-F238E27FC236}">
                        <a16:creationId xmlns:a16="http://schemas.microsoft.com/office/drawing/2014/main" id="{2BA93098-3EC9-CED8-974D-955A07C49642}"/>
                      </a:ext>
                    </a:extLst>
                  </p14:cNvPr>
                  <p14:cNvContentPartPr/>
                  <p14:nvPr/>
                </p14:nvContentPartPr>
                <p14:xfrm>
                  <a:off x="1041329" y="1114503"/>
                  <a:ext cx="776216" cy="562397"/>
                </p14:xfrm>
              </p:contentPart>
            </mc:Choice>
            <mc:Fallback xmlns="">
              <p:pic>
                <p:nvPicPr>
                  <p:cNvPr id="488" name="Freihand 487">
                    <a:extLst>
                      <a:ext uri="{FF2B5EF4-FFF2-40B4-BE49-F238E27FC236}">
                        <a16:creationId xmlns:a16="http://schemas.microsoft.com/office/drawing/2014/main" id="{2BA93098-3EC9-CED8-974D-955A07C49642}"/>
                      </a:ext>
                    </a:extLst>
                  </p:cNvPr>
                  <p:cNvPicPr/>
                  <p:nvPr/>
                </p:nvPicPr>
                <p:blipFill>
                  <a:blip r:embed="rId9"/>
                  <a:stretch>
                    <a:fillRect/>
                  </a:stretch>
                </p:blipFill>
                <p:spPr>
                  <a:xfrm>
                    <a:off x="1036997" y="1110171"/>
                    <a:ext cx="784881" cy="571060"/>
                  </a:xfrm>
                  <a:prstGeom prst="rect">
                    <a:avLst/>
                  </a:prstGeom>
                </p:spPr>
              </p:pic>
            </mc:Fallback>
          </mc:AlternateContent>
          <p:grpSp>
            <p:nvGrpSpPr>
              <p:cNvPr id="489" name="Gruppieren 488">
                <a:extLst>
                  <a:ext uri="{FF2B5EF4-FFF2-40B4-BE49-F238E27FC236}">
                    <a16:creationId xmlns:a16="http://schemas.microsoft.com/office/drawing/2014/main" id="{679CD679-AB55-44B8-0A6A-B9D6D504F52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276">
                  <p14:nvContentPartPr>
                    <p14:cNvPr id="533" name="Freihand 532">
                      <a:extLst>
                        <a:ext uri="{FF2B5EF4-FFF2-40B4-BE49-F238E27FC236}">
                          <a16:creationId xmlns:a16="http://schemas.microsoft.com/office/drawing/2014/main" id="{F86EB5BD-26DA-B504-A31A-4E272A8576A3}"/>
                        </a:ext>
                      </a:extLst>
                    </p14:cNvPr>
                    <p14:cNvContentPartPr/>
                    <p14:nvPr/>
                  </p14:nvContentPartPr>
                  <p14:xfrm>
                    <a:off x="4455789" y="1334672"/>
                    <a:ext cx="31320" cy="14400"/>
                  </p14:xfrm>
                </p:contentPart>
              </mc:Choice>
              <mc:Fallback xmlns="">
                <p:pic>
                  <p:nvPicPr>
                    <p:cNvPr id="533" name="Freihand 532">
                      <a:extLst>
                        <a:ext uri="{FF2B5EF4-FFF2-40B4-BE49-F238E27FC236}">
                          <a16:creationId xmlns:a16="http://schemas.microsoft.com/office/drawing/2014/main" id="{F86EB5BD-26DA-B504-A31A-4E272A8576A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534" name="Freihand 533">
                      <a:extLst>
                        <a:ext uri="{FF2B5EF4-FFF2-40B4-BE49-F238E27FC236}">
                          <a16:creationId xmlns:a16="http://schemas.microsoft.com/office/drawing/2014/main" id="{7F225C37-1598-015D-9E4D-BE40EA6040AD}"/>
                        </a:ext>
                      </a:extLst>
                    </p14:cNvPr>
                    <p14:cNvContentPartPr/>
                    <p14:nvPr/>
                  </p14:nvContentPartPr>
                  <p14:xfrm>
                    <a:off x="4456149" y="1288592"/>
                    <a:ext cx="64800" cy="56160"/>
                  </p14:xfrm>
                </p:contentPart>
              </mc:Choice>
              <mc:Fallback xmlns="">
                <p:pic>
                  <p:nvPicPr>
                    <p:cNvPr id="534" name="Freihand 533">
                      <a:extLst>
                        <a:ext uri="{FF2B5EF4-FFF2-40B4-BE49-F238E27FC236}">
                          <a16:creationId xmlns:a16="http://schemas.microsoft.com/office/drawing/2014/main" id="{7F225C37-1598-015D-9E4D-BE40EA6040A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535" name="Freihand 534">
                      <a:extLst>
                        <a:ext uri="{FF2B5EF4-FFF2-40B4-BE49-F238E27FC236}">
                          <a16:creationId xmlns:a16="http://schemas.microsoft.com/office/drawing/2014/main" id="{89B8BF9B-C9BF-5DE9-B6C3-D9B44150F7F6}"/>
                        </a:ext>
                      </a:extLst>
                    </p14:cNvPr>
                    <p14:cNvContentPartPr/>
                    <p14:nvPr/>
                  </p14:nvContentPartPr>
                  <p14:xfrm>
                    <a:off x="4502589" y="1270232"/>
                    <a:ext cx="23760" cy="51840"/>
                  </p14:xfrm>
                </p:contentPart>
              </mc:Choice>
              <mc:Fallback xmlns="">
                <p:pic>
                  <p:nvPicPr>
                    <p:cNvPr id="535" name="Freihand 534">
                      <a:extLst>
                        <a:ext uri="{FF2B5EF4-FFF2-40B4-BE49-F238E27FC236}">
                          <a16:creationId xmlns:a16="http://schemas.microsoft.com/office/drawing/2014/main" id="{89B8BF9B-C9BF-5DE9-B6C3-D9B44150F7F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490" name="Gruppieren 489">
                <a:extLst>
                  <a:ext uri="{FF2B5EF4-FFF2-40B4-BE49-F238E27FC236}">
                    <a16:creationId xmlns:a16="http://schemas.microsoft.com/office/drawing/2014/main" id="{71AEBBDB-ED5B-0D60-884D-51E155DC6A1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279">
                  <p14:nvContentPartPr>
                    <p14:cNvPr id="530" name="Freihand 529">
                      <a:extLst>
                        <a:ext uri="{FF2B5EF4-FFF2-40B4-BE49-F238E27FC236}">
                          <a16:creationId xmlns:a16="http://schemas.microsoft.com/office/drawing/2014/main" id="{DBEE7E1F-397F-495B-E6CC-8EF2727B41BB}"/>
                        </a:ext>
                      </a:extLst>
                    </p14:cNvPr>
                    <p14:cNvContentPartPr/>
                    <p14:nvPr/>
                  </p14:nvContentPartPr>
                  <p14:xfrm>
                    <a:off x="4351029" y="1216232"/>
                    <a:ext cx="12960" cy="22320"/>
                  </p14:xfrm>
                </p:contentPart>
              </mc:Choice>
              <mc:Fallback xmlns="">
                <p:pic>
                  <p:nvPicPr>
                    <p:cNvPr id="530" name="Freihand 529">
                      <a:extLst>
                        <a:ext uri="{FF2B5EF4-FFF2-40B4-BE49-F238E27FC236}">
                          <a16:creationId xmlns:a16="http://schemas.microsoft.com/office/drawing/2014/main" id="{DBEE7E1F-397F-495B-E6CC-8EF2727B41BB}"/>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531" name="Freihand 530">
                      <a:extLst>
                        <a:ext uri="{FF2B5EF4-FFF2-40B4-BE49-F238E27FC236}">
                          <a16:creationId xmlns:a16="http://schemas.microsoft.com/office/drawing/2014/main" id="{11EE8BE2-97B2-6E65-D37D-2A6DAF8F133D}"/>
                        </a:ext>
                      </a:extLst>
                    </p14:cNvPr>
                    <p14:cNvContentPartPr/>
                    <p14:nvPr/>
                  </p14:nvContentPartPr>
                  <p14:xfrm>
                    <a:off x="4350309" y="1208312"/>
                    <a:ext cx="21240" cy="53640"/>
                  </p14:xfrm>
                </p:contentPart>
              </mc:Choice>
              <mc:Fallback xmlns="">
                <p:pic>
                  <p:nvPicPr>
                    <p:cNvPr id="531" name="Freihand 530">
                      <a:extLst>
                        <a:ext uri="{FF2B5EF4-FFF2-40B4-BE49-F238E27FC236}">
                          <a16:creationId xmlns:a16="http://schemas.microsoft.com/office/drawing/2014/main" id="{11EE8BE2-97B2-6E65-D37D-2A6DAF8F133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532" name="Freihand 531">
                      <a:extLst>
                        <a:ext uri="{FF2B5EF4-FFF2-40B4-BE49-F238E27FC236}">
                          <a16:creationId xmlns:a16="http://schemas.microsoft.com/office/drawing/2014/main" id="{E704560E-8C4D-98CC-F3AC-17CE31BEE355}"/>
                        </a:ext>
                      </a:extLst>
                    </p14:cNvPr>
                    <p14:cNvContentPartPr/>
                    <p14:nvPr/>
                  </p14:nvContentPartPr>
                  <p14:xfrm>
                    <a:off x="4355709" y="1216592"/>
                    <a:ext cx="9720" cy="42480"/>
                  </p14:xfrm>
                </p:contentPart>
              </mc:Choice>
              <mc:Fallback xmlns="">
                <p:pic>
                  <p:nvPicPr>
                    <p:cNvPr id="532" name="Freihand 531">
                      <a:extLst>
                        <a:ext uri="{FF2B5EF4-FFF2-40B4-BE49-F238E27FC236}">
                          <a16:creationId xmlns:a16="http://schemas.microsoft.com/office/drawing/2014/main" id="{E704560E-8C4D-98CC-F3AC-17CE31BEE35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2">
                <p14:nvContentPartPr>
                  <p14:cNvPr id="491" name="Freihand 490">
                    <a:extLst>
                      <a:ext uri="{FF2B5EF4-FFF2-40B4-BE49-F238E27FC236}">
                        <a16:creationId xmlns:a16="http://schemas.microsoft.com/office/drawing/2014/main" id="{3BE52AC9-BEFD-75BE-7DAC-B2599A1614D0}"/>
                      </a:ext>
                    </a:extLst>
                  </p14:cNvPr>
                  <p14:cNvContentPartPr/>
                  <p14:nvPr/>
                </p14:nvContentPartPr>
                <p14:xfrm>
                  <a:off x="1219211" y="871936"/>
                  <a:ext cx="447402" cy="740280"/>
                </p14:xfrm>
              </p:contentPart>
            </mc:Choice>
            <mc:Fallback xmlns="">
              <p:pic>
                <p:nvPicPr>
                  <p:cNvPr id="491" name="Freihand 490">
                    <a:extLst>
                      <a:ext uri="{FF2B5EF4-FFF2-40B4-BE49-F238E27FC236}">
                        <a16:creationId xmlns:a16="http://schemas.microsoft.com/office/drawing/2014/main" id="{3BE52AC9-BEFD-75BE-7DAC-B2599A1614D0}"/>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492" name="Freihand 491">
                    <a:extLst>
                      <a:ext uri="{FF2B5EF4-FFF2-40B4-BE49-F238E27FC236}">
                        <a16:creationId xmlns:a16="http://schemas.microsoft.com/office/drawing/2014/main" id="{BE113338-AE68-4B97-CD7F-27AE5727E736}"/>
                      </a:ext>
                    </a:extLst>
                  </p14:cNvPr>
                  <p14:cNvContentPartPr/>
                  <p14:nvPr/>
                </p14:nvContentPartPr>
                <p14:xfrm>
                  <a:off x="1116810" y="1432873"/>
                  <a:ext cx="376200" cy="219240"/>
                </p14:xfrm>
              </p:contentPart>
            </mc:Choice>
            <mc:Fallback xmlns="">
              <p:pic>
                <p:nvPicPr>
                  <p:cNvPr id="492" name="Freihand 491">
                    <a:extLst>
                      <a:ext uri="{FF2B5EF4-FFF2-40B4-BE49-F238E27FC236}">
                        <a16:creationId xmlns:a16="http://schemas.microsoft.com/office/drawing/2014/main" id="{BE113338-AE68-4B97-CD7F-27AE5727E736}"/>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493" name="Gruppieren 492">
                <a:extLst>
                  <a:ext uri="{FF2B5EF4-FFF2-40B4-BE49-F238E27FC236}">
                    <a16:creationId xmlns:a16="http://schemas.microsoft.com/office/drawing/2014/main" id="{283551B3-5691-E8A3-7BF2-2195FF1DE32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84">
                  <p14:nvContentPartPr>
                    <p14:cNvPr id="516" name="Freihand 515">
                      <a:extLst>
                        <a:ext uri="{FF2B5EF4-FFF2-40B4-BE49-F238E27FC236}">
                          <a16:creationId xmlns:a16="http://schemas.microsoft.com/office/drawing/2014/main" id="{7E2D3EA8-2595-8407-DBEC-67A8B52CF7B1}"/>
                        </a:ext>
                      </a:extLst>
                    </p14:cNvPr>
                    <p14:cNvContentPartPr/>
                    <p14:nvPr/>
                  </p14:nvContentPartPr>
                  <p14:xfrm>
                    <a:off x="1690290" y="1201393"/>
                    <a:ext cx="236880" cy="424440"/>
                  </p14:xfrm>
                </p:contentPart>
              </mc:Choice>
              <mc:Fallback xmlns="">
                <p:pic>
                  <p:nvPicPr>
                    <p:cNvPr id="516" name="Freihand 515">
                      <a:extLst>
                        <a:ext uri="{FF2B5EF4-FFF2-40B4-BE49-F238E27FC236}">
                          <a16:creationId xmlns:a16="http://schemas.microsoft.com/office/drawing/2014/main" id="{7E2D3EA8-2595-8407-DBEC-67A8B52CF7B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517" name="Freihand 516">
                      <a:extLst>
                        <a:ext uri="{FF2B5EF4-FFF2-40B4-BE49-F238E27FC236}">
                          <a16:creationId xmlns:a16="http://schemas.microsoft.com/office/drawing/2014/main" id="{21880F67-F3CF-6BAA-A1D5-768002D84701}"/>
                        </a:ext>
                      </a:extLst>
                    </p14:cNvPr>
                    <p14:cNvContentPartPr/>
                    <p14:nvPr/>
                  </p14:nvContentPartPr>
                  <p14:xfrm>
                    <a:off x="1224810" y="1428913"/>
                    <a:ext cx="635040" cy="205920"/>
                  </p14:xfrm>
                </p:contentPart>
              </mc:Choice>
              <mc:Fallback xmlns="">
                <p:pic>
                  <p:nvPicPr>
                    <p:cNvPr id="517" name="Freihand 516">
                      <a:extLst>
                        <a:ext uri="{FF2B5EF4-FFF2-40B4-BE49-F238E27FC236}">
                          <a16:creationId xmlns:a16="http://schemas.microsoft.com/office/drawing/2014/main" id="{21880F67-F3CF-6BAA-A1D5-768002D8470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518" name="Freihand 517">
                      <a:extLst>
                        <a:ext uri="{FF2B5EF4-FFF2-40B4-BE49-F238E27FC236}">
                          <a16:creationId xmlns:a16="http://schemas.microsoft.com/office/drawing/2014/main" id="{F57309A1-72E0-77EA-3E84-15519E2B32B3}"/>
                        </a:ext>
                      </a:extLst>
                    </p14:cNvPr>
                    <p14:cNvContentPartPr/>
                    <p14:nvPr/>
                  </p14:nvContentPartPr>
                  <p14:xfrm>
                    <a:off x="1647090" y="1432873"/>
                    <a:ext cx="204120" cy="177480"/>
                  </p14:xfrm>
                </p:contentPart>
              </mc:Choice>
              <mc:Fallback xmlns="">
                <p:pic>
                  <p:nvPicPr>
                    <p:cNvPr id="518" name="Freihand 517">
                      <a:extLst>
                        <a:ext uri="{FF2B5EF4-FFF2-40B4-BE49-F238E27FC236}">
                          <a16:creationId xmlns:a16="http://schemas.microsoft.com/office/drawing/2014/main" id="{F57309A1-72E0-77EA-3E84-15519E2B32B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519" name="Freihand 518">
                      <a:extLst>
                        <a:ext uri="{FF2B5EF4-FFF2-40B4-BE49-F238E27FC236}">
                          <a16:creationId xmlns:a16="http://schemas.microsoft.com/office/drawing/2014/main" id="{88B2FCC7-6B0B-D30D-67DE-F092EC5CEF31}"/>
                        </a:ext>
                      </a:extLst>
                    </p14:cNvPr>
                    <p14:cNvContentPartPr/>
                    <p14:nvPr/>
                  </p14:nvContentPartPr>
                  <p14:xfrm>
                    <a:off x="1839330" y="1345393"/>
                    <a:ext cx="50040" cy="91080"/>
                  </p14:xfrm>
                </p:contentPart>
              </mc:Choice>
              <mc:Fallback xmlns="">
                <p:pic>
                  <p:nvPicPr>
                    <p:cNvPr id="519" name="Freihand 518">
                      <a:extLst>
                        <a:ext uri="{FF2B5EF4-FFF2-40B4-BE49-F238E27FC236}">
                          <a16:creationId xmlns:a16="http://schemas.microsoft.com/office/drawing/2014/main" id="{88B2FCC7-6B0B-D30D-67DE-F092EC5CEF3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520" name="Freihand 519">
                      <a:extLst>
                        <a:ext uri="{FF2B5EF4-FFF2-40B4-BE49-F238E27FC236}">
                          <a16:creationId xmlns:a16="http://schemas.microsoft.com/office/drawing/2014/main" id="{5333C090-2C1D-6E32-1D2C-26EA051D5549}"/>
                        </a:ext>
                      </a:extLst>
                    </p14:cNvPr>
                    <p14:cNvContentPartPr/>
                    <p14:nvPr/>
                  </p14:nvContentPartPr>
                  <p14:xfrm>
                    <a:off x="1013490" y="929953"/>
                    <a:ext cx="156600" cy="590400"/>
                  </p14:xfrm>
                </p:contentPart>
              </mc:Choice>
              <mc:Fallback xmlns="">
                <p:pic>
                  <p:nvPicPr>
                    <p:cNvPr id="520" name="Freihand 519">
                      <a:extLst>
                        <a:ext uri="{FF2B5EF4-FFF2-40B4-BE49-F238E27FC236}">
                          <a16:creationId xmlns:a16="http://schemas.microsoft.com/office/drawing/2014/main" id="{5333C090-2C1D-6E32-1D2C-26EA051D554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521" name="Freihand 520">
                      <a:extLst>
                        <a:ext uri="{FF2B5EF4-FFF2-40B4-BE49-F238E27FC236}">
                          <a16:creationId xmlns:a16="http://schemas.microsoft.com/office/drawing/2014/main" id="{D548E357-8F91-A053-730D-8CB59174C5D2}"/>
                        </a:ext>
                      </a:extLst>
                    </p14:cNvPr>
                    <p14:cNvContentPartPr/>
                    <p14:nvPr/>
                  </p14:nvContentPartPr>
                  <p14:xfrm>
                    <a:off x="1112490" y="918433"/>
                    <a:ext cx="20520" cy="24480"/>
                  </p14:xfrm>
                </p:contentPart>
              </mc:Choice>
              <mc:Fallback xmlns="">
                <p:pic>
                  <p:nvPicPr>
                    <p:cNvPr id="521" name="Freihand 520">
                      <a:extLst>
                        <a:ext uri="{FF2B5EF4-FFF2-40B4-BE49-F238E27FC236}">
                          <a16:creationId xmlns:a16="http://schemas.microsoft.com/office/drawing/2014/main" id="{D548E357-8F91-A053-730D-8CB59174C5D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522" name="Freihand 521">
                      <a:extLst>
                        <a:ext uri="{FF2B5EF4-FFF2-40B4-BE49-F238E27FC236}">
                          <a16:creationId xmlns:a16="http://schemas.microsoft.com/office/drawing/2014/main" id="{F5346AA3-C6E8-3615-2894-7CF31EEDF291}"/>
                        </a:ext>
                      </a:extLst>
                    </p14:cNvPr>
                    <p14:cNvContentPartPr/>
                    <p14:nvPr/>
                  </p14:nvContentPartPr>
                  <p14:xfrm>
                    <a:off x="1007730" y="1044793"/>
                    <a:ext cx="45360" cy="224280"/>
                  </p14:xfrm>
                </p:contentPart>
              </mc:Choice>
              <mc:Fallback xmlns="">
                <p:pic>
                  <p:nvPicPr>
                    <p:cNvPr id="522" name="Freihand 521">
                      <a:extLst>
                        <a:ext uri="{FF2B5EF4-FFF2-40B4-BE49-F238E27FC236}">
                          <a16:creationId xmlns:a16="http://schemas.microsoft.com/office/drawing/2014/main" id="{F5346AA3-C6E8-3615-2894-7CF31EEDF29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523" name="Freihand 522">
                      <a:extLst>
                        <a:ext uri="{FF2B5EF4-FFF2-40B4-BE49-F238E27FC236}">
                          <a16:creationId xmlns:a16="http://schemas.microsoft.com/office/drawing/2014/main" id="{4B9B8447-2A4A-64DE-C014-0ACA6C530CFF}"/>
                        </a:ext>
                      </a:extLst>
                    </p14:cNvPr>
                    <p14:cNvContentPartPr/>
                    <p14:nvPr/>
                  </p14:nvContentPartPr>
                  <p14:xfrm>
                    <a:off x="1137690" y="1495513"/>
                    <a:ext cx="83520" cy="91800"/>
                  </p14:xfrm>
                </p:contentPart>
              </mc:Choice>
              <mc:Fallback xmlns="">
                <p:pic>
                  <p:nvPicPr>
                    <p:cNvPr id="523" name="Freihand 522">
                      <a:extLst>
                        <a:ext uri="{FF2B5EF4-FFF2-40B4-BE49-F238E27FC236}">
                          <a16:creationId xmlns:a16="http://schemas.microsoft.com/office/drawing/2014/main" id="{4B9B8447-2A4A-64DE-C014-0ACA6C530CFF}"/>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524" name="Freihand 523">
                      <a:extLst>
                        <a:ext uri="{FF2B5EF4-FFF2-40B4-BE49-F238E27FC236}">
                          <a16:creationId xmlns:a16="http://schemas.microsoft.com/office/drawing/2014/main" id="{8F3F09C8-AC47-816F-F660-7B632244DF8E}"/>
                        </a:ext>
                      </a:extLst>
                    </p14:cNvPr>
                    <p14:cNvContentPartPr/>
                    <p14:nvPr/>
                  </p14:nvContentPartPr>
                  <p14:xfrm>
                    <a:off x="1091250" y="1411273"/>
                    <a:ext cx="95760" cy="111600"/>
                  </p14:xfrm>
                </p:contentPart>
              </mc:Choice>
              <mc:Fallback xmlns="">
                <p:pic>
                  <p:nvPicPr>
                    <p:cNvPr id="524" name="Freihand 523">
                      <a:extLst>
                        <a:ext uri="{FF2B5EF4-FFF2-40B4-BE49-F238E27FC236}">
                          <a16:creationId xmlns:a16="http://schemas.microsoft.com/office/drawing/2014/main" id="{8F3F09C8-AC47-816F-F660-7B632244DF8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525" name="Freihand 524">
                      <a:extLst>
                        <a:ext uri="{FF2B5EF4-FFF2-40B4-BE49-F238E27FC236}">
                          <a16:creationId xmlns:a16="http://schemas.microsoft.com/office/drawing/2014/main" id="{49EBFE7D-53CF-D4B9-043D-A2465919B579}"/>
                        </a:ext>
                      </a:extLst>
                    </p14:cNvPr>
                    <p14:cNvContentPartPr/>
                    <p14:nvPr/>
                  </p14:nvContentPartPr>
                  <p14:xfrm>
                    <a:off x="1089090" y="933193"/>
                    <a:ext cx="33480" cy="59760"/>
                  </p14:xfrm>
                </p:contentPart>
              </mc:Choice>
              <mc:Fallback xmlns="">
                <p:pic>
                  <p:nvPicPr>
                    <p:cNvPr id="525" name="Freihand 524">
                      <a:extLst>
                        <a:ext uri="{FF2B5EF4-FFF2-40B4-BE49-F238E27FC236}">
                          <a16:creationId xmlns:a16="http://schemas.microsoft.com/office/drawing/2014/main" id="{49EBFE7D-53CF-D4B9-043D-A2465919B579}"/>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526" name="Freihand 525">
                      <a:extLst>
                        <a:ext uri="{FF2B5EF4-FFF2-40B4-BE49-F238E27FC236}">
                          <a16:creationId xmlns:a16="http://schemas.microsoft.com/office/drawing/2014/main" id="{778A0445-AA93-F5C1-BFE1-9426DAD94A2A}"/>
                        </a:ext>
                      </a:extLst>
                    </p14:cNvPr>
                    <p14:cNvContentPartPr/>
                    <p14:nvPr/>
                  </p14:nvContentPartPr>
                  <p14:xfrm>
                    <a:off x="1093410" y="904393"/>
                    <a:ext cx="53280" cy="97920"/>
                  </p14:xfrm>
                </p:contentPart>
              </mc:Choice>
              <mc:Fallback xmlns="">
                <p:pic>
                  <p:nvPicPr>
                    <p:cNvPr id="526" name="Freihand 525">
                      <a:extLst>
                        <a:ext uri="{FF2B5EF4-FFF2-40B4-BE49-F238E27FC236}">
                          <a16:creationId xmlns:a16="http://schemas.microsoft.com/office/drawing/2014/main" id="{778A0445-AA93-F5C1-BFE1-9426DAD94A2A}"/>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527" name="Freihand 526">
                      <a:extLst>
                        <a:ext uri="{FF2B5EF4-FFF2-40B4-BE49-F238E27FC236}">
                          <a16:creationId xmlns:a16="http://schemas.microsoft.com/office/drawing/2014/main" id="{A36B8E3A-774D-2001-9EF4-E75351655426}"/>
                        </a:ext>
                      </a:extLst>
                    </p14:cNvPr>
                    <p14:cNvContentPartPr/>
                    <p14:nvPr/>
                  </p14:nvContentPartPr>
                  <p14:xfrm>
                    <a:off x="1093770" y="889993"/>
                    <a:ext cx="66240" cy="108720"/>
                  </p14:xfrm>
                </p:contentPart>
              </mc:Choice>
              <mc:Fallback xmlns="">
                <p:pic>
                  <p:nvPicPr>
                    <p:cNvPr id="527" name="Freihand 526">
                      <a:extLst>
                        <a:ext uri="{FF2B5EF4-FFF2-40B4-BE49-F238E27FC236}">
                          <a16:creationId xmlns:a16="http://schemas.microsoft.com/office/drawing/2014/main" id="{A36B8E3A-774D-2001-9EF4-E7535165542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528" name="Freihand 527">
                      <a:extLst>
                        <a:ext uri="{FF2B5EF4-FFF2-40B4-BE49-F238E27FC236}">
                          <a16:creationId xmlns:a16="http://schemas.microsoft.com/office/drawing/2014/main" id="{B4934D49-686D-84A0-2F30-6A17DC199CD3}"/>
                        </a:ext>
                      </a:extLst>
                    </p14:cNvPr>
                    <p14:cNvContentPartPr/>
                    <p14:nvPr/>
                  </p14:nvContentPartPr>
                  <p14:xfrm>
                    <a:off x="1086210" y="867673"/>
                    <a:ext cx="105840" cy="153360"/>
                  </p14:xfrm>
                </p:contentPart>
              </mc:Choice>
              <mc:Fallback xmlns="">
                <p:pic>
                  <p:nvPicPr>
                    <p:cNvPr id="528" name="Freihand 527">
                      <a:extLst>
                        <a:ext uri="{FF2B5EF4-FFF2-40B4-BE49-F238E27FC236}">
                          <a16:creationId xmlns:a16="http://schemas.microsoft.com/office/drawing/2014/main" id="{B4934D49-686D-84A0-2F30-6A17DC199CD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529" name="Freihand 528">
                      <a:extLst>
                        <a:ext uri="{FF2B5EF4-FFF2-40B4-BE49-F238E27FC236}">
                          <a16:creationId xmlns:a16="http://schemas.microsoft.com/office/drawing/2014/main" id="{FFE5285F-B400-CAA5-A043-4F02E83381C6}"/>
                        </a:ext>
                      </a:extLst>
                    </p14:cNvPr>
                    <p14:cNvContentPartPr/>
                    <p14:nvPr/>
                  </p14:nvContentPartPr>
                  <p14:xfrm>
                    <a:off x="1144530" y="860833"/>
                    <a:ext cx="41400" cy="55440"/>
                  </p14:xfrm>
                </p:contentPart>
              </mc:Choice>
              <mc:Fallback xmlns="">
                <p:pic>
                  <p:nvPicPr>
                    <p:cNvPr id="529" name="Freihand 528">
                      <a:extLst>
                        <a:ext uri="{FF2B5EF4-FFF2-40B4-BE49-F238E27FC236}">
                          <a16:creationId xmlns:a16="http://schemas.microsoft.com/office/drawing/2014/main" id="{FFE5285F-B400-CAA5-A043-4F02E83381C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8">
                <p14:nvContentPartPr>
                  <p14:cNvPr id="494" name="Freihand 493">
                    <a:extLst>
                      <a:ext uri="{FF2B5EF4-FFF2-40B4-BE49-F238E27FC236}">
                        <a16:creationId xmlns:a16="http://schemas.microsoft.com/office/drawing/2014/main" id="{A85E95DC-B038-6F53-EF21-30808EC1B690}"/>
                      </a:ext>
                    </a:extLst>
                  </p14:cNvPr>
                  <p14:cNvContentPartPr/>
                  <p14:nvPr/>
                </p14:nvContentPartPr>
                <p14:xfrm>
                  <a:off x="1010970" y="1326673"/>
                  <a:ext cx="784440" cy="374040"/>
                </p14:xfrm>
              </p:contentPart>
            </mc:Choice>
            <mc:Fallback xmlns="">
              <p:pic>
                <p:nvPicPr>
                  <p:cNvPr id="494" name="Freihand 493">
                    <a:extLst>
                      <a:ext uri="{FF2B5EF4-FFF2-40B4-BE49-F238E27FC236}">
                        <a16:creationId xmlns:a16="http://schemas.microsoft.com/office/drawing/2014/main" id="{A85E95DC-B038-6F53-EF21-30808EC1B69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495" name="Freihand 494">
                    <a:extLst>
                      <a:ext uri="{FF2B5EF4-FFF2-40B4-BE49-F238E27FC236}">
                        <a16:creationId xmlns:a16="http://schemas.microsoft.com/office/drawing/2014/main" id="{4463E8C1-AB34-3E53-5E41-FB50595A921F}"/>
                      </a:ext>
                    </a:extLst>
                  </p14:cNvPr>
                  <p14:cNvContentPartPr/>
                  <p14:nvPr/>
                </p14:nvContentPartPr>
                <p14:xfrm>
                  <a:off x="1759770" y="1015273"/>
                  <a:ext cx="122040" cy="233640"/>
                </p14:xfrm>
              </p:contentPart>
            </mc:Choice>
            <mc:Fallback xmlns="">
              <p:pic>
                <p:nvPicPr>
                  <p:cNvPr id="495" name="Freihand 494">
                    <a:extLst>
                      <a:ext uri="{FF2B5EF4-FFF2-40B4-BE49-F238E27FC236}">
                        <a16:creationId xmlns:a16="http://schemas.microsoft.com/office/drawing/2014/main" id="{4463E8C1-AB34-3E53-5E41-FB50595A921F}"/>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96" name="Freihand 495">
                    <a:extLst>
                      <a:ext uri="{FF2B5EF4-FFF2-40B4-BE49-F238E27FC236}">
                        <a16:creationId xmlns:a16="http://schemas.microsoft.com/office/drawing/2014/main" id="{DB41F21E-3996-4D41-0C58-23879DE2A8CB}"/>
                      </a:ext>
                    </a:extLst>
                  </p14:cNvPr>
                  <p14:cNvContentPartPr/>
                  <p14:nvPr/>
                </p14:nvContentPartPr>
                <p14:xfrm>
                  <a:off x="1531170" y="830593"/>
                  <a:ext cx="227160" cy="172800"/>
                </p14:xfrm>
              </p:contentPart>
            </mc:Choice>
            <mc:Fallback xmlns="">
              <p:pic>
                <p:nvPicPr>
                  <p:cNvPr id="496" name="Freihand 495">
                    <a:extLst>
                      <a:ext uri="{FF2B5EF4-FFF2-40B4-BE49-F238E27FC236}">
                        <a16:creationId xmlns:a16="http://schemas.microsoft.com/office/drawing/2014/main" id="{DB41F21E-3996-4D41-0C58-23879DE2A8C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497" name="Freihand 496">
                    <a:extLst>
                      <a:ext uri="{FF2B5EF4-FFF2-40B4-BE49-F238E27FC236}">
                        <a16:creationId xmlns:a16="http://schemas.microsoft.com/office/drawing/2014/main" id="{B5BE4771-6B44-EB84-4B66-41603665B83C}"/>
                      </a:ext>
                    </a:extLst>
                  </p14:cNvPr>
                  <p14:cNvContentPartPr/>
                  <p14:nvPr/>
                </p14:nvContentPartPr>
                <p14:xfrm>
                  <a:off x="1433250" y="796393"/>
                  <a:ext cx="61200" cy="33120"/>
                </p14:xfrm>
              </p:contentPart>
            </mc:Choice>
            <mc:Fallback xmlns="">
              <p:pic>
                <p:nvPicPr>
                  <p:cNvPr id="497" name="Freihand 496">
                    <a:extLst>
                      <a:ext uri="{FF2B5EF4-FFF2-40B4-BE49-F238E27FC236}">
                        <a16:creationId xmlns:a16="http://schemas.microsoft.com/office/drawing/2014/main" id="{B5BE4771-6B44-EB84-4B66-41603665B83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98" name="Freihand 497">
                    <a:extLst>
                      <a:ext uri="{FF2B5EF4-FFF2-40B4-BE49-F238E27FC236}">
                        <a16:creationId xmlns:a16="http://schemas.microsoft.com/office/drawing/2014/main" id="{3641BAD3-B7BC-1A7F-DA65-D686DFAA241D}"/>
                      </a:ext>
                    </a:extLst>
                  </p14:cNvPr>
                  <p14:cNvContentPartPr/>
                  <p14:nvPr/>
                </p14:nvContentPartPr>
                <p14:xfrm>
                  <a:off x="1463130" y="1253593"/>
                  <a:ext cx="49680" cy="358200"/>
                </p14:xfrm>
              </p:contentPart>
            </mc:Choice>
            <mc:Fallback xmlns="">
              <p:pic>
                <p:nvPicPr>
                  <p:cNvPr id="498" name="Freihand 497">
                    <a:extLst>
                      <a:ext uri="{FF2B5EF4-FFF2-40B4-BE49-F238E27FC236}">
                        <a16:creationId xmlns:a16="http://schemas.microsoft.com/office/drawing/2014/main" id="{3641BAD3-B7BC-1A7F-DA65-D686DFAA241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499" name="Freihand 498">
                    <a:extLst>
                      <a:ext uri="{FF2B5EF4-FFF2-40B4-BE49-F238E27FC236}">
                        <a16:creationId xmlns:a16="http://schemas.microsoft.com/office/drawing/2014/main" id="{92AB2B7A-5E0C-0D3E-1499-3A8984D67EE2}"/>
                      </a:ext>
                    </a:extLst>
                  </p14:cNvPr>
                  <p14:cNvContentPartPr/>
                  <p14:nvPr/>
                </p14:nvContentPartPr>
                <p14:xfrm>
                  <a:off x="1473210" y="1215433"/>
                  <a:ext cx="191520" cy="424440"/>
                </p14:xfrm>
              </p:contentPart>
            </mc:Choice>
            <mc:Fallback xmlns="">
              <p:pic>
                <p:nvPicPr>
                  <p:cNvPr id="499" name="Freihand 498">
                    <a:extLst>
                      <a:ext uri="{FF2B5EF4-FFF2-40B4-BE49-F238E27FC236}">
                        <a16:creationId xmlns:a16="http://schemas.microsoft.com/office/drawing/2014/main" id="{92AB2B7A-5E0C-0D3E-1499-3A8984D67EE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500" name="Freihand 499">
                    <a:extLst>
                      <a:ext uri="{FF2B5EF4-FFF2-40B4-BE49-F238E27FC236}">
                        <a16:creationId xmlns:a16="http://schemas.microsoft.com/office/drawing/2014/main" id="{E2627155-4A7B-64DC-5700-412EC2E8CA68}"/>
                      </a:ext>
                    </a:extLst>
                  </p14:cNvPr>
                  <p14:cNvContentPartPr/>
                  <p14:nvPr/>
                </p14:nvContentPartPr>
                <p14:xfrm>
                  <a:off x="1225530" y="852193"/>
                  <a:ext cx="216720" cy="421920"/>
                </p14:xfrm>
              </p:contentPart>
            </mc:Choice>
            <mc:Fallback xmlns="">
              <p:pic>
                <p:nvPicPr>
                  <p:cNvPr id="500" name="Freihand 499">
                    <a:extLst>
                      <a:ext uri="{FF2B5EF4-FFF2-40B4-BE49-F238E27FC236}">
                        <a16:creationId xmlns:a16="http://schemas.microsoft.com/office/drawing/2014/main" id="{E2627155-4A7B-64DC-5700-412EC2E8CA68}"/>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501" name="Freihand 500">
                    <a:extLst>
                      <a:ext uri="{FF2B5EF4-FFF2-40B4-BE49-F238E27FC236}">
                        <a16:creationId xmlns:a16="http://schemas.microsoft.com/office/drawing/2014/main" id="{8C944A90-7EAD-0807-79B0-6C66219AC6FA}"/>
                      </a:ext>
                    </a:extLst>
                  </p14:cNvPr>
                  <p14:cNvContentPartPr/>
                  <p14:nvPr/>
                </p14:nvContentPartPr>
                <p14:xfrm>
                  <a:off x="1231290" y="1158913"/>
                  <a:ext cx="448200" cy="119880"/>
                </p14:xfrm>
              </p:contentPart>
            </mc:Choice>
            <mc:Fallback xmlns="">
              <p:pic>
                <p:nvPicPr>
                  <p:cNvPr id="501" name="Freihand 500">
                    <a:extLst>
                      <a:ext uri="{FF2B5EF4-FFF2-40B4-BE49-F238E27FC236}">
                        <a16:creationId xmlns:a16="http://schemas.microsoft.com/office/drawing/2014/main" id="{8C944A90-7EAD-0807-79B0-6C66219AC6FA}"/>
                      </a:ext>
                    </a:extLst>
                  </p:cNvPr>
                  <p:cNvPicPr/>
                  <p:nvPr/>
                </p:nvPicPr>
                <p:blipFill>
                  <a:blip r:embed="rId69"/>
                  <a:stretch>
                    <a:fillRect/>
                  </a:stretch>
                </p:blipFill>
                <p:spPr>
                  <a:xfrm>
                    <a:off x="1222650" y="1150273"/>
                    <a:ext cx="465840" cy="137520"/>
                  </a:xfrm>
                  <a:prstGeom prst="rect">
                    <a:avLst/>
                  </a:prstGeom>
                </p:spPr>
              </p:pic>
            </mc:Fallback>
          </mc:AlternateContent>
          <p:sp>
            <p:nvSpPr>
              <p:cNvPr id="502" name="Ellipse 501">
                <a:extLst>
                  <a:ext uri="{FF2B5EF4-FFF2-40B4-BE49-F238E27FC236}">
                    <a16:creationId xmlns:a16="http://schemas.microsoft.com/office/drawing/2014/main" id="{90190DCD-5E93-3523-F436-8BFB233ABD9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03" name="Gruppieren 502">
                <a:extLst>
                  <a:ext uri="{FF2B5EF4-FFF2-40B4-BE49-F238E27FC236}">
                    <a16:creationId xmlns:a16="http://schemas.microsoft.com/office/drawing/2014/main" id="{750F3B35-002B-5F81-18CC-86C048E58F1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06">
                  <p14:nvContentPartPr>
                    <p14:cNvPr id="512" name="Freihand 511">
                      <a:extLst>
                        <a:ext uri="{FF2B5EF4-FFF2-40B4-BE49-F238E27FC236}">
                          <a16:creationId xmlns:a16="http://schemas.microsoft.com/office/drawing/2014/main" id="{3E6DA71F-0390-58A1-5B89-29830A0151A7}"/>
                        </a:ext>
                      </a:extLst>
                    </p14:cNvPr>
                    <p14:cNvContentPartPr/>
                    <p14:nvPr/>
                  </p14:nvContentPartPr>
                  <p14:xfrm>
                    <a:off x="1455988" y="1260298"/>
                    <a:ext cx="28440" cy="371880"/>
                  </p14:xfrm>
                </p:contentPart>
              </mc:Choice>
              <mc:Fallback xmlns="">
                <p:pic>
                  <p:nvPicPr>
                    <p:cNvPr id="512" name="Freihand 511">
                      <a:extLst>
                        <a:ext uri="{FF2B5EF4-FFF2-40B4-BE49-F238E27FC236}">
                          <a16:creationId xmlns:a16="http://schemas.microsoft.com/office/drawing/2014/main" id="{3E6DA71F-0390-58A1-5B89-29830A0151A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513" name="Freihand 512">
                      <a:extLst>
                        <a:ext uri="{FF2B5EF4-FFF2-40B4-BE49-F238E27FC236}">
                          <a16:creationId xmlns:a16="http://schemas.microsoft.com/office/drawing/2014/main" id="{0C893BE3-14A1-FD3A-3FC2-E55A4CBC3BEA}"/>
                        </a:ext>
                      </a:extLst>
                    </p14:cNvPr>
                    <p14:cNvContentPartPr/>
                    <p14:nvPr/>
                  </p14:nvContentPartPr>
                  <p14:xfrm>
                    <a:off x="1452028" y="1501498"/>
                    <a:ext cx="32760" cy="132840"/>
                  </p14:xfrm>
                </p:contentPart>
              </mc:Choice>
              <mc:Fallback xmlns="">
                <p:pic>
                  <p:nvPicPr>
                    <p:cNvPr id="513" name="Freihand 512">
                      <a:extLst>
                        <a:ext uri="{FF2B5EF4-FFF2-40B4-BE49-F238E27FC236}">
                          <a16:creationId xmlns:a16="http://schemas.microsoft.com/office/drawing/2014/main" id="{0C893BE3-14A1-FD3A-3FC2-E55A4CBC3BE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514" name="Freihand 513">
                      <a:extLst>
                        <a:ext uri="{FF2B5EF4-FFF2-40B4-BE49-F238E27FC236}">
                          <a16:creationId xmlns:a16="http://schemas.microsoft.com/office/drawing/2014/main" id="{FFDF2D2B-9D6A-E97E-486F-6D20A8C70A3F}"/>
                        </a:ext>
                      </a:extLst>
                    </p14:cNvPr>
                    <p14:cNvContentPartPr/>
                    <p14:nvPr/>
                  </p14:nvContentPartPr>
                  <p14:xfrm>
                    <a:off x="1446268" y="1261378"/>
                    <a:ext cx="36720" cy="377280"/>
                  </p14:xfrm>
                </p:contentPart>
              </mc:Choice>
              <mc:Fallback xmlns="">
                <p:pic>
                  <p:nvPicPr>
                    <p:cNvPr id="514" name="Freihand 513">
                      <a:extLst>
                        <a:ext uri="{FF2B5EF4-FFF2-40B4-BE49-F238E27FC236}">
                          <a16:creationId xmlns:a16="http://schemas.microsoft.com/office/drawing/2014/main" id="{FFDF2D2B-9D6A-E97E-486F-6D20A8C70A3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515" name="Freihand 514">
                      <a:extLst>
                        <a:ext uri="{FF2B5EF4-FFF2-40B4-BE49-F238E27FC236}">
                          <a16:creationId xmlns:a16="http://schemas.microsoft.com/office/drawing/2014/main" id="{511290FB-892E-A818-7E3C-3D8BF756B760}"/>
                        </a:ext>
                      </a:extLst>
                    </p14:cNvPr>
                    <p14:cNvContentPartPr/>
                    <p14:nvPr/>
                  </p14:nvContentPartPr>
                  <p14:xfrm>
                    <a:off x="1470388" y="1196938"/>
                    <a:ext cx="222840" cy="463680"/>
                  </p14:xfrm>
                </p:contentPart>
              </mc:Choice>
              <mc:Fallback xmlns="">
                <p:pic>
                  <p:nvPicPr>
                    <p:cNvPr id="515" name="Freihand 514">
                      <a:extLst>
                        <a:ext uri="{FF2B5EF4-FFF2-40B4-BE49-F238E27FC236}">
                          <a16:creationId xmlns:a16="http://schemas.microsoft.com/office/drawing/2014/main" id="{511290FB-892E-A818-7E3C-3D8BF756B760}"/>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504" name="Freihand 503">
                    <a:extLst>
                      <a:ext uri="{FF2B5EF4-FFF2-40B4-BE49-F238E27FC236}">
                        <a16:creationId xmlns:a16="http://schemas.microsoft.com/office/drawing/2014/main" id="{038D9026-CF62-29EC-D86C-25C4DFC2F5F3}"/>
                      </a:ext>
                    </a:extLst>
                  </p14:cNvPr>
                  <p14:cNvContentPartPr/>
                  <p14:nvPr/>
                </p14:nvContentPartPr>
                <p14:xfrm>
                  <a:off x="1401268" y="825778"/>
                  <a:ext cx="35640" cy="61920"/>
                </p14:xfrm>
              </p:contentPart>
            </mc:Choice>
            <mc:Fallback xmlns="">
              <p:pic>
                <p:nvPicPr>
                  <p:cNvPr id="504" name="Freihand 503">
                    <a:extLst>
                      <a:ext uri="{FF2B5EF4-FFF2-40B4-BE49-F238E27FC236}">
                        <a16:creationId xmlns:a16="http://schemas.microsoft.com/office/drawing/2014/main" id="{038D9026-CF62-29EC-D86C-25C4DFC2F5F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505" name="Freihand 504">
                    <a:extLst>
                      <a:ext uri="{FF2B5EF4-FFF2-40B4-BE49-F238E27FC236}">
                        <a16:creationId xmlns:a16="http://schemas.microsoft.com/office/drawing/2014/main" id="{01D69B72-8298-AA85-F299-A6C8CCC9B22D}"/>
                      </a:ext>
                    </a:extLst>
                  </p14:cNvPr>
                  <p14:cNvContentPartPr/>
                  <p14:nvPr/>
                </p14:nvContentPartPr>
                <p14:xfrm>
                  <a:off x="1220188" y="867898"/>
                  <a:ext cx="194040" cy="403200"/>
                </p14:xfrm>
              </p:contentPart>
            </mc:Choice>
            <mc:Fallback xmlns="">
              <p:pic>
                <p:nvPicPr>
                  <p:cNvPr id="505" name="Freihand 504">
                    <a:extLst>
                      <a:ext uri="{FF2B5EF4-FFF2-40B4-BE49-F238E27FC236}">
                        <a16:creationId xmlns:a16="http://schemas.microsoft.com/office/drawing/2014/main" id="{01D69B72-8298-AA85-F299-A6C8CCC9B22D}"/>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506" name="Freihand 505">
                    <a:extLst>
                      <a:ext uri="{FF2B5EF4-FFF2-40B4-BE49-F238E27FC236}">
                        <a16:creationId xmlns:a16="http://schemas.microsoft.com/office/drawing/2014/main" id="{83C5AB29-98F9-E936-D9CF-0611028CA66E}"/>
                      </a:ext>
                    </a:extLst>
                  </p14:cNvPr>
                  <p14:cNvContentPartPr/>
                  <p14:nvPr/>
                </p14:nvContentPartPr>
                <p14:xfrm>
                  <a:off x="1426468" y="835138"/>
                  <a:ext cx="21600" cy="359280"/>
                </p14:xfrm>
              </p:contentPart>
            </mc:Choice>
            <mc:Fallback xmlns="">
              <p:pic>
                <p:nvPicPr>
                  <p:cNvPr id="506" name="Freihand 505">
                    <a:extLst>
                      <a:ext uri="{FF2B5EF4-FFF2-40B4-BE49-F238E27FC236}">
                        <a16:creationId xmlns:a16="http://schemas.microsoft.com/office/drawing/2014/main" id="{83C5AB29-98F9-E936-D9CF-0611028CA66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507" name="Freihand 506">
                    <a:extLst>
                      <a:ext uri="{FF2B5EF4-FFF2-40B4-BE49-F238E27FC236}">
                        <a16:creationId xmlns:a16="http://schemas.microsoft.com/office/drawing/2014/main" id="{D97BF740-F19E-79A8-3FD2-FCDDF6114673}"/>
                      </a:ext>
                    </a:extLst>
                  </p14:cNvPr>
                  <p14:cNvContentPartPr/>
                  <p14:nvPr/>
                </p14:nvContentPartPr>
                <p14:xfrm>
                  <a:off x="1429348" y="1155538"/>
                  <a:ext cx="258480" cy="37080"/>
                </p14:xfrm>
              </p:contentPart>
            </mc:Choice>
            <mc:Fallback xmlns="">
              <p:pic>
                <p:nvPicPr>
                  <p:cNvPr id="507" name="Freihand 506">
                    <a:extLst>
                      <a:ext uri="{FF2B5EF4-FFF2-40B4-BE49-F238E27FC236}">
                        <a16:creationId xmlns:a16="http://schemas.microsoft.com/office/drawing/2014/main" id="{D97BF740-F19E-79A8-3FD2-FCDDF611467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508" name="Freihand 507">
                    <a:extLst>
                      <a:ext uri="{FF2B5EF4-FFF2-40B4-BE49-F238E27FC236}">
                        <a16:creationId xmlns:a16="http://schemas.microsoft.com/office/drawing/2014/main" id="{3C2622D0-A68F-CA31-8164-3586DAA4432E}"/>
                      </a:ext>
                    </a:extLst>
                  </p14:cNvPr>
                  <p14:cNvContentPartPr/>
                  <p14:nvPr/>
                </p14:nvContentPartPr>
                <p14:xfrm>
                  <a:off x="1215868" y="1047898"/>
                  <a:ext cx="119880" cy="224280"/>
                </p14:xfrm>
              </p:contentPart>
            </mc:Choice>
            <mc:Fallback xmlns="">
              <p:pic>
                <p:nvPicPr>
                  <p:cNvPr id="508" name="Freihand 507">
                    <a:extLst>
                      <a:ext uri="{FF2B5EF4-FFF2-40B4-BE49-F238E27FC236}">
                        <a16:creationId xmlns:a16="http://schemas.microsoft.com/office/drawing/2014/main" id="{3C2622D0-A68F-CA31-8164-3586DAA4432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509" name="Gruppieren 508">
                <a:extLst>
                  <a:ext uri="{FF2B5EF4-FFF2-40B4-BE49-F238E27FC236}">
                    <a16:creationId xmlns:a16="http://schemas.microsoft.com/office/drawing/2014/main" id="{1BD7898A-59D0-76DE-CCDC-7CD19B906B8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315">
                  <p14:nvContentPartPr>
                    <p14:cNvPr id="510" name="Freihand 509">
                      <a:extLst>
                        <a:ext uri="{FF2B5EF4-FFF2-40B4-BE49-F238E27FC236}">
                          <a16:creationId xmlns:a16="http://schemas.microsoft.com/office/drawing/2014/main" id="{90173282-1A04-1F25-DF6D-0F342C049ECD}"/>
                        </a:ext>
                      </a:extLst>
                    </p14:cNvPr>
                    <p14:cNvContentPartPr/>
                    <p14:nvPr/>
                  </p14:nvContentPartPr>
                  <p14:xfrm>
                    <a:off x="1216228" y="826498"/>
                    <a:ext cx="205920" cy="444600"/>
                  </p14:xfrm>
                </p:contentPart>
              </mc:Choice>
              <mc:Fallback xmlns="">
                <p:pic>
                  <p:nvPicPr>
                    <p:cNvPr id="510" name="Freihand 509">
                      <a:extLst>
                        <a:ext uri="{FF2B5EF4-FFF2-40B4-BE49-F238E27FC236}">
                          <a16:creationId xmlns:a16="http://schemas.microsoft.com/office/drawing/2014/main" id="{90173282-1A04-1F25-DF6D-0F342C049EC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511" name="Freihand 510">
                      <a:extLst>
                        <a:ext uri="{FF2B5EF4-FFF2-40B4-BE49-F238E27FC236}">
                          <a16:creationId xmlns:a16="http://schemas.microsoft.com/office/drawing/2014/main" id="{37998CC4-49DE-9266-1A0B-A79DA5331C38}"/>
                        </a:ext>
                      </a:extLst>
                    </p14:cNvPr>
                    <p14:cNvContentPartPr/>
                    <p14:nvPr/>
                  </p14:nvContentPartPr>
                  <p14:xfrm>
                    <a:off x="1419988" y="827218"/>
                    <a:ext cx="18000" cy="31320"/>
                  </p14:xfrm>
                </p:contentPart>
              </mc:Choice>
              <mc:Fallback xmlns="">
                <p:pic>
                  <p:nvPicPr>
                    <p:cNvPr id="511" name="Freihand 510">
                      <a:extLst>
                        <a:ext uri="{FF2B5EF4-FFF2-40B4-BE49-F238E27FC236}">
                          <a16:creationId xmlns:a16="http://schemas.microsoft.com/office/drawing/2014/main" id="{37998CC4-49DE-9266-1A0B-A79DA5331C3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7" name="Gruppieren 376">
              <a:extLst>
                <a:ext uri="{FF2B5EF4-FFF2-40B4-BE49-F238E27FC236}">
                  <a16:creationId xmlns:a16="http://schemas.microsoft.com/office/drawing/2014/main" id="{AB19DC53-8A78-6666-3795-7470FF17BC3E}"/>
                </a:ext>
              </a:extLst>
            </p:cNvPr>
            <p:cNvGrpSpPr/>
            <p:nvPr/>
          </p:nvGrpSpPr>
          <p:grpSpPr>
            <a:xfrm>
              <a:off x="390873" y="3750059"/>
              <a:ext cx="947670" cy="949906"/>
              <a:chOff x="987864" y="764597"/>
              <a:chExt cx="947670" cy="949906"/>
            </a:xfrm>
          </p:grpSpPr>
          <p:sp>
            <p:nvSpPr>
              <p:cNvPr id="432" name="Ellipse 431">
                <a:extLst>
                  <a:ext uri="{FF2B5EF4-FFF2-40B4-BE49-F238E27FC236}">
                    <a16:creationId xmlns:a16="http://schemas.microsoft.com/office/drawing/2014/main" id="{70C4FCC2-3B9D-4E8C-0AFE-D6BC5948057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33" name="Gruppieren 432">
                <a:extLst>
                  <a:ext uri="{FF2B5EF4-FFF2-40B4-BE49-F238E27FC236}">
                    <a16:creationId xmlns:a16="http://schemas.microsoft.com/office/drawing/2014/main" id="{8B493D44-C1B0-8503-E0E4-696C65176377}"/>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317">
                  <p14:nvContentPartPr>
                    <p14:cNvPr id="483" name="Freihand 482">
                      <a:extLst>
                        <a:ext uri="{FF2B5EF4-FFF2-40B4-BE49-F238E27FC236}">
                          <a16:creationId xmlns:a16="http://schemas.microsoft.com/office/drawing/2014/main" id="{2B9D4205-CE66-8125-3A8F-DE3AAEAF87F3}"/>
                        </a:ext>
                      </a:extLst>
                    </p14:cNvPr>
                    <p14:cNvContentPartPr/>
                    <p14:nvPr/>
                  </p14:nvContentPartPr>
                  <p14:xfrm>
                    <a:off x="4473069" y="1203272"/>
                    <a:ext cx="26280" cy="30600"/>
                  </p14:xfrm>
                </p:contentPart>
              </mc:Choice>
              <mc:Fallback xmlns="">
                <p:pic>
                  <p:nvPicPr>
                    <p:cNvPr id="483" name="Freihand 482">
                      <a:extLst>
                        <a:ext uri="{FF2B5EF4-FFF2-40B4-BE49-F238E27FC236}">
                          <a16:creationId xmlns:a16="http://schemas.microsoft.com/office/drawing/2014/main" id="{2B9D4205-CE66-8125-3A8F-DE3AAEAF87F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84" name="Freihand 483">
                      <a:extLst>
                        <a:ext uri="{FF2B5EF4-FFF2-40B4-BE49-F238E27FC236}">
                          <a16:creationId xmlns:a16="http://schemas.microsoft.com/office/drawing/2014/main" id="{D9D49F27-C35D-AFEF-0CEA-D36CF25EA024}"/>
                        </a:ext>
                      </a:extLst>
                    </p14:cNvPr>
                    <p14:cNvContentPartPr/>
                    <p14:nvPr/>
                  </p14:nvContentPartPr>
                  <p14:xfrm>
                    <a:off x="4500789" y="1245752"/>
                    <a:ext cx="11160" cy="38520"/>
                  </p14:xfrm>
                </p:contentPart>
              </mc:Choice>
              <mc:Fallback xmlns="">
                <p:pic>
                  <p:nvPicPr>
                    <p:cNvPr id="484" name="Freihand 483">
                      <a:extLst>
                        <a:ext uri="{FF2B5EF4-FFF2-40B4-BE49-F238E27FC236}">
                          <a16:creationId xmlns:a16="http://schemas.microsoft.com/office/drawing/2014/main" id="{D9D49F27-C35D-AFEF-0CEA-D36CF25EA02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9">
                <p14:nvContentPartPr>
                  <p14:cNvPr id="434" name="Freihand 433">
                    <a:extLst>
                      <a:ext uri="{FF2B5EF4-FFF2-40B4-BE49-F238E27FC236}">
                        <a16:creationId xmlns:a16="http://schemas.microsoft.com/office/drawing/2014/main" id="{79059CF9-A5C3-8B96-BEED-F6F12B39A407}"/>
                      </a:ext>
                    </a:extLst>
                  </p14:cNvPr>
                  <p14:cNvContentPartPr/>
                  <p14:nvPr/>
                </p14:nvContentPartPr>
                <p14:xfrm>
                  <a:off x="1034141" y="1175594"/>
                  <a:ext cx="389905" cy="474354"/>
                </p14:xfrm>
              </p:contentPart>
            </mc:Choice>
            <mc:Fallback xmlns="">
              <p:pic>
                <p:nvPicPr>
                  <p:cNvPr id="434" name="Freihand 433">
                    <a:extLst>
                      <a:ext uri="{FF2B5EF4-FFF2-40B4-BE49-F238E27FC236}">
                        <a16:creationId xmlns:a16="http://schemas.microsoft.com/office/drawing/2014/main" id="{79059CF9-A5C3-8B96-BEED-F6F12B39A40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35" name="Freihand 434">
                    <a:extLst>
                      <a:ext uri="{FF2B5EF4-FFF2-40B4-BE49-F238E27FC236}">
                        <a16:creationId xmlns:a16="http://schemas.microsoft.com/office/drawing/2014/main" id="{A076B178-09C3-4944-4C94-A5D9C2C09B28}"/>
                      </a:ext>
                    </a:extLst>
                  </p14:cNvPr>
                  <p14:cNvContentPartPr/>
                  <p14:nvPr/>
                </p14:nvContentPartPr>
                <p14:xfrm>
                  <a:off x="1041329" y="1114503"/>
                  <a:ext cx="776216" cy="562397"/>
                </p14:xfrm>
              </p:contentPart>
            </mc:Choice>
            <mc:Fallback xmlns="">
              <p:pic>
                <p:nvPicPr>
                  <p:cNvPr id="435" name="Freihand 434">
                    <a:extLst>
                      <a:ext uri="{FF2B5EF4-FFF2-40B4-BE49-F238E27FC236}">
                        <a16:creationId xmlns:a16="http://schemas.microsoft.com/office/drawing/2014/main" id="{A076B178-09C3-4944-4C94-A5D9C2C09B2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436" name="Gruppieren 435">
                <a:extLst>
                  <a:ext uri="{FF2B5EF4-FFF2-40B4-BE49-F238E27FC236}">
                    <a16:creationId xmlns:a16="http://schemas.microsoft.com/office/drawing/2014/main" id="{85102B8F-07A7-FB94-C58E-4BB61FE0A0B6}"/>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321">
                  <p14:nvContentPartPr>
                    <p14:cNvPr id="480" name="Freihand 479">
                      <a:extLst>
                        <a:ext uri="{FF2B5EF4-FFF2-40B4-BE49-F238E27FC236}">
                          <a16:creationId xmlns:a16="http://schemas.microsoft.com/office/drawing/2014/main" id="{5CD25128-695D-2722-0904-729650D7CEDD}"/>
                        </a:ext>
                      </a:extLst>
                    </p14:cNvPr>
                    <p14:cNvContentPartPr/>
                    <p14:nvPr/>
                  </p14:nvContentPartPr>
                  <p14:xfrm>
                    <a:off x="4455789" y="1334672"/>
                    <a:ext cx="31320" cy="14400"/>
                  </p14:xfrm>
                </p:contentPart>
              </mc:Choice>
              <mc:Fallback xmlns="">
                <p:pic>
                  <p:nvPicPr>
                    <p:cNvPr id="480" name="Freihand 479">
                      <a:extLst>
                        <a:ext uri="{FF2B5EF4-FFF2-40B4-BE49-F238E27FC236}">
                          <a16:creationId xmlns:a16="http://schemas.microsoft.com/office/drawing/2014/main" id="{5CD25128-695D-2722-0904-729650D7CED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1" name="Freihand 480">
                      <a:extLst>
                        <a:ext uri="{FF2B5EF4-FFF2-40B4-BE49-F238E27FC236}">
                          <a16:creationId xmlns:a16="http://schemas.microsoft.com/office/drawing/2014/main" id="{37D5FBF7-A9FF-134E-F8D5-C8A5A17A856C}"/>
                        </a:ext>
                      </a:extLst>
                    </p14:cNvPr>
                    <p14:cNvContentPartPr/>
                    <p14:nvPr/>
                  </p14:nvContentPartPr>
                  <p14:xfrm>
                    <a:off x="4456149" y="1288592"/>
                    <a:ext cx="64800" cy="56160"/>
                  </p14:xfrm>
                </p:contentPart>
              </mc:Choice>
              <mc:Fallback xmlns="">
                <p:pic>
                  <p:nvPicPr>
                    <p:cNvPr id="481" name="Freihand 480">
                      <a:extLst>
                        <a:ext uri="{FF2B5EF4-FFF2-40B4-BE49-F238E27FC236}">
                          <a16:creationId xmlns:a16="http://schemas.microsoft.com/office/drawing/2014/main" id="{37D5FBF7-A9FF-134E-F8D5-C8A5A17A856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482" name="Freihand 481">
                      <a:extLst>
                        <a:ext uri="{FF2B5EF4-FFF2-40B4-BE49-F238E27FC236}">
                          <a16:creationId xmlns:a16="http://schemas.microsoft.com/office/drawing/2014/main" id="{89290A6E-7FC0-FBB9-8011-9C8982876681}"/>
                        </a:ext>
                      </a:extLst>
                    </p14:cNvPr>
                    <p14:cNvContentPartPr/>
                    <p14:nvPr/>
                  </p14:nvContentPartPr>
                  <p14:xfrm>
                    <a:off x="4502589" y="1270232"/>
                    <a:ext cx="23760" cy="51840"/>
                  </p14:xfrm>
                </p:contentPart>
              </mc:Choice>
              <mc:Fallback xmlns="">
                <p:pic>
                  <p:nvPicPr>
                    <p:cNvPr id="482" name="Freihand 481">
                      <a:extLst>
                        <a:ext uri="{FF2B5EF4-FFF2-40B4-BE49-F238E27FC236}">
                          <a16:creationId xmlns:a16="http://schemas.microsoft.com/office/drawing/2014/main" id="{89290A6E-7FC0-FBB9-8011-9C898287668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437" name="Gruppieren 436">
                <a:extLst>
                  <a:ext uri="{FF2B5EF4-FFF2-40B4-BE49-F238E27FC236}">
                    <a16:creationId xmlns:a16="http://schemas.microsoft.com/office/drawing/2014/main" id="{F418E7ED-73D1-A223-98F4-7E023DAE0CE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324">
                  <p14:nvContentPartPr>
                    <p14:cNvPr id="477" name="Freihand 476">
                      <a:extLst>
                        <a:ext uri="{FF2B5EF4-FFF2-40B4-BE49-F238E27FC236}">
                          <a16:creationId xmlns:a16="http://schemas.microsoft.com/office/drawing/2014/main" id="{70DE7CAF-80F1-DF15-1EEA-9A95B4D1A6E3}"/>
                        </a:ext>
                      </a:extLst>
                    </p14:cNvPr>
                    <p14:cNvContentPartPr/>
                    <p14:nvPr/>
                  </p14:nvContentPartPr>
                  <p14:xfrm>
                    <a:off x="4351029" y="1216232"/>
                    <a:ext cx="12960" cy="22320"/>
                  </p14:xfrm>
                </p:contentPart>
              </mc:Choice>
              <mc:Fallback xmlns="">
                <p:pic>
                  <p:nvPicPr>
                    <p:cNvPr id="477" name="Freihand 476">
                      <a:extLst>
                        <a:ext uri="{FF2B5EF4-FFF2-40B4-BE49-F238E27FC236}">
                          <a16:creationId xmlns:a16="http://schemas.microsoft.com/office/drawing/2014/main" id="{70DE7CAF-80F1-DF15-1EEA-9A95B4D1A6E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478" name="Freihand 477">
                      <a:extLst>
                        <a:ext uri="{FF2B5EF4-FFF2-40B4-BE49-F238E27FC236}">
                          <a16:creationId xmlns:a16="http://schemas.microsoft.com/office/drawing/2014/main" id="{EEF85ED5-536D-46DD-000E-81D1B6E59BE3}"/>
                        </a:ext>
                      </a:extLst>
                    </p14:cNvPr>
                    <p14:cNvContentPartPr/>
                    <p14:nvPr/>
                  </p14:nvContentPartPr>
                  <p14:xfrm>
                    <a:off x="4350309" y="1208312"/>
                    <a:ext cx="21240" cy="53640"/>
                  </p14:xfrm>
                </p:contentPart>
              </mc:Choice>
              <mc:Fallback xmlns="">
                <p:pic>
                  <p:nvPicPr>
                    <p:cNvPr id="478" name="Freihand 477">
                      <a:extLst>
                        <a:ext uri="{FF2B5EF4-FFF2-40B4-BE49-F238E27FC236}">
                          <a16:creationId xmlns:a16="http://schemas.microsoft.com/office/drawing/2014/main" id="{EEF85ED5-536D-46DD-000E-81D1B6E59BE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79" name="Freihand 478">
                      <a:extLst>
                        <a:ext uri="{FF2B5EF4-FFF2-40B4-BE49-F238E27FC236}">
                          <a16:creationId xmlns:a16="http://schemas.microsoft.com/office/drawing/2014/main" id="{E2334AF2-E871-3932-6FD6-F8D7D59883F7}"/>
                        </a:ext>
                      </a:extLst>
                    </p14:cNvPr>
                    <p14:cNvContentPartPr/>
                    <p14:nvPr/>
                  </p14:nvContentPartPr>
                  <p14:xfrm>
                    <a:off x="4355709" y="1216592"/>
                    <a:ext cx="9720" cy="42480"/>
                  </p14:xfrm>
                </p:contentPart>
              </mc:Choice>
              <mc:Fallback xmlns="">
                <p:pic>
                  <p:nvPicPr>
                    <p:cNvPr id="479" name="Freihand 478">
                      <a:extLst>
                        <a:ext uri="{FF2B5EF4-FFF2-40B4-BE49-F238E27FC236}">
                          <a16:creationId xmlns:a16="http://schemas.microsoft.com/office/drawing/2014/main" id="{E2334AF2-E871-3932-6FD6-F8D7D59883F7}"/>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7">
                <p14:nvContentPartPr>
                  <p14:cNvPr id="438" name="Freihand 437">
                    <a:extLst>
                      <a:ext uri="{FF2B5EF4-FFF2-40B4-BE49-F238E27FC236}">
                        <a16:creationId xmlns:a16="http://schemas.microsoft.com/office/drawing/2014/main" id="{452FCB3E-9095-EEA8-2C61-2D18BDC325D5}"/>
                      </a:ext>
                    </a:extLst>
                  </p14:cNvPr>
                  <p14:cNvContentPartPr/>
                  <p14:nvPr/>
                </p14:nvContentPartPr>
                <p14:xfrm>
                  <a:off x="1219211" y="871936"/>
                  <a:ext cx="447402" cy="740280"/>
                </p14:xfrm>
              </p:contentPart>
            </mc:Choice>
            <mc:Fallback xmlns="">
              <p:pic>
                <p:nvPicPr>
                  <p:cNvPr id="438" name="Freihand 437">
                    <a:extLst>
                      <a:ext uri="{FF2B5EF4-FFF2-40B4-BE49-F238E27FC236}">
                        <a16:creationId xmlns:a16="http://schemas.microsoft.com/office/drawing/2014/main" id="{452FCB3E-9095-EEA8-2C61-2D18BDC325D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39" name="Freihand 438">
                    <a:extLst>
                      <a:ext uri="{FF2B5EF4-FFF2-40B4-BE49-F238E27FC236}">
                        <a16:creationId xmlns:a16="http://schemas.microsoft.com/office/drawing/2014/main" id="{F7ED90A9-3008-D7BC-20C2-AAFE58EDDC8E}"/>
                      </a:ext>
                    </a:extLst>
                  </p14:cNvPr>
                  <p14:cNvContentPartPr/>
                  <p14:nvPr/>
                </p14:nvContentPartPr>
                <p14:xfrm>
                  <a:off x="1116810" y="1432873"/>
                  <a:ext cx="376200" cy="219240"/>
                </p14:xfrm>
              </p:contentPart>
            </mc:Choice>
            <mc:Fallback xmlns="">
              <p:pic>
                <p:nvPicPr>
                  <p:cNvPr id="439" name="Freihand 438">
                    <a:extLst>
                      <a:ext uri="{FF2B5EF4-FFF2-40B4-BE49-F238E27FC236}">
                        <a16:creationId xmlns:a16="http://schemas.microsoft.com/office/drawing/2014/main" id="{F7ED90A9-3008-D7BC-20C2-AAFE58EDDC8E}"/>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440" name="Gruppieren 439">
                <a:extLst>
                  <a:ext uri="{FF2B5EF4-FFF2-40B4-BE49-F238E27FC236}">
                    <a16:creationId xmlns:a16="http://schemas.microsoft.com/office/drawing/2014/main" id="{5AB59AB1-0989-F628-9736-ABE9C3B571FE}"/>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329">
                  <p14:nvContentPartPr>
                    <p14:cNvPr id="463" name="Freihand 462">
                      <a:extLst>
                        <a:ext uri="{FF2B5EF4-FFF2-40B4-BE49-F238E27FC236}">
                          <a16:creationId xmlns:a16="http://schemas.microsoft.com/office/drawing/2014/main" id="{EE433953-EFD8-9327-4BE2-89B43017577E}"/>
                        </a:ext>
                      </a:extLst>
                    </p14:cNvPr>
                    <p14:cNvContentPartPr/>
                    <p14:nvPr/>
                  </p14:nvContentPartPr>
                  <p14:xfrm>
                    <a:off x="1690290" y="1201393"/>
                    <a:ext cx="236880" cy="424440"/>
                  </p14:xfrm>
                </p:contentPart>
              </mc:Choice>
              <mc:Fallback xmlns="">
                <p:pic>
                  <p:nvPicPr>
                    <p:cNvPr id="463" name="Freihand 462">
                      <a:extLst>
                        <a:ext uri="{FF2B5EF4-FFF2-40B4-BE49-F238E27FC236}">
                          <a16:creationId xmlns:a16="http://schemas.microsoft.com/office/drawing/2014/main" id="{EE433953-EFD8-9327-4BE2-89B43017577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64" name="Freihand 463">
                      <a:extLst>
                        <a:ext uri="{FF2B5EF4-FFF2-40B4-BE49-F238E27FC236}">
                          <a16:creationId xmlns:a16="http://schemas.microsoft.com/office/drawing/2014/main" id="{9754149C-C818-7351-7515-B29C6C6F95E4}"/>
                        </a:ext>
                      </a:extLst>
                    </p14:cNvPr>
                    <p14:cNvContentPartPr/>
                    <p14:nvPr/>
                  </p14:nvContentPartPr>
                  <p14:xfrm>
                    <a:off x="1224810" y="1428913"/>
                    <a:ext cx="635040" cy="205920"/>
                  </p14:xfrm>
                </p:contentPart>
              </mc:Choice>
              <mc:Fallback xmlns="">
                <p:pic>
                  <p:nvPicPr>
                    <p:cNvPr id="464" name="Freihand 463">
                      <a:extLst>
                        <a:ext uri="{FF2B5EF4-FFF2-40B4-BE49-F238E27FC236}">
                          <a16:creationId xmlns:a16="http://schemas.microsoft.com/office/drawing/2014/main" id="{9754149C-C818-7351-7515-B29C6C6F95E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465" name="Freihand 464">
                      <a:extLst>
                        <a:ext uri="{FF2B5EF4-FFF2-40B4-BE49-F238E27FC236}">
                          <a16:creationId xmlns:a16="http://schemas.microsoft.com/office/drawing/2014/main" id="{3533F52E-728D-80DC-111C-065972F23FFA}"/>
                        </a:ext>
                      </a:extLst>
                    </p14:cNvPr>
                    <p14:cNvContentPartPr/>
                    <p14:nvPr/>
                  </p14:nvContentPartPr>
                  <p14:xfrm>
                    <a:off x="1647090" y="1432873"/>
                    <a:ext cx="204120" cy="177480"/>
                  </p14:xfrm>
                </p:contentPart>
              </mc:Choice>
              <mc:Fallback xmlns="">
                <p:pic>
                  <p:nvPicPr>
                    <p:cNvPr id="465" name="Freihand 464">
                      <a:extLst>
                        <a:ext uri="{FF2B5EF4-FFF2-40B4-BE49-F238E27FC236}">
                          <a16:creationId xmlns:a16="http://schemas.microsoft.com/office/drawing/2014/main" id="{3533F52E-728D-80DC-111C-065972F23FF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66" name="Freihand 465">
                      <a:extLst>
                        <a:ext uri="{FF2B5EF4-FFF2-40B4-BE49-F238E27FC236}">
                          <a16:creationId xmlns:a16="http://schemas.microsoft.com/office/drawing/2014/main" id="{8A56C844-D66B-ADB3-F044-2FFD5503BFEC}"/>
                        </a:ext>
                      </a:extLst>
                    </p14:cNvPr>
                    <p14:cNvContentPartPr/>
                    <p14:nvPr/>
                  </p14:nvContentPartPr>
                  <p14:xfrm>
                    <a:off x="1839330" y="1345393"/>
                    <a:ext cx="50040" cy="91080"/>
                  </p14:xfrm>
                </p:contentPart>
              </mc:Choice>
              <mc:Fallback xmlns="">
                <p:pic>
                  <p:nvPicPr>
                    <p:cNvPr id="466" name="Freihand 465">
                      <a:extLst>
                        <a:ext uri="{FF2B5EF4-FFF2-40B4-BE49-F238E27FC236}">
                          <a16:creationId xmlns:a16="http://schemas.microsoft.com/office/drawing/2014/main" id="{8A56C844-D66B-ADB3-F044-2FFD5503BFE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467" name="Freihand 466">
                      <a:extLst>
                        <a:ext uri="{FF2B5EF4-FFF2-40B4-BE49-F238E27FC236}">
                          <a16:creationId xmlns:a16="http://schemas.microsoft.com/office/drawing/2014/main" id="{BAD4C405-27DC-52A1-6A46-E3948E4FBEF9}"/>
                        </a:ext>
                      </a:extLst>
                    </p14:cNvPr>
                    <p14:cNvContentPartPr/>
                    <p14:nvPr/>
                  </p14:nvContentPartPr>
                  <p14:xfrm>
                    <a:off x="1013490" y="929953"/>
                    <a:ext cx="156600" cy="590400"/>
                  </p14:xfrm>
                </p:contentPart>
              </mc:Choice>
              <mc:Fallback xmlns="">
                <p:pic>
                  <p:nvPicPr>
                    <p:cNvPr id="467" name="Freihand 466">
                      <a:extLst>
                        <a:ext uri="{FF2B5EF4-FFF2-40B4-BE49-F238E27FC236}">
                          <a16:creationId xmlns:a16="http://schemas.microsoft.com/office/drawing/2014/main" id="{BAD4C405-27DC-52A1-6A46-E3948E4FBEF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68" name="Freihand 467">
                      <a:extLst>
                        <a:ext uri="{FF2B5EF4-FFF2-40B4-BE49-F238E27FC236}">
                          <a16:creationId xmlns:a16="http://schemas.microsoft.com/office/drawing/2014/main" id="{129B28C5-103E-47E8-665A-C4EB94DACCA4}"/>
                        </a:ext>
                      </a:extLst>
                    </p14:cNvPr>
                    <p14:cNvContentPartPr/>
                    <p14:nvPr/>
                  </p14:nvContentPartPr>
                  <p14:xfrm>
                    <a:off x="1112490" y="918433"/>
                    <a:ext cx="20520" cy="24480"/>
                  </p14:xfrm>
                </p:contentPart>
              </mc:Choice>
              <mc:Fallback xmlns="">
                <p:pic>
                  <p:nvPicPr>
                    <p:cNvPr id="468" name="Freihand 467">
                      <a:extLst>
                        <a:ext uri="{FF2B5EF4-FFF2-40B4-BE49-F238E27FC236}">
                          <a16:creationId xmlns:a16="http://schemas.microsoft.com/office/drawing/2014/main" id="{129B28C5-103E-47E8-665A-C4EB94DACCA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469" name="Freihand 468">
                      <a:extLst>
                        <a:ext uri="{FF2B5EF4-FFF2-40B4-BE49-F238E27FC236}">
                          <a16:creationId xmlns:a16="http://schemas.microsoft.com/office/drawing/2014/main" id="{14E4CFB4-09FA-5C70-8932-363C9B3E97D2}"/>
                        </a:ext>
                      </a:extLst>
                    </p14:cNvPr>
                    <p14:cNvContentPartPr/>
                    <p14:nvPr/>
                  </p14:nvContentPartPr>
                  <p14:xfrm>
                    <a:off x="1007730" y="1044793"/>
                    <a:ext cx="45360" cy="224280"/>
                  </p14:xfrm>
                </p:contentPart>
              </mc:Choice>
              <mc:Fallback xmlns="">
                <p:pic>
                  <p:nvPicPr>
                    <p:cNvPr id="469" name="Freihand 468">
                      <a:extLst>
                        <a:ext uri="{FF2B5EF4-FFF2-40B4-BE49-F238E27FC236}">
                          <a16:creationId xmlns:a16="http://schemas.microsoft.com/office/drawing/2014/main" id="{14E4CFB4-09FA-5C70-8932-363C9B3E97D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70" name="Freihand 469">
                      <a:extLst>
                        <a:ext uri="{FF2B5EF4-FFF2-40B4-BE49-F238E27FC236}">
                          <a16:creationId xmlns:a16="http://schemas.microsoft.com/office/drawing/2014/main" id="{36E6E10A-01FC-38A1-7CD6-1E23F40CAC98}"/>
                        </a:ext>
                      </a:extLst>
                    </p14:cNvPr>
                    <p14:cNvContentPartPr/>
                    <p14:nvPr/>
                  </p14:nvContentPartPr>
                  <p14:xfrm>
                    <a:off x="1137690" y="1495513"/>
                    <a:ext cx="83520" cy="91800"/>
                  </p14:xfrm>
                </p:contentPart>
              </mc:Choice>
              <mc:Fallback xmlns="">
                <p:pic>
                  <p:nvPicPr>
                    <p:cNvPr id="470" name="Freihand 469">
                      <a:extLst>
                        <a:ext uri="{FF2B5EF4-FFF2-40B4-BE49-F238E27FC236}">
                          <a16:creationId xmlns:a16="http://schemas.microsoft.com/office/drawing/2014/main" id="{36E6E10A-01FC-38A1-7CD6-1E23F40CAC98}"/>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471" name="Freihand 470">
                      <a:extLst>
                        <a:ext uri="{FF2B5EF4-FFF2-40B4-BE49-F238E27FC236}">
                          <a16:creationId xmlns:a16="http://schemas.microsoft.com/office/drawing/2014/main" id="{3097C9FF-0343-CFEF-70AF-CF33863290C5}"/>
                        </a:ext>
                      </a:extLst>
                    </p14:cNvPr>
                    <p14:cNvContentPartPr/>
                    <p14:nvPr/>
                  </p14:nvContentPartPr>
                  <p14:xfrm>
                    <a:off x="1091250" y="1411273"/>
                    <a:ext cx="95760" cy="111600"/>
                  </p14:xfrm>
                </p:contentPart>
              </mc:Choice>
              <mc:Fallback xmlns="">
                <p:pic>
                  <p:nvPicPr>
                    <p:cNvPr id="471" name="Freihand 470">
                      <a:extLst>
                        <a:ext uri="{FF2B5EF4-FFF2-40B4-BE49-F238E27FC236}">
                          <a16:creationId xmlns:a16="http://schemas.microsoft.com/office/drawing/2014/main" id="{3097C9FF-0343-CFEF-70AF-CF33863290C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72" name="Freihand 471">
                      <a:extLst>
                        <a:ext uri="{FF2B5EF4-FFF2-40B4-BE49-F238E27FC236}">
                          <a16:creationId xmlns:a16="http://schemas.microsoft.com/office/drawing/2014/main" id="{32A28A70-9E23-26FB-05D9-A895569761EA}"/>
                        </a:ext>
                      </a:extLst>
                    </p14:cNvPr>
                    <p14:cNvContentPartPr/>
                    <p14:nvPr/>
                  </p14:nvContentPartPr>
                  <p14:xfrm>
                    <a:off x="1089090" y="933193"/>
                    <a:ext cx="33480" cy="59760"/>
                  </p14:xfrm>
                </p:contentPart>
              </mc:Choice>
              <mc:Fallback xmlns="">
                <p:pic>
                  <p:nvPicPr>
                    <p:cNvPr id="472" name="Freihand 471">
                      <a:extLst>
                        <a:ext uri="{FF2B5EF4-FFF2-40B4-BE49-F238E27FC236}">
                          <a16:creationId xmlns:a16="http://schemas.microsoft.com/office/drawing/2014/main" id="{32A28A70-9E23-26FB-05D9-A895569761E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473" name="Freihand 472">
                      <a:extLst>
                        <a:ext uri="{FF2B5EF4-FFF2-40B4-BE49-F238E27FC236}">
                          <a16:creationId xmlns:a16="http://schemas.microsoft.com/office/drawing/2014/main" id="{6187925D-915D-EC73-A1D1-58E3F4648FCF}"/>
                        </a:ext>
                      </a:extLst>
                    </p14:cNvPr>
                    <p14:cNvContentPartPr/>
                    <p14:nvPr/>
                  </p14:nvContentPartPr>
                  <p14:xfrm>
                    <a:off x="1093410" y="904393"/>
                    <a:ext cx="53280" cy="97920"/>
                  </p14:xfrm>
                </p:contentPart>
              </mc:Choice>
              <mc:Fallback xmlns="">
                <p:pic>
                  <p:nvPicPr>
                    <p:cNvPr id="473" name="Freihand 472">
                      <a:extLst>
                        <a:ext uri="{FF2B5EF4-FFF2-40B4-BE49-F238E27FC236}">
                          <a16:creationId xmlns:a16="http://schemas.microsoft.com/office/drawing/2014/main" id="{6187925D-915D-EC73-A1D1-58E3F4648FCF}"/>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74" name="Freihand 473">
                      <a:extLst>
                        <a:ext uri="{FF2B5EF4-FFF2-40B4-BE49-F238E27FC236}">
                          <a16:creationId xmlns:a16="http://schemas.microsoft.com/office/drawing/2014/main" id="{E090C722-B31C-9FFC-9C2D-547EF8857F95}"/>
                        </a:ext>
                      </a:extLst>
                    </p14:cNvPr>
                    <p14:cNvContentPartPr/>
                    <p14:nvPr/>
                  </p14:nvContentPartPr>
                  <p14:xfrm>
                    <a:off x="1093770" y="889993"/>
                    <a:ext cx="66240" cy="108720"/>
                  </p14:xfrm>
                </p:contentPart>
              </mc:Choice>
              <mc:Fallback xmlns="">
                <p:pic>
                  <p:nvPicPr>
                    <p:cNvPr id="474" name="Freihand 473">
                      <a:extLst>
                        <a:ext uri="{FF2B5EF4-FFF2-40B4-BE49-F238E27FC236}">
                          <a16:creationId xmlns:a16="http://schemas.microsoft.com/office/drawing/2014/main" id="{E090C722-B31C-9FFC-9C2D-547EF8857F9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475" name="Freihand 474">
                      <a:extLst>
                        <a:ext uri="{FF2B5EF4-FFF2-40B4-BE49-F238E27FC236}">
                          <a16:creationId xmlns:a16="http://schemas.microsoft.com/office/drawing/2014/main" id="{74E9904F-811C-FEDA-996C-1D71CC2D7798}"/>
                        </a:ext>
                      </a:extLst>
                    </p14:cNvPr>
                    <p14:cNvContentPartPr/>
                    <p14:nvPr/>
                  </p14:nvContentPartPr>
                  <p14:xfrm>
                    <a:off x="1086210" y="867673"/>
                    <a:ext cx="105840" cy="153360"/>
                  </p14:xfrm>
                </p:contentPart>
              </mc:Choice>
              <mc:Fallback xmlns="">
                <p:pic>
                  <p:nvPicPr>
                    <p:cNvPr id="475" name="Freihand 474">
                      <a:extLst>
                        <a:ext uri="{FF2B5EF4-FFF2-40B4-BE49-F238E27FC236}">
                          <a16:creationId xmlns:a16="http://schemas.microsoft.com/office/drawing/2014/main" id="{74E9904F-811C-FEDA-996C-1D71CC2D779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76" name="Freihand 475">
                      <a:extLst>
                        <a:ext uri="{FF2B5EF4-FFF2-40B4-BE49-F238E27FC236}">
                          <a16:creationId xmlns:a16="http://schemas.microsoft.com/office/drawing/2014/main" id="{52EFC138-F7FA-C340-AC6F-A5D446722763}"/>
                        </a:ext>
                      </a:extLst>
                    </p14:cNvPr>
                    <p14:cNvContentPartPr/>
                    <p14:nvPr/>
                  </p14:nvContentPartPr>
                  <p14:xfrm>
                    <a:off x="1144530" y="860833"/>
                    <a:ext cx="41400" cy="55440"/>
                  </p14:xfrm>
                </p:contentPart>
              </mc:Choice>
              <mc:Fallback xmlns="">
                <p:pic>
                  <p:nvPicPr>
                    <p:cNvPr id="476" name="Freihand 475">
                      <a:extLst>
                        <a:ext uri="{FF2B5EF4-FFF2-40B4-BE49-F238E27FC236}">
                          <a16:creationId xmlns:a16="http://schemas.microsoft.com/office/drawing/2014/main" id="{52EFC138-F7FA-C340-AC6F-A5D446722763}"/>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43">
                <p14:nvContentPartPr>
                  <p14:cNvPr id="441" name="Freihand 440">
                    <a:extLst>
                      <a:ext uri="{FF2B5EF4-FFF2-40B4-BE49-F238E27FC236}">
                        <a16:creationId xmlns:a16="http://schemas.microsoft.com/office/drawing/2014/main" id="{4EE8A1C9-DC48-7432-4A55-F109E55BFE01}"/>
                      </a:ext>
                    </a:extLst>
                  </p14:cNvPr>
                  <p14:cNvContentPartPr/>
                  <p14:nvPr/>
                </p14:nvContentPartPr>
                <p14:xfrm>
                  <a:off x="1010970" y="1326673"/>
                  <a:ext cx="784440" cy="374040"/>
                </p14:xfrm>
              </p:contentPart>
            </mc:Choice>
            <mc:Fallback xmlns="">
              <p:pic>
                <p:nvPicPr>
                  <p:cNvPr id="441" name="Freihand 440">
                    <a:extLst>
                      <a:ext uri="{FF2B5EF4-FFF2-40B4-BE49-F238E27FC236}">
                        <a16:creationId xmlns:a16="http://schemas.microsoft.com/office/drawing/2014/main" id="{4EE8A1C9-DC48-7432-4A55-F109E55BFE01}"/>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42" name="Freihand 441">
                    <a:extLst>
                      <a:ext uri="{FF2B5EF4-FFF2-40B4-BE49-F238E27FC236}">
                        <a16:creationId xmlns:a16="http://schemas.microsoft.com/office/drawing/2014/main" id="{D5E038DF-7805-730E-7BDD-19AD34D29802}"/>
                      </a:ext>
                    </a:extLst>
                  </p14:cNvPr>
                  <p14:cNvContentPartPr/>
                  <p14:nvPr/>
                </p14:nvContentPartPr>
                <p14:xfrm>
                  <a:off x="1759770" y="1015273"/>
                  <a:ext cx="122040" cy="233640"/>
                </p14:xfrm>
              </p:contentPart>
            </mc:Choice>
            <mc:Fallback xmlns="">
              <p:pic>
                <p:nvPicPr>
                  <p:cNvPr id="442" name="Freihand 441">
                    <a:extLst>
                      <a:ext uri="{FF2B5EF4-FFF2-40B4-BE49-F238E27FC236}">
                        <a16:creationId xmlns:a16="http://schemas.microsoft.com/office/drawing/2014/main" id="{D5E038DF-7805-730E-7BDD-19AD34D29802}"/>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443" name="Freihand 442">
                    <a:extLst>
                      <a:ext uri="{FF2B5EF4-FFF2-40B4-BE49-F238E27FC236}">
                        <a16:creationId xmlns:a16="http://schemas.microsoft.com/office/drawing/2014/main" id="{58BEA0D6-A19A-62C2-4A6F-0EAC445E3658}"/>
                      </a:ext>
                    </a:extLst>
                  </p14:cNvPr>
                  <p14:cNvContentPartPr/>
                  <p14:nvPr/>
                </p14:nvContentPartPr>
                <p14:xfrm>
                  <a:off x="1531170" y="830593"/>
                  <a:ext cx="227160" cy="172800"/>
                </p14:xfrm>
              </p:contentPart>
            </mc:Choice>
            <mc:Fallback xmlns="">
              <p:pic>
                <p:nvPicPr>
                  <p:cNvPr id="443" name="Freihand 442">
                    <a:extLst>
                      <a:ext uri="{FF2B5EF4-FFF2-40B4-BE49-F238E27FC236}">
                        <a16:creationId xmlns:a16="http://schemas.microsoft.com/office/drawing/2014/main" id="{58BEA0D6-A19A-62C2-4A6F-0EAC445E3658}"/>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44" name="Freihand 443">
                    <a:extLst>
                      <a:ext uri="{FF2B5EF4-FFF2-40B4-BE49-F238E27FC236}">
                        <a16:creationId xmlns:a16="http://schemas.microsoft.com/office/drawing/2014/main" id="{9A20D73E-9A7D-223B-E5F2-509DEA14206A}"/>
                      </a:ext>
                    </a:extLst>
                  </p14:cNvPr>
                  <p14:cNvContentPartPr/>
                  <p14:nvPr/>
                </p14:nvContentPartPr>
                <p14:xfrm>
                  <a:off x="1433250" y="796393"/>
                  <a:ext cx="61200" cy="33120"/>
                </p14:xfrm>
              </p:contentPart>
            </mc:Choice>
            <mc:Fallback xmlns="">
              <p:pic>
                <p:nvPicPr>
                  <p:cNvPr id="444" name="Freihand 443">
                    <a:extLst>
                      <a:ext uri="{FF2B5EF4-FFF2-40B4-BE49-F238E27FC236}">
                        <a16:creationId xmlns:a16="http://schemas.microsoft.com/office/drawing/2014/main" id="{9A20D73E-9A7D-223B-E5F2-509DEA14206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445" name="Freihand 444">
                    <a:extLst>
                      <a:ext uri="{FF2B5EF4-FFF2-40B4-BE49-F238E27FC236}">
                        <a16:creationId xmlns:a16="http://schemas.microsoft.com/office/drawing/2014/main" id="{CE556DE5-1A11-D22C-5E53-0F61A1783344}"/>
                      </a:ext>
                    </a:extLst>
                  </p14:cNvPr>
                  <p14:cNvContentPartPr/>
                  <p14:nvPr/>
                </p14:nvContentPartPr>
                <p14:xfrm>
                  <a:off x="1463130" y="1253593"/>
                  <a:ext cx="49680" cy="358200"/>
                </p14:xfrm>
              </p:contentPart>
            </mc:Choice>
            <mc:Fallback xmlns="">
              <p:pic>
                <p:nvPicPr>
                  <p:cNvPr id="445" name="Freihand 444">
                    <a:extLst>
                      <a:ext uri="{FF2B5EF4-FFF2-40B4-BE49-F238E27FC236}">
                        <a16:creationId xmlns:a16="http://schemas.microsoft.com/office/drawing/2014/main" id="{CE556DE5-1A11-D22C-5E53-0F61A178334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46" name="Freihand 445">
                    <a:extLst>
                      <a:ext uri="{FF2B5EF4-FFF2-40B4-BE49-F238E27FC236}">
                        <a16:creationId xmlns:a16="http://schemas.microsoft.com/office/drawing/2014/main" id="{85C20F24-1E41-183C-A3C6-92152B058FCC}"/>
                      </a:ext>
                    </a:extLst>
                  </p14:cNvPr>
                  <p14:cNvContentPartPr/>
                  <p14:nvPr/>
                </p14:nvContentPartPr>
                <p14:xfrm>
                  <a:off x="1473210" y="1215433"/>
                  <a:ext cx="191520" cy="424440"/>
                </p14:xfrm>
              </p:contentPart>
            </mc:Choice>
            <mc:Fallback xmlns="">
              <p:pic>
                <p:nvPicPr>
                  <p:cNvPr id="446" name="Freihand 445">
                    <a:extLst>
                      <a:ext uri="{FF2B5EF4-FFF2-40B4-BE49-F238E27FC236}">
                        <a16:creationId xmlns:a16="http://schemas.microsoft.com/office/drawing/2014/main" id="{85C20F24-1E41-183C-A3C6-92152B058FC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447" name="Freihand 446">
                    <a:extLst>
                      <a:ext uri="{FF2B5EF4-FFF2-40B4-BE49-F238E27FC236}">
                        <a16:creationId xmlns:a16="http://schemas.microsoft.com/office/drawing/2014/main" id="{5E5E1C60-AABD-7DD8-E330-6F5A51EBAF8D}"/>
                      </a:ext>
                    </a:extLst>
                  </p14:cNvPr>
                  <p14:cNvContentPartPr/>
                  <p14:nvPr/>
                </p14:nvContentPartPr>
                <p14:xfrm>
                  <a:off x="1225530" y="852193"/>
                  <a:ext cx="216720" cy="421920"/>
                </p14:xfrm>
              </p:contentPart>
            </mc:Choice>
            <mc:Fallback xmlns="">
              <p:pic>
                <p:nvPicPr>
                  <p:cNvPr id="447" name="Freihand 446">
                    <a:extLst>
                      <a:ext uri="{FF2B5EF4-FFF2-40B4-BE49-F238E27FC236}">
                        <a16:creationId xmlns:a16="http://schemas.microsoft.com/office/drawing/2014/main" id="{5E5E1C60-AABD-7DD8-E330-6F5A51EBAF8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48" name="Freihand 447">
                    <a:extLst>
                      <a:ext uri="{FF2B5EF4-FFF2-40B4-BE49-F238E27FC236}">
                        <a16:creationId xmlns:a16="http://schemas.microsoft.com/office/drawing/2014/main" id="{F1A17795-B167-CF7B-6F77-9984D1906295}"/>
                      </a:ext>
                    </a:extLst>
                  </p14:cNvPr>
                  <p14:cNvContentPartPr/>
                  <p14:nvPr/>
                </p14:nvContentPartPr>
                <p14:xfrm>
                  <a:off x="1231290" y="1158913"/>
                  <a:ext cx="448200" cy="119880"/>
                </p14:xfrm>
              </p:contentPart>
            </mc:Choice>
            <mc:Fallback xmlns="">
              <p:pic>
                <p:nvPicPr>
                  <p:cNvPr id="448" name="Freihand 447">
                    <a:extLst>
                      <a:ext uri="{FF2B5EF4-FFF2-40B4-BE49-F238E27FC236}">
                        <a16:creationId xmlns:a16="http://schemas.microsoft.com/office/drawing/2014/main" id="{F1A17795-B167-CF7B-6F77-9984D1906295}"/>
                      </a:ext>
                    </a:extLst>
                  </p:cNvPr>
                  <p:cNvPicPr/>
                  <p:nvPr/>
                </p:nvPicPr>
                <p:blipFill>
                  <a:blip r:embed="rId69"/>
                  <a:stretch>
                    <a:fillRect/>
                  </a:stretch>
                </p:blipFill>
                <p:spPr>
                  <a:xfrm>
                    <a:off x="1222650" y="1150273"/>
                    <a:ext cx="465840" cy="137520"/>
                  </a:xfrm>
                  <a:prstGeom prst="rect">
                    <a:avLst/>
                  </a:prstGeom>
                </p:spPr>
              </p:pic>
            </mc:Fallback>
          </mc:AlternateContent>
          <p:sp>
            <p:nvSpPr>
              <p:cNvPr id="449" name="Ellipse 448">
                <a:extLst>
                  <a:ext uri="{FF2B5EF4-FFF2-40B4-BE49-F238E27FC236}">
                    <a16:creationId xmlns:a16="http://schemas.microsoft.com/office/drawing/2014/main" id="{787BC8F6-BDD2-EEA7-7C5B-0677BF64D86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50" name="Gruppieren 449">
                <a:extLst>
                  <a:ext uri="{FF2B5EF4-FFF2-40B4-BE49-F238E27FC236}">
                    <a16:creationId xmlns:a16="http://schemas.microsoft.com/office/drawing/2014/main" id="{1E727D6B-E65E-EA84-7DC0-41F5014BCF0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51">
                  <p14:nvContentPartPr>
                    <p14:cNvPr id="459" name="Freihand 458">
                      <a:extLst>
                        <a:ext uri="{FF2B5EF4-FFF2-40B4-BE49-F238E27FC236}">
                          <a16:creationId xmlns:a16="http://schemas.microsoft.com/office/drawing/2014/main" id="{B6A8F5CD-F417-3EC0-6D05-5F12BD463046}"/>
                        </a:ext>
                      </a:extLst>
                    </p14:cNvPr>
                    <p14:cNvContentPartPr/>
                    <p14:nvPr/>
                  </p14:nvContentPartPr>
                  <p14:xfrm>
                    <a:off x="1455988" y="1260298"/>
                    <a:ext cx="28440" cy="371880"/>
                  </p14:xfrm>
                </p:contentPart>
              </mc:Choice>
              <mc:Fallback xmlns="">
                <p:pic>
                  <p:nvPicPr>
                    <p:cNvPr id="459" name="Freihand 458">
                      <a:extLst>
                        <a:ext uri="{FF2B5EF4-FFF2-40B4-BE49-F238E27FC236}">
                          <a16:creationId xmlns:a16="http://schemas.microsoft.com/office/drawing/2014/main" id="{B6A8F5CD-F417-3EC0-6D05-5F12BD46304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60" name="Freihand 459">
                      <a:extLst>
                        <a:ext uri="{FF2B5EF4-FFF2-40B4-BE49-F238E27FC236}">
                          <a16:creationId xmlns:a16="http://schemas.microsoft.com/office/drawing/2014/main" id="{9C85853E-EA3B-D891-B6F5-C4D1A84A5CD9}"/>
                        </a:ext>
                      </a:extLst>
                    </p14:cNvPr>
                    <p14:cNvContentPartPr/>
                    <p14:nvPr/>
                  </p14:nvContentPartPr>
                  <p14:xfrm>
                    <a:off x="1452028" y="1501498"/>
                    <a:ext cx="32760" cy="132840"/>
                  </p14:xfrm>
                </p:contentPart>
              </mc:Choice>
              <mc:Fallback xmlns="">
                <p:pic>
                  <p:nvPicPr>
                    <p:cNvPr id="460" name="Freihand 459">
                      <a:extLst>
                        <a:ext uri="{FF2B5EF4-FFF2-40B4-BE49-F238E27FC236}">
                          <a16:creationId xmlns:a16="http://schemas.microsoft.com/office/drawing/2014/main" id="{9C85853E-EA3B-D891-B6F5-C4D1A84A5CD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461" name="Freihand 460">
                      <a:extLst>
                        <a:ext uri="{FF2B5EF4-FFF2-40B4-BE49-F238E27FC236}">
                          <a16:creationId xmlns:a16="http://schemas.microsoft.com/office/drawing/2014/main" id="{8EB796DD-1B61-7691-FAC0-4DCC07DA4078}"/>
                        </a:ext>
                      </a:extLst>
                    </p14:cNvPr>
                    <p14:cNvContentPartPr/>
                    <p14:nvPr/>
                  </p14:nvContentPartPr>
                  <p14:xfrm>
                    <a:off x="1446268" y="1261378"/>
                    <a:ext cx="36720" cy="377280"/>
                  </p14:xfrm>
                </p:contentPart>
              </mc:Choice>
              <mc:Fallback xmlns="">
                <p:pic>
                  <p:nvPicPr>
                    <p:cNvPr id="461" name="Freihand 460">
                      <a:extLst>
                        <a:ext uri="{FF2B5EF4-FFF2-40B4-BE49-F238E27FC236}">
                          <a16:creationId xmlns:a16="http://schemas.microsoft.com/office/drawing/2014/main" id="{8EB796DD-1B61-7691-FAC0-4DCC07DA40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62" name="Freihand 461">
                      <a:extLst>
                        <a:ext uri="{FF2B5EF4-FFF2-40B4-BE49-F238E27FC236}">
                          <a16:creationId xmlns:a16="http://schemas.microsoft.com/office/drawing/2014/main" id="{469FC89B-3349-282D-A1D1-C97621C663BA}"/>
                        </a:ext>
                      </a:extLst>
                    </p14:cNvPr>
                    <p14:cNvContentPartPr/>
                    <p14:nvPr/>
                  </p14:nvContentPartPr>
                  <p14:xfrm>
                    <a:off x="1470388" y="1196938"/>
                    <a:ext cx="222840" cy="463680"/>
                  </p14:xfrm>
                </p:contentPart>
              </mc:Choice>
              <mc:Fallback xmlns="">
                <p:pic>
                  <p:nvPicPr>
                    <p:cNvPr id="462" name="Freihand 461">
                      <a:extLst>
                        <a:ext uri="{FF2B5EF4-FFF2-40B4-BE49-F238E27FC236}">
                          <a16:creationId xmlns:a16="http://schemas.microsoft.com/office/drawing/2014/main" id="{469FC89B-3349-282D-A1D1-C97621C663B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5">
                <p14:nvContentPartPr>
                  <p14:cNvPr id="451" name="Freihand 450">
                    <a:extLst>
                      <a:ext uri="{FF2B5EF4-FFF2-40B4-BE49-F238E27FC236}">
                        <a16:creationId xmlns:a16="http://schemas.microsoft.com/office/drawing/2014/main" id="{ECD69E69-2198-8E43-3CC1-49B3E9FEF9D7}"/>
                      </a:ext>
                    </a:extLst>
                  </p14:cNvPr>
                  <p14:cNvContentPartPr/>
                  <p14:nvPr/>
                </p14:nvContentPartPr>
                <p14:xfrm>
                  <a:off x="1401268" y="825778"/>
                  <a:ext cx="35640" cy="61920"/>
                </p14:xfrm>
              </p:contentPart>
            </mc:Choice>
            <mc:Fallback xmlns="">
              <p:pic>
                <p:nvPicPr>
                  <p:cNvPr id="451" name="Freihand 450">
                    <a:extLst>
                      <a:ext uri="{FF2B5EF4-FFF2-40B4-BE49-F238E27FC236}">
                        <a16:creationId xmlns:a16="http://schemas.microsoft.com/office/drawing/2014/main" id="{ECD69E69-2198-8E43-3CC1-49B3E9FEF9D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52" name="Freihand 451">
                    <a:extLst>
                      <a:ext uri="{FF2B5EF4-FFF2-40B4-BE49-F238E27FC236}">
                        <a16:creationId xmlns:a16="http://schemas.microsoft.com/office/drawing/2014/main" id="{AA1DB42B-2321-2145-2929-D45D692D764A}"/>
                      </a:ext>
                    </a:extLst>
                  </p14:cNvPr>
                  <p14:cNvContentPartPr/>
                  <p14:nvPr/>
                </p14:nvContentPartPr>
                <p14:xfrm>
                  <a:off x="1220188" y="867898"/>
                  <a:ext cx="194040" cy="403200"/>
                </p14:xfrm>
              </p:contentPart>
            </mc:Choice>
            <mc:Fallback xmlns="">
              <p:pic>
                <p:nvPicPr>
                  <p:cNvPr id="452" name="Freihand 451">
                    <a:extLst>
                      <a:ext uri="{FF2B5EF4-FFF2-40B4-BE49-F238E27FC236}">
                        <a16:creationId xmlns:a16="http://schemas.microsoft.com/office/drawing/2014/main" id="{AA1DB42B-2321-2145-2929-D45D692D764A}"/>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453" name="Freihand 452">
                    <a:extLst>
                      <a:ext uri="{FF2B5EF4-FFF2-40B4-BE49-F238E27FC236}">
                        <a16:creationId xmlns:a16="http://schemas.microsoft.com/office/drawing/2014/main" id="{5884A0FC-6DB5-F32F-8D83-8CB507D43C27}"/>
                      </a:ext>
                    </a:extLst>
                  </p14:cNvPr>
                  <p14:cNvContentPartPr/>
                  <p14:nvPr/>
                </p14:nvContentPartPr>
                <p14:xfrm>
                  <a:off x="1426468" y="835138"/>
                  <a:ext cx="21600" cy="359280"/>
                </p14:xfrm>
              </p:contentPart>
            </mc:Choice>
            <mc:Fallback xmlns="">
              <p:pic>
                <p:nvPicPr>
                  <p:cNvPr id="453" name="Freihand 452">
                    <a:extLst>
                      <a:ext uri="{FF2B5EF4-FFF2-40B4-BE49-F238E27FC236}">
                        <a16:creationId xmlns:a16="http://schemas.microsoft.com/office/drawing/2014/main" id="{5884A0FC-6DB5-F32F-8D83-8CB507D43C2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54" name="Freihand 453">
                    <a:extLst>
                      <a:ext uri="{FF2B5EF4-FFF2-40B4-BE49-F238E27FC236}">
                        <a16:creationId xmlns:a16="http://schemas.microsoft.com/office/drawing/2014/main" id="{94DE4838-8521-9E43-93EE-E65BC2CBE0BC}"/>
                      </a:ext>
                    </a:extLst>
                  </p14:cNvPr>
                  <p14:cNvContentPartPr/>
                  <p14:nvPr/>
                </p14:nvContentPartPr>
                <p14:xfrm>
                  <a:off x="1429348" y="1155538"/>
                  <a:ext cx="258480" cy="37080"/>
                </p14:xfrm>
              </p:contentPart>
            </mc:Choice>
            <mc:Fallback xmlns="">
              <p:pic>
                <p:nvPicPr>
                  <p:cNvPr id="454" name="Freihand 453">
                    <a:extLst>
                      <a:ext uri="{FF2B5EF4-FFF2-40B4-BE49-F238E27FC236}">
                        <a16:creationId xmlns:a16="http://schemas.microsoft.com/office/drawing/2014/main" id="{94DE4838-8521-9E43-93EE-E65BC2CBE0B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455" name="Freihand 454">
                    <a:extLst>
                      <a:ext uri="{FF2B5EF4-FFF2-40B4-BE49-F238E27FC236}">
                        <a16:creationId xmlns:a16="http://schemas.microsoft.com/office/drawing/2014/main" id="{F95FEB48-D173-4371-1F29-552987E1E3D9}"/>
                      </a:ext>
                    </a:extLst>
                  </p14:cNvPr>
                  <p14:cNvContentPartPr/>
                  <p14:nvPr/>
                </p14:nvContentPartPr>
                <p14:xfrm>
                  <a:off x="1215868" y="1047898"/>
                  <a:ext cx="119880" cy="224280"/>
                </p14:xfrm>
              </p:contentPart>
            </mc:Choice>
            <mc:Fallback xmlns="">
              <p:pic>
                <p:nvPicPr>
                  <p:cNvPr id="455" name="Freihand 454">
                    <a:extLst>
                      <a:ext uri="{FF2B5EF4-FFF2-40B4-BE49-F238E27FC236}">
                        <a16:creationId xmlns:a16="http://schemas.microsoft.com/office/drawing/2014/main" id="{F95FEB48-D173-4371-1F29-552987E1E3D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456" name="Gruppieren 455">
                <a:extLst>
                  <a:ext uri="{FF2B5EF4-FFF2-40B4-BE49-F238E27FC236}">
                    <a16:creationId xmlns:a16="http://schemas.microsoft.com/office/drawing/2014/main" id="{19A506F9-E781-9735-0796-F0E9632F6FD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360">
                  <p14:nvContentPartPr>
                    <p14:cNvPr id="457" name="Freihand 456">
                      <a:extLst>
                        <a:ext uri="{FF2B5EF4-FFF2-40B4-BE49-F238E27FC236}">
                          <a16:creationId xmlns:a16="http://schemas.microsoft.com/office/drawing/2014/main" id="{D5D801EE-2D68-8E6B-8169-178E042EDCD7}"/>
                        </a:ext>
                      </a:extLst>
                    </p14:cNvPr>
                    <p14:cNvContentPartPr/>
                    <p14:nvPr/>
                  </p14:nvContentPartPr>
                  <p14:xfrm>
                    <a:off x="1216228" y="826498"/>
                    <a:ext cx="205920" cy="444600"/>
                  </p14:xfrm>
                </p:contentPart>
              </mc:Choice>
              <mc:Fallback xmlns="">
                <p:pic>
                  <p:nvPicPr>
                    <p:cNvPr id="457" name="Freihand 456">
                      <a:extLst>
                        <a:ext uri="{FF2B5EF4-FFF2-40B4-BE49-F238E27FC236}">
                          <a16:creationId xmlns:a16="http://schemas.microsoft.com/office/drawing/2014/main" id="{D5D801EE-2D68-8E6B-8169-178E042EDCD7}"/>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458" name="Freihand 457">
                      <a:extLst>
                        <a:ext uri="{FF2B5EF4-FFF2-40B4-BE49-F238E27FC236}">
                          <a16:creationId xmlns:a16="http://schemas.microsoft.com/office/drawing/2014/main" id="{F4553F7D-82E4-DF23-A17C-F3C45469D477}"/>
                        </a:ext>
                      </a:extLst>
                    </p14:cNvPr>
                    <p14:cNvContentPartPr/>
                    <p14:nvPr/>
                  </p14:nvContentPartPr>
                  <p14:xfrm>
                    <a:off x="1419988" y="827218"/>
                    <a:ext cx="18000" cy="31320"/>
                  </p14:xfrm>
                </p:contentPart>
              </mc:Choice>
              <mc:Fallback xmlns="">
                <p:pic>
                  <p:nvPicPr>
                    <p:cNvPr id="458" name="Freihand 457">
                      <a:extLst>
                        <a:ext uri="{FF2B5EF4-FFF2-40B4-BE49-F238E27FC236}">
                          <a16:creationId xmlns:a16="http://schemas.microsoft.com/office/drawing/2014/main" id="{F4553F7D-82E4-DF23-A17C-F3C45469D47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8" name="Gruppieren 377">
              <a:extLst>
                <a:ext uri="{FF2B5EF4-FFF2-40B4-BE49-F238E27FC236}">
                  <a16:creationId xmlns:a16="http://schemas.microsoft.com/office/drawing/2014/main" id="{19BBF21D-2D84-86BF-2287-545F3B2FDCEC}"/>
                </a:ext>
              </a:extLst>
            </p:cNvPr>
            <p:cNvGrpSpPr/>
            <p:nvPr/>
          </p:nvGrpSpPr>
          <p:grpSpPr>
            <a:xfrm>
              <a:off x="1609013" y="3750059"/>
              <a:ext cx="947670" cy="949906"/>
              <a:chOff x="987864" y="764597"/>
              <a:chExt cx="947670" cy="949906"/>
            </a:xfrm>
          </p:grpSpPr>
          <p:sp>
            <p:nvSpPr>
              <p:cNvPr id="379" name="Ellipse 378">
                <a:extLst>
                  <a:ext uri="{FF2B5EF4-FFF2-40B4-BE49-F238E27FC236}">
                    <a16:creationId xmlns:a16="http://schemas.microsoft.com/office/drawing/2014/main" id="{D6A7B619-1571-C0C2-DE6A-36690A9E9CD5}"/>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80" name="Gruppieren 379">
                <a:extLst>
                  <a:ext uri="{FF2B5EF4-FFF2-40B4-BE49-F238E27FC236}">
                    <a16:creationId xmlns:a16="http://schemas.microsoft.com/office/drawing/2014/main" id="{9EA81732-0134-A7DE-368E-75C19A901D05}"/>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362">
                  <p14:nvContentPartPr>
                    <p14:cNvPr id="430" name="Freihand 429">
                      <a:extLst>
                        <a:ext uri="{FF2B5EF4-FFF2-40B4-BE49-F238E27FC236}">
                          <a16:creationId xmlns:a16="http://schemas.microsoft.com/office/drawing/2014/main" id="{ABE8BE5D-BB8D-134F-6894-3EA13342C9D2}"/>
                        </a:ext>
                      </a:extLst>
                    </p14:cNvPr>
                    <p14:cNvContentPartPr/>
                    <p14:nvPr/>
                  </p14:nvContentPartPr>
                  <p14:xfrm>
                    <a:off x="4473069" y="1203272"/>
                    <a:ext cx="26280" cy="30600"/>
                  </p14:xfrm>
                </p:contentPart>
              </mc:Choice>
              <mc:Fallback xmlns="">
                <p:pic>
                  <p:nvPicPr>
                    <p:cNvPr id="430" name="Freihand 429">
                      <a:extLst>
                        <a:ext uri="{FF2B5EF4-FFF2-40B4-BE49-F238E27FC236}">
                          <a16:creationId xmlns:a16="http://schemas.microsoft.com/office/drawing/2014/main" id="{ABE8BE5D-BB8D-134F-6894-3EA13342C9D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431" name="Freihand 430">
                      <a:extLst>
                        <a:ext uri="{FF2B5EF4-FFF2-40B4-BE49-F238E27FC236}">
                          <a16:creationId xmlns:a16="http://schemas.microsoft.com/office/drawing/2014/main" id="{270A6C0F-E259-3C8B-5FC7-A82628AF25F5}"/>
                        </a:ext>
                      </a:extLst>
                    </p14:cNvPr>
                    <p14:cNvContentPartPr/>
                    <p14:nvPr/>
                  </p14:nvContentPartPr>
                  <p14:xfrm>
                    <a:off x="4500789" y="1245752"/>
                    <a:ext cx="11160" cy="38520"/>
                  </p14:xfrm>
                </p:contentPart>
              </mc:Choice>
              <mc:Fallback xmlns="">
                <p:pic>
                  <p:nvPicPr>
                    <p:cNvPr id="431" name="Freihand 430">
                      <a:extLst>
                        <a:ext uri="{FF2B5EF4-FFF2-40B4-BE49-F238E27FC236}">
                          <a16:creationId xmlns:a16="http://schemas.microsoft.com/office/drawing/2014/main" id="{270A6C0F-E259-3C8B-5FC7-A82628AF25F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4">
                <p14:nvContentPartPr>
                  <p14:cNvPr id="381" name="Freihand 380">
                    <a:extLst>
                      <a:ext uri="{FF2B5EF4-FFF2-40B4-BE49-F238E27FC236}">
                        <a16:creationId xmlns:a16="http://schemas.microsoft.com/office/drawing/2014/main" id="{7402ECA9-54E7-8E93-D435-D2BCB883AC1A}"/>
                      </a:ext>
                    </a:extLst>
                  </p14:cNvPr>
                  <p14:cNvContentPartPr/>
                  <p14:nvPr/>
                </p14:nvContentPartPr>
                <p14:xfrm>
                  <a:off x="1034141" y="1175594"/>
                  <a:ext cx="389905" cy="474354"/>
                </p14:xfrm>
              </p:contentPart>
            </mc:Choice>
            <mc:Fallback xmlns="">
              <p:pic>
                <p:nvPicPr>
                  <p:cNvPr id="381" name="Freihand 380">
                    <a:extLst>
                      <a:ext uri="{FF2B5EF4-FFF2-40B4-BE49-F238E27FC236}">
                        <a16:creationId xmlns:a16="http://schemas.microsoft.com/office/drawing/2014/main" id="{7402ECA9-54E7-8E93-D435-D2BCB883AC1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382" name="Freihand 381">
                    <a:extLst>
                      <a:ext uri="{FF2B5EF4-FFF2-40B4-BE49-F238E27FC236}">
                        <a16:creationId xmlns:a16="http://schemas.microsoft.com/office/drawing/2014/main" id="{9BC0B0CA-CB32-F6CE-A394-7F03E5C45897}"/>
                      </a:ext>
                    </a:extLst>
                  </p14:cNvPr>
                  <p14:cNvContentPartPr/>
                  <p14:nvPr/>
                </p14:nvContentPartPr>
                <p14:xfrm>
                  <a:off x="1041329" y="1114503"/>
                  <a:ext cx="776216" cy="562397"/>
                </p14:xfrm>
              </p:contentPart>
            </mc:Choice>
            <mc:Fallback xmlns="">
              <p:pic>
                <p:nvPicPr>
                  <p:cNvPr id="382" name="Freihand 381">
                    <a:extLst>
                      <a:ext uri="{FF2B5EF4-FFF2-40B4-BE49-F238E27FC236}">
                        <a16:creationId xmlns:a16="http://schemas.microsoft.com/office/drawing/2014/main" id="{9BC0B0CA-CB32-F6CE-A394-7F03E5C4589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383" name="Gruppieren 382">
                <a:extLst>
                  <a:ext uri="{FF2B5EF4-FFF2-40B4-BE49-F238E27FC236}">
                    <a16:creationId xmlns:a16="http://schemas.microsoft.com/office/drawing/2014/main" id="{59968760-4047-B3AA-DB8F-D6A1F36A61CA}"/>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366">
                  <p14:nvContentPartPr>
                    <p14:cNvPr id="427" name="Freihand 426">
                      <a:extLst>
                        <a:ext uri="{FF2B5EF4-FFF2-40B4-BE49-F238E27FC236}">
                          <a16:creationId xmlns:a16="http://schemas.microsoft.com/office/drawing/2014/main" id="{961C780B-3D13-69AE-4B8A-377C555365C3}"/>
                        </a:ext>
                      </a:extLst>
                    </p14:cNvPr>
                    <p14:cNvContentPartPr/>
                    <p14:nvPr/>
                  </p14:nvContentPartPr>
                  <p14:xfrm>
                    <a:off x="4455789" y="1334672"/>
                    <a:ext cx="31320" cy="14400"/>
                  </p14:xfrm>
                </p:contentPart>
              </mc:Choice>
              <mc:Fallback xmlns="">
                <p:pic>
                  <p:nvPicPr>
                    <p:cNvPr id="427" name="Freihand 426">
                      <a:extLst>
                        <a:ext uri="{FF2B5EF4-FFF2-40B4-BE49-F238E27FC236}">
                          <a16:creationId xmlns:a16="http://schemas.microsoft.com/office/drawing/2014/main" id="{961C780B-3D13-69AE-4B8A-377C555365C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428" name="Freihand 427">
                      <a:extLst>
                        <a:ext uri="{FF2B5EF4-FFF2-40B4-BE49-F238E27FC236}">
                          <a16:creationId xmlns:a16="http://schemas.microsoft.com/office/drawing/2014/main" id="{A3BEFD3C-FC30-91ED-F70F-67753E2CA93C}"/>
                        </a:ext>
                      </a:extLst>
                    </p14:cNvPr>
                    <p14:cNvContentPartPr/>
                    <p14:nvPr/>
                  </p14:nvContentPartPr>
                  <p14:xfrm>
                    <a:off x="4456149" y="1288592"/>
                    <a:ext cx="64800" cy="56160"/>
                  </p14:xfrm>
                </p:contentPart>
              </mc:Choice>
              <mc:Fallback xmlns="">
                <p:pic>
                  <p:nvPicPr>
                    <p:cNvPr id="428" name="Freihand 427">
                      <a:extLst>
                        <a:ext uri="{FF2B5EF4-FFF2-40B4-BE49-F238E27FC236}">
                          <a16:creationId xmlns:a16="http://schemas.microsoft.com/office/drawing/2014/main" id="{A3BEFD3C-FC30-91ED-F70F-67753E2CA93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29" name="Freihand 428">
                      <a:extLst>
                        <a:ext uri="{FF2B5EF4-FFF2-40B4-BE49-F238E27FC236}">
                          <a16:creationId xmlns:a16="http://schemas.microsoft.com/office/drawing/2014/main" id="{D7C88D00-46EC-EA71-361E-74AC32B33938}"/>
                        </a:ext>
                      </a:extLst>
                    </p14:cNvPr>
                    <p14:cNvContentPartPr/>
                    <p14:nvPr/>
                  </p14:nvContentPartPr>
                  <p14:xfrm>
                    <a:off x="4502589" y="1270232"/>
                    <a:ext cx="23760" cy="51840"/>
                  </p14:xfrm>
                </p:contentPart>
              </mc:Choice>
              <mc:Fallback xmlns="">
                <p:pic>
                  <p:nvPicPr>
                    <p:cNvPr id="429" name="Freihand 428">
                      <a:extLst>
                        <a:ext uri="{FF2B5EF4-FFF2-40B4-BE49-F238E27FC236}">
                          <a16:creationId xmlns:a16="http://schemas.microsoft.com/office/drawing/2014/main" id="{D7C88D00-46EC-EA71-361E-74AC32B33938}"/>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384" name="Gruppieren 383">
                <a:extLst>
                  <a:ext uri="{FF2B5EF4-FFF2-40B4-BE49-F238E27FC236}">
                    <a16:creationId xmlns:a16="http://schemas.microsoft.com/office/drawing/2014/main" id="{BEB41A3F-4C96-714C-8C61-7E60A3E4751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369">
                  <p14:nvContentPartPr>
                    <p14:cNvPr id="424" name="Freihand 423">
                      <a:extLst>
                        <a:ext uri="{FF2B5EF4-FFF2-40B4-BE49-F238E27FC236}">
                          <a16:creationId xmlns:a16="http://schemas.microsoft.com/office/drawing/2014/main" id="{839BE3B2-FD55-771C-5D79-68A73C14B1C7}"/>
                        </a:ext>
                      </a:extLst>
                    </p14:cNvPr>
                    <p14:cNvContentPartPr/>
                    <p14:nvPr/>
                  </p14:nvContentPartPr>
                  <p14:xfrm>
                    <a:off x="4351029" y="1216232"/>
                    <a:ext cx="12960" cy="22320"/>
                  </p14:xfrm>
                </p:contentPart>
              </mc:Choice>
              <mc:Fallback xmlns="">
                <p:pic>
                  <p:nvPicPr>
                    <p:cNvPr id="424" name="Freihand 423">
                      <a:extLst>
                        <a:ext uri="{FF2B5EF4-FFF2-40B4-BE49-F238E27FC236}">
                          <a16:creationId xmlns:a16="http://schemas.microsoft.com/office/drawing/2014/main" id="{839BE3B2-FD55-771C-5D79-68A73C14B1C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25" name="Freihand 424">
                      <a:extLst>
                        <a:ext uri="{FF2B5EF4-FFF2-40B4-BE49-F238E27FC236}">
                          <a16:creationId xmlns:a16="http://schemas.microsoft.com/office/drawing/2014/main" id="{41450438-D859-5228-9CD5-95E1B87351AC}"/>
                        </a:ext>
                      </a:extLst>
                    </p14:cNvPr>
                    <p14:cNvContentPartPr/>
                    <p14:nvPr/>
                  </p14:nvContentPartPr>
                  <p14:xfrm>
                    <a:off x="4350309" y="1208312"/>
                    <a:ext cx="21240" cy="53640"/>
                  </p14:xfrm>
                </p:contentPart>
              </mc:Choice>
              <mc:Fallback xmlns="">
                <p:pic>
                  <p:nvPicPr>
                    <p:cNvPr id="425" name="Freihand 424">
                      <a:extLst>
                        <a:ext uri="{FF2B5EF4-FFF2-40B4-BE49-F238E27FC236}">
                          <a16:creationId xmlns:a16="http://schemas.microsoft.com/office/drawing/2014/main" id="{41450438-D859-5228-9CD5-95E1B87351A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426" name="Freihand 425">
                      <a:extLst>
                        <a:ext uri="{FF2B5EF4-FFF2-40B4-BE49-F238E27FC236}">
                          <a16:creationId xmlns:a16="http://schemas.microsoft.com/office/drawing/2014/main" id="{ABC12804-BF6E-9A66-5376-E13D322C87C1}"/>
                        </a:ext>
                      </a:extLst>
                    </p14:cNvPr>
                    <p14:cNvContentPartPr/>
                    <p14:nvPr/>
                  </p14:nvContentPartPr>
                  <p14:xfrm>
                    <a:off x="4355709" y="1216592"/>
                    <a:ext cx="9720" cy="42480"/>
                  </p14:xfrm>
                </p:contentPart>
              </mc:Choice>
              <mc:Fallback xmlns="">
                <p:pic>
                  <p:nvPicPr>
                    <p:cNvPr id="426" name="Freihand 425">
                      <a:extLst>
                        <a:ext uri="{FF2B5EF4-FFF2-40B4-BE49-F238E27FC236}">
                          <a16:creationId xmlns:a16="http://schemas.microsoft.com/office/drawing/2014/main" id="{ABC12804-BF6E-9A66-5376-E13D322C87C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2">
                <p14:nvContentPartPr>
                  <p14:cNvPr id="385" name="Freihand 384">
                    <a:extLst>
                      <a:ext uri="{FF2B5EF4-FFF2-40B4-BE49-F238E27FC236}">
                        <a16:creationId xmlns:a16="http://schemas.microsoft.com/office/drawing/2014/main" id="{2D97D1CC-2798-A2A9-E65B-C4E321DE1A81}"/>
                      </a:ext>
                    </a:extLst>
                  </p14:cNvPr>
                  <p14:cNvContentPartPr/>
                  <p14:nvPr/>
                </p14:nvContentPartPr>
                <p14:xfrm>
                  <a:off x="1219211" y="871936"/>
                  <a:ext cx="447402" cy="740280"/>
                </p14:xfrm>
              </p:contentPart>
            </mc:Choice>
            <mc:Fallback xmlns="">
              <p:pic>
                <p:nvPicPr>
                  <p:cNvPr id="385" name="Freihand 384">
                    <a:extLst>
                      <a:ext uri="{FF2B5EF4-FFF2-40B4-BE49-F238E27FC236}">
                        <a16:creationId xmlns:a16="http://schemas.microsoft.com/office/drawing/2014/main" id="{2D97D1CC-2798-A2A9-E65B-C4E321DE1A8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386" name="Freihand 385">
                    <a:extLst>
                      <a:ext uri="{FF2B5EF4-FFF2-40B4-BE49-F238E27FC236}">
                        <a16:creationId xmlns:a16="http://schemas.microsoft.com/office/drawing/2014/main" id="{7919ABD4-6E8B-0094-DD5B-4C65F803C3EF}"/>
                      </a:ext>
                    </a:extLst>
                  </p14:cNvPr>
                  <p14:cNvContentPartPr/>
                  <p14:nvPr/>
                </p14:nvContentPartPr>
                <p14:xfrm>
                  <a:off x="1116810" y="1432873"/>
                  <a:ext cx="376200" cy="219240"/>
                </p14:xfrm>
              </p:contentPart>
            </mc:Choice>
            <mc:Fallback xmlns="">
              <p:pic>
                <p:nvPicPr>
                  <p:cNvPr id="386" name="Freihand 385">
                    <a:extLst>
                      <a:ext uri="{FF2B5EF4-FFF2-40B4-BE49-F238E27FC236}">
                        <a16:creationId xmlns:a16="http://schemas.microsoft.com/office/drawing/2014/main" id="{7919ABD4-6E8B-0094-DD5B-4C65F803C3EF}"/>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387" name="Gruppieren 386">
                <a:extLst>
                  <a:ext uri="{FF2B5EF4-FFF2-40B4-BE49-F238E27FC236}">
                    <a16:creationId xmlns:a16="http://schemas.microsoft.com/office/drawing/2014/main" id="{7E9448B6-98FF-171D-8CE3-23EDE288208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374">
                  <p14:nvContentPartPr>
                    <p14:cNvPr id="410" name="Freihand 409">
                      <a:extLst>
                        <a:ext uri="{FF2B5EF4-FFF2-40B4-BE49-F238E27FC236}">
                          <a16:creationId xmlns:a16="http://schemas.microsoft.com/office/drawing/2014/main" id="{095570A2-8D9F-B2C3-B871-463F139BB4E4}"/>
                        </a:ext>
                      </a:extLst>
                    </p14:cNvPr>
                    <p14:cNvContentPartPr/>
                    <p14:nvPr/>
                  </p14:nvContentPartPr>
                  <p14:xfrm>
                    <a:off x="1690290" y="1201393"/>
                    <a:ext cx="236880" cy="424440"/>
                  </p14:xfrm>
                </p:contentPart>
              </mc:Choice>
              <mc:Fallback xmlns="">
                <p:pic>
                  <p:nvPicPr>
                    <p:cNvPr id="410" name="Freihand 409">
                      <a:extLst>
                        <a:ext uri="{FF2B5EF4-FFF2-40B4-BE49-F238E27FC236}">
                          <a16:creationId xmlns:a16="http://schemas.microsoft.com/office/drawing/2014/main" id="{095570A2-8D9F-B2C3-B871-463F139BB4E4}"/>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411" name="Freihand 410">
                      <a:extLst>
                        <a:ext uri="{FF2B5EF4-FFF2-40B4-BE49-F238E27FC236}">
                          <a16:creationId xmlns:a16="http://schemas.microsoft.com/office/drawing/2014/main" id="{0FB6C480-D1EC-706D-CAB1-B0C3DA72DADE}"/>
                        </a:ext>
                      </a:extLst>
                    </p14:cNvPr>
                    <p14:cNvContentPartPr/>
                    <p14:nvPr/>
                  </p14:nvContentPartPr>
                  <p14:xfrm>
                    <a:off x="1224810" y="1428913"/>
                    <a:ext cx="635040" cy="205920"/>
                  </p14:xfrm>
                </p:contentPart>
              </mc:Choice>
              <mc:Fallback xmlns="">
                <p:pic>
                  <p:nvPicPr>
                    <p:cNvPr id="411" name="Freihand 410">
                      <a:extLst>
                        <a:ext uri="{FF2B5EF4-FFF2-40B4-BE49-F238E27FC236}">
                          <a16:creationId xmlns:a16="http://schemas.microsoft.com/office/drawing/2014/main" id="{0FB6C480-D1EC-706D-CAB1-B0C3DA72DADE}"/>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12" name="Freihand 411">
                      <a:extLst>
                        <a:ext uri="{FF2B5EF4-FFF2-40B4-BE49-F238E27FC236}">
                          <a16:creationId xmlns:a16="http://schemas.microsoft.com/office/drawing/2014/main" id="{1331D85E-0FB6-F0A7-F9CA-8FA2E632904C}"/>
                        </a:ext>
                      </a:extLst>
                    </p14:cNvPr>
                    <p14:cNvContentPartPr/>
                    <p14:nvPr/>
                  </p14:nvContentPartPr>
                  <p14:xfrm>
                    <a:off x="1647090" y="1432873"/>
                    <a:ext cx="204120" cy="177480"/>
                  </p14:xfrm>
                </p:contentPart>
              </mc:Choice>
              <mc:Fallback xmlns="">
                <p:pic>
                  <p:nvPicPr>
                    <p:cNvPr id="412" name="Freihand 411">
                      <a:extLst>
                        <a:ext uri="{FF2B5EF4-FFF2-40B4-BE49-F238E27FC236}">
                          <a16:creationId xmlns:a16="http://schemas.microsoft.com/office/drawing/2014/main" id="{1331D85E-0FB6-F0A7-F9CA-8FA2E632904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413" name="Freihand 412">
                      <a:extLst>
                        <a:ext uri="{FF2B5EF4-FFF2-40B4-BE49-F238E27FC236}">
                          <a16:creationId xmlns:a16="http://schemas.microsoft.com/office/drawing/2014/main" id="{AB77109C-7F89-6226-46A6-0347F85C9114}"/>
                        </a:ext>
                      </a:extLst>
                    </p14:cNvPr>
                    <p14:cNvContentPartPr/>
                    <p14:nvPr/>
                  </p14:nvContentPartPr>
                  <p14:xfrm>
                    <a:off x="1839330" y="1345393"/>
                    <a:ext cx="50040" cy="91080"/>
                  </p14:xfrm>
                </p:contentPart>
              </mc:Choice>
              <mc:Fallback xmlns="">
                <p:pic>
                  <p:nvPicPr>
                    <p:cNvPr id="413" name="Freihand 412">
                      <a:extLst>
                        <a:ext uri="{FF2B5EF4-FFF2-40B4-BE49-F238E27FC236}">
                          <a16:creationId xmlns:a16="http://schemas.microsoft.com/office/drawing/2014/main" id="{AB77109C-7F89-6226-46A6-0347F85C911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14" name="Freihand 413">
                      <a:extLst>
                        <a:ext uri="{FF2B5EF4-FFF2-40B4-BE49-F238E27FC236}">
                          <a16:creationId xmlns:a16="http://schemas.microsoft.com/office/drawing/2014/main" id="{17FD1B58-6822-C40F-8BAF-436B9F4495F1}"/>
                        </a:ext>
                      </a:extLst>
                    </p14:cNvPr>
                    <p14:cNvContentPartPr/>
                    <p14:nvPr/>
                  </p14:nvContentPartPr>
                  <p14:xfrm>
                    <a:off x="1013490" y="929953"/>
                    <a:ext cx="156600" cy="590400"/>
                  </p14:xfrm>
                </p:contentPart>
              </mc:Choice>
              <mc:Fallback xmlns="">
                <p:pic>
                  <p:nvPicPr>
                    <p:cNvPr id="414" name="Freihand 413">
                      <a:extLst>
                        <a:ext uri="{FF2B5EF4-FFF2-40B4-BE49-F238E27FC236}">
                          <a16:creationId xmlns:a16="http://schemas.microsoft.com/office/drawing/2014/main" id="{17FD1B58-6822-C40F-8BAF-436B9F4495F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415" name="Freihand 414">
                      <a:extLst>
                        <a:ext uri="{FF2B5EF4-FFF2-40B4-BE49-F238E27FC236}">
                          <a16:creationId xmlns:a16="http://schemas.microsoft.com/office/drawing/2014/main" id="{400B2B23-D89B-FFA4-5E31-21A7AE556666}"/>
                        </a:ext>
                      </a:extLst>
                    </p14:cNvPr>
                    <p14:cNvContentPartPr/>
                    <p14:nvPr/>
                  </p14:nvContentPartPr>
                  <p14:xfrm>
                    <a:off x="1112490" y="918433"/>
                    <a:ext cx="20520" cy="24480"/>
                  </p14:xfrm>
                </p:contentPart>
              </mc:Choice>
              <mc:Fallback xmlns="">
                <p:pic>
                  <p:nvPicPr>
                    <p:cNvPr id="415" name="Freihand 414">
                      <a:extLst>
                        <a:ext uri="{FF2B5EF4-FFF2-40B4-BE49-F238E27FC236}">
                          <a16:creationId xmlns:a16="http://schemas.microsoft.com/office/drawing/2014/main" id="{400B2B23-D89B-FFA4-5E31-21A7AE55666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16" name="Freihand 415">
                      <a:extLst>
                        <a:ext uri="{FF2B5EF4-FFF2-40B4-BE49-F238E27FC236}">
                          <a16:creationId xmlns:a16="http://schemas.microsoft.com/office/drawing/2014/main" id="{5C74B449-4060-E11D-BB60-106F208376F3}"/>
                        </a:ext>
                      </a:extLst>
                    </p14:cNvPr>
                    <p14:cNvContentPartPr/>
                    <p14:nvPr/>
                  </p14:nvContentPartPr>
                  <p14:xfrm>
                    <a:off x="1007730" y="1044793"/>
                    <a:ext cx="45360" cy="224280"/>
                  </p14:xfrm>
                </p:contentPart>
              </mc:Choice>
              <mc:Fallback xmlns="">
                <p:pic>
                  <p:nvPicPr>
                    <p:cNvPr id="416" name="Freihand 415">
                      <a:extLst>
                        <a:ext uri="{FF2B5EF4-FFF2-40B4-BE49-F238E27FC236}">
                          <a16:creationId xmlns:a16="http://schemas.microsoft.com/office/drawing/2014/main" id="{5C74B449-4060-E11D-BB60-106F208376F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417" name="Freihand 416">
                      <a:extLst>
                        <a:ext uri="{FF2B5EF4-FFF2-40B4-BE49-F238E27FC236}">
                          <a16:creationId xmlns:a16="http://schemas.microsoft.com/office/drawing/2014/main" id="{F8144C2D-3561-1CF5-E296-15F9B7B87EB0}"/>
                        </a:ext>
                      </a:extLst>
                    </p14:cNvPr>
                    <p14:cNvContentPartPr/>
                    <p14:nvPr/>
                  </p14:nvContentPartPr>
                  <p14:xfrm>
                    <a:off x="1137690" y="1495513"/>
                    <a:ext cx="83520" cy="91800"/>
                  </p14:xfrm>
                </p:contentPart>
              </mc:Choice>
              <mc:Fallback xmlns="">
                <p:pic>
                  <p:nvPicPr>
                    <p:cNvPr id="417" name="Freihand 416">
                      <a:extLst>
                        <a:ext uri="{FF2B5EF4-FFF2-40B4-BE49-F238E27FC236}">
                          <a16:creationId xmlns:a16="http://schemas.microsoft.com/office/drawing/2014/main" id="{F8144C2D-3561-1CF5-E296-15F9B7B87EB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418" name="Freihand 417">
                      <a:extLst>
                        <a:ext uri="{FF2B5EF4-FFF2-40B4-BE49-F238E27FC236}">
                          <a16:creationId xmlns:a16="http://schemas.microsoft.com/office/drawing/2014/main" id="{FE1C0D29-569E-04B2-1D23-57D0A1C22E19}"/>
                        </a:ext>
                      </a:extLst>
                    </p14:cNvPr>
                    <p14:cNvContentPartPr/>
                    <p14:nvPr/>
                  </p14:nvContentPartPr>
                  <p14:xfrm>
                    <a:off x="1091250" y="1411273"/>
                    <a:ext cx="95760" cy="111600"/>
                  </p14:xfrm>
                </p:contentPart>
              </mc:Choice>
              <mc:Fallback xmlns="">
                <p:pic>
                  <p:nvPicPr>
                    <p:cNvPr id="418" name="Freihand 417">
                      <a:extLst>
                        <a:ext uri="{FF2B5EF4-FFF2-40B4-BE49-F238E27FC236}">
                          <a16:creationId xmlns:a16="http://schemas.microsoft.com/office/drawing/2014/main" id="{FE1C0D29-569E-04B2-1D23-57D0A1C22E19}"/>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419" name="Freihand 418">
                      <a:extLst>
                        <a:ext uri="{FF2B5EF4-FFF2-40B4-BE49-F238E27FC236}">
                          <a16:creationId xmlns:a16="http://schemas.microsoft.com/office/drawing/2014/main" id="{1F25ADE9-1EA0-034A-71B5-40C060CD2B2D}"/>
                        </a:ext>
                      </a:extLst>
                    </p14:cNvPr>
                    <p14:cNvContentPartPr/>
                    <p14:nvPr/>
                  </p14:nvContentPartPr>
                  <p14:xfrm>
                    <a:off x="1089090" y="933193"/>
                    <a:ext cx="33480" cy="59760"/>
                  </p14:xfrm>
                </p:contentPart>
              </mc:Choice>
              <mc:Fallback xmlns="">
                <p:pic>
                  <p:nvPicPr>
                    <p:cNvPr id="419" name="Freihand 418">
                      <a:extLst>
                        <a:ext uri="{FF2B5EF4-FFF2-40B4-BE49-F238E27FC236}">
                          <a16:creationId xmlns:a16="http://schemas.microsoft.com/office/drawing/2014/main" id="{1F25ADE9-1EA0-034A-71B5-40C060CD2B2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20" name="Freihand 419">
                      <a:extLst>
                        <a:ext uri="{FF2B5EF4-FFF2-40B4-BE49-F238E27FC236}">
                          <a16:creationId xmlns:a16="http://schemas.microsoft.com/office/drawing/2014/main" id="{2DE15FD9-2B35-5F60-8CCF-3352862A1E5E}"/>
                        </a:ext>
                      </a:extLst>
                    </p14:cNvPr>
                    <p14:cNvContentPartPr/>
                    <p14:nvPr/>
                  </p14:nvContentPartPr>
                  <p14:xfrm>
                    <a:off x="1093410" y="904393"/>
                    <a:ext cx="53280" cy="97920"/>
                  </p14:xfrm>
                </p:contentPart>
              </mc:Choice>
              <mc:Fallback xmlns="">
                <p:pic>
                  <p:nvPicPr>
                    <p:cNvPr id="420" name="Freihand 419">
                      <a:extLst>
                        <a:ext uri="{FF2B5EF4-FFF2-40B4-BE49-F238E27FC236}">
                          <a16:creationId xmlns:a16="http://schemas.microsoft.com/office/drawing/2014/main" id="{2DE15FD9-2B35-5F60-8CCF-3352862A1E5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421" name="Freihand 420">
                      <a:extLst>
                        <a:ext uri="{FF2B5EF4-FFF2-40B4-BE49-F238E27FC236}">
                          <a16:creationId xmlns:a16="http://schemas.microsoft.com/office/drawing/2014/main" id="{692D45CA-95DB-6FAA-83A5-66EBF9F167F5}"/>
                        </a:ext>
                      </a:extLst>
                    </p14:cNvPr>
                    <p14:cNvContentPartPr/>
                    <p14:nvPr/>
                  </p14:nvContentPartPr>
                  <p14:xfrm>
                    <a:off x="1093770" y="889993"/>
                    <a:ext cx="66240" cy="108720"/>
                  </p14:xfrm>
                </p:contentPart>
              </mc:Choice>
              <mc:Fallback xmlns="">
                <p:pic>
                  <p:nvPicPr>
                    <p:cNvPr id="421" name="Freihand 420">
                      <a:extLst>
                        <a:ext uri="{FF2B5EF4-FFF2-40B4-BE49-F238E27FC236}">
                          <a16:creationId xmlns:a16="http://schemas.microsoft.com/office/drawing/2014/main" id="{692D45CA-95DB-6FAA-83A5-66EBF9F167F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22" name="Freihand 421">
                      <a:extLst>
                        <a:ext uri="{FF2B5EF4-FFF2-40B4-BE49-F238E27FC236}">
                          <a16:creationId xmlns:a16="http://schemas.microsoft.com/office/drawing/2014/main" id="{5DCE7BA9-001B-F3C0-1176-290EF986BA51}"/>
                        </a:ext>
                      </a:extLst>
                    </p14:cNvPr>
                    <p14:cNvContentPartPr/>
                    <p14:nvPr/>
                  </p14:nvContentPartPr>
                  <p14:xfrm>
                    <a:off x="1086210" y="867673"/>
                    <a:ext cx="105840" cy="153360"/>
                  </p14:xfrm>
                </p:contentPart>
              </mc:Choice>
              <mc:Fallback xmlns="">
                <p:pic>
                  <p:nvPicPr>
                    <p:cNvPr id="422" name="Freihand 421">
                      <a:extLst>
                        <a:ext uri="{FF2B5EF4-FFF2-40B4-BE49-F238E27FC236}">
                          <a16:creationId xmlns:a16="http://schemas.microsoft.com/office/drawing/2014/main" id="{5DCE7BA9-001B-F3C0-1176-290EF986BA5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423" name="Freihand 422">
                      <a:extLst>
                        <a:ext uri="{FF2B5EF4-FFF2-40B4-BE49-F238E27FC236}">
                          <a16:creationId xmlns:a16="http://schemas.microsoft.com/office/drawing/2014/main" id="{79671CB7-D0CA-143E-B7CD-67EEEF6E517E}"/>
                        </a:ext>
                      </a:extLst>
                    </p14:cNvPr>
                    <p14:cNvContentPartPr/>
                    <p14:nvPr/>
                  </p14:nvContentPartPr>
                  <p14:xfrm>
                    <a:off x="1144530" y="860833"/>
                    <a:ext cx="41400" cy="55440"/>
                  </p14:xfrm>
                </p:contentPart>
              </mc:Choice>
              <mc:Fallback xmlns="">
                <p:pic>
                  <p:nvPicPr>
                    <p:cNvPr id="423" name="Freihand 422">
                      <a:extLst>
                        <a:ext uri="{FF2B5EF4-FFF2-40B4-BE49-F238E27FC236}">
                          <a16:creationId xmlns:a16="http://schemas.microsoft.com/office/drawing/2014/main" id="{79671CB7-D0CA-143E-B7CD-67EEEF6E517E}"/>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8">
                <p14:nvContentPartPr>
                  <p14:cNvPr id="388" name="Freihand 387">
                    <a:extLst>
                      <a:ext uri="{FF2B5EF4-FFF2-40B4-BE49-F238E27FC236}">
                        <a16:creationId xmlns:a16="http://schemas.microsoft.com/office/drawing/2014/main" id="{695667B8-F804-C4D6-8261-E1142292BDEE}"/>
                      </a:ext>
                    </a:extLst>
                  </p14:cNvPr>
                  <p14:cNvContentPartPr/>
                  <p14:nvPr/>
                </p14:nvContentPartPr>
                <p14:xfrm>
                  <a:off x="1010970" y="1326673"/>
                  <a:ext cx="784440" cy="374040"/>
                </p14:xfrm>
              </p:contentPart>
            </mc:Choice>
            <mc:Fallback xmlns="">
              <p:pic>
                <p:nvPicPr>
                  <p:cNvPr id="388" name="Freihand 387">
                    <a:extLst>
                      <a:ext uri="{FF2B5EF4-FFF2-40B4-BE49-F238E27FC236}">
                        <a16:creationId xmlns:a16="http://schemas.microsoft.com/office/drawing/2014/main" id="{695667B8-F804-C4D6-8261-E1142292BDEE}"/>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89" name="Freihand 388">
                    <a:extLst>
                      <a:ext uri="{FF2B5EF4-FFF2-40B4-BE49-F238E27FC236}">
                        <a16:creationId xmlns:a16="http://schemas.microsoft.com/office/drawing/2014/main" id="{7384C747-C4C7-78AE-E32F-9D4B655519A5}"/>
                      </a:ext>
                    </a:extLst>
                  </p14:cNvPr>
                  <p14:cNvContentPartPr/>
                  <p14:nvPr/>
                </p14:nvContentPartPr>
                <p14:xfrm>
                  <a:off x="1759770" y="1015273"/>
                  <a:ext cx="122040" cy="233640"/>
                </p14:xfrm>
              </p:contentPart>
            </mc:Choice>
            <mc:Fallback xmlns="">
              <p:pic>
                <p:nvPicPr>
                  <p:cNvPr id="389" name="Freihand 388">
                    <a:extLst>
                      <a:ext uri="{FF2B5EF4-FFF2-40B4-BE49-F238E27FC236}">
                        <a16:creationId xmlns:a16="http://schemas.microsoft.com/office/drawing/2014/main" id="{7384C747-C4C7-78AE-E32F-9D4B655519A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390" name="Freihand 389">
                    <a:extLst>
                      <a:ext uri="{FF2B5EF4-FFF2-40B4-BE49-F238E27FC236}">
                        <a16:creationId xmlns:a16="http://schemas.microsoft.com/office/drawing/2014/main" id="{0312581A-69C4-C34C-0E28-149ED8358174}"/>
                      </a:ext>
                    </a:extLst>
                  </p14:cNvPr>
                  <p14:cNvContentPartPr/>
                  <p14:nvPr/>
                </p14:nvContentPartPr>
                <p14:xfrm>
                  <a:off x="1531170" y="830593"/>
                  <a:ext cx="227160" cy="172800"/>
                </p14:xfrm>
              </p:contentPart>
            </mc:Choice>
            <mc:Fallback xmlns="">
              <p:pic>
                <p:nvPicPr>
                  <p:cNvPr id="390" name="Freihand 389">
                    <a:extLst>
                      <a:ext uri="{FF2B5EF4-FFF2-40B4-BE49-F238E27FC236}">
                        <a16:creationId xmlns:a16="http://schemas.microsoft.com/office/drawing/2014/main" id="{0312581A-69C4-C34C-0E28-149ED835817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91" name="Freihand 390">
                    <a:extLst>
                      <a:ext uri="{FF2B5EF4-FFF2-40B4-BE49-F238E27FC236}">
                        <a16:creationId xmlns:a16="http://schemas.microsoft.com/office/drawing/2014/main" id="{CB4D44E7-E086-260D-6513-3AF0FFCFB8FB}"/>
                      </a:ext>
                    </a:extLst>
                  </p14:cNvPr>
                  <p14:cNvContentPartPr/>
                  <p14:nvPr/>
                </p14:nvContentPartPr>
                <p14:xfrm>
                  <a:off x="1433250" y="796393"/>
                  <a:ext cx="61200" cy="33120"/>
                </p14:xfrm>
              </p:contentPart>
            </mc:Choice>
            <mc:Fallback xmlns="">
              <p:pic>
                <p:nvPicPr>
                  <p:cNvPr id="391" name="Freihand 390">
                    <a:extLst>
                      <a:ext uri="{FF2B5EF4-FFF2-40B4-BE49-F238E27FC236}">
                        <a16:creationId xmlns:a16="http://schemas.microsoft.com/office/drawing/2014/main" id="{CB4D44E7-E086-260D-6513-3AF0FFCFB8FB}"/>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392" name="Freihand 391">
                    <a:extLst>
                      <a:ext uri="{FF2B5EF4-FFF2-40B4-BE49-F238E27FC236}">
                        <a16:creationId xmlns:a16="http://schemas.microsoft.com/office/drawing/2014/main" id="{C19B8183-3C84-3207-E26D-315F1A51869E}"/>
                      </a:ext>
                    </a:extLst>
                  </p14:cNvPr>
                  <p14:cNvContentPartPr/>
                  <p14:nvPr/>
                </p14:nvContentPartPr>
                <p14:xfrm>
                  <a:off x="1463130" y="1253593"/>
                  <a:ext cx="49680" cy="358200"/>
                </p14:xfrm>
              </p:contentPart>
            </mc:Choice>
            <mc:Fallback xmlns="">
              <p:pic>
                <p:nvPicPr>
                  <p:cNvPr id="392" name="Freihand 391">
                    <a:extLst>
                      <a:ext uri="{FF2B5EF4-FFF2-40B4-BE49-F238E27FC236}">
                        <a16:creationId xmlns:a16="http://schemas.microsoft.com/office/drawing/2014/main" id="{C19B8183-3C84-3207-E26D-315F1A51869E}"/>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93" name="Freihand 392">
                    <a:extLst>
                      <a:ext uri="{FF2B5EF4-FFF2-40B4-BE49-F238E27FC236}">
                        <a16:creationId xmlns:a16="http://schemas.microsoft.com/office/drawing/2014/main" id="{238D1EC7-077C-BB06-EA99-219B76ACF7D1}"/>
                      </a:ext>
                    </a:extLst>
                  </p14:cNvPr>
                  <p14:cNvContentPartPr/>
                  <p14:nvPr/>
                </p14:nvContentPartPr>
                <p14:xfrm>
                  <a:off x="1473210" y="1215433"/>
                  <a:ext cx="191520" cy="424440"/>
                </p14:xfrm>
              </p:contentPart>
            </mc:Choice>
            <mc:Fallback xmlns="">
              <p:pic>
                <p:nvPicPr>
                  <p:cNvPr id="393" name="Freihand 392">
                    <a:extLst>
                      <a:ext uri="{FF2B5EF4-FFF2-40B4-BE49-F238E27FC236}">
                        <a16:creationId xmlns:a16="http://schemas.microsoft.com/office/drawing/2014/main" id="{238D1EC7-077C-BB06-EA99-219B76ACF7D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394" name="Freihand 393">
                    <a:extLst>
                      <a:ext uri="{FF2B5EF4-FFF2-40B4-BE49-F238E27FC236}">
                        <a16:creationId xmlns:a16="http://schemas.microsoft.com/office/drawing/2014/main" id="{4E0AB080-5F2C-6D43-2BD1-E50062FA8555}"/>
                      </a:ext>
                    </a:extLst>
                  </p14:cNvPr>
                  <p14:cNvContentPartPr/>
                  <p14:nvPr/>
                </p14:nvContentPartPr>
                <p14:xfrm>
                  <a:off x="1225530" y="852193"/>
                  <a:ext cx="216720" cy="421920"/>
                </p14:xfrm>
              </p:contentPart>
            </mc:Choice>
            <mc:Fallback xmlns="">
              <p:pic>
                <p:nvPicPr>
                  <p:cNvPr id="394" name="Freihand 393">
                    <a:extLst>
                      <a:ext uri="{FF2B5EF4-FFF2-40B4-BE49-F238E27FC236}">
                        <a16:creationId xmlns:a16="http://schemas.microsoft.com/office/drawing/2014/main" id="{4E0AB080-5F2C-6D43-2BD1-E50062FA8555}"/>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95" name="Freihand 394">
                    <a:extLst>
                      <a:ext uri="{FF2B5EF4-FFF2-40B4-BE49-F238E27FC236}">
                        <a16:creationId xmlns:a16="http://schemas.microsoft.com/office/drawing/2014/main" id="{5C2ED985-1795-F0CA-EB3E-5CF1C6CE0C53}"/>
                      </a:ext>
                    </a:extLst>
                  </p14:cNvPr>
                  <p14:cNvContentPartPr/>
                  <p14:nvPr/>
                </p14:nvContentPartPr>
                <p14:xfrm>
                  <a:off x="1231290" y="1158913"/>
                  <a:ext cx="448200" cy="119880"/>
                </p14:xfrm>
              </p:contentPart>
            </mc:Choice>
            <mc:Fallback xmlns="">
              <p:pic>
                <p:nvPicPr>
                  <p:cNvPr id="395" name="Freihand 394">
                    <a:extLst>
                      <a:ext uri="{FF2B5EF4-FFF2-40B4-BE49-F238E27FC236}">
                        <a16:creationId xmlns:a16="http://schemas.microsoft.com/office/drawing/2014/main" id="{5C2ED985-1795-F0CA-EB3E-5CF1C6CE0C53}"/>
                      </a:ext>
                    </a:extLst>
                  </p:cNvPr>
                  <p:cNvPicPr/>
                  <p:nvPr/>
                </p:nvPicPr>
                <p:blipFill>
                  <a:blip r:embed="rId69"/>
                  <a:stretch>
                    <a:fillRect/>
                  </a:stretch>
                </p:blipFill>
                <p:spPr>
                  <a:xfrm>
                    <a:off x="1222650" y="1150273"/>
                    <a:ext cx="465840" cy="137520"/>
                  </a:xfrm>
                  <a:prstGeom prst="rect">
                    <a:avLst/>
                  </a:prstGeom>
                </p:spPr>
              </p:pic>
            </mc:Fallback>
          </mc:AlternateContent>
          <p:sp>
            <p:nvSpPr>
              <p:cNvPr id="396" name="Ellipse 395">
                <a:extLst>
                  <a:ext uri="{FF2B5EF4-FFF2-40B4-BE49-F238E27FC236}">
                    <a16:creationId xmlns:a16="http://schemas.microsoft.com/office/drawing/2014/main" id="{A9FFD9A5-B3F5-ADD1-1742-DDB156BAEB4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97" name="Gruppieren 396">
                <a:extLst>
                  <a:ext uri="{FF2B5EF4-FFF2-40B4-BE49-F238E27FC236}">
                    <a16:creationId xmlns:a16="http://schemas.microsoft.com/office/drawing/2014/main" id="{3C33D419-ECCA-08F8-AC75-1E3469259B4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96">
                  <p14:nvContentPartPr>
                    <p14:cNvPr id="406" name="Freihand 405">
                      <a:extLst>
                        <a:ext uri="{FF2B5EF4-FFF2-40B4-BE49-F238E27FC236}">
                          <a16:creationId xmlns:a16="http://schemas.microsoft.com/office/drawing/2014/main" id="{56060B20-07FB-9049-7EF0-3FC1B20D6BEA}"/>
                        </a:ext>
                      </a:extLst>
                    </p14:cNvPr>
                    <p14:cNvContentPartPr/>
                    <p14:nvPr/>
                  </p14:nvContentPartPr>
                  <p14:xfrm>
                    <a:off x="1455988" y="1260298"/>
                    <a:ext cx="28440" cy="371880"/>
                  </p14:xfrm>
                </p:contentPart>
              </mc:Choice>
              <mc:Fallback xmlns="">
                <p:pic>
                  <p:nvPicPr>
                    <p:cNvPr id="406" name="Freihand 405">
                      <a:extLst>
                        <a:ext uri="{FF2B5EF4-FFF2-40B4-BE49-F238E27FC236}">
                          <a16:creationId xmlns:a16="http://schemas.microsoft.com/office/drawing/2014/main" id="{56060B20-07FB-9049-7EF0-3FC1B20D6BE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407" name="Freihand 406">
                      <a:extLst>
                        <a:ext uri="{FF2B5EF4-FFF2-40B4-BE49-F238E27FC236}">
                          <a16:creationId xmlns:a16="http://schemas.microsoft.com/office/drawing/2014/main" id="{AA9E5843-0B11-9089-C1C6-1C4BAC8FBA44}"/>
                        </a:ext>
                      </a:extLst>
                    </p14:cNvPr>
                    <p14:cNvContentPartPr/>
                    <p14:nvPr/>
                  </p14:nvContentPartPr>
                  <p14:xfrm>
                    <a:off x="1452028" y="1501498"/>
                    <a:ext cx="32760" cy="132840"/>
                  </p14:xfrm>
                </p:contentPart>
              </mc:Choice>
              <mc:Fallback xmlns="">
                <p:pic>
                  <p:nvPicPr>
                    <p:cNvPr id="407" name="Freihand 406">
                      <a:extLst>
                        <a:ext uri="{FF2B5EF4-FFF2-40B4-BE49-F238E27FC236}">
                          <a16:creationId xmlns:a16="http://schemas.microsoft.com/office/drawing/2014/main" id="{AA9E5843-0B11-9089-C1C6-1C4BAC8FBA44}"/>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08" name="Freihand 407">
                      <a:extLst>
                        <a:ext uri="{FF2B5EF4-FFF2-40B4-BE49-F238E27FC236}">
                          <a16:creationId xmlns:a16="http://schemas.microsoft.com/office/drawing/2014/main" id="{246357DC-4BE1-620D-1760-8C434EB9AD54}"/>
                        </a:ext>
                      </a:extLst>
                    </p14:cNvPr>
                    <p14:cNvContentPartPr/>
                    <p14:nvPr/>
                  </p14:nvContentPartPr>
                  <p14:xfrm>
                    <a:off x="1446268" y="1261378"/>
                    <a:ext cx="36720" cy="377280"/>
                  </p14:xfrm>
                </p:contentPart>
              </mc:Choice>
              <mc:Fallback xmlns="">
                <p:pic>
                  <p:nvPicPr>
                    <p:cNvPr id="408" name="Freihand 407">
                      <a:extLst>
                        <a:ext uri="{FF2B5EF4-FFF2-40B4-BE49-F238E27FC236}">
                          <a16:creationId xmlns:a16="http://schemas.microsoft.com/office/drawing/2014/main" id="{246357DC-4BE1-620D-1760-8C434EB9AD5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409" name="Freihand 408">
                      <a:extLst>
                        <a:ext uri="{FF2B5EF4-FFF2-40B4-BE49-F238E27FC236}">
                          <a16:creationId xmlns:a16="http://schemas.microsoft.com/office/drawing/2014/main" id="{B6960E1F-DA61-DC1A-3795-EF9677D474A9}"/>
                        </a:ext>
                      </a:extLst>
                    </p14:cNvPr>
                    <p14:cNvContentPartPr/>
                    <p14:nvPr/>
                  </p14:nvContentPartPr>
                  <p14:xfrm>
                    <a:off x="1470388" y="1196938"/>
                    <a:ext cx="222840" cy="463680"/>
                  </p14:xfrm>
                </p:contentPart>
              </mc:Choice>
              <mc:Fallback xmlns="">
                <p:pic>
                  <p:nvPicPr>
                    <p:cNvPr id="409" name="Freihand 408">
                      <a:extLst>
                        <a:ext uri="{FF2B5EF4-FFF2-40B4-BE49-F238E27FC236}">
                          <a16:creationId xmlns:a16="http://schemas.microsoft.com/office/drawing/2014/main" id="{B6960E1F-DA61-DC1A-3795-EF9677D474A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0">
                <p14:nvContentPartPr>
                  <p14:cNvPr id="398" name="Freihand 397">
                    <a:extLst>
                      <a:ext uri="{FF2B5EF4-FFF2-40B4-BE49-F238E27FC236}">
                        <a16:creationId xmlns:a16="http://schemas.microsoft.com/office/drawing/2014/main" id="{D6BC2E3E-7B69-3C68-1CB2-EB7D6D497857}"/>
                      </a:ext>
                    </a:extLst>
                  </p14:cNvPr>
                  <p14:cNvContentPartPr/>
                  <p14:nvPr/>
                </p14:nvContentPartPr>
                <p14:xfrm>
                  <a:off x="1401268" y="825778"/>
                  <a:ext cx="35640" cy="61920"/>
                </p14:xfrm>
              </p:contentPart>
            </mc:Choice>
            <mc:Fallback xmlns="">
              <p:pic>
                <p:nvPicPr>
                  <p:cNvPr id="398" name="Freihand 397">
                    <a:extLst>
                      <a:ext uri="{FF2B5EF4-FFF2-40B4-BE49-F238E27FC236}">
                        <a16:creationId xmlns:a16="http://schemas.microsoft.com/office/drawing/2014/main" id="{D6BC2E3E-7B69-3C68-1CB2-EB7D6D49785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99" name="Freihand 398">
                    <a:extLst>
                      <a:ext uri="{FF2B5EF4-FFF2-40B4-BE49-F238E27FC236}">
                        <a16:creationId xmlns:a16="http://schemas.microsoft.com/office/drawing/2014/main" id="{D422D07B-CAB0-66CB-5205-EBD5BC41BAB8}"/>
                      </a:ext>
                    </a:extLst>
                  </p14:cNvPr>
                  <p14:cNvContentPartPr/>
                  <p14:nvPr/>
                </p14:nvContentPartPr>
                <p14:xfrm>
                  <a:off x="1220188" y="867898"/>
                  <a:ext cx="194040" cy="403200"/>
                </p14:xfrm>
              </p:contentPart>
            </mc:Choice>
            <mc:Fallback xmlns="">
              <p:pic>
                <p:nvPicPr>
                  <p:cNvPr id="399" name="Freihand 398">
                    <a:extLst>
                      <a:ext uri="{FF2B5EF4-FFF2-40B4-BE49-F238E27FC236}">
                        <a16:creationId xmlns:a16="http://schemas.microsoft.com/office/drawing/2014/main" id="{D422D07B-CAB0-66CB-5205-EBD5BC41BAB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00" name="Freihand 399">
                    <a:extLst>
                      <a:ext uri="{FF2B5EF4-FFF2-40B4-BE49-F238E27FC236}">
                        <a16:creationId xmlns:a16="http://schemas.microsoft.com/office/drawing/2014/main" id="{402D440A-0E33-13C8-1CAF-33FB81E1EC5C}"/>
                      </a:ext>
                    </a:extLst>
                  </p14:cNvPr>
                  <p14:cNvContentPartPr/>
                  <p14:nvPr/>
                </p14:nvContentPartPr>
                <p14:xfrm>
                  <a:off x="1426468" y="835138"/>
                  <a:ext cx="21600" cy="359280"/>
                </p14:xfrm>
              </p:contentPart>
            </mc:Choice>
            <mc:Fallback xmlns="">
              <p:pic>
                <p:nvPicPr>
                  <p:cNvPr id="400" name="Freihand 399">
                    <a:extLst>
                      <a:ext uri="{FF2B5EF4-FFF2-40B4-BE49-F238E27FC236}">
                        <a16:creationId xmlns:a16="http://schemas.microsoft.com/office/drawing/2014/main" id="{402D440A-0E33-13C8-1CAF-33FB81E1EC5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401" name="Freihand 400">
                    <a:extLst>
                      <a:ext uri="{FF2B5EF4-FFF2-40B4-BE49-F238E27FC236}">
                        <a16:creationId xmlns:a16="http://schemas.microsoft.com/office/drawing/2014/main" id="{DA9929CB-0342-E66C-5711-306D019A9B0B}"/>
                      </a:ext>
                    </a:extLst>
                  </p14:cNvPr>
                  <p14:cNvContentPartPr/>
                  <p14:nvPr/>
                </p14:nvContentPartPr>
                <p14:xfrm>
                  <a:off x="1429348" y="1155538"/>
                  <a:ext cx="258480" cy="37080"/>
                </p14:xfrm>
              </p:contentPart>
            </mc:Choice>
            <mc:Fallback xmlns="">
              <p:pic>
                <p:nvPicPr>
                  <p:cNvPr id="401" name="Freihand 400">
                    <a:extLst>
                      <a:ext uri="{FF2B5EF4-FFF2-40B4-BE49-F238E27FC236}">
                        <a16:creationId xmlns:a16="http://schemas.microsoft.com/office/drawing/2014/main" id="{DA9929CB-0342-E66C-5711-306D019A9B0B}"/>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02" name="Freihand 401">
                    <a:extLst>
                      <a:ext uri="{FF2B5EF4-FFF2-40B4-BE49-F238E27FC236}">
                        <a16:creationId xmlns:a16="http://schemas.microsoft.com/office/drawing/2014/main" id="{F8C9EEDF-8DF8-9D11-C216-FDD94F160917}"/>
                      </a:ext>
                    </a:extLst>
                  </p14:cNvPr>
                  <p14:cNvContentPartPr/>
                  <p14:nvPr/>
                </p14:nvContentPartPr>
                <p14:xfrm>
                  <a:off x="1215868" y="1047898"/>
                  <a:ext cx="119880" cy="224280"/>
                </p14:xfrm>
              </p:contentPart>
            </mc:Choice>
            <mc:Fallback xmlns="">
              <p:pic>
                <p:nvPicPr>
                  <p:cNvPr id="402" name="Freihand 401">
                    <a:extLst>
                      <a:ext uri="{FF2B5EF4-FFF2-40B4-BE49-F238E27FC236}">
                        <a16:creationId xmlns:a16="http://schemas.microsoft.com/office/drawing/2014/main" id="{F8C9EEDF-8DF8-9D11-C216-FDD94F16091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403" name="Gruppieren 402">
                <a:extLst>
                  <a:ext uri="{FF2B5EF4-FFF2-40B4-BE49-F238E27FC236}">
                    <a16:creationId xmlns:a16="http://schemas.microsoft.com/office/drawing/2014/main" id="{B7278676-21F3-B0AD-3D4D-A87D809B803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05">
                  <p14:nvContentPartPr>
                    <p14:cNvPr id="404" name="Freihand 403">
                      <a:extLst>
                        <a:ext uri="{FF2B5EF4-FFF2-40B4-BE49-F238E27FC236}">
                          <a16:creationId xmlns:a16="http://schemas.microsoft.com/office/drawing/2014/main" id="{8FD3EDE2-1809-5BE6-57C7-AA8CC05F08A0}"/>
                        </a:ext>
                      </a:extLst>
                    </p14:cNvPr>
                    <p14:cNvContentPartPr/>
                    <p14:nvPr/>
                  </p14:nvContentPartPr>
                  <p14:xfrm>
                    <a:off x="1216228" y="826498"/>
                    <a:ext cx="205920" cy="444600"/>
                  </p14:xfrm>
                </p:contentPart>
              </mc:Choice>
              <mc:Fallback xmlns="">
                <p:pic>
                  <p:nvPicPr>
                    <p:cNvPr id="404" name="Freihand 403">
                      <a:extLst>
                        <a:ext uri="{FF2B5EF4-FFF2-40B4-BE49-F238E27FC236}">
                          <a16:creationId xmlns:a16="http://schemas.microsoft.com/office/drawing/2014/main" id="{8FD3EDE2-1809-5BE6-57C7-AA8CC05F08A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05" name="Freihand 404">
                      <a:extLst>
                        <a:ext uri="{FF2B5EF4-FFF2-40B4-BE49-F238E27FC236}">
                          <a16:creationId xmlns:a16="http://schemas.microsoft.com/office/drawing/2014/main" id="{C6A3C65E-6291-4AB3-35AB-B64BAD3093CB}"/>
                        </a:ext>
                      </a:extLst>
                    </p14:cNvPr>
                    <p14:cNvContentPartPr/>
                    <p14:nvPr/>
                  </p14:nvContentPartPr>
                  <p14:xfrm>
                    <a:off x="1419988" y="827218"/>
                    <a:ext cx="18000" cy="31320"/>
                  </p14:xfrm>
                </p:contentPart>
              </mc:Choice>
              <mc:Fallback xmlns="">
                <p:pic>
                  <p:nvPicPr>
                    <p:cNvPr id="405" name="Freihand 404">
                      <a:extLst>
                        <a:ext uri="{FF2B5EF4-FFF2-40B4-BE49-F238E27FC236}">
                          <a16:creationId xmlns:a16="http://schemas.microsoft.com/office/drawing/2014/main" id="{C6A3C65E-6291-4AB3-35AB-B64BAD3093C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2" name="Gruppieren 591">
              <a:extLst>
                <a:ext uri="{FF2B5EF4-FFF2-40B4-BE49-F238E27FC236}">
                  <a16:creationId xmlns:a16="http://schemas.microsoft.com/office/drawing/2014/main" id="{2C5068B8-6205-7840-3382-158BCDEF957E}"/>
                </a:ext>
              </a:extLst>
            </p:cNvPr>
            <p:cNvGrpSpPr/>
            <p:nvPr/>
          </p:nvGrpSpPr>
          <p:grpSpPr>
            <a:xfrm>
              <a:off x="2781187" y="314654"/>
              <a:ext cx="947670" cy="949906"/>
              <a:chOff x="987864" y="764597"/>
              <a:chExt cx="947670" cy="949906"/>
            </a:xfrm>
          </p:grpSpPr>
          <p:sp>
            <p:nvSpPr>
              <p:cNvPr id="755" name="Ellipse 754">
                <a:extLst>
                  <a:ext uri="{FF2B5EF4-FFF2-40B4-BE49-F238E27FC236}">
                    <a16:creationId xmlns:a16="http://schemas.microsoft.com/office/drawing/2014/main" id="{8E3C6113-4C68-2A54-5C17-783D27E77286}"/>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56" name="Gruppieren 755">
                <a:extLst>
                  <a:ext uri="{FF2B5EF4-FFF2-40B4-BE49-F238E27FC236}">
                    <a16:creationId xmlns:a16="http://schemas.microsoft.com/office/drawing/2014/main" id="{3CC43431-C93C-A46B-99F6-74422D7A9F6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07">
                  <p14:nvContentPartPr>
                    <p14:cNvPr id="806" name="Freihand 805">
                      <a:extLst>
                        <a:ext uri="{FF2B5EF4-FFF2-40B4-BE49-F238E27FC236}">
                          <a16:creationId xmlns:a16="http://schemas.microsoft.com/office/drawing/2014/main" id="{51B058E9-28DC-6ECB-F043-36A9F1993FC6}"/>
                        </a:ext>
                      </a:extLst>
                    </p14:cNvPr>
                    <p14:cNvContentPartPr/>
                    <p14:nvPr/>
                  </p14:nvContentPartPr>
                  <p14:xfrm>
                    <a:off x="4473069" y="1203272"/>
                    <a:ext cx="26280" cy="30600"/>
                  </p14:xfrm>
                </p:contentPart>
              </mc:Choice>
              <mc:Fallback xmlns="">
                <p:pic>
                  <p:nvPicPr>
                    <p:cNvPr id="806" name="Freihand 805">
                      <a:extLst>
                        <a:ext uri="{FF2B5EF4-FFF2-40B4-BE49-F238E27FC236}">
                          <a16:creationId xmlns:a16="http://schemas.microsoft.com/office/drawing/2014/main" id="{51B058E9-28DC-6ECB-F043-36A9F1993FC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807" name="Freihand 806">
                      <a:extLst>
                        <a:ext uri="{FF2B5EF4-FFF2-40B4-BE49-F238E27FC236}">
                          <a16:creationId xmlns:a16="http://schemas.microsoft.com/office/drawing/2014/main" id="{ABDB099F-0894-E0E3-FE66-07E81D5D36F2}"/>
                        </a:ext>
                      </a:extLst>
                    </p14:cNvPr>
                    <p14:cNvContentPartPr/>
                    <p14:nvPr/>
                  </p14:nvContentPartPr>
                  <p14:xfrm>
                    <a:off x="4500789" y="1245752"/>
                    <a:ext cx="11160" cy="38520"/>
                  </p14:xfrm>
                </p:contentPart>
              </mc:Choice>
              <mc:Fallback xmlns="">
                <p:pic>
                  <p:nvPicPr>
                    <p:cNvPr id="807" name="Freihand 806">
                      <a:extLst>
                        <a:ext uri="{FF2B5EF4-FFF2-40B4-BE49-F238E27FC236}">
                          <a16:creationId xmlns:a16="http://schemas.microsoft.com/office/drawing/2014/main" id="{ABDB099F-0894-E0E3-FE66-07E81D5D36F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9">
                <p14:nvContentPartPr>
                  <p14:cNvPr id="757" name="Freihand 756">
                    <a:extLst>
                      <a:ext uri="{FF2B5EF4-FFF2-40B4-BE49-F238E27FC236}">
                        <a16:creationId xmlns:a16="http://schemas.microsoft.com/office/drawing/2014/main" id="{B06DB49F-49FF-D680-8630-94D0461FFAF7}"/>
                      </a:ext>
                    </a:extLst>
                  </p14:cNvPr>
                  <p14:cNvContentPartPr/>
                  <p14:nvPr/>
                </p14:nvContentPartPr>
                <p14:xfrm>
                  <a:off x="1034141" y="1175594"/>
                  <a:ext cx="389905" cy="474354"/>
                </p14:xfrm>
              </p:contentPart>
            </mc:Choice>
            <mc:Fallback xmlns="">
              <p:pic>
                <p:nvPicPr>
                  <p:cNvPr id="757" name="Freihand 756">
                    <a:extLst>
                      <a:ext uri="{FF2B5EF4-FFF2-40B4-BE49-F238E27FC236}">
                        <a16:creationId xmlns:a16="http://schemas.microsoft.com/office/drawing/2014/main" id="{B06DB49F-49FF-D680-8630-94D0461FFAF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758" name="Freihand 757">
                    <a:extLst>
                      <a:ext uri="{FF2B5EF4-FFF2-40B4-BE49-F238E27FC236}">
                        <a16:creationId xmlns:a16="http://schemas.microsoft.com/office/drawing/2014/main" id="{4E3F510F-CBFA-D4ED-7609-05D4F3BB7765}"/>
                      </a:ext>
                    </a:extLst>
                  </p14:cNvPr>
                  <p14:cNvContentPartPr/>
                  <p14:nvPr/>
                </p14:nvContentPartPr>
                <p14:xfrm>
                  <a:off x="1041329" y="1114503"/>
                  <a:ext cx="776216" cy="562397"/>
                </p14:xfrm>
              </p:contentPart>
            </mc:Choice>
            <mc:Fallback xmlns="">
              <p:pic>
                <p:nvPicPr>
                  <p:cNvPr id="758" name="Freihand 757">
                    <a:extLst>
                      <a:ext uri="{FF2B5EF4-FFF2-40B4-BE49-F238E27FC236}">
                        <a16:creationId xmlns:a16="http://schemas.microsoft.com/office/drawing/2014/main" id="{4E3F510F-CBFA-D4ED-7609-05D4F3BB77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759" name="Gruppieren 758">
                <a:extLst>
                  <a:ext uri="{FF2B5EF4-FFF2-40B4-BE49-F238E27FC236}">
                    <a16:creationId xmlns:a16="http://schemas.microsoft.com/office/drawing/2014/main" id="{BDC95764-53C2-C7A5-02F4-E973225EF13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411">
                  <p14:nvContentPartPr>
                    <p14:cNvPr id="803" name="Freihand 802">
                      <a:extLst>
                        <a:ext uri="{FF2B5EF4-FFF2-40B4-BE49-F238E27FC236}">
                          <a16:creationId xmlns:a16="http://schemas.microsoft.com/office/drawing/2014/main" id="{03F8FB5E-B476-72AE-1F04-32B976629ADC}"/>
                        </a:ext>
                      </a:extLst>
                    </p14:cNvPr>
                    <p14:cNvContentPartPr/>
                    <p14:nvPr/>
                  </p14:nvContentPartPr>
                  <p14:xfrm>
                    <a:off x="4455789" y="1334672"/>
                    <a:ext cx="31320" cy="14400"/>
                  </p14:xfrm>
                </p:contentPart>
              </mc:Choice>
              <mc:Fallback xmlns="">
                <p:pic>
                  <p:nvPicPr>
                    <p:cNvPr id="803" name="Freihand 802">
                      <a:extLst>
                        <a:ext uri="{FF2B5EF4-FFF2-40B4-BE49-F238E27FC236}">
                          <a16:creationId xmlns:a16="http://schemas.microsoft.com/office/drawing/2014/main" id="{03F8FB5E-B476-72AE-1F04-32B976629AD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804" name="Freihand 803">
                      <a:extLst>
                        <a:ext uri="{FF2B5EF4-FFF2-40B4-BE49-F238E27FC236}">
                          <a16:creationId xmlns:a16="http://schemas.microsoft.com/office/drawing/2014/main" id="{33DB8750-A98C-FD7E-CE22-B5C152F660EA}"/>
                        </a:ext>
                      </a:extLst>
                    </p14:cNvPr>
                    <p14:cNvContentPartPr/>
                    <p14:nvPr/>
                  </p14:nvContentPartPr>
                  <p14:xfrm>
                    <a:off x="4456149" y="1288592"/>
                    <a:ext cx="64800" cy="56160"/>
                  </p14:xfrm>
                </p:contentPart>
              </mc:Choice>
              <mc:Fallback xmlns="">
                <p:pic>
                  <p:nvPicPr>
                    <p:cNvPr id="804" name="Freihand 803">
                      <a:extLst>
                        <a:ext uri="{FF2B5EF4-FFF2-40B4-BE49-F238E27FC236}">
                          <a16:creationId xmlns:a16="http://schemas.microsoft.com/office/drawing/2014/main" id="{33DB8750-A98C-FD7E-CE22-B5C152F660E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805" name="Freihand 804">
                      <a:extLst>
                        <a:ext uri="{FF2B5EF4-FFF2-40B4-BE49-F238E27FC236}">
                          <a16:creationId xmlns:a16="http://schemas.microsoft.com/office/drawing/2014/main" id="{64AD6307-A3EE-C58A-FCDB-D0FD9BF54A6B}"/>
                        </a:ext>
                      </a:extLst>
                    </p14:cNvPr>
                    <p14:cNvContentPartPr/>
                    <p14:nvPr/>
                  </p14:nvContentPartPr>
                  <p14:xfrm>
                    <a:off x="4502589" y="1270232"/>
                    <a:ext cx="23760" cy="51840"/>
                  </p14:xfrm>
                </p:contentPart>
              </mc:Choice>
              <mc:Fallback xmlns="">
                <p:pic>
                  <p:nvPicPr>
                    <p:cNvPr id="805" name="Freihand 804">
                      <a:extLst>
                        <a:ext uri="{FF2B5EF4-FFF2-40B4-BE49-F238E27FC236}">
                          <a16:creationId xmlns:a16="http://schemas.microsoft.com/office/drawing/2014/main" id="{64AD6307-A3EE-C58A-FCDB-D0FD9BF54A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760" name="Gruppieren 759">
                <a:extLst>
                  <a:ext uri="{FF2B5EF4-FFF2-40B4-BE49-F238E27FC236}">
                    <a16:creationId xmlns:a16="http://schemas.microsoft.com/office/drawing/2014/main" id="{896DBB32-661E-6AE9-101D-6F8D8A819F9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414">
                  <p14:nvContentPartPr>
                    <p14:cNvPr id="800" name="Freihand 799">
                      <a:extLst>
                        <a:ext uri="{FF2B5EF4-FFF2-40B4-BE49-F238E27FC236}">
                          <a16:creationId xmlns:a16="http://schemas.microsoft.com/office/drawing/2014/main" id="{843E534C-69B9-6FB2-66BF-256FD5ACAAA0}"/>
                        </a:ext>
                      </a:extLst>
                    </p14:cNvPr>
                    <p14:cNvContentPartPr/>
                    <p14:nvPr/>
                  </p14:nvContentPartPr>
                  <p14:xfrm>
                    <a:off x="4351029" y="1216232"/>
                    <a:ext cx="12960" cy="22320"/>
                  </p14:xfrm>
                </p:contentPart>
              </mc:Choice>
              <mc:Fallback xmlns="">
                <p:pic>
                  <p:nvPicPr>
                    <p:cNvPr id="800" name="Freihand 799">
                      <a:extLst>
                        <a:ext uri="{FF2B5EF4-FFF2-40B4-BE49-F238E27FC236}">
                          <a16:creationId xmlns:a16="http://schemas.microsoft.com/office/drawing/2014/main" id="{843E534C-69B9-6FB2-66BF-256FD5ACAAA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801" name="Freihand 800">
                      <a:extLst>
                        <a:ext uri="{FF2B5EF4-FFF2-40B4-BE49-F238E27FC236}">
                          <a16:creationId xmlns:a16="http://schemas.microsoft.com/office/drawing/2014/main" id="{76220D1C-ABEF-A93C-18A1-47BC23052D82}"/>
                        </a:ext>
                      </a:extLst>
                    </p14:cNvPr>
                    <p14:cNvContentPartPr/>
                    <p14:nvPr/>
                  </p14:nvContentPartPr>
                  <p14:xfrm>
                    <a:off x="4350309" y="1208312"/>
                    <a:ext cx="21240" cy="53640"/>
                  </p14:xfrm>
                </p:contentPart>
              </mc:Choice>
              <mc:Fallback xmlns="">
                <p:pic>
                  <p:nvPicPr>
                    <p:cNvPr id="801" name="Freihand 800">
                      <a:extLst>
                        <a:ext uri="{FF2B5EF4-FFF2-40B4-BE49-F238E27FC236}">
                          <a16:creationId xmlns:a16="http://schemas.microsoft.com/office/drawing/2014/main" id="{76220D1C-ABEF-A93C-18A1-47BC23052D82}"/>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802" name="Freihand 801">
                      <a:extLst>
                        <a:ext uri="{FF2B5EF4-FFF2-40B4-BE49-F238E27FC236}">
                          <a16:creationId xmlns:a16="http://schemas.microsoft.com/office/drawing/2014/main" id="{08114B24-99E3-128E-2AF2-7344DA70787A}"/>
                        </a:ext>
                      </a:extLst>
                    </p14:cNvPr>
                    <p14:cNvContentPartPr/>
                    <p14:nvPr/>
                  </p14:nvContentPartPr>
                  <p14:xfrm>
                    <a:off x="4355709" y="1216592"/>
                    <a:ext cx="9720" cy="42480"/>
                  </p14:xfrm>
                </p:contentPart>
              </mc:Choice>
              <mc:Fallback xmlns="">
                <p:pic>
                  <p:nvPicPr>
                    <p:cNvPr id="802" name="Freihand 801">
                      <a:extLst>
                        <a:ext uri="{FF2B5EF4-FFF2-40B4-BE49-F238E27FC236}">
                          <a16:creationId xmlns:a16="http://schemas.microsoft.com/office/drawing/2014/main" id="{08114B24-99E3-128E-2AF2-7344DA70787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7">
                <p14:nvContentPartPr>
                  <p14:cNvPr id="761" name="Freihand 760">
                    <a:extLst>
                      <a:ext uri="{FF2B5EF4-FFF2-40B4-BE49-F238E27FC236}">
                        <a16:creationId xmlns:a16="http://schemas.microsoft.com/office/drawing/2014/main" id="{8A812F25-E0EF-7ED8-A0A8-CB04D38213BE}"/>
                      </a:ext>
                    </a:extLst>
                  </p14:cNvPr>
                  <p14:cNvContentPartPr/>
                  <p14:nvPr/>
                </p14:nvContentPartPr>
                <p14:xfrm>
                  <a:off x="1219211" y="871936"/>
                  <a:ext cx="447402" cy="740280"/>
                </p14:xfrm>
              </p:contentPart>
            </mc:Choice>
            <mc:Fallback xmlns="">
              <p:pic>
                <p:nvPicPr>
                  <p:cNvPr id="761" name="Freihand 760">
                    <a:extLst>
                      <a:ext uri="{FF2B5EF4-FFF2-40B4-BE49-F238E27FC236}">
                        <a16:creationId xmlns:a16="http://schemas.microsoft.com/office/drawing/2014/main" id="{8A812F25-E0EF-7ED8-A0A8-CB04D38213B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762" name="Freihand 761">
                    <a:extLst>
                      <a:ext uri="{FF2B5EF4-FFF2-40B4-BE49-F238E27FC236}">
                        <a16:creationId xmlns:a16="http://schemas.microsoft.com/office/drawing/2014/main" id="{4F0FBF70-F7FD-871C-7602-B6A9EAA33D37}"/>
                      </a:ext>
                    </a:extLst>
                  </p14:cNvPr>
                  <p14:cNvContentPartPr/>
                  <p14:nvPr/>
                </p14:nvContentPartPr>
                <p14:xfrm>
                  <a:off x="1116810" y="1432873"/>
                  <a:ext cx="376200" cy="219240"/>
                </p14:xfrm>
              </p:contentPart>
            </mc:Choice>
            <mc:Fallback xmlns="">
              <p:pic>
                <p:nvPicPr>
                  <p:cNvPr id="762" name="Freihand 761">
                    <a:extLst>
                      <a:ext uri="{FF2B5EF4-FFF2-40B4-BE49-F238E27FC236}">
                        <a16:creationId xmlns:a16="http://schemas.microsoft.com/office/drawing/2014/main" id="{4F0FBF70-F7FD-871C-7602-B6A9EAA33D3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763" name="Gruppieren 762">
                <a:extLst>
                  <a:ext uri="{FF2B5EF4-FFF2-40B4-BE49-F238E27FC236}">
                    <a16:creationId xmlns:a16="http://schemas.microsoft.com/office/drawing/2014/main" id="{EA8CC6BC-C11E-C7C8-CFEA-49E82E2D7B0F}"/>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419">
                  <p14:nvContentPartPr>
                    <p14:cNvPr id="786" name="Freihand 785">
                      <a:extLst>
                        <a:ext uri="{FF2B5EF4-FFF2-40B4-BE49-F238E27FC236}">
                          <a16:creationId xmlns:a16="http://schemas.microsoft.com/office/drawing/2014/main" id="{3FFD9C4D-7F22-4A84-1AF0-347F4D09437B}"/>
                        </a:ext>
                      </a:extLst>
                    </p14:cNvPr>
                    <p14:cNvContentPartPr/>
                    <p14:nvPr/>
                  </p14:nvContentPartPr>
                  <p14:xfrm>
                    <a:off x="1690290" y="1201393"/>
                    <a:ext cx="236880" cy="424440"/>
                  </p14:xfrm>
                </p:contentPart>
              </mc:Choice>
              <mc:Fallback xmlns="">
                <p:pic>
                  <p:nvPicPr>
                    <p:cNvPr id="786" name="Freihand 785">
                      <a:extLst>
                        <a:ext uri="{FF2B5EF4-FFF2-40B4-BE49-F238E27FC236}">
                          <a16:creationId xmlns:a16="http://schemas.microsoft.com/office/drawing/2014/main" id="{3FFD9C4D-7F22-4A84-1AF0-347F4D09437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787" name="Freihand 786">
                      <a:extLst>
                        <a:ext uri="{FF2B5EF4-FFF2-40B4-BE49-F238E27FC236}">
                          <a16:creationId xmlns:a16="http://schemas.microsoft.com/office/drawing/2014/main" id="{238EF9F2-61B4-6FCF-BE10-F7236A70F804}"/>
                        </a:ext>
                      </a:extLst>
                    </p14:cNvPr>
                    <p14:cNvContentPartPr/>
                    <p14:nvPr/>
                  </p14:nvContentPartPr>
                  <p14:xfrm>
                    <a:off x="1224810" y="1428913"/>
                    <a:ext cx="635040" cy="205920"/>
                  </p14:xfrm>
                </p:contentPart>
              </mc:Choice>
              <mc:Fallback xmlns="">
                <p:pic>
                  <p:nvPicPr>
                    <p:cNvPr id="787" name="Freihand 786">
                      <a:extLst>
                        <a:ext uri="{FF2B5EF4-FFF2-40B4-BE49-F238E27FC236}">
                          <a16:creationId xmlns:a16="http://schemas.microsoft.com/office/drawing/2014/main" id="{238EF9F2-61B4-6FCF-BE10-F7236A70F80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788" name="Freihand 787">
                      <a:extLst>
                        <a:ext uri="{FF2B5EF4-FFF2-40B4-BE49-F238E27FC236}">
                          <a16:creationId xmlns:a16="http://schemas.microsoft.com/office/drawing/2014/main" id="{DEF64EB0-2701-95B2-805D-3EAD04D7CB52}"/>
                        </a:ext>
                      </a:extLst>
                    </p14:cNvPr>
                    <p14:cNvContentPartPr/>
                    <p14:nvPr/>
                  </p14:nvContentPartPr>
                  <p14:xfrm>
                    <a:off x="1647090" y="1432873"/>
                    <a:ext cx="204120" cy="177480"/>
                  </p14:xfrm>
                </p:contentPart>
              </mc:Choice>
              <mc:Fallback xmlns="">
                <p:pic>
                  <p:nvPicPr>
                    <p:cNvPr id="788" name="Freihand 787">
                      <a:extLst>
                        <a:ext uri="{FF2B5EF4-FFF2-40B4-BE49-F238E27FC236}">
                          <a16:creationId xmlns:a16="http://schemas.microsoft.com/office/drawing/2014/main" id="{DEF64EB0-2701-95B2-805D-3EAD04D7CB5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789" name="Freihand 788">
                      <a:extLst>
                        <a:ext uri="{FF2B5EF4-FFF2-40B4-BE49-F238E27FC236}">
                          <a16:creationId xmlns:a16="http://schemas.microsoft.com/office/drawing/2014/main" id="{6D778F0A-F17F-6146-8458-E765539EFD4B}"/>
                        </a:ext>
                      </a:extLst>
                    </p14:cNvPr>
                    <p14:cNvContentPartPr/>
                    <p14:nvPr/>
                  </p14:nvContentPartPr>
                  <p14:xfrm>
                    <a:off x="1839330" y="1345393"/>
                    <a:ext cx="50040" cy="91080"/>
                  </p14:xfrm>
                </p:contentPart>
              </mc:Choice>
              <mc:Fallback xmlns="">
                <p:pic>
                  <p:nvPicPr>
                    <p:cNvPr id="789" name="Freihand 788">
                      <a:extLst>
                        <a:ext uri="{FF2B5EF4-FFF2-40B4-BE49-F238E27FC236}">
                          <a16:creationId xmlns:a16="http://schemas.microsoft.com/office/drawing/2014/main" id="{6D778F0A-F17F-6146-8458-E765539EFD4B}"/>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790" name="Freihand 789">
                      <a:extLst>
                        <a:ext uri="{FF2B5EF4-FFF2-40B4-BE49-F238E27FC236}">
                          <a16:creationId xmlns:a16="http://schemas.microsoft.com/office/drawing/2014/main" id="{2F8E6D7A-B36E-C334-E5E6-E4C02A6D2A2A}"/>
                        </a:ext>
                      </a:extLst>
                    </p14:cNvPr>
                    <p14:cNvContentPartPr/>
                    <p14:nvPr/>
                  </p14:nvContentPartPr>
                  <p14:xfrm>
                    <a:off x="1013490" y="929953"/>
                    <a:ext cx="156600" cy="590400"/>
                  </p14:xfrm>
                </p:contentPart>
              </mc:Choice>
              <mc:Fallback xmlns="">
                <p:pic>
                  <p:nvPicPr>
                    <p:cNvPr id="790" name="Freihand 789">
                      <a:extLst>
                        <a:ext uri="{FF2B5EF4-FFF2-40B4-BE49-F238E27FC236}">
                          <a16:creationId xmlns:a16="http://schemas.microsoft.com/office/drawing/2014/main" id="{2F8E6D7A-B36E-C334-E5E6-E4C02A6D2A2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791" name="Freihand 790">
                      <a:extLst>
                        <a:ext uri="{FF2B5EF4-FFF2-40B4-BE49-F238E27FC236}">
                          <a16:creationId xmlns:a16="http://schemas.microsoft.com/office/drawing/2014/main" id="{F18A952D-F967-C19C-FFB5-6852EF1429BF}"/>
                        </a:ext>
                      </a:extLst>
                    </p14:cNvPr>
                    <p14:cNvContentPartPr/>
                    <p14:nvPr/>
                  </p14:nvContentPartPr>
                  <p14:xfrm>
                    <a:off x="1112490" y="918433"/>
                    <a:ext cx="20520" cy="24480"/>
                  </p14:xfrm>
                </p:contentPart>
              </mc:Choice>
              <mc:Fallback xmlns="">
                <p:pic>
                  <p:nvPicPr>
                    <p:cNvPr id="791" name="Freihand 790">
                      <a:extLst>
                        <a:ext uri="{FF2B5EF4-FFF2-40B4-BE49-F238E27FC236}">
                          <a16:creationId xmlns:a16="http://schemas.microsoft.com/office/drawing/2014/main" id="{F18A952D-F967-C19C-FFB5-6852EF1429B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792" name="Freihand 791">
                      <a:extLst>
                        <a:ext uri="{FF2B5EF4-FFF2-40B4-BE49-F238E27FC236}">
                          <a16:creationId xmlns:a16="http://schemas.microsoft.com/office/drawing/2014/main" id="{CAC78E80-55E9-F104-F484-6EE04D33A1BA}"/>
                        </a:ext>
                      </a:extLst>
                    </p14:cNvPr>
                    <p14:cNvContentPartPr/>
                    <p14:nvPr/>
                  </p14:nvContentPartPr>
                  <p14:xfrm>
                    <a:off x="1007730" y="1044793"/>
                    <a:ext cx="45360" cy="224280"/>
                  </p14:xfrm>
                </p:contentPart>
              </mc:Choice>
              <mc:Fallback xmlns="">
                <p:pic>
                  <p:nvPicPr>
                    <p:cNvPr id="792" name="Freihand 791">
                      <a:extLst>
                        <a:ext uri="{FF2B5EF4-FFF2-40B4-BE49-F238E27FC236}">
                          <a16:creationId xmlns:a16="http://schemas.microsoft.com/office/drawing/2014/main" id="{CAC78E80-55E9-F104-F484-6EE04D33A1BA}"/>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793" name="Freihand 792">
                      <a:extLst>
                        <a:ext uri="{FF2B5EF4-FFF2-40B4-BE49-F238E27FC236}">
                          <a16:creationId xmlns:a16="http://schemas.microsoft.com/office/drawing/2014/main" id="{CDE7D645-5F07-AD74-F303-84D1AB1496C9}"/>
                        </a:ext>
                      </a:extLst>
                    </p14:cNvPr>
                    <p14:cNvContentPartPr/>
                    <p14:nvPr/>
                  </p14:nvContentPartPr>
                  <p14:xfrm>
                    <a:off x="1137690" y="1495513"/>
                    <a:ext cx="83520" cy="91800"/>
                  </p14:xfrm>
                </p:contentPart>
              </mc:Choice>
              <mc:Fallback xmlns="">
                <p:pic>
                  <p:nvPicPr>
                    <p:cNvPr id="793" name="Freihand 792">
                      <a:extLst>
                        <a:ext uri="{FF2B5EF4-FFF2-40B4-BE49-F238E27FC236}">
                          <a16:creationId xmlns:a16="http://schemas.microsoft.com/office/drawing/2014/main" id="{CDE7D645-5F07-AD74-F303-84D1AB1496C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794" name="Freihand 793">
                      <a:extLst>
                        <a:ext uri="{FF2B5EF4-FFF2-40B4-BE49-F238E27FC236}">
                          <a16:creationId xmlns:a16="http://schemas.microsoft.com/office/drawing/2014/main" id="{80FD8E96-7F84-4F73-7E27-2656E0CD261D}"/>
                        </a:ext>
                      </a:extLst>
                    </p14:cNvPr>
                    <p14:cNvContentPartPr/>
                    <p14:nvPr/>
                  </p14:nvContentPartPr>
                  <p14:xfrm>
                    <a:off x="1091250" y="1411273"/>
                    <a:ext cx="95760" cy="111600"/>
                  </p14:xfrm>
                </p:contentPart>
              </mc:Choice>
              <mc:Fallback xmlns="">
                <p:pic>
                  <p:nvPicPr>
                    <p:cNvPr id="794" name="Freihand 793">
                      <a:extLst>
                        <a:ext uri="{FF2B5EF4-FFF2-40B4-BE49-F238E27FC236}">
                          <a16:creationId xmlns:a16="http://schemas.microsoft.com/office/drawing/2014/main" id="{80FD8E96-7F84-4F73-7E27-2656E0CD261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795" name="Freihand 794">
                      <a:extLst>
                        <a:ext uri="{FF2B5EF4-FFF2-40B4-BE49-F238E27FC236}">
                          <a16:creationId xmlns:a16="http://schemas.microsoft.com/office/drawing/2014/main" id="{E5D74993-48BE-0BC1-ADCA-1D55E574DA95}"/>
                        </a:ext>
                      </a:extLst>
                    </p14:cNvPr>
                    <p14:cNvContentPartPr/>
                    <p14:nvPr/>
                  </p14:nvContentPartPr>
                  <p14:xfrm>
                    <a:off x="1089090" y="933193"/>
                    <a:ext cx="33480" cy="59760"/>
                  </p14:xfrm>
                </p:contentPart>
              </mc:Choice>
              <mc:Fallback xmlns="">
                <p:pic>
                  <p:nvPicPr>
                    <p:cNvPr id="795" name="Freihand 794">
                      <a:extLst>
                        <a:ext uri="{FF2B5EF4-FFF2-40B4-BE49-F238E27FC236}">
                          <a16:creationId xmlns:a16="http://schemas.microsoft.com/office/drawing/2014/main" id="{E5D74993-48BE-0BC1-ADCA-1D55E574DA95}"/>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796" name="Freihand 795">
                      <a:extLst>
                        <a:ext uri="{FF2B5EF4-FFF2-40B4-BE49-F238E27FC236}">
                          <a16:creationId xmlns:a16="http://schemas.microsoft.com/office/drawing/2014/main" id="{4EBB19E0-53BB-C315-34F4-E5C68BAFEDD4}"/>
                        </a:ext>
                      </a:extLst>
                    </p14:cNvPr>
                    <p14:cNvContentPartPr/>
                    <p14:nvPr/>
                  </p14:nvContentPartPr>
                  <p14:xfrm>
                    <a:off x="1093410" y="904393"/>
                    <a:ext cx="53280" cy="97920"/>
                  </p14:xfrm>
                </p:contentPart>
              </mc:Choice>
              <mc:Fallback xmlns="">
                <p:pic>
                  <p:nvPicPr>
                    <p:cNvPr id="796" name="Freihand 795">
                      <a:extLst>
                        <a:ext uri="{FF2B5EF4-FFF2-40B4-BE49-F238E27FC236}">
                          <a16:creationId xmlns:a16="http://schemas.microsoft.com/office/drawing/2014/main" id="{4EBB19E0-53BB-C315-34F4-E5C68BAFEDD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797" name="Freihand 796">
                      <a:extLst>
                        <a:ext uri="{FF2B5EF4-FFF2-40B4-BE49-F238E27FC236}">
                          <a16:creationId xmlns:a16="http://schemas.microsoft.com/office/drawing/2014/main" id="{9A409392-F657-FA0E-A806-7A06BC3EC433}"/>
                        </a:ext>
                      </a:extLst>
                    </p14:cNvPr>
                    <p14:cNvContentPartPr/>
                    <p14:nvPr/>
                  </p14:nvContentPartPr>
                  <p14:xfrm>
                    <a:off x="1093770" y="889993"/>
                    <a:ext cx="66240" cy="108720"/>
                  </p14:xfrm>
                </p:contentPart>
              </mc:Choice>
              <mc:Fallback xmlns="">
                <p:pic>
                  <p:nvPicPr>
                    <p:cNvPr id="797" name="Freihand 796">
                      <a:extLst>
                        <a:ext uri="{FF2B5EF4-FFF2-40B4-BE49-F238E27FC236}">
                          <a16:creationId xmlns:a16="http://schemas.microsoft.com/office/drawing/2014/main" id="{9A409392-F657-FA0E-A806-7A06BC3EC43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798" name="Freihand 797">
                      <a:extLst>
                        <a:ext uri="{FF2B5EF4-FFF2-40B4-BE49-F238E27FC236}">
                          <a16:creationId xmlns:a16="http://schemas.microsoft.com/office/drawing/2014/main" id="{E6A748FC-AC69-267D-E48C-187886B258AA}"/>
                        </a:ext>
                      </a:extLst>
                    </p14:cNvPr>
                    <p14:cNvContentPartPr/>
                    <p14:nvPr/>
                  </p14:nvContentPartPr>
                  <p14:xfrm>
                    <a:off x="1086210" y="867673"/>
                    <a:ext cx="105840" cy="153360"/>
                  </p14:xfrm>
                </p:contentPart>
              </mc:Choice>
              <mc:Fallback xmlns="">
                <p:pic>
                  <p:nvPicPr>
                    <p:cNvPr id="798" name="Freihand 797">
                      <a:extLst>
                        <a:ext uri="{FF2B5EF4-FFF2-40B4-BE49-F238E27FC236}">
                          <a16:creationId xmlns:a16="http://schemas.microsoft.com/office/drawing/2014/main" id="{E6A748FC-AC69-267D-E48C-187886B258A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799" name="Freihand 798">
                      <a:extLst>
                        <a:ext uri="{FF2B5EF4-FFF2-40B4-BE49-F238E27FC236}">
                          <a16:creationId xmlns:a16="http://schemas.microsoft.com/office/drawing/2014/main" id="{DF3891B2-C09A-7093-782B-4D4DEDF0EDD1}"/>
                        </a:ext>
                      </a:extLst>
                    </p14:cNvPr>
                    <p14:cNvContentPartPr/>
                    <p14:nvPr/>
                  </p14:nvContentPartPr>
                  <p14:xfrm>
                    <a:off x="1144530" y="860833"/>
                    <a:ext cx="41400" cy="55440"/>
                  </p14:xfrm>
                </p:contentPart>
              </mc:Choice>
              <mc:Fallback xmlns="">
                <p:pic>
                  <p:nvPicPr>
                    <p:cNvPr id="799" name="Freihand 798">
                      <a:extLst>
                        <a:ext uri="{FF2B5EF4-FFF2-40B4-BE49-F238E27FC236}">
                          <a16:creationId xmlns:a16="http://schemas.microsoft.com/office/drawing/2014/main" id="{DF3891B2-C09A-7093-782B-4D4DEDF0EDD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3">
                <p14:nvContentPartPr>
                  <p14:cNvPr id="764" name="Freihand 763">
                    <a:extLst>
                      <a:ext uri="{FF2B5EF4-FFF2-40B4-BE49-F238E27FC236}">
                        <a16:creationId xmlns:a16="http://schemas.microsoft.com/office/drawing/2014/main" id="{8EDE646B-99C9-8D20-2058-2FCA6788827A}"/>
                      </a:ext>
                    </a:extLst>
                  </p14:cNvPr>
                  <p14:cNvContentPartPr/>
                  <p14:nvPr/>
                </p14:nvContentPartPr>
                <p14:xfrm>
                  <a:off x="1010970" y="1326673"/>
                  <a:ext cx="784440" cy="374040"/>
                </p14:xfrm>
              </p:contentPart>
            </mc:Choice>
            <mc:Fallback xmlns="">
              <p:pic>
                <p:nvPicPr>
                  <p:cNvPr id="764" name="Freihand 763">
                    <a:extLst>
                      <a:ext uri="{FF2B5EF4-FFF2-40B4-BE49-F238E27FC236}">
                        <a16:creationId xmlns:a16="http://schemas.microsoft.com/office/drawing/2014/main" id="{8EDE646B-99C9-8D20-2058-2FCA6788827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765" name="Freihand 764">
                    <a:extLst>
                      <a:ext uri="{FF2B5EF4-FFF2-40B4-BE49-F238E27FC236}">
                        <a16:creationId xmlns:a16="http://schemas.microsoft.com/office/drawing/2014/main" id="{E1A71248-20EF-810B-BC76-CE4E774DCE27}"/>
                      </a:ext>
                    </a:extLst>
                  </p14:cNvPr>
                  <p14:cNvContentPartPr/>
                  <p14:nvPr/>
                </p14:nvContentPartPr>
                <p14:xfrm>
                  <a:off x="1759770" y="1015273"/>
                  <a:ext cx="122040" cy="233640"/>
                </p14:xfrm>
              </p:contentPart>
            </mc:Choice>
            <mc:Fallback xmlns="">
              <p:pic>
                <p:nvPicPr>
                  <p:cNvPr id="765" name="Freihand 764">
                    <a:extLst>
                      <a:ext uri="{FF2B5EF4-FFF2-40B4-BE49-F238E27FC236}">
                        <a16:creationId xmlns:a16="http://schemas.microsoft.com/office/drawing/2014/main" id="{E1A71248-20EF-810B-BC76-CE4E774DCE2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766" name="Freihand 765">
                    <a:extLst>
                      <a:ext uri="{FF2B5EF4-FFF2-40B4-BE49-F238E27FC236}">
                        <a16:creationId xmlns:a16="http://schemas.microsoft.com/office/drawing/2014/main" id="{D2903016-FCE7-3F30-660A-601A14AFD570}"/>
                      </a:ext>
                    </a:extLst>
                  </p14:cNvPr>
                  <p14:cNvContentPartPr/>
                  <p14:nvPr/>
                </p14:nvContentPartPr>
                <p14:xfrm>
                  <a:off x="1531170" y="830593"/>
                  <a:ext cx="227160" cy="172800"/>
                </p14:xfrm>
              </p:contentPart>
            </mc:Choice>
            <mc:Fallback xmlns="">
              <p:pic>
                <p:nvPicPr>
                  <p:cNvPr id="766" name="Freihand 765">
                    <a:extLst>
                      <a:ext uri="{FF2B5EF4-FFF2-40B4-BE49-F238E27FC236}">
                        <a16:creationId xmlns:a16="http://schemas.microsoft.com/office/drawing/2014/main" id="{D2903016-FCE7-3F30-660A-601A14AFD57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767" name="Freihand 766">
                    <a:extLst>
                      <a:ext uri="{FF2B5EF4-FFF2-40B4-BE49-F238E27FC236}">
                        <a16:creationId xmlns:a16="http://schemas.microsoft.com/office/drawing/2014/main" id="{C3A69639-362C-3C33-595A-33E6363F571D}"/>
                      </a:ext>
                    </a:extLst>
                  </p14:cNvPr>
                  <p14:cNvContentPartPr/>
                  <p14:nvPr/>
                </p14:nvContentPartPr>
                <p14:xfrm>
                  <a:off x="1433250" y="796393"/>
                  <a:ext cx="61200" cy="33120"/>
                </p14:xfrm>
              </p:contentPart>
            </mc:Choice>
            <mc:Fallback xmlns="">
              <p:pic>
                <p:nvPicPr>
                  <p:cNvPr id="767" name="Freihand 766">
                    <a:extLst>
                      <a:ext uri="{FF2B5EF4-FFF2-40B4-BE49-F238E27FC236}">
                        <a16:creationId xmlns:a16="http://schemas.microsoft.com/office/drawing/2014/main" id="{C3A69639-362C-3C33-595A-33E6363F571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768" name="Freihand 767">
                    <a:extLst>
                      <a:ext uri="{FF2B5EF4-FFF2-40B4-BE49-F238E27FC236}">
                        <a16:creationId xmlns:a16="http://schemas.microsoft.com/office/drawing/2014/main" id="{801E3E59-7B18-4009-DABC-F108F5E28675}"/>
                      </a:ext>
                    </a:extLst>
                  </p14:cNvPr>
                  <p14:cNvContentPartPr/>
                  <p14:nvPr/>
                </p14:nvContentPartPr>
                <p14:xfrm>
                  <a:off x="1463130" y="1253593"/>
                  <a:ext cx="49680" cy="358200"/>
                </p14:xfrm>
              </p:contentPart>
            </mc:Choice>
            <mc:Fallback xmlns="">
              <p:pic>
                <p:nvPicPr>
                  <p:cNvPr id="768" name="Freihand 767">
                    <a:extLst>
                      <a:ext uri="{FF2B5EF4-FFF2-40B4-BE49-F238E27FC236}">
                        <a16:creationId xmlns:a16="http://schemas.microsoft.com/office/drawing/2014/main" id="{801E3E59-7B18-4009-DABC-F108F5E28675}"/>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769" name="Freihand 768">
                    <a:extLst>
                      <a:ext uri="{FF2B5EF4-FFF2-40B4-BE49-F238E27FC236}">
                        <a16:creationId xmlns:a16="http://schemas.microsoft.com/office/drawing/2014/main" id="{E112D69E-A863-9766-079B-DA76E4C21C06}"/>
                      </a:ext>
                    </a:extLst>
                  </p14:cNvPr>
                  <p14:cNvContentPartPr/>
                  <p14:nvPr/>
                </p14:nvContentPartPr>
                <p14:xfrm>
                  <a:off x="1473210" y="1215433"/>
                  <a:ext cx="191520" cy="424440"/>
                </p14:xfrm>
              </p:contentPart>
            </mc:Choice>
            <mc:Fallback xmlns="">
              <p:pic>
                <p:nvPicPr>
                  <p:cNvPr id="769" name="Freihand 768">
                    <a:extLst>
                      <a:ext uri="{FF2B5EF4-FFF2-40B4-BE49-F238E27FC236}">
                        <a16:creationId xmlns:a16="http://schemas.microsoft.com/office/drawing/2014/main" id="{E112D69E-A863-9766-079B-DA76E4C21C0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770" name="Freihand 769">
                    <a:extLst>
                      <a:ext uri="{FF2B5EF4-FFF2-40B4-BE49-F238E27FC236}">
                        <a16:creationId xmlns:a16="http://schemas.microsoft.com/office/drawing/2014/main" id="{8DD948FC-72C5-82EA-A12D-CC5DB801D230}"/>
                      </a:ext>
                    </a:extLst>
                  </p14:cNvPr>
                  <p14:cNvContentPartPr/>
                  <p14:nvPr/>
                </p14:nvContentPartPr>
                <p14:xfrm>
                  <a:off x="1225530" y="852193"/>
                  <a:ext cx="216720" cy="421920"/>
                </p14:xfrm>
              </p:contentPart>
            </mc:Choice>
            <mc:Fallback xmlns="">
              <p:pic>
                <p:nvPicPr>
                  <p:cNvPr id="770" name="Freihand 769">
                    <a:extLst>
                      <a:ext uri="{FF2B5EF4-FFF2-40B4-BE49-F238E27FC236}">
                        <a16:creationId xmlns:a16="http://schemas.microsoft.com/office/drawing/2014/main" id="{8DD948FC-72C5-82EA-A12D-CC5DB801D23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771" name="Freihand 770">
                    <a:extLst>
                      <a:ext uri="{FF2B5EF4-FFF2-40B4-BE49-F238E27FC236}">
                        <a16:creationId xmlns:a16="http://schemas.microsoft.com/office/drawing/2014/main" id="{81F277A5-BD02-95C9-A2B0-512D90B21470}"/>
                      </a:ext>
                    </a:extLst>
                  </p14:cNvPr>
                  <p14:cNvContentPartPr/>
                  <p14:nvPr/>
                </p14:nvContentPartPr>
                <p14:xfrm>
                  <a:off x="1231290" y="1158913"/>
                  <a:ext cx="448200" cy="119880"/>
                </p14:xfrm>
              </p:contentPart>
            </mc:Choice>
            <mc:Fallback xmlns="">
              <p:pic>
                <p:nvPicPr>
                  <p:cNvPr id="771" name="Freihand 770">
                    <a:extLst>
                      <a:ext uri="{FF2B5EF4-FFF2-40B4-BE49-F238E27FC236}">
                        <a16:creationId xmlns:a16="http://schemas.microsoft.com/office/drawing/2014/main" id="{81F277A5-BD02-95C9-A2B0-512D90B21470}"/>
                      </a:ext>
                    </a:extLst>
                  </p:cNvPr>
                  <p:cNvPicPr/>
                  <p:nvPr/>
                </p:nvPicPr>
                <p:blipFill>
                  <a:blip r:embed="rId69"/>
                  <a:stretch>
                    <a:fillRect/>
                  </a:stretch>
                </p:blipFill>
                <p:spPr>
                  <a:xfrm>
                    <a:off x="1222650" y="1150273"/>
                    <a:ext cx="465840" cy="137520"/>
                  </a:xfrm>
                  <a:prstGeom prst="rect">
                    <a:avLst/>
                  </a:prstGeom>
                </p:spPr>
              </p:pic>
            </mc:Fallback>
          </mc:AlternateContent>
          <p:sp>
            <p:nvSpPr>
              <p:cNvPr id="772" name="Ellipse 771">
                <a:extLst>
                  <a:ext uri="{FF2B5EF4-FFF2-40B4-BE49-F238E27FC236}">
                    <a16:creationId xmlns:a16="http://schemas.microsoft.com/office/drawing/2014/main" id="{410106DF-8832-E2EE-4FB1-0729EAB675D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73" name="Gruppieren 772">
                <a:extLst>
                  <a:ext uri="{FF2B5EF4-FFF2-40B4-BE49-F238E27FC236}">
                    <a16:creationId xmlns:a16="http://schemas.microsoft.com/office/drawing/2014/main" id="{0419862B-4F08-5DE2-58FD-B04630B74C9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441">
                  <p14:nvContentPartPr>
                    <p14:cNvPr id="782" name="Freihand 781">
                      <a:extLst>
                        <a:ext uri="{FF2B5EF4-FFF2-40B4-BE49-F238E27FC236}">
                          <a16:creationId xmlns:a16="http://schemas.microsoft.com/office/drawing/2014/main" id="{A72D0623-DA66-01F8-CEB4-75722206BD37}"/>
                        </a:ext>
                      </a:extLst>
                    </p14:cNvPr>
                    <p14:cNvContentPartPr/>
                    <p14:nvPr/>
                  </p14:nvContentPartPr>
                  <p14:xfrm>
                    <a:off x="1455988" y="1260298"/>
                    <a:ext cx="28440" cy="371880"/>
                  </p14:xfrm>
                </p:contentPart>
              </mc:Choice>
              <mc:Fallback xmlns="">
                <p:pic>
                  <p:nvPicPr>
                    <p:cNvPr id="782" name="Freihand 781">
                      <a:extLst>
                        <a:ext uri="{FF2B5EF4-FFF2-40B4-BE49-F238E27FC236}">
                          <a16:creationId xmlns:a16="http://schemas.microsoft.com/office/drawing/2014/main" id="{A72D0623-DA66-01F8-CEB4-75722206BD3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783" name="Freihand 782">
                      <a:extLst>
                        <a:ext uri="{FF2B5EF4-FFF2-40B4-BE49-F238E27FC236}">
                          <a16:creationId xmlns:a16="http://schemas.microsoft.com/office/drawing/2014/main" id="{3C653989-56B5-3508-2252-F20609BB1D32}"/>
                        </a:ext>
                      </a:extLst>
                    </p14:cNvPr>
                    <p14:cNvContentPartPr/>
                    <p14:nvPr/>
                  </p14:nvContentPartPr>
                  <p14:xfrm>
                    <a:off x="1452028" y="1501498"/>
                    <a:ext cx="32760" cy="132840"/>
                  </p14:xfrm>
                </p:contentPart>
              </mc:Choice>
              <mc:Fallback xmlns="">
                <p:pic>
                  <p:nvPicPr>
                    <p:cNvPr id="783" name="Freihand 782">
                      <a:extLst>
                        <a:ext uri="{FF2B5EF4-FFF2-40B4-BE49-F238E27FC236}">
                          <a16:creationId xmlns:a16="http://schemas.microsoft.com/office/drawing/2014/main" id="{3C653989-56B5-3508-2252-F20609BB1D32}"/>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784" name="Freihand 783">
                      <a:extLst>
                        <a:ext uri="{FF2B5EF4-FFF2-40B4-BE49-F238E27FC236}">
                          <a16:creationId xmlns:a16="http://schemas.microsoft.com/office/drawing/2014/main" id="{42E500A4-A02B-B3DC-773B-F7AA29861377}"/>
                        </a:ext>
                      </a:extLst>
                    </p14:cNvPr>
                    <p14:cNvContentPartPr/>
                    <p14:nvPr/>
                  </p14:nvContentPartPr>
                  <p14:xfrm>
                    <a:off x="1446268" y="1261378"/>
                    <a:ext cx="36720" cy="377280"/>
                  </p14:xfrm>
                </p:contentPart>
              </mc:Choice>
              <mc:Fallback xmlns="">
                <p:pic>
                  <p:nvPicPr>
                    <p:cNvPr id="784" name="Freihand 783">
                      <a:extLst>
                        <a:ext uri="{FF2B5EF4-FFF2-40B4-BE49-F238E27FC236}">
                          <a16:creationId xmlns:a16="http://schemas.microsoft.com/office/drawing/2014/main" id="{42E500A4-A02B-B3DC-773B-F7AA29861377}"/>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785" name="Freihand 784">
                      <a:extLst>
                        <a:ext uri="{FF2B5EF4-FFF2-40B4-BE49-F238E27FC236}">
                          <a16:creationId xmlns:a16="http://schemas.microsoft.com/office/drawing/2014/main" id="{38DEB9B9-A907-8C02-69C7-3F3F93C03AFD}"/>
                        </a:ext>
                      </a:extLst>
                    </p14:cNvPr>
                    <p14:cNvContentPartPr/>
                    <p14:nvPr/>
                  </p14:nvContentPartPr>
                  <p14:xfrm>
                    <a:off x="1470388" y="1196938"/>
                    <a:ext cx="222840" cy="463680"/>
                  </p14:xfrm>
                </p:contentPart>
              </mc:Choice>
              <mc:Fallback xmlns="">
                <p:pic>
                  <p:nvPicPr>
                    <p:cNvPr id="785" name="Freihand 784">
                      <a:extLst>
                        <a:ext uri="{FF2B5EF4-FFF2-40B4-BE49-F238E27FC236}">
                          <a16:creationId xmlns:a16="http://schemas.microsoft.com/office/drawing/2014/main" id="{38DEB9B9-A907-8C02-69C7-3F3F93C03AFD}"/>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45">
                <p14:nvContentPartPr>
                  <p14:cNvPr id="774" name="Freihand 773">
                    <a:extLst>
                      <a:ext uri="{FF2B5EF4-FFF2-40B4-BE49-F238E27FC236}">
                        <a16:creationId xmlns:a16="http://schemas.microsoft.com/office/drawing/2014/main" id="{1C20CDA8-88A7-D90E-0416-F85095E2BFA7}"/>
                      </a:ext>
                    </a:extLst>
                  </p14:cNvPr>
                  <p14:cNvContentPartPr/>
                  <p14:nvPr/>
                </p14:nvContentPartPr>
                <p14:xfrm>
                  <a:off x="1401268" y="825778"/>
                  <a:ext cx="35640" cy="61920"/>
                </p14:xfrm>
              </p:contentPart>
            </mc:Choice>
            <mc:Fallback xmlns="">
              <p:pic>
                <p:nvPicPr>
                  <p:cNvPr id="774" name="Freihand 773">
                    <a:extLst>
                      <a:ext uri="{FF2B5EF4-FFF2-40B4-BE49-F238E27FC236}">
                        <a16:creationId xmlns:a16="http://schemas.microsoft.com/office/drawing/2014/main" id="{1C20CDA8-88A7-D90E-0416-F85095E2BFA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775" name="Freihand 774">
                    <a:extLst>
                      <a:ext uri="{FF2B5EF4-FFF2-40B4-BE49-F238E27FC236}">
                        <a16:creationId xmlns:a16="http://schemas.microsoft.com/office/drawing/2014/main" id="{7C89626A-A116-CEF2-3B66-FD2E42A2D220}"/>
                      </a:ext>
                    </a:extLst>
                  </p14:cNvPr>
                  <p14:cNvContentPartPr/>
                  <p14:nvPr/>
                </p14:nvContentPartPr>
                <p14:xfrm>
                  <a:off x="1220188" y="867898"/>
                  <a:ext cx="194040" cy="403200"/>
                </p14:xfrm>
              </p:contentPart>
            </mc:Choice>
            <mc:Fallback xmlns="">
              <p:pic>
                <p:nvPicPr>
                  <p:cNvPr id="775" name="Freihand 774">
                    <a:extLst>
                      <a:ext uri="{FF2B5EF4-FFF2-40B4-BE49-F238E27FC236}">
                        <a16:creationId xmlns:a16="http://schemas.microsoft.com/office/drawing/2014/main" id="{7C89626A-A116-CEF2-3B66-FD2E42A2D220}"/>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776" name="Freihand 775">
                    <a:extLst>
                      <a:ext uri="{FF2B5EF4-FFF2-40B4-BE49-F238E27FC236}">
                        <a16:creationId xmlns:a16="http://schemas.microsoft.com/office/drawing/2014/main" id="{E1081D90-5390-5271-977D-3BA20A891539}"/>
                      </a:ext>
                    </a:extLst>
                  </p14:cNvPr>
                  <p14:cNvContentPartPr/>
                  <p14:nvPr/>
                </p14:nvContentPartPr>
                <p14:xfrm>
                  <a:off x="1426468" y="835138"/>
                  <a:ext cx="21600" cy="359280"/>
                </p14:xfrm>
              </p:contentPart>
            </mc:Choice>
            <mc:Fallback xmlns="">
              <p:pic>
                <p:nvPicPr>
                  <p:cNvPr id="776" name="Freihand 775">
                    <a:extLst>
                      <a:ext uri="{FF2B5EF4-FFF2-40B4-BE49-F238E27FC236}">
                        <a16:creationId xmlns:a16="http://schemas.microsoft.com/office/drawing/2014/main" id="{E1081D90-5390-5271-977D-3BA20A89153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777" name="Freihand 776">
                    <a:extLst>
                      <a:ext uri="{FF2B5EF4-FFF2-40B4-BE49-F238E27FC236}">
                        <a16:creationId xmlns:a16="http://schemas.microsoft.com/office/drawing/2014/main" id="{2380F8F3-EBA0-4293-1A44-373A665E41E8}"/>
                      </a:ext>
                    </a:extLst>
                  </p14:cNvPr>
                  <p14:cNvContentPartPr/>
                  <p14:nvPr/>
                </p14:nvContentPartPr>
                <p14:xfrm>
                  <a:off x="1429348" y="1155538"/>
                  <a:ext cx="258480" cy="37080"/>
                </p14:xfrm>
              </p:contentPart>
            </mc:Choice>
            <mc:Fallback xmlns="">
              <p:pic>
                <p:nvPicPr>
                  <p:cNvPr id="777" name="Freihand 776">
                    <a:extLst>
                      <a:ext uri="{FF2B5EF4-FFF2-40B4-BE49-F238E27FC236}">
                        <a16:creationId xmlns:a16="http://schemas.microsoft.com/office/drawing/2014/main" id="{2380F8F3-EBA0-4293-1A44-373A665E41E8}"/>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778" name="Freihand 777">
                    <a:extLst>
                      <a:ext uri="{FF2B5EF4-FFF2-40B4-BE49-F238E27FC236}">
                        <a16:creationId xmlns:a16="http://schemas.microsoft.com/office/drawing/2014/main" id="{E05907B7-F073-5A8D-F914-A920E6D57105}"/>
                      </a:ext>
                    </a:extLst>
                  </p14:cNvPr>
                  <p14:cNvContentPartPr/>
                  <p14:nvPr/>
                </p14:nvContentPartPr>
                <p14:xfrm>
                  <a:off x="1215868" y="1047898"/>
                  <a:ext cx="119880" cy="224280"/>
                </p14:xfrm>
              </p:contentPart>
            </mc:Choice>
            <mc:Fallback xmlns="">
              <p:pic>
                <p:nvPicPr>
                  <p:cNvPr id="778" name="Freihand 777">
                    <a:extLst>
                      <a:ext uri="{FF2B5EF4-FFF2-40B4-BE49-F238E27FC236}">
                        <a16:creationId xmlns:a16="http://schemas.microsoft.com/office/drawing/2014/main" id="{E05907B7-F073-5A8D-F914-A920E6D5710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79" name="Gruppieren 778">
                <a:extLst>
                  <a:ext uri="{FF2B5EF4-FFF2-40B4-BE49-F238E27FC236}">
                    <a16:creationId xmlns:a16="http://schemas.microsoft.com/office/drawing/2014/main" id="{CBA10ADE-5EDF-48F8-9D89-5CCDA8C6FCD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50">
                  <p14:nvContentPartPr>
                    <p14:cNvPr id="780" name="Freihand 779">
                      <a:extLst>
                        <a:ext uri="{FF2B5EF4-FFF2-40B4-BE49-F238E27FC236}">
                          <a16:creationId xmlns:a16="http://schemas.microsoft.com/office/drawing/2014/main" id="{BD50D7C5-6132-76BC-BF4A-6DBAD2E8F469}"/>
                        </a:ext>
                      </a:extLst>
                    </p14:cNvPr>
                    <p14:cNvContentPartPr/>
                    <p14:nvPr/>
                  </p14:nvContentPartPr>
                  <p14:xfrm>
                    <a:off x="1216228" y="826498"/>
                    <a:ext cx="205920" cy="444600"/>
                  </p14:xfrm>
                </p:contentPart>
              </mc:Choice>
              <mc:Fallback xmlns="">
                <p:pic>
                  <p:nvPicPr>
                    <p:cNvPr id="780" name="Freihand 779">
                      <a:extLst>
                        <a:ext uri="{FF2B5EF4-FFF2-40B4-BE49-F238E27FC236}">
                          <a16:creationId xmlns:a16="http://schemas.microsoft.com/office/drawing/2014/main" id="{BD50D7C5-6132-76BC-BF4A-6DBAD2E8F46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781" name="Freihand 780">
                      <a:extLst>
                        <a:ext uri="{FF2B5EF4-FFF2-40B4-BE49-F238E27FC236}">
                          <a16:creationId xmlns:a16="http://schemas.microsoft.com/office/drawing/2014/main" id="{53983D71-343B-4779-21F1-CCFBEB863521}"/>
                        </a:ext>
                      </a:extLst>
                    </p14:cNvPr>
                    <p14:cNvContentPartPr/>
                    <p14:nvPr/>
                  </p14:nvContentPartPr>
                  <p14:xfrm>
                    <a:off x="1419988" y="827218"/>
                    <a:ext cx="18000" cy="31320"/>
                  </p14:xfrm>
                </p:contentPart>
              </mc:Choice>
              <mc:Fallback xmlns="">
                <p:pic>
                  <p:nvPicPr>
                    <p:cNvPr id="781" name="Freihand 780">
                      <a:extLst>
                        <a:ext uri="{FF2B5EF4-FFF2-40B4-BE49-F238E27FC236}">
                          <a16:creationId xmlns:a16="http://schemas.microsoft.com/office/drawing/2014/main" id="{53983D71-343B-4779-21F1-CCFBEB863521}"/>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3" name="Gruppieren 592">
              <a:extLst>
                <a:ext uri="{FF2B5EF4-FFF2-40B4-BE49-F238E27FC236}">
                  <a16:creationId xmlns:a16="http://schemas.microsoft.com/office/drawing/2014/main" id="{B903C7BC-72A9-0484-0C76-7BDC4A784BBB}"/>
                </a:ext>
              </a:extLst>
            </p:cNvPr>
            <p:cNvGrpSpPr/>
            <p:nvPr/>
          </p:nvGrpSpPr>
          <p:grpSpPr>
            <a:xfrm>
              <a:off x="3999327" y="314654"/>
              <a:ext cx="947670" cy="949906"/>
              <a:chOff x="987864" y="764597"/>
              <a:chExt cx="947670" cy="949906"/>
            </a:xfrm>
          </p:grpSpPr>
          <p:sp>
            <p:nvSpPr>
              <p:cNvPr id="702" name="Ellipse 701">
                <a:extLst>
                  <a:ext uri="{FF2B5EF4-FFF2-40B4-BE49-F238E27FC236}">
                    <a16:creationId xmlns:a16="http://schemas.microsoft.com/office/drawing/2014/main" id="{FA99DEC8-C98D-47AC-EAE1-A2791717702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03" name="Gruppieren 702">
                <a:extLst>
                  <a:ext uri="{FF2B5EF4-FFF2-40B4-BE49-F238E27FC236}">
                    <a16:creationId xmlns:a16="http://schemas.microsoft.com/office/drawing/2014/main" id="{C66CC435-140E-CF91-28BA-8C2F15CC25A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52">
                  <p14:nvContentPartPr>
                    <p14:cNvPr id="753" name="Freihand 752">
                      <a:extLst>
                        <a:ext uri="{FF2B5EF4-FFF2-40B4-BE49-F238E27FC236}">
                          <a16:creationId xmlns:a16="http://schemas.microsoft.com/office/drawing/2014/main" id="{E68CC324-EBC6-4C35-614C-B1BBE46F2D9E}"/>
                        </a:ext>
                      </a:extLst>
                    </p14:cNvPr>
                    <p14:cNvContentPartPr/>
                    <p14:nvPr/>
                  </p14:nvContentPartPr>
                  <p14:xfrm>
                    <a:off x="4473069" y="1203272"/>
                    <a:ext cx="26280" cy="30600"/>
                  </p14:xfrm>
                </p:contentPart>
              </mc:Choice>
              <mc:Fallback xmlns="">
                <p:pic>
                  <p:nvPicPr>
                    <p:cNvPr id="753" name="Freihand 752">
                      <a:extLst>
                        <a:ext uri="{FF2B5EF4-FFF2-40B4-BE49-F238E27FC236}">
                          <a16:creationId xmlns:a16="http://schemas.microsoft.com/office/drawing/2014/main" id="{E68CC324-EBC6-4C35-614C-B1BBE46F2D9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754" name="Freihand 753">
                      <a:extLst>
                        <a:ext uri="{FF2B5EF4-FFF2-40B4-BE49-F238E27FC236}">
                          <a16:creationId xmlns:a16="http://schemas.microsoft.com/office/drawing/2014/main" id="{354A221E-DC95-2016-F9A0-97576979B246}"/>
                        </a:ext>
                      </a:extLst>
                    </p14:cNvPr>
                    <p14:cNvContentPartPr/>
                    <p14:nvPr/>
                  </p14:nvContentPartPr>
                  <p14:xfrm>
                    <a:off x="4500789" y="1245752"/>
                    <a:ext cx="11160" cy="38520"/>
                  </p14:xfrm>
                </p:contentPart>
              </mc:Choice>
              <mc:Fallback xmlns="">
                <p:pic>
                  <p:nvPicPr>
                    <p:cNvPr id="754" name="Freihand 753">
                      <a:extLst>
                        <a:ext uri="{FF2B5EF4-FFF2-40B4-BE49-F238E27FC236}">
                          <a16:creationId xmlns:a16="http://schemas.microsoft.com/office/drawing/2014/main" id="{354A221E-DC95-2016-F9A0-97576979B246}"/>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4">
                <p14:nvContentPartPr>
                  <p14:cNvPr id="704" name="Freihand 703">
                    <a:extLst>
                      <a:ext uri="{FF2B5EF4-FFF2-40B4-BE49-F238E27FC236}">
                        <a16:creationId xmlns:a16="http://schemas.microsoft.com/office/drawing/2014/main" id="{FB4DC849-28AC-6D94-29D2-410E33750C81}"/>
                      </a:ext>
                    </a:extLst>
                  </p14:cNvPr>
                  <p14:cNvContentPartPr/>
                  <p14:nvPr/>
                </p14:nvContentPartPr>
                <p14:xfrm>
                  <a:off x="1034141" y="1175594"/>
                  <a:ext cx="389905" cy="474354"/>
                </p14:xfrm>
              </p:contentPart>
            </mc:Choice>
            <mc:Fallback xmlns="">
              <p:pic>
                <p:nvPicPr>
                  <p:cNvPr id="704" name="Freihand 703">
                    <a:extLst>
                      <a:ext uri="{FF2B5EF4-FFF2-40B4-BE49-F238E27FC236}">
                        <a16:creationId xmlns:a16="http://schemas.microsoft.com/office/drawing/2014/main" id="{FB4DC849-28AC-6D94-29D2-410E33750C81}"/>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705" name="Freihand 704">
                    <a:extLst>
                      <a:ext uri="{FF2B5EF4-FFF2-40B4-BE49-F238E27FC236}">
                        <a16:creationId xmlns:a16="http://schemas.microsoft.com/office/drawing/2014/main" id="{FDBE9187-2239-00C4-0B43-1120677DBF9B}"/>
                      </a:ext>
                    </a:extLst>
                  </p14:cNvPr>
                  <p14:cNvContentPartPr/>
                  <p14:nvPr/>
                </p14:nvContentPartPr>
                <p14:xfrm>
                  <a:off x="1041329" y="1114503"/>
                  <a:ext cx="776216" cy="562397"/>
                </p14:xfrm>
              </p:contentPart>
            </mc:Choice>
            <mc:Fallback xmlns="">
              <p:pic>
                <p:nvPicPr>
                  <p:cNvPr id="705" name="Freihand 704">
                    <a:extLst>
                      <a:ext uri="{FF2B5EF4-FFF2-40B4-BE49-F238E27FC236}">
                        <a16:creationId xmlns:a16="http://schemas.microsoft.com/office/drawing/2014/main" id="{FDBE9187-2239-00C4-0B43-1120677DBF9B}"/>
                      </a:ext>
                    </a:extLst>
                  </p:cNvPr>
                  <p:cNvPicPr/>
                  <p:nvPr/>
                </p:nvPicPr>
                <p:blipFill>
                  <a:blip r:embed="rId9"/>
                  <a:stretch>
                    <a:fillRect/>
                  </a:stretch>
                </p:blipFill>
                <p:spPr>
                  <a:xfrm>
                    <a:off x="1036997" y="1110171"/>
                    <a:ext cx="784881" cy="571060"/>
                  </a:xfrm>
                  <a:prstGeom prst="rect">
                    <a:avLst/>
                  </a:prstGeom>
                </p:spPr>
              </p:pic>
            </mc:Fallback>
          </mc:AlternateContent>
          <p:grpSp>
            <p:nvGrpSpPr>
              <p:cNvPr id="706" name="Gruppieren 705">
                <a:extLst>
                  <a:ext uri="{FF2B5EF4-FFF2-40B4-BE49-F238E27FC236}">
                    <a16:creationId xmlns:a16="http://schemas.microsoft.com/office/drawing/2014/main" id="{847AD4CF-E70D-9407-331F-B1154866F88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456">
                  <p14:nvContentPartPr>
                    <p14:cNvPr id="750" name="Freihand 749">
                      <a:extLst>
                        <a:ext uri="{FF2B5EF4-FFF2-40B4-BE49-F238E27FC236}">
                          <a16:creationId xmlns:a16="http://schemas.microsoft.com/office/drawing/2014/main" id="{EA71E279-42CC-3E1D-4716-E06AE7C4CC16}"/>
                        </a:ext>
                      </a:extLst>
                    </p14:cNvPr>
                    <p14:cNvContentPartPr/>
                    <p14:nvPr/>
                  </p14:nvContentPartPr>
                  <p14:xfrm>
                    <a:off x="4455789" y="1334672"/>
                    <a:ext cx="31320" cy="14400"/>
                  </p14:xfrm>
                </p:contentPart>
              </mc:Choice>
              <mc:Fallback xmlns="">
                <p:pic>
                  <p:nvPicPr>
                    <p:cNvPr id="750" name="Freihand 749">
                      <a:extLst>
                        <a:ext uri="{FF2B5EF4-FFF2-40B4-BE49-F238E27FC236}">
                          <a16:creationId xmlns:a16="http://schemas.microsoft.com/office/drawing/2014/main" id="{EA71E279-42CC-3E1D-4716-E06AE7C4CC16}"/>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751" name="Freihand 750">
                      <a:extLst>
                        <a:ext uri="{FF2B5EF4-FFF2-40B4-BE49-F238E27FC236}">
                          <a16:creationId xmlns:a16="http://schemas.microsoft.com/office/drawing/2014/main" id="{3593A930-A12E-3793-43A3-68F87DF30EBB}"/>
                        </a:ext>
                      </a:extLst>
                    </p14:cNvPr>
                    <p14:cNvContentPartPr/>
                    <p14:nvPr/>
                  </p14:nvContentPartPr>
                  <p14:xfrm>
                    <a:off x="4456149" y="1288592"/>
                    <a:ext cx="64800" cy="56160"/>
                  </p14:xfrm>
                </p:contentPart>
              </mc:Choice>
              <mc:Fallback xmlns="">
                <p:pic>
                  <p:nvPicPr>
                    <p:cNvPr id="751" name="Freihand 750">
                      <a:extLst>
                        <a:ext uri="{FF2B5EF4-FFF2-40B4-BE49-F238E27FC236}">
                          <a16:creationId xmlns:a16="http://schemas.microsoft.com/office/drawing/2014/main" id="{3593A930-A12E-3793-43A3-68F87DF30EB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752" name="Freihand 751">
                      <a:extLst>
                        <a:ext uri="{FF2B5EF4-FFF2-40B4-BE49-F238E27FC236}">
                          <a16:creationId xmlns:a16="http://schemas.microsoft.com/office/drawing/2014/main" id="{E6E4CE5A-1EF5-0BF9-2A1B-1D804F052AFF}"/>
                        </a:ext>
                      </a:extLst>
                    </p14:cNvPr>
                    <p14:cNvContentPartPr/>
                    <p14:nvPr/>
                  </p14:nvContentPartPr>
                  <p14:xfrm>
                    <a:off x="4502589" y="1270232"/>
                    <a:ext cx="23760" cy="51840"/>
                  </p14:xfrm>
                </p:contentPart>
              </mc:Choice>
              <mc:Fallback xmlns="">
                <p:pic>
                  <p:nvPicPr>
                    <p:cNvPr id="752" name="Freihand 751">
                      <a:extLst>
                        <a:ext uri="{FF2B5EF4-FFF2-40B4-BE49-F238E27FC236}">
                          <a16:creationId xmlns:a16="http://schemas.microsoft.com/office/drawing/2014/main" id="{E6E4CE5A-1EF5-0BF9-2A1B-1D804F052AF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707" name="Gruppieren 706">
                <a:extLst>
                  <a:ext uri="{FF2B5EF4-FFF2-40B4-BE49-F238E27FC236}">
                    <a16:creationId xmlns:a16="http://schemas.microsoft.com/office/drawing/2014/main" id="{E0BA806D-9644-3A19-9DEC-D748313C5FA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459">
                  <p14:nvContentPartPr>
                    <p14:cNvPr id="747" name="Freihand 746">
                      <a:extLst>
                        <a:ext uri="{FF2B5EF4-FFF2-40B4-BE49-F238E27FC236}">
                          <a16:creationId xmlns:a16="http://schemas.microsoft.com/office/drawing/2014/main" id="{31D4B39F-F37D-CF81-3719-E5BD85039C2A}"/>
                        </a:ext>
                      </a:extLst>
                    </p14:cNvPr>
                    <p14:cNvContentPartPr/>
                    <p14:nvPr/>
                  </p14:nvContentPartPr>
                  <p14:xfrm>
                    <a:off x="4351029" y="1216232"/>
                    <a:ext cx="12960" cy="22320"/>
                  </p14:xfrm>
                </p:contentPart>
              </mc:Choice>
              <mc:Fallback xmlns="">
                <p:pic>
                  <p:nvPicPr>
                    <p:cNvPr id="747" name="Freihand 746">
                      <a:extLst>
                        <a:ext uri="{FF2B5EF4-FFF2-40B4-BE49-F238E27FC236}">
                          <a16:creationId xmlns:a16="http://schemas.microsoft.com/office/drawing/2014/main" id="{31D4B39F-F37D-CF81-3719-E5BD85039C2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748" name="Freihand 747">
                      <a:extLst>
                        <a:ext uri="{FF2B5EF4-FFF2-40B4-BE49-F238E27FC236}">
                          <a16:creationId xmlns:a16="http://schemas.microsoft.com/office/drawing/2014/main" id="{618B2685-1D6D-2E0D-A43E-4F1BBD406E54}"/>
                        </a:ext>
                      </a:extLst>
                    </p14:cNvPr>
                    <p14:cNvContentPartPr/>
                    <p14:nvPr/>
                  </p14:nvContentPartPr>
                  <p14:xfrm>
                    <a:off x="4350309" y="1208312"/>
                    <a:ext cx="21240" cy="53640"/>
                  </p14:xfrm>
                </p:contentPart>
              </mc:Choice>
              <mc:Fallback xmlns="">
                <p:pic>
                  <p:nvPicPr>
                    <p:cNvPr id="748" name="Freihand 747">
                      <a:extLst>
                        <a:ext uri="{FF2B5EF4-FFF2-40B4-BE49-F238E27FC236}">
                          <a16:creationId xmlns:a16="http://schemas.microsoft.com/office/drawing/2014/main" id="{618B2685-1D6D-2E0D-A43E-4F1BBD406E5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749" name="Freihand 748">
                      <a:extLst>
                        <a:ext uri="{FF2B5EF4-FFF2-40B4-BE49-F238E27FC236}">
                          <a16:creationId xmlns:a16="http://schemas.microsoft.com/office/drawing/2014/main" id="{0D02B8AA-D6F0-2689-D6C6-7EB259DF413A}"/>
                        </a:ext>
                      </a:extLst>
                    </p14:cNvPr>
                    <p14:cNvContentPartPr/>
                    <p14:nvPr/>
                  </p14:nvContentPartPr>
                  <p14:xfrm>
                    <a:off x="4355709" y="1216592"/>
                    <a:ext cx="9720" cy="42480"/>
                  </p14:xfrm>
                </p:contentPart>
              </mc:Choice>
              <mc:Fallback xmlns="">
                <p:pic>
                  <p:nvPicPr>
                    <p:cNvPr id="749" name="Freihand 748">
                      <a:extLst>
                        <a:ext uri="{FF2B5EF4-FFF2-40B4-BE49-F238E27FC236}">
                          <a16:creationId xmlns:a16="http://schemas.microsoft.com/office/drawing/2014/main" id="{0D02B8AA-D6F0-2689-D6C6-7EB259DF413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2">
                <p14:nvContentPartPr>
                  <p14:cNvPr id="708" name="Freihand 707">
                    <a:extLst>
                      <a:ext uri="{FF2B5EF4-FFF2-40B4-BE49-F238E27FC236}">
                        <a16:creationId xmlns:a16="http://schemas.microsoft.com/office/drawing/2014/main" id="{C97A5572-317D-5AEB-5549-5216F2C18E54}"/>
                      </a:ext>
                    </a:extLst>
                  </p14:cNvPr>
                  <p14:cNvContentPartPr/>
                  <p14:nvPr/>
                </p14:nvContentPartPr>
                <p14:xfrm>
                  <a:off x="1219211" y="871936"/>
                  <a:ext cx="447402" cy="740280"/>
                </p14:xfrm>
              </p:contentPart>
            </mc:Choice>
            <mc:Fallback xmlns="">
              <p:pic>
                <p:nvPicPr>
                  <p:cNvPr id="708" name="Freihand 707">
                    <a:extLst>
                      <a:ext uri="{FF2B5EF4-FFF2-40B4-BE49-F238E27FC236}">
                        <a16:creationId xmlns:a16="http://schemas.microsoft.com/office/drawing/2014/main" id="{C97A5572-317D-5AEB-5549-5216F2C18E54}"/>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709" name="Freihand 708">
                    <a:extLst>
                      <a:ext uri="{FF2B5EF4-FFF2-40B4-BE49-F238E27FC236}">
                        <a16:creationId xmlns:a16="http://schemas.microsoft.com/office/drawing/2014/main" id="{2321B00F-9389-AC02-F3DA-E85F34D1D452}"/>
                      </a:ext>
                    </a:extLst>
                  </p14:cNvPr>
                  <p14:cNvContentPartPr/>
                  <p14:nvPr/>
                </p14:nvContentPartPr>
                <p14:xfrm>
                  <a:off x="1116810" y="1432873"/>
                  <a:ext cx="376200" cy="219240"/>
                </p14:xfrm>
              </p:contentPart>
            </mc:Choice>
            <mc:Fallback xmlns="">
              <p:pic>
                <p:nvPicPr>
                  <p:cNvPr id="709" name="Freihand 708">
                    <a:extLst>
                      <a:ext uri="{FF2B5EF4-FFF2-40B4-BE49-F238E27FC236}">
                        <a16:creationId xmlns:a16="http://schemas.microsoft.com/office/drawing/2014/main" id="{2321B00F-9389-AC02-F3DA-E85F34D1D45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710" name="Gruppieren 709">
                <a:extLst>
                  <a:ext uri="{FF2B5EF4-FFF2-40B4-BE49-F238E27FC236}">
                    <a16:creationId xmlns:a16="http://schemas.microsoft.com/office/drawing/2014/main" id="{AE213249-8471-733F-81BE-5D5B497A81E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464">
                  <p14:nvContentPartPr>
                    <p14:cNvPr id="733" name="Freihand 732">
                      <a:extLst>
                        <a:ext uri="{FF2B5EF4-FFF2-40B4-BE49-F238E27FC236}">
                          <a16:creationId xmlns:a16="http://schemas.microsoft.com/office/drawing/2014/main" id="{148053C8-7D05-5729-1C62-E4229527CCEF}"/>
                        </a:ext>
                      </a:extLst>
                    </p14:cNvPr>
                    <p14:cNvContentPartPr/>
                    <p14:nvPr/>
                  </p14:nvContentPartPr>
                  <p14:xfrm>
                    <a:off x="1690290" y="1201393"/>
                    <a:ext cx="236880" cy="424440"/>
                  </p14:xfrm>
                </p:contentPart>
              </mc:Choice>
              <mc:Fallback xmlns="">
                <p:pic>
                  <p:nvPicPr>
                    <p:cNvPr id="733" name="Freihand 732">
                      <a:extLst>
                        <a:ext uri="{FF2B5EF4-FFF2-40B4-BE49-F238E27FC236}">
                          <a16:creationId xmlns:a16="http://schemas.microsoft.com/office/drawing/2014/main" id="{148053C8-7D05-5729-1C62-E4229527CCE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734" name="Freihand 733">
                      <a:extLst>
                        <a:ext uri="{FF2B5EF4-FFF2-40B4-BE49-F238E27FC236}">
                          <a16:creationId xmlns:a16="http://schemas.microsoft.com/office/drawing/2014/main" id="{09435798-734C-BAA4-B718-5737D61F2D18}"/>
                        </a:ext>
                      </a:extLst>
                    </p14:cNvPr>
                    <p14:cNvContentPartPr/>
                    <p14:nvPr/>
                  </p14:nvContentPartPr>
                  <p14:xfrm>
                    <a:off x="1224810" y="1428913"/>
                    <a:ext cx="635040" cy="205920"/>
                  </p14:xfrm>
                </p:contentPart>
              </mc:Choice>
              <mc:Fallback xmlns="">
                <p:pic>
                  <p:nvPicPr>
                    <p:cNvPr id="734" name="Freihand 733">
                      <a:extLst>
                        <a:ext uri="{FF2B5EF4-FFF2-40B4-BE49-F238E27FC236}">
                          <a16:creationId xmlns:a16="http://schemas.microsoft.com/office/drawing/2014/main" id="{09435798-734C-BAA4-B718-5737D61F2D18}"/>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735" name="Freihand 734">
                      <a:extLst>
                        <a:ext uri="{FF2B5EF4-FFF2-40B4-BE49-F238E27FC236}">
                          <a16:creationId xmlns:a16="http://schemas.microsoft.com/office/drawing/2014/main" id="{A1E9B331-674C-41CE-85C1-A6C0FF3EDF4D}"/>
                        </a:ext>
                      </a:extLst>
                    </p14:cNvPr>
                    <p14:cNvContentPartPr/>
                    <p14:nvPr/>
                  </p14:nvContentPartPr>
                  <p14:xfrm>
                    <a:off x="1647090" y="1432873"/>
                    <a:ext cx="204120" cy="177480"/>
                  </p14:xfrm>
                </p:contentPart>
              </mc:Choice>
              <mc:Fallback xmlns="">
                <p:pic>
                  <p:nvPicPr>
                    <p:cNvPr id="735" name="Freihand 734">
                      <a:extLst>
                        <a:ext uri="{FF2B5EF4-FFF2-40B4-BE49-F238E27FC236}">
                          <a16:creationId xmlns:a16="http://schemas.microsoft.com/office/drawing/2014/main" id="{A1E9B331-674C-41CE-85C1-A6C0FF3EDF4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736" name="Freihand 735">
                      <a:extLst>
                        <a:ext uri="{FF2B5EF4-FFF2-40B4-BE49-F238E27FC236}">
                          <a16:creationId xmlns:a16="http://schemas.microsoft.com/office/drawing/2014/main" id="{A5056F21-047E-7EC1-0B43-5FF70F0E08E1}"/>
                        </a:ext>
                      </a:extLst>
                    </p14:cNvPr>
                    <p14:cNvContentPartPr/>
                    <p14:nvPr/>
                  </p14:nvContentPartPr>
                  <p14:xfrm>
                    <a:off x="1839330" y="1345393"/>
                    <a:ext cx="50040" cy="91080"/>
                  </p14:xfrm>
                </p:contentPart>
              </mc:Choice>
              <mc:Fallback xmlns="">
                <p:pic>
                  <p:nvPicPr>
                    <p:cNvPr id="736" name="Freihand 735">
                      <a:extLst>
                        <a:ext uri="{FF2B5EF4-FFF2-40B4-BE49-F238E27FC236}">
                          <a16:creationId xmlns:a16="http://schemas.microsoft.com/office/drawing/2014/main" id="{A5056F21-047E-7EC1-0B43-5FF70F0E08E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737" name="Freihand 736">
                      <a:extLst>
                        <a:ext uri="{FF2B5EF4-FFF2-40B4-BE49-F238E27FC236}">
                          <a16:creationId xmlns:a16="http://schemas.microsoft.com/office/drawing/2014/main" id="{F5F43CBD-B21A-237D-1A86-2F6B79B3C242}"/>
                        </a:ext>
                      </a:extLst>
                    </p14:cNvPr>
                    <p14:cNvContentPartPr/>
                    <p14:nvPr/>
                  </p14:nvContentPartPr>
                  <p14:xfrm>
                    <a:off x="1013490" y="929953"/>
                    <a:ext cx="156600" cy="590400"/>
                  </p14:xfrm>
                </p:contentPart>
              </mc:Choice>
              <mc:Fallback xmlns="">
                <p:pic>
                  <p:nvPicPr>
                    <p:cNvPr id="737" name="Freihand 736">
                      <a:extLst>
                        <a:ext uri="{FF2B5EF4-FFF2-40B4-BE49-F238E27FC236}">
                          <a16:creationId xmlns:a16="http://schemas.microsoft.com/office/drawing/2014/main" id="{F5F43CBD-B21A-237D-1A86-2F6B79B3C24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738" name="Freihand 737">
                      <a:extLst>
                        <a:ext uri="{FF2B5EF4-FFF2-40B4-BE49-F238E27FC236}">
                          <a16:creationId xmlns:a16="http://schemas.microsoft.com/office/drawing/2014/main" id="{1AE5065B-9DB1-D256-91DB-C0F0B7CBD368}"/>
                        </a:ext>
                      </a:extLst>
                    </p14:cNvPr>
                    <p14:cNvContentPartPr/>
                    <p14:nvPr/>
                  </p14:nvContentPartPr>
                  <p14:xfrm>
                    <a:off x="1112490" y="918433"/>
                    <a:ext cx="20520" cy="24480"/>
                  </p14:xfrm>
                </p:contentPart>
              </mc:Choice>
              <mc:Fallback xmlns="">
                <p:pic>
                  <p:nvPicPr>
                    <p:cNvPr id="738" name="Freihand 737">
                      <a:extLst>
                        <a:ext uri="{FF2B5EF4-FFF2-40B4-BE49-F238E27FC236}">
                          <a16:creationId xmlns:a16="http://schemas.microsoft.com/office/drawing/2014/main" id="{1AE5065B-9DB1-D256-91DB-C0F0B7CBD36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739" name="Freihand 738">
                      <a:extLst>
                        <a:ext uri="{FF2B5EF4-FFF2-40B4-BE49-F238E27FC236}">
                          <a16:creationId xmlns:a16="http://schemas.microsoft.com/office/drawing/2014/main" id="{7F240517-B502-AF0A-2874-400AC6BD5938}"/>
                        </a:ext>
                      </a:extLst>
                    </p14:cNvPr>
                    <p14:cNvContentPartPr/>
                    <p14:nvPr/>
                  </p14:nvContentPartPr>
                  <p14:xfrm>
                    <a:off x="1007730" y="1044793"/>
                    <a:ext cx="45360" cy="224280"/>
                  </p14:xfrm>
                </p:contentPart>
              </mc:Choice>
              <mc:Fallback xmlns="">
                <p:pic>
                  <p:nvPicPr>
                    <p:cNvPr id="739" name="Freihand 738">
                      <a:extLst>
                        <a:ext uri="{FF2B5EF4-FFF2-40B4-BE49-F238E27FC236}">
                          <a16:creationId xmlns:a16="http://schemas.microsoft.com/office/drawing/2014/main" id="{7F240517-B502-AF0A-2874-400AC6BD593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740" name="Freihand 739">
                      <a:extLst>
                        <a:ext uri="{FF2B5EF4-FFF2-40B4-BE49-F238E27FC236}">
                          <a16:creationId xmlns:a16="http://schemas.microsoft.com/office/drawing/2014/main" id="{6251CAF7-6BC1-F88B-BC59-9D5FA4C43F4A}"/>
                        </a:ext>
                      </a:extLst>
                    </p14:cNvPr>
                    <p14:cNvContentPartPr/>
                    <p14:nvPr/>
                  </p14:nvContentPartPr>
                  <p14:xfrm>
                    <a:off x="1137690" y="1495513"/>
                    <a:ext cx="83520" cy="91800"/>
                  </p14:xfrm>
                </p:contentPart>
              </mc:Choice>
              <mc:Fallback xmlns="">
                <p:pic>
                  <p:nvPicPr>
                    <p:cNvPr id="740" name="Freihand 739">
                      <a:extLst>
                        <a:ext uri="{FF2B5EF4-FFF2-40B4-BE49-F238E27FC236}">
                          <a16:creationId xmlns:a16="http://schemas.microsoft.com/office/drawing/2014/main" id="{6251CAF7-6BC1-F88B-BC59-9D5FA4C43F4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741" name="Freihand 740">
                      <a:extLst>
                        <a:ext uri="{FF2B5EF4-FFF2-40B4-BE49-F238E27FC236}">
                          <a16:creationId xmlns:a16="http://schemas.microsoft.com/office/drawing/2014/main" id="{4C7F6E38-8097-627D-AE09-4650B66ACF97}"/>
                        </a:ext>
                      </a:extLst>
                    </p14:cNvPr>
                    <p14:cNvContentPartPr/>
                    <p14:nvPr/>
                  </p14:nvContentPartPr>
                  <p14:xfrm>
                    <a:off x="1091250" y="1411273"/>
                    <a:ext cx="95760" cy="111600"/>
                  </p14:xfrm>
                </p:contentPart>
              </mc:Choice>
              <mc:Fallback xmlns="">
                <p:pic>
                  <p:nvPicPr>
                    <p:cNvPr id="741" name="Freihand 740">
                      <a:extLst>
                        <a:ext uri="{FF2B5EF4-FFF2-40B4-BE49-F238E27FC236}">
                          <a16:creationId xmlns:a16="http://schemas.microsoft.com/office/drawing/2014/main" id="{4C7F6E38-8097-627D-AE09-4650B66ACF97}"/>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742" name="Freihand 741">
                      <a:extLst>
                        <a:ext uri="{FF2B5EF4-FFF2-40B4-BE49-F238E27FC236}">
                          <a16:creationId xmlns:a16="http://schemas.microsoft.com/office/drawing/2014/main" id="{06EA2119-4F8C-8439-21E9-07E61771D76A}"/>
                        </a:ext>
                      </a:extLst>
                    </p14:cNvPr>
                    <p14:cNvContentPartPr/>
                    <p14:nvPr/>
                  </p14:nvContentPartPr>
                  <p14:xfrm>
                    <a:off x="1089090" y="933193"/>
                    <a:ext cx="33480" cy="59760"/>
                  </p14:xfrm>
                </p:contentPart>
              </mc:Choice>
              <mc:Fallback xmlns="">
                <p:pic>
                  <p:nvPicPr>
                    <p:cNvPr id="742" name="Freihand 741">
                      <a:extLst>
                        <a:ext uri="{FF2B5EF4-FFF2-40B4-BE49-F238E27FC236}">
                          <a16:creationId xmlns:a16="http://schemas.microsoft.com/office/drawing/2014/main" id="{06EA2119-4F8C-8439-21E9-07E61771D76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743" name="Freihand 742">
                      <a:extLst>
                        <a:ext uri="{FF2B5EF4-FFF2-40B4-BE49-F238E27FC236}">
                          <a16:creationId xmlns:a16="http://schemas.microsoft.com/office/drawing/2014/main" id="{A079FD11-D8C5-0D13-9509-672C5E3213A0}"/>
                        </a:ext>
                      </a:extLst>
                    </p14:cNvPr>
                    <p14:cNvContentPartPr/>
                    <p14:nvPr/>
                  </p14:nvContentPartPr>
                  <p14:xfrm>
                    <a:off x="1093410" y="904393"/>
                    <a:ext cx="53280" cy="97920"/>
                  </p14:xfrm>
                </p:contentPart>
              </mc:Choice>
              <mc:Fallback xmlns="">
                <p:pic>
                  <p:nvPicPr>
                    <p:cNvPr id="743" name="Freihand 742">
                      <a:extLst>
                        <a:ext uri="{FF2B5EF4-FFF2-40B4-BE49-F238E27FC236}">
                          <a16:creationId xmlns:a16="http://schemas.microsoft.com/office/drawing/2014/main" id="{A079FD11-D8C5-0D13-9509-672C5E3213A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744" name="Freihand 743">
                      <a:extLst>
                        <a:ext uri="{FF2B5EF4-FFF2-40B4-BE49-F238E27FC236}">
                          <a16:creationId xmlns:a16="http://schemas.microsoft.com/office/drawing/2014/main" id="{FFBE7ADF-7841-1385-14F0-DBD82315D297}"/>
                        </a:ext>
                      </a:extLst>
                    </p14:cNvPr>
                    <p14:cNvContentPartPr/>
                    <p14:nvPr/>
                  </p14:nvContentPartPr>
                  <p14:xfrm>
                    <a:off x="1093770" y="889993"/>
                    <a:ext cx="66240" cy="108720"/>
                  </p14:xfrm>
                </p:contentPart>
              </mc:Choice>
              <mc:Fallback xmlns="">
                <p:pic>
                  <p:nvPicPr>
                    <p:cNvPr id="744" name="Freihand 743">
                      <a:extLst>
                        <a:ext uri="{FF2B5EF4-FFF2-40B4-BE49-F238E27FC236}">
                          <a16:creationId xmlns:a16="http://schemas.microsoft.com/office/drawing/2014/main" id="{FFBE7ADF-7841-1385-14F0-DBD82315D297}"/>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745" name="Freihand 744">
                      <a:extLst>
                        <a:ext uri="{FF2B5EF4-FFF2-40B4-BE49-F238E27FC236}">
                          <a16:creationId xmlns:a16="http://schemas.microsoft.com/office/drawing/2014/main" id="{40F5FA41-FC95-C4AA-45E8-31A2BF6FF513}"/>
                        </a:ext>
                      </a:extLst>
                    </p14:cNvPr>
                    <p14:cNvContentPartPr/>
                    <p14:nvPr/>
                  </p14:nvContentPartPr>
                  <p14:xfrm>
                    <a:off x="1086210" y="867673"/>
                    <a:ext cx="105840" cy="153360"/>
                  </p14:xfrm>
                </p:contentPart>
              </mc:Choice>
              <mc:Fallback xmlns="">
                <p:pic>
                  <p:nvPicPr>
                    <p:cNvPr id="745" name="Freihand 744">
                      <a:extLst>
                        <a:ext uri="{FF2B5EF4-FFF2-40B4-BE49-F238E27FC236}">
                          <a16:creationId xmlns:a16="http://schemas.microsoft.com/office/drawing/2014/main" id="{40F5FA41-FC95-C4AA-45E8-31A2BF6FF51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746" name="Freihand 745">
                      <a:extLst>
                        <a:ext uri="{FF2B5EF4-FFF2-40B4-BE49-F238E27FC236}">
                          <a16:creationId xmlns:a16="http://schemas.microsoft.com/office/drawing/2014/main" id="{10E624A1-5564-95BB-B79C-B17B25A343B7}"/>
                        </a:ext>
                      </a:extLst>
                    </p14:cNvPr>
                    <p14:cNvContentPartPr/>
                    <p14:nvPr/>
                  </p14:nvContentPartPr>
                  <p14:xfrm>
                    <a:off x="1144530" y="860833"/>
                    <a:ext cx="41400" cy="55440"/>
                  </p14:xfrm>
                </p:contentPart>
              </mc:Choice>
              <mc:Fallback xmlns="">
                <p:pic>
                  <p:nvPicPr>
                    <p:cNvPr id="746" name="Freihand 745">
                      <a:extLst>
                        <a:ext uri="{FF2B5EF4-FFF2-40B4-BE49-F238E27FC236}">
                          <a16:creationId xmlns:a16="http://schemas.microsoft.com/office/drawing/2014/main" id="{10E624A1-5564-95BB-B79C-B17B25A343B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8">
                <p14:nvContentPartPr>
                  <p14:cNvPr id="711" name="Freihand 710">
                    <a:extLst>
                      <a:ext uri="{FF2B5EF4-FFF2-40B4-BE49-F238E27FC236}">
                        <a16:creationId xmlns:a16="http://schemas.microsoft.com/office/drawing/2014/main" id="{B8FDE655-51FA-234E-1C3C-5FDAE9ADF241}"/>
                      </a:ext>
                    </a:extLst>
                  </p14:cNvPr>
                  <p14:cNvContentPartPr/>
                  <p14:nvPr/>
                </p14:nvContentPartPr>
                <p14:xfrm>
                  <a:off x="1010970" y="1326673"/>
                  <a:ext cx="784440" cy="374040"/>
                </p14:xfrm>
              </p:contentPart>
            </mc:Choice>
            <mc:Fallback xmlns="">
              <p:pic>
                <p:nvPicPr>
                  <p:cNvPr id="711" name="Freihand 710">
                    <a:extLst>
                      <a:ext uri="{FF2B5EF4-FFF2-40B4-BE49-F238E27FC236}">
                        <a16:creationId xmlns:a16="http://schemas.microsoft.com/office/drawing/2014/main" id="{B8FDE655-51FA-234E-1C3C-5FDAE9ADF241}"/>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712" name="Freihand 711">
                    <a:extLst>
                      <a:ext uri="{FF2B5EF4-FFF2-40B4-BE49-F238E27FC236}">
                        <a16:creationId xmlns:a16="http://schemas.microsoft.com/office/drawing/2014/main" id="{12BEF615-17AE-4191-0502-D4E468073D80}"/>
                      </a:ext>
                    </a:extLst>
                  </p14:cNvPr>
                  <p14:cNvContentPartPr/>
                  <p14:nvPr/>
                </p14:nvContentPartPr>
                <p14:xfrm>
                  <a:off x="1759770" y="1015273"/>
                  <a:ext cx="122040" cy="233640"/>
                </p14:xfrm>
              </p:contentPart>
            </mc:Choice>
            <mc:Fallback xmlns="">
              <p:pic>
                <p:nvPicPr>
                  <p:cNvPr id="712" name="Freihand 711">
                    <a:extLst>
                      <a:ext uri="{FF2B5EF4-FFF2-40B4-BE49-F238E27FC236}">
                        <a16:creationId xmlns:a16="http://schemas.microsoft.com/office/drawing/2014/main" id="{12BEF615-17AE-4191-0502-D4E468073D8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713" name="Freihand 712">
                    <a:extLst>
                      <a:ext uri="{FF2B5EF4-FFF2-40B4-BE49-F238E27FC236}">
                        <a16:creationId xmlns:a16="http://schemas.microsoft.com/office/drawing/2014/main" id="{46C17699-7C4A-58CF-B3D2-B4DBB034A8F9}"/>
                      </a:ext>
                    </a:extLst>
                  </p14:cNvPr>
                  <p14:cNvContentPartPr/>
                  <p14:nvPr/>
                </p14:nvContentPartPr>
                <p14:xfrm>
                  <a:off x="1531170" y="830593"/>
                  <a:ext cx="227160" cy="172800"/>
                </p14:xfrm>
              </p:contentPart>
            </mc:Choice>
            <mc:Fallback xmlns="">
              <p:pic>
                <p:nvPicPr>
                  <p:cNvPr id="713" name="Freihand 712">
                    <a:extLst>
                      <a:ext uri="{FF2B5EF4-FFF2-40B4-BE49-F238E27FC236}">
                        <a16:creationId xmlns:a16="http://schemas.microsoft.com/office/drawing/2014/main" id="{46C17699-7C4A-58CF-B3D2-B4DBB034A8F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714" name="Freihand 713">
                    <a:extLst>
                      <a:ext uri="{FF2B5EF4-FFF2-40B4-BE49-F238E27FC236}">
                        <a16:creationId xmlns:a16="http://schemas.microsoft.com/office/drawing/2014/main" id="{D7C48726-C685-4A98-D946-AFE9FA2250CF}"/>
                      </a:ext>
                    </a:extLst>
                  </p14:cNvPr>
                  <p14:cNvContentPartPr/>
                  <p14:nvPr/>
                </p14:nvContentPartPr>
                <p14:xfrm>
                  <a:off x="1433250" y="796393"/>
                  <a:ext cx="61200" cy="33120"/>
                </p14:xfrm>
              </p:contentPart>
            </mc:Choice>
            <mc:Fallback xmlns="">
              <p:pic>
                <p:nvPicPr>
                  <p:cNvPr id="714" name="Freihand 713">
                    <a:extLst>
                      <a:ext uri="{FF2B5EF4-FFF2-40B4-BE49-F238E27FC236}">
                        <a16:creationId xmlns:a16="http://schemas.microsoft.com/office/drawing/2014/main" id="{D7C48726-C685-4A98-D946-AFE9FA2250C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715" name="Freihand 714">
                    <a:extLst>
                      <a:ext uri="{FF2B5EF4-FFF2-40B4-BE49-F238E27FC236}">
                        <a16:creationId xmlns:a16="http://schemas.microsoft.com/office/drawing/2014/main" id="{A50F1473-F076-B2FE-0F4B-8345DD4D6340}"/>
                      </a:ext>
                    </a:extLst>
                  </p14:cNvPr>
                  <p14:cNvContentPartPr/>
                  <p14:nvPr/>
                </p14:nvContentPartPr>
                <p14:xfrm>
                  <a:off x="1463130" y="1253593"/>
                  <a:ext cx="49680" cy="358200"/>
                </p14:xfrm>
              </p:contentPart>
            </mc:Choice>
            <mc:Fallback xmlns="">
              <p:pic>
                <p:nvPicPr>
                  <p:cNvPr id="715" name="Freihand 714">
                    <a:extLst>
                      <a:ext uri="{FF2B5EF4-FFF2-40B4-BE49-F238E27FC236}">
                        <a16:creationId xmlns:a16="http://schemas.microsoft.com/office/drawing/2014/main" id="{A50F1473-F076-B2FE-0F4B-8345DD4D634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716" name="Freihand 715">
                    <a:extLst>
                      <a:ext uri="{FF2B5EF4-FFF2-40B4-BE49-F238E27FC236}">
                        <a16:creationId xmlns:a16="http://schemas.microsoft.com/office/drawing/2014/main" id="{960DA08C-0BD4-F0CE-872B-73045A4B9260}"/>
                      </a:ext>
                    </a:extLst>
                  </p14:cNvPr>
                  <p14:cNvContentPartPr/>
                  <p14:nvPr/>
                </p14:nvContentPartPr>
                <p14:xfrm>
                  <a:off x="1473210" y="1215433"/>
                  <a:ext cx="191520" cy="424440"/>
                </p14:xfrm>
              </p:contentPart>
            </mc:Choice>
            <mc:Fallback xmlns="">
              <p:pic>
                <p:nvPicPr>
                  <p:cNvPr id="716" name="Freihand 715">
                    <a:extLst>
                      <a:ext uri="{FF2B5EF4-FFF2-40B4-BE49-F238E27FC236}">
                        <a16:creationId xmlns:a16="http://schemas.microsoft.com/office/drawing/2014/main" id="{960DA08C-0BD4-F0CE-872B-73045A4B926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717" name="Freihand 716">
                    <a:extLst>
                      <a:ext uri="{FF2B5EF4-FFF2-40B4-BE49-F238E27FC236}">
                        <a16:creationId xmlns:a16="http://schemas.microsoft.com/office/drawing/2014/main" id="{5A633CF3-4AC6-C8E4-8A6C-2F511EE5E2B3}"/>
                      </a:ext>
                    </a:extLst>
                  </p14:cNvPr>
                  <p14:cNvContentPartPr/>
                  <p14:nvPr/>
                </p14:nvContentPartPr>
                <p14:xfrm>
                  <a:off x="1225530" y="852193"/>
                  <a:ext cx="216720" cy="421920"/>
                </p14:xfrm>
              </p:contentPart>
            </mc:Choice>
            <mc:Fallback xmlns="">
              <p:pic>
                <p:nvPicPr>
                  <p:cNvPr id="717" name="Freihand 716">
                    <a:extLst>
                      <a:ext uri="{FF2B5EF4-FFF2-40B4-BE49-F238E27FC236}">
                        <a16:creationId xmlns:a16="http://schemas.microsoft.com/office/drawing/2014/main" id="{5A633CF3-4AC6-C8E4-8A6C-2F511EE5E2B3}"/>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718" name="Freihand 717">
                    <a:extLst>
                      <a:ext uri="{FF2B5EF4-FFF2-40B4-BE49-F238E27FC236}">
                        <a16:creationId xmlns:a16="http://schemas.microsoft.com/office/drawing/2014/main" id="{0F31F7DE-F0B8-C0EB-BAE9-2F9E6497480B}"/>
                      </a:ext>
                    </a:extLst>
                  </p14:cNvPr>
                  <p14:cNvContentPartPr/>
                  <p14:nvPr/>
                </p14:nvContentPartPr>
                <p14:xfrm>
                  <a:off x="1231290" y="1158913"/>
                  <a:ext cx="448200" cy="119880"/>
                </p14:xfrm>
              </p:contentPart>
            </mc:Choice>
            <mc:Fallback xmlns="">
              <p:pic>
                <p:nvPicPr>
                  <p:cNvPr id="718" name="Freihand 717">
                    <a:extLst>
                      <a:ext uri="{FF2B5EF4-FFF2-40B4-BE49-F238E27FC236}">
                        <a16:creationId xmlns:a16="http://schemas.microsoft.com/office/drawing/2014/main" id="{0F31F7DE-F0B8-C0EB-BAE9-2F9E6497480B}"/>
                      </a:ext>
                    </a:extLst>
                  </p:cNvPr>
                  <p:cNvPicPr/>
                  <p:nvPr/>
                </p:nvPicPr>
                <p:blipFill>
                  <a:blip r:embed="rId69"/>
                  <a:stretch>
                    <a:fillRect/>
                  </a:stretch>
                </p:blipFill>
                <p:spPr>
                  <a:xfrm>
                    <a:off x="1222650" y="1150273"/>
                    <a:ext cx="465840" cy="137520"/>
                  </a:xfrm>
                  <a:prstGeom prst="rect">
                    <a:avLst/>
                  </a:prstGeom>
                </p:spPr>
              </p:pic>
            </mc:Fallback>
          </mc:AlternateContent>
          <p:sp>
            <p:nvSpPr>
              <p:cNvPr id="719" name="Ellipse 718">
                <a:extLst>
                  <a:ext uri="{FF2B5EF4-FFF2-40B4-BE49-F238E27FC236}">
                    <a16:creationId xmlns:a16="http://schemas.microsoft.com/office/drawing/2014/main" id="{27CE8E0D-34ED-C58C-997C-FF5C3BEA430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20" name="Gruppieren 719">
                <a:extLst>
                  <a:ext uri="{FF2B5EF4-FFF2-40B4-BE49-F238E27FC236}">
                    <a16:creationId xmlns:a16="http://schemas.microsoft.com/office/drawing/2014/main" id="{464215F1-659C-D280-4729-A29E2F6769E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486">
                  <p14:nvContentPartPr>
                    <p14:cNvPr id="729" name="Freihand 728">
                      <a:extLst>
                        <a:ext uri="{FF2B5EF4-FFF2-40B4-BE49-F238E27FC236}">
                          <a16:creationId xmlns:a16="http://schemas.microsoft.com/office/drawing/2014/main" id="{02E425D0-6286-B200-0E7F-467AD78BDB14}"/>
                        </a:ext>
                      </a:extLst>
                    </p14:cNvPr>
                    <p14:cNvContentPartPr/>
                    <p14:nvPr/>
                  </p14:nvContentPartPr>
                  <p14:xfrm>
                    <a:off x="1455988" y="1260298"/>
                    <a:ext cx="28440" cy="371880"/>
                  </p14:xfrm>
                </p:contentPart>
              </mc:Choice>
              <mc:Fallback xmlns="">
                <p:pic>
                  <p:nvPicPr>
                    <p:cNvPr id="729" name="Freihand 728">
                      <a:extLst>
                        <a:ext uri="{FF2B5EF4-FFF2-40B4-BE49-F238E27FC236}">
                          <a16:creationId xmlns:a16="http://schemas.microsoft.com/office/drawing/2014/main" id="{02E425D0-6286-B200-0E7F-467AD78BDB1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730" name="Freihand 729">
                      <a:extLst>
                        <a:ext uri="{FF2B5EF4-FFF2-40B4-BE49-F238E27FC236}">
                          <a16:creationId xmlns:a16="http://schemas.microsoft.com/office/drawing/2014/main" id="{C088E49E-0936-12A1-8E49-39F21A5F6DC8}"/>
                        </a:ext>
                      </a:extLst>
                    </p14:cNvPr>
                    <p14:cNvContentPartPr/>
                    <p14:nvPr/>
                  </p14:nvContentPartPr>
                  <p14:xfrm>
                    <a:off x="1452028" y="1501498"/>
                    <a:ext cx="32760" cy="132840"/>
                  </p14:xfrm>
                </p:contentPart>
              </mc:Choice>
              <mc:Fallback xmlns="">
                <p:pic>
                  <p:nvPicPr>
                    <p:cNvPr id="730" name="Freihand 729">
                      <a:extLst>
                        <a:ext uri="{FF2B5EF4-FFF2-40B4-BE49-F238E27FC236}">
                          <a16:creationId xmlns:a16="http://schemas.microsoft.com/office/drawing/2014/main" id="{C088E49E-0936-12A1-8E49-39F21A5F6DC8}"/>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731" name="Freihand 730">
                      <a:extLst>
                        <a:ext uri="{FF2B5EF4-FFF2-40B4-BE49-F238E27FC236}">
                          <a16:creationId xmlns:a16="http://schemas.microsoft.com/office/drawing/2014/main" id="{1732DD70-2DEB-03AB-6D6A-041E01108892}"/>
                        </a:ext>
                      </a:extLst>
                    </p14:cNvPr>
                    <p14:cNvContentPartPr/>
                    <p14:nvPr/>
                  </p14:nvContentPartPr>
                  <p14:xfrm>
                    <a:off x="1446268" y="1261378"/>
                    <a:ext cx="36720" cy="377280"/>
                  </p14:xfrm>
                </p:contentPart>
              </mc:Choice>
              <mc:Fallback xmlns="">
                <p:pic>
                  <p:nvPicPr>
                    <p:cNvPr id="731" name="Freihand 730">
                      <a:extLst>
                        <a:ext uri="{FF2B5EF4-FFF2-40B4-BE49-F238E27FC236}">
                          <a16:creationId xmlns:a16="http://schemas.microsoft.com/office/drawing/2014/main" id="{1732DD70-2DEB-03AB-6D6A-041E0110889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732" name="Freihand 731">
                      <a:extLst>
                        <a:ext uri="{FF2B5EF4-FFF2-40B4-BE49-F238E27FC236}">
                          <a16:creationId xmlns:a16="http://schemas.microsoft.com/office/drawing/2014/main" id="{361D207C-FBB4-FDB9-3618-1CD65735410A}"/>
                        </a:ext>
                      </a:extLst>
                    </p14:cNvPr>
                    <p14:cNvContentPartPr/>
                    <p14:nvPr/>
                  </p14:nvContentPartPr>
                  <p14:xfrm>
                    <a:off x="1470388" y="1196938"/>
                    <a:ext cx="222840" cy="463680"/>
                  </p14:xfrm>
                </p:contentPart>
              </mc:Choice>
              <mc:Fallback xmlns="">
                <p:pic>
                  <p:nvPicPr>
                    <p:cNvPr id="732" name="Freihand 731">
                      <a:extLst>
                        <a:ext uri="{FF2B5EF4-FFF2-40B4-BE49-F238E27FC236}">
                          <a16:creationId xmlns:a16="http://schemas.microsoft.com/office/drawing/2014/main" id="{361D207C-FBB4-FDB9-3618-1CD65735410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0">
                <p14:nvContentPartPr>
                  <p14:cNvPr id="721" name="Freihand 720">
                    <a:extLst>
                      <a:ext uri="{FF2B5EF4-FFF2-40B4-BE49-F238E27FC236}">
                        <a16:creationId xmlns:a16="http://schemas.microsoft.com/office/drawing/2014/main" id="{C0B9D3E7-2371-1900-042C-FE422094F001}"/>
                      </a:ext>
                    </a:extLst>
                  </p14:cNvPr>
                  <p14:cNvContentPartPr/>
                  <p14:nvPr/>
                </p14:nvContentPartPr>
                <p14:xfrm>
                  <a:off x="1401268" y="825778"/>
                  <a:ext cx="35640" cy="61920"/>
                </p14:xfrm>
              </p:contentPart>
            </mc:Choice>
            <mc:Fallback xmlns="">
              <p:pic>
                <p:nvPicPr>
                  <p:cNvPr id="721" name="Freihand 720">
                    <a:extLst>
                      <a:ext uri="{FF2B5EF4-FFF2-40B4-BE49-F238E27FC236}">
                        <a16:creationId xmlns:a16="http://schemas.microsoft.com/office/drawing/2014/main" id="{C0B9D3E7-2371-1900-042C-FE422094F001}"/>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722" name="Freihand 721">
                    <a:extLst>
                      <a:ext uri="{FF2B5EF4-FFF2-40B4-BE49-F238E27FC236}">
                        <a16:creationId xmlns:a16="http://schemas.microsoft.com/office/drawing/2014/main" id="{EA0E5591-A170-5A80-7C2B-48C4A9066A64}"/>
                      </a:ext>
                    </a:extLst>
                  </p14:cNvPr>
                  <p14:cNvContentPartPr/>
                  <p14:nvPr/>
                </p14:nvContentPartPr>
                <p14:xfrm>
                  <a:off x="1220188" y="867898"/>
                  <a:ext cx="194040" cy="403200"/>
                </p14:xfrm>
              </p:contentPart>
            </mc:Choice>
            <mc:Fallback xmlns="">
              <p:pic>
                <p:nvPicPr>
                  <p:cNvPr id="722" name="Freihand 721">
                    <a:extLst>
                      <a:ext uri="{FF2B5EF4-FFF2-40B4-BE49-F238E27FC236}">
                        <a16:creationId xmlns:a16="http://schemas.microsoft.com/office/drawing/2014/main" id="{EA0E5591-A170-5A80-7C2B-48C4A9066A64}"/>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723" name="Freihand 722">
                    <a:extLst>
                      <a:ext uri="{FF2B5EF4-FFF2-40B4-BE49-F238E27FC236}">
                        <a16:creationId xmlns:a16="http://schemas.microsoft.com/office/drawing/2014/main" id="{1C00278C-8F8F-5565-79B5-AC125AAFF839}"/>
                      </a:ext>
                    </a:extLst>
                  </p14:cNvPr>
                  <p14:cNvContentPartPr/>
                  <p14:nvPr/>
                </p14:nvContentPartPr>
                <p14:xfrm>
                  <a:off x="1426468" y="835138"/>
                  <a:ext cx="21600" cy="359280"/>
                </p14:xfrm>
              </p:contentPart>
            </mc:Choice>
            <mc:Fallback xmlns="">
              <p:pic>
                <p:nvPicPr>
                  <p:cNvPr id="723" name="Freihand 722">
                    <a:extLst>
                      <a:ext uri="{FF2B5EF4-FFF2-40B4-BE49-F238E27FC236}">
                        <a16:creationId xmlns:a16="http://schemas.microsoft.com/office/drawing/2014/main" id="{1C00278C-8F8F-5565-79B5-AC125AAFF83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724" name="Freihand 723">
                    <a:extLst>
                      <a:ext uri="{FF2B5EF4-FFF2-40B4-BE49-F238E27FC236}">
                        <a16:creationId xmlns:a16="http://schemas.microsoft.com/office/drawing/2014/main" id="{8689344F-2084-4DDC-FB51-6CF7E646B4FB}"/>
                      </a:ext>
                    </a:extLst>
                  </p14:cNvPr>
                  <p14:cNvContentPartPr/>
                  <p14:nvPr/>
                </p14:nvContentPartPr>
                <p14:xfrm>
                  <a:off x="1429348" y="1155538"/>
                  <a:ext cx="258480" cy="37080"/>
                </p14:xfrm>
              </p:contentPart>
            </mc:Choice>
            <mc:Fallback xmlns="">
              <p:pic>
                <p:nvPicPr>
                  <p:cNvPr id="724" name="Freihand 723">
                    <a:extLst>
                      <a:ext uri="{FF2B5EF4-FFF2-40B4-BE49-F238E27FC236}">
                        <a16:creationId xmlns:a16="http://schemas.microsoft.com/office/drawing/2014/main" id="{8689344F-2084-4DDC-FB51-6CF7E646B4FB}"/>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725" name="Freihand 724">
                    <a:extLst>
                      <a:ext uri="{FF2B5EF4-FFF2-40B4-BE49-F238E27FC236}">
                        <a16:creationId xmlns:a16="http://schemas.microsoft.com/office/drawing/2014/main" id="{0174E3A0-B8E1-E592-6578-312AAF68BC8B}"/>
                      </a:ext>
                    </a:extLst>
                  </p14:cNvPr>
                  <p14:cNvContentPartPr/>
                  <p14:nvPr/>
                </p14:nvContentPartPr>
                <p14:xfrm>
                  <a:off x="1215868" y="1047898"/>
                  <a:ext cx="119880" cy="224280"/>
                </p14:xfrm>
              </p:contentPart>
            </mc:Choice>
            <mc:Fallback xmlns="">
              <p:pic>
                <p:nvPicPr>
                  <p:cNvPr id="725" name="Freihand 724">
                    <a:extLst>
                      <a:ext uri="{FF2B5EF4-FFF2-40B4-BE49-F238E27FC236}">
                        <a16:creationId xmlns:a16="http://schemas.microsoft.com/office/drawing/2014/main" id="{0174E3A0-B8E1-E592-6578-312AAF68BC8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26" name="Gruppieren 725">
                <a:extLst>
                  <a:ext uri="{FF2B5EF4-FFF2-40B4-BE49-F238E27FC236}">
                    <a16:creationId xmlns:a16="http://schemas.microsoft.com/office/drawing/2014/main" id="{AD6A1D2C-5E74-3854-A04C-B8068CE01E16}"/>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95">
                  <p14:nvContentPartPr>
                    <p14:cNvPr id="727" name="Freihand 726">
                      <a:extLst>
                        <a:ext uri="{FF2B5EF4-FFF2-40B4-BE49-F238E27FC236}">
                          <a16:creationId xmlns:a16="http://schemas.microsoft.com/office/drawing/2014/main" id="{952EF550-20EE-DD78-8F42-088213D447EF}"/>
                        </a:ext>
                      </a:extLst>
                    </p14:cNvPr>
                    <p14:cNvContentPartPr/>
                    <p14:nvPr/>
                  </p14:nvContentPartPr>
                  <p14:xfrm>
                    <a:off x="1216228" y="826498"/>
                    <a:ext cx="205920" cy="444600"/>
                  </p14:xfrm>
                </p:contentPart>
              </mc:Choice>
              <mc:Fallback xmlns="">
                <p:pic>
                  <p:nvPicPr>
                    <p:cNvPr id="727" name="Freihand 726">
                      <a:extLst>
                        <a:ext uri="{FF2B5EF4-FFF2-40B4-BE49-F238E27FC236}">
                          <a16:creationId xmlns:a16="http://schemas.microsoft.com/office/drawing/2014/main" id="{952EF550-20EE-DD78-8F42-088213D447E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728" name="Freihand 727">
                      <a:extLst>
                        <a:ext uri="{FF2B5EF4-FFF2-40B4-BE49-F238E27FC236}">
                          <a16:creationId xmlns:a16="http://schemas.microsoft.com/office/drawing/2014/main" id="{0C695B03-4946-8D00-4454-FD3ACE69E936}"/>
                        </a:ext>
                      </a:extLst>
                    </p14:cNvPr>
                    <p14:cNvContentPartPr/>
                    <p14:nvPr/>
                  </p14:nvContentPartPr>
                  <p14:xfrm>
                    <a:off x="1419988" y="827218"/>
                    <a:ext cx="18000" cy="31320"/>
                  </p14:xfrm>
                </p:contentPart>
              </mc:Choice>
              <mc:Fallback xmlns="">
                <p:pic>
                  <p:nvPicPr>
                    <p:cNvPr id="728" name="Freihand 727">
                      <a:extLst>
                        <a:ext uri="{FF2B5EF4-FFF2-40B4-BE49-F238E27FC236}">
                          <a16:creationId xmlns:a16="http://schemas.microsoft.com/office/drawing/2014/main" id="{0C695B03-4946-8D00-4454-FD3ACE69E93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4" name="Gruppieren 593">
              <a:extLst>
                <a:ext uri="{FF2B5EF4-FFF2-40B4-BE49-F238E27FC236}">
                  <a16:creationId xmlns:a16="http://schemas.microsoft.com/office/drawing/2014/main" id="{ACDEC737-EBB0-1C88-97BF-0A6F06383167}"/>
                </a:ext>
              </a:extLst>
            </p:cNvPr>
            <p:cNvGrpSpPr/>
            <p:nvPr/>
          </p:nvGrpSpPr>
          <p:grpSpPr>
            <a:xfrm>
              <a:off x="2781187" y="1472138"/>
              <a:ext cx="947670" cy="949906"/>
              <a:chOff x="987864" y="764597"/>
              <a:chExt cx="947670" cy="949906"/>
            </a:xfrm>
          </p:grpSpPr>
          <p:sp>
            <p:nvSpPr>
              <p:cNvPr id="649" name="Ellipse 648">
                <a:extLst>
                  <a:ext uri="{FF2B5EF4-FFF2-40B4-BE49-F238E27FC236}">
                    <a16:creationId xmlns:a16="http://schemas.microsoft.com/office/drawing/2014/main" id="{689997BA-96EA-231A-B207-7E1B1957564B}"/>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50" name="Gruppieren 649">
                <a:extLst>
                  <a:ext uri="{FF2B5EF4-FFF2-40B4-BE49-F238E27FC236}">
                    <a16:creationId xmlns:a16="http://schemas.microsoft.com/office/drawing/2014/main" id="{E93D4675-2CC3-F7EC-9A3D-3BC09136C576}"/>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97">
                  <p14:nvContentPartPr>
                    <p14:cNvPr id="700" name="Freihand 699">
                      <a:extLst>
                        <a:ext uri="{FF2B5EF4-FFF2-40B4-BE49-F238E27FC236}">
                          <a16:creationId xmlns:a16="http://schemas.microsoft.com/office/drawing/2014/main" id="{B099F05D-B337-609D-279E-9E142000A5BC}"/>
                        </a:ext>
                      </a:extLst>
                    </p14:cNvPr>
                    <p14:cNvContentPartPr/>
                    <p14:nvPr/>
                  </p14:nvContentPartPr>
                  <p14:xfrm>
                    <a:off x="4473069" y="1203272"/>
                    <a:ext cx="26280" cy="30600"/>
                  </p14:xfrm>
                </p:contentPart>
              </mc:Choice>
              <mc:Fallback xmlns="">
                <p:pic>
                  <p:nvPicPr>
                    <p:cNvPr id="700" name="Freihand 699">
                      <a:extLst>
                        <a:ext uri="{FF2B5EF4-FFF2-40B4-BE49-F238E27FC236}">
                          <a16:creationId xmlns:a16="http://schemas.microsoft.com/office/drawing/2014/main" id="{B099F05D-B337-609D-279E-9E142000A5BC}"/>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01" name="Freihand 700">
                      <a:extLst>
                        <a:ext uri="{FF2B5EF4-FFF2-40B4-BE49-F238E27FC236}">
                          <a16:creationId xmlns:a16="http://schemas.microsoft.com/office/drawing/2014/main" id="{3864A724-2676-F7F8-9ABF-9A8A48F0E37C}"/>
                        </a:ext>
                      </a:extLst>
                    </p14:cNvPr>
                    <p14:cNvContentPartPr/>
                    <p14:nvPr/>
                  </p14:nvContentPartPr>
                  <p14:xfrm>
                    <a:off x="4500789" y="1245752"/>
                    <a:ext cx="11160" cy="38520"/>
                  </p14:xfrm>
                </p:contentPart>
              </mc:Choice>
              <mc:Fallback xmlns="">
                <p:pic>
                  <p:nvPicPr>
                    <p:cNvPr id="701" name="Freihand 700">
                      <a:extLst>
                        <a:ext uri="{FF2B5EF4-FFF2-40B4-BE49-F238E27FC236}">
                          <a16:creationId xmlns:a16="http://schemas.microsoft.com/office/drawing/2014/main" id="{3864A724-2676-F7F8-9ABF-9A8A48F0E37C}"/>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9">
                <p14:nvContentPartPr>
                  <p14:cNvPr id="651" name="Freihand 650">
                    <a:extLst>
                      <a:ext uri="{FF2B5EF4-FFF2-40B4-BE49-F238E27FC236}">
                        <a16:creationId xmlns:a16="http://schemas.microsoft.com/office/drawing/2014/main" id="{85F946FE-DF83-2C54-C0E2-C9B72EA67A5F}"/>
                      </a:ext>
                    </a:extLst>
                  </p14:cNvPr>
                  <p14:cNvContentPartPr/>
                  <p14:nvPr/>
                </p14:nvContentPartPr>
                <p14:xfrm>
                  <a:off x="1034141" y="1175594"/>
                  <a:ext cx="389905" cy="474354"/>
                </p14:xfrm>
              </p:contentPart>
            </mc:Choice>
            <mc:Fallback xmlns="">
              <p:pic>
                <p:nvPicPr>
                  <p:cNvPr id="651" name="Freihand 650">
                    <a:extLst>
                      <a:ext uri="{FF2B5EF4-FFF2-40B4-BE49-F238E27FC236}">
                        <a16:creationId xmlns:a16="http://schemas.microsoft.com/office/drawing/2014/main" id="{85F946FE-DF83-2C54-C0E2-C9B72EA67A5F}"/>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652" name="Freihand 651">
                    <a:extLst>
                      <a:ext uri="{FF2B5EF4-FFF2-40B4-BE49-F238E27FC236}">
                        <a16:creationId xmlns:a16="http://schemas.microsoft.com/office/drawing/2014/main" id="{5C09022E-A0E5-94D4-0C38-4CBF38A2ED71}"/>
                      </a:ext>
                    </a:extLst>
                  </p14:cNvPr>
                  <p14:cNvContentPartPr/>
                  <p14:nvPr/>
                </p14:nvContentPartPr>
                <p14:xfrm>
                  <a:off x="1041329" y="1114503"/>
                  <a:ext cx="776216" cy="562397"/>
                </p14:xfrm>
              </p:contentPart>
            </mc:Choice>
            <mc:Fallback xmlns="">
              <p:pic>
                <p:nvPicPr>
                  <p:cNvPr id="652" name="Freihand 651">
                    <a:extLst>
                      <a:ext uri="{FF2B5EF4-FFF2-40B4-BE49-F238E27FC236}">
                        <a16:creationId xmlns:a16="http://schemas.microsoft.com/office/drawing/2014/main" id="{5C09022E-A0E5-94D4-0C38-4CBF38A2ED7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653" name="Gruppieren 652">
                <a:extLst>
                  <a:ext uri="{FF2B5EF4-FFF2-40B4-BE49-F238E27FC236}">
                    <a16:creationId xmlns:a16="http://schemas.microsoft.com/office/drawing/2014/main" id="{9217D7BE-3BA6-C4FE-B63F-E747804DA7E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01">
                  <p14:nvContentPartPr>
                    <p14:cNvPr id="697" name="Freihand 696">
                      <a:extLst>
                        <a:ext uri="{FF2B5EF4-FFF2-40B4-BE49-F238E27FC236}">
                          <a16:creationId xmlns:a16="http://schemas.microsoft.com/office/drawing/2014/main" id="{E99E2BF3-A5D1-6423-DB38-8D264F5F70FD}"/>
                        </a:ext>
                      </a:extLst>
                    </p14:cNvPr>
                    <p14:cNvContentPartPr/>
                    <p14:nvPr/>
                  </p14:nvContentPartPr>
                  <p14:xfrm>
                    <a:off x="4455789" y="1334672"/>
                    <a:ext cx="31320" cy="14400"/>
                  </p14:xfrm>
                </p:contentPart>
              </mc:Choice>
              <mc:Fallback xmlns="">
                <p:pic>
                  <p:nvPicPr>
                    <p:cNvPr id="697" name="Freihand 696">
                      <a:extLst>
                        <a:ext uri="{FF2B5EF4-FFF2-40B4-BE49-F238E27FC236}">
                          <a16:creationId xmlns:a16="http://schemas.microsoft.com/office/drawing/2014/main" id="{E99E2BF3-A5D1-6423-DB38-8D264F5F70F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698" name="Freihand 697">
                      <a:extLst>
                        <a:ext uri="{FF2B5EF4-FFF2-40B4-BE49-F238E27FC236}">
                          <a16:creationId xmlns:a16="http://schemas.microsoft.com/office/drawing/2014/main" id="{584B755E-4E1B-8E17-3115-E36AA5204A26}"/>
                        </a:ext>
                      </a:extLst>
                    </p14:cNvPr>
                    <p14:cNvContentPartPr/>
                    <p14:nvPr/>
                  </p14:nvContentPartPr>
                  <p14:xfrm>
                    <a:off x="4456149" y="1288592"/>
                    <a:ext cx="64800" cy="56160"/>
                  </p14:xfrm>
                </p:contentPart>
              </mc:Choice>
              <mc:Fallback xmlns="">
                <p:pic>
                  <p:nvPicPr>
                    <p:cNvPr id="698" name="Freihand 697">
                      <a:extLst>
                        <a:ext uri="{FF2B5EF4-FFF2-40B4-BE49-F238E27FC236}">
                          <a16:creationId xmlns:a16="http://schemas.microsoft.com/office/drawing/2014/main" id="{584B755E-4E1B-8E17-3115-E36AA5204A26}"/>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699" name="Freihand 698">
                      <a:extLst>
                        <a:ext uri="{FF2B5EF4-FFF2-40B4-BE49-F238E27FC236}">
                          <a16:creationId xmlns:a16="http://schemas.microsoft.com/office/drawing/2014/main" id="{70265C12-7937-D319-3B35-FDF4A2FCEDE5}"/>
                        </a:ext>
                      </a:extLst>
                    </p14:cNvPr>
                    <p14:cNvContentPartPr/>
                    <p14:nvPr/>
                  </p14:nvContentPartPr>
                  <p14:xfrm>
                    <a:off x="4502589" y="1270232"/>
                    <a:ext cx="23760" cy="51840"/>
                  </p14:xfrm>
                </p:contentPart>
              </mc:Choice>
              <mc:Fallback xmlns="">
                <p:pic>
                  <p:nvPicPr>
                    <p:cNvPr id="699" name="Freihand 698">
                      <a:extLst>
                        <a:ext uri="{FF2B5EF4-FFF2-40B4-BE49-F238E27FC236}">
                          <a16:creationId xmlns:a16="http://schemas.microsoft.com/office/drawing/2014/main" id="{70265C12-7937-D319-3B35-FDF4A2FCEDE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654" name="Gruppieren 653">
                <a:extLst>
                  <a:ext uri="{FF2B5EF4-FFF2-40B4-BE49-F238E27FC236}">
                    <a16:creationId xmlns:a16="http://schemas.microsoft.com/office/drawing/2014/main" id="{1330A279-2047-DE04-8791-6A424C7A333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04">
                  <p14:nvContentPartPr>
                    <p14:cNvPr id="694" name="Freihand 693">
                      <a:extLst>
                        <a:ext uri="{FF2B5EF4-FFF2-40B4-BE49-F238E27FC236}">
                          <a16:creationId xmlns:a16="http://schemas.microsoft.com/office/drawing/2014/main" id="{284A64E8-3E2F-F078-5143-3684B7946FF1}"/>
                        </a:ext>
                      </a:extLst>
                    </p14:cNvPr>
                    <p14:cNvContentPartPr/>
                    <p14:nvPr/>
                  </p14:nvContentPartPr>
                  <p14:xfrm>
                    <a:off x="4351029" y="1216232"/>
                    <a:ext cx="12960" cy="22320"/>
                  </p14:xfrm>
                </p:contentPart>
              </mc:Choice>
              <mc:Fallback xmlns="">
                <p:pic>
                  <p:nvPicPr>
                    <p:cNvPr id="694" name="Freihand 693">
                      <a:extLst>
                        <a:ext uri="{FF2B5EF4-FFF2-40B4-BE49-F238E27FC236}">
                          <a16:creationId xmlns:a16="http://schemas.microsoft.com/office/drawing/2014/main" id="{284A64E8-3E2F-F078-5143-3684B7946FF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695" name="Freihand 694">
                      <a:extLst>
                        <a:ext uri="{FF2B5EF4-FFF2-40B4-BE49-F238E27FC236}">
                          <a16:creationId xmlns:a16="http://schemas.microsoft.com/office/drawing/2014/main" id="{85B104B7-B23F-A434-DACF-2CC728B4BD83}"/>
                        </a:ext>
                      </a:extLst>
                    </p14:cNvPr>
                    <p14:cNvContentPartPr/>
                    <p14:nvPr/>
                  </p14:nvContentPartPr>
                  <p14:xfrm>
                    <a:off x="4350309" y="1208312"/>
                    <a:ext cx="21240" cy="53640"/>
                  </p14:xfrm>
                </p:contentPart>
              </mc:Choice>
              <mc:Fallback xmlns="">
                <p:pic>
                  <p:nvPicPr>
                    <p:cNvPr id="695" name="Freihand 694">
                      <a:extLst>
                        <a:ext uri="{FF2B5EF4-FFF2-40B4-BE49-F238E27FC236}">
                          <a16:creationId xmlns:a16="http://schemas.microsoft.com/office/drawing/2014/main" id="{85B104B7-B23F-A434-DACF-2CC728B4BD8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696" name="Freihand 695">
                      <a:extLst>
                        <a:ext uri="{FF2B5EF4-FFF2-40B4-BE49-F238E27FC236}">
                          <a16:creationId xmlns:a16="http://schemas.microsoft.com/office/drawing/2014/main" id="{51D04D26-A5E4-D919-3050-1950957C5F8A}"/>
                        </a:ext>
                      </a:extLst>
                    </p14:cNvPr>
                    <p14:cNvContentPartPr/>
                    <p14:nvPr/>
                  </p14:nvContentPartPr>
                  <p14:xfrm>
                    <a:off x="4355709" y="1216592"/>
                    <a:ext cx="9720" cy="42480"/>
                  </p14:xfrm>
                </p:contentPart>
              </mc:Choice>
              <mc:Fallback xmlns="">
                <p:pic>
                  <p:nvPicPr>
                    <p:cNvPr id="696" name="Freihand 695">
                      <a:extLst>
                        <a:ext uri="{FF2B5EF4-FFF2-40B4-BE49-F238E27FC236}">
                          <a16:creationId xmlns:a16="http://schemas.microsoft.com/office/drawing/2014/main" id="{51D04D26-A5E4-D919-3050-1950957C5F8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7">
                <p14:nvContentPartPr>
                  <p14:cNvPr id="655" name="Freihand 654">
                    <a:extLst>
                      <a:ext uri="{FF2B5EF4-FFF2-40B4-BE49-F238E27FC236}">
                        <a16:creationId xmlns:a16="http://schemas.microsoft.com/office/drawing/2014/main" id="{4FC336BB-3150-FDA4-20BE-347360CF3F4F}"/>
                      </a:ext>
                    </a:extLst>
                  </p14:cNvPr>
                  <p14:cNvContentPartPr/>
                  <p14:nvPr/>
                </p14:nvContentPartPr>
                <p14:xfrm>
                  <a:off x="1219211" y="871936"/>
                  <a:ext cx="447402" cy="740280"/>
                </p14:xfrm>
              </p:contentPart>
            </mc:Choice>
            <mc:Fallback xmlns="">
              <p:pic>
                <p:nvPicPr>
                  <p:cNvPr id="655" name="Freihand 654">
                    <a:extLst>
                      <a:ext uri="{FF2B5EF4-FFF2-40B4-BE49-F238E27FC236}">
                        <a16:creationId xmlns:a16="http://schemas.microsoft.com/office/drawing/2014/main" id="{4FC336BB-3150-FDA4-20BE-347360CF3F4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656" name="Freihand 655">
                    <a:extLst>
                      <a:ext uri="{FF2B5EF4-FFF2-40B4-BE49-F238E27FC236}">
                        <a16:creationId xmlns:a16="http://schemas.microsoft.com/office/drawing/2014/main" id="{11FB202B-0B27-B1AA-A0E0-2326F786DF9F}"/>
                      </a:ext>
                    </a:extLst>
                  </p14:cNvPr>
                  <p14:cNvContentPartPr/>
                  <p14:nvPr/>
                </p14:nvContentPartPr>
                <p14:xfrm>
                  <a:off x="1116810" y="1432873"/>
                  <a:ext cx="376200" cy="219240"/>
                </p14:xfrm>
              </p:contentPart>
            </mc:Choice>
            <mc:Fallback xmlns="">
              <p:pic>
                <p:nvPicPr>
                  <p:cNvPr id="656" name="Freihand 655">
                    <a:extLst>
                      <a:ext uri="{FF2B5EF4-FFF2-40B4-BE49-F238E27FC236}">
                        <a16:creationId xmlns:a16="http://schemas.microsoft.com/office/drawing/2014/main" id="{11FB202B-0B27-B1AA-A0E0-2326F786DF9F}"/>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657" name="Gruppieren 656">
                <a:extLst>
                  <a:ext uri="{FF2B5EF4-FFF2-40B4-BE49-F238E27FC236}">
                    <a16:creationId xmlns:a16="http://schemas.microsoft.com/office/drawing/2014/main" id="{49E57FC7-4B98-567F-039C-028C6268481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09">
                  <p14:nvContentPartPr>
                    <p14:cNvPr id="680" name="Freihand 679">
                      <a:extLst>
                        <a:ext uri="{FF2B5EF4-FFF2-40B4-BE49-F238E27FC236}">
                          <a16:creationId xmlns:a16="http://schemas.microsoft.com/office/drawing/2014/main" id="{B6D1B82A-FF52-97E7-943A-08D42C7D4968}"/>
                        </a:ext>
                      </a:extLst>
                    </p14:cNvPr>
                    <p14:cNvContentPartPr/>
                    <p14:nvPr/>
                  </p14:nvContentPartPr>
                  <p14:xfrm>
                    <a:off x="1690290" y="1201393"/>
                    <a:ext cx="236880" cy="424440"/>
                  </p14:xfrm>
                </p:contentPart>
              </mc:Choice>
              <mc:Fallback xmlns="">
                <p:pic>
                  <p:nvPicPr>
                    <p:cNvPr id="680" name="Freihand 679">
                      <a:extLst>
                        <a:ext uri="{FF2B5EF4-FFF2-40B4-BE49-F238E27FC236}">
                          <a16:creationId xmlns:a16="http://schemas.microsoft.com/office/drawing/2014/main" id="{B6D1B82A-FF52-97E7-943A-08D42C7D496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681" name="Freihand 680">
                      <a:extLst>
                        <a:ext uri="{FF2B5EF4-FFF2-40B4-BE49-F238E27FC236}">
                          <a16:creationId xmlns:a16="http://schemas.microsoft.com/office/drawing/2014/main" id="{3A15314A-97E8-B628-F5D4-85471D34119B}"/>
                        </a:ext>
                      </a:extLst>
                    </p14:cNvPr>
                    <p14:cNvContentPartPr/>
                    <p14:nvPr/>
                  </p14:nvContentPartPr>
                  <p14:xfrm>
                    <a:off x="1224810" y="1428913"/>
                    <a:ext cx="635040" cy="205920"/>
                  </p14:xfrm>
                </p:contentPart>
              </mc:Choice>
              <mc:Fallback xmlns="">
                <p:pic>
                  <p:nvPicPr>
                    <p:cNvPr id="681" name="Freihand 680">
                      <a:extLst>
                        <a:ext uri="{FF2B5EF4-FFF2-40B4-BE49-F238E27FC236}">
                          <a16:creationId xmlns:a16="http://schemas.microsoft.com/office/drawing/2014/main" id="{3A15314A-97E8-B628-F5D4-85471D34119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682" name="Freihand 681">
                      <a:extLst>
                        <a:ext uri="{FF2B5EF4-FFF2-40B4-BE49-F238E27FC236}">
                          <a16:creationId xmlns:a16="http://schemas.microsoft.com/office/drawing/2014/main" id="{46548E87-95E5-0E44-17F1-C38DFFE2F114}"/>
                        </a:ext>
                      </a:extLst>
                    </p14:cNvPr>
                    <p14:cNvContentPartPr/>
                    <p14:nvPr/>
                  </p14:nvContentPartPr>
                  <p14:xfrm>
                    <a:off x="1647090" y="1432873"/>
                    <a:ext cx="204120" cy="177480"/>
                  </p14:xfrm>
                </p:contentPart>
              </mc:Choice>
              <mc:Fallback xmlns="">
                <p:pic>
                  <p:nvPicPr>
                    <p:cNvPr id="682" name="Freihand 681">
                      <a:extLst>
                        <a:ext uri="{FF2B5EF4-FFF2-40B4-BE49-F238E27FC236}">
                          <a16:creationId xmlns:a16="http://schemas.microsoft.com/office/drawing/2014/main" id="{46548E87-95E5-0E44-17F1-C38DFFE2F11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683" name="Freihand 682">
                      <a:extLst>
                        <a:ext uri="{FF2B5EF4-FFF2-40B4-BE49-F238E27FC236}">
                          <a16:creationId xmlns:a16="http://schemas.microsoft.com/office/drawing/2014/main" id="{A07DD039-BA2C-D528-985D-69EE82F61EDC}"/>
                        </a:ext>
                      </a:extLst>
                    </p14:cNvPr>
                    <p14:cNvContentPartPr/>
                    <p14:nvPr/>
                  </p14:nvContentPartPr>
                  <p14:xfrm>
                    <a:off x="1839330" y="1345393"/>
                    <a:ext cx="50040" cy="91080"/>
                  </p14:xfrm>
                </p:contentPart>
              </mc:Choice>
              <mc:Fallback xmlns="">
                <p:pic>
                  <p:nvPicPr>
                    <p:cNvPr id="683" name="Freihand 682">
                      <a:extLst>
                        <a:ext uri="{FF2B5EF4-FFF2-40B4-BE49-F238E27FC236}">
                          <a16:creationId xmlns:a16="http://schemas.microsoft.com/office/drawing/2014/main" id="{A07DD039-BA2C-D528-985D-69EE82F61ED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684" name="Freihand 683">
                      <a:extLst>
                        <a:ext uri="{FF2B5EF4-FFF2-40B4-BE49-F238E27FC236}">
                          <a16:creationId xmlns:a16="http://schemas.microsoft.com/office/drawing/2014/main" id="{7556BCC1-E19E-5AE7-CF1A-5679E9947C61}"/>
                        </a:ext>
                      </a:extLst>
                    </p14:cNvPr>
                    <p14:cNvContentPartPr/>
                    <p14:nvPr/>
                  </p14:nvContentPartPr>
                  <p14:xfrm>
                    <a:off x="1013490" y="929953"/>
                    <a:ext cx="156600" cy="590400"/>
                  </p14:xfrm>
                </p:contentPart>
              </mc:Choice>
              <mc:Fallback xmlns="">
                <p:pic>
                  <p:nvPicPr>
                    <p:cNvPr id="684" name="Freihand 683">
                      <a:extLst>
                        <a:ext uri="{FF2B5EF4-FFF2-40B4-BE49-F238E27FC236}">
                          <a16:creationId xmlns:a16="http://schemas.microsoft.com/office/drawing/2014/main" id="{7556BCC1-E19E-5AE7-CF1A-5679E9947C6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685" name="Freihand 684">
                      <a:extLst>
                        <a:ext uri="{FF2B5EF4-FFF2-40B4-BE49-F238E27FC236}">
                          <a16:creationId xmlns:a16="http://schemas.microsoft.com/office/drawing/2014/main" id="{6AB61482-3C09-4EDF-6A90-F4E9732D35F7}"/>
                        </a:ext>
                      </a:extLst>
                    </p14:cNvPr>
                    <p14:cNvContentPartPr/>
                    <p14:nvPr/>
                  </p14:nvContentPartPr>
                  <p14:xfrm>
                    <a:off x="1112490" y="918433"/>
                    <a:ext cx="20520" cy="24480"/>
                  </p14:xfrm>
                </p:contentPart>
              </mc:Choice>
              <mc:Fallback xmlns="">
                <p:pic>
                  <p:nvPicPr>
                    <p:cNvPr id="685" name="Freihand 684">
                      <a:extLst>
                        <a:ext uri="{FF2B5EF4-FFF2-40B4-BE49-F238E27FC236}">
                          <a16:creationId xmlns:a16="http://schemas.microsoft.com/office/drawing/2014/main" id="{6AB61482-3C09-4EDF-6A90-F4E9732D35F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686" name="Freihand 685">
                      <a:extLst>
                        <a:ext uri="{FF2B5EF4-FFF2-40B4-BE49-F238E27FC236}">
                          <a16:creationId xmlns:a16="http://schemas.microsoft.com/office/drawing/2014/main" id="{20F365A2-C5A6-14BE-A582-8403D62C77A8}"/>
                        </a:ext>
                      </a:extLst>
                    </p14:cNvPr>
                    <p14:cNvContentPartPr/>
                    <p14:nvPr/>
                  </p14:nvContentPartPr>
                  <p14:xfrm>
                    <a:off x="1007730" y="1044793"/>
                    <a:ext cx="45360" cy="224280"/>
                  </p14:xfrm>
                </p:contentPart>
              </mc:Choice>
              <mc:Fallback xmlns="">
                <p:pic>
                  <p:nvPicPr>
                    <p:cNvPr id="686" name="Freihand 685">
                      <a:extLst>
                        <a:ext uri="{FF2B5EF4-FFF2-40B4-BE49-F238E27FC236}">
                          <a16:creationId xmlns:a16="http://schemas.microsoft.com/office/drawing/2014/main" id="{20F365A2-C5A6-14BE-A582-8403D62C77A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687" name="Freihand 686">
                      <a:extLst>
                        <a:ext uri="{FF2B5EF4-FFF2-40B4-BE49-F238E27FC236}">
                          <a16:creationId xmlns:a16="http://schemas.microsoft.com/office/drawing/2014/main" id="{A4C8A162-0EC0-323D-1AF3-26F5AC75BC8E}"/>
                        </a:ext>
                      </a:extLst>
                    </p14:cNvPr>
                    <p14:cNvContentPartPr/>
                    <p14:nvPr/>
                  </p14:nvContentPartPr>
                  <p14:xfrm>
                    <a:off x="1137690" y="1495513"/>
                    <a:ext cx="83520" cy="91800"/>
                  </p14:xfrm>
                </p:contentPart>
              </mc:Choice>
              <mc:Fallback xmlns="">
                <p:pic>
                  <p:nvPicPr>
                    <p:cNvPr id="687" name="Freihand 686">
                      <a:extLst>
                        <a:ext uri="{FF2B5EF4-FFF2-40B4-BE49-F238E27FC236}">
                          <a16:creationId xmlns:a16="http://schemas.microsoft.com/office/drawing/2014/main" id="{A4C8A162-0EC0-323D-1AF3-26F5AC75BC8E}"/>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688" name="Freihand 687">
                      <a:extLst>
                        <a:ext uri="{FF2B5EF4-FFF2-40B4-BE49-F238E27FC236}">
                          <a16:creationId xmlns:a16="http://schemas.microsoft.com/office/drawing/2014/main" id="{C1C87B34-C61E-6388-7EE6-A18E0FE9E012}"/>
                        </a:ext>
                      </a:extLst>
                    </p14:cNvPr>
                    <p14:cNvContentPartPr/>
                    <p14:nvPr/>
                  </p14:nvContentPartPr>
                  <p14:xfrm>
                    <a:off x="1091250" y="1411273"/>
                    <a:ext cx="95760" cy="111600"/>
                  </p14:xfrm>
                </p:contentPart>
              </mc:Choice>
              <mc:Fallback xmlns="">
                <p:pic>
                  <p:nvPicPr>
                    <p:cNvPr id="688" name="Freihand 687">
                      <a:extLst>
                        <a:ext uri="{FF2B5EF4-FFF2-40B4-BE49-F238E27FC236}">
                          <a16:creationId xmlns:a16="http://schemas.microsoft.com/office/drawing/2014/main" id="{C1C87B34-C61E-6388-7EE6-A18E0FE9E01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689" name="Freihand 688">
                      <a:extLst>
                        <a:ext uri="{FF2B5EF4-FFF2-40B4-BE49-F238E27FC236}">
                          <a16:creationId xmlns:a16="http://schemas.microsoft.com/office/drawing/2014/main" id="{166AC834-A2B3-5650-1FF7-C7D44ABAC95E}"/>
                        </a:ext>
                      </a:extLst>
                    </p14:cNvPr>
                    <p14:cNvContentPartPr/>
                    <p14:nvPr/>
                  </p14:nvContentPartPr>
                  <p14:xfrm>
                    <a:off x="1089090" y="933193"/>
                    <a:ext cx="33480" cy="59760"/>
                  </p14:xfrm>
                </p:contentPart>
              </mc:Choice>
              <mc:Fallback xmlns="">
                <p:pic>
                  <p:nvPicPr>
                    <p:cNvPr id="689" name="Freihand 688">
                      <a:extLst>
                        <a:ext uri="{FF2B5EF4-FFF2-40B4-BE49-F238E27FC236}">
                          <a16:creationId xmlns:a16="http://schemas.microsoft.com/office/drawing/2014/main" id="{166AC834-A2B3-5650-1FF7-C7D44ABAC95E}"/>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690" name="Freihand 689">
                      <a:extLst>
                        <a:ext uri="{FF2B5EF4-FFF2-40B4-BE49-F238E27FC236}">
                          <a16:creationId xmlns:a16="http://schemas.microsoft.com/office/drawing/2014/main" id="{7899DF33-D045-3932-32CB-0A7CEC3C8064}"/>
                        </a:ext>
                      </a:extLst>
                    </p14:cNvPr>
                    <p14:cNvContentPartPr/>
                    <p14:nvPr/>
                  </p14:nvContentPartPr>
                  <p14:xfrm>
                    <a:off x="1093410" y="904393"/>
                    <a:ext cx="53280" cy="97920"/>
                  </p14:xfrm>
                </p:contentPart>
              </mc:Choice>
              <mc:Fallback xmlns="">
                <p:pic>
                  <p:nvPicPr>
                    <p:cNvPr id="690" name="Freihand 689">
                      <a:extLst>
                        <a:ext uri="{FF2B5EF4-FFF2-40B4-BE49-F238E27FC236}">
                          <a16:creationId xmlns:a16="http://schemas.microsoft.com/office/drawing/2014/main" id="{7899DF33-D045-3932-32CB-0A7CEC3C806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691" name="Freihand 690">
                      <a:extLst>
                        <a:ext uri="{FF2B5EF4-FFF2-40B4-BE49-F238E27FC236}">
                          <a16:creationId xmlns:a16="http://schemas.microsoft.com/office/drawing/2014/main" id="{20BB3625-4534-DC03-96F0-4EFCDF8E0BE5}"/>
                        </a:ext>
                      </a:extLst>
                    </p14:cNvPr>
                    <p14:cNvContentPartPr/>
                    <p14:nvPr/>
                  </p14:nvContentPartPr>
                  <p14:xfrm>
                    <a:off x="1093770" y="889993"/>
                    <a:ext cx="66240" cy="108720"/>
                  </p14:xfrm>
                </p:contentPart>
              </mc:Choice>
              <mc:Fallback xmlns="">
                <p:pic>
                  <p:nvPicPr>
                    <p:cNvPr id="691" name="Freihand 690">
                      <a:extLst>
                        <a:ext uri="{FF2B5EF4-FFF2-40B4-BE49-F238E27FC236}">
                          <a16:creationId xmlns:a16="http://schemas.microsoft.com/office/drawing/2014/main" id="{20BB3625-4534-DC03-96F0-4EFCDF8E0BE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692" name="Freihand 691">
                      <a:extLst>
                        <a:ext uri="{FF2B5EF4-FFF2-40B4-BE49-F238E27FC236}">
                          <a16:creationId xmlns:a16="http://schemas.microsoft.com/office/drawing/2014/main" id="{E8BFFFA2-C26D-F217-2EC2-60D4101A5BB6}"/>
                        </a:ext>
                      </a:extLst>
                    </p14:cNvPr>
                    <p14:cNvContentPartPr/>
                    <p14:nvPr/>
                  </p14:nvContentPartPr>
                  <p14:xfrm>
                    <a:off x="1086210" y="867673"/>
                    <a:ext cx="105840" cy="153360"/>
                  </p14:xfrm>
                </p:contentPart>
              </mc:Choice>
              <mc:Fallback xmlns="">
                <p:pic>
                  <p:nvPicPr>
                    <p:cNvPr id="692" name="Freihand 691">
                      <a:extLst>
                        <a:ext uri="{FF2B5EF4-FFF2-40B4-BE49-F238E27FC236}">
                          <a16:creationId xmlns:a16="http://schemas.microsoft.com/office/drawing/2014/main" id="{E8BFFFA2-C26D-F217-2EC2-60D4101A5BB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693" name="Freihand 692">
                      <a:extLst>
                        <a:ext uri="{FF2B5EF4-FFF2-40B4-BE49-F238E27FC236}">
                          <a16:creationId xmlns:a16="http://schemas.microsoft.com/office/drawing/2014/main" id="{44AFA997-8BCC-CF7F-A81C-9A31DBA169D8}"/>
                        </a:ext>
                      </a:extLst>
                    </p14:cNvPr>
                    <p14:cNvContentPartPr/>
                    <p14:nvPr/>
                  </p14:nvContentPartPr>
                  <p14:xfrm>
                    <a:off x="1144530" y="860833"/>
                    <a:ext cx="41400" cy="55440"/>
                  </p14:xfrm>
                </p:contentPart>
              </mc:Choice>
              <mc:Fallback xmlns="">
                <p:pic>
                  <p:nvPicPr>
                    <p:cNvPr id="693" name="Freihand 692">
                      <a:extLst>
                        <a:ext uri="{FF2B5EF4-FFF2-40B4-BE49-F238E27FC236}">
                          <a16:creationId xmlns:a16="http://schemas.microsoft.com/office/drawing/2014/main" id="{44AFA997-8BCC-CF7F-A81C-9A31DBA169D8}"/>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3">
                <p14:nvContentPartPr>
                  <p14:cNvPr id="658" name="Freihand 657">
                    <a:extLst>
                      <a:ext uri="{FF2B5EF4-FFF2-40B4-BE49-F238E27FC236}">
                        <a16:creationId xmlns:a16="http://schemas.microsoft.com/office/drawing/2014/main" id="{098B1058-0BED-B317-CE83-C6C4571AFEA6}"/>
                      </a:ext>
                    </a:extLst>
                  </p14:cNvPr>
                  <p14:cNvContentPartPr/>
                  <p14:nvPr/>
                </p14:nvContentPartPr>
                <p14:xfrm>
                  <a:off x="1010970" y="1326673"/>
                  <a:ext cx="784440" cy="374040"/>
                </p14:xfrm>
              </p:contentPart>
            </mc:Choice>
            <mc:Fallback xmlns="">
              <p:pic>
                <p:nvPicPr>
                  <p:cNvPr id="658" name="Freihand 657">
                    <a:extLst>
                      <a:ext uri="{FF2B5EF4-FFF2-40B4-BE49-F238E27FC236}">
                        <a16:creationId xmlns:a16="http://schemas.microsoft.com/office/drawing/2014/main" id="{098B1058-0BED-B317-CE83-C6C4571AFEA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659" name="Freihand 658">
                    <a:extLst>
                      <a:ext uri="{FF2B5EF4-FFF2-40B4-BE49-F238E27FC236}">
                        <a16:creationId xmlns:a16="http://schemas.microsoft.com/office/drawing/2014/main" id="{65FFB6D7-ABFA-F218-D3D6-DDDBCF2DA1DA}"/>
                      </a:ext>
                    </a:extLst>
                  </p14:cNvPr>
                  <p14:cNvContentPartPr/>
                  <p14:nvPr/>
                </p14:nvContentPartPr>
                <p14:xfrm>
                  <a:off x="1759770" y="1015273"/>
                  <a:ext cx="122040" cy="233640"/>
                </p14:xfrm>
              </p:contentPart>
            </mc:Choice>
            <mc:Fallback xmlns="">
              <p:pic>
                <p:nvPicPr>
                  <p:cNvPr id="659" name="Freihand 658">
                    <a:extLst>
                      <a:ext uri="{FF2B5EF4-FFF2-40B4-BE49-F238E27FC236}">
                        <a16:creationId xmlns:a16="http://schemas.microsoft.com/office/drawing/2014/main" id="{65FFB6D7-ABFA-F218-D3D6-DDDBCF2DA1D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660" name="Freihand 659">
                    <a:extLst>
                      <a:ext uri="{FF2B5EF4-FFF2-40B4-BE49-F238E27FC236}">
                        <a16:creationId xmlns:a16="http://schemas.microsoft.com/office/drawing/2014/main" id="{E374187A-BA28-607D-0592-77FCCAAC4025}"/>
                      </a:ext>
                    </a:extLst>
                  </p14:cNvPr>
                  <p14:cNvContentPartPr/>
                  <p14:nvPr/>
                </p14:nvContentPartPr>
                <p14:xfrm>
                  <a:off x="1531170" y="830593"/>
                  <a:ext cx="227160" cy="172800"/>
                </p14:xfrm>
              </p:contentPart>
            </mc:Choice>
            <mc:Fallback xmlns="">
              <p:pic>
                <p:nvPicPr>
                  <p:cNvPr id="660" name="Freihand 659">
                    <a:extLst>
                      <a:ext uri="{FF2B5EF4-FFF2-40B4-BE49-F238E27FC236}">
                        <a16:creationId xmlns:a16="http://schemas.microsoft.com/office/drawing/2014/main" id="{E374187A-BA28-607D-0592-77FCCAAC402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661" name="Freihand 660">
                    <a:extLst>
                      <a:ext uri="{FF2B5EF4-FFF2-40B4-BE49-F238E27FC236}">
                        <a16:creationId xmlns:a16="http://schemas.microsoft.com/office/drawing/2014/main" id="{B537564C-7375-4BAC-E2FE-A7706B921429}"/>
                      </a:ext>
                    </a:extLst>
                  </p14:cNvPr>
                  <p14:cNvContentPartPr/>
                  <p14:nvPr/>
                </p14:nvContentPartPr>
                <p14:xfrm>
                  <a:off x="1433250" y="796393"/>
                  <a:ext cx="61200" cy="33120"/>
                </p14:xfrm>
              </p:contentPart>
            </mc:Choice>
            <mc:Fallback xmlns="">
              <p:pic>
                <p:nvPicPr>
                  <p:cNvPr id="661" name="Freihand 660">
                    <a:extLst>
                      <a:ext uri="{FF2B5EF4-FFF2-40B4-BE49-F238E27FC236}">
                        <a16:creationId xmlns:a16="http://schemas.microsoft.com/office/drawing/2014/main" id="{B537564C-7375-4BAC-E2FE-A7706B92142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662" name="Freihand 661">
                    <a:extLst>
                      <a:ext uri="{FF2B5EF4-FFF2-40B4-BE49-F238E27FC236}">
                        <a16:creationId xmlns:a16="http://schemas.microsoft.com/office/drawing/2014/main" id="{47563956-19BA-D058-BF97-19A6C9C21DBA}"/>
                      </a:ext>
                    </a:extLst>
                  </p14:cNvPr>
                  <p14:cNvContentPartPr/>
                  <p14:nvPr/>
                </p14:nvContentPartPr>
                <p14:xfrm>
                  <a:off x="1463130" y="1253593"/>
                  <a:ext cx="49680" cy="358200"/>
                </p14:xfrm>
              </p:contentPart>
            </mc:Choice>
            <mc:Fallback xmlns="">
              <p:pic>
                <p:nvPicPr>
                  <p:cNvPr id="662" name="Freihand 661">
                    <a:extLst>
                      <a:ext uri="{FF2B5EF4-FFF2-40B4-BE49-F238E27FC236}">
                        <a16:creationId xmlns:a16="http://schemas.microsoft.com/office/drawing/2014/main" id="{47563956-19BA-D058-BF97-19A6C9C21DB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663" name="Freihand 662">
                    <a:extLst>
                      <a:ext uri="{FF2B5EF4-FFF2-40B4-BE49-F238E27FC236}">
                        <a16:creationId xmlns:a16="http://schemas.microsoft.com/office/drawing/2014/main" id="{AECF94AD-6D98-4D15-B238-19AD704B8E00}"/>
                      </a:ext>
                    </a:extLst>
                  </p14:cNvPr>
                  <p14:cNvContentPartPr/>
                  <p14:nvPr/>
                </p14:nvContentPartPr>
                <p14:xfrm>
                  <a:off x="1473210" y="1215433"/>
                  <a:ext cx="191520" cy="424440"/>
                </p14:xfrm>
              </p:contentPart>
            </mc:Choice>
            <mc:Fallback xmlns="">
              <p:pic>
                <p:nvPicPr>
                  <p:cNvPr id="663" name="Freihand 662">
                    <a:extLst>
                      <a:ext uri="{FF2B5EF4-FFF2-40B4-BE49-F238E27FC236}">
                        <a16:creationId xmlns:a16="http://schemas.microsoft.com/office/drawing/2014/main" id="{AECF94AD-6D98-4D15-B238-19AD704B8E0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664" name="Freihand 663">
                    <a:extLst>
                      <a:ext uri="{FF2B5EF4-FFF2-40B4-BE49-F238E27FC236}">
                        <a16:creationId xmlns:a16="http://schemas.microsoft.com/office/drawing/2014/main" id="{1F6F67DA-A43B-8079-7D2F-6C6E6FBF81CF}"/>
                      </a:ext>
                    </a:extLst>
                  </p14:cNvPr>
                  <p14:cNvContentPartPr/>
                  <p14:nvPr/>
                </p14:nvContentPartPr>
                <p14:xfrm>
                  <a:off x="1225530" y="852193"/>
                  <a:ext cx="216720" cy="421920"/>
                </p14:xfrm>
              </p:contentPart>
            </mc:Choice>
            <mc:Fallback xmlns="">
              <p:pic>
                <p:nvPicPr>
                  <p:cNvPr id="664" name="Freihand 663">
                    <a:extLst>
                      <a:ext uri="{FF2B5EF4-FFF2-40B4-BE49-F238E27FC236}">
                        <a16:creationId xmlns:a16="http://schemas.microsoft.com/office/drawing/2014/main" id="{1F6F67DA-A43B-8079-7D2F-6C6E6FBF81C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665" name="Freihand 664">
                    <a:extLst>
                      <a:ext uri="{FF2B5EF4-FFF2-40B4-BE49-F238E27FC236}">
                        <a16:creationId xmlns:a16="http://schemas.microsoft.com/office/drawing/2014/main" id="{4EEA7FDF-78D4-29DB-57DD-1A329ADFCA16}"/>
                      </a:ext>
                    </a:extLst>
                  </p14:cNvPr>
                  <p14:cNvContentPartPr/>
                  <p14:nvPr/>
                </p14:nvContentPartPr>
                <p14:xfrm>
                  <a:off x="1231290" y="1158913"/>
                  <a:ext cx="448200" cy="119880"/>
                </p14:xfrm>
              </p:contentPart>
            </mc:Choice>
            <mc:Fallback xmlns="">
              <p:pic>
                <p:nvPicPr>
                  <p:cNvPr id="665" name="Freihand 664">
                    <a:extLst>
                      <a:ext uri="{FF2B5EF4-FFF2-40B4-BE49-F238E27FC236}">
                        <a16:creationId xmlns:a16="http://schemas.microsoft.com/office/drawing/2014/main" id="{4EEA7FDF-78D4-29DB-57DD-1A329ADFCA16}"/>
                      </a:ext>
                    </a:extLst>
                  </p:cNvPr>
                  <p:cNvPicPr/>
                  <p:nvPr/>
                </p:nvPicPr>
                <p:blipFill>
                  <a:blip r:embed="rId69"/>
                  <a:stretch>
                    <a:fillRect/>
                  </a:stretch>
                </p:blipFill>
                <p:spPr>
                  <a:xfrm>
                    <a:off x="1222650" y="1150273"/>
                    <a:ext cx="465840" cy="137520"/>
                  </a:xfrm>
                  <a:prstGeom prst="rect">
                    <a:avLst/>
                  </a:prstGeom>
                </p:spPr>
              </p:pic>
            </mc:Fallback>
          </mc:AlternateContent>
          <p:sp>
            <p:nvSpPr>
              <p:cNvPr id="666" name="Ellipse 665">
                <a:extLst>
                  <a:ext uri="{FF2B5EF4-FFF2-40B4-BE49-F238E27FC236}">
                    <a16:creationId xmlns:a16="http://schemas.microsoft.com/office/drawing/2014/main" id="{BA55FA46-E641-A807-FDBF-C37EB37B6D2E}"/>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67" name="Gruppieren 666">
                <a:extLst>
                  <a:ext uri="{FF2B5EF4-FFF2-40B4-BE49-F238E27FC236}">
                    <a16:creationId xmlns:a16="http://schemas.microsoft.com/office/drawing/2014/main" id="{5F304865-DA54-F914-8D84-13C7F9F3F6BA}"/>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531">
                  <p14:nvContentPartPr>
                    <p14:cNvPr id="676" name="Freihand 675">
                      <a:extLst>
                        <a:ext uri="{FF2B5EF4-FFF2-40B4-BE49-F238E27FC236}">
                          <a16:creationId xmlns:a16="http://schemas.microsoft.com/office/drawing/2014/main" id="{DDAE2A5B-32AE-7923-86FA-9A17BC88C2E3}"/>
                        </a:ext>
                      </a:extLst>
                    </p14:cNvPr>
                    <p14:cNvContentPartPr/>
                    <p14:nvPr/>
                  </p14:nvContentPartPr>
                  <p14:xfrm>
                    <a:off x="1455988" y="1260298"/>
                    <a:ext cx="28440" cy="371880"/>
                  </p14:xfrm>
                </p:contentPart>
              </mc:Choice>
              <mc:Fallback xmlns="">
                <p:pic>
                  <p:nvPicPr>
                    <p:cNvPr id="676" name="Freihand 675">
                      <a:extLst>
                        <a:ext uri="{FF2B5EF4-FFF2-40B4-BE49-F238E27FC236}">
                          <a16:creationId xmlns:a16="http://schemas.microsoft.com/office/drawing/2014/main" id="{DDAE2A5B-32AE-7923-86FA-9A17BC88C2E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677" name="Freihand 676">
                      <a:extLst>
                        <a:ext uri="{FF2B5EF4-FFF2-40B4-BE49-F238E27FC236}">
                          <a16:creationId xmlns:a16="http://schemas.microsoft.com/office/drawing/2014/main" id="{0DA5CC09-4F89-B2AE-56B1-CFDE12A2E2AB}"/>
                        </a:ext>
                      </a:extLst>
                    </p14:cNvPr>
                    <p14:cNvContentPartPr/>
                    <p14:nvPr/>
                  </p14:nvContentPartPr>
                  <p14:xfrm>
                    <a:off x="1452028" y="1501498"/>
                    <a:ext cx="32760" cy="132840"/>
                  </p14:xfrm>
                </p:contentPart>
              </mc:Choice>
              <mc:Fallback xmlns="">
                <p:pic>
                  <p:nvPicPr>
                    <p:cNvPr id="677" name="Freihand 676">
                      <a:extLst>
                        <a:ext uri="{FF2B5EF4-FFF2-40B4-BE49-F238E27FC236}">
                          <a16:creationId xmlns:a16="http://schemas.microsoft.com/office/drawing/2014/main" id="{0DA5CC09-4F89-B2AE-56B1-CFDE12A2E2A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678" name="Freihand 677">
                      <a:extLst>
                        <a:ext uri="{FF2B5EF4-FFF2-40B4-BE49-F238E27FC236}">
                          <a16:creationId xmlns:a16="http://schemas.microsoft.com/office/drawing/2014/main" id="{9E91FB8B-630D-BEEA-30B2-CAF225A50A59}"/>
                        </a:ext>
                      </a:extLst>
                    </p14:cNvPr>
                    <p14:cNvContentPartPr/>
                    <p14:nvPr/>
                  </p14:nvContentPartPr>
                  <p14:xfrm>
                    <a:off x="1446268" y="1261378"/>
                    <a:ext cx="36720" cy="377280"/>
                  </p14:xfrm>
                </p:contentPart>
              </mc:Choice>
              <mc:Fallback xmlns="">
                <p:pic>
                  <p:nvPicPr>
                    <p:cNvPr id="678" name="Freihand 677">
                      <a:extLst>
                        <a:ext uri="{FF2B5EF4-FFF2-40B4-BE49-F238E27FC236}">
                          <a16:creationId xmlns:a16="http://schemas.microsoft.com/office/drawing/2014/main" id="{9E91FB8B-630D-BEEA-30B2-CAF225A50A5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679" name="Freihand 678">
                      <a:extLst>
                        <a:ext uri="{FF2B5EF4-FFF2-40B4-BE49-F238E27FC236}">
                          <a16:creationId xmlns:a16="http://schemas.microsoft.com/office/drawing/2014/main" id="{0D05A4F3-1608-09A0-3A48-9105AEAC653D}"/>
                        </a:ext>
                      </a:extLst>
                    </p14:cNvPr>
                    <p14:cNvContentPartPr/>
                    <p14:nvPr/>
                  </p14:nvContentPartPr>
                  <p14:xfrm>
                    <a:off x="1470388" y="1196938"/>
                    <a:ext cx="222840" cy="463680"/>
                  </p14:xfrm>
                </p:contentPart>
              </mc:Choice>
              <mc:Fallback xmlns="">
                <p:pic>
                  <p:nvPicPr>
                    <p:cNvPr id="679" name="Freihand 678">
                      <a:extLst>
                        <a:ext uri="{FF2B5EF4-FFF2-40B4-BE49-F238E27FC236}">
                          <a16:creationId xmlns:a16="http://schemas.microsoft.com/office/drawing/2014/main" id="{0D05A4F3-1608-09A0-3A48-9105AEAC653D}"/>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5">
                <p14:nvContentPartPr>
                  <p14:cNvPr id="668" name="Freihand 667">
                    <a:extLst>
                      <a:ext uri="{FF2B5EF4-FFF2-40B4-BE49-F238E27FC236}">
                        <a16:creationId xmlns:a16="http://schemas.microsoft.com/office/drawing/2014/main" id="{AAF0F3C3-51A2-2714-9047-02931CEB9CCD}"/>
                      </a:ext>
                    </a:extLst>
                  </p14:cNvPr>
                  <p14:cNvContentPartPr/>
                  <p14:nvPr/>
                </p14:nvContentPartPr>
                <p14:xfrm>
                  <a:off x="1401268" y="825778"/>
                  <a:ext cx="35640" cy="61920"/>
                </p14:xfrm>
              </p:contentPart>
            </mc:Choice>
            <mc:Fallback xmlns="">
              <p:pic>
                <p:nvPicPr>
                  <p:cNvPr id="668" name="Freihand 667">
                    <a:extLst>
                      <a:ext uri="{FF2B5EF4-FFF2-40B4-BE49-F238E27FC236}">
                        <a16:creationId xmlns:a16="http://schemas.microsoft.com/office/drawing/2014/main" id="{AAF0F3C3-51A2-2714-9047-02931CEB9CCD}"/>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669" name="Freihand 668">
                    <a:extLst>
                      <a:ext uri="{FF2B5EF4-FFF2-40B4-BE49-F238E27FC236}">
                        <a16:creationId xmlns:a16="http://schemas.microsoft.com/office/drawing/2014/main" id="{8A6326AF-EE88-7963-C52E-A728A7D4D6F1}"/>
                      </a:ext>
                    </a:extLst>
                  </p14:cNvPr>
                  <p14:cNvContentPartPr/>
                  <p14:nvPr/>
                </p14:nvContentPartPr>
                <p14:xfrm>
                  <a:off x="1220188" y="867898"/>
                  <a:ext cx="194040" cy="403200"/>
                </p14:xfrm>
              </p:contentPart>
            </mc:Choice>
            <mc:Fallback xmlns="">
              <p:pic>
                <p:nvPicPr>
                  <p:cNvPr id="669" name="Freihand 668">
                    <a:extLst>
                      <a:ext uri="{FF2B5EF4-FFF2-40B4-BE49-F238E27FC236}">
                        <a16:creationId xmlns:a16="http://schemas.microsoft.com/office/drawing/2014/main" id="{8A6326AF-EE88-7963-C52E-A728A7D4D6F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670" name="Freihand 669">
                    <a:extLst>
                      <a:ext uri="{FF2B5EF4-FFF2-40B4-BE49-F238E27FC236}">
                        <a16:creationId xmlns:a16="http://schemas.microsoft.com/office/drawing/2014/main" id="{43C007E6-0111-BDC6-5976-EA2FB7099D97}"/>
                      </a:ext>
                    </a:extLst>
                  </p14:cNvPr>
                  <p14:cNvContentPartPr/>
                  <p14:nvPr/>
                </p14:nvContentPartPr>
                <p14:xfrm>
                  <a:off x="1426468" y="835138"/>
                  <a:ext cx="21600" cy="359280"/>
                </p14:xfrm>
              </p:contentPart>
            </mc:Choice>
            <mc:Fallback xmlns="">
              <p:pic>
                <p:nvPicPr>
                  <p:cNvPr id="670" name="Freihand 669">
                    <a:extLst>
                      <a:ext uri="{FF2B5EF4-FFF2-40B4-BE49-F238E27FC236}">
                        <a16:creationId xmlns:a16="http://schemas.microsoft.com/office/drawing/2014/main" id="{43C007E6-0111-BDC6-5976-EA2FB7099D9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671" name="Freihand 670">
                    <a:extLst>
                      <a:ext uri="{FF2B5EF4-FFF2-40B4-BE49-F238E27FC236}">
                        <a16:creationId xmlns:a16="http://schemas.microsoft.com/office/drawing/2014/main" id="{9B7A0C73-3235-DA80-0F19-CE532FAF5166}"/>
                      </a:ext>
                    </a:extLst>
                  </p14:cNvPr>
                  <p14:cNvContentPartPr/>
                  <p14:nvPr/>
                </p14:nvContentPartPr>
                <p14:xfrm>
                  <a:off x="1429348" y="1155538"/>
                  <a:ext cx="258480" cy="37080"/>
                </p14:xfrm>
              </p:contentPart>
            </mc:Choice>
            <mc:Fallback xmlns="">
              <p:pic>
                <p:nvPicPr>
                  <p:cNvPr id="671" name="Freihand 670">
                    <a:extLst>
                      <a:ext uri="{FF2B5EF4-FFF2-40B4-BE49-F238E27FC236}">
                        <a16:creationId xmlns:a16="http://schemas.microsoft.com/office/drawing/2014/main" id="{9B7A0C73-3235-DA80-0F19-CE532FAF5166}"/>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672" name="Freihand 671">
                    <a:extLst>
                      <a:ext uri="{FF2B5EF4-FFF2-40B4-BE49-F238E27FC236}">
                        <a16:creationId xmlns:a16="http://schemas.microsoft.com/office/drawing/2014/main" id="{ED3D48E6-2045-38F0-EF6A-EFF859CC706B}"/>
                      </a:ext>
                    </a:extLst>
                  </p14:cNvPr>
                  <p14:cNvContentPartPr/>
                  <p14:nvPr/>
                </p14:nvContentPartPr>
                <p14:xfrm>
                  <a:off x="1215868" y="1047898"/>
                  <a:ext cx="119880" cy="224280"/>
                </p14:xfrm>
              </p:contentPart>
            </mc:Choice>
            <mc:Fallback xmlns="">
              <p:pic>
                <p:nvPicPr>
                  <p:cNvPr id="672" name="Freihand 671">
                    <a:extLst>
                      <a:ext uri="{FF2B5EF4-FFF2-40B4-BE49-F238E27FC236}">
                        <a16:creationId xmlns:a16="http://schemas.microsoft.com/office/drawing/2014/main" id="{ED3D48E6-2045-38F0-EF6A-EFF859CC706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673" name="Gruppieren 672">
                <a:extLst>
                  <a:ext uri="{FF2B5EF4-FFF2-40B4-BE49-F238E27FC236}">
                    <a16:creationId xmlns:a16="http://schemas.microsoft.com/office/drawing/2014/main" id="{00AF4884-4407-248B-BB90-94CEE5BE213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540">
                  <p14:nvContentPartPr>
                    <p14:cNvPr id="674" name="Freihand 673">
                      <a:extLst>
                        <a:ext uri="{FF2B5EF4-FFF2-40B4-BE49-F238E27FC236}">
                          <a16:creationId xmlns:a16="http://schemas.microsoft.com/office/drawing/2014/main" id="{7BBB5144-B54A-7190-3387-BD1D40690B09}"/>
                        </a:ext>
                      </a:extLst>
                    </p14:cNvPr>
                    <p14:cNvContentPartPr/>
                    <p14:nvPr/>
                  </p14:nvContentPartPr>
                  <p14:xfrm>
                    <a:off x="1216228" y="826498"/>
                    <a:ext cx="205920" cy="444600"/>
                  </p14:xfrm>
                </p:contentPart>
              </mc:Choice>
              <mc:Fallback xmlns="">
                <p:pic>
                  <p:nvPicPr>
                    <p:cNvPr id="674" name="Freihand 673">
                      <a:extLst>
                        <a:ext uri="{FF2B5EF4-FFF2-40B4-BE49-F238E27FC236}">
                          <a16:creationId xmlns:a16="http://schemas.microsoft.com/office/drawing/2014/main" id="{7BBB5144-B54A-7190-3387-BD1D40690B0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675" name="Freihand 674">
                      <a:extLst>
                        <a:ext uri="{FF2B5EF4-FFF2-40B4-BE49-F238E27FC236}">
                          <a16:creationId xmlns:a16="http://schemas.microsoft.com/office/drawing/2014/main" id="{35E2DC00-DB32-4503-C52B-107686A05652}"/>
                        </a:ext>
                      </a:extLst>
                    </p14:cNvPr>
                    <p14:cNvContentPartPr/>
                    <p14:nvPr/>
                  </p14:nvContentPartPr>
                  <p14:xfrm>
                    <a:off x="1419988" y="827218"/>
                    <a:ext cx="18000" cy="31320"/>
                  </p14:xfrm>
                </p:contentPart>
              </mc:Choice>
              <mc:Fallback xmlns="">
                <p:pic>
                  <p:nvPicPr>
                    <p:cNvPr id="675" name="Freihand 674">
                      <a:extLst>
                        <a:ext uri="{FF2B5EF4-FFF2-40B4-BE49-F238E27FC236}">
                          <a16:creationId xmlns:a16="http://schemas.microsoft.com/office/drawing/2014/main" id="{35E2DC00-DB32-4503-C52B-107686A0565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5" name="Gruppieren 594">
              <a:extLst>
                <a:ext uri="{FF2B5EF4-FFF2-40B4-BE49-F238E27FC236}">
                  <a16:creationId xmlns:a16="http://schemas.microsoft.com/office/drawing/2014/main" id="{BF28CBF7-497C-F7E4-3DDB-F6F73EE56EBF}"/>
                </a:ext>
              </a:extLst>
            </p:cNvPr>
            <p:cNvGrpSpPr/>
            <p:nvPr/>
          </p:nvGrpSpPr>
          <p:grpSpPr>
            <a:xfrm>
              <a:off x="3999327" y="1472138"/>
              <a:ext cx="947670" cy="949906"/>
              <a:chOff x="987864" y="764597"/>
              <a:chExt cx="947670" cy="949906"/>
            </a:xfrm>
          </p:grpSpPr>
          <p:sp>
            <p:nvSpPr>
              <p:cNvPr id="596" name="Ellipse 595">
                <a:extLst>
                  <a:ext uri="{FF2B5EF4-FFF2-40B4-BE49-F238E27FC236}">
                    <a16:creationId xmlns:a16="http://schemas.microsoft.com/office/drawing/2014/main" id="{958FD958-A668-767F-15B8-167C0D21F48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97" name="Gruppieren 596">
                <a:extLst>
                  <a:ext uri="{FF2B5EF4-FFF2-40B4-BE49-F238E27FC236}">
                    <a16:creationId xmlns:a16="http://schemas.microsoft.com/office/drawing/2014/main" id="{7C1C13B4-F517-7ADB-A85F-C643CFA8590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542">
                  <p14:nvContentPartPr>
                    <p14:cNvPr id="647" name="Freihand 646">
                      <a:extLst>
                        <a:ext uri="{FF2B5EF4-FFF2-40B4-BE49-F238E27FC236}">
                          <a16:creationId xmlns:a16="http://schemas.microsoft.com/office/drawing/2014/main" id="{E3D6FE2F-A5BD-A6D8-5376-E011075BA9FF}"/>
                        </a:ext>
                      </a:extLst>
                    </p14:cNvPr>
                    <p14:cNvContentPartPr/>
                    <p14:nvPr/>
                  </p14:nvContentPartPr>
                  <p14:xfrm>
                    <a:off x="4473069" y="1203272"/>
                    <a:ext cx="26280" cy="30600"/>
                  </p14:xfrm>
                </p:contentPart>
              </mc:Choice>
              <mc:Fallback xmlns="">
                <p:pic>
                  <p:nvPicPr>
                    <p:cNvPr id="647" name="Freihand 646">
                      <a:extLst>
                        <a:ext uri="{FF2B5EF4-FFF2-40B4-BE49-F238E27FC236}">
                          <a16:creationId xmlns:a16="http://schemas.microsoft.com/office/drawing/2014/main" id="{E3D6FE2F-A5BD-A6D8-5376-E011075BA9F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648" name="Freihand 647">
                      <a:extLst>
                        <a:ext uri="{FF2B5EF4-FFF2-40B4-BE49-F238E27FC236}">
                          <a16:creationId xmlns:a16="http://schemas.microsoft.com/office/drawing/2014/main" id="{8F22624D-8244-764F-D177-58ACB54ACC83}"/>
                        </a:ext>
                      </a:extLst>
                    </p14:cNvPr>
                    <p14:cNvContentPartPr/>
                    <p14:nvPr/>
                  </p14:nvContentPartPr>
                  <p14:xfrm>
                    <a:off x="4500789" y="1245752"/>
                    <a:ext cx="11160" cy="38520"/>
                  </p14:xfrm>
                </p:contentPart>
              </mc:Choice>
              <mc:Fallback xmlns="">
                <p:pic>
                  <p:nvPicPr>
                    <p:cNvPr id="648" name="Freihand 647">
                      <a:extLst>
                        <a:ext uri="{FF2B5EF4-FFF2-40B4-BE49-F238E27FC236}">
                          <a16:creationId xmlns:a16="http://schemas.microsoft.com/office/drawing/2014/main" id="{8F22624D-8244-764F-D177-58ACB54ACC83}"/>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4">
                <p14:nvContentPartPr>
                  <p14:cNvPr id="598" name="Freihand 597">
                    <a:extLst>
                      <a:ext uri="{FF2B5EF4-FFF2-40B4-BE49-F238E27FC236}">
                        <a16:creationId xmlns:a16="http://schemas.microsoft.com/office/drawing/2014/main" id="{4B3BAF85-3382-DFE6-94C4-E01DF1A651AA}"/>
                      </a:ext>
                    </a:extLst>
                  </p14:cNvPr>
                  <p14:cNvContentPartPr/>
                  <p14:nvPr/>
                </p14:nvContentPartPr>
                <p14:xfrm>
                  <a:off x="1034141" y="1175594"/>
                  <a:ext cx="389905" cy="474354"/>
                </p14:xfrm>
              </p:contentPart>
            </mc:Choice>
            <mc:Fallback xmlns="">
              <p:pic>
                <p:nvPicPr>
                  <p:cNvPr id="598" name="Freihand 597">
                    <a:extLst>
                      <a:ext uri="{FF2B5EF4-FFF2-40B4-BE49-F238E27FC236}">
                        <a16:creationId xmlns:a16="http://schemas.microsoft.com/office/drawing/2014/main" id="{4B3BAF85-3382-DFE6-94C4-E01DF1A651A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599" name="Freihand 598">
                    <a:extLst>
                      <a:ext uri="{FF2B5EF4-FFF2-40B4-BE49-F238E27FC236}">
                        <a16:creationId xmlns:a16="http://schemas.microsoft.com/office/drawing/2014/main" id="{2DBBAF92-C205-B9D2-6E0A-7978FBDEA7C5}"/>
                      </a:ext>
                    </a:extLst>
                  </p14:cNvPr>
                  <p14:cNvContentPartPr/>
                  <p14:nvPr/>
                </p14:nvContentPartPr>
                <p14:xfrm>
                  <a:off x="1041329" y="1114503"/>
                  <a:ext cx="776216" cy="562397"/>
                </p14:xfrm>
              </p:contentPart>
            </mc:Choice>
            <mc:Fallback xmlns="">
              <p:pic>
                <p:nvPicPr>
                  <p:cNvPr id="599" name="Freihand 598">
                    <a:extLst>
                      <a:ext uri="{FF2B5EF4-FFF2-40B4-BE49-F238E27FC236}">
                        <a16:creationId xmlns:a16="http://schemas.microsoft.com/office/drawing/2014/main" id="{2DBBAF92-C205-B9D2-6E0A-7978FBDEA7C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600" name="Gruppieren 599">
                <a:extLst>
                  <a:ext uri="{FF2B5EF4-FFF2-40B4-BE49-F238E27FC236}">
                    <a16:creationId xmlns:a16="http://schemas.microsoft.com/office/drawing/2014/main" id="{F1745E79-4C87-18AF-D9FD-89D0C295C90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46">
                  <p14:nvContentPartPr>
                    <p14:cNvPr id="644" name="Freihand 643">
                      <a:extLst>
                        <a:ext uri="{FF2B5EF4-FFF2-40B4-BE49-F238E27FC236}">
                          <a16:creationId xmlns:a16="http://schemas.microsoft.com/office/drawing/2014/main" id="{FEB4F1EB-5FAD-B161-0756-396B0AEC291C}"/>
                        </a:ext>
                      </a:extLst>
                    </p14:cNvPr>
                    <p14:cNvContentPartPr/>
                    <p14:nvPr/>
                  </p14:nvContentPartPr>
                  <p14:xfrm>
                    <a:off x="4455789" y="1334672"/>
                    <a:ext cx="31320" cy="14400"/>
                  </p14:xfrm>
                </p:contentPart>
              </mc:Choice>
              <mc:Fallback xmlns="">
                <p:pic>
                  <p:nvPicPr>
                    <p:cNvPr id="644" name="Freihand 643">
                      <a:extLst>
                        <a:ext uri="{FF2B5EF4-FFF2-40B4-BE49-F238E27FC236}">
                          <a16:creationId xmlns:a16="http://schemas.microsoft.com/office/drawing/2014/main" id="{FEB4F1EB-5FAD-B161-0756-396B0AEC291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645" name="Freihand 644">
                      <a:extLst>
                        <a:ext uri="{FF2B5EF4-FFF2-40B4-BE49-F238E27FC236}">
                          <a16:creationId xmlns:a16="http://schemas.microsoft.com/office/drawing/2014/main" id="{9B71FA2C-C2F6-D787-D941-514E570E7A51}"/>
                        </a:ext>
                      </a:extLst>
                    </p14:cNvPr>
                    <p14:cNvContentPartPr/>
                    <p14:nvPr/>
                  </p14:nvContentPartPr>
                  <p14:xfrm>
                    <a:off x="4456149" y="1288592"/>
                    <a:ext cx="64800" cy="56160"/>
                  </p14:xfrm>
                </p:contentPart>
              </mc:Choice>
              <mc:Fallback xmlns="">
                <p:pic>
                  <p:nvPicPr>
                    <p:cNvPr id="645" name="Freihand 644">
                      <a:extLst>
                        <a:ext uri="{FF2B5EF4-FFF2-40B4-BE49-F238E27FC236}">
                          <a16:creationId xmlns:a16="http://schemas.microsoft.com/office/drawing/2014/main" id="{9B71FA2C-C2F6-D787-D941-514E570E7A5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646" name="Freihand 645">
                      <a:extLst>
                        <a:ext uri="{FF2B5EF4-FFF2-40B4-BE49-F238E27FC236}">
                          <a16:creationId xmlns:a16="http://schemas.microsoft.com/office/drawing/2014/main" id="{E00C2DBD-5695-EF69-E42B-6EDBEE15A412}"/>
                        </a:ext>
                      </a:extLst>
                    </p14:cNvPr>
                    <p14:cNvContentPartPr/>
                    <p14:nvPr/>
                  </p14:nvContentPartPr>
                  <p14:xfrm>
                    <a:off x="4502589" y="1270232"/>
                    <a:ext cx="23760" cy="51840"/>
                  </p14:xfrm>
                </p:contentPart>
              </mc:Choice>
              <mc:Fallback xmlns="">
                <p:pic>
                  <p:nvPicPr>
                    <p:cNvPr id="646" name="Freihand 645">
                      <a:extLst>
                        <a:ext uri="{FF2B5EF4-FFF2-40B4-BE49-F238E27FC236}">
                          <a16:creationId xmlns:a16="http://schemas.microsoft.com/office/drawing/2014/main" id="{E00C2DBD-5695-EF69-E42B-6EDBEE15A41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601" name="Gruppieren 600">
                <a:extLst>
                  <a:ext uri="{FF2B5EF4-FFF2-40B4-BE49-F238E27FC236}">
                    <a16:creationId xmlns:a16="http://schemas.microsoft.com/office/drawing/2014/main" id="{AE73F6B6-D22A-6F39-130C-217AC6D0A0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49">
                  <p14:nvContentPartPr>
                    <p14:cNvPr id="641" name="Freihand 640">
                      <a:extLst>
                        <a:ext uri="{FF2B5EF4-FFF2-40B4-BE49-F238E27FC236}">
                          <a16:creationId xmlns:a16="http://schemas.microsoft.com/office/drawing/2014/main" id="{A5E41F02-8A3C-B7C1-533C-FFDB6CA32C31}"/>
                        </a:ext>
                      </a:extLst>
                    </p14:cNvPr>
                    <p14:cNvContentPartPr/>
                    <p14:nvPr/>
                  </p14:nvContentPartPr>
                  <p14:xfrm>
                    <a:off x="4351029" y="1216232"/>
                    <a:ext cx="12960" cy="22320"/>
                  </p14:xfrm>
                </p:contentPart>
              </mc:Choice>
              <mc:Fallback xmlns="">
                <p:pic>
                  <p:nvPicPr>
                    <p:cNvPr id="641" name="Freihand 640">
                      <a:extLst>
                        <a:ext uri="{FF2B5EF4-FFF2-40B4-BE49-F238E27FC236}">
                          <a16:creationId xmlns:a16="http://schemas.microsoft.com/office/drawing/2014/main" id="{A5E41F02-8A3C-B7C1-533C-FFDB6CA32C3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642" name="Freihand 641">
                      <a:extLst>
                        <a:ext uri="{FF2B5EF4-FFF2-40B4-BE49-F238E27FC236}">
                          <a16:creationId xmlns:a16="http://schemas.microsoft.com/office/drawing/2014/main" id="{5E536101-D7DA-4277-87FE-0464E4BCE965}"/>
                        </a:ext>
                      </a:extLst>
                    </p14:cNvPr>
                    <p14:cNvContentPartPr/>
                    <p14:nvPr/>
                  </p14:nvContentPartPr>
                  <p14:xfrm>
                    <a:off x="4350309" y="1208312"/>
                    <a:ext cx="21240" cy="53640"/>
                  </p14:xfrm>
                </p:contentPart>
              </mc:Choice>
              <mc:Fallback xmlns="">
                <p:pic>
                  <p:nvPicPr>
                    <p:cNvPr id="642" name="Freihand 641">
                      <a:extLst>
                        <a:ext uri="{FF2B5EF4-FFF2-40B4-BE49-F238E27FC236}">
                          <a16:creationId xmlns:a16="http://schemas.microsoft.com/office/drawing/2014/main" id="{5E536101-D7DA-4277-87FE-0464E4BCE96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643" name="Freihand 642">
                      <a:extLst>
                        <a:ext uri="{FF2B5EF4-FFF2-40B4-BE49-F238E27FC236}">
                          <a16:creationId xmlns:a16="http://schemas.microsoft.com/office/drawing/2014/main" id="{88776432-3466-23FF-23E2-DC90B0B6AC1F}"/>
                        </a:ext>
                      </a:extLst>
                    </p14:cNvPr>
                    <p14:cNvContentPartPr/>
                    <p14:nvPr/>
                  </p14:nvContentPartPr>
                  <p14:xfrm>
                    <a:off x="4355709" y="1216592"/>
                    <a:ext cx="9720" cy="42480"/>
                  </p14:xfrm>
                </p:contentPart>
              </mc:Choice>
              <mc:Fallback xmlns="">
                <p:pic>
                  <p:nvPicPr>
                    <p:cNvPr id="643" name="Freihand 642">
                      <a:extLst>
                        <a:ext uri="{FF2B5EF4-FFF2-40B4-BE49-F238E27FC236}">
                          <a16:creationId xmlns:a16="http://schemas.microsoft.com/office/drawing/2014/main" id="{88776432-3466-23FF-23E2-DC90B0B6AC1F}"/>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2">
                <p14:nvContentPartPr>
                  <p14:cNvPr id="602" name="Freihand 601">
                    <a:extLst>
                      <a:ext uri="{FF2B5EF4-FFF2-40B4-BE49-F238E27FC236}">
                        <a16:creationId xmlns:a16="http://schemas.microsoft.com/office/drawing/2014/main" id="{163B5036-D187-3FAD-6A48-5E5A3F7313BA}"/>
                      </a:ext>
                    </a:extLst>
                  </p14:cNvPr>
                  <p14:cNvContentPartPr/>
                  <p14:nvPr/>
                </p14:nvContentPartPr>
                <p14:xfrm>
                  <a:off x="1219211" y="871936"/>
                  <a:ext cx="447402" cy="740280"/>
                </p14:xfrm>
              </p:contentPart>
            </mc:Choice>
            <mc:Fallback xmlns="">
              <p:pic>
                <p:nvPicPr>
                  <p:cNvPr id="602" name="Freihand 601">
                    <a:extLst>
                      <a:ext uri="{FF2B5EF4-FFF2-40B4-BE49-F238E27FC236}">
                        <a16:creationId xmlns:a16="http://schemas.microsoft.com/office/drawing/2014/main" id="{163B5036-D187-3FAD-6A48-5E5A3F7313BA}"/>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603" name="Freihand 602">
                    <a:extLst>
                      <a:ext uri="{FF2B5EF4-FFF2-40B4-BE49-F238E27FC236}">
                        <a16:creationId xmlns:a16="http://schemas.microsoft.com/office/drawing/2014/main" id="{39BDBB28-83CC-8660-7871-CAB2CF803D3C}"/>
                      </a:ext>
                    </a:extLst>
                  </p14:cNvPr>
                  <p14:cNvContentPartPr/>
                  <p14:nvPr/>
                </p14:nvContentPartPr>
                <p14:xfrm>
                  <a:off x="1116810" y="1432873"/>
                  <a:ext cx="376200" cy="219240"/>
                </p14:xfrm>
              </p:contentPart>
            </mc:Choice>
            <mc:Fallback xmlns="">
              <p:pic>
                <p:nvPicPr>
                  <p:cNvPr id="603" name="Freihand 602">
                    <a:extLst>
                      <a:ext uri="{FF2B5EF4-FFF2-40B4-BE49-F238E27FC236}">
                        <a16:creationId xmlns:a16="http://schemas.microsoft.com/office/drawing/2014/main" id="{39BDBB28-83CC-8660-7871-CAB2CF803D3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604" name="Gruppieren 603">
                <a:extLst>
                  <a:ext uri="{FF2B5EF4-FFF2-40B4-BE49-F238E27FC236}">
                    <a16:creationId xmlns:a16="http://schemas.microsoft.com/office/drawing/2014/main" id="{BC9A2EAE-F6C0-0EBC-0BA1-B3628F2EFF23}"/>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54">
                  <p14:nvContentPartPr>
                    <p14:cNvPr id="627" name="Freihand 626">
                      <a:extLst>
                        <a:ext uri="{FF2B5EF4-FFF2-40B4-BE49-F238E27FC236}">
                          <a16:creationId xmlns:a16="http://schemas.microsoft.com/office/drawing/2014/main" id="{6C15B5A6-0B0C-E718-D339-D5F5F63AA91F}"/>
                        </a:ext>
                      </a:extLst>
                    </p14:cNvPr>
                    <p14:cNvContentPartPr/>
                    <p14:nvPr/>
                  </p14:nvContentPartPr>
                  <p14:xfrm>
                    <a:off x="1690290" y="1201393"/>
                    <a:ext cx="236880" cy="424440"/>
                  </p14:xfrm>
                </p:contentPart>
              </mc:Choice>
              <mc:Fallback xmlns="">
                <p:pic>
                  <p:nvPicPr>
                    <p:cNvPr id="627" name="Freihand 626">
                      <a:extLst>
                        <a:ext uri="{FF2B5EF4-FFF2-40B4-BE49-F238E27FC236}">
                          <a16:creationId xmlns:a16="http://schemas.microsoft.com/office/drawing/2014/main" id="{6C15B5A6-0B0C-E718-D339-D5F5F63AA91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628" name="Freihand 627">
                      <a:extLst>
                        <a:ext uri="{FF2B5EF4-FFF2-40B4-BE49-F238E27FC236}">
                          <a16:creationId xmlns:a16="http://schemas.microsoft.com/office/drawing/2014/main" id="{3E2FD5BE-7B23-BDAA-CDD0-905E9EA49AE5}"/>
                        </a:ext>
                      </a:extLst>
                    </p14:cNvPr>
                    <p14:cNvContentPartPr/>
                    <p14:nvPr/>
                  </p14:nvContentPartPr>
                  <p14:xfrm>
                    <a:off x="1224810" y="1428913"/>
                    <a:ext cx="635040" cy="205920"/>
                  </p14:xfrm>
                </p:contentPart>
              </mc:Choice>
              <mc:Fallback xmlns="">
                <p:pic>
                  <p:nvPicPr>
                    <p:cNvPr id="628" name="Freihand 627">
                      <a:extLst>
                        <a:ext uri="{FF2B5EF4-FFF2-40B4-BE49-F238E27FC236}">
                          <a16:creationId xmlns:a16="http://schemas.microsoft.com/office/drawing/2014/main" id="{3E2FD5BE-7B23-BDAA-CDD0-905E9EA49AE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629" name="Freihand 628">
                      <a:extLst>
                        <a:ext uri="{FF2B5EF4-FFF2-40B4-BE49-F238E27FC236}">
                          <a16:creationId xmlns:a16="http://schemas.microsoft.com/office/drawing/2014/main" id="{FB22A104-FC4D-2AD1-7E78-A979B6CDEE93}"/>
                        </a:ext>
                      </a:extLst>
                    </p14:cNvPr>
                    <p14:cNvContentPartPr/>
                    <p14:nvPr/>
                  </p14:nvContentPartPr>
                  <p14:xfrm>
                    <a:off x="1647090" y="1432873"/>
                    <a:ext cx="204120" cy="177480"/>
                  </p14:xfrm>
                </p:contentPart>
              </mc:Choice>
              <mc:Fallback xmlns="">
                <p:pic>
                  <p:nvPicPr>
                    <p:cNvPr id="629" name="Freihand 628">
                      <a:extLst>
                        <a:ext uri="{FF2B5EF4-FFF2-40B4-BE49-F238E27FC236}">
                          <a16:creationId xmlns:a16="http://schemas.microsoft.com/office/drawing/2014/main" id="{FB22A104-FC4D-2AD1-7E78-A979B6CDEE9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630" name="Freihand 629">
                      <a:extLst>
                        <a:ext uri="{FF2B5EF4-FFF2-40B4-BE49-F238E27FC236}">
                          <a16:creationId xmlns:a16="http://schemas.microsoft.com/office/drawing/2014/main" id="{6705AF53-7504-EF21-DC97-D17EED42DFE4}"/>
                        </a:ext>
                      </a:extLst>
                    </p14:cNvPr>
                    <p14:cNvContentPartPr/>
                    <p14:nvPr/>
                  </p14:nvContentPartPr>
                  <p14:xfrm>
                    <a:off x="1839330" y="1345393"/>
                    <a:ext cx="50040" cy="91080"/>
                  </p14:xfrm>
                </p:contentPart>
              </mc:Choice>
              <mc:Fallback xmlns="">
                <p:pic>
                  <p:nvPicPr>
                    <p:cNvPr id="630" name="Freihand 629">
                      <a:extLst>
                        <a:ext uri="{FF2B5EF4-FFF2-40B4-BE49-F238E27FC236}">
                          <a16:creationId xmlns:a16="http://schemas.microsoft.com/office/drawing/2014/main" id="{6705AF53-7504-EF21-DC97-D17EED42DFE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631" name="Freihand 630">
                      <a:extLst>
                        <a:ext uri="{FF2B5EF4-FFF2-40B4-BE49-F238E27FC236}">
                          <a16:creationId xmlns:a16="http://schemas.microsoft.com/office/drawing/2014/main" id="{C085E7FB-F639-D4C2-13C7-FB8206886602}"/>
                        </a:ext>
                      </a:extLst>
                    </p14:cNvPr>
                    <p14:cNvContentPartPr/>
                    <p14:nvPr/>
                  </p14:nvContentPartPr>
                  <p14:xfrm>
                    <a:off x="1013490" y="929953"/>
                    <a:ext cx="156600" cy="590400"/>
                  </p14:xfrm>
                </p:contentPart>
              </mc:Choice>
              <mc:Fallback xmlns="">
                <p:pic>
                  <p:nvPicPr>
                    <p:cNvPr id="631" name="Freihand 630">
                      <a:extLst>
                        <a:ext uri="{FF2B5EF4-FFF2-40B4-BE49-F238E27FC236}">
                          <a16:creationId xmlns:a16="http://schemas.microsoft.com/office/drawing/2014/main" id="{C085E7FB-F639-D4C2-13C7-FB820688660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632" name="Freihand 631">
                      <a:extLst>
                        <a:ext uri="{FF2B5EF4-FFF2-40B4-BE49-F238E27FC236}">
                          <a16:creationId xmlns:a16="http://schemas.microsoft.com/office/drawing/2014/main" id="{FB6DAC3F-5E5B-4BB6-8F9E-2FB737E8FD58}"/>
                        </a:ext>
                      </a:extLst>
                    </p14:cNvPr>
                    <p14:cNvContentPartPr/>
                    <p14:nvPr/>
                  </p14:nvContentPartPr>
                  <p14:xfrm>
                    <a:off x="1112490" y="918433"/>
                    <a:ext cx="20520" cy="24480"/>
                  </p14:xfrm>
                </p:contentPart>
              </mc:Choice>
              <mc:Fallback xmlns="">
                <p:pic>
                  <p:nvPicPr>
                    <p:cNvPr id="632" name="Freihand 631">
                      <a:extLst>
                        <a:ext uri="{FF2B5EF4-FFF2-40B4-BE49-F238E27FC236}">
                          <a16:creationId xmlns:a16="http://schemas.microsoft.com/office/drawing/2014/main" id="{FB6DAC3F-5E5B-4BB6-8F9E-2FB737E8FD5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633" name="Freihand 632">
                      <a:extLst>
                        <a:ext uri="{FF2B5EF4-FFF2-40B4-BE49-F238E27FC236}">
                          <a16:creationId xmlns:a16="http://schemas.microsoft.com/office/drawing/2014/main" id="{442072D6-D0D1-DF52-FD4D-F15802D3BAB2}"/>
                        </a:ext>
                      </a:extLst>
                    </p14:cNvPr>
                    <p14:cNvContentPartPr/>
                    <p14:nvPr/>
                  </p14:nvContentPartPr>
                  <p14:xfrm>
                    <a:off x="1007730" y="1044793"/>
                    <a:ext cx="45360" cy="224280"/>
                  </p14:xfrm>
                </p:contentPart>
              </mc:Choice>
              <mc:Fallback xmlns="">
                <p:pic>
                  <p:nvPicPr>
                    <p:cNvPr id="633" name="Freihand 632">
                      <a:extLst>
                        <a:ext uri="{FF2B5EF4-FFF2-40B4-BE49-F238E27FC236}">
                          <a16:creationId xmlns:a16="http://schemas.microsoft.com/office/drawing/2014/main" id="{442072D6-D0D1-DF52-FD4D-F15802D3BAB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634" name="Freihand 633">
                      <a:extLst>
                        <a:ext uri="{FF2B5EF4-FFF2-40B4-BE49-F238E27FC236}">
                          <a16:creationId xmlns:a16="http://schemas.microsoft.com/office/drawing/2014/main" id="{C007097C-98F5-D62B-83D9-CA0ED77A2BEE}"/>
                        </a:ext>
                      </a:extLst>
                    </p14:cNvPr>
                    <p14:cNvContentPartPr/>
                    <p14:nvPr/>
                  </p14:nvContentPartPr>
                  <p14:xfrm>
                    <a:off x="1137690" y="1495513"/>
                    <a:ext cx="83520" cy="91800"/>
                  </p14:xfrm>
                </p:contentPart>
              </mc:Choice>
              <mc:Fallback xmlns="">
                <p:pic>
                  <p:nvPicPr>
                    <p:cNvPr id="634" name="Freihand 633">
                      <a:extLst>
                        <a:ext uri="{FF2B5EF4-FFF2-40B4-BE49-F238E27FC236}">
                          <a16:creationId xmlns:a16="http://schemas.microsoft.com/office/drawing/2014/main" id="{C007097C-98F5-D62B-83D9-CA0ED77A2BEE}"/>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635" name="Freihand 634">
                      <a:extLst>
                        <a:ext uri="{FF2B5EF4-FFF2-40B4-BE49-F238E27FC236}">
                          <a16:creationId xmlns:a16="http://schemas.microsoft.com/office/drawing/2014/main" id="{A233DDA6-ABAB-6282-C564-D43DB4E34DFC}"/>
                        </a:ext>
                      </a:extLst>
                    </p14:cNvPr>
                    <p14:cNvContentPartPr/>
                    <p14:nvPr/>
                  </p14:nvContentPartPr>
                  <p14:xfrm>
                    <a:off x="1091250" y="1411273"/>
                    <a:ext cx="95760" cy="111600"/>
                  </p14:xfrm>
                </p:contentPart>
              </mc:Choice>
              <mc:Fallback xmlns="">
                <p:pic>
                  <p:nvPicPr>
                    <p:cNvPr id="635" name="Freihand 634">
                      <a:extLst>
                        <a:ext uri="{FF2B5EF4-FFF2-40B4-BE49-F238E27FC236}">
                          <a16:creationId xmlns:a16="http://schemas.microsoft.com/office/drawing/2014/main" id="{A233DDA6-ABAB-6282-C564-D43DB4E34DFC}"/>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636" name="Freihand 635">
                      <a:extLst>
                        <a:ext uri="{FF2B5EF4-FFF2-40B4-BE49-F238E27FC236}">
                          <a16:creationId xmlns:a16="http://schemas.microsoft.com/office/drawing/2014/main" id="{34B25EC8-233E-761B-8F34-E6C06C85BA47}"/>
                        </a:ext>
                      </a:extLst>
                    </p14:cNvPr>
                    <p14:cNvContentPartPr/>
                    <p14:nvPr/>
                  </p14:nvContentPartPr>
                  <p14:xfrm>
                    <a:off x="1089090" y="933193"/>
                    <a:ext cx="33480" cy="59760"/>
                  </p14:xfrm>
                </p:contentPart>
              </mc:Choice>
              <mc:Fallback xmlns="">
                <p:pic>
                  <p:nvPicPr>
                    <p:cNvPr id="636" name="Freihand 635">
                      <a:extLst>
                        <a:ext uri="{FF2B5EF4-FFF2-40B4-BE49-F238E27FC236}">
                          <a16:creationId xmlns:a16="http://schemas.microsoft.com/office/drawing/2014/main" id="{34B25EC8-233E-761B-8F34-E6C06C85BA47}"/>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637" name="Freihand 636">
                      <a:extLst>
                        <a:ext uri="{FF2B5EF4-FFF2-40B4-BE49-F238E27FC236}">
                          <a16:creationId xmlns:a16="http://schemas.microsoft.com/office/drawing/2014/main" id="{E91FA12E-85B4-E283-354F-60B499B09460}"/>
                        </a:ext>
                      </a:extLst>
                    </p14:cNvPr>
                    <p14:cNvContentPartPr/>
                    <p14:nvPr/>
                  </p14:nvContentPartPr>
                  <p14:xfrm>
                    <a:off x="1093410" y="904393"/>
                    <a:ext cx="53280" cy="97920"/>
                  </p14:xfrm>
                </p:contentPart>
              </mc:Choice>
              <mc:Fallback xmlns="">
                <p:pic>
                  <p:nvPicPr>
                    <p:cNvPr id="637" name="Freihand 636">
                      <a:extLst>
                        <a:ext uri="{FF2B5EF4-FFF2-40B4-BE49-F238E27FC236}">
                          <a16:creationId xmlns:a16="http://schemas.microsoft.com/office/drawing/2014/main" id="{E91FA12E-85B4-E283-354F-60B499B0946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638" name="Freihand 637">
                      <a:extLst>
                        <a:ext uri="{FF2B5EF4-FFF2-40B4-BE49-F238E27FC236}">
                          <a16:creationId xmlns:a16="http://schemas.microsoft.com/office/drawing/2014/main" id="{9FEB7337-354D-5C23-F5C2-94800294EDD6}"/>
                        </a:ext>
                      </a:extLst>
                    </p14:cNvPr>
                    <p14:cNvContentPartPr/>
                    <p14:nvPr/>
                  </p14:nvContentPartPr>
                  <p14:xfrm>
                    <a:off x="1093770" y="889993"/>
                    <a:ext cx="66240" cy="108720"/>
                  </p14:xfrm>
                </p:contentPart>
              </mc:Choice>
              <mc:Fallback xmlns="">
                <p:pic>
                  <p:nvPicPr>
                    <p:cNvPr id="638" name="Freihand 637">
                      <a:extLst>
                        <a:ext uri="{FF2B5EF4-FFF2-40B4-BE49-F238E27FC236}">
                          <a16:creationId xmlns:a16="http://schemas.microsoft.com/office/drawing/2014/main" id="{9FEB7337-354D-5C23-F5C2-94800294EDD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639" name="Freihand 638">
                      <a:extLst>
                        <a:ext uri="{FF2B5EF4-FFF2-40B4-BE49-F238E27FC236}">
                          <a16:creationId xmlns:a16="http://schemas.microsoft.com/office/drawing/2014/main" id="{664B91DB-F251-D679-B6DE-9693547B6B31}"/>
                        </a:ext>
                      </a:extLst>
                    </p14:cNvPr>
                    <p14:cNvContentPartPr/>
                    <p14:nvPr/>
                  </p14:nvContentPartPr>
                  <p14:xfrm>
                    <a:off x="1086210" y="867673"/>
                    <a:ext cx="105840" cy="153360"/>
                  </p14:xfrm>
                </p:contentPart>
              </mc:Choice>
              <mc:Fallback xmlns="">
                <p:pic>
                  <p:nvPicPr>
                    <p:cNvPr id="639" name="Freihand 638">
                      <a:extLst>
                        <a:ext uri="{FF2B5EF4-FFF2-40B4-BE49-F238E27FC236}">
                          <a16:creationId xmlns:a16="http://schemas.microsoft.com/office/drawing/2014/main" id="{664B91DB-F251-D679-B6DE-9693547B6B3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640" name="Freihand 639">
                      <a:extLst>
                        <a:ext uri="{FF2B5EF4-FFF2-40B4-BE49-F238E27FC236}">
                          <a16:creationId xmlns:a16="http://schemas.microsoft.com/office/drawing/2014/main" id="{5179A840-2B41-921E-38F8-BC33DC2AB54B}"/>
                        </a:ext>
                      </a:extLst>
                    </p14:cNvPr>
                    <p14:cNvContentPartPr/>
                    <p14:nvPr/>
                  </p14:nvContentPartPr>
                  <p14:xfrm>
                    <a:off x="1144530" y="860833"/>
                    <a:ext cx="41400" cy="55440"/>
                  </p14:xfrm>
                </p:contentPart>
              </mc:Choice>
              <mc:Fallback xmlns="">
                <p:pic>
                  <p:nvPicPr>
                    <p:cNvPr id="640" name="Freihand 639">
                      <a:extLst>
                        <a:ext uri="{FF2B5EF4-FFF2-40B4-BE49-F238E27FC236}">
                          <a16:creationId xmlns:a16="http://schemas.microsoft.com/office/drawing/2014/main" id="{5179A840-2B41-921E-38F8-BC33DC2AB54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8">
                <p14:nvContentPartPr>
                  <p14:cNvPr id="605" name="Freihand 604">
                    <a:extLst>
                      <a:ext uri="{FF2B5EF4-FFF2-40B4-BE49-F238E27FC236}">
                        <a16:creationId xmlns:a16="http://schemas.microsoft.com/office/drawing/2014/main" id="{A3B60791-B21B-41D5-9681-525811BB1F7C}"/>
                      </a:ext>
                    </a:extLst>
                  </p14:cNvPr>
                  <p14:cNvContentPartPr/>
                  <p14:nvPr/>
                </p14:nvContentPartPr>
                <p14:xfrm>
                  <a:off x="1010970" y="1326673"/>
                  <a:ext cx="784440" cy="374040"/>
                </p14:xfrm>
              </p:contentPart>
            </mc:Choice>
            <mc:Fallback xmlns="">
              <p:pic>
                <p:nvPicPr>
                  <p:cNvPr id="605" name="Freihand 604">
                    <a:extLst>
                      <a:ext uri="{FF2B5EF4-FFF2-40B4-BE49-F238E27FC236}">
                        <a16:creationId xmlns:a16="http://schemas.microsoft.com/office/drawing/2014/main" id="{A3B60791-B21B-41D5-9681-525811BB1F7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606" name="Freihand 605">
                    <a:extLst>
                      <a:ext uri="{FF2B5EF4-FFF2-40B4-BE49-F238E27FC236}">
                        <a16:creationId xmlns:a16="http://schemas.microsoft.com/office/drawing/2014/main" id="{28935B57-D171-22F1-7DAA-81CA5EA45DE8}"/>
                      </a:ext>
                    </a:extLst>
                  </p14:cNvPr>
                  <p14:cNvContentPartPr/>
                  <p14:nvPr/>
                </p14:nvContentPartPr>
                <p14:xfrm>
                  <a:off x="1759770" y="1015273"/>
                  <a:ext cx="122040" cy="233640"/>
                </p14:xfrm>
              </p:contentPart>
            </mc:Choice>
            <mc:Fallback xmlns="">
              <p:pic>
                <p:nvPicPr>
                  <p:cNvPr id="606" name="Freihand 605">
                    <a:extLst>
                      <a:ext uri="{FF2B5EF4-FFF2-40B4-BE49-F238E27FC236}">
                        <a16:creationId xmlns:a16="http://schemas.microsoft.com/office/drawing/2014/main" id="{28935B57-D171-22F1-7DAA-81CA5EA45DE8}"/>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607" name="Freihand 606">
                    <a:extLst>
                      <a:ext uri="{FF2B5EF4-FFF2-40B4-BE49-F238E27FC236}">
                        <a16:creationId xmlns:a16="http://schemas.microsoft.com/office/drawing/2014/main" id="{8F564E92-67EC-391C-747E-2B9AC1269E00}"/>
                      </a:ext>
                    </a:extLst>
                  </p14:cNvPr>
                  <p14:cNvContentPartPr/>
                  <p14:nvPr/>
                </p14:nvContentPartPr>
                <p14:xfrm>
                  <a:off x="1531170" y="830593"/>
                  <a:ext cx="227160" cy="172800"/>
                </p14:xfrm>
              </p:contentPart>
            </mc:Choice>
            <mc:Fallback xmlns="">
              <p:pic>
                <p:nvPicPr>
                  <p:cNvPr id="607" name="Freihand 606">
                    <a:extLst>
                      <a:ext uri="{FF2B5EF4-FFF2-40B4-BE49-F238E27FC236}">
                        <a16:creationId xmlns:a16="http://schemas.microsoft.com/office/drawing/2014/main" id="{8F564E92-67EC-391C-747E-2B9AC1269E0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608" name="Freihand 607">
                    <a:extLst>
                      <a:ext uri="{FF2B5EF4-FFF2-40B4-BE49-F238E27FC236}">
                        <a16:creationId xmlns:a16="http://schemas.microsoft.com/office/drawing/2014/main" id="{45BFA2AF-6E2E-8929-C9A5-AB77A1AFBFFC}"/>
                      </a:ext>
                    </a:extLst>
                  </p14:cNvPr>
                  <p14:cNvContentPartPr/>
                  <p14:nvPr/>
                </p14:nvContentPartPr>
                <p14:xfrm>
                  <a:off x="1433250" y="796393"/>
                  <a:ext cx="61200" cy="33120"/>
                </p14:xfrm>
              </p:contentPart>
            </mc:Choice>
            <mc:Fallback xmlns="">
              <p:pic>
                <p:nvPicPr>
                  <p:cNvPr id="608" name="Freihand 607">
                    <a:extLst>
                      <a:ext uri="{FF2B5EF4-FFF2-40B4-BE49-F238E27FC236}">
                        <a16:creationId xmlns:a16="http://schemas.microsoft.com/office/drawing/2014/main" id="{45BFA2AF-6E2E-8929-C9A5-AB77A1AFBFF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609" name="Freihand 608">
                    <a:extLst>
                      <a:ext uri="{FF2B5EF4-FFF2-40B4-BE49-F238E27FC236}">
                        <a16:creationId xmlns:a16="http://schemas.microsoft.com/office/drawing/2014/main" id="{54364E18-340E-CB68-688D-914705132D2F}"/>
                      </a:ext>
                    </a:extLst>
                  </p14:cNvPr>
                  <p14:cNvContentPartPr/>
                  <p14:nvPr/>
                </p14:nvContentPartPr>
                <p14:xfrm>
                  <a:off x="1463130" y="1253593"/>
                  <a:ext cx="49680" cy="358200"/>
                </p14:xfrm>
              </p:contentPart>
            </mc:Choice>
            <mc:Fallback xmlns="">
              <p:pic>
                <p:nvPicPr>
                  <p:cNvPr id="609" name="Freihand 608">
                    <a:extLst>
                      <a:ext uri="{FF2B5EF4-FFF2-40B4-BE49-F238E27FC236}">
                        <a16:creationId xmlns:a16="http://schemas.microsoft.com/office/drawing/2014/main" id="{54364E18-340E-CB68-688D-914705132D2F}"/>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610" name="Freihand 609">
                    <a:extLst>
                      <a:ext uri="{FF2B5EF4-FFF2-40B4-BE49-F238E27FC236}">
                        <a16:creationId xmlns:a16="http://schemas.microsoft.com/office/drawing/2014/main" id="{60A84196-6ADA-9E3B-338C-FBA1BF4B1DA5}"/>
                      </a:ext>
                    </a:extLst>
                  </p14:cNvPr>
                  <p14:cNvContentPartPr/>
                  <p14:nvPr/>
                </p14:nvContentPartPr>
                <p14:xfrm>
                  <a:off x="1473210" y="1215433"/>
                  <a:ext cx="191520" cy="424440"/>
                </p14:xfrm>
              </p:contentPart>
            </mc:Choice>
            <mc:Fallback xmlns="">
              <p:pic>
                <p:nvPicPr>
                  <p:cNvPr id="610" name="Freihand 609">
                    <a:extLst>
                      <a:ext uri="{FF2B5EF4-FFF2-40B4-BE49-F238E27FC236}">
                        <a16:creationId xmlns:a16="http://schemas.microsoft.com/office/drawing/2014/main" id="{60A84196-6ADA-9E3B-338C-FBA1BF4B1DA5}"/>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611" name="Freihand 610">
                    <a:extLst>
                      <a:ext uri="{FF2B5EF4-FFF2-40B4-BE49-F238E27FC236}">
                        <a16:creationId xmlns:a16="http://schemas.microsoft.com/office/drawing/2014/main" id="{49223CA6-89A2-E2F1-D474-069B30A002DF}"/>
                      </a:ext>
                    </a:extLst>
                  </p14:cNvPr>
                  <p14:cNvContentPartPr/>
                  <p14:nvPr/>
                </p14:nvContentPartPr>
                <p14:xfrm>
                  <a:off x="1225530" y="852193"/>
                  <a:ext cx="216720" cy="421920"/>
                </p14:xfrm>
              </p:contentPart>
            </mc:Choice>
            <mc:Fallback xmlns="">
              <p:pic>
                <p:nvPicPr>
                  <p:cNvPr id="611" name="Freihand 610">
                    <a:extLst>
                      <a:ext uri="{FF2B5EF4-FFF2-40B4-BE49-F238E27FC236}">
                        <a16:creationId xmlns:a16="http://schemas.microsoft.com/office/drawing/2014/main" id="{49223CA6-89A2-E2F1-D474-069B30A002D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612" name="Freihand 611">
                    <a:extLst>
                      <a:ext uri="{FF2B5EF4-FFF2-40B4-BE49-F238E27FC236}">
                        <a16:creationId xmlns:a16="http://schemas.microsoft.com/office/drawing/2014/main" id="{6F0298B3-1225-B7AC-E664-FE6B1EB7A6BD}"/>
                      </a:ext>
                    </a:extLst>
                  </p14:cNvPr>
                  <p14:cNvContentPartPr/>
                  <p14:nvPr/>
                </p14:nvContentPartPr>
                <p14:xfrm>
                  <a:off x="1231290" y="1158913"/>
                  <a:ext cx="448200" cy="119880"/>
                </p14:xfrm>
              </p:contentPart>
            </mc:Choice>
            <mc:Fallback xmlns="">
              <p:pic>
                <p:nvPicPr>
                  <p:cNvPr id="612" name="Freihand 611">
                    <a:extLst>
                      <a:ext uri="{FF2B5EF4-FFF2-40B4-BE49-F238E27FC236}">
                        <a16:creationId xmlns:a16="http://schemas.microsoft.com/office/drawing/2014/main" id="{6F0298B3-1225-B7AC-E664-FE6B1EB7A6BD}"/>
                      </a:ext>
                    </a:extLst>
                  </p:cNvPr>
                  <p:cNvPicPr/>
                  <p:nvPr/>
                </p:nvPicPr>
                <p:blipFill>
                  <a:blip r:embed="rId69"/>
                  <a:stretch>
                    <a:fillRect/>
                  </a:stretch>
                </p:blipFill>
                <p:spPr>
                  <a:xfrm>
                    <a:off x="1222650" y="1150273"/>
                    <a:ext cx="465840" cy="137520"/>
                  </a:xfrm>
                  <a:prstGeom prst="rect">
                    <a:avLst/>
                  </a:prstGeom>
                </p:spPr>
              </p:pic>
            </mc:Fallback>
          </mc:AlternateContent>
          <p:sp>
            <p:nvSpPr>
              <p:cNvPr id="613" name="Ellipse 612">
                <a:extLst>
                  <a:ext uri="{FF2B5EF4-FFF2-40B4-BE49-F238E27FC236}">
                    <a16:creationId xmlns:a16="http://schemas.microsoft.com/office/drawing/2014/main" id="{956586D8-2F58-1D38-C107-F4FAF62ACF1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14" name="Gruppieren 613">
                <a:extLst>
                  <a:ext uri="{FF2B5EF4-FFF2-40B4-BE49-F238E27FC236}">
                    <a16:creationId xmlns:a16="http://schemas.microsoft.com/office/drawing/2014/main" id="{CDE2E950-5312-04CA-47C8-755747D2A0A7}"/>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576">
                  <p14:nvContentPartPr>
                    <p14:cNvPr id="623" name="Freihand 622">
                      <a:extLst>
                        <a:ext uri="{FF2B5EF4-FFF2-40B4-BE49-F238E27FC236}">
                          <a16:creationId xmlns:a16="http://schemas.microsoft.com/office/drawing/2014/main" id="{7B5C217E-3933-A89F-1757-540E69E6AA19}"/>
                        </a:ext>
                      </a:extLst>
                    </p14:cNvPr>
                    <p14:cNvContentPartPr/>
                    <p14:nvPr/>
                  </p14:nvContentPartPr>
                  <p14:xfrm>
                    <a:off x="1455988" y="1260298"/>
                    <a:ext cx="28440" cy="371880"/>
                  </p14:xfrm>
                </p:contentPart>
              </mc:Choice>
              <mc:Fallback xmlns="">
                <p:pic>
                  <p:nvPicPr>
                    <p:cNvPr id="623" name="Freihand 622">
                      <a:extLst>
                        <a:ext uri="{FF2B5EF4-FFF2-40B4-BE49-F238E27FC236}">
                          <a16:creationId xmlns:a16="http://schemas.microsoft.com/office/drawing/2014/main" id="{7B5C217E-3933-A89F-1757-540E69E6AA19}"/>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624" name="Freihand 623">
                      <a:extLst>
                        <a:ext uri="{FF2B5EF4-FFF2-40B4-BE49-F238E27FC236}">
                          <a16:creationId xmlns:a16="http://schemas.microsoft.com/office/drawing/2014/main" id="{75A37DE7-53DE-72AC-6ED1-033C01B156FC}"/>
                        </a:ext>
                      </a:extLst>
                    </p14:cNvPr>
                    <p14:cNvContentPartPr/>
                    <p14:nvPr/>
                  </p14:nvContentPartPr>
                  <p14:xfrm>
                    <a:off x="1452028" y="1501498"/>
                    <a:ext cx="32760" cy="132840"/>
                  </p14:xfrm>
                </p:contentPart>
              </mc:Choice>
              <mc:Fallback xmlns="">
                <p:pic>
                  <p:nvPicPr>
                    <p:cNvPr id="624" name="Freihand 623">
                      <a:extLst>
                        <a:ext uri="{FF2B5EF4-FFF2-40B4-BE49-F238E27FC236}">
                          <a16:creationId xmlns:a16="http://schemas.microsoft.com/office/drawing/2014/main" id="{75A37DE7-53DE-72AC-6ED1-033C01B156FC}"/>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625" name="Freihand 624">
                      <a:extLst>
                        <a:ext uri="{FF2B5EF4-FFF2-40B4-BE49-F238E27FC236}">
                          <a16:creationId xmlns:a16="http://schemas.microsoft.com/office/drawing/2014/main" id="{55E987DF-9C2B-A732-834C-E7BA0E20037B}"/>
                        </a:ext>
                      </a:extLst>
                    </p14:cNvPr>
                    <p14:cNvContentPartPr/>
                    <p14:nvPr/>
                  </p14:nvContentPartPr>
                  <p14:xfrm>
                    <a:off x="1446268" y="1261378"/>
                    <a:ext cx="36720" cy="377280"/>
                  </p14:xfrm>
                </p:contentPart>
              </mc:Choice>
              <mc:Fallback xmlns="">
                <p:pic>
                  <p:nvPicPr>
                    <p:cNvPr id="625" name="Freihand 624">
                      <a:extLst>
                        <a:ext uri="{FF2B5EF4-FFF2-40B4-BE49-F238E27FC236}">
                          <a16:creationId xmlns:a16="http://schemas.microsoft.com/office/drawing/2014/main" id="{55E987DF-9C2B-A732-834C-E7BA0E20037B}"/>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626" name="Freihand 625">
                      <a:extLst>
                        <a:ext uri="{FF2B5EF4-FFF2-40B4-BE49-F238E27FC236}">
                          <a16:creationId xmlns:a16="http://schemas.microsoft.com/office/drawing/2014/main" id="{3B428750-C605-A465-EE52-F268D8E8C5F5}"/>
                        </a:ext>
                      </a:extLst>
                    </p14:cNvPr>
                    <p14:cNvContentPartPr/>
                    <p14:nvPr/>
                  </p14:nvContentPartPr>
                  <p14:xfrm>
                    <a:off x="1470388" y="1196938"/>
                    <a:ext cx="222840" cy="463680"/>
                  </p14:xfrm>
                </p:contentPart>
              </mc:Choice>
              <mc:Fallback xmlns="">
                <p:pic>
                  <p:nvPicPr>
                    <p:cNvPr id="626" name="Freihand 625">
                      <a:extLst>
                        <a:ext uri="{FF2B5EF4-FFF2-40B4-BE49-F238E27FC236}">
                          <a16:creationId xmlns:a16="http://schemas.microsoft.com/office/drawing/2014/main" id="{3B428750-C605-A465-EE52-F268D8E8C5F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0">
                <p14:nvContentPartPr>
                  <p14:cNvPr id="615" name="Freihand 614">
                    <a:extLst>
                      <a:ext uri="{FF2B5EF4-FFF2-40B4-BE49-F238E27FC236}">
                        <a16:creationId xmlns:a16="http://schemas.microsoft.com/office/drawing/2014/main" id="{9D916BB6-9CC5-8F27-4406-A444B16C87E5}"/>
                      </a:ext>
                    </a:extLst>
                  </p14:cNvPr>
                  <p14:cNvContentPartPr/>
                  <p14:nvPr/>
                </p14:nvContentPartPr>
                <p14:xfrm>
                  <a:off x="1401268" y="825778"/>
                  <a:ext cx="35640" cy="61920"/>
                </p14:xfrm>
              </p:contentPart>
            </mc:Choice>
            <mc:Fallback xmlns="">
              <p:pic>
                <p:nvPicPr>
                  <p:cNvPr id="615" name="Freihand 614">
                    <a:extLst>
                      <a:ext uri="{FF2B5EF4-FFF2-40B4-BE49-F238E27FC236}">
                        <a16:creationId xmlns:a16="http://schemas.microsoft.com/office/drawing/2014/main" id="{9D916BB6-9CC5-8F27-4406-A444B16C87E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616" name="Freihand 615">
                    <a:extLst>
                      <a:ext uri="{FF2B5EF4-FFF2-40B4-BE49-F238E27FC236}">
                        <a16:creationId xmlns:a16="http://schemas.microsoft.com/office/drawing/2014/main" id="{72356641-36BA-CAC4-EAA1-C202A2A6C346}"/>
                      </a:ext>
                    </a:extLst>
                  </p14:cNvPr>
                  <p14:cNvContentPartPr/>
                  <p14:nvPr/>
                </p14:nvContentPartPr>
                <p14:xfrm>
                  <a:off x="1220188" y="867898"/>
                  <a:ext cx="194040" cy="403200"/>
                </p14:xfrm>
              </p:contentPart>
            </mc:Choice>
            <mc:Fallback xmlns="">
              <p:pic>
                <p:nvPicPr>
                  <p:cNvPr id="616" name="Freihand 615">
                    <a:extLst>
                      <a:ext uri="{FF2B5EF4-FFF2-40B4-BE49-F238E27FC236}">
                        <a16:creationId xmlns:a16="http://schemas.microsoft.com/office/drawing/2014/main" id="{72356641-36BA-CAC4-EAA1-C202A2A6C34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617" name="Freihand 616">
                    <a:extLst>
                      <a:ext uri="{FF2B5EF4-FFF2-40B4-BE49-F238E27FC236}">
                        <a16:creationId xmlns:a16="http://schemas.microsoft.com/office/drawing/2014/main" id="{3EF13684-12D1-A06B-B9AD-5E041FA323D4}"/>
                      </a:ext>
                    </a:extLst>
                  </p14:cNvPr>
                  <p14:cNvContentPartPr/>
                  <p14:nvPr/>
                </p14:nvContentPartPr>
                <p14:xfrm>
                  <a:off x="1426468" y="835138"/>
                  <a:ext cx="21600" cy="359280"/>
                </p14:xfrm>
              </p:contentPart>
            </mc:Choice>
            <mc:Fallback xmlns="">
              <p:pic>
                <p:nvPicPr>
                  <p:cNvPr id="617" name="Freihand 616">
                    <a:extLst>
                      <a:ext uri="{FF2B5EF4-FFF2-40B4-BE49-F238E27FC236}">
                        <a16:creationId xmlns:a16="http://schemas.microsoft.com/office/drawing/2014/main" id="{3EF13684-12D1-A06B-B9AD-5E041FA323D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618" name="Freihand 617">
                    <a:extLst>
                      <a:ext uri="{FF2B5EF4-FFF2-40B4-BE49-F238E27FC236}">
                        <a16:creationId xmlns:a16="http://schemas.microsoft.com/office/drawing/2014/main" id="{9F3E15D7-C545-13AE-C31D-3F3B9141435A}"/>
                      </a:ext>
                    </a:extLst>
                  </p14:cNvPr>
                  <p14:cNvContentPartPr/>
                  <p14:nvPr/>
                </p14:nvContentPartPr>
                <p14:xfrm>
                  <a:off x="1429348" y="1155538"/>
                  <a:ext cx="258480" cy="37080"/>
                </p14:xfrm>
              </p:contentPart>
            </mc:Choice>
            <mc:Fallback xmlns="">
              <p:pic>
                <p:nvPicPr>
                  <p:cNvPr id="618" name="Freihand 617">
                    <a:extLst>
                      <a:ext uri="{FF2B5EF4-FFF2-40B4-BE49-F238E27FC236}">
                        <a16:creationId xmlns:a16="http://schemas.microsoft.com/office/drawing/2014/main" id="{9F3E15D7-C545-13AE-C31D-3F3B9141435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619" name="Freihand 618">
                    <a:extLst>
                      <a:ext uri="{FF2B5EF4-FFF2-40B4-BE49-F238E27FC236}">
                        <a16:creationId xmlns:a16="http://schemas.microsoft.com/office/drawing/2014/main" id="{F55F9100-ACBC-8D55-28E6-D878C984F0A4}"/>
                      </a:ext>
                    </a:extLst>
                  </p14:cNvPr>
                  <p14:cNvContentPartPr/>
                  <p14:nvPr/>
                </p14:nvContentPartPr>
                <p14:xfrm>
                  <a:off x="1215868" y="1047898"/>
                  <a:ext cx="119880" cy="224280"/>
                </p14:xfrm>
              </p:contentPart>
            </mc:Choice>
            <mc:Fallback xmlns="">
              <p:pic>
                <p:nvPicPr>
                  <p:cNvPr id="619" name="Freihand 618">
                    <a:extLst>
                      <a:ext uri="{FF2B5EF4-FFF2-40B4-BE49-F238E27FC236}">
                        <a16:creationId xmlns:a16="http://schemas.microsoft.com/office/drawing/2014/main" id="{F55F9100-ACBC-8D55-28E6-D878C984F0A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620" name="Gruppieren 619">
                <a:extLst>
                  <a:ext uri="{FF2B5EF4-FFF2-40B4-BE49-F238E27FC236}">
                    <a16:creationId xmlns:a16="http://schemas.microsoft.com/office/drawing/2014/main" id="{E17DC5C2-BF86-8E95-88A8-439E187D82D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585">
                  <p14:nvContentPartPr>
                    <p14:cNvPr id="621" name="Freihand 620">
                      <a:extLst>
                        <a:ext uri="{FF2B5EF4-FFF2-40B4-BE49-F238E27FC236}">
                          <a16:creationId xmlns:a16="http://schemas.microsoft.com/office/drawing/2014/main" id="{9F45B246-61FC-66D8-D312-97DE43279344}"/>
                        </a:ext>
                      </a:extLst>
                    </p14:cNvPr>
                    <p14:cNvContentPartPr/>
                    <p14:nvPr/>
                  </p14:nvContentPartPr>
                  <p14:xfrm>
                    <a:off x="1216228" y="826498"/>
                    <a:ext cx="205920" cy="444600"/>
                  </p14:xfrm>
                </p:contentPart>
              </mc:Choice>
              <mc:Fallback xmlns="">
                <p:pic>
                  <p:nvPicPr>
                    <p:cNvPr id="621" name="Freihand 620">
                      <a:extLst>
                        <a:ext uri="{FF2B5EF4-FFF2-40B4-BE49-F238E27FC236}">
                          <a16:creationId xmlns:a16="http://schemas.microsoft.com/office/drawing/2014/main" id="{9F45B246-61FC-66D8-D312-97DE4327934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622" name="Freihand 621">
                      <a:extLst>
                        <a:ext uri="{FF2B5EF4-FFF2-40B4-BE49-F238E27FC236}">
                          <a16:creationId xmlns:a16="http://schemas.microsoft.com/office/drawing/2014/main" id="{A0386A74-40EA-3260-B5DA-AA51A1E29382}"/>
                        </a:ext>
                      </a:extLst>
                    </p14:cNvPr>
                    <p14:cNvContentPartPr/>
                    <p14:nvPr/>
                  </p14:nvContentPartPr>
                  <p14:xfrm>
                    <a:off x="1419988" y="827218"/>
                    <a:ext cx="18000" cy="31320"/>
                  </p14:xfrm>
                </p:contentPart>
              </mc:Choice>
              <mc:Fallback xmlns="">
                <p:pic>
                  <p:nvPicPr>
                    <p:cNvPr id="622" name="Freihand 621">
                      <a:extLst>
                        <a:ext uri="{FF2B5EF4-FFF2-40B4-BE49-F238E27FC236}">
                          <a16:creationId xmlns:a16="http://schemas.microsoft.com/office/drawing/2014/main" id="{A0386A74-40EA-3260-B5DA-AA51A1E2938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09" name="Gruppieren 808">
              <a:extLst>
                <a:ext uri="{FF2B5EF4-FFF2-40B4-BE49-F238E27FC236}">
                  <a16:creationId xmlns:a16="http://schemas.microsoft.com/office/drawing/2014/main" id="{2DC41D3A-073C-D853-286A-BF1465D27206}"/>
                </a:ext>
              </a:extLst>
            </p:cNvPr>
            <p:cNvGrpSpPr/>
            <p:nvPr/>
          </p:nvGrpSpPr>
          <p:grpSpPr>
            <a:xfrm>
              <a:off x="2773966" y="2592575"/>
              <a:ext cx="947670" cy="949906"/>
              <a:chOff x="987864" y="764597"/>
              <a:chExt cx="947670" cy="949906"/>
            </a:xfrm>
          </p:grpSpPr>
          <p:sp>
            <p:nvSpPr>
              <p:cNvPr id="972" name="Ellipse 971">
                <a:extLst>
                  <a:ext uri="{FF2B5EF4-FFF2-40B4-BE49-F238E27FC236}">
                    <a16:creationId xmlns:a16="http://schemas.microsoft.com/office/drawing/2014/main" id="{ABB7751E-54C2-3390-9C1A-CEB5DCB914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73" name="Gruppieren 972">
                <a:extLst>
                  <a:ext uri="{FF2B5EF4-FFF2-40B4-BE49-F238E27FC236}">
                    <a16:creationId xmlns:a16="http://schemas.microsoft.com/office/drawing/2014/main" id="{39FD6842-E2F0-ABDC-CF03-2044AC74783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587">
                  <p14:nvContentPartPr>
                    <p14:cNvPr id="1023" name="Freihand 1022">
                      <a:extLst>
                        <a:ext uri="{FF2B5EF4-FFF2-40B4-BE49-F238E27FC236}">
                          <a16:creationId xmlns:a16="http://schemas.microsoft.com/office/drawing/2014/main" id="{6BF1FDD3-13A5-3732-B13B-43FDF9F83436}"/>
                        </a:ext>
                      </a:extLst>
                    </p14:cNvPr>
                    <p14:cNvContentPartPr/>
                    <p14:nvPr/>
                  </p14:nvContentPartPr>
                  <p14:xfrm>
                    <a:off x="4473069" y="1203272"/>
                    <a:ext cx="26280" cy="30600"/>
                  </p14:xfrm>
                </p:contentPart>
              </mc:Choice>
              <mc:Fallback xmlns="">
                <p:pic>
                  <p:nvPicPr>
                    <p:cNvPr id="1023" name="Freihand 1022">
                      <a:extLst>
                        <a:ext uri="{FF2B5EF4-FFF2-40B4-BE49-F238E27FC236}">
                          <a16:creationId xmlns:a16="http://schemas.microsoft.com/office/drawing/2014/main" id="{6BF1FDD3-13A5-3732-B13B-43FDF9F8343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1024" name="Freihand 1023">
                      <a:extLst>
                        <a:ext uri="{FF2B5EF4-FFF2-40B4-BE49-F238E27FC236}">
                          <a16:creationId xmlns:a16="http://schemas.microsoft.com/office/drawing/2014/main" id="{7AE3FA18-89FB-479B-ED7B-91B452B91BBA}"/>
                        </a:ext>
                      </a:extLst>
                    </p14:cNvPr>
                    <p14:cNvContentPartPr/>
                    <p14:nvPr/>
                  </p14:nvContentPartPr>
                  <p14:xfrm>
                    <a:off x="4500789" y="1245752"/>
                    <a:ext cx="11160" cy="38520"/>
                  </p14:xfrm>
                </p:contentPart>
              </mc:Choice>
              <mc:Fallback xmlns="">
                <p:pic>
                  <p:nvPicPr>
                    <p:cNvPr id="1024" name="Freihand 1023">
                      <a:extLst>
                        <a:ext uri="{FF2B5EF4-FFF2-40B4-BE49-F238E27FC236}">
                          <a16:creationId xmlns:a16="http://schemas.microsoft.com/office/drawing/2014/main" id="{7AE3FA18-89FB-479B-ED7B-91B452B91BB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9">
                <p14:nvContentPartPr>
                  <p14:cNvPr id="974" name="Freihand 973">
                    <a:extLst>
                      <a:ext uri="{FF2B5EF4-FFF2-40B4-BE49-F238E27FC236}">
                        <a16:creationId xmlns:a16="http://schemas.microsoft.com/office/drawing/2014/main" id="{79CF2DCB-62ED-3821-9A79-494E2C0830CC}"/>
                      </a:ext>
                    </a:extLst>
                  </p14:cNvPr>
                  <p14:cNvContentPartPr/>
                  <p14:nvPr/>
                </p14:nvContentPartPr>
                <p14:xfrm>
                  <a:off x="1034141" y="1175594"/>
                  <a:ext cx="389905" cy="474354"/>
                </p14:xfrm>
              </p:contentPart>
            </mc:Choice>
            <mc:Fallback xmlns="">
              <p:pic>
                <p:nvPicPr>
                  <p:cNvPr id="974" name="Freihand 973">
                    <a:extLst>
                      <a:ext uri="{FF2B5EF4-FFF2-40B4-BE49-F238E27FC236}">
                        <a16:creationId xmlns:a16="http://schemas.microsoft.com/office/drawing/2014/main" id="{79CF2DCB-62ED-3821-9A79-494E2C0830C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975" name="Freihand 974">
                    <a:extLst>
                      <a:ext uri="{FF2B5EF4-FFF2-40B4-BE49-F238E27FC236}">
                        <a16:creationId xmlns:a16="http://schemas.microsoft.com/office/drawing/2014/main" id="{57894202-EFEF-A029-D612-20F5CCCC74DD}"/>
                      </a:ext>
                    </a:extLst>
                  </p14:cNvPr>
                  <p14:cNvContentPartPr/>
                  <p14:nvPr/>
                </p14:nvContentPartPr>
                <p14:xfrm>
                  <a:off x="1041329" y="1114503"/>
                  <a:ext cx="776216" cy="562397"/>
                </p14:xfrm>
              </p:contentPart>
            </mc:Choice>
            <mc:Fallback xmlns="">
              <p:pic>
                <p:nvPicPr>
                  <p:cNvPr id="975" name="Freihand 974">
                    <a:extLst>
                      <a:ext uri="{FF2B5EF4-FFF2-40B4-BE49-F238E27FC236}">
                        <a16:creationId xmlns:a16="http://schemas.microsoft.com/office/drawing/2014/main" id="{57894202-EFEF-A029-D612-20F5CCCC74D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976" name="Gruppieren 975">
                <a:extLst>
                  <a:ext uri="{FF2B5EF4-FFF2-40B4-BE49-F238E27FC236}">
                    <a16:creationId xmlns:a16="http://schemas.microsoft.com/office/drawing/2014/main" id="{0D013560-5BF3-2F8C-9FAE-9D4EDADDF1E8}"/>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91">
                  <p14:nvContentPartPr>
                    <p14:cNvPr id="1020" name="Freihand 1019">
                      <a:extLst>
                        <a:ext uri="{FF2B5EF4-FFF2-40B4-BE49-F238E27FC236}">
                          <a16:creationId xmlns:a16="http://schemas.microsoft.com/office/drawing/2014/main" id="{650F344A-A194-42D6-5ED7-2A5A5508BCBB}"/>
                        </a:ext>
                      </a:extLst>
                    </p14:cNvPr>
                    <p14:cNvContentPartPr/>
                    <p14:nvPr/>
                  </p14:nvContentPartPr>
                  <p14:xfrm>
                    <a:off x="4455789" y="1334672"/>
                    <a:ext cx="31320" cy="14400"/>
                  </p14:xfrm>
                </p:contentPart>
              </mc:Choice>
              <mc:Fallback xmlns="">
                <p:pic>
                  <p:nvPicPr>
                    <p:cNvPr id="1020" name="Freihand 1019">
                      <a:extLst>
                        <a:ext uri="{FF2B5EF4-FFF2-40B4-BE49-F238E27FC236}">
                          <a16:creationId xmlns:a16="http://schemas.microsoft.com/office/drawing/2014/main" id="{650F344A-A194-42D6-5ED7-2A5A5508BCBB}"/>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1021" name="Freihand 1020">
                      <a:extLst>
                        <a:ext uri="{FF2B5EF4-FFF2-40B4-BE49-F238E27FC236}">
                          <a16:creationId xmlns:a16="http://schemas.microsoft.com/office/drawing/2014/main" id="{79FEA600-9D98-92B8-6B38-DEE6600A71E3}"/>
                        </a:ext>
                      </a:extLst>
                    </p14:cNvPr>
                    <p14:cNvContentPartPr/>
                    <p14:nvPr/>
                  </p14:nvContentPartPr>
                  <p14:xfrm>
                    <a:off x="4456149" y="1288592"/>
                    <a:ext cx="64800" cy="56160"/>
                  </p14:xfrm>
                </p:contentPart>
              </mc:Choice>
              <mc:Fallback xmlns="">
                <p:pic>
                  <p:nvPicPr>
                    <p:cNvPr id="1021" name="Freihand 1020">
                      <a:extLst>
                        <a:ext uri="{FF2B5EF4-FFF2-40B4-BE49-F238E27FC236}">
                          <a16:creationId xmlns:a16="http://schemas.microsoft.com/office/drawing/2014/main" id="{79FEA600-9D98-92B8-6B38-DEE6600A71E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022" name="Freihand 1021">
                      <a:extLst>
                        <a:ext uri="{FF2B5EF4-FFF2-40B4-BE49-F238E27FC236}">
                          <a16:creationId xmlns:a16="http://schemas.microsoft.com/office/drawing/2014/main" id="{7817DDF4-BC89-9E13-F30E-4C331914F66B}"/>
                        </a:ext>
                      </a:extLst>
                    </p14:cNvPr>
                    <p14:cNvContentPartPr/>
                    <p14:nvPr/>
                  </p14:nvContentPartPr>
                  <p14:xfrm>
                    <a:off x="4502589" y="1270232"/>
                    <a:ext cx="23760" cy="51840"/>
                  </p14:xfrm>
                </p:contentPart>
              </mc:Choice>
              <mc:Fallback xmlns="">
                <p:pic>
                  <p:nvPicPr>
                    <p:cNvPr id="1022" name="Freihand 1021">
                      <a:extLst>
                        <a:ext uri="{FF2B5EF4-FFF2-40B4-BE49-F238E27FC236}">
                          <a16:creationId xmlns:a16="http://schemas.microsoft.com/office/drawing/2014/main" id="{7817DDF4-BC89-9E13-F30E-4C331914F6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977" name="Gruppieren 976">
                <a:extLst>
                  <a:ext uri="{FF2B5EF4-FFF2-40B4-BE49-F238E27FC236}">
                    <a16:creationId xmlns:a16="http://schemas.microsoft.com/office/drawing/2014/main" id="{5CCFF216-0558-E701-3A18-D1CF4E0A9E8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94">
                  <p14:nvContentPartPr>
                    <p14:cNvPr id="1017" name="Freihand 1016">
                      <a:extLst>
                        <a:ext uri="{FF2B5EF4-FFF2-40B4-BE49-F238E27FC236}">
                          <a16:creationId xmlns:a16="http://schemas.microsoft.com/office/drawing/2014/main" id="{47D825A6-4369-4F7E-0699-A13798313511}"/>
                        </a:ext>
                      </a:extLst>
                    </p14:cNvPr>
                    <p14:cNvContentPartPr/>
                    <p14:nvPr/>
                  </p14:nvContentPartPr>
                  <p14:xfrm>
                    <a:off x="4351029" y="1216232"/>
                    <a:ext cx="12960" cy="22320"/>
                  </p14:xfrm>
                </p:contentPart>
              </mc:Choice>
              <mc:Fallback xmlns="">
                <p:pic>
                  <p:nvPicPr>
                    <p:cNvPr id="1017" name="Freihand 1016">
                      <a:extLst>
                        <a:ext uri="{FF2B5EF4-FFF2-40B4-BE49-F238E27FC236}">
                          <a16:creationId xmlns:a16="http://schemas.microsoft.com/office/drawing/2014/main" id="{47D825A6-4369-4F7E-0699-A1379831351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018" name="Freihand 1017">
                      <a:extLst>
                        <a:ext uri="{FF2B5EF4-FFF2-40B4-BE49-F238E27FC236}">
                          <a16:creationId xmlns:a16="http://schemas.microsoft.com/office/drawing/2014/main" id="{F8090354-3279-F5F6-BB76-A2D1FA1D12B5}"/>
                        </a:ext>
                      </a:extLst>
                    </p14:cNvPr>
                    <p14:cNvContentPartPr/>
                    <p14:nvPr/>
                  </p14:nvContentPartPr>
                  <p14:xfrm>
                    <a:off x="4350309" y="1208312"/>
                    <a:ext cx="21240" cy="53640"/>
                  </p14:xfrm>
                </p:contentPart>
              </mc:Choice>
              <mc:Fallback xmlns="">
                <p:pic>
                  <p:nvPicPr>
                    <p:cNvPr id="1018" name="Freihand 1017">
                      <a:extLst>
                        <a:ext uri="{FF2B5EF4-FFF2-40B4-BE49-F238E27FC236}">
                          <a16:creationId xmlns:a16="http://schemas.microsoft.com/office/drawing/2014/main" id="{F8090354-3279-F5F6-BB76-A2D1FA1D12B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1019" name="Freihand 1018">
                      <a:extLst>
                        <a:ext uri="{FF2B5EF4-FFF2-40B4-BE49-F238E27FC236}">
                          <a16:creationId xmlns:a16="http://schemas.microsoft.com/office/drawing/2014/main" id="{268165A0-7936-9B6B-430B-2068FC798A90}"/>
                        </a:ext>
                      </a:extLst>
                    </p14:cNvPr>
                    <p14:cNvContentPartPr/>
                    <p14:nvPr/>
                  </p14:nvContentPartPr>
                  <p14:xfrm>
                    <a:off x="4355709" y="1216592"/>
                    <a:ext cx="9720" cy="42480"/>
                  </p14:xfrm>
                </p:contentPart>
              </mc:Choice>
              <mc:Fallback xmlns="">
                <p:pic>
                  <p:nvPicPr>
                    <p:cNvPr id="1019" name="Freihand 1018">
                      <a:extLst>
                        <a:ext uri="{FF2B5EF4-FFF2-40B4-BE49-F238E27FC236}">
                          <a16:creationId xmlns:a16="http://schemas.microsoft.com/office/drawing/2014/main" id="{268165A0-7936-9B6B-430B-2068FC798A9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7">
                <p14:nvContentPartPr>
                  <p14:cNvPr id="978" name="Freihand 977">
                    <a:extLst>
                      <a:ext uri="{FF2B5EF4-FFF2-40B4-BE49-F238E27FC236}">
                        <a16:creationId xmlns:a16="http://schemas.microsoft.com/office/drawing/2014/main" id="{3F4FED3A-8DC6-AD03-2ECD-0552F74197D7}"/>
                      </a:ext>
                    </a:extLst>
                  </p14:cNvPr>
                  <p14:cNvContentPartPr/>
                  <p14:nvPr/>
                </p14:nvContentPartPr>
                <p14:xfrm>
                  <a:off x="1219211" y="871936"/>
                  <a:ext cx="447402" cy="740280"/>
                </p14:xfrm>
              </p:contentPart>
            </mc:Choice>
            <mc:Fallback xmlns="">
              <p:pic>
                <p:nvPicPr>
                  <p:cNvPr id="978" name="Freihand 977">
                    <a:extLst>
                      <a:ext uri="{FF2B5EF4-FFF2-40B4-BE49-F238E27FC236}">
                        <a16:creationId xmlns:a16="http://schemas.microsoft.com/office/drawing/2014/main" id="{3F4FED3A-8DC6-AD03-2ECD-0552F74197D7}"/>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979" name="Freihand 978">
                    <a:extLst>
                      <a:ext uri="{FF2B5EF4-FFF2-40B4-BE49-F238E27FC236}">
                        <a16:creationId xmlns:a16="http://schemas.microsoft.com/office/drawing/2014/main" id="{17A4A3ED-4D97-92EC-B2A6-3F05704051FD}"/>
                      </a:ext>
                    </a:extLst>
                  </p14:cNvPr>
                  <p14:cNvContentPartPr/>
                  <p14:nvPr/>
                </p14:nvContentPartPr>
                <p14:xfrm>
                  <a:off x="1116810" y="1432873"/>
                  <a:ext cx="376200" cy="219240"/>
                </p14:xfrm>
              </p:contentPart>
            </mc:Choice>
            <mc:Fallback xmlns="">
              <p:pic>
                <p:nvPicPr>
                  <p:cNvPr id="979" name="Freihand 978">
                    <a:extLst>
                      <a:ext uri="{FF2B5EF4-FFF2-40B4-BE49-F238E27FC236}">
                        <a16:creationId xmlns:a16="http://schemas.microsoft.com/office/drawing/2014/main" id="{17A4A3ED-4D97-92EC-B2A6-3F05704051FD}"/>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980" name="Gruppieren 979">
                <a:extLst>
                  <a:ext uri="{FF2B5EF4-FFF2-40B4-BE49-F238E27FC236}">
                    <a16:creationId xmlns:a16="http://schemas.microsoft.com/office/drawing/2014/main" id="{6E4C69D2-BF42-F6B0-D203-F5BBC5BDAD1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99">
                  <p14:nvContentPartPr>
                    <p14:cNvPr id="1003" name="Freihand 1002">
                      <a:extLst>
                        <a:ext uri="{FF2B5EF4-FFF2-40B4-BE49-F238E27FC236}">
                          <a16:creationId xmlns:a16="http://schemas.microsoft.com/office/drawing/2014/main" id="{5C0017C0-6139-A462-EB44-76A04B79CE65}"/>
                        </a:ext>
                      </a:extLst>
                    </p14:cNvPr>
                    <p14:cNvContentPartPr/>
                    <p14:nvPr/>
                  </p14:nvContentPartPr>
                  <p14:xfrm>
                    <a:off x="1690290" y="1201393"/>
                    <a:ext cx="236880" cy="424440"/>
                  </p14:xfrm>
                </p:contentPart>
              </mc:Choice>
              <mc:Fallback xmlns="">
                <p:pic>
                  <p:nvPicPr>
                    <p:cNvPr id="1003" name="Freihand 1002">
                      <a:extLst>
                        <a:ext uri="{FF2B5EF4-FFF2-40B4-BE49-F238E27FC236}">
                          <a16:creationId xmlns:a16="http://schemas.microsoft.com/office/drawing/2014/main" id="{5C0017C0-6139-A462-EB44-76A04B79CE6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1004" name="Freihand 1003">
                      <a:extLst>
                        <a:ext uri="{FF2B5EF4-FFF2-40B4-BE49-F238E27FC236}">
                          <a16:creationId xmlns:a16="http://schemas.microsoft.com/office/drawing/2014/main" id="{E9FBEE32-55B3-1CE6-308E-F439A832B216}"/>
                        </a:ext>
                      </a:extLst>
                    </p14:cNvPr>
                    <p14:cNvContentPartPr/>
                    <p14:nvPr/>
                  </p14:nvContentPartPr>
                  <p14:xfrm>
                    <a:off x="1224810" y="1428913"/>
                    <a:ext cx="635040" cy="205920"/>
                  </p14:xfrm>
                </p:contentPart>
              </mc:Choice>
              <mc:Fallback xmlns="">
                <p:pic>
                  <p:nvPicPr>
                    <p:cNvPr id="1004" name="Freihand 1003">
                      <a:extLst>
                        <a:ext uri="{FF2B5EF4-FFF2-40B4-BE49-F238E27FC236}">
                          <a16:creationId xmlns:a16="http://schemas.microsoft.com/office/drawing/2014/main" id="{E9FBEE32-55B3-1CE6-308E-F439A832B21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005" name="Freihand 1004">
                      <a:extLst>
                        <a:ext uri="{FF2B5EF4-FFF2-40B4-BE49-F238E27FC236}">
                          <a16:creationId xmlns:a16="http://schemas.microsoft.com/office/drawing/2014/main" id="{44A9D96F-CB73-36D1-3CCE-F009D08CDB12}"/>
                        </a:ext>
                      </a:extLst>
                    </p14:cNvPr>
                    <p14:cNvContentPartPr/>
                    <p14:nvPr/>
                  </p14:nvContentPartPr>
                  <p14:xfrm>
                    <a:off x="1647090" y="1432873"/>
                    <a:ext cx="204120" cy="177480"/>
                  </p14:xfrm>
                </p:contentPart>
              </mc:Choice>
              <mc:Fallback xmlns="">
                <p:pic>
                  <p:nvPicPr>
                    <p:cNvPr id="1005" name="Freihand 1004">
                      <a:extLst>
                        <a:ext uri="{FF2B5EF4-FFF2-40B4-BE49-F238E27FC236}">
                          <a16:creationId xmlns:a16="http://schemas.microsoft.com/office/drawing/2014/main" id="{44A9D96F-CB73-36D1-3CCE-F009D08CDB1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006" name="Freihand 1005">
                      <a:extLst>
                        <a:ext uri="{FF2B5EF4-FFF2-40B4-BE49-F238E27FC236}">
                          <a16:creationId xmlns:a16="http://schemas.microsoft.com/office/drawing/2014/main" id="{E0BB0C09-E730-5995-ABBD-A34FB97570B9}"/>
                        </a:ext>
                      </a:extLst>
                    </p14:cNvPr>
                    <p14:cNvContentPartPr/>
                    <p14:nvPr/>
                  </p14:nvContentPartPr>
                  <p14:xfrm>
                    <a:off x="1839330" y="1345393"/>
                    <a:ext cx="50040" cy="91080"/>
                  </p14:xfrm>
                </p:contentPart>
              </mc:Choice>
              <mc:Fallback xmlns="">
                <p:pic>
                  <p:nvPicPr>
                    <p:cNvPr id="1006" name="Freihand 1005">
                      <a:extLst>
                        <a:ext uri="{FF2B5EF4-FFF2-40B4-BE49-F238E27FC236}">
                          <a16:creationId xmlns:a16="http://schemas.microsoft.com/office/drawing/2014/main" id="{E0BB0C09-E730-5995-ABBD-A34FB97570B9}"/>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007" name="Freihand 1006">
                      <a:extLst>
                        <a:ext uri="{FF2B5EF4-FFF2-40B4-BE49-F238E27FC236}">
                          <a16:creationId xmlns:a16="http://schemas.microsoft.com/office/drawing/2014/main" id="{BC225F8E-F1AD-7C7D-93AE-AA3212F0F544}"/>
                        </a:ext>
                      </a:extLst>
                    </p14:cNvPr>
                    <p14:cNvContentPartPr/>
                    <p14:nvPr/>
                  </p14:nvContentPartPr>
                  <p14:xfrm>
                    <a:off x="1013490" y="929953"/>
                    <a:ext cx="156600" cy="590400"/>
                  </p14:xfrm>
                </p:contentPart>
              </mc:Choice>
              <mc:Fallback xmlns="">
                <p:pic>
                  <p:nvPicPr>
                    <p:cNvPr id="1007" name="Freihand 1006">
                      <a:extLst>
                        <a:ext uri="{FF2B5EF4-FFF2-40B4-BE49-F238E27FC236}">
                          <a16:creationId xmlns:a16="http://schemas.microsoft.com/office/drawing/2014/main" id="{BC225F8E-F1AD-7C7D-93AE-AA3212F0F54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008" name="Freihand 1007">
                      <a:extLst>
                        <a:ext uri="{FF2B5EF4-FFF2-40B4-BE49-F238E27FC236}">
                          <a16:creationId xmlns:a16="http://schemas.microsoft.com/office/drawing/2014/main" id="{66348763-CA36-7A6B-B24B-826D1E1302D2}"/>
                        </a:ext>
                      </a:extLst>
                    </p14:cNvPr>
                    <p14:cNvContentPartPr/>
                    <p14:nvPr/>
                  </p14:nvContentPartPr>
                  <p14:xfrm>
                    <a:off x="1112490" y="918433"/>
                    <a:ext cx="20520" cy="24480"/>
                  </p14:xfrm>
                </p:contentPart>
              </mc:Choice>
              <mc:Fallback xmlns="">
                <p:pic>
                  <p:nvPicPr>
                    <p:cNvPr id="1008" name="Freihand 1007">
                      <a:extLst>
                        <a:ext uri="{FF2B5EF4-FFF2-40B4-BE49-F238E27FC236}">
                          <a16:creationId xmlns:a16="http://schemas.microsoft.com/office/drawing/2014/main" id="{66348763-CA36-7A6B-B24B-826D1E1302D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009" name="Freihand 1008">
                      <a:extLst>
                        <a:ext uri="{FF2B5EF4-FFF2-40B4-BE49-F238E27FC236}">
                          <a16:creationId xmlns:a16="http://schemas.microsoft.com/office/drawing/2014/main" id="{0C22346F-A263-43F0-B7F4-9956838C7E33}"/>
                        </a:ext>
                      </a:extLst>
                    </p14:cNvPr>
                    <p14:cNvContentPartPr/>
                    <p14:nvPr/>
                  </p14:nvContentPartPr>
                  <p14:xfrm>
                    <a:off x="1007730" y="1044793"/>
                    <a:ext cx="45360" cy="224280"/>
                  </p14:xfrm>
                </p:contentPart>
              </mc:Choice>
              <mc:Fallback xmlns="">
                <p:pic>
                  <p:nvPicPr>
                    <p:cNvPr id="1009" name="Freihand 1008">
                      <a:extLst>
                        <a:ext uri="{FF2B5EF4-FFF2-40B4-BE49-F238E27FC236}">
                          <a16:creationId xmlns:a16="http://schemas.microsoft.com/office/drawing/2014/main" id="{0C22346F-A263-43F0-B7F4-9956838C7E3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010" name="Freihand 1009">
                      <a:extLst>
                        <a:ext uri="{FF2B5EF4-FFF2-40B4-BE49-F238E27FC236}">
                          <a16:creationId xmlns:a16="http://schemas.microsoft.com/office/drawing/2014/main" id="{E6ACD1F0-5F89-E2BF-6FF7-0D6DE8289EAA}"/>
                        </a:ext>
                      </a:extLst>
                    </p14:cNvPr>
                    <p14:cNvContentPartPr/>
                    <p14:nvPr/>
                  </p14:nvContentPartPr>
                  <p14:xfrm>
                    <a:off x="1137690" y="1495513"/>
                    <a:ext cx="83520" cy="91800"/>
                  </p14:xfrm>
                </p:contentPart>
              </mc:Choice>
              <mc:Fallback xmlns="">
                <p:pic>
                  <p:nvPicPr>
                    <p:cNvPr id="1010" name="Freihand 1009">
                      <a:extLst>
                        <a:ext uri="{FF2B5EF4-FFF2-40B4-BE49-F238E27FC236}">
                          <a16:creationId xmlns:a16="http://schemas.microsoft.com/office/drawing/2014/main" id="{E6ACD1F0-5F89-E2BF-6FF7-0D6DE8289EA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011" name="Freihand 1010">
                      <a:extLst>
                        <a:ext uri="{FF2B5EF4-FFF2-40B4-BE49-F238E27FC236}">
                          <a16:creationId xmlns:a16="http://schemas.microsoft.com/office/drawing/2014/main" id="{9E0CD6DB-0F24-FE4B-EFAE-085B4FB983FE}"/>
                        </a:ext>
                      </a:extLst>
                    </p14:cNvPr>
                    <p14:cNvContentPartPr/>
                    <p14:nvPr/>
                  </p14:nvContentPartPr>
                  <p14:xfrm>
                    <a:off x="1091250" y="1411273"/>
                    <a:ext cx="95760" cy="111600"/>
                  </p14:xfrm>
                </p:contentPart>
              </mc:Choice>
              <mc:Fallback xmlns="">
                <p:pic>
                  <p:nvPicPr>
                    <p:cNvPr id="1011" name="Freihand 1010">
                      <a:extLst>
                        <a:ext uri="{FF2B5EF4-FFF2-40B4-BE49-F238E27FC236}">
                          <a16:creationId xmlns:a16="http://schemas.microsoft.com/office/drawing/2014/main" id="{9E0CD6DB-0F24-FE4B-EFAE-085B4FB983F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012" name="Freihand 1011">
                      <a:extLst>
                        <a:ext uri="{FF2B5EF4-FFF2-40B4-BE49-F238E27FC236}">
                          <a16:creationId xmlns:a16="http://schemas.microsoft.com/office/drawing/2014/main" id="{0C87F106-043B-5780-610E-79BEBDC7555A}"/>
                        </a:ext>
                      </a:extLst>
                    </p14:cNvPr>
                    <p14:cNvContentPartPr/>
                    <p14:nvPr/>
                  </p14:nvContentPartPr>
                  <p14:xfrm>
                    <a:off x="1089090" y="933193"/>
                    <a:ext cx="33480" cy="59760"/>
                  </p14:xfrm>
                </p:contentPart>
              </mc:Choice>
              <mc:Fallback xmlns="">
                <p:pic>
                  <p:nvPicPr>
                    <p:cNvPr id="1012" name="Freihand 1011">
                      <a:extLst>
                        <a:ext uri="{FF2B5EF4-FFF2-40B4-BE49-F238E27FC236}">
                          <a16:creationId xmlns:a16="http://schemas.microsoft.com/office/drawing/2014/main" id="{0C87F106-043B-5780-610E-79BEBDC7555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013" name="Freihand 1012">
                      <a:extLst>
                        <a:ext uri="{FF2B5EF4-FFF2-40B4-BE49-F238E27FC236}">
                          <a16:creationId xmlns:a16="http://schemas.microsoft.com/office/drawing/2014/main" id="{EFE2A091-D75E-1413-E7D1-51EF120D0303}"/>
                        </a:ext>
                      </a:extLst>
                    </p14:cNvPr>
                    <p14:cNvContentPartPr/>
                    <p14:nvPr/>
                  </p14:nvContentPartPr>
                  <p14:xfrm>
                    <a:off x="1093410" y="904393"/>
                    <a:ext cx="53280" cy="97920"/>
                  </p14:xfrm>
                </p:contentPart>
              </mc:Choice>
              <mc:Fallback xmlns="">
                <p:pic>
                  <p:nvPicPr>
                    <p:cNvPr id="1013" name="Freihand 1012">
                      <a:extLst>
                        <a:ext uri="{FF2B5EF4-FFF2-40B4-BE49-F238E27FC236}">
                          <a16:creationId xmlns:a16="http://schemas.microsoft.com/office/drawing/2014/main" id="{EFE2A091-D75E-1413-E7D1-51EF120D030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014" name="Freihand 1013">
                      <a:extLst>
                        <a:ext uri="{FF2B5EF4-FFF2-40B4-BE49-F238E27FC236}">
                          <a16:creationId xmlns:a16="http://schemas.microsoft.com/office/drawing/2014/main" id="{99C86B73-D234-DB6A-133F-118473CD4BB6}"/>
                        </a:ext>
                      </a:extLst>
                    </p14:cNvPr>
                    <p14:cNvContentPartPr/>
                    <p14:nvPr/>
                  </p14:nvContentPartPr>
                  <p14:xfrm>
                    <a:off x="1093770" y="889993"/>
                    <a:ext cx="66240" cy="108720"/>
                  </p14:xfrm>
                </p:contentPart>
              </mc:Choice>
              <mc:Fallback xmlns="">
                <p:pic>
                  <p:nvPicPr>
                    <p:cNvPr id="1014" name="Freihand 1013">
                      <a:extLst>
                        <a:ext uri="{FF2B5EF4-FFF2-40B4-BE49-F238E27FC236}">
                          <a16:creationId xmlns:a16="http://schemas.microsoft.com/office/drawing/2014/main" id="{99C86B73-D234-DB6A-133F-118473CD4BB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015" name="Freihand 1014">
                      <a:extLst>
                        <a:ext uri="{FF2B5EF4-FFF2-40B4-BE49-F238E27FC236}">
                          <a16:creationId xmlns:a16="http://schemas.microsoft.com/office/drawing/2014/main" id="{25C290C4-A659-5259-7FB2-8F0D313A61DC}"/>
                        </a:ext>
                      </a:extLst>
                    </p14:cNvPr>
                    <p14:cNvContentPartPr/>
                    <p14:nvPr/>
                  </p14:nvContentPartPr>
                  <p14:xfrm>
                    <a:off x="1086210" y="867673"/>
                    <a:ext cx="105840" cy="153360"/>
                  </p14:xfrm>
                </p:contentPart>
              </mc:Choice>
              <mc:Fallback xmlns="">
                <p:pic>
                  <p:nvPicPr>
                    <p:cNvPr id="1015" name="Freihand 1014">
                      <a:extLst>
                        <a:ext uri="{FF2B5EF4-FFF2-40B4-BE49-F238E27FC236}">
                          <a16:creationId xmlns:a16="http://schemas.microsoft.com/office/drawing/2014/main" id="{25C290C4-A659-5259-7FB2-8F0D313A61D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016" name="Freihand 1015">
                      <a:extLst>
                        <a:ext uri="{FF2B5EF4-FFF2-40B4-BE49-F238E27FC236}">
                          <a16:creationId xmlns:a16="http://schemas.microsoft.com/office/drawing/2014/main" id="{9D3107AD-5672-96C0-A83A-F6FDC9DDDACD}"/>
                        </a:ext>
                      </a:extLst>
                    </p14:cNvPr>
                    <p14:cNvContentPartPr/>
                    <p14:nvPr/>
                  </p14:nvContentPartPr>
                  <p14:xfrm>
                    <a:off x="1144530" y="860833"/>
                    <a:ext cx="41400" cy="55440"/>
                  </p14:xfrm>
                </p:contentPart>
              </mc:Choice>
              <mc:Fallback xmlns="">
                <p:pic>
                  <p:nvPicPr>
                    <p:cNvPr id="1016" name="Freihand 1015">
                      <a:extLst>
                        <a:ext uri="{FF2B5EF4-FFF2-40B4-BE49-F238E27FC236}">
                          <a16:creationId xmlns:a16="http://schemas.microsoft.com/office/drawing/2014/main" id="{9D3107AD-5672-96C0-A83A-F6FDC9DDDACD}"/>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3">
                <p14:nvContentPartPr>
                  <p14:cNvPr id="981" name="Freihand 980">
                    <a:extLst>
                      <a:ext uri="{FF2B5EF4-FFF2-40B4-BE49-F238E27FC236}">
                        <a16:creationId xmlns:a16="http://schemas.microsoft.com/office/drawing/2014/main" id="{472467B4-9C15-B414-6FBD-21733634E87C}"/>
                      </a:ext>
                    </a:extLst>
                  </p14:cNvPr>
                  <p14:cNvContentPartPr/>
                  <p14:nvPr/>
                </p14:nvContentPartPr>
                <p14:xfrm>
                  <a:off x="1010970" y="1326673"/>
                  <a:ext cx="784440" cy="374040"/>
                </p14:xfrm>
              </p:contentPart>
            </mc:Choice>
            <mc:Fallback xmlns="">
              <p:pic>
                <p:nvPicPr>
                  <p:cNvPr id="981" name="Freihand 980">
                    <a:extLst>
                      <a:ext uri="{FF2B5EF4-FFF2-40B4-BE49-F238E27FC236}">
                        <a16:creationId xmlns:a16="http://schemas.microsoft.com/office/drawing/2014/main" id="{472467B4-9C15-B414-6FBD-21733634E87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982" name="Freihand 981">
                    <a:extLst>
                      <a:ext uri="{FF2B5EF4-FFF2-40B4-BE49-F238E27FC236}">
                        <a16:creationId xmlns:a16="http://schemas.microsoft.com/office/drawing/2014/main" id="{39894D70-8264-896A-EBE6-1CB94E3A5BBE}"/>
                      </a:ext>
                    </a:extLst>
                  </p14:cNvPr>
                  <p14:cNvContentPartPr/>
                  <p14:nvPr/>
                </p14:nvContentPartPr>
                <p14:xfrm>
                  <a:off x="1759770" y="1015273"/>
                  <a:ext cx="122040" cy="233640"/>
                </p14:xfrm>
              </p:contentPart>
            </mc:Choice>
            <mc:Fallback xmlns="">
              <p:pic>
                <p:nvPicPr>
                  <p:cNvPr id="982" name="Freihand 981">
                    <a:extLst>
                      <a:ext uri="{FF2B5EF4-FFF2-40B4-BE49-F238E27FC236}">
                        <a16:creationId xmlns:a16="http://schemas.microsoft.com/office/drawing/2014/main" id="{39894D70-8264-896A-EBE6-1CB94E3A5BBE}"/>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983" name="Freihand 982">
                    <a:extLst>
                      <a:ext uri="{FF2B5EF4-FFF2-40B4-BE49-F238E27FC236}">
                        <a16:creationId xmlns:a16="http://schemas.microsoft.com/office/drawing/2014/main" id="{80DF950B-8DEE-F8B1-AF33-25CA70F71722}"/>
                      </a:ext>
                    </a:extLst>
                  </p14:cNvPr>
                  <p14:cNvContentPartPr/>
                  <p14:nvPr/>
                </p14:nvContentPartPr>
                <p14:xfrm>
                  <a:off x="1531170" y="830593"/>
                  <a:ext cx="227160" cy="172800"/>
                </p14:xfrm>
              </p:contentPart>
            </mc:Choice>
            <mc:Fallback xmlns="">
              <p:pic>
                <p:nvPicPr>
                  <p:cNvPr id="983" name="Freihand 982">
                    <a:extLst>
                      <a:ext uri="{FF2B5EF4-FFF2-40B4-BE49-F238E27FC236}">
                        <a16:creationId xmlns:a16="http://schemas.microsoft.com/office/drawing/2014/main" id="{80DF950B-8DEE-F8B1-AF33-25CA70F7172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984" name="Freihand 983">
                    <a:extLst>
                      <a:ext uri="{FF2B5EF4-FFF2-40B4-BE49-F238E27FC236}">
                        <a16:creationId xmlns:a16="http://schemas.microsoft.com/office/drawing/2014/main" id="{5744A309-CD62-2441-8041-19670F58E172}"/>
                      </a:ext>
                    </a:extLst>
                  </p14:cNvPr>
                  <p14:cNvContentPartPr/>
                  <p14:nvPr/>
                </p14:nvContentPartPr>
                <p14:xfrm>
                  <a:off x="1433250" y="796393"/>
                  <a:ext cx="61200" cy="33120"/>
                </p14:xfrm>
              </p:contentPart>
            </mc:Choice>
            <mc:Fallback xmlns="">
              <p:pic>
                <p:nvPicPr>
                  <p:cNvPr id="984" name="Freihand 983">
                    <a:extLst>
                      <a:ext uri="{FF2B5EF4-FFF2-40B4-BE49-F238E27FC236}">
                        <a16:creationId xmlns:a16="http://schemas.microsoft.com/office/drawing/2014/main" id="{5744A309-CD62-2441-8041-19670F58E17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985" name="Freihand 984">
                    <a:extLst>
                      <a:ext uri="{FF2B5EF4-FFF2-40B4-BE49-F238E27FC236}">
                        <a16:creationId xmlns:a16="http://schemas.microsoft.com/office/drawing/2014/main" id="{D7783A8F-1095-A3A2-ACAD-C7DBC13F69BD}"/>
                      </a:ext>
                    </a:extLst>
                  </p14:cNvPr>
                  <p14:cNvContentPartPr/>
                  <p14:nvPr/>
                </p14:nvContentPartPr>
                <p14:xfrm>
                  <a:off x="1463130" y="1253593"/>
                  <a:ext cx="49680" cy="358200"/>
                </p14:xfrm>
              </p:contentPart>
            </mc:Choice>
            <mc:Fallback xmlns="">
              <p:pic>
                <p:nvPicPr>
                  <p:cNvPr id="985" name="Freihand 984">
                    <a:extLst>
                      <a:ext uri="{FF2B5EF4-FFF2-40B4-BE49-F238E27FC236}">
                        <a16:creationId xmlns:a16="http://schemas.microsoft.com/office/drawing/2014/main" id="{D7783A8F-1095-A3A2-ACAD-C7DBC13F69B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986" name="Freihand 985">
                    <a:extLst>
                      <a:ext uri="{FF2B5EF4-FFF2-40B4-BE49-F238E27FC236}">
                        <a16:creationId xmlns:a16="http://schemas.microsoft.com/office/drawing/2014/main" id="{1C560F20-34AA-C22C-091C-81915455F526}"/>
                      </a:ext>
                    </a:extLst>
                  </p14:cNvPr>
                  <p14:cNvContentPartPr/>
                  <p14:nvPr/>
                </p14:nvContentPartPr>
                <p14:xfrm>
                  <a:off x="1473210" y="1215433"/>
                  <a:ext cx="191520" cy="424440"/>
                </p14:xfrm>
              </p:contentPart>
            </mc:Choice>
            <mc:Fallback xmlns="">
              <p:pic>
                <p:nvPicPr>
                  <p:cNvPr id="986" name="Freihand 985">
                    <a:extLst>
                      <a:ext uri="{FF2B5EF4-FFF2-40B4-BE49-F238E27FC236}">
                        <a16:creationId xmlns:a16="http://schemas.microsoft.com/office/drawing/2014/main" id="{1C560F20-34AA-C22C-091C-81915455F52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987" name="Freihand 986">
                    <a:extLst>
                      <a:ext uri="{FF2B5EF4-FFF2-40B4-BE49-F238E27FC236}">
                        <a16:creationId xmlns:a16="http://schemas.microsoft.com/office/drawing/2014/main" id="{431E8EBE-6613-4E34-03C3-149A32D636CE}"/>
                      </a:ext>
                    </a:extLst>
                  </p14:cNvPr>
                  <p14:cNvContentPartPr/>
                  <p14:nvPr/>
                </p14:nvContentPartPr>
                <p14:xfrm>
                  <a:off x="1225530" y="852193"/>
                  <a:ext cx="216720" cy="421920"/>
                </p14:xfrm>
              </p:contentPart>
            </mc:Choice>
            <mc:Fallback xmlns="">
              <p:pic>
                <p:nvPicPr>
                  <p:cNvPr id="987" name="Freihand 986">
                    <a:extLst>
                      <a:ext uri="{FF2B5EF4-FFF2-40B4-BE49-F238E27FC236}">
                        <a16:creationId xmlns:a16="http://schemas.microsoft.com/office/drawing/2014/main" id="{431E8EBE-6613-4E34-03C3-149A32D636C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988" name="Freihand 987">
                    <a:extLst>
                      <a:ext uri="{FF2B5EF4-FFF2-40B4-BE49-F238E27FC236}">
                        <a16:creationId xmlns:a16="http://schemas.microsoft.com/office/drawing/2014/main" id="{E4D2CE7D-1707-E7FD-F16C-657576BF63BD}"/>
                      </a:ext>
                    </a:extLst>
                  </p14:cNvPr>
                  <p14:cNvContentPartPr/>
                  <p14:nvPr/>
                </p14:nvContentPartPr>
                <p14:xfrm>
                  <a:off x="1231290" y="1158913"/>
                  <a:ext cx="448200" cy="119880"/>
                </p14:xfrm>
              </p:contentPart>
            </mc:Choice>
            <mc:Fallback xmlns="">
              <p:pic>
                <p:nvPicPr>
                  <p:cNvPr id="988" name="Freihand 987">
                    <a:extLst>
                      <a:ext uri="{FF2B5EF4-FFF2-40B4-BE49-F238E27FC236}">
                        <a16:creationId xmlns:a16="http://schemas.microsoft.com/office/drawing/2014/main" id="{E4D2CE7D-1707-E7FD-F16C-657576BF63BD}"/>
                      </a:ext>
                    </a:extLst>
                  </p:cNvPr>
                  <p:cNvPicPr/>
                  <p:nvPr/>
                </p:nvPicPr>
                <p:blipFill>
                  <a:blip r:embed="rId69"/>
                  <a:stretch>
                    <a:fillRect/>
                  </a:stretch>
                </p:blipFill>
                <p:spPr>
                  <a:xfrm>
                    <a:off x="1222650" y="1150273"/>
                    <a:ext cx="465840" cy="137520"/>
                  </a:xfrm>
                  <a:prstGeom prst="rect">
                    <a:avLst/>
                  </a:prstGeom>
                </p:spPr>
              </p:pic>
            </mc:Fallback>
          </mc:AlternateContent>
          <p:sp>
            <p:nvSpPr>
              <p:cNvPr id="989" name="Ellipse 988">
                <a:extLst>
                  <a:ext uri="{FF2B5EF4-FFF2-40B4-BE49-F238E27FC236}">
                    <a16:creationId xmlns:a16="http://schemas.microsoft.com/office/drawing/2014/main" id="{41B117F3-B538-EEEF-7AAB-49EA84350FBF}"/>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90" name="Gruppieren 989">
                <a:extLst>
                  <a:ext uri="{FF2B5EF4-FFF2-40B4-BE49-F238E27FC236}">
                    <a16:creationId xmlns:a16="http://schemas.microsoft.com/office/drawing/2014/main" id="{3282CD18-EF0C-4FDD-3ECF-764DFB3595F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621">
                  <p14:nvContentPartPr>
                    <p14:cNvPr id="999" name="Freihand 998">
                      <a:extLst>
                        <a:ext uri="{FF2B5EF4-FFF2-40B4-BE49-F238E27FC236}">
                          <a16:creationId xmlns:a16="http://schemas.microsoft.com/office/drawing/2014/main" id="{AB862325-9C33-2688-57DB-AE633FB94942}"/>
                        </a:ext>
                      </a:extLst>
                    </p14:cNvPr>
                    <p14:cNvContentPartPr/>
                    <p14:nvPr/>
                  </p14:nvContentPartPr>
                  <p14:xfrm>
                    <a:off x="1455988" y="1260298"/>
                    <a:ext cx="28440" cy="371880"/>
                  </p14:xfrm>
                </p:contentPart>
              </mc:Choice>
              <mc:Fallback xmlns="">
                <p:pic>
                  <p:nvPicPr>
                    <p:cNvPr id="999" name="Freihand 998">
                      <a:extLst>
                        <a:ext uri="{FF2B5EF4-FFF2-40B4-BE49-F238E27FC236}">
                          <a16:creationId xmlns:a16="http://schemas.microsoft.com/office/drawing/2014/main" id="{AB862325-9C33-2688-57DB-AE633FB94942}"/>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000" name="Freihand 999">
                      <a:extLst>
                        <a:ext uri="{FF2B5EF4-FFF2-40B4-BE49-F238E27FC236}">
                          <a16:creationId xmlns:a16="http://schemas.microsoft.com/office/drawing/2014/main" id="{EB3C2601-E584-770B-BDF9-B4E9DB1D930F}"/>
                        </a:ext>
                      </a:extLst>
                    </p14:cNvPr>
                    <p14:cNvContentPartPr/>
                    <p14:nvPr/>
                  </p14:nvContentPartPr>
                  <p14:xfrm>
                    <a:off x="1452028" y="1501498"/>
                    <a:ext cx="32760" cy="132840"/>
                  </p14:xfrm>
                </p:contentPart>
              </mc:Choice>
              <mc:Fallback xmlns="">
                <p:pic>
                  <p:nvPicPr>
                    <p:cNvPr id="1000" name="Freihand 999">
                      <a:extLst>
                        <a:ext uri="{FF2B5EF4-FFF2-40B4-BE49-F238E27FC236}">
                          <a16:creationId xmlns:a16="http://schemas.microsoft.com/office/drawing/2014/main" id="{EB3C2601-E584-770B-BDF9-B4E9DB1D930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001" name="Freihand 1000">
                      <a:extLst>
                        <a:ext uri="{FF2B5EF4-FFF2-40B4-BE49-F238E27FC236}">
                          <a16:creationId xmlns:a16="http://schemas.microsoft.com/office/drawing/2014/main" id="{103AE0C1-11F3-DE9D-71BC-74D677EB53BF}"/>
                        </a:ext>
                      </a:extLst>
                    </p14:cNvPr>
                    <p14:cNvContentPartPr/>
                    <p14:nvPr/>
                  </p14:nvContentPartPr>
                  <p14:xfrm>
                    <a:off x="1446268" y="1261378"/>
                    <a:ext cx="36720" cy="377280"/>
                  </p14:xfrm>
                </p:contentPart>
              </mc:Choice>
              <mc:Fallback xmlns="">
                <p:pic>
                  <p:nvPicPr>
                    <p:cNvPr id="1001" name="Freihand 1000">
                      <a:extLst>
                        <a:ext uri="{FF2B5EF4-FFF2-40B4-BE49-F238E27FC236}">
                          <a16:creationId xmlns:a16="http://schemas.microsoft.com/office/drawing/2014/main" id="{103AE0C1-11F3-DE9D-71BC-74D677EB53B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002" name="Freihand 1001">
                      <a:extLst>
                        <a:ext uri="{FF2B5EF4-FFF2-40B4-BE49-F238E27FC236}">
                          <a16:creationId xmlns:a16="http://schemas.microsoft.com/office/drawing/2014/main" id="{4F3FFB82-D8E2-332A-854F-CF250DC34E89}"/>
                        </a:ext>
                      </a:extLst>
                    </p14:cNvPr>
                    <p14:cNvContentPartPr/>
                    <p14:nvPr/>
                  </p14:nvContentPartPr>
                  <p14:xfrm>
                    <a:off x="1470388" y="1196938"/>
                    <a:ext cx="222840" cy="463680"/>
                  </p14:xfrm>
                </p:contentPart>
              </mc:Choice>
              <mc:Fallback xmlns="">
                <p:pic>
                  <p:nvPicPr>
                    <p:cNvPr id="1002" name="Freihand 1001">
                      <a:extLst>
                        <a:ext uri="{FF2B5EF4-FFF2-40B4-BE49-F238E27FC236}">
                          <a16:creationId xmlns:a16="http://schemas.microsoft.com/office/drawing/2014/main" id="{4F3FFB82-D8E2-332A-854F-CF250DC34E8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25">
                <p14:nvContentPartPr>
                  <p14:cNvPr id="991" name="Freihand 990">
                    <a:extLst>
                      <a:ext uri="{FF2B5EF4-FFF2-40B4-BE49-F238E27FC236}">
                        <a16:creationId xmlns:a16="http://schemas.microsoft.com/office/drawing/2014/main" id="{D9C2E7BB-3D1E-E17D-2475-3C42C788DEA4}"/>
                      </a:ext>
                    </a:extLst>
                  </p14:cNvPr>
                  <p14:cNvContentPartPr/>
                  <p14:nvPr/>
                </p14:nvContentPartPr>
                <p14:xfrm>
                  <a:off x="1401268" y="825778"/>
                  <a:ext cx="35640" cy="61920"/>
                </p14:xfrm>
              </p:contentPart>
            </mc:Choice>
            <mc:Fallback xmlns="">
              <p:pic>
                <p:nvPicPr>
                  <p:cNvPr id="991" name="Freihand 990">
                    <a:extLst>
                      <a:ext uri="{FF2B5EF4-FFF2-40B4-BE49-F238E27FC236}">
                        <a16:creationId xmlns:a16="http://schemas.microsoft.com/office/drawing/2014/main" id="{D9C2E7BB-3D1E-E17D-2475-3C42C788DEA4}"/>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992" name="Freihand 991">
                    <a:extLst>
                      <a:ext uri="{FF2B5EF4-FFF2-40B4-BE49-F238E27FC236}">
                        <a16:creationId xmlns:a16="http://schemas.microsoft.com/office/drawing/2014/main" id="{4CCA7D66-B064-8DA4-BF62-766CB8CBE1D2}"/>
                      </a:ext>
                    </a:extLst>
                  </p14:cNvPr>
                  <p14:cNvContentPartPr/>
                  <p14:nvPr/>
                </p14:nvContentPartPr>
                <p14:xfrm>
                  <a:off x="1220188" y="867898"/>
                  <a:ext cx="194040" cy="403200"/>
                </p14:xfrm>
              </p:contentPart>
            </mc:Choice>
            <mc:Fallback xmlns="">
              <p:pic>
                <p:nvPicPr>
                  <p:cNvPr id="992" name="Freihand 991">
                    <a:extLst>
                      <a:ext uri="{FF2B5EF4-FFF2-40B4-BE49-F238E27FC236}">
                        <a16:creationId xmlns:a16="http://schemas.microsoft.com/office/drawing/2014/main" id="{4CCA7D66-B064-8DA4-BF62-766CB8CBE1D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993" name="Freihand 992">
                    <a:extLst>
                      <a:ext uri="{FF2B5EF4-FFF2-40B4-BE49-F238E27FC236}">
                        <a16:creationId xmlns:a16="http://schemas.microsoft.com/office/drawing/2014/main" id="{1DED6017-AC83-A11D-A049-189B68E4EFA5}"/>
                      </a:ext>
                    </a:extLst>
                  </p14:cNvPr>
                  <p14:cNvContentPartPr/>
                  <p14:nvPr/>
                </p14:nvContentPartPr>
                <p14:xfrm>
                  <a:off x="1426468" y="835138"/>
                  <a:ext cx="21600" cy="359280"/>
                </p14:xfrm>
              </p:contentPart>
            </mc:Choice>
            <mc:Fallback xmlns="">
              <p:pic>
                <p:nvPicPr>
                  <p:cNvPr id="993" name="Freihand 992">
                    <a:extLst>
                      <a:ext uri="{FF2B5EF4-FFF2-40B4-BE49-F238E27FC236}">
                        <a16:creationId xmlns:a16="http://schemas.microsoft.com/office/drawing/2014/main" id="{1DED6017-AC83-A11D-A049-189B68E4EFA5}"/>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994" name="Freihand 993">
                    <a:extLst>
                      <a:ext uri="{FF2B5EF4-FFF2-40B4-BE49-F238E27FC236}">
                        <a16:creationId xmlns:a16="http://schemas.microsoft.com/office/drawing/2014/main" id="{4DE7B0D9-C1CD-1FDB-12AA-FF4F7E79C29E}"/>
                      </a:ext>
                    </a:extLst>
                  </p14:cNvPr>
                  <p14:cNvContentPartPr/>
                  <p14:nvPr/>
                </p14:nvContentPartPr>
                <p14:xfrm>
                  <a:off x="1429348" y="1155538"/>
                  <a:ext cx="258480" cy="37080"/>
                </p14:xfrm>
              </p:contentPart>
            </mc:Choice>
            <mc:Fallback xmlns="">
              <p:pic>
                <p:nvPicPr>
                  <p:cNvPr id="994" name="Freihand 993">
                    <a:extLst>
                      <a:ext uri="{FF2B5EF4-FFF2-40B4-BE49-F238E27FC236}">
                        <a16:creationId xmlns:a16="http://schemas.microsoft.com/office/drawing/2014/main" id="{4DE7B0D9-C1CD-1FDB-12AA-FF4F7E79C29E}"/>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995" name="Freihand 994">
                    <a:extLst>
                      <a:ext uri="{FF2B5EF4-FFF2-40B4-BE49-F238E27FC236}">
                        <a16:creationId xmlns:a16="http://schemas.microsoft.com/office/drawing/2014/main" id="{D53C2D03-8464-ED28-9E7A-F1C675AF8897}"/>
                      </a:ext>
                    </a:extLst>
                  </p14:cNvPr>
                  <p14:cNvContentPartPr/>
                  <p14:nvPr/>
                </p14:nvContentPartPr>
                <p14:xfrm>
                  <a:off x="1215868" y="1047898"/>
                  <a:ext cx="119880" cy="224280"/>
                </p14:xfrm>
              </p:contentPart>
            </mc:Choice>
            <mc:Fallback xmlns="">
              <p:pic>
                <p:nvPicPr>
                  <p:cNvPr id="995" name="Freihand 994">
                    <a:extLst>
                      <a:ext uri="{FF2B5EF4-FFF2-40B4-BE49-F238E27FC236}">
                        <a16:creationId xmlns:a16="http://schemas.microsoft.com/office/drawing/2014/main" id="{D53C2D03-8464-ED28-9E7A-F1C675AF889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996" name="Gruppieren 995">
                <a:extLst>
                  <a:ext uri="{FF2B5EF4-FFF2-40B4-BE49-F238E27FC236}">
                    <a16:creationId xmlns:a16="http://schemas.microsoft.com/office/drawing/2014/main" id="{6B45BC1B-053D-E58B-2636-ABB486D93CD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630">
                  <p14:nvContentPartPr>
                    <p14:cNvPr id="997" name="Freihand 996">
                      <a:extLst>
                        <a:ext uri="{FF2B5EF4-FFF2-40B4-BE49-F238E27FC236}">
                          <a16:creationId xmlns:a16="http://schemas.microsoft.com/office/drawing/2014/main" id="{08AF7177-EFE7-5B49-7F08-BE7AB4372361}"/>
                        </a:ext>
                      </a:extLst>
                    </p14:cNvPr>
                    <p14:cNvContentPartPr/>
                    <p14:nvPr/>
                  </p14:nvContentPartPr>
                  <p14:xfrm>
                    <a:off x="1216228" y="826498"/>
                    <a:ext cx="205920" cy="444600"/>
                  </p14:xfrm>
                </p:contentPart>
              </mc:Choice>
              <mc:Fallback xmlns="">
                <p:pic>
                  <p:nvPicPr>
                    <p:cNvPr id="997" name="Freihand 996">
                      <a:extLst>
                        <a:ext uri="{FF2B5EF4-FFF2-40B4-BE49-F238E27FC236}">
                          <a16:creationId xmlns:a16="http://schemas.microsoft.com/office/drawing/2014/main" id="{08AF7177-EFE7-5B49-7F08-BE7AB437236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998" name="Freihand 997">
                      <a:extLst>
                        <a:ext uri="{FF2B5EF4-FFF2-40B4-BE49-F238E27FC236}">
                          <a16:creationId xmlns:a16="http://schemas.microsoft.com/office/drawing/2014/main" id="{31EF8268-BAFF-8E97-CDD3-0ED43FD9CDF8}"/>
                        </a:ext>
                      </a:extLst>
                    </p14:cNvPr>
                    <p14:cNvContentPartPr/>
                    <p14:nvPr/>
                  </p14:nvContentPartPr>
                  <p14:xfrm>
                    <a:off x="1419988" y="827218"/>
                    <a:ext cx="18000" cy="31320"/>
                  </p14:xfrm>
                </p:contentPart>
              </mc:Choice>
              <mc:Fallback xmlns="">
                <p:pic>
                  <p:nvPicPr>
                    <p:cNvPr id="998" name="Freihand 997">
                      <a:extLst>
                        <a:ext uri="{FF2B5EF4-FFF2-40B4-BE49-F238E27FC236}">
                          <a16:creationId xmlns:a16="http://schemas.microsoft.com/office/drawing/2014/main" id="{31EF8268-BAFF-8E97-CDD3-0ED43FD9CDF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0" name="Gruppieren 809">
              <a:extLst>
                <a:ext uri="{FF2B5EF4-FFF2-40B4-BE49-F238E27FC236}">
                  <a16:creationId xmlns:a16="http://schemas.microsoft.com/office/drawing/2014/main" id="{AF26D5C2-B24A-DFE5-6820-DE3E17B2426D}"/>
                </a:ext>
              </a:extLst>
            </p:cNvPr>
            <p:cNvGrpSpPr/>
            <p:nvPr/>
          </p:nvGrpSpPr>
          <p:grpSpPr>
            <a:xfrm>
              <a:off x="3992106" y="2592575"/>
              <a:ext cx="947670" cy="949906"/>
              <a:chOff x="987864" y="764597"/>
              <a:chExt cx="947670" cy="949906"/>
            </a:xfrm>
          </p:grpSpPr>
          <p:sp>
            <p:nvSpPr>
              <p:cNvPr id="919" name="Ellipse 918">
                <a:extLst>
                  <a:ext uri="{FF2B5EF4-FFF2-40B4-BE49-F238E27FC236}">
                    <a16:creationId xmlns:a16="http://schemas.microsoft.com/office/drawing/2014/main" id="{FC6CCA90-1901-0DB6-B305-8C3BC6EC4812}"/>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20" name="Gruppieren 919">
                <a:extLst>
                  <a:ext uri="{FF2B5EF4-FFF2-40B4-BE49-F238E27FC236}">
                    <a16:creationId xmlns:a16="http://schemas.microsoft.com/office/drawing/2014/main" id="{AC8D5CEC-A738-C6ED-83EE-FB28316FB06C}"/>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632">
                  <p14:nvContentPartPr>
                    <p14:cNvPr id="970" name="Freihand 969">
                      <a:extLst>
                        <a:ext uri="{FF2B5EF4-FFF2-40B4-BE49-F238E27FC236}">
                          <a16:creationId xmlns:a16="http://schemas.microsoft.com/office/drawing/2014/main" id="{00135F75-2FE5-359E-26A8-1CB43C7016F1}"/>
                        </a:ext>
                      </a:extLst>
                    </p14:cNvPr>
                    <p14:cNvContentPartPr/>
                    <p14:nvPr/>
                  </p14:nvContentPartPr>
                  <p14:xfrm>
                    <a:off x="4473069" y="1203272"/>
                    <a:ext cx="26280" cy="30600"/>
                  </p14:xfrm>
                </p:contentPart>
              </mc:Choice>
              <mc:Fallback xmlns="">
                <p:pic>
                  <p:nvPicPr>
                    <p:cNvPr id="970" name="Freihand 969">
                      <a:extLst>
                        <a:ext uri="{FF2B5EF4-FFF2-40B4-BE49-F238E27FC236}">
                          <a16:creationId xmlns:a16="http://schemas.microsoft.com/office/drawing/2014/main" id="{00135F75-2FE5-359E-26A8-1CB43C7016F1}"/>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971" name="Freihand 970">
                      <a:extLst>
                        <a:ext uri="{FF2B5EF4-FFF2-40B4-BE49-F238E27FC236}">
                          <a16:creationId xmlns:a16="http://schemas.microsoft.com/office/drawing/2014/main" id="{840DC405-1364-E99B-EF04-0CBE9F15908B}"/>
                        </a:ext>
                      </a:extLst>
                    </p14:cNvPr>
                    <p14:cNvContentPartPr/>
                    <p14:nvPr/>
                  </p14:nvContentPartPr>
                  <p14:xfrm>
                    <a:off x="4500789" y="1245752"/>
                    <a:ext cx="11160" cy="38520"/>
                  </p14:xfrm>
                </p:contentPart>
              </mc:Choice>
              <mc:Fallback xmlns="">
                <p:pic>
                  <p:nvPicPr>
                    <p:cNvPr id="971" name="Freihand 970">
                      <a:extLst>
                        <a:ext uri="{FF2B5EF4-FFF2-40B4-BE49-F238E27FC236}">
                          <a16:creationId xmlns:a16="http://schemas.microsoft.com/office/drawing/2014/main" id="{840DC405-1364-E99B-EF04-0CBE9F15908B}"/>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4">
                <p14:nvContentPartPr>
                  <p14:cNvPr id="921" name="Freihand 920">
                    <a:extLst>
                      <a:ext uri="{FF2B5EF4-FFF2-40B4-BE49-F238E27FC236}">
                        <a16:creationId xmlns:a16="http://schemas.microsoft.com/office/drawing/2014/main" id="{AFF039F3-9F8F-6CB8-A292-59C83702B111}"/>
                      </a:ext>
                    </a:extLst>
                  </p14:cNvPr>
                  <p14:cNvContentPartPr/>
                  <p14:nvPr/>
                </p14:nvContentPartPr>
                <p14:xfrm>
                  <a:off x="1034141" y="1175594"/>
                  <a:ext cx="389905" cy="474354"/>
                </p14:xfrm>
              </p:contentPart>
            </mc:Choice>
            <mc:Fallback xmlns="">
              <p:pic>
                <p:nvPicPr>
                  <p:cNvPr id="921" name="Freihand 920">
                    <a:extLst>
                      <a:ext uri="{FF2B5EF4-FFF2-40B4-BE49-F238E27FC236}">
                        <a16:creationId xmlns:a16="http://schemas.microsoft.com/office/drawing/2014/main" id="{AFF039F3-9F8F-6CB8-A292-59C83702B111}"/>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922" name="Freihand 921">
                    <a:extLst>
                      <a:ext uri="{FF2B5EF4-FFF2-40B4-BE49-F238E27FC236}">
                        <a16:creationId xmlns:a16="http://schemas.microsoft.com/office/drawing/2014/main" id="{30239F16-6EAB-BE37-5FA3-D58DB6CBE297}"/>
                      </a:ext>
                    </a:extLst>
                  </p14:cNvPr>
                  <p14:cNvContentPartPr/>
                  <p14:nvPr/>
                </p14:nvContentPartPr>
                <p14:xfrm>
                  <a:off x="1041329" y="1114503"/>
                  <a:ext cx="776216" cy="562397"/>
                </p14:xfrm>
              </p:contentPart>
            </mc:Choice>
            <mc:Fallback xmlns="">
              <p:pic>
                <p:nvPicPr>
                  <p:cNvPr id="922" name="Freihand 921">
                    <a:extLst>
                      <a:ext uri="{FF2B5EF4-FFF2-40B4-BE49-F238E27FC236}">
                        <a16:creationId xmlns:a16="http://schemas.microsoft.com/office/drawing/2014/main" id="{30239F16-6EAB-BE37-5FA3-D58DB6CBE29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923" name="Gruppieren 922">
                <a:extLst>
                  <a:ext uri="{FF2B5EF4-FFF2-40B4-BE49-F238E27FC236}">
                    <a16:creationId xmlns:a16="http://schemas.microsoft.com/office/drawing/2014/main" id="{B85FE69E-DC5B-F464-95C1-649C7015A37D}"/>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636">
                  <p14:nvContentPartPr>
                    <p14:cNvPr id="967" name="Freihand 966">
                      <a:extLst>
                        <a:ext uri="{FF2B5EF4-FFF2-40B4-BE49-F238E27FC236}">
                          <a16:creationId xmlns:a16="http://schemas.microsoft.com/office/drawing/2014/main" id="{60AF0011-E6E4-748C-8716-9EC578D2824C}"/>
                        </a:ext>
                      </a:extLst>
                    </p14:cNvPr>
                    <p14:cNvContentPartPr/>
                    <p14:nvPr/>
                  </p14:nvContentPartPr>
                  <p14:xfrm>
                    <a:off x="4455789" y="1334672"/>
                    <a:ext cx="31320" cy="14400"/>
                  </p14:xfrm>
                </p:contentPart>
              </mc:Choice>
              <mc:Fallback xmlns="">
                <p:pic>
                  <p:nvPicPr>
                    <p:cNvPr id="967" name="Freihand 966">
                      <a:extLst>
                        <a:ext uri="{FF2B5EF4-FFF2-40B4-BE49-F238E27FC236}">
                          <a16:creationId xmlns:a16="http://schemas.microsoft.com/office/drawing/2014/main" id="{60AF0011-E6E4-748C-8716-9EC578D2824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968" name="Freihand 967">
                      <a:extLst>
                        <a:ext uri="{FF2B5EF4-FFF2-40B4-BE49-F238E27FC236}">
                          <a16:creationId xmlns:a16="http://schemas.microsoft.com/office/drawing/2014/main" id="{B6A434A3-19F5-DE8F-E778-469169C2BB32}"/>
                        </a:ext>
                      </a:extLst>
                    </p14:cNvPr>
                    <p14:cNvContentPartPr/>
                    <p14:nvPr/>
                  </p14:nvContentPartPr>
                  <p14:xfrm>
                    <a:off x="4456149" y="1288592"/>
                    <a:ext cx="64800" cy="56160"/>
                  </p14:xfrm>
                </p:contentPart>
              </mc:Choice>
              <mc:Fallback xmlns="">
                <p:pic>
                  <p:nvPicPr>
                    <p:cNvPr id="968" name="Freihand 967">
                      <a:extLst>
                        <a:ext uri="{FF2B5EF4-FFF2-40B4-BE49-F238E27FC236}">
                          <a16:creationId xmlns:a16="http://schemas.microsoft.com/office/drawing/2014/main" id="{B6A434A3-19F5-DE8F-E778-469169C2BB32}"/>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969" name="Freihand 968">
                      <a:extLst>
                        <a:ext uri="{FF2B5EF4-FFF2-40B4-BE49-F238E27FC236}">
                          <a16:creationId xmlns:a16="http://schemas.microsoft.com/office/drawing/2014/main" id="{6A844DAC-7B80-D1D6-8878-10F2789AD595}"/>
                        </a:ext>
                      </a:extLst>
                    </p14:cNvPr>
                    <p14:cNvContentPartPr/>
                    <p14:nvPr/>
                  </p14:nvContentPartPr>
                  <p14:xfrm>
                    <a:off x="4502589" y="1270232"/>
                    <a:ext cx="23760" cy="51840"/>
                  </p14:xfrm>
                </p:contentPart>
              </mc:Choice>
              <mc:Fallback xmlns="">
                <p:pic>
                  <p:nvPicPr>
                    <p:cNvPr id="969" name="Freihand 968">
                      <a:extLst>
                        <a:ext uri="{FF2B5EF4-FFF2-40B4-BE49-F238E27FC236}">
                          <a16:creationId xmlns:a16="http://schemas.microsoft.com/office/drawing/2014/main" id="{6A844DAC-7B80-D1D6-8878-10F2789AD59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924" name="Gruppieren 923">
                <a:extLst>
                  <a:ext uri="{FF2B5EF4-FFF2-40B4-BE49-F238E27FC236}">
                    <a16:creationId xmlns:a16="http://schemas.microsoft.com/office/drawing/2014/main" id="{20A38E11-F2AE-ADDC-EFA1-EC2B61B8C350}"/>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639">
                  <p14:nvContentPartPr>
                    <p14:cNvPr id="964" name="Freihand 963">
                      <a:extLst>
                        <a:ext uri="{FF2B5EF4-FFF2-40B4-BE49-F238E27FC236}">
                          <a16:creationId xmlns:a16="http://schemas.microsoft.com/office/drawing/2014/main" id="{9F175B4F-B278-FBDB-A6AC-B77F326E043C}"/>
                        </a:ext>
                      </a:extLst>
                    </p14:cNvPr>
                    <p14:cNvContentPartPr/>
                    <p14:nvPr/>
                  </p14:nvContentPartPr>
                  <p14:xfrm>
                    <a:off x="4351029" y="1216232"/>
                    <a:ext cx="12960" cy="22320"/>
                  </p14:xfrm>
                </p:contentPart>
              </mc:Choice>
              <mc:Fallback xmlns="">
                <p:pic>
                  <p:nvPicPr>
                    <p:cNvPr id="964" name="Freihand 963">
                      <a:extLst>
                        <a:ext uri="{FF2B5EF4-FFF2-40B4-BE49-F238E27FC236}">
                          <a16:creationId xmlns:a16="http://schemas.microsoft.com/office/drawing/2014/main" id="{9F175B4F-B278-FBDB-A6AC-B77F326E043C}"/>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965" name="Freihand 964">
                      <a:extLst>
                        <a:ext uri="{FF2B5EF4-FFF2-40B4-BE49-F238E27FC236}">
                          <a16:creationId xmlns:a16="http://schemas.microsoft.com/office/drawing/2014/main" id="{7152FBEE-4FF3-CF2C-1F81-21A5B7DEEB53}"/>
                        </a:ext>
                      </a:extLst>
                    </p14:cNvPr>
                    <p14:cNvContentPartPr/>
                    <p14:nvPr/>
                  </p14:nvContentPartPr>
                  <p14:xfrm>
                    <a:off x="4350309" y="1208312"/>
                    <a:ext cx="21240" cy="53640"/>
                  </p14:xfrm>
                </p:contentPart>
              </mc:Choice>
              <mc:Fallback xmlns="">
                <p:pic>
                  <p:nvPicPr>
                    <p:cNvPr id="965" name="Freihand 964">
                      <a:extLst>
                        <a:ext uri="{FF2B5EF4-FFF2-40B4-BE49-F238E27FC236}">
                          <a16:creationId xmlns:a16="http://schemas.microsoft.com/office/drawing/2014/main" id="{7152FBEE-4FF3-CF2C-1F81-21A5B7DEEB5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966" name="Freihand 965">
                      <a:extLst>
                        <a:ext uri="{FF2B5EF4-FFF2-40B4-BE49-F238E27FC236}">
                          <a16:creationId xmlns:a16="http://schemas.microsoft.com/office/drawing/2014/main" id="{CB36F4D3-886B-C131-E892-94B06D071C00}"/>
                        </a:ext>
                      </a:extLst>
                    </p14:cNvPr>
                    <p14:cNvContentPartPr/>
                    <p14:nvPr/>
                  </p14:nvContentPartPr>
                  <p14:xfrm>
                    <a:off x="4355709" y="1216592"/>
                    <a:ext cx="9720" cy="42480"/>
                  </p14:xfrm>
                </p:contentPart>
              </mc:Choice>
              <mc:Fallback xmlns="">
                <p:pic>
                  <p:nvPicPr>
                    <p:cNvPr id="966" name="Freihand 965">
                      <a:extLst>
                        <a:ext uri="{FF2B5EF4-FFF2-40B4-BE49-F238E27FC236}">
                          <a16:creationId xmlns:a16="http://schemas.microsoft.com/office/drawing/2014/main" id="{CB36F4D3-886B-C131-E892-94B06D071C0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2">
                <p14:nvContentPartPr>
                  <p14:cNvPr id="925" name="Freihand 924">
                    <a:extLst>
                      <a:ext uri="{FF2B5EF4-FFF2-40B4-BE49-F238E27FC236}">
                        <a16:creationId xmlns:a16="http://schemas.microsoft.com/office/drawing/2014/main" id="{5B5101D2-EE8F-FDA8-533A-0CA86D7505E3}"/>
                      </a:ext>
                    </a:extLst>
                  </p14:cNvPr>
                  <p14:cNvContentPartPr/>
                  <p14:nvPr/>
                </p14:nvContentPartPr>
                <p14:xfrm>
                  <a:off x="1219211" y="871936"/>
                  <a:ext cx="447402" cy="740280"/>
                </p14:xfrm>
              </p:contentPart>
            </mc:Choice>
            <mc:Fallback xmlns="">
              <p:pic>
                <p:nvPicPr>
                  <p:cNvPr id="925" name="Freihand 924">
                    <a:extLst>
                      <a:ext uri="{FF2B5EF4-FFF2-40B4-BE49-F238E27FC236}">
                        <a16:creationId xmlns:a16="http://schemas.microsoft.com/office/drawing/2014/main" id="{5B5101D2-EE8F-FDA8-533A-0CA86D7505E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926" name="Freihand 925">
                    <a:extLst>
                      <a:ext uri="{FF2B5EF4-FFF2-40B4-BE49-F238E27FC236}">
                        <a16:creationId xmlns:a16="http://schemas.microsoft.com/office/drawing/2014/main" id="{366EE7C8-9D56-9F9E-2BFC-9B57142A5ED2}"/>
                      </a:ext>
                    </a:extLst>
                  </p14:cNvPr>
                  <p14:cNvContentPartPr/>
                  <p14:nvPr/>
                </p14:nvContentPartPr>
                <p14:xfrm>
                  <a:off x="1116810" y="1432873"/>
                  <a:ext cx="376200" cy="219240"/>
                </p14:xfrm>
              </p:contentPart>
            </mc:Choice>
            <mc:Fallback xmlns="">
              <p:pic>
                <p:nvPicPr>
                  <p:cNvPr id="926" name="Freihand 925">
                    <a:extLst>
                      <a:ext uri="{FF2B5EF4-FFF2-40B4-BE49-F238E27FC236}">
                        <a16:creationId xmlns:a16="http://schemas.microsoft.com/office/drawing/2014/main" id="{366EE7C8-9D56-9F9E-2BFC-9B57142A5ED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927" name="Gruppieren 926">
                <a:extLst>
                  <a:ext uri="{FF2B5EF4-FFF2-40B4-BE49-F238E27FC236}">
                    <a16:creationId xmlns:a16="http://schemas.microsoft.com/office/drawing/2014/main" id="{60F9C123-8BA5-037E-B443-A5CD82B5263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644">
                  <p14:nvContentPartPr>
                    <p14:cNvPr id="950" name="Freihand 949">
                      <a:extLst>
                        <a:ext uri="{FF2B5EF4-FFF2-40B4-BE49-F238E27FC236}">
                          <a16:creationId xmlns:a16="http://schemas.microsoft.com/office/drawing/2014/main" id="{E0460DBE-56B7-C972-6B82-37B2A91A997F}"/>
                        </a:ext>
                      </a:extLst>
                    </p14:cNvPr>
                    <p14:cNvContentPartPr/>
                    <p14:nvPr/>
                  </p14:nvContentPartPr>
                  <p14:xfrm>
                    <a:off x="1690290" y="1201393"/>
                    <a:ext cx="236880" cy="424440"/>
                  </p14:xfrm>
                </p:contentPart>
              </mc:Choice>
              <mc:Fallback xmlns="">
                <p:pic>
                  <p:nvPicPr>
                    <p:cNvPr id="950" name="Freihand 949">
                      <a:extLst>
                        <a:ext uri="{FF2B5EF4-FFF2-40B4-BE49-F238E27FC236}">
                          <a16:creationId xmlns:a16="http://schemas.microsoft.com/office/drawing/2014/main" id="{E0460DBE-56B7-C972-6B82-37B2A91A997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951" name="Freihand 950">
                      <a:extLst>
                        <a:ext uri="{FF2B5EF4-FFF2-40B4-BE49-F238E27FC236}">
                          <a16:creationId xmlns:a16="http://schemas.microsoft.com/office/drawing/2014/main" id="{D02EB041-9383-80F7-8005-89523CB7662B}"/>
                        </a:ext>
                      </a:extLst>
                    </p14:cNvPr>
                    <p14:cNvContentPartPr/>
                    <p14:nvPr/>
                  </p14:nvContentPartPr>
                  <p14:xfrm>
                    <a:off x="1224810" y="1428913"/>
                    <a:ext cx="635040" cy="205920"/>
                  </p14:xfrm>
                </p:contentPart>
              </mc:Choice>
              <mc:Fallback xmlns="">
                <p:pic>
                  <p:nvPicPr>
                    <p:cNvPr id="951" name="Freihand 950">
                      <a:extLst>
                        <a:ext uri="{FF2B5EF4-FFF2-40B4-BE49-F238E27FC236}">
                          <a16:creationId xmlns:a16="http://schemas.microsoft.com/office/drawing/2014/main" id="{D02EB041-9383-80F7-8005-89523CB7662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952" name="Freihand 951">
                      <a:extLst>
                        <a:ext uri="{FF2B5EF4-FFF2-40B4-BE49-F238E27FC236}">
                          <a16:creationId xmlns:a16="http://schemas.microsoft.com/office/drawing/2014/main" id="{69F9D4B8-1833-08D8-E1B1-4C532362F192}"/>
                        </a:ext>
                      </a:extLst>
                    </p14:cNvPr>
                    <p14:cNvContentPartPr/>
                    <p14:nvPr/>
                  </p14:nvContentPartPr>
                  <p14:xfrm>
                    <a:off x="1647090" y="1432873"/>
                    <a:ext cx="204120" cy="177480"/>
                  </p14:xfrm>
                </p:contentPart>
              </mc:Choice>
              <mc:Fallback xmlns="">
                <p:pic>
                  <p:nvPicPr>
                    <p:cNvPr id="952" name="Freihand 951">
                      <a:extLst>
                        <a:ext uri="{FF2B5EF4-FFF2-40B4-BE49-F238E27FC236}">
                          <a16:creationId xmlns:a16="http://schemas.microsoft.com/office/drawing/2014/main" id="{69F9D4B8-1833-08D8-E1B1-4C532362F19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953" name="Freihand 952">
                      <a:extLst>
                        <a:ext uri="{FF2B5EF4-FFF2-40B4-BE49-F238E27FC236}">
                          <a16:creationId xmlns:a16="http://schemas.microsoft.com/office/drawing/2014/main" id="{D6A80500-230D-C725-0D87-51FC4A92337D}"/>
                        </a:ext>
                      </a:extLst>
                    </p14:cNvPr>
                    <p14:cNvContentPartPr/>
                    <p14:nvPr/>
                  </p14:nvContentPartPr>
                  <p14:xfrm>
                    <a:off x="1839330" y="1345393"/>
                    <a:ext cx="50040" cy="91080"/>
                  </p14:xfrm>
                </p:contentPart>
              </mc:Choice>
              <mc:Fallback xmlns="">
                <p:pic>
                  <p:nvPicPr>
                    <p:cNvPr id="953" name="Freihand 952">
                      <a:extLst>
                        <a:ext uri="{FF2B5EF4-FFF2-40B4-BE49-F238E27FC236}">
                          <a16:creationId xmlns:a16="http://schemas.microsoft.com/office/drawing/2014/main" id="{D6A80500-230D-C725-0D87-51FC4A92337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954" name="Freihand 953">
                      <a:extLst>
                        <a:ext uri="{FF2B5EF4-FFF2-40B4-BE49-F238E27FC236}">
                          <a16:creationId xmlns:a16="http://schemas.microsoft.com/office/drawing/2014/main" id="{BEFA4E2E-39E0-16DA-2629-443F3773D063}"/>
                        </a:ext>
                      </a:extLst>
                    </p14:cNvPr>
                    <p14:cNvContentPartPr/>
                    <p14:nvPr/>
                  </p14:nvContentPartPr>
                  <p14:xfrm>
                    <a:off x="1013490" y="929953"/>
                    <a:ext cx="156600" cy="590400"/>
                  </p14:xfrm>
                </p:contentPart>
              </mc:Choice>
              <mc:Fallback xmlns="">
                <p:pic>
                  <p:nvPicPr>
                    <p:cNvPr id="954" name="Freihand 953">
                      <a:extLst>
                        <a:ext uri="{FF2B5EF4-FFF2-40B4-BE49-F238E27FC236}">
                          <a16:creationId xmlns:a16="http://schemas.microsoft.com/office/drawing/2014/main" id="{BEFA4E2E-39E0-16DA-2629-443F3773D063}"/>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955" name="Freihand 954">
                      <a:extLst>
                        <a:ext uri="{FF2B5EF4-FFF2-40B4-BE49-F238E27FC236}">
                          <a16:creationId xmlns:a16="http://schemas.microsoft.com/office/drawing/2014/main" id="{FACCE56E-8FE4-EB96-1DE5-25A689B20BA0}"/>
                        </a:ext>
                      </a:extLst>
                    </p14:cNvPr>
                    <p14:cNvContentPartPr/>
                    <p14:nvPr/>
                  </p14:nvContentPartPr>
                  <p14:xfrm>
                    <a:off x="1112490" y="918433"/>
                    <a:ext cx="20520" cy="24480"/>
                  </p14:xfrm>
                </p:contentPart>
              </mc:Choice>
              <mc:Fallback xmlns="">
                <p:pic>
                  <p:nvPicPr>
                    <p:cNvPr id="955" name="Freihand 954">
                      <a:extLst>
                        <a:ext uri="{FF2B5EF4-FFF2-40B4-BE49-F238E27FC236}">
                          <a16:creationId xmlns:a16="http://schemas.microsoft.com/office/drawing/2014/main" id="{FACCE56E-8FE4-EB96-1DE5-25A689B20BA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956" name="Freihand 955">
                      <a:extLst>
                        <a:ext uri="{FF2B5EF4-FFF2-40B4-BE49-F238E27FC236}">
                          <a16:creationId xmlns:a16="http://schemas.microsoft.com/office/drawing/2014/main" id="{FFD4E832-3C78-5C0F-37FA-CD28A4F077F7}"/>
                        </a:ext>
                      </a:extLst>
                    </p14:cNvPr>
                    <p14:cNvContentPartPr/>
                    <p14:nvPr/>
                  </p14:nvContentPartPr>
                  <p14:xfrm>
                    <a:off x="1007730" y="1044793"/>
                    <a:ext cx="45360" cy="224280"/>
                  </p14:xfrm>
                </p:contentPart>
              </mc:Choice>
              <mc:Fallback xmlns="">
                <p:pic>
                  <p:nvPicPr>
                    <p:cNvPr id="956" name="Freihand 955">
                      <a:extLst>
                        <a:ext uri="{FF2B5EF4-FFF2-40B4-BE49-F238E27FC236}">
                          <a16:creationId xmlns:a16="http://schemas.microsoft.com/office/drawing/2014/main" id="{FFD4E832-3C78-5C0F-37FA-CD28A4F077F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957" name="Freihand 956">
                      <a:extLst>
                        <a:ext uri="{FF2B5EF4-FFF2-40B4-BE49-F238E27FC236}">
                          <a16:creationId xmlns:a16="http://schemas.microsoft.com/office/drawing/2014/main" id="{5A6D5144-77F5-2643-1C48-13FABCDAB7B7}"/>
                        </a:ext>
                      </a:extLst>
                    </p14:cNvPr>
                    <p14:cNvContentPartPr/>
                    <p14:nvPr/>
                  </p14:nvContentPartPr>
                  <p14:xfrm>
                    <a:off x="1137690" y="1495513"/>
                    <a:ext cx="83520" cy="91800"/>
                  </p14:xfrm>
                </p:contentPart>
              </mc:Choice>
              <mc:Fallback xmlns="">
                <p:pic>
                  <p:nvPicPr>
                    <p:cNvPr id="957" name="Freihand 956">
                      <a:extLst>
                        <a:ext uri="{FF2B5EF4-FFF2-40B4-BE49-F238E27FC236}">
                          <a16:creationId xmlns:a16="http://schemas.microsoft.com/office/drawing/2014/main" id="{5A6D5144-77F5-2643-1C48-13FABCDAB7B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958" name="Freihand 957">
                      <a:extLst>
                        <a:ext uri="{FF2B5EF4-FFF2-40B4-BE49-F238E27FC236}">
                          <a16:creationId xmlns:a16="http://schemas.microsoft.com/office/drawing/2014/main" id="{9256A2C6-EC07-739B-A226-1089FC465F1B}"/>
                        </a:ext>
                      </a:extLst>
                    </p14:cNvPr>
                    <p14:cNvContentPartPr/>
                    <p14:nvPr/>
                  </p14:nvContentPartPr>
                  <p14:xfrm>
                    <a:off x="1091250" y="1411273"/>
                    <a:ext cx="95760" cy="111600"/>
                  </p14:xfrm>
                </p:contentPart>
              </mc:Choice>
              <mc:Fallback xmlns="">
                <p:pic>
                  <p:nvPicPr>
                    <p:cNvPr id="958" name="Freihand 957">
                      <a:extLst>
                        <a:ext uri="{FF2B5EF4-FFF2-40B4-BE49-F238E27FC236}">
                          <a16:creationId xmlns:a16="http://schemas.microsoft.com/office/drawing/2014/main" id="{9256A2C6-EC07-739B-A226-1089FC465F1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959" name="Freihand 958">
                      <a:extLst>
                        <a:ext uri="{FF2B5EF4-FFF2-40B4-BE49-F238E27FC236}">
                          <a16:creationId xmlns:a16="http://schemas.microsoft.com/office/drawing/2014/main" id="{A0C94CB5-817A-ABEA-CB2C-0CC71F38160C}"/>
                        </a:ext>
                      </a:extLst>
                    </p14:cNvPr>
                    <p14:cNvContentPartPr/>
                    <p14:nvPr/>
                  </p14:nvContentPartPr>
                  <p14:xfrm>
                    <a:off x="1089090" y="933193"/>
                    <a:ext cx="33480" cy="59760"/>
                  </p14:xfrm>
                </p:contentPart>
              </mc:Choice>
              <mc:Fallback xmlns="">
                <p:pic>
                  <p:nvPicPr>
                    <p:cNvPr id="959" name="Freihand 958">
                      <a:extLst>
                        <a:ext uri="{FF2B5EF4-FFF2-40B4-BE49-F238E27FC236}">
                          <a16:creationId xmlns:a16="http://schemas.microsoft.com/office/drawing/2014/main" id="{A0C94CB5-817A-ABEA-CB2C-0CC71F38160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960" name="Freihand 959">
                      <a:extLst>
                        <a:ext uri="{FF2B5EF4-FFF2-40B4-BE49-F238E27FC236}">
                          <a16:creationId xmlns:a16="http://schemas.microsoft.com/office/drawing/2014/main" id="{4EAFB939-1B8E-42A7-9A35-B5800D1F068C}"/>
                        </a:ext>
                      </a:extLst>
                    </p14:cNvPr>
                    <p14:cNvContentPartPr/>
                    <p14:nvPr/>
                  </p14:nvContentPartPr>
                  <p14:xfrm>
                    <a:off x="1093410" y="904393"/>
                    <a:ext cx="53280" cy="97920"/>
                  </p14:xfrm>
                </p:contentPart>
              </mc:Choice>
              <mc:Fallback xmlns="">
                <p:pic>
                  <p:nvPicPr>
                    <p:cNvPr id="960" name="Freihand 959">
                      <a:extLst>
                        <a:ext uri="{FF2B5EF4-FFF2-40B4-BE49-F238E27FC236}">
                          <a16:creationId xmlns:a16="http://schemas.microsoft.com/office/drawing/2014/main" id="{4EAFB939-1B8E-42A7-9A35-B5800D1F068C}"/>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961" name="Freihand 960">
                      <a:extLst>
                        <a:ext uri="{FF2B5EF4-FFF2-40B4-BE49-F238E27FC236}">
                          <a16:creationId xmlns:a16="http://schemas.microsoft.com/office/drawing/2014/main" id="{C2F397B7-E422-511D-16B5-FFF329401B0E}"/>
                        </a:ext>
                      </a:extLst>
                    </p14:cNvPr>
                    <p14:cNvContentPartPr/>
                    <p14:nvPr/>
                  </p14:nvContentPartPr>
                  <p14:xfrm>
                    <a:off x="1093770" y="889993"/>
                    <a:ext cx="66240" cy="108720"/>
                  </p14:xfrm>
                </p:contentPart>
              </mc:Choice>
              <mc:Fallback xmlns="">
                <p:pic>
                  <p:nvPicPr>
                    <p:cNvPr id="961" name="Freihand 960">
                      <a:extLst>
                        <a:ext uri="{FF2B5EF4-FFF2-40B4-BE49-F238E27FC236}">
                          <a16:creationId xmlns:a16="http://schemas.microsoft.com/office/drawing/2014/main" id="{C2F397B7-E422-511D-16B5-FFF329401B0E}"/>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962" name="Freihand 961">
                      <a:extLst>
                        <a:ext uri="{FF2B5EF4-FFF2-40B4-BE49-F238E27FC236}">
                          <a16:creationId xmlns:a16="http://schemas.microsoft.com/office/drawing/2014/main" id="{AF84DAED-E537-3369-C34E-D750AAFF93C4}"/>
                        </a:ext>
                      </a:extLst>
                    </p14:cNvPr>
                    <p14:cNvContentPartPr/>
                    <p14:nvPr/>
                  </p14:nvContentPartPr>
                  <p14:xfrm>
                    <a:off x="1086210" y="867673"/>
                    <a:ext cx="105840" cy="153360"/>
                  </p14:xfrm>
                </p:contentPart>
              </mc:Choice>
              <mc:Fallback xmlns="">
                <p:pic>
                  <p:nvPicPr>
                    <p:cNvPr id="962" name="Freihand 961">
                      <a:extLst>
                        <a:ext uri="{FF2B5EF4-FFF2-40B4-BE49-F238E27FC236}">
                          <a16:creationId xmlns:a16="http://schemas.microsoft.com/office/drawing/2014/main" id="{AF84DAED-E537-3369-C34E-D750AAFF93C4}"/>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963" name="Freihand 962">
                      <a:extLst>
                        <a:ext uri="{FF2B5EF4-FFF2-40B4-BE49-F238E27FC236}">
                          <a16:creationId xmlns:a16="http://schemas.microsoft.com/office/drawing/2014/main" id="{A4452574-BA8C-1A47-AE57-305CB2493085}"/>
                        </a:ext>
                      </a:extLst>
                    </p14:cNvPr>
                    <p14:cNvContentPartPr/>
                    <p14:nvPr/>
                  </p14:nvContentPartPr>
                  <p14:xfrm>
                    <a:off x="1144530" y="860833"/>
                    <a:ext cx="41400" cy="55440"/>
                  </p14:xfrm>
                </p:contentPart>
              </mc:Choice>
              <mc:Fallback xmlns="">
                <p:pic>
                  <p:nvPicPr>
                    <p:cNvPr id="963" name="Freihand 962">
                      <a:extLst>
                        <a:ext uri="{FF2B5EF4-FFF2-40B4-BE49-F238E27FC236}">
                          <a16:creationId xmlns:a16="http://schemas.microsoft.com/office/drawing/2014/main" id="{A4452574-BA8C-1A47-AE57-305CB249308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8">
                <p14:nvContentPartPr>
                  <p14:cNvPr id="928" name="Freihand 927">
                    <a:extLst>
                      <a:ext uri="{FF2B5EF4-FFF2-40B4-BE49-F238E27FC236}">
                        <a16:creationId xmlns:a16="http://schemas.microsoft.com/office/drawing/2014/main" id="{0E05F4DD-DDB1-CC42-1724-BC90A557F142}"/>
                      </a:ext>
                    </a:extLst>
                  </p14:cNvPr>
                  <p14:cNvContentPartPr/>
                  <p14:nvPr/>
                </p14:nvContentPartPr>
                <p14:xfrm>
                  <a:off x="1010970" y="1326673"/>
                  <a:ext cx="784440" cy="374040"/>
                </p14:xfrm>
              </p:contentPart>
            </mc:Choice>
            <mc:Fallback xmlns="">
              <p:pic>
                <p:nvPicPr>
                  <p:cNvPr id="928" name="Freihand 927">
                    <a:extLst>
                      <a:ext uri="{FF2B5EF4-FFF2-40B4-BE49-F238E27FC236}">
                        <a16:creationId xmlns:a16="http://schemas.microsoft.com/office/drawing/2014/main" id="{0E05F4DD-DDB1-CC42-1724-BC90A557F14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929" name="Freihand 928">
                    <a:extLst>
                      <a:ext uri="{FF2B5EF4-FFF2-40B4-BE49-F238E27FC236}">
                        <a16:creationId xmlns:a16="http://schemas.microsoft.com/office/drawing/2014/main" id="{44E0D6B3-98B7-3E9A-6982-61BD32266578}"/>
                      </a:ext>
                    </a:extLst>
                  </p14:cNvPr>
                  <p14:cNvContentPartPr/>
                  <p14:nvPr/>
                </p14:nvContentPartPr>
                <p14:xfrm>
                  <a:off x="1759770" y="1015273"/>
                  <a:ext cx="122040" cy="233640"/>
                </p14:xfrm>
              </p:contentPart>
            </mc:Choice>
            <mc:Fallback xmlns="">
              <p:pic>
                <p:nvPicPr>
                  <p:cNvPr id="929" name="Freihand 928">
                    <a:extLst>
                      <a:ext uri="{FF2B5EF4-FFF2-40B4-BE49-F238E27FC236}">
                        <a16:creationId xmlns:a16="http://schemas.microsoft.com/office/drawing/2014/main" id="{44E0D6B3-98B7-3E9A-6982-61BD32266578}"/>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930" name="Freihand 929">
                    <a:extLst>
                      <a:ext uri="{FF2B5EF4-FFF2-40B4-BE49-F238E27FC236}">
                        <a16:creationId xmlns:a16="http://schemas.microsoft.com/office/drawing/2014/main" id="{FE47C7D5-C8A2-A8E3-9CC8-D472985C7944}"/>
                      </a:ext>
                    </a:extLst>
                  </p14:cNvPr>
                  <p14:cNvContentPartPr/>
                  <p14:nvPr/>
                </p14:nvContentPartPr>
                <p14:xfrm>
                  <a:off x="1531170" y="830593"/>
                  <a:ext cx="227160" cy="172800"/>
                </p14:xfrm>
              </p:contentPart>
            </mc:Choice>
            <mc:Fallback xmlns="">
              <p:pic>
                <p:nvPicPr>
                  <p:cNvPr id="930" name="Freihand 929">
                    <a:extLst>
                      <a:ext uri="{FF2B5EF4-FFF2-40B4-BE49-F238E27FC236}">
                        <a16:creationId xmlns:a16="http://schemas.microsoft.com/office/drawing/2014/main" id="{FE47C7D5-C8A2-A8E3-9CC8-D472985C794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931" name="Freihand 930">
                    <a:extLst>
                      <a:ext uri="{FF2B5EF4-FFF2-40B4-BE49-F238E27FC236}">
                        <a16:creationId xmlns:a16="http://schemas.microsoft.com/office/drawing/2014/main" id="{7F69F18C-FB42-5048-1DFD-017274D65791}"/>
                      </a:ext>
                    </a:extLst>
                  </p14:cNvPr>
                  <p14:cNvContentPartPr/>
                  <p14:nvPr/>
                </p14:nvContentPartPr>
                <p14:xfrm>
                  <a:off x="1433250" y="796393"/>
                  <a:ext cx="61200" cy="33120"/>
                </p14:xfrm>
              </p:contentPart>
            </mc:Choice>
            <mc:Fallback xmlns="">
              <p:pic>
                <p:nvPicPr>
                  <p:cNvPr id="931" name="Freihand 930">
                    <a:extLst>
                      <a:ext uri="{FF2B5EF4-FFF2-40B4-BE49-F238E27FC236}">
                        <a16:creationId xmlns:a16="http://schemas.microsoft.com/office/drawing/2014/main" id="{7F69F18C-FB42-5048-1DFD-017274D6579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932" name="Freihand 931">
                    <a:extLst>
                      <a:ext uri="{FF2B5EF4-FFF2-40B4-BE49-F238E27FC236}">
                        <a16:creationId xmlns:a16="http://schemas.microsoft.com/office/drawing/2014/main" id="{E8AA4F42-61B3-DB6E-0929-F645834B1168}"/>
                      </a:ext>
                    </a:extLst>
                  </p14:cNvPr>
                  <p14:cNvContentPartPr/>
                  <p14:nvPr/>
                </p14:nvContentPartPr>
                <p14:xfrm>
                  <a:off x="1463130" y="1253593"/>
                  <a:ext cx="49680" cy="358200"/>
                </p14:xfrm>
              </p:contentPart>
            </mc:Choice>
            <mc:Fallback xmlns="">
              <p:pic>
                <p:nvPicPr>
                  <p:cNvPr id="932" name="Freihand 931">
                    <a:extLst>
                      <a:ext uri="{FF2B5EF4-FFF2-40B4-BE49-F238E27FC236}">
                        <a16:creationId xmlns:a16="http://schemas.microsoft.com/office/drawing/2014/main" id="{E8AA4F42-61B3-DB6E-0929-F645834B1168}"/>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933" name="Freihand 932">
                    <a:extLst>
                      <a:ext uri="{FF2B5EF4-FFF2-40B4-BE49-F238E27FC236}">
                        <a16:creationId xmlns:a16="http://schemas.microsoft.com/office/drawing/2014/main" id="{C6CFF715-EF97-BBA5-874F-405700FF53F2}"/>
                      </a:ext>
                    </a:extLst>
                  </p14:cNvPr>
                  <p14:cNvContentPartPr/>
                  <p14:nvPr/>
                </p14:nvContentPartPr>
                <p14:xfrm>
                  <a:off x="1473210" y="1215433"/>
                  <a:ext cx="191520" cy="424440"/>
                </p14:xfrm>
              </p:contentPart>
            </mc:Choice>
            <mc:Fallback xmlns="">
              <p:pic>
                <p:nvPicPr>
                  <p:cNvPr id="933" name="Freihand 932">
                    <a:extLst>
                      <a:ext uri="{FF2B5EF4-FFF2-40B4-BE49-F238E27FC236}">
                        <a16:creationId xmlns:a16="http://schemas.microsoft.com/office/drawing/2014/main" id="{C6CFF715-EF97-BBA5-874F-405700FF53F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934" name="Freihand 933">
                    <a:extLst>
                      <a:ext uri="{FF2B5EF4-FFF2-40B4-BE49-F238E27FC236}">
                        <a16:creationId xmlns:a16="http://schemas.microsoft.com/office/drawing/2014/main" id="{6AC30528-8B0B-80E0-6A9F-0513C18852D9}"/>
                      </a:ext>
                    </a:extLst>
                  </p14:cNvPr>
                  <p14:cNvContentPartPr/>
                  <p14:nvPr/>
                </p14:nvContentPartPr>
                <p14:xfrm>
                  <a:off x="1225530" y="852193"/>
                  <a:ext cx="216720" cy="421920"/>
                </p14:xfrm>
              </p:contentPart>
            </mc:Choice>
            <mc:Fallback xmlns="">
              <p:pic>
                <p:nvPicPr>
                  <p:cNvPr id="934" name="Freihand 933">
                    <a:extLst>
                      <a:ext uri="{FF2B5EF4-FFF2-40B4-BE49-F238E27FC236}">
                        <a16:creationId xmlns:a16="http://schemas.microsoft.com/office/drawing/2014/main" id="{6AC30528-8B0B-80E0-6A9F-0513C18852D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935" name="Freihand 934">
                    <a:extLst>
                      <a:ext uri="{FF2B5EF4-FFF2-40B4-BE49-F238E27FC236}">
                        <a16:creationId xmlns:a16="http://schemas.microsoft.com/office/drawing/2014/main" id="{0CB95B2A-438C-20D1-988D-E2005326CA7B}"/>
                      </a:ext>
                    </a:extLst>
                  </p14:cNvPr>
                  <p14:cNvContentPartPr/>
                  <p14:nvPr/>
                </p14:nvContentPartPr>
                <p14:xfrm>
                  <a:off x="1231290" y="1158913"/>
                  <a:ext cx="448200" cy="119880"/>
                </p14:xfrm>
              </p:contentPart>
            </mc:Choice>
            <mc:Fallback xmlns="">
              <p:pic>
                <p:nvPicPr>
                  <p:cNvPr id="935" name="Freihand 934">
                    <a:extLst>
                      <a:ext uri="{FF2B5EF4-FFF2-40B4-BE49-F238E27FC236}">
                        <a16:creationId xmlns:a16="http://schemas.microsoft.com/office/drawing/2014/main" id="{0CB95B2A-438C-20D1-988D-E2005326CA7B}"/>
                      </a:ext>
                    </a:extLst>
                  </p:cNvPr>
                  <p:cNvPicPr/>
                  <p:nvPr/>
                </p:nvPicPr>
                <p:blipFill>
                  <a:blip r:embed="rId69"/>
                  <a:stretch>
                    <a:fillRect/>
                  </a:stretch>
                </p:blipFill>
                <p:spPr>
                  <a:xfrm>
                    <a:off x="1222650" y="1150273"/>
                    <a:ext cx="465840" cy="137520"/>
                  </a:xfrm>
                  <a:prstGeom prst="rect">
                    <a:avLst/>
                  </a:prstGeom>
                </p:spPr>
              </p:pic>
            </mc:Fallback>
          </mc:AlternateContent>
          <p:sp>
            <p:nvSpPr>
              <p:cNvPr id="936" name="Ellipse 935">
                <a:extLst>
                  <a:ext uri="{FF2B5EF4-FFF2-40B4-BE49-F238E27FC236}">
                    <a16:creationId xmlns:a16="http://schemas.microsoft.com/office/drawing/2014/main" id="{BB760B10-32F2-3021-52EC-D487EF2A87B1}"/>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37" name="Gruppieren 936">
                <a:extLst>
                  <a:ext uri="{FF2B5EF4-FFF2-40B4-BE49-F238E27FC236}">
                    <a16:creationId xmlns:a16="http://schemas.microsoft.com/office/drawing/2014/main" id="{ED5250A2-6753-99E4-9E5D-F08E9BA35BE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666">
                  <p14:nvContentPartPr>
                    <p14:cNvPr id="946" name="Freihand 945">
                      <a:extLst>
                        <a:ext uri="{FF2B5EF4-FFF2-40B4-BE49-F238E27FC236}">
                          <a16:creationId xmlns:a16="http://schemas.microsoft.com/office/drawing/2014/main" id="{0AB12DEE-D0C3-405F-1AE9-55B63CDE92BE}"/>
                        </a:ext>
                      </a:extLst>
                    </p14:cNvPr>
                    <p14:cNvContentPartPr/>
                    <p14:nvPr/>
                  </p14:nvContentPartPr>
                  <p14:xfrm>
                    <a:off x="1455988" y="1260298"/>
                    <a:ext cx="28440" cy="371880"/>
                  </p14:xfrm>
                </p:contentPart>
              </mc:Choice>
              <mc:Fallback xmlns="">
                <p:pic>
                  <p:nvPicPr>
                    <p:cNvPr id="946" name="Freihand 945">
                      <a:extLst>
                        <a:ext uri="{FF2B5EF4-FFF2-40B4-BE49-F238E27FC236}">
                          <a16:creationId xmlns:a16="http://schemas.microsoft.com/office/drawing/2014/main" id="{0AB12DEE-D0C3-405F-1AE9-55B63CDE92BE}"/>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947" name="Freihand 946">
                      <a:extLst>
                        <a:ext uri="{FF2B5EF4-FFF2-40B4-BE49-F238E27FC236}">
                          <a16:creationId xmlns:a16="http://schemas.microsoft.com/office/drawing/2014/main" id="{FD0D28FF-8B53-7512-1328-6C4000288AB3}"/>
                        </a:ext>
                      </a:extLst>
                    </p14:cNvPr>
                    <p14:cNvContentPartPr/>
                    <p14:nvPr/>
                  </p14:nvContentPartPr>
                  <p14:xfrm>
                    <a:off x="1452028" y="1501498"/>
                    <a:ext cx="32760" cy="132840"/>
                  </p14:xfrm>
                </p:contentPart>
              </mc:Choice>
              <mc:Fallback xmlns="">
                <p:pic>
                  <p:nvPicPr>
                    <p:cNvPr id="947" name="Freihand 946">
                      <a:extLst>
                        <a:ext uri="{FF2B5EF4-FFF2-40B4-BE49-F238E27FC236}">
                          <a16:creationId xmlns:a16="http://schemas.microsoft.com/office/drawing/2014/main" id="{FD0D28FF-8B53-7512-1328-6C4000288AB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948" name="Freihand 947">
                      <a:extLst>
                        <a:ext uri="{FF2B5EF4-FFF2-40B4-BE49-F238E27FC236}">
                          <a16:creationId xmlns:a16="http://schemas.microsoft.com/office/drawing/2014/main" id="{DC0B7A6D-3119-2DA7-AFAA-4BA5FD641B99}"/>
                        </a:ext>
                      </a:extLst>
                    </p14:cNvPr>
                    <p14:cNvContentPartPr/>
                    <p14:nvPr/>
                  </p14:nvContentPartPr>
                  <p14:xfrm>
                    <a:off x="1446268" y="1261378"/>
                    <a:ext cx="36720" cy="377280"/>
                  </p14:xfrm>
                </p:contentPart>
              </mc:Choice>
              <mc:Fallback xmlns="">
                <p:pic>
                  <p:nvPicPr>
                    <p:cNvPr id="948" name="Freihand 947">
                      <a:extLst>
                        <a:ext uri="{FF2B5EF4-FFF2-40B4-BE49-F238E27FC236}">
                          <a16:creationId xmlns:a16="http://schemas.microsoft.com/office/drawing/2014/main" id="{DC0B7A6D-3119-2DA7-AFAA-4BA5FD641B9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949" name="Freihand 948">
                      <a:extLst>
                        <a:ext uri="{FF2B5EF4-FFF2-40B4-BE49-F238E27FC236}">
                          <a16:creationId xmlns:a16="http://schemas.microsoft.com/office/drawing/2014/main" id="{25AEEFF1-16AB-4331-A9BC-D661E1801145}"/>
                        </a:ext>
                      </a:extLst>
                    </p14:cNvPr>
                    <p14:cNvContentPartPr/>
                    <p14:nvPr/>
                  </p14:nvContentPartPr>
                  <p14:xfrm>
                    <a:off x="1470388" y="1196938"/>
                    <a:ext cx="222840" cy="463680"/>
                  </p14:xfrm>
                </p:contentPart>
              </mc:Choice>
              <mc:Fallback xmlns="">
                <p:pic>
                  <p:nvPicPr>
                    <p:cNvPr id="949" name="Freihand 948">
                      <a:extLst>
                        <a:ext uri="{FF2B5EF4-FFF2-40B4-BE49-F238E27FC236}">
                          <a16:creationId xmlns:a16="http://schemas.microsoft.com/office/drawing/2014/main" id="{25AEEFF1-16AB-4331-A9BC-D661E180114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0">
                <p14:nvContentPartPr>
                  <p14:cNvPr id="938" name="Freihand 937">
                    <a:extLst>
                      <a:ext uri="{FF2B5EF4-FFF2-40B4-BE49-F238E27FC236}">
                        <a16:creationId xmlns:a16="http://schemas.microsoft.com/office/drawing/2014/main" id="{F35D45B2-B109-DB9C-2ED6-3A56A2F6C559}"/>
                      </a:ext>
                    </a:extLst>
                  </p14:cNvPr>
                  <p14:cNvContentPartPr/>
                  <p14:nvPr/>
                </p14:nvContentPartPr>
                <p14:xfrm>
                  <a:off x="1401268" y="825778"/>
                  <a:ext cx="35640" cy="61920"/>
                </p14:xfrm>
              </p:contentPart>
            </mc:Choice>
            <mc:Fallback xmlns="">
              <p:pic>
                <p:nvPicPr>
                  <p:cNvPr id="938" name="Freihand 937">
                    <a:extLst>
                      <a:ext uri="{FF2B5EF4-FFF2-40B4-BE49-F238E27FC236}">
                        <a16:creationId xmlns:a16="http://schemas.microsoft.com/office/drawing/2014/main" id="{F35D45B2-B109-DB9C-2ED6-3A56A2F6C55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939" name="Freihand 938">
                    <a:extLst>
                      <a:ext uri="{FF2B5EF4-FFF2-40B4-BE49-F238E27FC236}">
                        <a16:creationId xmlns:a16="http://schemas.microsoft.com/office/drawing/2014/main" id="{022A0317-C503-88F8-66C8-0C49153A8210}"/>
                      </a:ext>
                    </a:extLst>
                  </p14:cNvPr>
                  <p14:cNvContentPartPr/>
                  <p14:nvPr/>
                </p14:nvContentPartPr>
                <p14:xfrm>
                  <a:off x="1220188" y="867898"/>
                  <a:ext cx="194040" cy="403200"/>
                </p14:xfrm>
              </p:contentPart>
            </mc:Choice>
            <mc:Fallback xmlns="">
              <p:pic>
                <p:nvPicPr>
                  <p:cNvPr id="939" name="Freihand 938">
                    <a:extLst>
                      <a:ext uri="{FF2B5EF4-FFF2-40B4-BE49-F238E27FC236}">
                        <a16:creationId xmlns:a16="http://schemas.microsoft.com/office/drawing/2014/main" id="{022A0317-C503-88F8-66C8-0C49153A8210}"/>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940" name="Freihand 939">
                    <a:extLst>
                      <a:ext uri="{FF2B5EF4-FFF2-40B4-BE49-F238E27FC236}">
                        <a16:creationId xmlns:a16="http://schemas.microsoft.com/office/drawing/2014/main" id="{B42D2B92-DB70-FCC1-5F6D-2231B595B789}"/>
                      </a:ext>
                    </a:extLst>
                  </p14:cNvPr>
                  <p14:cNvContentPartPr/>
                  <p14:nvPr/>
                </p14:nvContentPartPr>
                <p14:xfrm>
                  <a:off x="1426468" y="835138"/>
                  <a:ext cx="21600" cy="359280"/>
                </p14:xfrm>
              </p:contentPart>
            </mc:Choice>
            <mc:Fallback xmlns="">
              <p:pic>
                <p:nvPicPr>
                  <p:cNvPr id="940" name="Freihand 939">
                    <a:extLst>
                      <a:ext uri="{FF2B5EF4-FFF2-40B4-BE49-F238E27FC236}">
                        <a16:creationId xmlns:a16="http://schemas.microsoft.com/office/drawing/2014/main" id="{B42D2B92-DB70-FCC1-5F6D-2231B595B78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941" name="Freihand 940">
                    <a:extLst>
                      <a:ext uri="{FF2B5EF4-FFF2-40B4-BE49-F238E27FC236}">
                        <a16:creationId xmlns:a16="http://schemas.microsoft.com/office/drawing/2014/main" id="{6C7EE726-AD18-1B28-3514-70D8A329C9C1}"/>
                      </a:ext>
                    </a:extLst>
                  </p14:cNvPr>
                  <p14:cNvContentPartPr/>
                  <p14:nvPr/>
                </p14:nvContentPartPr>
                <p14:xfrm>
                  <a:off x="1429348" y="1155538"/>
                  <a:ext cx="258480" cy="37080"/>
                </p14:xfrm>
              </p:contentPart>
            </mc:Choice>
            <mc:Fallback xmlns="">
              <p:pic>
                <p:nvPicPr>
                  <p:cNvPr id="941" name="Freihand 940">
                    <a:extLst>
                      <a:ext uri="{FF2B5EF4-FFF2-40B4-BE49-F238E27FC236}">
                        <a16:creationId xmlns:a16="http://schemas.microsoft.com/office/drawing/2014/main" id="{6C7EE726-AD18-1B28-3514-70D8A329C9C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942" name="Freihand 941">
                    <a:extLst>
                      <a:ext uri="{FF2B5EF4-FFF2-40B4-BE49-F238E27FC236}">
                        <a16:creationId xmlns:a16="http://schemas.microsoft.com/office/drawing/2014/main" id="{2DB89E15-0CAF-1F26-420F-E4CC02B90307}"/>
                      </a:ext>
                    </a:extLst>
                  </p14:cNvPr>
                  <p14:cNvContentPartPr/>
                  <p14:nvPr/>
                </p14:nvContentPartPr>
                <p14:xfrm>
                  <a:off x="1215868" y="1047898"/>
                  <a:ext cx="119880" cy="224280"/>
                </p14:xfrm>
              </p:contentPart>
            </mc:Choice>
            <mc:Fallback xmlns="">
              <p:pic>
                <p:nvPicPr>
                  <p:cNvPr id="942" name="Freihand 941">
                    <a:extLst>
                      <a:ext uri="{FF2B5EF4-FFF2-40B4-BE49-F238E27FC236}">
                        <a16:creationId xmlns:a16="http://schemas.microsoft.com/office/drawing/2014/main" id="{2DB89E15-0CAF-1F26-420F-E4CC02B9030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943" name="Gruppieren 942">
                <a:extLst>
                  <a:ext uri="{FF2B5EF4-FFF2-40B4-BE49-F238E27FC236}">
                    <a16:creationId xmlns:a16="http://schemas.microsoft.com/office/drawing/2014/main" id="{624F75E1-2A02-1E15-8BC3-3766CF93E3B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675">
                  <p14:nvContentPartPr>
                    <p14:cNvPr id="944" name="Freihand 943">
                      <a:extLst>
                        <a:ext uri="{FF2B5EF4-FFF2-40B4-BE49-F238E27FC236}">
                          <a16:creationId xmlns:a16="http://schemas.microsoft.com/office/drawing/2014/main" id="{3524583C-4EF0-B376-98BD-7A00E87826C9}"/>
                        </a:ext>
                      </a:extLst>
                    </p14:cNvPr>
                    <p14:cNvContentPartPr/>
                    <p14:nvPr/>
                  </p14:nvContentPartPr>
                  <p14:xfrm>
                    <a:off x="1216228" y="826498"/>
                    <a:ext cx="205920" cy="444600"/>
                  </p14:xfrm>
                </p:contentPart>
              </mc:Choice>
              <mc:Fallback xmlns="">
                <p:pic>
                  <p:nvPicPr>
                    <p:cNvPr id="944" name="Freihand 943">
                      <a:extLst>
                        <a:ext uri="{FF2B5EF4-FFF2-40B4-BE49-F238E27FC236}">
                          <a16:creationId xmlns:a16="http://schemas.microsoft.com/office/drawing/2014/main" id="{3524583C-4EF0-B376-98BD-7A00E87826C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945" name="Freihand 944">
                      <a:extLst>
                        <a:ext uri="{FF2B5EF4-FFF2-40B4-BE49-F238E27FC236}">
                          <a16:creationId xmlns:a16="http://schemas.microsoft.com/office/drawing/2014/main" id="{6D265153-21A7-C442-E505-37315A8698D2}"/>
                        </a:ext>
                      </a:extLst>
                    </p14:cNvPr>
                    <p14:cNvContentPartPr/>
                    <p14:nvPr/>
                  </p14:nvContentPartPr>
                  <p14:xfrm>
                    <a:off x="1419988" y="827218"/>
                    <a:ext cx="18000" cy="31320"/>
                  </p14:xfrm>
                </p:contentPart>
              </mc:Choice>
              <mc:Fallback xmlns="">
                <p:pic>
                  <p:nvPicPr>
                    <p:cNvPr id="945" name="Freihand 944">
                      <a:extLst>
                        <a:ext uri="{FF2B5EF4-FFF2-40B4-BE49-F238E27FC236}">
                          <a16:creationId xmlns:a16="http://schemas.microsoft.com/office/drawing/2014/main" id="{6D265153-21A7-C442-E505-37315A8698D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1" name="Gruppieren 810">
              <a:extLst>
                <a:ext uri="{FF2B5EF4-FFF2-40B4-BE49-F238E27FC236}">
                  <a16:creationId xmlns:a16="http://schemas.microsoft.com/office/drawing/2014/main" id="{5521B5CC-B2F7-27D4-62A9-F4457B9909D9}"/>
                </a:ext>
              </a:extLst>
            </p:cNvPr>
            <p:cNvGrpSpPr/>
            <p:nvPr/>
          </p:nvGrpSpPr>
          <p:grpSpPr>
            <a:xfrm>
              <a:off x="2773966" y="3750059"/>
              <a:ext cx="947670" cy="949906"/>
              <a:chOff x="987864" y="764597"/>
              <a:chExt cx="947670" cy="949906"/>
            </a:xfrm>
          </p:grpSpPr>
          <p:sp>
            <p:nvSpPr>
              <p:cNvPr id="866" name="Ellipse 865">
                <a:extLst>
                  <a:ext uri="{FF2B5EF4-FFF2-40B4-BE49-F238E27FC236}">
                    <a16:creationId xmlns:a16="http://schemas.microsoft.com/office/drawing/2014/main" id="{A8286C83-4C9D-32C9-39CC-AB239364429F}"/>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67" name="Gruppieren 866">
                <a:extLst>
                  <a:ext uri="{FF2B5EF4-FFF2-40B4-BE49-F238E27FC236}">
                    <a16:creationId xmlns:a16="http://schemas.microsoft.com/office/drawing/2014/main" id="{3B4D3143-BE49-1A46-9702-309D2E9A978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677">
                  <p14:nvContentPartPr>
                    <p14:cNvPr id="917" name="Freihand 916">
                      <a:extLst>
                        <a:ext uri="{FF2B5EF4-FFF2-40B4-BE49-F238E27FC236}">
                          <a16:creationId xmlns:a16="http://schemas.microsoft.com/office/drawing/2014/main" id="{0E06CE51-E589-A71A-F5D0-3636BEFA40C8}"/>
                        </a:ext>
                      </a:extLst>
                    </p14:cNvPr>
                    <p14:cNvContentPartPr/>
                    <p14:nvPr/>
                  </p14:nvContentPartPr>
                  <p14:xfrm>
                    <a:off x="4473069" y="1203272"/>
                    <a:ext cx="26280" cy="30600"/>
                  </p14:xfrm>
                </p:contentPart>
              </mc:Choice>
              <mc:Fallback xmlns="">
                <p:pic>
                  <p:nvPicPr>
                    <p:cNvPr id="917" name="Freihand 916">
                      <a:extLst>
                        <a:ext uri="{FF2B5EF4-FFF2-40B4-BE49-F238E27FC236}">
                          <a16:creationId xmlns:a16="http://schemas.microsoft.com/office/drawing/2014/main" id="{0E06CE51-E589-A71A-F5D0-3636BEFA40C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918" name="Freihand 917">
                      <a:extLst>
                        <a:ext uri="{FF2B5EF4-FFF2-40B4-BE49-F238E27FC236}">
                          <a16:creationId xmlns:a16="http://schemas.microsoft.com/office/drawing/2014/main" id="{5A9C0B44-A6AE-3F9C-7434-5D573D16E6E8}"/>
                        </a:ext>
                      </a:extLst>
                    </p14:cNvPr>
                    <p14:cNvContentPartPr/>
                    <p14:nvPr/>
                  </p14:nvContentPartPr>
                  <p14:xfrm>
                    <a:off x="4500789" y="1245752"/>
                    <a:ext cx="11160" cy="38520"/>
                  </p14:xfrm>
                </p:contentPart>
              </mc:Choice>
              <mc:Fallback xmlns="">
                <p:pic>
                  <p:nvPicPr>
                    <p:cNvPr id="918" name="Freihand 917">
                      <a:extLst>
                        <a:ext uri="{FF2B5EF4-FFF2-40B4-BE49-F238E27FC236}">
                          <a16:creationId xmlns:a16="http://schemas.microsoft.com/office/drawing/2014/main" id="{5A9C0B44-A6AE-3F9C-7434-5D573D16E6E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9">
                <p14:nvContentPartPr>
                  <p14:cNvPr id="868" name="Freihand 867">
                    <a:extLst>
                      <a:ext uri="{FF2B5EF4-FFF2-40B4-BE49-F238E27FC236}">
                        <a16:creationId xmlns:a16="http://schemas.microsoft.com/office/drawing/2014/main" id="{92159076-4EAF-0B35-FE19-376A942862AF}"/>
                      </a:ext>
                    </a:extLst>
                  </p14:cNvPr>
                  <p14:cNvContentPartPr/>
                  <p14:nvPr/>
                </p14:nvContentPartPr>
                <p14:xfrm>
                  <a:off x="1034141" y="1175594"/>
                  <a:ext cx="389905" cy="474354"/>
                </p14:xfrm>
              </p:contentPart>
            </mc:Choice>
            <mc:Fallback xmlns="">
              <p:pic>
                <p:nvPicPr>
                  <p:cNvPr id="868" name="Freihand 867">
                    <a:extLst>
                      <a:ext uri="{FF2B5EF4-FFF2-40B4-BE49-F238E27FC236}">
                        <a16:creationId xmlns:a16="http://schemas.microsoft.com/office/drawing/2014/main" id="{92159076-4EAF-0B35-FE19-376A942862AF}"/>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869" name="Freihand 868">
                    <a:extLst>
                      <a:ext uri="{FF2B5EF4-FFF2-40B4-BE49-F238E27FC236}">
                        <a16:creationId xmlns:a16="http://schemas.microsoft.com/office/drawing/2014/main" id="{E977C30E-B035-F054-9F24-2F9BEB20DA6D}"/>
                      </a:ext>
                    </a:extLst>
                  </p14:cNvPr>
                  <p14:cNvContentPartPr/>
                  <p14:nvPr/>
                </p14:nvContentPartPr>
                <p14:xfrm>
                  <a:off x="1041329" y="1114503"/>
                  <a:ext cx="776216" cy="562397"/>
                </p14:xfrm>
              </p:contentPart>
            </mc:Choice>
            <mc:Fallback xmlns="">
              <p:pic>
                <p:nvPicPr>
                  <p:cNvPr id="869" name="Freihand 868">
                    <a:extLst>
                      <a:ext uri="{FF2B5EF4-FFF2-40B4-BE49-F238E27FC236}">
                        <a16:creationId xmlns:a16="http://schemas.microsoft.com/office/drawing/2014/main" id="{E977C30E-B035-F054-9F24-2F9BEB20DA6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870" name="Gruppieren 869">
                <a:extLst>
                  <a:ext uri="{FF2B5EF4-FFF2-40B4-BE49-F238E27FC236}">
                    <a16:creationId xmlns:a16="http://schemas.microsoft.com/office/drawing/2014/main" id="{3AF9B854-7D84-2293-5398-1AD711B3C30E}"/>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681">
                  <p14:nvContentPartPr>
                    <p14:cNvPr id="914" name="Freihand 913">
                      <a:extLst>
                        <a:ext uri="{FF2B5EF4-FFF2-40B4-BE49-F238E27FC236}">
                          <a16:creationId xmlns:a16="http://schemas.microsoft.com/office/drawing/2014/main" id="{3312B7B6-25C8-347C-A608-84ABE6EA95D9}"/>
                        </a:ext>
                      </a:extLst>
                    </p14:cNvPr>
                    <p14:cNvContentPartPr/>
                    <p14:nvPr/>
                  </p14:nvContentPartPr>
                  <p14:xfrm>
                    <a:off x="4455789" y="1334672"/>
                    <a:ext cx="31320" cy="14400"/>
                  </p14:xfrm>
                </p:contentPart>
              </mc:Choice>
              <mc:Fallback xmlns="">
                <p:pic>
                  <p:nvPicPr>
                    <p:cNvPr id="914" name="Freihand 913">
                      <a:extLst>
                        <a:ext uri="{FF2B5EF4-FFF2-40B4-BE49-F238E27FC236}">
                          <a16:creationId xmlns:a16="http://schemas.microsoft.com/office/drawing/2014/main" id="{3312B7B6-25C8-347C-A608-84ABE6EA95D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915" name="Freihand 914">
                      <a:extLst>
                        <a:ext uri="{FF2B5EF4-FFF2-40B4-BE49-F238E27FC236}">
                          <a16:creationId xmlns:a16="http://schemas.microsoft.com/office/drawing/2014/main" id="{892FDD05-1074-9C87-B7D7-173821779AAC}"/>
                        </a:ext>
                      </a:extLst>
                    </p14:cNvPr>
                    <p14:cNvContentPartPr/>
                    <p14:nvPr/>
                  </p14:nvContentPartPr>
                  <p14:xfrm>
                    <a:off x="4456149" y="1288592"/>
                    <a:ext cx="64800" cy="56160"/>
                  </p14:xfrm>
                </p:contentPart>
              </mc:Choice>
              <mc:Fallback xmlns="">
                <p:pic>
                  <p:nvPicPr>
                    <p:cNvPr id="915" name="Freihand 914">
                      <a:extLst>
                        <a:ext uri="{FF2B5EF4-FFF2-40B4-BE49-F238E27FC236}">
                          <a16:creationId xmlns:a16="http://schemas.microsoft.com/office/drawing/2014/main" id="{892FDD05-1074-9C87-B7D7-173821779AA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916" name="Freihand 915">
                      <a:extLst>
                        <a:ext uri="{FF2B5EF4-FFF2-40B4-BE49-F238E27FC236}">
                          <a16:creationId xmlns:a16="http://schemas.microsoft.com/office/drawing/2014/main" id="{7D4DF4A3-F6DB-3315-295C-121C492341D9}"/>
                        </a:ext>
                      </a:extLst>
                    </p14:cNvPr>
                    <p14:cNvContentPartPr/>
                    <p14:nvPr/>
                  </p14:nvContentPartPr>
                  <p14:xfrm>
                    <a:off x="4502589" y="1270232"/>
                    <a:ext cx="23760" cy="51840"/>
                  </p14:xfrm>
                </p:contentPart>
              </mc:Choice>
              <mc:Fallback xmlns="">
                <p:pic>
                  <p:nvPicPr>
                    <p:cNvPr id="916" name="Freihand 915">
                      <a:extLst>
                        <a:ext uri="{FF2B5EF4-FFF2-40B4-BE49-F238E27FC236}">
                          <a16:creationId xmlns:a16="http://schemas.microsoft.com/office/drawing/2014/main" id="{7D4DF4A3-F6DB-3315-295C-121C492341D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871" name="Gruppieren 870">
                <a:extLst>
                  <a:ext uri="{FF2B5EF4-FFF2-40B4-BE49-F238E27FC236}">
                    <a16:creationId xmlns:a16="http://schemas.microsoft.com/office/drawing/2014/main" id="{BF074E89-CBBF-E37F-4C9A-117268AD0D2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684">
                  <p14:nvContentPartPr>
                    <p14:cNvPr id="911" name="Freihand 910">
                      <a:extLst>
                        <a:ext uri="{FF2B5EF4-FFF2-40B4-BE49-F238E27FC236}">
                          <a16:creationId xmlns:a16="http://schemas.microsoft.com/office/drawing/2014/main" id="{C6FE6D2A-FFC6-028B-3D55-6AC9DC9B63D4}"/>
                        </a:ext>
                      </a:extLst>
                    </p14:cNvPr>
                    <p14:cNvContentPartPr/>
                    <p14:nvPr/>
                  </p14:nvContentPartPr>
                  <p14:xfrm>
                    <a:off x="4351029" y="1216232"/>
                    <a:ext cx="12960" cy="22320"/>
                  </p14:xfrm>
                </p:contentPart>
              </mc:Choice>
              <mc:Fallback xmlns="">
                <p:pic>
                  <p:nvPicPr>
                    <p:cNvPr id="911" name="Freihand 910">
                      <a:extLst>
                        <a:ext uri="{FF2B5EF4-FFF2-40B4-BE49-F238E27FC236}">
                          <a16:creationId xmlns:a16="http://schemas.microsoft.com/office/drawing/2014/main" id="{C6FE6D2A-FFC6-028B-3D55-6AC9DC9B63D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912" name="Freihand 911">
                      <a:extLst>
                        <a:ext uri="{FF2B5EF4-FFF2-40B4-BE49-F238E27FC236}">
                          <a16:creationId xmlns:a16="http://schemas.microsoft.com/office/drawing/2014/main" id="{D52ABA7A-D449-0CED-6D25-1AC8A3B584C1}"/>
                        </a:ext>
                      </a:extLst>
                    </p14:cNvPr>
                    <p14:cNvContentPartPr/>
                    <p14:nvPr/>
                  </p14:nvContentPartPr>
                  <p14:xfrm>
                    <a:off x="4350309" y="1208312"/>
                    <a:ext cx="21240" cy="53640"/>
                  </p14:xfrm>
                </p:contentPart>
              </mc:Choice>
              <mc:Fallback xmlns="">
                <p:pic>
                  <p:nvPicPr>
                    <p:cNvPr id="912" name="Freihand 911">
                      <a:extLst>
                        <a:ext uri="{FF2B5EF4-FFF2-40B4-BE49-F238E27FC236}">
                          <a16:creationId xmlns:a16="http://schemas.microsoft.com/office/drawing/2014/main" id="{D52ABA7A-D449-0CED-6D25-1AC8A3B584C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913" name="Freihand 912">
                      <a:extLst>
                        <a:ext uri="{FF2B5EF4-FFF2-40B4-BE49-F238E27FC236}">
                          <a16:creationId xmlns:a16="http://schemas.microsoft.com/office/drawing/2014/main" id="{C44383DC-D192-21EC-4470-28EDEFEB6085}"/>
                        </a:ext>
                      </a:extLst>
                    </p14:cNvPr>
                    <p14:cNvContentPartPr/>
                    <p14:nvPr/>
                  </p14:nvContentPartPr>
                  <p14:xfrm>
                    <a:off x="4355709" y="1216592"/>
                    <a:ext cx="9720" cy="42480"/>
                  </p14:xfrm>
                </p:contentPart>
              </mc:Choice>
              <mc:Fallback xmlns="">
                <p:pic>
                  <p:nvPicPr>
                    <p:cNvPr id="913" name="Freihand 912">
                      <a:extLst>
                        <a:ext uri="{FF2B5EF4-FFF2-40B4-BE49-F238E27FC236}">
                          <a16:creationId xmlns:a16="http://schemas.microsoft.com/office/drawing/2014/main" id="{C44383DC-D192-21EC-4470-28EDEFEB608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7">
                <p14:nvContentPartPr>
                  <p14:cNvPr id="872" name="Freihand 871">
                    <a:extLst>
                      <a:ext uri="{FF2B5EF4-FFF2-40B4-BE49-F238E27FC236}">
                        <a16:creationId xmlns:a16="http://schemas.microsoft.com/office/drawing/2014/main" id="{81DDE46B-03CC-9AA0-B2C1-739085EDF12B}"/>
                      </a:ext>
                    </a:extLst>
                  </p14:cNvPr>
                  <p14:cNvContentPartPr/>
                  <p14:nvPr/>
                </p14:nvContentPartPr>
                <p14:xfrm>
                  <a:off x="1219211" y="871936"/>
                  <a:ext cx="447402" cy="740280"/>
                </p14:xfrm>
              </p:contentPart>
            </mc:Choice>
            <mc:Fallback xmlns="">
              <p:pic>
                <p:nvPicPr>
                  <p:cNvPr id="872" name="Freihand 871">
                    <a:extLst>
                      <a:ext uri="{FF2B5EF4-FFF2-40B4-BE49-F238E27FC236}">
                        <a16:creationId xmlns:a16="http://schemas.microsoft.com/office/drawing/2014/main" id="{81DDE46B-03CC-9AA0-B2C1-739085EDF12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873" name="Freihand 872">
                    <a:extLst>
                      <a:ext uri="{FF2B5EF4-FFF2-40B4-BE49-F238E27FC236}">
                        <a16:creationId xmlns:a16="http://schemas.microsoft.com/office/drawing/2014/main" id="{6019E89C-71BB-F30C-E41D-536B13C8CDB5}"/>
                      </a:ext>
                    </a:extLst>
                  </p14:cNvPr>
                  <p14:cNvContentPartPr/>
                  <p14:nvPr/>
                </p14:nvContentPartPr>
                <p14:xfrm>
                  <a:off x="1116810" y="1432873"/>
                  <a:ext cx="376200" cy="219240"/>
                </p14:xfrm>
              </p:contentPart>
            </mc:Choice>
            <mc:Fallback xmlns="">
              <p:pic>
                <p:nvPicPr>
                  <p:cNvPr id="873" name="Freihand 872">
                    <a:extLst>
                      <a:ext uri="{FF2B5EF4-FFF2-40B4-BE49-F238E27FC236}">
                        <a16:creationId xmlns:a16="http://schemas.microsoft.com/office/drawing/2014/main" id="{6019E89C-71BB-F30C-E41D-536B13C8CDB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874" name="Gruppieren 873">
                <a:extLst>
                  <a:ext uri="{FF2B5EF4-FFF2-40B4-BE49-F238E27FC236}">
                    <a16:creationId xmlns:a16="http://schemas.microsoft.com/office/drawing/2014/main" id="{1A35EC62-70B8-91B7-6C97-0C7D5670C4B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689">
                  <p14:nvContentPartPr>
                    <p14:cNvPr id="897" name="Freihand 896">
                      <a:extLst>
                        <a:ext uri="{FF2B5EF4-FFF2-40B4-BE49-F238E27FC236}">
                          <a16:creationId xmlns:a16="http://schemas.microsoft.com/office/drawing/2014/main" id="{A4C4A51F-1B67-CCC1-45D0-0ECBD499A1E3}"/>
                        </a:ext>
                      </a:extLst>
                    </p14:cNvPr>
                    <p14:cNvContentPartPr/>
                    <p14:nvPr/>
                  </p14:nvContentPartPr>
                  <p14:xfrm>
                    <a:off x="1690290" y="1201393"/>
                    <a:ext cx="236880" cy="424440"/>
                  </p14:xfrm>
                </p:contentPart>
              </mc:Choice>
              <mc:Fallback xmlns="">
                <p:pic>
                  <p:nvPicPr>
                    <p:cNvPr id="897" name="Freihand 896">
                      <a:extLst>
                        <a:ext uri="{FF2B5EF4-FFF2-40B4-BE49-F238E27FC236}">
                          <a16:creationId xmlns:a16="http://schemas.microsoft.com/office/drawing/2014/main" id="{A4C4A51F-1B67-CCC1-45D0-0ECBD499A1E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898" name="Freihand 897">
                      <a:extLst>
                        <a:ext uri="{FF2B5EF4-FFF2-40B4-BE49-F238E27FC236}">
                          <a16:creationId xmlns:a16="http://schemas.microsoft.com/office/drawing/2014/main" id="{2FDA0AC0-B0FE-34A7-7CB1-A869E9559A43}"/>
                        </a:ext>
                      </a:extLst>
                    </p14:cNvPr>
                    <p14:cNvContentPartPr/>
                    <p14:nvPr/>
                  </p14:nvContentPartPr>
                  <p14:xfrm>
                    <a:off x="1224810" y="1428913"/>
                    <a:ext cx="635040" cy="205920"/>
                  </p14:xfrm>
                </p:contentPart>
              </mc:Choice>
              <mc:Fallback xmlns="">
                <p:pic>
                  <p:nvPicPr>
                    <p:cNvPr id="898" name="Freihand 897">
                      <a:extLst>
                        <a:ext uri="{FF2B5EF4-FFF2-40B4-BE49-F238E27FC236}">
                          <a16:creationId xmlns:a16="http://schemas.microsoft.com/office/drawing/2014/main" id="{2FDA0AC0-B0FE-34A7-7CB1-A869E9559A4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99" name="Freihand 898">
                      <a:extLst>
                        <a:ext uri="{FF2B5EF4-FFF2-40B4-BE49-F238E27FC236}">
                          <a16:creationId xmlns:a16="http://schemas.microsoft.com/office/drawing/2014/main" id="{38D08A10-55C3-EE1A-DCE0-A3BBD4DDE185}"/>
                        </a:ext>
                      </a:extLst>
                    </p14:cNvPr>
                    <p14:cNvContentPartPr/>
                    <p14:nvPr/>
                  </p14:nvContentPartPr>
                  <p14:xfrm>
                    <a:off x="1647090" y="1432873"/>
                    <a:ext cx="204120" cy="177480"/>
                  </p14:xfrm>
                </p:contentPart>
              </mc:Choice>
              <mc:Fallback xmlns="">
                <p:pic>
                  <p:nvPicPr>
                    <p:cNvPr id="899" name="Freihand 898">
                      <a:extLst>
                        <a:ext uri="{FF2B5EF4-FFF2-40B4-BE49-F238E27FC236}">
                          <a16:creationId xmlns:a16="http://schemas.microsoft.com/office/drawing/2014/main" id="{38D08A10-55C3-EE1A-DCE0-A3BBD4DDE185}"/>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900" name="Freihand 899">
                      <a:extLst>
                        <a:ext uri="{FF2B5EF4-FFF2-40B4-BE49-F238E27FC236}">
                          <a16:creationId xmlns:a16="http://schemas.microsoft.com/office/drawing/2014/main" id="{D3602B7A-6C8D-F39C-872E-81CF30920092}"/>
                        </a:ext>
                      </a:extLst>
                    </p14:cNvPr>
                    <p14:cNvContentPartPr/>
                    <p14:nvPr/>
                  </p14:nvContentPartPr>
                  <p14:xfrm>
                    <a:off x="1839330" y="1345393"/>
                    <a:ext cx="50040" cy="91080"/>
                  </p14:xfrm>
                </p:contentPart>
              </mc:Choice>
              <mc:Fallback xmlns="">
                <p:pic>
                  <p:nvPicPr>
                    <p:cNvPr id="900" name="Freihand 899">
                      <a:extLst>
                        <a:ext uri="{FF2B5EF4-FFF2-40B4-BE49-F238E27FC236}">
                          <a16:creationId xmlns:a16="http://schemas.microsoft.com/office/drawing/2014/main" id="{D3602B7A-6C8D-F39C-872E-81CF30920092}"/>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901" name="Freihand 900">
                      <a:extLst>
                        <a:ext uri="{FF2B5EF4-FFF2-40B4-BE49-F238E27FC236}">
                          <a16:creationId xmlns:a16="http://schemas.microsoft.com/office/drawing/2014/main" id="{DDE3DD1D-F589-E1CD-3579-AA610699138B}"/>
                        </a:ext>
                      </a:extLst>
                    </p14:cNvPr>
                    <p14:cNvContentPartPr/>
                    <p14:nvPr/>
                  </p14:nvContentPartPr>
                  <p14:xfrm>
                    <a:off x="1013490" y="929953"/>
                    <a:ext cx="156600" cy="590400"/>
                  </p14:xfrm>
                </p:contentPart>
              </mc:Choice>
              <mc:Fallback xmlns="">
                <p:pic>
                  <p:nvPicPr>
                    <p:cNvPr id="901" name="Freihand 900">
                      <a:extLst>
                        <a:ext uri="{FF2B5EF4-FFF2-40B4-BE49-F238E27FC236}">
                          <a16:creationId xmlns:a16="http://schemas.microsoft.com/office/drawing/2014/main" id="{DDE3DD1D-F589-E1CD-3579-AA610699138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902" name="Freihand 901">
                      <a:extLst>
                        <a:ext uri="{FF2B5EF4-FFF2-40B4-BE49-F238E27FC236}">
                          <a16:creationId xmlns:a16="http://schemas.microsoft.com/office/drawing/2014/main" id="{3E2A13B6-D0F3-A71E-57B6-8D987FAAC0E6}"/>
                        </a:ext>
                      </a:extLst>
                    </p14:cNvPr>
                    <p14:cNvContentPartPr/>
                    <p14:nvPr/>
                  </p14:nvContentPartPr>
                  <p14:xfrm>
                    <a:off x="1112490" y="918433"/>
                    <a:ext cx="20520" cy="24480"/>
                  </p14:xfrm>
                </p:contentPart>
              </mc:Choice>
              <mc:Fallback xmlns="">
                <p:pic>
                  <p:nvPicPr>
                    <p:cNvPr id="902" name="Freihand 901">
                      <a:extLst>
                        <a:ext uri="{FF2B5EF4-FFF2-40B4-BE49-F238E27FC236}">
                          <a16:creationId xmlns:a16="http://schemas.microsoft.com/office/drawing/2014/main" id="{3E2A13B6-D0F3-A71E-57B6-8D987FAAC0E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903" name="Freihand 902">
                      <a:extLst>
                        <a:ext uri="{FF2B5EF4-FFF2-40B4-BE49-F238E27FC236}">
                          <a16:creationId xmlns:a16="http://schemas.microsoft.com/office/drawing/2014/main" id="{65DABB2F-6A2A-4944-5A05-E4F9964A6FB4}"/>
                        </a:ext>
                      </a:extLst>
                    </p14:cNvPr>
                    <p14:cNvContentPartPr/>
                    <p14:nvPr/>
                  </p14:nvContentPartPr>
                  <p14:xfrm>
                    <a:off x="1007730" y="1044793"/>
                    <a:ext cx="45360" cy="224280"/>
                  </p14:xfrm>
                </p:contentPart>
              </mc:Choice>
              <mc:Fallback xmlns="">
                <p:pic>
                  <p:nvPicPr>
                    <p:cNvPr id="903" name="Freihand 902">
                      <a:extLst>
                        <a:ext uri="{FF2B5EF4-FFF2-40B4-BE49-F238E27FC236}">
                          <a16:creationId xmlns:a16="http://schemas.microsoft.com/office/drawing/2014/main" id="{65DABB2F-6A2A-4944-5A05-E4F9964A6FB4}"/>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904" name="Freihand 903">
                      <a:extLst>
                        <a:ext uri="{FF2B5EF4-FFF2-40B4-BE49-F238E27FC236}">
                          <a16:creationId xmlns:a16="http://schemas.microsoft.com/office/drawing/2014/main" id="{FC6E41D6-D19B-A9B0-EC1D-364C86370862}"/>
                        </a:ext>
                      </a:extLst>
                    </p14:cNvPr>
                    <p14:cNvContentPartPr/>
                    <p14:nvPr/>
                  </p14:nvContentPartPr>
                  <p14:xfrm>
                    <a:off x="1137690" y="1495513"/>
                    <a:ext cx="83520" cy="91800"/>
                  </p14:xfrm>
                </p:contentPart>
              </mc:Choice>
              <mc:Fallback xmlns="">
                <p:pic>
                  <p:nvPicPr>
                    <p:cNvPr id="904" name="Freihand 903">
                      <a:extLst>
                        <a:ext uri="{FF2B5EF4-FFF2-40B4-BE49-F238E27FC236}">
                          <a16:creationId xmlns:a16="http://schemas.microsoft.com/office/drawing/2014/main" id="{FC6E41D6-D19B-A9B0-EC1D-364C8637086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905" name="Freihand 904">
                      <a:extLst>
                        <a:ext uri="{FF2B5EF4-FFF2-40B4-BE49-F238E27FC236}">
                          <a16:creationId xmlns:a16="http://schemas.microsoft.com/office/drawing/2014/main" id="{D1F4DD6A-DB11-7FC6-012D-6658B3C237E8}"/>
                        </a:ext>
                      </a:extLst>
                    </p14:cNvPr>
                    <p14:cNvContentPartPr/>
                    <p14:nvPr/>
                  </p14:nvContentPartPr>
                  <p14:xfrm>
                    <a:off x="1091250" y="1411273"/>
                    <a:ext cx="95760" cy="111600"/>
                  </p14:xfrm>
                </p:contentPart>
              </mc:Choice>
              <mc:Fallback xmlns="">
                <p:pic>
                  <p:nvPicPr>
                    <p:cNvPr id="905" name="Freihand 904">
                      <a:extLst>
                        <a:ext uri="{FF2B5EF4-FFF2-40B4-BE49-F238E27FC236}">
                          <a16:creationId xmlns:a16="http://schemas.microsoft.com/office/drawing/2014/main" id="{D1F4DD6A-DB11-7FC6-012D-6658B3C237E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906" name="Freihand 905">
                      <a:extLst>
                        <a:ext uri="{FF2B5EF4-FFF2-40B4-BE49-F238E27FC236}">
                          <a16:creationId xmlns:a16="http://schemas.microsoft.com/office/drawing/2014/main" id="{D7E4D415-EEEE-8645-D302-87A8A923D206}"/>
                        </a:ext>
                      </a:extLst>
                    </p14:cNvPr>
                    <p14:cNvContentPartPr/>
                    <p14:nvPr/>
                  </p14:nvContentPartPr>
                  <p14:xfrm>
                    <a:off x="1089090" y="933193"/>
                    <a:ext cx="33480" cy="59760"/>
                  </p14:xfrm>
                </p:contentPart>
              </mc:Choice>
              <mc:Fallback xmlns="">
                <p:pic>
                  <p:nvPicPr>
                    <p:cNvPr id="906" name="Freihand 905">
                      <a:extLst>
                        <a:ext uri="{FF2B5EF4-FFF2-40B4-BE49-F238E27FC236}">
                          <a16:creationId xmlns:a16="http://schemas.microsoft.com/office/drawing/2014/main" id="{D7E4D415-EEEE-8645-D302-87A8A923D20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907" name="Freihand 906">
                      <a:extLst>
                        <a:ext uri="{FF2B5EF4-FFF2-40B4-BE49-F238E27FC236}">
                          <a16:creationId xmlns:a16="http://schemas.microsoft.com/office/drawing/2014/main" id="{740DAF73-21FE-F585-F571-259B7EBCA4A7}"/>
                        </a:ext>
                      </a:extLst>
                    </p14:cNvPr>
                    <p14:cNvContentPartPr/>
                    <p14:nvPr/>
                  </p14:nvContentPartPr>
                  <p14:xfrm>
                    <a:off x="1093410" y="904393"/>
                    <a:ext cx="53280" cy="97920"/>
                  </p14:xfrm>
                </p:contentPart>
              </mc:Choice>
              <mc:Fallback xmlns="">
                <p:pic>
                  <p:nvPicPr>
                    <p:cNvPr id="907" name="Freihand 906">
                      <a:extLst>
                        <a:ext uri="{FF2B5EF4-FFF2-40B4-BE49-F238E27FC236}">
                          <a16:creationId xmlns:a16="http://schemas.microsoft.com/office/drawing/2014/main" id="{740DAF73-21FE-F585-F571-259B7EBCA4A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908" name="Freihand 907">
                      <a:extLst>
                        <a:ext uri="{FF2B5EF4-FFF2-40B4-BE49-F238E27FC236}">
                          <a16:creationId xmlns:a16="http://schemas.microsoft.com/office/drawing/2014/main" id="{C3EC8D27-7EE9-2B8A-2236-2F57FA016D48}"/>
                        </a:ext>
                      </a:extLst>
                    </p14:cNvPr>
                    <p14:cNvContentPartPr/>
                    <p14:nvPr/>
                  </p14:nvContentPartPr>
                  <p14:xfrm>
                    <a:off x="1093770" y="889993"/>
                    <a:ext cx="66240" cy="108720"/>
                  </p14:xfrm>
                </p:contentPart>
              </mc:Choice>
              <mc:Fallback xmlns="">
                <p:pic>
                  <p:nvPicPr>
                    <p:cNvPr id="908" name="Freihand 907">
                      <a:extLst>
                        <a:ext uri="{FF2B5EF4-FFF2-40B4-BE49-F238E27FC236}">
                          <a16:creationId xmlns:a16="http://schemas.microsoft.com/office/drawing/2014/main" id="{C3EC8D27-7EE9-2B8A-2236-2F57FA016D4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909" name="Freihand 908">
                      <a:extLst>
                        <a:ext uri="{FF2B5EF4-FFF2-40B4-BE49-F238E27FC236}">
                          <a16:creationId xmlns:a16="http://schemas.microsoft.com/office/drawing/2014/main" id="{994506C5-E5CC-9BE1-9337-E0877C2AD553}"/>
                        </a:ext>
                      </a:extLst>
                    </p14:cNvPr>
                    <p14:cNvContentPartPr/>
                    <p14:nvPr/>
                  </p14:nvContentPartPr>
                  <p14:xfrm>
                    <a:off x="1086210" y="867673"/>
                    <a:ext cx="105840" cy="153360"/>
                  </p14:xfrm>
                </p:contentPart>
              </mc:Choice>
              <mc:Fallback xmlns="">
                <p:pic>
                  <p:nvPicPr>
                    <p:cNvPr id="909" name="Freihand 908">
                      <a:extLst>
                        <a:ext uri="{FF2B5EF4-FFF2-40B4-BE49-F238E27FC236}">
                          <a16:creationId xmlns:a16="http://schemas.microsoft.com/office/drawing/2014/main" id="{994506C5-E5CC-9BE1-9337-E0877C2AD55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910" name="Freihand 909">
                      <a:extLst>
                        <a:ext uri="{FF2B5EF4-FFF2-40B4-BE49-F238E27FC236}">
                          <a16:creationId xmlns:a16="http://schemas.microsoft.com/office/drawing/2014/main" id="{ACB7D6B6-2232-BEBD-1705-45564177C24F}"/>
                        </a:ext>
                      </a:extLst>
                    </p14:cNvPr>
                    <p14:cNvContentPartPr/>
                    <p14:nvPr/>
                  </p14:nvContentPartPr>
                  <p14:xfrm>
                    <a:off x="1144530" y="860833"/>
                    <a:ext cx="41400" cy="55440"/>
                  </p14:xfrm>
                </p:contentPart>
              </mc:Choice>
              <mc:Fallback xmlns="">
                <p:pic>
                  <p:nvPicPr>
                    <p:cNvPr id="910" name="Freihand 909">
                      <a:extLst>
                        <a:ext uri="{FF2B5EF4-FFF2-40B4-BE49-F238E27FC236}">
                          <a16:creationId xmlns:a16="http://schemas.microsoft.com/office/drawing/2014/main" id="{ACB7D6B6-2232-BEBD-1705-45564177C24F}"/>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3">
                <p14:nvContentPartPr>
                  <p14:cNvPr id="875" name="Freihand 874">
                    <a:extLst>
                      <a:ext uri="{FF2B5EF4-FFF2-40B4-BE49-F238E27FC236}">
                        <a16:creationId xmlns:a16="http://schemas.microsoft.com/office/drawing/2014/main" id="{FC9035EE-43B8-FC28-186E-E459155EDC8A}"/>
                      </a:ext>
                    </a:extLst>
                  </p14:cNvPr>
                  <p14:cNvContentPartPr/>
                  <p14:nvPr/>
                </p14:nvContentPartPr>
                <p14:xfrm>
                  <a:off x="1010970" y="1326673"/>
                  <a:ext cx="784440" cy="374040"/>
                </p14:xfrm>
              </p:contentPart>
            </mc:Choice>
            <mc:Fallback xmlns="">
              <p:pic>
                <p:nvPicPr>
                  <p:cNvPr id="875" name="Freihand 874">
                    <a:extLst>
                      <a:ext uri="{FF2B5EF4-FFF2-40B4-BE49-F238E27FC236}">
                        <a16:creationId xmlns:a16="http://schemas.microsoft.com/office/drawing/2014/main" id="{FC9035EE-43B8-FC28-186E-E459155EDC8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876" name="Freihand 875">
                    <a:extLst>
                      <a:ext uri="{FF2B5EF4-FFF2-40B4-BE49-F238E27FC236}">
                        <a16:creationId xmlns:a16="http://schemas.microsoft.com/office/drawing/2014/main" id="{308D2C59-AC26-9811-D3F4-6EDB277C8C25}"/>
                      </a:ext>
                    </a:extLst>
                  </p14:cNvPr>
                  <p14:cNvContentPartPr/>
                  <p14:nvPr/>
                </p14:nvContentPartPr>
                <p14:xfrm>
                  <a:off x="1759770" y="1015273"/>
                  <a:ext cx="122040" cy="233640"/>
                </p14:xfrm>
              </p:contentPart>
            </mc:Choice>
            <mc:Fallback xmlns="">
              <p:pic>
                <p:nvPicPr>
                  <p:cNvPr id="876" name="Freihand 875">
                    <a:extLst>
                      <a:ext uri="{FF2B5EF4-FFF2-40B4-BE49-F238E27FC236}">
                        <a16:creationId xmlns:a16="http://schemas.microsoft.com/office/drawing/2014/main" id="{308D2C59-AC26-9811-D3F4-6EDB277C8C2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877" name="Freihand 876">
                    <a:extLst>
                      <a:ext uri="{FF2B5EF4-FFF2-40B4-BE49-F238E27FC236}">
                        <a16:creationId xmlns:a16="http://schemas.microsoft.com/office/drawing/2014/main" id="{E046E85C-DB96-28D9-CEFB-B0241FA24DD2}"/>
                      </a:ext>
                    </a:extLst>
                  </p14:cNvPr>
                  <p14:cNvContentPartPr/>
                  <p14:nvPr/>
                </p14:nvContentPartPr>
                <p14:xfrm>
                  <a:off x="1531170" y="830593"/>
                  <a:ext cx="227160" cy="172800"/>
                </p14:xfrm>
              </p:contentPart>
            </mc:Choice>
            <mc:Fallback xmlns="">
              <p:pic>
                <p:nvPicPr>
                  <p:cNvPr id="877" name="Freihand 876">
                    <a:extLst>
                      <a:ext uri="{FF2B5EF4-FFF2-40B4-BE49-F238E27FC236}">
                        <a16:creationId xmlns:a16="http://schemas.microsoft.com/office/drawing/2014/main" id="{E046E85C-DB96-28D9-CEFB-B0241FA24DD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878" name="Freihand 877">
                    <a:extLst>
                      <a:ext uri="{FF2B5EF4-FFF2-40B4-BE49-F238E27FC236}">
                        <a16:creationId xmlns:a16="http://schemas.microsoft.com/office/drawing/2014/main" id="{98711FE5-B4F5-3EF1-D4B3-8BB84DE19B69}"/>
                      </a:ext>
                    </a:extLst>
                  </p14:cNvPr>
                  <p14:cNvContentPartPr/>
                  <p14:nvPr/>
                </p14:nvContentPartPr>
                <p14:xfrm>
                  <a:off x="1433250" y="796393"/>
                  <a:ext cx="61200" cy="33120"/>
                </p14:xfrm>
              </p:contentPart>
            </mc:Choice>
            <mc:Fallback xmlns="">
              <p:pic>
                <p:nvPicPr>
                  <p:cNvPr id="878" name="Freihand 877">
                    <a:extLst>
                      <a:ext uri="{FF2B5EF4-FFF2-40B4-BE49-F238E27FC236}">
                        <a16:creationId xmlns:a16="http://schemas.microsoft.com/office/drawing/2014/main" id="{98711FE5-B4F5-3EF1-D4B3-8BB84DE19B6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879" name="Freihand 878">
                    <a:extLst>
                      <a:ext uri="{FF2B5EF4-FFF2-40B4-BE49-F238E27FC236}">
                        <a16:creationId xmlns:a16="http://schemas.microsoft.com/office/drawing/2014/main" id="{24C63E2A-1D05-4AE5-2635-3945582160DE}"/>
                      </a:ext>
                    </a:extLst>
                  </p14:cNvPr>
                  <p14:cNvContentPartPr/>
                  <p14:nvPr/>
                </p14:nvContentPartPr>
                <p14:xfrm>
                  <a:off x="1463130" y="1253593"/>
                  <a:ext cx="49680" cy="358200"/>
                </p14:xfrm>
              </p:contentPart>
            </mc:Choice>
            <mc:Fallback xmlns="">
              <p:pic>
                <p:nvPicPr>
                  <p:cNvPr id="879" name="Freihand 878">
                    <a:extLst>
                      <a:ext uri="{FF2B5EF4-FFF2-40B4-BE49-F238E27FC236}">
                        <a16:creationId xmlns:a16="http://schemas.microsoft.com/office/drawing/2014/main" id="{24C63E2A-1D05-4AE5-2635-3945582160DE}"/>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880" name="Freihand 879">
                    <a:extLst>
                      <a:ext uri="{FF2B5EF4-FFF2-40B4-BE49-F238E27FC236}">
                        <a16:creationId xmlns:a16="http://schemas.microsoft.com/office/drawing/2014/main" id="{3AEE3581-E849-C961-03DC-98C5A7294BC2}"/>
                      </a:ext>
                    </a:extLst>
                  </p14:cNvPr>
                  <p14:cNvContentPartPr/>
                  <p14:nvPr/>
                </p14:nvContentPartPr>
                <p14:xfrm>
                  <a:off x="1473210" y="1215433"/>
                  <a:ext cx="191520" cy="424440"/>
                </p14:xfrm>
              </p:contentPart>
            </mc:Choice>
            <mc:Fallback xmlns="">
              <p:pic>
                <p:nvPicPr>
                  <p:cNvPr id="880" name="Freihand 879">
                    <a:extLst>
                      <a:ext uri="{FF2B5EF4-FFF2-40B4-BE49-F238E27FC236}">
                        <a16:creationId xmlns:a16="http://schemas.microsoft.com/office/drawing/2014/main" id="{3AEE3581-E849-C961-03DC-98C5A7294BC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881" name="Freihand 880">
                    <a:extLst>
                      <a:ext uri="{FF2B5EF4-FFF2-40B4-BE49-F238E27FC236}">
                        <a16:creationId xmlns:a16="http://schemas.microsoft.com/office/drawing/2014/main" id="{CD70527F-67DF-55E1-4762-4A68E089F494}"/>
                      </a:ext>
                    </a:extLst>
                  </p14:cNvPr>
                  <p14:cNvContentPartPr/>
                  <p14:nvPr/>
                </p14:nvContentPartPr>
                <p14:xfrm>
                  <a:off x="1225530" y="852193"/>
                  <a:ext cx="216720" cy="421920"/>
                </p14:xfrm>
              </p:contentPart>
            </mc:Choice>
            <mc:Fallback xmlns="">
              <p:pic>
                <p:nvPicPr>
                  <p:cNvPr id="881" name="Freihand 880">
                    <a:extLst>
                      <a:ext uri="{FF2B5EF4-FFF2-40B4-BE49-F238E27FC236}">
                        <a16:creationId xmlns:a16="http://schemas.microsoft.com/office/drawing/2014/main" id="{CD70527F-67DF-55E1-4762-4A68E089F49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882" name="Freihand 881">
                    <a:extLst>
                      <a:ext uri="{FF2B5EF4-FFF2-40B4-BE49-F238E27FC236}">
                        <a16:creationId xmlns:a16="http://schemas.microsoft.com/office/drawing/2014/main" id="{087FDBE6-6E98-7665-7CAA-CA3FFD00DA8C}"/>
                      </a:ext>
                    </a:extLst>
                  </p14:cNvPr>
                  <p14:cNvContentPartPr/>
                  <p14:nvPr/>
                </p14:nvContentPartPr>
                <p14:xfrm>
                  <a:off x="1231290" y="1158913"/>
                  <a:ext cx="448200" cy="119880"/>
                </p14:xfrm>
              </p:contentPart>
            </mc:Choice>
            <mc:Fallback xmlns="">
              <p:pic>
                <p:nvPicPr>
                  <p:cNvPr id="882" name="Freihand 881">
                    <a:extLst>
                      <a:ext uri="{FF2B5EF4-FFF2-40B4-BE49-F238E27FC236}">
                        <a16:creationId xmlns:a16="http://schemas.microsoft.com/office/drawing/2014/main" id="{087FDBE6-6E98-7665-7CAA-CA3FFD00DA8C}"/>
                      </a:ext>
                    </a:extLst>
                  </p:cNvPr>
                  <p:cNvPicPr/>
                  <p:nvPr/>
                </p:nvPicPr>
                <p:blipFill>
                  <a:blip r:embed="rId69"/>
                  <a:stretch>
                    <a:fillRect/>
                  </a:stretch>
                </p:blipFill>
                <p:spPr>
                  <a:xfrm>
                    <a:off x="1222650" y="1150273"/>
                    <a:ext cx="465840" cy="137520"/>
                  </a:xfrm>
                  <a:prstGeom prst="rect">
                    <a:avLst/>
                  </a:prstGeom>
                </p:spPr>
              </p:pic>
            </mc:Fallback>
          </mc:AlternateContent>
          <p:sp>
            <p:nvSpPr>
              <p:cNvPr id="883" name="Ellipse 882">
                <a:extLst>
                  <a:ext uri="{FF2B5EF4-FFF2-40B4-BE49-F238E27FC236}">
                    <a16:creationId xmlns:a16="http://schemas.microsoft.com/office/drawing/2014/main" id="{400DCEF3-FFA2-F454-CA8A-541A4F14EF9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84" name="Gruppieren 883">
                <a:extLst>
                  <a:ext uri="{FF2B5EF4-FFF2-40B4-BE49-F238E27FC236}">
                    <a16:creationId xmlns:a16="http://schemas.microsoft.com/office/drawing/2014/main" id="{6AA617EF-71DF-9687-B753-72AAC16EAA7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11">
                  <p14:nvContentPartPr>
                    <p14:cNvPr id="893" name="Freihand 892">
                      <a:extLst>
                        <a:ext uri="{FF2B5EF4-FFF2-40B4-BE49-F238E27FC236}">
                          <a16:creationId xmlns:a16="http://schemas.microsoft.com/office/drawing/2014/main" id="{887760CC-F685-320A-6B59-B014B588CF03}"/>
                        </a:ext>
                      </a:extLst>
                    </p14:cNvPr>
                    <p14:cNvContentPartPr/>
                    <p14:nvPr/>
                  </p14:nvContentPartPr>
                  <p14:xfrm>
                    <a:off x="1455988" y="1260298"/>
                    <a:ext cx="28440" cy="371880"/>
                  </p14:xfrm>
                </p:contentPart>
              </mc:Choice>
              <mc:Fallback xmlns="">
                <p:pic>
                  <p:nvPicPr>
                    <p:cNvPr id="893" name="Freihand 892">
                      <a:extLst>
                        <a:ext uri="{FF2B5EF4-FFF2-40B4-BE49-F238E27FC236}">
                          <a16:creationId xmlns:a16="http://schemas.microsoft.com/office/drawing/2014/main" id="{887760CC-F685-320A-6B59-B014B588CF0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894" name="Freihand 893">
                      <a:extLst>
                        <a:ext uri="{FF2B5EF4-FFF2-40B4-BE49-F238E27FC236}">
                          <a16:creationId xmlns:a16="http://schemas.microsoft.com/office/drawing/2014/main" id="{E2E87054-3E7A-AA94-D2B6-95923E772091}"/>
                        </a:ext>
                      </a:extLst>
                    </p14:cNvPr>
                    <p14:cNvContentPartPr/>
                    <p14:nvPr/>
                  </p14:nvContentPartPr>
                  <p14:xfrm>
                    <a:off x="1452028" y="1501498"/>
                    <a:ext cx="32760" cy="132840"/>
                  </p14:xfrm>
                </p:contentPart>
              </mc:Choice>
              <mc:Fallback xmlns="">
                <p:pic>
                  <p:nvPicPr>
                    <p:cNvPr id="894" name="Freihand 893">
                      <a:extLst>
                        <a:ext uri="{FF2B5EF4-FFF2-40B4-BE49-F238E27FC236}">
                          <a16:creationId xmlns:a16="http://schemas.microsoft.com/office/drawing/2014/main" id="{E2E87054-3E7A-AA94-D2B6-95923E772091}"/>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895" name="Freihand 894">
                      <a:extLst>
                        <a:ext uri="{FF2B5EF4-FFF2-40B4-BE49-F238E27FC236}">
                          <a16:creationId xmlns:a16="http://schemas.microsoft.com/office/drawing/2014/main" id="{C43CC757-D6EF-50B3-C7DD-29270EADD6D5}"/>
                        </a:ext>
                      </a:extLst>
                    </p14:cNvPr>
                    <p14:cNvContentPartPr/>
                    <p14:nvPr/>
                  </p14:nvContentPartPr>
                  <p14:xfrm>
                    <a:off x="1446268" y="1261378"/>
                    <a:ext cx="36720" cy="377280"/>
                  </p14:xfrm>
                </p:contentPart>
              </mc:Choice>
              <mc:Fallback xmlns="">
                <p:pic>
                  <p:nvPicPr>
                    <p:cNvPr id="895" name="Freihand 894">
                      <a:extLst>
                        <a:ext uri="{FF2B5EF4-FFF2-40B4-BE49-F238E27FC236}">
                          <a16:creationId xmlns:a16="http://schemas.microsoft.com/office/drawing/2014/main" id="{C43CC757-D6EF-50B3-C7DD-29270EADD6D5}"/>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896" name="Freihand 895">
                      <a:extLst>
                        <a:ext uri="{FF2B5EF4-FFF2-40B4-BE49-F238E27FC236}">
                          <a16:creationId xmlns:a16="http://schemas.microsoft.com/office/drawing/2014/main" id="{216766EF-FF0F-1946-0ACC-0CF88BC4793F}"/>
                        </a:ext>
                      </a:extLst>
                    </p14:cNvPr>
                    <p14:cNvContentPartPr/>
                    <p14:nvPr/>
                  </p14:nvContentPartPr>
                  <p14:xfrm>
                    <a:off x="1470388" y="1196938"/>
                    <a:ext cx="222840" cy="463680"/>
                  </p14:xfrm>
                </p:contentPart>
              </mc:Choice>
              <mc:Fallback xmlns="">
                <p:pic>
                  <p:nvPicPr>
                    <p:cNvPr id="896" name="Freihand 895">
                      <a:extLst>
                        <a:ext uri="{FF2B5EF4-FFF2-40B4-BE49-F238E27FC236}">
                          <a16:creationId xmlns:a16="http://schemas.microsoft.com/office/drawing/2014/main" id="{216766EF-FF0F-1946-0ACC-0CF88BC4793F}"/>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15">
                <p14:nvContentPartPr>
                  <p14:cNvPr id="885" name="Freihand 884">
                    <a:extLst>
                      <a:ext uri="{FF2B5EF4-FFF2-40B4-BE49-F238E27FC236}">
                        <a16:creationId xmlns:a16="http://schemas.microsoft.com/office/drawing/2014/main" id="{31E30FCB-D05C-3F96-F8D3-787D7179BB7E}"/>
                      </a:ext>
                    </a:extLst>
                  </p14:cNvPr>
                  <p14:cNvContentPartPr/>
                  <p14:nvPr/>
                </p14:nvContentPartPr>
                <p14:xfrm>
                  <a:off x="1401268" y="825778"/>
                  <a:ext cx="35640" cy="61920"/>
                </p14:xfrm>
              </p:contentPart>
            </mc:Choice>
            <mc:Fallback xmlns="">
              <p:pic>
                <p:nvPicPr>
                  <p:cNvPr id="885" name="Freihand 884">
                    <a:extLst>
                      <a:ext uri="{FF2B5EF4-FFF2-40B4-BE49-F238E27FC236}">
                        <a16:creationId xmlns:a16="http://schemas.microsoft.com/office/drawing/2014/main" id="{31E30FCB-D05C-3F96-F8D3-787D7179BB7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886" name="Freihand 885">
                    <a:extLst>
                      <a:ext uri="{FF2B5EF4-FFF2-40B4-BE49-F238E27FC236}">
                        <a16:creationId xmlns:a16="http://schemas.microsoft.com/office/drawing/2014/main" id="{1BB4BD38-768F-EFCE-6AF5-A737E60B8643}"/>
                      </a:ext>
                    </a:extLst>
                  </p14:cNvPr>
                  <p14:cNvContentPartPr/>
                  <p14:nvPr/>
                </p14:nvContentPartPr>
                <p14:xfrm>
                  <a:off x="1220188" y="867898"/>
                  <a:ext cx="194040" cy="403200"/>
                </p14:xfrm>
              </p:contentPart>
            </mc:Choice>
            <mc:Fallback xmlns="">
              <p:pic>
                <p:nvPicPr>
                  <p:cNvPr id="886" name="Freihand 885">
                    <a:extLst>
                      <a:ext uri="{FF2B5EF4-FFF2-40B4-BE49-F238E27FC236}">
                        <a16:creationId xmlns:a16="http://schemas.microsoft.com/office/drawing/2014/main" id="{1BB4BD38-768F-EFCE-6AF5-A737E60B864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887" name="Freihand 886">
                    <a:extLst>
                      <a:ext uri="{FF2B5EF4-FFF2-40B4-BE49-F238E27FC236}">
                        <a16:creationId xmlns:a16="http://schemas.microsoft.com/office/drawing/2014/main" id="{26483CFE-ECB0-A7A3-B4EB-E1AD009D9F14}"/>
                      </a:ext>
                    </a:extLst>
                  </p14:cNvPr>
                  <p14:cNvContentPartPr/>
                  <p14:nvPr/>
                </p14:nvContentPartPr>
                <p14:xfrm>
                  <a:off x="1426468" y="835138"/>
                  <a:ext cx="21600" cy="359280"/>
                </p14:xfrm>
              </p:contentPart>
            </mc:Choice>
            <mc:Fallback xmlns="">
              <p:pic>
                <p:nvPicPr>
                  <p:cNvPr id="887" name="Freihand 886">
                    <a:extLst>
                      <a:ext uri="{FF2B5EF4-FFF2-40B4-BE49-F238E27FC236}">
                        <a16:creationId xmlns:a16="http://schemas.microsoft.com/office/drawing/2014/main" id="{26483CFE-ECB0-A7A3-B4EB-E1AD009D9F1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888" name="Freihand 887">
                    <a:extLst>
                      <a:ext uri="{FF2B5EF4-FFF2-40B4-BE49-F238E27FC236}">
                        <a16:creationId xmlns:a16="http://schemas.microsoft.com/office/drawing/2014/main" id="{DE0B7695-09E5-8520-5EF2-89542BED66E5}"/>
                      </a:ext>
                    </a:extLst>
                  </p14:cNvPr>
                  <p14:cNvContentPartPr/>
                  <p14:nvPr/>
                </p14:nvContentPartPr>
                <p14:xfrm>
                  <a:off x="1429348" y="1155538"/>
                  <a:ext cx="258480" cy="37080"/>
                </p14:xfrm>
              </p:contentPart>
            </mc:Choice>
            <mc:Fallback xmlns="">
              <p:pic>
                <p:nvPicPr>
                  <p:cNvPr id="888" name="Freihand 887">
                    <a:extLst>
                      <a:ext uri="{FF2B5EF4-FFF2-40B4-BE49-F238E27FC236}">
                        <a16:creationId xmlns:a16="http://schemas.microsoft.com/office/drawing/2014/main" id="{DE0B7695-09E5-8520-5EF2-89542BED66E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889" name="Freihand 888">
                    <a:extLst>
                      <a:ext uri="{FF2B5EF4-FFF2-40B4-BE49-F238E27FC236}">
                        <a16:creationId xmlns:a16="http://schemas.microsoft.com/office/drawing/2014/main" id="{E8A246FA-8FC1-3644-9F3C-D87815571997}"/>
                      </a:ext>
                    </a:extLst>
                  </p14:cNvPr>
                  <p14:cNvContentPartPr/>
                  <p14:nvPr/>
                </p14:nvContentPartPr>
                <p14:xfrm>
                  <a:off x="1215868" y="1047898"/>
                  <a:ext cx="119880" cy="224280"/>
                </p14:xfrm>
              </p:contentPart>
            </mc:Choice>
            <mc:Fallback xmlns="">
              <p:pic>
                <p:nvPicPr>
                  <p:cNvPr id="889" name="Freihand 888">
                    <a:extLst>
                      <a:ext uri="{FF2B5EF4-FFF2-40B4-BE49-F238E27FC236}">
                        <a16:creationId xmlns:a16="http://schemas.microsoft.com/office/drawing/2014/main" id="{E8A246FA-8FC1-3644-9F3C-D8781557199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890" name="Gruppieren 889">
                <a:extLst>
                  <a:ext uri="{FF2B5EF4-FFF2-40B4-BE49-F238E27FC236}">
                    <a16:creationId xmlns:a16="http://schemas.microsoft.com/office/drawing/2014/main" id="{A2C87557-F6BE-AB45-9CB3-FFE3760415F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720">
                  <p14:nvContentPartPr>
                    <p14:cNvPr id="891" name="Freihand 890">
                      <a:extLst>
                        <a:ext uri="{FF2B5EF4-FFF2-40B4-BE49-F238E27FC236}">
                          <a16:creationId xmlns:a16="http://schemas.microsoft.com/office/drawing/2014/main" id="{CB109799-E577-ED21-5C8B-EDBAB458441F}"/>
                        </a:ext>
                      </a:extLst>
                    </p14:cNvPr>
                    <p14:cNvContentPartPr/>
                    <p14:nvPr/>
                  </p14:nvContentPartPr>
                  <p14:xfrm>
                    <a:off x="1216228" y="826498"/>
                    <a:ext cx="205920" cy="444600"/>
                  </p14:xfrm>
                </p:contentPart>
              </mc:Choice>
              <mc:Fallback xmlns="">
                <p:pic>
                  <p:nvPicPr>
                    <p:cNvPr id="891" name="Freihand 890">
                      <a:extLst>
                        <a:ext uri="{FF2B5EF4-FFF2-40B4-BE49-F238E27FC236}">
                          <a16:creationId xmlns:a16="http://schemas.microsoft.com/office/drawing/2014/main" id="{CB109799-E577-ED21-5C8B-EDBAB458441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892" name="Freihand 891">
                      <a:extLst>
                        <a:ext uri="{FF2B5EF4-FFF2-40B4-BE49-F238E27FC236}">
                          <a16:creationId xmlns:a16="http://schemas.microsoft.com/office/drawing/2014/main" id="{528CB062-51E0-95E9-96A4-4713D0E6AB92}"/>
                        </a:ext>
                      </a:extLst>
                    </p14:cNvPr>
                    <p14:cNvContentPartPr/>
                    <p14:nvPr/>
                  </p14:nvContentPartPr>
                  <p14:xfrm>
                    <a:off x="1419988" y="827218"/>
                    <a:ext cx="18000" cy="31320"/>
                  </p14:xfrm>
                </p:contentPart>
              </mc:Choice>
              <mc:Fallback xmlns="">
                <p:pic>
                  <p:nvPicPr>
                    <p:cNvPr id="892" name="Freihand 891">
                      <a:extLst>
                        <a:ext uri="{FF2B5EF4-FFF2-40B4-BE49-F238E27FC236}">
                          <a16:creationId xmlns:a16="http://schemas.microsoft.com/office/drawing/2014/main" id="{528CB062-51E0-95E9-96A4-4713D0E6AB9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2" name="Gruppieren 811">
              <a:extLst>
                <a:ext uri="{FF2B5EF4-FFF2-40B4-BE49-F238E27FC236}">
                  <a16:creationId xmlns:a16="http://schemas.microsoft.com/office/drawing/2014/main" id="{EBB06729-8AF0-FCAE-A9B7-9C6E100FE284}"/>
                </a:ext>
              </a:extLst>
            </p:cNvPr>
            <p:cNvGrpSpPr/>
            <p:nvPr/>
          </p:nvGrpSpPr>
          <p:grpSpPr>
            <a:xfrm>
              <a:off x="3992106" y="3750059"/>
              <a:ext cx="947670" cy="949906"/>
              <a:chOff x="987864" y="764597"/>
              <a:chExt cx="947670" cy="949906"/>
            </a:xfrm>
          </p:grpSpPr>
          <p:sp>
            <p:nvSpPr>
              <p:cNvPr id="813" name="Ellipse 812">
                <a:extLst>
                  <a:ext uri="{FF2B5EF4-FFF2-40B4-BE49-F238E27FC236}">
                    <a16:creationId xmlns:a16="http://schemas.microsoft.com/office/drawing/2014/main" id="{47419493-299A-5EE6-0C8D-1A892EBAD03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14" name="Gruppieren 813">
                <a:extLst>
                  <a:ext uri="{FF2B5EF4-FFF2-40B4-BE49-F238E27FC236}">
                    <a16:creationId xmlns:a16="http://schemas.microsoft.com/office/drawing/2014/main" id="{4A89399E-0D42-4EEE-7AB1-6C7BC0CD9CFB}"/>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722">
                  <p14:nvContentPartPr>
                    <p14:cNvPr id="864" name="Freihand 863">
                      <a:extLst>
                        <a:ext uri="{FF2B5EF4-FFF2-40B4-BE49-F238E27FC236}">
                          <a16:creationId xmlns:a16="http://schemas.microsoft.com/office/drawing/2014/main" id="{7F26B7CA-BA60-4D65-1152-A98F27198F5F}"/>
                        </a:ext>
                      </a:extLst>
                    </p14:cNvPr>
                    <p14:cNvContentPartPr/>
                    <p14:nvPr/>
                  </p14:nvContentPartPr>
                  <p14:xfrm>
                    <a:off x="4473069" y="1203272"/>
                    <a:ext cx="26280" cy="30600"/>
                  </p14:xfrm>
                </p:contentPart>
              </mc:Choice>
              <mc:Fallback xmlns="">
                <p:pic>
                  <p:nvPicPr>
                    <p:cNvPr id="864" name="Freihand 863">
                      <a:extLst>
                        <a:ext uri="{FF2B5EF4-FFF2-40B4-BE49-F238E27FC236}">
                          <a16:creationId xmlns:a16="http://schemas.microsoft.com/office/drawing/2014/main" id="{7F26B7CA-BA60-4D65-1152-A98F27198F5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865" name="Freihand 864">
                      <a:extLst>
                        <a:ext uri="{FF2B5EF4-FFF2-40B4-BE49-F238E27FC236}">
                          <a16:creationId xmlns:a16="http://schemas.microsoft.com/office/drawing/2014/main" id="{22F6CE81-0C07-331B-2013-AC883B5006D1}"/>
                        </a:ext>
                      </a:extLst>
                    </p14:cNvPr>
                    <p14:cNvContentPartPr/>
                    <p14:nvPr/>
                  </p14:nvContentPartPr>
                  <p14:xfrm>
                    <a:off x="4500789" y="1245752"/>
                    <a:ext cx="11160" cy="38520"/>
                  </p14:xfrm>
                </p:contentPart>
              </mc:Choice>
              <mc:Fallback xmlns="">
                <p:pic>
                  <p:nvPicPr>
                    <p:cNvPr id="865" name="Freihand 864">
                      <a:extLst>
                        <a:ext uri="{FF2B5EF4-FFF2-40B4-BE49-F238E27FC236}">
                          <a16:creationId xmlns:a16="http://schemas.microsoft.com/office/drawing/2014/main" id="{22F6CE81-0C07-331B-2013-AC883B5006D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4">
                <p14:nvContentPartPr>
                  <p14:cNvPr id="815" name="Freihand 814">
                    <a:extLst>
                      <a:ext uri="{FF2B5EF4-FFF2-40B4-BE49-F238E27FC236}">
                        <a16:creationId xmlns:a16="http://schemas.microsoft.com/office/drawing/2014/main" id="{A1A09E8B-07D5-D22A-8CB7-E9805A2C88D0}"/>
                      </a:ext>
                    </a:extLst>
                  </p14:cNvPr>
                  <p14:cNvContentPartPr/>
                  <p14:nvPr/>
                </p14:nvContentPartPr>
                <p14:xfrm>
                  <a:off x="1034141" y="1175594"/>
                  <a:ext cx="389905" cy="474354"/>
                </p14:xfrm>
              </p:contentPart>
            </mc:Choice>
            <mc:Fallback xmlns="">
              <p:pic>
                <p:nvPicPr>
                  <p:cNvPr id="815" name="Freihand 814">
                    <a:extLst>
                      <a:ext uri="{FF2B5EF4-FFF2-40B4-BE49-F238E27FC236}">
                        <a16:creationId xmlns:a16="http://schemas.microsoft.com/office/drawing/2014/main" id="{A1A09E8B-07D5-D22A-8CB7-E9805A2C88D0}"/>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816" name="Freihand 815">
                    <a:extLst>
                      <a:ext uri="{FF2B5EF4-FFF2-40B4-BE49-F238E27FC236}">
                        <a16:creationId xmlns:a16="http://schemas.microsoft.com/office/drawing/2014/main" id="{4ECB5925-9FE4-D5B9-E05A-B8DB05941341}"/>
                      </a:ext>
                    </a:extLst>
                  </p14:cNvPr>
                  <p14:cNvContentPartPr/>
                  <p14:nvPr/>
                </p14:nvContentPartPr>
                <p14:xfrm>
                  <a:off x="1041329" y="1114503"/>
                  <a:ext cx="776216" cy="562397"/>
                </p14:xfrm>
              </p:contentPart>
            </mc:Choice>
            <mc:Fallback xmlns="">
              <p:pic>
                <p:nvPicPr>
                  <p:cNvPr id="816" name="Freihand 815">
                    <a:extLst>
                      <a:ext uri="{FF2B5EF4-FFF2-40B4-BE49-F238E27FC236}">
                        <a16:creationId xmlns:a16="http://schemas.microsoft.com/office/drawing/2014/main" id="{4ECB5925-9FE4-D5B9-E05A-B8DB0594134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817" name="Gruppieren 816">
                <a:extLst>
                  <a:ext uri="{FF2B5EF4-FFF2-40B4-BE49-F238E27FC236}">
                    <a16:creationId xmlns:a16="http://schemas.microsoft.com/office/drawing/2014/main" id="{C9297F6C-0BD1-D87A-7251-CD0DEC74EAA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726">
                  <p14:nvContentPartPr>
                    <p14:cNvPr id="861" name="Freihand 860">
                      <a:extLst>
                        <a:ext uri="{FF2B5EF4-FFF2-40B4-BE49-F238E27FC236}">
                          <a16:creationId xmlns:a16="http://schemas.microsoft.com/office/drawing/2014/main" id="{3C817643-5253-C875-1FB3-023E97AA5B8D}"/>
                        </a:ext>
                      </a:extLst>
                    </p14:cNvPr>
                    <p14:cNvContentPartPr/>
                    <p14:nvPr/>
                  </p14:nvContentPartPr>
                  <p14:xfrm>
                    <a:off x="4455789" y="1334672"/>
                    <a:ext cx="31320" cy="14400"/>
                  </p14:xfrm>
                </p:contentPart>
              </mc:Choice>
              <mc:Fallback xmlns="">
                <p:pic>
                  <p:nvPicPr>
                    <p:cNvPr id="861" name="Freihand 860">
                      <a:extLst>
                        <a:ext uri="{FF2B5EF4-FFF2-40B4-BE49-F238E27FC236}">
                          <a16:creationId xmlns:a16="http://schemas.microsoft.com/office/drawing/2014/main" id="{3C817643-5253-C875-1FB3-023E97AA5B8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862" name="Freihand 861">
                      <a:extLst>
                        <a:ext uri="{FF2B5EF4-FFF2-40B4-BE49-F238E27FC236}">
                          <a16:creationId xmlns:a16="http://schemas.microsoft.com/office/drawing/2014/main" id="{CEBEF4A5-4492-04D3-9232-1C4B9A5DE71F}"/>
                        </a:ext>
                      </a:extLst>
                    </p14:cNvPr>
                    <p14:cNvContentPartPr/>
                    <p14:nvPr/>
                  </p14:nvContentPartPr>
                  <p14:xfrm>
                    <a:off x="4456149" y="1288592"/>
                    <a:ext cx="64800" cy="56160"/>
                  </p14:xfrm>
                </p:contentPart>
              </mc:Choice>
              <mc:Fallback xmlns="">
                <p:pic>
                  <p:nvPicPr>
                    <p:cNvPr id="862" name="Freihand 861">
                      <a:extLst>
                        <a:ext uri="{FF2B5EF4-FFF2-40B4-BE49-F238E27FC236}">
                          <a16:creationId xmlns:a16="http://schemas.microsoft.com/office/drawing/2014/main" id="{CEBEF4A5-4492-04D3-9232-1C4B9A5DE71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863" name="Freihand 862">
                      <a:extLst>
                        <a:ext uri="{FF2B5EF4-FFF2-40B4-BE49-F238E27FC236}">
                          <a16:creationId xmlns:a16="http://schemas.microsoft.com/office/drawing/2014/main" id="{0B38FE44-8F66-4707-AAF8-DF96B1CFA7A0}"/>
                        </a:ext>
                      </a:extLst>
                    </p14:cNvPr>
                    <p14:cNvContentPartPr/>
                    <p14:nvPr/>
                  </p14:nvContentPartPr>
                  <p14:xfrm>
                    <a:off x="4502589" y="1270232"/>
                    <a:ext cx="23760" cy="51840"/>
                  </p14:xfrm>
                </p:contentPart>
              </mc:Choice>
              <mc:Fallback xmlns="">
                <p:pic>
                  <p:nvPicPr>
                    <p:cNvPr id="863" name="Freihand 862">
                      <a:extLst>
                        <a:ext uri="{FF2B5EF4-FFF2-40B4-BE49-F238E27FC236}">
                          <a16:creationId xmlns:a16="http://schemas.microsoft.com/office/drawing/2014/main" id="{0B38FE44-8F66-4707-AAF8-DF96B1CFA7A0}"/>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818" name="Gruppieren 817">
                <a:extLst>
                  <a:ext uri="{FF2B5EF4-FFF2-40B4-BE49-F238E27FC236}">
                    <a16:creationId xmlns:a16="http://schemas.microsoft.com/office/drawing/2014/main" id="{BE22CFFF-723D-EA0D-3814-4D9B1F16D87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729">
                  <p14:nvContentPartPr>
                    <p14:cNvPr id="858" name="Freihand 857">
                      <a:extLst>
                        <a:ext uri="{FF2B5EF4-FFF2-40B4-BE49-F238E27FC236}">
                          <a16:creationId xmlns:a16="http://schemas.microsoft.com/office/drawing/2014/main" id="{5F3DF26E-45F3-0ACA-1864-FAD996173513}"/>
                        </a:ext>
                      </a:extLst>
                    </p14:cNvPr>
                    <p14:cNvContentPartPr/>
                    <p14:nvPr/>
                  </p14:nvContentPartPr>
                  <p14:xfrm>
                    <a:off x="4351029" y="1216232"/>
                    <a:ext cx="12960" cy="22320"/>
                  </p14:xfrm>
                </p:contentPart>
              </mc:Choice>
              <mc:Fallback xmlns="">
                <p:pic>
                  <p:nvPicPr>
                    <p:cNvPr id="858" name="Freihand 857">
                      <a:extLst>
                        <a:ext uri="{FF2B5EF4-FFF2-40B4-BE49-F238E27FC236}">
                          <a16:creationId xmlns:a16="http://schemas.microsoft.com/office/drawing/2014/main" id="{5F3DF26E-45F3-0ACA-1864-FAD99617351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859" name="Freihand 858">
                      <a:extLst>
                        <a:ext uri="{FF2B5EF4-FFF2-40B4-BE49-F238E27FC236}">
                          <a16:creationId xmlns:a16="http://schemas.microsoft.com/office/drawing/2014/main" id="{0A19AF87-1561-8718-B0F8-CCC4C7DA0074}"/>
                        </a:ext>
                      </a:extLst>
                    </p14:cNvPr>
                    <p14:cNvContentPartPr/>
                    <p14:nvPr/>
                  </p14:nvContentPartPr>
                  <p14:xfrm>
                    <a:off x="4350309" y="1208312"/>
                    <a:ext cx="21240" cy="53640"/>
                  </p14:xfrm>
                </p:contentPart>
              </mc:Choice>
              <mc:Fallback xmlns="">
                <p:pic>
                  <p:nvPicPr>
                    <p:cNvPr id="859" name="Freihand 858">
                      <a:extLst>
                        <a:ext uri="{FF2B5EF4-FFF2-40B4-BE49-F238E27FC236}">
                          <a16:creationId xmlns:a16="http://schemas.microsoft.com/office/drawing/2014/main" id="{0A19AF87-1561-8718-B0F8-CCC4C7DA007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860" name="Freihand 859">
                      <a:extLst>
                        <a:ext uri="{FF2B5EF4-FFF2-40B4-BE49-F238E27FC236}">
                          <a16:creationId xmlns:a16="http://schemas.microsoft.com/office/drawing/2014/main" id="{DFE76F4A-D1DE-8685-94F0-D5115E287EAA}"/>
                        </a:ext>
                      </a:extLst>
                    </p14:cNvPr>
                    <p14:cNvContentPartPr/>
                    <p14:nvPr/>
                  </p14:nvContentPartPr>
                  <p14:xfrm>
                    <a:off x="4355709" y="1216592"/>
                    <a:ext cx="9720" cy="42480"/>
                  </p14:xfrm>
                </p:contentPart>
              </mc:Choice>
              <mc:Fallback xmlns="">
                <p:pic>
                  <p:nvPicPr>
                    <p:cNvPr id="860" name="Freihand 859">
                      <a:extLst>
                        <a:ext uri="{FF2B5EF4-FFF2-40B4-BE49-F238E27FC236}">
                          <a16:creationId xmlns:a16="http://schemas.microsoft.com/office/drawing/2014/main" id="{DFE76F4A-D1DE-8685-94F0-D5115E287EA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2">
                <p14:nvContentPartPr>
                  <p14:cNvPr id="819" name="Freihand 818">
                    <a:extLst>
                      <a:ext uri="{FF2B5EF4-FFF2-40B4-BE49-F238E27FC236}">
                        <a16:creationId xmlns:a16="http://schemas.microsoft.com/office/drawing/2014/main" id="{D5821374-C8B7-770C-0D96-03DE25B3EC33}"/>
                      </a:ext>
                    </a:extLst>
                  </p14:cNvPr>
                  <p14:cNvContentPartPr/>
                  <p14:nvPr/>
                </p14:nvContentPartPr>
                <p14:xfrm>
                  <a:off x="1219211" y="871936"/>
                  <a:ext cx="447402" cy="740280"/>
                </p14:xfrm>
              </p:contentPart>
            </mc:Choice>
            <mc:Fallback xmlns="">
              <p:pic>
                <p:nvPicPr>
                  <p:cNvPr id="819" name="Freihand 818">
                    <a:extLst>
                      <a:ext uri="{FF2B5EF4-FFF2-40B4-BE49-F238E27FC236}">
                        <a16:creationId xmlns:a16="http://schemas.microsoft.com/office/drawing/2014/main" id="{D5821374-C8B7-770C-0D96-03DE25B3EC3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820" name="Freihand 819">
                    <a:extLst>
                      <a:ext uri="{FF2B5EF4-FFF2-40B4-BE49-F238E27FC236}">
                        <a16:creationId xmlns:a16="http://schemas.microsoft.com/office/drawing/2014/main" id="{94CA0473-0D42-45E3-F76F-95D2713BC5D2}"/>
                      </a:ext>
                    </a:extLst>
                  </p14:cNvPr>
                  <p14:cNvContentPartPr/>
                  <p14:nvPr/>
                </p14:nvContentPartPr>
                <p14:xfrm>
                  <a:off x="1116810" y="1432873"/>
                  <a:ext cx="376200" cy="219240"/>
                </p14:xfrm>
              </p:contentPart>
            </mc:Choice>
            <mc:Fallback xmlns="">
              <p:pic>
                <p:nvPicPr>
                  <p:cNvPr id="820" name="Freihand 819">
                    <a:extLst>
                      <a:ext uri="{FF2B5EF4-FFF2-40B4-BE49-F238E27FC236}">
                        <a16:creationId xmlns:a16="http://schemas.microsoft.com/office/drawing/2014/main" id="{94CA0473-0D42-45E3-F76F-95D2713BC5D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821" name="Gruppieren 820">
                <a:extLst>
                  <a:ext uri="{FF2B5EF4-FFF2-40B4-BE49-F238E27FC236}">
                    <a16:creationId xmlns:a16="http://schemas.microsoft.com/office/drawing/2014/main" id="{70774247-4973-7F1E-1529-6CB78CFAC7FE}"/>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734">
                  <p14:nvContentPartPr>
                    <p14:cNvPr id="844" name="Freihand 843">
                      <a:extLst>
                        <a:ext uri="{FF2B5EF4-FFF2-40B4-BE49-F238E27FC236}">
                          <a16:creationId xmlns:a16="http://schemas.microsoft.com/office/drawing/2014/main" id="{8720F1AA-8AE1-DEBF-038A-BC5A2E18A45C}"/>
                        </a:ext>
                      </a:extLst>
                    </p14:cNvPr>
                    <p14:cNvContentPartPr/>
                    <p14:nvPr/>
                  </p14:nvContentPartPr>
                  <p14:xfrm>
                    <a:off x="1690290" y="1201393"/>
                    <a:ext cx="236880" cy="424440"/>
                  </p14:xfrm>
                </p:contentPart>
              </mc:Choice>
              <mc:Fallback xmlns="">
                <p:pic>
                  <p:nvPicPr>
                    <p:cNvPr id="844" name="Freihand 843">
                      <a:extLst>
                        <a:ext uri="{FF2B5EF4-FFF2-40B4-BE49-F238E27FC236}">
                          <a16:creationId xmlns:a16="http://schemas.microsoft.com/office/drawing/2014/main" id="{8720F1AA-8AE1-DEBF-038A-BC5A2E18A45C}"/>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845" name="Freihand 844">
                      <a:extLst>
                        <a:ext uri="{FF2B5EF4-FFF2-40B4-BE49-F238E27FC236}">
                          <a16:creationId xmlns:a16="http://schemas.microsoft.com/office/drawing/2014/main" id="{56155DAD-3AE8-28C6-A9BE-AE51C7BE03F4}"/>
                        </a:ext>
                      </a:extLst>
                    </p14:cNvPr>
                    <p14:cNvContentPartPr/>
                    <p14:nvPr/>
                  </p14:nvContentPartPr>
                  <p14:xfrm>
                    <a:off x="1224810" y="1428913"/>
                    <a:ext cx="635040" cy="205920"/>
                  </p14:xfrm>
                </p:contentPart>
              </mc:Choice>
              <mc:Fallback xmlns="">
                <p:pic>
                  <p:nvPicPr>
                    <p:cNvPr id="845" name="Freihand 844">
                      <a:extLst>
                        <a:ext uri="{FF2B5EF4-FFF2-40B4-BE49-F238E27FC236}">
                          <a16:creationId xmlns:a16="http://schemas.microsoft.com/office/drawing/2014/main" id="{56155DAD-3AE8-28C6-A9BE-AE51C7BE03F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846" name="Freihand 845">
                      <a:extLst>
                        <a:ext uri="{FF2B5EF4-FFF2-40B4-BE49-F238E27FC236}">
                          <a16:creationId xmlns:a16="http://schemas.microsoft.com/office/drawing/2014/main" id="{1627359A-1DDB-A546-EA07-B3759EF9785A}"/>
                        </a:ext>
                      </a:extLst>
                    </p14:cNvPr>
                    <p14:cNvContentPartPr/>
                    <p14:nvPr/>
                  </p14:nvContentPartPr>
                  <p14:xfrm>
                    <a:off x="1647090" y="1432873"/>
                    <a:ext cx="204120" cy="177480"/>
                  </p14:xfrm>
                </p:contentPart>
              </mc:Choice>
              <mc:Fallback xmlns="">
                <p:pic>
                  <p:nvPicPr>
                    <p:cNvPr id="846" name="Freihand 845">
                      <a:extLst>
                        <a:ext uri="{FF2B5EF4-FFF2-40B4-BE49-F238E27FC236}">
                          <a16:creationId xmlns:a16="http://schemas.microsoft.com/office/drawing/2014/main" id="{1627359A-1DDB-A546-EA07-B3759EF9785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847" name="Freihand 846">
                      <a:extLst>
                        <a:ext uri="{FF2B5EF4-FFF2-40B4-BE49-F238E27FC236}">
                          <a16:creationId xmlns:a16="http://schemas.microsoft.com/office/drawing/2014/main" id="{63C31DCD-55BA-71B3-F781-F01663C41D93}"/>
                        </a:ext>
                      </a:extLst>
                    </p14:cNvPr>
                    <p14:cNvContentPartPr/>
                    <p14:nvPr/>
                  </p14:nvContentPartPr>
                  <p14:xfrm>
                    <a:off x="1839330" y="1345393"/>
                    <a:ext cx="50040" cy="91080"/>
                  </p14:xfrm>
                </p:contentPart>
              </mc:Choice>
              <mc:Fallback xmlns="">
                <p:pic>
                  <p:nvPicPr>
                    <p:cNvPr id="847" name="Freihand 846">
                      <a:extLst>
                        <a:ext uri="{FF2B5EF4-FFF2-40B4-BE49-F238E27FC236}">
                          <a16:creationId xmlns:a16="http://schemas.microsoft.com/office/drawing/2014/main" id="{63C31DCD-55BA-71B3-F781-F01663C41D9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848" name="Freihand 847">
                      <a:extLst>
                        <a:ext uri="{FF2B5EF4-FFF2-40B4-BE49-F238E27FC236}">
                          <a16:creationId xmlns:a16="http://schemas.microsoft.com/office/drawing/2014/main" id="{8E286638-5023-DE3F-D33E-06D065F40E2C}"/>
                        </a:ext>
                      </a:extLst>
                    </p14:cNvPr>
                    <p14:cNvContentPartPr/>
                    <p14:nvPr/>
                  </p14:nvContentPartPr>
                  <p14:xfrm>
                    <a:off x="1013490" y="929953"/>
                    <a:ext cx="156600" cy="590400"/>
                  </p14:xfrm>
                </p:contentPart>
              </mc:Choice>
              <mc:Fallback xmlns="">
                <p:pic>
                  <p:nvPicPr>
                    <p:cNvPr id="848" name="Freihand 847">
                      <a:extLst>
                        <a:ext uri="{FF2B5EF4-FFF2-40B4-BE49-F238E27FC236}">
                          <a16:creationId xmlns:a16="http://schemas.microsoft.com/office/drawing/2014/main" id="{8E286638-5023-DE3F-D33E-06D065F40E2C}"/>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849" name="Freihand 848">
                      <a:extLst>
                        <a:ext uri="{FF2B5EF4-FFF2-40B4-BE49-F238E27FC236}">
                          <a16:creationId xmlns:a16="http://schemas.microsoft.com/office/drawing/2014/main" id="{78D9B0E8-DD5A-84CC-522C-277A0442CE81}"/>
                        </a:ext>
                      </a:extLst>
                    </p14:cNvPr>
                    <p14:cNvContentPartPr/>
                    <p14:nvPr/>
                  </p14:nvContentPartPr>
                  <p14:xfrm>
                    <a:off x="1112490" y="918433"/>
                    <a:ext cx="20520" cy="24480"/>
                  </p14:xfrm>
                </p:contentPart>
              </mc:Choice>
              <mc:Fallback xmlns="">
                <p:pic>
                  <p:nvPicPr>
                    <p:cNvPr id="849" name="Freihand 848">
                      <a:extLst>
                        <a:ext uri="{FF2B5EF4-FFF2-40B4-BE49-F238E27FC236}">
                          <a16:creationId xmlns:a16="http://schemas.microsoft.com/office/drawing/2014/main" id="{78D9B0E8-DD5A-84CC-522C-277A0442CE8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850" name="Freihand 849">
                      <a:extLst>
                        <a:ext uri="{FF2B5EF4-FFF2-40B4-BE49-F238E27FC236}">
                          <a16:creationId xmlns:a16="http://schemas.microsoft.com/office/drawing/2014/main" id="{FE9E92A3-72DB-ED94-C616-40FBE0AECE86}"/>
                        </a:ext>
                      </a:extLst>
                    </p14:cNvPr>
                    <p14:cNvContentPartPr/>
                    <p14:nvPr/>
                  </p14:nvContentPartPr>
                  <p14:xfrm>
                    <a:off x="1007730" y="1044793"/>
                    <a:ext cx="45360" cy="224280"/>
                  </p14:xfrm>
                </p:contentPart>
              </mc:Choice>
              <mc:Fallback xmlns="">
                <p:pic>
                  <p:nvPicPr>
                    <p:cNvPr id="850" name="Freihand 849">
                      <a:extLst>
                        <a:ext uri="{FF2B5EF4-FFF2-40B4-BE49-F238E27FC236}">
                          <a16:creationId xmlns:a16="http://schemas.microsoft.com/office/drawing/2014/main" id="{FE9E92A3-72DB-ED94-C616-40FBE0AECE8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851" name="Freihand 850">
                      <a:extLst>
                        <a:ext uri="{FF2B5EF4-FFF2-40B4-BE49-F238E27FC236}">
                          <a16:creationId xmlns:a16="http://schemas.microsoft.com/office/drawing/2014/main" id="{C073903E-1E22-4B91-CD39-AA37B90D278F}"/>
                        </a:ext>
                      </a:extLst>
                    </p14:cNvPr>
                    <p14:cNvContentPartPr/>
                    <p14:nvPr/>
                  </p14:nvContentPartPr>
                  <p14:xfrm>
                    <a:off x="1137690" y="1495513"/>
                    <a:ext cx="83520" cy="91800"/>
                  </p14:xfrm>
                </p:contentPart>
              </mc:Choice>
              <mc:Fallback xmlns="">
                <p:pic>
                  <p:nvPicPr>
                    <p:cNvPr id="851" name="Freihand 850">
                      <a:extLst>
                        <a:ext uri="{FF2B5EF4-FFF2-40B4-BE49-F238E27FC236}">
                          <a16:creationId xmlns:a16="http://schemas.microsoft.com/office/drawing/2014/main" id="{C073903E-1E22-4B91-CD39-AA37B90D278F}"/>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852" name="Freihand 851">
                      <a:extLst>
                        <a:ext uri="{FF2B5EF4-FFF2-40B4-BE49-F238E27FC236}">
                          <a16:creationId xmlns:a16="http://schemas.microsoft.com/office/drawing/2014/main" id="{FECA1395-7C6F-98F8-C328-1D694625C16B}"/>
                        </a:ext>
                      </a:extLst>
                    </p14:cNvPr>
                    <p14:cNvContentPartPr/>
                    <p14:nvPr/>
                  </p14:nvContentPartPr>
                  <p14:xfrm>
                    <a:off x="1091250" y="1411273"/>
                    <a:ext cx="95760" cy="111600"/>
                  </p14:xfrm>
                </p:contentPart>
              </mc:Choice>
              <mc:Fallback xmlns="">
                <p:pic>
                  <p:nvPicPr>
                    <p:cNvPr id="852" name="Freihand 851">
                      <a:extLst>
                        <a:ext uri="{FF2B5EF4-FFF2-40B4-BE49-F238E27FC236}">
                          <a16:creationId xmlns:a16="http://schemas.microsoft.com/office/drawing/2014/main" id="{FECA1395-7C6F-98F8-C328-1D694625C16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853" name="Freihand 852">
                      <a:extLst>
                        <a:ext uri="{FF2B5EF4-FFF2-40B4-BE49-F238E27FC236}">
                          <a16:creationId xmlns:a16="http://schemas.microsoft.com/office/drawing/2014/main" id="{FEFE238F-D4B4-F569-6C76-545635F00A60}"/>
                        </a:ext>
                      </a:extLst>
                    </p14:cNvPr>
                    <p14:cNvContentPartPr/>
                    <p14:nvPr/>
                  </p14:nvContentPartPr>
                  <p14:xfrm>
                    <a:off x="1089090" y="933193"/>
                    <a:ext cx="33480" cy="59760"/>
                  </p14:xfrm>
                </p:contentPart>
              </mc:Choice>
              <mc:Fallback xmlns="">
                <p:pic>
                  <p:nvPicPr>
                    <p:cNvPr id="853" name="Freihand 852">
                      <a:extLst>
                        <a:ext uri="{FF2B5EF4-FFF2-40B4-BE49-F238E27FC236}">
                          <a16:creationId xmlns:a16="http://schemas.microsoft.com/office/drawing/2014/main" id="{FEFE238F-D4B4-F569-6C76-545635F00A60}"/>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854" name="Freihand 853">
                      <a:extLst>
                        <a:ext uri="{FF2B5EF4-FFF2-40B4-BE49-F238E27FC236}">
                          <a16:creationId xmlns:a16="http://schemas.microsoft.com/office/drawing/2014/main" id="{41EC1553-C98F-C13A-BEF5-5EB0B765AB9D}"/>
                        </a:ext>
                      </a:extLst>
                    </p14:cNvPr>
                    <p14:cNvContentPartPr/>
                    <p14:nvPr/>
                  </p14:nvContentPartPr>
                  <p14:xfrm>
                    <a:off x="1093410" y="904393"/>
                    <a:ext cx="53280" cy="97920"/>
                  </p14:xfrm>
                </p:contentPart>
              </mc:Choice>
              <mc:Fallback xmlns="">
                <p:pic>
                  <p:nvPicPr>
                    <p:cNvPr id="854" name="Freihand 853">
                      <a:extLst>
                        <a:ext uri="{FF2B5EF4-FFF2-40B4-BE49-F238E27FC236}">
                          <a16:creationId xmlns:a16="http://schemas.microsoft.com/office/drawing/2014/main" id="{41EC1553-C98F-C13A-BEF5-5EB0B765AB9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855" name="Freihand 854">
                      <a:extLst>
                        <a:ext uri="{FF2B5EF4-FFF2-40B4-BE49-F238E27FC236}">
                          <a16:creationId xmlns:a16="http://schemas.microsoft.com/office/drawing/2014/main" id="{1F0FA736-6B26-3A2D-790F-0A65FBC700C3}"/>
                        </a:ext>
                      </a:extLst>
                    </p14:cNvPr>
                    <p14:cNvContentPartPr/>
                    <p14:nvPr/>
                  </p14:nvContentPartPr>
                  <p14:xfrm>
                    <a:off x="1093770" y="889993"/>
                    <a:ext cx="66240" cy="108720"/>
                  </p14:xfrm>
                </p:contentPart>
              </mc:Choice>
              <mc:Fallback xmlns="">
                <p:pic>
                  <p:nvPicPr>
                    <p:cNvPr id="855" name="Freihand 854">
                      <a:extLst>
                        <a:ext uri="{FF2B5EF4-FFF2-40B4-BE49-F238E27FC236}">
                          <a16:creationId xmlns:a16="http://schemas.microsoft.com/office/drawing/2014/main" id="{1F0FA736-6B26-3A2D-790F-0A65FBC700C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856" name="Freihand 855">
                      <a:extLst>
                        <a:ext uri="{FF2B5EF4-FFF2-40B4-BE49-F238E27FC236}">
                          <a16:creationId xmlns:a16="http://schemas.microsoft.com/office/drawing/2014/main" id="{251AEAAC-D205-EFA3-D5A5-2053AFF903C2}"/>
                        </a:ext>
                      </a:extLst>
                    </p14:cNvPr>
                    <p14:cNvContentPartPr/>
                    <p14:nvPr/>
                  </p14:nvContentPartPr>
                  <p14:xfrm>
                    <a:off x="1086210" y="867673"/>
                    <a:ext cx="105840" cy="153360"/>
                  </p14:xfrm>
                </p:contentPart>
              </mc:Choice>
              <mc:Fallback xmlns="">
                <p:pic>
                  <p:nvPicPr>
                    <p:cNvPr id="856" name="Freihand 855">
                      <a:extLst>
                        <a:ext uri="{FF2B5EF4-FFF2-40B4-BE49-F238E27FC236}">
                          <a16:creationId xmlns:a16="http://schemas.microsoft.com/office/drawing/2014/main" id="{251AEAAC-D205-EFA3-D5A5-2053AFF903C2}"/>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857" name="Freihand 856">
                      <a:extLst>
                        <a:ext uri="{FF2B5EF4-FFF2-40B4-BE49-F238E27FC236}">
                          <a16:creationId xmlns:a16="http://schemas.microsoft.com/office/drawing/2014/main" id="{540F06A6-6006-670B-0C51-5E4F6934BC63}"/>
                        </a:ext>
                      </a:extLst>
                    </p14:cNvPr>
                    <p14:cNvContentPartPr/>
                    <p14:nvPr/>
                  </p14:nvContentPartPr>
                  <p14:xfrm>
                    <a:off x="1144530" y="860833"/>
                    <a:ext cx="41400" cy="55440"/>
                  </p14:xfrm>
                </p:contentPart>
              </mc:Choice>
              <mc:Fallback xmlns="">
                <p:pic>
                  <p:nvPicPr>
                    <p:cNvPr id="857" name="Freihand 856">
                      <a:extLst>
                        <a:ext uri="{FF2B5EF4-FFF2-40B4-BE49-F238E27FC236}">
                          <a16:creationId xmlns:a16="http://schemas.microsoft.com/office/drawing/2014/main" id="{540F06A6-6006-670B-0C51-5E4F6934BC63}"/>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8">
                <p14:nvContentPartPr>
                  <p14:cNvPr id="822" name="Freihand 821">
                    <a:extLst>
                      <a:ext uri="{FF2B5EF4-FFF2-40B4-BE49-F238E27FC236}">
                        <a16:creationId xmlns:a16="http://schemas.microsoft.com/office/drawing/2014/main" id="{3A6A0E1C-577C-DB80-5E68-30B8EEEE56B7}"/>
                      </a:ext>
                    </a:extLst>
                  </p14:cNvPr>
                  <p14:cNvContentPartPr/>
                  <p14:nvPr/>
                </p14:nvContentPartPr>
                <p14:xfrm>
                  <a:off x="1010970" y="1326673"/>
                  <a:ext cx="784440" cy="374040"/>
                </p14:xfrm>
              </p:contentPart>
            </mc:Choice>
            <mc:Fallback xmlns="">
              <p:pic>
                <p:nvPicPr>
                  <p:cNvPr id="822" name="Freihand 821">
                    <a:extLst>
                      <a:ext uri="{FF2B5EF4-FFF2-40B4-BE49-F238E27FC236}">
                        <a16:creationId xmlns:a16="http://schemas.microsoft.com/office/drawing/2014/main" id="{3A6A0E1C-577C-DB80-5E68-30B8EEEE56B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823" name="Freihand 822">
                    <a:extLst>
                      <a:ext uri="{FF2B5EF4-FFF2-40B4-BE49-F238E27FC236}">
                        <a16:creationId xmlns:a16="http://schemas.microsoft.com/office/drawing/2014/main" id="{A01097FA-31D6-A4F9-0F1F-5B9A2A9A076F}"/>
                      </a:ext>
                    </a:extLst>
                  </p14:cNvPr>
                  <p14:cNvContentPartPr/>
                  <p14:nvPr/>
                </p14:nvContentPartPr>
                <p14:xfrm>
                  <a:off x="1759770" y="1015273"/>
                  <a:ext cx="122040" cy="233640"/>
                </p14:xfrm>
              </p:contentPart>
            </mc:Choice>
            <mc:Fallback xmlns="">
              <p:pic>
                <p:nvPicPr>
                  <p:cNvPr id="823" name="Freihand 822">
                    <a:extLst>
                      <a:ext uri="{FF2B5EF4-FFF2-40B4-BE49-F238E27FC236}">
                        <a16:creationId xmlns:a16="http://schemas.microsoft.com/office/drawing/2014/main" id="{A01097FA-31D6-A4F9-0F1F-5B9A2A9A076F}"/>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824" name="Freihand 823">
                    <a:extLst>
                      <a:ext uri="{FF2B5EF4-FFF2-40B4-BE49-F238E27FC236}">
                        <a16:creationId xmlns:a16="http://schemas.microsoft.com/office/drawing/2014/main" id="{379C0925-3DB0-1231-CE09-2CE08301F17E}"/>
                      </a:ext>
                    </a:extLst>
                  </p14:cNvPr>
                  <p14:cNvContentPartPr/>
                  <p14:nvPr/>
                </p14:nvContentPartPr>
                <p14:xfrm>
                  <a:off x="1531170" y="830593"/>
                  <a:ext cx="227160" cy="172800"/>
                </p14:xfrm>
              </p:contentPart>
            </mc:Choice>
            <mc:Fallback xmlns="">
              <p:pic>
                <p:nvPicPr>
                  <p:cNvPr id="824" name="Freihand 823">
                    <a:extLst>
                      <a:ext uri="{FF2B5EF4-FFF2-40B4-BE49-F238E27FC236}">
                        <a16:creationId xmlns:a16="http://schemas.microsoft.com/office/drawing/2014/main" id="{379C0925-3DB0-1231-CE09-2CE08301F17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825" name="Freihand 824">
                    <a:extLst>
                      <a:ext uri="{FF2B5EF4-FFF2-40B4-BE49-F238E27FC236}">
                        <a16:creationId xmlns:a16="http://schemas.microsoft.com/office/drawing/2014/main" id="{DF5FF532-287E-0955-5825-4DFF96D1894C}"/>
                      </a:ext>
                    </a:extLst>
                  </p14:cNvPr>
                  <p14:cNvContentPartPr/>
                  <p14:nvPr/>
                </p14:nvContentPartPr>
                <p14:xfrm>
                  <a:off x="1433250" y="796393"/>
                  <a:ext cx="61200" cy="33120"/>
                </p14:xfrm>
              </p:contentPart>
            </mc:Choice>
            <mc:Fallback xmlns="">
              <p:pic>
                <p:nvPicPr>
                  <p:cNvPr id="825" name="Freihand 824">
                    <a:extLst>
                      <a:ext uri="{FF2B5EF4-FFF2-40B4-BE49-F238E27FC236}">
                        <a16:creationId xmlns:a16="http://schemas.microsoft.com/office/drawing/2014/main" id="{DF5FF532-287E-0955-5825-4DFF96D1894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826" name="Freihand 825">
                    <a:extLst>
                      <a:ext uri="{FF2B5EF4-FFF2-40B4-BE49-F238E27FC236}">
                        <a16:creationId xmlns:a16="http://schemas.microsoft.com/office/drawing/2014/main" id="{48879A4B-DECB-8A6A-E291-93E2BA0A70CA}"/>
                      </a:ext>
                    </a:extLst>
                  </p14:cNvPr>
                  <p14:cNvContentPartPr/>
                  <p14:nvPr/>
                </p14:nvContentPartPr>
                <p14:xfrm>
                  <a:off x="1463130" y="1253593"/>
                  <a:ext cx="49680" cy="358200"/>
                </p14:xfrm>
              </p:contentPart>
            </mc:Choice>
            <mc:Fallback xmlns="">
              <p:pic>
                <p:nvPicPr>
                  <p:cNvPr id="826" name="Freihand 825">
                    <a:extLst>
                      <a:ext uri="{FF2B5EF4-FFF2-40B4-BE49-F238E27FC236}">
                        <a16:creationId xmlns:a16="http://schemas.microsoft.com/office/drawing/2014/main" id="{48879A4B-DECB-8A6A-E291-93E2BA0A70C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827" name="Freihand 826">
                    <a:extLst>
                      <a:ext uri="{FF2B5EF4-FFF2-40B4-BE49-F238E27FC236}">
                        <a16:creationId xmlns:a16="http://schemas.microsoft.com/office/drawing/2014/main" id="{CBC50E17-FC1D-60D1-C661-68D0C1D8C20F}"/>
                      </a:ext>
                    </a:extLst>
                  </p14:cNvPr>
                  <p14:cNvContentPartPr/>
                  <p14:nvPr/>
                </p14:nvContentPartPr>
                <p14:xfrm>
                  <a:off x="1473210" y="1215433"/>
                  <a:ext cx="191520" cy="424440"/>
                </p14:xfrm>
              </p:contentPart>
            </mc:Choice>
            <mc:Fallback xmlns="">
              <p:pic>
                <p:nvPicPr>
                  <p:cNvPr id="827" name="Freihand 826">
                    <a:extLst>
                      <a:ext uri="{FF2B5EF4-FFF2-40B4-BE49-F238E27FC236}">
                        <a16:creationId xmlns:a16="http://schemas.microsoft.com/office/drawing/2014/main" id="{CBC50E17-FC1D-60D1-C661-68D0C1D8C20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828" name="Freihand 827">
                    <a:extLst>
                      <a:ext uri="{FF2B5EF4-FFF2-40B4-BE49-F238E27FC236}">
                        <a16:creationId xmlns:a16="http://schemas.microsoft.com/office/drawing/2014/main" id="{01E66325-A4D8-876C-4045-2D041D2659A2}"/>
                      </a:ext>
                    </a:extLst>
                  </p14:cNvPr>
                  <p14:cNvContentPartPr/>
                  <p14:nvPr/>
                </p14:nvContentPartPr>
                <p14:xfrm>
                  <a:off x="1225530" y="852193"/>
                  <a:ext cx="216720" cy="421920"/>
                </p14:xfrm>
              </p:contentPart>
            </mc:Choice>
            <mc:Fallback xmlns="">
              <p:pic>
                <p:nvPicPr>
                  <p:cNvPr id="828" name="Freihand 827">
                    <a:extLst>
                      <a:ext uri="{FF2B5EF4-FFF2-40B4-BE49-F238E27FC236}">
                        <a16:creationId xmlns:a16="http://schemas.microsoft.com/office/drawing/2014/main" id="{01E66325-A4D8-876C-4045-2D041D2659A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829" name="Freihand 828">
                    <a:extLst>
                      <a:ext uri="{FF2B5EF4-FFF2-40B4-BE49-F238E27FC236}">
                        <a16:creationId xmlns:a16="http://schemas.microsoft.com/office/drawing/2014/main" id="{AAB78462-1488-BB8E-E200-891712D034AB}"/>
                      </a:ext>
                    </a:extLst>
                  </p14:cNvPr>
                  <p14:cNvContentPartPr/>
                  <p14:nvPr/>
                </p14:nvContentPartPr>
                <p14:xfrm>
                  <a:off x="1231290" y="1158913"/>
                  <a:ext cx="448200" cy="119880"/>
                </p14:xfrm>
              </p:contentPart>
            </mc:Choice>
            <mc:Fallback xmlns="">
              <p:pic>
                <p:nvPicPr>
                  <p:cNvPr id="829" name="Freihand 828">
                    <a:extLst>
                      <a:ext uri="{FF2B5EF4-FFF2-40B4-BE49-F238E27FC236}">
                        <a16:creationId xmlns:a16="http://schemas.microsoft.com/office/drawing/2014/main" id="{AAB78462-1488-BB8E-E200-891712D034AB}"/>
                      </a:ext>
                    </a:extLst>
                  </p:cNvPr>
                  <p:cNvPicPr/>
                  <p:nvPr/>
                </p:nvPicPr>
                <p:blipFill>
                  <a:blip r:embed="rId69"/>
                  <a:stretch>
                    <a:fillRect/>
                  </a:stretch>
                </p:blipFill>
                <p:spPr>
                  <a:xfrm>
                    <a:off x="1222650" y="1150273"/>
                    <a:ext cx="465840" cy="137520"/>
                  </a:xfrm>
                  <a:prstGeom prst="rect">
                    <a:avLst/>
                  </a:prstGeom>
                </p:spPr>
              </p:pic>
            </mc:Fallback>
          </mc:AlternateContent>
          <p:sp>
            <p:nvSpPr>
              <p:cNvPr id="830" name="Ellipse 829">
                <a:extLst>
                  <a:ext uri="{FF2B5EF4-FFF2-40B4-BE49-F238E27FC236}">
                    <a16:creationId xmlns:a16="http://schemas.microsoft.com/office/drawing/2014/main" id="{600CDE08-A1C0-0624-AC82-BDC4F852A09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31" name="Gruppieren 830">
                <a:extLst>
                  <a:ext uri="{FF2B5EF4-FFF2-40B4-BE49-F238E27FC236}">
                    <a16:creationId xmlns:a16="http://schemas.microsoft.com/office/drawing/2014/main" id="{CE54B28B-BA8D-0240-C67C-DEF5FEDB15B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56">
                  <p14:nvContentPartPr>
                    <p14:cNvPr id="840" name="Freihand 839">
                      <a:extLst>
                        <a:ext uri="{FF2B5EF4-FFF2-40B4-BE49-F238E27FC236}">
                          <a16:creationId xmlns:a16="http://schemas.microsoft.com/office/drawing/2014/main" id="{532EF46D-252E-7A7C-50C2-1A1A3C10A8C7}"/>
                        </a:ext>
                      </a:extLst>
                    </p14:cNvPr>
                    <p14:cNvContentPartPr/>
                    <p14:nvPr/>
                  </p14:nvContentPartPr>
                  <p14:xfrm>
                    <a:off x="1455988" y="1260298"/>
                    <a:ext cx="28440" cy="371880"/>
                  </p14:xfrm>
                </p:contentPart>
              </mc:Choice>
              <mc:Fallback xmlns="">
                <p:pic>
                  <p:nvPicPr>
                    <p:cNvPr id="840" name="Freihand 839">
                      <a:extLst>
                        <a:ext uri="{FF2B5EF4-FFF2-40B4-BE49-F238E27FC236}">
                          <a16:creationId xmlns:a16="http://schemas.microsoft.com/office/drawing/2014/main" id="{532EF46D-252E-7A7C-50C2-1A1A3C10A8C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841" name="Freihand 840">
                      <a:extLst>
                        <a:ext uri="{FF2B5EF4-FFF2-40B4-BE49-F238E27FC236}">
                          <a16:creationId xmlns:a16="http://schemas.microsoft.com/office/drawing/2014/main" id="{E40848EB-39AB-2E7E-9148-FBF41A2969BD}"/>
                        </a:ext>
                      </a:extLst>
                    </p14:cNvPr>
                    <p14:cNvContentPartPr/>
                    <p14:nvPr/>
                  </p14:nvContentPartPr>
                  <p14:xfrm>
                    <a:off x="1452028" y="1501498"/>
                    <a:ext cx="32760" cy="132840"/>
                  </p14:xfrm>
                </p:contentPart>
              </mc:Choice>
              <mc:Fallback xmlns="">
                <p:pic>
                  <p:nvPicPr>
                    <p:cNvPr id="841" name="Freihand 840">
                      <a:extLst>
                        <a:ext uri="{FF2B5EF4-FFF2-40B4-BE49-F238E27FC236}">
                          <a16:creationId xmlns:a16="http://schemas.microsoft.com/office/drawing/2014/main" id="{E40848EB-39AB-2E7E-9148-FBF41A2969B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842" name="Freihand 841">
                      <a:extLst>
                        <a:ext uri="{FF2B5EF4-FFF2-40B4-BE49-F238E27FC236}">
                          <a16:creationId xmlns:a16="http://schemas.microsoft.com/office/drawing/2014/main" id="{22CD8767-EADA-D65A-686E-1A3A52B72212}"/>
                        </a:ext>
                      </a:extLst>
                    </p14:cNvPr>
                    <p14:cNvContentPartPr/>
                    <p14:nvPr/>
                  </p14:nvContentPartPr>
                  <p14:xfrm>
                    <a:off x="1446268" y="1261378"/>
                    <a:ext cx="36720" cy="377280"/>
                  </p14:xfrm>
                </p:contentPart>
              </mc:Choice>
              <mc:Fallback xmlns="">
                <p:pic>
                  <p:nvPicPr>
                    <p:cNvPr id="842" name="Freihand 841">
                      <a:extLst>
                        <a:ext uri="{FF2B5EF4-FFF2-40B4-BE49-F238E27FC236}">
                          <a16:creationId xmlns:a16="http://schemas.microsoft.com/office/drawing/2014/main" id="{22CD8767-EADA-D65A-686E-1A3A52B7221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843" name="Freihand 842">
                      <a:extLst>
                        <a:ext uri="{FF2B5EF4-FFF2-40B4-BE49-F238E27FC236}">
                          <a16:creationId xmlns:a16="http://schemas.microsoft.com/office/drawing/2014/main" id="{1FEE26B1-17F5-68DF-A48D-B1FC9D1042C7}"/>
                        </a:ext>
                      </a:extLst>
                    </p14:cNvPr>
                    <p14:cNvContentPartPr/>
                    <p14:nvPr/>
                  </p14:nvContentPartPr>
                  <p14:xfrm>
                    <a:off x="1470388" y="1196938"/>
                    <a:ext cx="222840" cy="463680"/>
                  </p14:xfrm>
                </p:contentPart>
              </mc:Choice>
              <mc:Fallback xmlns="">
                <p:pic>
                  <p:nvPicPr>
                    <p:cNvPr id="843" name="Freihand 842">
                      <a:extLst>
                        <a:ext uri="{FF2B5EF4-FFF2-40B4-BE49-F238E27FC236}">
                          <a16:creationId xmlns:a16="http://schemas.microsoft.com/office/drawing/2014/main" id="{1FEE26B1-17F5-68DF-A48D-B1FC9D1042C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0">
                <p14:nvContentPartPr>
                  <p14:cNvPr id="832" name="Freihand 831">
                    <a:extLst>
                      <a:ext uri="{FF2B5EF4-FFF2-40B4-BE49-F238E27FC236}">
                        <a16:creationId xmlns:a16="http://schemas.microsoft.com/office/drawing/2014/main" id="{508CB1EF-5864-8A2C-E9AB-78983EDBC3F5}"/>
                      </a:ext>
                    </a:extLst>
                  </p14:cNvPr>
                  <p14:cNvContentPartPr/>
                  <p14:nvPr/>
                </p14:nvContentPartPr>
                <p14:xfrm>
                  <a:off x="1401268" y="825778"/>
                  <a:ext cx="35640" cy="61920"/>
                </p14:xfrm>
              </p:contentPart>
            </mc:Choice>
            <mc:Fallback xmlns="">
              <p:pic>
                <p:nvPicPr>
                  <p:cNvPr id="832" name="Freihand 831">
                    <a:extLst>
                      <a:ext uri="{FF2B5EF4-FFF2-40B4-BE49-F238E27FC236}">
                        <a16:creationId xmlns:a16="http://schemas.microsoft.com/office/drawing/2014/main" id="{508CB1EF-5864-8A2C-E9AB-78983EDBC3F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833" name="Freihand 832">
                    <a:extLst>
                      <a:ext uri="{FF2B5EF4-FFF2-40B4-BE49-F238E27FC236}">
                        <a16:creationId xmlns:a16="http://schemas.microsoft.com/office/drawing/2014/main" id="{0AED755C-BCAA-9606-CA44-C5D6709B3B7C}"/>
                      </a:ext>
                    </a:extLst>
                  </p14:cNvPr>
                  <p14:cNvContentPartPr/>
                  <p14:nvPr/>
                </p14:nvContentPartPr>
                <p14:xfrm>
                  <a:off x="1220188" y="867898"/>
                  <a:ext cx="194040" cy="403200"/>
                </p14:xfrm>
              </p:contentPart>
            </mc:Choice>
            <mc:Fallback xmlns="">
              <p:pic>
                <p:nvPicPr>
                  <p:cNvPr id="833" name="Freihand 832">
                    <a:extLst>
                      <a:ext uri="{FF2B5EF4-FFF2-40B4-BE49-F238E27FC236}">
                        <a16:creationId xmlns:a16="http://schemas.microsoft.com/office/drawing/2014/main" id="{0AED755C-BCAA-9606-CA44-C5D6709B3B7C}"/>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834" name="Freihand 833">
                    <a:extLst>
                      <a:ext uri="{FF2B5EF4-FFF2-40B4-BE49-F238E27FC236}">
                        <a16:creationId xmlns:a16="http://schemas.microsoft.com/office/drawing/2014/main" id="{A1B53D94-F1FB-3794-2C2F-AD90278C4096}"/>
                      </a:ext>
                    </a:extLst>
                  </p14:cNvPr>
                  <p14:cNvContentPartPr/>
                  <p14:nvPr/>
                </p14:nvContentPartPr>
                <p14:xfrm>
                  <a:off x="1426468" y="835138"/>
                  <a:ext cx="21600" cy="359280"/>
                </p14:xfrm>
              </p:contentPart>
            </mc:Choice>
            <mc:Fallback xmlns="">
              <p:pic>
                <p:nvPicPr>
                  <p:cNvPr id="834" name="Freihand 833">
                    <a:extLst>
                      <a:ext uri="{FF2B5EF4-FFF2-40B4-BE49-F238E27FC236}">
                        <a16:creationId xmlns:a16="http://schemas.microsoft.com/office/drawing/2014/main" id="{A1B53D94-F1FB-3794-2C2F-AD90278C409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835" name="Freihand 834">
                    <a:extLst>
                      <a:ext uri="{FF2B5EF4-FFF2-40B4-BE49-F238E27FC236}">
                        <a16:creationId xmlns:a16="http://schemas.microsoft.com/office/drawing/2014/main" id="{84DD10D7-D45B-AEF2-0559-054FFCECE401}"/>
                      </a:ext>
                    </a:extLst>
                  </p14:cNvPr>
                  <p14:cNvContentPartPr/>
                  <p14:nvPr/>
                </p14:nvContentPartPr>
                <p14:xfrm>
                  <a:off x="1429348" y="1155538"/>
                  <a:ext cx="258480" cy="37080"/>
                </p14:xfrm>
              </p:contentPart>
            </mc:Choice>
            <mc:Fallback xmlns="">
              <p:pic>
                <p:nvPicPr>
                  <p:cNvPr id="835" name="Freihand 834">
                    <a:extLst>
                      <a:ext uri="{FF2B5EF4-FFF2-40B4-BE49-F238E27FC236}">
                        <a16:creationId xmlns:a16="http://schemas.microsoft.com/office/drawing/2014/main" id="{84DD10D7-D45B-AEF2-0559-054FFCECE40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836" name="Freihand 835">
                    <a:extLst>
                      <a:ext uri="{FF2B5EF4-FFF2-40B4-BE49-F238E27FC236}">
                        <a16:creationId xmlns:a16="http://schemas.microsoft.com/office/drawing/2014/main" id="{DCC34DEB-0BF8-E4A8-6308-9726CC8BF778}"/>
                      </a:ext>
                    </a:extLst>
                  </p14:cNvPr>
                  <p14:cNvContentPartPr/>
                  <p14:nvPr/>
                </p14:nvContentPartPr>
                <p14:xfrm>
                  <a:off x="1215868" y="1047898"/>
                  <a:ext cx="119880" cy="224280"/>
                </p14:xfrm>
              </p:contentPart>
            </mc:Choice>
            <mc:Fallback xmlns="">
              <p:pic>
                <p:nvPicPr>
                  <p:cNvPr id="836" name="Freihand 835">
                    <a:extLst>
                      <a:ext uri="{FF2B5EF4-FFF2-40B4-BE49-F238E27FC236}">
                        <a16:creationId xmlns:a16="http://schemas.microsoft.com/office/drawing/2014/main" id="{DCC34DEB-0BF8-E4A8-6308-9726CC8BF77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837" name="Gruppieren 836">
                <a:extLst>
                  <a:ext uri="{FF2B5EF4-FFF2-40B4-BE49-F238E27FC236}">
                    <a16:creationId xmlns:a16="http://schemas.microsoft.com/office/drawing/2014/main" id="{28CC22CE-5F73-FA6A-7F8C-A2562C06220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765">
                  <p14:nvContentPartPr>
                    <p14:cNvPr id="838" name="Freihand 837">
                      <a:extLst>
                        <a:ext uri="{FF2B5EF4-FFF2-40B4-BE49-F238E27FC236}">
                          <a16:creationId xmlns:a16="http://schemas.microsoft.com/office/drawing/2014/main" id="{C88764AC-8F46-DB06-770F-7D6CD6D57EA3}"/>
                        </a:ext>
                      </a:extLst>
                    </p14:cNvPr>
                    <p14:cNvContentPartPr/>
                    <p14:nvPr/>
                  </p14:nvContentPartPr>
                  <p14:xfrm>
                    <a:off x="1216228" y="826498"/>
                    <a:ext cx="205920" cy="444600"/>
                  </p14:xfrm>
                </p:contentPart>
              </mc:Choice>
              <mc:Fallback xmlns="">
                <p:pic>
                  <p:nvPicPr>
                    <p:cNvPr id="838" name="Freihand 837">
                      <a:extLst>
                        <a:ext uri="{FF2B5EF4-FFF2-40B4-BE49-F238E27FC236}">
                          <a16:creationId xmlns:a16="http://schemas.microsoft.com/office/drawing/2014/main" id="{C88764AC-8F46-DB06-770F-7D6CD6D57EA3}"/>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839" name="Freihand 838">
                      <a:extLst>
                        <a:ext uri="{FF2B5EF4-FFF2-40B4-BE49-F238E27FC236}">
                          <a16:creationId xmlns:a16="http://schemas.microsoft.com/office/drawing/2014/main" id="{17DD1D3D-F6BD-2177-DBD8-252B1B5DBC18}"/>
                        </a:ext>
                      </a:extLst>
                    </p14:cNvPr>
                    <p14:cNvContentPartPr/>
                    <p14:nvPr/>
                  </p14:nvContentPartPr>
                  <p14:xfrm>
                    <a:off x="1419988" y="827218"/>
                    <a:ext cx="18000" cy="31320"/>
                  </p14:xfrm>
                </p:contentPart>
              </mc:Choice>
              <mc:Fallback xmlns="">
                <p:pic>
                  <p:nvPicPr>
                    <p:cNvPr id="839" name="Freihand 838">
                      <a:extLst>
                        <a:ext uri="{FF2B5EF4-FFF2-40B4-BE49-F238E27FC236}">
                          <a16:creationId xmlns:a16="http://schemas.microsoft.com/office/drawing/2014/main" id="{17DD1D3D-F6BD-2177-DBD8-252B1B5DBC1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6" name="Gruppieren 1025">
              <a:extLst>
                <a:ext uri="{FF2B5EF4-FFF2-40B4-BE49-F238E27FC236}">
                  <a16:creationId xmlns:a16="http://schemas.microsoft.com/office/drawing/2014/main" id="{932FAA6A-7500-3ABE-4647-BC3D924360B6}"/>
                </a:ext>
              </a:extLst>
            </p:cNvPr>
            <p:cNvGrpSpPr/>
            <p:nvPr/>
          </p:nvGrpSpPr>
          <p:grpSpPr>
            <a:xfrm>
              <a:off x="5153230" y="349985"/>
              <a:ext cx="947670" cy="949906"/>
              <a:chOff x="987864" y="764597"/>
              <a:chExt cx="947670" cy="949906"/>
            </a:xfrm>
          </p:grpSpPr>
          <p:sp>
            <p:nvSpPr>
              <p:cNvPr id="1189" name="Ellipse 1188">
                <a:extLst>
                  <a:ext uri="{FF2B5EF4-FFF2-40B4-BE49-F238E27FC236}">
                    <a16:creationId xmlns:a16="http://schemas.microsoft.com/office/drawing/2014/main" id="{9C023548-D387-D86C-1840-8F693DCEA67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90" name="Gruppieren 1189">
                <a:extLst>
                  <a:ext uri="{FF2B5EF4-FFF2-40B4-BE49-F238E27FC236}">
                    <a16:creationId xmlns:a16="http://schemas.microsoft.com/office/drawing/2014/main" id="{6A1C5C2B-7DBA-E84C-FF70-DE7AA3E1D11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767">
                  <p14:nvContentPartPr>
                    <p14:cNvPr id="1240" name="Freihand 1239">
                      <a:extLst>
                        <a:ext uri="{FF2B5EF4-FFF2-40B4-BE49-F238E27FC236}">
                          <a16:creationId xmlns:a16="http://schemas.microsoft.com/office/drawing/2014/main" id="{A67285EC-F38A-ABB6-4FF4-C678D86EBE53}"/>
                        </a:ext>
                      </a:extLst>
                    </p14:cNvPr>
                    <p14:cNvContentPartPr/>
                    <p14:nvPr/>
                  </p14:nvContentPartPr>
                  <p14:xfrm>
                    <a:off x="4473069" y="1203272"/>
                    <a:ext cx="26280" cy="30600"/>
                  </p14:xfrm>
                </p:contentPart>
              </mc:Choice>
              <mc:Fallback xmlns="">
                <p:pic>
                  <p:nvPicPr>
                    <p:cNvPr id="1240" name="Freihand 1239">
                      <a:extLst>
                        <a:ext uri="{FF2B5EF4-FFF2-40B4-BE49-F238E27FC236}">
                          <a16:creationId xmlns:a16="http://schemas.microsoft.com/office/drawing/2014/main" id="{A67285EC-F38A-ABB6-4FF4-C678D86EBE5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241" name="Freihand 1240">
                      <a:extLst>
                        <a:ext uri="{FF2B5EF4-FFF2-40B4-BE49-F238E27FC236}">
                          <a16:creationId xmlns:a16="http://schemas.microsoft.com/office/drawing/2014/main" id="{AD8A083D-5162-36E3-3740-64408111791F}"/>
                        </a:ext>
                      </a:extLst>
                    </p14:cNvPr>
                    <p14:cNvContentPartPr/>
                    <p14:nvPr/>
                  </p14:nvContentPartPr>
                  <p14:xfrm>
                    <a:off x="4500789" y="1245752"/>
                    <a:ext cx="11160" cy="38520"/>
                  </p14:xfrm>
                </p:contentPart>
              </mc:Choice>
              <mc:Fallback xmlns="">
                <p:pic>
                  <p:nvPicPr>
                    <p:cNvPr id="1241" name="Freihand 1240">
                      <a:extLst>
                        <a:ext uri="{FF2B5EF4-FFF2-40B4-BE49-F238E27FC236}">
                          <a16:creationId xmlns:a16="http://schemas.microsoft.com/office/drawing/2014/main" id="{AD8A083D-5162-36E3-3740-64408111791F}"/>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9">
                <p14:nvContentPartPr>
                  <p14:cNvPr id="1191" name="Freihand 1190">
                    <a:extLst>
                      <a:ext uri="{FF2B5EF4-FFF2-40B4-BE49-F238E27FC236}">
                        <a16:creationId xmlns:a16="http://schemas.microsoft.com/office/drawing/2014/main" id="{79EDFC57-C02F-45ED-8EF6-34F0F0BFCCC6}"/>
                      </a:ext>
                    </a:extLst>
                  </p14:cNvPr>
                  <p14:cNvContentPartPr/>
                  <p14:nvPr/>
                </p14:nvContentPartPr>
                <p14:xfrm>
                  <a:off x="1034141" y="1175594"/>
                  <a:ext cx="389905" cy="474354"/>
                </p14:xfrm>
              </p:contentPart>
            </mc:Choice>
            <mc:Fallback xmlns="">
              <p:pic>
                <p:nvPicPr>
                  <p:cNvPr id="1191" name="Freihand 1190">
                    <a:extLst>
                      <a:ext uri="{FF2B5EF4-FFF2-40B4-BE49-F238E27FC236}">
                        <a16:creationId xmlns:a16="http://schemas.microsoft.com/office/drawing/2014/main" id="{79EDFC57-C02F-45ED-8EF6-34F0F0BFCCC6}"/>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192" name="Freihand 1191">
                    <a:extLst>
                      <a:ext uri="{FF2B5EF4-FFF2-40B4-BE49-F238E27FC236}">
                        <a16:creationId xmlns:a16="http://schemas.microsoft.com/office/drawing/2014/main" id="{19A0EE09-8CDC-40DA-D674-9A14921310AC}"/>
                      </a:ext>
                    </a:extLst>
                  </p14:cNvPr>
                  <p14:cNvContentPartPr/>
                  <p14:nvPr/>
                </p14:nvContentPartPr>
                <p14:xfrm>
                  <a:off x="1041329" y="1114503"/>
                  <a:ext cx="776216" cy="562397"/>
                </p14:xfrm>
              </p:contentPart>
            </mc:Choice>
            <mc:Fallback xmlns="">
              <p:pic>
                <p:nvPicPr>
                  <p:cNvPr id="1192" name="Freihand 1191">
                    <a:extLst>
                      <a:ext uri="{FF2B5EF4-FFF2-40B4-BE49-F238E27FC236}">
                        <a16:creationId xmlns:a16="http://schemas.microsoft.com/office/drawing/2014/main" id="{19A0EE09-8CDC-40DA-D674-9A14921310AC}"/>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193" name="Gruppieren 1192">
                <a:extLst>
                  <a:ext uri="{FF2B5EF4-FFF2-40B4-BE49-F238E27FC236}">
                    <a16:creationId xmlns:a16="http://schemas.microsoft.com/office/drawing/2014/main" id="{800139F6-BCA1-0E1A-0E66-067DCFE2DF87}"/>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771">
                  <p14:nvContentPartPr>
                    <p14:cNvPr id="1237" name="Freihand 1236">
                      <a:extLst>
                        <a:ext uri="{FF2B5EF4-FFF2-40B4-BE49-F238E27FC236}">
                          <a16:creationId xmlns:a16="http://schemas.microsoft.com/office/drawing/2014/main" id="{AE3AEEDF-56EC-8013-E945-BFD03F5A5D6A}"/>
                        </a:ext>
                      </a:extLst>
                    </p14:cNvPr>
                    <p14:cNvContentPartPr/>
                    <p14:nvPr/>
                  </p14:nvContentPartPr>
                  <p14:xfrm>
                    <a:off x="4455789" y="1334672"/>
                    <a:ext cx="31320" cy="14400"/>
                  </p14:xfrm>
                </p:contentPart>
              </mc:Choice>
              <mc:Fallback xmlns="">
                <p:pic>
                  <p:nvPicPr>
                    <p:cNvPr id="1237" name="Freihand 1236">
                      <a:extLst>
                        <a:ext uri="{FF2B5EF4-FFF2-40B4-BE49-F238E27FC236}">
                          <a16:creationId xmlns:a16="http://schemas.microsoft.com/office/drawing/2014/main" id="{AE3AEEDF-56EC-8013-E945-BFD03F5A5D6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238" name="Freihand 1237">
                      <a:extLst>
                        <a:ext uri="{FF2B5EF4-FFF2-40B4-BE49-F238E27FC236}">
                          <a16:creationId xmlns:a16="http://schemas.microsoft.com/office/drawing/2014/main" id="{25078033-8A4E-0D85-7404-59B033C25991}"/>
                        </a:ext>
                      </a:extLst>
                    </p14:cNvPr>
                    <p14:cNvContentPartPr/>
                    <p14:nvPr/>
                  </p14:nvContentPartPr>
                  <p14:xfrm>
                    <a:off x="4456149" y="1288592"/>
                    <a:ext cx="64800" cy="56160"/>
                  </p14:xfrm>
                </p:contentPart>
              </mc:Choice>
              <mc:Fallback xmlns="">
                <p:pic>
                  <p:nvPicPr>
                    <p:cNvPr id="1238" name="Freihand 1237">
                      <a:extLst>
                        <a:ext uri="{FF2B5EF4-FFF2-40B4-BE49-F238E27FC236}">
                          <a16:creationId xmlns:a16="http://schemas.microsoft.com/office/drawing/2014/main" id="{25078033-8A4E-0D85-7404-59B033C2599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239" name="Freihand 1238">
                      <a:extLst>
                        <a:ext uri="{FF2B5EF4-FFF2-40B4-BE49-F238E27FC236}">
                          <a16:creationId xmlns:a16="http://schemas.microsoft.com/office/drawing/2014/main" id="{D84F56AD-CEF7-968E-E805-44AACABFF1BE}"/>
                        </a:ext>
                      </a:extLst>
                    </p14:cNvPr>
                    <p14:cNvContentPartPr/>
                    <p14:nvPr/>
                  </p14:nvContentPartPr>
                  <p14:xfrm>
                    <a:off x="4502589" y="1270232"/>
                    <a:ext cx="23760" cy="51840"/>
                  </p14:xfrm>
                </p:contentPart>
              </mc:Choice>
              <mc:Fallback xmlns="">
                <p:pic>
                  <p:nvPicPr>
                    <p:cNvPr id="1239" name="Freihand 1238">
                      <a:extLst>
                        <a:ext uri="{FF2B5EF4-FFF2-40B4-BE49-F238E27FC236}">
                          <a16:creationId xmlns:a16="http://schemas.microsoft.com/office/drawing/2014/main" id="{D84F56AD-CEF7-968E-E805-44AACABFF1BE}"/>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194" name="Gruppieren 1193">
                <a:extLst>
                  <a:ext uri="{FF2B5EF4-FFF2-40B4-BE49-F238E27FC236}">
                    <a16:creationId xmlns:a16="http://schemas.microsoft.com/office/drawing/2014/main" id="{C0A6A85E-4E9D-5431-0FA5-352EB1E8D899}"/>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774">
                  <p14:nvContentPartPr>
                    <p14:cNvPr id="1234" name="Freihand 1233">
                      <a:extLst>
                        <a:ext uri="{FF2B5EF4-FFF2-40B4-BE49-F238E27FC236}">
                          <a16:creationId xmlns:a16="http://schemas.microsoft.com/office/drawing/2014/main" id="{61996554-9C3C-42FB-D161-449007EB8254}"/>
                        </a:ext>
                      </a:extLst>
                    </p14:cNvPr>
                    <p14:cNvContentPartPr/>
                    <p14:nvPr/>
                  </p14:nvContentPartPr>
                  <p14:xfrm>
                    <a:off x="4351029" y="1216232"/>
                    <a:ext cx="12960" cy="22320"/>
                  </p14:xfrm>
                </p:contentPart>
              </mc:Choice>
              <mc:Fallback xmlns="">
                <p:pic>
                  <p:nvPicPr>
                    <p:cNvPr id="1234" name="Freihand 1233">
                      <a:extLst>
                        <a:ext uri="{FF2B5EF4-FFF2-40B4-BE49-F238E27FC236}">
                          <a16:creationId xmlns:a16="http://schemas.microsoft.com/office/drawing/2014/main" id="{61996554-9C3C-42FB-D161-449007EB825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235" name="Freihand 1234">
                      <a:extLst>
                        <a:ext uri="{FF2B5EF4-FFF2-40B4-BE49-F238E27FC236}">
                          <a16:creationId xmlns:a16="http://schemas.microsoft.com/office/drawing/2014/main" id="{B567C296-62DC-B286-BB03-C906DA8C0D43}"/>
                        </a:ext>
                      </a:extLst>
                    </p14:cNvPr>
                    <p14:cNvContentPartPr/>
                    <p14:nvPr/>
                  </p14:nvContentPartPr>
                  <p14:xfrm>
                    <a:off x="4350309" y="1208312"/>
                    <a:ext cx="21240" cy="53640"/>
                  </p14:xfrm>
                </p:contentPart>
              </mc:Choice>
              <mc:Fallback xmlns="">
                <p:pic>
                  <p:nvPicPr>
                    <p:cNvPr id="1235" name="Freihand 1234">
                      <a:extLst>
                        <a:ext uri="{FF2B5EF4-FFF2-40B4-BE49-F238E27FC236}">
                          <a16:creationId xmlns:a16="http://schemas.microsoft.com/office/drawing/2014/main" id="{B567C296-62DC-B286-BB03-C906DA8C0D4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236" name="Freihand 1235">
                      <a:extLst>
                        <a:ext uri="{FF2B5EF4-FFF2-40B4-BE49-F238E27FC236}">
                          <a16:creationId xmlns:a16="http://schemas.microsoft.com/office/drawing/2014/main" id="{C0051042-D12D-A0A2-805D-AC6404ACAA72}"/>
                        </a:ext>
                      </a:extLst>
                    </p14:cNvPr>
                    <p14:cNvContentPartPr/>
                    <p14:nvPr/>
                  </p14:nvContentPartPr>
                  <p14:xfrm>
                    <a:off x="4355709" y="1216592"/>
                    <a:ext cx="9720" cy="42480"/>
                  </p14:xfrm>
                </p:contentPart>
              </mc:Choice>
              <mc:Fallback xmlns="">
                <p:pic>
                  <p:nvPicPr>
                    <p:cNvPr id="1236" name="Freihand 1235">
                      <a:extLst>
                        <a:ext uri="{FF2B5EF4-FFF2-40B4-BE49-F238E27FC236}">
                          <a16:creationId xmlns:a16="http://schemas.microsoft.com/office/drawing/2014/main" id="{C0051042-D12D-A0A2-805D-AC6404ACAA7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7">
                <p14:nvContentPartPr>
                  <p14:cNvPr id="1195" name="Freihand 1194">
                    <a:extLst>
                      <a:ext uri="{FF2B5EF4-FFF2-40B4-BE49-F238E27FC236}">
                        <a16:creationId xmlns:a16="http://schemas.microsoft.com/office/drawing/2014/main" id="{6F9F01C6-525D-50D7-0CCC-D09B9502725D}"/>
                      </a:ext>
                    </a:extLst>
                  </p14:cNvPr>
                  <p14:cNvContentPartPr/>
                  <p14:nvPr/>
                </p14:nvContentPartPr>
                <p14:xfrm>
                  <a:off x="1219211" y="871936"/>
                  <a:ext cx="447402" cy="740280"/>
                </p14:xfrm>
              </p:contentPart>
            </mc:Choice>
            <mc:Fallback xmlns="">
              <p:pic>
                <p:nvPicPr>
                  <p:cNvPr id="1195" name="Freihand 1194">
                    <a:extLst>
                      <a:ext uri="{FF2B5EF4-FFF2-40B4-BE49-F238E27FC236}">
                        <a16:creationId xmlns:a16="http://schemas.microsoft.com/office/drawing/2014/main" id="{6F9F01C6-525D-50D7-0CCC-D09B9502725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196" name="Freihand 1195">
                    <a:extLst>
                      <a:ext uri="{FF2B5EF4-FFF2-40B4-BE49-F238E27FC236}">
                        <a16:creationId xmlns:a16="http://schemas.microsoft.com/office/drawing/2014/main" id="{1F668FEE-D005-301F-1024-7C0D72BDAD38}"/>
                      </a:ext>
                    </a:extLst>
                  </p14:cNvPr>
                  <p14:cNvContentPartPr/>
                  <p14:nvPr/>
                </p14:nvContentPartPr>
                <p14:xfrm>
                  <a:off x="1116810" y="1432873"/>
                  <a:ext cx="376200" cy="219240"/>
                </p14:xfrm>
              </p:contentPart>
            </mc:Choice>
            <mc:Fallback xmlns="">
              <p:pic>
                <p:nvPicPr>
                  <p:cNvPr id="1196" name="Freihand 1195">
                    <a:extLst>
                      <a:ext uri="{FF2B5EF4-FFF2-40B4-BE49-F238E27FC236}">
                        <a16:creationId xmlns:a16="http://schemas.microsoft.com/office/drawing/2014/main" id="{1F668FEE-D005-301F-1024-7C0D72BDAD38}"/>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197" name="Gruppieren 1196">
                <a:extLst>
                  <a:ext uri="{FF2B5EF4-FFF2-40B4-BE49-F238E27FC236}">
                    <a16:creationId xmlns:a16="http://schemas.microsoft.com/office/drawing/2014/main" id="{A848D620-14BB-FBAC-9207-D4C8A7C1D06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779">
                  <p14:nvContentPartPr>
                    <p14:cNvPr id="1220" name="Freihand 1219">
                      <a:extLst>
                        <a:ext uri="{FF2B5EF4-FFF2-40B4-BE49-F238E27FC236}">
                          <a16:creationId xmlns:a16="http://schemas.microsoft.com/office/drawing/2014/main" id="{3378D5FD-F193-0F3B-5FCB-E0ECAE44F02B}"/>
                        </a:ext>
                      </a:extLst>
                    </p14:cNvPr>
                    <p14:cNvContentPartPr/>
                    <p14:nvPr/>
                  </p14:nvContentPartPr>
                  <p14:xfrm>
                    <a:off x="1690290" y="1201393"/>
                    <a:ext cx="236880" cy="424440"/>
                  </p14:xfrm>
                </p:contentPart>
              </mc:Choice>
              <mc:Fallback xmlns="">
                <p:pic>
                  <p:nvPicPr>
                    <p:cNvPr id="1220" name="Freihand 1219">
                      <a:extLst>
                        <a:ext uri="{FF2B5EF4-FFF2-40B4-BE49-F238E27FC236}">
                          <a16:creationId xmlns:a16="http://schemas.microsoft.com/office/drawing/2014/main" id="{3378D5FD-F193-0F3B-5FCB-E0ECAE44F02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221" name="Freihand 1220">
                      <a:extLst>
                        <a:ext uri="{FF2B5EF4-FFF2-40B4-BE49-F238E27FC236}">
                          <a16:creationId xmlns:a16="http://schemas.microsoft.com/office/drawing/2014/main" id="{B9EDBC0F-73B1-706C-D22B-C1DF9A10417B}"/>
                        </a:ext>
                      </a:extLst>
                    </p14:cNvPr>
                    <p14:cNvContentPartPr/>
                    <p14:nvPr/>
                  </p14:nvContentPartPr>
                  <p14:xfrm>
                    <a:off x="1224810" y="1428913"/>
                    <a:ext cx="635040" cy="205920"/>
                  </p14:xfrm>
                </p:contentPart>
              </mc:Choice>
              <mc:Fallback xmlns="">
                <p:pic>
                  <p:nvPicPr>
                    <p:cNvPr id="1221" name="Freihand 1220">
                      <a:extLst>
                        <a:ext uri="{FF2B5EF4-FFF2-40B4-BE49-F238E27FC236}">
                          <a16:creationId xmlns:a16="http://schemas.microsoft.com/office/drawing/2014/main" id="{B9EDBC0F-73B1-706C-D22B-C1DF9A10417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222" name="Freihand 1221">
                      <a:extLst>
                        <a:ext uri="{FF2B5EF4-FFF2-40B4-BE49-F238E27FC236}">
                          <a16:creationId xmlns:a16="http://schemas.microsoft.com/office/drawing/2014/main" id="{D60A883B-E5B2-714D-AD67-369D393613C7}"/>
                        </a:ext>
                      </a:extLst>
                    </p14:cNvPr>
                    <p14:cNvContentPartPr/>
                    <p14:nvPr/>
                  </p14:nvContentPartPr>
                  <p14:xfrm>
                    <a:off x="1647090" y="1432873"/>
                    <a:ext cx="204120" cy="177480"/>
                  </p14:xfrm>
                </p:contentPart>
              </mc:Choice>
              <mc:Fallback xmlns="">
                <p:pic>
                  <p:nvPicPr>
                    <p:cNvPr id="1222" name="Freihand 1221">
                      <a:extLst>
                        <a:ext uri="{FF2B5EF4-FFF2-40B4-BE49-F238E27FC236}">
                          <a16:creationId xmlns:a16="http://schemas.microsoft.com/office/drawing/2014/main" id="{D60A883B-E5B2-714D-AD67-369D393613C7}"/>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223" name="Freihand 1222">
                      <a:extLst>
                        <a:ext uri="{FF2B5EF4-FFF2-40B4-BE49-F238E27FC236}">
                          <a16:creationId xmlns:a16="http://schemas.microsoft.com/office/drawing/2014/main" id="{66E867AF-7464-3D0F-1A4A-06BE443BA3A0}"/>
                        </a:ext>
                      </a:extLst>
                    </p14:cNvPr>
                    <p14:cNvContentPartPr/>
                    <p14:nvPr/>
                  </p14:nvContentPartPr>
                  <p14:xfrm>
                    <a:off x="1839330" y="1345393"/>
                    <a:ext cx="50040" cy="91080"/>
                  </p14:xfrm>
                </p:contentPart>
              </mc:Choice>
              <mc:Fallback xmlns="">
                <p:pic>
                  <p:nvPicPr>
                    <p:cNvPr id="1223" name="Freihand 1222">
                      <a:extLst>
                        <a:ext uri="{FF2B5EF4-FFF2-40B4-BE49-F238E27FC236}">
                          <a16:creationId xmlns:a16="http://schemas.microsoft.com/office/drawing/2014/main" id="{66E867AF-7464-3D0F-1A4A-06BE443BA3A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224" name="Freihand 1223">
                      <a:extLst>
                        <a:ext uri="{FF2B5EF4-FFF2-40B4-BE49-F238E27FC236}">
                          <a16:creationId xmlns:a16="http://schemas.microsoft.com/office/drawing/2014/main" id="{E5E8E93C-D2D0-C9B8-F154-D273A2DDB79A}"/>
                        </a:ext>
                      </a:extLst>
                    </p14:cNvPr>
                    <p14:cNvContentPartPr/>
                    <p14:nvPr/>
                  </p14:nvContentPartPr>
                  <p14:xfrm>
                    <a:off x="1013490" y="929953"/>
                    <a:ext cx="156600" cy="590400"/>
                  </p14:xfrm>
                </p:contentPart>
              </mc:Choice>
              <mc:Fallback xmlns="">
                <p:pic>
                  <p:nvPicPr>
                    <p:cNvPr id="1224" name="Freihand 1223">
                      <a:extLst>
                        <a:ext uri="{FF2B5EF4-FFF2-40B4-BE49-F238E27FC236}">
                          <a16:creationId xmlns:a16="http://schemas.microsoft.com/office/drawing/2014/main" id="{E5E8E93C-D2D0-C9B8-F154-D273A2DDB79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225" name="Freihand 1224">
                      <a:extLst>
                        <a:ext uri="{FF2B5EF4-FFF2-40B4-BE49-F238E27FC236}">
                          <a16:creationId xmlns:a16="http://schemas.microsoft.com/office/drawing/2014/main" id="{EB02609A-7E64-94E2-BB6F-E9E695495DDD}"/>
                        </a:ext>
                      </a:extLst>
                    </p14:cNvPr>
                    <p14:cNvContentPartPr/>
                    <p14:nvPr/>
                  </p14:nvContentPartPr>
                  <p14:xfrm>
                    <a:off x="1112490" y="918433"/>
                    <a:ext cx="20520" cy="24480"/>
                  </p14:xfrm>
                </p:contentPart>
              </mc:Choice>
              <mc:Fallback xmlns="">
                <p:pic>
                  <p:nvPicPr>
                    <p:cNvPr id="1225" name="Freihand 1224">
                      <a:extLst>
                        <a:ext uri="{FF2B5EF4-FFF2-40B4-BE49-F238E27FC236}">
                          <a16:creationId xmlns:a16="http://schemas.microsoft.com/office/drawing/2014/main" id="{EB02609A-7E64-94E2-BB6F-E9E695495DDD}"/>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226" name="Freihand 1225">
                      <a:extLst>
                        <a:ext uri="{FF2B5EF4-FFF2-40B4-BE49-F238E27FC236}">
                          <a16:creationId xmlns:a16="http://schemas.microsoft.com/office/drawing/2014/main" id="{F09A2AF2-F575-2EE0-6FED-A689419C5D33}"/>
                        </a:ext>
                      </a:extLst>
                    </p14:cNvPr>
                    <p14:cNvContentPartPr/>
                    <p14:nvPr/>
                  </p14:nvContentPartPr>
                  <p14:xfrm>
                    <a:off x="1007730" y="1044793"/>
                    <a:ext cx="45360" cy="224280"/>
                  </p14:xfrm>
                </p:contentPart>
              </mc:Choice>
              <mc:Fallback xmlns="">
                <p:pic>
                  <p:nvPicPr>
                    <p:cNvPr id="1226" name="Freihand 1225">
                      <a:extLst>
                        <a:ext uri="{FF2B5EF4-FFF2-40B4-BE49-F238E27FC236}">
                          <a16:creationId xmlns:a16="http://schemas.microsoft.com/office/drawing/2014/main" id="{F09A2AF2-F575-2EE0-6FED-A689419C5D3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227" name="Freihand 1226">
                      <a:extLst>
                        <a:ext uri="{FF2B5EF4-FFF2-40B4-BE49-F238E27FC236}">
                          <a16:creationId xmlns:a16="http://schemas.microsoft.com/office/drawing/2014/main" id="{D44A6DD2-20CA-BF6D-89B4-C382A22CBF45}"/>
                        </a:ext>
                      </a:extLst>
                    </p14:cNvPr>
                    <p14:cNvContentPartPr/>
                    <p14:nvPr/>
                  </p14:nvContentPartPr>
                  <p14:xfrm>
                    <a:off x="1137690" y="1495513"/>
                    <a:ext cx="83520" cy="91800"/>
                  </p14:xfrm>
                </p:contentPart>
              </mc:Choice>
              <mc:Fallback xmlns="">
                <p:pic>
                  <p:nvPicPr>
                    <p:cNvPr id="1227" name="Freihand 1226">
                      <a:extLst>
                        <a:ext uri="{FF2B5EF4-FFF2-40B4-BE49-F238E27FC236}">
                          <a16:creationId xmlns:a16="http://schemas.microsoft.com/office/drawing/2014/main" id="{D44A6DD2-20CA-BF6D-89B4-C382A22CBF45}"/>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228" name="Freihand 1227">
                      <a:extLst>
                        <a:ext uri="{FF2B5EF4-FFF2-40B4-BE49-F238E27FC236}">
                          <a16:creationId xmlns:a16="http://schemas.microsoft.com/office/drawing/2014/main" id="{650EC562-1231-13FF-9142-31A67E85ED0A}"/>
                        </a:ext>
                      </a:extLst>
                    </p14:cNvPr>
                    <p14:cNvContentPartPr/>
                    <p14:nvPr/>
                  </p14:nvContentPartPr>
                  <p14:xfrm>
                    <a:off x="1091250" y="1411273"/>
                    <a:ext cx="95760" cy="111600"/>
                  </p14:xfrm>
                </p:contentPart>
              </mc:Choice>
              <mc:Fallback xmlns="">
                <p:pic>
                  <p:nvPicPr>
                    <p:cNvPr id="1228" name="Freihand 1227">
                      <a:extLst>
                        <a:ext uri="{FF2B5EF4-FFF2-40B4-BE49-F238E27FC236}">
                          <a16:creationId xmlns:a16="http://schemas.microsoft.com/office/drawing/2014/main" id="{650EC562-1231-13FF-9142-31A67E85ED0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229" name="Freihand 1228">
                      <a:extLst>
                        <a:ext uri="{FF2B5EF4-FFF2-40B4-BE49-F238E27FC236}">
                          <a16:creationId xmlns:a16="http://schemas.microsoft.com/office/drawing/2014/main" id="{31495E9E-35E7-0FE6-43B9-C2357B5D717E}"/>
                        </a:ext>
                      </a:extLst>
                    </p14:cNvPr>
                    <p14:cNvContentPartPr/>
                    <p14:nvPr/>
                  </p14:nvContentPartPr>
                  <p14:xfrm>
                    <a:off x="1089090" y="933193"/>
                    <a:ext cx="33480" cy="59760"/>
                  </p14:xfrm>
                </p:contentPart>
              </mc:Choice>
              <mc:Fallback xmlns="">
                <p:pic>
                  <p:nvPicPr>
                    <p:cNvPr id="1229" name="Freihand 1228">
                      <a:extLst>
                        <a:ext uri="{FF2B5EF4-FFF2-40B4-BE49-F238E27FC236}">
                          <a16:creationId xmlns:a16="http://schemas.microsoft.com/office/drawing/2014/main" id="{31495E9E-35E7-0FE6-43B9-C2357B5D717E}"/>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230" name="Freihand 1229">
                      <a:extLst>
                        <a:ext uri="{FF2B5EF4-FFF2-40B4-BE49-F238E27FC236}">
                          <a16:creationId xmlns:a16="http://schemas.microsoft.com/office/drawing/2014/main" id="{5BE67124-2BD5-D0BF-31B1-D994C585E153}"/>
                        </a:ext>
                      </a:extLst>
                    </p14:cNvPr>
                    <p14:cNvContentPartPr/>
                    <p14:nvPr/>
                  </p14:nvContentPartPr>
                  <p14:xfrm>
                    <a:off x="1093410" y="904393"/>
                    <a:ext cx="53280" cy="97920"/>
                  </p14:xfrm>
                </p:contentPart>
              </mc:Choice>
              <mc:Fallback xmlns="">
                <p:pic>
                  <p:nvPicPr>
                    <p:cNvPr id="1230" name="Freihand 1229">
                      <a:extLst>
                        <a:ext uri="{FF2B5EF4-FFF2-40B4-BE49-F238E27FC236}">
                          <a16:creationId xmlns:a16="http://schemas.microsoft.com/office/drawing/2014/main" id="{5BE67124-2BD5-D0BF-31B1-D994C585E15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231" name="Freihand 1230">
                      <a:extLst>
                        <a:ext uri="{FF2B5EF4-FFF2-40B4-BE49-F238E27FC236}">
                          <a16:creationId xmlns:a16="http://schemas.microsoft.com/office/drawing/2014/main" id="{ECE014FE-DDD4-A0BD-FC1F-CB9AEF973ED4}"/>
                        </a:ext>
                      </a:extLst>
                    </p14:cNvPr>
                    <p14:cNvContentPartPr/>
                    <p14:nvPr/>
                  </p14:nvContentPartPr>
                  <p14:xfrm>
                    <a:off x="1093770" y="889993"/>
                    <a:ext cx="66240" cy="108720"/>
                  </p14:xfrm>
                </p:contentPart>
              </mc:Choice>
              <mc:Fallback xmlns="">
                <p:pic>
                  <p:nvPicPr>
                    <p:cNvPr id="1231" name="Freihand 1230">
                      <a:extLst>
                        <a:ext uri="{FF2B5EF4-FFF2-40B4-BE49-F238E27FC236}">
                          <a16:creationId xmlns:a16="http://schemas.microsoft.com/office/drawing/2014/main" id="{ECE014FE-DDD4-A0BD-FC1F-CB9AEF973ED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232" name="Freihand 1231">
                      <a:extLst>
                        <a:ext uri="{FF2B5EF4-FFF2-40B4-BE49-F238E27FC236}">
                          <a16:creationId xmlns:a16="http://schemas.microsoft.com/office/drawing/2014/main" id="{2B8897B3-1424-2722-144B-AF286AC967D7}"/>
                        </a:ext>
                      </a:extLst>
                    </p14:cNvPr>
                    <p14:cNvContentPartPr/>
                    <p14:nvPr/>
                  </p14:nvContentPartPr>
                  <p14:xfrm>
                    <a:off x="1086210" y="867673"/>
                    <a:ext cx="105840" cy="153360"/>
                  </p14:xfrm>
                </p:contentPart>
              </mc:Choice>
              <mc:Fallback xmlns="">
                <p:pic>
                  <p:nvPicPr>
                    <p:cNvPr id="1232" name="Freihand 1231">
                      <a:extLst>
                        <a:ext uri="{FF2B5EF4-FFF2-40B4-BE49-F238E27FC236}">
                          <a16:creationId xmlns:a16="http://schemas.microsoft.com/office/drawing/2014/main" id="{2B8897B3-1424-2722-144B-AF286AC967D7}"/>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233" name="Freihand 1232">
                      <a:extLst>
                        <a:ext uri="{FF2B5EF4-FFF2-40B4-BE49-F238E27FC236}">
                          <a16:creationId xmlns:a16="http://schemas.microsoft.com/office/drawing/2014/main" id="{E9A2B94B-FDEE-DF42-A116-ECCF3A31E8F5}"/>
                        </a:ext>
                      </a:extLst>
                    </p14:cNvPr>
                    <p14:cNvContentPartPr/>
                    <p14:nvPr/>
                  </p14:nvContentPartPr>
                  <p14:xfrm>
                    <a:off x="1144530" y="860833"/>
                    <a:ext cx="41400" cy="55440"/>
                  </p14:xfrm>
                </p:contentPart>
              </mc:Choice>
              <mc:Fallback xmlns="">
                <p:pic>
                  <p:nvPicPr>
                    <p:cNvPr id="1233" name="Freihand 1232">
                      <a:extLst>
                        <a:ext uri="{FF2B5EF4-FFF2-40B4-BE49-F238E27FC236}">
                          <a16:creationId xmlns:a16="http://schemas.microsoft.com/office/drawing/2014/main" id="{E9A2B94B-FDEE-DF42-A116-ECCF3A31E8F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3">
                <p14:nvContentPartPr>
                  <p14:cNvPr id="1198" name="Freihand 1197">
                    <a:extLst>
                      <a:ext uri="{FF2B5EF4-FFF2-40B4-BE49-F238E27FC236}">
                        <a16:creationId xmlns:a16="http://schemas.microsoft.com/office/drawing/2014/main" id="{2248563E-7201-BF06-ED56-4A83577AA114}"/>
                      </a:ext>
                    </a:extLst>
                  </p14:cNvPr>
                  <p14:cNvContentPartPr/>
                  <p14:nvPr/>
                </p14:nvContentPartPr>
                <p14:xfrm>
                  <a:off x="1010970" y="1326673"/>
                  <a:ext cx="784440" cy="374040"/>
                </p14:xfrm>
              </p:contentPart>
            </mc:Choice>
            <mc:Fallback xmlns="">
              <p:pic>
                <p:nvPicPr>
                  <p:cNvPr id="1198" name="Freihand 1197">
                    <a:extLst>
                      <a:ext uri="{FF2B5EF4-FFF2-40B4-BE49-F238E27FC236}">
                        <a16:creationId xmlns:a16="http://schemas.microsoft.com/office/drawing/2014/main" id="{2248563E-7201-BF06-ED56-4A83577AA114}"/>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199" name="Freihand 1198">
                    <a:extLst>
                      <a:ext uri="{FF2B5EF4-FFF2-40B4-BE49-F238E27FC236}">
                        <a16:creationId xmlns:a16="http://schemas.microsoft.com/office/drawing/2014/main" id="{2667B10E-8B0C-5232-B1D9-9B8497B37493}"/>
                      </a:ext>
                    </a:extLst>
                  </p14:cNvPr>
                  <p14:cNvContentPartPr/>
                  <p14:nvPr/>
                </p14:nvContentPartPr>
                <p14:xfrm>
                  <a:off x="1759770" y="1015273"/>
                  <a:ext cx="122040" cy="233640"/>
                </p14:xfrm>
              </p:contentPart>
            </mc:Choice>
            <mc:Fallback xmlns="">
              <p:pic>
                <p:nvPicPr>
                  <p:cNvPr id="1199" name="Freihand 1198">
                    <a:extLst>
                      <a:ext uri="{FF2B5EF4-FFF2-40B4-BE49-F238E27FC236}">
                        <a16:creationId xmlns:a16="http://schemas.microsoft.com/office/drawing/2014/main" id="{2667B10E-8B0C-5232-B1D9-9B8497B37493}"/>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200" name="Freihand 1199">
                    <a:extLst>
                      <a:ext uri="{FF2B5EF4-FFF2-40B4-BE49-F238E27FC236}">
                        <a16:creationId xmlns:a16="http://schemas.microsoft.com/office/drawing/2014/main" id="{978D6A67-F698-9B56-5736-5E8A95D32719}"/>
                      </a:ext>
                    </a:extLst>
                  </p14:cNvPr>
                  <p14:cNvContentPartPr/>
                  <p14:nvPr/>
                </p14:nvContentPartPr>
                <p14:xfrm>
                  <a:off x="1531170" y="830593"/>
                  <a:ext cx="227160" cy="172800"/>
                </p14:xfrm>
              </p:contentPart>
            </mc:Choice>
            <mc:Fallback xmlns="">
              <p:pic>
                <p:nvPicPr>
                  <p:cNvPr id="1200" name="Freihand 1199">
                    <a:extLst>
                      <a:ext uri="{FF2B5EF4-FFF2-40B4-BE49-F238E27FC236}">
                        <a16:creationId xmlns:a16="http://schemas.microsoft.com/office/drawing/2014/main" id="{978D6A67-F698-9B56-5736-5E8A95D3271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201" name="Freihand 1200">
                    <a:extLst>
                      <a:ext uri="{FF2B5EF4-FFF2-40B4-BE49-F238E27FC236}">
                        <a16:creationId xmlns:a16="http://schemas.microsoft.com/office/drawing/2014/main" id="{CEE861F0-5C6C-BB50-A763-C16975427B6F}"/>
                      </a:ext>
                    </a:extLst>
                  </p14:cNvPr>
                  <p14:cNvContentPartPr/>
                  <p14:nvPr/>
                </p14:nvContentPartPr>
                <p14:xfrm>
                  <a:off x="1433250" y="796393"/>
                  <a:ext cx="61200" cy="33120"/>
                </p14:xfrm>
              </p:contentPart>
            </mc:Choice>
            <mc:Fallback xmlns="">
              <p:pic>
                <p:nvPicPr>
                  <p:cNvPr id="1201" name="Freihand 1200">
                    <a:extLst>
                      <a:ext uri="{FF2B5EF4-FFF2-40B4-BE49-F238E27FC236}">
                        <a16:creationId xmlns:a16="http://schemas.microsoft.com/office/drawing/2014/main" id="{CEE861F0-5C6C-BB50-A763-C16975427B6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202" name="Freihand 1201">
                    <a:extLst>
                      <a:ext uri="{FF2B5EF4-FFF2-40B4-BE49-F238E27FC236}">
                        <a16:creationId xmlns:a16="http://schemas.microsoft.com/office/drawing/2014/main" id="{86776FF8-E15A-1F15-75A2-2BE0DCF281BC}"/>
                      </a:ext>
                    </a:extLst>
                  </p14:cNvPr>
                  <p14:cNvContentPartPr/>
                  <p14:nvPr/>
                </p14:nvContentPartPr>
                <p14:xfrm>
                  <a:off x="1463130" y="1253593"/>
                  <a:ext cx="49680" cy="358200"/>
                </p14:xfrm>
              </p:contentPart>
            </mc:Choice>
            <mc:Fallback xmlns="">
              <p:pic>
                <p:nvPicPr>
                  <p:cNvPr id="1202" name="Freihand 1201">
                    <a:extLst>
                      <a:ext uri="{FF2B5EF4-FFF2-40B4-BE49-F238E27FC236}">
                        <a16:creationId xmlns:a16="http://schemas.microsoft.com/office/drawing/2014/main" id="{86776FF8-E15A-1F15-75A2-2BE0DCF281B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203" name="Freihand 1202">
                    <a:extLst>
                      <a:ext uri="{FF2B5EF4-FFF2-40B4-BE49-F238E27FC236}">
                        <a16:creationId xmlns:a16="http://schemas.microsoft.com/office/drawing/2014/main" id="{206D3DB4-73AD-3AD8-2103-DFC1E5704B9F}"/>
                      </a:ext>
                    </a:extLst>
                  </p14:cNvPr>
                  <p14:cNvContentPartPr/>
                  <p14:nvPr/>
                </p14:nvContentPartPr>
                <p14:xfrm>
                  <a:off x="1473210" y="1215433"/>
                  <a:ext cx="191520" cy="424440"/>
                </p14:xfrm>
              </p:contentPart>
            </mc:Choice>
            <mc:Fallback xmlns="">
              <p:pic>
                <p:nvPicPr>
                  <p:cNvPr id="1203" name="Freihand 1202">
                    <a:extLst>
                      <a:ext uri="{FF2B5EF4-FFF2-40B4-BE49-F238E27FC236}">
                        <a16:creationId xmlns:a16="http://schemas.microsoft.com/office/drawing/2014/main" id="{206D3DB4-73AD-3AD8-2103-DFC1E5704B9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204" name="Freihand 1203">
                    <a:extLst>
                      <a:ext uri="{FF2B5EF4-FFF2-40B4-BE49-F238E27FC236}">
                        <a16:creationId xmlns:a16="http://schemas.microsoft.com/office/drawing/2014/main" id="{EFCADC85-7B21-E42D-1E3D-695146F42275}"/>
                      </a:ext>
                    </a:extLst>
                  </p14:cNvPr>
                  <p14:cNvContentPartPr/>
                  <p14:nvPr/>
                </p14:nvContentPartPr>
                <p14:xfrm>
                  <a:off x="1225530" y="852193"/>
                  <a:ext cx="216720" cy="421920"/>
                </p14:xfrm>
              </p:contentPart>
            </mc:Choice>
            <mc:Fallback xmlns="">
              <p:pic>
                <p:nvPicPr>
                  <p:cNvPr id="1204" name="Freihand 1203">
                    <a:extLst>
                      <a:ext uri="{FF2B5EF4-FFF2-40B4-BE49-F238E27FC236}">
                        <a16:creationId xmlns:a16="http://schemas.microsoft.com/office/drawing/2014/main" id="{EFCADC85-7B21-E42D-1E3D-695146F42275}"/>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205" name="Freihand 1204">
                    <a:extLst>
                      <a:ext uri="{FF2B5EF4-FFF2-40B4-BE49-F238E27FC236}">
                        <a16:creationId xmlns:a16="http://schemas.microsoft.com/office/drawing/2014/main" id="{01889711-5C9F-8885-0B2D-F3E34B28C007}"/>
                      </a:ext>
                    </a:extLst>
                  </p14:cNvPr>
                  <p14:cNvContentPartPr/>
                  <p14:nvPr/>
                </p14:nvContentPartPr>
                <p14:xfrm>
                  <a:off x="1231290" y="1158913"/>
                  <a:ext cx="448200" cy="119880"/>
                </p14:xfrm>
              </p:contentPart>
            </mc:Choice>
            <mc:Fallback xmlns="">
              <p:pic>
                <p:nvPicPr>
                  <p:cNvPr id="1205" name="Freihand 1204">
                    <a:extLst>
                      <a:ext uri="{FF2B5EF4-FFF2-40B4-BE49-F238E27FC236}">
                        <a16:creationId xmlns:a16="http://schemas.microsoft.com/office/drawing/2014/main" id="{01889711-5C9F-8885-0B2D-F3E34B28C007}"/>
                      </a:ext>
                    </a:extLst>
                  </p:cNvPr>
                  <p:cNvPicPr/>
                  <p:nvPr/>
                </p:nvPicPr>
                <p:blipFill>
                  <a:blip r:embed="rId69"/>
                  <a:stretch>
                    <a:fillRect/>
                  </a:stretch>
                </p:blipFill>
                <p:spPr>
                  <a:xfrm>
                    <a:off x="1222650" y="1150273"/>
                    <a:ext cx="465840" cy="137520"/>
                  </a:xfrm>
                  <a:prstGeom prst="rect">
                    <a:avLst/>
                  </a:prstGeom>
                </p:spPr>
              </p:pic>
            </mc:Fallback>
          </mc:AlternateContent>
          <p:sp>
            <p:nvSpPr>
              <p:cNvPr id="1206" name="Ellipse 1205">
                <a:extLst>
                  <a:ext uri="{FF2B5EF4-FFF2-40B4-BE49-F238E27FC236}">
                    <a16:creationId xmlns:a16="http://schemas.microsoft.com/office/drawing/2014/main" id="{2A77C3B1-8B16-3F20-D497-C885E4F2BB64}"/>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07" name="Gruppieren 1206">
                <a:extLst>
                  <a:ext uri="{FF2B5EF4-FFF2-40B4-BE49-F238E27FC236}">
                    <a16:creationId xmlns:a16="http://schemas.microsoft.com/office/drawing/2014/main" id="{FA912C71-A506-1FF2-1BF9-4D951D985FE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01">
                  <p14:nvContentPartPr>
                    <p14:cNvPr id="1216" name="Freihand 1215">
                      <a:extLst>
                        <a:ext uri="{FF2B5EF4-FFF2-40B4-BE49-F238E27FC236}">
                          <a16:creationId xmlns:a16="http://schemas.microsoft.com/office/drawing/2014/main" id="{7B2D7C95-82EB-2B6F-4C0A-F7C5B4EC3131}"/>
                        </a:ext>
                      </a:extLst>
                    </p14:cNvPr>
                    <p14:cNvContentPartPr/>
                    <p14:nvPr/>
                  </p14:nvContentPartPr>
                  <p14:xfrm>
                    <a:off x="1455988" y="1260298"/>
                    <a:ext cx="28440" cy="371880"/>
                  </p14:xfrm>
                </p:contentPart>
              </mc:Choice>
              <mc:Fallback xmlns="">
                <p:pic>
                  <p:nvPicPr>
                    <p:cNvPr id="1216" name="Freihand 1215">
                      <a:extLst>
                        <a:ext uri="{FF2B5EF4-FFF2-40B4-BE49-F238E27FC236}">
                          <a16:creationId xmlns:a16="http://schemas.microsoft.com/office/drawing/2014/main" id="{7B2D7C95-82EB-2B6F-4C0A-F7C5B4EC313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217" name="Freihand 1216">
                      <a:extLst>
                        <a:ext uri="{FF2B5EF4-FFF2-40B4-BE49-F238E27FC236}">
                          <a16:creationId xmlns:a16="http://schemas.microsoft.com/office/drawing/2014/main" id="{64D71379-87BF-3E84-688E-6A031B649116}"/>
                        </a:ext>
                      </a:extLst>
                    </p14:cNvPr>
                    <p14:cNvContentPartPr/>
                    <p14:nvPr/>
                  </p14:nvContentPartPr>
                  <p14:xfrm>
                    <a:off x="1452028" y="1501498"/>
                    <a:ext cx="32760" cy="132840"/>
                  </p14:xfrm>
                </p:contentPart>
              </mc:Choice>
              <mc:Fallback xmlns="">
                <p:pic>
                  <p:nvPicPr>
                    <p:cNvPr id="1217" name="Freihand 1216">
                      <a:extLst>
                        <a:ext uri="{FF2B5EF4-FFF2-40B4-BE49-F238E27FC236}">
                          <a16:creationId xmlns:a16="http://schemas.microsoft.com/office/drawing/2014/main" id="{64D71379-87BF-3E84-688E-6A031B64911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218" name="Freihand 1217">
                      <a:extLst>
                        <a:ext uri="{FF2B5EF4-FFF2-40B4-BE49-F238E27FC236}">
                          <a16:creationId xmlns:a16="http://schemas.microsoft.com/office/drawing/2014/main" id="{18A5D0EE-BA59-3D0E-B0BA-64CDDD1EC4CC}"/>
                        </a:ext>
                      </a:extLst>
                    </p14:cNvPr>
                    <p14:cNvContentPartPr/>
                    <p14:nvPr/>
                  </p14:nvContentPartPr>
                  <p14:xfrm>
                    <a:off x="1446268" y="1261378"/>
                    <a:ext cx="36720" cy="377280"/>
                  </p14:xfrm>
                </p:contentPart>
              </mc:Choice>
              <mc:Fallback xmlns="">
                <p:pic>
                  <p:nvPicPr>
                    <p:cNvPr id="1218" name="Freihand 1217">
                      <a:extLst>
                        <a:ext uri="{FF2B5EF4-FFF2-40B4-BE49-F238E27FC236}">
                          <a16:creationId xmlns:a16="http://schemas.microsoft.com/office/drawing/2014/main" id="{18A5D0EE-BA59-3D0E-B0BA-64CDDD1EC4C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219" name="Freihand 1218">
                      <a:extLst>
                        <a:ext uri="{FF2B5EF4-FFF2-40B4-BE49-F238E27FC236}">
                          <a16:creationId xmlns:a16="http://schemas.microsoft.com/office/drawing/2014/main" id="{DA44EA83-77DA-CEAF-BADD-CC121C2AD789}"/>
                        </a:ext>
                      </a:extLst>
                    </p14:cNvPr>
                    <p14:cNvContentPartPr/>
                    <p14:nvPr/>
                  </p14:nvContentPartPr>
                  <p14:xfrm>
                    <a:off x="1470388" y="1196938"/>
                    <a:ext cx="222840" cy="463680"/>
                  </p14:xfrm>
                </p:contentPart>
              </mc:Choice>
              <mc:Fallback xmlns="">
                <p:pic>
                  <p:nvPicPr>
                    <p:cNvPr id="1219" name="Freihand 1218">
                      <a:extLst>
                        <a:ext uri="{FF2B5EF4-FFF2-40B4-BE49-F238E27FC236}">
                          <a16:creationId xmlns:a16="http://schemas.microsoft.com/office/drawing/2014/main" id="{DA44EA83-77DA-CEAF-BADD-CC121C2AD78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5">
                <p14:nvContentPartPr>
                  <p14:cNvPr id="1208" name="Freihand 1207">
                    <a:extLst>
                      <a:ext uri="{FF2B5EF4-FFF2-40B4-BE49-F238E27FC236}">
                        <a16:creationId xmlns:a16="http://schemas.microsoft.com/office/drawing/2014/main" id="{5DAD50AB-FA16-12CE-5556-C900CD968EBD}"/>
                      </a:ext>
                    </a:extLst>
                  </p14:cNvPr>
                  <p14:cNvContentPartPr/>
                  <p14:nvPr/>
                </p14:nvContentPartPr>
                <p14:xfrm>
                  <a:off x="1401268" y="825778"/>
                  <a:ext cx="35640" cy="61920"/>
                </p14:xfrm>
              </p:contentPart>
            </mc:Choice>
            <mc:Fallback xmlns="">
              <p:pic>
                <p:nvPicPr>
                  <p:cNvPr id="1208" name="Freihand 1207">
                    <a:extLst>
                      <a:ext uri="{FF2B5EF4-FFF2-40B4-BE49-F238E27FC236}">
                        <a16:creationId xmlns:a16="http://schemas.microsoft.com/office/drawing/2014/main" id="{5DAD50AB-FA16-12CE-5556-C900CD968EBD}"/>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209" name="Freihand 1208">
                    <a:extLst>
                      <a:ext uri="{FF2B5EF4-FFF2-40B4-BE49-F238E27FC236}">
                        <a16:creationId xmlns:a16="http://schemas.microsoft.com/office/drawing/2014/main" id="{77B7A739-166F-4D49-66FE-FC810B6C6BFA}"/>
                      </a:ext>
                    </a:extLst>
                  </p14:cNvPr>
                  <p14:cNvContentPartPr/>
                  <p14:nvPr/>
                </p14:nvContentPartPr>
                <p14:xfrm>
                  <a:off x="1220188" y="867898"/>
                  <a:ext cx="194040" cy="403200"/>
                </p14:xfrm>
              </p:contentPart>
            </mc:Choice>
            <mc:Fallback xmlns="">
              <p:pic>
                <p:nvPicPr>
                  <p:cNvPr id="1209" name="Freihand 1208">
                    <a:extLst>
                      <a:ext uri="{FF2B5EF4-FFF2-40B4-BE49-F238E27FC236}">
                        <a16:creationId xmlns:a16="http://schemas.microsoft.com/office/drawing/2014/main" id="{77B7A739-166F-4D49-66FE-FC810B6C6BFA}"/>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210" name="Freihand 1209">
                    <a:extLst>
                      <a:ext uri="{FF2B5EF4-FFF2-40B4-BE49-F238E27FC236}">
                        <a16:creationId xmlns:a16="http://schemas.microsoft.com/office/drawing/2014/main" id="{649F69D1-E917-BAD6-BFE3-741FFBF16276}"/>
                      </a:ext>
                    </a:extLst>
                  </p14:cNvPr>
                  <p14:cNvContentPartPr/>
                  <p14:nvPr/>
                </p14:nvContentPartPr>
                <p14:xfrm>
                  <a:off x="1426468" y="835138"/>
                  <a:ext cx="21600" cy="359280"/>
                </p14:xfrm>
              </p:contentPart>
            </mc:Choice>
            <mc:Fallback xmlns="">
              <p:pic>
                <p:nvPicPr>
                  <p:cNvPr id="1210" name="Freihand 1209">
                    <a:extLst>
                      <a:ext uri="{FF2B5EF4-FFF2-40B4-BE49-F238E27FC236}">
                        <a16:creationId xmlns:a16="http://schemas.microsoft.com/office/drawing/2014/main" id="{649F69D1-E917-BAD6-BFE3-741FFBF1627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211" name="Freihand 1210">
                    <a:extLst>
                      <a:ext uri="{FF2B5EF4-FFF2-40B4-BE49-F238E27FC236}">
                        <a16:creationId xmlns:a16="http://schemas.microsoft.com/office/drawing/2014/main" id="{BC5CAA9B-57C8-B8B9-D478-876F0F08B6C6}"/>
                      </a:ext>
                    </a:extLst>
                  </p14:cNvPr>
                  <p14:cNvContentPartPr/>
                  <p14:nvPr/>
                </p14:nvContentPartPr>
                <p14:xfrm>
                  <a:off x="1429348" y="1155538"/>
                  <a:ext cx="258480" cy="37080"/>
                </p14:xfrm>
              </p:contentPart>
            </mc:Choice>
            <mc:Fallback xmlns="">
              <p:pic>
                <p:nvPicPr>
                  <p:cNvPr id="1211" name="Freihand 1210">
                    <a:extLst>
                      <a:ext uri="{FF2B5EF4-FFF2-40B4-BE49-F238E27FC236}">
                        <a16:creationId xmlns:a16="http://schemas.microsoft.com/office/drawing/2014/main" id="{BC5CAA9B-57C8-B8B9-D478-876F0F08B6C6}"/>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212" name="Freihand 1211">
                    <a:extLst>
                      <a:ext uri="{FF2B5EF4-FFF2-40B4-BE49-F238E27FC236}">
                        <a16:creationId xmlns:a16="http://schemas.microsoft.com/office/drawing/2014/main" id="{6307CD8D-C078-1618-3CE2-71D60508CE7D}"/>
                      </a:ext>
                    </a:extLst>
                  </p14:cNvPr>
                  <p14:cNvContentPartPr/>
                  <p14:nvPr/>
                </p14:nvContentPartPr>
                <p14:xfrm>
                  <a:off x="1215868" y="1047898"/>
                  <a:ext cx="119880" cy="224280"/>
                </p14:xfrm>
              </p:contentPart>
            </mc:Choice>
            <mc:Fallback xmlns="">
              <p:pic>
                <p:nvPicPr>
                  <p:cNvPr id="1212" name="Freihand 1211">
                    <a:extLst>
                      <a:ext uri="{FF2B5EF4-FFF2-40B4-BE49-F238E27FC236}">
                        <a16:creationId xmlns:a16="http://schemas.microsoft.com/office/drawing/2014/main" id="{6307CD8D-C078-1618-3CE2-71D60508CE7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213" name="Gruppieren 1212">
                <a:extLst>
                  <a:ext uri="{FF2B5EF4-FFF2-40B4-BE49-F238E27FC236}">
                    <a16:creationId xmlns:a16="http://schemas.microsoft.com/office/drawing/2014/main" id="{C342DCC7-9601-A104-87E1-55859C75911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10">
                  <p14:nvContentPartPr>
                    <p14:cNvPr id="1214" name="Freihand 1213">
                      <a:extLst>
                        <a:ext uri="{FF2B5EF4-FFF2-40B4-BE49-F238E27FC236}">
                          <a16:creationId xmlns:a16="http://schemas.microsoft.com/office/drawing/2014/main" id="{955FFC79-A1EE-ED0F-385D-7CA4377DA37F}"/>
                        </a:ext>
                      </a:extLst>
                    </p14:cNvPr>
                    <p14:cNvContentPartPr/>
                    <p14:nvPr/>
                  </p14:nvContentPartPr>
                  <p14:xfrm>
                    <a:off x="1216228" y="826498"/>
                    <a:ext cx="205920" cy="444600"/>
                  </p14:xfrm>
                </p:contentPart>
              </mc:Choice>
              <mc:Fallback xmlns="">
                <p:pic>
                  <p:nvPicPr>
                    <p:cNvPr id="1214" name="Freihand 1213">
                      <a:extLst>
                        <a:ext uri="{FF2B5EF4-FFF2-40B4-BE49-F238E27FC236}">
                          <a16:creationId xmlns:a16="http://schemas.microsoft.com/office/drawing/2014/main" id="{955FFC79-A1EE-ED0F-385D-7CA4377DA37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215" name="Freihand 1214">
                      <a:extLst>
                        <a:ext uri="{FF2B5EF4-FFF2-40B4-BE49-F238E27FC236}">
                          <a16:creationId xmlns:a16="http://schemas.microsoft.com/office/drawing/2014/main" id="{CBFC7D7E-AC4B-F302-97E3-B2D555148DBC}"/>
                        </a:ext>
                      </a:extLst>
                    </p14:cNvPr>
                    <p14:cNvContentPartPr/>
                    <p14:nvPr/>
                  </p14:nvContentPartPr>
                  <p14:xfrm>
                    <a:off x="1419988" y="827218"/>
                    <a:ext cx="18000" cy="31320"/>
                  </p14:xfrm>
                </p:contentPart>
              </mc:Choice>
              <mc:Fallback xmlns="">
                <p:pic>
                  <p:nvPicPr>
                    <p:cNvPr id="1215" name="Freihand 1214">
                      <a:extLst>
                        <a:ext uri="{FF2B5EF4-FFF2-40B4-BE49-F238E27FC236}">
                          <a16:creationId xmlns:a16="http://schemas.microsoft.com/office/drawing/2014/main" id="{CBFC7D7E-AC4B-F302-97E3-B2D555148DB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7" name="Gruppieren 1026">
              <a:extLst>
                <a:ext uri="{FF2B5EF4-FFF2-40B4-BE49-F238E27FC236}">
                  <a16:creationId xmlns:a16="http://schemas.microsoft.com/office/drawing/2014/main" id="{8932DC61-604C-846F-B72B-6AEA13D555B3}"/>
                </a:ext>
              </a:extLst>
            </p:cNvPr>
            <p:cNvGrpSpPr/>
            <p:nvPr/>
          </p:nvGrpSpPr>
          <p:grpSpPr>
            <a:xfrm>
              <a:off x="6371370" y="349985"/>
              <a:ext cx="947670" cy="949906"/>
              <a:chOff x="987864" y="764597"/>
              <a:chExt cx="947670" cy="949906"/>
            </a:xfrm>
          </p:grpSpPr>
          <p:sp>
            <p:nvSpPr>
              <p:cNvPr id="1136" name="Ellipse 1135">
                <a:extLst>
                  <a:ext uri="{FF2B5EF4-FFF2-40B4-BE49-F238E27FC236}">
                    <a16:creationId xmlns:a16="http://schemas.microsoft.com/office/drawing/2014/main" id="{3E82EE83-13A0-B0F7-83AD-9FE80E1EF74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37" name="Gruppieren 1136">
                <a:extLst>
                  <a:ext uri="{FF2B5EF4-FFF2-40B4-BE49-F238E27FC236}">
                    <a16:creationId xmlns:a16="http://schemas.microsoft.com/office/drawing/2014/main" id="{88A7AE02-F48B-0B70-CA10-04E986505C57}"/>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812">
                  <p14:nvContentPartPr>
                    <p14:cNvPr id="1187" name="Freihand 1186">
                      <a:extLst>
                        <a:ext uri="{FF2B5EF4-FFF2-40B4-BE49-F238E27FC236}">
                          <a16:creationId xmlns:a16="http://schemas.microsoft.com/office/drawing/2014/main" id="{2466E951-9DBE-B740-7861-10944C430AA8}"/>
                        </a:ext>
                      </a:extLst>
                    </p14:cNvPr>
                    <p14:cNvContentPartPr/>
                    <p14:nvPr/>
                  </p14:nvContentPartPr>
                  <p14:xfrm>
                    <a:off x="4473069" y="1203272"/>
                    <a:ext cx="26280" cy="30600"/>
                  </p14:xfrm>
                </p:contentPart>
              </mc:Choice>
              <mc:Fallback xmlns="">
                <p:pic>
                  <p:nvPicPr>
                    <p:cNvPr id="1187" name="Freihand 1186">
                      <a:extLst>
                        <a:ext uri="{FF2B5EF4-FFF2-40B4-BE49-F238E27FC236}">
                          <a16:creationId xmlns:a16="http://schemas.microsoft.com/office/drawing/2014/main" id="{2466E951-9DBE-B740-7861-10944C430AA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188" name="Freihand 1187">
                      <a:extLst>
                        <a:ext uri="{FF2B5EF4-FFF2-40B4-BE49-F238E27FC236}">
                          <a16:creationId xmlns:a16="http://schemas.microsoft.com/office/drawing/2014/main" id="{DD406CAD-D0E3-9B05-EAD4-F377EFF6D27D}"/>
                        </a:ext>
                      </a:extLst>
                    </p14:cNvPr>
                    <p14:cNvContentPartPr/>
                    <p14:nvPr/>
                  </p14:nvContentPartPr>
                  <p14:xfrm>
                    <a:off x="4500789" y="1245752"/>
                    <a:ext cx="11160" cy="38520"/>
                  </p14:xfrm>
                </p:contentPart>
              </mc:Choice>
              <mc:Fallback xmlns="">
                <p:pic>
                  <p:nvPicPr>
                    <p:cNvPr id="1188" name="Freihand 1187">
                      <a:extLst>
                        <a:ext uri="{FF2B5EF4-FFF2-40B4-BE49-F238E27FC236}">
                          <a16:creationId xmlns:a16="http://schemas.microsoft.com/office/drawing/2014/main" id="{DD406CAD-D0E3-9B05-EAD4-F377EFF6D27D}"/>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4">
                <p14:nvContentPartPr>
                  <p14:cNvPr id="1138" name="Freihand 1137">
                    <a:extLst>
                      <a:ext uri="{FF2B5EF4-FFF2-40B4-BE49-F238E27FC236}">
                        <a16:creationId xmlns:a16="http://schemas.microsoft.com/office/drawing/2014/main" id="{12BE04C1-7C1A-4E22-269F-BB579BA1A27A}"/>
                      </a:ext>
                    </a:extLst>
                  </p14:cNvPr>
                  <p14:cNvContentPartPr/>
                  <p14:nvPr/>
                </p14:nvContentPartPr>
                <p14:xfrm>
                  <a:off x="1034141" y="1175594"/>
                  <a:ext cx="389905" cy="474354"/>
                </p14:xfrm>
              </p:contentPart>
            </mc:Choice>
            <mc:Fallback xmlns="">
              <p:pic>
                <p:nvPicPr>
                  <p:cNvPr id="1138" name="Freihand 1137">
                    <a:extLst>
                      <a:ext uri="{FF2B5EF4-FFF2-40B4-BE49-F238E27FC236}">
                        <a16:creationId xmlns:a16="http://schemas.microsoft.com/office/drawing/2014/main" id="{12BE04C1-7C1A-4E22-269F-BB579BA1A27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139" name="Freihand 1138">
                    <a:extLst>
                      <a:ext uri="{FF2B5EF4-FFF2-40B4-BE49-F238E27FC236}">
                        <a16:creationId xmlns:a16="http://schemas.microsoft.com/office/drawing/2014/main" id="{43D642DA-6668-E5B7-64D0-E038A1FDF465}"/>
                      </a:ext>
                    </a:extLst>
                  </p14:cNvPr>
                  <p14:cNvContentPartPr/>
                  <p14:nvPr/>
                </p14:nvContentPartPr>
                <p14:xfrm>
                  <a:off x="1041329" y="1114503"/>
                  <a:ext cx="776216" cy="562397"/>
                </p14:xfrm>
              </p:contentPart>
            </mc:Choice>
            <mc:Fallback xmlns="">
              <p:pic>
                <p:nvPicPr>
                  <p:cNvPr id="1139" name="Freihand 1138">
                    <a:extLst>
                      <a:ext uri="{FF2B5EF4-FFF2-40B4-BE49-F238E27FC236}">
                        <a16:creationId xmlns:a16="http://schemas.microsoft.com/office/drawing/2014/main" id="{43D642DA-6668-E5B7-64D0-E038A1FDF4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140" name="Gruppieren 1139">
                <a:extLst>
                  <a:ext uri="{FF2B5EF4-FFF2-40B4-BE49-F238E27FC236}">
                    <a16:creationId xmlns:a16="http://schemas.microsoft.com/office/drawing/2014/main" id="{6C61CD61-0F5C-B488-B922-3A1D0938511F}"/>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816">
                  <p14:nvContentPartPr>
                    <p14:cNvPr id="1184" name="Freihand 1183">
                      <a:extLst>
                        <a:ext uri="{FF2B5EF4-FFF2-40B4-BE49-F238E27FC236}">
                          <a16:creationId xmlns:a16="http://schemas.microsoft.com/office/drawing/2014/main" id="{855E36D6-9C9C-C6FA-06AE-00A74DD1CE59}"/>
                        </a:ext>
                      </a:extLst>
                    </p14:cNvPr>
                    <p14:cNvContentPartPr/>
                    <p14:nvPr/>
                  </p14:nvContentPartPr>
                  <p14:xfrm>
                    <a:off x="4455789" y="1334672"/>
                    <a:ext cx="31320" cy="14400"/>
                  </p14:xfrm>
                </p:contentPart>
              </mc:Choice>
              <mc:Fallback xmlns="">
                <p:pic>
                  <p:nvPicPr>
                    <p:cNvPr id="1184" name="Freihand 1183">
                      <a:extLst>
                        <a:ext uri="{FF2B5EF4-FFF2-40B4-BE49-F238E27FC236}">
                          <a16:creationId xmlns:a16="http://schemas.microsoft.com/office/drawing/2014/main" id="{855E36D6-9C9C-C6FA-06AE-00A74DD1CE5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185" name="Freihand 1184">
                      <a:extLst>
                        <a:ext uri="{FF2B5EF4-FFF2-40B4-BE49-F238E27FC236}">
                          <a16:creationId xmlns:a16="http://schemas.microsoft.com/office/drawing/2014/main" id="{BF7CB59C-D83C-A418-47D9-F2A81AA7184F}"/>
                        </a:ext>
                      </a:extLst>
                    </p14:cNvPr>
                    <p14:cNvContentPartPr/>
                    <p14:nvPr/>
                  </p14:nvContentPartPr>
                  <p14:xfrm>
                    <a:off x="4456149" y="1288592"/>
                    <a:ext cx="64800" cy="56160"/>
                  </p14:xfrm>
                </p:contentPart>
              </mc:Choice>
              <mc:Fallback xmlns="">
                <p:pic>
                  <p:nvPicPr>
                    <p:cNvPr id="1185" name="Freihand 1184">
                      <a:extLst>
                        <a:ext uri="{FF2B5EF4-FFF2-40B4-BE49-F238E27FC236}">
                          <a16:creationId xmlns:a16="http://schemas.microsoft.com/office/drawing/2014/main" id="{BF7CB59C-D83C-A418-47D9-F2A81AA7184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186" name="Freihand 1185">
                      <a:extLst>
                        <a:ext uri="{FF2B5EF4-FFF2-40B4-BE49-F238E27FC236}">
                          <a16:creationId xmlns:a16="http://schemas.microsoft.com/office/drawing/2014/main" id="{C8BDBB10-96A1-A841-37A8-6518F95C2E34}"/>
                        </a:ext>
                      </a:extLst>
                    </p14:cNvPr>
                    <p14:cNvContentPartPr/>
                    <p14:nvPr/>
                  </p14:nvContentPartPr>
                  <p14:xfrm>
                    <a:off x="4502589" y="1270232"/>
                    <a:ext cx="23760" cy="51840"/>
                  </p14:xfrm>
                </p:contentPart>
              </mc:Choice>
              <mc:Fallback xmlns="">
                <p:pic>
                  <p:nvPicPr>
                    <p:cNvPr id="1186" name="Freihand 1185">
                      <a:extLst>
                        <a:ext uri="{FF2B5EF4-FFF2-40B4-BE49-F238E27FC236}">
                          <a16:creationId xmlns:a16="http://schemas.microsoft.com/office/drawing/2014/main" id="{C8BDBB10-96A1-A841-37A8-6518F95C2E3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141" name="Gruppieren 1140">
                <a:extLst>
                  <a:ext uri="{FF2B5EF4-FFF2-40B4-BE49-F238E27FC236}">
                    <a16:creationId xmlns:a16="http://schemas.microsoft.com/office/drawing/2014/main" id="{61581B32-B496-CAD9-B88C-DE44BC83467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819">
                  <p14:nvContentPartPr>
                    <p14:cNvPr id="1181" name="Freihand 1180">
                      <a:extLst>
                        <a:ext uri="{FF2B5EF4-FFF2-40B4-BE49-F238E27FC236}">
                          <a16:creationId xmlns:a16="http://schemas.microsoft.com/office/drawing/2014/main" id="{B767D6BB-4FDF-19F6-3C07-FB8A573A9AB5}"/>
                        </a:ext>
                      </a:extLst>
                    </p14:cNvPr>
                    <p14:cNvContentPartPr/>
                    <p14:nvPr/>
                  </p14:nvContentPartPr>
                  <p14:xfrm>
                    <a:off x="4351029" y="1216232"/>
                    <a:ext cx="12960" cy="22320"/>
                  </p14:xfrm>
                </p:contentPart>
              </mc:Choice>
              <mc:Fallback xmlns="">
                <p:pic>
                  <p:nvPicPr>
                    <p:cNvPr id="1181" name="Freihand 1180">
                      <a:extLst>
                        <a:ext uri="{FF2B5EF4-FFF2-40B4-BE49-F238E27FC236}">
                          <a16:creationId xmlns:a16="http://schemas.microsoft.com/office/drawing/2014/main" id="{B767D6BB-4FDF-19F6-3C07-FB8A573A9AB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182" name="Freihand 1181">
                      <a:extLst>
                        <a:ext uri="{FF2B5EF4-FFF2-40B4-BE49-F238E27FC236}">
                          <a16:creationId xmlns:a16="http://schemas.microsoft.com/office/drawing/2014/main" id="{45F18C78-55B1-78B4-5390-1350DD3C4CAD}"/>
                        </a:ext>
                      </a:extLst>
                    </p14:cNvPr>
                    <p14:cNvContentPartPr/>
                    <p14:nvPr/>
                  </p14:nvContentPartPr>
                  <p14:xfrm>
                    <a:off x="4350309" y="1208312"/>
                    <a:ext cx="21240" cy="53640"/>
                  </p14:xfrm>
                </p:contentPart>
              </mc:Choice>
              <mc:Fallback xmlns="">
                <p:pic>
                  <p:nvPicPr>
                    <p:cNvPr id="1182" name="Freihand 1181">
                      <a:extLst>
                        <a:ext uri="{FF2B5EF4-FFF2-40B4-BE49-F238E27FC236}">
                          <a16:creationId xmlns:a16="http://schemas.microsoft.com/office/drawing/2014/main" id="{45F18C78-55B1-78B4-5390-1350DD3C4CA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183" name="Freihand 1182">
                      <a:extLst>
                        <a:ext uri="{FF2B5EF4-FFF2-40B4-BE49-F238E27FC236}">
                          <a16:creationId xmlns:a16="http://schemas.microsoft.com/office/drawing/2014/main" id="{9806153D-B850-13F1-EC07-D36DD6A0E5D2}"/>
                        </a:ext>
                      </a:extLst>
                    </p14:cNvPr>
                    <p14:cNvContentPartPr/>
                    <p14:nvPr/>
                  </p14:nvContentPartPr>
                  <p14:xfrm>
                    <a:off x="4355709" y="1216592"/>
                    <a:ext cx="9720" cy="42480"/>
                  </p14:xfrm>
                </p:contentPart>
              </mc:Choice>
              <mc:Fallback xmlns="">
                <p:pic>
                  <p:nvPicPr>
                    <p:cNvPr id="1183" name="Freihand 1182">
                      <a:extLst>
                        <a:ext uri="{FF2B5EF4-FFF2-40B4-BE49-F238E27FC236}">
                          <a16:creationId xmlns:a16="http://schemas.microsoft.com/office/drawing/2014/main" id="{9806153D-B850-13F1-EC07-D36DD6A0E5D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2">
                <p14:nvContentPartPr>
                  <p14:cNvPr id="1142" name="Freihand 1141">
                    <a:extLst>
                      <a:ext uri="{FF2B5EF4-FFF2-40B4-BE49-F238E27FC236}">
                        <a16:creationId xmlns:a16="http://schemas.microsoft.com/office/drawing/2014/main" id="{B0450A06-DB83-4335-3B05-E8FA18639E98}"/>
                      </a:ext>
                    </a:extLst>
                  </p14:cNvPr>
                  <p14:cNvContentPartPr/>
                  <p14:nvPr/>
                </p14:nvContentPartPr>
                <p14:xfrm>
                  <a:off x="1219211" y="871936"/>
                  <a:ext cx="447402" cy="740280"/>
                </p14:xfrm>
              </p:contentPart>
            </mc:Choice>
            <mc:Fallback xmlns="">
              <p:pic>
                <p:nvPicPr>
                  <p:cNvPr id="1142" name="Freihand 1141">
                    <a:extLst>
                      <a:ext uri="{FF2B5EF4-FFF2-40B4-BE49-F238E27FC236}">
                        <a16:creationId xmlns:a16="http://schemas.microsoft.com/office/drawing/2014/main" id="{B0450A06-DB83-4335-3B05-E8FA18639E98}"/>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143" name="Freihand 1142">
                    <a:extLst>
                      <a:ext uri="{FF2B5EF4-FFF2-40B4-BE49-F238E27FC236}">
                        <a16:creationId xmlns:a16="http://schemas.microsoft.com/office/drawing/2014/main" id="{CCF998CE-B784-0D40-A582-1B545EEB6C88}"/>
                      </a:ext>
                    </a:extLst>
                  </p14:cNvPr>
                  <p14:cNvContentPartPr/>
                  <p14:nvPr/>
                </p14:nvContentPartPr>
                <p14:xfrm>
                  <a:off x="1116810" y="1432873"/>
                  <a:ext cx="376200" cy="219240"/>
                </p14:xfrm>
              </p:contentPart>
            </mc:Choice>
            <mc:Fallback xmlns="">
              <p:pic>
                <p:nvPicPr>
                  <p:cNvPr id="1143" name="Freihand 1142">
                    <a:extLst>
                      <a:ext uri="{FF2B5EF4-FFF2-40B4-BE49-F238E27FC236}">
                        <a16:creationId xmlns:a16="http://schemas.microsoft.com/office/drawing/2014/main" id="{CCF998CE-B784-0D40-A582-1B545EEB6C88}"/>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144" name="Gruppieren 1143">
                <a:extLst>
                  <a:ext uri="{FF2B5EF4-FFF2-40B4-BE49-F238E27FC236}">
                    <a16:creationId xmlns:a16="http://schemas.microsoft.com/office/drawing/2014/main" id="{F106742F-F732-A9BF-F532-22A581868125}"/>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824">
                  <p14:nvContentPartPr>
                    <p14:cNvPr id="1167" name="Freihand 1166">
                      <a:extLst>
                        <a:ext uri="{FF2B5EF4-FFF2-40B4-BE49-F238E27FC236}">
                          <a16:creationId xmlns:a16="http://schemas.microsoft.com/office/drawing/2014/main" id="{870F91DE-B6DD-CDA6-E624-5E4725636DD1}"/>
                        </a:ext>
                      </a:extLst>
                    </p14:cNvPr>
                    <p14:cNvContentPartPr/>
                    <p14:nvPr/>
                  </p14:nvContentPartPr>
                  <p14:xfrm>
                    <a:off x="1690290" y="1201393"/>
                    <a:ext cx="236880" cy="424440"/>
                  </p14:xfrm>
                </p:contentPart>
              </mc:Choice>
              <mc:Fallback xmlns="">
                <p:pic>
                  <p:nvPicPr>
                    <p:cNvPr id="1167" name="Freihand 1166">
                      <a:extLst>
                        <a:ext uri="{FF2B5EF4-FFF2-40B4-BE49-F238E27FC236}">
                          <a16:creationId xmlns:a16="http://schemas.microsoft.com/office/drawing/2014/main" id="{870F91DE-B6DD-CDA6-E624-5E4725636DD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168" name="Freihand 1167">
                      <a:extLst>
                        <a:ext uri="{FF2B5EF4-FFF2-40B4-BE49-F238E27FC236}">
                          <a16:creationId xmlns:a16="http://schemas.microsoft.com/office/drawing/2014/main" id="{EAC7DC98-9830-182A-083A-C1607C4DE326}"/>
                        </a:ext>
                      </a:extLst>
                    </p14:cNvPr>
                    <p14:cNvContentPartPr/>
                    <p14:nvPr/>
                  </p14:nvContentPartPr>
                  <p14:xfrm>
                    <a:off x="1224810" y="1428913"/>
                    <a:ext cx="635040" cy="205920"/>
                  </p14:xfrm>
                </p:contentPart>
              </mc:Choice>
              <mc:Fallback xmlns="">
                <p:pic>
                  <p:nvPicPr>
                    <p:cNvPr id="1168" name="Freihand 1167">
                      <a:extLst>
                        <a:ext uri="{FF2B5EF4-FFF2-40B4-BE49-F238E27FC236}">
                          <a16:creationId xmlns:a16="http://schemas.microsoft.com/office/drawing/2014/main" id="{EAC7DC98-9830-182A-083A-C1607C4DE32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1169" name="Freihand 1168">
                      <a:extLst>
                        <a:ext uri="{FF2B5EF4-FFF2-40B4-BE49-F238E27FC236}">
                          <a16:creationId xmlns:a16="http://schemas.microsoft.com/office/drawing/2014/main" id="{A0EC4276-61F4-DE77-CE89-E1543FB6C746}"/>
                        </a:ext>
                      </a:extLst>
                    </p14:cNvPr>
                    <p14:cNvContentPartPr/>
                    <p14:nvPr/>
                  </p14:nvContentPartPr>
                  <p14:xfrm>
                    <a:off x="1647090" y="1432873"/>
                    <a:ext cx="204120" cy="177480"/>
                  </p14:xfrm>
                </p:contentPart>
              </mc:Choice>
              <mc:Fallback xmlns="">
                <p:pic>
                  <p:nvPicPr>
                    <p:cNvPr id="1169" name="Freihand 1168">
                      <a:extLst>
                        <a:ext uri="{FF2B5EF4-FFF2-40B4-BE49-F238E27FC236}">
                          <a16:creationId xmlns:a16="http://schemas.microsoft.com/office/drawing/2014/main" id="{A0EC4276-61F4-DE77-CE89-E1543FB6C74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170" name="Freihand 1169">
                      <a:extLst>
                        <a:ext uri="{FF2B5EF4-FFF2-40B4-BE49-F238E27FC236}">
                          <a16:creationId xmlns:a16="http://schemas.microsoft.com/office/drawing/2014/main" id="{3B4A66DC-47B7-65A7-1B5F-BA2B9CB38AB5}"/>
                        </a:ext>
                      </a:extLst>
                    </p14:cNvPr>
                    <p14:cNvContentPartPr/>
                    <p14:nvPr/>
                  </p14:nvContentPartPr>
                  <p14:xfrm>
                    <a:off x="1839330" y="1345393"/>
                    <a:ext cx="50040" cy="91080"/>
                  </p14:xfrm>
                </p:contentPart>
              </mc:Choice>
              <mc:Fallback xmlns="">
                <p:pic>
                  <p:nvPicPr>
                    <p:cNvPr id="1170" name="Freihand 1169">
                      <a:extLst>
                        <a:ext uri="{FF2B5EF4-FFF2-40B4-BE49-F238E27FC236}">
                          <a16:creationId xmlns:a16="http://schemas.microsoft.com/office/drawing/2014/main" id="{3B4A66DC-47B7-65A7-1B5F-BA2B9CB38AB5}"/>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171" name="Freihand 1170">
                      <a:extLst>
                        <a:ext uri="{FF2B5EF4-FFF2-40B4-BE49-F238E27FC236}">
                          <a16:creationId xmlns:a16="http://schemas.microsoft.com/office/drawing/2014/main" id="{EE4718CC-1F25-28CD-3077-15785E930E4A}"/>
                        </a:ext>
                      </a:extLst>
                    </p14:cNvPr>
                    <p14:cNvContentPartPr/>
                    <p14:nvPr/>
                  </p14:nvContentPartPr>
                  <p14:xfrm>
                    <a:off x="1013490" y="929953"/>
                    <a:ext cx="156600" cy="590400"/>
                  </p14:xfrm>
                </p:contentPart>
              </mc:Choice>
              <mc:Fallback xmlns="">
                <p:pic>
                  <p:nvPicPr>
                    <p:cNvPr id="1171" name="Freihand 1170">
                      <a:extLst>
                        <a:ext uri="{FF2B5EF4-FFF2-40B4-BE49-F238E27FC236}">
                          <a16:creationId xmlns:a16="http://schemas.microsoft.com/office/drawing/2014/main" id="{EE4718CC-1F25-28CD-3077-15785E930E4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172" name="Freihand 1171">
                      <a:extLst>
                        <a:ext uri="{FF2B5EF4-FFF2-40B4-BE49-F238E27FC236}">
                          <a16:creationId xmlns:a16="http://schemas.microsoft.com/office/drawing/2014/main" id="{7B072BFE-B8F0-C9D2-0AC5-67DCB6D6EF57}"/>
                        </a:ext>
                      </a:extLst>
                    </p14:cNvPr>
                    <p14:cNvContentPartPr/>
                    <p14:nvPr/>
                  </p14:nvContentPartPr>
                  <p14:xfrm>
                    <a:off x="1112490" y="918433"/>
                    <a:ext cx="20520" cy="24480"/>
                  </p14:xfrm>
                </p:contentPart>
              </mc:Choice>
              <mc:Fallback xmlns="">
                <p:pic>
                  <p:nvPicPr>
                    <p:cNvPr id="1172" name="Freihand 1171">
                      <a:extLst>
                        <a:ext uri="{FF2B5EF4-FFF2-40B4-BE49-F238E27FC236}">
                          <a16:creationId xmlns:a16="http://schemas.microsoft.com/office/drawing/2014/main" id="{7B072BFE-B8F0-C9D2-0AC5-67DCB6D6EF5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1173" name="Freihand 1172">
                      <a:extLst>
                        <a:ext uri="{FF2B5EF4-FFF2-40B4-BE49-F238E27FC236}">
                          <a16:creationId xmlns:a16="http://schemas.microsoft.com/office/drawing/2014/main" id="{7421F4D8-CC05-9FD8-A51F-F19D73C59955}"/>
                        </a:ext>
                      </a:extLst>
                    </p14:cNvPr>
                    <p14:cNvContentPartPr/>
                    <p14:nvPr/>
                  </p14:nvContentPartPr>
                  <p14:xfrm>
                    <a:off x="1007730" y="1044793"/>
                    <a:ext cx="45360" cy="224280"/>
                  </p14:xfrm>
                </p:contentPart>
              </mc:Choice>
              <mc:Fallback xmlns="">
                <p:pic>
                  <p:nvPicPr>
                    <p:cNvPr id="1173" name="Freihand 1172">
                      <a:extLst>
                        <a:ext uri="{FF2B5EF4-FFF2-40B4-BE49-F238E27FC236}">
                          <a16:creationId xmlns:a16="http://schemas.microsoft.com/office/drawing/2014/main" id="{7421F4D8-CC05-9FD8-A51F-F19D73C59955}"/>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174" name="Freihand 1173">
                      <a:extLst>
                        <a:ext uri="{FF2B5EF4-FFF2-40B4-BE49-F238E27FC236}">
                          <a16:creationId xmlns:a16="http://schemas.microsoft.com/office/drawing/2014/main" id="{3CA8F7CC-0EED-F9E2-886B-9F980C829FB3}"/>
                        </a:ext>
                      </a:extLst>
                    </p14:cNvPr>
                    <p14:cNvContentPartPr/>
                    <p14:nvPr/>
                  </p14:nvContentPartPr>
                  <p14:xfrm>
                    <a:off x="1137690" y="1495513"/>
                    <a:ext cx="83520" cy="91800"/>
                  </p14:xfrm>
                </p:contentPart>
              </mc:Choice>
              <mc:Fallback xmlns="">
                <p:pic>
                  <p:nvPicPr>
                    <p:cNvPr id="1174" name="Freihand 1173">
                      <a:extLst>
                        <a:ext uri="{FF2B5EF4-FFF2-40B4-BE49-F238E27FC236}">
                          <a16:creationId xmlns:a16="http://schemas.microsoft.com/office/drawing/2014/main" id="{3CA8F7CC-0EED-F9E2-886B-9F980C829FB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1175" name="Freihand 1174">
                      <a:extLst>
                        <a:ext uri="{FF2B5EF4-FFF2-40B4-BE49-F238E27FC236}">
                          <a16:creationId xmlns:a16="http://schemas.microsoft.com/office/drawing/2014/main" id="{A908819B-A5C0-60A4-7823-3D325ADB81B5}"/>
                        </a:ext>
                      </a:extLst>
                    </p14:cNvPr>
                    <p14:cNvContentPartPr/>
                    <p14:nvPr/>
                  </p14:nvContentPartPr>
                  <p14:xfrm>
                    <a:off x="1091250" y="1411273"/>
                    <a:ext cx="95760" cy="111600"/>
                  </p14:xfrm>
                </p:contentPart>
              </mc:Choice>
              <mc:Fallback xmlns="">
                <p:pic>
                  <p:nvPicPr>
                    <p:cNvPr id="1175" name="Freihand 1174">
                      <a:extLst>
                        <a:ext uri="{FF2B5EF4-FFF2-40B4-BE49-F238E27FC236}">
                          <a16:creationId xmlns:a16="http://schemas.microsoft.com/office/drawing/2014/main" id="{A908819B-A5C0-60A4-7823-3D325ADB81B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176" name="Freihand 1175">
                      <a:extLst>
                        <a:ext uri="{FF2B5EF4-FFF2-40B4-BE49-F238E27FC236}">
                          <a16:creationId xmlns:a16="http://schemas.microsoft.com/office/drawing/2014/main" id="{BC2CEC5E-2ED9-474D-61C7-AA774AA7B134}"/>
                        </a:ext>
                      </a:extLst>
                    </p14:cNvPr>
                    <p14:cNvContentPartPr/>
                    <p14:nvPr/>
                  </p14:nvContentPartPr>
                  <p14:xfrm>
                    <a:off x="1089090" y="933193"/>
                    <a:ext cx="33480" cy="59760"/>
                  </p14:xfrm>
                </p:contentPart>
              </mc:Choice>
              <mc:Fallback xmlns="">
                <p:pic>
                  <p:nvPicPr>
                    <p:cNvPr id="1176" name="Freihand 1175">
                      <a:extLst>
                        <a:ext uri="{FF2B5EF4-FFF2-40B4-BE49-F238E27FC236}">
                          <a16:creationId xmlns:a16="http://schemas.microsoft.com/office/drawing/2014/main" id="{BC2CEC5E-2ED9-474D-61C7-AA774AA7B13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1177" name="Freihand 1176">
                      <a:extLst>
                        <a:ext uri="{FF2B5EF4-FFF2-40B4-BE49-F238E27FC236}">
                          <a16:creationId xmlns:a16="http://schemas.microsoft.com/office/drawing/2014/main" id="{83204C89-CB5B-C754-5446-B8CC1B8ECA21}"/>
                        </a:ext>
                      </a:extLst>
                    </p14:cNvPr>
                    <p14:cNvContentPartPr/>
                    <p14:nvPr/>
                  </p14:nvContentPartPr>
                  <p14:xfrm>
                    <a:off x="1093410" y="904393"/>
                    <a:ext cx="53280" cy="97920"/>
                  </p14:xfrm>
                </p:contentPart>
              </mc:Choice>
              <mc:Fallback xmlns="">
                <p:pic>
                  <p:nvPicPr>
                    <p:cNvPr id="1177" name="Freihand 1176">
                      <a:extLst>
                        <a:ext uri="{FF2B5EF4-FFF2-40B4-BE49-F238E27FC236}">
                          <a16:creationId xmlns:a16="http://schemas.microsoft.com/office/drawing/2014/main" id="{83204C89-CB5B-C754-5446-B8CC1B8ECA21}"/>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178" name="Freihand 1177">
                      <a:extLst>
                        <a:ext uri="{FF2B5EF4-FFF2-40B4-BE49-F238E27FC236}">
                          <a16:creationId xmlns:a16="http://schemas.microsoft.com/office/drawing/2014/main" id="{D7BCEDAB-6E06-D2A0-743C-4C0A29D19BF3}"/>
                        </a:ext>
                      </a:extLst>
                    </p14:cNvPr>
                    <p14:cNvContentPartPr/>
                    <p14:nvPr/>
                  </p14:nvContentPartPr>
                  <p14:xfrm>
                    <a:off x="1093770" y="889993"/>
                    <a:ext cx="66240" cy="108720"/>
                  </p14:xfrm>
                </p:contentPart>
              </mc:Choice>
              <mc:Fallback xmlns="">
                <p:pic>
                  <p:nvPicPr>
                    <p:cNvPr id="1178" name="Freihand 1177">
                      <a:extLst>
                        <a:ext uri="{FF2B5EF4-FFF2-40B4-BE49-F238E27FC236}">
                          <a16:creationId xmlns:a16="http://schemas.microsoft.com/office/drawing/2014/main" id="{D7BCEDAB-6E06-D2A0-743C-4C0A29D19BF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1179" name="Freihand 1178">
                      <a:extLst>
                        <a:ext uri="{FF2B5EF4-FFF2-40B4-BE49-F238E27FC236}">
                          <a16:creationId xmlns:a16="http://schemas.microsoft.com/office/drawing/2014/main" id="{C9E416C1-885A-B23E-80EC-05678AE4DD5B}"/>
                        </a:ext>
                      </a:extLst>
                    </p14:cNvPr>
                    <p14:cNvContentPartPr/>
                    <p14:nvPr/>
                  </p14:nvContentPartPr>
                  <p14:xfrm>
                    <a:off x="1086210" y="867673"/>
                    <a:ext cx="105840" cy="153360"/>
                  </p14:xfrm>
                </p:contentPart>
              </mc:Choice>
              <mc:Fallback xmlns="">
                <p:pic>
                  <p:nvPicPr>
                    <p:cNvPr id="1179" name="Freihand 1178">
                      <a:extLst>
                        <a:ext uri="{FF2B5EF4-FFF2-40B4-BE49-F238E27FC236}">
                          <a16:creationId xmlns:a16="http://schemas.microsoft.com/office/drawing/2014/main" id="{C9E416C1-885A-B23E-80EC-05678AE4DD5B}"/>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180" name="Freihand 1179">
                      <a:extLst>
                        <a:ext uri="{FF2B5EF4-FFF2-40B4-BE49-F238E27FC236}">
                          <a16:creationId xmlns:a16="http://schemas.microsoft.com/office/drawing/2014/main" id="{6703A3B9-0B21-F7D3-5CF4-C768F80FAEA7}"/>
                        </a:ext>
                      </a:extLst>
                    </p14:cNvPr>
                    <p14:cNvContentPartPr/>
                    <p14:nvPr/>
                  </p14:nvContentPartPr>
                  <p14:xfrm>
                    <a:off x="1144530" y="860833"/>
                    <a:ext cx="41400" cy="55440"/>
                  </p14:xfrm>
                </p:contentPart>
              </mc:Choice>
              <mc:Fallback xmlns="">
                <p:pic>
                  <p:nvPicPr>
                    <p:cNvPr id="1180" name="Freihand 1179">
                      <a:extLst>
                        <a:ext uri="{FF2B5EF4-FFF2-40B4-BE49-F238E27FC236}">
                          <a16:creationId xmlns:a16="http://schemas.microsoft.com/office/drawing/2014/main" id="{6703A3B9-0B21-F7D3-5CF4-C768F80FAEA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8">
                <p14:nvContentPartPr>
                  <p14:cNvPr id="1145" name="Freihand 1144">
                    <a:extLst>
                      <a:ext uri="{FF2B5EF4-FFF2-40B4-BE49-F238E27FC236}">
                        <a16:creationId xmlns:a16="http://schemas.microsoft.com/office/drawing/2014/main" id="{3F5CFC0C-1C81-7539-E9B1-2053D55D0EC3}"/>
                      </a:ext>
                    </a:extLst>
                  </p14:cNvPr>
                  <p14:cNvContentPartPr/>
                  <p14:nvPr/>
                </p14:nvContentPartPr>
                <p14:xfrm>
                  <a:off x="1010970" y="1326673"/>
                  <a:ext cx="784440" cy="374040"/>
                </p14:xfrm>
              </p:contentPart>
            </mc:Choice>
            <mc:Fallback xmlns="">
              <p:pic>
                <p:nvPicPr>
                  <p:cNvPr id="1145" name="Freihand 1144">
                    <a:extLst>
                      <a:ext uri="{FF2B5EF4-FFF2-40B4-BE49-F238E27FC236}">
                        <a16:creationId xmlns:a16="http://schemas.microsoft.com/office/drawing/2014/main" id="{3F5CFC0C-1C81-7539-E9B1-2053D55D0EC3}"/>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146" name="Freihand 1145">
                    <a:extLst>
                      <a:ext uri="{FF2B5EF4-FFF2-40B4-BE49-F238E27FC236}">
                        <a16:creationId xmlns:a16="http://schemas.microsoft.com/office/drawing/2014/main" id="{E90F2676-F943-0C29-D455-2A20337E5B94}"/>
                      </a:ext>
                    </a:extLst>
                  </p14:cNvPr>
                  <p14:cNvContentPartPr/>
                  <p14:nvPr/>
                </p14:nvContentPartPr>
                <p14:xfrm>
                  <a:off x="1759770" y="1015273"/>
                  <a:ext cx="122040" cy="233640"/>
                </p14:xfrm>
              </p:contentPart>
            </mc:Choice>
            <mc:Fallback xmlns="">
              <p:pic>
                <p:nvPicPr>
                  <p:cNvPr id="1146" name="Freihand 1145">
                    <a:extLst>
                      <a:ext uri="{FF2B5EF4-FFF2-40B4-BE49-F238E27FC236}">
                        <a16:creationId xmlns:a16="http://schemas.microsoft.com/office/drawing/2014/main" id="{E90F2676-F943-0C29-D455-2A20337E5B9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1147" name="Freihand 1146">
                    <a:extLst>
                      <a:ext uri="{FF2B5EF4-FFF2-40B4-BE49-F238E27FC236}">
                        <a16:creationId xmlns:a16="http://schemas.microsoft.com/office/drawing/2014/main" id="{2F852F15-A34A-03C2-3C72-7999A9B6060B}"/>
                      </a:ext>
                    </a:extLst>
                  </p14:cNvPr>
                  <p14:cNvContentPartPr/>
                  <p14:nvPr/>
                </p14:nvContentPartPr>
                <p14:xfrm>
                  <a:off x="1531170" y="830593"/>
                  <a:ext cx="227160" cy="172800"/>
                </p14:xfrm>
              </p:contentPart>
            </mc:Choice>
            <mc:Fallback xmlns="">
              <p:pic>
                <p:nvPicPr>
                  <p:cNvPr id="1147" name="Freihand 1146">
                    <a:extLst>
                      <a:ext uri="{FF2B5EF4-FFF2-40B4-BE49-F238E27FC236}">
                        <a16:creationId xmlns:a16="http://schemas.microsoft.com/office/drawing/2014/main" id="{2F852F15-A34A-03C2-3C72-7999A9B6060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148" name="Freihand 1147">
                    <a:extLst>
                      <a:ext uri="{FF2B5EF4-FFF2-40B4-BE49-F238E27FC236}">
                        <a16:creationId xmlns:a16="http://schemas.microsoft.com/office/drawing/2014/main" id="{77E863C3-8C4A-1674-1334-E84BD7EDE39B}"/>
                      </a:ext>
                    </a:extLst>
                  </p14:cNvPr>
                  <p14:cNvContentPartPr/>
                  <p14:nvPr/>
                </p14:nvContentPartPr>
                <p14:xfrm>
                  <a:off x="1433250" y="796393"/>
                  <a:ext cx="61200" cy="33120"/>
                </p14:xfrm>
              </p:contentPart>
            </mc:Choice>
            <mc:Fallback xmlns="">
              <p:pic>
                <p:nvPicPr>
                  <p:cNvPr id="1148" name="Freihand 1147">
                    <a:extLst>
                      <a:ext uri="{FF2B5EF4-FFF2-40B4-BE49-F238E27FC236}">
                        <a16:creationId xmlns:a16="http://schemas.microsoft.com/office/drawing/2014/main" id="{77E863C3-8C4A-1674-1334-E84BD7EDE39B}"/>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1149" name="Freihand 1148">
                    <a:extLst>
                      <a:ext uri="{FF2B5EF4-FFF2-40B4-BE49-F238E27FC236}">
                        <a16:creationId xmlns:a16="http://schemas.microsoft.com/office/drawing/2014/main" id="{3341CEC2-4144-7E01-B416-AFC60BFC9221}"/>
                      </a:ext>
                    </a:extLst>
                  </p14:cNvPr>
                  <p14:cNvContentPartPr/>
                  <p14:nvPr/>
                </p14:nvContentPartPr>
                <p14:xfrm>
                  <a:off x="1463130" y="1253593"/>
                  <a:ext cx="49680" cy="358200"/>
                </p14:xfrm>
              </p:contentPart>
            </mc:Choice>
            <mc:Fallback xmlns="">
              <p:pic>
                <p:nvPicPr>
                  <p:cNvPr id="1149" name="Freihand 1148">
                    <a:extLst>
                      <a:ext uri="{FF2B5EF4-FFF2-40B4-BE49-F238E27FC236}">
                        <a16:creationId xmlns:a16="http://schemas.microsoft.com/office/drawing/2014/main" id="{3341CEC2-4144-7E01-B416-AFC60BFC922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150" name="Freihand 1149">
                    <a:extLst>
                      <a:ext uri="{FF2B5EF4-FFF2-40B4-BE49-F238E27FC236}">
                        <a16:creationId xmlns:a16="http://schemas.microsoft.com/office/drawing/2014/main" id="{FC75E5A9-B451-DE03-6C5D-C478269C6CDE}"/>
                      </a:ext>
                    </a:extLst>
                  </p14:cNvPr>
                  <p14:cNvContentPartPr/>
                  <p14:nvPr/>
                </p14:nvContentPartPr>
                <p14:xfrm>
                  <a:off x="1473210" y="1215433"/>
                  <a:ext cx="191520" cy="424440"/>
                </p14:xfrm>
              </p:contentPart>
            </mc:Choice>
            <mc:Fallback xmlns="">
              <p:pic>
                <p:nvPicPr>
                  <p:cNvPr id="1150" name="Freihand 1149">
                    <a:extLst>
                      <a:ext uri="{FF2B5EF4-FFF2-40B4-BE49-F238E27FC236}">
                        <a16:creationId xmlns:a16="http://schemas.microsoft.com/office/drawing/2014/main" id="{FC75E5A9-B451-DE03-6C5D-C478269C6CD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1151" name="Freihand 1150">
                    <a:extLst>
                      <a:ext uri="{FF2B5EF4-FFF2-40B4-BE49-F238E27FC236}">
                        <a16:creationId xmlns:a16="http://schemas.microsoft.com/office/drawing/2014/main" id="{718A8F12-DAD0-7BB5-3C90-396233FB67EC}"/>
                      </a:ext>
                    </a:extLst>
                  </p14:cNvPr>
                  <p14:cNvContentPartPr/>
                  <p14:nvPr/>
                </p14:nvContentPartPr>
                <p14:xfrm>
                  <a:off x="1225530" y="852193"/>
                  <a:ext cx="216720" cy="421920"/>
                </p14:xfrm>
              </p:contentPart>
            </mc:Choice>
            <mc:Fallback xmlns="">
              <p:pic>
                <p:nvPicPr>
                  <p:cNvPr id="1151" name="Freihand 1150">
                    <a:extLst>
                      <a:ext uri="{FF2B5EF4-FFF2-40B4-BE49-F238E27FC236}">
                        <a16:creationId xmlns:a16="http://schemas.microsoft.com/office/drawing/2014/main" id="{718A8F12-DAD0-7BB5-3C90-396233FB67E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152" name="Freihand 1151">
                    <a:extLst>
                      <a:ext uri="{FF2B5EF4-FFF2-40B4-BE49-F238E27FC236}">
                        <a16:creationId xmlns:a16="http://schemas.microsoft.com/office/drawing/2014/main" id="{C4590A2D-2900-C76D-701C-8EC6DBC59567}"/>
                      </a:ext>
                    </a:extLst>
                  </p14:cNvPr>
                  <p14:cNvContentPartPr/>
                  <p14:nvPr/>
                </p14:nvContentPartPr>
                <p14:xfrm>
                  <a:off x="1231290" y="1158913"/>
                  <a:ext cx="448200" cy="119880"/>
                </p14:xfrm>
              </p:contentPart>
            </mc:Choice>
            <mc:Fallback xmlns="">
              <p:pic>
                <p:nvPicPr>
                  <p:cNvPr id="1152" name="Freihand 1151">
                    <a:extLst>
                      <a:ext uri="{FF2B5EF4-FFF2-40B4-BE49-F238E27FC236}">
                        <a16:creationId xmlns:a16="http://schemas.microsoft.com/office/drawing/2014/main" id="{C4590A2D-2900-C76D-701C-8EC6DBC59567}"/>
                      </a:ext>
                    </a:extLst>
                  </p:cNvPr>
                  <p:cNvPicPr/>
                  <p:nvPr/>
                </p:nvPicPr>
                <p:blipFill>
                  <a:blip r:embed="rId69"/>
                  <a:stretch>
                    <a:fillRect/>
                  </a:stretch>
                </p:blipFill>
                <p:spPr>
                  <a:xfrm>
                    <a:off x="1222650" y="1150273"/>
                    <a:ext cx="465840" cy="137520"/>
                  </a:xfrm>
                  <a:prstGeom prst="rect">
                    <a:avLst/>
                  </a:prstGeom>
                </p:spPr>
              </p:pic>
            </mc:Fallback>
          </mc:AlternateContent>
          <p:sp>
            <p:nvSpPr>
              <p:cNvPr id="1153" name="Ellipse 1152">
                <a:extLst>
                  <a:ext uri="{FF2B5EF4-FFF2-40B4-BE49-F238E27FC236}">
                    <a16:creationId xmlns:a16="http://schemas.microsoft.com/office/drawing/2014/main" id="{815F2617-DB43-4728-EBDD-8E51F7EC609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54" name="Gruppieren 1153">
                <a:extLst>
                  <a:ext uri="{FF2B5EF4-FFF2-40B4-BE49-F238E27FC236}">
                    <a16:creationId xmlns:a16="http://schemas.microsoft.com/office/drawing/2014/main" id="{9B7583FD-A13E-5E21-CC9A-A669CAD1FC1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46">
                  <p14:nvContentPartPr>
                    <p14:cNvPr id="1163" name="Freihand 1162">
                      <a:extLst>
                        <a:ext uri="{FF2B5EF4-FFF2-40B4-BE49-F238E27FC236}">
                          <a16:creationId xmlns:a16="http://schemas.microsoft.com/office/drawing/2014/main" id="{16E44267-596A-85D4-5008-461B63DDAA30}"/>
                        </a:ext>
                      </a:extLst>
                    </p14:cNvPr>
                    <p14:cNvContentPartPr/>
                    <p14:nvPr/>
                  </p14:nvContentPartPr>
                  <p14:xfrm>
                    <a:off x="1455988" y="1260298"/>
                    <a:ext cx="28440" cy="371880"/>
                  </p14:xfrm>
                </p:contentPart>
              </mc:Choice>
              <mc:Fallback xmlns="">
                <p:pic>
                  <p:nvPicPr>
                    <p:cNvPr id="1163" name="Freihand 1162">
                      <a:extLst>
                        <a:ext uri="{FF2B5EF4-FFF2-40B4-BE49-F238E27FC236}">
                          <a16:creationId xmlns:a16="http://schemas.microsoft.com/office/drawing/2014/main" id="{16E44267-596A-85D4-5008-461B63DDAA3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164" name="Freihand 1163">
                      <a:extLst>
                        <a:ext uri="{FF2B5EF4-FFF2-40B4-BE49-F238E27FC236}">
                          <a16:creationId xmlns:a16="http://schemas.microsoft.com/office/drawing/2014/main" id="{52EFEEC2-0412-68B6-7555-71913A54C70A}"/>
                        </a:ext>
                      </a:extLst>
                    </p14:cNvPr>
                    <p14:cNvContentPartPr/>
                    <p14:nvPr/>
                  </p14:nvContentPartPr>
                  <p14:xfrm>
                    <a:off x="1452028" y="1501498"/>
                    <a:ext cx="32760" cy="132840"/>
                  </p14:xfrm>
                </p:contentPart>
              </mc:Choice>
              <mc:Fallback xmlns="">
                <p:pic>
                  <p:nvPicPr>
                    <p:cNvPr id="1164" name="Freihand 1163">
                      <a:extLst>
                        <a:ext uri="{FF2B5EF4-FFF2-40B4-BE49-F238E27FC236}">
                          <a16:creationId xmlns:a16="http://schemas.microsoft.com/office/drawing/2014/main" id="{52EFEEC2-0412-68B6-7555-71913A54C70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1165" name="Freihand 1164">
                      <a:extLst>
                        <a:ext uri="{FF2B5EF4-FFF2-40B4-BE49-F238E27FC236}">
                          <a16:creationId xmlns:a16="http://schemas.microsoft.com/office/drawing/2014/main" id="{DAA45801-8BB1-7424-CD42-12217427964A}"/>
                        </a:ext>
                      </a:extLst>
                    </p14:cNvPr>
                    <p14:cNvContentPartPr/>
                    <p14:nvPr/>
                  </p14:nvContentPartPr>
                  <p14:xfrm>
                    <a:off x="1446268" y="1261378"/>
                    <a:ext cx="36720" cy="377280"/>
                  </p14:xfrm>
                </p:contentPart>
              </mc:Choice>
              <mc:Fallback xmlns="">
                <p:pic>
                  <p:nvPicPr>
                    <p:cNvPr id="1165" name="Freihand 1164">
                      <a:extLst>
                        <a:ext uri="{FF2B5EF4-FFF2-40B4-BE49-F238E27FC236}">
                          <a16:creationId xmlns:a16="http://schemas.microsoft.com/office/drawing/2014/main" id="{DAA45801-8BB1-7424-CD42-12217427964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166" name="Freihand 1165">
                      <a:extLst>
                        <a:ext uri="{FF2B5EF4-FFF2-40B4-BE49-F238E27FC236}">
                          <a16:creationId xmlns:a16="http://schemas.microsoft.com/office/drawing/2014/main" id="{3C1AE4F9-E0C3-8F41-C92D-A8E2E17BECAB}"/>
                        </a:ext>
                      </a:extLst>
                    </p14:cNvPr>
                    <p14:cNvContentPartPr/>
                    <p14:nvPr/>
                  </p14:nvContentPartPr>
                  <p14:xfrm>
                    <a:off x="1470388" y="1196938"/>
                    <a:ext cx="222840" cy="463680"/>
                  </p14:xfrm>
                </p:contentPart>
              </mc:Choice>
              <mc:Fallback xmlns="">
                <p:pic>
                  <p:nvPicPr>
                    <p:cNvPr id="1166" name="Freihand 1165">
                      <a:extLst>
                        <a:ext uri="{FF2B5EF4-FFF2-40B4-BE49-F238E27FC236}">
                          <a16:creationId xmlns:a16="http://schemas.microsoft.com/office/drawing/2014/main" id="{3C1AE4F9-E0C3-8F41-C92D-A8E2E17BECA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50">
                <p14:nvContentPartPr>
                  <p14:cNvPr id="1155" name="Freihand 1154">
                    <a:extLst>
                      <a:ext uri="{FF2B5EF4-FFF2-40B4-BE49-F238E27FC236}">
                        <a16:creationId xmlns:a16="http://schemas.microsoft.com/office/drawing/2014/main" id="{F6870253-83AB-74FF-EE30-57A3D785C9D7}"/>
                      </a:ext>
                    </a:extLst>
                  </p14:cNvPr>
                  <p14:cNvContentPartPr/>
                  <p14:nvPr/>
                </p14:nvContentPartPr>
                <p14:xfrm>
                  <a:off x="1401268" y="825778"/>
                  <a:ext cx="35640" cy="61920"/>
                </p14:xfrm>
              </p:contentPart>
            </mc:Choice>
            <mc:Fallback xmlns="">
              <p:pic>
                <p:nvPicPr>
                  <p:cNvPr id="1155" name="Freihand 1154">
                    <a:extLst>
                      <a:ext uri="{FF2B5EF4-FFF2-40B4-BE49-F238E27FC236}">
                        <a16:creationId xmlns:a16="http://schemas.microsoft.com/office/drawing/2014/main" id="{F6870253-83AB-74FF-EE30-57A3D785C9D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156" name="Freihand 1155">
                    <a:extLst>
                      <a:ext uri="{FF2B5EF4-FFF2-40B4-BE49-F238E27FC236}">
                        <a16:creationId xmlns:a16="http://schemas.microsoft.com/office/drawing/2014/main" id="{4A17BE5E-C6DE-0D69-6EE8-BC0266482DB2}"/>
                      </a:ext>
                    </a:extLst>
                  </p14:cNvPr>
                  <p14:cNvContentPartPr/>
                  <p14:nvPr/>
                </p14:nvContentPartPr>
                <p14:xfrm>
                  <a:off x="1220188" y="867898"/>
                  <a:ext cx="194040" cy="403200"/>
                </p14:xfrm>
              </p:contentPart>
            </mc:Choice>
            <mc:Fallback xmlns="">
              <p:pic>
                <p:nvPicPr>
                  <p:cNvPr id="1156" name="Freihand 1155">
                    <a:extLst>
                      <a:ext uri="{FF2B5EF4-FFF2-40B4-BE49-F238E27FC236}">
                        <a16:creationId xmlns:a16="http://schemas.microsoft.com/office/drawing/2014/main" id="{4A17BE5E-C6DE-0D69-6EE8-BC0266482DB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1157" name="Freihand 1156">
                    <a:extLst>
                      <a:ext uri="{FF2B5EF4-FFF2-40B4-BE49-F238E27FC236}">
                        <a16:creationId xmlns:a16="http://schemas.microsoft.com/office/drawing/2014/main" id="{F645421F-6206-27A0-B3E4-9BC9AFE4B65F}"/>
                      </a:ext>
                    </a:extLst>
                  </p14:cNvPr>
                  <p14:cNvContentPartPr/>
                  <p14:nvPr/>
                </p14:nvContentPartPr>
                <p14:xfrm>
                  <a:off x="1426468" y="835138"/>
                  <a:ext cx="21600" cy="359280"/>
                </p14:xfrm>
              </p:contentPart>
            </mc:Choice>
            <mc:Fallback xmlns="">
              <p:pic>
                <p:nvPicPr>
                  <p:cNvPr id="1157" name="Freihand 1156">
                    <a:extLst>
                      <a:ext uri="{FF2B5EF4-FFF2-40B4-BE49-F238E27FC236}">
                        <a16:creationId xmlns:a16="http://schemas.microsoft.com/office/drawing/2014/main" id="{F645421F-6206-27A0-B3E4-9BC9AFE4B65F}"/>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158" name="Freihand 1157">
                    <a:extLst>
                      <a:ext uri="{FF2B5EF4-FFF2-40B4-BE49-F238E27FC236}">
                        <a16:creationId xmlns:a16="http://schemas.microsoft.com/office/drawing/2014/main" id="{68C93E6D-C715-0482-A12D-7D1845557E15}"/>
                      </a:ext>
                    </a:extLst>
                  </p14:cNvPr>
                  <p14:cNvContentPartPr/>
                  <p14:nvPr/>
                </p14:nvContentPartPr>
                <p14:xfrm>
                  <a:off x="1429348" y="1155538"/>
                  <a:ext cx="258480" cy="37080"/>
                </p14:xfrm>
              </p:contentPart>
            </mc:Choice>
            <mc:Fallback xmlns="">
              <p:pic>
                <p:nvPicPr>
                  <p:cNvPr id="1158" name="Freihand 1157">
                    <a:extLst>
                      <a:ext uri="{FF2B5EF4-FFF2-40B4-BE49-F238E27FC236}">
                        <a16:creationId xmlns:a16="http://schemas.microsoft.com/office/drawing/2014/main" id="{68C93E6D-C715-0482-A12D-7D1845557E1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1159" name="Freihand 1158">
                    <a:extLst>
                      <a:ext uri="{FF2B5EF4-FFF2-40B4-BE49-F238E27FC236}">
                        <a16:creationId xmlns:a16="http://schemas.microsoft.com/office/drawing/2014/main" id="{251A7BCD-8C3F-5AF9-4153-8B188A87BF61}"/>
                      </a:ext>
                    </a:extLst>
                  </p14:cNvPr>
                  <p14:cNvContentPartPr/>
                  <p14:nvPr/>
                </p14:nvContentPartPr>
                <p14:xfrm>
                  <a:off x="1215868" y="1047898"/>
                  <a:ext cx="119880" cy="224280"/>
                </p14:xfrm>
              </p:contentPart>
            </mc:Choice>
            <mc:Fallback xmlns="">
              <p:pic>
                <p:nvPicPr>
                  <p:cNvPr id="1159" name="Freihand 1158">
                    <a:extLst>
                      <a:ext uri="{FF2B5EF4-FFF2-40B4-BE49-F238E27FC236}">
                        <a16:creationId xmlns:a16="http://schemas.microsoft.com/office/drawing/2014/main" id="{251A7BCD-8C3F-5AF9-4153-8B188A87BF61}"/>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160" name="Gruppieren 1159">
                <a:extLst>
                  <a:ext uri="{FF2B5EF4-FFF2-40B4-BE49-F238E27FC236}">
                    <a16:creationId xmlns:a16="http://schemas.microsoft.com/office/drawing/2014/main" id="{11394213-C741-00DB-E8BE-5E5D6F6F993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55">
                  <p14:nvContentPartPr>
                    <p14:cNvPr id="1161" name="Freihand 1160">
                      <a:extLst>
                        <a:ext uri="{FF2B5EF4-FFF2-40B4-BE49-F238E27FC236}">
                          <a16:creationId xmlns:a16="http://schemas.microsoft.com/office/drawing/2014/main" id="{AEC352CD-C7EA-484D-70F4-A93F790C0CE4}"/>
                        </a:ext>
                      </a:extLst>
                    </p14:cNvPr>
                    <p14:cNvContentPartPr/>
                    <p14:nvPr/>
                  </p14:nvContentPartPr>
                  <p14:xfrm>
                    <a:off x="1216228" y="826498"/>
                    <a:ext cx="205920" cy="444600"/>
                  </p14:xfrm>
                </p:contentPart>
              </mc:Choice>
              <mc:Fallback xmlns="">
                <p:pic>
                  <p:nvPicPr>
                    <p:cNvPr id="1161" name="Freihand 1160">
                      <a:extLst>
                        <a:ext uri="{FF2B5EF4-FFF2-40B4-BE49-F238E27FC236}">
                          <a16:creationId xmlns:a16="http://schemas.microsoft.com/office/drawing/2014/main" id="{AEC352CD-C7EA-484D-70F4-A93F790C0CE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1162" name="Freihand 1161">
                      <a:extLst>
                        <a:ext uri="{FF2B5EF4-FFF2-40B4-BE49-F238E27FC236}">
                          <a16:creationId xmlns:a16="http://schemas.microsoft.com/office/drawing/2014/main" id="{2E2521C6-86F6-534C-3CEF-2276A734CE8D}"/>
                        </a:ext>
                      </a:extLst>
                    </p14:cNvPr>
                    <p14:cNvContentPartPr/>
                    <p14:nvPr/>
                  </p14:nvContentPartPr>
                  <p14:xfrm>
                    <a:off x="1419988" y="827218"/>
                    <a:ext cx="18000" cy="31320"/>
                  </p14:xfrm>
                </p:contentPart>
              </mc:Choice>
              <mc:Fallback xmlns="">
                <p:pic>
                  <p:nvPicPr>
                    <p:cNvPr id="1162" name="Freihand 1161">
                      <a:extLst>
                        <a:ext uri="{FF2B5EF4-FFF2-40B4-BE49-F238E27FC236}">
                          <a16:creationId xmlns:a16="http://schemas.microsoft.com/office/drawing/2014/main" id="{2E2521C6-86F6-534C-3CEF-2276A734CE8D}"/>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8" name="Gruppieren 1027">
              <a:extLst>
                <a:ext uri="{FF2B5EF4-FFF2-40B4-BE49-F238E27FC236}">
                  <a16:creationId xmlns:a16="http://schemas.microsoft.com/office/drawing/2014/main" id="{265EC91D-8EDD-29E1-5958-DB8B275706C5}"/>
                </a:ext>
              </a:extLst>
            </p:cNvPr>
            <p:cNvGrpSpPr/>
            <p:nvPr/>
          </p:nvGrpSpPr>
          <p:grpSpPr>
            <a:xfrm>
              <a:off x="5153230" y="1507469"/>
              <a:ext cx="947670" cy="949906"/>
              <a:chOff x="987864" y="764597"/>
              <a:chExt cx="947670" cy="949906"/>
            </a:xfrm>
          </p:grpSpPr>
          <p:sp>
            <p:nvSpPr>
              <p:cNvPr id="1083" name="Ellipse 1082">
                <a:extLst>
                  <a:ext uri="{FF2B5EF4-FFF2-40B4-BE49-F238E27FC236}">
                    <a16:creationId xmlns:a16="http://schemas.microsoft.com/office/drawing/2014/main" id="{363D6E9E-17CB-6ECF-F638-6D962CBB6B35}"/>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84" name="Gruppieren 1083">
                <a:extLst>
                  <a:ext uri="{FF2B5EF4-FFF2-40B4-BE49-F238E27FC236}">
                    <a16:creationId xmlns:a16="http://schemas.microsoft.com/office/drawing/2014/main" id="{E9FB6762-0072-3EE4-7590-90A5DC47470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857">
                  <p14:nvContentPartPr>
                    <p14:cNvPr id="1134" name="Freihand 1133">
                      <a:extLst>
                        <a:ext uri="{FF2B5EF4-FFF2-40B4-BE49-F238E27FC236}">
                          <a16:creationId xmlns:a16="http://schemas.microsoft.com/office/drawing/2014/main" id="{760F8C07-E4B2-C370-E73B-ED33ECBE70DE}"/>
                        </a:ext>
                      </a:extLst>
                    </p14:cNvPr>
                    <p14:cNvContentPartPr/>
                    <p14:nvPr/>
                  </p14:nvContentPartPr>
                  <p14:xfrm>
                    <a:off x="4473069" y="1203272"/>
                    <a:ext cx="26280" cy="30600"/>
                  </p14:xfrm>
                </p:contentPart>
              </mc:Choice>
              <mc:Fallback xmlns="">
                <p:pic>
                  <p:nvPicPr>
                    <p:cNvPr id="1134" name="Freihand 1133">
                      <a:extLst>
                        <a:ext uri="{FF2B5EF4-FFF2-40B4-BE49-F238E27FC236}">
                          <a16:creationId xmlns:a16="http://schemas.microsoft.com/office/drawing/2014/main" id="{760F8C07-E4B2-C370-E73B-ED33ECBE70D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1135" name="Freihand 1134">
                      <a:extLst>
                        <a:ext uri="{FF2B5EF4-FFF2-40B4-BE49-F238E27FC236}">
                          <a16:creationId xmlns:a16="http://schemas.microsoft.com/office/drawing/2014/main" id="{4866CC64-341D-96CF-19BF-77715C50EA65}"/>
                        </a:ext>
                      </a:extLst>
                    </p14:cNvPr>
                    <p14:cNvContentPartPr/>
                    <p14:nvPr/>
                  </p14:nvContentPartPr>
                  <p14:xfrm>
                    <a:off x="4500789" y="1245752"/>
                    <a:ext cx="11160" cy="38520"/>
                  </p14:xfrm>
                </p:contentPart>
              </mc:Choice>
              <mc:Fallback xmlns="">
                <p:pic>
                  <p:nvPicPr>
                    <p:cNvPr id="1135" name="Freihand 1134">
                      <a:extLst>
                        <a:ext uri="{FF2B5EF4-FFF2-40B4-BE49-F238E27FC236}">
                          <a16:creationId xmlns:a16="http://schemas.microsoft.com/office/drawing/2014/main" id="{4866CC64-341D-96CF-19BF-77715C50EA6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59">
                <p14:nvContentPartPr>
                  <p14:cNvPr id="1085" name="Freihand 1084">
                    <a:extLst>
                      <a:ext uri="{FF2B5EF4-FFF2-40B4-BE49-F238E27FC236}">
                        <a16:creationId xmlns:a16="http://schemas.microsoft.com/office/drawing/2014/main" id="{8D5F71AF-F7E8-04CB-F883-7C0D0471C862}"/>
                      </a:ext>
                    </a:extLst>
                  </p14:cNvPr>
                  <p14:cNvContentPartPr/>
                  <p14:nvPr/>
                </p14:nvContentPartPr>
                <p14:xfrm>
                  <a:off x="1034141" y="1175594"/>
                  <a:ext cx="389905" cy="474354"/>
                </p14:xfrm>
              </p:contentPart>
            </mc:Choice>
            <mc:Fallback xmlns="">
              <p:pic>
                <p:nvPicPr>
                  <p:cNvPr id="1085" name="Freihand 1084">
                    <a:extLst>
                      <a:ext uri="{FF2B5EF4-FFF2-40B4-BE49-F238E27FC236}">
                        <a16:creationId xmlns:a16="http://schemas.microsoft.com/office/drawing/2014/main" id="{8D5F71AF-F7E8-04CB-F883-7C0D0471C862}"/>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1086" name="Freihand 1085">
                    <a:extLst>
                      <a:ext uri="{FF2B5EF4-FFF2-40B4-BE49-F238E27FC236}">
                        <a16:creationId xmlns:a16="http://schemas.microsoft.com/office/drawing/2014/main" id="{A7F66F86-3BCA-8377-FF65-F729274D2670}"/>
                      </a:ext>
                    </a:extLst>
                  </p14:cNvPr>
                  <p14:cNvContentPartPr/>
                  <p14:nvPr/>
                </p14:nvContentPartPr>
                <p14:xfrm>
                  <a:off x="1041329" y="1114503"/>
                  <a:ext cx="776216" cy="562397"/>
                </p14:xfrm>
              </p:contentPart>
            </mc:Choice>
            <mc:Fallback xmlns="">
              <p:pic>
                <p:nvPicPr>
                  <p:cNvPr id="1086" name="Freihand 1085">
                    <a:extLst>
                      <a:ext uri="{FF2B5EF4-FFF2-40B4-BE49-F238E27FC236}">
                        <a16:creationId xmlns:a16="http://schemas.microsoft.com/office/drawing/2014/main" id="{A7F66F86-3BCA-8377-FF65-F729274D267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087" name="Gruppieren 1086">
                <a:extLst>
                  <a:ext uri="{FF2B5EF4-FFF2-40B4-BE49-F238E27FC236}">
                    <a16:creationId xmlns:a16="http://schemas.microsoft.com/office/drawing/2014/main" id="{D0D9DD61-C796-33B0-0F54-BB98E25F11E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861">
                  <p14:nvContentPartPr>
                    <p14:cNvPr id="1131" name="Freihand 1130">
                      <a:extLst>
                        <a:ext uri="{FF2B5EF4-FFF2-40B4-BE49-F238E27FC236}">
                          <a16:creationId xmlns:a16="http://schemas.microsoft.com/office/drawing/2014/main" id="{9F9FDF9D-D383-B6BF-1300-F499370D71C8}"/>
                        </a:ext>
                      </a:extLst>
                    </p14:cNvPr>
                    <p14:cNvContentPartPr/>
                    <p14:nvPr/>
                  </p14:nvContentPartPr>
                  <p14:xfrm>
                    <a:off x="4455789" y="1334672"/>
                    <a:ext cx="31320" cy="14400"/>
                  </p14:xfrm>
                </p:contentPart>
              </mc:Choice>
              <mc:Fallback xmlns="">
                <p:pic>
                  <p:nvPicPr>
                    <p:cNvPr id="1131" name="Freihand 1130">
                      <a:extLst>
                        <a:ext uri="{FF2B5EF4-FFF2-40B4-BE49-F238E27FC236}">
                          <a16:creationId xmlns:a16="http://schemas.microsoft.com/office/drawing/2014/main" id="{9F9FDF9D-D383-B6BF-1300-F499370D71C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1132" name="Freihand 1131">
                      <a:extLst>
                        <a:ext uri="{FF2B5EF4-FFF2-40B4-BE49-F238E27FC236}">
                          <a16:creationId xmlns:a16="http://schemas.microsoft.com/office/drawing/2014/main" id="{D539953D-350F-DE46-813D-7A31E2126DEA}"/>
                        </a:ext>
                      </a:extLst>
                    </p14:cNvPr>
                    <p14:cNvContentPartPr/>
                    <p14:nvPr/>
                  </p14:nvContentPartPr>
                  <p14:xfrm>
                    <a:off x="4456149" y="1288592"/>
                    <a:ext cx="64800" cy="56160"/>
                  </p14:xfrm>
                </p:contentPart>
              </mc:Choice>
              <mc:Fallback xmlns="">
                <p:pic>
                  <p:nvPicPr>
                    <p:cNvPr id="1132" name="Freihand 1131">
                      <a:extLst>
                        <a:ext uri="{FF2B5EF4-FFF2-40B4-BE49-F238E27FC236}">
                          <a16:creationId xmlns:a16="http://schemas.microsoft.com/office/drawing/2014/main" id="{D539953D-350F-DE46-813D-7A31E2126DE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133" name="Freihand 1132">
                      <a:extLst>
                        <a:ext uri="{FF2B5EF4-FFF2-40B4-BE49-F238E27FC236}">
                          <a16:creationId xmlns:a16="http://schemas.microsoft.com/office/drawing/2014/main" id="{946EAA0A-56A0-CBF6-BBDD-152A9DB2811B}"/>
                        </a:ext>
                      </a:extLst>
                    </p14:cNvPr>
                    <p14:cNvContentPartPr/>
                    <p14:nvPr/>
                  </p14:nvContentPartPr>
                  <p14:xfrm>
                    <a:off x="4502589" y="1270232"/>
                    <a:ext cx="23760" cy="51840"/>
                  </p14:xfrm>
                </p:contentPart>
              </mc:Choice>
              <mc:Fallback xmlns="">
                <p:pic>
                  <p:nvPicPr>
                    <p:cNvPr id="1133" name="Freihand 1132">
                      <a:extLst>
                        <a:ext uri="{FF2B5EF4-FFF2-40B4-BE49-F238E27FC236}">
                          <a16:creationId xmlns:a16="http://schemas.microsoft.com/office/drawing/2014/main" id="{946EAA0A-56A0-CBF6-BBDD-152A9DB2811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088" name="Gruppieren 1087">
                <a:extLst>
                  <a:ext uri="{FF2B5EF4-FFF2-40B4-BE49-F238E27FC236}">
                    <a16:creationId xmlns:a16="http://schemas.microsoft.com/office/drawing/2014/main" id="{63F88B48-47E5-D38F-CBFA-674137A61C2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864">
                  <p14:nvContentPartPr>
                    <p14:cNvPr id="1128" name="Freihand 1127">
                      <a:extLst>
                        <a:ext uri="{FF2B5EF4-FFF2-40B4-BE49-F238E27FC236}">
                          <a16:creationId xmlns:a16="http://schemas.microsoft.com/office/drawing/2014/main" id="{842C354E-DA3E-A4C6-59A1-63D9F3F44AFB}"/>
                        </a:ext>
                      </a:extLst>
                    </p14:cNvPr>
                    <p14:cNvContentPartPr/>
                    <p14:nvPr/>
                  </p14:nvContentPartPr>
                  <p14:xfrm>
                    <a:off x="4351029" y="1216232"/>
                    <a:ext cx="12960" cy="22320"/>
                  </p14:xfrm>
                </p:contentPart>
              </mc:Choice>
              <mc:Fallback xmlns="">
                <p:pic>
                  <p:nvPicPr>
                    <p:cNvPr id="1128" name="Freihand 1127">
                      <a:extLst>
                        <a:ext uri="{FF2B5EF4-FFF2-40B4-BE49-F238E27FC236}">
                          <a16:creationId xmlns:a16="http://schemas.microsoft.com/office/drawing/2014/main" id="{842C354E-DA3E-A4C6-59A1-63D9F3F44AFB}"/>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129" name="Freihand 1128">
                      <a:extLst>
                        <a:ext uri="{FF2B5EF4-FFF2-40B4-BE49-F238E27FC236}">
                          <a16:creationId xmlns:a16="http://schemas.microsoft.com/office/drawing/2014/main" id="{901D71C1-D4CA-1636-50A9-E3E0E2A0B179}"/>
                        </a:ext>
                      </a:extLst>
                    </p14:cNvPr>
                    <p14:cNvContentPartPr/>
                    <p14:nvPr/>
                  </p14:nvContentPartPr>
                  <p14:xfrm>
                    <a:off x="4350309" y="1208312"/>
                    <a:ext cx="21240" cy="53640"/>
                  </p14:xfrm>
                </p:contentPart>
              </mc:Choice>
              <mc:Fallback xmlns="">
                <p:pic>
                  <p:nvPicPr>
                    <p:cNvPr id="1129" name="Freihand 1128">
                      <a:extLst>
                        <a:ext uri="{FF2B5EF4-FFF2-40B4-BE49-F238E27FC236}">
                          <a16:creationId xmlns:a16="http://schemas.microsoft.com/office/drawing/2014/main" id="{901D71C1-D4CA-1636-50A9-E3E0E2A0B179}"/>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1130" name="Freihand 1129">
                      <a:extLst>
                        <a:ext uri="{FF2B5EF4-FFF2-40B4-BE49-F238E27FC236}">
                          <a16:creationId xmlns:a16="http://schemas.microsoft.com/office/drawing/2014/main" id="{21A39EA8-9FD1-52E9-2173-FD4F647EB4A1}"/>
                        </a:ext>
                      </a:extLst>
                    </p14:cNvPr>
                    <p14:cNvContentPartPr/>
                    <p14:nvPr/>
                  </p14:nvContentPartPr>
                  <p14:xfrm>
                    <a:off x="4355709" y="1216592"/>
                    <a:ext cx="9720" cy="42480"/>
                  </p14:xfrm>
                </p:contentPart>
              </mc:Choice>
              <mc:Fallback xmlns="">
                <p:pic>
                  <p:nvPicPr>
                    <p:cNvPr id="1130" name="Freihand 1129">
                      <a:extLst>
                        <a:ext uri="{FF2B5EF4-FFF2-40B4-BE49-F238E27FC236}">
                          <a16:creationId xmlns:a16="http://schemas.microsoft.com/office/drawing/2014/main" id="{21A39EA8-9FD1-52E9-2173-FD4F647EB4A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7">
                <p14:nvContentPartPr>
                  <p14:cNvPr id="1089" name="Freihand 1088">
                    <a:extLst>
                      <a:ext uri="{FF2B5EF4-FFF2-40B4-BE49-F238E27FC236}">
                        <a16:creationId xmlns:a16="http://schemas.microsoft.com/office/drawing/2014/main" id="{FC824268-74B5-71F8-94F7-4D286398C291}"/>
                      </a:ext>
                    </a:extLst>
                  </p14:cNvPr>
                  <p14:cNvContentPartPr/>
                  <p14:nvPr/>
                </p14:nvContentPartPr>
                <p14:xfrm>
                  <a:off x="1219211" y="871936"/>
                  <a:ext cx="447402" cy="740280"/>
                </p14:xfrm>
              </p:contentPart>
            </mc:Choice>
            <mc:Fallback xmlns="">
              <p:pic>
                <p:nvPicPr>
                  <p:cNvPr id="1089" name="Freihand 1088">
                    <a:extLst>
                      <a:ext uri="{FF2B5EF4-FFF2-40B4-BE49-F238E27FC236}">
                        <a16:creationId xmlns:a16="http://schemas.microsoft.com/office/drawing/2014/main" id="{FC824268-74B5-71F8-94F7-4D286398C29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1090" name="Freihand 1089">
                    <a:extLst>
                      <a:ext uri="{FF2B5EF4-FFF2-40B4-BE49-F238E27FC236}">
                        <a16:creationId xmlns:a16="http://schemas.microsoft.com/office/drawing/2014/main" id="{22D253C8-AA5D-3DA0-B6C6-73EB40B916AD}"/>
                      </a:ext>
                    </a:extLst>
                  </p14:cNvPr>
                  <p14:cNvContentPartPr/>
                  <p14:nvPr/>
                </p14:nvContentPartPr>
                <p14:xfrm>
                  <a:off x="1116810" y="1432873"/>
                  <a:ext cx="376200" cy="219240"/>
                </p14:xfrm>
              </p:contentPart>
            </mc:Choice>
            <mc:Fallback xmlns="">
              <p:pic>
                <p:nvPicPr>
                  <p:cNvPr id="1090" name="Freihand 1089">
                    <a:extLst>
                      <a:ext uri="{FF2B5EF4-FFF2-40B4-BE49-F238E27FC236}">
                        <a16:creationId xmlns:a16="http://schemas.microsoft.com/office/drawing/2014/main" id="{22D253C8-AA5D-3DA0-B6C6-73EB40B916AD}"/>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091" name="Gruppieren 1090">
                <a:extLst>
                  <a:ext uri="{FF2B5EF4-FFF2-40B4-BE49-F238E27FC236}">
                    <a16:creationId xmlns:a16="http://schemas.microsoft.com/office/drawing/2014/main" id="{B0F940DF-8918-96B3-ECEC-85D1B352EA8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869">
                  <p14:nvContentPartPr>
                    <p14:cNvPr id="1114" name="Freihand 1113">
                      <a:extLst>
                        <a:ext uri="{FF2B5EF4-FFF2-40B4-BE49-F238E27FC236}">
                          <a16:creationId xmlns:a16="http://schemas.microsoft.com/office/drawing/2014/main" id="{1775C541-F20E-24B2-ECD7-590478B12F7F}"/>
                        </a:ext>
                      </a:extLst>
                    </p14:cNvPr>
                    <p14:cNvContentPartPr/>
                    <p14:nvPr/>
                  </p14:nvContentPartPr>
                  <p14:xfrm>
                    <a:off x="1690290" y="1201393"/>
                    <a:ext cx="236880" cy="424440"/>
                  </p14:xfrm>
                </p:contentPart>
              </mc:Choice>
              <mc:Fallback xmlns="">
                <p:pic>
                  <p:nvPicPr>
                    <p:cNvPr id="1114" name="Freihand 1113">
                      <a:extLst>
                        <a:ext uri="{FF2B5EF4-FFF2-40B4-BE49-F238E27FC236}">
                          <a16:creationId xmlns:a16="http://schemas.microsoft.com/office/drawing/2014/main" id="{1775C541-F20E-24B2-ECD7-590478B12F7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1115" name="Freihand 1114">
                      <a:extLst>
                        <a:ext uri="{FF2B5EF4-FFF2-40B4-BE49-F238E27FC236}">
                          <a16:creationId xmlns:a16="http://schemas.microsoft.com/office/drawing/2014/main" id="{2824BF27-2A9B-102F-30BB-DE809C81F3A3}"/>
                        </a:ext>
                      </a:extLst>
                    </p14:cNvPr>
                    <p14:cNvContentPartPr/>
                    <p14:nvPr/>
                  </p14:nvContentPartPr>
                  <p14:xfrm>
                    <a:off x="1224810" y="1428913"/>
                    <a:ext cx="635040" cy="205920"/>
                  </p14:xfrm>
                </p:contentPart>
              </mc:Choice>
              <mc:Fallback xmlns="">
                <p:pic>
                  <p:nvPicPr>
                    <p:cNvPr id="1115" name="Freihand 1114">
                      <a:extLst>
                        <a:ext uri="{FF2B5EF4-FFF2-40B4-BE49-F238E27FC236}">
                          <a16:creationId xmlns:a16="http://schemas.microsoft.com/office/drawing/2014/main" id="{2824BF27-2A9B-102F-30BB-DE809C81F3A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116" name="Freihand 1115">
                      <a:extLst>
                        <a:ext uri="{FF2B5EF4-FFF2-40B4-BE49-F238E27FC236}">
                          <a16:creationId xmlns:a16="http://schemas.microsoft.com/office/drawing/2014/main" id="{4E9B9801-689E-4A57-645B-3DC43B6D57EA}"/>
                        </a:ext>
                      </a:extLst>
                    </p14:cNvPr>
                    <p14:cNvContentPartPr/>
                    <p14:nvPr/>
                  </p14:nvContentPartPr>
                  <p14:xfrm>
                    <a:off x="1647090" y="1432873"/>
                    <a:ext cx="204120" cy="177480"/>
                  </p14:xfrm>
                </p:contentPart>
              </mc:Choice>
              <mc:Fallback xmlns="">
                <p:pic>
                  <p:nvPicPr>
                    <p:cNvPr id="1116" name="Freihand 1115">
                      <a:extLst>
                        <a:ext uri="{FF2B5EF4-FFF2-40B4-BE49-F238E27FC236}">
                          <a16:creationId xmlns:a16="http://schemas.microsoft.com/office/drawing/2014/main" id="{4E9B9801-689E-4A57-645B-3DC43B6D57E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1117" name="Freihand 1116">
                      <a:extLst>
                        <a:ext uri="{FF2B5EF4-FFF2-40B4-BE49-F238E27FC236}">
                          <a16:creationId xmlns:a16="http://schemas.microsoft.com/office/drawing/2014/main" id="{AB43A922-6A0F-EB81-7F05-D247B9F6E883}"/>
                        </a:ext>
                      </a:extLst>
                    </p14:cNvPr>
                    <p14:cNvContentPartPr/>
                    <p14:nvPr/>
                  </p14:nvContentPartPr>
                  <p14:xfrm>
                    <a:off x="1839330" y="1345393"/>
                    <a:ext cx="50040" cy="91080"/>
                  </p14:xfrm>
                </p:contentPart>
              </mc:Choice>
              <mc:Fallback xmlns="">
                <p:pic>
                  <p:nvPicPr>
                    <p:cNvPr id="1117" name="Freihand 1116">
                      <a:extLst>
                        <a:ext uri="{FF2B5EF4-FFF2-40B4-BE49-F238E27FC236}">
                          <a16:creationId xmlns:a16="http://schemas.microsoft.com/office/drawing/2014/main" id="{AB43A922-6A0F-EB81-7F05-D247B9F6E88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118" name="Freihand 1117">
                      <a:extLst>
                        <a:ext uri="{FF2B5EF4-FFF2-40B4-BE49-F238E27FC236}">
                          <a16:creationId xmlns:a16="http://schemas.microsoft.com/office/drawing/2014/main" id="{B2273032-0D2E-C035-705D-380852EBEDC6}"/>
                        </a:ext>
                      </a:extLst>
                    </p14:cNvPr>
                    <p14:cNvContentPartPr/>
                    <p14:nvPr/>
                  </p14:nvContentPartPr>
                  <p14:xfrm>
                    <a:off x="1013490" y="929953"/>
                    <a:ext cx="156600" cy="590400"/>
                  </p14:xfrm>
                </p:contentPart>
              </mc:Choice>
              <mc:Fallback xmlns="">
                <p:pic>
                  <p:nvPicPr>
                    <p:cNvPr id="1118" name="Freihand 1117">
                      <a:extLst>
                        <a:ext uri="{FF2B5EF4-FFF2-40B4-BE49-F238E27FC236}">
                          <a16:creationId xmlns:a16="http://schemas.microsoft.com/office/drawing/2014/main" id="{B2273032-0D2E-C035-705D-380852EBEDC6}"/>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1119" name="Freihand 1118">
                      <a:extLst>
                        <a:ext uri="{FF2B5EF4-FFF2-40B4-BE49-F238E27FC236}">
                          <a16:creationId xmlns:a16="http://schemas.microsoft.com/office/drawing/2014/main" id="{A9760F69-BBF5-BC2A-EC34-8527B58EDFC4}"/>
                        </a:ext>
                      </a:extLst>
                    </p14:cNvPr>
                    <p14:cNvContentPartPr/>
                    <p14:nvPr/>
                  </p14:nvContentPartPr>
                  <p14:xfrm>
                    <a:off x="1112490" y="918433"/>
                    <a:ext cx="20520" cy="24480"/>
                  </p14:xfrm>
                </p:contentPart>
              </mc:Choice>
              <mc:Fallback xmlns="">
                <p:pic>
                  <p:nvPicPr>
                    <p:cNvPr id="1119" name="Freihand 1118">
                      <a:extLst>
                        <a:ext uri="{FF2B5EF4-FFF2-40B4-BE49-F238E27FC236}">
                          <a16:creationId xmlns:a16="http://schemas.microsoft.com/office/drawing/2014/main" id="{A9760F69-BBF5-BC2A-EC34-8527B58EDFC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120" name="Freihand 1119">
                      <a:extLst>
                        <a:ext uri="{FF2B5EF4-FFF2-40B4-BE49-F238E27FC236}">
                          <a16:creationId xmlns:a16="http://schemas.microsoft.com/office/drawing/2014/main" id="{FEAC1DB7-EFC3-897E-A21E-6764098119DA}"/>
                        </a:ext>
                      </a:extLst>
                    </p14:cNvPr>
                    <p14:cNvContentPartPr/>
                    <p14:nvPr/>
                  </p14:nvContentPartPr>
                  <p14:xfrm>
                    <a:off x="1007730" y="1044793"/>
                    <a:ext cx="45360" cy="224280"/>
                  </p14:xfrm>
                </p:contentPart>
              </mc:Choice>
              <mc:Fallback xmlns="">
                <p:pic>
                  <p:nvPicPr>
                    <p:cNvPr id="1120" name="Freihand 1119">
                      <a:extLst>
                        <a:ext uri="{FF2B5EF4-FFF2-40B4-BE49-F238E27FC236}">
                          <a16:creationId xmlns:a16="http://schemas.microsoft.com/office/drawing/2014/main" id="{FEAC1DB7-EFC3-897E-A21E-6764098119DA}"/>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1121" name="Freihand 1120">
                      <a:extLst>
                        <a:ext uri="{FF2B5EF4-FFF2-40B4-BE49-F238E27FC236}">
                          <a16:creationId xmlns:a16="http://schemas.microsoft.com/office/drawing/2014/main" id="{06BDBAA7-7D8A-88FE-1481-14788A4CAEDB}"/>
                        </a:ext>
                      </a:extLst>
                    </p14:cNvPr>
                    <p14:cNvContentPartPr/>
                    <p14:nvPr/>
                  </p14:nvContentPartPr>
                  <p14:xfrm>
                    <a:off x="1137690" y="1495513"/>
                    <a:ext cx="83520" cy="91800"/>
                  </p14:xfrm>
                </p:contentPart>
              </mc:Choice>
              <mc:Fallback xmlns="">
                <p:pic>
                  <p:nvPicPr>
                    <p:cNvPr id="1121" name="Freihand 1120">
                      <a:extLst>
                        <a:ext uri="{FF2B5EF4-FFF2-40B4-BE49-F238E27FC236}">
                          <a16:creationId xmlns:a16="http://schemas.microsoft.com/office/drawing/2014/main" id="{06BDBAA7-7D8A-88FE-1481-14788A4CAEDB}"/>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122" name="Freihand 1121">
                      <a:extLst>
                        <a:ext uri="{FF2B5EF4-FFF2-40B4-BE49-F238E27FC236}">
                          <a16:creationId xmlns:a16="http://schemas.microsoft.com/office/drawing/2014/main" id="{6C4DEB22-1F37-0AF3-11A3-A465EC7A84BE}"/>
                        </a:ext>
                      </a:extLst>
                    </p14:cNvPr>
                    <p14:cNvContentPartPr/>
                    <p14:nvPr/>
                  </p14:nvContentPartPr>
                  <p14:xfrm>
                    <a:off x="1091250" y="1411273"/>
                    <a:ext cx="95760" cy="111600"/>
                  </p14:xfrm>
                </p:contentPart>
              </mc:Choice>
              <mc:Fallback xmlns="">
                <p:pic>
                  <p:nvPicPr>
                    <p:cNvPr id="1122" name="Freihand 1121">
                      <a:extLst>
                        <a:ext uri="{FF2B5EF4-FFF2-40B4-BE49-F238E27FC236}">
                          <a16:creationId xmlns:a16="http://schemas.microsoft.com/office/drawing/2014/main" id="{6C4DEB22-1F37-0AF3-11A3-A465EC7A84B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1123" name="Freihand 1122">
                      <a:extLst>
                        <a:ext uri="{FF2B5EF4-FFF2-40B4-BE49-F238E27FC236}">
                          <a16:creationId xmlns:a16="http://schemas.microsoft.com/office/drawing/2014/main" id="{3043F579-9997-29E1-84DC-EB6C0568826D}"/>
                        </a:ext>
                      </a:extLst>
                    </p14:cNvPr>
                    <p14:cNvContentPartPr/>
                    <p14:nvPr/>
                  </p14:nvContentPartPr>
                  <p14:xfrm>
                    <a:off x="1089090" y="933193"/>
                    <a:ext cx="33480" cy="59760"/>
                  </p14:xfrm>
                </p:contentPart>
              </mc:Choice>
              <mc:Fallback xmlns="">
                <p:pic>
                  <p:nvPicPr>
                    <p:cNvPr id="1123" name="Freihand 1122">
                      <a:extLst>
                        <a:ext uri="{FF2B5EF4-FFF2-40B4-BE49-F238E27FC236}">
                          <a16:creationId xmlns:a16="http://schemas.microsoft.com/office/drawing/2014/main" id="{3043F579-9997-29E1-84DC-EB6C0568826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124" name="Freihand 1123">
                      <a:extLst>
                        <a:ext uri="{FF2B5EF4-FFF2-40B4-BE49-F238E27FC236}">
                          <a16:creationId xmlns:a16="http://schemas.microsoft.com/office/drawing/2014/main" id="{D9E0F0AE-1DB7-E48A-2380-2DD3A63076D2}"/>
                        </a:ext>
                      </a:extLst>
                    </p14:cNvPr>
                    <p14:cNvContentPartPr/>
                    <p14:nvPr/>
                  </p14:nvContentPartPr>
                  <p14:xfrm>
                    <a:off x="1093410" y="904393"/>
                    <a:ext cx="53280" cy="97920"/>
                  </p14:xfrm>
                </p:contentPart>
              </mc:Choice>
              <mc:Fallback xmlns="">
                <p:pic>
                  <p:nvPicPr>
                    <p:cNvPr id="1124" name="Freihand 1123">
                      <a:extLst>
                        <a:ext uri="{FF2B5EF4-FFF2-40B4-BE49-F238E27FC236}">
                          <a16:creationId xmlns:a16="http://schemas.microsoft.com/office/drawing/2014/main" id="{D9E0F0AE-1DB7-E48A-2380-2DD3A63076D2}"/>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1125" name="Freihand 1124">
                      <a:extLst>
                        <a:ext uri="{FF2B5EF4-FFF2-40B4-BE49-F238E27FC236}">
                          <a16:creationId xmlns:a16="http://schemas.microsoft.com/office/drawing/2014/main" id="{99F347CD-DCAF-B9A7-436F-1BC77FFB9954}"/>
                        </a:ext>
                      </a:extLst>
                    </p14:cNvPr>
                    <p14:cNvContentPartPr/>
                    <p14:nvPr/>
                  </p14:nvContentPartPr>
                  <p14:xfrm>
                    <a:off x="1093770" y="889993"/>
                    <a:ext cx="66240" cy="108720"/>
                  </p14:xfrm>
                </p:contentPart>
              </mc:Choice>
              <mc:Fallback xmlns="">
                <p:pic>
                  <p:nvPicPr>
                    <p:cNvPr id="1125" name="Freihand 1124">
                      <a:extLst>
                        <a:ext uri="{FF2B5EF4-FFF2-40B4-BE49-F238E27FC236}">
                          <a16:creationId xmlns:a16="http://schemas.microsoft.com/office/drawing/2014/main" id="{99F347CD-DCAF-B9A7-436F-1BC77FFB995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126" name="Freihand 1125">
                      <a:extLst>
                        <a:ext uri="{FF2B5EF4-FFF2-40B4-BE49-F238E27FC236}">
                          <a16:creationId xmlns:a16="http://schemas.microsoft.com/office/drawing/2014/main" id="{86530689-E32A-0576-43CE-D5C3C2769263}"/>
                        </a:ext>
                      </a:extLst>
                    </p14:cNvPr>
                    <p14:cNvContentPartPr/>
                    <p14:nvPr/>
                  </p14:nvContentPartPr>
                  <p14:xfrm>
                    <a:off x="1086210" y="867673"/>
                    <a:ext cx="105840" cy="153360"/>
                  </p14:xfrm>
                </p:contentPart>
              </mc:Choice>
              <mc:Fallback xmlns="">
                <p:pic>
                  <p:nvPicPr>
                    <p:cNvPr id="1126" name="Freihand 1125">
                      <a:extLst>
                        <a:ext uri="{FF2B5EF4-FFF2-40B4-BE49-F238E27FC236}">
                          <a16:creationId xmlns:a16="http://schemas.microsoft.com/office/drawing/2014/main" id="{86530689-E32A-0576-43CE-D5C3C276926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1127" name="Freihand 1126">
                      <a:extLst>
                        <a:ext uri="{FF2B5EF4-FFF2-40B4-BE49-F238E27FC236}">
                          <a16:creationId xmlns:a16="http://schemas.microsoft.com/office/drawing/2014/main" id="{D5CBDAA3-78AB-D176-DB69-EFBFC2499762}"/>
                        </a:ext>
                      </a:extLst>
                    </p14:cNvPr>
                    <p14:cNvContentPartPr/>
                    <p14:nvPr/>
                  </p14:nvContentPartPr>
                  <p14:xfrm>
                    <a:off x="1144530" y="860833"/>
                    <a:ext cx="41400" cy="55440"/>
                  </p14:xfrm>
                </p:contentPart>
              </mc:Choice>
              <mc:Fallback xmlns="">
                <p:pic>
                  <p:nvPicPr>
                    <p:cNvPr id="1127" name="Freihand 1126">
                      <a:extLst>
                        <a:ext uri="{FF2B5EF4-FFF2-40B4-BE49-F238E27FC236}">
                          <a16:creationId xmlns:a16="http://schemas.microsoft.com/office/drawing/2014/main" id="{D5CBDAA3-78AB-D176-DB69-EFBFC2499762}"/>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3">
                <p14:nvContentPartPr>
                  <p14:cNvPr id="1092" name="Freihand 1091">
                    <a:extLst>
                      <a:ext uri="{FF2B5EF4-FFF2-40B4-BE49-F238E27FC236}">
                        <a16:creationId xmlns:a16="http://schemas.microsoft.com/office/drawing/2014/main" id="{004C0A66-4A8C-4AA4-4D68-04CB24C6EC10}"/>
                      </a:ext>
                    </a:extLst>
                  </p14:cNvPr>
                  <p14:cNvContentPartPr/>
                  <p14:nvPr/>
                </p14:nvContentPartPr>
                <p14:xfrm>
                  <a:off x="1010970" y="1326673"/>
                  <a:ext cx="784440" cy="374040"/>
                </p14:xfrm>
              </p:contentPart>
            </mc:Choice>
            <mc:Fallback xmlns="">
              <p:pic>
                <p:nvPicPr>
                  <p:cNvPr id="1092" name="Freihand 1091">
                    <a:extLst>
                      <a:ext uri="{FF2B5EF4-FFF2-40B4-BE49-F238E27FC236}">
                        <a16:creationId xmlns:a16="http://schemas.microsoft.com/office/drawing/2014/main" id="{004C0A66-4A8C-4AA4-4D68-04CB24C6EC1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1093" name="Freihand 1092">
                    <a:extLst>
                      <a:ext uri="{FF2B5EF4-FFF2-40B4-BE49-F238E27FC236}">
                        <a16:creationId xmlns:a16="http://schemas.microsoft.com/office/drawing/2014/main" id="{916CCFE4-9670-D950-AA85-BE63847F7B3B}"/>
                      </a:ext>
                    </a:extLst>
                  </p14:cNvPr>
                  <p14:cNvContentPartPr/>
                  <p14:nvPr/>
                </p14:nvContentPartPr>
                <p14:xfrm>
                  <a:off x="1759770" y="1015273"/>
                  <a:ext cx="122040" cy="233640"/>
                </p14:xfrm>
              </p:contentPart>
            </mc:Choice>
            <mc:Fallback xmlns="">
              <p:pic>
                <p:nvPicPr>
                  <p:cNvPr id="1093" name="Freihand 1092">
                    <a:extLst>
                      <a:ext uri="{FF2B5EF4-FFF2-40B4-BE49-F238E27FC236}">
                        <a16:creationId xmlns:a16="http://schemas.microsoft.com/office/drawing/2014/main" id="{916CCFE4-9670-D950-AA85-BE63847F7B3B}"/>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094" name="Freihand 1093">
                    <a:extLst>
                      <a:ext uri="{FF2B5EF4-FFF2-40B4-BE49-F238E27FC236}">
                        <a16:creationId xmlns:a16="http://schemas.microsoft.com/office/drawing/2014/main" id="{E26F9C4F-BFB3-3689-3DD5-D920A8AA79E1}"/>
                      </a:ext>
                    </a:extLst>
                  </p14:cNvPr>
                  <p14:cNvContentPartPr/>
                  <p14:nvPr/>
                </p14:nvContentPartPr>
                <p14:xfrm>
                  <a:off x="1531170" y="830593"/>
                  <a:ext cx="227160" cy="172800"/>
                </p14:xfrm>
              </p:contentPart>
            </mc:Choice>
            <mc:Fallback xmlns="">
              <p:pic>
                <p:nvPicPr>
                  <p:cNvPr id="1094" name="Freihand 1093">
                    <a:extLst>
                      <a:ext uri="{FF2B5EF4-FFF2-40B4-BE49-F238E27FC236}">
                        <a16:creationId xmlns:a16="http://schemas.microsoft.com/office/drawing/2014/main" id="{E26F9C4F-BFB3-3689-3DD5-D920A8AA79E1}"/>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1095" name="Freihand 1094">
                    <a:extLst>
                      <a:ext uri="{FF2B5EF4-FFF2-40B4-BE49-F238E27FC236}">
                        <a16:creationId xmlns:a16="http://schemas.microsoft.com/office/drawing/2014/main" id="{156F8856-AED7-5568-7063-710FFAE11EED}"/>
                      </a:ext>
                    </a:extLst>
                  </p14:cNvPr>
                  <p14:cNvContentPartPr/>
                  <p14:nvPr/>
                </p14:nvContentPartPr>
                <p14:xfrm>
                  <a:off x="1433250" y="796393"/>
                  <a:ext cx="61200" cy="33120"/>
                </p14:xfrm>
              </p:contentPart>
            </mc:Choice>
            <mc:Fallback xmlns="">
              <p:pic>
                <p:nvPicPr>
                  <p:cNvPr id="1095" name="Freihand 1094">
                    <a:extLst>
                      <a:ext uri="{FF2B5EF4-FFF2-40B4-BE49-F238E27FC236}">
                        <a16:creationId xmlns:a16="http://schemas.microsoft.com/office/drawing/2014/main" id="{156F8856-AED7-5568-7063-710FFAE11EE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096" name="Freihand 1095">
                    <a:extLst>
                      <a:ext uri="{FF2B5EF4-FFF2-40B4-BE49-F238E27FC236}">
                        <a16:creationId xmlns:a16="http://schemas.microsoft.com/office/drawing/2014/main" id="{A5D38A20-B17B-B91A-8E25-DF3B146D1999}"/>
                      </a:ext>
                    </a:extLst>
                  </p14:cNvPr>
                  <p14:cNvContentPartPr/>
                  <p14:nvPr/>
                </p14:nvContentPartPr>
                <p14:xfrm>
                  <a:off x="1463130" y="1253593"/>
                  <a:ext cx="49680" cy="358200"/>
                </p14:xfrm>
              </p:contentPart>
            </mc:Choice>
            <mc:Fallback xmlns="">
              <p:pic>
                <p:nvPicPr>
                  <p:cNvPr id="1096" name="Freihand 1095">
                    <a:extLst>
                      <a:ext uri="{FF2B5EF4-FFF2-40B4-BE49-F238E27FC236}">
                        <a16:creationId xmlns:a16="http://schemas.microsoft.com/office/drawing/2014/main" id="{A5D38A20-B17B-B91A-8E25-DF3B146D199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1097" name="Freihand 1096">
                    <a:extLst>
                      <a:ext uri="{FF2B5EF4-FFF2-40B4-BE49-F238E27FC236}">
                        <a16:creationId xmlns:a16="http://schemas.microsoft.com/office/drawing/2014/main" id="{6456EA25-3E1F-E742-1088-6C8981C9CB1D}"/>
                      </a:ext>
                    </a:extLst>
                  </p14:cNvPr>
                  <p14:cNvContentPartPr/>
                  <p14:nvPr/>
                </p14:nvContentPartPr>
                <p14:xfrm>
                  <a:off x="1473210" y="1215433"/>
                  <a:ext cx="191520" cy="424440"/>
                </p14:xfrm>
              </p:contentPart>
            </mc:Choice>
            <mc:Fallback xmlns="">
              <p:pic>
                <p:nvPicPr>
                  <p:cNvPr id="1097" name="Freihand 1096">
                    <a:extLst>
                      <a:ext uri="{FF2B5EF4-FFF2-40B4-BE49-F238E27FC236}">
                        <a16:creationId xmlns:a16="http://schemas.microsoft.com/office/drawing/2014/main" id="{6456EA25-3E1F-E742-1088-6C8981C9CB1D}"/>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098" name="Freihand 1097">
                    <a:extLst>
                      <a:ext uri="{FF2B5EF4-FFF2-40B4-BE49-F238E27FC236}">
                        <a16:creationId xmlns:a16="http://schemas.microsoft.com/office/drawing/2014/main" id="{27665F0E-F46A-9E80-98C2-2983F8EB3554}"/>
                      </a:ext>
                    </a:extLst>
                  </p14:cNvPr>
                  <p14:cNvContentPartPr/>
                  <p14:nvPr/>
                </p14:nvContentPartPr>
                <p14:xfrm>
                  <a:off x="1225530" y="852193"/>
                  <a:ext cx="216720" cy="421920"/>
                </p14:xfrm>
              </p:contentPart>
            </mc:Choice>
            <mc:Fallback xmlns="">
              <p:pic>
                <p:nvPicPr>
                  <p:cNvPr id="1098" name="Freihand 1097">
                    <a:extLst>
                      <a:ext uri="{FF2B5EF4-FFF2-40B4-BE49-F238E27FC236}">
                        <a16:creationId xmlns:a16="http://schemas.microsoft.com/office/drawing/2014/main" id="{27665F0E-F46A-9E80-98C2-2983F8EB355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1099" name="Freihand 1098">
                    <a:extLst>
                      <a:ext uri="{FF2B5EF4-FFF2-40B4-BE49-F238E27FC236}">
                        <a16:creationId xmlns:a16="http://schemas.microsoft.com/office/drawing/2014/main" id="{1C80A671-6ED7-CB68-C529-DC1382C5A780}"/>
                      </a:ext>
                    </a:extLst>
                  </p14:cNvPr>
                  <p14:cNvContentPartPr/>
                  <p14:nvPr/>
                </p14:nvContentPartPr>
                <p14:xfrm>
                  <a:off x="1231290" y="1158913"/>
                  <a:ext cx="448200" cy="119880"/>
                </p14:xfrm>
              </p:contentPart>
            </mc:Choice>
            <mc:Fallback xmlns="">
              <p:pic>
                <p:nvPicPr>
                  <p:cNvPr id="1099" name="Freihand 1098">
                    <a:extLst>
                      <a:ext uri="{FF2B5EF4-FFF2-40B4-BE49-F238E27FC236}">
                        <a16:creationId xmlns:a16="http://schemas.microsoft.com/office/drawing/2014/main" id="{1C80A671-6ED7-CB68-C529-DC1382C5A780}"/>
                      </a:ext>
                    </a:extLst>
                  </p:cNvPr>
                  <p:cNvPicPr/>
                  <p:nvPr/>
                </p:nvPicPr>
                <p:blipFill>
                  <a:blip r:embed="rId69"/>
                  <a:stretch>
                    <a:fillRect/>
                  </a:stretch>
                </p:blipFill>
                <p:spPr>
                  <a:xfrm>
                    <a:off x="1222650" y="1150273"/>
                    <a:ext cx="465840" cy="137520"/>
                  </a:xfrm>
                  <a:prstGeom prst="rect">
                    <a:avLst/>
                  </a:prstGeom>
                </p:spPr>
              </p:pic>
            </mc:Fallback>
          </mc:AlternateContent>
          <p:sp>
            <p:nvSpPr>
              <p:cNvPr id="1100" name="Ellipse 1099">
                <a:extLst>
                  <a:ext uri="{FF2B5EF4-FFF2-40B4-BE49-F238E27FC236}">
                    <a16:creationId xmlns:a16="http://schemas.microsoft.com/office/drawing/2014/main" id="{1D36CF0A-3AA0-D5ED-9053-C52CF55DFAAB}"/>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01" name="Gruppieren 1100">
                <a:extLst>
                  <a:ext uri="{FF2B5EF4-FFF2-40B4-BE49-F238E27FC236}">
                    <a16:creationId xmlns:a16="http://schemas.microsoft.com/office/drawing/2014/main" id="{2A9FFDD7-7B80-B9B8-A8E9-33D2664290D5}"/>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91">
                  <p14:nvContentPartPr>
                    <p14:cNvPr id="1110" name="Freihand 1109">
                      <a:extLst>
                        <a:ext uri="{FF2B5EF4-FFF2-40B4-BE49-F238E27FC236}">
                          <a16:creationId xmlns:a16="http://schemas.microsoft.com/office/drawing/2014/main" id="{8A3F1148-B070-3E51-77F5-0676509875EB}"/>
                        </a:ext>
                      </a:extLst>
                    </p14:cNvPr>
                    <p14:cNvContentPartPr/>
                    <p14:nvPr/>
                  </p14:nvContentPartPr>
                  <p14:xfrm>
                    <a:off x="1455988" y="1260298"/>
                    <a:ext cx="28440" cy="371880"/>
                  </p14:xfrm>
                </p:contentPart>
              </mc:Choice>
              <mc:Fallback xmlns="">
                <p:pic>
                  <p:nvPicPr>
                    <p:cNvPr id="1110" name="Freihand 1109">
                      <a:extLst>
                        <a:ext uri="{FF2B5EF4-FFF2-40B4-BE49-F238E27FC236}">
                          <a16:creationId xmlns:a16="http://schemas.microsoft.com/office/drawing/2014/main" id="{8A3F1148-B070-3E51-77F5-0676509875EB}"/>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1111" name="Freihand 1110">
                      <a:extLst>
                        <a:ext uri="{FF2B5EF4-FFF2-40B4-BE49-F238E27FC236}">
                          <a16:creationId xmlns:a16="http://schemas.microsoft.com/office/drawing/2014/main" id="{BC73B022-98EF-194A-CCF9-6DE22C382C33}"/>
                        </a:ext>
                      </a:extLst>
                    </p14:cNvPr>
                    <p14:cNvContentPartPr/>
                    <p14:nvPr/>
                  </p14:nvContentPartPr>
                  <p14:xfrm>
                    <a:off x="1452028" y="1501498"/>
                    <a:ext cx="32760" cy="132840"/>
                  </p14:xfrm>
                </p:contentPart>
              </mc:Choice>
              <mc:Fallback xmlns="">
                <p:pic>
                  <p:nvPicPr>
                    <p:cNvPr id="1111" name="Freihand 1110">
                      <a:extLst>
                        <a:ext uri="{FF2B5EF4-FFF2-40B4-BE49-F238E27FC236}">
                          <a16:creationId xmlns:a16="http://schemas.microsoft.com/office/drawing/2014/main" id="{BC73B022-98EF-194A-CCF9-6DE22C382C3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112" name="Freihand 1111">
                      <a:extLst>
                        <a:ext uri="{FF2B5EF4-FFF2-40B4-BE49-F238E27FC236}">
                          <a16:creationId xmlns:a16="http://schemas.microsoft.com/office/drawing/2014/main" id="{077EDE20-9069-B701-A6E9-1E209E70F6BD}"/>
                        </a:ext>
                      </a:extLst>
                    </p14:cNvPr>
                    <p14:cNvContentPartPr/>
                    <p14:nvPr/>
                  </p14:nvContentPartPr>
                  <p14:xfrm>
                    <a:off x="1446268" y="1261378"/>
                    <a:ext cx="36720" cy="377280"/>
                  </p14:xfrm>
                </p:contentPart>
              </mc:Choice>
              <mc:Fallback xmlns="">
                <p:pic>
                  <p:nvPicPr>
                    <p:cNvPr id="1112" name="Freihand 1111">
                      <a:extLst>
                        <a:ext uri="{FF2B5EF4-FFF2-40B4-BE49-F238E27FC236}">
                          <a16:creationId xmlns:a16="http://schemas.microsoft.com/office/drawing/2014/main" id="{077EDE20-9069-B701-A6E9-1E209E70F6BD}"/>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1113" name="Freihand 1112">
                      <a:extLst>
                        <a:ext uri="{FF2B5EF4-FFF2-40B4-BE49-F238E27FC236}">
                          <a16:creationId xmlns:a16="http://schemas.microsoft.com/office/drawing/2014/main" id="{43D71878-F322-DDD6-1835-103D2E2F1A51}"/>
                        </a:ext>
                      </a:extLst>
                    </p14:cNvPr>
                    <p14:cNvContentPartPr/>
                    <p14:nvPr/>
                  </p14:nvContentPartPr>
                  <p14:xfrm>
                    <a:off x="1470388" y="1196938"/>
                    <a:ext cx="222840" cy="463680"/>
                  </p14:xfrm>
                </p:contentPart>
              </mc:Choice>
              <mc:Fallback xmlns="">
                <p:pic>
                  <p:nvPicPr>
                    <p:cNvPr id="1113" name="Freihand 1112">
                      <a:extLst>
                        <a:ext uri="{FF2B5EF4-FFF2-40B4-BE49-F238E27FC236}">
                          <a16:creationId xmlns:a16="http://schemas.microsoft.com/office/drawing/2014/main" id="{43D71878-F322-DDD6-1835-103D2E2F1A5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5">
                <p14:nvContentPartPr>
                  <p14:cNvPr id="1102" name="Freihand 1101">
                    <a:extLst>
                      <a:ext uri="{FF2B5EF4-FFF2-40B4-BE49-F238E27FC236}">
                        <a16:creationId xmlns:a16="http://schemas.microsoft.com/office/drawing/2014/main" id="{E7E6CD30-33AF-A8C8-0B52-9AB61703AAFB}"/>
                      </a:ext>
                    </a:extLst>
                  </p14:cNvPr>
                  <p14:cNvContentPartPr/>
                  <p14:nvPr/>
                </p14:nvContentPartPr>
                <p14:xfrm>
                  <a:off x="1401268" y="825778"/>
                  <a:ext cx="35640" cy="61920"/>
                </p14:xfrm>
              </p:contentPart>
            </mc:Choice>
            <mc:Fallback xmlns="">
              <p:pic>
                <p:nvPicPr>
                  <p:cNvPr id="1102" name="Freihand 1101">
                    <a:extLst>
                      <a:ext uri="{FF2B5EF4-FFF2-40B4-BE49-F238E27FC236}">
                        <a16:creationId xmlns:a16="http://schemas.microsoft.com/office/drawing/2014/main" id="{E7E6CD30-33AF-A8C8-0B52-9AB61703AAFB}"/>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1103" name="Freihand 1102">
                    <a:extLst>
                      <a:ext uri="{FF2B5EF4-FFF2-40B4-BE49-F238E27FC236}">
                        <a16:creationId xmlns:a16="http://schemas.microsoft.com/office/drawing/2014/main" id="{8B025C7A-83E8-2AF0-6FB0-ED3CDB21C7B1}"/>
                      </a:ext>
                    </a:extLst>
                  </p14:cNvPr>
                  <p14:cNvContentPartPr/>
                  <p14:nvPr/>
                </p14:nvContentPartPr>
                <p14:xfrm>
                  <a:off x="1220188" y="867898"/>
                  <a:ext cx="194040" cy="403200"/>
                </p14:xfrm>
              </p:contentPart>
            </mc:Choice>
            <mc:Fallback xmlns="">
              <p:pic>
                <p:nvPicPr>
                  <p:cNvPr id="1103" name="Freihand 1102">
                    <a:extLst>
                      <a:ext uri="{FF2B5EF4-FFF2-40B4-BE49-F238E27FC236}">
                        <a16:creationId xmlns:a16="http://schemas.microsoft.com/office/drawing/2014/main" id="{8B025C7A-83E8-2AF0-6FB0-ED3CDB21C7B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104" name="Freihand 1103">
                    <a:extLst>
                      <a:ext uri="{FF2B5EF4-FFF2-40B4-BE49-F238E27FC236}">
                        <a16:creationId xmlns:a16="http://schemas.microsoft.com/office/drawing/2014/main" id="{7F6DB41E-7F49-0F93-3632-337255AA573E}"/>
                      </a:ext>
                    </a:extLst>
                  </p14:cNvPr>
                  <p14:cNvContentPartPr/>
                  <p14:nvPr/>
                </p14:nvContentPartPr>
                <p14:xfrm>
                  <a:off x="1426468" y="835138"/>
                  <a:ext cx="21600" cy="359280"/>
                </p14:xfrm>
              </p:contentPart>
            </mc:Choice>
            <mc:Fallback xmlns="">
              <p:pic>
                <p:nvPicPr>
                  <p:cNvPr id="1104" name="Freihand 1103">
                    <a:extLst>
                      <a:ext uri="{FF2B5EF4-FFF2-40B4-BE49-F238E27FC236}">
                        <a16:creationId xmlns:a16="http://schemas.microsoft.com/office/drawing/2014/main" id="{7F6DB41E-7F49-0F93-3632-337255AA573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1105" name="Freihand 1104">
                    <a:extLst>
                      <a:ext uri="{FF2B5EF4-FFF2-40B4-BE49-F238E27FC236}">
                        <a16:creationId xmlns:a16="http://schemas.microsoft.com/office/drawing/2014/main" id="{518C06EF-5F77-9225-2D13-E942196F1945}"/>
                      </a:ext>
                    </a:extLst>
                  </p14:cNvPr>
                  <p14:cNvContentPartPr/>
                  <p14:nvPr/>
                </p14:nvContentPartPr>
                <p14:xfrm>
                  <a:off x="1429348" y="1155538"/>
                  <a:ext cx="258480" cy="37080"/>
                </p14:xfrm>
              </p:contentPart>
            </mc:Choice>
            <mc:Fallback xmlns="">
              <p:pic>
                <p:nvPicPr>
                  <p:cNvPr id="1105" name="Freihand 1104">
                    <a:extLst>
                      <a:ext uri="{FF2B5EF4-FFF2-40B4-BE49-F238E27FC236}">
                        <a16:creationId xmlns:a16="http://schemas.microsoft.com/office/drawing/2014/main" id="{518C06EF-5F77-9225-2D13-E942196F194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106" name="Freihand 1105">
                    <a:extLst>
                      <a:ext uri="{FF2B5EF4-FFF2-40B4-BE49-F238E27FC236}">
                        <a16:creationId xmlns:a16="http://schemas.microsoft.com/office/drawing/2014/main" id="{C24B1650-B006-9CE4-A75E-2B3A63396D08}"/>
                      </a:ext>
                    </a:extLst>
                  </p14:cNvPr>
                  <p14:cNvContentPartPr/>
                  <p14:nvPr/>
                </p14:nvContentPartPr>
                <p14:xfrm>
                  <a:off x="1215868" y="1047898"/>
                  <a:ext cx="119880" cy="224280"/>
                </p14:xfrm>
              </p:contentPart>
            </mc:Choice>
            <mc:Fallback xmlns="">
              <p:pic>
                <p:nvPicPr>
                  <p:cNvPr id="1106" name="Freihand 1105">
                    <a:extLst>
                      <a:ext uri="{FF2B5EF4-FFF2-40B4-BE49-F238E27FC236}">
                        <a16:creationId xmlns:a16="http://schemas.microsoft.com/office/drawing/2014/main" id="{C24B1650-B006-9CE4-A75E-2B3A63396D0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107" name="Gruppieren 1106">
                <a:extLst>
                  <a:ext uri="{FF2B5EF4-FFF2-40B4-BE49-F238E27FC236}">
                    <a16:creationId xmlns:a16="http://schemas.microsoft.com/office/drawing/2014/main" id="{A232B57E-875C-809A-22E2-18A15D7F2657}"/>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00">
                  <p14:nvContentPartPr>
                    <p14:cNvPr id="1108" name="Freihand 1107">
                      <a:extLst>
                        <a:ext uri="{FF2B5EF4-FFF2-40B4-BE49-F238E27FC236}">
                          <a16:creationId xmlns:a16="http://schemas.microsoft.com/office/drawing/2014/main" id="{CCAB1253-1CB4-850D-A981-8C1823E77E0D}"/>
                        </a:ext>
                      </a:extLst>
                    </p14:cNvPr>
                    <p14:cNvContentPartPr/>
                    <p14:nvPr/>
                  </p14:nvContentPartPr>
                  <p14:xfrm>
                    <a:off x="1216228" y="826498"/>
                    <a:ext cx="205920" cy="444600"/>
                  </p14:xfrm>
                </p:contentPart>
              </mc:Choice>
              <mc:Fallback xmlns="">
                <p:pic>
                  <p:nvPicPr>
                    <p:cNvPr id="1108" name="Freihand 1107">
                      <a:extLst>
                        <a:ext uri="{FF2B5EF4-FFF2-40B4-BE49-F238E27FC236}">
                          <a16:creationId xmlns:a16="http://schemas.microsoft.com/office/drawing/2014/main" id="{CCAB1253-1CB4-850D-A981-8C1823E77E0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109" name="Freihand 1108">
                      <a:extLst>
                        <a:ext uri="{FF2B5EF4-FFF2-40B4-BE49-F238E27FC236}">
                          <a16:creationId xmlns:a16="http://schemas.microsoft.com/office/drawing/2014/main" id="{B563958E-8C06-C6C7-BA07-92FE9B48E526}"/>
                        </a:ext>
                      </a:extLst>
                    </p14:cNvPr>
                    <p14:cNvContentPartPr/>
                    <p14:nvPr/>
                  </p14:nvContentPartPr>
                  <p14:xfrm>
                    <a:off x="1419988" y="827218"/>
                    <a:ext cx="18000" cy="31320"/>
                  </p14:xfrm>
                </p:contentPart>
              </mc:Choice>
              <mc:Fallback xmlns="">
                <p:pic>
                  <p:nvPicPr>
                    <p:cNvPr id="1109" name="Freihand 1108">
                      <a:extLst>
                        <a:ext uri="{FF2B5EF4-FFF2-40B4-BE49-F238E27FC236}">
                          <a16:creationId xmlns:a16="http://schemas.microsoft.com/office/drawing/2014/main" id="{B563958E-8C06-C6C7-BA07-92FE9B48E52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9" name="Gruppieren 1028">
              <a:extLst>
                <a:ext uri="{FF2B5EF4-FFF2-40B4-BE49-F238E27FC236}">
                  <a16:creationId xmlns:a16="http://schemas.microsoft.com/office/drawing/2014/main" id="{06692682-D104-E1D1-2731-CA1BEB7F76ED}"/>
                </a:ext>
              </a:extLst>
            </p:cNvPr>
            <p:cNvGrpSpPr/>
            <p:nvPr/>
          </p:nvGrpSpPr>
          <p:grpSpPr>
            <a:xfrm>
              <a:off x="6371370" y="1507469"/>
              <a:ext cx="947670" cy="949906"/>
              <a:chOff x="987864" y="764597"/>
              <a:chExt cx="947670" cy="949906"/>
            </a:xfrm>
          </p:grpSpPr>
          <p:sp>
            <p:nvSpPr>
              <p:cNvPr id="1030" name="Ellipse 1029">
                <a:extLst>
                  <a:ext uri="{FF2B5EF4-FFF2-40B4-BE49-F238E27FC236}">
                    <a16:creationId xmlns:a16="http://schemas.microsoft.com/office/drawing/2014/main" id="{A248BC71-620E-F8D7-AD34-D5C121060F31}"/>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31" name="Gruppieren 1030">
                <a:extLst>
                  <a:ext uri="{FF2B5EF4-FFF2-40B4-BE49-F238E27FC236}">
                    <a16:creationId xmlns:a16="http://schemas.microsoft.com/office/drawing/2014/main" id="{2ABFAC78-698B-ECD7-6659-50E6B1E84E4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02">
                  <p14:nvContentPartPr>
                    <p14:cNvPr id="1081" name="Freihand 1080">
                      <a:extLst>
                        <a:ext uri="{FF2B5EF4-FFF2-40B4-BE49-F238E27FC236}">
                          <a16:creationId xmlns:a16="http://schemas.microsoft.com/office/drawing/2014/main" id="{CD1950B6-CF26-E00C-295F-BD37F236DD49}"/>
                        </a:ext>
                      </a:extLst>
                    </p14:cNvPr>
                    <p14:cNvContentPartPr/>
                    <p14:nvPr/>
                  </p14:nvContentPartPr>
                  <p14:xfrm>
                    <a:off x="4473069" y="1203272"/>
                    <a:ext cx="26280" cy="30600"/>
                  </p14:xfrm>
                </p:contentPart>
              </mc:Choice>
              <mc:Fallback xmlns="">
                <p:pic>
                  <p:nvPicPr>
                    <p:cNvPr id="1081" name="Freihand 1080">
                      <a:extLst>
                        <a:ext uri="{FF2B5EF4-FFF2-40B4-BE49-F238E27FC236}">
                          <a16:creationId xmlns:a16="http://schemas.microsoft.com/office/drawing/2014/main" id="{CD1950B6-CF26-E00C-295F-BD37F236DD4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082" name="Freihand 1081">
                      <a:extLst>
                        <a:ext uri="{FF2B5EF4-FFF2-40B4-BE49-F238E27FC236}">
                          <a16:creationId xmlns:a16="http://schemas.microsoft.com/office/drawing/2014/main" id="{4561EB67-9171-68E0-9B75-CEE921CDEF24}"/>
                        </a:ext>
                      </a:extLst>
                    </p14:cNvPr>
                    <p14:cNvContentPartPr/>
                    <p14:nvPr/>
                  </p14:nvContentPartPr>
                  <p14:xfrm>
                    <a:off x="4500789" y="1245752"/>
                    <a:ext cx="11160" cy="38520"/>
                  </p14:xfrm>
                </p:contentPart>
              </mc:Choice>
              <mc:Fallback xmlns="">
                <p:pic>
                  <p:nvPicPr>
                    <p:cNvPr id="1082" name="Freihand 1081">
                      <a:extLst>
                        <a:ext uri="{FF2B5EF4-FFF2-40B4-BE49-F238E27FC236}">
                          <a16:creationId xmlns:a16="http://schemas.microsoft.com/office/drawing/2014/main" id="{4561EB67-9171-68E0-9B75-CEE921CDEF2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04">
                <p14:nvContentPartPr>
                  <p14:cNvPr id="1032" name="Freihand 1031">
                    <a:extLst>
                      <a:ext uri="{FF2B5EF4-FFF2-40B4-BE49-F238E27FC236}">
                        <a16:creationId xmlns:a16="http://schemas.microsoft.com/office/drawing/2014/main" id="{A4203A29-71B7-69DE-5785-8201FC1DDD14}"/>
                      </a:ext>
                    </a:extLst>
                  </p14:cNvPr>
                  <p14:cNvContentPartPr/>
                  <p14:nvPr/>
                </p14:nvContentPartPr>
                <p14:xfrm>
                  <a:off x="1034141" y="1175594"/>
                  <a:ext cx="389905" cy="474354"/>
                </p14:xfrm>
              </p:contentPart>
            </mc:Choice>
            <mc:Fallback xmlns="">
              <p:pic>
                <p:nvPicPr>
                  <p:cNvPr id="1032" name="Freihand 1031">
                    <a:extLst>
                      <a:ext uri="{FF2B5EF4-FFF2-40B4-BE49-F238E27FC236}">
                        <a16:creationId xmlns:a16="http://schemas.microsoft.com/office/drawing/2014/main" id="{A4203A29-71B7-69DE-5785-8201FC1DDD14}"/>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033" name="Freihand 1032">
                    <a:extLst>
                      <a:ext uri="{FF2B5EF4-FFF2-40B4-BE49-F238E27FC236}">
                        <a16:creationId xmlns:a16="http://schemas.microsoft.com/office/drawing/2014/main" id="{28815CA4-B0AA-2269-F870-B37B0C29B04E}"/>
                      </a:ext>
                    </a:extLst>
                  </p14:cNvPr>
                  <p14:cNvContentPartPr/>
                  <p14:nvPr/>
                </p14:nvContentPartPr>
                <p14:xfrm>
                  <a:off x="1041329" y="1114503"/>
                  <a:ext cx="776216" cy="562397"/>
                </p14:xfrm>
              </p:contentPart>
            </mc:Choice>
            <mc:Fallback xmlns="">
              <p:pic>
                <p:nvPicPr>
                  <p:cNvPr id="1033" name="Freihand 1032">
                    <a:extLst>
                      <a:ext uri="{FF2B5EF4-FFF2-40B4-BE49-F238E27FC236}">
                        <a16:creationId xmlns:a16="http://schemas.microsoft.com/office/drawing/2014/main" id="{28815CA4-B0AA-2269-F870-B37B0C29B04E}"/>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034" name="Gruppieren 1033">
                <a:extLst>
                  <a:ext uri="{FF2B5EF4-FFF2-40B4-BE49-F238E27FC236}">
                    <a16:creationId xmlns:a16="http://schemas.microsoft.com/office/drawing/2014/main" id="{E8929576-E309-94A5-C693-11633CA1EBF1}"/>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06">
                  <p14:nvContentPartPr>
                    <p14:cNvPr id="1078" name="Freihand 1077">
                      <a:extLst>
                        <a:ext uri="{FF2B5EF4-FFF2-40B4-BE49-F238E27FC236}">
                          <a16:creationId xmlns:a16="http://schemas.microsoft.com/office/drawing/2014/main" id="{79538813-1F65-DEEA-EC82-BF8077C9FCE8}"/>
                        </a:ext>
                      </a:extLst>
                    </p14:cNvPr>
                    <p14:cNvContentPartPr/>
                    <p14:nvPr/>
                  </p14:nvContentPartPr>
                  <p14:xfrm>
                    <a:off x="4455789" y="1334672"/>
                    <a:ext cx="31320" cy="14400"/>
                  </p14:xfrm>
                </p:contentPart>
              </mc:Choice>
              <mc:Fallback xmlns="">
                <p:pic>
                  <p:nvPicPr>
                    <p:cNvPr id="1078" name="Freihand 1077">
                      <a:extLst>
                        <a:ext uri="{FF2B5EF4-FFF2-40B4-BE49-F238E27FC236}">
                          <a16:creationId xmlns:a16="http://schemas.microsoft.com/office/drawing/2014/main" id="{79538813-1F65-DEEA-EC82-BF8077C9FCE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079" name="Freihand 1078">
                      <a:extLst>
                        <a:ext uri="{FF2B5EF4-FFF2-40B4-BE49-F238E27FC236}">
                          <a16:creationId xmlns:a16="http://schemas.microsoft.com/office/drawing/2014/main" id="{C799E9CF-5252-FF17-2897-49B6DC6990B1}"/>
                        </a:ext>
                      </a:extLst>
                    </p14:cNvPr>
                    <p14:cNvContentPartPr/>
                    <p14:nvPr/>
                  </p14:nvContentPartPr>
                  <p14:xfrm>
                    <a:off x="4456149" y="1288592"/>
                    <a:ext cx="64800" cy="56160"/>
                  </p14:xfrm>
                </p:contentPart>
              </mc:Choice>
              <mc:Fallback xmlns="">
                <p:pic>
                  <p:nvPicPr>
                    <p:cNvPr id="1079" name="Freihand 1078">
                      <a:extLst>
                        <a:ext uri="{FF2B5EF4-FFF2-40B4-BE49-F238E27FC236}">
                          <a16:creationId xmlns:a16="http://schemas.microsoft.com/office/drawing/2014/main" id="{C799E9CF-5252-FF17-2897-49B6DC6990B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1080" name="Freihand 1079">
                      <a:extLst>
                        <a:ext uri="{FF2B5EF4-FFF2-40B4-BE49-F238E27FC236}">
                          <a16:creationId xmlns:a16="http://schemas.microsoft.com/office/drawing/2014/main" id="{362587FD-BCF8-626B-AF95-424CFE69FA59}"/>
                        </a:ext>
                      </a:extLst>
                    </p14:cNvPr>
                    <p14:cNvContentPartPr/>
                    <p14:nvPr/>
                  </p14:nvContentPartPr>
                  <p14:xfrm>
                    <a:off x="4502589" y="1270232"/>
                    <a:ext cx="23760" cy="51840"/>
                  </p14:xfrm>
                </p:contentPart>
              </mc:Choice>
              <mc:Fallback xmlns="">
                <p:pic>
                  <p:nvPicPr>
                    <p:cNvPr id="1080" name="Freihand 1079">
                      <a:extLst>
                        <a:ext uri="{FF2B5EF4-FFF2-40B4-BE49-F238E27FC236}">
                          <a16:creationId xmlns:a16="http://schemas.microsoft.com/office/drawing/2014/main" id="{362587FD-BCF8-626B-AF95-424CFE69FA5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035" name="Gruppieren 1034">
                <a:extLst>
                  <a:ext uri="{FF2B5EF4-FFF2-40B4-BE49-F238E27FC236}">
                    <a16:creationId xmlns:a16="http://schemas.microsoft.com/office/drawing/2014/main" id="{6F612620-7F35-AFA1-0B38-6EFD5530BD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09">
                  <p14:nvContentPartPr>
                    <p14:cNvPr id="1075" name="Freihand 1074">
                      <a:extLst>
                        <a:ext uri="{FF2B5EF4-FFF2-40B4-BE49-F238E27FC236}">
                          <a16:creationId xmlns:a16="http://schemas.microsoft.com/office/drawing/2014/main" id="{01CC4FA1-DB03-2CC3-C231-29104E56662F}"/>
                        </a:ext>
                      </a:extLst>
                    </p14:cNvPr>
                    <p14:cNvContentPartPr/>
                    <p14:nvPr/>
                  </p14:nvContentPartPr>
                  <p14:xfrm>
                    <a:off x="4351029" y="1216232"/>
                    <a:ext cx="12960" cy="22320"/>
                  </p14:xfrm>
                </p:contentPart>
              </mc:Choice>
              <mc:Fallback xmlns="">
                <p:pic>
                  <p:nvPicPr>
                    <p:cNvPr id="1075" name="Freihand 1074">
                      <a:extLst>
                        <a:ext uri="{FF2B5EF4-FFF2-40B4-BE49-F238E27FC236}">
                          <a16:creationId xmlns:a16="http://schemas.microsoft.com/office/drawing/2014/main" id="{01CC4FA1-DB03-2CC3-C231-29104E56662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1076" name="Freihand 1075">
                      <a:extLst>
                        <a:ext uri="{FF2B5EF4-FFF2-40B4-BE49-F238E27FC236}">
                          <a16:creationId xmlns:a16="http://schemas.microsoft.com/office/drawing/2014/main" id="{C60B806A-D643-8729-BBF8-26244DDD258F}"/>
                        </a:ext>
                      </a:extLst>
                    </p14:cNvPr>
                    <p14:cNvContentPartPr/>
                    <p14:nvPr/>
                  </p14:nvContentPartPr>
                  <p14:xfrm>
                    <a:off x="4350309" y="1208312"/>
                    <a:ext cx="21240" cy="53640"/>
                  </p14:xfrm>
                </p:contentPart>
              </mc:Choice>
              <mc:Fallback xmlns="">
                <p:pic>
                  <p:nvPicPr>
                    <p:cNvPr id="1076" name="Freihand 1075">
                      <a:extLst>
                        <a:ext uri="{FF2B5EF4-FFF2-40B4-BE49-F238E27FC236}">
                          <a16:creationId xmlns:a16="http://schemas.microsoft.com/office/drawing/2014/main" id="{C60B806A-D643-8729-BBF8-26244DDD258F}"/>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077" name="Freihand 1076">
                      <a:extLst>
                        <a:ext uri="{FF2B5EF4-FFF2-40B4-BE49-F238E27FC236}">
                          <a16:creationId xmlns:a16="http://schemas.microsoft.com/office/drawing/2014/main" id="{58731558-AE72-A4CA-37EB-DFE62368738D}"/>
                        </a:ext>
                      </a:extLst>
                    </p14:cNvPr>
                    <p14:cNvContentPartPr/>
                    <p14:nvPr/>
                  </p14:nvContentPartPr>
                  <p14:xfrm>
                    <a:off x="4355709" y="1216592"/>
                    <a:ext cx="9720" cy="42480"/>
                  </p14:xfrm>
                </p:contentPart>
              </mc:Choice>
              <mc:Fallback xmlns="">
                <p:pic>
                  <p:nvPicPr>
                    <p:cNvPr id="1077" name="Freihand 1076">
                      <a:extLst>
                        <a:ext uri="{FF2B5EF4-FFF2-40B4-BE49-F238E27FC236}">
                          <a16:creationId xmlns:a16="http://schemas.microsoft.com/office/drawing/2014/main" id="{58731558-AE72-A4CA-37EB-DFE62368738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12">
                <p14:nvContentPartPr>
                  <p14:cNvPr id="1036" name="Freihand 1035">
                    <a:extLst>
                      <a:ext uri="{FF2B5EF4-FFF2-40B4-BE49-F238E27FC236}">
                        <a16:creationId xmlns:a16="http://schemas.microsoft.com/office/drawing/2014/main" id="{1B4A900B-CE95-3F11-9F33-2DC139885CFC}"/>
                      </a:ext>
                    </a:extLst>
                  </p14:cNvPr>
                  <p14:cNvContentPartPr/>
                  <p14:nvPr/>
                </p14:nvContentPartPr>
                <p14:xfrm>
                  <a:off x="1219211" y="871936"/>
                  <a:ext cx="447402" cy="740280"/>
                </p14:xfrm>
              </p:contentPart>
            </mc:Choice>
            <mc:Fallback xmlns="">
              <p:pic>
                <p:nvPicPr>
                  <p:cNvPr id="1036" name="Freihand 1035">
                    <a:extLst>
                      <a:ext uri="{FF2B5EF4-FFF2-40B4-BE49-F238E27FC236}">
                        <a16:creationId xmlns:a16="http://schemas.microsoft.com/office/drawing/2014/main" id="{1B4A900B-CE95-3F11-9F33-2DC139885CFC}"/>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037" name="Freihand 1036">
                    <a:extLst>
                      <a:ext uri="{FF2B5EF4-FFF2-40B4-BE49-F238E27FC236}">
                        <a16:creationId xmlns:a16="http://schemas.microsoft.com/office/drawing/2014/main" id="{19A2486F-AC9C-F5D0-3D35-D5836C3BD545}"/>
                      </a:ext>
                    </a:extLst>
                  </p14:cNvPr>
                  <p14:cNvContentPartPr/>
                  <p14:nvPr/>
                </p14:nvContentPartPr>
                <p14:xfrm>
                  <a:off x="1116810" y="1432873"/>
                  <a:ext cx="376200" cy="219240"/>
                </p14:xfrm>
              </p:contentPart>
            </mc:Choice>
            <mc:Fallback xmlns="">
              <p:pic>
                <p:nvPicPr>
                  <p:cNvPr id="1037" name="Freihand 1036">
                    <a:extLst>
                      <a:ext uri="{FF2B5EF4-FFF2-40B4-BE49-F238E27FC236}">
                        <a16:creationId xmlns:a16="http://schemas.microsoft.com/office/drawing/2014/main" id="{19A2486F-AC9C-F5D0-3D35-D5836C3BD54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038" name="Gruppieren 1037">
                <a:extLst>
                  <a:ext uri="{FF2B5EF4-FFF2-40B4-BE49-F238E27FC236}">
                    <a16:creationId xmlns:a16="http://schemas.microsoft.com/office/drawing/2014/main" id="{1174511D-CBC7-A24E-BA21-973E42404CF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914">
                  <p14:nvContentPartPr>
                    <p14:cNvPr id="1061" name="Freihand 1060">
                      <a:extLst>
                        <a:ext uri="{FF2B5EF4-FFF2-40B4-BE49-F238E27FC236}">
                          <a16:creationId xmlns:a16="http://schemas.microsoft.com/office/drawing/2014/main" id="{4965B27A-DE95-650F-35A0-2F7B83ED0327}"/>
                        </a:ext>
                      </a:extLst>
                    </p14:cNvPr>
                    <p14:cNvContentPartPr/>
                    <p14:nvPr/>
                  </p14:nvContentPartPr>
                  <p14:xfrm>
                    <a:off x="1690290" y="1201393"/>
                    <a:ext cx="236880" cy="424440"/>
                  </p14:xfrm>
                </p:contentPart>
              </mc:Choice>
              <mc:Fallback xmlns="">
                <p:pic>
                  <p:nvPicPr>
                    <p:cNvPr id="1061" name="Freihand 1060">
                      <a:extLst>
                        <a:ext uri="{FF2B5EF4-FFF2-40B4-BE49-F238E27FC236}">
                          <a16:creationId xmlns:a16="http://schemas.microsoft.com/office/drawing/2014/main" id="{4965B27A-DE95-650F-35A0-2F7B83ED0327}"/>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062" name="Freihand 1061">
                      <a:extLst>
                        <a:ext uri="{FF2B5EF4-FFF2-40B4-BE49-F238E27FC236}">
                          <a16:creationId xmlns:a16="http://schemas.microsoft.com/office/drawing/2014/main" id="{82445C27-EA5F-6802-761F-C12BD84D6E65}"/>
                        </a:ext>
                      </a:extLst>
                    </p14:cNvPr>
                    <p14:cNvContentPartPr/>
                    <p14:nvPr/>
                  </p14:nvContentPartPr>
                  <p14:xfrm>
                    <a:off x="1224810" y="1428913"/>
                    <a:ext cx="635040" cy="205920"/>
                  </p14:xfrm>
                </p:contentPart>
              </mc:Choice>
              <mc:Fallback xmlns="">
                <p:pic>
                  <p:nvPicPr>
                    <p:cNvPr id="1062" name="Freihand 1061">
                      <a:extLst>
                        <a:ext uri="{FF2B5EF4-FFF2-40B4-BE49-F238E27FC236}">
                          <a16:creationId xmlns:a16="http://schemas.microsoft.com/office/drawing/2014/main" id="{82445C27-EA5F-6802-761F-C12BD84D6E6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1063" name="Freihand 1062">
                      <a:extLst>
                        <a:ext uri="{FF2B5EF4-FFF2-40B4-BE49-F238E27FC236}">
                          <a16:creationId xmlns:a16="http://schemas.microsoft.com/office/drawing/2014/main" id="{F764D098-97B6-2AC8-5981-C09BE774142D}"/>
                        </a:ext>
                      </a:extLst>
                    </p14:cNvPr>
                    <p14:cNvContentPartPr/>
                    <p14:nvPr/>
                  </p14:nvContentPartPr>
                  <p14:xfrm>
                    <a:off x="1647090" y="1432873"/>
                    <a:ext cx="204120" cy="177480"/>
                  </p14:xfrm>
                </p:contentPart>
              </mc:Choice>
              <mc:Fallback xmlns="">
                <p:pic>
                  <p:nvPicPr>
                    <p:cNvPr id="1063" name="Freihand 1062">
                      <a:extLst>
                        <a:ext uri="{FF2B5EF4-FFF2-40B4-BE49-F238E27FC236}">
                          <a16:creationId xmlns:a16="http://schemas.microsoft.com/office/drawing/2014/main" id="{F764D098-97B6-2AC8-5981-C09BE774142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064" name="Freihand 1063">
                      <a:extLst>
                        <a:ext uri="{FF2B5EF4-FFF2-40B4-BE49-F238E27FC236}">
                          <a16:creationId xmlns:a16="http://schemas.microsoft.com/office/drawing/2014/main" id="{5CE87305-C017-695D-9373-83E942E49C66}"/>
                        </a:ext>
                      </a:extLst>
                    </p14:cNvPr>
                    <p14:cNvContentPartPr/>
                    <p14:nvPr/>
                  </p14:nvContentPartPr>
                  <p14:xfrm>
                    <a:off x="1839330" y="1345393"/>
                    <a:ext cx="50040" cy="91080"/>
                  </p14:xfrm>
                </p:contentPart>
              </mc:Choice>
              <mc:Fallback xmlns="">
                <p:pic>
                  <p:nvPicPr>
                    <p:cNvPr id="1064" name="Freihand 1063">
                      <a:extLst>
                        <a:ext uri="{FF2B5EF4-FFF2-40B4-BE49-F238E27FC236}">
                          <a16:creationId xmlns:a16="http://schemas.microsoft.com/office/drawing/2014/main" id="{5CE87305-C017-695D-9373-83E942E49C6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1065" name="Freihand 1064">
                      <a:extLst>
                        <a:ext uri="{FF2B5EF4-FFF2-40B4-BE49-F238E27FC236}">
                          <a16:creationId xmlns:a16="http://schemas.microsoft.com/office/drawing/2014/main" id="{E9B54866-1293-6FCC-DDC2-BB131DCF1DB8}"/>
                        </a:ext>
                      </a:extLst>
                    </p14:cNvPr>
                    <p14:cNvContentPartPr/>
                    <p14:nvPr/>
                  </p14:nvContentPartPr>
                  <p14:xfrm>
                    <a:off x="1013490" y="929953"/>
                    <a:ext cx="156600" cy="590400"/>
                  </p14:xfrm>
                </p:contentPart>
              </mc:Choice>
              <mc:Fallback xmlns="">
                <p:pic>
                  <p:nvPicPr>
                    <p:cNvPr id="1065" name="Freihand 1064">
                      <a:extLst>
                        <a:ext uri="{FF2B5EF4-FFF2-40B4-BE49-F238E27FC236}">
                          <a16:creationId xmlns:a16="http://schemas.microsoft.com/office/drawing/2014/main" id="{E9B54866-1293-6FCC-DDC2-BB131DCF1DB8}"/>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066" name="Freihand 1065">
                      <a:extLst>
                        <a:ext uri="{FF2B5EF4-FFF2-40B4-BE49-F238E27FC236}">
                          <a16:creationId xmlns:a16="http://schemas.microsoft.com/office/drawing/2014/main" id="{EA4AB2D4-2290-F7A1-210C-383F037E70C2}"/>
                        </a:ext>
                      </a:extLst>
                    </p14:cNvPr>
                    <p14:cNvContentPartPr/>
                    <p14:nvPr/>
                  </p14:nvContentPartPr>
                  <p14:xfrm>
                    <a:off x="1112490" y="918433"/>
                    <a:ext cx="20520" cy="24480"/>
                  </p14:xfrm>
                </p:contentPart>
              </mc:Choice>
              <mc:Fallback xmlns="">
                <p:pic>
                  <p:nvPicPr>
                    <p:cNvPr id="1066" name="Freihand 1065">
                      <a:extLst>
                        <a:ext uri="{FF2B5EF4-FFF2-40B4-BE49-F238E27FC236}">
                          <a16:creationId xmlns:a16="http://schemas.microsoft.com/office/drawing/2014/main" id="{EA4AB2D4-2290-F7A1-210C-383F037E70C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1067" name="Freihand 1066">
                      <a:extLst>
                        <a:ext uri="{FF2B5EF4-FFF2-40B4-BE49-F238E27FC236}">
                          <a16:creationId xmlns:a16="http://schemas.microsoft.com/office/drawing/2014/main" id="{0D429E83-0DAA-E632-7AB1-CE9C77A19BED}"/>
                        </a:ext>
                      </a:extLst>
                    </p14:cNvPr>
                    <p14:cNvContentPartPr/>
                    <p14:nvPr/>
                  </p14:nvContentPartPr>
                  <p14:xfrm>
                    <a:off x="1007730" y="1044793"/>
                    <a:ext cx="45360" cy="224280"/>
                  </p14:xfrm>
                </p:contentPart>
              </mc:Choice>
              <mc:Fallback xmlns="">
                <p:pic>
                  <p:nvPicPr>
                    <p:cNvPr id="1067" name="Freihand 1066">
                      <a:extLst>
                        <a:ext uri="{FF2B5EF4-FFF2-40B4-BE49-F238E27FC236}">
                          <a16:creationId xmlns:a16="http://schemas.microsoft.com/office/drawing/2014/main" id="{0D429E83-0DAA-E632-7AB1-CE9C77A19BE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1068" name="Freihand 1067">
                      <a:extLst>
                        <a:ext uri="{FF2B5EF4-FFF2-40B4-BE49-F238E27FC236}">
                          <a16:creationId xmlns:a16="http://schemas.microsoft.com/office/drawing/2014/main" id="{AAEC0729-4DD1-C9E2-DEDD-900B840AB513}"/>
                        </a:ext>
                      </a:extLst>
                    </p14:cNvPr>
                    <p14:cNvContentPartPr/>
                    <p14:nvPr/>
                  </p14:nvContentPartPr>
                  <p14:xfrm>
                    <a:off x="1137690" y="1495513"/>
                    <a:ext cx="83520" cy="91800"/>
                  </p14:xfrm>
                </p:contentPart>
              </mc:Choice>
              <mc:Fallback xmlns="">
                <p:pic>
                  <p:nvPicPr>
                    <p:cNvPr id="1068" name="Freihand 1067">
                      <a:extLst>
                        <a:ext uri="{FF2B5EF4-FFF2-40B4-BE49-F238E27FC236}">
                          <a16:creationId xmlns:a16="http://schemas.microsoft.com/office/drawing/2014/main" id="{AAEC0729-4DD1-C9E2-DEDD-900B840AB51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1069" name="Freihand 1068">
                      <a:extLst>
                        <a:ext uri="{FF2B5EF4-FFF2-40B4-BE49-F238E27FC236}">
                          <a16:creationId xmlns:a16="http://schemas.microsoft.com/office/drawing/2014/main" id="{3A8B0C27-2184-0FE3-2F88-CDC1C5FE57E2}"/>
                        </a:ext>
                      </a:extLst>
                    </p14:cNvPr>
                    <p14:cNvContentPartPr/>
                    <p14:nvPr/>
                  </p14:nvContentPartPr>
                  <p14:xfrm>
                    <a:off x="1091250" y="1411273"/>
                    <a:ext cx="95760" cy="111600"/>
                  </p14:xfrm>
                </p:contentPart>
              </mc:Choice>
              <mc:Fallback xmlns="">
                <p:pic>
                  <p:nvPicPr>
                    <p:cNvPr id="1069" name="Freihand 1068">
                      <a:extLst>
                        <a:ext uri="{FF2B5EF4-FFF2-40B4-BE49-F238E27FC236}">
                          <a16:creationId xmlns:a16="http://schemas.microsoft.com/office/drawing/2014/main" id="{3A8B0C27-2184-0FE3-2F88-CDC1C5FE57E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1070" name="Freihand 1069">
                      <a:extLst>
                        <a:ext uri="{FF2B5EF4-FFF2-40B4-BE49-F238E27FC236}">
                          <a16:creationId xmlns:a16="http://schemas.microsoft.com/office/drawing/2014/main" id="{5BDDCE07-2CAD-75B7-0499-4EB0B00BB8E7}"/>
                        </a:ext>
                      </a:extLst>
                    </p14:cNvPr>
                    <p14:cNvContentPartPr/>
                    <p14:nvPr/>
                  </p14:nvContentPartPr>
                  <p14:xfrm>
                    <a:off x="1089090" y="933193"/>
                    <a:ext cx="33480" cy="59760"/>
                  </p14:xfrm>
                </p:contentPart>
              </mc:Choice>
              <mc:Fallback xmlns="">
                <p:pic>
                  <p:nvPicPr>
                    <p:cNvPr id="1070" name="Freihand 1069">
                      <a:extLst>
                        <a:ext uri="{FF2B5EF4-FFF2-40B4-BE49-F238E27FC236}">
                          <a16:creationId xmlns:a16="http://schemas.microsoft.com/office/drawing/2014/main" id="{5BDDCE07-2CAD-75B7-0499-4EB0B00BB8E7}"/>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1071" name="Freihand 1070">
                      <a:extLst>
                        <a:ext uri="{FF2B5EF4-FFF2-40B4-BE49-F238E27FC236}">
                          <a16:creationId xmlns:a16="http://schemas.microsoft.com/office/drawing/2014/main" id="{76603377-11A9-F731-6B25-8317F120B54E}"/>
                        </a:ext>
                      </a:extLst>
                    </p14:cNvPr>
                    <p14:cNvContentPartPr/>
                    <p14:nvPr/>
                  </p14:nvContentPartPr>
                  <p14:xfrm>
                    <a:off x="1093410" y="904393"/>
                    <a:ext cx="53280" cy="97920"/>
                  </p14:xfrm>
                </p:contentPart>
              </mc:Choice>
              <mc:Fallback xmlns="">
                <p:pic>
                  <p:nvPicPr>
                    <p:cNvPr id="1071" name="Freihand 1070">
                      <a:extLst>
                        <a:ext uri="{FF2B5EF4-FFF2-40B4-BE49-F238E27FC236}">
                          <a16:creationId xmlns:a16="http://schemas.microsoft.com/office/drawing/2014/main" id="{76603377-11A9-F731-6B25-8317F120B54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072" name="Freihand 1071">
                      <a:extLst>
                        <a:ext uri="{FF2B5EF4-FFF2-40B4-BE49-F238E27FC236}">
                          <a16:creationId xmlns:a16="http://schemas.microsoft.com/office/drawing/2014/main" id="{75B51586-4076-F816-089C-38C2EC8808CF}"/>
                        </a:ext>
                      </a:extLst>
                    </p14:cNvPr>
                    <p14:cNvContentPartPr/>
                    <p14:nvPr/>
                  </p14:nvContentPartPr>
                  <p14:xfrm>
                    <a:off x="1093770" y="889993"/>
                    <a:ext cx="66240" cy="108720"/>
                  </p14:xfrm>
                </p:contentPart>
              </mc:Choice>
              <mc:Fallback xmlns="">
                <p:pic>
                  <p:nvPicPr>
                    <p:cNvPr id="1072" name="Freihand 1071">
                      <a:extLst>
                        <a:ext uri="{FF2B5EF4-FFF2-40B4-BE49-F238E27FC236}">
                          <a16:creationId xmlns:a16="http://schemas.microsoft.com/office/drawing/2014/main" id="{75B51586-4076-F816-089C-38C2EC8808C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1073" name="Freihand 1072">
                      <a:extLst>
                        <a:ext uri="{FF2B5EF4-FFF2-40B4-BE49-F238E27FC236}">
                          <a16:creationId xmlns:a16="http://schemas.microsoft.com/office/drawing/2014/main" id="{112B9C41-A14F-6E28-D2AB-B14C73661CD9}"/>
                        </a:ext>
                      </a:extLst>
                    </p14:cNvPr>
                    <p14:cNvContentPartPr/>
                    <p14:nvPr/>
                  </p14:nvContentPartPr>
                  <p14:xfrm>
                    <a:off x="1086210" y="867673"/>
                    <a:ext cx="105840" cy="153360"/>
                  </p14:xfrm>
                </p:contentPart>
              </mc:Choice>
              <mc:Fallback xmlns="">
                <p:pic>
                  <p:nvPicPr>
                    <p:cNvPr id="1073" name="Freihand 1072">
                      <a:extLst>
                        <a:ext uri="{FF2B5EF4-FFF2-40B4-BE49-F238E27FC236}">
                          <a16:creationId xmlns:a16="http://schemas.microsoft.com/office/drawing/2014/main" id="{112B9C41-A14F-6E28-D2AB-B14C73661CD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074" name="Freihand 1073">
                      <a:extLst>
                        <a:ext uri="{FF2B5EF4-FFF2-40B4-BE49-F238E27FC236}">
                          <a16:creationId xmlns:a16="http://schemas.microsoft.com/office/drawing/2014/main" id="{A7D4221E-36F6-F49C-90F6-3E6EBDAAAE61}"/>
                        </a:ext>
                      </a:extLst>
                    </p14:cNvPr>
                    <p14:cNvContentPartPr/>
                    <p14:nvPr/>
                  </p14:nvContentPartPr>
                  <p14:xfrm>
                    <a:off x="1144530" y="860833"/>
                    <a:ext cx="41400" cy="55440"/>
                  </p14:xfrm>
                </p:contentPart>
              </mc:Choice>
              <mc:Fallback xmlns="">
                <p:pic>
                  <p:nvPicPr>
                    <p:cNvPr id="1074" name="Freihand 1073">
                      <a:extLst>
                        <a:ext uri="{FF2B5EF4-FFF2-40B4-BE49-F238E27FC236}">
                          <a16:creationId xmlns:a16="http://schemas.microsoft.com/office/drawing/2014/main" id="{A7D4221E-36F6-F49C-90F6-3E6EBDAAAE6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8">
                <p14:nvContentPartPr>
                  <p14:cNvPr id="1039" name="Freihand 1038">
                    <a:extLst>
                      <a:ext uri="{FF2B5EF4-FFF2-40B4-BE49-F238E27FC236}">
                        <a16:creationId xmlns:a16="http://schemas.microsoft.com/office/drawing/2014/main" id="{7A90C598-CD58-8566-3F13-B033CE9BE91D}"/>
                      </a:ext>
                    </a:extLst>
                  </p14:cNvPr>
                  <p14:cNvContentPartPr/>
                  <p14:nvPr/>
                </p14:nvContentPartPr>
                <p14:xfrm>
                  <a:off x="1010970" y="1326673"/>
                  <a:ext cx="784440" cy="374040"/>
                </p14:xfrm>
              </p:contentPart>
            </mc:Choice>
            <mc:Fallback xmlns="">
              <p:pic>
                <p:nvPicPr>
                  <p:cNvPr id="1039" name="Freihand 1038">
                    <a:extLst>
                      <a:ext uri="{FF2B5EF4-FFF2-40B4-BE49-F238E27FC236}">
                        <a16:creationId xmlns:a16="http://schemas.microsoft.com/office/drawing/2014/main" id="{7A90C598-CD58-8566-3F13-B033CE9BE91D}"/>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040" name="Freihand 1039">
                    <a:extLst>
                      <a:ext uri="{FF2B5EF4-FFF2-40B4-BE49-F238E27FC236}">
                        <a16:creationId xmlns:a16="http://schemas.microsoft.com/office/drawing/2014/main" id="{E058E2D0-5187-5CCF-7634-B7E66EB69079}"/>
                      </a:ext>
                    </a:extLst>
                  </p14:cNvPr>
                  <p14:cNvContentPartPr/>
                  <p14:nvPr/>
                </p14:nvContentPartPr>
                <p14:xfrm>
                  <a:off x="1759770" y="1015273"/>
                  <a:ext cx="122040" cy="233640"/>
                </p14:xfrm>
              </p:contentPart>
            </mc:Choice>
            <mc:Fallback xmlns="">
              <p:pic>
                <p:nvPicPr>
                  <p:cNvPr id="1040" name="Freihand 1039">
                    <a:extLst>
                      <a:ext uri="{FF2B5EF4-FFF2-40B4-BE49-F238E27FC236}">
                        <a16:creationId xmlns:a16="http://schemas.microsoft.com/office/drawing/2014/main" id="{E058E2D0-5187-5CCF-7634-B7E66EB69079}"/>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1041" name="Freihand 1040">
                    <a:extLst>
                      <a:ext uri="{FF2B5EF4-FFF2-40B4-BE49-F238E27FC236}">
                        <a16:creationId xmlns:a16="http://schemas.microsoft.com/office/drawing/2014/main" id="{13718CD8-C941-4756-474E-0FECA2ACB81E}"/>
                      </a:ext>
                    </a:extLst>
                  </p14:cNvPr>
                  <p14:cNvContentPartPr/>
                  <p14:nvPr/>
                </p14:nvContentPartPr>
                <p14:xfrm>
                  <a:off x="1531170" y="830593"/>
                  <a:ext cx="227160" cy="172800"/>
                </p14:xfrm>
              </p:contentPart>
            </mc:Choice>
            <mc:Fallback xmlns="">
              <p:pic>
                <p:nvPicPr>
                  <p:cNvPr id="1041" name="Freihand 1040">
                    <a:extLst>
                      <a:ext uri="{FF2B5EF4-FFF2-40B4-BE49-F238E27FC236}">
                        <a16:creationId xmlns:a16="http://schemas.microsoft.com/office/drawing/2014/main" id="{13718CD8-C941-4756-474E-0FECA2ACB81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1042" name="Freihand 1041">
                    <a:extLst>
                      <a:ext uri="{FF2B5EF4-FFF2-40B4-BE49-F238E27FC236}">
                        <a16:creationId xmlns:a16="http://schemas.microsoft.com/office/drawing/2014/main" id="{4A2C1E3D-0785-2BAF-75B9-E36577EFCB72}"/>
                      </a:ext>
                    </a:extLst>
                  </p14:cNvPr>
                  <p14:cNvContentPartPr/>
                  <p14:nvPr/>
                </p14:nvContentPartPr>
                <p14:xfrm>
                  <a:off x="1433250" y="796393"/>
                  <a:ext cx="61200" cy="33120"/>
                </p14:xfrm>
              </p:contentPart>
            </mc:Choice>
            <mc:Fallback xmlns="">
              <p:pic>
                <p:nvPicPr>
                  <p:cNvPr id="1042" name="Freihand 1041">
                    <a:extLst>
                      <a:ext uri="{FF2B5EF4-FFF2-40B4-BE49-F238E27FC236}">
                        <a16:creationId xmlns:a16="http://schemas.microsoft.com/office/drawing/2014/main" id="{4A2C1E3D-0785-2BAF-75B9-E36577EFCB7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1043" name="Freihand 1042">
                    <a:extLst>
                      <a:ext uri="{FF2B5EF4-FFF2-40B4-BE49-F238E27FC236}">
                        <a16:creationId xmlns:a16="http://schemas.microsoft.com/office/drawing/2014/main" id="{224369E3-0557-3AAD-CE75-416DBE209407}"/>
                      </a:ext>
                    </a:extLst>
                  </p14:cNvPr>
                  <p14:cNvContentPartPr/>
                  <p14:nvPr/>
                </p14:nvContentPartPr>
                <p14:xfrm>
                  <a:off x="1463130" y="1253593"/>
                  <a:ext cx="49680" cy="358200"/>
                </p14:xfrm>
              </p:contentPart>
            </mc:Choice>
            <mc:Fallback xmlns="">
              <p:pic>
                <p:nvPicPr>
                  <p:cNvPr id="1043" name="Freihand 1042">
                    <a:extLst>
                      <a:ext uri="{FF2B5EF4-FFF2-40B4-BE49-F238E27FC236}">
                        <a16:creationId xmlns:a16="http://schemas.microsoft.com/office/drawing/2014/main" id="{224369E3-0557-3AAD-CE75-416DBE209407}"/>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1044" name="Freihand 1043">
                    <a:extLst>
                      <a:ext uri="{FF2B5EF4-FFF2-40B4-BE49-F238E27FC236}">
                        <a16:creationId xmlns:a16="http://schemas.microsoft.com/office/drawing/2014/main" id="{C10C4F04-2F4D-2EDE-BF55-B01C1DE37C4B}"/>
                      </a:ext>
                    </a:extLst>
                  </p14:cNvPr>
                  <p14:cNvContentPartPr/>
                  <p14:nvPr/>
                </p14:nvContentPartPr>
                <p14:xfrm>
                  <a:off x="1473210" y="1215433"/>
                  <a:ext cx="191520" cy="424440"/>
                </p14:xfrm>
              </p:contentPart>
            </mc:Choice>
            <mc:Fallback xmlns="">
              <p:pic>
                <p:nvPicPr>
                  <p:cNvPr id="1044" name="Freihand 1043">
                    <a:extLst>
                      <a:ext uri="{FF2B5EF4-FFF2-40B4-BE49-F238E27FC236}">
                        <a16:creationId xmlns:a16="http://schemas.microsoft.com/office/drawing/2014/main" id="{C10C4F04-2F4D-2EDE-BF55-B01C1DE37C4B}"/>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1045" name="Freihand 1044">
                    <a:extLst>
                      <a:ext uri="{FF2B5EF4-FFF2-40B4-BE49-F238E27FC236}">
                        <a16:creationId xmlns:a16="http://schemas.microsoft.com/office/drawing/2014/main" id="{9175FC7A-7A25-A75C-A7BA-B6BB200222DE}"/>
                      </a:ext>
                    </a:extLst>
                  </p14:cNvPr>
                  <p14:cNvContentPartPr/>
                  <p14:nvPr/>
                </p14:nvContentPartPr>
                <p14:xfrm>
                  <a:off x="1225530" y="852193"/>
                  <a:ext cx="216720" cy="421920"/>
                </p14:xfrm>
              </p:contentPart>
            </mc:Choice>
            <mc:Fallback xmlns="">
              <p:pic>
                <p:nvPicPr>
                  <p:cNvPr id="1045" name="Freihand 1044">
                    <a:extLst>
                      <a:ext uri="{FF2B5EF4-FFF2-40B4-BE49-F238E27FC236}">
                        <a16:creationId xmlns:a16="http://schemas.microsoft.com/office/drawing/2014/main" id="{9175FC7A-7A25-A75C-A7BA-B6BB200222D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1046" name="Freihand 1045">
                    <a:extLst>
                      <a:ext uri="{FF2B5EF4-FFF2-40B4-BE49-F238E27FC236}">
                        <a16:creationId xmlns:a16="http://schemas.microsoft.com/office/drawing/2014/main" id="{AFE52F2A-EDAD-9F50-A372-DB7F5EC22F84}"/>
                      </a:ext>
                    </a:extLst>
                  </p14:cNvPr>
                  <p14:cNvContentPartPr/>
                  <p14:nvPr/>
                </p14:nvContentPartPr>
                <p14:xfrm>
                  <a:off x="1231290" y="1158913"/>
                  <a:ext cx="448200" cy="119880"/>
                </p14:xfrm>
              </p:contentPart>
            </mc:Choice>
            <mc:Fallback xmlns="">
              <p:pic>
                <p:nvPicPr>
                  <p:cNvPr id="1046" name="Freihand 1045">
                    <a:extLst>
                      <a:ext uri="{FF2B5EF4-FFF2-40B4-BE49-F238E27FC236}">
                        <a16:creationId xmlns:a16="http://schemas.microsoft.com/office/drawing/2014/main" id="{AFE52F2A-EDAD-9F50-A372-DB7F5EC22F84}"/>
                      </a:ext>
                    </a:extLst>
                  </p:cNvPr>
                  <p:cNvPicPr/>
                  <p:nvPr/>
                </p:nvPicPr>
                <p:blipFill>
                  <a:blip r:embed="rId69"/>
                  <a:stretch>
                    <a:fillRect/>
                  </a:stretch>
                </p:blipFill>
                <p:spPr>
                  <a:xfrm>
                    <a:off x="1222650" y="1150273"/>
                    <a:ext cx="465840" cy="137520"/>
                  </a:xfrm>
                  <a:prstGeom prst="rect">
                    <a:avLst/>
                  </a:prstGeom>
                </p:spPr>
              </p:pic>
            </mc:Fallback>
          </mc:AlternateContent>
          <p:sp>
            <p:nvSpPr>
              <p:cNvPr id="1047" name="Ellipse 1046">
                <a:extLst>
                  <a:ext uri="{FF2B5EF4-FFF2-40B4-BE49-F238E27FC236}">
                    <a16:creationId xmlns:a16="http://schemas.microsoft.com/office/drawing/2014/main" id="{1CA7C386-99F5-AF90-751D-939CB157DA9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48" name="Gruppieren 1047">
                <a:extLst>
                  <a:ext uri="{FF2B5EF4-FFF2-40B4-BE49-F238E27FC236}">
                    <a16:creationId xmlns:a16="http://schemas.microsoft.com/office/drawing/2014/main" id="{667657BA-6AB6-FE12-B888-CD20DC7D31F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936">
                  <p14:nvContentPartPr>
                    <p14:cNvPr id="1057" name="Freihand 1056">
                      <a:extLst>
                        <a:ext uri="{FF2B5EF4-FFF2-40B4-BE49-F238E27FC236}">
                          <a16:creationId xmlns:a16="http://schemas.microsoft.com/office/drawing/2014/main" id="{FBFB9A5A-0251-F416-2511-166DACACCAED}"/>
                        </a:ext>
                      </a:extLst>
                    </p14:cNvPr>
                    <p14:cNvContentPartPr/>
                    <p14:nvPr/>
                  </p14:nvContentPartPr>
                  <p14:xfrm>
                    <a:off x="1455988" y="1260298"/>
                    <a:ext cx="28440" cy="371880"/>
                  </p14:xfrm>
                </p:contentPart>
              </mc:Choice>
              <mc:Fallback xmlns="">
                <p:pic>
                  <p:nvPicPr>
                    <p:cNvPr id="1057" name="Freihand 1056">
                      <a:extLst>
                        <a:ext uri="{FF2B5EF4-FFF2-40B4-BE49-F238E27FC236}">
                          <a16:creationId xmlns:a16="http://schemas.microsoft.com/office/drawing/2014/main" id="{FBFB9A5A-0251-F416-2511-166DACACCAE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1058" name="Freihand 1057">
                      <a:extLst>
                        <a:ext uri="{FF2B5EF4-FFF2-40B4-BE49-F238E27FC236}">
                          <a16:creationId xmlns:a16="http://schemas.microsoft.com/office/drawing/2014/main" id="{A334855A-4B17-0447-DAA3-6436DC9C3EDF}"/>
                        </a:ext>
                      </a:extLst>
                    </p14:cNvPr>
                    <p14:cNvContentPartPr/>
                    <p14:nvPr/>
                  </p14:nvContentPartPr>
                  <p14:xfrm>
                    <a:off x="1452028" y="1501498"/>
                    <a:ext cx="32760" cy="132840"/>
                  </p14:xfrm>
                </p:contentPart>
              </mc:Choice>
              <mc:Fallback xmlns="">
                <p:pic>
                  <p:nvPicPr>
                    <p:cNvPr id="1058" name="Freihand 1057">
                      <a:extLst>
                        <a:ext uri="{FF2B5EF4-FFF2-40B4-BE49-F238E27FC236}">
                          <a16:creationId xmlns:a16="http://schemas.microsoft.com/office/drawing/2014/main" id="{A334855A-4B17-0447-DAA3-6436DC9C3ED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1059" name="Freihand 1058">
                      <a:extLst>
                        <a:ext uri="{FF2B5EF4-FFF2-40B4-BE49-F238E27FC236}">
                          <a16:creationId xmlns:a16="http://schemas.microsoft.com/office/drawing/2014/main" id="{03B271F2-6E5A-C5BA-DBFE-37577A7F5D3B}"/>
                        </a:ext>
                      </a:extLst>
                    </p14:cNvPr>
                    <p14:cNvContentPartPr/>
                    <p14:nvPr/>
                  </p14:nvContentPartPr>
                  <p14:xfrm>
                    <a:off x="1446268" y="1261378"/>
                    <a:ext cx="36720" cy="377280"/>
                  </p14:xfrm>
                </p:contentPart>
              </mc:Choice>
              <mc:Fallback xmlns="">
                <p:pic>
                  <p:nvPicPr>
                    <p:cNvPr id="1059" name="Freihand 1058">
                      <a:extLst>
                        <a:ext uri="{FF2B5EF4-FFF2-40B4-BE49-F238E27FC236}">
                          <a16:creationId xmlns:a16="http://schemas.microsoft.com/office/drawing/2014/main" id="{03B271F2-6E5A-C5BA-DBFE-37577A7F5D3B}"/>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1060" name="Freihand 1059">
                      <a:extLst>
                        <a:ext uri="{FF2B5EF4-FFF2-40B4-BE49-F238E27FC236}">
                          <a16:creationId xmlns:a16="http://schemas.microsoft.com/office/drawing/2014/main" id="{9FAB7AB7-97E5-08BA-9738-8069ED06A836}"/>
                        </a:ext>
                      </a:extLst>
                    </p14:cNvPr>
                    <p14:cNvContentPartPr/>
                    <p14:nvPr/>
                  </p14:nvContentPartPr>
                  <p14:xfrm>
                    <a:off x="1470388" y="1196938"/>
                    <a:ext cx="222840" cy="463680"/>
                  </p14:xfrm>
                </p:contentPart>
              </mc:Choice>
              <mc:Fallback xmlns="">
                <p:pic>
                  <p:nvPicPr>
                    <p:cNvPr id="1060" name="Freihand 1059">
                      <a:extLst>
                        <a:ext uri="{FF2B5EF4-FFF2-40B4-BE49-F238E27FC236}">
                          <a16:creationId xmlns:a16="http://schemas.microsoft.com/office/drawing/2014/main" id="{9FAB7AB7-97E5-08BA-9738-8069ED06A83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0">
                <p14:nvContentPartPr>
                  <p14:cNvPr id="1049" name="Freihand 1048">
                    <a:extLst>
                      <a:ext uri="{FF2B5EF4-FFF2-40B4-BE49-F238E27FC236}">
                        <a16:creationId xmlns:a16="http://schemas.microsoft.com/office/drawing/2014/main" id="{39E85079-BE98-055E-C3CB-C5A3EDF93C53}"/>
                      </a:ext>
                    </a:extLst>
                  </p14:cNvPr>
                  <p14:cNvContentPartPr/>
                  <p14:nvPr/>
                </p14:nvContentPartPr>
                <p14:xfrm>
                  <a:off x="1401268" y="825778"/>
                  <a:ext cx="35640" cy="61920"/>
                </p14:xfrm>
              </p:contentPart>
            </mc:Choice>
            <mc:Fallback xmlns="">
              <p:pic>
                <p:nvPicPr>
                  <p:cNvPr id="1049" name="Freihand 1048">
                    <a:extLst>
                      <a:ext uri="{FF2B5EF4-FFF2-40B4-BE49-F238E27FC236}">
                        <a16:creationId xmlns:a16="http://schemas.microsoft.com/office/drawing/2014/main" id="{39E85079-BE98-055E-C3CB-C5A3EDF93C5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1050" name="Freihand 1049">
                    <a:extLst>
                      <a:ext uri="{FF2B5EF4-FFF2-40B4-BE49-F238E27FC236}">
                        <a16:creationId xmlns:a16="http://schemas.microsoft.com/office/drawing/2014/main" id="{2B375EBD-1244-76D2-F72C-ABDCF16151C8}"/>
                      </a:ext>
                    </a:extLst>
                  </p14:cNvPr>
                  <p14:cNvContentPartPr/>
                  <p14:nvPr/>
                </p14:nvContentPartPr>
                <p14:xfrm>
                  <a:off x="1220188" y="867898"/>
                  <a:ext cx="194040" cy="403200"/>
                </p14:xfrm>
              </p:contentPart>
            </mc:Choice>
            <mc:Fallback xmlns="">
              <p:pic>
                <p:nvPicPr>
                  <p:cNvPr id="1050" name="Freihand 1049">
                    <a:extLst>
                      <a:ext uri="{FF2B5EF4-FFF2-40B4-BE49-F238E27FC236}">
                        <a16:creationId xmlns:a16="http://schemas.microsoft.com/office/drawing/2014/main" id="{2B375EBD-1244-76D2-F72C-ABDCF16151C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1051" name="Freihand 1050">
                    <a:extLst>
                      <a:ext uri="{FF2B5EF4-FFF2-40B4-BE49-F238E27FC236}">
                        <a16:creationId xmlns:a16="http://schemas.microsoft.com/office/drawing/2014/main" id="{D5DDEC81-1322-0982-122C-0E64C711B5E9}"/>
                      </a:ext>
                    </a:extLst>
                  </p14:cNvPr>
                  <p14:cNvContentPartPr/>
                  <p14:nvPr/>
                </p14:nvContentPartPr>
                <p14:xfrm>
                  <a:off x="1426468" y="835138"/>
                  <a:ext cx="21600" cy="359280"/>
                </p14:xfrm>
              </p:contentPart>
            </mc:Choice>
            <mc:Fallback xmlns="">
              <p:pic>
                <p:nvPicPr>
                  <p:cNvPr id="1051" name="Freihand 1050">
                    <a:extLst>
                      <a:ext uri="{FF2B5EF4-FFF2-40B4-BE49-F238E27FC236}">
                        <a16:creationId xmlns:a16="http://schemas.microsoft.com/office/drawing/2014/main" id="{D5DDEC81-1322-0982-122C-0E64C711B5E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1052" name="Freihand 1051">
                    <a:extLst>
                      <a:ext uri="{FF2B5EF4-FFF2-40B4-BE49-F238E27FC236}">
                        <a16:creationId xmlns:a16="http://schemas.microsoft.com/office/drawing/2014/main" id="{F063DF86-1DD0-DCC7-B434-D50FC72BFA6F}"/>
                      </a:ext>
                    </a:extLst>
                  </p14:cNvPr>
                  <p14:cNvContentPartPr/>
                  <p14:nvPr/>
                </p14:nvContentPartPr>
                <p14:xfrm>
                  <a:off x="1429348" y="1155538"/>
                  <a:ext cx="258480" cy="37080"/>
                </p14:xfrm>
              </p:contentPart>
            </mc:Choice>
            <mc:Fallback xmlns="">
              <p:pic>
                <p:nvPicPr>
                  <p:cNvPr id="1052" name="Freihand 1051">
                    <a:extLst>
                      <a:ext uri="{FF2B5EF4-FFF2-40B4-BE49-F238E27FC236}">
                        <a16:creationId xmlns:a16="http://schemas.microsoft.com/office/drawing/2014/main" id="{F063DF86-1DD0-DCC7-B434-D50FC72BFA6F}"/>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1053" name="Freihand 1052">
                    <a:extLst>
                      <a:ext uri="{FF2B5EF4-FFF2-40B4-BE49-F238E27FC236}">
                        <a16:creationId xmlns:a16="http://schemas.microsoft.com/office/drawing/2014/main" id="{AD5B0CDC-6747-94C7-A465-E82F163A50FF}"/>
                      </a:ext>
                    </a:extLst>
                  </p14:cNvPr>
                  <p14:cNvContentPartPr/>
                  <p14:nvPr/>
                </p14:nvContentPartPr>
                <p14:xfrm>
                  <a:off x="1215868" y="1047898"/>
                  <a:ext cx="119880" cy="224280"/>
                </p14:xfrm>
              </p:contentPart>
            </mc:Choice>
            <mc:Fallback xmlns="">
              <p:pic>
                <p:nvPicPr>
                  <p:cNvPr id="1053" name="Freihand 1052">
                    <a:extLst>
                      <a:ext uri="{FF2B5EF4-FFF2-40B4-BE49-F238E27FC236}">
                        <a16:creationId xmlns:a16="http://schemas.microsoft.com/office/drawing/2014/main" id="{AD5B0CDC-6747-94C7-A465-E82F163A50FF}"/>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054" name="Gruppieren 1053">
                <a:extLst>
                  <a:ext uri="{FF2B5EF4-FFF2-40B4-BE49-F238E27FC236}">
                    <a16:creationId xmlns:a16="http://schemas.microsoft.com/office/drawing/2014/main" id="{3B588B08-A150-4EF2-4A9B-F158ABDDE16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45">
                  <p14:nvContentPartPr>
                    <p14:cNvPr id="1055" name="Freihand 1054">
                      <a:extLst>
                        <a:ext uri="{FF2B5EF4-FFF2-40B4-BE49-F238E27FC236}">
                          <a16:creationId xmlns:a16="http://schemas.microsoft.com/office/drawing/2014/main" id="{489B97E5-2BC0-395F-90DD-FC21A0E2E379}"/>
                        </a:ext>
                      </a:extLst>
                    </p14:cNvPr>
                    <p14:cNvContentPartPr/>
                    <p14:nvPr/>
                  </p14:nvContentPartPr>
                  <p14:xfrm>
                    <a:off x="1216228" y="826498"/>
                    <a:ext cx="205920" cy="444600"/>
                  </p14:xfrm>
                </p:contentPart>
              </mc:Choice>
              <mc:Fallback xmlns="">
                <p:pic>
                  <p:nvPicPr>
                    <p:cNvPr id="1055" name="Freihand 1054">
                      <a:extLst>
                        <a:ext uri="{FF2B5EF4-FFF2-40B4-BE49-F238E27FC236}">
                          <a16:creationId xmlns:a16="http://schemas.microsoft.com/office/drawing/2014/main" id="{489B97E5-2BC0-395F-90DD-FC21A0E2E37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1056" name="Freihand 1055">
                      <a:extLst>
                        <a:ext uri="{FF2B5EF4-FFF2-40B4-BE49-F238E27FC236}">
                          <a16:creationId xmlns:a16="http://schemas.microsoft.com/office/drawing/2014/main" id="{ACC01BCF-3021-4D17-AF72-2E647209D8F8}"/>
                        </a:ext>
                      </a:extLst>
                    </p14:cNvPr>
                    <p14:cNvContentPartPr/>
                    <p14:nvPr/>
                  </p14:nvContentPartPr>
                  <p14:xfrm>
                    <a:off x="1419988" y="827218"/>
                    <a:ext cx="18000" cy="31320"/>
                  </p14:xfrm>
                </p:contentPart>
              </mc:Choice>
              <mc:Fallback xmlns="">
                <p:pic>
                  <p:nvPicPr>
                    <p:cNvPr id="1056" name="Freihand 1055">
                      <a:extLst>
                        <a:ext uri="{FF2B5EF4-FFF2-40B4-BE49-F238E27FC236}">
                          <a16:creationId xmlns:a16="http://schemas.microsoft.com/office/drawing/2014/main" id="{ACC01BCF-3021-4D17-AF72-2E647209D8F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3" name="Gruppieren 1242">
              <a:extLst>
                <a:ext uri="{FF2B5EF4-FFF2-40B4-BE49-F238E27FC236}">
                  <a16:creationId xmlns:a16="http://schemas.microsoft.com/office/drawing/2014/main" id="{37BEA1BC-6909-665E-C53B-1866213AA1B0}"/>
                </a:ext>
              </a:extLst>
            </p:cNvPr>
            <p:cNvGrpSpPr/>
            <p:nvPr/>
          </p:nvGrpSpPr>
          <p:grpSpPr>
            <a:xfrm>
              <a:off x="5146009" y="2627906"/>
              <a:ext cx="947670" cy="949906"/>
              <a:chOff x="987864" y="764597"/>
              <a:chExt cx="947670" cy="949906"/>
            </a:xfrm>
          </p:grpSpPr>
          <p:sp>
            <p:nvSpPr>
              <p:cNvPr id="1406" name="Ellipse 1405">
                <a:extLst>
                  <a:ext uri="{FF2B5EF4-FFF2-40B4-BE49-F238E27FC236}">
                    <a16:creationId xmlns:a16="http://schemas.microsoft.com/office/drawing/2014/main" id="{9860F23C-048C-B72B-4ECE-07C8B0628A4A}"/>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07" name="Gruppieren 1406">
                <a:extLst>
                  <a:ext uri="{FF2B5EF4-FFF2-40B4-BE49-F238E27FC236}">
                    <a16:creationId xmlns:a16="http://schemas.microsoft.com/office/drawing/2014/main" id="{1D0D9D64-2352-F5AA-BEB2-A3C0B86421D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47">
                  <p14:nvContentPartPr>
                    <p14:cNvPr id="1457" name="Freihand 1456">
                      <a:extLst>
                        <a:ext uri="{FF2B5EF4-FFF2-40B4-BE49-F238E27FC236}">
                          <a16:creationId xmlns:a16="http://schemas.microsoft.com/office/drawing/2014/main" id="{830DBC82-8FFA-5F58-949C-DA7FDF3D0919}"/>
                        </a:ext>
                      </a:extLst>
                    </p14:cNvPr>
                    <p14:cNvContentPartPr/>
                    <p14:nvPr/>
                  </p14:nvContentPartPr>
                  <p14:xfrm>
                    <a:off x="4473069" y="1203272"/>
                    <a:ext cx="26280" cy="30600"/>
                  </p14:xfrm>
                </p:contentPart>
              </mc:Choice>
              <mc:Fallback xmlns="">
                <p:pic>
                  <p:nvPicPr>
                    <p:cNvPr id="1457" name="Freihand 1456">
                      <a:extLst>
                        <a:ext uri="{FF2B5EF4-FFF2-40B4-BE49-F238E27FC236}">
                          <a16:creationId xmlns:a16="http://schemas.microsoft.com/office/drawing/2014/main" id="{830DBC82-8FFA-5F58-949C-DA7FDF3D091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1458" name="Freihand 1457">
                      <a:extLst>
                        <a:ext uri="{FF2B5EF4-FFF2-40B4-BE49-F238E27FC236}">
                          <a16:creationId xmlns:a16="http://schemas.microsoft.com/office/drawing/2014/main" id="{8F221C4D-89E8-AF81-5DCC-DDF11F65C6DD}"/>
                        </a:ext>
                      </a:extLst>
                    </p14:cNvPr>
                    <p14:cNvContentPartPr/>
                    <p14:nvPr/>
                  </p14:nvContentPartPr>
                  <p14:xfrm>
                    <a:off x="4500789" y="1245752"/>
                    <a:ext cx="11160" cy="38520"/>
                  </p14:xfrm>
                </p:contentPart>
              </mc:Choice>
              <mc:Fallback xmlns="">
                <p:pic>
                  <p:nvPicPr>
                    <p:cNvPr id="1458" name="Freihand 1457">
                      <a:extLst>
                        <a:ext uri="{FF2B5EF4-FFF2-40B4-BE49-F238E27FC236}">
                          <a16:creationId xmlns:a16="http://schemas.microsoft.com/office/drawing/2014/main" id="{8F221C4D-89E8-AF81-5DCC-DDF11F65C6DD}"/>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9">
                <p14:nvContentPartPr>
                  <p14:cNvPr id="1408" name="Freihand 1407">
                    <a:extLst>
                      <a:ext uri="{FF2B5EF4-FFF2-40B4-BE49-F238E27FC236}">
                        <a16:creationId xmlns:a16="http://schemas.microsoft.com/office/drawing/2014/main" id="{4188866F-170B-EE00-C93D-E447DA433805}"/>
                      </a:ext>
                    </a:extLst>
                  </p14:cNvPr>
                  <p14:cNvContentPartPr/>
                  <p14:nvPr/>
                </p14:nvContentPartPr>
                <p14:xfrm>
                  <a:off x="1034141" y="1175594"/>
                  <a:ext cx="389905" cy="474354"/>
                </p14:xfrm>
              </p:contentPart>
            </mc:Choice>
            <mc:Fallback xmlns="">
              <p:pic>
                <p:nvPicPr>
                  <p:cNvPr id="1408" name="Freihand 1407">
                    <a:extLst>
                      <a:ext uri="{FF2B5EF4-FFF2-40B4-BE49-F238E27FC236}">
                        <a16:creationId xmlns:a16="http://schemas.microsoft.com/office/drawing/2014/main" id="{4188866F-170B-EE00-C93D-E447DA43380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1409" name="Freihand 1408">
                    <a:extLst>
                      <a:ext uri="{FF2B5EF4-FFF2-40B4-BE49-F238E27FC236}">
                        <a16:creationId xmlns:a16="http://schemas.microsoft.com/office/drawing/2014/main" id="{5A7901CF-0E5A-5C59-27B6-BFE0221CE1D0}"/>
                      </a:ext>
                    </a:extLst>
                  </p14:cNvPr>
                  <p14:cNvContentPartPr/>
                  <p14:nvPr/>
                </p14:nvContentPartPr>
                <p14:xfrm>
                  <a:off x="1041329" y="1114503"/>
                  <a:ext cx="776216" cy="562397"/>
                </p14:xfrm>
              </p:contentPart>
            </mc:Choice>
            <mc:Fallback xmlns="">
              <p:pic>
                <p:nvPicPr>
                  <p:cNvPr id="1409" name="Freihand 1408">
                    <a:extLst>
                      <a:ext uri="{FF2B5EF4-FFF2-40B4-BE49-F238E27FC236}">
                        <a16:creationId xmlns:a16="http://schemas.microsoft.com/office/drawing/2014/main" id="{5A7901CF-0E5A-5C59-27B6-BFE0221CE1D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410" name="Gruppieren 1409">
                <a:extLst>
                  <a:ext uri="{FF2B5EF4-FFF2-40B4-BE49-F238E27FC236}">
                    <a16:creationId xmlns:a16="http://schemas.microsoft.com/office/drawing/2014/main" id="{0FA1EA00-A1F2-BD26-7C1A-16E1E065607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51">
                  <p14:nvContentPartPr>
                    <p14:cNvPr id="1454" name="Freihand 1453">
                      <a:extLst>
                        <a:ext uri="{FF2B5EF4-FFF2-40B4-BE49-F238E27FC236}">
                          <a16:creationId xmlns:a16="http://schemas.microsoft.com/office/drawing/2014/main" id="{5C4F45E5-3D3A-FBCC-DF7D-DE56BE0E59B3}"/>
                        </a:ext>
                      </a:extLst>
                    </p14:cNvPr>
                    <p14:cNvContentPartPr/>
                    <p14:nvPr/>
                  </p14:nvContentPartPr>
                  <p14:xfrm>
                    <a:off x="4455789" y="1334672"/>
                    <a:ext cx="31320" cy="14400"/>
                  </p14:xfrm>
                </p:contentPart>
              </mc:Choice>
              <mc:Fallback xmlns="">
                <p:pic>
                  <p:nvPicPr>
                    <p:cNvPr id="1454" name="Freihand 1453">
                      <a:extLst>
                        <a:ext uri="{FF2B5EF4-FFF2-40B4-BE49-F238E27FC236}">
                          <a16:creationId xmlns:a16="http://schemas.microsoft.com/office/drawing/2014/main" id="{5C4F45E5-3D3A-FBCC-DF7D-DE56BE0E59B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1455" name="Freihand 1454">
                      <a:extLst>
                        <a:ext uri="{FF2B5EF4-FFF2-40B4-BE49-F238E27FC236}">
                          <a16:creationId xmlns:a16="http://schemas.microsoft.com/office/drawing/2014/main" id="{38473292-49EC-49AB-E355-40A15A9F7303}"/>
                        </a:ext>
                      </a:extLst>
                    </p14:cNvPr>
                    <p14:cNvContentPartPr/>
                    <p14:nvPr/>
                  </p14:nvContentPartPr>
                  <p14:xfrm>
                    <a:off x="4456149" y="1288592"/>
                    <a:ext cx="64800" cy="56160"/>
                  </p14:xfrm>
                </p:contentPart>
              </mc:Choice>
              <mc:Fallback xmlns="">
                <p:pic>
                  <p:nvPicPr>
                    <p:cNvPr id="1455" name="Freihand 1454">
                      <a:extLst>
                        <a:ext uri="{FF2B5EF4-FFF2-40B4-BE49-F238E27FC236}">
                          <a16:creationId xmlns:a16="http://schemas.microsoft.com/office/drawing/2014/main" id="{38473292-49EC-49AB-E355-40A15A9F730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1456" name="Freihand 1455">
                      <a:extLst>
                        <a:ext uri="{FF2B5EF4-FFF2-40B4-BE49-F238E27FC236}">
                          <a16:creationId xmlns:a16="http://schemas.microsoft.com/office/drawing/2014/main" id="{48046E07-4D41-CE10-A462-25D6CC540F02}"/>
                        </a:ext>
                      </a:extLst>
                    </p14:cNvPr>
                    <p14:cNvContentPartPr/>
                    <p14:nvPr/>
                  </p14:nvContentPartPr>
                  <p14:xfrm>
                    <a:off x="4502589" y="1270232"/>
                    <a:ext cx="23760" cy="51840"/>
                  </p14:xfrm>
                </p:contentPart>
              </mc:Choice>
              <mc:Fallback xmlns="">
                <p:pic>
                  <p:nvPicPr>
                    <p:cNvPr id="1456" name="Freihand 1455">
                      <a:extLst>
                        <a:ext uri="{FF2B5EF4-FFF2-40B4-BE49-F238E27FC236}">
                          <a16:creationId xmlns:a16="http://schemas.microsoft.com/office/drawing/2014/main" id="{48046E07-4D41-CE10-A462-25D6CC540F0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411" name="Gruppieren 1410">
                <a:extLst>
                  <a:ext uri="{FF2B5EF4-FFF2-40B4-BE49-F238E27FC236}">
                    <a16:creationId xmlns:a16="http://schemas.microsoft.com/office/drawing/2014/main" id="{1D15F8FA-5A85-FD33-C7DF-E4234CF2BF3F}"/>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54">
                  <p14:nvContentPartPr>
                    <p14:cNvPr id="1451" name="Freihand 1450">
                      <a:extLst>
                        <a:ext uri="{FF2B5EF4-FFF2-40B4-BE49-F238E27FC236}">
                          <a16:creationId xmlns:a16="http://schemas.microsoft.com/office/drawing/2014/main" id="{5D6E03E4-3C2C-FCAE-2BF1-CB5ADBAA5D8A}"/>
                        </a:ext>
                      </a:extLst>
                    </p14:cNvPr>
                    <p14:cNvContentPartPr/>
                    <p14:nvPr/>
                  </p14:nvContentPartPr>
                  <p14:xfrm>
                    <a:off x="4351029" y="1216232"/>
                    <a:ext cx="12960" cy="22320"/>
                  </p14:xfrm>
                </p:contentPart>
              </mc:Choice>
              <mc:Fallback xmlns="">
                <p:pic>
                  <p:nvPicPr>
                    <p:cNvPr id="1451" name="Freihand 1450">
                      <a:extLst>
                        <a:ext uri="{FF2B5EF4-FFF2-40B4-BE49-F238E27FC236}">
                          <a16:creationId xmlns:a16="http://schemas.microsoft.com/office/drawing/2014/main" id="{5D6E03E4-3C2C-FCAE-2BF1-CB5ADBAA5D8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1452" name="Freihand 1451">
                      <a:extLst>
                        <a:ext uri="{FF2B5EF4-FFF2-40B4-BE49-F238E27FC236}">
                          <a16:creationId xmlns:a16="http://schemas.microsoft.com/office/drawing/2014/main" id="{329931EE-73E7-AFBB-46CF-5CAE6A935A48}"/>
                        </a:ext>
                      </a:extLst>
                    </p14:cNvPr>
                    <p14:cNvContentPartPr/>
                    <p14:nvPr/>
                  </p14:nvContentPartPr>
                  <p14:xfrm>
                    <a:off x="4350309" y="1208312"/>
                    <a:ext cx="21240" cy="53640"/>
                  </p14:xfrm>
                </p:contentPart>
              </mc:Choice>
              <mc:Fallback xmlns="">
                <p:pic>
                  <p:nvPicPr>
                    <p:cNvPr id="1452" name="Freihand 1451">
                      <a:extLst>
                        <a:ext uri="{FF2B5EF4-FFF2-40B4-BE49-F238E27FC236}">
                          <a16:creationId xmlns:a16="http://schemas.microsoft.com/office/drawing/2014/main" id="{329931EE-73E7-AFBB-46CF-5CAE6A935A48}"/>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1453" name="Freihand 1452">
                      <a:extLst>
                        <a:ext uri="{FF2B5EF4-FFF2-40B4-BE49-F238E27FC236}">
                          <a16:creationId xmlns:a16="http://schemas.microsoft.com/office/drawing/2014/main" id="{4AFBDF1D-7E4A-1118-BADF-E87B08B7243D}"/>
                        </a:ext>
                      </a:extLst>
                    </p14:cNvPr>
                    <p14:cNvContentPartPr/>
                    <p14:nvPr/>
                  </p14:nvContentPartPr>
                  <p14:xfrm>
                    <a:off x="4355709" y="1216592"/>
                    <a:ext cx="9720" cy="42480"/>
                  </p14:xfrm>
                </p:contentPart>
              </mc:Choice>
              <mc:Fallback xmlns="">
                <p:pic>
                  <p:nvPicPr>
                    <p:cNvPr id="1453" name="Freihand 1452">
                      <a:extLst>
                        <a:ext uri="{FF2B5EF4-FFF2-40B4-BE49-F238E27FC236}">
                          <a16:creationId xmlns:a16="http://schemas.microsoft.com/office/drawing/2014/main" id="{4AFBDF1D-7E4A-1118-BADF-E87B08B7243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7">
                <p14:nvContentPartPr>
                  <p14:cNvPr id="1412" name="Freihand 1411">
                    <a:extLst>
                      <a:ext uri="{FF2B5EF4-FFF2-40B4-BE49-F238E27FC236}">
                        <a16:creationId xmlns:a16="http://schemas.microsoft.com/office/drawing/2014/main" id="{5A722BFA-62AE-9DD1-2217-8EEF4555DAB7}"/>
                      </a:ext>
                    </a:extLst>
                  </p14:cNvPr>
                  <p14:cNvContentPartPr/>
                  <p14:nvPr/>
                </p14:nvContentPartPr>
                <p14:xfrm>
                  <a:off x="1219211" y="871936"/>
                  <a:ext cx="447402" cy="740280"/>
                </p14:xfrm>
              </p:contentPart>
            </mc:Choice>
            <mc:Fallback xmlns="">
              <p:pic>
                <p:nvPicPr>
                  <p:cNvPr id="1412" name="Freihand 1411">
                    <a:extLst>
                      <a:ext uri="{FF2B5EF4-FFF2-40B4-BE49-F238E27FC236}">
                        <a16:creationId xmlns:a16="http://schemas.microsoft.com/office/drawing/2014/main" id="{5A722BFA-62AE-9DD1-2217-8EEF4555DAB7}"/>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1413" name="Freihand 1412">
                    <a:extLst>
                      <a:ext uri="{FF2B5EF4-FFF2-40B4-BE49-F238E27FC236}">
                        <a16:creationId xmlns:a16="http://schemas.microsoft.com/office/drawing/2014/main" id="{9000568C-5046-C3ED-D0B1-9650CD75E8B7}"/>
                      </a:ext>
                    </a:extLst>
                  </p14:cNvPr>
                  <p14:cNvContentPartPr/>
                  <p14:nvPr/>
                </p14:nvContentPartPr>
                <p14:xfrm>
                  <a:off x="1116810" y="1432873"/>
                  <a:ext cx="376200" cy="219240"/>
                </p14:xfrm>
              </p:contentPart>
            </mc:Choice>
            <mc:Fallback xmlns="">
              <p:pic>
                <p:nvPicPr>
                  <p:cNvPr id="1413" name="Freihand 1412">
                    <a:extLst>
                      <a:ext uri="{FF2B5EF4-FFF2-40B4-BE49-F238E27FC236}">
                        <a16:creationId xmlns:a16="http://schemas.microsoft.com/office/drawing/2014/main" id="{9000568C-5046-C3ED-D0B1-9650CD75E8B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414" name="Gruppieren 1413">
                <a:extLst>
                  <a:ext uri="{FF2B5EF4-FFF2-40B4-BE49-F238E27FC236}">
                    <a16:creationId xmlns:a16="http://schemas.microsoft.com/office/drawing/2014/main" id="{13A38922-2E1F-3E5C-D197-35435F7CBD39}"/>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959">
                  <p14:nvContentPartPr>
                    <p14:cNvPr id="1437" name="Freihand 1436">
                      <a:extLst>
                        <a:ext uri="{FF2B5EF4-FFF2-40B4-BE49-F238E27FC236}">
                          <a16:creationId xmlns:a16="http://schemas.microsoft.com/office/drawing/2014/main" id="{27BB439D-468C-BC96-0F2E-07F4F3F0E429}"/>
                        </a:ext>
                      </a:extLst>
                    </p14:cNvPr>
                    <p14:cNvContentPartPr/>
                    <p14:nvPr/>
                  </p14:nvContentPartPr>
                  <p14:xfrm>
                    <a:off x="1690290" y="1201393"/>
                    <a:ext cx="236880" cy="424440"/>
                  </p14:xfrm>
                </p:contentPart>
              </mc:Choice>
              <mc:Fallback xmlns="">
                <p:pic>
                  <p:nvPicPr>
                    <p:cNvPr id="1437" name="Freihand 1436">
                      <a:extLst>
                        <a:ext uri="{FF2B5EF4-FFF2-40B4-BE49-F238E27FC236}">
                          <a16:creationId xmlns:a16="http://schemas.microsoft.com/office/drawing/2014/main" id="{27BB439D-468C-BC96-0F2E-07F4F3F0E429}"/>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1438" name="Freihand 1437">
                      <a:extLst>
                        <a:ext uri="{FF2B5EF4-FFF2-40B4-BE49-F238E27FC236}">
                          <a16:creationId xmlns:a16="http://schemas.microsoft.com/office/drawing/2014/main" id="{745FA122-AFD2-E909-46E1-63F353FE993D}"/>
                        </a:ext>
                      </a:extLst>
                    </p14:cNvPr>
                    <p14:cNvContentPartPr/>
                    <p14:nvPr/>
                  </p14:nvContentPartPr>
                  <p14:xfrm>
                    <a:off x="1224810" y="1428913"/>
                    <a:ext cx="635040" cy="205920"/>
                  </p14:xfrm>
                </p:contentPart>
              </mc:Choice>
              <mc:Fallback xmlns="">
                <p:pic>
                  <p:nvPicPr>
                    <p:cNvPr id="1438" name="Freihand 1437">
                      <a:extLst>
                        <a:ext uri="{FF2B5EF4-FFF2-40B4-BE49-F238E27FC236}">
                          <a16:creationId xmlns:a16="http://schemas.microsoft.com/office/drawing/2014/main" id="{745FA122-AFD2-E909-46E1-63F353FE993D}"/>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1439" name="Freihand 1438">
                      <a:extLst>
                        <a:ext uri="{FF2B5EF4-FFF2-40B4-BE49-F238E27FC236}">
                          <a16:creationId xmlns:a16="http://schemas.microsoft.com/office/drawing/2014/main" id="{D598B96B-0F85-52C5-4BC1-05519EEE489F}"/>
                        </a:ext>
                      </a:extLst>
                    </p14:cNvPr>
                    <p14:cNvContentPartPr/>
                    <p14:nvPr/>
                  </p14:nvContentPartPr>
                  <p14:xfrm>
                    <a:off x="1647090" y="1432873"/>
                    <a:ext cx="204120" cy="177480"/>
                  </p14:xfrm>
                </p:contentPart>
              </mc:Choice>
              <mc:Fallback xmlns="">
                <p:pic>
                  <p:nvPicPr>
                    <p:cNvPr id="1439" name="Freihand 1438">
                      <a:extLst>
                        <a:ext uri="{FF2B5EF4-FFF2-40B4-BE49-F238E27FC236}">
                          <a16:creationId xmlns:a16="http://schemas.microsoft.com/office/drawing/2014/main" id="{D598B96B-0F85-52C5-4BC1-05519EEE489F}"/>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1440" name="Freihand 1439">
                      <a:extLst>
                        <a:ext uri="{FF2B5EF4-FFF2-40B4-BE49-F238E27FC236}">
                          <a16:creationId xmlns:a16="http://schemas.microsoft.com/office/drawing/2014/main" id="{11512896-0DBB-402A-4127-435F2846AA74}"/>
                        </a:ext>
                      </a:extLst>
                    </p14:cNvPr>
                    <p14:cNvContentPartPr/>
                    <p14:nvPr/>
                  </p14:nvContentPartPr>
                  <p14:xfrm>
                    <a:off x="1839330" y="1345393"/>
                    <a:ext cx="50040" cy="91080"/>
                  </p14:xfrm>
                </p:contentPart>
              </mc:Choice>
              <mc:Fallback xmlns="">
                <p:pic>
                  <p:nvPicPr>
                    <p:cNvPr id="1440" name="Freihand 1439">
                      <a:extLst>
                        <a:ext uri="{FF2B5EF4-FFF2-40B4-BE49-F238E27FC236}">
                          <a16:creationId xmlns:a16="http://schemas.microsoft.com/office/drawing/2014/main" id="{11512896-0DBB-402A-4127-435F2846AA7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1441" name="Freihand 1440">
                      <a:extLst>
                        <a:ext uri="{FF2B5EF4-FFF2-40B4-BE49-F238E27FC236}">
                          <a16:creationId xmlns:a16="http://schemas.microsoft.com/office/drawing/2014/main" id="{1A511D42-66F7-D97C-29D7-053CC33B3CF5}"/>
                        </a:ext>
                      </a:extLst>
                    </p14:cNvPr>
                    <p14:cNvContentPartPr/>
                    <p14:nvPr/>
                  </p14:nvContentPartPr>
                  <p14:xfrm>
                    <a:off x="1013490" y="929953"/>
                    <a:ext cx="156600" cy="590400"/>
                  </p14:xfrm>
                </p:contentPart>
              </mc:Choice>
              <mc:Fallback xmlns="">
                <p:pic>
                  <p:nvPicPr>
                    <p:cNvPr id="1441" name="Freihand 1440">
                      <a:extLst>
                        <a:ext uri="{FF2B5EF4-FFF2-40B4-BE49-F238E27FC236}">
                          <a16:creationId xmlns:a16="http://schemas.microsoft.com/office/drawing/2014/main" id="{1A511D42-66F7-D97C-29D7-053CC33B3CF5}"/>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1442" name="Freihand 1441">
                      <a:extLst>
                        <a:ext uri="{FF2B5EF4-FFF2-40B4-BE49-F238E27FC236}">
                          <a16:creationId xmlns:a16="http://schemas.microsoft.com/office/drawing/2014/main" id="{D9E42BB8-26C6-6CFA-12B9-B9E57522D4E7}"/>
                        </a:ext>
                      </a:extLst>
                    </p14:cNvPr>
                    <p14:cNvContentPartPr/>
                    <p14:nvPr/>
                  </p14:nvContentPartPr>
                  <p14:xfrm>
                    <a:off x="1112490" y="918433"/>
                    <a:ext cx="20520" cy="24480"/>
                  </p14:xfrm>
                </p:contentPart>
              </mc:Choice>
              <mc:Fallback xmlns="">
                <p:pic>
                  <p:nvPicPr>
                    <p:cNvPr id="1442" name="Freihand 1441">
                      <a:extLst>
                        <a:ext uri="{FF2B5EF4-FFF2-40B4-BE49-F238E27FC236}">
                          <a16:creationId xmlns:a16="http://schemas.microsoft.com/office/drawing/2014/main" id="{D9E42BB8-26C6-6CFA-12B9-B9E57522D4E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1443" name="Freihand 1442">
                      <a:extLst>
                        <a:ext uri="{FF2B5EF4-FFF2-40B4-BE49-F238E27FC236}">
                          <a16:creationId xmlns:a16="http://schemas.microsoft.com/office/drawing/2014/main" id="{2DA4B30F-8D72-2A35-D93A-A015144A70CF}"/>
                        </a:ext>
                      </a:extLst>
                    </p14:cNvPr>
                    <p14:cNvContentPartPr/>
                    <p14:nvPr/>
                  </p14:nvContentPartPr>
                  <p14:xfrm>
                    <a:off x="1007730" y="1044793"/>
                    <a:ext cx="45360" cy="224280"/>
                  </p14:xfrm>
                </p:contentPart>
              </mc:Choice>
              <mc:Fallback xmlns="">
                <p:pic>
                  <p:nvPicPr>
                    <p:cNvPr id="1443" name="Freihand 1442">
                      <a:extLst>
                        <a:ext uri="{FF2B5EF4-FFF2-40B4-BE49-F238E27FC236}">
                          <a16:creationId xmlns:a16="http://schemas.microsoft.com/office/drawing/2014/main" id="{2DA4B30F-8D72-2A35-D93A-A015144A70CF}"/>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1444" name="Freihand 1443">
                      <a:extLst>
                        <a:ext uri="{FF2B5EF4-FFF2-40B4-BE49-F238E27FC236}">
                          <a16:creationId xmlns:a16="http://schemas.microsoft.com/office/drawing/2014/main" id="{7DEBD5E4-FFE4-016C-C085-B0F8F744A290}"/>
                        </a:ext>
                      </a:extLst>
                    </p14:cNvPr>
                    <p14:cNvContentPartPr/>
                    <p14:nvPr/>
                  </p14:nvContentPartPr>
                  <p14:xfrm>
                    <a:off x="1137690" y="1495513"/>
                    <a:ext cx="83520" cy="91800"/>
                  </p14:xfrm>
                </p:contentPart>
              </mc:Choice>
              <mc:Fallback xmlns="">
                <p:pic>
                  <p:nvPicPr>
                    <p:cNvPr id="1444" name="Freihand 1443">
                      <a:extLst>
                        <a:ext uri="{FF2B5EF4-FFF2-40B4-BE49-F238E27FC236}">
                          <a16:creationId xmlns:a16="http://schemas.microsoft.com/office/drawing/2014/main" id="{7DEBD5E4-FFE4-016C-C085-B0F8F744A29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1445" name="Freihand 1444">
                      <a:extLst>
                        <a:ext uri="{FF2B5EF4-FFF2-40B4-BE49-F238E27FC236}">
                          <a16:creationId xmlns:a16="http://schemas.microsoft.com/office/drawing/2014/main" id="{F3F49D0B-1F5C-18A9-4AE2-AFF496B59991}"/>
                        </a:ext>
                      </a:extLst>
                    </p14:cNvPr>
                    <p14:cNvContentPartPr/>
                    <p14:nvPr/>
                  </p14:nvContentPartPr>
                  <p14:xfrm>
                    <a:off x="1091250" y="1411273"/>
                    <a:ext cx="95760" cy="111600"/>
                  </p14:xfrm>
                </p:contentPart>
              </mc:Choice>
              <mc:Fallback xmlns="">
                <p:pic>
                  <p:nvPicPr>
                    <p:cNvPr id="1445" name="Freihand 1444">
                      <a:extLst>
                        <a:ext uri="{FF2B5EF4-FFF2-40B4-BE49-F238E27FC236}">
                          <a16:creationId xmlns:a16="http://schemas.microsoft.com/office/drawing/2014/main" id="{F3F49D0B-1F5C-18A9-4AE2-AFF496B5999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1446" name="Freihand 1445">
                      <a:extLst>
                        <a:ext uri="{FF2B5EF4-FFF2-40B4-BE49-F238E27FC236}">
                          <a16:creationId xmlns:a16="http://schemas.microsoft.com/office/drawing/2014/main" id="{745652D1-E574-2FC5-07B8-F3475BAB58BA}"/>
                        </a:ext>
                      </a:extLst>
                    </p14:cNvPr>
                    <p14:cNvContentPartPr/>
                    <p14:nvPr/>
                  </p14:nvContentPartPr>
                  <p14:xfrm>
                    <a:off x="1089090" y="933193"/>
                    <a:ext cx="33480" cy="59760"/>
                  </p14:xfrm>
                </p:contentPart>
              </mc:Choice>
              <mc:Fallback xmlns="">
                <p:pic>
                  <p:nvPicPr>
                    <p:cNvPr id="1446" name="Freihand 1445">
                      <a:extLst>
                        <a:ext uri="{FF2B5EF4-FFF2-40B4-BE49-F238E27FC236}">
                          <a16:creationId xmlns:a16="http://schemas.microsoft.com/office/drawing/2014/main" id="{745652D1-E574-2FC5-07B8-F3475BAB58B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1447" name="Freihand 1446">
                      <a:extLst>
                        <a:ext uri="{FF2B5EF4-FFF2-40B4-BE49-F238E27FC236}">
                          <a16:creationId xmlns:a16="http://schemas.microsoft.com/office/drawing/2014/main" id="{8617DAB3-ACA5-61DA-1699-6BDFAF08AABD}"/>
                        </a:ext>
                      </a:extLst>
                    </p14:cNvPr>
                    <p14:cNvContentPartPr/>
                    <p14:nvPr/>
                  </p14:nvContentPartPr>
                  <p14:xfrm>
                    <a:off x="1093410" y="904393"/>
                    <a:ext cx="53280" cy="97920"/>
                  </p14:xfrm>
                </p:contentPart>
              </mc:Choice>
              <mc:Fallback xmlns="">
                <p:pic>
                  <p:nvPicPr>
                    <p:cNvPr id="1447" name="Freihand 1446">
                      <a:extLst>
                        <a:ext uri="{FF2B5EF4-FFF2-40B4-BE49-F238E27FC236}">
                          <a16:creationId xmlns:a16="http://schemas.microsoft.com/office/drawing/2014/main" id="{8617DAB3-ACA5-61DA-1699-6BDFAF08AAB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1448" name="Freihand 1447">
                      <a:extLst>
                        <a:ext uri="{FF2B5EF4-FFF2-40B4-BE49-F238E27FC236}">
                          <a16:creationId xmlns:a16="http://schemas.microsoft.com/office/drawing/2014/main" id="{F7A3BCC4-EB3A-D415-543F-E727698B9CB0}"/>
                        </a:ext>
                      </a:extLst>
                    </p14:cNvPr>
                    <p14:cNvContentPartPr/>
                    <p14:nvPr/>
                  </p14:nvContentPartPr>
                  <p14:xfrm>
                    <a:off x="1093770" y="889993"/>
                    <a:ext cx="66240" cy="108720"/>
                  </p14:xfrm>
                </p:contentPart>
              </mc:Choice>
              <mc:Fallback xmlns="">
                <p:pic>
                  <p:nvPicPr>
                    <p:cNvPr id="1448" name="Freihand 1447">
                      <a:extLst>
                        <a:ext uri="{FF2B5EF4-FFF2-40B4-BE49-F238E27FC236}">
                          <a16:creationId xmlns:a16="http://schemas.microsoft.com/office/drawing/2014/main" id="{F7A3BCC4-EB3A-D415-543F-E727698B9CB0}"/>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1449" name="Freihand 1448">
                      <a:extLst>
                        <a:ext uri="{FF2B5EF4-FFF2-40B4-BE49-F238E27FC236}">
                          <a16:creationId xmlns:a16="http://schemas.microsoft.com/office/drawing/2014/main" id="{983D2AD0-E759-2446-D953-0AC19999D474}"/>
                        </a:ext>
                      </a:extLst>
                    </p14:cNvPr>
                    <p14:cNvContentPartPr/>
                    <p14:nvPr/>
                  </p14:nvContentPartPr>
                  <p14:xfrm>
                    <a:off x="1086210" y="867673"/>
                    <a:ext cx="105840" cy="153360"/>
                  </p14:xfrm>
                </p:contentPart>
              </mc:Choice>
              <mc:Fallback xmlns="">
                <p:pic>
                  <p:nvPicPr>
                    <p:cNvPr id="1449" name="Freihand 1448">
                      <a:extLst>
                        <a:ext uri="{FF2B5EF4-FFF2-40B4-BE49-F238E27FC236}">
                          <a16:creationId xmlns:a16="http://schemas.microsoft.com/office/drawing/2014/main" id="{983D2AD0-E759-2446-D953-0AC19999D474}"/>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1450" name="Freihand 1449">
                      <a:extLst>
                        <a:ext uri="{FF2B5EF4-FFF2-40B4-BE49-F238E27FC236}">
                          <a16:creationId xmlns:a16="http://schemas.microsoft.com/office/drawing/2014/main" id="{B7EA7081-47B1-7D18-5BB3-7C43A5EA05E4}"/>
                        </a:ext>
                      </a:extLst>
                    </p14:cNvPr>
                    <p14:cNvContentPartPr/>
                    <p14:nvPr/>
                  </p14:nvContentPartPr>
                  <p14:xfrm>
                    <a:off x="1144530" y="860833"/>
                    <a:ext cx="41400" cy="55440"/>
                  </p14:xfrm>
                </p:contentPart>
              </mc:Choice>
              <mc:Fallback xmlns="">
                <p:pic>
                  <p:nvPicPr>
                    <p:cNvPr id="1450" name="Freihand 1449">
                      <a:extLst>
                        <a:ext uri="{FF2B5EF4-FFF2-40B4-BE49-F238E27FC236}">
                          <a16:creationId xmlns:a16="http://schemas.microsoft.com/office/drawing/2014/main" id="{B7EA7081-47B1-7D18-5BB3-7C43A5EA05E4}"/>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73">
                <p14:nvContentPartPr>
                  <p14:cNvPr id="1415" name="Freihand 1414">
                    <a:extLst>
                      <a:ext uri="{FF2B5EF4-FFF2-40B4-BE49-F238E27FC236}">
                        <a16:creationId xmlns:a16="http://schemas.microsoft.com/office/drawing/2014/main" id="{58FDFDDF-69A0-609E-116F-95B750137EEB}"/>
                      </a:ext>
                    </a:extLst>
                  </p14:cNvPr>
                  <p14:cNvContentPartPr/>
                  <p14:nvPr/>
                </p14:nvContentPartPr>
                <p14:xfrm>
                  <a:off x="1010970" y="1326673"/>
                  <a:ext cx="784440" cy="374040"/>
                </p14:xfrm>
              </p:contentPart>
            </mc:Choice>
            <mc:Fallback xmlns="">
              <p:pic>
                <p:nvPicPr>
                  <p:cNvPr id="1415" name="Freihand 1414">
                    <a:extLst>
                      <a:ext uri="{FF2B5EF4-FFF2-40B4-BE49-F238E27FC236}">
                        <a16:creationId xmlns:a16="http://schemas.microsoft.com/office/drawing/2014/main" id="{58FDFDDF-69A0-609E-116F-95B750137EEB}"/>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1416" name="Freihand 1415">
                    <a:extLst>
                      <a:ext uri="{FF2B5EF4-FFF2-40B4-BE49-F238E27FC236}">
                        <a16:creationId xmlns:a16="http://schemas.microsoft.com/office/drawing/2014/main" id="{8B1A8FE3-4D1E-98D3-EE3A-DF42EE5424C7}"/>
                      </a:ext>
                    </a:extLst>
                  </p14:cNvPr>
                  <p14:cNvContentPartPr/>
                  <p14:nvPr/>
                </p14:nvContentPartPr>
                <p14:xfrm>
                  <a:off x="1759770" y="1015273"/>
                  <a:ext cx="122040" cy="233640"/>
                </p14:xfrm>
              </p:contentPart>
            </mc:Choice>
            <mc:Fallback xmlns="">
              <p:pic>
                <p:nvPicPr>
                  <p:cNvPr id="1416" name="Freihand 1415">
                    <a:extLst>
                      <a:ext uri="{FF2B5EF4-FFF2-40B4-BE49-F238E27FC236}">
                        <a16:creationId xmlns:a16="http://schemas.microsoft.com/office/drawing/2014/main" id="{8B1A8FE3-4D1E-98D3-EE3A-DF42EE5424C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1417" name="Freihand 1416">
                    <a:extLst>
                      <a:ext uri="{FF2B5EF4-FFF2-40B4-BE49-F238E27FC236}">
                        <a16:creationId xmlns:a16="http://schemas.microsoft.com/office/drawing/2014/main" id="{345B03AF-BE09-149D-5F67-42F6DE2E7715}"/>
                      </a:ext>
                    </a:extLst>
                  </p14:cNvPr>
                  <p14:cNvContentPartPr/>
                  <p14:nvPr/>
                </p14:nvContentPartPr>
                <p14:xfrm>
                  <a:off x="1531170" y="830593"/>
                  <a:ext cx="227160" cy="172800"/>
                </p14:xfrm>
              </p:contentPart>
            </mc:Choice>
            <mc:Fallback xmlns="">
              <p:pic>
                <p:nvPicPr>
                  <p:cNvPr id="1417" name="Freihand 1416">
                    <a:extLst>
                      <a:ext uri="{FF2B5EF4-FFF2-40B4-BE49-F238E27FC236}">
                        <a16:creationId xmlns:a16="http://schemas.microsoft.com/office/drawing/2014/main" id="{345B03AF-BE09-149D-5F67-42F6DE2E771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1418" name="Freihand 1417">
                    <a:extLst>
                      <a:ext uri="{FF2B5EF4-FFF2-40B4-BE49-F238E27FC236}">
                        <a16:creationId xmlns:a16="http://schemas.microsoft.com/office/drawing/2014/main" id="{AB2270C4-9542-2F70-94A1-03F998BC9E23}"/>
                      </a:ext>
                    </a:extLst>
                  </p14:cNvPr>
                  <p14:cNvContentPartPr/>
                  <p14:nvPr/>
                </p14:nvContentPartPr>
                <p14:xfrm>
                  <a:off x="1433250" y="796393"/>
                  <a:ext cx="61200" cy="33120"/>
                </p14:xfrm>
              </p:contentPart>
            </mc:Choice>
            <mc:Fallback xmlns="">
              <p:pic>
                <p:nvPicPr>
                  <p:cNvPr id="1418" name="Freihand 1417">
                    <a:extLst>
                      <a:ext uri="{FF2B5EF4-FFF2-40B4-BE49-F238E27FC236}">
                        <a16:creationId xmlns:a16="http://schemas.microsoft.com/office/drawing/2014/main" id="{AB2270C4-9542-2F70-94A1-03F998BC9E23}"/>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1419" name="Freihand 1418">
                    <a:extLst>
                      <a:ext uri="{FF2B5EF4-FFF2-40B4-BE49-F238E27FC236}">
                        <a16:creationId xmlns:a16="http://schemas.microsoft.com/office/drawing/2014/main" id="{D05AAE09-53FD-C906-3162-BFFECD90C946}"/>
                      </a:ext>
                    </a:extLst>
                  </p14:cNvPr>
                  <p14:cNvContentPartPr/>
                  <p14:nvPr/>
                </p14:nvContentPartPr>
                <p14:xfrm>
                  <a:off x="1463130" y="1253593"/>
                  <a:ext cx="49680" cy="358200"/>
                </p14:xfrm>
              </p:contentPart>
            </mc:Choice>
            <mc:Fallback xmlns="">
              <p:pic>
                <p:nvPicPr>
                  <p:cNvPr id="1419" name="Freihand 1418">
                    <a:extLst>
                      <a:ext uri="{FF2B5EF4-FFF2-40B4-BE49-F238E27FC236}">
                        <a16:creationId xmlns:a16="http://schemas.microsoft.com/office/drawing/2014/main" id="{D05AAE09-53FD-C906-3162-BFFECD90C94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1420" name="Freihand 1419">
                    <a:extLst>
                      <a:ext uri="{FF2B5EF4-FFF2-40B4-BE49-F238E27FC236}">
                        <a16:creationId xmlns:a16="http://schemas.microsoft.com/office/drawing/2014/main" id="{757A4306-37CD-141A-C529-3D7584912BFE}"/>
                      </a:ext>
                    </a:extLst>
                  </p14:cNvPr>
                  <p14:cNvContentPartPr/>
                  <p14:nvPr/>
                </p14:nvContentPartPr>
                <p14:xfrm>
                  <a:off x="1473210" y="1215433"/>
                  <a:ext cx="191520" cy="424440"/>
                </p14:xfrm>
              </p:contentPart>
            </mc:Choice>
            <mc:Fallback xmlns="">
              <p:pic>
                <p:nvPicPr>
                  <p:cNvPr id="1420" name="Freihand 1419">
                    <a:extLst>
                      <a:ext uri="{FF2B5EF4-FFF2-40B4-BE49-F238E27FC236}">
                        <a16:creationId xmlns:a16="http://schemas.microsoft.com/office/drawing/2014/main" id="{757A4306-37CD-141A-C529-3D7584912BF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1421" name="Freihand 1420">
                    <a:extLst>
                      <a:ext uri="{FF2B5EF4-FFF2-40B4-BE49-F238E27FC236}">
                        <a16:creationId xmlns:a16="http://schemas.microsoft.com/office/drawing/2014/main" id="{65ED0005-7761-1542-740C-048E170C15BC}"/>
                      </a:ext>
                    </a:extLst>
                  </p14:cNvPr>
                  <p14:cNvContentPartPr/>
                  <p14:nvPr/>
                </p14:nvContentPartPr>
                <p14:xfrm>
                  <a:off x="1225530" y="852193"/>
                  <a:ext cx="216720" cy="421920"/>
                </p14:xfrm>
              </p:contentPart>
            </mc:Choice>
            <mc:Fallback xmlns="">
              <p:pic>
                <p:nvPicPr>
                  <p:cNvPr id="1421" name="Freihand 1420">
                    <a:extLst>
                      <a:ext uri="{FF2B5EF4-FFF2-40B4-BE49-F238E27FC236}">
                        <a16:creationId xmlns:a16="http://schemas.microsoft.com/office/drawing/2014/main" id="{65ED0005-7761-1542-740C-048E170C15B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1422" name="Freihand 1421">
                    <a:extLst>
                      <a:ext uri="{FF2B5EF4-FFF2-40B4-BE49-F238E27FC236}">
                        <a16:creationId xmlns:a16="http://schemas.microsoft.com/office/drawing/2014/main" id="{0631F85B-D515-7FD5-717A-9F4E04057477}"/>
                      </a:ext>
                    </a:extLst>
                  </p14:cNvPr>
                  <p14:cNvContentPartPr/>
                  <p14:nvPr/>
                </p14:nvContentPartPr>
                <p14:xfrm>
                  <a:off x="1231290" y="1158913"/>
                  <a:ext cx="448200" cy="119880"/>
                </p14:xfrm>
              </p:contentPart>
            </mc:Choice>
            <mc:Fallback xmlns="">
              <p:pic>
                <p:nvPicPr>
                  <p:cNvPr id="1422" name="Freihand 1421">
                    <a:extLst>
                      <a:ext uri="{FF2B5EF4-FFF2-40B4-BE49-F238E27FC236}">
                        <a16:creationId xmlns:a16="http://schemas.microsoft.com/office/drawing/2014/main" id="{0631F85B-D515-7FD5-717A-9F4E04057477}"/>
                      </a:ext>
                    </a:extLst>
                  </p:cNvPr>
                  <p:cNvPicPr/>
                  <p:nvPr/>
                </p:nvPicPr>
                <p:blipFill>
                  <a:blip r:embed="rId69"/>
                  <a:stretch>
                    <a:fillRect/>
                  </a:stretch>
                </p:blipFill>
                <p:spPr>
                  <a:xfrm>
                    <a:off x="1222650" y="1150273"/>
                    <a:ext cx="465840" cy="137520"/>
                  </a:xfrm>
                  <a:prstGeom prst="rect">
                    <a:avLst/>
                  </a:prstGeom>
                </p:spPr>
              </p:pic>
            </mc:Fallback>
          </mc:AlternateContent>
          <p:sp>
            <p:nvSpPr>
              <p:cNvPr id="1423" name="Ellipse 1422">
                <a:extLst>
                  <a:ext uri="{FF2B5EF4-FFF2-40B4-BE49-F238E27FC236}">
                    <a16:creationId xmlns:a16="http://schemas.microsoft.com/office/drawing/2014/main" id="{619F6780-DA3F-B7B6-6666-CDDD83A593B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24" name="Gruppieren 1423">
                <a:extLst>
                  <a:ext uri="{FF2B5EF4-FFF2-40B4-BE49-F238E27FC236}">
                    <a16:creationId xmlns:a16="http://schemas.microsoft.com/office/drawing/2014/main" id="{FCB243BD-EDD9-4C08-DD82-CBAA7BC8329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981">
                  <p14:nvContentPartPr>
                    <p14:cNvPr id="1433" name="Freihand 1432">
                      <a:extLst>
                        <a:ext uri="{FF2B5EF4-FFF2-40B4-BE49-F238E27FC236}">
                          <a16:creationId xmlns:a16="http://schemas.microsoft.com/office/drawing/2014/main" id="{B64E7362-1BC1-094E-FFEC-35B493F9E941}"/>
                        </a:ext>
                      </a:extLst>
                    </p14:cNvPr>
                    <p14:cNvContentPartPr/>
                    <p14:nvPr/>
                  </p14:nvContentPartPr>
                  <p14:xfrm>
                    <a:off x="1455988" y="1260298"/>
                    <a:ext cx="28440" cy="371880"/>
                  </p14:xfrm>
                </p:contentPart>
              </mc:Choice>
              <mc:Fallback xmlns="">
                <p:pic>
                  <p:nvPicPr>
                    <p:cNvPr id="1433" name="Freihand 1432">
                      <a:extLst>
                        <a:ext uri="{FF2B5EF4-FFF2-40B4-BE49-F238E27FC236}">
                          <a16:creationId xmlns:a16="http://schemas.microsoft.com/office/drawing/2014/main" id="{B64E7362-1BC1-094E-FFEC-35B493F9E94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1434" name="Freihand 1433">
                      <a:extLst>
                        <a:ext uri="{FF2B5EF4-FFF2-40B4-BE49-F238E27FC236}">
                          <a16:creationId xmlns:a16="http://schemas.microsoft.com/office/drawing/2014/main" id="{72DF1CB5-8DCD-DE45-2146-541CD5DA2FEB}"/>
                        </a:ext>
                      </a:extLst>
                    </p14:cNvPr>
                    <p14:cNvContentPartPr/>
                    <p14:nvPr/>
                  </p14:nvContentPartPr>
                  <p14:xfrm>
                    <a:off x="1452028" y="1501498"/>
                    <a:ext cx="32760" cy="132840"/>
                  </p14:xfrm>
                </p:contentPart>
              </mc:Choice>
              <mc:Fallback xmlns="">
                <p:pic>
                  <p:nvPicPr>
                    <p:cNvPr id="1434" name="Freihand 1433">
                      <a:extLst>
                        <a:ext uri="{FF2B5EF4-FFF2-40B4-BE49-F238E27FC236}">
                          <a16:creationId xmlns:a16="http://schemas.microsoft.com/office/drawing/2014/main" id="{72DF1CB5-8DCD-DE45-2146-541CD5DA2FE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1435" name="Freihand 1434">
                      <a:extLst>
                        <a:ext uri="{FF2B5EF4-FFF2-40B4-BE49-F238E27FC236}">
                          <a16:creationId xmlns:a16="http://schemas.microsoft.com/office/drawing/2014/main" id="{1E5D339B-B9B9-DD9B-2211-3F9ED9A7615F}"/>
                        </a:ext>
                      </a:extLst>
                    </p14:cNvPr>
                    <p14:cNvContentPartPr/>
                    <p14:nvPr/>
                  </p14:nvContentPartPr>
                  <p14:xfrm>
                    <a:off x="1446268" y="1261378"/>
                    <a:ext cx="36720" cy="377280"/>
                  </p14:xfrm>
                </p:contentPart>
              </mc:Choice>
              <mc:Fallback xmlns="">
                <p:pic>
                  <p:nvPicPr>
                    <p:cNvPr id="1435" name="Freihand 1434">
                      <a:extLst>
                        <a:ext uri="{FF2B5EF4-FFF2-40B4-BE49-F238E27FC236}">
                          <a16:creationId xmlns:a16="http://schemas.microsoft.com/office/drawing/2014/main" id="{1E5D339B-B9B9-DD9B-2211-3F9ED9A7615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1436" name="Freihand 1435">
                      <a:extLst>
                        <a:ext uri="{FF2B5EF4-FFF2-40B4-BE49-F238E27FC236}">
                          <a16:creationId xmlns:a16="http://schemas.microsoft.com/office/drawing/2014/main" id="{AB716D17-DF67-D917-6CD9-F4A27939CF3B}"/>
                        </a:ext>
                      </a:extLst>
                    </p14:cNvPr>
                    <p14:cNvContentPartPr/>
                    <p14:nvPr/>
                  </p14:nvContentPartPr>
                  <p14:xfrm>
                    <a:off x="1470388" y="1196938"/>
                    <a:ext cx="222840" cy="463680"/>
                  </p14:xfrm>
                </p:contentPart>
              </mc:Choice>
              <mc:Fallback xmlns="">
                <p:pic>
                  <p:nvPicPr>
                    <p:cNvPr id="1436" name="Freihand 1435">
                      <a:extLst>
                        <a:ext uri="{FF2B5EF4-FFF2-40B4-BE49-F238E27FC236}">
                          <a16:creationId xmlns:a16="http://schemas.microsoft.com/office/drawing/2014/main" id="{AB716D17-DF67-D917-6CD9-F4A27939CF3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5">
                <p14:nvContentPartPr>
                  <p14:cNvPr id="1425" name="Freihand 1424">
                    <a:extLst>
                      <a:ext uri="{FF2B5EF4-FFF2-40B4-BE49-F238E27FC236}">
                        <a16:creationId xmlns:a16="http://schemas.microsoft.com/office/drawing/2014/main" id="{B8EDD8B5-76C9-233C-D9D3-DD829CF72928}"/>
                      </a:ext>
                    </a:extLst>
                  </p14:cNvPr>
                  <p14:cNvContentPartPr/>
                  <p14:nvPr/>
                </p14:nvContentPartPr>
                <p14:xfrm>
                  <a:off x="1401268" y="825778"/>
                  <a:ext cx="35640" cy="61920"/>
                </p14:xfrm>
              </p:contentPart>
            </mc:Choice>
            <mc:Fallback xmlns="">
              <p:pic>
                <p:nvPicPr>
                  <p:cNvPr id="1425" name="Freihand 1424">
                    <a:extLst>
                      <a:ext uri="{FF2B5EF4-FFF2-40B4-BE49-F238E27FC236}">
                        <a16:creationId xmlns:a16="http://schemas.microsoft.com/office/drawing/2014/main" id="{B8EDD8B5-76C9-233C-D9D3-DD829CF7292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1426" name="Freihand 1425">
                    <a:extLst>
                      <a:ext uri="{FF2B5EF4-FFF2-40B4-BE49-F238E27FC236}">
                        <a16:creationId xmlns:a16="http://schemas.microsoft.com/office/drawing/2014/main" id="{D3B6D0AB-96C0-B7ED-FAF1-540031EEC439}"/>
                      </a:ext>
                    </a:extLst>
                  </p14:cNvPr>
                  <p14:cNvContentPartPr/>
                  <p14:nvPr/>
                </p14:nvContentPartPr>
                <p14:xfrm>
                  <a:off x="1220188" y="867898"/>
                  <a:ext cx="194040" cy="403200"/>
                </p14:xfrm>
              </p:contentPart>
            </mc:Choice>
            <mc:Fallback xmlns="">
              <p:pic>
                <p:nvPicPr>
                  <p:cNvPr id="1426" name="Freihand 1425">
                    <a:extLst>
                      <a:ext uri="{FF2B5EF4-FFF2-40B4-BE49-F238E27FC236}">
                        <a16:creationId xmlns:a16="http://schemas.microsoft.com/office/drawing/2014/main" id="{D3B6D0AB-96C0-B7ED-FAF1-540031EEC43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1427" name="Freihand 1426">
                    <a:extLst>
                      <a:ext uri="{FF2B5EF4-FFF2-40B4-BE49-F238E27FC236}">
                        <a16:creationId xmlns:a16="http://schemas.microsoft.com/office/drawing/2014/main" id="{28E7CD1E-04C7-F570-7F5E-02A6FA688595}"/>
                      </a:ext>
                    </a:extLst>
                  </p14:cNvPr>
                  <p14:cNvContentPartPr/>
                  <p14:nvPr/>
                </p14:nvContentPartPr>
                <p14:xfrm>
                  <a:off x="1426468" y="835138"/>
                  <a:ext cx="21600" cy="359280"/>
                </p14:xfrm>
              </p:contentPart>
            </mc:Choice>
            <mc:Fallback xmlns="">
              <p:pic>
                <p:nvPicPr>
                  <p:cNvPr id="1427" name="Freihand 1426">
                    <a:extLst>
                      <a:ext uri="{FF2B5EF4-FFF2-40B4-BE49-F238E27FC236}">
                        <a16:creationId xmlns:a16="http://schemas.microsoft.com/office/drawing/2014/main" id="{28E7CD1E-04C7-F570-7F5E-02A6FA688595}"/>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1428" name="Freihand 1427">
                    <a:extLst>
                      <a:ext uri="{FF2B5EF4-FFF2-40B4-BE49-F238E27FC236}">
                        <a16:creationId xmlns:a16="http://schemas.microsoft.com/office/drawing/2014/main" id="{C021F5F9-2CAE-468F-634C-BEB0ECE028B9}"/>
                      </a:ext>
                    </a:extLst>
                  </p14:cNvPr>
                  <p14:cNvContentPartPr/>
                  <p14:nvPr/>
                </p14:nvContentPartPr>
                <p14:xfrm>
                  <a:off x="1429348" y="1155538"/>
                  <a:ext cx="258480" cy="37080"/>
                </p14:xfrm>
              </p:contentPart>
            </mc:Choice>
            <mc:Fallback xmlns="">
              <p:pic>
                <p:nvPicPr>
                  <p:cNvPr id="1428" name="Freihand 1427">
                    <a:extLst>
                      <a:ext uri="{FF2B5EF4-FFF2-40B4-BE49-F238E27FC236}">
                        <a16:creationId xmlns:a16="http://schemas.microsoft.com/office/drawing/2014/main" id="{C021F5F9-2CAE-468F-634C-BEB0ECE028B9}"/>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1429" name="Freihand 1428">
                    <a:extLst>
                      <a:ext uri="{FF2B5EF4-FFF2-40B4-BE49-F238E27FC236}">
                        <a16:creationId xmlns:a16="http://schemas.microsoft.com/office/drawing/2014/main" id="{2B4EA54D-E851-89D0-1BF1-A54AA8D91634}"/>
                      </a:ext>
                    </a:extLst>
                  </p14:cNvPr>
                  <p14:cNvContentPartPr/>
                  <p14:nvPr/>
                </p14:nvContentPartPr>
                <p14:xfrm>
                  <a:off x="1215868" y="1047898"/>
                  <a:ext cx="119880" cy="224280"/>
                </p14:xfrm>
              </p:contentPart>
            </mc:Choice>
            <mc:Fallback xmlns="">
              <p:pic>
                <p:nvPicPr>
                  <p:cNvPr id="1429" name="Freihand 1428">
                    <a:extLst>
                      <a:ext uri="{FF2B5EF4-FFF2-40B4-BE49-F238E27FC236}">
                        <a16:creationId xmlns:a16="http://schemas.microsoft.com/office/drawing/2014/main" id="{2B4EA54D-E851-89D0-1BF1-A54AA8D9163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430" name="Gruppieren 1429">
                <a:extLst>
                  <a:ext uri="{FF2B5EF4-FFF2-40B4-BE49-F238E27FC236}">
                    <a16:creationId xmlns:a16="http://schemas.microsoft.com/office/drawing/2014/main" id="{78029827-555B-E63B-0F61-A6B502FC346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90">
                  <p14:nvContentPartPr>
                    <p14:cNvPr id="1431" name="Freihand 1430">
                      <a:extLst>
                        <a:ext uri="{FF2B5EF4-FFF2-40B4-BE49-F238E27FC236}">
                          <a16:creationId xmlns:a16="http://schemas.microsoft.com/office/drawing/2014/main" id="{695C8010-1013-E995-6C8E-1DC189C1509B}"/>
                        </a:ext>
                      </a:extLst>
                    </p14:cNvPr>
                    <p14:cNvContentPartPr/>
                    <p14:nvPr/>
                  </p14:nvContentPartPr>
                  <p14:xfrm>
                    <a:off x="1216228" y="826498"/>
                    <a:ext cx="205920" cy="444600"/>
                  </p14:xfrm>
                </p:contentPart>
              </mc:Choice>
              <mc:Fallback xmlns="">
                <p:pic>
                  <p:nvPicPr>
                    <p:cNvPr id="1431" name="Freihand 1430">
                      <a:extLst>
                        <a:ext uri="{FF2B5EF4-FFF2-40B4-BE49-F238E27FC236}">
                          <a16:creationId xmlns:a16="http://schemas.microsoft.com/office/drawing/2014/main" id="{695C8010-1013-E995-6C8E-1DC189C1509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1432" name="Freihand 1431">
                      <a:extLst>
                        <a:ext uri="{FF2B5EF4-FFF2-40B4-BE49-F238E27FC236}">
                          <a16:creationId xmlns:a16="http://schemas.microsoft.com/office/drawing/2014/main" id="{CA70BBEB-1AD1-24A9-08F1-00BF1353A494}"/>
                        </a:ext>
                      </a:extLst>
                    </p14:cNvPr>
                    <p14:cNvContentPartPr/>
                    <p14:nvPr/>
                  </p14:nvContentPartPr>
                  <p14:xfrm>
                    <a:off x="1419988" y="827218"/>
                    <a:ext cx="18000" cy="31320"/>
                  </p14:xfrm>
                </p:contentPart>
              </mc:Choice>
              <mc:Fallback xmlns="">
                <p:pic>
                  <p:nvPicPr>
                    <p:cNvPr id="1432" name="Freihand 1431">
                      <a:extLst>
                        <a:ext uri="{FF2B5EF4-FFF2-40B4-BE49-F238E27FC236}">
                          <a16:creationId xmlns:a16="http://schemas.microsoft.com/office/drawing/2014/main" id="{CA70BBEB-1AD1-24A9-08F1-00BF1353A494}"/>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4" name="Gruppieren 1243">
              <a:extLst>
                <a:ext uri="{FF2B5EF4-FFF2-40B4-BE49-F238E27FC236}">
                  <a16:creationId xmlns:a16="http://schemas.microsoft.com/office/drawing/2014/main" id="{32D0DF23-DCFB-6B6A-7B2C-D9A22F8E3EF1}"/>
                </a:ext>
              </a:extLst>
            </p:cNvPr>
            <p:cNvGrpSpPr/>
            <p:nvPr/>
          </p:nvGrpSpPr>
          <p:grpSpPr>
            <a:xfrm>
              <a:off x="6364149" y="2627906"/>
              <a:ext cx="947670" cy="949906"/>
              <a:chOff x="987864" y="764597"/>
              <a:chExt cx="947670" cy="949906"/>
            </a:xfrm>
          </p:grpSpPr>
          <p:sp>
            <p:nvSpPr>
              <p:cNvPr id="1353" name="Ellipse 1352">
                <a:extLst>
                  <a:ext uri="{FF2B5EF4-FFF2-40B4-BE49-F238E27FC236}">
                    <a16:creationId xmlns:a16="http://schemas.microsoft.com/office/drawing/2014/main" id="{F3DBF95B-7AC7-97B6-4831-A7C85C102438}"/>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54" name="Gruppieren 1353">
                <a:extLst>
                  <a:ext uri="{FF2B5EF4-FFF2-40B4-BE49-F238E27FC236}">
                    <a16:creationId xmlns:a16="http://schemas.microsoft.com/office/drawing/2014/main" id="{BC61D245-E081-7021-82D7-1322B189063C}"/>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92">
                  <p14:nvContentPartPr>
                    <p14:cNvPr id="1404" name="Freihand 1403">
                      <a:extLst>
                        <a:ext uri="{FF2B5EF4-FFF2-40B4-BE49-F238E27FC236}">
                          <a16:creationId xmlns:a16="http://schemas.microsoft.com/office/drawing/2014/main" id="{3DF80A8B-57F7-F02D-E33A-8DC695FBE6FA}"/>
                        </a:ext>
                      </a:extLst>
                    </p14:cNvPr>
                    <p14:cNvContentPartPr/>
                    <p14:nvPr/>
                  </p14:nvContentPartPr>
                  <p14:xfrm>
                    <a:off x="4473069" y="1203272"/>
                    <a:ext cx="26280" cy="30600"/>
                  </p14:xfrm>
                </p:contentPart>
              </mc:Choice>
              <mc:Fallback xmlns="">
                <p:pic>
                  <p:nvPicPr>
                    <p:cNvPr id="1404" name="Freihand 1403">
                      <a:extLst>
                        <a:ext uri="{FF2B5EF4-FFF2-40B4-BE49-F238E27FC236}">
                          <a16:creationId xmlns:a16="http://schemas.microsoft.com/office/drawing/2014/main" id="{3DF80A8B-57F7-F02D-E33A-8DC695FBE6FA}"/>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1405" name="Freihand 1404">
                      <a:extLst>
                        <a:ext uri="{FF2B5EF4-FFF2-40B4-BE49-F238E27FC236}">
                          <a16:creationId xmlns:a16="http://schemas.microsoft.com/office/drawing/2014/main" id="{32C53892-9609-80D7-08B4-7C86B0600D02}"/>
                        </a:ext>
                      </a:extLst>
                    </p14:cNvPr>
                    <p14:cNvContentPartPr/>
                    <p14:nvPr/>
                  </p14:nvContentPartPr>
                  <p14:xfrm>
                    <a:off x="4500789" y="1245752"/>
                    <a:ext cx="11160" cy="38520"/>
                  </p14:xfrm>
                </p:contentPart>
              </mc:Choice>
              <mc:Fallback xmlns="">
                <p:pic>
                  <p:nvPicPr>
                    <p:cNvPr id="1405" name="Freihand 1404">
                      <a:extLst>
                        <a:ext uri="{FF2B5EF4-FFF2-40B4-BE49-F238E27FC236}">
                          <a16:creationId xmlns:a16="http://schemas.microsoft.com/office/drawing/2014/main" id="{32C53892-9609-80D7-08B4-7C86B0600D0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94">
                <p14:nvContentPartPr>
                  <p14:cNvPr id="1355" name="Freihand 1354">
                    <a:extLst>
                      <a:ext uri="{FF2B5EF4-FFF2-40B4-BE49-F238E27FC236}">
                        <a16:creationId xmlns:a16="http://schemas.microsoft.com/office/drawing/2014/main" id="{C02B5F09-F06D-1449-6708-E0035A6D6E03}"/>
                      </a:ext>
                    </a:extLst>
                  </p14:cNvPr>
                  <p14:cNvContentPartPr/>
                  <p14:nvPr/>
                </p14:nvContentPartPr>
                <p14:xfrm>
                  <a:off x="1034141" y="1175594"/>
                  <a:ext cx="389905" cy="474354"/>
                </p14:xfrm>
              </p:contentPart>
            </mc:Choice>
            <mc:Fallback xmlns="">
              <p:pic>
                <p:nvPicPr>
                  <p:cNvPr id="1355" name="Freihand 1354">
                    <a:extLst>
                      <a:ext uri="{FF2B5EF4-FFF2-40B4-BE49-F238E27FC236}">
                        <a16:creationId xmlns:a16="http://schemas.microsoft.com/office/drawing/2014/main" id="{C02B5F09-F06D-1449-6708-E0035A6D6E0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1356" name="Freihand 1355">
                    <a:extLst>
                      <a:ext uri="{FF2B5EF4-FFF2-40B4-BE49-F238E27FC236}">
                        <a16:creationId xmlns:a16="http://schemas.microsoft.com/office/drawing/2014/main" id="{460A06EA-2983-2AE5-D38A-93F4ACBFFF99}"/>
                      </a:ext>
                    </a:extLst>
                  </p14:cNvPr>
                  <p14:cNvContentPartPr/>
                  <p14:nvPr/>
                </p14:nvContentPartPr>
                <p14:xfrm>
                  <a:off x="1041329" y="1114503"/>
                  <a:ext cx="776216" cy="562397"/>
                </p14:xfrm>
              </p:contentPart>
            </mc:Choice>
            <mc:Fallback xmlns="">
              <p:pic>
                <p:nvPicPr>
                  <p:cNvPr id="1356" name="Freihand 1355">
                    <a:extLst>
                      <a:ext uri="{FF2B5EF4-FFF2-40B4-BE49-F238E27FC236}">
                        <a16:creationId xmlns:a16="http://schemas.microsoft.com/office/drawing/2014/main" id="{460A06EA-2983-2AE5-D38A-93F4ACBFFF99}"/>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57" name="Gruppieren 1356">
                <a:extLst>
                  <a:ext uri="{FF2B5EF4-FFF2-40B4-BE49-F238E27FC236}">
                    <a16:creationId xmlns:a16="http://schemas.microsoft.com/office/drawing/2014/main" id="{0586ACC5-867B-A785-A5FA-E4E1D865518F}"/>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96">
                  <p14:nvContentPartPr>
                    <p14:cNvPr id="1401" name="Freihand 1400">
                      <a:extLst>
                        <a:ext uri="{FF2B5EF4-FFF2-40B4-BE49-F238E27FC236}">
                          <a16:creationId xmlns:a16="http://schemas.microsoft.com/office/drawing/2014/main" id="{A9493791-ACCE-9C50-7371-175DFE957D30}"/>
                        </a:ext>
                      </a:extLst>
                    </p14:cNvPr>
                    <p14:cNvContentPartPr/>
                    <p14:nvPr/>
                  </p14:nvContentPartPr>
                  <p14:xfrm>
                    <a:off x="4455789" y="1334672"/>
                    <a:ext cx="31320" cy="14400"/>
                  </p14:xfrm>
                </p:contentPart>
              </mc:Choice>
              <mc:Fallback xmlns="">
                <p:pic>
                  <p:nvPicPr>
                    <p:cNvPr id="1401" name="Freihand 1400">
                      <a:extLst>
                        <a:ext uri="{FF2B5EF4-FFF2-40B4-BE49-F238E27FC236}">
                          <a16:creationId xmlns:a16="http://schemas.microsoft.com/office/drawing/2014/main" id="{A9493791-ACCE-9C50-7371-175DFE957D3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1402" name="Freihand 1401">
                      <a:extLst>
                        <a:ext uri="{FF2B5EF4-FFF2-40B4-BE49-F238E27FC236}">
                          <a16:creationId xmlns:a16="http://schemas.microsoft.com/office/drawing/2014/main" id="{71FAF72B-8C82-D059-7B31-D9D74D0EE24C}"/>
                        </a:ext>
                      </a:extLst>
                    </p14:cNvPr>
                    <p14:cNvContentPartPr/>
                    <p14:nvPr/>
                  </p14:nvContentPartPr>
                  <p14:xfrm>
                    <a:off x="4456149" y="1288592"/>
                    <a:ext cx="64800" cy="56160"/>
                  </p14:xfrm>
                </p:contentPart>
              </mc:Choice>
              <mc:Fallback xmlns="">
                <p:pic>
                  <p:nvPicPr>
                    <p:cNvPr id="1402" name="Freihand 1401">
                      <a:extLst>
                        <a:ext uri="{FF2B5EF4-FFF2-40B4-BE49-F238E27FC236}">
                          <a16:creationId xmlns:a16="http://schemas.microsoft.com/office/drawing/2014/main" id="{71FAF72B-8C82-D059-7B31-D9D74D0EE24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1403" name="Freihand 1402">
                      <a:extLst>
                        <a:ext uri="{FF2B5EF4-FFF2-40B4-BE49-F238E27FC236}">
                          <a16:creationId xmlns:a16="http://schemas.microsoft.com/office/drawing/2014/main" id="{A2BFBA94-46B9-201C-3764-9DAA2BD5217C}"/>
                        </a:ext>
                      </a:extLst>
                    </p14:cNvPr>
                    <p14:cNvContentPartPr/>
                    <p14:nvPr/>
                  </p14:nvContentPartPr>
                  <p14:xfrm>
                    <a:off x="4502589" y="1270232"/>
                    <a:ext cx="23760" cy="51840"/>
                  </p14:xfrm>
                </p:contentPart>
              </mc:Choice>
              <mc:Fallback xmlns="">
                <p:pic>
                  <p:nvPicPr>
                    <p:cNvPr id="1403" name="Freihand 1402">
                      <a:extLst>
                        <a:ext uri="{FF2B5EF4-FFF2-40B4-BE49-F238E27FC236}">
                          <a16:creationId xmlns:a16="http://schemas.microsoft.com/office/drawing/2014/main" id="{A2BFBA94-46B9-201C-3764-9DAA2BD5217C}"/>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58" name="Gruppieren 1357">
                <a:extLst>
                  <a:ext uri="{FF2B5EF4-FFF2-40B4-BE49-F238E27FC236}">
                    <a16:creationId xmlns:a16="http://schemas.microsoft.com/office/drawing/2014/main" id="{8D813AD1-6EAE-540A-AE3A-AED16A0AE54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99">
                  <p14:nvContentPartPr>
                    <p14:cNvPr id="1398" name="Freihand 1397">
                      <a:extLst>
                        <a:ext uri="{FF2B5EF4-FFF2-40B4-BE49-F238E27FC236}">
                          <a16:creationId xmlns:a16="http://schemas.microsoft.com/office/drawing/2014/main" id="{0D743681-9DE4-638E-1823-20DAF69D1F99}"/>
                        </a:ext>
                      </a:extLst>
                    </p14:cNvPr>
                    <p14:cNvContentPartPr/>
                    <p14:nvPr/>
                  </p14:nvContentPartPr>
                  <p14:xfrm>
                    <a:off x="4351029" y="1216232"/>
                    <a:ext cx="12960" cy="22320"/>
                  </p14:xfrm>
                </p:contentPart>
              </mc:Choice>
              <mc:Fallback xmlns="">
                <p:pic>
                  <p:nvPicPr>
                    <p:cNvPr id="1398" name="Freihand 1397">
                      <a:extLst>
                        <a:ext uri="{FF2B5EF4-FFF2-40B4-BE49-F238E27FC236}">
                          <a16:creationId xmlns:a16="http://schemas.microsoft.com/office/drawing/2014/main" id="{0D743681-9DE4-638E-1823-20DAF69D1F99}"/>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1399" name="Freihand 1398">
                      <a:extLst>
                        <a:ext uri="{FF2B5EF4-FFF2-40B4-BE49-F238E27FC236}">
                          <a16:creationId xmlns:a16="http://schemas.microsoft.com/office/drawing/2014/main" id="{AEF314D9-0A31-40B9-7B2C-C35579FC28CC}"/>
                        </a:ext>
                      </a:extLst>
                    </p14:cNvPr>
                    <p14:cNvContentPartPr/>
                    <p14:nvPr/>
                  </p14:nvContentPartPr>
                  <p14:xfrm>
                    <a:off x="4350309" y="1208312"/>
                    <a:ext cx="21240" cy="53640"/>
                  </p14:xfrm>
                </p:contentPart>
              </mc:Choice>
              <mc:Fallback xmlns="">
                <p:pic>
                  <p:nvPicPr>
                    <p:cNvPr id="1399" name="Freihand 1398">
                      <a:extLst>
                        <a:ext uri="{FF2B5EF4-FFF2-40B4-BE49-F238E27FC236}">
                          <a16:creationId xmlns:a16="http://schemas.microsoft.com/office/drawing/2014/main" id="{AEF314D9-0A31-40B9-7B2C-C35579FC28C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01">
                  <p14:nvContentPartPr>
                    <p14:cNvPr id="1400" name="Freihand 1399">
                      <a:extLst>
                        <a:ext uri="{FF2B5EF4-FFF2-40B4-BE49-F238E27FC236}">
                          <a16:creationId xmlns:a16="http://schemas.microsoft.com/office/drawing/2014/main" id="{E5797811-2F93-D116-E9F9-4A852745F7D3}"/>
                        </a:ext>
                      </a:extLst>
                    </p14:cNvPr>
                    <p14:cNvContentPartPr/>
                    <p14:nvPr/>
                  </p14:nvContentPartPr>
                  <p14:xfrm>
                    <a:off x="4355709" y="1216592"/>
                    <a:ext cx="9720" cy="42480"/>
                  </p14:xfrm>
                </p:contentPart>
              </mc:Choice>
              <mc:Fallback xmlns="">
                <p:pic>
                  <p:nvPicPr>
                    <p:cNvPr id="1400" name="Freihand 1399">
                      <a:extLst>
                        <a:ext uri="{FF2B5EF4-FFF2-40B4-BE49-F238E27FC236}">
                          <a16:creationId xmlns:a16="http://schemas.microsoft.com/office/drawing/2014/main" id="{E5797811-2F93-D116-E9F9-4A852745F7D3}"/>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02">
                <p14:nvContentPartPr>
                  <p14:cNvPr id="1359" name="Freihand 1358">
                    <a:extLst>
                      <a:ext uri="{FF2B5EF4-FFF2-40B4-BE49-F238E27FC236}">
                        <a16:creationId xmlns:a16="http://schemas.microsoft.com/office/drawing/2014/main" id="{5331AD09-1452-1349-6651-6103A73CC5FD}"/>
                      </a:ext>
                    </a:extLst>
                  </p14:cNvPr>
                  <p14:cNvContentPartPr/>
                  <p14:nvPr/>
                </p14:nvContentPartPr>
                <p14:xfrm>
                  <a:off x="1219211" y="871936"/>
                  <a:ext cx="447402" cy="740280"/>
                </p14:xfrm>
              </p:contentPart>
            </mc:Choice>
            <mc:Fallback xmlns="">
              <p:pic>
                <p:nvPicPr>
                  <p:cNvPr id="1359" name="Freihand 1358">
                    <a:extLst>
                      <a:ext uri="{FF2B5EF4-FFF2-40B4-BE49-F238E27FC236}">
                        <a16:creationId xmlns:a16="http://schemas.microsoft.com/office/drawing/2014/main" id="{5331AD09-1452-1349-6651-6103A73CC5F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03">
                <p14:nvContentPartPr>
                  <p14:cNvPr id="1360" name="Freihand 1359">
                    <a:extLst>
                      <a:ext uri="{FF2B5EF4-FFF2-40B4-BE49-F238E27FC236}">
                        <a16:creationId xmlns:a16="http://schemas.microsoft.com/office/drawing/2014/main" id="{383F1D56-06DA-9654-6B28-A132442DE1B1}"/>
                      </a:ext>
                    </a:extLst>
                  </p14:cNvPr>
                  <p14:cNvContentPartPr/>
                  <p14:nvPr/>
                </p14:nvContentPartPr>
                <p14:xfrm>
                  <a:off x="1116810" y="1432873"/>
                  <a:ext cx="376200" cy="219240"/>
                </p14:xfrm>
              </p:contentPart>
            </mc:Choice>
            <mc:Fallback xmlns="">
              <p:pic>
                <p:nvPicPr>
                  <p:cNvPr id="1360" name="Freihand 1359">
                    <a:extLst>
                      <a:ext uri="{FF2B5EF4-FFF2-40B4-BE49-F238E27FC236}">
                        <a16:creationId xmlns:a16="http://schemas.microsoft.com/office/drawing/2014/main" id="{383F1D56-06DA-9654-6B28-A132442DE1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361" name="Gruppieren 1360">
                <a:extLst>
                  <a:ext uri="{FF2B5EF4-FFF2-40B4-BE49-F238E27FC236}">
                    <a16:creationId xmlns:a16="http://schemas.microsoft.com/office/drawing/2014/main" id="{515EDFDD-794D-327B-A113-8E86F603AA2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04">
                  <p14:nvContentPartPr>
                    <p14:cNvPr id="1384" name="Freihand 1383">
                      <a:extLst>
                        <a:ext uri="{FF2B5EF4-FFF2-40B4-BE49-F238E27FC236}">
                          <a16:creationId xmlns:a16="http://schemas.microsoft.com/office/drawing/2014/main" id="{6CE7F8E6-DA39-14AA-AA2B-61E1300232C6}"/>
                        </a:ext>
                      </a:extLst>
                    </p14:cNvPr>
                    <p14:cNvContentPartPr/>
                    <p14:nvPr/>
                  </p14:nvContentPartPr>
                  <p14:xfrm>
                    <a:off x="1690290" y="1201393"/>
                    <a:ext cx="236880" cy="424440"/>
                  </p14:xfrm>
                </p:contentPart>
              </mc:Choice>
              <mc:Fallback xmlns="">
                <p:pic>
                  <p:nvPicPr>
                    <p:cNvPr id="1384" name="Freihand 1383">
                      <a:extLst>
                        <a:ext uri="{FF2B5EF4-FFF2-40B4-BE49-F238E27FC236}">
                          <a16:creationId xmlns:a16="http://schemas.microsoft.com/office/drawing/2014/main" id="{6CE7F8E6-DA39-14AA-AA2B-61E1300232C6}"/>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05">
                  <p14:nvContentPartPr>
                    <p14:cNvPr id="1385" name="Freihand 1384">
                      <a:extLst>
                        <a:ext uri="{FF2B5EF4-FFF2-40B4-BE49-F238E27FC236}">
                          <a16:creationId xmlns:a16="http://schemas.microsoft.com/office/drawing/2014/main" id="{A65CBBE3-5175-234B-095E-4737B6E3512B}"/>
                        </a:ext>
                      </a:extLst>
                    </p14:cNvPr>
                    <p14:cNvContentPartPr/>
                    <p14:nvPr/>
                  </p14:nvContentPartPr>
                  <p14:xfrm>
                    <a:off x="1224810" y="1428913"/>
                    <a:ext cx="635040" cy="205920"/>
                  </p14:xfrm>
                </p:contentPart>
              </mc:Choice>
              <mc:Fallback xmlns="">
                <p:pic>
                  <p:nvPicPr>
                    <p:cNvPr id="1385" name="Freihand 1384">
                      <a:extLst>
                        <a:ext uri="{FF2B5EF4-FFF2-40B4-BE49-F238E27FC236}">
                          <a16:creationId xmlns:a16="http://schemas.microsoft.com/office/drawing/2014/main" id="{A65CBBE3-5175-234B-095E-4737B6E3512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1386" name="Freihand 1385">
                      <a:extLst>
                        <a:ext uri="{FF2B5EF4-FFF2-40B4-BE49-F238E27FC236}">
                          <a16:creationId xmlns:a16="http://schemas.microsoft.com/office/drawing/2014/main" id="{52D3C3EB-391C-7F92-D45D-C25EB313B92A}"/>
                        </a:ext>
                      </a:extLst>
                    </p14:cNvPr>
                    <p14:cNvContentPartPr/>
                    <p14:nvPr/>
                  </p14:nvContentPartPr>
                  <p14:xfrm>
                    <a:off x="1647090" y="1432873"/>
                    <a:ext cx="204120" cy="177480"/>
                  </p14:xfrm>
                </p:contentPart>
              </mc:Choice>
              <mc:Fallback xmlns="">
                <p:pic>
                  <p:nvPicPr>
                    <p:cNvPr id="1386" name="Freihand 1385">
                      <a:extLst>
                        <a:ext uri="{FF2B5EF4-FFF2-40B4-BE49-F238E27FC236}">
                          <a16:creationId xmlns:a16="http://schemas.microsoft.com/office/drawing/2014/main" id="{52D3C3EB-391C-7F92-D45D-C25EB313B92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07">
                  <p14:nvContentPartPr>
                    <p14:cNvPr id="1387" name="Freihand 1386">
                      <a:extLst>
                        <a:ext uri="{FF2B5EF4-FFF2-40B4-BE49-F238E27FC236}">
                          <a16:creationId xmlns:a16="http://schemas.microsoft.com/office/drawing/2014/main" id="{259CA829-8F89-BDEF-3559-FEBA97A0E520}"/>
                        </a:ext>
                      </a:extLst>
                    </p14:cNvPr>
                    <p14:cNvContentPartPr/>
                    <p14:nvPr/>
                  </p14:nvContentPartPr>
                  <p14:xfrm>
                    <a:off x="1839330" y="1345393"/>
                    <a:ext cx="50040" cy="91080"/>
                  </p14:xfrm>
                </p:contentPart>
              </mc:Choice>
              <mc:Fallback xmlns="">
                <p:pic>
                  <p:nvPicPr>
                    <p:cNvPr id="1387" name="Freihand 1386">
                      <a:extLst>
                        <a:ext uri="{FF2B5EF4-FFF2-40B4-BE49-F238E27FC236}">
                          <a16:creationId xmlns:a16="http://schemas.microsoft.com/office/drawing/2014/main" id="{259CA829-8F89-BDEF-3559-FEBA97A0E52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388" name="Freihand 1387">
                      <a:extLst>
                        <a:ext uri="{FF2B5EF4-FFF2-40B4-BE49-F238E27FC236}">
                          <a16:creationId xmlns:a16="http://schemas.microsoft.com/office/drawing/2014/main" id="{697E6055-0541-436F-EC84-919D91567C01}"/>
                        </a:ext>
                      </a:extLst>
                    </p14:cNvPr>
                    <p14:cNvContentPartPr/>
                    <p14:nvPr/>
                  </p14:nvContentPartPr>
                  <p14:xfrm>
                    <a:off x="1013490" y="929953"/>
                    <a:ext cx="156600" cy="590400"/>
                  </p14:xfrm>
                </p:contentPart>
              </mc:Choice>
              <mc:Fallback xmlns="">
                <p:pic>
                  <p:nvPicPr>
                    <p:cNvPr id="1388" name="Freihand 1387">
                      <a:extLst>
                        <a:ext uri="{FF2B5EF4-FFF2-40B4-BE49-F238E27FC236}">
                          <a16:creationId xmlns:a16="http://schemas.microsoft.com/office/drawing/2014/main" id="{697E6055-0541-436F-EC84-919D91567C0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09">
                  <p14:nvContentPartPr>
                    <p14:cNvPr id="1389" name="Freihand 1388">
                      <a:extLst>
                        <a:ext uri="{FF2B5EF4-FFF2-40B4-BE49-F238E27FC236}">
                          <a16:creationId xmlns:a16="http://schemas.microsoft.com/office/drawing/2014/main" id="{64EE794F-11BE-1F89-59A3-903B9C3EA248}"/>
                        </a:ext>
                      </a:extLst>
                    </p14:cNvPr>
                    <p14:cNvContentPartPr/>
                    <p14:nvPr/>
                  </p14:nvContentPartPr>
                  <p14:xfrm>
                    <a:off x="1112490" y="918433"/>
                    <a:ext cx="20520" cy="24480"/>
                  </p14:xfrm>
                </p:contentPart>
              </mc:Choice>
              <mc:Fallback xmlns="">
                <p:pic>
                  <p:nvPicPr>
                    <p:cNvPr id="1389" name="Freihand 1388">
                      <a:extLst>
                        <a:ext uri="{FF2B5EF4-FFF2-40B4-BE49-F238E27FC236}">
                          <a16:creationId xmlns:a16="http://schemas.microsoft.com/office/drawing/2014/main" id="{64EE794F-11BE-1F89-59A3-903B9C3EA24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390" name="Freihand 1389">
                      <a:extLst>
                        <a:ext uri="{FF2B5EF4-FFF2-40B4-BE49-F238E27FC236}">
                          <a16:creationId xmlns:a16="http://schemas.microsoft.com/office/drawing/2014/main" id="{D2084E70-E712-57DC-6F3C-527678BF6906}"/>
                        </a:ext>
                      </a:extLst>
                    </p14:cNvPr>
                    <p14:cNvContentPartPr/>
                    <p14:nvPr/>
                  </p14:nvContentPartPr>
                  <p14:xfrm>
                    <a:off x="1007730" y="1044793"/>
                    <a:ext cx="45360" cy="224280"/>
                  </p14:xfrm>
                </p:contentPart>
              </mc:Choice>
              <mc:Fallback xmlns="">
                <p:pic>
                  <p:nvPicPr>
                    <p:cNvPr id="1390" name="Freihand 1389">
                      <a:extLst>
                        <a:ext uri="{FF2B5EF4-FFF2-40B4-BE49-F238E27FC236}">
                          <a16:creationId xmlns:a16="http://schemas.microsoft.com/office/drawing/2014/main" id="{D2084E70-E712-57DC-6F3C-527678BF690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011">
                  <p14:nvContentPartPr>
                    <p14:cNvPr id="1391" name="Freihand 1390">
                      <a:extLst>
                        <a:ext uri="{FF2B5EF4-FFF2-40B4-BE49-F238E27FC236}">
                          <a16:creationId xmlns:a16="http://schemas.microsoft.com/office/drawing/2014/main" id="{52F77F7B-0E39-4475-9332-CB0980120994}"/>
                        </a:ext>
                      </a:extLst>
                    </p14:cNvPr>
                    <p14:cNvContentPartPr/>
                    <p14:nvPr/>
                  </p14:nvContentPartPr>
                  <p14:xfrm>
                    <a:off x="1137690" y="1495513"/>
                    <a:ext cx="83520" cy="91800"/>
                  </p14:xfrm>
                </p:contentPart>
              </mc:Choice>
              <mc:Fallback xmlns="">
                <p:pic>
                  <p:nvPicPr>
                    <p:cNvPr id="1391" name="Freihand 1390">
                      <a:extLst>
                        <a:ext uri="{FF2B5EF4-FFF2-40B4-BE49-F238E27FC236}">
                          <a16:creationId xmlns:a16="http://schemas.microsoft.com/office/drawing/2014/main" id="{52F77F7B-0E39-4475-9332-CB098012099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392" name="Freihand 1391">
                      <a:extLst>
                        <a:ext uri="{FF2B5EF4-FFF2-40B4-BE49-F238E27FC236}">
                          <a16:creationId xmlns:a16="http://schemas.microsoft.com/office/drawing/2014/main" id="{5F058CCB-A057-F28C-46D5-99BE1890F58D}"/>
                        </a:ext>
                      </a:extLst>
                    </p14:cNvPr>
                    <p14:cNvContentPartPr/>
                    <p14:nvPr/>
                  </p14:nvContentPartPr>
                  <p14:xfrm>
                    <a:off x="1091250" y="1411273"/>
                    <a:ext cx="95760" cy="111600"/>
                  </p14:xfrm>
                </p:contentPart>
              </mc:Choice>
              <mc:Fallback xmlns="">
                <p:pic>
                  <p:nvPicPr>
                    <p:cNvPr id="1392" name="Freihand 1391">
                      <a:extLst>
                        <a:ext uri="{FF2B5EF4-FFF2-40B4-BE49-F238E27FC236}">
                          <a16:creationId xmlns:a16="http://schemas.microsoft.com/office/drawing/2014/main" id="{5F058CCB-A057-F28C-46D5-99BE1890F58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13">
                  <p14:nvContentPartPr>
                    <p14:cNvPr id="1393" name="Freihand 1392">
                      <a:extLst>
                        <a:ext uri="{FF2B5EF4-FFF2-40B4-BE49-F238E27FC236}">
                          <a16:creationId xmlns:a16="http://schemas.microsoft.com/office/drawing/2014/main" id="{38DC82F3-C166-48B3-3C7B-8DF18FA9A912}"/>
                        </a:ext>
                      </a:extLst>
                    </p14:cNvPr>
                    <p14:cNvContentPartPr/>
                    <p14:nvPr/>
                  </p14:nvContentPartPr>
                  <p14:xfrm>
                    <a:off x="1089090" y="933193"/>
                    <a:ext cx="33480" cy="59760"/>
                  </p14:xfrm>
                </p:contentPart>
              </mc:Choice>
              <mc:Fallback xmlns="">
                <p:pic>
                  <p:nvPicPr>
                    <p:cNvPr id="1393" name="Freihand 1392">
                      <a:extLst>
                        <a:ext uri="{FF2B5EF4-FFF2-40B4-BE49-F238E27FC236}">
                          <a16:creationId xmlns:a16="http://schemas.microsoft.com/office/drawing/2014/main" id="{38DC82F3-C166-48B3-3C7B-8DF18FA9A91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394" name="Freihand 1393">
                      <a:extLst>
                        <a:ext uri="{FF2B5EF4-FFF2-40B4-BE49-F238E27FC236}">
                          <a16:creationId xmlns:a16="http://schemas.microsoft.com/office/drawing/2014/main" id="{276ACD31-FF47-058D-0D86-76657FD0B547}"/>
                        </a:ext>
                      </a:extLst>
                    </p14:cNvPr>
                    <p14:cNvContentPartPr/>
                    <p14:nvPr/>
                  </p14:nvContentPartPr>
                  <p14:xfrm>
                    <a:off x="1093410" y="904393"/>
                    <a:ext cx="53280" cy="97920"/>
                  </p14:xfrm>
                </p:contentPart>
              </mc:Choice>
              <mc:Fallback xmlns="">
                <p:pic>
                  <p:nvPicPr>
                    <p:cNvPr id="1394" name="Freihand 1393">
                      <a:extLst>
                        <a:ext uri="{FF2B5EF4-FFF2-40B4-BE49-F238E27FC236}">
                          <a16:creationId xmlns:a16="http://schemas.microsoft.com/office/drawing/2014/main" id="{276ACD31-FF47-058D-0D86-76657FD0B54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15">
                  <p14:nvContentPartPr>
                    <p14:cNvPr id="1395" name="Freihand 1394">
                      <a:extLst>
                        <a:ext uri="{FF2B5EF4-FFF2-40B4-BE49-F238E27FC236}">
                          <a16:creationId xmlns:a16="http://schemas.microsoft.com/office/drawing/2014/main" id="{2DBFAE95-0098-B4AA-6FE9-2644F710217A}"/>
                        </a:ext>
                      </a:extLst>
                    </p14:cNvPr>
                    <p14:cNvContentPartPr/>
                    <p14:nvPr/>
                  </p14:nvContentPartPr>
                  <p14:xfrm>
                    <a:off x="1093770" y="889993"/>
                    <a:ext cx="66240" cy="108720"/>
                  </p14:xfrm>
                </p:contentPart>
              </mc:Choice>
              <mc:Fallback xmlns="">
                <p:pic>
                  <p:nvPicPr>
                    <p:cNvPr id="1395" name="Freihand 1394">
                      <a:extLst>
                        <a:ext uri="{FF2B5EF4-FFF2-40B4-BE49-F238E27FC236}">
                          <a16:creationId xmlns:a16="http://schemas.microsoft.com/office/drawing/2014/main" id="{2DBFAE95-0098-B4AA-6FE9-2644F710217A}"/>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396" name="Freihand 1395">
                      <a:extLst>
                        <a:ext uri="{FF2B5EF4-FFF2-40B4-BE49-F238E27FC236}">
                          <a16:creationId xmlns:a16="http://schemas.microsoft.com/office/drawing/2014/main" id="{1BCC1511-D0F0-FEEB-55B0-5E28DD38850A}"/>
                        </a:ext>
                      </a:extLst>
                    </p14:cNvPr>
                    <p14:cNvContentPartPr/>
                    <p14:nvPr/>
                  </p14:nvContentPartPr>
                  <p14:xfrm>
                    <a:off x="1086210" y="867673"/>
                    <a:ext cx="105840" cy="153360"/>
                  </p14:xfrm>
                </p:contentPart>
              </mc:Choice>
              <mc:Fallback xmlns="">
                <p:pic>
                  <p:nvPicPr>
                    <p:cNvPr id="1396" name="Freihand 1395">
                      <a:extLst>
                        <a:ext uri="{FF2B5EF4-FFF2-40B4-BE49-F238E27FC236}">
                          <a16:creationId xmlns:a16="http://schemas.microsoft.com/office/drawing/2014/main" id="{1BCC1511-D0F0-FEEB-55B0-5E28DD38850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17">
                  <p14:nvContentPartPr>
                    <p14:cNvPr id="1397" name="Freihand 1396">
                      <a:extLst>
                        <a:ext uri="{FF2B5EF4-FFF2-40B4-BE49-F238E27FC236}">
                          <a16:creationId xmlns:a16="http://schemas.microsoft.com/office/drawing/2014/main" id="{2EB2D175-5A8B-88F6-BEE6-A428BC3DBE1A}"/>
                        </a:ext>
                      </a:extLst>
                    </p14:cNvPr>
                    <p14:cNvContentPartPr/>
                    <p14:nvPr/>
                  </p14:nvContentPartPr>
                  <p14:xfrm>
                    <a:off x="1144530" y="860833"/>
                    <a:ext cx="41400" cy="55440"/>
                  </p14:xfrm>
                </p:contentPart>
              </mc:Choice>
              <mc:Fallback xmlns="">
                <p:pic>
                  <p:nvPicPr>
                    <p:cNvPr id="1397" name="Freihand 1396">
                      <a:extLst>
                        <a:ext uri="{FF2B5EF4-FFF2-40B4-BE49-F238E27FC236}">
                          <a16:creationId xmlns:a16="http://schemas.microsoft.com/office/drawing/2014/main" id="{2EB2D175-5A8B-88F6-BEE6-A428BC3DBE1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8">
                <p14:nvContentPartPr>
                  <p14:cNvPr id="1362" name="Freihand 1361">
                    <a:extLst>
                      <a:ext uri="{FF2B5EF4-FFF2-40B4-BE49-F238E27FC236}">
                        <a16:creationId xmlns:a16="http://schemas.microsoft.com/office/drawing/2014/main" id="{7907E0B0-F9F4-FEF8-7603-28E8C3222BA5}"/>
                      </a:ext>
                    </a:extLst>
                  </p14:cNvPr>
                  <p14:cNvContentPartPr/>
                  <p14:nvPr/>
                </p14:nvContentPartPr>
                <p14:xfrm>
                  <a:off x="1010970" y="1326673"/>
                  <a:ext cx="784440" cy="374040"/>
                </p14:xfrm>
              </p:contentPart>
            </mc:Choice>
            <mc:Fallback xmlns="">
              <p:pic>
                <p:nvPicPr>
                  <p:cNvPr id="1362" name="Freihand 1361">
                    <a:extLst>
                      <a:ext uri="{FF2B5EF4-FFF2-40B4-BE49-F238E27FC236}">
                        <a16:creationId xmlns:a16="http://schemas.microsoft.com/office/drawing/2014/main" id="{7907E0B0-F9F4-FEF8-7603-28E8C3222BA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019">
                <p14:nvContentPartPr>
                  <p14:cNvPr id="1363" name="Freihand 1362">
                    <a:extLst>
                      <a:ext uri="{FF2B5EF4-FFF2-40B4-BE49-F238E27FC236}">
                        <a16:creationId xmlns:a16="http://schemas.microsoft.com/office/drawing/2014/main" id="{B823A1F7-6E44-3763-E58A-9D5EEC3CC127}"/>
                      </a:ext>
                    </a:extLst>
                  </p14:cNvPr>
                  <p14:cNvContentPartPr/>
                  <p14:nvPr/>
                </p14:nvContentPartPr>
                <p14:xfrm>
                  <a:off x="1759770" y="1015273"/>
                  <a:ext cx="122040" cy="233640"/>
                </p14:xfrm>
              </p:contentPart>
            </mc:Choice>
            <mc:Fallback xmlns="">
              <p:pic>
                <p:nvPicPr>
                  <p:cNvPr id="1363" name="Freihand 1362">
                    <a:extLst>
                      <a:ext uri="{FF2B5EF4-FFF2-40B4-BE49-F238E27FC236}">
                        <a16:creationId xmlns:a16="http://schemas.microsoft.com/office/drawing/2014/main" id="{B823A1F7-6E44-3763-E58A-9D5EEC3CC12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364" name="Freihand 1363">
                    <a:extLst>
                      <a:ext uri="{FF2B5EF4-FFF2-40B4-BE49-F238E27FC236}">
                        <a16:creationId xmlns:a16="http://schemas.microsoft.com/office/drawing/2014/main" id="{9A7EEF7C-0FCF-98FB-16BD-0ADB87AF6632}"/>
                      </a:ext>
                    </a:extLst>
                  </p14:cNvPr>
                  <p14:cNvContentPartPr/>
                  <p14:nvPr/>
                </p14:nvContentPartPr>
                <p14:xfrm>
                  <a:off x="1531170" y="830593"/>
                  <a:ext cx="227160" cy="172800"/>
                </p14:xfrm>
              </p:contentPart>
            </mc:Choice>
            <mc:Fallback xmlns="">
              <p:pic>
                <p:nvPicPr>
                  <p:cNvPr id="1364" name="Freihand 1363">
                    <a:extLst>
                      <a:ext uri="{FF2B5EF4-FFF2-40B4-BE49-F238E27FC236}">
                        <a16:creationId xmlns:a16="http://schemas.microsoft.com/office/drawing/2014/main" id="{9A7EEF7C-0FCF-98FB-16BD-0ADB87AF663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21">
                <p14:nvContentPartPr>
                  <p14:cNvPr id="1365" name="Freihand 1364">
                    <a:extLst>
                      <a:ext uri="{FF2B5EF4-FFF2-40B4-BE49-F238E27FC236}">
                        <a16:creationId xmlns:a16="http://schemas.microsoft.com/office/drawing/2014/main" id="{9B163007-D23F-FF63-708D-C9E6ED050FEA}"/>
                      </a:ext>
                    </a:extLst>
                  </p14:cNvPr>
                  <p14:cNvContentPartPr/>
                  <p14:nvPr/>
                </p14:nvContentPartPr>
                <p14:xfrm>
                  <a:off x="1433250" y="796393"/>
                  <a:ext cx="61200" cy="33120"/>
                </p14:xfrm>
              </p:contentPart>
            </mc:Choice>
            <mc:Fallback xmlns="">
              <p:pic>
                <p:nvPicPr>
                  <p:cNvPr id="1365" name="Freihand 1364">
                    <a:extLst>
                      <a:ext uri="{FF2B5EF4-FFF2-40B4-BE49-F238E27FC236}">
                        <a16:creationId xmlns:a16="http://schemas.microsoft.com/office/drawing/2014/main" id="{9B163007-D23F-FF63-708D-C9E6ED050FE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1366" name="Freihand 1365">
                    <a:extLst>
                      <a:ext uri="{FF2B5EF4-FFF2-40B4-BE49-F238E27FC236}">
                        <a16:creationId xmlns:a16="http://schemas.microsoft.com/office/drawing/2014/main" id="{B53C7366-BCD4-5DDD-706E-45B08211A22D}"/>
                      </a:ext>
                    </a:extLst>
                  </p14:cNvPr>
                  <p14:cNvContentPartPr/>
                  <p14:nvPr/>
                </p14:nvContentPartPr>
                <p14:xfrm>
                  <a:off x="1463130" y="1253593"/>
                  <a:ext cx="49680" cy="358200"/>
                </p14:xfrm>
              </p:contentPart>
            </mc:Choice>
            <mc:Fallback xmlns="">
              <p:pic>
                <p:nvPicPr>
                  <p:cNvPr id="1366" name="Freihand 1365">
                    <a:extLst>
                      <a:ext uri="{FF2B5EF4-FFF2-40B4-BE49-F238E27FC236}">
                        <a16:creationId xmlns:a16="http://schemas.microsoft.com/office/drawing/2014/main" id="{B53C7366-BCD4-5DDD-706E-45B08211A22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023">
                <p14:nvContentPartPr>
                  <p14:cNvPr id="1367" name="Freihand 1366">
                    <a:extLst>
                      <a:ext uri="{FF2B5EF4-FFF2-40B4-BE49-F238E27FC236}">
                        <a16:creationId xmlns:a16="http://schemas.microsoft.com/office/drawing/2014/main" id="{D16C875A-021F-F43E-9D28-816260FCF836}"/>
                      </a:ext>
                    </a:extLst>
                  </p14:cNvPr>
                  <p14:cNvContentPartPr/>
                  <p14:nvPr/>
                </p14:nvContentPartPr>
                <p14:xfrm>
                  <a:off x="1473210" y="1215433"/>
                  <a:ext cx="191520" cy="424440"/>
                </p14:xfrm>
              </p:contentPart>
            </mc:Choice>
            <mc:Fallback xmlns="">
              <p:pic>
                <p:nvPicPr>
                  <p:cNvPr id="1367" name="Freihand 1366">
                    <a:extLst>
                      <a:ext uri="{FF2B5EF4-FFF2-40B4-BE49-F238E27FC236}">
                        <a16:creationId xmlns:a16="http://schemas.microsoft.com/office/drawing/2014/main" id="{D16C875A-021F-F43E-9D28-816260FCF83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1368" name="Freihand 1367">
                    <a:extLst>
                      <a:ext uri="{FF2B5EF4-FFF2-40B4-BE49-F238E27FC236}">
                        <a16:creationId xmlns:a16="http://schemas.microsoft.com/office/drawing/2014/main" id="{E9AFC67D-1C8F-61EC-01AB-2FC61F92F134}"/>
                      </a:ext>
                    </a:extLst>
                  </p14:cNvPr>
                  <p14:cNvContentPartPr/>
                  <p14:nvPr/>
                </p14:nvContentPartPr>
                <p14:xfrm>
                  <a:off x="1225530" y="852193"/>
                  <a:ext cx="216720" cy="421920"/>
                </p14:xfrm>
              </p:contentPart>
            </mc:Choice>
            <mc:Fallback xmlns="">
              <p:pic>
                <p:nvPicPr>
                  <p:cNvPr id="1368" name="Freihand 1367">
                    <a:extLst>
                      <a:ext uri="{FF2B5EF4-FFF2-40B4-BE49-F238E27FC236}">
                        <a16:creationId xmlns:a16="http://schemas.microsoft.com/office/drawing/2014/main" id="{E9AFC67D-1C8F-61EC-01AB-2FC61F92F13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025">
                <p14:nvContentPartPr>
                  <p14:cNvPr id="1369" name="Freihand 1368">
                    <a:extLst>
                      <a:ext uri="{FF2B5EF4-FFF2-40B4-BE49-F238E27FC236}">
                        <a16:creationId xmlns:a16="http://schemas.microsoft.com/office/drawing/2014/main" id="{C999E879-9495-F0F6-8971-7720610135DC}"/>
                      </a:ext>
                    </a:extLst>
                  </p14:cNvPr>
                  <p14:cNvContentPartPr/>
                  <p14:nvPr/>
                </p14:nvContentPartPr>
                <p14:xfrm>
                  <a:off x="1231290" y="1158913"/>
                  <a:ext cx="448200" cy="119880"/>
                </p14:xfrm>
              </p:contentPart>
            </mc:Choice>
            <mc:Fallback xmlns="">
              <p:pic>
                <p:nvPicPr>
                  <p:cNvPr id="1369" name="Freihand 1368">
                    <a:extLst>
                      <a:ext uri="{FF2B5EF4-FFF2-40B4-BE49-F238E27FC236}">
                        <a16:creationId xmlns:a16="http://schemas.microsoft.com/office/drawing/2014/main" id="{C999E879-9495-F0F6-8971-7720610135DC}"/>
                      </a:ext>
                    </a:extLst>
                  </p:cNvPr>
                  <p:cNvPicPr/>
                  <p:nvPr/>
                </p:nvPicPr>
                <p:blipFill>
                  <a:blip r:embed="rId69"/>
                  <a:stretch>
                    <a:fillRect/>
                  </a:stretch>
                </p:blipFill>
                <p:spPr>
                  <a:xfrm>
                    <a:off x="1222650" y="1150273"/>
                    <a:ext cx="465840" cy="137520"/>
                  </a:xfrm>
                  <a:prstGeom prst="rect">
                    <a:avLst/>
                  </a:prstGeom>
                </p:spPr>
              </p:pic>
            </mc:Fallback>
          </mc:AlternateContent>
          <p:sp>
            <p:nvSpPr>
              <p:cNvPr id="1370" name="Ellipse 1369">
                <a:extLst>
                  <a:ext uri="{FF2B5EF4-FFF2-40B4-BE49-F238E27FC236}">
                    <a16:creationId xmlns:a16="http://schemas.microsoft.com/office/drawing/2014/main" id="{1F9B763E-710F-1F5B-C131-029BDBAAA4ED}"/>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71" name="Gruppieren 1370">
                <a:extLst>
                  <a:ext uri="{FF2B5EF4-FFF2-40B4-BE49-F238E27FC236}">
                    <a16:creationId xmlns:a16="http://schemas.microsoft.com/office/drawing/2014/main" id="{AE999127-3900-5F05-CD8C-8398BFE0907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026">
                  <p14:nvContentPartPr>
                    <p14:cNvPr id="1380" name="Freihand 1379">
                      <a:extLst>
                        <a:ext uri="{FF2B5EF4-FFF2-40B4-BE49-F238E27FC236}">
                          <a16:creationId xmlns:a16="http://schemas.microsoft.com/office/drawing/2014/main" id="{80F03C3C-F9B3-2330-6951-A20E6C108E9E}"/>
                        </a:ext>
                      </a:extLst>
                    </p14:cNvPr>
                    <p14:cNvContentPartPr/>
                    <p14:nvPr/>
                  </p14:nvContentPartPr>
                  <p14:xfrm>
                    <a:off x="1455988" y="1260298"/>
                    <a:ext cx="28440" cy="371880"/>
                  </p14:xfrm>
                </p:contentPart>
              </mc:Choice>
              <mc:Fallback xmlns="">
                <p:pic>
                  <p:nvPicPr>
                    <p:cNvPr id="1380" name="Freihand 1379">
                      <a:extLst>
                        <a:ext uri="{FF2B5EF4-FFF2-40B4-BE49-F238E27FC236}">
                          <a16:creationId xmlns:a16="http://schemas.microsoft.com/office/drawing/2014/main" id="{80F03C3C-F9B3-2330-6951-A20E6C108E9E}"/>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027">
                  <p14:nvContentPartPr>
                    <p14:cNvPr id="1381" name="Freihand 1380">
                      <a:extLst>
                        <a:ext uri="{FF2B5EF4-FFF2-40B4-BE49-F238E27FC236}">
                          <a16:creationId xmlns:a16="http://schemas.microsoft.com/office/drawing/2014/main" id="{367EFBB7-62EC-7174-0C83-7B3459C7173F}"/>
                        </a:ext>
                      </a:extLst>
                    </p14:cNvPr>
                    <p14:cNvContentPartPr/>
                    <p14:nvPr/>
                  </p14:nvContentPartPr>
                  <p14:xfrm>
                    <a:off x="1452028" y="1501498"/>
                    <a:ext cx="32760" cy="132840"/>
                  </p14:xfrm>
                </p:contentPart>
              </mc:Choice>
              <mc:Fallback xmlns="">
                <p:pic>
                  <p:nvPicPr>
                    <p:cNvPr id="1381" name="Freihand 1380">
                      <a:extLst>
                        <a:ext uri="{FF2B5EF4-FFF2-40B4-BE49-F238E27FC236}">
                          <a16:creationId xmlns:a16="http://schemas.microsoft.com/office/drawing/2014/main" id="{367EFBB7-62EC-7174-0C83-7B3459C7173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1382" name="Freihand 1381">
                      <a:extLst>
                        <a:ext uri="{FF2B5EF4-FFF2-40B4-BE49-F238E27FC236}">
                          <a16:creationId xmlns:a16="http://schemas.microsoft.com/office/drawing/2014/main" id="{B8770549-9236-3074-537A-253A504AD381}"/>
                        </a:ext>
                      </a:extLst>
                    </p14:cNvPr>
                    <p14:cNvContentPartPr/>
                    <p14:nvPr/>
                  </p14:nvContentPartPr>
                  <p14:xfrm>
                    <a:off x="1446268" y="1261378"/>
                    <a:ext cx="36720" cy="377280"/>
                  </p14:xfrm>
                </p:contentPart>
              </mc:Choice>
              <mc:Fallback xmlns="">
                <p:pic>
                  <p:nvPicPr>
                    <p:cNvPr id="1382" name="Freihand 1381">
                      <a:extLst>
                        <a:ext uri="{FF2B5EF4-FFF2-40B4-BE49-F238E27FC236}">
                          <a16:creationId xmlns:a16="http://schemas.microsoft.com/office/drawing/2014/main" id="{B8770549-9236-3074-537A-253A504AD38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029">
                  <p14:nvContentPartPr>
                    <p14:cNvPr id="1383" name="Freihand 1382">
                      <a:extLst>
                        <a:ext uri="{FF2B5EF4-FFF2-40B4-BE49-F238E27FC236}">
                          <a16:creationId xmlns:a16="http://schemas.microsoft.com/office/drawing/2014/main" id="{03F95211-DD54-D9DD-6253-CCBA731AB602}"/>
                        </a:ext>
                      </a:extLst>
                    </p14:cNvPr>
                    <p14:cNvContentPartPr/>
                    <p14:nvPr/>
                  </p14:nvContentPartPr>
                  <p14:xfrm>
                    <a:off x="1470388" y="1196938"/>
                    <a:ext cx="222840" cy="463680"/>
                  </p14:xfrm>
                </p:contentPart>
              </mc:Choice>
              <mc:Fallback xmlns="">
                <p:pic>
                  <p:nvPicPr>
                    <p:cNvPr id="1383" name="Freihand 1382">
                      <a:extLst>
                        <a:ext uri="{FF2B5EF4-FFF2-40B4-BE49-F238E27FC236}">
                          <a16:creationId xmlns:a16="http://schemas.microsoft.com/office/drawing/2014/main" id="{03F95211-DD54-D9DD-6253-CCBA731AB602}"/>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0">
                <p14:nvContentPartPr>
                  <p14:cNvPr id="1372" name="Freihand 1371">
                    <a:extLst>
                      <a:ext uri="{FF2B5EF4-FFF2-40B4-BE49-F238E27FC236}">
                        <a16:creationId xmlns:a16="http://schemas.microsoft.com/office/drawing/2014/main" id="{FE96B3A2-144A-91A8-A4F0-95B582AD0B21}"/>
                      </a:ext>
                    </a:extLst>
                  </p14:cNvPr>
                  <p14:cNvContentPartPr/>
                  <p14:nvPr/>
                </p14:nvContentPartPr>
                <p14:xfrm>
                  <a:off x="1401268" y="825778"/>
                  <a:ext cx="35640" cy="61920"/>
                </p14:xfrm>
              </p:contentPart>
            </mc:Choice>
            <mc:Fallback xmlns="">
              <p:pic>
                <p:nvPicPr>
                  <p:cNvPr id="1372" name="Freihand 1371">
                    <a:extLst>
                      <a:ext uri="{FF2B5EF4-FFF2-40B4-BE49-F238E27FC236}">
                        <a16:creationId xmlns:a16="http://schemas.microsoft.com/office/drawing/2014/main" id="{FE96B3A2-144A-91A8-A4F0-95B582AD0B21}"/>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31">
                <p14:nvContentPartPr>
                  <p14:cNvPr id="1373" name="Freihand 1372">
                    <a:extLst>
                      <a:ext uri="{FF2B5EF4-FFF2-40B4-BE49-F238E27FC236}">
                        <a16:creationId xmlns:a16="http://schemas.microsoft.com/office/drawing/2014/main" id="{70B8190D-E9B4-9B85-2528-07895AAE899F}"/>
                      </a:ext>
                    </a:extLst>
                  </p14:cNvPr>
                  <p14:cNvContentPartPr/>
                  <p14:nvPr/>
                </p14:nvContentPartPr>
                <p14:xfrm>
                  <a:off x="1220188" y="867898"/>
                  <a:ext cx="194040" cy="403200"/>
                </p14:xfrm>
              </p:contentPart>
            </mc:Choice>
            <mc:Fallback xmlns="">
              <p:pic>
                <p:nvPicPr>
                  <p:cNvPr id="1373" name="Freihand 1372">
                    <a:extLst>
                      <a:ext uri="{FF2B5EF4-FFF2-40B4-BE49-F238E27FC236}">
                        <a16:creationId xmlns:a16="http://schemas.microsoft.com/office/drawing/2014/main" id="{70B8190D-E9B4-9B85-2528-07895AAE899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1374" name="Freihand 1373">
                    <a:extLst>
                      <a:ext uri="{FF2B5EF4-FFF2-40B4-BE49-F238E27FC236}">
                        <a16:creationId xmlns:a16="http://schemas.microsoft.com/office/drawing/2014/main" id="{4BB64134-0972-CCD0-EB5D-9A1AE378D4B0}"/>
                      </a:ext>
                    </a:extLst>
                  </p14:cNvPr>
                  <p14:cNvContentPartPr/>
                  <p14:nvPr/>
                </p14:nvContentPartPr>
                <p14:xfrm>
                  <a:off x="1426468" y="835138"/>
                  <a:ext cx="21600" cy="359280"/>
                </p14:xfrm>
              </p:contentPart>
            </mc:Choice>
            <mc:Fallback xmlns="">
              <p:pic>
                <p:nvPicPr>
                  <p:cNvPr id="1374" name="Freihand 1373">
                    <a:extLst>
                      <a:ext uri="{FF2B5EF4-FFF2-40B4-BE49-F238E27FC236}">
                        <a16:creationId xmlns:a16="http://schemas.microsoft.com/office/drawing/2014/main" id="{4BB64134-0972-CCD0-EB5D-9A1AE378D4B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033">
                <p14:nvContentPartPr>
                  <p14:cNvPr id="1375" name="Freihand 1374">
                    <a:extLst>
                      <a:ext uri="{FF2B5EF4-FFF2-40B4-BE49-F238E27FC236}">
                        <a16:creationId xmlns:a16="http://schemas.microsoft.com/office/drawing/2014/main" id="{E8429A3C-8B0C-37B4-813C-BD9FB0706F35}"/>
                      </a:ext>
                    </a:extLst>
                  </p14:cNvPr>
                  <p14:cNvContentPartPr/>
                  <p14:nvPr/>
                </p14:nvContentPartPr>
                <p14:xfrm>
                  <a:off x="1429348" y="1155538"/>
                  <a:ext cx="258480" cy="37080"/>
                </p14:xfrm>
              </p:contentPart>
            </mc:Choice>
            <mc:Fallback xmlns="">
              <p:pic>
                <p:nvPicPr>
                  <p:cNvPr id="1375" name="Freihand 1374">
                    <a:extLst>
                      <a:ext uri="{FF2B5EF4-FFF2-40B4-BE49-F238E27FC236}">
                        <a16:creationId xmlns:a16="http://schemas.microsoft.com/office/drawing/2014/main" id="{E8429A3C-8B0C-37B4-813C-BD9FB0706F3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1376" name="Freihand 1375">
                    <a:extLst>
                      <a:ext uri="{FF2B5EF4-FFF2-40B4-BE49-F238E27FC236}">
                        <a16:creationId xmlns:a16="http://schemas.microsoft.com/office/drawing/2014/main" id="{5EA99115-3616-5F60-37D5-FBDE0BF1698D}"/>
                      </a:ext>
                    </a:extLst>
                  </p14:cNvPr>
                  <p14:cNvContentPartPr/>
                  <p14:nvPr/>
                </p14:nvContentPartPr>
                <p14:xfrm>
                  <a:off x="1215868" y="1047898"/>
                  <a:ext cx="119880" cy="224280"/>
                </p14:xfrm>
              </p:contentPart>
            </mc:Choice>
            <mc:Fallback xmlns="">
              <p:pic>
                <p:nvPicPr>
                  <p:cNvPr id="1376" name="Freihand 1375">
                    <a:extLst>
                      <a:ext uri="{FF2B5EF4-FFF2-40B4-BE49-F238E27FC236}">
                        <a16:creationId xmlns:a16="http://schemas.microsoft.com/office/drawing/2014/main" id="{5EA99115-3616-5F60-37D5-FBDE0BF1698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377" name="Gruppieren 1376">
                <a:extLst>
                  <a:ext uri="{FF2B5EF4-FFF2-40B4-BE49-F238E27FC236}">
                    <a16:creationId xmlns:a16="http://schemas.microsoft.com/office/drawing/2014/main" id="{532FC444-2DF8-281C-70DA-226D66FD0D0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035">
                  <p14:nvContentPartPr>
                    <p14:cNvPr id="1378" name="Freihand 1377">
                      <a:extLst>
                        <a:ext uri="{FF2B5EF4-FFF2-40B4-BE49-F238E27FC236}">
                          <a16:creationId xmlns:a16="http://schemas.microsoft.com/office/drawing/2014/main" id="{D08466C5-226E-21DF-8218-5D5733FADBF0}"/>
                        </a:ext>
                      </a:extLst>
                    </p14:cNvPr>
                    <p14:cNvContentPartPr/>
                    <p14:nvPr/>
                  </p14:nvContentPartPr>
                  <p14:xfrm>
                    <a:off x="1216228" y="826498"/>
                    <a:ext cx="205920" cy="444600"/>
                  </p14:xfrm>
                </p:contentPart>
              </mc:Choice>
              <mc:Fallback xmlns="">
                <p:pic>
                  <p:nvPicPr>
                    <p:cNvPr id="1378" name="Freihand 1377">
                      <a:extLst>
                        <a:ext uri="{FF2B5EF4-FFF2-40B4-BE49-F238E27FC236}">
                          <a16:creationId xmlns:a16="http://schemas.microsoft.com/office/drawing/2014/main" id="{D08466C5-226E-21DF-8218-5D5733FADBF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1379" name="Freihand 1378">
                      <a:extLst>
                        <a:ext uri="{FF2B5EF4-FFF2-40B4-BE49-F238E27FC236}">
                          <a16:creationId xmlns:a16="http://schemas.microsoft.com/office/drawing/2014/main" id="{893B9194-53C4-A66F-6014-AE40291976F7}"/>
                        </a:ext>
                      </a:extLst>
                    </p14:cNvPr>
                    <p14:cNvContentPartPr/>
                    <p14:nvPr/>
                  </p14:nvContentPartPr>
                  <p14:xfrm>
                    <a:off x="1419988" y="827218"/>
                    <a:ext cx="18000" cy="31320"/>
                  </p14:xfrm>
                </p:contentPart>
              </mc:Choice>
              <mc:Fallback xmlns="">
                <p:pic>
                  <p:nvPicPr>
                    <p:cNvPr id="1379" name="Freihand 1378">
                      <a:extLst>
                        <a:ext uri="{FF2B5EF4-FFF2-40B4-BE49-F238E27FC236}">
                          <a16:creationId xmlns:a16="http://schemas.microsoft.com/office/drawing/2014/main" id="{893B9194-53C4-A66F-6014-AE40291976F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5" name="Gruppieren 1244">
              <a:extLst>
                <a:ext uri="{FF2B5EF4-FFF2-40B4-BE49-F238E27FC236}">
                  <a16:creationId xmlns:a16="http://schemas.microsoft.com/office/drawing/2014/main" id="{42D71048-E3BB-4CE7-BEED-BFD1FF73DC1B}"/>
                </a:ext>
              </a:extLst>
            </p:cNvPr>
            <p:cNvGrpSpPr/>
            <p:nvPr/>
          </p:nvGrpSpPr>
          <p:grpSpPr>
            <a:xfrm>
              <a:off x="5146009" y="3785390"/>
              <a:ext cx="947670" cy="949906"/>
              <a:chOff x="987864" y="764597"/>
              <a:chExt cx="947670" cy="949906"/>
            </a:xfrm>
          </p:grpSpPr>
          <p:sp>
            <p:nvSpPr>
              <p:cNvPr id="1300" name="Ellipse 1299">
                <a:extLst>
                  <a:ext uri="{FF2B5EF4-FFF2-40B4-BE49-F238E27FC236}">
                    <a16:creationId xmlns:a16="http://schemas.microsoft.com/office/drawing/2014/main" id="{1EA56446-FF45-5B2E-AA6A-215AD08D23A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01" name="Gruppieren 1300">
                <a:extLst>
                  <a:ext uri="{FF2B5EF4-FFF2-40B4-BE49-F238E27FC236}">
                    <a16:creationId xmlns:a16="http://schemas.microsoft.com/office/drawing/2014/main" id="{B9E10DAE-2C55-9668-D21E-B90E3EF775C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037">
                  <p14:nvContentPartPr>
                    <p14:cNvPr id="1351" name="Freihand 1350">
                      <a:extLst>
                        <a:ext uri="{FF2B5EF4-FFF2-40B4-BE49-F238E27FC236}">
                          <a16:creationId xmlns:a16="http://schemas.microsoft.com/office/drawing/2014/main" id="{1631CCE3-42E0-3357-B5A3-AADAD197019A}"/>
                        </a:ext>
                      </a:extLst>
                    </p14:cNvPr>
                    <p14:cNvContentPartPr/>
                    <p14:nvPr/>
                  </p14:nvContentPartPr>
                  <p14:xfrm>
                    <a:off x="4473069" y="1203272"/>
                    <a:ext cx="26280" cy="30600"/>
                  </p14:xfrm>
                </p:contentPart>
              </mc:Choice>
              <mc:Fallback xmlns="">
                <p:pic>
                  <p:nvPicPr>
                    <p:cNvPr id="1351" name="Freihand 1350">
                      <a:extLst>
                        <a:ext uri="{FF2B5EF4-FFF2-40B4-BE49-F238E27FC236}">
                          <a16:creationId xmlns:a16="http://schemas.microsoft.com/office/drawing/2014/main" id="{1631CCE3-42E0-3357-B5A3-AADAD197019A}"/>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1352" name="Freihand 1351">
                      <a:extLst>
                        <a:ext uri="{FF2B5EF4-FFF2-40B4-BE49-F238E27FC236}">
                          <a16:creationId xmlns:a16="http://schemas.microsoft.com/office/drawing/2014/main" id="{C62D034D-AB26-B189-C1EE-9FD55146D241}"/>
                        </a:ext>
                      </a:extLst>
                    </p14:cNvPr>
                    <p14:cNvContentPartPr/>
                    <p14:nvPr/>
                  </p14:nvContentPartPr>
                  <p14:xfrm>
                    <a:off x="4500789" y="1245752"/>
                    <a:ext cx="11160" cy="38520"/>
                  </p14:xfrm>
                </p:contentPart>
              </mc:Choice>
              <mc:Fallback xmlns="">
                <p:pic>
                  <p:nvPicPr>
                    <p:cNvPr id="1352" name="Freihand 1351">
                      <a:extLst>
                        <a:ext uri="{FF2B5EF4-FFF2-40B4-BE49-F238E27FC236}">
                          <a16:creationId xmlns:a16="http://schemas.microsoft.com/office/drawing/2014/main" id="{C62D034D-AB26-B189-C1EE-9FD55146D24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9">
                <p14:nvContentPartPr>
                  <p14:cNvPr id="1302" name="Freihand 1301">
                    <a:extLst>
                      <a:ext uri="{FF2B5EF4-FFF2-40B4-BE49-F238E27FC236}">
                        <a16:creationId xmlns:a16="http://schemas.microsoft.com/office/drawing/2014/main" id="{D2D7FEC1-B3E0-40F3-05F5-61D5ADEA97DC}"/>
                      </a:ext>
                    </a:extLst>
                  </p14:cNvPr>
                  <p14:cNvContentPartPr/>
                  <p14:nvPr/>
                </p14:nvContentPartPr>
                <p14:xfrm>
                  <a:off x="1034141" y="1175594"/>
                  <a:ext cx="389905" cy="474354"/>
                </p14:xfrm>
              </p:contentPart>
            </mc:Choice>
            <mc:Fallback xmlns="">
              <p:pic>
                <p:nvPicPr>
                  <p:cNvPr id="1302" name="Freihand 1301">
                    <a:extLst>
                      <a:ext uri="{FF2B5EF4-FFF2-40B4-BE49-F238E27FC236}">
                        <a16:creationId xmlns:a16="http://schemas.microsoft.com/office/drawing/2014/main" id="{D2D7FEC1-B3E0-40F3-05F5-61D5ADEA97D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1303" name="Freihand 1302">
                    <a:extLst>
                      <a:ext uri="{FF2B5EF4-FFF2-40B4-BE49-F238E27FC236}">
                        <a16:creationId xmlns:a16="http://schemas.microsoft.com/office/drawing/2014/main" id="{57C8FFE7-06E0-8F9D-DE23-FAD1F6D89E0A}"/>
                      </a:ext>
                    </a:extLst>
                  </p14:cNvPr>
                  <p14:cNvContentPartPr/>
                  <p14:nvPr/>
                </p14:nvContentPartPr>
                <p14:xfrm>
                  <a:off x="1041329" y="1114503"/>
                  <a:ext cx="776216" cy="562397"/>
                </p14:xfrm>
              </p:contentPart>
            </mc:Choice>
            <mc:Fallback xmlns="">
              <p:pic>
                <p:nvPicPr>
                  <p:cNvPr id="1303" name="Freihand 1302">
                    <a:extLst>
                      <a:ext uri="{FF2B5EF4-FFF2-40B4-BE49-F238E27FC236}">
                        <a16:creationId xmlns:a16="http://schemas.microsoft.com/office/drawing/2014/main" id="{57C8FFE7-06E0-8F9D-DE23-FAD1F6D89E0A}"/>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04" name="Gruppieren 1303">
                <a:extLst>
                  <a:ext uri="{FF2B5EF4-FFF2-40B4-BE49-F238E27FC236}">
                    <a16:creationId xmlns:a16="http://schemas.microsoft.com/office/drawing/2014/main" id="{3BFD91B7-8F00-2796-34D6-E92FD1C8979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41">
                  <p14:nvContentPartPr>
                    <p14:cNvPr id="1348" name="Freihand 1347">
                      <a:extLst>
                        <a:ext uri="{FF2B5EF4-FFF2-40B4-BE49-F238E27FC236}">
                          <a16:creationId xmlns:a16="http://schemas.microsoft.com/office/drawing/2014/main" id="{F1A3D9AD-6E86-2766-EA65-296626BF5F33}"/>
                        </a:ext>
                      </a:extLst>
                    </p14:cNvPr>
                    <p14:cNvContentPartPr/>
                    <p14:nvPr/>
                  </p14:nvContentPartPr>
                  <p14:xfrm>
                    <a:off x="4455789" y="1334672"/>
                    <a:ext cx="31320" cy="14400"/>
                  </p14:xfrm>
                </p:contentPart>
              </mc:Choice>
              <mc:Fallback xmlns="">
                <p:pic>
                  <p:nvPicPr>
                    <p:cNvPr id="1348" name="Freihand 1347">
                      <a:extLst>
                        <a:ext uri="{FF2B5EF4-FFF2-40B4-BE49-F238E27FC236}">
                          <a16:creationId xmlns:a16="http://schemas.microsoft.com/office/drawing/2014/main" id="{F1A3D9AD-6E86-2766-EA65-296626BF5F3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1349" name="Freihand 1348">
                      <a:extLst>
                        <a:ext uri="{FF2B5EF4-FFF2-40B4-BE49-F238E27FC236}">
                          <a16:creationId xmlns:a16="http://schemas.microsoft.com/office/drawing/2014/main" id="{037EE8BA-05B8-F0D9-51CA-B96968021CD7}"/>
                        </a:ext>
                      </a:extLst>
                    </p14:cNvPr>
                    <p14:cNvContentPartPr/>
                    <p14:nvPr/>
                  </p14:nvContentPartPr>
                  <p14:xfrm>
                    <a:off x="4456149" y="1288592"/>
                    <a:ext cx="64800" cy="56160"/>
                  </p14:xfrm>
                </p:contentPart>
              </mc:Choice>
              <mc:Fallback xmlns="">
                <p:pic>
                  <p:nvPicPr>
                    <p:cNvPr id="1349" name="Freihand 1348">
                      <a:extLst>
                        <a:ext uri="{FF2B5EF4-FFF2-40B4-BE49-F238E27FC236}">
                          <a16:creationId xmlns:a16="http://schemas.microsoft.com/office/drawing/2014/main" id="{037EE8BA-05B8-F0D9-51CA-B96968021CD7}"/>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043">
                  <p14:nvContentPartPr>
                    <p14:cNvPr id="1350" name="Freihand 1349">
                      <a:extLst>
                        <a:ext uri="{FF2B5EF4-FFF2-40B4-BE49-F238E27FC236}">
                          <a16:creationId xmlns:a16="http://schemas.microsoft.com/office/drawing/2014/main" id="{25481204-388D-534C-8101-1CE3FB52489D}"/>
                        </a:ext>
                      </a:extLst>
                    </p14:cNvPr>
                    <p14:cNvContentPartPr/>
                    <p14:nvPr/>
                  </p14:nvContentPartPr>
                  <p14:xfrm>
                    <a:off x="4502589" y="1270232"/>
                    <a:ext cx="23760" cy="51840"/>
                  </p14:xfrm>
                </p:contentPart>
              </mc:Choice>
              <mc:Fallback xmlns="">
                <p:pic>
                  <p:nvPicPr>
                    <p:cNvPr id="1350" name="Freihand 1349">
                      <a:extLst>
                        <a:ext uri="{FF2B5EF4-FFF2-40B4-BE49-F238E27FC236}">
                          <a16:creationId xmlns:a16="http://schemas.microsoft.com/office/drawing/2014/main" id="{25481204-388D-534C-8101-1CE3FB52489D}"/>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05" name="Gruppieren 1304">
                <a:extLst>
                  <a:ext uri="{FF2B5EF4-FFF2-40B4-BE49-F238E27FC236}">
                    <a16:creationId xmlns:a16="http://schemas.microsoft.com/office/drawing/2014/main" id="{DE3EC437-F36D-79C6-CBDB-1F1BF0D8B7EB}"/>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044">
                  <p14:nvContentPartPr>
                    <p14:cNvPr id="1345" name="Freihand 1344">
                      <a:extLst>
                        <a:ext uri="{FF2B5EF4-FFF2-40B4-BE49-F238E27FC236}">
                          <a16:creationId xmlns:a16="http://schemas.microsoft.com/office/drawing/2014/main" id="{9D108AC1-0440-8EC1-891F-6938B0A8B93D}"/>
                        </a:ext>
                      </a:extLst>
                    </p14:cNvPr>
                    <p14:cNvContentPartPr/>
                    <p14:nvPr/>
                  </p14:nvContentPartPr>
                  <p14:xfrm>
                    <a:off x="4351029" y="1216232"/>
                    <a:ext cx="12960" cy="22320"/>
                  </p14:xfrm>
                </p:contentPart>
              </mc:Choice>
              <mc:Fallback xmlns="">
                <p:pic>
                  <p:nvPicPr>
                    <p:cNvPr id="1345" name="Freihand 1344">
                      <a:extLst>
                        <a:ext uri="{FF2B5EF4-FFF2-40B4-BE49-F238E27FC236}">
                          <a16:creationId xmlns:a16="http://schemas.microsoft.com/office/drawing/2014/main" id="{9D108AC1-0440-8EC1-891F-6938B0A8B93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45">
                  <p14:nvContentPartPr>
                    <p14:cNvPr id="1346" name="Freihand 1345">
                      <a:extLst>
                        <a:ext uri="{FF2B5EF4-FFF2-40B4-BE49-F238E27FC236}">
                          <a16:creationId xmlns:a16="http://schemas.microsoft.com/office/drawing/2014/main" id="{F4941A16-B88F-D794-B5A5-C248AD9FB266}"/>
                        </a:ext>
                      </a:extLst>
                    </p14:cNvPr>
                    <p14:cNvContentPartPr/>
                    <p14:nvPr/>
                  </p14:nvContentPartPr>
                  <p14:xfrm>
                    <a:off x="4350309" y="1208312"/>
                    <a:ext cx="21240" cy="53640"/>
                  </p14:xfrm>
                </p:contentPart>
              </mc:Choice>
              <mc:Fallback xmlns="">
                <p:pic>
                  <p:nvPicPr>
                    <p:cNvPr id="1346" name="Freihand 1345">
                      <a:extLst>
                        <a:ext uri="{FF2B5EF4-FFF2-40B4-BE49-F238E27FC236}">
                          <a16:creationId xmlns:a16="http://schemas.microsoft.com/office/drawing/2014/main" id="{F4941A16-B88F-D794-B5A5-C248AD9FB26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1347" name="Freihand 1346">
                      <a:extLst>
                        <a:ext uri="{FF2B5EF4-FFF2-40B4-BE49-F238E27FC236}">
                          <a16:creationId xmlns:a16="http://schemas.microsoft.com/office/drawing/2014/main" id="{92D53635-C972-FEB6-AE96-EC1ADB2CC055}"/>
                        </a:ext>
                      </a:extLst>
                    </p14:cNvPr>
                    <p14:cNvContentPartPr/>
                    <p14:nvPr/>
                  </p14:nvContentPartPr>
                  <p14:xfrm>
                    <a:off x="4355709" y="1216592"/>
                    <a:ext cx="9720" cy="42480"/>
                  </p14:xfrm>
                </p:contentPart>
              </mc:Choice>
              <mc:Fallback xmlns="">
                <p:pic>
                  <p:nvPicPr>
                    <p:cNvPr id="1347" name="Freihand 1346">
                      <a:extLst>
                        <a:ext uri="{FF2B5EF4-FFF2-40B4-BE49-F238E27FC236}">
                          <a16:creationId xmlns:a16="http://schemas.microsoft.com/office/drawing/2014/main" id="{92D53635-C972-FEB6-AE96-EC1ADB2CC05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47">
                <p14:nvContentPartPr>
                  <p14:cNvPr id="1306" name="Freihand 1305">
                    <a:extLst>
                      <a:ext uri="{FF2B5EF4-FFF2-40B4-BE49-F238E27FC236}">
                        <a16:creationId xmlns:a16="http://schemas.microsoft.com/office/drawing/2014/main" id="{34BD8E9E-8EB6-AC5F-6A3E-36E4D12C5C35}"/>
                      </a:ext>
                    </a:extLst>
                  </p14:cNvPr>
                  <p14:cNvContentPartPr/>
                  <p14:nvPr/>
                </p14:nvContentPartPr>
                <p14:xfrm>
                  <a:off x="1219211" y="871936"/>
                  <a:ext cx="447402" cy="740280"/>
                </p14:xfrm>
              </p:contentPart>
            </mc:Choice>
            <mc:Fallback xmlns="">
              <p:pic>
                <p:nvPicPr>
                  <p:cNvPr id="1306" name="Freihand 1305">
                    <a:extLst>
                      <a:ext uri="{FF2B5EF4-FFF2-40B4-BE49-F238E27FC236}">
                        <a16:creationId xmlns:a16="http://schemas.microsoft.com/office/drawing/2014/main" id="{34BD8E9E-8EB6-AC5F-6A3E-36E4D12C5C3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1307" name="Freihand 1306">
                    <a:extLst>
                      <a:ext uri="{FF2B5EF4-FFF2-40B4-BE49-F238E27FC236}">
                        <a16:creationId xmlns:a16="http://schemas.microsoft.com/office/drawing/2014/main" id="{32D04E55-6086-7444-3084-88EDC6DDA004}"/>
                      </a:ext>
                    </a:extLst>
                  </p14:cNvPr>
                  <p14:cNvContentPartPr/>
                  <p14:nvPr/>
                </p14:nvContentPartPr>
                <p14:xfrm>
                  <a:off x="1116810" y="1432873"/>
                  <a:ext cx="376200" cy="219240"/>
                </p14:xfrm>
              </p:contentPart>
            </mc:Choice>
            <mc:Fallback xmlns="">
              <p:pic>
                <p:nvPicPr>
                  <p:cNvPr id="1307" name="Freihand 1306">
                    <a:extLst>
                      <a:ext uri="{FF2B5EF4-FFF2-40B4-BE49-F238E27FC236}">
                        <a16:creationId xmlns:a16="http://schemas.microsoft.com/office/drawing/2014/main" id="{32D04E55-6086-7444-3084-88EDC6DDA00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308" name="Gruppieren 1307">
                <a:extLst>
                  <a:ext uri="{FF2B5EF4-FFF2-40B4-BE49-F238E27FC236}">
                    <a16:creationId xmlns:a16="http://schemas.microsoft.com/office/drawing/2014/main" id="{C2D3E2A0-176A-C400-9555-9AE18D9C5BC8}"/>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49">
                  <p14:nvContentPartPr>
                    <p14:cNvPr id="1331" name="Freihand 1330">
                      <a:extLst>
                        <a:ext uri="{FF2B5EF4-FFF2-40B4-BE49-F238E27FC236}">
                          <a16:creationId xmlns:a16="http://schemas.microsoft.com/office/drawing/2014/main" id="{EF4DFD91-818A-C00F-6E4B-3EE82805FD28}"/>
                        </a:ext>
                      </a:extLst>
                    </p14:cNvPr>
                    <p14:cNvContentPartPr/>
                    <p14:nvPr/>
                  </p14:nvContentPartPr>
                  <p14:xfrm>
                    <a:off x="1690290" y="1201393"/>
                    <a:ext cx="236880" cy="424440"/>
                  </p14:xfrm>
                </p:contentPart>
              </mc:Choice>
              <mc:Fallback xmlns="">
                <p:pic>
                  <p:nvPicPr>
                    <p:cNvPr id="1331" name="Freihand 1330">
                      <a:extLst>
                        <a:ext uri="{FF2B5EF4-FFF2-40B4-BE49-F238E27FC236}">
                          <a16:creationId xmlns:a16="http://schemas.microsoft.com/office/drawing/2014/main" id="{EF4DFD91-818A-C00F-6E4B-3EE82805FD2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1332" name="Freihand 1331">
                      <a:extLst>
                        <a:ext uri="{FF2B5EF4-FFF2-40B4-BE49-F238E27FC236}">
                          <a16:creationId xmlns:a16="http://schemas.microsoft.com/office/drawing/2014/main" id="{3958D943-550F-6514-22AF-6BE4F3DE7119}"/>
                        </a:ext>
                      </a:extLst>
                    </p14:cNvPr>
                    <p14:cNvContentPartPr/>
                    <p14:nvPr/>
                  </p14:nvContentPartPr>
                  <p14:xfrm>
                    <a:off x="1224810" y="1428913"/>
                    <a:ext cx="635040" cy="205920"/>
                  </p14:xfrm>
                </p:contentPart>
              </mc:Choice>
              <mc:Fallback xmlns="">
                <p:pic>
                  <p:nvPicPr>
                    <p:cNvPr id="1332" name="Freihand 1331">
                      <a:extLst>
                        <a:ext uri="{FF2B5EF4-FFF2-40B4-BE49-F238E27FC236}">
                          <a16:creationId xmlns:a16="http://schemas.microsoft.com/office/drawing/2014/main" id="{3958D943-550F-6514-22AF-6BE4F3DE7119}"/>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51">
                  <p14:nvContentPartPr>
                    <p14:cNvPr id="1333" name="Freihand 1332">
                      <a:extLst>
                        <a:ext uri="{FF2B5EF4-FFF2-40B4-BE49-F238E27FC236}">
                          <a16:creationId xmlns:a16="http://schemas.microsoft.com/office/drawing/2014/main" id="{0E0D740D-C159-2730-2E74-9B0C42F5E3DE}"/>
                        </a:ext>
                      </a:extLst>
                    </p14:cNvPr>
                    <p14:cNvContentPartPr/>
                    <p14:nvPr/>
                  </p14:nvContentPartPr>
                  <p14:xfrm>
                    <a:off x="1647090" y="1432873"/>
                    <a:ext cx="204120" cy="177480"/>
                  </p14:xfrm>
                </p:contentPart>
              </mc:Choice>
              <mc:Fallback xmlns="">
                <p:pic>
                  <p:nvPicPr>
                    <p:cNvPr id="1333" name="Freihand 1332">
                      <a:extLst>
                        <a:ext uri="{FF2B5EF4-FFF2-40B4-BE49-F238E27FC236}">
                          <a16:creationId xmlns:a16="http://schemas.microsoft.com/office/drawing/2014/main" id="{0E0D740D-C159-2730-2E74-9B0C42F5E3DE}"/>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1334" name="Freihand 1333">
                      <a:extLst>
                        <a:ext uri="{FF2B5EF4-FFF2-40B4-BE49-F238E27FC236}">
                          <a16:creationId xmlns:a16="http://schemas.microsoft.com/office/drawing/2014/main" id="{2AA6EF1D-3230-0039-2C30-A3BE2031CEC9}"/>
                        </a:ext>
                      </a:extLst>
                    </p14:cNvPr>
                    <p14:cNvContentPartPr/>
                    <p14:nvPr/>
                  </p14:nvContentPartPr>
                  <p14:xfrm>
                    <a:off x="1839330" y="1345393"/>
                    <a:ext cx="50040" cy="91080"/>
                  </p14:xfrm>
                </p:contentPart>
              </mc:Choice>
              <mc:Fallback xmlns="">
                <p:pic>
                  <p:nvPicPr>
                    <p:cNvPr id="1334" name="Freihand 1333">
                      <a:extLst>
                        <a:ext uri="{FF2B5EF4-FFF2-40B4-BE49-F238E27FC236}">
                          <a16:creationId xmlns:a16="http://schemas.microsoft.com/office/drawing/2014/main" id="{2AA6EF1D-3230-0039-2C30-A3BE2031CEC9}"/>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53">
                  <p14:nvContentPartPr>
                    <p14:cNvPr id="1335" name="Freihand 1334">
                      <a:extLst>
                        <a:ext uri="{FF2B5EF4-FFF2-40B4-BE49-F238E27FC236}">
                          <a16:creationId xmlns:a16="http://schemas.microsoft.com/office/drawing/2014/main" id="{F26472C4-888E-7EA5-2A3E-B67B1C4B1F0D}"/>
                        </a:ext>
                      </a:extLst>
                    </p14:cNvPr>
                    <p14:cNvContentPartPr/>
                    <p14:nvPr/>
                  </p14:nvContentPartPr>
                  <p14:xfrm>
                    <a:off x="1013490" y="929953"/>
                    <a:ext cx="156600" cy="590400"/>
                  </p14:xfrm>
                </p:contentPart>
              </mc:Choice>
              <mc:Fallback xmlns="">
                <p:pic>
                  <p:nvPicPr>
                    <p:cNvPr id="1335" name="Freihand 1334">
                      <a:extLst>
                        <a:ext uri="{FF2B5EF4-FFF2-40B4-BE49-F238E27FC236}">
                          <a16:creationId xmlns:a16="http://schemas.microsoft.com/office/drawing/2014/main" id="{F26472C4-888E-7EA5-2A3E-B67B1C4B1F0D}"/>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1336" name="Freihand 1335">
                      <a:extLst>
                        <a:ext uri="{FF2B5EF4-FFF2-40B4-BE49-F238E27FC236}">
                          <a16:creationId xmlns:a16="http://schemas.microsoft.com/office/drawing/2014/main" id="{263C6FCE-80B4-26CB-64E6-FC7B153BCC7B}"/>
                        </a:ext>
                      </a:extLst>
                    </p14:cNvPr>
                    <p14:cNvContentPartPr/>
                    <p14:nvPr/>
                  </p14:nvContentPartPr>
                  <p14:xfrm>
                    <a:off x="1112490" y="918433"/>
                    <a:ext cx="20520" cy="24480"/>
                  </p14:xfrm>
                </p:contentPart>
              </mc:Choice>
              <mc:Fallback xmlns="">
                <p:pic>
                  <p:nvPicPr>
                    <p:cNvPr id="1336" name="Freihand 1335">
                      <a:extLst>
                        <a:ext uri="{FF2B5EF4-FFF2-40B4-BE49-F238E27FC236}">
                          <a16:creationId xmlns:a16="http://schemas.microsoft.com/office/drawing/2014/main" id="{263C6FCE-80B4-26CB-64E6-FC7B153BCC7B}"/>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055">
                  <p14:nvContentPartPr>
                    <p14:cNvPr id="1337" name="Freihand 1336">
                      <a:extLst>
                        <a:ext uri="{FF2B5EF4-FFF2-40B4-BE49-F238E27FC236}">
                          <a16:creationId xmlns:a16="http://schemas.microsoft.com/office/drawing/2014/main" id="{0AFEDD7C-6EE1-CEBE-4B2E-89E1D867AFE3}"/>
                        </a:ext>
                      </a:extLst>
                    </p14:cNvPr>
                    <p14:cNvContentPartPr/>
                    <p14:nvPr/>
                  </p14:nvContentPartPr>
                  <p14:xfrm>
                    <a:off x="1007730" y="1044793"/>
                    <a:ext cx="45360" cy="224280"/>
                  </p14:xfrm>
                </p:contentPart>
              </mc:Choice>
              <mc:Fallback xmlns="">
                <p:pic>
                  <p:nvPicPr>
                    <p:cNvPr id="1337" name="Freihand 1336">
                      <a:extLst>
                        <a:ext uri="{FF2B5EF4-FFF2-40B4-BE49-F238E27FC236}">
                          <a16:creationId xmlns:a16="http://schemas.microsoft.com/office/drawing/2014/main" id="{0AFEDD7C-6EE1-CEBE-4B2E-89E1D867AFE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1338" name="Freihand 1337">
                      <a:extLst>
                        <a:ext uri="{FF2B5EF4-FFF2-40B4-BE49-F238E27FC236}">
                          <a16:creationId xmlns:a16="http://schemas.microsoft.com/office/drawing/2014/main" id="{4A6AE659-A205-F85D-63F6-8B6164BBDE66}"/>
                        </a:ext>
                      </a:extLst>
                    </p14:cNvPr>
                    <p14:cNvContentPartPr/>
                    <p14:nvPr/>
                  </p14:nvContentPartPr>
                  <p14:xfrm>
                    <a:off x="1137690" y="1495513"/>
                    <a:ext cx="83520" cy="91800"/>
                  </p14:xfrm>
                </p:contentPart>
              </mc:Choice>
              <mc:Fallback xmlns="">
                <p:pic>
                  <p:nvPicPr>
                    <p:cNvPr id="1338" name="Freihand 1337">
                      <a:extLst>
                        <a:ext uri="{FF2B5EF4-FFF2-40B4-BE49-F238E27FC236}">
                          <a16:creationId xmlns:a16="http://schemas.microsoft.com/office/drawing/2014/main" id="{4A6AE659-A205-F85D-63F6-8B6164BBDE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57">
                  <p14:nvContentPartPr>
                    <p14:cNvPr id="1339" name="Freihand 1338">
                      <a:extLst>
                        <a:ext uri="{FF2B5EF4-FFF2-40B4-BE49-F238E27FC236}">
                          <a16:creationId xmlns:a16="http://schemas.microsoft.com/office/drawing/2014/main" id="{F5DB6D3C-0961-A72F-9E28-03A41FBFD252}"/>
                        </a:ext>
                      </a:extLst>
                    </p14:cNvPr>
                    <p14:cNvContentPartPr/>
                    <p14:nvPr/>
                  </p14:nvContentPartPr>
                  <p14:xfrm>
                    <a:off x="1091250" y="1411273"/>
                    <a:ext cx="95760" cy="111600"/>
                  </p14:xfrm>
                </p:contentPart>
              </mc:Choice>
              <mc:Fallback xmlns="">
                <p:pic>
                  <p:nvPicPr>
                    <p:cNvPr id="1339" name="Freihand 1338">
                      <a:extLst>
                        <a:ext uri="{FF2B5EF4-FFF2-40B4-BE49-F238E27FC236}">
                          <a16:creationId xmlns:a16="http://schemas.microsoft.com/office/drawing/2014/main" id="{F5DB6D3C-0961-A72F-9E28-03A41FBFD25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1340" name="Freihand 1339">
                      <a:extLst>
                        <a:ext uri="{FF2B5EF4-FFF2-40B4-BE49-F238E27FC236}">
                          <a16:creationId xmlns:a16="http://schemas.microsoft.com/office/drawing/2014/main" id="{A4AC9DF7-EF68-5B0E-4BA3-35EFB87E64C4}"/>
                        </a:ext>
                      </a:extLst>
                    </p14:cNvPr>
                    <p14:cNvContentPartPr/>
                    <p14:nvPr/>
                  </p14:nvContentPartPr>
                  <p14:xfrm>
                    <a:off x="1089090" y="933193"/>
                    <a:ext cx="33480" cy="59760"/>
                  </p14:xfrm>
                </p:contentPart>
              </mc:Choice>
              <mc:Fallback xmlns="">
                <p:pic>
                  <p:nvPicPr>
                    <p:cNvPr id="1340" name="Freihand 1339">
                      <a:extLst>
                        <a:ext uri="{FF2B5EF4-FFF2-40B4-BE49-F238E27FC236}">
                          <a16:creationId xmlns:a16="http://schemas.microsoft.com/office/drawing/2014/main" id="{A4AC9DF7-EF68-5B0E-4BA3-35EFB87E64C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059">
                  <p14:nvContentPartPr>
                    <p14:cNvPr id="1341" name="Freihand 1340">
                      <a:extLst>
                        <a:ext uri="{FF2B5EF4-FFF2-40B4-BE49-F238E27FC236}">
                          <a16:creationId xmlns:a16="http://schemas.microsoft.com/office/drawing/2014/main" id="{CB28D62D-ED0D-D9ED-B787-50AE1623E688}"/>
                        </a:ext>
                      </a:extLst>
                    </p14:cNvPr>
                    <p14:cNvContentPartPr/>
                    <p14:nvPr/>
                  </p14:nvContentPartPr>
                  <p14:xfrm>
                    <a:off x="1093410" y="904393"/>
                    <a:ext cx="53280" cy="97920"/>
                  </p14:xfrm>
                </p:contentPart>
              </mc:Choice>
              <mc:Fallback xmlns="">
                <p:pic>
                  <p:nvPicPr>
                    <p:cNvPr id="1341" name="Freihand 1340">
                      <a:extLst>
                        <a:ext uri="{FF2B5EF4-FFF2-40B4-BE49-F238E27FC236}">
                          <a16:creationId xmlns:a16="http://schemas.microsoft.com/office/drawing/2014/main" id="{CB28D62D-ED0D-D9ED-B787-50AE1623E68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1342" name="Freihand 1341">
                      <a:extLst>
                        <a:ext uri="{FF2B5EF4-FFF2-40B4-BE49-F238E27FC236}">
                          <a16:creationId xmlns:a16="http://schemas.microsoft.com/office/drawing/2014/main" id="{7DEB2CCE-73CC-06AF-C52A-66D28540AD2F}"/>
                        </a:ext>
                      </a:extLst>
                    </p14:cNvPr>
                    <p14:cNvContentPartPr/>
                    <p14:nvPr/>
                  </p14:nvContentPartPr>
                  <p14:xfrm>
                    <a:off x="1093770" y="889993"/>
                    <a:ext cx="66240" cy="108720"/>
                  </p14:xfrm>
                </p:contentPart>
              </mc:Choice>
              <mc:Fallback xmlns="">
                <p:pic>
                  <p:nvPicPr>
                    <p:cNvPr id="1342" name="Freihand 1341">
                      <a:extLst>
                        <a:ext uri="{FF2B5EF4-FFF2-40B4-BE49-F238E27FC236}">
                          <a16:creationId xmlns:a16="http://schemas.microsoft.com/office/drawing/2014/main" id="{7DEB2CCE-73CC-06AF-C52A-66D28540AD2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61">
                  <p14:nvContentPartPr>
                    <p14:cNvPr id="1343" name="Freihand 1342">
                      <a:extLst>
                        <a:ext uri="{FF2B5EF4-FFF2-40B4-BE49-F238E27FC236}">
                          <a16:creationId xmlns:a16="http://schemas.microsoft.com/office/drawing/2014/main" id="{F2599B58-C927-EFBD-F5F1-3C82D7F7147A}"/>
                        </a:ext>
                      </a:extLst>
                    </p14:cNvPr>
                    <p14:cNvContentPartPr/>
                    <p14:nvPr/>
                  </p14:nvContentPartPr>
                  <p14:xfrm>
                    <a:off x="1086210" y="867673"/>
                    <a:ext cx="105840" cy="153360"/>
                  </p14:xfrm>
                </p:contentPart>
              </mc:Choice>
              <mc:Fallback xmlns="">
                <p:pic>
                  <p:nvPicPr>
                    <p:cNvPr id="1343" name="Freihand 1342">
                      <a:extLst>
                        <a:ext uri="{FF2B5EF4-FFF2-40B4-BE49-F238E27FC236}">
                          <a16:creationId xmlns:a16="http://schemas.microsoft.com/office/drawing/2014/main" id="{F2599B58-C927-EFBD-F5F1-3C82D7F7147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62">
                  <p14:nvContentPartPr>
                    <p14:cNvPr id="1344" name="Freihand 1343">
                      <a:extLst>
                        <a:ext uri="{FF2B5EF4-FFF2-40B4-BE49-F238E27FC236}">
                          <a16:creationId xmlns:a16="http://schemas.microsoft.com/office/drawing/2014/main" id="{A11A8EC6-0EA4-A400-C203-806C931C0969}"/>
                        </a:ext>
                      </a:extLst>
                    </p14:cNvPr>
                    <p14:cNvContentPartPr/>
                    <p14:nvPr/>
                  </p14:nvContentPartPr>
                  <p14:xfrm>
                    <a:off x="1144530" y="860833"/>
                    <a:ext cx="41400" cy="55440"/>
                  </p14:xfrm>
                </p:contentPart>
              </mc:Choice>
              <mc:Fallback xmlns="">
                <p:pic>
                  <p:nvPicPr>
                    <p:cNvPr id="1344" name="Freihand 1343">
                      <a:extLst>
                        <a:ext uri="{FF2B5EF4-FFF2-40B4-BE49-F238E27FC236}">
                          <a16:creationId xmlns:a16="http://schemas.microsoft.com/office/drawing/2014/main" id="{A11A8EC6-0EA4-A400-C203-806C931C0969}"/>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3">
                <p14:nvContentPartPr>
                  <p14:cNvPr id="1309" name="Freihand 1308">
                    <a:extLst>
                      <a:ext uri="{FF2B5EF4-FFF2-40B4-BE49-F238E27FC236}">
                        <a16:creationId xmlns:a16="http://schemas.microsoft.com/office/drawing/2014/main" id="{FE3E748F-EB3F-6B51-EF20-D606BB838A82}"/>
                      </a:ext>
                    </a:extLst>
                  </p14:cNvPr>
                  <p14:cNvContentPartPr/>
                  <p14:nvPr/>
                </p14:nvContentPartPr>
                <p14:xfrm>
                  <a:off x="1010970" y="1326673"/>
                  <a:ext cx="784440" cy="374040"/>
                </p14:xfrm>
              </p:contentPart>
            </mc:Choice>
            <mc:Fallback xmlns="">
              <p:pic>
                <p:nvPicPr>
                  <p:cNvPr id="1309" name="Freihand 1308">
                    <a:extLst>
                      <a:ext uri="{FF2B5EF4-FFF2-40B4-BE49-F238E27FC236}">
                        <a16:creationId xmlns:a16="http://schemas.microsoft.com/office/drawing/2014/main" id="{FE3E748F-EB3F-6B51-EF20-D606BB838A8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064">
                <p14:nvContentPartPr>
                  <p14:cNvPr id="1310" name="Freihand 1309">
                    <a:extLst>
                      <a:ext uri="{FF2B5EF4-FFF2-40B4-BE49-F238E27FC236}">
                        <a16:creationId xmlns:a16="http://schemas.microsoft.com/office/drawing/2014/main" id="{E5DB6622-D591-D519-8104-D8C955ED9530}"/>
                      </a:ext>
                    </a:extLst>
                  </p14:cNvPr>
                  <p14:cNvContentPartPr/>
                  <p14:nvPr/>
                </p14:nvContentPartPr>
                <p14:xfrm>
                  <a:off x="1759770" y="1015273"/>
                  <a:ext cx="122040" cy="233640"/>
                </p14:xfrm>
              </p:contentPart>
            </mc:Choice>
            <mc:Fallback xmlns="">
              <p:pic>
                <p:nvPicPr>
                  <p:cNvPr id="1310" name="Freihand 1309">
                    <a:extLst>
                      <a:ext uri="{FF2B5EF4-FFF2-40B4-BE49-F238E27FC236}">
                        <a16:creationId xmlns:a16="http://schemas.microsoft.com/office/drawing/2014/main" id="{E5DB6622-D591-D519-8104-D8C955ED953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065">
                <p14:nvContentPartPr>
                  <p14:cNvPr id="1311" name="Freihand 1310">
                    <a:extLst>
                      <a:ext uri="{FF2B5EF4-FFF2-40B4-BE49-F238E27FC236}">
                        <a16:creationId xmlns:a16="http://schemas.microsoft.com/office/drawing/2014/main" id="{DBCA9698-7DB5-B7E0-2A40-4FD6AD502321}"/>
                      </a:ext>
                    </a:extLst>
                  </p14:cNvPr>
                  <p14:cNvContentPartPr/>
                  <p14:nvPr/>
                </p14:nvContentPartPr>
                <p14:xfrm>
                  <a:off x="1531170" y="830593"/>
                  <a:ext cx="227160" cy="172800"/>
                </p14:xfrm>
              </p:contentPart>
            </mc:Choice>
            <mc:Fallback xmlns="">
              <p:pic>
                <p:nvPicPr>
                  <p:cNvPr id="1311" name="Freihand 1310">
                    <a:extLst>
                      <a:ext uri="{FF2B5EF4-FFF2-40B4-BE49-F238E27FC236}">
                        <a16:creationId xmlns:a16="http://schemas.microsoft.com/office/drawing/2014/main" id="{DBCA9698-7DB5-B7E0-2A40-4FD6AD502321}"/>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1312" name="Freihand 1311">
                    <a:extLst>
                      <a:ext uri="{FF2B5EF4-FFF2-40B4-BE49-F238E27FC236}">
                        <a16:creationId xmlns:a16="http://schemas.microsoft.com/office/drawing/2014/main" id="{5FFB3177-A692-F333-D902-49D3CB372DBE}"/>
                      </a:ext>
                    </a:extLst>
                  </p14:cNvPr>
                  <p14:cNvContentPartPr/>
                  <p14:nvPr/>
                </p14:nvContentPartPr>
                <p14:xfrm>
                  <a:off x="1433250" y="796393"/>
                  <a:ext cx="61200" cy="33120"/>
                </p14:xfrm>
              </p:contentPart>
            </mc:Choice>
            <mc:Fallback xmlns="">
              <p:pic>
                <p:nvPicPr>
                  <p:cNvPr id="1312" name="Freihand 1311">
                    <a:extLst>
                      <a:ext uri="{FF2B5EF4-FFF2-40B4-BE49-F238E27FC236}">
                        <a16:creationId xmlns:a16="http://schemas.microsoft.com/office/drawing/2014/main" id="{5FFB3177-A692-F333-D902-49D3CB372DBE}"/>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67">
                <p14:nvContentPartPr>
                  <p14:cNvPr id="1313" name="Freihand 1312">
                    <a:extLst>
                      <a:ext uri="{FF2B5EF4-FFF2-40B4-BE49-F238E27FC236}">
                        <a16:creationId xmlns:a16="http://schemas.microsoft.com/office/drawing/2014/main" id="{CA985B4E-21B4-55F4-D26C-4637CF88A394}"/>
                      </a:ext>
                    </a:extLst>
                  </p14:cNvPr>
                  <p14:cNvContentPartPr/>
                  <p14:nvPr/>
                </p14:nvContentPartPr>
                <p14:xfrm>
                  <a:off x="1463130" y="1253593"/>
                  <a:ext cx="49680" cy="358200"/>
                </p14:xfrm>
              </p:contentPart>
            </mc:Choice>
            <mc:Fallback xmlns="">
              <p:pic>
                <p:nvPicPr>
                  <p:cNvPr id="1313" name="Freihand 1312">
                    <a:extLst>
                      <a:ext uri="{FF2B5EF4-FFF2-40B4-BE49-F238E27FC236}">
                        <a16:creationId xmlns:a16="http://schemas.microsoft.com/office/drawing/2014/main" id="{CA985B4E-21B4-55F4-D26C-4637CF88A39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1314" name="Freihand 1313">
                    <a:extLst>
                      <a:ext uri="{FF2B5EF4-FFF2-40B4-BE49-F238E27FC236}">
                        <a16:creationId xmlns:a16="http://schemas.microsoft.com/office/drawing/2014/main" id="{DBF7DF6B-7B60-2BAD-1F62-574DC1B2E979}"/>
                      </a:ext>
                    </a:extLst>
                  </p14:cNvPr>
                  <p14:cNvContentPartPr/>
                  <p14:nvPr/>
                </p14:nvContentPartPr>
                <p14:xfrm>
                  <a:off x="1473210" y="1215433"/>
                  <a:ext cx="191520" cy="424440"/>
                </p14:xfrm>
              </p:contentPart>
            </mc:Choice>
            <mc:Fallback xmlns="">
              <p:pic>
                <p:nvPicPr>
                  <p:cNvPr id="1314" name="Freihand 1313">
                    <a:extLst>
                      <a:ext uri="{FF2B5EF4-FFF2-40B4-BE49-F238E27FC236}">
                        <a16:creationId xmlns:a16="http://schemas.microsoft.com/office/drawing/2014/main" id="{DBF7DF6B-7B60-2BAD-1F62-574DC1B2E979}"/>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69">
                <p14:nvContentPartPr>
                  <p14:cNvPr id="1315" name="Freihand 1314">
                    <a:extLst>
                      <a:ext uri="{FF2B5EF4-FFF2-40B4-BE49-F238E27FC236}">
                        <a16:creationId xmlns:a16="http://schemas.microsoft.com/office/drawing/2014/main" id="{09678D16-4D3F-1017-C02F-B9A2775B7AA0}"/>
                      </a:ext>
                    </a:extLst>
                  </p14:cNvPr>
                  <p14:cNvContentPartPr/>
                  <p14:nvPr/>
                </p14:nvContentPartPr>
                <p14:xfrm>
                  <a:off x="1225530" y="852193"/>
                  <a:ext cx="216720" cy="421920"/>
                </p14:xfrm>
              </p:contentPart>
            </mc:Choice>
            <mc:Fallback xmlns="">
              <p:pic>
                <p:nvPicPr>
                  <p:cNvPr id="1315" name="Freihand 1314">
                    <a:extLst>
                      <a:ext uri="{FF2B5EF4-FFF2-40B4-BE49-F238E27FC236}">
                        <a16:creationId xmlns:a16="http://schemas.microsoft.com/office/drawing/2014/main" id="{09678D16-4D3F-1017-C02F-B9A2775B7AA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070">
                <p14:nvContentPartPr>
                  <p14:cNvPr id="1316" name="Freihand 1315">
                    <a:extLst>
                      <a:ext uri="{FF2B5EF4-FFF2-40B4-BE49-F238E27FC236}">
                        <a16:creationId xmlns:a16="http://schemas.microsoft.com/office/drawing/2014/main" id="{1DFB4EE2-393F-3EC7-D948-24DDF7E57AD4}"/>
                      </a:ext>
                    </a:extLst>
                  </p14:cNvPr>
                  <p14:cNvContentPartPr/>
                  <p14:nvPr/>
                </p14:nvContentPartPr>
                <p14:xfrm>
                  <a:off x="1231290" y="1158913"/>
                  <a:ext cx="448200" cy="119880"/>
                </p14:xfrm>
              </p:contentPart>
            </mc:Choice>
            <mc:Fallback xmlns="">
              <p:pic>
                <p:nvPicPr>
                  <p:cNvPr id="1316" name="Freihand 1315">
                    <a:extLst>
                      <a:ext uri="{FF2B5EF4-FFF2-40B4-BE49-F238E27FC236}">
                        <a16:creationId xmlns:a16="http://schemas.microsoft.com/office/drawing/2014/main" id="{1DFB4EE2-393F-3EC7-D948-24DDF7E57AD4}"/>
                      </a:ext>
                    </a:extLst>
                  </p:cNvPr>
                  <p:cNvPicPr/>
                  <p:nvPr/>
                </p:nvPicPr>
                <p:blipFill>
                  <a:blip r:embed="rId69"/>
                  <a:stretch>
                    <a:fillRect/>
                  </a:stretch>
                </p:blipFill>
                <p:spPr>
                  <a:xfrm>
                    <a:off x="1222650" y="1150273"/>
                    <a:ext cx="465840" cy="137520"/>
                  </a:xfrm>
                  <a:prstGeom prst="rect">
                    <a:avLst/>
                  </a:prstGeom>
                </p:spPr>
              </p:pic>
            </mc:Fallback>
          </mc:AlternateContent>
          <p:sp>
            <p:nvSpPr>
              <p:cNvPr id="1317" name="Ellipse 1316">
                <a:extLst>
                  <a:ext uri="{FF2B5EF4-FFF2-40B4-BE49-F238E27FC236}">
                    <a16:creationId xmlns:a16="http://schemas.microsoft.com/office/drawing/2014/main" id="{ADCFB6B3-C70D-4DB6-D077-5CA1D9ABC204}"/>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18" name="Gruppieren 1317">
                <a:extLst>
                  <a:ext uri="{FF2B5EF4-FFF2-40B4-BE49-F238E27FC236}">
                    <a16:creationId xmlns:a16="http://schemas.microsoft.com/office/drawing/2014/main" id="{80DA1BA0-B44B-490C-D6DE-A242466631C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071">
                  <p14:nvContentPartPr>
                    <p14:cNvPr id="1327" name="Freihand 1326">
                      <a:extLst>
                        <a:ext uri="{FF2B5EF4-FFF2-40B4-BE49-F238E27FC236}">
                          <a16:creationId xmlns:a16="http://schemas.microsoft.com/office/drawing/2014/main" id="{CF592B17-1EA0-4993-3C64-E48E48CABAE0}"/>
                        </a:ext>
                      </a:extLst>
                    </p14:cNvPr>
                    <p14:cNvContentPartPr/>
                    <p14:nvPr/>
                  </p14:nvContentPartPr>
                  <p14:xfrm>
                    <a:off x="1455988" y="1260298"/>
                    <a:ext cx="28440" cy="371880"/>
                  </p14:xfrm>
                </p:contentPart>
              </mc:Choice>
              <mc:Fallback xmlns="">
                <p:pic>
                  <p:nvPicPr>
                    <p:cNvPr id="1327" name="Freihand 1326">
                      <a:extLst>
                        <a:ext uri="{FF2B5EF4-FFF2-40B4-BE49-F238E27FC236}">
                          <a16:creationId xmlns:a16="http://schemas.microsoft.com/office/drawing/2014/main" id="{CF592B17-1EA0-4993-3C64-E48E48CABAE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1328" name="Freihand 1327">
                      <a:extLst>
                        <a:ext uri="{FF2B5EF4-FFF2-40B4-BE49-F238E27FC236}">
                          <a16:creationId xmlns:a16="http://schemas.microsoft.com/office/drawing/2014/main" id="{22714472-AE55-E797-3E06-33F52E2F1A28}"/>
                        </a:ext>
                      </a:extLst>
                    </p14:cNvPr>
                    <p14:cNvContentPartPr/>
                    <p14:nvPr/>
                  </p14:nvContentPartPr>
                  <p14:xfrm>
                    <a:off x="1452028" y="1501498"/>
                    <a:ext cx="32760" cy="132840"/>
                  </p14:xfrm>
                </p:contentPart>
              </mc:Choice>
              <mc:Fallback xmlns="">
                <p:pic>
                  <p:nvPicPr>
                    <p:cNvPr id="1328" name="Freihand 1327">
                      <a:extLst>
                        <a:ext uri="{FF2B5EF4-FFF2-40B4-BE49-F238E27FC236}">
                          <a16:creationId xmlns:a16="http://schemas.microsoft.com/office/drawing/2014/main" id="{22714472-AE55-E797-3E06-33F52E2F1A28}"/>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73">
                  <p14:nvContentPartPr>
                    <p14:cNvPr id="1329" name="Freihand 1328">
                      <a:extLst>
                        <a:ext uri="{FF2B5EF4-FFF2-40B4-BE49-F238E27FC236}">
                          <a16:creationId xmlns:a16="http://schemas.microsoft.com/office/drawing/2014/main" id="{4AD800F7-3AE0-1CFC-A828-A1A86CE4429F}"/>
                        </a:ext>
                      </a:extLst>
                    </p14:cNvPr>
                    <p14:cNvContentPartPr/>
                    <p14:nvPr/>
                  </p14:nvContentPartPr>
                  <p14:xfrm>
                    <a:off x="1446268" y="1261378"/>
                    <a:ext cx="36720" cy="377280"/>
                  </p14:xfrm>
                </p:contentPart>
              </mc:Choice>
              <mc:Fallback xmlns="">
                <p:pic>
                  <p:nvPicPr>
                    <p:cNvPr id="1329" name="Freihand 1328">
                      <a:extLst>
                        <a:ext uri="{FF2B5EF4-FFF2-40B4-BE49-F238E27FC236}">
                          <a16:creationId xmlns:a16="http://schemas.microsoft.com/office/drawing/2014/main" id="{4AD800F7-3AE0-1CFC-A828-A1A86CE4429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074">
                  <p14:nvContentPartPr>
                    <p14:cNvPr id="1330" name="Freihand 1329">
                      <a:extLst>
                        <a:ext uri="{FF2B5EF4-FFF2-40B4-BE49-F238E27FC236}">
                          <a16:creationId xmlns:a16="http://schemas.microsoft.com/office/drawing/2014/main" id="{EDB516FE-C153-8C08-102C-75726B7B270E}"/>
                        </a:ext>
                      </a:extLst>
                    </p14:cNvPr>
                    <p14:cNvContentPartPr/>
                    <p14:nvPr/>
                  </p14:nvContentPartPr>
                  <p14:xfrm>
                    <a:off x="1470388" y="1196938"/>
                    <a:ext cx="222840" cy="463680"/>
                  </p14:xfrm>
                </p:contentPart>
              </mc:Choice>
              <mc:Fallback xmlns="">
                <p:pic>
                  <p:nvPicPr>
                    <p:cNvPr id="1330" name="Freihand 1329">
                      <a:extLst>
                        <a:ext uri="{FF2B5EF4-FFF2-40B4-BE49-F238E27FC236}">
                          <a16:creationId xmlns:a16="http://schemas.microsoft.com/office/drawing/2014/main" id="{EDB516FE-C153-8C08-102C-75726B7B270E}"/>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75">
                <p14:nvContentPartPr>
                  <p14:cNvPr id="1319" name="Freihand 1318">
                    <a:extLst>
                      <a:ext uri="{FF2B5EF4-FFF2-40B4-BE49-F238E27FC236}">
                        <a16:creationId xmlns:a16="http://schemas.microsoft.com/office/drawing/2014/main" id="{1695F29B-DEE7-2D14-0E04-DDEA585E2B0E}"/>
                      </a:ext>
                    </a:extLst>
                  </p14:cNvPr>
                  <p14:cNvContentPartPr/>
                  <p14:nvPr/>
                </p14:nvContentPartPr>
                <p14:xfrm>
                  <a:off x="1401268" y="825778"/>
                  <a:ext cx="35640" cy="61920"/>
                </p14:xfrm>
              </p:contentPart>
            </mc:Choice>
            <mc:Fallback xmlns="">
              <p:pic>
                <p:nvPicPr>
                  <p:cNvPr id="1319" name="Freihand 1318">
                    <a:extLst>
                      <a:ext uri="{FF2B5EF4-FFF2-40B4-BE49-F238E27FC236}">
                        <a16:creationId xmlns:a16="http://schemas.microsoft.com/office/drawing/2014/main" id="{1695F29B-DEE7-2D14-0E04-DDEA585E2B0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1320" name="Freihand 1319">
                    <a:extLst>
                      <a:ext uri="{FF2B5EF4-FFF2-40B4-BE49-F238E27FC236}">
                        <a16:creationId xmlns:a16="http://schemas.microsoft.com/office/drawing/2014/main" id="{BD12F1E7-6201-2C04-7D9E-F3DE7AC8766B}"/>
                      </a:ext>
                    </a:extLst>
                  </p14:cNvPr>
                  <p14:cNvContentPartPr/>
                  <p14:nvPr/>
                </p14:nvContentPartPr>
                <p14:xfrm>
                  <a:off x="1220188" y="867898"/>
                  <a:ext cx="194040" cy="403200"/>
                </p14:xfrm>
              </p:contentPart>
            </mc:Choice>
            <mc:Fallback xmlns="">
              <p:pic>
                <p:nvPicPr>
                  <p:cNvPr id="1320" name="Freihand 1319">
                    <a:extLst>
                      <a:ext uri="{FF2B5EF4-FFF2-40B4-BE49-F238E27FC236}">
                        <a16:creationId xmlns:a16="http://schemas.microsoft.com/office/drawing/2014/main" id="{BD12F1E7-6201-2C04-7D9E-F3DE7AC8766B}"/>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077">
                <p14:nvContentPartPr>
                  <p14:cNvPr id="1321" name="Freihand 1320">
                    <a:extLst>
                      <a:ext uri="{FF2B5EF4-FFF2-40B4-BE49-F238E27FC236}">
                        <a16:creationId xmlns:a16="http://schemas.microsoft.com/office/drawing/2014/main" id="{A37CEF36-4050-464F-0778-2E4A5CCA1FDF}"/>
                      </a:ext>
                    </a:extLst>
                  </p14:cNvPr>
                  <p14:cNvContentPartPr/>
                  <p14:nvPr/>
                </p14:nvContentPartPr>
                <p14:xfrm>
                  <a:off x="1426468" y="835138"/>
                  <a:ext cx="21600" cy="359280"/>
                </p14:xfrm>
              </p:contentPart>
            </mc:Choice>
            <mc:Fallback xmlns="">
              <p:pic>
                <p:nvPicPr>
                  <p:cNvPr id="1321" name="Freihand 1320">
                    <a:extLst>
                      <a:ext uri="{FF2B5EF4-FFF2-40B4-BE49-F238E27FC236}">
                        <a16:creationId xmlns:a16="http://schemas.microsoft.com/office/drawing/2014/main" id="{A37CEF36-4050-464F-0778-2E4A5CCA1FDF}"/>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1322" name="Freihand 1321">
                    <a:extLst>
                      <a:ext uri="{FF2B5EF4-FFF2-40B4-BE49-F238E27FC236}">
                        <a16:creationId xmlns:a16="http://schemas.microsoft.com/office/drawing/2014/main" id="{A4CFE086-F86C-38ED-F85F-5BA5AE7BB447}"/>
                      </a:ext>
                    </a:extLst>
                  </p14:cNvPr>
                  <p14:cNvContentPartPr/>
                  <p14:nvPr/>
                </p14:nvContentPartPr>
                <p14:xfrm>
                  <a:off x="1429348" y="1155538"/>
                  <a:ext cx="258480" cy="37080"/>
                </p14:xfrm>
              </p:contentPart>
            </mc:Choice>
            <mc:Fallback xmlns="">
              <p:pic>
                <p:nvPicPr>
                  <p:cNvPr id="1322" name="Freihand 1321">
                    <a:extLst>
                      <a:ext uri="{FF2B5EF4-FFF2-40B4-BE49-F238E27FC236}">
                        <a16:creationId xmlns:a16="http://schemas.microsoft.com/office/drawing/2014/main" id="{A4CFE086-F86C-38ED-F85F-5BA5AE7BB447}"/>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079">
                <p14:nvContentPartPr>
                  <p14:cNvPr id="1323" name="Freihand 1322">
                    <a:extLst>
                      <a:ext uri="{FF2B5EF4-FFF2-40B4-BE49-F238E27FC236}">
                        <a16:creationId xmlns:a16="http://schemas.microsoft.com/office/drawing/2014/main" id="{09A2E74E-6710-1C8B-EB95-C06873E79C9E}"/>
                      </a:ext>
                    </a:extLst>
                  </p14:cNvPr>
                  <p14:cNvContentPartPr/>
                  <p14:nvPr/>
                </p14:nvContentPartPr>
                <p14:xfrm>
                  <a:off x="1215868" y="1047898"/>
                  <a:ext cx="119880" cy="224280"/>
                </p14:xfrm>
              </p:contentPart>
            </mc:Choice>
            <mc:Fallback xmlns="">
              <p:pic>
                <p:nvPicPr>
                  <p:cNvPr id="1323" name="Freihand 1322">
                    <a:extLst>
                      <a:ext uri="{FF2B5EF4-FFF2-40B4-BE49-F238E27FC236}">
                        <a16:creationId xmlns:a16="http://schemas.microsoft.com/office/drawing/2014/main" id="{09A2E74E-6710-1C8B-EB95-C06873E79C9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324" name="Gruppieren 1323">
                <a:extLst>
                  <a:ext uri="{FF2B5EF4-FFF2-40B4-BE49-F238E27FC236}">
                    <a16:creationId xmlns:a16="http://schemas.microsoft.com/office/drawing/2014/main" id="{73C1F703-000D-E08C-033A-F7EB67251B99}"/>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080">
                  <p14:nvContentPartPr>
                    <p14:cNvPr id="1325" name="Freihand 1324">
                      <a:extLst>
                        <a:ext uri="{FF2B5EF4-FFF2-40B4-BE49-F238E27FC236}">
                          <a16:creationId xmlns:a16="http://schemas.microsoft.com/office/drawing/2014/main" id="{D636C01C-0CFA-CFFA-9F2B-264775DF7673}"/>
                        </a:ext>
                      </a:extLst>
                    </p14:cNvPr>
                    <p14:cNvContentPartPr/>
                    <p14:nvPr/>
                  </p14:nvContentPartPr>
                  <p14:xfrm>
                    <a:off x="1216228" y="826498"/>
                    <a:ext cx="205920" cy="444600"/>
                  </p14:xfrm>
                </p:contentPart>
              </mc:Choice>
              <mc:Fallback xmlns="">
                <p:pic>
                  <p:nvPicPr>
                    <p:cNvPr id="1325" name="Freihand 1324">
                      <a:extLst>
                        <a:ext uri="{FF2B5EF4-FFF2-40B4-BE49-F238E27FC236}">
                          <a16:creationId xmlns:a16="http://schemas.microsoft.com/office/drawing/2014/main" id="{D636C01C-0CFA-CFFA-9F2B-264775DF7673}"/>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081">
                  <p14:nvContentPartPr>
                    <p14:cNvPr id="1326" name="Freihand 1325">
                      <a:extLst>
                        <a:ext uri="{FF2B5EF4-FFF2-40B4-BE49-F238E27FC236}">
                          <a16:creationId xmlns:a16="http://schemas.microsoft.com/office/drawing/2014/main" id="{45267B3E-AE35-9409-D9CF-055F349C2085}"/>
                        </a:ext>
                      </a:extLst>
                    </p14:cNvPr>
                    <p14:cNvContentPartPr/>
                    <p14:nvPr/>
                  </p14:nvContentPartPr>
                  <p14:xfrm>
                    <a:off x="1419988" y="827218"/>
                    <a:ext cx="18000" cy="31320"/>
                  </p14:xfrm>
                </p:contentPart>
              </mc:Choice>
              <mc:Fallback xmlns="">
                <p:pic>
                  <p:nvPicPr>
                    <p:cNvPr id="1326" name="Freihand 1325">
                      <a:extLst>
                        <a:ext uri="{FF2B5EF4-FFF2-40B4-BE49-F238E27FC236}">
                          <a16:creationId xmlns:a16="http://schemas.microsoft.com/office/drawing/2014/main" id="{45267B3E-AE35-9409-D9CF-055F349C2085}"/>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6" name="Gruppieren 1245">
              <a:extLst>
                <a:ext uri="{FF2B5EF4-FFF2-40B4-BE49-F238E27FC236}">
                  <a16:creationId xmlns:a16="http://schemas.microsoft.com/office/drawing/2014/main" id="{3E969D22-A8C3-D8C0-E233-6A2AF8639605}"/>
                </a:ext>
              </a:extLst>
            </p:cNvPr>
            <p:cNvGrpSpPr/>
            <p:nvPr/>
          </p:nvGrpSpPr>
          <p:grpSpPr>
            <a:xfrm>
              <a:off x="6364149" y="3785390"/>
              <a:ext cx="947670" cy="949906"/>
              <a:chOff x="987864" y="764597"/>
              <a:chExt cx="947670" cy="949906"/>
            </a:xfrm>
          </p:grpSpPr>
          <p:sp>
            <p:nvSpPr>
              <p:cNvPr id="1247" name="Ellipse 1246">
                <a:extLst>
                  <a:ext uri="{FF2B5EF4-FFF2-40B4-BE49-F238E27FC236}">
                    <a16:creationId xmlns:a16="http://schemas.microsoft.com/office/drawing/2014/main" id="{EB04FA6E-2C34-0BAD-E518-11C20EE894B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48" name="Gruppieren 1247">
                <a:extLst>
                  <a:ext uri="{FF2B5EF4-FFF2-40B4-BE49-F238E27FC236}">
                    <a16:creationId xmlns:a16="http://schemas.microsoft.com/office/drawing/2014/main" id="{FA753673-3D65-33EA-36E1-BDAF49BBCC1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082">
                  <p14:nvContentPartPr>
                    <p14:cNvPr id="1298" name="Freihand 1297">
                      <a:extLst>
                        <a:ext uri="{FF2B5EF4-FFF2-40B4-BE49-F238E27FC236}">
                          <a16:creationId xmlns:a16="http://schemas.microsoft.com/office/drawing/2014/main" id="{A2D778CD-160A-8875-0BB4-D6794FA1FB1E}"/>
                        </a:ext>
                      </a:extLst>
                    </p14:cNvPr>
                    <p14:cNvContentPartPr/>
                    <p14:nvPr/>
                  </p14:nvContentPartPr>
                  <p14:xfrm>
                    <a:off x="4473069" y="1203272"/>
                    <a:ext cx="26280" cy="30600"/>
                  </p14:xfrm>
                </p:contentPart>
              </mc:Choice>
              <mc:Fallback xmlns="">
                <p:pic>
                  <p:nvPicPr>
                    <p:cNvPr id="1298" name="Freihand 1297">
                      <a:extLst>
                        <a:ext uri="{FF2B5EF4-FFF2-40B4-BE49-F238E27FC236}">
                          <a16:creationId xmlns:a16="http://schemas.microsoft.com/office/drawing/2014/main" id="{A2D778CD-160A-8875-0BB4-D6794FA1FB1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083">
                  <p14:nvContentPartPr>
                    <p14:cNvPr id="1299" name="Freihand 1298">
                      <a:extLst>
                        <a:ext uri="{FF2B5EF4-FFF2-40B4-BE49-F238E27FC236}">
                          <a16:creationId xmlns:a16="http://schemas.microsoft.com/office/drawing/2014/main" id="{0E8ECC66-A6E3-8A1F-5154-2D1C556799A4}"/>
                        </a:ext>
                      </a:extLst>
                    </p14:cNvPr>
                    <p14:cNvContentPartPr/>
                    <p14:nvPr/>
                  </p14:nvContentPartPr>
                  <p14:xfrm>
                    <a:off x="4500789" y="1245752"/>
                    <a:ext cx="11160" cy="38520"/>
                  </p14:xfrm>
                </p:contentPart>
              </mc:Choice>
              <mc:Fallback xmlns="">
                <p:pic>
                  <p:nvPicPr>
                    <p:cNvPr id="1299" name="Freihand 1298">
                      <a:extLst>
                        <a:ext uri="{FF2B5EF4-FFF2-40B4-BE49-F238E27FC236}">
                          <a16:creationId xmlns:a16="http://schemas.microsoft.com/office/drawing/2014/main" id="{0E8ECC66-A6E3-8A1F-5154-2D1C556799A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84">
                <p14:nvContentPartPr>
                  <p14:cNvPr id="1249" name="Freihand 1248">
                    <a:extLst>
                      <a:ext uri="{FF2B5EF4-FFF2-40B4-BE49-F238E27FC236}">
                        <a16:creationId xmlns:a16="http://schemas.microsoft.com/office/drawing/2014/main" id="{3FB32B09-4740-BF55-3715-F57B62BC4F95}"/>
                      </a:ext>
                    </a:extLst>
                  </p14:cNvPr>
                  <p14:cNvContentPartPr/>
                  <p14:nvPr/>
                </p14:nvContentPartPr>
                <p14:xfrm>
                  <a:off x="1034141" y="1175594"/>
                  <a:ext cx="389905" cy="474354"/>
                </p14:xfrm>
              </p:contentPart>
            </mc:Choice>
            <mc:Fallback xmlns="">
              <p:pic>
                <p:nvPicPr>
                  <p:cNvPr id="1249" name="Freihand 1248">
                    <a:extLst>
                      <a:ext uri="{FF2B5EF4-FFF2-40B4-BE49-F238E27FC236}">
                        <a16:creationId xmlns:a16="http://schemas.microsoft.com/office/drawing/2014/main" id="{3FB32B09-4740-BF55-3715-F57B62BC4F9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085">
                <p14:nvContentPartPr>
                  <p14:cNvPr id="1250" name="Freihand 1249">
                    <a:extLst>
                      <a:ext uri="{FF2B5EF4-FFF2-40B4-BE49-F238E27FC236}">
                        <a16:creationId xmlns:a16="http://schemas.microsoft.com/office/drawing/2014/main" id="{D3DA1958-9B18-4EB7-4C08-0627F705440D}"/>
                      </a:ext>
                    </a:extLst>
                  </p14:cNvPr>
                  <p14:cNvContentPartPr/>
                  <p14:nvPr/>
                </p14:nvContentPartPr>
                <p14:xfrm>
                  <a:off x="1041329" y="1114503"/>
                  <a:ext cx="776216" cy="562397"/>
                </p14:xfrm>
              </p:contentPart>
            </mc:Choice>
            <mc:Fallback xmlns="">
              <p:pic>
                <p:nvPicPr>
                  <p:cNvPr id="1250" name="Freihand 1249">
                    <a:extLst>
                      <a:ext uri="{FF2B5EF4-FFF2-40B4-BE49-F238E27FC236}">
                        <a16:creationId xmlns:a16="http://schemas.microsoft.com/office/drawing/2014/main" id="{D3DA1958-9B18-4EB7-4C08-0627F705440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251" name="Gruppieren 1250">
                <a:extLst>
                  <a:ext uri="{FF2B5EF4-FFF2-40B4-BE49-F238E27FC236}">
                    <a16:creationId xmlns:a16="http://schemas.microsoft.com/office/drawing/2014/main" id="{99F15CD3-A6BF-9455-7767-F97A79801A9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86">
                  <p14:nvContentPartPr>
                    <p14:cNvPr id="1295" name="Freihand 1294">
                      <a:extLst>
                        <a:ext uri="{FF2B5EF4-FFF2-40B4-BE49-F238E27FC236}">
                          <a16:creationId xmlns:a16="http://schemas.microsoft.com/office/drawing/2014/main" id="{3D095642-21F6-0B32-7F2F-263E5C3ABE45}"/>
                        </a:ext>
                      </a:extLst>
                    </p14:cNvPr>
                    <p14:cNvContentPartPr/>
                    <p14:nvPr/>
                  </p14:nvContentPartPr>
                  <p14:xfrm>
                    <a:off x="4455789" y="1334672"/>
                    <a:ext cx="31320" cy="14400"/>
                  </p14:xfrm>
                </p:contentPart>
              </mc:Choice>
              <mc:Fallback xmlns="">
                <p:pic>
                  <p:nvPicPr>
                    <p:cNvPr id="1295" name="Freihand 1294">
                      <a:extLst>
                        <a:ext uri="{FF2B5EF4-FFF2-40B4-BE49-F238E27FC236}">
                          <a16:creationId xmlns:a16="http://schemas.microsoft.com/office/drawing/2014/main" id="{3D095642-21F6-0B32-7F2F-263E5C3ABE4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087">
                  <p14:nvContentPartPr>
                    <p14:cNvPr id="1296" name="Freihand 1295">
                      <a:extLst>
                        <a:ext uri="{FF2B5EF4-FFF2-40B4-BE49-F238E27FC236}">
                          <a16:creationId xmlns:a16="http://schemas.microsoft.com/office/drawing/2014/main" id="{4FBF9BFE-34A2-4543-A1C1-FF996BDE7509}"/>
                        </a:ext>
                      </a:extLst>
                    </p14:cNvPr>
                    <p14:cNvContentPartPr/>
                    <p14:nvPr/>
                  </p14:nvContentPartPr>
                  <p14:xfrm>
                    <a:off x="4456149" y="1288592"/>
                    <a:ext cx="64800" cy="56160"/>
                  </p14:xfrm>
                </p:contentPart>
              </mc:Choice>
              <mc:Fallback xmlns="">
                <p:pic>
                  <p:nvPicPr>
                    <p:cNvPr id="1296" name="Freihand 1295">
                      <a:extLst>
                        <a:ext uri="{FF2B5EF4-FFF2-40B4-BE49-F238E27FC236}">
                          <a16:creationId xmlns:a16="http://schemas.microsoft.com/office/drawing/2014/main" id="{4FBF9BFE-34A2-4543-A1C1-FF996BDE7509}"/>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1297" name="Freihand 1296">
                      <a:extLst>
                        <a:ext uri="{FF2B5EF4-FFF2-40B4-BE49-F238E27FC236}">
                          <a16:creationId xmlns:a16="http://schemas.microsoft.com/office/drawing/2014/main" id="{012D3D69-CB3A-2758-BB05-C076DEB02736}"/>
                        </a:ext>
                      </a:extLst>
                    </p14:cNvPr>
                    <p14:cNvContentPartPr/>
                    <p14:nvPr/>
                  </p14:nvContentPartPr>
                  <p14:xfrm>
                    <a:off x="4502589" y="1270232"/>
                    <a:ext cx="23760" cy="51840"/>
                  </p14:xfrm>
                </p:contentPart>
              </mc:Choice>
              <mc:Fallback xmlns="">
                <p:pic>
                  <p:nvPicPr>
                    <p:cNvPr id="1297" name="Freihand 1296">
                      <a:extLst>
                        <a:ext uri="{FF2B5EF4-FFF2-40B4-BE49-F238E27FC236}">
                          <a16:creationId xmlns:a16="http://schemas.microsoft.com/office/drawing/2014/main" id="{012D3D69-CB3A-2758-BB05-C076DEB0273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252" name="Gruppieren 1251">
                <a:extLst>
                  <a:ext uri="{FF2B5EF4-FFF2-40B4-BE49-F238E27FC236}">
                    <a16:creationId xmlns:a16="http://schemas.microsoft.com/office/drawing/2014/main" id="{420A43B1-69FA-A237-0579-48F68AC9168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089">
                  <p14:nvContentPartPr>
                    <p14:cNvPr id="1292" name="Freihand 1291">
                      <a:extLst>
                        <a:ext uri="{FF2B5EF4-FFF2-40B4-BE49-F238E27FC236}">
                          <a16:creationId xmlns:a16="http://schemas.microsoft.com/office/drawing/2014/main" id="{FF05817A-D608-9E00-FE04-2DCDA127C267}"/>
                        </a:ext>
                      </a:extLst>
                    </p14:cNvPr>
                    <p14:cNvContentPartPr/>
                    <p14:nvPr/>
                  </p14:nvContentPartPr>
                  <p14:xfrm>
                    <a:off x="4351029" y="1216232"/>
                    <a:ext cx="12960" cy="22320"/>
                  </p14:xfrm>
                </p:contentPart>
              </mc:Choice>
              <mc:Fallback xmlns="">
                <p:pic>
                  <p:nvPicPr>
                    <p:cNvPr id="1292" name="Freihand 1291">
                      <a:extLst>
                        <a:ext uri="{FF2B5EF4-FFF2-40B4-BE49-F238E27FC236}">
                          <a16:creationId xmlns:a16="http://schemas.microsoft.com/office/drawing/2014/main" id="{FF05817A-D608-9E00-FE04-2DCDA127C26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1293" name="Freihand 1292">
                      <a:extLst>
                        <a:ext uri="{FF2B5EF4-FFF2-40B4-BE49-F238E27FC236}">
                          <a16:creationId xmlns:a16="http://schemas.microsoft.com/office/drawing/2014/main" id="{C0A7A317-0BF7-B7D5-C8AF-7CA3814375B6}"/>
                        </a:ext>
                      </a:extLst>
                    </p14:cNvPr>
                    <p14:cNvContentPartPr/>
                    <p14:nvPr/>
                  </p14:nvContentPartPr>
                  <p14:xfrm>
                    <a:off x="4350309" y="1208312"/>
                    <a:ext cx="21240" cy="53640"/>
                  </p14:xfrm>
                </p:contentPart>
              </mc:Choice>
              <mc:Fallback xmlns="">
                <p:pic>
                  <p:nvPicPr>
                    <p:cNvPr id="1293" name="Freihand 1292">
                      <a:extLst>
                        <a:ext uri="{FF2B5EF4-FFF2-40B4-BE49-F238E27FC236}">
                          <a16:creationId xmlns:a16="http://schemas.microsoft.com/office/drawing/2014/main" id="{C0A7A317-0BF7-B7D5-C8AF-7CA3814375B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91">
                  <p14:nvContentPartPr>
                    <p14:cNvPr id="1294" name="Freihand 1293">
                      <a:extLst>
                        <a:ext uri="{FF2B5EF4-FFF2-40B4-BE49-F238E27FC236}">
                          <a16:creationId xmlns:a16="http://schemas.microsoft.com/office/drawing/2014/main" id="{A5C43532-9752-BC32-136A-C0008E9D950B}"/>
                        </a:ext>
                      </a:extLst>
                    </p14:cNvPr>
                    <p14:cNvContentPartPr/>
                    <p14:nvPr/>
                  </p14:nvContentPartPr>
                  <p14:xfrm>
                    <a:off x="4355709" y="1216592"/>
                    <a:ext cx="9720" cy="42480"/>
                  </p14:xfrm>
                </p:contentPart>
              </mc:Choice>
              <mc:Fallback xmlns="">
                <p:pic>
                  <p:nvPicPr>
                    <p:cNvPr id="1294" name="Freihand 1293">
                      <a:extLst>
                        <a:ext uri="{FF2B5EF4-FFF2-40B4-BE49-F238E27FC236}">
                          <a16:creationId xmlns:a16="http://schemas.microsoft.com/office/drawing/2014/main" id="{A5C43532-9752-BC32-136A-C0008E9D950B}"/>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92">
                <p14:nvContentPartPr>
                  <p14:cNvPr id="1253" name="Freihand 1252">
                    <a:extLst>
                      <a:ext uri="{FF2B5EF4-FFF2-40B4-BE49-F238E27FC236}">
                        <a16:creationId xmlns:a16="http://schemas.microsoft.com/office/drawing/2014/main" id="{792D17F7-3941-D316-6993-9436DB64109A}"/>
                      </a:ext>
                    </a:extLst>
                  </p14:cNvPr>
                  <p14:cNvContentPartPr/>
                  <p14:nvPr/>
                </p14:nvContentPartPr>
                <p14:xfrm>
                  <a:off x="1219211" y="871936"/>
                  <a:ext cx="447402" cy="740280"/>
                </p14:xfrm>
              </p:contentPart>
            </mc:Choice>
            <mc:Fallback xmlns="">
              <p:pic>
                <p:nvPicPr>
                  <p:cNvPr id="1253" name="Freihand 1252">
                    <a:extLst>
                      <a:ext uri="{FF2B5EF4-FFF2-40B4-BE49-F238E27FC236}">
                        <a16:creationId xmlns:a16="http://schemas.microsoft.com/office/drawing/2014/main" id="{792D17F7-3941-D316-6993-9436DB64109A}"/>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93">
                <p14:nvContentPartPr>
                  <p14:cNvPr id="1254" name="Freihand 1253">
                    <a:extLst>
                      <a:ext uri="{FF2B5EF4-FFF2-40B4-BE49-F238E27FC236}">
                        <a16:creationId xmlns:a16="http://schemas.microsoft.com/office/drawing/2014/main" id="{0324B8AA-37E8-795E-7CAF-A7F988CD5D27}"/>
                      </a:ext>
                    </a:extLst>
                  </p14:cNvPr>
                  <p14:cNvContentPartPr/>
                  <p14:nvPr/>
                </p14:nvContentPartPr>
                <p14:xfrm>
                  <a:off x="1116810" y="1432873"/>
                  <a:ext cx="376200" cy="219240"/>
                </p14:xfrm>
              </p:contentPart>
            </mc:Choice>
            <mc:Fallback xmlns="">
              <p:pic>
                <p:nvPicPr>
                  <p:cNvPr id="1254" name="Freihand 1253">
                    <a:extLst>
                      <a:ext uri="{FF2B5EF4-FFF2-40B4-BE49-F238E27FC236}">
                        <a16:creationId xmlns:a16="http://schemas.microsoft.com/office/drawing/2014/main" id="{0324B8AA-37E8-795E-7CAF-A7F988CD5D2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255" name="Gruppieren 1254">
                <a:extLst>
                  <a:ext uri="{FF2B5EF4-FFF2-40B4-BE49-F238E27FC236}">
                    <a16:creationId xmlns:a16="http://schemas.microsoft.com/office/drawing/2014/main" id="{4B09A160-1853-4F92-50FB-CD53808B328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94">
                  <p14:nvContentPartPr>
                    <p14:cNvPr id="1278" name="Freihand 1277">
                      <a:extLst>
                        <a:ext uri="{FF2B5EF4-FFF2-40B4-BE49-F238E27FC236}">
                          <a16:creationId xmlns:a16="http://schemas.microsoft.com/office/drawing/2014/main" id="{E394F4C9-7B3E-6321-CDA1-5EE4C4923412}"/>
                        </a:ext>
                      </a:extLst>
                    </p14:cNvPr>
                    <p14:cNvContentPartPr/>
                    <p14:nvPr/>
                  </p14:nvContentPartPr>
                  <p14:xfrm>
                    <a:off x="1690290" y="1201393"/>
                    <a:ext cx="236880" cy="424440"/>
                  </p14:xfrm>
                </p:contentPart>
              </mc:Choice>
              <mc:Fallback xmlns="">
                <p:pic>
                  <p:nvPicPr>
                    <p:cNvPr id="1278" name="Freihand 1277">
                      <a:extLst>
                        <a:ext uri="{FF2B5EF4-FFF2-40B4-BE49-F238E27FC236}">
                          <a16:creationId xmlns:a16="http://schemas.microsoft.com/office/drawing/2014/main" id="{E394F4C9-7B3E-6321-CDA1-5EE4C4923412}"/>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95">
                  <p14:nvContentPartPr>
                    <p14:cNvPr id="1279" name="Freihand 1278">
                      <a:extLst>
                        <a:ext uri="{FF2B5EF4-FFF2-40B4-BE49-F238E27FC236}">
                          <a16:creationId xmlns:a16="http://schemas.microsoft.com/office/drawing/2014/main" id="{D00BE0DD-6CFE-8949-57DC-B17B6B89F52A}"/>
                        </a:ext>
                      </a:extLst>
                    </p14:cNvPr>
                    <p14:cNvContentPartPr/>
                    <p14:nvPr/>
                  </p14:nvContentPartPr>
                  <p14:xfrm>
                    <a:off x="1224810" y="1428913"/>
                    <a:ext cx="635040" cy="205920"/>
                  </p14:xfrm>
                </p:contentPart>
              </mc:Choice>
              <mc:Fallback xmlns="">
                <p:pic>
                  <p:nvPicPr>
                    <p:cNvPr id="1279" name="Freihand 1278">
                      <a:extLst>
                        <a:ext uri="{FF2B5EF4-FFF2-40B4-BE49-F238E27FC236}">
                          <a16:creationId xmlns:a16="http://schemas.microsoft.com/office/drawing/2014/main" id="{D00BE0DD-6CFE-8949-57DC-B17B6B89F52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96">
                  <p14:nvContentPartPr>
                    <p14:cNvPr id="1280" name="Freihand 1279">
                      <a:extLst>
                        <a:ext uri="{FF2B5EF4-FFF2-40B4-BE49-F238E27FC236}">
                          <a16:creationId xmlns:a16="http://schemas.microsoft.com/office/drawing/2014/main" id="{6FF9C993-A1DD-0D2B-7B9C-BA05906589F4}"/>
                        </a:ext>
                      </a:extLst>
                    </p14:cNvPr>
                    <p14:cNvContentPartPr/>
                    <p14:nvPr/>
                  </p14:nvContentPartPr>
                  <p14:xfrm>
                    <a:off x="1647090" y="1432873"/>
                    <a:ext cx="204120" cy="177480"/>
                  </p14:xfrm>
                </p:contentPart>
              </mc:Choice>
              <mc:Fallback xmlns="">
                <p:pic>
                  <p:nvPicPr>
                    <p:cNvPr id="1280" name="Freihand 1279">
                      <a:extLst>
                        <a:ext uri="{FF2B5EF4-FFF2-40B4-BE49-F238E27FC236}">
                          <a16:creationId xmlns:a16="http://schemas.microsoft.com/office/drawing/2014/main" id="{6FF9C993-A1DD-0D2B-7B9C-BA05906589F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97">
                  <p14:nvContentPartPr>
                    <p14:cNvPr id="1281" name="Freihand 1280">
                      <a:extLst>
                        <a:ext uri="{FF2B5EF4-FFF2-40B4-BE49-F238E27FC236}">
                          <a16:creationId xmlns:a16="http://schemas.microsoft.com/office/drawing/2014/main" id="{5F2082F8-6338-4A84-E2C1-6A0B468F591C}"/>
                        </a:ext>
                      </a:extLst>
                    </p14:cNvPr>
                    <p14:cNvContentPartPr/>
                    <p14:nvPr/>
                  </p14:nvContentPartPr>
                  <p14:xfrm>
                    <a:off x="1839330" y="1345393"/>
                    <a:ext cx="50040" cy="91080"/>
                  </p14:xfrm>
                </p:contentPart>
              </mc:Choice>
              <mc:Fallback xmlns="">
                <p:pic>
                  <p:nvPicPr>
                    <p:cNvPr id="1281" name="Freihand 1280">
                      <a:extLst>
                        <a:ext uri="{FF2B5EF4-FFF2-40B4-BE49-F238E27FC236}">
                          <a16:creationId xmlns:a16="http://schemas.microsoft.com/office/drawing/2014/main" id="{5F2082F8-6338-4A84-E2C1-6A0B468F591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1282" name="Freihand 1281">
                      <a:extLst>
                        <a:ext uri="{FF2B5EF4-FFF2-40B4-BE49-F238E27FC236}">
                          <a16:creationId xmlns:a16="http://schemas.microsoft.com/office/drawing/2014/main" id="{DDAB8FB7-2EC5-4C2D-A2D4-B27A61849FFC}"/>
                        </a:ext>
                      </a:extLst>
                    </p14:cNvPr>
                    <p14:cNvContentPartPr/>
                    <p14:nvPr/>
                  </p14:nvContentPartPr>
                  <p14:xfrm>
                    <a:off x="1013490" y="929953"/>
                    <a:ext cx="156600" cy="590400"/>
                  </p14:xfrm>
                </p:contentPart>
              </mc:Choice>
              <mc:Fallback xmlns="">
                <p:pic>
                  <p:nvPicPr>
                    <p:cNvPr id="1282" name="Freihand 1281">
                      <a:extLst>
                        <a:ext uri="{FF2B5EF4-FFF2-40B4-BE49-F238E27FC236}">
                          <a16:creationId xmlns:a16="http://schemas.microsoft.com/office/drawing/2014/main" id="{DDAB8FB7-2EC5-4C2D-A2D4-B27A61849FFC}"/>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99">
                  <p14:nvContentPartPr>
                    <p14:cNvPr id="1283" name="Freihand 1282">
                      <a:extLst>
                        <a:ext uri="{FF2B5EF4-FFF2-40B4-BE49-F238E27FC236}">
                          <a16:creationId xmlns:a16="http://schemas.microsoft.com/office/drawing/2014/main" id="{77B79578-811A-438B-E24E-E4AD44C66CFF}"/>
                        </a:ext>
                      </a:extLst>
                    </p14:cNvPr>
                    <p14:cNvContentPartPr/>
                    <p14:nvPr/>
                  </p14:nvContentPartPr>
                  <p14:xfrm>
                    <a:off x="1112490" y="918433"/>
                    <a:ext cx="20520" cy="24480"/>
                  </p14:xfrm>
                </p:contentPart>
              </mc:Choice>
              <mc:Fallback xmlns="">
                <p:pic>
                  <p:nvPicPr>
                    <p:cNvPr id="1283" name="Freihand 1282">
                      <a:extLst>
                        <a:ext uri="{FF2B5EF4-FFF2-40B4-BE49-F238E27FC236}">
                          <a16:creationId xmlns:a16="http://schemas.microsoft.com/office/drawing/2014/main" id="{77B79578-811A-438B-E24E-E4AD44C66CF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1284" name="Freihand 1283">
                      <a:extLst>
                        <a:ext uri="{FF2B5EF4-FFF2-40B4-BE49-F238E27FC236}">
                          <a16:creationId xmlns:a16="http://schemas.microsoft.com/office/drawing/2014/main" id="{DAED861E-698E-B1F3-36D1-9763A96B5723}"/>
                        </a:ext>
                      </a:extLst>
                    </p14:cNvPr>
                    <p14:cNvContentPartPr/>
                    <p14:nvPr/>
                  </p14:nvContentPartPr>
                  <p14:xfrm>
                    <a:off x="1007730" y="1044793"/>
                    <a:ext cx="45360" cy="224280"/>
                  </p14:xfrm>
                </p:contentPart>
              </mc:Choice>
              <mc:Fallback xmlns="">
                <p:pic>
                  <p:nvPicPr>
                    <p:cNvPr id="1284" name="Freihand 1283">
                      <a:extLst>
                        <a:ext uri="{FF2B5EF4-FFF2-40B4-BE49-F238E27FC236}">
                          <a16:creationId xmlns:a16="http://schemas.microsoft.com/office/drawing/2014/main" id="{DAED861E-698E-B1F3-36D1-9763A96B572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01">
                  <p14:nvContentPartPr>
                    <p14:cNvPr id="1285" name="Freihand 1284">
                      <a:extLst>
                        <a:ext uri="{FF2B5EF4-FFF2-40B4-BE49-F238E27FC236}">
                          <a16:creationId xmlns:a16="http://schemas.microsoft.com/office/drawing/2014/main" id="{86DA9A05-0A0E-5445-F203-FFB4B2E48116}"/>
                        </a:ext>
                      </a:extLst>
                    </p14:cNvPr>
                    <p14:cNvContentPartPr/>
                    <p14:nvPr/>
                  </p14:nvContentPartPr>
                  <p14:xfrm>
                    <a:off x="1137690" y="1495513"/>
                    <a:ext cx="83520" cy="91800"/>
                  </p14:xfrm>
                </p:contentPart>
              </mc:Choice>
              <mc:Fallback xmlns="">
                <p:pic>
                  <p:nvPicPr>
                    <p:cNvPr id="1285" name="Freihand 1284">
                      <a:extLst>
                        <a:ext uri="{FF2B5EF4-FFF2-40B4-BE49-F238E27FC236}">
                          <a16:creationId xmlns:a16="http://schemas.microsoft.com/office/drawing/2014/main" id="{86DA9A05-0A0E-5445-F203-FFB4B2E4811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286" name="Freihand 1285">
                      <a:extLst>
                        <a:ext uri="{FF2B5EF4-FFF2-40B4-BE49-F238E27FC236}">
                          <a16:creationId xmlns:a16="http://schemas.microsoft.com/office/drawing/2014/main" id="{19553D7D-4BDB-7B80-4813-C7DD64C85408}"/>
                        </a:ext>
                      </a:extLst>
                    </p14:cNvPr>
                    <p14:cNvContentPartPr/>
                    <p14:nvPr/>
                  </p14:nvContentPartPr>
                  <p14:xfrm>
                    <a:off x="1091250" y="1411273"/>
                    <a:ext cx="95760" cy="111600"/>
                  </p14:xfrm>
                </p:contentPart>
              </mc:Choice>
              <mc:Fallback xmlns="">
                <p:pic>
                  <p:nvPicPr>
                    <p:cNvPr id="1286" name="Freihand 1285">
                      <a:extLst>
                        <a:ext uri="{FF2B5EF4-FFF2-40B4-BE49-F238E27FC236}">
                          <a16:creationId xmlns:a16="http://schemas.microsoft.com/office/drawing/2014/main" id="{19553D7D-4BDB-7B80-4813-C7DD64C8540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03">
                  <p14:nvContentPartPr>
                    <p14:cNvPr id="1287" name="Freihand 1286">
                      <a:extLst>
                        <a:ext uri="{FF2B5EF4-FFF2-40B4-BE49-F238E27FC236}">
                          <a16:creationId xmlns:a16="http://schemas.microsoft.com/office/drawing/2014/main" id="{09CAD169-B404-6DCD-A1A1-AA526FF51F73}"/>
                        </a:ext>
                      </a:extLst>
                    </p14:cNvPr>
                    <p14:cNvContentPartPr/>
                    <p14:nvPr/>
                  </p14:nvContentPartPr>
                  <p14:xfrm>
                    <a:off x="1089090" y="933193"/>
                    <a:ext cx="33480" cy="59760"/>
                  </p14:xfrm>
                </p:contentPart>
              </mc:Choice>
              <mc:Fallback xmlns="">
                <p:pic>
                  <p:nvPicPr>
                    <p:cNvPr id="1287" name="Freihand 1286">
                      <a:extLst>
                        <a:ext uri="{FF2B5EF4-FFF2-40B4-BE49-F238E27FC236}">
                          <a16:creationId xmlns:a16="http://schemas.microsoft.com/office/drawing/2014/main" id="{09CAD169-B404-6DCD-A1A1-AA526FF51F7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04">
                  <p14:nvContentPartPr>
                    <p14:cNvPr id="1288" name="Freihand 1287">
                      <a:extLst>
                        <a:ext uri="{FF2B5EF4-FFF2-40B4-BE49-F238E27FC236}">
                          <a16:creationId xmlns:a16="http://schemas.microsoft.com/office/drawing/2014/main" id="{39DB5E07-BAE0-424A-2F0B-1A1E7BB7BCB3}"/>
                        </a:ext>
                      </a:extLst>
                    </p14:cNvPr>
                    <p14:cNvContentPartPr/>
                    <p14:nvPr/>
                  </p14:nvContentPartPr>
                  <p14:xfrm>
                    <a:off x="1093410" y="904393"/>
                    <a:ext cx="53280" cy="97920"/>
                  </p14:xfrm>
                </p:contentPart>
              </mc:Choice>
              <mc:Fallback xmlns="">
                <p:pic>
                  <p:nvPicPr>
                    <p:cNvPr id="1288" name="Freihand 1287">
                      <a:extLst>
                        <a:ext uri="{FF2B5EF4-FFF2-40B4-BE49-F238E27FC236}">
                          <a16:creationId xmlns:a16="http://schemas.microsoft.com/office/drawing/2014/main" id="{39DB5E07-BAE0-424A-2F0B-1A1E7BB7BCB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05">
                  <p14:nvContentPartPr>
                    <p14:cNvPr id="1289" name="Freihand 1288">
                      <a:extLst>
                        <a:ext uri="{FF2B5EF4-FFF2-40B4-BE49-F238E27FC236}">
                          <a16:creationId xmlns:a16="http://schemas.microsoft.com/office/drawing/2014/main" id="{E2BC09A0-066F-9373-68EF-81C70CD15E59}"/>
                        </a:ext>
                      </a:extLst>
                    </p14:cNvPr>
                    <p14:cNvContentPartPr/>
                    <p14:nvPr/>
                  </p14:nvContentPartPr>
                  <p14:xfrm>
                    <a:off x="1093770" y="889993"/>
                    <a:ext cx="66240" cy="108720"/>
                  </p14:xfrm>
                </p:contentPart>
              </mc:Choice>
              <mc:Fallback xmlns="">
                <p:pic>
                  <p:nvPicPr>
                    <p:cNvPr id="1289" name="Freihand 1288">
                      <a:extLst>
                        <a:ext uri="{FF2B5EF4-FFF2-40B4-BE49-F238E27FC236}">
                          <a16:creationId xmlns:a16="http://schemas.microsoft.com/office/drawing/2014/main" id="{E2BC09A0-066F-9373-68EF-81C70CD15E5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06">
                  <p14:nvContentPartPr>
                    <p14:cNvPr id="1290" name="Freihand 1289">
                      <a:extLst>
                        <a:ext uri="{FF2B5EF4-FFF2-40B4-BE49-F238E27FC236}">
                          <a16:creationId xmlns:a16="http://schemas.microsoft.com/office/drawing/2014/main" id="{287B53FD-A9DF-9DD5-7BBF-090E201C8887}"/>
                        </a:ext>
                      </a:extLst>
                    </p14:cNvPr>
                    <p14:cNvContentPartPr/>
                    <p14:nvPr/>
                  </p14:nvContentPartPr>
                  <p14:xfrm>
                    <a:off x="1086210" y="867673"/>
                    <a:ext cx="105840" cy="153360"/>
                  </p14:xfrm>
                </p:contentPart>
              </mc:Choice>
              <mc:Fallback xmlns="">
                <p:pic>
                  <p:nvPicPr>
                    <p:cNvPr id="1290" name="Freihand 1289">
                      <a:extLst>
                        <a:ext uri="{FF2B5EF4-FFF2-40B4-BE49-F238E27FC236}">
                          <a16:creationId xmlns:a16="http://schemas.microsoft.com/office/drawing/2014/main" id="{287B53FD-A9DF-9DD5-7BBF-090E201C8887}"/>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07">
                  <p14:nvContentPartPr>
                    <p14:cNvPr id="1291" name="Freihand 1290">
                      <a:extLst>
                        <a:ext uri="{FF2B5EF4-FFF2-40B4-BE49-F238E27FC236}">
                          <a16:creationId xmlns:a16="http://schemas.microsoft.com/office/drawing/2014/main" id="{F7FC7B23-F8B5-CE30-5001-092C228AF5D9}"/>
                        </a:ext>
                      </a:extLst>
                    </p14:cNvPr>
                    <p14:cNvContentPartPr/>
                    <p14:nvPr/>
                  </p14:nvContentPartPr>
                  <p14:xfrm>
                    <a:off x="1144530" y="860833"/>
                    <a:ext cx="41400" cy="55440"/>
                  </p14:xfrm>
                </p:contentPart>
              </mc:Choice>
              <mc:Fallback xmlns="">
                <p:pic>
                  <p:nvPicPr>
                    <p:cNvPr id="1291" name="Freihand 1290">
                      <a:extLst>
                        <a:ext uri="{FF2B5EF4-FFF2-40B4-BE49-F238E27FC236}">
                          <a16:creationId xmlns:a16="http://schemas.microsoft.com/office/drawing/2014/main" id="{F7FC7B23-F8B5-CE30-5001-092C228AF5D9}"/>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8">
                <p14:nvContentPartPr>
                  <p14:cNvPr id="1256" name="Freihand 1255">
                    <a:extLst>
                      <a:ext uri="{FF2B5EF4-FFF2-40B4-BE49-F238E27FC236}">
                        <a16:creationId xmlns:a16="http://schemas.microsoft.com/office/drawing/2014/main" id="{0BE927E7-2220-5558-3FE3-EC334065B9BC}"/>
                      </a:ext>
                    </a:extLst>
                  </p14:cNvPr>
                  <p14:cNvContentPartPr/>
                  <p14:nvPr/>
                </p14:nvContentPartPr>
                <p14:xfrm>
                  <a:off x="1010970" y="1326673"/>
                  <a:ext cx="784440" cy="374040"/>
                </p14:xfrm>
              </p:contentPart>
            </mc:Choice>
            <mc:Fallback xmlns="">
              <p:pic>
                <p:nvPicPr>
                  <p:cNvPr id="1256" name="Freihand 1255">
                    <a:extLst>
                      <a:ext uri="{FF2B5EF4-FFF2-40B4-BE49-F238E27FC236}">
                        <a16:creationId xmlns:a16="http://schemas.microsoft.com/office/drawing/2014/main" id="{0BE927E7-2220-5558-3FE3-EC334065B9B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09">
                <p14:nvContentPartPr>
                  <p14:cNvPr id="1257" name="Freihand 1256">
                    <a:extLst>
                      <a:ext uri="{FF2B5EF4-FFF2-40B4-BE49-F238E27FC236}">
                        <a16:creationId xmlns:a16="http://schemas.microsoft.com/office/drawing/2014/main" id="{228F8BDD-DDB2-DA37-64F9-0C833405DB5A}"/>
                      </a:ext>
                    </a:extLst>
                  </p14:cNvPr>
                  <p14:cNvContentPartPr/>
                  <p14:nvPr/>
                </p14:nvContentPartPr>
                <p14:xfrm>
                  <a:off x="1759770" y="1015273"/>
                  <a:ext cx="122040" cy="233640"/>
                </p14:xfrm>
              </p:contentPart>
            </mc:Choice>
            <mc:Fallback xmlns="">
              <p:pic>
                <p:nvPicPr>
                  <p:cNvPr id="1257" name="Freihand 1256">
                    <a:extLst>
                      <a:ext uri="{FF2B5EF4-FFF2-40B4-BE49-F238E27FC236}">
                        <a16:creationId xmlns:a16="http://schemas.microsoft.com/office/drawing/2014/main" id="{228F8BDD-DDB2-DA37-64F9-0C833405DB5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110">
                <p14:nvContentPartPr>
                  <p14:cNvPr id="1258" name="Freihand 1257">
                    <a:extLst>
                      <a:ext uri="{FF2B5EF4-FFF2-40B4-BE49-F238E27FC236}">
                        <a16:creationId xmlns:a16="http://schemas.microsoft.com/office/drawing/2014/main" id="{E86F29D3-3DE7-BAC9-1465-A40366F54509}"/>
                      </a:ext>
                    </a:extLst>
                  </p14:cNvPr>
                  <p14:cNvContentPartPr/>
                  <p14:nvPr/>
                </p14:nvContentPartPr>
                <p14:xfrm>
                  <a:off x="1531170" y="830593"/>
                  <a:ext cx="227160" cy="172800"/>
                </p14:xfrm>
              </p:contentPart>
            </mc:Choice>
            <mc:Fallback xmlns="">
              <p:pic>
                <p:nvPicPr>
                  <p:cNvPr id="1258" name="Freihand 1257">
                    <a:extLst>
                      <a:ext uri="{FF2B5EF4-FFF2-40B4-BE49-F238E27FC236}">
                        <a16:creationId xmlns:a16="http://schemas.microsoft.com/office/drawing/2014/main" id="{E86F29D3-3DE7-BAC9-1465-A40366F5450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11">
                <p14:nvContentPartPr>
                  <p14:cNvPr id="1259" name="Freihand 1258">
                    <a:extLst>
                      <a:ext uri="{FF2B5EF4-FFF2-40B4-BE49-F238E27FC236}">
                        <a16:creationId xmlns:a16="http://schemas.microsoft.com/office/drawing/2014/main" id="{101ED517-EE88-A1A3-AD7E-68EED059635A}"/>
                      </a:ext>
                    </a:extLst>
                  </p14:cNvPr>
                  <p14:cNvContentPartPr/>
                  <p14:nvPr/>
                </p14:nvContentPartPr>
                <p14:xfrm>
                  <a:off x="1433250" y="796393"/>
                  <a:ext cx="61200" cy="33120"/>
                </p14:xfrm>
              </p:contentPart>
            </mc:Choice>
            <mc:Fallback xmlns="">
              <p:pic>
                <p:nvPicPr>
                  <p:cNvPr id="1259" name="Freihand 1258">
                    <a:extLst>
                      <a:ext uri="{FF2B5EF4-FFF2-40B4-BE49-F238E27FC236}">
                        <a16:creationId xmlns:a16="http://schemas.microsoft.com/office/drawing/2014/main" id="{101ED517-EE88-A1A3-AD7E-68EED059635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112">
                <p14:nvContentPartPr>
                  <p14:cNvPr id="1260" name="Freihand 1259">
                    <a:extLst>
                      <a:ext uri="{FF2B5EF4-FFF2-40B4-BE49-F238E27FC236}">
                        <a16:creationId xmlns:a16="http://schemas.microsoft.com/office/drawing/2014/main" id="{6CB556D6-4BCC-397B-E910-004EB586DB7D}"/>
                      </a:ext>
                    </a:extLst>
                  </p14:cNvPr>
                  <p14:cNvContentPartPr/>
                  <p14:nvPr/>
                </p14:nvContentPartPr>
                <p14:xfrm>
                  <a:off x="1463130" y="1253593"/>
                  <a:ext cx="49680" cy="358200"/>
                </p14:xfrm>
              </p:contentPart>
            </mc:Choice>
            <mc:Fallback xmlns="">
              <p:pic>
                <p:nvPicPr>
                  <p:cNvPr id="1260" name="Freihand 1259">
                    <a:extLst>
                      <a:ext uri="{FF2B5EF4-FFF2-40B4-BE49-F238E27FC236}">
                        <a16:creationId xmlns:a16="http://schemas.microsoft.com/office/drawing/2014/main" id="{6CB556D6-4BCC-397B-E910-004EB586DB7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113">
                <p14:nvContentPartPr>
                  <p14:cNvPr id="1261" name="Freihand 1260">
                    <a:extLst>
                      <a:ext uri="{FF2B5EF4-FFF2-40B4-BE49-F238E27FC236}">
                        <a16:creationId xmlns:a16="http://schemas.microsoft.com/office/drawing/2014/main" id="{876151C5-87F1-21F2-9994-7722B14D8D12}"/>
                      </a:ext>
                    </a:extLst>
                  </p14:cNvPr>
                  <p14:cNvContentPartPr/>
                  <p14:nvPr/>
                </p14:nvContentPartPr>
                <p14:xfrm>
                  <a:off x="1473210" y="1215433"/>
                  <a:ext cx="191520" cy="424440"/>
                </p14:xfrm>
              </p:contentPart>
            </mc:Choice>
            <mc:Fallback xmlns="">
              <p:pic>
                <p:nvPicPr>
                  <p:cNvPr id="1261" name="Freihand 1260">
                    <a:extLst>
                      <a:ext uri="{FF2B5EF4-FFF2-40B4-BE49-F238E27FC236}">
                        <a16:creationId xmlns:a16="http://schemas.microsoft.com/office/drawing/2014/main" id="{876151C5-87F1-21F2-9994-7722B14D8D1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14">
                <p14:nvContentPartPr>
                  <p14:cNvPr id="1262" name="Freihand 1261">
                    <a:extLst>
                      <a:ext uri="{FF2B5EF4-FFF2-40B4-BE49-F238E27FC236}">
                        <a16:creationId xmlns:a16="http://schemas.microsoft.com/office/drawing/2014/main" id="{64A3CA50-7E67-0918-38EA-6EA2BCC2DA64}"/>
                      </a:ext>
                    </a:extLst>
                  </p14:cNvPr>
                  <p14:cNvContentPartPr/>
                  <p14:nvPr/>
                </p14:nvContentPartPr>
                <p14:xfrm>
                  <a:off x="1225530" y="852193"/>
                  <a:ext cx="216720" cy="421920"/>
                </p14:xfrm>
              </p:contentPart>
            </mc:Choice>
            <mc:Fallback xmlns="">
              <p:pic>
                <p:nvPicPr>
                  <p:cNvPr id="1262" name="Freihand 1261">
                    <a:extLst>
                      <a:ext uri="{FF2B5EF4-FFF2-40B4-BE49-F238E27FC236}">
                        <a16:creationId xmlns:a16="http://schemas.microsoft.com/office/drawing/2014/main" id="{64A3CA50-7E67-0918-38EA-6EA2BCC2DA6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115">
                <p14:nvContentPartPr>
                  <p14:cNvPr id="1263" name="Freihand 1262">
                    <a:extLst>
                      <a:ext uri="{FF2B5EF4-FFF2-40B4-BE49-F238E27FC236}">
                        <a16:creationId xmlns:a16="http://schemas.microsoft.com/office/drawing/2014/main" id="{94E6D007-9E4F-02D7-25B5-3DC152C139D7}"/>
                      </a:ext>
                    </a:extLst>
                  </p14:cNvPr>
                  <p14:cNvContentPartPr/>
                  <p14:nvPr/>
                </p14:nvContentPartPr>
                <p14:xfrm>
                  <a:off x="1231290" y="1158913"/>
                  <a:ext cx="448200" cy="119880"/>
                </p14:xfrm>
              </p:contentPart>
            </mc:Choice>
            <mc:Fallback xmlns="">
              <p:pic>
                <p:nvPicPr>
                  <p:cNvPr id="1263" name="Freihand 1262">
                    <a:extLst>
                      <a:ext uri="{FF2B5EF4-FFF2-40B4-BE49-F238E27FC236}">
                        <a16:creationId xmlns:a16="http://schemas.microsoft.com/office/drawing/2014/main" id="{94E6D007-9E4F-02D7-25B5-3DC152C139D7}"/>
                      </a:ext>
                    </a:extLst>
                  </p:cNvPr>
                  <p:cNvPicPr/>
                  <p:nvPr/>
                </p:nvPicPr>
                <p:blipFill>
                  <a:blip r:embed="rId69"/>
                  <a:stretch>
                    <a:fillRect/>
                  </a:stretch>
                </p:blipFill>
                <p:spPr>
                  <a:xfrm>
                    <a:off x="1222650" y="1150273"/>
                    <a:ext cx="465840" cy="137520"/>
                  </a:xfrm>
                  <a:prstGeom prst="rect">
                    <a:avLst/>
                  </a:prstGeom>
                </p:spPr>
              </p:pic>
            </mc:Fallback>
          </mc:AlternateContent>
          <p:sp>
            <p:nvSpPr>
              <p:cNvPr id="1264" name="Ellipse 1263">
                <a:extLst>
                  <a:ext uri="{FF2B5EF4-FFF2-40B4-BE49-F238E27FC236}">
                    <a16:creationId xmlns:a16="http://schemas.microsoft.com/office/drawing/2014/main" id="{5B2480EE-8742-D294-AAA1-4F0E3CDDBC7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65" name="Gruppieren 1264">
                <a:extLst>
                  <a:ext uri="{FF2B5EF4-FFF2-40B4-BE49-F238E27FC236}">
                    <a16:creationId xmlns:a16="http://schemas.microsoft.com/office/drawing/2014/main" id="{C91289F5-8CD8-5E89-2A17-16C39BBB3C9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116">
                  <p14:nvContentPartPr>
                    <p14:cNvPr id="1274" name="Freihand 1273">
                      <a:extLst>
                        <a:ext uri="{FF2B5EF4-FFF2-40B4-BE49-F238E27FC236}">
                          <a16:creationId xmlns:a16="http://schemas.microsoft.com/office/drawing/2014/main" id="{8D2A7108-077A-831A-DC0A-1ED9767DFA4D}"/>
                        </a:ext>
                      </a:extLst>
                    </p14:cNvPr>
                    <p14:cNvContentPartPr/>
                    <p14:nvPr/>
                  </p14:nvContentPartPr>
                  <p14:xfrm>
                    <a:off x="1455988" y="1260298"/>
                    <a:ext cx="28440" cy="371880"/>
                  </p14:xfrm>
                </p:contentPart>
              </mc:Choice>
              <mc:Fallback xmlns="">
                <p:pic>
                  <p:nvPicPr>
                    <p:cNvPr id="1274" name="Freihand 1273">
                      <a:extLst>
                        <a:ext uri="{FF2B5EF4-FFF2-40B4-BE49-F238E27FC236}">
                          <a16:creationId xmlns:a16="http://schemas.microsoft.com/office/drawing/2014/main" id="{8D2A7108-077A-831A-DC0A-1ED9767DFA4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117">
                  <p14:nvContentPartPr>
                    <p14:cNvPr id="1275" name="Freihand 1274">
                      <a:extLst>
                        <a:ext uri="{FF2B5EF4-FFF2-40B4-BE49-F238E27FC236}">
                          <a16:creationId xmlns:a16="http://schemas.microsoft.com/office/drawing/2014/main" id="{5028C098-EA83-B066-8C68-4A696BC1C2DA}"/>
                        </a:ext>
                      </a:extLst>
                    </p14:cNvPr>
                    <p14:cNvContentPartPr/>
                    <p14:nvPr/>
                  </p14:nvContentPartPr>
                  <p14:xfrm>
                    <a:off x="1452028" y="1501498"/>
                    <a:ext cx="32760" cy="132840"/>
                  </p14:xfrm>
                </p:contentPart>
              </mc:Choice>
              <mc:Fallback xmlns="">
                <p:pic>
                  <p:nvPicPr>
                    <p:cNvPr id="1275" name="Freihand 1274">
                      <a:extLst>
                        <a:ext uri="{FF2B5EF4-FFF2-40B4-BE49-F238E27FC236}">
                          <a16:creationId xmlns:a16="http://schemas.microsoft.com/office/drawing/2014/main" id="{5028C098-EA83-B066-8C68-4A696BC1C2D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8">
                  <p14:nvContentPartPr>
                    <p14:cNvPr id="1276" name="Freihand 1275">
                      <a:extLst>
                        <a:ext uri="{FF2B5EF4-FFF2-40B4-BE49-F238E27FC236}">
                          <a16:creationId xmlns:a16="http://schemas.microsoft.com/office/drawing/2014/main" id="{F7278C79-490D-8263-248E-BB9768B1B0BA}"/>
                        </a:ext>
                      </a:extLst>
                    </p14:cNvPr>
                    <p14:cNvContentPartPr/>
                    <p14:nvPr/>
                  </p14:nvContentPartPr>
                  <p14:xfrm>
                    <a:off x="1446268" y="1261378"/>
                    <a:ext cx="36720" cy="377280"/>
                  </p14:xfrm>
                </p:contentPart>
              </mc:Choice>
              <mc:Fallback xmlns="">
                <p:pic>
                  <p:nvPicPr>
                    <p:cNvPr id="1276" name="Freihand 1275">
                      <a:extLst>
                        <a:ext uri="{FF2B5EF4-FFF2-40B4-BE49-F238E27FC236}">
                          <a16:creationId xmlns:a16="http://schemas.microsoft.com/office/drawing/2014/main" id="{F7278C79-490D-8263-248E-BB9768B1B0B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119">
                  <p14:nvContentPartPr>
                    <p14:cNvPr id="1277" name="Freihand 1276">
                      <a:extLst>
                        <a:ext uri="{FF2B5EF4-FFF2-40B4-BE49-F238E27FC236}">
                          <a16:creationId xmlns:a16="http://schemas.microsoft.com/office/drawing/2014/main" id="{6CB16E72-8B40-0F3E-EE5D-A8B645DE5857}"/>
                        </a:ext>
                      </a:extLst>
                    </p14:cNvPr>
                    <p14:cNvContentPartPr/>
                    <p14:nvPr/>
                  </p14:nvContentPartPr>
                  <p14:xfrm>
                    <a:off x="1470388" y="1196938"/>
                    <a:ext cx="222840" cy="463680"/>
                  </p14:xfrm>
                </p:contentPart>
              </mc:Choice>
              <mc:Fallback xmlns="">
                <p:pic>
                  <p:nvPicPr>
                    <p:cNvPr id="1277" name="Freihand 1276">
                      <a:extLst>
                        <a:ext uri="{FF2B5EF4-FFF2-40B4-BE49-F238E27FC236}">
                          <a16:creationId xmlns:a16="http://schemas.microsoft.com/office/drawing/2014/main" id="{6CB16E72-8B40-0F3E-EE5D-A8B645DE585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0">
                <p14:nvContentPartPr>
                  <p14:cNvPr id="1266" name="Freihand 1265">
                    <a:extLst>
                      <a:ext uri="{FF2B5EF4-FFF2-40B4-BE49-F238E27FC236}">
                        <a16:creationId xmlns:a16="http://schemas.microsoft.com/office/drawing/2014/main" id="{9C0AB817-3DA5-C21C-E1C5-8A784E6BF292}"/>
                      </a:ext>
                    </a:extLst>
                  </p14:cNvPr>
                  <p14:cNvContentPartPr/>
                  <p14:nvPr/>
                </p14:nvContentPartPr>
                <p14:xfrm>
                  <a:off x="1401268" y="825778"/>
                  <a:ext cx="35640" cy="61920"/>
                </p14:xfrm>
              </p:contentPart>
            </mc:Choice>
            <mc:Fallback xmlns="">
              <p:pic>
                <p:nvPicPr>
                  <p:cNvPr id="1266" name="Freihand 1265">
                    <a:extLst>
                      <a:ext uri="{FF2B5EF4-FFF2-40B4-BE49-F238E27FC236}">
                        <a16:creationId xmlns:a16="http://schemas.microsoft.com/office/drawing/2014/main" id="{9C0AB817-3DA5-C21C-E1C5-8A784E6BF29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121">
                <p14:nvContentPartPr>
                  <p14:cNvPr id="1267" name="Freihand 1266">
                    <a:extLst>
                      <a:ext uri="{FF2B5EF4-FFF2-40B4-BE49-F238E27FC236}">
                        <a16:creationId xmlns:a16="http://schemas.microsoft.com/office/drawing/2014/main" id="{7CEC7408-A873-6381-C5A0-2D79F9DF5316}"/>
                      </a:ext>
                    </a:extLst>
                  </p14:cNvPr>
                  <p14:cNvContentPartPr/>
                  <p14:nvPr/>
                </p14:nvContentPartPr>
                <p14:xfrm>
                  <a:off x="1220188" y="867898"/>
                  <a:ext cx="194040" cy="403200"/>
                </p14:xfrm>
              </p:contentPart>
            </mc:Choice>
            <mc:Fallback xmlns="">
              <p:pic>
                <p:nvPicPr>
                  <p:cNvPr id="1267" name="Freihand 1266">
                    <a:extLst>
                      <a:ext uri="{FF2B5EF4-FFF2-40B4-BE49-F238E27FC236}">
                        <a16:creationId xmlns:a16="http://schemas.microsoft.com/office/drawing/2014/main" id="{7CEC7408-A873-6381-C5A0-2D79F9DF531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122">
                <p14:nvContentPartPr>
                  <p14:cNvPr id="1268" name="Freihand 1267">
                    <a:extLst>
                      <a:ext uri="{FF2B5EF4-FFF2-40B4-BE49-F238E27FC236}">
                        <a16:creationId xmlns:a16="http://schemas.microsoft.com/office/drawing/2014/main" id="{C32319AB-B1B2-6DB5-F9B9-F86F2FCE97BE}"/>
                      </a:ext>
                    </a:extLst>
                  </p14:cNvPr>
                  <p14:cNvContentPartPr/>
                  <p14:nvPr/>
                </p14:nvContentPartPr>
                <p14:xfrm>
                  <a:off x="1426468" y="835138"/>
                  <a:ext cx="21600" cy="359280"/>
                </p14:xfrm>
              </p:contentPart>
            </mc:Choice>
            <mc:Fallback xmlns="">
              <p:pic>
                <p:nvPicPr>
                  <p:cNvPr id="1268" name="Freihand 1267">
                    <a:extLst>
                      <a:ext uri="{FF2B5EF4-FFF2-40B4-BE49-F238E27FC236}">
                        <a16:creationId xmlns:a16="http://schemas.microsoft.com/office/drawing/2014/main" id="{C32319AB-B1B2-6DB5-F9B9-F86F2FCE97B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123">
                <p14:nvContentPartPr>
                  <p14:cNvPr id="1269" name="Freihand 1268">
                    <a:extLst>
                      <a:ext uri="{FF2B5EF4-FFF2-40B4-BE49-F238E27FC236}">
                        <a16:creationId xmlns:a16="http://schemas.microsoft.com/office/drawing/2014/main" id="{52243A7A-4875-5DD9-E10B-097285FD8B11}"/>
                      </a:ext>
                    </a:extLst>
                  </p14:cNvPr>
                  <p14:cNvContentPartPr/>
                  <p14:nvPr/>
                </p14:nvContentPartPr>
                <p14:xfrm>
                  <a:off x="1429348" y="1155538"/>
                  <a:ext cx="258480" cy="37080"/>
                </p14:xfrm>
              </p:contentPart>
            </mc:Choice>
            <mc:Fallback xmlns="">
              <p:pic>
                <p:nvPicPr>
                  <p:cNvPr id="1269" name="Freihand 1268">
                    <a:extLst>
                      <a:ext uri="{FF2B5EF4-FFF2-40B4-BE49-F238E27FC236}">
                        <a16:creationId xmlns:a16="http://schemas.microsoft.com/office/drawing/2014/main" id="{52243A7A-4875-5DD9-E10B-097285FD8B1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124">
                <p14:nvContentPartPr>
                  <p14:cNvPr id="1270" name="Freihand 1269">
                    <a:extLst>
                      <a:ext uri="{FF2B5EF4-FFF2-40B4-BE49-F238E27FC236}">
                        <a16:creationId xmlns:a16="http://schemas.microsoft.com/office/drawing/2014/main" id="{03116F45-F6AB-015D-7EF4-209F1838C66C}"/>
                      </a:ext>
                    </a:extLst>
                  </p14:cNvPr>
                  <p14:cNvContentPartPr/>
                  <p14:nvPr/>
                </p14:nvContentPartPr>
                <p14:xfrm>
                  <a:off x="1215868" y="1047898"/>
                  <a:ext cx="119880" cy="224280"/>
                </p14:xfrm>
              </p:contentPart>
            </mc:Choice>
            <mc:Fallback xmlns="">
              <p:pic>
                <p:nvPicPr>
                  <p:cNvPr id="1270" name="Freihand 1269">
                    <a:extLst>
                      <a:ext uri="{FF2B5EF4-FFF2-40B4-BE49-F238E27FC236}">
                        <a16:creationId xmlns:a16="http://schemas.microsoft.com/office/drawing/2014/main" id="{03116F45-F6AB-015D-7EF4-209F1838C66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271" name="Gruppieren 1270">
                <a:extLst>
                  <a:ext uri="{FF2B5EF4-FFF2-40B4-BE49-F238E27FC236}">
                    <a16:creationId xmlns:a16="http://schemas.microsoft.com/office/drawing/2014/main" id="{674BEC8C-070A-A967-FAAD-64B001FB8F0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125">
                  <p14:nvContentPartPr>
                    <p14:cNvPr id="1272" name="Freihand 1271">
                      <a:extLst>
                        <a:ext uri="{FF2B5EF4-FFF2-40B4-BE49-F238E27FC236}">
                          <a16:creationId xmlns:a16="http://schemas.microsoft.com/office/drawing/2014/main" id="{290FB6C5-B5DD-314E-06BB-2C3B4E105FBB}"/>
                        </a:ext>
                      </a:extLst>
                    </p14:cNvPr>
                    <p14:cNvContentPartPr/>
                    <p14:nvPr/>
                  </p14:nvContentPartPr>
                  <p14:xfrm>
                    <a:off x="1216228" y="826498"/>
                    <a:ext cx="205920" cy="444600"/>
                  </p14:xfrm>
                </p:contentPart>
              </mc:Choice>
              <mc:Fallback xmlns="">
                <p:pic>
                  <p:nvPicPr>
                    <p:cNvPr id="1272" name="Freihand 1271">
                      <a:extLst>
                        <a:ext uri="{FF2B5EF4-FFF2-40B4-BE49-F238E27FC236}">
                          <a16:creationId xmlns:a16="http://schemas.microsoft.com/office/drawing/2014/main" id="{290FB6C5-B5DD-314E-06BB-2C3B4E105FB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126">
                  <p14:nvContentPartPr>
                    <p14:cNvPr id="1273" name="Freihand 1272">
                      <a:extLst>
                        <a:ext uri="{FF2B5EF4-FFF2-40B4-BE49-F238E27FC236}">
                          <a16:creationId xmlns:a16="http://schemas.microsoft.com/office/drawing/2014/main" id="{751D4542-B7F3-2A0E-9A90-36E98767073E}"/>
                        </a:ext>
                      </a:extLst>
                    </p14:cNvPr>
                    <p14:cNvContentPartPr/>
                    <p14:nvPr/>
                  </p14:nvContentPartPr>
                  <p14:xfrm>
                    <a:off x="1419988" y="827218"/>
                    <a:ext cx="18000" cy="31320"/>
                  </p14:xfrm>
                </p:contentPart>
              </mc:Choice>
              <mc:Fallback xmlns="">
                <p:pic>
                  <p:nvPicPr>
                    <p:cNvPr id="1273" name="Freihand 1272">
                      <a:extLst>
                        <a:ext uri="{FF2B5EF4-FFF2-40B4-BE49-F238E27FC236}">
                          <a16:creationId xmlns:a16="http://schemas.microsoft.com/office/drawing/2014/main" id="{751D4542-B7F3-2A0E-9A90-36E98767073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0" name="Gruppieren 1459">
              <a:extLst>
                <a:ext uri="{FF2B5EF4-FFF2-40B4-BE49-F238E27FC236}">
                  <a16:creationId xmlns:a16="http://schemas.microsoft.com/office/drawing/2014/main" id="{99486B0A-739E-5A3D-8E68-F13A3EF32387}"/>
                </a:ext>
              </a:extLst>
            </p:cNvPr>
            <p:cNvGrpSpPr/>
            <p:nvPr/>
          </p:nvGrpSpPr>
          <p:grpSpPr>
            <a:xfrm>
              <a:off x="7528908" y="348066"/>
              <a:ext cx="947670" cy="949906"/>
              <a:chOff x="987864" y="764597"/>
              <a:chExt cx="947670" cy="949906"/>
            </a:xfrm>
          </p:grpSpPr>
          <p:sp>
            <p:nvSpPr>
              <p:cNvPr id="1623" name="Ellipse 1622">
                <a:extLst>
                  <a:ext uri="{FF2B5EF4-FFF2-40B4-BE49-F238E27FC236}">
                    <a16:creationId xmlns:a16="http://schemas.microsoft.com/office/drawing/2014/main" id="{5A19C955-DE01-C436-2F70-0C1E0A6E537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24" name="Gruppieren 1623">
                <a:extLst>
                  <a:ext uri="{FF2B5EF4-FFF2-40B4-BE49-F238E27FC236}">
                    <a16:creationId xmlns:a16="http://schemas.microsoft.com/office/drawing/2014/main" id="{9CDD0BA3-6C14-37C8-47F5-6D276C8C7D3B}"/>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127">
                  <p14:nvContentPartPr>
                    <p14:cNvPr id="1674" name="Freihand 1673">
                      <a:extLst>
                        <a:ext uri="{FF2B5EF4-FFF2-40B4-BE49-F238E27FC236}">
                          <a16:creationId xmlns:a16="http://schemas.microsoft.com/office/drawing/2014/main" id="{10CA9896-35E2-890A-2D9E-3D0ED21AE8D9}"/>
                        </a:ext>
                      </a:extLst>
                    </p14:cNvPr>
                    <p14:cNvContentPartPr/>
                    <p14:nvPr/>
                  </p14:nvContentPartPr>
                  <p14:xfrm>
                    <a:off x="4473069" y="1203272"/>
                    <a:ext cx="26280" cy="30600"/>
                  </p14:xfrm>
                </p:contentPart>
              </mc:Choice>
              <mc:Fallback xmlns="">
                <p:pic>
                  <p:nvPicPr>
                    <p:cNvPr id="1674" name="Freihand 1673">
                      <a:extLst>
                        <a:ext uri="{FF2B5EF4-FFF2-40B4-BE49-F238E27FC236}">
                          <a16:creationId xmlns:a16="http://schemas.microsoft.com/office/drawing/2014/main" id="{10CA9896-35E2-890A-2D9E-3D0ED21AE8D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128">
                  <p14:nvContentPartPr>
                    <p14:cNvPr id="1675" name="Freihand 1674">
                      <a:extLst>
                        <a:ext uri="{FF2B5EF4-FFF2-40B4-BE49-F238E27FC236}">
                          <a16:creationId xmlns:a16="http://schemas.microsoft.com/office/drawing/2014/main" id="{19BD2E6D-F951-B670-AD8A-34C5003D6677}"/>
                        </a:ext>
                      </a:extLst>
                    </p14:cNvPr>
                    <p14:cNvContentPartPr/>
                    <p14:nvPr/>
                  </p14:nvContentPartPr>
                  <p14:xfrm>
                    <a:off x="4500789" y="1245752"/>
                    <a:ext cx="11160" cy="38520"/>
                  </p14:xfrm>
                </p:contentPart>
              </mc:Choice>
              <mc:Fallback xmlns="">
                <p:pic>
                  <p:nvPicPr>
                    <p:cNvPr id="1675" name="Freihand 1674">
                      <a:extLst>
                        <a:ext uri="{FF2B5EF4-FFF2-40B4-BE49-F238E27FC236}">
                          <a16:creationId xmlns:a16="http://schemas.microsoft.com/office/drawing/2014/main" id="{19BD2E6D-F951-B670-AD8A-34C5003D6677}"/>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9">
                <p14:nvContentPartPr>
                  <p14:cNvPr id="1625" name="Freihand 1624">
                    <a:extLst>
                      <a:ext uri="{FF2B5EF4-FFF2-40B4-BE49-F238E27FC236}">
                        <a16:creationId xmlns:a16="http://schemas.microsoft.com/office/drawing/2014/main" id="{AC01C316-1EEA-F19A-59B4-6CE06F4C110C}"/>
                      </a:ext>
                    </a:extLst>
                  </p14:cNvPr>
                  <p14:cNvContentPartPr/>
                  <p14:nvPr/>
                </p14:nvContentPartPr>
                <p14:xfrm>
                  <a:off x="1034141" y="1175594"/>
                  <a:ext cx="389905" cy="474354"/>
                </p14:xfrm>
              </p:contentPart>
            </mc:Choice>
            <mc:Fallback xmlns="">
              <p:pic>
                <p:nvPicPr>
                  <p:cNvPr id="1625" name="Freihand 1624">
                    <a:extLst>
                      <a:ext uri="{FF2B5EF4-FFF2-40B4-BE49-F238E27FC236}">
                        <a16:creationId xmlns:a16="http://schemas.microsoft.com/office/drawing/2014/main" id="{AC01C316-1EEA-F19A-59B4-6CE06F4C110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130">
                <p14:nvContentPartPr>
                  <p14:cNvPr id="1626" name="Freihand 1625">
                    <a:extLst>
                      <a:ext uri="{FF2B5EF4-FFF2-40B4-BE49-F238E27FC236}">
                        <a16:creationId xmlns:a16="http://schemas.microsoft.com/office/drawing/2014/main" id="{FDD33F23-CE2E-855B-CB55-015B0D66E2FD}"/>
                      </a:ext>
                    </a:extLst>
                  </p14:cNvPr>
                  <p14:cNvContentPartPr/>
                  <p14:nvPr/>
                </p14:nvContentPartPr>
                <p14:xfrm>
                  <a:off x="1041329" y="1114503"/>
                  <a:ext cx="776216" cy="562397"/>
                </p14:xfrm>
              </p:contentPart>
            </mc:Choice>
            <mc:Fallback xmlns="">
              <p:pic>
                <p:nvPicPr>
                  <p:cNvPr id="1626" name="Freihand 1625">
                    <a:extLst>
                      <a:ext uri="{FF2B5EF4-FFF2-40B4-BE49-F238E27FC236}">
                        <a16:creationId xmlns:a16="http://schemas.microsoft.com/office/drawing/2014/main" id="{FDD33F23-CE2E-855B-CB55-015B0D66E2F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627" name="Gruppieren 1626">
                <a:extLst>
                  <a:ext uri="{FF2B5EF4-FFF2-40B4-BE49-F238E27FC236}">
                    <a16:creationId xmlns:a16="http://schemas.microsoft.com/office/drawing/2014/main" id="{A5E7E8B7-55A0-37E4-9CE9-42789AEC096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131">
                  <p14:nvContentPartPr>
                    <p14:cNvPr id="1671" name="Freihand 1670">
                      <a:extLst>
                        <a:ext uri="{FF2B5EF4-FFF2-40B4-BE49-F238E27FC236}">
                          <a16:creationId xmlns:a16="http://schemas.microsoft.com/office/drawing/2014/main" id="{6455F623-4F70-6F9E-FC04-22F16CCFD851}"/>
                        </a:ext>
                      </a:extLst>
                    </p14:cNvPr>
                    <p14:cNvContentPartPr/>
                    <p14:nvPr/>
                  </p14:nvContentPartPr>
                  <p14:xfrm>
                    <a:off x="4455789" y="1334672"/>
                    <a:ext cx="31320" cy="14400"/>
                  </p14:xfrm>
                </p:contentPart>
              </mc:Choice>
              <mc:Fallback xmlns="">
                <p:pic>
                  <p:nvPicPr>
                    <p:cNvPr id="1671" name="Freihand 1670">
                      <a:extLst>
                        <a:ext uri="{FF2B5EF4-FFF2-40B4-BE49-F238E27FC236}">
                          <a16:creationId xmlns:a16="http://schemas.microsoft.com/office/drawing/2014/main" id="{6455F623-4F70-6F9E-FC04-22F16CCFD851}"/>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132">
                  <p14:nvContentPartPr>
                    <p14:cNvPr id="1672" name="Freihand 1671">
                      <a:extLst>
                        <a:ext uri="{FF2B5EF4-FFF2-40B4-BE49-F238E27FC236}">
                          <a16:creationId xmlns:a16="http://schemas.microsoft.com/office/drawing/2014/main" id="{9FE487D6-B1BB-F641-14B1-4555D01A136F}"/>
                        </a:ext>
                      </a:extLst>
                    </p14:cNvPr>
                    <p14:cNvContentPartPr/>
                    <p14:nvPr/>
                  </p14:nvContentPartPr>
                  <p14:xfrm>
                    <a:off x="4456149" y="1288592"/>
                    <a:ext cx="64800" cy="56160"/>
                  </p14:xfrm>
                </p:contentPart>
              </mc:Choice>
              <mc:Fallback xmlns="">
                <p:pic>
                  <p:nvPicPr>
                    <p:cNvPr id="1672" name="Freihand 1671">
                      <a:extLst>
                        <a:ext uri="{FF2B5EF4-FFF2-40B4-BE49-F238E27FC236}">
                          <a16:creationId xmlns:a16="http://schemas.microsoft.com/office/drawing/2014/main" id="{9FE487D6-B1BB-F641-14B1-4555D01A136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1673" name="Freihand 1672">
                      <a:extLst>
                        <a:ext uri="{FF2B5EF4-FFF2-40B4-BE49-F238E27FC236}">
                          <a16:creationId xmlns:a16="http://schemas.microsoft.com/office/drawing/2014/main" id="{FD3C5265-4333-BD18-FEB5-70770C473FB3}"/>
                        </a:ext>
                      </a:extLst>
                    </p14:cNvPr>
                    <p14:cNvContentPartPr/>
                    <p14:nvPr/>
                  </p14:nvContentPartPr>
                  <p14:xfrm>
                    <a:off x="4502589" y="1270232"/>
                    <a:ext cx="23760" cy="51840"/>
                  </p14:xfrm>
                </p:contentPart>
              </mc:Choice>
              <mc:Fallback xmlns="">
                <p:pic>
                  <p:nvPicPr>
                    <p:cNvPr id="1673" name="Freihand 1672">
                      <a:extLst>
                        <a:ext uri="{FF2B5EF4-FFF2-40B4-BE49-F238E27FC236}">
                          <a16:creationId xmlns:a16="http://schemas.microsoft.com/office/drawing/2014/main" id="{FD3C5265-4333-BD18-FEB5-70770C473FB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628" name="Gruppieren 1627">
                <a:extLst>
                  <a:ext uri="{FF2B5EF4-FFF2-40B4-BE49-F238E27FC236}">
                    <a16:creationId xmlns:a16="http://schemas.microsoft.com/office/drawing/2014/main" id="{718764FE-0374-4394-0A78-FEFCE378554E}"/>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134">
                  <p14:nvContentPartPr>
                    <p14:cNvPr id="1668" name="Freihand 1667">
                      <a:extLst>
                        <a:ext uri="{FF2B5EF4-FFF2-40B4-BE49-F238E27FC236}">
                          <a16:creationId xmlns:a16="http://schemas.microsoft.com/office/drawing/2014/main" id="{E8FCF096-AADA-FDD8-0A36-4F3658494345}"/>
                        </a:ext>
                      </a:extLst>
                    </p14:cNvPr>
                    <p14:cNvContentPartPr/>
                    <p14:nvPr/>
                  </p14:nvContentPartPr>
                  <p14:xfrm>
                    <a:off x="4351029" y="1216232"/>
                    <a:ext cx="12960" cy="22320"/>
                  </p14:xfrm>
                </p:contentPart>
              </mc:Choice>
              <mc:Fallback xmlns="">
                <p:pic>
                  <p:nvPicPr>
                    <p:cNvPr id="1668" name="Freihand 1667">
                      <a:extLst>
                        <a:ext uri="{FF2B5EF4-FFF2-40B4-BE49-F238E27FC236}">
                          <a16:creationId xmlns:a16="http://schemas.microsoft.com/office/drawing/2014/main" id="{E8FCF096-AADA-FDD8-0A36-4F365849434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1669" name="Freihand 1668">
                      <a:extLst>
                        <a:ext uri="{FF2B5EF4-FFF2-40B4-BE49-F238E27FC236}">
                          <a16:creationId xmlns:a16="http://schemas.microsoft.com/office/drawing/2014/main" id="{0648B48E-F0D5-FAC7-74B8-22BAE9D58F3B}"/>
                        </a:ext>
                      </a:extLst>
                    </p14:cNvPr>
                    <p14:cNvContentPartPr/>
                    <p14:nvPr/>
                  </p14:nvContentPartPr>
                  <p14:xfrm>
                    <a:off x="4350309" y="1208312"/>
                    <a:ext cx="21240" cy="53640"/>
                  </p14:xfrm>
                </p:contentPart>
              </mc:Choice>
              <mc:Fallback xmlns="">
                <p:pic>
                  <p:nvPicPr>
                    <p:cNvPr id="1669" name="Freihand 1668">
                      <a:extLst>
                        <a:ext uri="{FF2B5EF4-FFF2-40B4-BE49-F238E27FC236}">
                          <a16:creationId xmlns:a16="http://schemas.microsoft.com/office/drawing/2014/main" id="{0648B48E-F0D5-FAC7-74B8-22BAE9D58F3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136">
                  <p14:nvContentPartPr>
                    <p14:cNvPr id="1670" name="Freihand 1669">
                      <a:extLst>
                        <a:ext uri="{FF2B5EF4-FFF2-40B4-BE49-F238E27FC236}">
                          <a16:creationId xmlns:a16="http://schemas.microsoft.com/office/drawing/2014/main" id="{5EAC76E5-3659-C6B7-C7F1-879D3D1FC938}"/>
                        </a:ext>
                      </a:extLst>
                    </p14:cNvPr>
                    <p14:cNvContentPartPr/>
                    <p14:nvPr/>
                  </p14:nvContentPartPr>
                  <p14:xfrm>
                    <a:off x="4355709" y="1216592"/>
                    <a:ext cx="9720" cy="42480"/>
                  </p14:xfrm>
                </p:contentPart>
              </mc:Choice>
              <mc:Fallback xmlns="">
                <p:pic>
                  <p:nvPicPr>
                    <p:cNvPr id="1670" name="Freihand 1669">
                      <a:extLst>
                        <a:ext uri="{FF2B5EF4-FFF2-40B4-BE49-F238E27FC236}">
                          <a16:creationId xmlns:a16="http://schemas.microsoft.com/office/drawing/2014/main" id="{5EAC76E5-3659-C6B7-C7F1-879D3D1FC938}"/>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37">
                <p14:nvContentPartPr>
                  <p14:cNvPr id="1629" name="Freihand 1628">
                    <a:extLst>
                      <a:ext uri="{FF2B5EF4-FFF2-40B4-BE49-F238E27FC236}">
                        <a16:creationId xmlns:a16="http://schemas.microsoft.com/office/drawing/2014/main" id="{3C6FC117-E6FD-968B-1AD9-CFEA087BC09E}"/>
                      </a:ext>
                    </a:extLst>
                  </p14:cNvPr>
                  <p14:cNvContentPartPr/>
                  <p14:nvPr/>
                </p14:nvContentPartPr>
                <p14:xfrm>
                  <a:off x="1219211" y="871936"/>
                  <a:ext cx="447402" cy="740280"/>
                </p14:xfrm>
              </p:contentPart>
            </mc:Choice>
            <mc:Fallback xmlns="">
              <p:pic>
                <p:nvPicPr>
                  <p:cNvPr id="1629" name="Freihand 1628">
                    <a:extLst>
                      <a:ext uri="{FF2B5EF4-FFF2-40B4-BE49-F238E27FC236}">
                        <a16:creationId xmlns:a16="http://schemas.microsoft.com/office/drawing/2014/main" id="{3C6FC117-E6FD-968B-1AD9-CFEA087BC09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138">
                <p14:nvContentPartPr>
                  <p14:cNvPr id="1630" name="Freihand 1629">
                    <a:extLst>
                      <a:ext uri="{FF2B5EF4-FFF2-40B4-BE49-F238E27FC236}">
                        <a16:creationId xmlns:a16="http://schemas.microsoft.com/office/drawing/2014/main" id="{7134833A-7EFC-0E17-08B4-D95698DD239A}"/>
                      </a:ext>
                    </a:extLst>
                  </p14:cNvPr>
                  <p14:cNvContentPartPr/>
                  <p14:nvPr/>
                </p14:nvContentPartPr>
                <p14:xfrm>
                  <a:off x="1116810" y="1432873"/>
                  <a:ext cx="376200" cy="219240"/>
                </p14:xfrm>
              </p:contentPart>
            </mc:Choice>
            <mc:Fallback xmlns="">
              <p:pic>
                <p:nvPicPr>
                  <p:cNvPr id="1630" name="Freihand 1629">
                    <a:extLst>
                      <a:ext uri="{FF2B5EF4-FFF2-40B4-BE49-F238E27FC236}">
                        <a16:creationId xmlns:a16="http://schemas.microsoft.com/office/drawing/2014/main" id="{7134833A-7EFC-0E17-08B4-D95698DD239A}"/>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631" name="Gruppieren 1630">
                <a:extLst>
                  <a:ext uri="{FF2B5EF4-FFF2-40B4-BE49-F238E27FC236}">
                    <a16:creationId xmlns:a16="http://schemas.microsoft.com/office/drawing/2014/main" id="{794B20C8-F668-7F60-C83C-C0462FC16D6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139">
                  <p14:nvContentPartPr>
                    <p14:cNvPr id="1654" name="Freihand 1653">
                      <a:extLst>
                        <a:ext uri="{FF2B5EF4-FFF2-40B4-BE49-F238E27FC236}">
                          <a16:creationId xmlns:a16="http://schemas.microsoft.com/office/drawing/2014/main" id="{3A2AE874-F494-661D-0470-FAA556810E51}"/>
                        </a:ext>
                      </a:extLst>
                    </p14:cNvPr>
                    <p14:cNvContentPartPr/>
                    <p14:nvPr/>
                  </p14:nvContentPartPr>
                  <p14:xfrm>
                    <a:off x="1690290" y="1201393"/>
                    <a:ext cx="236880" cy="424440"/>
                  </p14:xfrm>
                </p:contentPart>
              </mc:Choice>
              <mc:Fallback xmlns="">
                <p:pic>
                  <p:nvPicPr>
                    <p:cNvPr id="1654" name="Freihand 1653">
                      <a:extLst>
                        <a:ext uri="{FF2B5EF4-FFF2-40B4-BE49-F238E27FC236}">
                          <a16:creationId xmlns:a16="http://schemas.microsoft.com/office/drawing/2014/main" id="{3A2AE874-F494-661D-0470-FAA556810E5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40">
                  <p14:nvContentPartPr>
                    <p14:cNvPr id="1655" name="Freihand 1654">
                      <a:extLst>
                        <a:ext uri="{FF2B5EF4-FFF2-40B4-BE49-F238E27FC236}">
                          <a16:creationId xmlns:a16="http://schemas.microsoft.com/office/drawing/2014/main" id="{E1E0CE0D-DE97-9EFF-41F7-2DE8FED4A43C}"/>
                        </a:ext>
                      </a:extLst>
                    </p14:cNvPr>
                    <p14:cNvContentPartPr/>
                    <p14:nvPr/>
                  </p14:nvContentPartPr>
                  <p14:xfrm>
                    <a:off x="1224810" y="1428913"/>
                    <a:ext cx="635040" cy="205920"/>
                  </p14:xfrm>
                </p:contentPart>
              </mc:Choice>
              <mc:Fallback xmlns="">
                <p:pic>
                  <p:nvPicPr>
                    <p:cNvPr id="1655" name="Freihand 1654">
                      <a:extLst>
                        <a:ext uri="{FF2B5EF4-FFF2-40B4-BE49-F238E27FC236}">
                          <a16:creationId xmlns:a16="http://schemas.microsoft.com/office/drawing/2014/main" id="{E1E0CE0D-DE97-9EFF-41F7-2DE8FED4A43C}"/>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1656" name="Freihand 1655">
                      <a:extLst>
                        <a:ext uri="{FF2B5EF4-FFF2-40B4-BE49-F238E27FC236}">
                          <a16:creationId xmlns:a16="http://schemas.microsoft.com/office/drawing/2014/main" id="{DBB9560E-3290-D002-2D42-DE45BB3C5FE3}"/>
                        </a:ext>
                      </a:extLst>
                    </p14:cNvPr>
                    <p14:cNvContentPartPr/>
                    <p14:nvPr/>
                  </p14:nvContentPartPr>
                  <p14:xfrm>
                    <a:off x="1647090" y="1432873"/>
                    <a:ext cx="204120" cy="177480"/>
                  </p14:xfrm>
                </p:contentPart>
              </mc:Choice>
              <mc:Fallback xmlns="">
                <p:pic>
                  <p:nvPicPr>
                    <p:cNvPr id="1656" name="Freihand 1655">
                      <a:extLst>
                        <a:ext uri="{FF2B5EF4-FFF2-40B4-BE49-F238E27FC236}">
                          <a16:creationId xmlns:a16="http://schemas.microsoft.com/office/drawing/2014/main" id="{DBB9560E-3290-D002-2D42-DE45BB3C5FE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42">
                  <p14:nvContentPartPr>
                    <p14:cNvPr id="1657" name="Freihand 1656">
                      <a:extLst>
                        <a:ext uri="{FF2B5EF4-FFF2-40B4-BE49-F238E27FC236}">
                          <a16:creationId xmlns:a16="http://schemas.microsoft.com/office/drawing/2014/main" id="{44953C74-ACCB-67FF-2990-FCCC846291E0}"/>
                        </a:ext>
                      </a:extLst>
                    </p14:cNvPr>
                    <p14:cNvContentPartPr/>
                    <p14:nvPr/>
                  </p14:nvContentPartPr>
                  <p14:xfrm>
                    <a:off x="1839330" y="1345393"/>
                    <a:ext cx="50040" cy="91080"/>
                  </p14:xfrm>
                </p:contentPart>
              </mc:Choice>
              <mc:Fallback xmlns="">
                <p:pic>
                  <p:nvPicPr>
                    <p:cNvPr id="1657" name="Freihand 1656">
                      <a:extLst>
                        <a:ext uri="{FF2B5EF4-FFF2-40B4-BE49-F238E27FC236}">
                          <a16:creationId xmlns:a16="http://schemas.microsoft.com/office/drawing/2014/main" id="{44953C74-ACCB-67FF-2990-FCCC846291E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143">
                  <p14:nvContentPartPr>
                    <p14:cNvPr id="1658" name="Freihand 1657">
                      <a:extLst>
                        <a:ext uri="{FF2B5EF4-FFF2-40B4-BE49-F238E27FC236}">
                          <a16:creationId xmlns:a16="http://schemas.microsoft.com/office/drawing/2014/main" id="{D42F5335-A4FB-83E3-A6A7-67070145BE66}"/>
                        </a:ext>
                      </a:extLst>
                    </p14:cNvPr>
                    <p14:cNvContentPartPr/>
                    <p14:nvPr/>
                  </p14:nvContentPartPr>
                  <p14:xfrm>
                    <a:off x="1013490" y="929953"/>
                    <a:ext cx="156600" cy="590400"/>
                  </p14:xfrm>
                </p:contentPart>
              </mc:Choice>
              <mc:Fallback xmlns="">
                <p:pic>
                  <p:nvPicPr>
                    <p:cNvPr id="1658" name="Freihand 1657">
                      <a:extLst>
                        <a:ext uri="{FF2B5EF4-FFF2-40B4-BE49-F238E27FC236}">
                          <a16:creationId xmlns:a16="http://schemas.microsoft.com/office/drawing/2014/main" id="{D42F5335-A4FB-83E3-A6A7-67070145BE66}"/>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144">
                  <p14:nvContentPartPr>
                    <p14:cNvPr id="1659" name="Freihand 1658">
                      <a:extLst>
                        <a:ext uri="{FF2B5EF4-FFF2-40B4-BE49-F238E27FC236}">
                          <a16:creationId xmlns:a16="http://schemas.microsoft.com/office/drawing/2014/main" id="{C9501B4A-BE19-363B-AAF8-B4F33D44C4C0}"/>
                        </a:ext>
                      </a:extLst>
                    </p14:cNvPr>
                    <p14:cNvContentPartPr/>
                    <p14:nvPr/>
                  </p14:nvContentPartPr>
                  <p14:xfrm>
                    <a:off x="1112490" y="918433"/>
                    <a:ext cx="20520" cy="24480"/>
                  </p14:xfrm>
                </p:contentPart>
              </mc:Choice>
              <mc:Fallback xmlns="">
                <p:pic>
                  <p:nvPicPr>
                    <p:cNvPr id="1659" name="Freihand 1658">
                      <a:extLst>
                        <a:ext uri="{FF2B5EF4-FFF2-40B4-BE49-F238E27FC236}">
                          <a16:creationId xmlns:a16="http://schemas.microsoft.com/office/drawing/2014/main" id="{C9501B4A-BE19-363B-AAF8-B4F33D44C4C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45">
                  <p14:nvContentPartPr>
                    <p14:cNvPr id="1660" name="Freihand 1659">
                      <a:extLst>
                        <a:ext uri="{FF2B5EF4-FFF2-40B4-BE49-F238E27FC236}">
                          <a16:creationId xmlns:a16="http://schemas.microsoft.com/office/drawing/2014/main" id="{33748B16-DB7A-6832-9EB5-AC0351DA6E2C}"/>
                        </a:ext>
                      </a:extLst>
                    </p14:cNvPr>
                    <p14:cNvContentPartPr/>
                    <p14:nvPr/>
                  </p14:nvContentPartPr>
                  <p14:xfrm>
                    <a:off x="1007730" y="1044793"/>
                    <a:ext cx="45360" cy="224280"/>
                  </p14:xfrm>
                </p:contentPart>
              </mc:Choice>
              <mc:Fallback xmlns="">
                <p:pic>
                  <p:nvPicPr>
                    <p:cNvPr id="1660" name="Freihand 1659">
                      <a:extLst>
                        <a:ext uri="{FF2B5EF4-FFF2-40B4-BE49-F238E27FC236}">
                          <a16:creationId xmlns:a16="http://schemas.microsoft.com/office/drawing/2014/main" id="{33748B16-DB7A-6832-9EB5-AC0351DA6E2C}"/>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46">
                  <p14:nvContentPartPr>
                    <p14:cNvPr id="1661" name="Freihand 1660">
                      <a:extLst>
                        <a:ext uri="{FF2B5EF4-FFF2-40B4-BE49-F238E27FC236}">
                          <a16:creationId xmlns:a16="http://schemas.microsoft.com/office/drawing/2014/main" id="{99BB6685-3224-D674-A238-30F38811F409}"/>
                        </a:ext>
                      </a:extLst>
                    </p14:cNvPr>
                    <p14:cNvContentPartPr/>
                    <p14:nvPr/>
                  </p14:nvContentPartPr>
                  <p14:xfrm>
                    <a:off x="1137690" y="1495513"/>
                    <a:ext cx="83520" cy="91800"/>
                  </p14:xfrm>
                </p:contentPart>
              </mc:Choice>
              <mc:Fallback xmlns="">
                <p:pic>
                  <p:nvPicPr>
                    <p:cNvPr id="1661" name="Freihand 1660">
                      <a:extLst>
                        <a:ext uri="{FF2B5EF4-FFF2-40B4-BE49-F238E27FC236}">
                          <a16:creationId xmlns:a16="http://schemas.microsoft.com/office/drawing/2014/main" id="{99BB6685-3224-D674-A238-30F38811F40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47">
                  <p14:nvContentPartPr>
                    <p14:cNvPr id="1662" name="Freihand 1661">
                      <a:extLst>
                        <a:ext uri="{FF2B5EF4-FFF2-40B4-BE49-F238E27FC236}">
                          <a16:creationId xmlns:a16="http://schemas.microsoft.com/office/drawing/2014/main" id="{BE59B4E2-950E-E51A-ECB9-F03CF23796B2}"/>
                        </a:ext>
                      </a:extLst>
                    </p14:cNvPr>
                    <p14:cNvContentPartPr/>
                    <p14:nvPr/>
                  </p14:nvContentPartPr>
                  <p14:xfrm>
                    <a:off x="1091250" y="1411273"/>
                    <a:ext cx="95760" cy="111600"/>
                  </p14:xfrm>
                </p:contentPart>
              </mc:Choice>
              <mc:Fallback xmlns="">
                <p:pic>
                  <p:nvPicPr>
                    <p:cNvPr id="1662" name="Freihand 1661">
                      <a:extLst>
                        <a:ext uri="{FF2B5EF4-FFF2-40B4-BE49-F238E27FC236}">
                          <a16:creationId xmlns:a16="http://schemas.microsoft.com/office/drawing/2014/main" id="{BE59B4E2-950E-E51A-ECB9-F03CF23796B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48">
                  <p14:nvContentPartPr>
                    <p14:cNvPr id="1663" name="Freihand 1662">
                      <a:extLst>
                        <a:ext uri="{FF2B5EF4-FFF2-40B4-BE49-F238E27FC236}">
                          <a16:creationId xmlns:a16="http://schemas.microsoft.com/office/drawing/2014/main" id="{877B6743-581E-D69A-9882-40F8F8A11EBA}"/>
                        </a:ext>
                      </a:extLst>
                    </p14:cNvPr>
                    <p14:cNvContentPartPr/>
                    <p14:nvPr/>
                  </p14:nvContentPartPr>
                  <p14:xfrm>
                    <a:off x="1089090" y="933193"/>
                    <a:ext cx="33480" cy="59760"/>
                  </p14:xfrm>
                </p:contentPart>
              </mc:Choice>
              <mc:Fallback xmlns="">
                <p:pic>
                  <p:nvPicPr>
                    <p:cNvPr id="1663" name="Freihand 1662">
                      <a:extLst>
                        <a:ext uri="{FF2B5EF4-FFF2-40B4-BE49-F238E27FC236}">
                          <a16:creationId xmlns:a16="http://schemas.microsoft.com/office/drawing/2014/main" id="{877B6743-581E-D69A-9882-40F8F8A11EB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49">
                  <p14:nvContentPartPr>
                    <p14:cNvPr id="1664" name="Freihand 1663">
                      <a:extLst>
                        <a:ext uri="{FF2B5EF4-FFF2-40B4-BE49-F238E27FC236}">
                          <a16:creationId xmlns:a16="http://schemas.microsoft.com/office/drawing/2014/main" id="{054032E0-0005-453A-0D56-46F47594FEBE}"/>
                        </a:ext>
                      </a:extLst>
                    </p14:cNvPr>
                    <p14:cNvContentPartPr/>
                    <p14:nvPr/>
                  </p14:nvContentPartPr>
                  <p14:xfrm>
                    <a:off x="1093410" y="904393"/>
                    <a:ext cx="53280" cy="97920"/>
                  </p14:xfrm>
                </p:contentPart>
              </mc:Choice>
              <mc:Fallback xmlns="">
                <p:pic>
                  <p:nvPicPr>
                    <p:cNvPr id="1664" name="Freihand 1663">
                      <a:extLst>
                        <a:ext uri="{FF2B5EF4-FFF2-40B4-BE49-F238E27FC236}">
                          <a16:creationId xmlns:a16="http://schemas.microsoft.com/office/drawing/2014/main" id="{054032E0-0005-453A-0D56-46F47594FEB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50">
                  <p14:nvContentPartPr>
                    <p14:cNvPr id="1665" name="Freihand 1664">
                      <a:extLst>
                        <a:ext uri="{FF2B5EF4-FFF2-40B4-BE49-F238E27FC236}">
                          <a16:creationId xmlns:a16="http://schemas.microsoft.com/office/drawing/2014/main" id="{38A8A9D9-B9AF-D192-E351-2CF60E2E0F68}"/>
                        </a:ext>
                      </a:extLst>
                    </p14:cNvPr>
                    <p14:cNvContentPartPr/>
                    <p14:nvPr/>
                  </p14:nvContentPartPr>
                  <p14:xfrm>
                    <a:off x="1093770" y="889993"/>
                    <a:ext cx="66240" cy="108720"/>
                  </p14:xfrm>
                </p:contentPart>
              </mc:Choice>
              <mc:Fallback xmlns="">
                <p:pic>
                  <p:nvPicPr>
                    <p:cNvPr id="1665" name="Freihand 1664">
                      <a:extLst>
                        <a:ext uri="{FF2B5EF4-FFF2-40B4-BE49-F238E27FC236}">
                          <a16:creationId xmlns:a16="http://schemas.microsoft.com/office/drawing/2014/main" id="{38A8A9D9-B9AF-D192-E351-2CF60E2E0F6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51">
                  <p14:nvContentPartPr>
                    <p14:cNvPr id="1666" name="Freihand 1665">
                      <a:extLst>
                        <a:ext uri="{FF2B5EF4-FFF2-40B4-BE49-F238E27FC236}">
                          <a16:creationId xmlns:a16="http://schemas.microsoft.com/office/drawing/2014/main" id="{FA34F17C-B1BE-0843-932F-87E60E37A791}"/>
                        </a:ext>
                      </a:extLst>
                    </p14:cNvPr>
                    <p14:cNvContentPartPr/>
                    <p14:nvPr/>
                  </p14:nvContentPartPr>
                  <p14:xfrm>
                    <a:off x="1086210" y="867673"/>
                    <a:ext cx="105840" cy="153360"/>
                  </p14:xfrm>
                </p:contentPart>
              </mc:Choice>
              <mc:Fallback xmlns="">
                <p:pic>
                  <p:nvPicPr>
                    <p:cNvPr id="1666" name="Freihand 1665">
                      <a:extLst>
                        <a:ext uri="{FF2B5EF4-FFF2-40B4-BE49-F238E27FC236}">
                          <a16:creationId xmlns:a16="http://schemas.microsoft.com/office/drawing/2014/main" id="{FA34F17C-B1BE-0843-932F-87E60E37A79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52">
                  <p14:nvContentPartPr>
                    <p14:cNvPr id="1667" name="Freihand 1666">
                      <a:extLst>
                        <a:ext uri="{FF2B5EF4-FFF2-40B4-BE49-F238E27FC236}">
                          <a16:creationId xmlns:a16="http://schemas.microsoft.com/office/drawing/2014/main" id="{91B861FF-6E7F-9A8F-F340-C9607D272CBA}"/>
                        </a:ext>
                      </a:extLst>
                    </p14:cNvPr>
                    <p14:cNvContentPartPr/>
                    <p14:nvPr/>
                  </p14:nvContentPartPr>
                  <p14:xfrm>
                    <a:off x="1144530" y="860833"/>
                    <a:ext cx="41400" cy="55440"/>
                  </p14:xfrm>
                </p:contentPart>
              </mc:Choice>
              <mc:Fallback xmlns="">
                <p:pic>
                  <p:nvPicPr>
                    <p:cNvPr id="1667" name="Freihand 1666">
                      <a:extLst>
                        <a:ext uri="{FF2B5EF4-FFF2-40B4-BE49-F238E27FC236}">
                          <a16:creationId xmlns:a16="http://schemas.microsoft.com/office/drawing/2014/main" id="{91B861FF-6E7F-9A8F-F340-C9607D272CB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53">
                <p14:nvContentPartPr>
                  <p14:cNvPr id="1632" name="Freihand 1631">
                    <a:extLst>
                      <a:ext uri="{FF2B5EF4-FFF2-40B4-BE49-F238E27FC236}">
                        <a16:creationId xmlns:a16="http://schemas.microsoft.com/office/drawing/2014/main" id="{7DABE611-AC7E-3591-BCF1-9BCC27C16547}"/>
                      </a:ext>
                    </a:extLst>
                  </p14:cNvPr>
                  <p14:cNvContentPartPr/>
                  <p14:nvPr/>
                </p14:nvContentPartPr>
                <p14:xfrm>
                  <a:off x="1010970" y="1326673"/>
                  <a:ext cx="784440" cy="374040"/>
                </p14:xfrm>
              </p:contentPart>
            </mc:Choice>
            <mc:Fallback xmlns="">
              <p:pic>
                <p:nvPicPr>
                  <p:cNvPr id="1632" name="Freihand 1631">
                    <a:extLst>
                      <a:ext uri="{FF2B5EF4-FFF2-40B4-BE49-F238E27FC236}">
                        <a16:creationId xmlns:a16="http://schemas.microsoft.com/office/drawing/2014/main" id="{7DABE611-AC7E-3591-BCF1-9BCC27C1654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54">
                <p14:nvContentPartPr>
                  <p14:cNvPr id="1633" name="Freihand 1632">
                    <a:extLst>
                      <a:ext uri="{FF2B5EF4-FFF2-40B4-BE49-F238E27FC236}">
                        <a16:creationId xmlns:a16="http://schemas.microsoft.com/office/drawing/2014/main" id="{B0CF3F6D-8F48-FE2B-0BA3-745C61DDAB6C}"/>
                      </a:ext>
                    </a:extLst>
                  </p14:cNvPr>
                  <p14:cNvContentPartPr/>
                  <p14:nvPr/>
                </p14:nvContentPartPr>
                <p14:xfrm>
                  <a:off x="1759770" y="1015273"/>
                  <a:ext cx="122040" cy="233640"/>
                </p14:xfrm>
              </p:contentPart>
            </mc:Choice>
            <mc:Fallback xmlns="">
              <p:pic>
                <p:nvPicPr>
                  <p:cNvPr id="1633" name="Freihand 1632">
                    <a:extLst>
                      <a:ext uri="{FF2B5EF4-FFF2-40B4-BE49-F238E27FC236}">
                        <a16:creationId xmlns:a16="http://schemas.microsoft.com/office/drawing/2014/main" id="{B0CF3F6D-8F48-FE2B-0BA3-745C61DDAB6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155">
                <p14:nvContentPartPr>
                  <p14:cNvPr id="1634" name="Freihand 1633">
                    <a:extLst>
                      <a:ext uri="{FF2B5EF4-FFF2-40B4-BE49-F238E27FC236}">
                        <a16:creationId xmlns:a16="http://schemas.microsoft.com/office/drawing/2014/main" id="{A83196FF-CEF4-0BAB-5B31-3EBEAFAC466A}"/>
                      </a:ext>
                    </a:extLst>
                  </p14:cNvPr>
                  <p14:cNvContentPartPr/>
                  <p14:nvPr/>
                </p14:nvContentPartPr>
                <p14:xfrm>
                  <a:off x="1531170" y="830593"/>
                  <a:ext cx="227160" cy="172800"/>
                </p14:xfrm>
              </p:contentPart>
            </mc:Choice>
            <mc:Fallback xmlns="">
              <p:pic>
                <p:nvPicPr>
                  <p:cNvPr id="1634" name="Freihand 1633">
                    <a:extLst>
                      <a:ext uri="{FF2B5EF4-FFF2-40B4-BE49-F238E27FC236}">
                        <a16:creationId xmlns:a16="http://schemas.microsoft.com/office/drawing/2014/main" id="{A83196FF-CEF4-0BAB-5B31-3EBEAFAC466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56">
                <p14:nvContentPartPr>
                  <p14:cNvPr id="1635" name="Freihand 1634">
                    <a:extLst>
                      <a:ext uri="{FF2B5EF4-FFF2-40B4-BE49-F238E27FC236}">
                        <a16:creationId xmlns:a16="http://schemas.microsoft.com/office/drawing/2014/main" id="{DF446524-693F-5A5D-339E-903319B3AD8A}"/>
                      </a:ext>
                    </a:extLst>
                  </p14:cNvPr>
                  <p14:cNvContentPartPr/>
                  <p14:nvPr/>
                </p14:nvContentPartPr>
                <p14:xfrm>
                  <a:off x="1433250" y="796393"/>
                  <a:ext cx="61200" cy="33120"/>
                </p14:xfrm>
              </p:contentPart>
            </mc:Choice>
            <mc:Fallback xmlns="">
              <p:pic>
                <p:nvPicPr>
                  <p:cNvPr id="1635" name="Freihand 1634">
                    <a:extLst>
                      <a:ext uri="{FF2B5EF4-FFF2-40B4-BE49-F238E27FC236}">
                        <a16:creationId xmlns:a16="http://schemas.microsoft.com/office/drawing/2014/main" id="{DF446524-693F-5A5D-339E-903319B3AD8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157">
                <p14:nvContentPartPr>
                  <p14:cNvPr id="1636" name="Freihand 1635">
                    <a:extLst>
                      <a:ext uri="{FF2B5EF4-FFF2-40B4-BE49-F238E27FC236}">
                        <a16:creationId xmlns:a16="http://schemas.microsoft.com/office/drawing/2014/main" id="{CE01CC6D-8B64-B10D-8C90-399328E2C349}"/>
                      </a:ext>
                    </a:extLst>
                  </p14:cNvPr>
                  <p14:cNvContentPartPr/>
                  <p14:nvPr/>
                </p14:nvContentPartPr>
                <p14:xfrm>
                  <a:off x="1463130" y="1253593"/>
                  <a:ext cx="49680" cy="358200"/>
                </p14:xfrm>
              </p:contentPart>
            </mc:Choice>
            <mc:Fallback xmlns="">
              <p:pic>
                <p:nvPicPr>
                  <p:cNvPr id="1636" name="Freihand 1635">
                    <a:extLst>
                      <a:ext uri="{FF2B5EF4-FFF2-40B4-BE49-F238E27FC236}">
                        <a16:creationId xmlns:a16="http://schemas.microsoft.com/office/drawing/2014/main" id="{CE01CC6D-8B64-B10D-8C90-399328E2C34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158">
                <p14:nvContentPartPr>
                  <p14:cNvPr id="1637" name="Freihand 1636">
                    <a:extLst>
                      <a:ext uri="{FF2B5EF4-FFF2-40B4-BE49-F238E27FC236}">
                        <a16:creationId xmlns:a16="http://schemas.microsoft.com/office/drawing/2014/main" id="{DAB5CEB7-4A1F-A2E9-3AC7-FA9CF5F40EE0}"/>
                      </a:ext>
                    </a:extLst>
                  </p14:cNvPr>
                  <p14:cNvContentPartPr/>
                  <p14:nvPr/>
                </p14:nvContentPartPr>
                <p14:xfrm>
                  <a:off x="1473210" y="1215433"/>
                  <a:ext cx="191520" cy="424440"/>
                </p14:xfrm>
              </p:contentPart>
            </mc:Choice>
            <mc:Fallback xmlns="">
              <p:pic>
                <p:nvPicPr>
                  <p:cNvPr id="1637" name="Freihand 1636">
                    <a:extLst>
                      <a:ext uri="{FF2B5EF4-FFF2-40B4-BE49-F238E27FC236}">
                        <a16:creationId xmlns:a16="http://schemas.microsoft.com/office/drawing/2014/main" id="{DAB5CEB7-4A1F-A2E9-3AC7-FA9CF5F40EE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59">
                <p14:nvContentPartPr>
                  <p14:cNvPr id="1638" name="Freihand 1637">
                    <a:extLst>
                      <a:ext uri="{FF2B5EF4-FFF2-40B4-BE49-F238E27FC236}">
                        <a16:creationId xmlns:a16="http://schemas.microsoft.com/office/drawing/2014/main" id="{BF42AF2B-1B59-5C5A-D4D1-456C61F84A4C}"/>
                      </a:ext>
                    </a:extLst>
                  </p14:cNvPr>
                  <p14:cNvContentPartPr/>
                  <p14:nvPr/>
                </p14:nvContentPartPr>
                <p14:xfrm>
                  <a:off x="1225530" y="852193"/>
                  <a:ext cx="216720" cy="421920"/>
                </p14:xfrm>
              </p:contentPart>
            </mc:Choice>
            <mc:Fallback xmlns="">
              <p:pic>
                <p:nvPicPr>
                  <p:cNvPr id="1638" name="Freihand 1637">
                    <a:extLst>
                      <a:ext uri="{FF2B5EF4-FFF2-40B4-BE49-F238E27FC236}">
                        <a16:creationId xmlns:a16="http://schemas.microsoft.com/office/drawing/2014/main" id="{BF42AF2B-1B59-5C5A-D4D1-456C61F84A4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160">
                <p14:nvContentPartPr>
                  <p14:cNvPr id="1639" name="Freihand 1638">
                    <a:extLst>
                      <a:ext uri="{FF2B5EF4-FFF2-40B4-BE49-F238E27FC236}">
                        <a16:creationId xmlns:a16="http://schemas.microsoft.com/office/drawing/2014/main" id="{F29B78D2-70EE-2043-9056-1671944E2531}"/>
                      </a:ext>
                    </a:extLst>
                  </p14:cNvPr>
                  <p14:cNvContentPartPr/>
                  <p14:nvPr/>
                </p14:nvContentPartPr>
                <p14:xfrm>
                  <a:off x="1231290" y="1158913"/>
                  <a:ext cx="448200" cy="119880"/>
                </p14:xfrm>
              </p:contentPart>
            </mc:Choice>
            <mc:Fallback xmlns="">
              <p:pic>
                <p:nvPicPr>
                  <p:cNvPr id="1639" name="Freihand 1638">
                    <a:extLst>
                      <a:ext uri="{FF2B5EF4-FFF2-40B4-BE49-F238E27FC236}">
                        <a16:creationId xmlns:a16="http://schemas.microsoft.com/office/drawing/2014/main" id="{F29B78D2-70EE-2043-9056-1671944E2531}"/>
                      </a:ext>
                    </a:extLst>
                  </p:cNvPr>
                  <p:cNvPicPr/>
                  <p:nvPr/>
                </p:nvPicPr>
                <p:blipFill>
                  <a:blip r:embed="rId69"/>
                  <a:stretch>
                    <a:fillRect/>
                  </a:stretch>
                </p:blipFill>
                <p:spPr>
                  <a:xfrm>
                    <a:off x="1222650" y="1150273"/>
                    <a:ext cx="465840" cy="137520"/>
                  </a:xfrm>
                  <a:prstGeom prst="rect">
                    <a:avLst/>
                  </a:prstGeom>
                </p:spPr>
              </p:pic>
            </mc:Fallback>
          </mc:AlternateContent>
          <p:sp>
            <p:nvSpPr>
              <p:cNvPr id="1640" name="Ellipse 1639">
                <a:extLst>
                  <a:ext uri="{FF2B5EF4-FFF2-40B4-BE49-F238E27FC236}">
                    <a16:creationId xmlns:a16="http://schemas.microsoft.com/office/drawing/2014/main" id="{AF35CA45-96F4-C0A9-C5AE-588ABD45DEB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41" name="Gruppieren 1640">
                <a:extLst>
                  <a:ext uri="{FF2B5EF4-FFF2-40B4-BE49-F238E27FC236}">
                    <a16:creationId xmlns:a16="http://schemas.microsoft.com/office/drawing/2014/main" id="{BFCD7F82-4D40-496F-9567-4B6FB498A94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161">
                  <p14:nvContentPartPr>
                    <p14:cNvPr id="1650" name="Freihand 1649">
                      <a:extLst>
                        <a:ext uri="{FF2B5EF4-FFF2-40B4-BE49-F238E27FC236}">
                          <a16:creationId xmlns:a16="http://schemas.microsoft.com/office/drawing/2014/main" id="{000C4E27-9D20-9D45-C7D1-846880979547}"/>
                        </a:ext>
                      </a:extLst>
                    </p14:cNvPr>
                    <p14:cNvContentPartPr/>
                    <p14:nvPr/>
                  </p14:nvContentPartPr>
                  <p14:xfrm>
                    <a:off x="1455988" y="1260298"/>
                    <a:ext cx="28440" cy="371880"/>
                  </p14:xfrm>
                </p:contentPart>
              </mc:Choice>
              <mc:Fallback xmlns="">
                <p:pic>
                  <p:nvPicPr>
                    <p:cNvPr id="1650" name="Freihand 1649">
                      <a:extLst>
                        <a:ext uri="{FF2B5EF4-FFF2-40B4-BE49-F238E27FC236}">
                          <a16:creationId xmlns:a16="http://schemas.microsoft.com/office/drawing/2014/main" id="{000C4E27-9D20-9D45-C7D1-84688097954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162">
                  <p14:nvContentPartPr>
                    <p14:cNvPr id="1651" name="Freihand 1650">
                      <a:extLst>
                        <a:ext uri="{FF2B5EF4-FFF2-40B4-BE49-F238E27FC236}">
                          <a16:creationId xmlns:a16="http://schemas.microsoft.com/office/drawing/2014/main" id="{027D22A8-DE58-09CF-7D62-987DD085A900}"/>
                        </a:ext>
                      </a:extLst>
                    </p14:cNvPr>
                    <p14:cNvContentPartPr/>
                    <p14:nvPr/>
                  </p14:nvContentPartPr>
                  <p14:xfrm>
                    <a:off x="1452028" y="1501498"/>
                    <a:ext cx="32760" cy="132840"/>
                  </p14:xfrm>
                </p:contentPart>
              </mc:Choice>
              <mc:Fallback xmlns="">
                <p:pic>
                  <p:nvPicPr>
                    <p:cNvPr id="1651" name="Freihand 1650">
                      <a:extLst>
                        <a:ext uri="{FF2B5EF4-FFF2-40B4-BE49-F238E27FC236}">
                          <a16:creationId xmlns:a16="http://schemas.microsoft.com/office/drawing/2014/main" id="{027D22A8-DE58-09CF-7D62-987DD085A900}"/>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63">
                  <p14:nvContentPartPr>
                    <p14:cNvPr id="1652" name="Freihand 1651">
                      <a:extLst>
                        <a:ext uri="{FF2B5EF4-FFF2-40B4-BE49-F238E27FC236}">
                          <a16:creationId xmlns:a16="http://schemas.microsoft.com/office/drawing/2014/main" id="{011756B0-9933-D1A8-9BE4-CFF4338953EC}"/>
                        </a:ext>
                      </a:extLst>
                    </p14:cNvPr>
                    <p14:cNvContentPartPr/>
                    <p14:nvPr/>
                  </p14:nvContentPartPr>
                  <p14:xfrm>
                    <a:off x="1446268" y="1261378"/>
                    <a:ext cx="36720" cy="377280"/>
                  </p14:xfrm>
                </p:contentPart>
              </mc:Choice>
              <mc:Fallback xmlns="">
                <p:pic>
                  <p:nvPicPr>
                    <p:cNvPr id="1652" name="Freihand 1651">
                      <a:extLst>
                        <a:ext uri="{FF2B5EF4-FFF2-40B4-BE49-F238E27FC236}">
                          <a16:creationId xmlns:a16="http://schemas.microsoft.com/office/drawing/2014/main" id="{011756B0-9933-D1A8-9BE4-CFF4338953E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164">
                  <p14:nvContentPartPr>
                    <p14:cNvPr id="1653" name="Freihand 1652">
                      <a:extLst>
                        <a:ext uri="{FF2B5EF4-FFF2-40B4-BE49-F238E27FC236}">
                          <a16:creationId xmlns:a16="http://schemas.microsoft.com/office/drawing/2014/main" id="{E47D8982-0618-995A-C4F4-C552830392C1}"/>
                        </a:ext>
                      </a:extLst>
                    </p14:cNvPr>
                    <p14:cNvContentPartPr/>
                    <p14:nvPr/>
                  </p14:nvContentPartPr>
                  <p14:xfrm>
                    <a:off x="1470388" y="1196938"/>
                    <a:ext cx="222840" cy="463680"/>
                  </p14:xfrm>
                </p:contentPart>
              </mc:Choice>
              <mc:Fallback xmlns="">
                <p:pic>
                  <p:nvPicPr>
                    <p:cNvPr id="1653" name="Freihand 1652">
                      <a:extLst>
                        <a:ext uri="{FF2B5EF4-FFF2-40B4-BE49-F238E27FC236}">
                          <a16:creationId xmlns:a16="http://schemas.microsoft.com/office/drawing/2014/main" id="{E47D8982-0618-995A-C4F4-C552830392C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65">
                <p14:nvContentPartPr>
                  <p14:cNvPr id="1642" name="Freihand 1641">
                    <a:extLst>
                      <a:ext uri="{FF2B5EF4-FFF2-40B4-BE49-F238E27FC236}">
                        <a16:creationId xmlns:a16="http://schemas.microsoft.com/office/drawing/2014/main" id="{F5390309-68E1-25F9-3CC5-0187DE029BE3}"/>
                      </a:ext>
                    </a:extLst>
                  </p14:cNvPr>
                  <p14:cNvContentPartPr/>
                  <p14:nvPr/>
                </p14:nvContentPartPr>
                <p14:xfrm>
                  <a:off x="1401268" y="825778"/>
                  <a:ext cx="35640" cy="61920"/>
                </p14:xfrm>
              </p:contentPart>
            </mc:Choice>
            <mc:Fallback xmlns="">
              <p:pic>
                <p:nvPicPr>
                  <p:cNvPr id="1642" name="Freihand 1641">
                    <a:extLst>
                      <a:ext uri="{FF2B5EF4-FFF2-40B4-BE49-F238E27FC236}">
                        <a16:creationId xmlns:a16="http://schemas.microsoft.com/office/drawing/2014/main" id="{F5390309-68E1-25F9-3CC5-0187DE029BE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166">
                <p14:nvContentPartPr>
                  <p14:cNvPr id="1643" name="Freihand 1642">
                    <a:extLst>
                      <a:ext uri="{FF2B5EF4-FFF2-40B4-BE49-F238E27FC236}">
                        <a16:creationId xmlns:a16="http://schemas.microsoft.com/office/drawing/2014/main" id="{189FF886-5261-F86D-F1BE-2F3C91D46967}"/>
                      </a:ext>
                    </a:extLst>
                  </p14:cNvPr>
                  <p14:cNvContentPartPr/>
                  <p14:nvPr/>
                </p14:nvContentPartPr>
                <p14:xfrm>
                  <a:off x="1220188" y="867898"/>
                  <a:ext cx="194040" cy="403200"/>
                </p14:xfrm>
              </p:contentPart>
            </mc:Choice>
            <mc:Fallback xmlns="">
              <p:pic>
                <p:nvPicPr>
                  <p:cNvPr id="1643" name="Freihand 1642">
                    <a:extLst>
                      <a:ext uri="{FF2B5EF4-FFF2-40B4-BE49-F238E27FC236}">
                        <a16:creationId xmlns:a16="http://schemas.microsoft.com/office/drawing/2014/main" id="{189FF886-5261-F86D-F1BE-2F3C91D46967}"/>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167">
                <p14:nvContentPartPr>
                  <p14:cNvPr id="1644" name="Freihand 1643">
                    <a:extLst>
                      <a:ext uri="{FF2B5EF4-FFF2-40B4-BE49-F238E27FC236}">
                        <a16:creationId xmlns:a16="http://schemas.microsoft.com/office/drawing/2014/main" id="{383F2FD7-3DE9-D81B-CF01-2A5617B1594B}"/>
                      </a:ext>
                    </a:extLst>
                  </p14:cNvPr>
                  <p14:cNvContentPartPr/>
                  <p14:nvPr/>
                </p14:nvContentPartPr>
                <p14:xfrm>
                  <a:off x="1426468" y="835138"/>
                  <a:ext cx="21600" cy="359280"/>
                </p14:xfrm>
              </p:contentPart>
            </mc:Choice>
            <mc:Fallback xmlns="">
              <p:pic>
                <p:nvPicPr>
                  <p:cNvPr id="1644" name="Freihand 1643">
                    <a:extLst>
                      <a:ext uri="{FF2B5EF4-FFF2-40B4-BE49-F238E27FC236}">
                        <a16:creationId xmlns:a16="http://schemas.microsoft.com/office/drawing/2014/main" id="{383F2FD7-3DE9-D81B-CF01-2A5617B1594B}"/>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168">
                <p14:nvContentPartPr>
                  <p14:cNvPr id="1645" name="Freihand 1644">
                    <a:extLst>
                      <a:ext uri="{FF2B5EF4-FFF2-40B4-BE49-F238E27FC236}">
                        <a16:creationId xmlns:a16="http://schemas.microsoft.com/office/drawing/2014/main" id="{00E8CD94-A909-AF36-08D5-20F99909A7EF}"/>
                      </a:ext>
                    </a:extLst>
                  </p14:cNvPr>
                  <p14:cNvContentPartPr/>
                  <p14:nvPr/>
                </p14:nvContentPartPr>
                <p14:xfrm>
                  <a:off x="1429348" y="1155538"/>
                  <a:ext cx="258480" cy="37080"/>
                </p14:xfrm>
              </p:contentPart>
            </mc:Choice>
            <mc:Fallback xmlns="">
              <p:pic>
                <p:nvPicPr>
                  <p:cNvPr id="1645" name="Freihand 1644">
                    <a:extLst>
                      <a:ext uri="{FF2B5EF4-FFF2-40B4-BE49-F238E27FC236}">
                        <a16:creationId xmlns:a16="http://schemas.microsoft.com/office/drawing/2014/main" id="{00E8CD94-A909-AF36-08D5-20F99909A7EF}"/>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169">
                <p14:nvContentPartPr>
                  <p14:cNvPr id="1646" name="Freihand 1645">
                    <a:extLst>
                      <a:ext uri="{FF2B5EF4-FFF2-40B4-BE49-F238E27FC236}">
                        <a16:creationId xmlns:a16="http://schemas.microsoft.com/office/drawing/2014/main" id="{90B100D4-F879-8D83-F758-BE05757DC707}"/>
                      </a:ext>
                    </a:extLst>
                  </p14:cNvPr>
                  <p14:cNvContentPartPr/>
                  <p14:nvPr/>
                </p14:nvContentPartPr>
                <p14:xfrm>
                  <a:off x="1215868" y="1047898"/>
                  <a:ext cx="119880" cy="224280"/>
                </p14:xfrm>
              </p:contentPart>
            </mc:Choice>
            <mc:Fallback xmlns="">
              <p:pic>
                <p:nvPicPr>
                  <p:cNvPr id="1646" name="Freihand 1645">
                    <a:extLst>
                      <a:ext uri="{FF2B5EF4-FFF2-40B4-BE49-F238E27FC236}">
                        <a16:creationId xmlns:a16="http://schemas.microsoft.com/office/drawing/2014/main" id="{90B100D4-F879-8D83-F758-BE05757DC70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647" name="Gruppieren 1646">
                <a:extLst>
                  <a:ext uri="{FF2B5EF4-FFF2-40B4-BE49-F238E27FC236}">
                    <a16:creationId xmlns:a16="http://schemas.microsoft.com/office/drawing/2014/main" id="{174534D1-304F-8A0A-2D03-049A503EACA2}"/>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170">
                  <p14:nvContentPartPr>
                    <p14:cNvPr id="1648" name="Freihand 1647">
                      <a:extLst>
                        <a:ext uri="{FF2B5EF4-FFF2-40B4-BE49-F238E27FC236}">
                          <a16:creationId xmlns:a16="http://schemas.microsoft.com/office/drawing/2014/main" id="{443937CD-D7D6-2510-A065-2AE13436B902}"/>
                        </a:ext>
                      </a:extLst>
                    </p14:cNvPr>
                    <p14:cNvContentPartPr/>
                    <p14:nvPr/>
                  </p14:nvContentPartPr>
                  <p14:xfrm>
                    <a:off x="1216228" y="826498"/>
                    <a:ext cx="205920" cy="444600"/>
                  </p14:xfrm>
                </p:contentPart>
              </mc:Choice>
              <mc:Fallback xmlns="">
                <p:pic>
                  <p:nvPicPr>
                    <p:cNvPr id="1648" name="Freihand 1647">
                      <a:extLst>
                        <a:ext uri="{FF2B5EF4-FFF2-40B4-BE49-F238E27FC236}">
                          <a16:creationId xmlns:a16="http://schemas.microsoft.com/office/drawing/2014/main" id="{443937CD-D7D6-2510-A065-2AE13436B902}"/>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171">
                  <p14:nvContentPartPr>
                    <p14:cNvPr id="1649" name="Freihand 1648">
                      <a:extLst>
                        <a:ext uri="{FF2B5EF4-FFF2-40B4-BE49-F238E27FC236}">
                          <a16:creationId xmlns:a16="http://schemas.microsoft.com/office/drawing/2014/main" id="{09FE3875-4DB7-B7F7-5934-49CC5E5A9D5C}"/>
                        </a:ext>
                      </a:extLst>
                    </p14:cNvPr>
                    <p14:cNvContentPartPr/>
                    <p14:nvPr/>
                  </p14:nvContentPartPr>
                  <p14:xfrm>
                    <a:off x="1419988" y="827218"/>
                    <a:ext cx="18000" cy="31320"/>
                  </p14:xfrm>
                </p:contentPart>
              </mc:Choice>
              <mc:Fallback xmlns="">
                <p:pic>
                  <p:nvPicPr>
                    <p:cNvPr id="1649" name="Freihand 1648">
                      <a:extLst>
                        <a:ext uri="{FF2B5EF4-FFF2-40B4-BE49-F238E27FC236}">
                          <a16:creationId xmlns:a16="http://schemas.microsoft.com/office/drawing/2014/main" id="{09FE3875-4DB7-B7F7-5934-49CC5E5A9D5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1" name="Gruppieren 1460">
              <a:extLst>
                <a:ext uri="{FF2B5EF4-FFF2-40B4-BE49-F238E27FC236}">
                  <a16:creationId xmlns:a16="http://schemas.microsoft.com/office/drawing/2014/main" id="{4402FF1B-6C9C-1944-EBDF-0DD6F4D79CFB}"/>
                </a:ext>
              </a:extLst>
            </p:cNvPr>
            <p:cNvGrpSpPr/>
            <p:nvPr/>
          </p:nvGrpSpPr>
          <p:grpSpPr>
            <a:xfrm>
              <a:off x="8747048" y="348066"/>
              <a:ext cx="947670" cy="949906"/>
              <a:chOff x="987864" y="764597"/>
              <a:chExt cx="947670" cy="949906"/>
            </a:xfrm>
          </p:grpSpPr>
          <p:sp>
            <p:nvSpPr>
              <p:cNvPr id="1570" name="Ellipse 1569">
                <a:extLst>
                  <a:ext uri="{FF2B5EF4-FFF2-40B4-BE49-F238E27FC236}">
                    <a16:creationId xmlns:a16="http://schemas.microsoft.com/office/drawing/2014/main" id="{D278ACA7-E16D-EB17-86CB-0B576A331F3B}"/>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71" name="Gruppieren 1570">
                <a:extLst>
                  <a:ext uri="{FF2B5EF4-FFF2-40B4-BE49-F238E27FC236}">
                    <a16:creationId xmlns:a16="http://schemas.microsoft.com/office/drawing/2014/main" id="{4ECA49AD-D9FE-9C8D-8439-6C93E741215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172">
                  <p14:nvContentPartPr>
                    <p14:cNvPr id="1621" name="Freihand 1620">
                      <a:extLst>
                        <a:ext uri="{FF2B5EF4-FFF2-40B4-BE49-F238E27FC236}">
                          <a16:creationId xmlns:a16="http://schemas.microsoft.com/office/drawing/2014/main" id="{195BE05C-2A9D-E4A3-96CE-19348F70703B}"/>
                        </a:ext>
                      </a:extLst>
                    </p14:cNvPr>
                    <p14:cNvContentPartPr/>
                    <p14:nvPr/>
                  </p14:nvContentPartPr>
                  <p14:xfrm>
                    <a:off x="4473069" y="1203272"/>
                    <a:ext cx="26280" cy="30600"/>
                  </p14:xfrm>
                </p:contentPart>
              </mc:Choice>
              <mc:Fallback xmlns="">
                <p:pic>
                  <p:nvPicPr>
                    <p:cNvPr id="1621" name="Freihand 1620">
                      <a:extLst>
                        <a:ext uri="{FF2B5EF4-FFF2-40B4-BE49-F238E27FC236}">
                          <a16:creationId xmlns:a16="http://schemas.microsoft.com/office/drawing/2014/main" id="{195BE05C-2A9D-E4A3-96CE-19348F70703B}"/>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173">
                  <p14:nvContentPartPr>
                    <p14:cNvPr id="1622" name="Freihand 1621">
                      <a:extLst>
                        <a:ext uri="{FF2B5EF4-FFF2-40B4-BE49-F238E27FC236}">
                          <a16:creationId xmlns:a16="http://schemas.microsoft.com/office/drawing/2014/main" id="{FB86776F-9E82-1398-14ED-0D9FDE13BD91}"/>
                        </a:ext>
                      </a:extLst>
                    </p14:cNvPr>
                    <p14:cNvContentPartPr/>
                    <p14:nvPr/>
                  </p14:nvContentPartPr>
                  <p14:xfrm>
                    <a:off x="4500789" y="1245752"/>
                    <a:ext cx="11160" cy="38520"/>
                  </p14:xfrm>
                </p:contentPart>
              </mc:Choice>
              <mc:Fallback xmlns="">
                <p:pic>
                  <p:nvPicPr>
                    <p:cNvPr id="1622" name="Freihand 1621">
                      <a:extLst>
                        <a:ext uri="{FF2B5EF4-FFF2-40B4-BE49-F238E27FC236}">
                          <a16:creationId xmlns:a16="http://schemas.microsoft.com/office/drawing/2014/main" id="{FB86776F-9E82-1398-14ED-0D9FDE13BD9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74">
                <p14:nvContentPartPr>
                  <p14:cNvPr id="1572" name="Freihand 1571">
                    <a:extLst>
                      <a:ext uri="{FF2B5EF4-FFF2-40B4-BE49-F238E27FC236}">
                        <a16:creationId xmlns:a16="http://schemas.microsoft.com/office/drawing/2014/main" id="{65A40D8A-0456-DC1D-42AA-5EAE6503013D}"/>
                      </a:ext>
                    </a:extLst>
                  </p14:cNvPr>
                  <p14:cNvContentPartPr/>
                  <p14:nvPr/>
                </p14:nvContentPartPr>
                <p14:xfrm>
                  <a:off x="1034141" y="1175594"/>
                  <a:ext cx="389905" cy="474354"/>
                </p14:xfrm>
              </p:contentPart>
            </mc:Choice>
            <mc:Fallback xmlns="">
              <p:pic>
                <p:nvPicPr>
                  <p:cNvPr id="1572" name="Freihand 1571">
                    <a:extLst>
                      <a:ext uri="{FF2B5EF4-FFF2-40B4-BE49-F238E27FC236}">
                        <a16:creationId xmlns:a16="http://schemas.microsoft.com/office/drawing/2014/main" id="{65A40D8A-0456-DC1D-42AA-5EAE6503013D}"/>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175">
                <p14:nvContentPartPr>
                  <p14:cNvPr id="1573" name="Freihand 1572">
                    <a:extLst>
                      <a:ext uri="{FF2B5EF4-FFF2-40B4-BE49-F238E27FC236}">
                        <a16:creationId xmlns:a16="http://schemas.microsoft.com/office/drawing/2014/main" id="{16B66F29-8521-7A96-D216-21B091A1E0C0}"/>
                      </a:ext>
                    </a:extLst>
                  </p14:cNvPr>
                  <p14:cNvContentPartPr/>
                  <p14:nvPr/>
                </p14:nvContentPartPr>
                <p14:xfrm>
                  <a:off x="1041329" y="1114503"/>
                  <a:ext cx="776216" cy="562397"/>
                </p14:xfrm>
              </p:contentPart>
            </mc:Choice>
            <mc:Fallback xmlns="">
              <p:pic>
                <p:nvPicPr>
                  <p:cNvPr id="1573" name="Freihand 1572">
                    <a:extLst>
                      <a:ext uri="{FF2B5EF4-FFF2-40B4-BE49-F238E27FC236}">
                        <a16:creationId xmlns:a16="http://schemas.microsoft.com/office/drawing/2014/main" id="{16B66F29-8521-7A96-D216-21B091A1E0C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574" name="Gruppieren 1573">
                <a:extLst>
                  <a:ext uri="{FF2B5EF4-FFF2-40B4-BE49-F238E27FC236}">
                    <a16:creationId xmlns:a16="http://schemas.microsoft.com/office/drawing/2014/main" id="{1D8EA590-2D41-388E-1040-2F3366B524D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176">
                  <p14:nvContentPartPr>
                    <p14:cNvPr id="1618" name="Freihand 1617">
                      <a:extLst>
                        <a:ext uri="{FF2B5EF4-FFF2-40B4-BE49-F238E27FC236}">
                          <a16:creationId xmlns:a16="http://schemas.microsoft.com/office/drawing/2014/main" id="{0E757A02-102E-ABD1-BF3A-077E5F051B28}"/>
                        </a:ext>
                      </a:extLst>
                    </p14:cNvPr>
                    <p14:cNvContentPartPr/>
                    <p14:nvPr/>
                  </p14:nvContentPartPr>
                  <p14:xfrm>
                    <a:off x="4455789" y="1334672"/>
                    <a:ext cx="31320" cy="14400"/>
                  </p14:xfrm>
                </p:contentPart>
              </mc:Choice>
              <mc:Fallback xmlns="">
                <p:pic>
                  <p:nvPicPr>
                    <p:cNvPr id="1618" name="Freihand 1617">
                      <a:extLst>
                        <a:ext uri="{FF2B5EF4-FFF2-40B4-BE49-F238E27FC236}">
                          <a16:creationId xmlns:a16="http://schemas.microsoft.com/office/drawing/2014/main" id="{0E757A02-102E-ABD1-BF3A-077E5F051B2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177">
                  <p14:nvContentPartPr>
                    <p14:cNvPr id="1619" name="Freihand 1618">
                      <a:extLst>
                        <a:ext uri="{FF2B5EF4-FFF2-40B4-BE49-F238E27FC236}">
                          <a16:creationId xmlns:a16="http://schemas.microsoft.com/office/drawing/2014/main" id="{1BB7F9AD-7DA8-FA4F-71D8-EE021B2C56A9}"/>
                        </a:ext>
                      </a:extLst>
                    </p14:cNvPr>
                    <p14:cNvContentPartPr/>
                    <p14:nvPr/>
                  </p14:nvContentPartPr>
                  <p14:xfrm>
                    <a:off x="4456149" y="1288592"/>
                    <a:ext cx="64800" cy="56160"/>
                  </p14:xfrm>
                </p:contentPart>
              </mc:Choice>
              <mc:Fallback xmlns="">
                <p:pic>
                  <p:nvPicPr>
                    <p:cNvPr id="1619" name="Freihand 1618">
                      <a:extLst>
                        <a:ext uri="{FF2B5EF4-FFF2-40B4-BE49-F238E27FC236}">
                          <a16:creationId xmlns:a16="http://schemas.microsoft.com/office/drawing/2014/main" id="{1BB7F9AD-7DA8-FA4F-71D8-EE021B2C56A9}"/>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178">
                  <p14:nvContentPartPr>
                    <p14:cNvPr id="1620" name="Freihand 1619">
                      <a:extLst>
                        <a:ext uri="{FF2B5EF4-FFF2-40B4-BE49-F238E27FC236}">
                          <a16:creationId xmlns:a16="http://schemas.microsoft.com/office/drawing/2014/main" id="{9C4266E5-8291-F5A1-1FB9-08ECA739B255}"/>
                        </a:ext>
                      </a:extLst>
                    </p14:cNvPr>
                    <p14:cNvContentPartPr/>
                    <p14:nvPr/>
                  </p14:nvContentPartPr>
                  <p14:xfrm>
                    <a:off x="4502589" y="1270232"/>
                    <a:ext cx="23760" cy="51840"/>
                  </p14:xfrm>
                </p:contentPart>
              </mc:Choice>
              <mc:Fallback xmlns="">
                <p:pic>
                  <p:nvPicPr>
                    <p:cNvPr id="1620" name="Freihand 1619">
                      <a:extLst>
                        <a:ext uri="{FF2B5EF4-FFF2-40B4-BE49-F238E27FC236}">
                          <a16:creationId xmlns:a16="http://schemas.microsoft.com/office/drawing/2014/main" id="{9C4266E5-8291-F5A1-1FB9-08ECA739B25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575" name="Gruppieren 1574">
                <a:extLst>
                  <a:ext uri="{FF2B5EF4-FFF2-40B4-BE49-F238E27FC236}">
                    <a16:creationId xmlns:a16="http://schemas.microsoft.com/office/drawing/2014/main" id="{FBE8315D-DC13-244C-DABF-3FBD8459BFD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179">
                  <p14:nvContentPartPr>
                    <p14:cNvPr id="1615" name="Freihand 1614">
                      <a:extLst>
                        <a:ext uri="{FF2B5EF4-FFF2-40B4-BE49-F238E27FC236}">
                          <a16:creationId xmlns:a16="http://schemas.microsoft.com/office/drawing/2014/main" id="{CA6BE972-C17D-CA2C-D9ED-0EACC1D908CD}"/>
                        </a:ext>
                      </a:extLst>
                    </p14:cNvPr>
                    <p14:cNvContentPartPr/>
                    <p14:nvPr/>
                  </p14:nvContentPartPr>
                  <p14:xfrm>
                    <a:off x="4351029" y="1216232"/>
                    <a:ext cx="12960" cy="22320"/>
                  </p14:xfrm>
                </p:contentPart>
              </mc:Choice>
              <mc:Fallback xmlns="">
                <p:pic>
                  <p:nvPicPr>
                    <p:cNvPr id="1615" name="Freihand 1614">
                      <a:extLst>
                        <a:ext uri="{FF2B5EF4-FFF2-40B4-BE49-F238E27FC236}">
                          <a16:creationId xmlns:a16="http://schemas.microsoft.com/office/drawing/2014/main" id="{CA6BE972-C17D-CA2C-D9ED-0EACC1D908C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180">
                  <p14:nvContentPartPr>
                    <p14:cNvPr id="1616" name="Freihand 1615">
                      <a:extLst>
                        <a:ext uri="{FF2B5EF4-FFF2-40B4-BE49-F238E27FC236}">
                          <a16:creationId xmlns:a16="http://schemas.microsoft.com/office/drawing/2014/main" id="{2C814006-DAC2-DAE5-08E7-92B07A872B87}"/>
                        </a:ext>
                      </a:extLst>
                    </p14:cNvPr>
                    <p14:cNvContentPartPr/>
                    <p14:nvPr/>
                  </p14:nvContentPartPr>
                  <p14:xfrm>
                    <a:off x="4350309" y="1208312"/>
                    <a:ext cx="21240" cy="53640"/>
                  </p14:xfrm>
                </p:contentPart>
              </mc:Choice>
              <mc:Fallback xmlns="">
                <p:pic>
                  <p:nvPicPr>
                    <p:cNvPr id="1616" name="Freihand 1615">
                      <a:extLst>
                        <a:ext uri="{FF2B5EF4-FFF2-40B4-BE49-F238E27FC236}">
                          <a16:creationId xmlns:a16="http://schemas.microsoft.com/office/drawing/2014/main" id="{2C814006-DAC2-DAE5-08E7-92B07A872B87}"/>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181">
                  <p14:nvContentPartPr>
                    <p14:cNvPr id="1617" name="Freihand 1616">
                      <a:extLst>
                        <a:ext uri="{FF2B5EF4-FFF2-40B4-BE49-F238E27FC236}">
                          <a16:creationId xmlns:a16="http://schemas.microsoft.com/office/drawing/2014/main" id="{BFE47335-6078-2880-0D55-EACAA2122543}"/>
                        </a:ext>
                      </a:extLst>
                    </p14:cNvPr>
                    <p14:cNvContentPartPr/>
                    <p14:nvPr/>
                  </p14:nvContentPartPr>
                  <p14:xfrm>
                    <a:off x="4355709" y="1216592"/>
                    <a:ext cx="9720" cy="42480"/>
                  </p14:xfrm>
                </p:contentPart>
              </mc:Choice>
              <mc:Fallback xmlns="">
                <p:pic>
                  <p:nvPicPr>
                    <p:cNvPr id="1617" name="Freihand 1616">
                      <a:extLst>
                        <a:ext uri="{FF2B5EF4-FFF2-40B4-BE49-F238E27FC236}">
                          <a16:creationId xmlns:a16="http://schemas.microsoft.com/office/drawing/2014/main" id="{BFE47335-6078-2880-0D55-EACAA2122543}"/>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82">
                <p14:nvContentPartPr>
                  <p14:cNvPr id="1576" name="Freihand 1575">
                    <a:extLst>
                      <a:ext uri="{FF2B5EF4-FFF2-40B4-BE49-F238E27FC236}">
                        <a16:creationId xmlns:a16="http://schemas.microsoft.com/office/drawing/2014/main" id="{4468C5CF-734B-1EE4-E511-EE275B57DF5E}"/>
                      </a:ext>
                    </a:extLst>
                  </p14:cNvPr>
                  <p14:cNvContentPartPr/>
                  <p14:nvPr/>
                </p14:nvContentPartPr>
                <p14:xfrm>
                  <a:off x="1219211" y="871936"/>
                  <a:ext cx="447402" cy="740280"/>
                </p14:xfrm>
              </p:contentPart>
            </mc:Choice>
            <mc:Fallback xmlns="">
              <p:pic>
                <p:nvPicPr>
                  <p:cNvPr id="1576" name="Freihand 1575">
                    <a:extLst>
                      <a:ext uri="{FF2B5EF4-FFF2-40B4-BE49-F238E27FC236}">
                        <a16:creationId xmlns:a16="http://schemas.microsoft.com/office/drawing/2014/main" id="{4468C5CF-734B-1EE4-E511-EE275B57DF5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183">
                <p14:nvContentPartPr>
                  <p14:cNvPr id="1577" name="Freihand 1576">
                    <a:extLst>
                      <a:ext uri="{FF2B5EF4-FFF2-40B4-BE49-F238E27FC236}">
                        <a16:creationId xmlns:a16="http://schemas.microsoft.com/office/drawing/2014/main" id="{30FF07D1-0ABA-3BCC-5959-F9A513D731F9}"/>
                      </a:ext>
                    </a:extLst>
                  </p14:cNvPr>
                  <p14:cNvContentPartPr/>
                  <p14:nvPr/>
                </p14:nvContentPartPr>
                <p14:xfrm>
                  <a:off x="1116810" y="1432873"/>
                  <a:ext cx="376200" cy="219240"/>
                </p14:xfrm>
              </p:contentPart>
            </mc:Choice>
            <mc:Fallback xmlns="">
              <p:pic>
                <p:nvPicPr>
                  <p:cNvPr id="1577" name="Freihand 1576">
                    <a:extLst>
                      <a:ext uri="{FF2B5EF4-FFF2-40B4-BE49-F238E27FC236}">
                        <a16:creationId xmlns:a16="http://schemas.microsoft.com/office/drawing/2014/main" id="{30FF07D1-0ABA-3BCC-5959-F9A513D731F9}"/>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578" name="Gruppieren 1577">
                <a:extLst>
                  <a:ext uri="{FF2B5EF4-FFF2-40B4-BE49-F238E27FC236}">
                    <a16:creationId xmlns:a16="http://schemas.microsoft.com/office/drawing/2014/main" id="{FD237415-A204-D5FC-F6B0-2D26E10F9A7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184">
                  <p14:nvContentPartPr>
                    <p14:cNvPr id="1601" name="Freihand 1600">
                      <a:extLst>
                        <a:ext uri="{FF2B5EF4-FFF2-40B4-BE49-F238E27FC236}">
                          <a16:creationId xmlns:a16="http://schemas.microsoft.com/office/drawing/2014/main" id="{49610FE6-34DD-1AB3-803E-11E5930C8F13}"/>
                        </a:ext>
                      </a:extLst>
                    </p14:cNvPr>
                    <p14:cNvContentPartPr/>
                    <p14:nvPr/>
                  </p14:nvContentPartPr>
                  <p14:xfrm>
                    <a:off x="1690290" y="1201393"/>
                    <a:ext cx="236880" cy="424440"/>
                  </p14:xfrm>
                </p:contentPart>
              </mc:Choice>
              <mc:Fallback xmlns="">
                <p:pic>
                  <p:nvPicPr>
                    <p:cNvPr id="1601" name="Freihand 1600">
                      <a:extLst>
                        <a:ext uri="{FF2B5EF4-FFF2-40B4-BE49-F238E27FC236}">
                          <a16:creationId xmlns:a16="http://schemas.microsoft.com/office/drawing/2014/main" id="{49610FE6-34DD-1AB3-803E-11E5930C8F1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85">
                  <p14:nvContentPartPr>
                    <p14:cNvPr id="1602" name="Freihand 1601">
                      <a:extLst>
                        <a:ext uri="{FF2B5EF4-FFF2-40B4-BE49-F238E27FC236}">
                          <a16:creationId xmlns:a16="http://schemas.microsoft.com/office/drawing/2014/main" id="{A2ED8476-8BDB-0FFA-24F8-8B1C56F411F4}"/>
                        </a:ext>
                      </a:extLst>
                    </p14:cNvPr>
                    <p14:cNvContentPartPr/>
                    <p14:nvPr/>
                  </p14:nvContentPartPr>
                  <p14:xfrm>
                    <a:off x="1224810" y="1428913"/>
                    <a:ext cx="635040" cy="205920"/>
                  </p14:xfrm>
                </p:contentPart>
              </mc:Choice>
              <mc:Fallback xmlns="">
                <p:pic>
                  <p:nvPicPr>
                    <p:cNvPr id="1602" name="Freihand 1601">
                      <a:extLst>
                        <a:ext uri="{FF2B5EF4-FFF2-40B4-BE49-F238E27FC236}">
                          <a16:creationId xmlns:a16="http://schemas.microsoft.com/office/drawing/2014/main" id="{A2ED8476-8BDB-0FFA-24F8-8B1C56F411F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86">
                  <p14:nvContentPartPr>
                    <p14:cNvPr id="1603" name="Freihand 1602">
                      <a:extLst>
                        <a:ext uri="{FF2B5EF4-FFF2-40B4-BE49-F238E27FC236}">
                          <a16:creationId xmlns:a16="http://schemas.microsoft.com/office/drawing/2014/main" id="{A9F53143-E946-F09F-BEAA-2D1C866F4B7A}"/>
                        </a:ext>
                      </a:extLst>
                    </p14:cNvPr>
                    <p14:cNvContentPartPr/>
                    <p14:nvPr/>
                  </p14:nvContentPartPr>
                  <p14:xfrm>
                    <a:off x="1647090" y="1432873"/>
                    <a:ext cx="204120" cy="177480"/>
                  </p14:xfrm>
                </p:contentPart>
              </mc:Choice>
              <mc:Fallback xmlns="">
                <p:pic>
                  <p:nvPicPr>
                    <p:cNvPr id="1603" name="Freihand 1602">
                      <a:extLst>
                        <a:ext uri="{FF2B5EF4-FFF2-40B4-BE49-F238E27FC236}">
                          <a16:creationId xmlns:a16="http://schemas.microsoft.com/office/drawing/2014/main" id="{A9F53143-E946-F09F-BEAA-2D1C866F4B7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87">
                  <p14:nvContentPartPr>
                    <p14:cNvPr id="1604" name="Freihand 1603">
                      <a:extLst>
                        <a:ext uri="{FF2B5EF4-FFF2-40B4-BE49-F238E27FC236}">
                          <a16:creationId xmlns:a16="http://schemas.microsoft.com/office/drawing/2014/main" id="{CF69F5FE-E810-1C5E-7257-992F17BC50CE}"/>
                        </a:ext>
                      </a:extLst>
                    </p14:cNvPr>
                    <p14:cNvContentPartPr/>
                    <p14:nvPr/>
                  </p14:nvContentPartPr>
                  <p14:xfrm>
                    <a:off x="1839330" y="1345393"/>
                    <a:ext cx="50040" cy="91080"/>
                  </p14:xfrm>
                </p:contentPart>
              </mc:Choice>
              <mc:Fallback xmlns="">
                <p:pic>
                  <p:nvPicPr>
                    <p:cNvPr id="1604" name="Freihand 1603">
                      <a:extLst>
                        <a:ext uri="{FF2B5EF4-FFF2-40B4-BE49-F238E27FC236}">
                          <a16:creationId xmlns:a16="http://schemas.microsoft.com/office/drawing/2014/main" id="{CF69F5FE-E810-1C5E-7257-992F17BC50C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188">
                  <p14:nvContentPartPr>
                    <p14:cNvPr id="1605" name="Freihand 1604">
                      <a:extLst>
                        <a:ext uri="{FF2B5EF4-FFF2-40B4-BE49-F238E27FC236}">
                          <a16:creationId xmlns:a16="http://schemas.microsoft.com/office/drawing/2014/main" id="{BA238DD0-C546-2B64-E748-AAFFDB86E58F}"/>
                        </a:ext>
                      </a:extLst>
                    </p14:cNvPr>
                    <p14:cNvContentPartPr/>
                    <p14:nvPr/>
                  </p14:nvContentPartPr>
                  <p14:xfrm>
                    <a:off x="1013490" y="929953"/>
                    <a:ext cx="156600" cy="590400"/>
                  </p14:xfrm>
                </p:contentPart>
              </mc:Choice>
              <mc:Fallback xmlns="">
                <p:pic>
                  <p:nvPicPr>
                    <p:cNvPr id="1605" name="Freihand 1604">
                      <a:extLst>
                        <a:ext uri="{FF2B5EF4-FFF2-40B4-BE49-F238E27FC236}">
                          <a16:creationId xmlns:a16="http://schemas.microsoft.com/office/drawing/2014/main" id="{BA238DD0-C546-2B64-E748-AAFFDB86E58F}"/>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189">
                  <p14:nvContentPartPr>
                    <p14:cNvPr id="1606" name="Freihand 1605">
                      <a:extLst>
                        <a:ext uri="{FF2B5EF4-FFF2-40B4-BE49-F238E27FC236}">
                          <a16:creationId xmlns:a16="http://schemas.microsoft.com/office/drawing/2014/main" id="{384A19E6-C8CC-EEF5-70CF-EBBCC8CB0FAF}"/>
                        </a:ext>
                      </a:extLst>
                    </p14:cNvPr>
                    <p14:cNvContentPartPr/>
                    <p14:nvPr/>
                  </p14:nvContentPartPr>
                  <p14:xfrm>
                    <a:off x="1112490" y="918433"/>
                    <a:ext cx="20520" cy="24480"/>
                  </p14:xfrm>
                </p:contentPart>
              </mc:Choice>
              <mc:Fallback xmlns="">
                <p:pic>
                  <p:nvPicPr>
                    <p:cNvPr id="1606" name="Freihand 1605">
                      <a:extLst>
                        <a:ext uri="{FF2B5EF4-FFF2-40B4-BE49-F238E27FC236}">
                          <a16:creationId xmlns:a16="http://schemas.microsoft.com/office/drawing/2014/main" id="{384A19E6-C8CC-EEF5-70CF-EBBCC8CB0FA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90">
                  <p14:nvContentPartPr>
                    <p14:cNvPr id="1607" name="Freihand 1606">
                      <a:extLst>
                        <a:ext uri="{FF2B5EF4-FFF2-40B4-BE49-F238E27FC236}">
                          <a16:creationId xmlns:a16="http://schemas.microsoft.com/office/drawing/2014/main" id="{95B7AFD9-8CCB-DCF5-7189-DE82822CD9B6}"/>
                        </a:ext>
                      </a:extLst>
                    </p14:cNvPr>
                    <p14:cNvContentPartPr/>
                    <p14:nvPr/>
                  </p14:nvContentPartPr>
                  <p14:xfrm>
                    <a:off x="1007730" y="1044793"/>
                    <a:ext cx="45360" cy="224280"/>
                  </p14:xfrm>
                </p:contentPart>
              </mc:Choice>
              <mc:Fallback xmlns="">
                <p:pic>
                  <p:nvPicPr>
                    <p:cNvPr id="1607" name="Freihand 1606">
                      <a:extLst>
                        <a:ext uri="{FF2B5EF4-FFF2-40B4-BE49-F238E27FC236}">
                          <a16:creationId xmlns:a16="http://schemas.microsoft.com/office/drawing/2014/main" id="{95B7AFD9-8CCB-DCF5-7189-DE82822CD9B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91">
                  <p14:nvContentPartPr>
                    <p14:cNvPr id="1608" name="Freihand 1607">
                      <a:extLst>
                        <a:ext uri="{FF2B5EF4-FFF2-40B4-BE49-F238E27FC236}">
                          <a16:creationId xmlns:a16="http://schemas.microsoft.com/office/drawing/2014/main" id="{2877FDA0-C14F-FB61-262F-B1C7E128BB79}"/>
                        </a:ext>
                      </a:extLst>
                    </p14:cNvPr>
                    <p14:cNvContentPartPr/>
                    <p14:nvPr/>
                  </p14:nvContentPartPr>
                  <p14:xfrm>
                    <a:off x="1137690" y="1495513"/>
                    <a:ext cx="83520" cy="91800"/>
                  </p14:xfrm>
                </p:contentPart>
              </mc:Choice>
              <mc:Fallback xmlns="">
                <p:pic>
                  <p:nvPicPr>
                    <p:cNvPr id="1608" name="Freihand 1607">
                      <a:extLst>
                        <a:ext uri="{FF2B5EF4-FFF2-40B4-BE49-F238E27FC236}">
                          <a16:creationId xmlns:a16="http://schemas.microsoft.com/office/drawing/2014/main" id="{2877FDA0-C14F-FB61-262F-B1C7E128BB7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92">
                  <p14:nvContentPartPr>
                    <p14:cNvPr id="1609" name="Freihand 1608">
                      <a:extLst>
                        <a:ext uri="{FF2B5EF4-FFF2-40B4-BE49-F238E27FC236}">
                          <a16:creationId xmlns:a16="http://schemas.microsoft.com/office/drawing/2014/main" id="{D6228A59-5990-13E3-D5EB-7B5E9FA46A57}"/>
                        </a:ext>
                      </a:extLst>
                    </p14:cNvPr>
                    <p14:cNvContentPartPr/>
                    <p14:nvPr/>
                  </p14:nvContentPartPr>
                  <p14:xfrm>
                    <a:off x="1091250" y="1411273"/>
                    <a:ext cx="95760" cy="111600"/>
                  </p14:xfrm>
                </p:contentPart>
              </mc:Choice>
              <mc:Fallback xmlns="">
                <p:pic>
                  <p:nvPicPr>
                    <p:cNvPr id="1609" name="Freihand 1608">
                      <a:extLst>
                        <a:ext uri="{FF2B5EF4-FFF2-40B4-BE49-F238E27FC236}">
                          <a16:creationId xmlns:a16="http://schemas.microsoft.com/office/drawing/2014/main" id="{D6228A59-5990-13E3-D5EB-7B5E9FA46A57}"/>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93">
                  <p14:nvContentPartPr>
                    <p14:cNvPr id="1610" name="Freihand 1609">
                      <a:extLst>
                        <a:ext uri="{FF2B5EF4-FFF2-40B4-BE49-F238E27FC236}">
                          <a16:creationId xmlns:a16="http://schemas.microsoft.com/office/drawing/2014/main" id="{EA1F9710-D884-8D7D-5510-197AA1EFE576}"/>
                        </a:ext>
                      </a:extLst>
                    </p14:cNvPr>
                    <p14:cNvContentPartPr/>
                    <p14:nvPr/>
                  </p14:nvContentPartPr>
                  <p14:xfrm>
                    <a:off x="1089090" y="933193"/>
                    <a:ext cx="33480" cy="59760"/>
                  </p14:xfrm>
                </p:contentPart>
              </mc:Choice>
              <mc:Fallback xmlns="">
                <p:pic>
                  <p:nvPicPr>
                    <p:cNvPr id="1610" name="Freihand 1609">
                      <a:extLst>
                        <a:ext uri="{FF2B5EF4-FFF2-40B4-BE49-F238E27FC236}">
                          <a16:creationId xmlns:a16="http://schemas.microsoft.com/office/drawing/2014/main" id="{EA1F9710-D884-8D7D-5510-197AA1EFE57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94">
                  <p14:nvContentPartPr>
                    <p14:cNvPr id="1611" name="Freihand 1610">
                      <a:extLst>
                        <a:ext uri="{FF2B5EF4-FFF2-40B4-BE49-F238E27FC236}">
                          <a16:creationId xmlns:a16="http://schemas.microsoft.com/office/drawing/2014/main" id="{19F00D6A-10B5-7315-715F-5F69367729F8}"/>
                        </a:ext>
                      </a:extLst>
                    </p14:cNvPr>
                    <p14:cNvContentPartPr/>
                    <p14:nvPr/>
                  </p14:nvContentPartPr>
                  <p14:xfrm>
                    <a:off x="1093410" y="904393"/>
                    <a:ext cx="53280" cy="97920"/>
                  </p14:xfrm>
                </p:contentPart>
              </mc:Choice>
              <mc:Fallback xmlns="">
                <p:pic>
                  <p:nvPicPr>
                    <p:cNvPr id="1611" name="Freihand 1610">
                      <a:extLst>
                        <a:ext uri="{FF2B5EF4-FFF2-40B4-BE49-F238E27FC236}">
                          <a16:creationId xmlns:a16="http://schemas.microsoft.com/office/drawing/2014/main" id="{19F00D6A-10B5-7315-715F-5F69367729F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95">
                  <p14:nvContentPartPr>
                    <p14:cNvPr id="1612" name="Freihand 1611">
                      <a:extLst>
                        <a:ext uri="{FF2B5EF4-FFF2-40B4-BE49-F238E27FC236}">
                          <a16:creationId xmlns:a16="http://schemas.microsoft.com/office/drawing/2014/main" id="{436CFB4B-79D8-BB29-EF15-A627A4E9F10F}"/>
                        </a:ext>
                      </a:extLst>
                    </p14:cNvPr>
                    <p14:cNvContentPartPr/>
                    <p14:nvPr/>
                  </p14:nvContentPartPr>
                  <p14:xfrm>
                    <a:off x="1093770" y="889993"/>
                    <a:ext cx="66240" cy="108720"/>
                  </p14:xfrm>
                </p:contentPart>
              </mc:Choice>
              <mc:Fallback xmlns="">
                <p:pic>
                  <p:nvPicPr>
                    <p:cNvPr id="1612" name="Freihand 1611">
                      <a:extLst>
                        <a:ext uri="{FF2B5EF4-FFF2-40B4-BE49-F238E27FC236}">
                          <a16:creationId xmlns:a16="http://schemas.microsoft.com/office/drawing/2014/main" id="{436CFB4B-79D8-BB29-EF15-A627A4E9F10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96">
                  <p14:nvContentPartPr>
                    <p14:cNvPr id="1613" name="Freihand 1612">
                      <a:extLst>
                        <a:ext uri="{FF2B5EF4-FFF2-40B4-BE49-F238E27FC236}">
                          <a16:creationId xmlns:a16="http://schemas.microsoft.com/office/drawing/2014/main" id="{3CCC96F7-843A-704B-D4EB-83BF073B0BF8}"/>
                        </a:ext>
                      </a:extLst>
                    </p14:cNvPr>
                    <p14:cNvContentPartPr/>
                    <p14:nvPr/>
                  </p14:nvContentPartPr>
                  <p14:xfrm>
                    <a:off x="1086210" y="867673"/>
                    <a:ext cx="105840" cy="153360"/>
                  </p14:xfrm>
                </p:contentPart>
              </mc:Choice>
              <mc:Fallback xmlns="">
                <p:pic>
                  <p:nvPicPr>
                    <p:cNvPr id="1613" name="Freihand 1612">
                      <a:extLst>
                        <a:ext uri="{FF2B5EF4-FFF2-40B4-BE49-F238E27FC236}">
                          <a16:creationId xmlns:a16="http://schemas.microsoft.com/office/drawing/2014/main" id="{3CCC96F7-843A-704B-D4EB-83BF073B0BF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97">
                  <p14:nvContentPartPr>
                    <p14:cNvPr id="1614" name="Freihand 1613">
                      <a:extLst>
                        <a:ext uri="{FF2B5EF4-FFF2-40B4-BE49-F238E27FC236}">
                          <a16:creationId xmlns:a16="http://schemas.microsoft.com/office/drawing/2014/main" id="{F9A4D8C5-EA01-C039-B950-1F3A16EDEBAA}"/>
                        </a:ext>
                      </a:extLst>
                    </p14:cNvPr>
                    <p14:cNvContentPartPr/>
                    <p14:nvPr/>
                  </p14:nvContentPartPr>
                  <p14:xfrm>
                    <a:off x="1144530" y="860833"/>
                    <a:ext cx="41400" cy="55440"/>
                  </p14:xfrm>
                </p:contentPart>
              </mc:Choice>
              <mc:Fallback xmlns="">
                <p:pic>
                  <p:nvPicPr>
                    <p:cNvPr id="1614" name="Freihand 1613">
                      <a:extLst>
                        <a:ext uri="{FF2B5EF4-FFF2-40B4-BE49-F238E27FC236}">
                          <a16:creationId xmlns:a16="http://schemas.microsoft.com/office/drawing/2014/main" id="{F9A4D8C5-EA01-C039-B950-1F3A16EDEBA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98">
                <p14:nvContentPartPr>
                  <p14:cNvPr id="1579" name="Freihand 1578">
                    <a:extLst>
                      <a:ext uri="{FF2B5EF4-FFF2-40B4-BE49-F238E27FC236}">
                        <a16:creationId xmlns:a16="http://schemas.microsoft.com/office/drawing/2014/main" id="{38CDD880-5001-9698-D598-D85434E67536}"/>
                      </a:ext>
                    </a:extLst>
                  </p14:cNvPr>
                  <p14:cNvContentPartPr/>
                  <p14:nvPr/>
                </p14:nvContentPartPr>
                <p14:xfrm>
                  <a:off x="1010970" y="1326673"/>
                  <a:ext cx="784440" cy="374040"/>
                </p14:xfrm>
              </p:contentPart>
            </mc:Choice>
            <mc:Fallback xmlns="">
              <p:pic>
                <p:nvPicPr>
                  <p:cNvPr id="1579" name="Freihand 1578">
                    <a:extLst>
                      <a:ext uri="{FF2B5EF4-FFF2-40B4-BE49-F238E27FC236}">
                        <a16:creationId xmlns:a16="http://schemas.microsoft.com/office/drawing/2014/main" id="{38CDD880-5001-9698-D598-D85434E6753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99">
                <p14:nvContentPartPr>
                  <p14:cNvPr id="1580" name="Freihand 1579">
                    <a:extLst>
                      <a:ext uri="{FF2B5EF4-FFF2-40B4-BE49-F238E27FC236}">
                        <a16:creationId xmlns:a16="http://schemas.microsoft.com/office/drawing/2014/main" id="{942322FE-F1F8-D707-33E7-2948D05926D7}"/>
                      </a:ext>
                    </a:extLst>
                  </p14:cNvPr>
                  <p14:cNvContentPartPr/>
                  <p14:nvPr/>
                </p14:nvContentPartPr>
                <p14:xfrm>
                  <a:off x="1759770" y="1015273"/>
                  <a:ext cx="122040" cy="233640"/>
                </p14:xfrm>
              </p:contentPart>
            </mc:Choice>
            <mc:Fallback xmlns="">
              <p:pic>
                <p:nvPicPr>
                  <p:cNvPr id="1580" name="Freihand 1579">
                    <a:extLst>
                      <a:ext uri="{FF2B5EF4-FFF2-40B4-BE49-F238E27FC236}">
                        <a16:creationId xmlns:a16="http://schemas.microsoft.com/office/drawing/2014/main" id="{942322FE-F1F8-D707-33E7-2948D05926D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00">
                <p14:nvContentPartPr>
                  <p14:cNvPr id="1581" name="Freihand 1580">
                    <a:extLst>
                      <a:ext uri="{FF2B5EF4-FFF2-40B4-BE49-F238E27FC236}">
                        <a16:creationId xmlns:a16="http://schemas.microsoft.com/office/drawing/2014/main" id="{DBE0919C-4D48-03DD-F722-2BF52F529E0E}"/>
                      </a:ext>
                    </a:extLst>
                  </p14:cNvPr>
                  <p14:cNvContentPartPr/>
                  <p14:nvPr/>
                </p14:nvContentPartPr>
                <p14:xfrm>
                  <a:off x="1531170" y="830593"/>
                  <a:ext cx="227160" cy="172800"/>
                </p14:xfrm>
              </p:contentPart>
            </mc:Choice>
            <mc:Fallback xmlns="">
              <p:pic>
                <p:nvPicPr>
                  <p:cNvPr id="1581" name="Freihand 1580">
                    <a:extLst>
                      <a:ext uri="{FF2B5EF4-FFF2-40B4-BE49-F238E27FC236}">
                        <a16:creationId xmlns:a16="http://schemas.microsoft.com/office/drawing/2014/main" id="{DBE0919C-4D48-03DD-F722-2BF52F529E0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01">
                <p14:nvContentPartPr>
                  <p14:cNvPr id="1582" name="Freihand 1581">
                    <a:extLst>
                      <a:ext uri="{FF2B5EF4-FFF2-40B4-BE49-F238E27FC236}">
                        <a16:creationId xmlns:a16="http://schemas.microsoft.com/office/drawing/2014/main" id="{6BAA3F7A-9B01-10D2-02BF-B6C86F016C3E}"/>
                      </a:ext>
                    </a:extLst>
                  </p14:cNvPr>
                  <p14:cNvContentPartPr/>
                  <p14:nvPr/>
                </p14:nvContentPartPr>
                <p14:xfrm>
                  <a:off x="1433250" y="796393"/>
                  <a:ext cx="61200" cy="33120"/>
                </p14:xfrm>
              </p:contentPart>
            </mc:Choice>
            <mc:Fallback xmlns="">
              <p:pic>
                <p:nvPicPr>
                  <p:cNvPr id="1582" name="Freihand 1581">
                    <a:extLst>
                      <a:ext uri="{FF2B5EF4-FFF2-40B4-BE49-F238E27FC236}">
                        <a16:creationId xmlns:a16="http://schemas.microsoft.com/office/drawing/2014/main" id="{6BAA3F7A-9B01-10D2-02BF-B6C86F016C3E}"/>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02">
                <p14:nvContentPartPr>
                  <p14:cNvPr id="1583" name="Freihand 1582">
                    <a:extLst>
                      <a:ext uri="{FF2B5EF4-FFF2-40B4-BE49-F238E27FC236}">
                        <a16:creationId xmlns:a16="http://schemas.microsoft.com/office/drawing/2014/main" id="{819E1050-3ACF-1C27-E51A-19D0E075C530}"/>
                      </a:ext>
                    </a:extLst>
                  </p14:cNvPr>
                  <p14:cNvContentPartPr/>
                  <p14:nvPr/>
                </p14:nvContentPartPr>
                <p14:xfrm>
                  <a:off x="1463130" y="1253593"/>
                  <a:ext cx="49680" cy="358200"/>
                </p14:xfrm>
              </p:contentPart>
            </mc:Choice>
            <mc:Fallback xmlns="">
              <p:pic>
                <p:nvPicPr>
                  <p:cNvPr id="1583" name="Freihand 1582">
                    <a:extLst>
                      <a:ext uri="{FF2B5EF4-FFF2-40B4-BE49-F238E27FC236}">
                        <a16:creationId xmlns:a16="http://schemas.microsoft.com/office/drawing/2014/main" id="{819E1050-3ACF-1C27-E51A-19D0E075C53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03">
                <p14:nvContentPartPr>
                  <p14:cNvPr id="1584" name="Freihand 1583">
                    <a:extLst>
                      <a:ext uri="{FF2B5EF4-FFF2-40B4-BE49-F238E27FC236}">
                        <a16:creationId xmlns:a16="http://schemas.microsoft.com/office/drawing/2014/main" id="{71468F6D-4AAD-D7DE-F80C-85EBA81D16CC}"/>
                      </a:ext>
                    </a:extLst>
                  </p14:cNvPr>
                  <p14:cNvContentPartPr/>
                  <p14:nvPr/>
                </p14:nvContentPartPr>
                <p14:xfrm>
                  <a:off x="1473210" y="1215433"/>
                  <a:ext cx="191520" cy="424440"/>
                </p14:xfrm>
              </p:contentPart>
            </mc:Choice>
            <mc:Fallback xmlns="">
              <p:pic>
                <p:nvPicPr>
                  <p:cNvPr id="1584" name="Freihand 1583">
                    <a:extLst>
                      <a:ext uri="{FF2B5EF4-FFF2-40B4-BE49-F238E27FC236}">
                        <a16:creationId xmlns:a16="http://schemas.microsoft.com/office/drawing/2014/main" id="{71468F6D-4AAD-D7DE-F80C-85EBA81D16C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04">
                <p14:nvContentPartPr>
                  <p14:cNvPr id="1585" name="Freihand 1584">
                    <a:extLst>
                      <a:ext uri="{FF2B5EF4-FFF2-40B4-BE49-F238E27FC236}">
                        <a16:creationId xmlns:a16="http://schemas.microsoft.com/office/drawing/2014/main" id="{A8B03A5F-A62C-722C-4D43-740E4F2215F0}"/>
                      </a:ext>
                    </a:extLst>
                  </p14:cNvPr>
                  <p14:cNvContentPartPr/>
                  <p14:nvPr/>
                </p14:nvContentPartPr>
                <p14:xfrm>
                  <a:off x="1225530" y="852193"/>
                  <a:ext cx="216720" cy="421920"/>
                </p14:xfrm>
              </p:contentPart>
            </mc:Choice>
            <mc:Fallback xmlns="">
              <p:pic>
                <p:nvPicPr>
                  <p:cNvPr id="1585" name="Freihand 1584">
                    <a:extLst>
                      <a:ext uri="{FF2B5EF4-FFF2-40B4-BE49-F238E27FC236}">
                        <a16:creationId xmlns:a16="http://schemas.microsoft.com/office/drawing/2014/main" id="{A8B03A5F-A62C-722C-4D43-740E4F2215F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05">
                <p14:nvContentPartPr>
                  <p14:cNvPr id="1586" name="Freihand 1585">
                    <a:extLst>
                      <a:ext uri="{FF2B5EF4-FFF2-40B4-BE49-F238E27FC236}">
                        <a16:creationId xmlns:a16="http://schemas.microsoft.com/office/drawing/2014/main" id="{E11B421D-49F2-0F23-5BE5-AE754E1D0188}"/>
                      </a:ext>
                    </a:extLst>
                  </p14:cNvPr>
                  <p14:cNvContentPartPr/>
                  <p14:nvPr/>
                </p14:nvContentPartPr>
                <p14:xfrm>
                  <a:off x="1231290" y="1158913"/>
                  <a:ext cx="448200" cy="119880"/>
                </p14:xfrm>
              </p:contentPart>
            </mc:Choice>
            <mc:Fallback xmlns="">
              <p:pic>
                <p:nvPicPr>
                  <p:cNvPr id="1586" name="Freihand 1585">
                    <a:extLst>
                      <a:ext uri="{FF2B5EF4-FFF2-40B4-BE49-F238E27FC236}">
                        <a16:creationId xmlns:a16="http://schemas.microsoft.com/office/drawing/2014/main" id="{E11B421D-49F2-0F23-5BE5-AE754E1D0188}"/>
                      </a:ext>
                    </a:extLst>
                  </p:cNvPr>
                  <p:cNvPicPr/>
                  <p:nvPr/>
                </p:nvPicPr>
                <p:blipFill>
                  <a:blip r:embed="rId69"/>
                  <a:stretch>
                    <a:fillRect/>
                  </a:stretch>
                </p:blipFill>
                <p:spPr>
                  <a:xfrm>
                    <a:off x="1222650" y="1150273"/>
                    <a:ext cx="465840" cy="137520"/>
                  </a:xfrm>
                  <a:prstGeom prst="rect">
                    <a:avLst/>
                  </a:prstGeom>
                </p:spPr>
              </p:pic>
            </mc:Fallback>
          </mc:AlternateContent>
          <p:sp>
            <p:nvSpPr>
              <p:cNvPr id="1587" name="Ellipse 1586">
                <a:extLst>
                  <a:ext uri="{FF2B5EF4-FFF2-40B4-BE49-F238E27FC236}">
                    <a16:creationId xmlns:a16="http://schemas.microsoft.com/office/drawing/2014/main" id="{16D154F0-821D-14DA-5C1C-CD26BE5C504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88" name="Gruppieren 1587">
                <a:extLst>
                  <a:ext uri="{FF2B5EF4-FFF2-40B4-BE49-F238E27FC236}">
                    <a16:creationId xmlns:a16="http://schemas.microsoft.com/office/drawing/2014/main" id="{BDF91325-7B6F-6A98-6EF8-A351A2FFFEA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06">
                  <p14:nvContentPartPr>
                    <p14:cNvPr id="1597" name="Freihand 1596">
                      <a:extLst>
                        <a:ext uri="{FF2B5EF4-FFF2-40B4-BE49-F238E27FC236}">
                          <a16:creationId xmlns:a16="http://schemas.microsoft.com/office/drawing/2014/main" id="{3BD09BBF-9D80-0B5D-FEF6-D43EED2F3503}"/>
                        </a:ext>
                      </a:extLst>
                    </p14:cNvPr>
                    <p14:cNvContentPartPr/>
                    <p14:nvPr/>
                  </p14:nvContentPartPr>
                  <p14:xfrm>
                    <a:off x="1455988" y="1260298"/>
                    <a:ext cx="28440" cy="371880"/>
                  </p14:xfrm>
                </p:contentPart>
              </mc:Choice>
              <mc:Fallback xmlns="">
                <p:pic>
                  <p:nvPicPr>
                    <p:cNvPr id="1597" name="Freihand 1596">
                      <a:extLst>
                        <a:ext uri="{FF2B5EF4-FFF2-40B4-BE49-F238E27FC236}">
                          <a16:creationId xmlns:a16="http://schemas.microsoft.com/office/drawing/2014/main" id="{3BD09BBF-9D80-0B5D-FEF6-D43EED2F350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07">
                  <p14:nvContentPartPr>
                    <p14:cNvPr id="1598" name="Freihand 1597">
                      <a:extLst>
                        <a:ext uri="{FF2B5EF4-FFF2-40B4-BE49-F238E27FC236}">
                          <a16:creationId xmlns:a16="http://schemas.microsoft.com/office/drawing/2014/main" id="{DDE913F4-17F4-12C6-9DE0-F51371F621D5}"/>
                        </a:ext>
                      </a:extLst>
                    </p14:cNvPr>
                    <p14:cNvContentPartPr/>
                    <p14:nvPr/>
                  </p14:nvContentPartPr>
                  <p14:xfrm>
                    <a:off x="1452028" y="1501498"/>
                    <a:ext cx="32760" cy="132840"/>
                  </p14:xfrm>
                </p:contentPart>
              </mc:Choice>
              <mc:Fallback xmlns="">
                <p:pic>
                  <p:nvPicPr>
                    <p:cNvPr id="1598" name="Freihand 1597">
                      <a:extLst>
                        <a:ext uri="{FF2B5EF4-FFF2-40B4-BE49-F238E27FC236}">
                          <a16:creationId xmlns:a16="http://schemas.microsoft.com/office/drawing/2014/main" id="{DDE913F4-17F4-12C6-9DE0-F51371F621D5}"/>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08">
                  <p14:nvContentPartPr>
                    <p14:cNvPr id="1599" name="Freihand 1598">
                      <a:extLst>
                        <a:ext uri="{FF2B5EF4-FFF2-40B4-BE49-F238E27FC236}">
                          <a16:creationId xmlns:a16="http://schemas.microsoft.com/office/drawing/2014/main" id="{CDA02580-1BC7-E1B5-7B07-7F10B31A9924}"/>
                        </a:ext>
                      </a:extLst>
                    </p14:cNvPr>
                    <p14:cNvContentPartPr/>
                    <p14:nvPr/>
                  </p14:nvContentPartPr>
                  <p14:xfrm>
                    <a:off x="1446268" y="1261378"/>
                    <a:ext cx="36720" cy="377280"/>
                  </p14:xfrm>
                </p:contentPart>
              </mc:Choice>
              <mc:Fallback xmlns="">
                <p:pic>
                  <p:nvPicPr>
                    <p:cNvPr id="1599" name="Freihand 1598">
                      <a:extLst>
                        <a:ext uri="{FF2B5EF4-FFF2-40B4-BE49-F238E27FC236}">
                          <a16:creationId xmlns:a16="http://schemas.microsoft.com/office/drawing/2014/main" id="{CDA02580-1BC7-E1B5-7B07-7F10B31A992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09">
                  <p14:nvContentPartPr>
                    <p14:cNvPr id="1600" name="Freihand 1599">
                      <a:extLst>
                        <a:ext uri="{FF2B5EF4-FFF2-40B4-BE49-F238E27FC236}">
                          <a16:creationId xmlns:a16="http://schemas.microsoft.com/office/drawing/2014/main" id="{9A374396-8001-5E47-06A9-73E49CB5A75E}"/>
                        </a:ext>
                      </a:extLst>
                    </p14:cNvPr>
                    <p14:cNvContentPartPr/>
                    <p14:nvPr/>
                  </p14:nvContentPartPr>
                  <p14:xfrm>
                    <a:off x="1470388" y="1196938"/>
                    <a:ext cx="222840" cy="463680"/>
                  </p14:xfrm>
                </p:contentPart>
              </mc:Choice>
              <mc:Fallback xmlns="">
                <p:pic>
                  <p:nvPicPr>
                    <p:cNvPr id="1600" name="Freihand 1599">
                      <a:extLst>
                        <a:ext uri="{FF2B5EF4-FFF2-40B4-BE49-F238E27FC236}">
                          <a16:creationId xmlns:a16="http://schemas.microsoft.com/office/drawing/2014/main" id="{9A374396-8001-5E47-06A9-73E49CB5A75E}"/>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0">
                <p14:nvContentPartPr>
                  <p14:cNvPr id="1589" name="Freihand 1588">
                    <a:extLst>
                      <a:ext uri="{FF2B5EF4-FFF2-40B4-BE49-F238E27FC236}">
                        <a16:creationId xmlns:a16="http://schemas.microsoft.com/office/drawing/2014/main" id="{1D689D1D-0C71-AB4B-312D-6D3D021B0105}"/>
                      </a:ext>
                    </a:extLst>
                  </p14:cNvPr>
                  <p14:cNvContentPartPr/>
                  <p14:nvPr/>
                </p14:nvContentPartPr>
                <p14:xfrm>
                  <a:off x="1401268" y="825778"/>
                  <a:ext cx="35640" cy="61920"/>
                </p14:xfrm>
              </p:contentPart>
            </mc:Choice>
            <mc:Fallback xmlns="">
              <p:pic>
                <p:nvPicPr>
                  <p:cNvPr id="1589" name="Freihand 1588">
                    <a:extLst>
                      <a:ext uri="{FF2B5EF4-FFF2-40B4-BE49-F238E27FC236}">
                        <a16:creationId xmlns:a16="http://schemas.microsoft.com/office/drawing/2014/main" id="{1D689D1D-0C71-AB4B-312D-6D3D021B010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211">
                <p14:nvContentPartPr>
                  <p14:cNvPr id="1590" name="Freihand 1589">
                    <a:extLst>
                      <a:ext uri="{FF2B5EF4-FFF2-40B4-BE49-F238E27FC236}">
                        <a16:creationId xmlns:a16="http://schemas.microsoft.com/office/drawing/2014/main" id="{BD473A39-C780-560D-6C26-A3483618B261}"/>
                      </a:ext>
                    </a:extLst>
                  </p14:cNvPr>
                  <p14:cNvContentPartPr/>
                  <p14:nvPr/>
                </p14:nvContentPartPr>
                <p14:xfrm>
                  <a:off x="1220188" y="867898"/>
                  <a:ext cx="194040" cy="403200"/>
                </p14:xfrm>
              </p:contentPart>
            </mc:Choice>
            <mc:Fallback xmlns="">
              <p:pic>
                <p:nvPicPr>
                  <p:cNvPr id="1590" name="Freihand 1589">
                    <a:extLst>
                      <a:ext uri="{FF2B5EF4-FFF2-40B4-BE49-F238E27FC236}">
                        <a16:creationId xmlns:a16="http://schemas.microsoft.com/office/drawing/2014/main" id="{BD473A39-C780-560D-6C26-A3483618B26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212">
                <p14:nvContentPartPr>
                  <p14:cNvPr id="1591" name="Freihand 1590">
                    <a:extLst>
                      <a:ext uri="{FF2B5EF4-FFF2-40B4-BE49-F238E27FC236}">
                        <a16:creationId xmlns:a16="http://schemas.microsoft.com/office/drawing/2014/main" id="{ED6C54D1-89ED-D3C9-98A1-B88E81E6A834}"/>
                      </a:ext>
                    </a:extLst>
                  </p14:cNvPr>
                  <p14:cNvContentPartPr/>
                  <p14:nvPr/>
                </p14:nvContentPartPr>
                <p14:xfrm>
                  <a:off x="1426468" y="835138"/>
                  <a:ext cx="21600" cy="359280"/>
                </p14:xfrm>
              </p:contentPart>
            </mc:Choice>
            <mc:Fallback xmlns="">
              <p:pic>
                <p:nvPicPr>
                  <p:cNvPr id="1591" name="Freihand 1590">
                    <a:extLst>
                      <a:ext uri="{FF2B5EF4-FFF2-40B4-BE49-F238E27FC236}">
                        <a16:creationId xmlns:a16="http://schemas.microsoft.com/office/drawing/2014/main" id="{ED6C54D1-89ED-D3C9-98A1-B88E81E6A83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213">
                <p14:nvContentPartPr>
                  <p14:cNvPr id="1592" name="Freihand 1591">
                    <a:extLst>
                      <a:ext uri="{FF2B5EF4-FFF2-40B4-BE49-F238E27FC236}">
                        <a16:creationId xmlns:a16="http://schemas.microsoft.com/office/drawing/2014/main" id="{BE593FDD-7476-B070-A502-B3C994D8ADF5}"/>
                      </a:ext>
                    </a:extLst>
                  </p14:cNvPr>
                  <p14:cNvContentPartPr/>
                  <p14:nvPr/>
                </p14:nvContentPartPr>
                <p14:xfrm>
                  <a:off x="1429348" y="1155538"/>
                  <a:ext cx="258480" cy="37080"/>
                </p14:xfrm>
              </p:contentPart>
            </mc:Choice>
            <mc:Fallback xmlns="">
              <p:pic>
                <p:nvPicPr>
                  <p:cNvPr id="1592" name="Freihand 1591">
                    <a:extLst>
                      <a:ext uri="{FF2B5EF4-FFF2-40B4-BE49-F238E27FC236}">
                        <a16:creationId xmlns:a16="http://schemas.microsoft.com/office/drawing/2014/main" id="{BE593FDD-7476-B070-A502-B3C994D8ADF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214">
                <p14:nvContentPartPr>
                  <p14:cNvPr id="1593" name="Freihand 1592">
                    <a:extLst>
                      <a:ext uri="{FF2B5EF4-FFF2-40B4-BE49-F238E27FC236}">
                        <a16:creationId xmlns:a16="http://schemas.microsoft.com/office/drawing/2014/main" id="{75A92B84-2150-6168-6E8E-F8F63C6A0029}"/>
                      </a:ext>
                    </a:extLst>
                  </p14:cNvPr>
                  <p14:cNvContentPartPr/>
                  <p14:nvPr/>
                </p14:nvContentPartPr>
                <p14:xfrm>
                  <a:off x="1215868" y="1047898"/>
                  <a:ext cx="119880" cy="224280"/>
                </p14:xfrm>
              </p:contentPart>
            </mc:Choice>
            <mc:Fallback xmlns="">
              <p:pic>
                <p:nvPicPr>
                  <p:cNvPr id="1593" name="Freihand 1592">
                    <a:extLst>
                      <a:ext uri="{FF2B5EF4-FFF2-40B4-BE49-F238E27FC236}">
                        <a16:creationId xmlns:a16="http://schemas.microsoft.com/office/drawing/2014/main" id="{75A92B84-2150-6168-6E8E-F8F63C6A002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594" name="Gruppieren 1593">
                <a:extLst>
                  <a:ext uri="{FF2B5EF4-FFF2-40B4-BE49-F238E27FC236}">
                    <a16:creationId xmlns:a16="http://schemas.microsoft.com/office/drawing/2014/main" id="{BB607764-E835-F667-1959-BF42522F59A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215">
                  <p14:nvContentPartPr>
                    <p14:cNvPr id="1595" name="Freihand 1594">
                      <a:extLst>
                        <a:ext uri="{FF2B5EF4-FFF2-40B4-BE49-F238E27FC236}">
                          <a16:creationId xmlns:a16="http://schemas.microsoft.com/office/drawing/2014/main" id="{FADA20B9-9110-F93E-3FEB-A67996B99FC9}"/>
                        </a:ext>
                      </a:extLst>
                    </p14:cNvPr>
                    <p14:cNvContentPartPr/>
                    <p14:nvPr/>
                  </p14:nvContentPartPr>
                  <p14:xfrm>
                    <a:off x="1216228" y="826498"/>
                    <a:ext cx="205920" cy="444600"/>
                  </p14:xfrm>
                </p:contentPart>
              </mc:Choice>
              <mc:Fallback xmlns="">
                <p:pic>
                  <p:nvPicPr>
                    <p:cNvPr id="1595" name="Freihand 1594">
                      <a:extLst>
                        <a:ext uri="{FF2B5EF4-FFF2-40B4-BE49-F238E27FC236}">
                          <a16:creationId xmlns:a16="http://schemas.microsoft.com/office/drawing/2014/main" id="{FADA20B9-9110-F93E-3FEB-A67996B99FC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216">
                  <p14:nvContentPartPr>
                    <p14:cNvPr id="1596" name="Freihand 1595">
                      <a:extLst>
                        <a:ext uri="{FF2B5EF4-FFF2-40B4-BE49-F238E27FC236}">
                          <a16:creationId xmlns:a16="http://schemas.microsoft.com/office/drawing/2014/main" id="{ED45A931-08FC-6EFD-EE5C-3C016C4164E3}"/>
                        </a:ext>
                      </a:extLst>
                    </p14:cNvPr>
                    <p14:cNvContentPartPr/>
                    <p14:nvPr/>
                  </p14:nvContentPartPr>
                  <p14:xfrm>
                    <a:off x="1419988" y="827218"/>
                    <a:ext cx="18000" cy="31320"/>
                  </p14:xfrm>
                </p:contentPart>
              </mc:Choice>
              <mc:Fallback xmlns="">
                <p:pic>
                  <p:nvPicPr>
                    <p:cNvPr id="1596" name="Freihand 1595">
                      <a:extLst>
                        <a:ext uri="{FF2B5EF4-FFF2-40B4-BE49-F238E27FC236}">
                          <a16:creationId xmlns:a16="http://schemas.microsoft.com/office/drawing/2014/main" id="{ED45A931-08FC-6EFD-EE5C-3C016C4164E3}"/>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2" name="Gruppieren 1461">
              <a:extLst>
                <a:ext uri="{FF2B5EF4-FFF2-40B4-BE49-F238E27FC236}">
                  <a16:creationId xmlns:a16="http://schemas.microsoft.com/office/drawing/2014/main" id="{446773E3-0E55-0B24-8468-11F315C1EC86}"/>
                </a:ext>
              </a:extLst>
            </p:cNvPr>
            <p:cNvGrpSpPr/>
            <p:nvPr/>
          </p:nvGrpSpPr>
          <p:grpSpPr>
            <a:xfrm>
              <a:off x="7528908" y="1505550"/>
              <a:ext cx="947670" cy="949906"/>
              <a:chOff x="987864" y="764597"/>
              <a:chExt cx="947670" cy="949906"/>
            </a:xfrm>
          </p:grpSpPr>
          <p:sp>
            <p:nvSpPr>
              <p:cNvPr id="1517" name="Ellipse 1516">
                <a:extLst>
                  <a:ext uri="{FF2B5EF4-FFF2-40B4-BE49-F238E27FC236}">
                    <a16:creationId xmlns:a16="http://schemas.microsoft.com/office/drawing/2014/main" id="{865FBD8D-7DD4-40A7-D1F3-FE35187A191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18" name="Gruppieren 1517">
                <a:extLst>
                  <a:ext uri="{FF2B5EF4-FFF2-40B4-BE49-F238E27FC236}">
                    <a16:creationId xmlns:a16="http://schemas.microsoft.com/office/drawing/2014/main" id="{ED3EC0CF-55D8-412B-AE3A-5A0D7B6BA383}"/>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217">
                  <p14:nvContentPartPr>
                    <p14:cNvPr id="1568" name="Freihand 1567">
                      <a:extLst>
                        <a:ext uri="{FF2B5EF4-FFF2-40B4-BE49-F238E27FC236}">
                          <a16:creationId xmlns:a16="http://schemas.microsoft.com/office/drawing/2014/main" id="{C6B1E5B9-0766-4D32-784D-02D2297D1B9F}"/>
                        </a:ext>
                      </a:extLst>
                    </p14:cNvPr>
                    <p14:cNvContentPartPr/>
                    <p14:nvPr/>
                  </p14:nvContentPartPr>
                  <p14:xfrm>
                    <a:off x="4473069" y="1203272"/>
                    <a:ext cx="26280" cy="30600"/>
                  </p14:xfrm>
                </p:contentPart>
              </mc:Choice>
              <mc:Fallback xmlns="">
                <p:pic>
                  <p:nvPicPr>
                    <p:cNvPr id="1568" name="Freihand 1567">
                      <a:extLst>
                        <a:ext uri="{FF2B5EF4-FFF2-40B4-BE49-F238E27FC236}">
                          <a16:creationId xmlns:a16="http://schemas.microsoft.com/office/drawing/2014/main" id="{C6B1E5B9-0766-4D32-784D-02D2297D1B9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218">
                  <p14:nvContentPartPr>
                    <p14:cNvPr id="1569" name="Freihand 1568">
                      <a:extLst>
                        <a:ext uri="{FF2B5EF4-FFF2-40B4-BE49-F238E27FC236}">
                          <a16:creationId xmlns:a16="http://schemas.microsoft.com/office/drawing/2014/main" id="{24D8E749-05B3-2656-43E6-CB6073D0440A}"/>
                        </a:ext>
                      </a:extLst>
                    </p14:cNvPr>
                    <p14:cNvContentPartPr/>
                    <p14:nvPr/>
                  </p14:nvContentPartPr>
                  <p14:xfrm>
                    <a:off x="4500789" y="1245752"/>
                    <a:ext cx="11160" cy="38520"/>
                  </p14:xfrm>
                </p:contentPart>
              </mc:Choice>
              <mc:Fallback xmlns="">
                <p:pic>
                  <p:nvPicPr>
                    <p:cNvPr id="1569" name="Freihand 1568">
                      <a:extLst>
                        <a:ext uri="{FF2B5EF4-FFF2-40B4-BE49-F238E27FC236}">
                          <a16:creationId xmlns:a16="http://schemas.microsoft.com/office/drawing/2014/main" id="{24D8E749-05B3-2656-43E6-CB6073D0440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9">
                <p14:nvContentPartPr>
                  <p14:cNvPr id="1519" name="Freihand 1518">
                    <a:extLst>
                      <a:ext uri="{FF2B5EF4-FFF2-40B4-BE49-F238E27FC236}">
                        <a16:creationId xmlns:a16="http://schemas.microsoft.com/office/drawing/2014/main" id="{A9B7F437-720F-80F7-9AF2-4264A9CEDE62}"/>
                      </a:ext>
                    </a:extLst>
                  </p14:cNvPr>
                  <p14:cNvContentPartPr/>
                  <p14:nvPr/>
                </p14:nvContentPartPr>
                <p14:xfrm>
                  <a:off x="1034141" y="1175594"/>
                  <a:ext cx="389905" cy="474354"/>
                </p14:xfrm>
              </p:contentPart>
            </mc:Choice>
            <mc:Fallback xmlns="">
              <p:pic>
                <p:nvPicPr>
                  <p:cNvPr id="1519" name="Freihand 1518">
                    <a:extLst>
                      <a:ext uri="{FF2B5EF4-FFF2-40B4-BE49-F238E27FC236}">
                        <a16:creationId xmlns:a16="http://schemas.microsoft.com/office/drawing/2014/main" id="{A9B7F437-720F-80F7-9AF2-4264A9CEDE62}"/>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220">
                <p14:nvContentPartPr>
                  <p14:cNvPr id="1520" name="Freihand 1519">
                    <a:extLst>
                      <a:ext uri="{FF2B5EF4-FFF2-40B4-BE49-F238E27FC236}">
                        <a16:creationId xmlns:a16="http://schemas.microsoft.com/office/drawing/2014/main" id="{9D4BA3EB-F2BE-44AF-17E3-9A35EDBDE314}"/>
                      </a:ext>
                    </a:extLst>
                  </p14:cNvPr>
                  <p14:cNvContentPartPr/>
                  <p14:nvPr/>
                </p14:nvContentPartPr>
                <p14:xfrm>
                  <a:off x="1041329" y="1114503"/>
                  <a:ext cx="776216" cy="562397"/>
                </p14:xfrm>
              </p:contentPart>
            </mc:Choice>
            <mc:Fallback xmlns="">
              <p:pic>
                <p:nvPicPr>
                  <p:cNvPr id="1520" name="Freihand 1519">
                    <a:extLst>
                      <a:ext uri="{FF2B5EF4-FFF2-40B4-BE49-F238E27FC236}">
                        <a16:creationId xmlns:a16="http://schemas.microsoft.com/office/drawing/2014/main" id="{9D4BA3EB-F2BE-44AF-17E3-9A35EDBDE314}"/>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521" name="Gruppieren 1520">
                <a:extLst>
                  <a:ext uri="{FF2B5EF4-FFF2-40B4-BE49-F238E27FC236}">
                    <a16:creationId xmlns:a16="http://schemas.microsoft.com/office/drawing/2014/main" id="{61C41023-E3A2-548C-F01E-4E5122A0C39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221">
                  <p14:nvContentPartPr>
                    <p14:cNvPr id="1565" name="Freihand 1564">
                      <a:extLst>
                        <a:ext uri="{FF2B5EF4-FFF2-40B4-BE49-F238E27FC236}">
                          <a16:creationId xmlns:a16="http://schemas.microsoft.com/office/drawing/2014/main" id="{D5043DDC-A8FA-C5D7-CE28-42EAEA2B616E}"/>
                        </a:ext>
                      </a:extLst>
                    </p14:cNvPr>
                    <p14:cNvContentPartPr/>
                    <p14:nvPr/>
                  </p14:nvContentPartPr>
                  <p14:xfrm>
                    <a:off x="4455789" y="1334672"/>
                    <a:ext cx="31320" cy="14400"/>
                  </p14:xfrm>
                </p:contentPart>
              </mc:Choice>
              <mc:Fallback xmlns="">
                <p:pic>
                  <p:nvPicPr>
                    <p:cNvPr id="1565" name="Freihand 1564">
                      <a:extLst>
                        <a:ext uri="{FF2B5EF4-FFF2-40B4-BE49-F238E27FC236}">
                          <a16:creationId xmlns:a16="http://schemas.microsoft.com/office/drawing/2014/main" id="{D5043DDC-A8FA-C5D7-CE28-42EAEA2B616E}"/>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22">
                  <p14:nvContentPartPr>
                    <p14:cNvPr id="1566" name="Freihand 1565">
                      <a:extLst>
                        <a:ext uri="{FF2B5EF4-FFF2-40B4-BE49-F238E27FC236}">
                          <a16:creationId xmlns:a16="http://schemas.microsoft.com/office/drawing/2014/main" id="{56F78AE2-84A0-AD09-72CC-EDDFC28464C2}"/>
                        </a:ext>
                      </a:extLst>
                    </p14:cNvPr>
                    <p14:cNvContentPartPr/>
                    <p14:nvPr/>
                  </p14:nvContentPartPr>
                  <p14:xfrm>
                    <a:off x="4456149" y="1288592"/>
                    <a:ext cx="64800" cy="56160"/>
                  </p14:xfrm>
                </p:contentPart>
              </mc:Choice>
              <mc:Fallback xmlns="">
                <p:pic>
                  <p:nvPicPr>
                    <p:cNvPr id="1566" name="Freihand 1565">
                      <a:extLst>
                        <a:ext uri="{FF2B5EF4-FFF2-40B4-BE49-F238E27FC236}">
                          <a16:creationId xmlns:a16="http://schemas.microsoft.com/office/drawing/2014/main" id="{56F78AE2-84A0-AD09-72CC-EDDFC28464C2}"/>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223">
                  <p14:nvContentPartPr>
                    <p14:cNvPr id="1567" name="Freihand 1566">
                      <a:extLst>
                        <a:ext uri="{FF2B5EF4-FFF2-40B4-BE49-F238E27FC236}">
                          <a16:creationId xmlns:a16="http://schemas.microsoft.com/office/drawing/2014/main" id="{AA049E09-E026-5ADB-5F98-229BBA973FC2}"/>
                        </a:ext>
                      </a:extLst>
                    </p14:cNvPr>
                    <p14:cNvContentPartPr/>
                    <p14:nvPr/>
                  </p14:nvContentPartPr>
                  <p14:xfrm>
                    <a:off x="4502589" y="1270232"/>
                    <a:ext cx="23760" cy="51840"/>
                  </p14:xfrm>
                </p:contentPart>
              </mc:Choice>
              <mc:Fallback xmlns="">
                <p:pic>
                  <p:nvPicPr>
                    <p:cNvPr id="1567" name="Freihand 1566">
                      <a:extLst>
                        <a:ext uri="{FF2B5EF4-FFF2-40B4-BE49-F238E27FC236}">
                          <a16:creationId xmlns:a16="http://schemas.microsoft.com/office/drawing/2014/main" id="{AA049E09-E026-5ADB-5F98-229BBA973FC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522" name="Gruppieren 1521">
                <a:extLst>
                  <a:ext uri="{FF2B5EF4-FFF2-40B4-BE49-F238E27FC236}">
                    <a16:creationId xmlns:a16="http://schemas.microsoft.com/office/drawing/2014/main" id="{D286B46E-58DC-A8F4-672E-3A53313A77D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224">
                  <p14:nvContentPartPr>
                    <p14:cNvPr id="1562" name="Freihand 1561">
                      <a:extLst>
                        <a:ext uri="{FF2B5EF4-FFF2-40B4-BE49-F238E27FC236}">
                          <a16:creationId xmlns:a16="http://schemas.microsoft.com/office/drawing/2014/main" id="{7D1AE703-5311-1BC9-E20C-6041043D474A}"/>
                        </a:ext>
                      </a:extLst>
                    </p14:cNvPr>
                    <p14:cNvContentPartPr/>
                    <p14:nvPr/>
                  </p14:nvContentPartPr>
                  <p14:xfrm>
                    <a:off x="4351029" y="1216232"/>
                    <a:ext cx="12960" cy="22320"/>
                  </p14:xfrm>
                </p:contentPart>
              </mc:Choice>
              <mc:Fallback xmlns="">
                <p:pic>
                  <p:nvPicPr>
                    <p:cNvPr id="1562" name="Freihand 1561">
                      <a:extLst>
                        <a:ext uri="{FF2B5EF4-FFF2-40B4-BE49-F238E27FC236}">
                          <a16:creationId xmlns:a16="http://schemas.microsoft.com/office/drawing/2014/main" id="{7D1AE703-5311-1BC9-E20C-6041043D474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225">
                  <p14:nvContentPartPr>
                    <p14:cNvPr id="1563" name="Freihand 1562">
                      <a:extLst>
                        <a:ext uri="{FF2B5EF4-FFF2-40B4-BE49-F238E27FC236}">
                          <a16:creationId xmlns:a16="http://schemas.microsoft.com/office/drawing/2014/main" id="{16628EC1-726B-1E5C-3200-D4A2933DE86A}"/>
                        </a:ext>
                      </a:extLst>
                    </p14:cNvPr>
                    <p14:cNvContentPartPr/>
                    <p14:nvPr/>
                  </p14:nvContentPartPr>
                  <p14:xfrm>
                    <a:off x="4350309" y="1208312"/>
                    <a:ext cx="21240" cy="53640"/>
                  </p14:xfrm>
                </p:contentPart>
              </mc:Choice>
              <mc:Fallback xmlns="">
                <p:pic>
                  <p:nvPicPr>
                    <p:cNvPr id="1563" name="Freihand 1562">
                      <a:extLst>
                        <a:ext uri="{FF2B5EF4-FFF2-40B4-BE49-F238E27FC236}">
                          <a16:creationId xmlns:a16="http://schemas.microsoft.com/office/drawing/2014/main" id="{16628EC1-726B-1E5C-3200-D4A2933DE86A}"/>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226">
                  <p14:nvContentPartPr>
                    <p14:cNvPr id="1564" name="Freihand 1563">
                      <a:extLst>
                        <a:ext uri="{FF2B5EF4-FFF2-40B4-BE49-F238E27FC236}">
                          <a16:creationId xmlns:a16="http://schemas.microsoft.com/office/drawing/2014/main" id="{19C8143D-50BE-679B-0BD5-49925573E2B4}"/>
                        </a:ext>
                      </a:extLst>
                    </p14:cNvPr>
                    <p14:cNvContentPartPr/>
                    <p14:nvPr/>
                  </p14:nvContentPartPr>
                  <p14:xfrm>
                    <a:off x="4355709" y="1216592"/>
                    <a:ext cx="9720" cy="42480"/>
                  </p14:xfrm>
                </p:contentPart>
              </mc:Choice>
              <mc:Fallback xmlns="">
                <p:pic>
                  <p:nvPicPr>
                    <p:cNvPr id="1564" name="Freihand 1563">
                      <a:extLst>
                        <a:ext uri="{FF2B5EF4-FFF2-40B4-BE49-F238E27FC236}">
                          <a16:creationId xmlns:a16="http://schemas.microsoft.com/office/drawing/2014/main" id="{19C8143D-50BE-679B-0BD5-49925573E2B4}"/>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7">
                <p14:nvContentPartPr>
                  <p14:cNvPr id="1523" name="Freihand 1522">
                    <a:extLst>
                      <a:ext uri="{FF2B5EF4-FFF2-40B4-BE49-F238E27FC236}">
                        <a16:creationId xmlns:a16="http://schemas.microsoft.com/office/drawing/2014/main" id="{D7DA0306-F894-9B58-C6F5-E73FFA417945}"/>
                      </a:ext>
                    </a:extLst>
                  </p14:cNvPr>
                  <p14:cNvContentPartPr/>
                  <p14:nvPr/>
                </p14:nvContentPartPr>
                <p14:xfrm>
                  <a:off x="1219211" y="871936"/>
                  <a:ext cx="447402" cy="740280"/>
                </p14:xfrm>
              </p:contentPart>
            </mc:Choice>
            <mc:Fallback xmlns="">
              <p:pic>
                <p:nvPicPr>
                  <p:cNvPr id="1523" name="Freihand 1522">
                    <a:extLst>
                      <a:ext uri="{FF2B5EF4-FFF2-40B4-BE49-F238E27FC236}">
                        <a16:creationId xmlns:a16="http://schemas.microsoft.com/office/drawing/2014/main" id="{D7DA0306-F894-9B58-C6F5-E73FFA41794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228">
                <p14:nvContentPartPr>
                  <p14:cNvPr id="1524" name="Freihand 1523">
                    <a:extLst>
                      <a:ext uri="{FF2B5EF4-FFF2-40B4-BE49-F238E27FC236}">
                        <a16:creationId xmlns:a16="http://schemas.microsoft.com/office/drawing/2014/main" id="{839AE5D0-B73A-36D7-561C-692AFB7BE8A5}"/>
                      </a:ext>
                    </a:extLst>
                  </p14:cNvPr>
                  <p14:cNvContentPartPr/>
                  <p14:nvPr/>
                </p14:nvContentPartPr>
                <p14:xfrm>
                  <a:off x="1116810" y="1432873"/>
                  <a:ext cx="376200" cy="219240"/>
                </p14:xfrm>
              </p:contentPart>
            </mc:Choice>
            <mc:Fallback xmlns="">
              <p:pic>
                <p:nvPicPr>
                  <p:cNvPr id="1524" name="Freihand 1523">
                    <a:extLst>
                      <a:ext uri="{FF2B5EF4-FFF2-40B4-BE49-F238E27FC236}">
                        <a16:creationId xmlns:a16="http://schemas.microsoft.com/office/drawing/2014/main" id="{839AE5D0-B73A-36D7-561C-692AFB7BE8A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525" name="Gruppieren 1524">
                <a:extLst>
                  <a:ext uri="{FF2B5EF4-FFF2-40B4-BE49-F238E27FC236}">
                    <a16:creationId xmlns:a16="http://schemas.microsoft.com/office/drawing/2014/main" id="{8962EC76-F227-4344-B4FE-7AA3EFE21CB8}"/>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229">
                  <p14:nvContentPartPr>
                    <p14:cNvPr id="1548" name="Freihand 1547">
                      <a:extLst>
                        <a:ext uri="{FF2B5EF4-FFF2-40B4-BE49-F238E27FC236}">
                          <a16:creationId xmlns:a16="http://schemas.microsoft.com/office/drawing/2014/main" id="{0044511E-2905-C83A-90B4-3D517C01E3CC}"/>
                        </a:ext>
                      </a:extLst>
                    </p14:cNvPr>
                    <p14:cNvContentPartPr/>
                    <p14:nvPr/>
                  </p14:nvContentPartPr>
                  <p14:xfrm>
                    <a:off x="1690290" y="1201393"/>
                    <a:ext cx="236880" cy="424440"/>
                  </p14:xfrm>
                </p:contentPart>
              </mc:Choice>
              <mc:Fallback xmlns="">
                <p:pic>
                  <p:nvPicPr>
                    <p:cNvPr id="1548" name="Freihand 1547">
                      <a:extLst>
                        <a:ext uri="{FF2B5EF4-FFF2-40B4-BE49-F238E27FC236}">
                          <a16:creationId xmlns:a16="http://schemas.microsoft.com/office/drawing/2014/main" id="{0044511E-2905-C83A-90B4-3D517C01E3CC}"/>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30">
                  <p14:nvContentPartPr>
                    <p14:cNvPr id="1549" name="Freihand 1548">
                      <a:extLst>
                        <a:ext uri="{FF2B5EF4-FFF2-40B4-BE49-F238E27FC236}">
                          <a16:creationId xmlns:a16="http://schemas.microsoft.com/office/drawing/2014/main" id="{EAE05C34-7FCC-7534-1E56-78761E4D1DFA}"/>
                        </a:ext>
                      </a:extLst>
                    </p14:cNvPr>
                    <p14:cNvContentPartPr/>
                    <p14:nvPr/>
                  </p14:nvContentPartPr>
                  <p14:xfrm>
                    <a:off x="1224810" y="1428913"/>
                    <a:ext cx="635040" cy="205920"/>
                  </p14:xfrm>
                </p:contentPart>
              </mc:Choice>
              <mc:Fallback xmlns="">
                <p:pic>
                  <p:nvPicPr>
                    <p:cNvPr id="1549" name="Freihand 1548">
                      <a:extLst>
                        <a:ext uri="{FF2B5EF4-FFF2-40B4-BE49-F238E27FC236}">
                          <a16:creationId xmlns:a16="http://schemas.microsoft.com/office/drawing/2014/main" id="{EAE05C34-7FCC-7534-1E56-78761E4D1DF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231">
                  <p14:nvContentPartPr>
                    <p14:cNvPr id="1550" name="Freihand 1549">
                      <a:extLst>
                        <a:ext uri="{FF2B5EF4-FFF2-40B4-BE49-F238E27FC236}">
                          <a16:creationId xmlns:a16="http://schemas.microsoft.com/office/drawing/2014/main" id="{7A5E47E4-4728-F2C1-E958-E7BF87D03F3D}"/>
                        </a:ext>
                      </a:extLst>
                    </p14:cNvPr>
                    <p14:cNvContentPartPr/>
                    <p14:nvPr/>
                  </p14:nvContentPartPr>
                  <p14:xfrm>
                    <a:off x="1647090" y="1432873"/>
                    <a:ext cx="204120" cy="177480"/>
                  </p14:xfrm>
                </p:contentPart>
              </mc:Choice>
              <mc:Fallback xmlns="">
                <p:pic>
                  <p:nvPicPr>
                    <p:cNvPr id="1550" name="Freihand 1549">
                      <a:extLst>
                        <a:ext uri="{FF2B5EF4-FFF2-40B4-BE49-F238E27FC236}">
                          <a16:creationId xmlns:a16="http://schemas.microsoft.com/office/drawing/2014/main" id="{7A5E47E4-4728-F2C1-E958-E7BF87D03F3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232">
                  <p14:nvContentPartPr>
                    <p14:cNvPr id="1551" name="Freihand 1550">
                      <a:extLst>
                        <a:ext uri="{FF2B5EF4-FFF2-40B4-BE49-F238E27FC236}">
                          <a16:creationId xmlns:a16="http://schemas.microsoft.com/office/drawing/2014/main" id="{E50864CA-184D-11BC-F6BE-B666B8B33893}"/>
                        </a:ext>
                      </a:extLst>
                    </p14:cNvPr>
                    <p14:cNvContentPartPr/>
                    <p14:nvPr/>
                  </p14:nvContentPartPr>
                  <p14:xfrm>
                    <a:off x="1839330" y="1345393"/>
                    <a:ext cx="50040" cy="91080"/>
                  </p14:xfrm>
                </p:contentPart>
              </mc:Choice>
              <mc:Fallback xmlns="">
                <p:pic>
                  <p:nvPicPr>
                    <p:cNvPr id="1551" name="Freihand 1550">
                      <a:extLst>
                        <a:ext uri="{FF2B5EF4-FFF2-40B4-BE49-F238E27FC236}">
                          <a16:creationId xmlns:a16="http://schemas.microsoft.com/office/drawing/2014/main" id="{E50864CA-184D-11BC-F6BE-B666B8B3389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233">
                  <p14:nvContentPartPr>
                    <p14:cNvPr id="1552" name="Freihand 1551">
                      <a:extLst>
                        <a:ext uri="{FF2B5EF4-FFF2-40B4-BE49-F238E27FC236}">
                          <a16:creationId xmlns:a16="http://schemas.microsoft.com/office/drawing/2014/main" id="{6D6205FC-EB70-1687-C53D-C4D8EEAD4A14}"/>
                        </a:ext>
                      </a:extLst>
                    </p14:cNvPr>
                    <p14:cNvContentPartPr/>
                    <p14:nvPr/>
                  </p14:nvContentPartPr>
                  <p14:xfrm>
                    <a:off x="1013490" y="929953"/>
                    <a:ext cx="156600" cy="590400"/>
                  </p14:xfrm>
                </p:contentPart>
              </mc:Choice>
              <mc:Fallback xmlns="">
                <p:pic>
                  <p:nvPicPr>
                    <p:cNvPr id="1552" name="Freihand 1551">
                      <a:extLst>
                        <a:ext uri="{FF2B5EF4-FFF2-40B4-BE49-F238E27FC236}">
                          <a16:creationId xmlns:a16="http://schemas.microsoft.com/office/drawing/2014/main" id="{6D6205FC-EB70-1687-C53D-C4D8EEAD4A1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234">
                  <p14:nvContentPartPr>
                    <p14:cNvPr id="1553" name="Freihand 1552">
                      <a:extLst>
                        <a:ext uri="{FF2B5EF4-FFF2-40B4-BE49-F238E27FC236}">
                          <a16:creationId xmlns:a16="http://schemas.microsoft.com/office/drawing/2014/main" id="{7F477EF8-DDC6-C916-DDD5-BF4B63338769}"/>
                        </a:ext>
                      </a:extLst>
                    </p14:cNvPr>
                    <p14:cNvContentPartPr/>
                    <p14:nvPr/>
                  </p14:nvContentPartPr>
                  <p14:xfrm>
                    <a:off x="1112490" y="918433"/>
                    <a:ext cx="20520" cy="24480"/>
                  </p14:xfrm>
                </p:contentPart>
              </mc:Choice>
              <mc:Fallback xmlns="">
                <p:pic>
                  <p:nvPicPr>
                    <p:cNvPr id="1553" name="Freihand 1552">
                      <a:extLst>
                        <a:ext uri="{FF2B5EF4-FFF2-40B4-BE49-F238E27FC236}">
                          <a16:creationId xmlns:a16="http://schemas.microsoft.com/office/drawing/2014/main" id="{7F477EF8-DDC6-C916-DDD5-BF4B63338769}"/>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35">
                  <p14:nvContentPartPr>
                    <p14:cNvPr id="1554" name="Freihand 1553">
                      <a:extLst>
                        <a:ext uri="{FF2B5EF4-FFF2-40B4-BE49-F238E27FC236}">
                          <a16:creationId xmlns:a16="http://schemas.microsoft.com/office/drawing/2014/main" id="{0ED168BF-240A-86D1-F66F-C04D33DFDE46}"/>
                        </a:ext>
                      </a:extLst>
                    </p14:cNvPr>
                    <p14:cNvContentPartPr/>
                    <p14:nvPr/>
                  </p14:nvContentPartPr>
                  <p14:xfrm>
                    <a:off x="1007730" y="1044793"/>
                    <a:ext cx="45360" cy="224280"/>
                  </p14:xfrm>
                </p:contentPart>
              </mc:Choice>
              <mc:Fallback xmlns="">
                <p:pic>
                  <p:nvPicPr>
                    <p:cNvPr id="1554" name="Freihand 1553">
                      <a:extLst>
                        <a:ext uri="{FF2B5EF4-FFF2-40B4-BE49-F238E27FC236}">
                          <a16:creationId xmlns:a16="http://schemas.microsoft.com/office/drawing/2014/main" id="{0ED168BF-240A-86D1-F66F-C04D33DFDE4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236">
                  <p14:nvContentPartPr>
                    <p14:cNvPr id="1555" name="Freihand 1554">
                      <a:extLst>
                        <a:ext uri="{FF2B5EF4-FFF2-40B4-BE49-F238E27FC236}">
                          <a16:creationId xmlns:a16="http://schemas.microsoft.com/office/drawing/2014/main" id="{AC7CB981-0CEC-9B25-61C7-76722815DCC9}"/>
                        </a:ext>
                      </a:extLst>
                    </p14:cNvPr>
                    <p14:cNvContentPartPr/>
                    <p14:nvPr/>
                  </p14:nvContentPartPr>
                  <p14:xfrm>
                    <a:off x="1137690" y="1495513"/>
                    <a:ext cx="83520" cy="91800"/>
                  </p14:xfrm>
                </p:contentPart>
              </mc:Choice>
              <mc:Fallback xmlns="">
                <p:pic>
                  <p:nvPicPr>
                    <p:cNvPr id="1555" name="Freihand 1554">
                      <a:extLst>
                        <a:ext uri="{FF2B5EF4-FFF2-40B4-BE49-F238E27FC236}">
                          <a16:creationId xmlns:a16="http://schemas.microsoft.com/office/drawing/2014/main" id="{AC7CB981-0CEC-9B25-61C7-76722815DCC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237">
                  <p14:nvContentPartPr>
                    <p14:cNvPr id="1556" name="Freihand 1555">
                      <a:extLst>
                        <a:ext uri="{FF2B5EF4-FFF2-40B4-BE49-F238E27FC236}">
                          <a16:creationId xmlns:a16="http://schemas.microsoft.com/office/drawing/2014/main" id="{426D26D9-C22A-CB28-E35D-2EC6BD2683B8}"/>
                        </a:ext>
                      </a:extLst>
                    </p14:cNvPr>
                    <p14:cNvContentPartPr/>
                    <p14:nvPr/>
                  </p14:nvContentPartPr>
                  <p14:xfrm>
                    <a:off x="1091250" y="1411273"/>
                    <a:ext cx="95760" cy="111600"/>
                  </p14:xfrm>
                </p:contentPart>
              </mc:Choice>
              <mc:Fallback xmlns="">
                <p:pic>
                  <p:nvPicPr>
                    <p:cNvPr id="1556" name="Freihand 1555">
                      <a:extLst>
                        <a:ext uri="{FF2B5EF4-FFF2-40B4-BE49-F238E27FC236}">
                          <a16:creationId xmlns:a16="http://schemas.microsoft.com/office/drawing/2014/main" id="{426D26D9-C22A-CB28-E35D-2EC6BD2683B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38">
                  <p14:nvContentPartPr>
                    <p14:cNvPr id="1557" name="Freihand 1556">
                      <a:extLst>
                        <a:ext uri="{FF2B5EF4-FFF2-40B4-BE49-F238E27FC236}">
                          <a16:creationId xmlns:a16="http://schemas.microsoft.com/office/drawing/2014/main" id="{7DE05C8B-2CF3-8478-9296-9E9D6F08AF1C}"/>
                        </a:ext>
                      </a:extLst>
                    </p14:cNvPr>
                    <p14:cNvContentPartPr/>
                    <p14:nvPr/>
                  </p14:nvContentPartPr>
                  <p14:xfrm>
                    <a:off x="1089090" y="933193"/>
                    <a:ext cx="33480" cy="59760"/>
                  </p14:xfrm>
                </p:contentPart>
              </mc:Choice>
              <mc:Fallback xmlns="">
                <p:pic>
                  <p:nvPicPr>
                    <p:cNvPr id="1557" name="Freihand 1556">
                      <a:extLst>
                        <a:ext uri="{FF2B5EF4-FFF2-40B4-BE49-F238E27FC236}">
                          <a16:creationId xmlns:a16="http://schemas.microsoft.com/office/drawing/2014/main" id="{7DE05C8B-2CF3-8478-9296-9E9D6F08AF1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239">
                  <p14:nvContentPartPr>
                    <p14:cNvPr id="1558" name="Freihand 1557">
                      <a:extLst>
                        <a:ext uri="{FF2B5EF4-FFF2-40B4-BE49-F238E27FC236}">
                          <a16:creationId xmlns:a16="http://schemas.microsoft.com/office/drawing/2014/main" id="{12576DBD-720E-8028-5CE3-CD39A8BEEBDD}"/>
                        </a:ext>
                      </a:extLst>
                    </p14:cNvPr>
                    <p14:cNvContentPartPr/>
                    <p14:nvPr/>
                  </p14:nvContentPartPr>
                  <p14:xfrm>
                    <a:off x="1093410" y="904393"/>
                    <a:ext cx="53280" cy="97920"/>
                  </p14:xfrm>
                </p:contentPart>
              </mc:Choice>
              <mc:Fallback xmlns="">
                <p:pic>
                  <p:nvPicPr>
                    <p:cNvPr id="1558" name="Freihand 1557">
                      <a:extLst>
                        <a:ext uri="{FF2B5EF4-FFF2-40B4-BE49-F238E27FC236}">
                          <a16:creationId xmlns:a16="http://schemas.microsoft.com/office/drawing/2014/main" id="{12576DBD-720E-8028-5CE3-CD39A8BEEBD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240">
                  <p14:nvContentPartPr>
                    <p14:cNvPr id="1559" name="Freihand 1558">
                      <a:extLst>
                        <a:ext uri="{FF2B5EF4-FFF2-40B4-BE49-F238E27FC236}">
                          <a16:creationId xmlns:a16="http://schemas.microsoft.com/office/drawing/2014/main" id="{134F7994-A2E3-C30F-9B22-8C6C6B4DB0E5}"/>
                        </a:ext>
                      </a:extLst>
                    </p14:cNvPr>
                    <p14:cNvContentPartPr/>
                    <p14:nvPr/>
                  </p14:nvContentPartPr>
                  <p14:xfrm>
                    <a:off x="1093770" y="889993"/>
                    <a:ext cx="66240" cy="108720"/>
                  </p14:xfrm>
                </p:contentPart>
              </mc:Choice>
              <mc:Fallback xmlns="">
                <p:pic>
                  <p:nvPicPr>
                    <p:cNvPr id="1559" name="Freihand 1558">
                      <a:extLst>
                        <a:ext uri="{FF2B5EF4-FFF2-40B4-BE49-F238E27FC236}">
                          <a16:creationId xmlns:a16="http://schemas.microsoft.com/office/drawing/2014/main" id="{134F7994-A2E3-C30F-9B22-8C6C6B4DB0E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241">
                  <p14:nvContentPartPr>
                    <p14:cNvPr id="1560" name="Freihand 1559">
                      <a:extLst>
                        <a:ext uri="{FF2B5EF4-FFF2-40B4-BE49-F238E27FC236}">
                          <a16:creationId xmlns:a16="http://schemas.microsoft.com/office/drawing/2014/main" id="{884FDD8C-D900-EC28-B3E7-0529E0B3AF0F}"/>
                        </a:ext>
                      </a:extLst>
                    </p14:cNvPr>
                    <p14:cNvContentPartPr/>
                    <p14:nvPr/>
                  </p14:nvContentPartPr>
                  <p14:xfrm>
                    <a:off x="1086210" y="867673"/>
                    <a:ext cx="105840" cy="153360"/>
                  </p14:xfrm>
                </p:contentPart>
              </mc:Choice>
              <mc:Fallback xmlns="">
                <p:pic>
                  <p:nvPicPr>
                    <p:cNvPr id="1560" name="Freihand 1559">
                      <a:extLst>
                        <a:ext uri="{FF2B5EF4-FFF2-40B4-BE49-F238E27FC236}">
                          <a16:creationId xmlns:a16="http://schemas.microsoft.com/office/drawing/2014/main" id="{884FDD8C-D900-EC28-B3E7-0529E0B3AF0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42">
                  <p14:nvContentPartPr>
                    <p14:cNvPr id="1561" name="Freihand 1560">
                      <a:extLst>
                        <a:ext uri="{FF2B5EF4-FFF2-40B4-BE49-F238E27FC236}">
                          <a16:creationId xmlns:a16="http://schemas.microsoft.com/office/drawing/2014/main" id="{7739A064-B7A1-DC94-63A0-FE3DB14AC116}"/>
                        </a:ext>
                      </a:extLst>
                    </p14:cNvPr>
                    <p14:cNvContentPartPr/>
                    <p14:nvPr/>
                  </p14:nvContentPartPr>
                  <p14:xfrm>
                    <a:off x="1144530" y="860833"/>
                    <a:ext cx="41400" cy="55440"/>
                  </p14:xfrm>
                </p:contentPart>
              </mc:Choice>
              <mc:Fallback xmlns="">
                <p:pic>
                  <p:nvPicPr>
                    <p:cNvPr id="1561" name="Freihand 1560">
                      <a:extLst>
                        <a:ext uri="{FF2B5EF4-FFF2-40B4-BE49-F238E27FC236}">
                          <a16:creationId xmlns:a16="http://schemas.microsoft.com/office/drawing/2014/main" id="{7739A064-B7A1-DC94-63A0-FE3DB14AC11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43">
                <p14:nvContentPartPr>
                  <p14:cNvPr id="1526" name="Freihand 1525">
                    <a:extLst>
                      <a:ext uri="{FF2B5EF4-FFF2-40B4-BE49-F238E27FC236}">
                        <a16:creationId xmlns:a16="http://schemas.microsoft.com/office/drawing/2014/main" id="{6E4A284B-EC6A-80B1-BE98-5AC13BF07CA5}"/>
                      </a:ext>
                    </a:extLst>
                  </p14:cNvPr>
                  <p14:cNvContentPartPr/>
                  <p14:nvPr/>
                </p14:nvContentPartPr>
                <p14:xfrm>
                  <a:off x="1010970" y="1326673"/>
                  <a:ext cx="784440" cy="374040"/>
                </p14:xfrm>
              </p:contentPart>
            </mc:Choice>
            <mc:Fallback xmlns="">
              <p:pic>
                <p:nvPicPr>
                  <p:cNvPr id="1526" name="Freihand 1525">
                    <a:extLst>
                      <a:ext uri="{FF2B5EF4-FFF2-40B4-BE49-F238E27FC236}">
                        <a16:creationId xmlns:a16="http://schemas.microsoft.com/office/drawing/2014/main" id="{6E4A284B-EC6A-80B1-BE98-5AC13BF07CA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244">
                <p14:nvContentPartPr>
                  <p14:cNvPr id="1527" name="Freihand 1526">
                    <a:extLst>
                      <a:ext uri="{FF2B5EF4-FFF2-40B4-BE49-F238E27FC236}">
                        <a16:creationId xmlns:a16="http://schemas.microsoft.com/office/drawing/2014/main" id="{8E5FAF90-A19B-762C-FA78-5C505069CC5A}"/>
                      </a:ext>
                    </a:extLst>
                  </p14:cNvPr>
                  <p14:cNvContentPartPr/>
                  <p14:nvPr/>
                </p14:nvContentPartPr>
                <p14:xfrm>
                  <a:off x="1759770" y="1015273"/>
                  <a:ext cx="122040" cy="233640"/>
                </p14:xfrm>
              </p:contentPart>
            </mc:Choice>
            <mc:Fallback xmlns="">
              <p:pic>
                <p:nvPicPr>
                  <p:cNvPr id="1527" name="Freihand 1526">
                    <a:extLst>
                      <a:ext uri="{FF2B5EF4-FFF2-40B4-BE49-F238E27FC236}">
                        <a16:creationId xmlns:a16="http://schemas.microsoft.com/office/drawing/2014/main" id="{8E5FAF90-A19B-762C-FA78-5C505069CC5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45">
                <p14:nvContentPartPr>
                  <p14:cNvPr id="1528" name="Freihand 1527">
                    <a:extLst>
                      <a:ext uri="{FF2B5EF4-FFF2-40B4-BE49-F238E27FC236}">
                        <a16:creationId xmlns:a16="http://schemas.microsoft.com/office/drawing/2014/main" id="{524C9CFC-D2F7-F1B6-B66A-315A6667F67D}"/>
                      </a:ext>
                    </a:extLst>
                  </p14:cNvPr>
                  <p14:cNvContentPartPr/>
                  <p14:nvPr/>
                </p14:nvContentPartPr>
                <p14:xfrm>
                  <a:off x="1531170" y="830593"/>
                  <a:ext cx="227160" cy="172800"/>
                </p14:xfrm>
              </p:contentPart>
            </mc:Choice>
            <mc:Fallback xmlns="">
              <p:pic>
                <p:nvPicPr>
                  <p:cNvPr id="1528" name="Freihand 1527">
                    <a:extLst>
                      <a:ext uri="{FF2B5EF4-FFF2-40B4-BE49-F238E27FC236}">
                        <a16:creationId xmlns:a16="http://schemas.microsoft.com/office/drawing/2014/main" id="{524C9CFC-D2F7-F1B6-B66A-315A6667F67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46">
                <p14:nvContentPartPr>
                  <p14:cNvPr id="1529" name="Freihand 1528">
                    <a:extLst>
                      <a:ext uri="{FF2B5EF4-FFF2-40B4-BE49-F238E27FC236}">
                        <a16:creationId xmlns:a16="http://schemas.microsoft.com/office/drawing/2014/main" id="{F11DFE5A-49BE-4F36-3DF8-4931DF6B70AD}"/>
                      </a:ext>
                    </a:extLst>
                  </p14:cNvPr>
                  <p14:cNvContentPartPr/>
                  <p14:nvPr/>
                </p14:nvContentPartPr>
                <p14:xfrm>
                  <a:off x="1433250" y="796393"/>
                  <a:ext cx="61200" cy="33120"/>
                </p14:xfrm>
              </p:contentPart>
            </mc:Choice>
            <mc:Fallback xmlns="">
              <p:pic>
                <p:nvPicPr>
                  <p:cNvPr id="1529" name="Freihand 1528">
                    <a:extLst>
                      <a:ext uri="{FF2B5EF4-FFF2-40B4-BE49-F238E27FC236}">
                        <a16:creationId xmlns:a16="http://schemas.microsoft.com/office/drawing/2014/main" id="{F11DFE5A-49BE-4F36-3DF8-4931DF6B70A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47">
                <p14:nvContentPartPr>
                  <p14:cNvPr id="1530" name="Freihand 1529">
                    <a:extLst>
                      <a:ext uri="{FF2B5EF4-FFF2-40B4-BE49-F238E27FC236}">
                        <a16:creationId xmlns:a16="http://schemas.microsoft.com/office/drawing/2014/main" id="{7965BB19-24EB-19DB-C3BE-3F1BDC1C31D4}"/>
                      </a:ext>
                    </a:extLst>
                  </p14:cNvPr>
                  <p14:cNvContentPartPr/>
                  <p14:nvPr/>
                </p14:nvContentPartPr>
                <p14:xfrm>
                  <a:off x="1463130" y="1253593"/>
                  <a:ext cx="49680" cy="358200"/>
                </p14:xfrm>
              </p:contentPart>
            </mc:Choice>
            <mc:Fallback xmlns="">
              <p:pic>
                <p:nvPicPr>
                  <p:cNvPr id="1530" name="Freihand 1529">
                    <a:extLst>
                      <a:ext uri="{FF2B5EF4-FFF2-40B4-BE49-F238E27FC236}">
                        <a16:creationId xmlns:a16="http://schemas.microsoft.com/office/drawing/2014/main" id="{7965BB19-24EB-19DB-C3BE-3F1BDC1C31D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48">
                <p14:nvContentPartPr>
                  <p14:cNvPr id="1531" name="Freihand 1530">
                    <a:extLst>
                      <a:ext uri="{FF2B5EF4-FFF2-40B4-BE49-F238E27FC236}">
                        <a16:creationId xmlns:a16="http://schemas.microsoft.com/office/drawing/2014/main" id="{9F671A9A-82AF-AED1-293C-8032ADA72385}"/>
                      </a:ext>
                    </a:extLst>
                  </p14:cNvPr>
                  <p14:cNvContentPartPr/>
                  <p14:nvPr/>
                </p14:nvContentPartPr>
                <p14:xfrm>
                  <a:off x="1473210" y="1215433"/>
                  <a:ext cx="191520" cy="424440"/>
                </p14:xfrm>
              </p:contentPart>
            </mc:Choice>
            <mc:Fallback xmlns="">
              <p:pic>
                <p:nvPicPr>
                  <p:cNvPr id="1531" name="Freihand 1530">
                    <a:extLst>
                      <a:ext uri="{FF2B5EF4-FFF2-40B4-BE49-F238E27FC236}">
                        <a16:creationId xmlns:a16="http://schemas.microsoft.com/office/drawing/2014/main" id="{9F671A9A-82AF-AED1-293C-8032ADA72385}"/>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49">
                <p14:nvContentPartPr>
                  <p14:cNvPr id="1532" name="Freihand 1531">
                    <a:extLst>
                      <a:ext uri="{FF2B5EF4-FFF2-40B4-BE49-F238E27FC236}">
                        <a16:creationId xmlns:a16="http://schemas.microsoft.com/office/drawing/2014/main" id="{379F4D48-2288-25B9-C7A4-1DD201357AAB}"/>
                      </a:ext>
                    </a:extLst>
                  </p14:cNvPr>
                  <p14:cNvContentPartPr/>
                  <p14:nvPr/>
                </p14:nvContentPartPr>
                <p14:xfrm>
                  <a:off x="1225530" y="852193"/>
                  <a:ext cx="216720" cy="421920"/>
                </p14:xfrm>
              </p:contentPart>
            </mc:Choice>
            <mc:Fallback xmlns="">
              <p:pic>
                <p:nvPicPr>
                  <p:cNvPr id="1532" name="Freihand 1531">
                    <a:extLst>
                      <a:ext uri="{FF2B5EF4-FFF2-40B4-BE49-F238E27FC236}">
                        <a16:creationId xmlns:a16="http://schemas.microsoft.com/office/drawing/2014/main" id="{379F4D48-2288-25B9-C7A4-1DD201357AAB}"/>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50">
                <p14:nvContentPartPr>
                  <p14:cNvPr id="1533" name="Freihand 1532">
                    <a:extLst>
                      <a:ext uri="{FF2B5EF4-FFF2-40B4-BE49-F238E27FC236}">
                        <a16:creationId xmlns:a16="http://schemas.microsoft.com/office/drawing/2014/main" id="{4DBF60A1-20A1-952F-E648-0DF21478A676}"/>
                      </a:ext>
                    </a:extLst>
                  </p14:cNvPr>
                  <p14:cNvContentPartPr/>
                  <p14:nvPr/>
                </p14:nvContentPartPr>
                <p14:xfrm>
                  <a:off x="1231290" y="1158913"/>
                  <a:ext cx="448200" cy="119880"/>
                </p14:xfrm>
              </p:contentPart>
            </mc:Choice>
            <mc:Fallback xmlns="">
              <p:pic>
                <p:nvPicPr>
                  <p:cNvPr id="1533" name="Freihand 1532">
                    <a:extLst>
                      <a:ext uri="{FF2B5EF4-FFF2-40B4-BE49-F238E27FC236}">
                        <a16:creationId xmlns:a16="http://schemas.microsoft.com/office/drawing/2014/main" id="{4DBF60A1-20A1-952F-E648-0DF21478A676}"/>
                      </a:ext>
                    </a:extLst>
                  </p:cNvPr>
                  <p:cNvPicPr/>
                  <p:nvPr/>
                </p:nvPicPr>
                <p:blipFill>
                  <a:blip r:embed="rId69"/>
                  <a:stretch>
                    <a:fillRect/>
                  </a:stretch>
                </p:blipFill>
                <p:spPr>
                  <a:xfrm>
                    <a:off x="1222650" y="1150273"/>
                    <a:ext cx="465840" cy="137520"/>
                  </a:xfrm>
                  <a:prstGeom prst="rect">
                    <a:avLst/>
                  </a:prstGeom>
                </p:spPr>
              </p:pic>
            </mc:Fallback>
          </mc:AlternateContent>
          <p:sp>
            <p:nvSpPr>
              <p:cNvPr id="1534" name="Ellipse 1533">
                <a:extLst>
                  <a:ext uri="{FF2B5EF4-FFF2-40B4-BE49-F238E27FC236}">
                    <a16:creationId xmlns:a16="http://schemas.microsoft.com/office/drawing/2014/main" id="{60879B69-FCF6-E687-4891-F45F458694D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35" name="Gruppieren 1534">
                <a:extLst>
                  <a:ext uri="{FF2B5EF4-FFF2-40B4-BE49-F238E27FC236}">
                    <a16:creationId xmlns:a16="http://schemas.microsoft.com/office/drawing/2014/main" id="{0052508D-D888-B8B0-5D25-F6E1F07A9119}"/>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51">
                  <p14:nvContentPartPr>
                    <p14:cNvPr id="1544" name="Freihand 1543">
                      <a:extLst>
                        <a:ext uri="{FF2B5EF4-FFF2-40B4-BE49-F238E27FC236}">
                          <a16:creationId xmlns:a16="http://schemas.microsoft.com/office/drawing/2014/main" id="{B9F5C7B0-00B1-EA0B-36E1-D3E75BAABCF0}"/>
                        </a:ext>
                      </a:extLst>
                    </p14:cNvPr>
                    <p14:cNvContentPartPr/>
                    <p14:nvPr/>
                  </p14:nvContentPartPr>
                  <p14:xfrm>
                    <a:off x="1455988" y="1260298"/>
                    <a:ext cx="28440" cy="371880"/>
                  </p14:xfrm>
                </p:contentPart>
              </mc:Choice>
              <mc:Fallback xmlns="">
                <p:pic>
                  <p:nvPicPr>
                    <p:cNvPr id="1544" name="Freihand 1543">
                      <a:extLst>
                        <a:ext uri="{FF2B5EF4-FFF2-40B4-BE49-F238E27FC236}">
                          <a16:creationId xmlns:a16="http://schemas.microsoft.com/office/drawing/2014/main" id="{B9F5C7B0-00B1-EA0B-36E1-D3E75BAABCF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52">
                  <p14:nvContentPartPr>
                    <p14:cNvPr id="1545" name="Freihand 1544">
                      <a:extLst>
                        <a:ext uri="{FF2B5EF4-FFF2-40B4-BE49-F238E27FC236}">
                          <a16:creationId xmlns:a16="http://schemas.microsoft.com/office/drawing/2014/main" id="{F023C9DA-E6B9-51C8-A720-E8C32C083397}"/>
                        </a:ext>
                      </a:extLst>
                    </p14:cNvPr>
                    <p14:cNvContentPartPr/>
                    <p14:nvPr/>
                  </p14:nvContentPartPr>
                  <p14:xfrm>
                    <a:off x="1452028" y="1501498"/>
                    <a:ext cx="32760" cy="132840"/>
                  </p14:xfrm>
                </p:contentPart>
              </mc:Choice>
              <mc:Fallback xmlns="">
                <p:pic>
                  <p:nvPicPr>
                    <p:cNvPr id="1545" name="Freihand 1544">
                      <a:extLst>
                        <a:ext uri="{FF2B5EF4-FFF2-40B4-BE49-F238E27FC236}">
                          <a16:creationId xmlns:a16="http://schemas.microsoft.com/office/drawing/2014/main" id="{F023C9DA-E6B9-51C8-A720-E8C32C083397}"/>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53">
                  <p14:nvContentPartPr>
                    <p14:cNvPr id="1546" name="Freihand 1545">
                      <a:extLst>
                        <a:ext uri="{FF2B5EF4-FFF2-40B4-BE49-F238E27FC236}">
                          <a16:creationId xmlns:a16="http://schemas.microsoft.com/office/drawing/2014/main" id="{8F28731C-92E2-579F-3BD7-3B9B6953F2CC}"/>
                        </a:ext>
                      </a:extLst>
                    </p14:cNvPr>
                    <p14:cNvContentPartPr/>
                    <p14:nvPr/>
                  </p14:nvContentPartPr>
                  <p14:xfrm>
                    <a:off x="1446268" y="1261378"/>
                    <a:ext cx="36720" cy="377280"/>
                  </p14:xfrm>
                </p:contentPart>
              </mc:Choice>
              <mc:Fallback xmlns="">
                <p:pic>
                  <p:nvPicPr>
                    <p:cNvPr id="1546" name="Freihand 1545">
                      <a:extLst>
                        <a:ext uri="{FF2B5EF4-FFF2-40B4-BE49-F238E27FC236}">
                          <a16:creationId xmlns:a16="http://schemas.microsoft.com/office/drawing/2014/main" id="{8F28731C-92E2-579F-3BD7-3B9B6953F2C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54">
                  <p14:nvContentPartPr>
                    <p14:cNvPr id="1547" name="Freihand 1546">
                      <a:extLst>
                        <a:ext uri="{FF2B5EF4-FFF2-40B4-BE49-F238E27FC236}">
                          <a16:creationId xmlns:a16="http://schemas.microsoft.com/office/drawing/2014/main" id="{FFAC8C50-B16C-62B2-528B-C5A26AAF3C76}"/>
                        </a:ext>
                      </a:extLst>
                    </p14:cNvPr>
                    <p14:cNvContentPartPr/>
                    <p14:nvPr/>
                  </p14:nvContentPartPr>
                  <p14:xfrm>
                    <a:off x="1470388" y="1196938"/>
                    <a:ext cx="222840" cy="463680"/>
                  </p14:xfrm>
                </p:contentPart>
              </mc:Choice>
              <mc:Fallback xmlns="">
                <p:pic>
                  <p:nvPicPr>
                    <p:cNvPr id="1547" name="Freihand 1546">
                      <a:extLst>
                        <a:ext uri="{FF2B5EF4-FFF2-40B4-BE49-F238E27FC236}">
                          <a16:creationId xmlns:a16="http://schemas.microsoft.com/office/drawing/2014/main" id="{FFAC8C50-B16C-62B2-528B-C5A26AAF3C7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55">
                <p14:nvContentPartPr>
                  <p14:cNvPr id="1536" name="Freihand 1535">
                    <a:extLst>
                      <a:ext uri="{FF2B5EF4-FFF2-40B4-BE49-F238E27FC236}">
                        <a16:creationId xmlns:a16="http://schemas.microsoft.com/office/drawing/2014/main" id="{FC0B9A29-B96D-F169-F0D6-4BC3BFFBC5D5}"/>
                      </a:ext>
                    </a:extLst>
                  </p14:cNvPr>
                  <p14:cNvContentPartPr/>
                  <p14:nvPr/>
                </p14:nvContentPartPr>
                <p14:xfrm>
                  <a:off x="1401268" y="825778"/>
                  <a:ext cx="35640" cy="61920"/>
                </p14:xfrm>
              </p:contentPart>
            </mc:Choice>
            <mc:Fallback xmlns="">
              <p:pic>
                <p:nvPicPr>
                  <p:cNvPr id="1536" name="Freihand 1535">
                    <a:extLst>
                      <a:ext uri="{FF2B5EF4-FFF2-40B4-BE49-F238E27FC236}">
                        <a16:creationId xmlns:a16="http://schemas.microsoft.com/office/drawing/2014/main" id="{FC0B9A29-B96D-F169-F0D6-4BC3BFFBC5D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256">
                <p14:nvContentPartPr>
                  <p14:cNvPr id="1537" name="Freihand 1536">
                    <a:extLst>
                      <a:ext uri="{FF2B5EF4-FFF2-40B4-BE49-F238E27FC236}">
                        <a16:creationId xmlns:a16="http://schemas.microsoft.com/office/drawing/2014/main" id="{660BDBC1-C6A7-CEDE-0597-958A5BA84E53}"/>
                      </a:ext>
                    </a:extLst>
                  </p14:cNvPr>
                  <p14:cNvContentPartPr/>
                  <p14:nvPr/>
                </p14:nvContentPartPr>
                <p14:xfrm>
                  <a:off x="1220188" y="867898"/>
                  <a:ext cx="194040" cy="403200"/>
                </p14:xfrm>
              </p:contentPart>
            </mc:Choice>
            <mc:Fallback xmlns="">
              <p:pic>
                <p:nvPicPr>
                  <p:cNvPr id="1537" name="Freihand 1536">
                    <a:extLst>
                      <a:ext uri="{FF2B5EF4-FFF2-40B4-BE49-F238E27FC236}">
                        <a16:creationId xmlns:a16="http://schemas.microsoft.com/office/drawing/2014/main" id="{660BDBC1-C6A7-CEDE-0597-958A5BA84E5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257">
                <p14:nvContentPartPr>
                  <p14:cNvPr id="1538" name="Freihand 1537">
                    <a:extLst>
                      <a:ext uri="{FF2B5EF4-FFF2-40B4-BE49-F238E27FC236}">
                        <a16:creationId xmlns:a16="http://schemas.microsoft.com/office/drawing/2014/main" id="{F593EB50-25AD-8638-AB9C-58B7387F8078}"/>
                      </a:ext>
                    </a:extLst>
                  </p14:cNvPr>
                  <p14:cNvContentPartPr/>
                  <p14:nvPr/>
                </p14:nvContentPartPr>
                <p14:xfrm>
                  <a:off x="1426468" y="835138"/>
                  <a:ext cx="21600" cy="359280"/>
                </p14:xfrm>
              </p:contentPart>
            </mc:Choice>
            <mc:Fallback xmlns="">
              <p:pic>
                <p:nvPicPr>
                  <p:cNvPr id="1538" name="Freihand 1537">
                    <a:extLst>
                      <a:ext uri="{FF2B5EF4-FFF2-40B4-BE49-F238E27FC236}">
                        <a16:creationId xmlns:a16="http://schemas.microsoft.com/office/drawing/2014/main" id="{F593EB50-25AD-8638-AB9C-58B7387F8078}"/>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258">
                <p14:nvContentPartPr>
                  <p14:cNvPr id="1539" name="Freihand 1538">
                    <a:extLst>
                      <a:ext uri="{FF2B5EF4-FFF2-40B4-BE49-F238E27FC236}">
                        <a16:creationId xmlns:a16="http://schemas.microsoft.com/office/drawing/2014/main" id="{A14407BB-1C74-3796-D4C0-D859F0957C94}"/>
                      </a:ext>
                    </a:extLst>
                  </p14:cNvPr>
                  <p14:cNvContentPartPr/>
                  <p14:nvPr/>
                </p14:nvContentPartPr>
                <p14:xfrm>
                  <a:off x="1429348" y="1155538"/>
                  <a:ext cx="258480" cy="37080"/>
                </p14:xfrm>
              </p:contentPart>
            </mc:Choice>
            <mc:Fallback xmlns="">
              <p:pic>
                <p:nvPicPr>
                  <p:cNvPr id="1539" name="Freihand 1538">
                    <a:extLst>
                      <a:ext uri="{FF2B5EF4-FFF2-40B4-BE49-F238E27FC236}">
                        <a16:creationId xmlns:a16="http://schemas.microsoft.com/office/drawing/2014/main" id="{A14407BB-1C74-3796-D4C0-D859F0957C94}"/>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259">
                <p14:nvContentPartPr>
                  <p14:cNvPr id="1540" name="Freihand 1539">
                    <a:extLst>
                      <a:ext uri="{FF2B5EF4-FFF2-40B4-BE49-F238E27FC236}">
                        <a16:creationId xmlns:a16="http://schemas.microsoft.com/office/drawing/2014/main" id="{17A4868E-9D0A-0FA8-494F-FECD3B901F27}"/>
                      </a:ext>
                    </a:extLst>
                  </p14:cNvPr>
                  <p14:cNvContentPartPr/>
                  <p14:nvPr/>
                </p14:nvContentPartPr>
                <p14:xfrm>
                  <a:off x="1215868" y="1047898"/>
                  <a:ext cx="119880" cy="224280"/>
                </p14:xfrm>
              </p:contentPart>
            </mc:Choice>
            <mc:Fallback xmlns="">
              <p:pic>
                <p:nvPicPr>
                  <p:cNvPr id="1540" name="Freihand 1539">
                    <a:extLst>
                      <a:ext uri="{FF2B5EF4-FFF2-40B4-BE49-F238E27FC236}">
                        <a16:creationId xmlns:a16="http://schemas.microsoft.com/office/drawing/2014/main" id="{17A4868E-9D0A-0FA8-494F-FECD3B901F2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541" name="Gruppieren 1540">
                <a:extLst>
                  <a:ext uri="{FF2B5EF4-FFF2-40B4-BE49-F238E27FC236}">
                    <a16:creationId xmlns:a16="http://schemas.microsoft.com/office/drawing/2014/main" id="{F1BCD722-346E-1D0C-8DA9-2D38E220E3C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260">
                  <p14:nvContentPartPr>
                    <p14:cNvPr id="1542" name="Freihand 1541">
                      <a:extLst>
                        <a:ext uri="{FF2B5EF4-FFF2-40B4-BE49-F238E27FC236}">
                          <a16:creationId xmlns:a16="http://schemas.microsoft.com/office/drawing/2014/main" id="{FFF5635F-B2EA-8DD7-9039-EB1E2BE3ACB5}"/>
                        </a:ext>
                      </a:extLst>
                    </p14:cNvPr>
                    <p14:cNvContentPartPr/>
                    <p14:nvPr/>
                  </p14:nvContentPartPr>
                  <p14:xfrm>
                    <a:off x="1216228" y="826498"/>
                    <a:ext cx="205920" cy="444600"/>
                  </p14:xfrm>
                </p:contentPart>
              </mc:Choice>
              <mc:Fallback xmlns="">
                <p:pic>
                  <p:nvPicPr>
                    <p:cNvPr id="1542" name="Freihand 1541">
                      <a:extLst>
                        <a:ext uri="{FF2B5EF4-FFF2-40B4-BE49-F238E27FC236}">
                          <a16:creationId xmlns:a16="http://schemas.microsoft.com/office/drawing/2014/main" id="{FFF5635F-B2EA-8DD7-9039-EB1E2BE3ACB5}"/>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261">
                  <p14:nvContentPartPr>
                    <p14:cNvPr id="1543" name="Freihand 1542">
                      <a:extLst>
                        <a:ext uri="{FF2B5EF4-FFF2-40B4-BE49-F238E27FC236}">
                          <a16:creationId xmlns:a16="http://schemas.microsoft.com/office/drawing/2014/main" id="{9E11D392-38B0-F6E2-FB26-379C9A5B0696}"/>
                        </a:ext>
                      </a:extLst>
                    </p14:cNvPr>
                    <p14:cNvContentPartPr/>
                    <p14:nvPr/>
                  </p14:nvContentPartPr>
                  <p14:xfrm>
                    <a:off x="1419988" y="827218"/>
                    <a:ext cx="18000" cy="31320"/>
                  </p14:xfrm>
                </p:contentPart>
              </mc:Choice>
              <mc:Fallback xmlns="">
                <p:pic>
                  <p:nvPicPr>
                    <p:cNvPr id="1543" name="Freihand 1542">
                      <a:extLst>
                        <a:ext uri="{FF2B5EF4-FFF2-40B4-BE49-F238E27FC236}">
                          <a16:creationId xmlns:a16="http://schemas.microsoft.com/office/drawing/2014/main" id="{9E11D392-38B0-F6E2-FB26-379C9A5B069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3" name="Gruppieren 1462">
              <a:extLst>
                <a:ext uri="{FF2B5EF4-FFF2-40B4-BE49-F238E27FC236}">
                  <a16:creationId xmlns:a16="http://schemas.microsoft.com/office/drawing/2014/main" id="{505867F1-8E99-BCA1-9BC0-F7FFFBD1726E}"/>
                </a:ext>
              </a:extLst>
            </p:cNvPr>
            <p:cNvGrpSpPr/>
            <p:nvPr/>
          </p:nvGrpSpPr>
          <p:grpSpPr>
            <a:xfrm>
              <a:off x="8747048" y="1505550"/>
              <a:ext cx="947670" cy="949906"/>
              <a:chOff x="987864" y="764597"/>
              <a:chExt cx="947670" cy="949906"/>
            </a:xfrm>
          </p:grpSpPr>
          <p:sp>
            <p:nvSpPr>
              <p:cNvPr id="1464" name="Ellipse 1463">
                <a:extLst>
                  <a:ext uri="{FF2B5EF4-FFF2-40B4-BE49-F238E27FC236}">
                    <a16:creationId xmlns:a16="http://schemas.microsoft.com/office/drawing/2014/main" id="{889D99E0-63BD-7D07-A1FD-703C4D7C0DA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65" name="Gruppieren 1464">
                <a:extLst>
                  <a:ext uri="{FF2B5EF4-FFF2-40B4-BE49-F238E27FC236}">
                    <a16:creationId xmlns:a16="http://schemas.microsoft.com/office/drawing/2014/main" id="{F2049A31-24A0-1599-B5BD-686428CA955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262">
                  <p14:nvContentPartPr>
                    <p14:cNvPr id="1515" name="Freihand 1514">
                      <a:extLst>
                        <a:ext uri="{FF2B5EF4-FFF2-40B4-BE49-F238E27FC236}">
                          <a16:creationId xmlns:a16="http://schemas.microsoft.com/office/drawing/2014/main" id="{A5E1C995-1A76-B6CB-3750-FDE83C843EDC}"/>
                        </a:ext>
                      </a:extLst>
                    </p14:cNvPr>
                    <p14:cNvContentPartPr/>
                    <p14:nvPr/>
                  </p14:nvContentPartPr>
                  <p14:xfrm>
                    <a:off x="4473069" y="1203272"/>
                    <a:ext cx="26280" cy="30600"/>
                  </p14:xfrm>
                </p:contentPart>
              </mc:Choice>
              <mc:Fallback xmlns="">
                <p:pic>
                  <p:nvPicPr>
                    <p:cNvPr id="1515" name="Freihand 1514">
                      <a:extLst>
                        <a:ext uri="{FF2B5EF4-FFF2-40B4-BE49-F238E27FC236}">
                          <a16:creationId xmlns:a16="http://schemas.microsoft.com/office/drawing/2014/main" id="{A5E1C995-1A76-B6CB-3750-FDE83C843EDC}"/>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263">
                  <p14:nvContentPartPr>
                    <p14:cNvPr id="1516" name="Freihand 1515">
                      <a:extLst>
                        <a:ext uri="{FF2B5EF4-FFF2-40B4-BE49-F238E27FC236}">
                          <a16:creationId xmlns:a16="http://schemas.microsoft.com/office/drawing/2014/main" id="{02950F22-2BF0-BE77-78F8-31D7BE25FD40}"/>
                        </a:ext>
                      </a:extLst>
                    </p14:cNvPr>
                    <p14:cNvContentPartPr/>
                    <p14:nvPr/>
                  </p14:nvContentPartPr>
                  <p14:xfrm>
                    <a:off x="4500789" y="1245752"/>
                    <a:ext cx="11160" cy="38520"/>
                  </p14:xfrm>
                </p:contentPart>
              </mc:Choice>
              <mc:Fallback xmlns="">
                <p:pic>
                  <p:nvPicPr>
                    <p:cNvPr id="1516" name="Freihand 1515">
                      <a:extLst>
                        <a:ext uri="{FF2B5EF4-FFF2-40B4-BE49-F238E27FC236}">
                          <a16:creationId xmlns:a16="http://schemas.microsoft.com/office/drawing/2014/main" id="{02950F22-2BF0-BE77-78F8-31D7BE25FD4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64">
                <p14:nvContentPartPr>
                  <p14:cNvPr id="1466" name="Freihand 1465">
                    <a:extLst>
                      <a:ext uri="{FF2B5EF4-FFF2-40B4-BE49-F238E27FC236}">
                        <a16:creationId xmlns:a16="http://schemas.microsoft.com/office/drawing/2014/main" id="{00B6D343-7E9E-3B75-0DD7-F6703EA47DD3}"/>
                      </a:ext>
                    </a:extLst>
                  </p14:cNvPr>
                  <p14:cNvContentPartPr/>
                  <p14:nvPr/>
                </p14:nvContentPartPr>
                <p14:xfrm>
                  <a:off x="1034141" y="1175594"/>
                  <a:ext cx="389905" cy="474354"/>
                </p14:xfrm>
              </p:contentPart>
            </mc:Choice>
            <mc:Fallback xmlns="">
              <p:pic>
                <p:nvPicPr>
                  <p:cNvPr id="1466" name="Freihand 1465">
                    <a:extLst>
                      <a:ext uri="{FF2B5EF4-FFF2-40B4-BE49-F238E27FC236}">
                        <a16:creationId xmlns:a16="http://schemas.microsoft.com/office/drawing/2014/main" id="{00B6D343-7E9E-3B75-0DD7-F6703EA47DD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265">
                <p14:nvContentPartPr>
                  <p14:cNvPr id="1467" name="Freihand 1466">
                    <a:extLst>
                      <a:ext uri="{FF2B5EF4-FFF2-40B4-BE49-F238E27FC236}">
                        <a16:creationId xmlns:a16="http://schemas.microsoft.com/office/drawing/2014/main" id="{E33E0271-905E-9042-C3F0-FDC76EC38CC0}"/>
                      </a:ext>
                    </a:extLst>
                  </p14:cNvPr>
                  <p14:cNvContentPartPr/>
                  <p14:nvPr/>
                </p14:nvContentPartPr>
                <p14:xfrm>
                  <a:off x="1041329" y="1114503"/>
                  <a:ext cx="776216" cy="562397"/>
                </p14:xfrm>
              </p:contentPart>
            </mc:Choice>
            <mc:Fallback xmlns="">
              <p:pic>
                <p:nvPicPr>
                  <p:cNvPr id="1467" name="Freihand 1466">
                    <a:extLst>
                      <a:ext uri="{FF2B5EF4-FFF2-40B4-BE49-F238E27FC236}">
                        <a16:creationId xmlns:a16="http://schemas.microsoft.com/office/drawing/2014/main" id="{E33E0271-905E-9042-C3F0-FDC76EC38CC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468" name="Gruppieren 1467">
                <a:extLst>
                  <a:ext uri="{FF2B5EF4-FFF2-40B4-BE49-F238E27FC236}">
                    <a16:creationId xmlns:a16="http://schemas.microsoft.com/office/drawing/2014/main" id="{C468CCF3-43A1-753D-AF8D-057BEC08441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266">
                  <p14:nvContentPartPr>
                    <p14:cNvPr id="1512" name="Freihand 1511">
                      <a:extLst>
                        <a:ext uri="{FF2B5EF4-FFF2-40B4-BE49-F238E27FC236}">
                          <a16:creationId xmlns:a16="http://schemas.microsoft.com/office/drawing/2014/main" id="{4383801F-731E-CE06-CB96-DF00F6533A27}"/>
                        </a:ext>
                      </a:extLst>
                    </p14:cNvPr>
                    <p14:cNvContentPartPr/>
                    <p14:nvPr/>
                  </p14:nvContentPartPr>
                  <p14:xfrm>
                    <a:off x="4455789" y="1334672"/>
                    <a:ext cx="31320" cy="14400"/>
                  </p14:xfrm>
                </p:contentPart>
              </mc:Choice>
              <mc:Fallback xmlns="">
                <p:pic>
                  <p:nvPicPr>
                    <p:cNvPr id="1512" name="Freihand 1511">
                      <a:extLst>
                        <a:ext uri="{FF2B5EF4-FFF2-40B4-BE49-F238E27FC236}">
                          <a16:creationId xmlns:a16="http://schemas.microsoft.com/office/drawing/2014/main" id="{4383801F-731E-CE06-CB96-DF00F6533A27}"/>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67">
                  <p14:nvContentPartPr>
                    <p14:cNvPr id="1513" name="Freihand 1512">
                      <a:extLst>
                        <a:ext uri="{FF2B5EF4-FFF2-40B4-BE49-F238E27FC236}">
                          <a16:creationId xmlns:a16="http://schemas.microsoft.com/office/drawing/2014/main" id="{EB463589-4349-E709-8550-A5AD3B7F1C86}"/>
                        </a:ext>
                      </a:extLst>
                    </p14:cNvPr>
                    <p14:cNvContentPartPr/>
                    <p14:nvPr/>
                  </p14:nvContentPartPr>
                  <p14:xfrm>
                    <a:off x="4456149" y="1288592"/>
                    <a:ext cx="64800" cy="56160"/>
                  </p14:xfrm>
                </p:contentPart>
              </mc:Choice>
              <mc:Fallback xmlns="">
                <p:pic>
                  <p:nvPicPr>
                    <p:cNvPr id="1513" name="Freihand 1512">
                      <a:extLst>
                        <a:ext uri="{FF2B5EF4-FFF2-40B4-BE49-F238E27FC236}">
                          <a16:creationId xmlns:a16="http://schemas.microsoft.com/office/drawing/2014/main" id="{EB463589-4349-E709-8550-A5AD3B7F1C86}"/>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268">
                  <p14:nvContentPartPr>
                    <p14:cNvPr id="1514" name="Freihand 1513">
                      <a:extLst>
                        <a:ext uri="{FF2B5EF4-FFF2-40B4-BE49-F238E27FC236}">
                          <a16:creationId xmlns:a16="http://schemas.microsoft.com/office/drawing/2014/main" id="{3FACC327-1AEC-B1EB-2D40-16D81863B8F9}"/>
                        </a:ext>
                      </a:extLst>
                    </p14:cNvPr>
                    <p14:cNvContentPartPr/>
                    <p14:nvPr/>
                  </p14:nvContentPartPr>
                  <p14:xfrm>
                    <a:off x="4502589" y="1270232"/>
                    <a:ext cx="23760" cy="51840"/>
                  </p14:xfrm>
                </p:contentPart>
              </mc:Choice>
              <mc:Fallback xmlns="">
                <p:pic>
                  <p:nvPicPr>
                    <p:cNvPr id="1514" name="Freihand 1513">
                      <a:extLst>
                        <a:ext uri="{FF2B5EF4-FFF2-40B4-BE49-F238E27FC236}">
                          <a16:creationId xmlns:a16="http://schemas.microsoft.com/office/drawing/2014/main" id="{3FACC327-1AEC-B1EB-2D40-16D81863B8F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469" name="Gruppieren 1468">
                <a:extLst>
                  <a:ext uri="{FF2B5EF4-FFF2-40B4-BE49-F238E27FC236}">
                    <a16:creationId xmlns:a16="http://schemas.microsoft.com/office/drawing/2014/main" id="{E1935AA3-7BF5-900E-D406-C0EFA8C5555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269">
                  <p14:nvContentPartPr>
                    <p14:cNvPr id="1509" name="Freihand 1508">
                      <a:extLst>
                        <a:ext uri="{FF2B5EF4-FFF2-40B4-BE49-F238E27FC236}">
                          <a16:creationId xmlns:a16="http://schemas.microsoft.com/office/drawing/2014/main" id="{69D250BF-959A-742B-F170-63313DBC047D}"/>
                        </a:ext>
                      </a:extLst>
                    </p14:cNvPr>
                    <p14:cNvContentPartPr/>
                    <p14:nvPr/>
                  </p14:nvContentPartPr>
                  <p14:xfrm>
                    <a:off x="4351029" y="1216232"/>
                    <a:ext cx="12960" cy="22320"/>
                  </p14:xfrm>
                </p:contentPart>
              </mc:Choice>
              <mc:Fallback xmlns="">
                <p:pic>
                  <p:nvPicPr>
                    <p:cNvPr id="1509" name="Freihand 1508">
                      <a:extLst>
                        <a:ext uri="{FF2B5EF4-FFF2-40B4-BE49-F238E27FC236}">
                          <a16:creationId xmlns:a16="http://schemas.microsoft.com/office/drawing/2014/main" id="{69D250BF-959A-742B-F170-63313DBC047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270">
                  <p14:nvContentPartPr>
                    <p14:cNvPr id="1510" name="Freihand 1509">
                      <a:extLst>
                        <a:ext uri="{FF2B5EF4-FFF2-40B4-BE49-F238E27FC236}">
                          <a16:creationId xmlns:a16="http://schemas.microsoft.com/office/drawing/2014/main" id="{3E8386AE-E23F-1663-5E83-7B1E9F3B3C8B}"/>
                        </a:ext>
                      </a:extLst>
                    </p14:cNvPr>
                    <p14:cNvContentPartPr/>
                    <p14:nvPr/>
                  </p14:nvContentPartPr>
                  <p14:xfrm>
                    <a:off x="4350309" y="1208312"/>
                    <a:ext cx="21240" cy="53640"/>
                  </p14:xfrm>
                </p:contentPart>
              </mc:Choice>
              <mc:Fallback xmlns="">
                <p:pic>
                  <p:nvPicPr>
                    <p:cNvPr id="1510" name="Freihand 1509">
                      <a:extLst>
                        <a:ext uri="{FF2B5EF4-FFF2-40B4-BE49-F238E27FC236}">
                          <a16:creationId xmlns:a16="http://schemas.microsoft.com/office/drawing/2014/main" id="{3E8386AE-E23F-1663-5E83-7B1E9F3B3C8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271">
                  <p14:nvContentPartPr>
                    <p14:cNvPr id="1511" name="Freihand 1510">
                      <a:extLst>
                        <a:ext uri="{FF2B5EF4-FFF2-40B4-BE49-F238E27FC236}">
                          <a16:creationId xmlns:a16="http://schemas.microsoft.com/office/drawing/2014/main" id="{021249A3-0767-D31F-5CDD-B49A49EF8E1E}"/>
                        </a:ext>
                      </a:extLst>
                    </p14:cNvPr>
                    <p14:cNvContentPartPr/>
                    <p14:nvPr/>
                  </p14:nvContentPartPr>
                  <p14:xfrm>
                    <a:off x="4355709" y="1216592"/>
                    <a:ext cx="9720" cy="42480"/>
                  </p14:xfrm>
                </p:contentPart>
              </mc:Choice>
              <mc:Fallback xmlns="">
                <p:pic>
                  <p:nvPicPr>
                    <p:cNvPr id="1511" name="Freihand 1510">
                      <a:extLst>
                        <a:ext uri="{FF2B5EF4-FFF2-40B4-BE49-F238E27FC236}">
                          <a16:creationId xmlns:a16="http://schemas.microsoft.com/office/drawing/2014/main" id="{021249A3-0767-D31F-5CDD-B49A49EF8E1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2">
                <p14:nvContentPartPr>
                  <p14:cNvPr id="1470" name="Freihand 1469">
                    <a:extLst>
                      <a:ext uri="{FF2B5EF4-FFF2-40B4-BE49-F238E27FC236}">
                        <a16:creationId xmlns:a16="http://schemas.microsoft.com/office/drawing/2014/main" id="{EAA1F5F8-EA38-9FCB-BCA2-6BE0BBFA8A2E}"/>
                      </a:ext>
                    </a:extLst>
                  </p14:cNvPr>
                  <p14:cNvContentPartPr/>
                  <p14:nvPr/>
                </p14:nvContentPartPr>
                <p14:xfrm>
                  <a:off x="1219211" y="871936"/>
                  <a:ext cx="447402" cy="740280"/>
                </p14:xfrm>
              </p:contentPart>
            </mc:Choice>
            <mc:Fallback xmlns="">
              <p:pic>
                <p:nvPicPr>
                  <p:cNvPr id="1470" name="Freihand 1469">
                    <a:extLst>
                      <a:ext uri="{FF2B5EF4-FFF2-40B4-BE49-F238E27FC236}">
                        <a16:creationId xmlns:a16="http://schemas.microsoft.com/office/drawing/2014/main" id="{EAA1F5F8-EA38-9FCB-BCA2-6BE0BBFA8A2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273">
                <p14:nvContentPartPr>
                  <p14:cNvPr id="1471" name="Freihand 1470">
                    <a:extLst>
                      <a:ext uri="{FF2B5EF4-FFF2-40B4-BE49-F238E27FC236}">
                        <a16:creationId xmlns:a16="http://schemas.microsoft.com/office/drawing/2014/main" id="{1113C901-233F-B7DF-3C9C-C45700BC08EA}"/>
                      </a:ext>
                    </a:extLst>
                  </p14:cNvPr>
                  <p14:cNvContentPartPr/>
                  <p14:nvPr/>
                </p14:nvContentPartPr>
                <p14:xfrm>
                  <a:off x="1116810" y="1432873"/>
                  <a:ext cx="376200" cy="219240"/>
                </p14:xfrm>
              </p:contentPart>
            </mc:Choice>
            <mc:Fallback xmlns="">
              <p:pic>
                <p:nvPicPr>
                  <p:cNvPr id="1471" name="Freihand 1470">
                    <a:extLst>
                      <a:ext uri="{FF2B5EF4-FFF2-40B4-BE49-F238E27FC236}">
                        <a16:creationId xmlns:a16="http://schemas.microsoft.com/office/drawing/2014/main" id="{1113C901-233F-B7DF-3C9C-C45700BC08EA}"/>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472" name="Gruppieren 1471">
                <a:extLst>
                  <a:ext uri="{FF2B5EF4-FFF2-40B4-BE49-F238E27FC236}">
                    <a16:creationId xmlns:a16="http://schemas.microsoft.com/office/drawing/2014/main" id="{BF44A037-0450-6FF0-125F-A5AC0629AF3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274">
                  <p14:nvContentPartPr>
                    <p14:cNvPr id="1495" name="Freihand 1494">
                      <a:extLst>
                        <a:ext uri="{FF2B5EF4-FFF2-40B4-BE49-F238E27FC236}">
                          <a16:creationId xmlns:a16="http://schemas.microsoft.com/office/drawing/2014/main" id="{675AC23A-2932-5D4D-D09E-DEF04DBFE91A}"/>
                        </a:ext>
                      </a:extLst>
                    </p14:cNvPr>
                    <p14:cNvContentPartPr/>
                    <p14:nvPr/>
                  </p14:nvContentPartPr>
                  <p14:xfrm>
                    <a:off x="1690290" y="1201393"/>
                    <a:ext cx="236880" cy="424440"/>
                  </p14:xfrm>
                </p:contentPart>
              </mc:Choice>
              <mc:Fallback xmlns="">
                <p:pic>
                  <p:nvPicPr>
                    <p:cNvPr id="1495" name="Freihand 1494">
                      <a:extLst>
                        <a:ext uri="{FF2B5EF4-FFF2-40B4-BE49-F238E27FC236}">
                          <a16:creationId xmlns:a16="http://schemas.microsoft.com/office/drawing/2014/main" id="{675AC23A-2932-5D4D-D09E-DEF04DBFE91A}"/>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75">
                  <p14:nvContentPartPr>
                    <p14:cNvPr id="1496" name="Freihand 1495">
                      <a:extLst>
                        <a:ext uri="{FF2B5EF4-FFF2-40B4-BE49-F238E27FC236}">
                          <a16:creationId xmlns:a16="http://schemas.microsoft.com/office/drawing/2014/main" id="{A5E70DE4-2F5E-CF7A-A198-9BD4F044DC82}"/>
                        </a:ext>
                      </a:extLst>
                    </p14:cNvPr>
                    <p14:cNvContentPartPr/>
                    <p14:nvPr/>
                  </p14:nvContentPartPr>
                  <p14:xfrm>
                    <a:off x="1224810" y="1428913"/>
                    <a:ext cx="635040" cy="205920"/>
                  </p14:xfrm>
                </p:contentPart>
              </mc:Choice>
              <mc:Fallback xmlns="">
                <p:pic>
                  <p:nvPicPr>
                    <p:cNvPr id="1496" name="Freihand 1495">
                      <a:extLst>
                        <a:ext uri="{FF2B5EF4-FFF2-40B4-BE49-F238E27FC236}">
                          <a16:creationId xmlns:a16="http://schemas.microsoft.com/office/drawing/2014/main" id="{A5E70DE4-2F5E-CF7A-A198-9BD4F044DC82}"/>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276">
                  <p14:nvContentPartPr>
                    <p14:cNvPr id="1497" name="Freihand 1496">
                      <a:extLst>
                        <a:ext uri="{FF2B5EF4-FFF2-40B4-BE49-F238E27FC236}">
                          <a16:creationId xmlns:a16="http://schemas.microsoft.com/office/drawing/2014/main" id="{47240A3C-57F8-0450-86E8-C41014CC256A}"/>
                        </a:ext>
                      </a:extLst>
                    </p14:cNvPr>
                    <p14:cNvContentPartPr/>
                    <p14:nvPr/>
                  </p14:nvContentPartPr>
                  <p14:xfrm>
                    <a:off x="1647090" y="1432873"/>
                    <a:ext cx="204120" cy="177480"/>
                  </p14:xfrm>
                </p:contentPart>
              </mc:Choice>
              <mc:Fallback xmlns="">
                <p:pic>
                  <p:nvPicPr>
                    <p:cNvPr id="1497" name="Freihand 1496">
                      <a:extLst>
                        <a:ext uri="{FF2B5EF4-FFF2-40B4-BE49-F238E27FC236}">
                          <a16:creationId xmlns:a16="http://schemas.microsoft.com/office/drawing/2014/main" id="{47240A3C-57F8-0450-86E8-C41014CC256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277">
                  <p14:nvContentPartPr>
                    <p14:cNvPr id="1498" name="Freihand 1497">
                      <a:extLst>
                        <a:ext uri="{FF2B5EF4-FFF2-40B4-BE49-F238E27FC236}">
                          <a16:creationId xmlns:a16="http://schemas.microsoft.com/office/drawing/2014/main" id="{A932D951-7314-D2BF-82F2-8824AF46D6C0}"/>
                        </a:ext>
                      </a:extLst>
                    </p14:cNvPr>
                    <p14:cNvContentPartPr/>
                    <p14:nvPr/>
                  </p14:nvContentPartPr>
                  <p14:xfrm>
                    <a:off x="1839330" y="1345393"/>
                    <a:ext cx="50040" cy="91080"/>
                  </p14:xfrm>
                </p:contentPart>
              </mc:Choice>
              <mc:Fallback xmlns="">
                <p:pic>
                  <p:nvPicPr>
                    <p:cNvPr id="1498" name="Freihand 1497">
                      <a:extLst>
                        <a:ext uri="{FF2B5EF4-FFF2-40B4-BE49-F238E27FC236}">
                          <a16:creationId xmlns:a16="http://schemas.microsoft.com/office/drawing/2014/main" id="{A932D951-7314-D2BF-82F2-8824AF46D6C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278">
                  <p14:nvContentPartPr>
                    <p14:cNvPr id="1499" name="Freihand 1498">
                      <a:extLst>
                        <a:ext uri="{FF2B5EF4-FFF2-40B4-BE49-F238E27FC236}">
                          <a16:creationId xmlns:a16="http://schemas.microsoft.com/office/drawing/2014/main" id="{61474D39-BE05-36C4-2C0F-1BCA84CEA53D}"/>
                        </a:ext>
                      </a:extLst>
                    </p14:cNvPr>
                    <p14:cNvContentPartPr/>
                    <p14:nvPr/>
                  </p14:nvContentPartPr>
                  <p14:xfrm>
                    <a:off x="1013490" y="929953"/>
                    <a:ext cx="156600" cy="590400"/>
                  </p14:xfrm>
                </p:contentPart>
              </mc:Choice>
              <mc:Fallback xmlns="">
                <p:pic>
                  <p:nvPicPr>
                    <p:cNvPr id="1499" name="Freihand 1498">
                      <a:extLst>
                        <a:ext uri="{FF2B5EF4-FFF2-40B4-BE49-F238E27FC236}">
                          <a16:creationId xmlns:a16="http://schemas.microsoft.com/office/drawing/2014/main" id="{61474D39-BE05-36C4-2C0F-1BCA84CEA53D}"/>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279">
                  <p14:nvContentPartPr>
                    <p14:cNvPr id="1500" name="Freihand 1499">
                      <a:extLst>
                        <a:ext uri="{FF2B5EF4-FFF2-40B4-BE49-F238E27FC236}">
                          <a16:creationId xmlns:a16="http://schemas.microsoft.com/office/drawing/2014/main" id="{176AFBF2-6DDE-D2D7-04EF-954E15BBE161}"/>
                        </a:ext>
                      </a:extLst>
                    </p14:cNvPr>
                    <p14:cNvContentPartPr/>
                    <p14:nvPr/>
                  </p14:nvContentPartPr>
                  <p14:xfrm>
                    <a:off x="1112490" y="918433"/>
                    <a:ext cx="20520" cy="24480"/>
                  </p14:xfrm>
                </p:contentPart>
              </mc:Choice>
              <mc:Fallback xmlns="">
                <p:pic>
                  <p:nvPicPr>
                    <p:cNvPr id="1500" name="Freihand 1499">
                      <a:extLst>
                        <a:ext uri="{FF2B5EF4-FFF2-40B4-BE49-F238E27FC236}">
                          <a16:creationId xmlns:a16="http://schemas.microsoft.com/office/drawing/2014/main" id="{176AFBF2-6DDE-D2D7-04EF-954E15BBE16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80">
                  <p14:nvContentPartPr>
                    <p14:cNvPr id="1501" name="Freihand 1500">
                      <a:extLst>
                        <a:ext uri="{FF2B5EF4-FFF2-40B4-BE49-F238E27FC236}">
                          <a16:creationId xmlns:a16="http://schemas.microsoft.com/office/drawing/2014/main" id="{D530B453-FCAD-ACCA-4C24-12E5A1B431FE}"/>
                        </a:ext>
                      </a:extLst>
                    </p14:cNvPr>
                    <p14:cNvContentPartPr/>
                    <p14:nvPr/>
                  </p14:nvContentPartPr>
                  <p14:xfrm>
                    <a:off x="1007730" y="1044793"/>
                    <a:ext cx="45360" cy="224280"/>
                  </p14:xfrm>
                </p:contentPart>
              </mc:Choice>
              <mc:Fallback xmlns="">
                <p:pic>
                  <p:nvPicPr>
                    <p:cNvPr id="1501" name="Freihand 1500">
                      <a:extLst>
                        <a:ext uri="{FF2B5EF4-FFF2-40B4-BE49-F238E27FC236}">
                          <a16:creationId xmlns:a16="http://schemas.microsoft.com/office/drawing/2014/main" id="{D530B453-FCAD-ACCA-4C24-12E5A1B431FE}"/>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281">
                  <p14:nvContentPartPr>
                    <p14:cNvPr id="1502" name="Freihand 1501">
                      <a:extLst>
                        <a:ext uri="{FF2B5EF4-FFF2-40B4-BE49-F238E27FC236}">
                          <a16:creationId xmlns:a16="http://schemas.microsoft.com/office/drawing/2014/main" id="{8E6E1613-46EE-0EFA-6FF0-7E89D877562A}"/>
                        </a:ext>
                      </a:extLst>
                    </p14:cNvPr>
                    <p14:cNvContentPartPr/>
                    <p14:nvPr/>
                  </p14:nvContentPartPr>
                  <p14:xfrm>
                    <a:off x="1137690" y="1495513"/>
                    <a:ext cx="83520" cy="91800"/>
                  </p14:xfrm>
                </p:contentPart>
              </mc:Choice>
              <mc:Fallback xmlns="">
                <p:pic>
                  <p:nvPicPr>
                    <p:cNvPr id="1502" name="Freihand 1501">
                      <a:extLst>
                        <a:ext uri="{FF2B5EF4-FFF2-40B4-BE49-F238E27FC236}">
                          <a16:creationId xmlns:a16="http://schemas.microsoft.com/office/drawing/2014/main" id="{8E6E1613-46EE-0EFA-6FF0-7E89D877562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282">
                  <p14:nvContentPartPr>
                    <p14:cNvPr id="1503" name="Freihand 1502">
                      <a:extLst>
                        <a:ext uri="{FF2B5EF4-FFF2-40B4-BE49-F238E27FC236}">
                          <a16:creationId xmlns:a16="http://schemas.microsoft.com/office/drawing/2014/main" id="{B5B97A8A-AE50-8C70-0667-8BA6C0B804D1}"/>
                        </a:ext>
                      </a:extLst>
                    </p14:cNvPr>
                    <p14:cNvContentPartPr/>
                    <p14:nvPr/>
                  </p14:nvContentPartPr>
                  <p14:xfrm>
                    <a:off x="1091250" y="1411273"/>
                    <a:ext cx="95760" cy="111600"/>
                  </p14:xfrm>
                </p:contentPart>
              </mc:Choice>
              <mc:Fallback xmlns="">
                <p:pic>
                  <p:nvPicPr>
                    <p:cNvPr id="1503" name="Freihand 1502">
                      <a:extLst>
                        <a:ext uri="{FF2B5EF4-FFF2-40B4-BE49-F238E27FC236}">
                          <a16:creationId xmlns:a16="http://schemas.microsoft.com/office/drawing/2014/main" id="{B5B97A8A-AE50-8C70-0667-8BA6C0B804D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83">
                  <p14:nvContentPartPr>
                    <p14:cNvPr id="1504" name="Freihand 1503">
                      <a:extLst>
                        <a:ext uri="{FF2B5EF4-FFF2-40B4-BE49-F238E27FC236}">
                          <a16:creationId xmlns:a16="http://schemas.microsoft.com/office/drawing/2014/main" id="{5F37D7DC-82EF-23D7-0B97-1E53AA04A1B3}"/>
                        </a:ext>
                      </a:extLst>
                    </p14:cNvPr>
                    <p14:cNvContentPartPr/>
                    <p14:nvPr/>
                  </p14:nvContentPartPr>
                  <p14:xfrm>
                    <a:off x="1089090" y="933193"/>
                    <a:ext cx="33480" cy="59760"/>
                  </p14:xfrm>
                </p:contentPart>
              </mc:Choice>
              <mc:Fallback xmlns="">
                <p:pic>
                  <p:nvPicPr>
                    <p:cNvPr id="1504" name="Freihand 1503">
                      <a:extLst>
                        <a:ext uri="{FF2B5EF4-FFF2-40B4-BE49-F238E27FC236}">
                          <a16:creationId xmlns:a16="http://schemas.microsoft.com/office/drawing/2014/main" id="{5F37D7DC-82EF-23D7-0B97-1E53AA04A1B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284">
                  <p14:nvContentPartPr>
                    <p14:cNvPr id="1505" name="Freihand 1504">
                      <a:extLst>
                        <a:ext uri="{FF2B5EF4-FFF2-40B4-BE49-F238E27FC236}">
                          <a16:creationId xmlns:a16="http://schemas.microsoft.com/office/drawing/2014/main" id="{676A308E-A37B-8252-6CD6-985B1330A0D6}"/>
                        </a:ext>
                      </a:extLst>
                    </p14:cNvPr>
                    <p14:cNvContentPartPr/>
                    <p14:nvPr/>
                  </p14:nvContentPartPr>
                  <p14:xfrm>
                    <a:off x="1093410" y="904393"/>
                    <a:ext cx="53280" cy="97920"/>
                  </p14:xfrm>
                </p:contentPart>
              </mc:Choice>
              <mc:Fallback xmlns="">
                <p:pic>
                  <p:nvPicPr>
                    <p:cNvPr id="1505" name="Freihand 1504">
                      <a:extLst>
                        <a:ext uri="{FF2B5EF4-FFF2-40B4-BE49-F238E27FC236}">
                          <a16:creationId xmlns:a16="http://schemas.microsoft.com/office/drawing/2014/main" id="{676A308E-A37B-8252-6CD6-985B1330A0D6}"/>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285">
                  <p14:nvContentPartPr>
                    <p14:cNvPr id="1506" name="Freihand 1505">
                      <a:extLst>
                        <a:ext uri="{FF2B5EF4-FFF2-40B4-BE49-F238E27FC236}">
                          <a16:creationId xmlns:a16="http://schemas.microsoft.com/office/drawing/2014/main" id="{9B9C587B-BD3A-BAA1-792B-997A47254D95}"/>
                        </a:ext>
                      </a:extLst>
                    </p14:cNvPr>
                    <p14:cNvContentPartPr/>
                    <p14:nvPr/>
                  </p14:nvContentPartPr>
                  <p14:xfrm>
                    <a:off x="1093770" y="889993"/>
                    <a:ext cx="66240" cy="108720"/>
                  </p14:xfrm>
                </p:contentPart>
              </mc:Choice>
              <mc:Fallback xmlns="">
                <p:pic>
                  <p:nvPicPr>
                    <p:cNvPr id="1506" name="Freihand 1505">
                      <a:extLst>
                        <a:ext uri="{FF2B5EF4-FFF2-40B4-BE49-F238E27FC236}">
                          <a16:creationId xmlns:a16="http://schemas.microsoft.com/office/drawing/2014/main" id="{9B9C587B-BD3A-BAA1-792B-997A47254D9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286">
                  <p14:nvContentPartPr>
                    <p14:cNvPr id="1507" name="Freihand 1506">
                      <a:extLst>
                        <a:ext uri="{FF2B5EF4-FFF2-40B4-BE49-F238E27FC236}">
                          <a16:creationId xmlns:a16="http://schemas.microsoft.com/office/drawing/2014/main" id="{3F21D227-DB7C-7F0F-23B4-091C8D414D69}"/>
                        </a:ext>
                      </a:extLst>
                    </p14:cNvPr>
                    <p14:cNvContentPartPr/>
                    <p14:nvPr/>
                  </p14:nvContentPartPr>
                  <p14:xfrm>
                    <a:off x="1086210" y="867673"/>
                    <a:ext cx="105840" cy="153360"/>
                  </p14:xfrm>
                </p:contentPart>
              </mc:Choice>
              <mc:Fallback xmlns="">
                <p:pic>
                  <p:nvPicPr>
                    <p:cNvPr id="1507" name="Freihand 1506">
                      <a:extLst>
                        <a:ext uri="{FF2B5EF4-FFF2-40B4-BE49-F238E27FC236}">
                          <a16:creationId xmlns:a16="http://schemas.microsoft.com/office/drawing/2014/main" id="{3F21D227-DB7C-7F0F-23B4-091C8D414D6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87">
                  <p14:nvContentPartPr>
                    <p14:cNvPr id="1508" name="Freihand 1507">
                      <a:extLst>
                        <a:ext uri="{FF2B5EF4-FFF2-40B4-BE49-F238E27FC236}">
                          <a16:creationId xmlns:a16="http://schemas.microsoft.com/office/drawing/2014/main" id="{C94D2AC9-AAB0-1507-7B4C-F417670B7C5B}"/>
                        </a:ext>
                      </a:extLst>
                    </p14:cNvPr>
                    <p14:cNvContentPartPr/>
                    <p14:nvPr/>
                  </p14:nvContentPartPr>
                  <p14:xfrm>
                    <a:off x="1144530" y="860833"/>
                    <a:ext cx="41400" cy="55440"/>
                  </p14:xfrm>
                </p:contentPart>
              </mc:Choice>
              <mc:Fallback xmlns="">
                <p:pic>
                  <p:nvPicPr>
                    <p:cNvPr id="1508" name="Freihand 1507">
                      <a:extLst>
                        <a:ext uri="{FF2B5EF4-FFF2-40B4-BE49-F238E27FC236}">
                          <a16:creationId xmlns:a16="http://schemas.microsoft.com/office/drawing/2014/main" id="{C94D2AC9-AAB0-1507-7B4C-F417670B7C5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8">
                <p14:nvContentPartPr>
                  <p14:cNvPr id="1473" name="Freihand 1472">
                    <a:extLst>
                      <a:ext uri="{FF2B5EF4-FFF2-40B4-BE49-F238E27FC236}">
                        <a16:creationId xmlns:a16="http://schemas.microsoft.com/office/drawing/2014/main" id="{83FADB90-0883-7E62-8208-D04637BE57CF}"/>
                      </a:ext>
                    </a:extLst>
                  </p14:cNvPr>
                  <p14:cNvContentPartPr/>
                  <p14:nvPr/>
                </p14:nvContentPartPr>
                <p14:xfrm>
                  <a:off x="1010970" y="1326673"/>
                  <a:ext cx="784440" cy="374040"/>
                </p14:xfrm>
              </p:contentPart>
            </mc:Choice>
            <mc:Fallback xmlns="">
              <p:pic>
                <p:nvPicPr>
                  <p:cNvPr id="1473" name="Freihand 1472">
                    <a:extLst>
                      <a:ext uri="{FF2B5EF4-FFF2-40B4-BE49-F238E27FC236}">
                        <a16:creationId xmlns:a16="http://schemas.microsoft.com/office/drawing/2014/main" id="{83FADB90-0883-7E62-8208-D04637BE57CF}"/>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289">
                <p14:nvContentPartPr>
                  <p14:cNvPr id="1474" name="Freihand 1473">
                    <a:extLst>
                      <a:ext uri="{FF2B5EF4-FFF2-40B4-BE49-F238E27FC236}">
                        <a16:creationId xmlns:a16="http://schemas.microsoft.com/office/drawing/2014/main" id="{BF4DCA10-A62F-FA62-1C40-7CF5543D163C}"/>
                      </a:ext>
                    </a:extLst>
                  </p14:cNvPr>
                  <p14:cNvContentPartPr/>
                  <p14:nvPr/>
                </p14:nvContentPartPr>
                <p14:xfrm>
                  <a:off x="1759770" y="1015273"/>
                  <a:ext cx="122040" cy="233640"/>
                </p14:xfrm>
              </p:contentPart>
            </mc:Choice>
            <mc:Fallback xmlns="">
              <p:pic>
                <p:nvPicPr>
                  <p:cNvPr id="1474" name="Freihand 1473">
                    <a:extLst>
                      <a:ext uri="{FF2B5EF4-FFF2-40B4-BE49-F238E27FC236}">
                        <a16:creationId xmlns:a16="http://schemas.microsoft.com/office/drawing/2014/main" id="{BF4DCA10-A62F-FA62-1C40-7CF5543D163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90">
                <p14:nvContentPartPr>
                  <p14:cNvPr id="1475" name="Freihand 1474">
                    <a:extLst>
                      <a:ext uri="{FF2B5EF4-FFF2-40B4-BE49-F238E27FC236}">
                        <a16:creationId xmlns:a16="http://schemas.microsoft.com/office/drawing/2014/main" id="{79E7837D-8288-7F65-0D85-3571E304DF64}"/>
                      </a:ext>
                    </a:extLst>
                  </p14:cNvPr>
                  <p14:cNvContentPartPr/>
                  <p14:nvPr/>
                </p14:nvContentPartPr>
                <p14:xfrm>
                  <a:off x="1531170" y="830593"/>
                  <a:ext cx="227160" cy="172800"/>
                </p14:xfrm>
              </p:contentPart>
            </mc:Choice>
            <mc:Fallback xmlns="">
              <p:pic>
                <p:nvPicPr>
                  <p:cNvPr id="1475" name="Freihand 1474">
                    <a:extLst>
                      <a:ext uri="{FF2B5EF4-FFF2-40B4-BE49-F238E27FC236}">
                        <a16:creationId xmlns:a16="http://schemas.microsoft.com/office/drawing/2014/main" id="{79E7837D-8288-7F65-0D85-3571E304DF6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91">
                <p14:nvContentPartPr>
                  <p14:cNvPr id="1476" name="Freihand 1475">
                    <a:extLst>
                      <a:ext uri="{FF2B5EF4-FFF2-40B4-BE49-F238E27FC236}">
                        <a16:creationId xmlns:a16="http://schemas.microsoft.com/office/drawing/2014/main" id="{40C8AC00-0932-2458-7C43-905AB94E518F}"/>
                      </a:ext>
                    </a:extLst>
                  </p14:cNvPr>
                  <p14:cNvContentPartPr/>
                  <p14:nvPr/>
                </p14:nvContentPartPr>
                <p14:xfrm>
                  <a:off x="1433250" y="796393"/>
                  <a:ext cx="61200" cy="33120"/>
                </p14:xfrm>
              </p:contentPart>
            </mc:Choice>
            <mc:Fallback xmlns="">
              <p:pic>
                <p:nvPicPr>
                  <p:cNvPr id="1476" name="Freihand 1475">
                    <a:extLst>
                      <a:ext uri="{FF2B5EF4-FFF2-40B4-BE49-F238E27FC236}">
                        <a16:creationId xmlns:a16="http://schemas.microsoft.com/office/drawing/2014/main" id="{40C8AC00-0932-2458-7C43-905AB94E518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92">
                <p14:nvContentPartPr>
                  <p14:cNvPr id="1477" name="Freihand 1476">
                    <a:extLst>
                      <a:ext uri="{FF2B5EF4-FFF2-40B4-BE49-F238E27FC236}">
                        <a16:creationId xmlns:a16="http://schemas.microsoft.com/office/drawing/2014/main" id="{FB214388-D839-B6DF-C7AF-8691E42818DC}"/>
                      </a:ext>
                    </a:extLst>
                  </p14:cNvPr>
                  <p14:cNvContentPartPr/>
                  <p14:nvPr/>
                </p14:nvContentPartPr>
                <p14:xfrm>
                  <a:off x="1463130" y="1253593"/>
                  <a:ext cx="49680" cy="358200"/>
                </p14:xfrm>
              </p:contentPart>
            </mc:Choice>
            <mc:Fallback xmlns="">
              <p:pic>
                <p:nvPicPr>
                  <p:cNvPr id="1477" name="Freihand 1476">
                    <a:extLst>
                      <a:ext uri="{FF2B5EF4-FFF2-40B4-BE49-F238E27FC236}">
                        <a16:creationId xmlns:a16="http://schemas.microsoft.com/office/drawing/2014/main" id="{FB214388-D839-B6DF-C7AF-8691E42818D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93">
                <p14:nvContentPartPr>
                  <p14:cNvPr id="1478" name="Freihand 1477">
                    <a:extLst>
                      <a:ext uri="{FF2B5EF4-FFF2-40B4-BE49-F238E27FC236}">
                        <a16:creationId xmlns:a16="http://schemas.microsoft.com/office/drawing/2014/main" id="{F492D40E-970C-C7DC-FF92-62A29E5C14D2}"/>
                      </a:ext>
                    </a:extLst>
                  </p14:cNvPr>
                  <p14:cNvContentPartPr/>
                  <p14:nvPr/>
                </p14:nvContentPartPr>
                <p14:xfrm>
                  <a:off x="1473210" y="1215433"/>
                  <a:ext cx="191520" cy="424440"/>
                </p14:xfrm>
              </p:contentPart>
            </mc:Choice>
            <mc:Fallback xmlns="">
              <p:pic>
                <p:nvPicPr>
                  <p:cNvPr id="1478" name="Freihand 1477">
                    <a:extLst>
                      <a:ext uri="{FF2B5EF4-FFF2-40B4-BE49-F238E27FC236}">
                        <a16:creationId xmlns:a16="http://schemas.microsoft.com/office/drawing/2014/main" id="{F492D40E-970C-C7DC-FF92-62A29E5C14D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94">
                <p14:nvContentPartPr>
                  <p14:cNvPr id="1479" name="Freihand 1478">
                    <a:extLst>
                      <a:ext uri="{FF2B5EF4-FFF2-40B4-BE49-F238E27FC236}">
                        <a16:creationId xmlns:a16="http://schemas.microsoft.com/office/drawing/2014/main" id="{7C3D01F2-74E6-73EE-5564-C1CF0124A48C}"/>
                      </a:ext>
                    </a:extLst>
                  </p14:cNvPr>
                  <p14:cNvContentPartPr/>
                  <p14:nvPr/>
                </p14:nvContentPartPr>
                <p14:xfrm>
                  <a:off x="1225530" y="852193"/>
                  <a:ext cx="216720" cy="421920"/>
                </p14:xfrm>
              </p:contentPart>
            </mc:Choice>
            <mc:Fallback xmlns="">
              <p:pic>
                <p:nvPicPr>
                  <p:cNvPr id="1479" name="Freihand 1478">
                    <a:extLst>
                      <a:ext uri="{FF2B5EF4-FFF2-40B4-BE49-F238E27FC236}">
                        <a16:creationId xmlns:a16="http://schemas.microsoft.com/office/drawing/2014/main" id="{7C3D01F2-74E6-73EE-5564-C1CF0124A48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95">
                <p14:nvContentPartPr>
                  <p14:cNvPr id="1480" name="Freihand 1479">
                    <a:extLst>
                      <a:ext uri="{FF2B5EF4-FFF2-40B4-BE49-F238E27FC236}">
                        <a16:creationId xmlns:a16="http://schemas.microsoft.com/office/drawing/2014/main" id="{F9E954A4-235E-7EB6-5363-2C71D156993D}"/>
                      </a:ext>
                    </a:extLst>
                  </p14:cNvPr>
                  <p14:cNvContentPartPr/>
                  <p14:nvPr/>
                </p14:nvContentPartPr>
                <p14:xfrm>
                  <a:off x="1231290" y="1158913"/>
                  <a:ext cx="448200" cy="119880"/>
                </p14:xfrm>
              </p:contentPart>
            </mc:Choice>
            <mc:Fallback xmlns="">
              <p:pic>
                <p:nvPicPr>
                  <p:cNvPr id="1480" name="Freihand 1479">
                    <a:extLst>
                      <a:ext uri="{FF2B5EF4-FFF2-40B4-BE49-F238E27FC236}">
                        <a16:creationId xmlns:a16="http://schemas.microsoft.com/office/drawing/2014/main" id="{F9E954A4-235E-7EB6-5363-2C71D156993D}"/>
                      </a:ext>
                    </a:extLst>
                  </p:cNvPr>
                  <p:cNvPicPr/>
                  <p:nvPr/>
                </p:nvPicPr>
                <p:blipFill>
                  <a:blip r:embed="rId69"/>
                  <a:stretch>
                    <a:fillRect/>
                  </a:stretch>
                </p:blipFill>
                <p:spPr>
                  <a:xfrm>
                    <a:off x="1222650" y="1150273"/>
                    <a:ext cx="465840" cy="137520"/>
                  </a:xfrm>
                  <a:prstGeom prst="rect">
                    <a:avLst/>
                  </a:prstGeom>
                </p:spPr>
              </p:pic>
            </mc:Fallback>
          </mc:AlternateContent>
          <p:sp>
            <p:nvSpPr>
              <p:cNvPr id="1481" name="Ellipse 1480">
                <a:extLst>
                  <a:ext uri="{FF2B5EF4-FFF2-40B4-BE49-F238E27FC236}">
                    <a16:creationId xmlns:a16="http://schemas.microsoft.com/office/drawing/2014/main" id="{44735D50-F898-4D16-930C-D4E930899A3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82" name="Gruppieren 1481">
                <a:extLst>
                  <a:ext uri="{FF2B5EF4-FFF2-40B4-BE49-F238E27FC236}">
                    <a16:creationId xmlns:a16="http://schemas.microsoft.com/office/drawing/2014/main" id="{4A65C048-6369-8E2B-73E3-96ACC03F26F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96">
                  <p14:nvContentPartPr>
                    <p14:cNvPr id="1491" name="Freihand 1490">
                      <a:extLst>
                        <a:ext uri="{FF2B5EF4-FFF2-40B4-BE49-F238E27FC236}">
                          <a16:creationId xmlns:a16="http://schemas.microsoft.com/office/drawing/2014/main" id="{3D0D639D-742D-E9AA-C41C-19BE36E17309}"/>
                        </a:ext>
                      </a:extLst>
                    </p14:cNvPr>
                    <p14:cNvContentPartPr/>
                    <p14:nvPr/>
                  </p14:nvContentPartPr>
                  <p14:xfrm>
                    <a:off x="1455988" y="1260298"/>
                    <a:ext cx="28440" cy="371880"/>
                  </p14:xfrm>
                </p:contentPart>
              </mc:Choice>
              <mc:Fallback xmlns="">
                <p:pic>
                  <p:nvPicPr>
                    <p:cNvPr id="1491" name="Freihand 1490">
                      <a:extLst>
                        <a:ext uri="{FF2B5EF4-FFF2-40B4-BE49-F238E27FC236}">
                          <a16:creationId xmlns:a16="http://schemas.microsoft.com/office/drawing/2014/main" id="{3D0D639D-742D-E9AA-C41C-19BE36E17309}"/>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97">
                  <p14:nvContentPartPr>
                    <p14:cNvPr id="1492" name="Freihand 1491">
                      <a:extLst>
                        <a:ext uri="{FF2B5EF4-FFF2-40B4-BE49-F238E27FC236}">
                          <a16:creationId xmlns:a16="http://schemas.microsoft.com/office/drawing/2014/main" id="{FBE16245-84E1-3E3D-80F5-D7C4D6E73229}"/>
                        </a:ext>
                      </a:extLst>
                    </p14:cNvPr>
                    <p14:cNvContentPartPr/>
                    <p14:nvPr/>
                  </p14:nvContentPartPr>
                  <p14:xfrm>
                    <a:off x="1452028" y="1501498"/>
                    <a:ext cx="32760" cy="132840"/>
                  </p14:xfrm>
                </p:contentPart>
              </mc:Choice>
              <mc:Fallback xmlns="">
                <p:pic>
                  <p:nvPicPr>
                    <p:cNvPr id="1492" name="Freihand 1491">
                      <a:extLst>
                        <a:ext uri="{FF2B5EF4-FFF2-40B4-BE49-F238E27FC236}">
                          <a16:creationId xmlns:a16="http://schemas.microsoft.com/office/drawing/2014/main" id="{FBE16245-84E1-3E3D-80F5-D7C4D6E7322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98">
                  <p14:nvContentPartPr>
                    <p14:cNvPr id="1493" name="Freihand 1492">
                      <a:extLst>
                        <a:ext uri="{FF2B5EF4-FFF2-40B4-BE49-F238E27FC236}">
                          <a16:creationId xmlns:a16="http://schemas.microsoft.com/office/drawing/2014/main" id="{3A225483-09B5-2803-EFE7-97ACD4F3BD78}"/>
                        </a:ext>
                      </a:extLst>
                    </p14:cNvPr>
                    <p14:cNvContentPartPr/>
                    <p14:nvPr/>
                  </p14:nvContentPartPr>
                  <p14:xfrm>
                    <a:off x="1446268" y="1261378"/>
                    <a:ext cx="36720" cy="377280"/>
                  </p14:xfrm>
                </p:contentPart>
              </mc:Choice>
              <mc:Fallback xmlns="">
                <p:pic>
                  <p:nvPicPr>
                    <p:cNvPr id="1493" name="Freihand 1492">
                      <a:extLst>
                        <a:ext uri="{FF2B5EF4-FFF2-40B4-BE49-F238E27FC236}">
                          <a16:creationId xmlns:a16="http://schemas.microsoft.com/office/drawing/2014/main" id="{3A225483-09B5-2803-EFE7-97ACD4F3BD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99">
                  <p14:nvContentPartPr>
                    <p14:cNvPr id="1494" name="Freihand 1493">
                      <a:extLst>
                        <a:ext uri="{FF2B5EF4-FFF2-40B4-BE49-F238E27FC236}">
                          <a16:creationId xmlns:a16="http://schemas.microsoft.com/office/drawing/2014/main" id="{8CC86DBF-676D-3128-F57A-7D20D8558813}"/>
                        </a:ext>
                      </a:extLst>
                    </p14:cNvPr>
                    <p14:cNvContentPartPr/>
                    <p14:nvPr/>
                  </p14:nvContentPartPr>
                  <p14:xfrm>
                    <a:off x="1470388" y="1196938"/>
                    <a:ext cx="222840" cy="463680"/>
                  </p14:xfrm>
                </p:contentPart>
              </mc:Choice>
              <mc:Fallback xmlns="">
                <p:pic>
                  <p:nvPicPr>
                    <p:cNvPr id="1494" name="Freihand 1493">
                      <a:extLst>
                        <a:ext uri="{FF2B5EF4-FFF2-40B4-BE49-F238E27FC236}">
                          <a16:creationId xmlns:a16="http://schemas.microsoft.com/office/drawing/2014/main" id="{8CC86DBF-676D-3128-F57A-7D20D8558813}"/>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0">
                <p14:nvContentPartPr>
                  <p14:cNvPr id="1483" name="Freihand 1482">
                    <a:extLst>
                      <a:ext uri="{FF2B5EF4-FFF2-40B4-BE49-F238E27FC236}">
                        <a16:creationId xmlns:a16="http://schemas.microsoft.com/office/drawing/2014/main" id="{A4255315-C48D-C5F5-251E-59D20A2643BE}"/>
                      </a:ext>
                    </a:extLst>
                  </p14:cNvPr>
                  <p14:cNvContentPartPr/>
                  <p14:nvPr/>
                </p14:nvContentPartPr>
                <p14:xfrm>
                  <a:off x="1401268" y="825778"/>
                  <a:ext cx="35640" cy="61920"/>
                </p14:xfrm>
              </p:contentPart>
            </mc:Choice>
            <mc:Fallback xmlns="">
              <p:pic>
                <p:nvPicPr>
                  <p:cNvPr id="1483" name="Freihand 1482">
                    <a:extLst>
                      <a:ext uri="{FF2B5EF4-FFF2-40B4-BE49-F238E27FC236}">
                        <a16:creationId xmlns:a16="http://schemas.microsoft.com/office/drawing/2014/main" id="{A4255315-C48D-C5F5-251E-59D20A2643B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01">
                <p14:nvContentPartPr>
                  <p14:cNvPr id="1484" name="Freihand 1483">
                    <a:extLst>
                      <a:ext uri="{FF2B5EF4-FFF2-40B4-BE49-F238E27FC236}">
                        <a16:creationId xmlns:a16="http://schemas.microsoft.com/office/drawing/2014/main" id="{C3A4975C-E8C5-57EA-F0DB-6AA89FB66D03}"/>
                      </a:ext>
                    </a:extLst>
                  </p14:cNvPr>
                  <p14:cNvContentPartPr/>
                  <p14:nvPr/>
                </p14:nvContentPartPr>
                <p14:xfrm>
                  <a:off x="1220188" y="867898"/>
                  <a:ext cx="194040" cy="403200"/>
                </p14:xfrm>
              </p:contentPart>
            </mc:Choice>
            <mc:Fallback xmlns="">
              <p:pic>
                <p:nvPicPr>
                  <p:cNvPr id="1484" name="Freihand 1483">
                    <a:extLst>
                      <a:ext uri="{FF2B5EF4-FFF2-40B4-BE49-F238E27FC236}">
                        <a16:creationId xmlns:a16="http://schemas.microsoft.com/office/drawing/2014/main" id="{C3A4975C-E8C5-57EA-F0DB-6AA89FB66D0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02">
                <p14:nvContentPartPr>
                  <p14:cNvPr id="1485" name="Freihand 1484">
                    <a:extLst>
                      <a:ext uri="{FF2B5EF4-FFF2-40B4-BE49-F238E27FC236}">
                        <a16:creationId xmlns:a16="http://schemas.microsoft.com/office/drawing/2014/main" id="{9D47E0CD-F410-DED6-DA3E-C4CE248BF5E7}"/>
                      </a:ext>
                    </a:extLst>
                  </p14:cNvPr>
                  <p14:cNvContentPartPr/>
                  <p14:nvPr/>
                </p14:nvContentPartPr>
                <p14:xfrm>
                  <a:off x="1426468" y="835138"/>
                  <a:ext cx="21600" cy="359280"/>
                </p14:xfrm>
              </p:contentPart>
            </mc:Choice>
            <mc:Fallback xmlns="">
              <p:pic>
                <p:nvPicPr>
                  <p:cNvPr id="1485" name="Freihand 1484">
                    <a:extLst>
                      <a:ext uri="{FF2B5EF4-FFF2-40B4-BE49-F238E27FC236}">
                        <a16:creationId xmlns:a16="http://schemas.microsoft.com/office/drawing/2014/main" id="{9D47E0CD-F410-DED6-DA3E-C4CE248BF5E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03">
                <p14:nvContentPartPr>
                  <p14:cNvPr id="1486" name="Freihand 1485">
                    <a:extLst>
                      <a:ext uri="{FF2B5EF4-FFF2-40B4-BE49-F238E27FC236}">
                        <a16:creationId xmlns:a16="http://schemas.microsoft.com/office/drawing/2014/main" id="{A954242F-CF49-B210-B068-EADA34B63AD4}"/>
                      </a:ext>
                    </a:extLst>
                  </p14:cNvPr>
                  <p14:cNvContentPartPr/>
                  <p14:nvPr/>
                </p14:nvContentPartPr>
                <p14:xfrm>
                  <a:off x="1429348" y="1155538"/>
                  <a:ext cx="258480" cy="37080"/>
                </p14:xfrm>
              </p:contentPart>
            </mc:Choice>
            <mc:Fallback xmlns="">
              <p:pic>
                <p:nvPicPr>
                  <p:cNvPr id="1486" name="Freihand 1485">
                    <a:extLst>
                      <a:ext uri="{FF2B5EF4-FFF2-40B4-BE49-F238E27FC236}">
                        <a16:creationId xmlns:a16="http://schemas.microsoft.com/office/drawing/2014/main" id="{A954242F-CF49-B210-B068-EADA34B63AD4}"/>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04">
                <p14:nvContentPartPr>
                  <p14:cNvPr id="1487" name="Freihand 1486">
                    <a:extLst>
                      <a:ext uri="{FF2B5EF4-FFF2-40B4-BE49-F238E27FC236}">
                        <a16:creationId xmlns:a16="http://schemas.microsoft.com/office/drawing/2014/main" id="{56E2C597-6C11-33AE-17BF-BCABB94A7A7C}"/>
                      </a:ext>
                    </a:extLst>
                  </p14:cNvPr>
                  <p14:cNvContentPartPr/>
                  <p14:nvPr/>
                </p14:nvContentPartPr>
                <p14:xfrm>
                  <a:off x="1215868" y="1047898"/>
                  <a:ext cx="119880" cy="224280"/>
                </p14:xfrm>
              </p:contentPart>
            </mc:Choice>
            <mc:Fallback xmlns="">
              <p:pic>
                <p:nvPicPr>
                  <p:cNvPr id="1487" name="Freihand 1486">
                    <a:extLst>
                      <a:ext uri="{FF2B5EF4-FFF2-40B4-BE49-F238E27FC236}">
                        <a16:creationId xmlns:a16="http://schemas.microsoft.com/office/drawing/2014/main" id="{56E2C597-6C11-33AE-17BF-BCABB94A7A7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488" name="Gruppieren 1487">
                <a:extLst>
                  <a:ext uri="{FF2B5EF4-FFF2-40B4-BE49-F238E27FC236}">
                    <a16:creationId xmlns:a16="http://schemas.microsoft.com/office/drawing/2014/main" id="{C9DB546D-4EC3-B449-8728-84C2B604245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05">
                  <p14:nvContentPartPr>
                    <p14:cNvPr id="1489" name="Freihand 1488">
                      <a:extLst>
                        <a:ext uri="{FF2B5EF4-FFF2-40B4-BE49-F238E27FC236}">
                          <a16:creationId xmlns:a16="http://schemas.microsoft.com/office/drawing/2014/main" id="{0C1D2BAF-7225-14CC-AA65-A6A2AEB3F511}"/>
                        </a:ext>
                      </a:extLst>
                    </p14:cNvPr>
                    <p14:cNvContentPartPr/>
                    <p14:nvPr/>
                  </p14:nvContentPartPr>
                  <p14:xfrm>
                    <a:off x="1216228" y="826498"/>
                    <a:ext cx="205920" cy="444600"/>
                  </p14:xfrm>
                </p:contentPart>
              </mc:Choice>
              <mc:Fallback xmlns="">
                <p:pic>
                  <p:nvPicPr>
                    <p:cNvPr id="1489" name="Freihand 1488">
                      <a:extLst>
                        <a:ext uri="{FF2B5EF4-FFF2-40B4-BE49-F238E27FC236}">
                          <a16:creationId xmlns:a16="http://schemas.microsoft.com/office/drawing/2014/main" id="{0C1D2BAF-7225-14CC-AA65-A6A2AEB3F51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06">
                  <p14:nvContentPartPr>
                    <p14:cNvPr id="1490" name="Freihand 1489">
                      <a:extLst>
                        <a:ext uri="{FF2B5EF4-FFF2-40B4-BE49-F238E27FC236}">
                          <a16:creationId xmlns:a16="http://schemas.microsoft.com/office/drawing/2014/main" id="{9FD08221-9C53-A5E0-1FFA-AFCDE59B5E57}"/>
                        </a:ext>
                      </a:extLst>
                    </p14:cNvPr>
                    <p14:cNvContentPartPr/>
                    <p14:nvPr/>
                  </p14:nvContentPartPr>
                  <p14:xfrm>
                    <a:off x="1419988" y="827218"/>
                    <a:ext cx="18000" cy="31320"/>
                  </p14:xfrm>
                </p:contentPart>
              </mc:Choice>
              <mc:Fallback xmlns="">
                <p:pic>
                  <p:nvPicPr>
                    <p:cNvPr id="1490" name="Freihand 1489">
                      <a:extLst>
                        <a:ext uri="{FF2B5EF4-FFF2-40B4-BE49-F238E27FC236}">
                          <a16:creationId xmlns:a16="http://schemas.microsoft.com/office/drawing/2014/main" id="{9FD08221-9C53-A5E0-1FFA-AFCDE59B5E5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7" name="Gruppieren 1676">
              <a:extLst>
                <a:ext uri="{FF2B5EF4-FFF2-40B4-BE49-F238E27FC236}">
                  <a16:creationId xmlns:a16="http://schemas.microsoft.com/office/drawing/2014/main" id="{D7C5D6E0-BEDA-CEE7-61C8-18A7C3ADE64C}"/>
                </a:ext>
              </a:extLst>
            </p:cNvPr>
            <p:cNvGrpSpPr/>
            <p:nvPr/>
          </p:nvGrpSpPr>
          <p:grpSpPr>
            <a:xfrm>
              <a:off x="7521687" y="2625987"/>
              <a:ext cx="947670" cy="949906"/>
              <a:chOff x="987864" y="764597"/>
              <a:chExt cx="947670" cy="949906"/>
            </a:xfrm>
          </p:grpSpPr>
          <p:sp>
            <p:nvSpPr>
              <p:cNvPr id="1840" name="Ellipse 1839">
                <a:extLst>
                  <a:ext uri="{FF2B5EF4-FFF2-40B4-BE49-F238E27FC236}">
                    <a16:creationId xmlns:a16="http://schemas.microsoft.com/office/drawing/2014/main" id="{A467F1FC-1A76-864D-027B-893E575C421F}"/>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41" name="Gruppieren 1840">
                <a:extLst>
                  <a:ext uri="{FF2B5EF4-FFF2-40B4-BE49-F238E27FC236}">
                    <a16:creationId xmlns:a16="http://schemas.microsoft.com/office/drawing/2014/main" id="{8DE28B56-1A3B-A0C4-851A-58B226485B3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07">
                  <p14:nvContentPartPr>
                    <p14:cNvPr id="1891" name="Freihand 1890">
                      <a:extLst>
                        <a:ext uri="{FF2B5EF4-FFF2-40B4-BE49-F238E27FC236}">
                          <a16:creationId xmlns:a16="http://schemas.microsoft.com/office/drawing/2014/main" id="{5875380B-96F2-31FA-5C8B-5B3FBDD1B68E}"/>
                        </a:ext>
                      </a:extLst>
                    </p14:cNvPr>
                    <p14:cNvContentPartPr/>
                    <p14:nvPr/>
                  </p14:nvContentPartPr>
                  <p14:xfrm>
                    <a:off x="4473069" y="1203272"/>
                    <a:ext cx="26280" cy="30600"/>
                  </p14:xfrm>
                </p:contentPart>
              </mc:Choice>
              <mc:Fallback xmlns="">
                <p:pic>
                  <p:nvPicPr>
                    <p:cNvPr id="1891" name="Freihand 1890">
                      <a:extLst>
                        <a:ext uri="{FF2B5EF4-FFF2-40B4-BE49-F238E27FC236}">
                          <a16:creationId xmlns:a16="http://schemas.microsoft.com/office/drawing/2014/main" id="{5875380B-96F2-31FA-5C8B-5B3FBDD1B68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08">
                  <p14:nvContentPartPr>
                    <p14:cNvPr id="1892" name="Freihand 1891">
                      <a:extLst>
                        <a:ext uri="{FF2B5EF4-FFF2-40B4-BE49-F238E27FC236}">
                          <a16:creationId xmlns:a16="http://schemas.microsoft.com/office/drawing/2014/main" id="{3F49DCA2-CE7F-9E7F-49AF-47FE65841BD5}"/>
                        </a:ext>
                      </a:extLst>
                    </p14:cNvPr>
                    <p14:cNvContentPartPr/>
                    <p14:nvPr/>
                  </p14:nvContentPartPr>
                  <p14:xfrm>
                    <a:off x="4500789" y="1245752"/>
                    <a:ext cx="11160" cy="38520"/>
                  </p14:xfrm>
                </p:contentPart>
              </mc:Choice>
              <mc:Fallback xmlns="">
                <p:pic>
                  <p:nvPicPr>
                    <p:cNvPr id="1892" name="Freihand 1891">
                      <a:extLst>
                        <a:ext uri="{FF2B5EF4-FFF2-40B4-BE49-F238E27FC236}">
                          <a16:creationId xmlns:a16="http://schemas.microsoft.com/office/drawing/2014/main" id="{3F49DCA2-CE7F-9E7F-49AF-47FE65841BD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9">
                <p14:nvContentPartPr>
                  <p14:cNvPr id="1842" name="Freihand 1841">
                    <a:extLst>
                      <a:ext uri="{FF2B5EF4-FFF2-40B4-BE49-F238E27FC236}">
                        <a16:creationId xmlns:a16="http://schemas.microsoft.com/office/drawing/2014/main" id="{AD6745F3-B6F4-EA9D-1C72-5312DCB8C7C5}"/>
                      </a:ext>
                    </a:extLst>
                  </p14:cNvPr>
                  <p14:cNvContentPartPr/>
                  <p14:nvPr/>
                </p14:nvContentPartPr>
                <p14:xfrm>
                  <a:off x="1034141" y="1175594"/>
                  <a:ext cx="389905" cy="474354"/>
                </p14:xfrm>
              </p:contentPart>
            </mc:Choice>
            <mc:Fallback xmlns="">
              <p:pic>
                <p:nvPicPr>
                  <p:cNvPr id="1842" name="Freihand 1841">
                    <a:extLst>
                      <a:ext uri="{FF2B5EF4-FFF2-40B4-BE49-F238E27FC236}">
                        <a16:creationId xmlns:a16="http://schemas.microsoft.com/office/drawing/2014/main" id="{AD6745F3-B6F4-EA9D-1C72-5312DCB8C7C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310">
                <p14:nvContentPartPr>
                  <p14:cNvPr id="1843" name="Freihand 1842">
                    <a:extLst>
                      <a:ext uri="{FF2B5EF4-FFF2-40B4-BE49-F238E27FC236}">
                        <a16:creationId xmlns:a16="http://schemas.microsoft.com/office/drawing/2014/main" id="{EE6C98DC-ABE3-4107-9E29-2B476DF914B1}"/>
                      </a:ext>
                    </a:extLst>
                  </p14:cNvPr>
                  <p14:cNvContentPartPr/>
                  <p14:nvPr/>
                </p14:nvContentPartPr>
                <p14:xfrm>
                  <a:off x="1041329" y="1114503"/>
                  <a:ext cx="776216" cy="562397"/>
                </p14:xfrm>
              </p:contentPart>
            </mc:Choice>
            <mc:Fallback xmlns="">
              <p:pic>
                <p:nvPicPr>
                  <p:cNvPr id="1843" name="Freihand 1842">
                    <a:extLst>
                      <a:ext uri="{FF2B5EF4-FFF2-40B4-BE49-F238E27FC236}">
                        <a16:creationId xmlns:a16="http://schemas.microsoft.com/office/drawing/2014/main" id="{EE6C98DC-ABE3-4107-9E29-2B476DF914B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844" name="Gruppieren 1843">
                <a:extLst>
                  <a:ext uri="{FF2B5EF4-FFF2-40B4-BE49-F238E27FC236}">
                    <a16:creationId xmlns:a16="http://schemas.microsoft.com/office/drawing/2014/main" id="{696A4C67-20F9-3470-BF9B-E44C9CC2629E}"/>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311">
                  <p14:nvContentPartPr>
                    <p14:cNvPr id="1888" name="Freihand 1887">
                      <a:extLst>
                        <a:ext uri="{FF2B5EF4-FFF2-40B4-BE49-F238E27FC236}">
                          <a16:creationId xmlns:a16="http://schemas.microsoft.com/office/drawing/2014/main" id="{BD4B0037-9ECE-FE3A-70DF-530D1D020E7E}"/>
                        </a:ext>
                      </a:extLst>
                    </p14:cNvPr>
                    <p14:cNvContentPartPr/>
                    <p14:nvPr/>
                  </p14:nvContentPartPr>
                  <p14:xfrm>
                    <a:off x="4455789" y="1334672"/>
                    <a:ext cx="31320" cy="14400"/>
                  </p14:xfrm>
                </p:contentPart>
              </mc:Choice>
              <mc:Fallback xmlns="">
                <p:pic>
                  <p:nvPicPr>
                    <p:cNvPr id="1888" name="Freihand 1887">
                      <a:extLst>
                        <a:ext uri="{FF2B5EF4-FFF2-40B4-BE49-F238E27FC236}">
                          <a16:creationId xmlns:a16="http://schemas.microsoft.com/office/drawing/2014/main" id="{BD4B0037-9ECE-FE3A-70DF-530D1D020E7E}"/>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312">
                  <p14:nvContentPartPr>
                    <p14:cNvPr id="1889" name="Freihand 1888">
                      <a:extLst>
                        <a:ext uri="{FF2B5EF4-FFF2-40B4-BE49-F238E27FC236}">
                          <a16:creationId xmlns:a16="http://schemas.microsoft.com/office/drawing/2014/main" id="{921A0E30-FB83-44FE-C457-8FEF2FD30813}"/>
                        </a:ext>
                      </a:extLst>
                    </p14:cNvPr>
                    <p14:cNvContentPartPr/>
                    <p14:nvPr/>
                  </p14:nvContentPartPr>
                  <p14:xfrm>
                    <a:off x="4456149" y="1288592"/>
                    <a:ext cx="64800" cy="56160"/>
                  </p14:xfrm>
                </p:contentPart>
              </mc:Choice>
              <mc:Fallback xmlns="">
                <p:pic>
                  <p:nvPicPr>
                    <p:cNvPr id="1889" name="Freihand 1888">
                      <a:extLst>
                        <a:ext uri="{FF2B5EF4-FFF2-40B4-BE49-F238E27FC236}">
                          <a16:creationId xmlns:a16="http://schemas.microsoft.com/office/drawing/2014/main" id="{921A0E30-FB83-44FE-C457-8FEF2FD3081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313">
                  <p14:nvContentPartPr>
                    <p14:cNvPr id="1890" name="Freihand 1889">
                      <a:extLst>
                        <a:ext uri="{FF2B5EF4-FFF2-40B4-BE49-F238E27FC236}">
                          <a16:creationId xmlns:a16="http://schemas.microsoft.com/office/drawing/2014/main" id="{54D75A7A-4135-7AE1-0CD8-9D3B08B4E6CF}"/>
                        </a:ext>
                      </a:extLst>
                    </p14:cNvPr>
                    <p14:cNvContentPartPr/>
                    <p14:nvPr/>
                  </p14:nvContentPartPr>
                  <p14:xfrm>
                    <a:off x="4502589" y="1270232"/>
                    <a:ext cx="23760" cy="51840"/>
                  </p14:xfrm>
                </p:contentPart>
              </mc:Choice>
              <mc:Fallback xmlns="">
                <p:pic>
                  <p:nvPicPr>
                    <p:cNvPr id="1890" name="Freihand 1889">
                      <a:extLst>
                        <a:ext uri="{FF2B5EF4-FFF2-40B4-BE49-F238E27FC236}">
                          <a16:creationId xmlns:a16="http://schemas.microsoft.com/office/drawing/2014/main" id="{54D75A7A-4135-7AE1-0CD8-9D3B08B4E6C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845" name="Gruppieren 1844">
                <a:extLst>
                  <a:ext uri="{FF2B5EF4-FFF2-40B4-BE49-F238E27FC236}">
                    <a16:creationId xmlns:a16="http://schemas.microsoft.com/office/drawing/2014/main" id="{99221866-78D3-96F6-60C2-9103F952EE88}"/>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314">
                  <p14:nvContentPartPr>
                    <p14:cNvPr id="1885" name="Freihand 1884">
                      <a:extLst>
                        <a:ext uri="{FF2B5EF4-FFF2-40B4-BE49-F238E27FC236}">
                          <a16:creationId xmlns:a16="http://schemas.microsoft.com/office/drawing/2014/main" id="{420AFBBA-4379-67A9-5BC5-48EE776E1B80}"/>
                        </a:ext>
                      </a:extLst>
                    </p14:cNvPr>
                    <p14:cNvContentPartPr/>
                    <p14:nvPr/>
                  </p14:nvContentPartPr>
                  <p14:xfrm>
                    <a:off x="4351029" y="1216232"/>
                    <a:ext cx="12960" cy="22320"/>
                  </p14:xfrm>
                </p:contentPart>
              </mc:Choice>
              <mc:Fallback xmlns="">
                <p:pic>
                  <p:nvPicPr>
                    <p:cNvPr id="1885" name="Freihand 1884">
                      <a:extLst>
                        <a:ext uri="{FF2B5EF4-FFF2-40B4-BE49-F238E27FC236}">
                          <a16:creationId xmlns:a16="http://schemas.microsoft.com/office/drawing/2014/main" id="{420AFBBA-4379-67A9-5BC5-48EE776E1B8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315">
                  <p14:nvContentPartPr>
                    <p14:cNvPr id="1886" name="Freihand 1885">
                      <a:extLst>
                        <a:ext uri="{FF2B5EF4-FFF2-40B4-BE49-F238E27FC236}">
                          <a16:creationId xmlns:a16="http://schemas.microsoft.com/office/drawing/2014/main" id="{326D8FE0-5169-18D5-F969-034996C0DC8E}"/>
                        </a:ext>
                      </a:extLst>
                    </p14:cNvPr>
                    <p14:cNvContentPartPr/>
                    <p14:nvPr/>
                  </p14:nvContentPartPr>
                  <p14:xfrm>
                    <a:off x="4350309" y="1208312"/>
                    <a:ext cx="21240" cy="53640"/>
                  </p14:xfrm>
                </p:contentPart>
              </mc:Choice>
              <mc:Fallback xmlns="">
                <p:pic>
                  <p:nvPicPr>
                    <p:cNvPr id="1886" name="Freihand 1885">
                      <a:extLst>
                        <a:ext uri="{FF2B5EF4-FFF2-40B4-BE49-F238E27FC236}">
                          <a16:creationId xmlns:a16="http://schemas.microsoft.com/office/drawing/2014/main" id="{326D8FE0-5169-18D5-F969-034996C0DC8E}"/>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316">
                  <p14:nvContentPartPr>
                    <p14:cNvPr id="1887" name="Freihand 1886">
                      <a:extLst>
                        <a:ext uri="{FF2B5EF4-FFF2-40B4-BE49-F238E27FC236}">
                          <a16:creationId xmlns:a16="http://schemas.microsoft.com/office/drawing/2014/main" id="{A87205C9-EBCC-A7F4-8A7A-39CBB699897A}"/>
                        </a:ext>
                      </a:extLst>
                    </p14:cNvPr>
                    <p14:cNvContentPartPr/>
                    <p14:nvPr/>
                  </p14:nvContentPartPr>
                  <p14:xfrm>
                    <a:off x="4355709" y="1216592"/>
                    <a:ext cx="9720" cy="42480"/>
                  </p14:xfrm>
                </p:contentPart>
              </mc:Choice>
              <mc:Fallback xmlns="">
                <p:pic>
                  <p:nvPicPr>
                    <p:cNvPr id="1887" name="Freihand 1886">
                      <a:extLst>
                        <a:ext uri="{FF2B5EF4-FFF2-40B4-BE49-F238E27FC236}">
                          <a16:creationId xmlns:a16="http://schemas.microsoft.com/office/drawing/2014/main" id="{A87205C9-EBCC-A7F4-8A7A-39CBB699897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17">
                <p14:nvContentPartPr>
                  <p14:cNvPr id="1846" name="Freihand 1845">
                    <a:extLst>
                      <a:ext uri="{FF2B5EF4-FFF2-40B4-BE49-F238E27FC236}">
                        <a16:creationId xmlns:a16="http://schemas.microsoft.com/office/drawing/2014/main" id="{7286E867-54C7-66FF-774A-D2979BC48E3D}"/>
                      </a:ext>
                    </a:extLst>
                  </p14:cNvPr>
                  <p14:cNvContentPartPr/>
                  <p14:nvPr/>
                </p14:nvContentPartPr>
                <p14:xfrm>
                  <a:off x="1219211" y="871936"/>
                  <a:ext cx="447402" cy="740280"/>
                </p14:xfrm>
              </p:contentPart>
            </mc:Choice>
            <mc:Fallback xmlns="">
              <p:pic>
                <p:nvPicPr>
                  <p:cNvPr id="1846" name="Freihand 1845">
                    <a:extLst>
                      <a:ext uri="{FF2B5EF4-FFF2-40B4-BE49-F238E27FC236}">
                        <a16:creationId xmlns:a16="http://schemas.microsoft.com/office/drawing/2014/main" id="{7286E867-54C7-66FF-774A-D2979BC48E3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318">
                <p14:nvContentPartPr>
                  <p14:cNvPr id="1847" name="Freihand 1846">
                    <a:extLst>
                      <a:ext uri="{FF2B5EF4-FFF2-40B4-BE49-F238E27FC236}">
                        <a16:creationId xmlns:a16="http://schemas.microsoft.com/office/drawing/2014/main" id="{732AE43E-FD5A-BFE0-B07F-1C6F65A30694}"/>
                      </a:ext>
                    </a:extLst>
                  </p14:cNvPr>
                  <p14:cNvContentPartPr/>
                  <p14:nvPr/>
                </p14:nvContentPartPr>
                <p14:xfrm>
                  <a:off x="1116810" y="1432873"/>
                  <a:ext cx="376200" cy="219240"/>
                </p14:xfrm>
              </p:contentPart>
            </mc:Choice>
            <mc:Fallback xmlns="">
              <p:pic>
                <p:nvPicPr>
                  <p:cNvPr id="1847" name="Freihand 1846">
                    <a:extLst>
                      <a:ext uri="{FF2B5EF4-FFF2-40B4-BE49-F238E27FC236}">
                        <a16:creationId xmlns:a16="http://schemas.microsoft.com/office/drawing/2014/main" id="{732AE43E-FD5A-BFE0-B07F-1C6F65A3069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848" name="Gruppieren 1847">
                <a:extLst>
                  <a:ext uri="{FF2B5EF4-FFF2-40B4-BE49-F238E27FC236}">
                    <a16:creationId xmlns:a16="http://schemas.microsoft.com/office/drawing/2014/main" id="{9DDFFCF8-29F2-00E9-BDB0-91F7F4CBD279}"/>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319">
                  <p14:nvContentPartPr>
                    <p14:cNvPr id="1871" name="Freihand 1870">
                      <a:extLst>
                        <a:ext uri="{FF2B5EF4-FFF2-40B4-BE49-F238E27FC236}">
                          <a16:creationId xmlns:a16="http://schemas.microsoft.com/office/drawing/2014/main" id="{DA23368E-0601-043D-D583-6A5EAFD06395}"/>
                        </a:ext>
                      </a:extLst>
                    </p14:cNvPr>
                    <p14:cNvContentPartPr/>
                    <p14:nvPr/>
                  </p14:nvContentPartPr>
                  <p14:xfrm>
                    <a:off x="1690290" y="1201393"/>
                    <a:ext cx="236880" cy="424440"/>
                  </p14:xfrm>
                </p:contentPart>
              </mc:Choice>
              <mc:Fallback xmlns="">
                <p:pic>
                  <p:nvPicPr>
                    <p:cNvPr id="1871" name="Freihand 1870">
                      <a:extLst>
                        <a:ext uri="{FF2B5EF4-FFF2-40B4-BE49-F238E27FC236}">
                          <a16:creationId xmlns:a16="http://schemas.microsoft.com/office/drawing/2014/main" id="{DA23368E-0601-043D-D583-6A5EAFD0639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20">
                  <p14:nvContentPartPr>
                    <p14:cNvPr id="1872" name="Freihand 1871">
                      <a:extLst>
                        <a:ext uri="{FF2B5EF4-FFF2-40B4-BE49-F238E27FC236}">
                          <a16:creationId xmlns:a16="http://schemas.microsoft.com/office/drawing/2014/main" id="{287DB903-EEEA-3EF7-E9AC-3CD52EE7141B}"/>
                        </a:ext>
                      </a:extLst>
                    </p14:cNvPr>
                    <p14:cNvContentPartPr/>
                    <p14:nvPr/>
                  </p14:nvContentPartPr>
                  <p14:xfrm>
                    <a:off x="1224810" y="1428913"/>
                    <a:ext cx="635040" cy="205920"/>
                  </p14:xfrm>
                </p:contentPart>
              </mc:Choice>
              <mc:Fallback xmlns="">
                <p:pic>
                  <p:nvPicPr>
                    <p:cNvPr id="1872" name="Freihand 1871">
                      <a:extLst>
                        <a:ext uri="{FF2B5EF4-FFF2-40B4-BE49-F238E27FC236}">
                          <a16:creationId xmlns:a16="http://schemas.microsoft.com/office/drawing/2014/main" id="{287DB903-EEEA-3EF7-E9AC-3CD52EE7141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321">
                  <p14:nvContentPartPr>
                    <p14:cNvPr id="1873" name="Freihand 1872">
                      <a:extLst>
                        <a:ext uri="{FF2B5EF4-FFF2-40B4-BE49-F238E27FC236}">
                          <a16:creationId xmlns:a16="http://schemas.microsoft.com/office/drawing/2014/main" id="{887ED835-82A3-037D-909B-4A3B6A6D4EFF}"/>
                        </a:ext>
                      </a:extLst>
                    </p14:cNvPr>
                    <p14:cNvContentPartPr/>
                    <p14:nvPr/>
                  </p14:nvContentPartPr>
                  <p14:xfrm>
                    <a:off x="1647090" y="1432873"/>
                    <a:ext cx="204120" cy="177480"/>
                  </p14:xfrm>
                </p:contentPart>
              </mc:Choice>
              <mc:Fallback xmlns="">
                <p:pic>
                  <p:nvPicPr>
                    <p:cNvPr id="1873" name="Freihand 1872">
                      <a:extLst>
                        <a:ext uri="{FF2B5EF4-FFF2-40B4-BE49-F238E27FC236}">
                          <a16:creationId xmlns:a16="http://schemas.microsoft.com/office/drawing/2014/main" id="{887ED835-82A3-037D-909B-4A3B6A6D4EFF}"/>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22">
                  <p14:nvContentPartPr>
                    <p14:cNvPr id="1874" name="Freihand 1873">
                      <a:extLst>
                        <a:ext uri="{FF2B5EF4-FFF2-40B4-BE49-F238E27FC236}">
                          <a16:creationId xmlns:a16="http://schemas.microsoft.com/office/drawing/2014/main" id="{0BE675DD-D74E-E3AA-CB25-2B53548719E1}"/>
                        </a:ext>
                      </a:extLst>
                    </p14:cNvPr>
                    <p14:cNvContentPartPr/>
                    <p14:nvPr/>
                  </p14:nvContentPartPr>
                  <p14:xfrm>
                    <a:off x="1839330" y="1345393"/>
                    <a:ext cx="50040" cy="91080"/>
                  </p14:xfrm>
                </p:contentPart>
              </mc:Choice>
              <mc:Fallback xmlns="">
                <p:pic>
                  <p:nvPicPr>
                    <p:cNvPr id="1874" name="Freihand 1873">
                      <a:extLst>
                        <a:ext uri="{FF2B5EF4-FFF2-40B4-BE49-F238E27FC236}">
                          <a16:creationId xmlns:a16="http://schemas.microsoft.com/office/drawing/2014/main" id="{0BE675DD-D74E-E3AA-CB25-2B53548719E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23">
                  <p14:nvContentPartPr>
                    <p14:cNvPr id="1875" name="Freihand 1874">
                      <a:extLst>
                        <a:ext uri="{FF2B5EF4-FFF2-40B4-BE49-F238E27FC236}">
                          <a16:creationId xmlns:a16="http://schemas.microsoft.com/office/drawing/2014/main" id="{59428AFA-B407-1AC4-6E94-BBAAD2401EAB}"/>
                        </a:ext>
                      </a:extLst>
                    </p14:cNvPr>
                    <p14:cNvContentPartPr/>
                    <p14:nvPr/>
                  </p14:nvContentPartPr>
                  <p14:xfrm>
                    <a:off x="1013490" y="929953"/>
                    <a:ext cx="156600" cy="590400"/>
                  </p14:xfrm>
                </p:contentPart>
              </mc:Choice>
              <mc:Fallback xmlns="">
                <p:pic>
                  <p:nvPicPr>
                    <p:cNvPr id="1875" name="Freihand 1874">
                      <a:extLst>
                        <a:ext uri="{FF2B5EF4-FFF2-40B4-BE49-F238E27FC236}">
                          <a16:creationId xmlns:a16="http://schemas.microsoft.com/office/drawing/2014/main" id="{59428AFA-B407-1AC4-6E94-BBAAD2401EA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324">
                  <p14:nvContentPartPr>
                    <p14:cNvPr id="1876" name="Freihand 1875">
                      <a:extLst>
                        <a:ext uri="{FF2B5EF4-FFF2-40B4-BE49-F238E27FC236}">
                          <a16:creationId xmlns:a16="http://schemas.microsoft.com/office/drawing/2014/main" id="{BE1567D2-2910-2436-289B-2E2A8EF073C3}"/>
                        </a:ext>
                      </a:extLst>
                    </p14:cNvPr>
                    <p14:cNvContentPartPr/>
                    <p14:nvPr/>
                  </p14:nvContentPartPr>
                  <p14:xfrm>
                    <a:off x="1112490" y="918433"/>
                    <a:ext cx="20520" cy="24480"/>
                  </p14:xfrm>
                </p:contentPart>
              </mc:Choice>
              <mc:Fallback xmlns="">
                <p:pic>
                  <p:nvPicPr>
                    <p:cNvPr id="1876" name="Freihand 1875">
                      <a:extLst>
                        <a:ext uri="{FF2B5EF4-FFF2-40B4-BE49-F238E27FC236}">
                          <a16:creationId xmlns:a16="http://schemas.microsoft.com/office/drawing/2014/main" id="{BE1567D2-2910-2436-289B-2E2A8EF073C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325">
                  <p14:nvContentPartPr>
                    <p14:cNvPr id="1877" name="Freihand 1876">
                      <a:extLst>
                        <a:ext uri="{FF2B5EF4-FFF2-40B4-BE49-F238E27FC236}">
                          <a16:creationId xmlns:a16="http://schemas.microsoft.com/office/drawing/2014/main" id="{58CB2B79-6A14-5CF4-61C4-9F3868B4FB26}"/>
                        </a:ext>
                      </a:extLst>
                    </p14:cNvPr>
                    <p14:cNvContentPartPr/>
                    <p14:nvPr/>
                  </p14:nvContentPartPr>
                  <p14:xfrm>
                    <a:off x="1007730" y="1044793"/>
                    <a:ext cx="45360" cy="224280"/>
                  </p14:xfrm>
                </p:contentPart>
              </mc:Choice>
              <mc:Fallback xmlns="">
                <p:pic>
                  <p:nvPicPr>
                    <p:cNvPr id="1877" name="Freihand 1876">
                      <a:extLst>
                        <a:ext uri="{FF2B5EF4-FFF2-40B4-BE49-F238E27FC236}">
                          <a16:creationId xmlns:a16="http://schemas.microsoft.com/office/drawing/2014/main" id="{58CB2B79-6A14-5CF4-61C4-9F3868B4FB2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326">
                  <p14:nvContentPartPr>
                    <p14:cNvPr id="1878" name="Freihand 1877">
                      <a:extLst>
                        <a:ext uri="{FF2B5EF4-FFF2-40B4-BE49-F238E27FC236}">
                          <a16:creationId xmlns:a16="http://schemas.microsoft.com/office/drawing/2014/main" id="{FBCC44A0-6358-9093-9246-8E55F51E18B4}"/>
                        </a:ext>
                      </a:extLst>
                    </p14:cNvPr>
                    <p14:cNvContentPartPr/>
                    <p14:nvPr/>
                  </p14:nvContentPartPr>
                  <p14:xfrm>
                    <a:off x="1137690" y="1495513"/>
                    <a:ext cx="83520" cy="91800"/>
                  </p14:xfrm>
                </p:contentPart>
              </mc:Choice>
              <mc:Fallback xmlns="">
                <p:pic>
                  <p:nvPicPr>
                    <p:cNvPr id="1878" name="Freihand 1877">
                      <a:extLst>
                        <a:ext uri="{FF2B5EF4-FFF2-40B4-BE49-F238E27FC236}">
                          <a16:creationId xmlns:a16="http://schemas.microsoft.com/office/drawing/2014/main" id="{FBCC44A0-6358-9093-9246-8E55F51E18B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327">
                  <p14:nvContentPartPr>
                    <p14:cNvPr id="1879" name="Freihand 1878">
                      <a:extLst>
                        <a:ext uri="{FF2B5EF4-FFF2-40B4-BE49-F238E27FC236}">
                          <a16:creationId xmlns:a16="http://schemas.microsoft.com/office/drawing/2014/main" id="{0258F206-1AAF-6967-84BB-5190FEDD8ABC}"/>
                        </a:ext>
                      </a:extLst>
                    </p14:cNvPr>
                    <p14:cNvContentPartPr/>
                    <p14:nvPr/>
                  </p14:nvContentPartPr>
                  <p14:xfrm>
                    <a:off x="1091250" y="1411273"/>
                    <a:ext cx="95760" cy="111600"/>
                  </p14:xfrm>
                </p:contentPart>
              </mc:Choice>
              <mc:Fallback xmlns="">
                <p:pic>
                  <p:nvPicPr>
                    <p:cNvPr id="1879" name="Freihand 1878">
                      <a:extLst>
                        <a:ext uri="{FF2B5EF4-FFF2-40B4-BE49-F238E27FC236}">
                          <a16:creationId xmlns:a16="http://schemas.microsoft.com/office/drawing/2014/main" id="{0258F206-1AAF-6967-84BB-5190FEDD8ABC}"/>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328">
                  <p14:nvContentPartPr>
                    <p14:cNvPr id="1880" name="Freihand 1879">
                      <a:extLst>
                        <a:ext uri="{FF2B5EF4-FFF2-40B4-BE49-F238E27FC236}">
                          <a16:creationId xmlns:a16="http://schemas.microsoft.com/office/drawing/2014/main" id="{15E559D7-8732-09BA-20CE-E467D0A9143D}"/>
                        </a:ext>
                      </a:extLst>
                    </p14:cNvPr>
                    <p14:cNvContentPartPr/>
                    <p14:nvPr/>
                  </p14:nvContentPartPr>
                  <p14:xfrm>
                    <a:off x="1089090" y="933193"/>
                    <a:ext cx="33480" cy="59760"/>
                  </p14:xfrm>
                </p:contentPart>
              </mc:Choice>
              <mc:Fallback xmlns="">
                <p:pic>
                  <p:nvPicPr>
                    <p:cNvPr id="1880" name="Freihand 1879">
                      <a:extLst>
                        <a:ext uri="{FF2B5EF4-FFF2-40B4-BE49-F238E27FC236}">
                          <a16:creationId xmlns:a16="http://schemas.microsoft.com/office/drawing/2014/main" id="{15E559D7-8732-09BA-20CE-E467D0A9143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329">
                  <p14:nvContentPartPr>
                    <p14:cNvPr id="1881" name="Freihand 1880">
                      <a:extLst>
                        <a:ext uri="{FF2B5EF4-FFF2-40B4-BE49-F238E27FC236}">
                          <a16:creationId xmlns:a16="http://schemas.microsoft.com/office/drawing/2014/main" id="{57767575-BC93-CC2E-8A92-1701372009CC}"/>
                        </a:ext>
                      </a:extLst>
                    </p14:cNvPr>
                    <p14:cNvContentPartPr/>
                    <p14:nvPr/>
                  </p14:nvContentPartPr>
                  <p14:xfrm>
                    <a:off x="1093410" y="904393"/>
                    <a:ext cx="53280" cy="97920"/>
                  </p14:xfrm>
                </p:contentPart>
              </mc:Choice>
              <mc:Fallback xmlns="">
                <p:pic>
                  <p:nvPicPr>
                    <p:cNvPr id="1881" name="Freihand 1880">
                      <a:extLst>
                        <a:ext uri="{FF2B5EF4-FFF2-40B4-BE49-F238E27FC236}">
                          <a16:creationId xmlns:a16="http://schemas.microsoft.com/office/drawing/2014/main" id="{57767575-BC93-CC2E-8A92-1701372009CC}"/>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330">
                  <p14:nvContentPartPr>
                    <p14:cNvPr id="1882" name="Freihand 1881">
                      <a:extLst>
                        <a:ext uri="{FF2B5EF4-FFF2-40B4-BE49-F238E27FC236}">
                          <a16:creationId xmlns:a16="http://schemas.microsoft.com/office/drawing/2014/main" id="{AFB3B9B3-EA94-8007-D909-139B985E1256}"/>
                        </a:ext>
                      </a:extLst>
                    </p14:cNvPr>
                    <p14:cNvContentPartPr/>
                    <p14:nvPr/>
                  </p14:nvContentPartPr>
                  <p14:xfrm>
                    <a:off x="1093770" y="889993"/>
                    <a:ext cx="66240" cy="108720"/>
                  </p14:xfrm>
                </p:contentPart>
              </mc:Choice>
              <mc:Fallback xmlns="">
                <p:pic>
                  <p:nvPicPr>
                    <p:cNvPr id="1882" name="Freihand 1881">
                      <a:extLst>
                        <a:ext uri="{FF2B5EF4-FFF2-40B4-BE49-F238E27FC236}">
                          <a16:creationId xmlns:a16="http://schemas.microsoft.com/office/drawing/2014/main" id="{AFB3B9B3-EA94-8007-D909-139B985E125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331">
                  <p14:nvContentPartPr>
                    <p14:cNvPr id="1883" name="Freihand 1882">
                      <a:extLst>
                        <a:ext uri="{FF2B5EF4-FFF2-40B4-BE49-F238E27FC236}">
                          <a16:creationId xmlns:a16="http://schemas.microsoft.com/office/drawing/2014/main" id="{58517431-BC6F-EF7C-11A6-3D0D5DDB0F96}"/>
                        </a:ext>
                      </a:extLst>
                    </p14:cNvPr>
                    <p14:cNvContentPartPr/>
                    <p14:nvPr/>
                  </p14:nvContentPartPr>
                  <p14:xfrm>
                    <a:off x="1086210" y="867673"/>
                    <a:ext cx="105840" cy="153360"/>
                  </p14:xfrm>
                </p:contentPart>
              </mc:Choice>
              <mc:Fallback xmlns="">
                <p:pic>
                  <p:nvPicPr>
                    <p:cNvPr id="1883" name="Freihand 1882">
                      <a:extLst>
                        <a:ext uri="{FF2B5EF4-FFF2-40B4-BE49-F238E27FC236}">
                          <a16:creationId xmlns:a16="http://schemas.microsoft.com/office/drawing/2014/main" id="{58517431-BC6F-EF7C-11A6-3D0D5DDB0F9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332">
                  <p14:nvContentPartPr>
                    <p14:cNvPr id="1884" name="Freihand 1883">
                      <a:extLst>
                        <a:ext uri="{FF2B5EF4-FFF2-40B4-BE49-F238E27FC236}">
                          <a16:creationId xmlns:a16="http://schemas.microsoft.com/office/drawing/2014/main" id="{DA802FDC-36BD-72EC-464F-BFF1527A73F0}"/>
                        </a:ext>
                      </a:extLst>
                    </p14:cNvPr>
                    <p14:cNvContentPartPr/>
                    <p14:nvPr/>
                  </p14:nvContentPartPr>
                  <p14:xfrm>
                    <a:off x="1144530" y="860833"/>
                    <a:ext cx="41400" cy="55440"/>
                  </p14:xfrm>
                </p:contentPart>
              </mc:Choice>
              <mc:Fallback xmlns="">
                <p:pic>
                  <p:nvPicPr>
                    <p:cNvPr id="1884" name="Freihand 1883">
                      <a:extLst>
                        <a:ext uri="{FF2B5EF4-FFF2-40B4-BE49-F238E27FC236}">
                          <a16:creationId xmlns:a16="http://schemas.microsoft.com/office/drawing/2014/main" id="{DA802FDC-36BD-72EC-464F-BFF1527A73F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33">
                <p14:nvContentPartPr>
                  <p14:cNvPr id="1849" name="Freihand 1848">
                    <a:extLst>
                      <a:ext uri="{FF2B5EF4-FFF2-40B4-BE49-F238E27FC236}">
                        <a16:creationId xmlns:a16="http://schemas.microsoft.com/office/drawing/2014/main" id="{0DEF1EE1-5D53-BA5B-5A49-38853606969C}"/>
                      </a:ext>
                    </a:extLst>
                  </p14:cNvPr>
                  <p14:cNvContentPartPr/>
                  <p14:nvPr/>
                </p14:nvContentPartPr>
                <p14:xfrm>
                  <a:off x="1010970" y="1326673"/>
                  <a:ext cx="784440" cy="374040"/>
                </p14:xfrm>
              </p:contentPart>
            </mc:Choice>
            <mc:Fallback xmlns="">
              <p:pic>
                <p:nvPicPr>
                  <p:cNvPr id="1849" name="Freihand 1848">
                    <a:extLst>
                      <a:ext uri="{FF2B5EF4-FFF2-40B4-BE49-F238E27FC236}">
                        <a16:creationId xmlns:a16="http://schemas.microsoft.com/office/drawing/2014/main" id="{0DEF1EE1-5D53-BA5B-5A49-38853606969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334">
                <p14:nvContentPartPr>
                  <p14:cNvPr id="1850" name="Freihand 1849">
                    <a:extLst>
                      <a:ext uri="{FF2B5EF4-FFF2-40B4-BE49-F238E27FC236}">
                        <a16:creationId xmlns:a16="http://schemas.microsoft.com/office/drawing/2014/main" id="{C3D449D7-1666-2C4F-B588-B3BDE2E28F74}"/>
                      </a:ext>
                    </a:extLst>
                  </p14:cNvPr>
                  <p14:cNvContentPartPr/>
                  <p14:nvPr/>
                </p14:nvContentPartPr>
                <p14:xfrm>
                  <a:off x="1759770" y="1015273"/>
                  <a:ext cx="122040" cy="233640"/>
                </p14:xfrm>
              </p:contentPart>
            </mc:Choice>
            <mc:Fallback xmlns="">
              <p:pic>
                <p:nvPicPr>
                  <p:cNvPr id="1850" name="Freihand 1849">
                    <a:extLst>
                      <a:ext uri="{FF2B5EF4-FFF2-40B4-BE49-F238E27FC236}">
                        <a16:creationId xmlns:a16="http://schemas.microsoft.com/office/drawing/2014/main" id="{C3D449D7-1666-2C4F-B588-B3BDE2E28F7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335">
                <p14:nvContentPartPr>
                  <p14:cNvPr id="1851" name="Freihand 1850">
                    <a:extLst>
                      <a:ext uri="{FF2B5EF4-FFF2-40B4-BE49-F238E27FC236}">
                        <a16:creationId xmlns:a16="http://schemas.microsoft.com/office/drawing/2014/main" id="{5378F7FC-A618-6DB7-855C-A0504585797A}"/>
                      </a:ext>
                    </a:extLst>
                  </p14:cNvPr>
                  <p14:cNvContentPartPr/>
                  <p14:nvPr/>
                </p14:nvContentPartPr>
                <p14:xfrm>
                  <a:off x="1531170" y="830593"/>
                  <a:ext cx="227160" cy="172800"/>
                </p14:xfrm>
              </p:contentPart>
            </mc:Choice>
            <mc:Fallback xmlns="">
              <p:pic>
                <p:nvPicPr>
                  <p:cNvPr id="1851" name="Freihand 1850">
                    <a:extLst>
                      <a:ext uri="{FF2B5EF4-FFF2-40B4-BE49-F238E27FC236}">
                        <a16:creationId xmlns:a16="http://schemas.microsoft.com/office/drawing/2014/main" id="{5378F7FC-A618-6DB7-855C-A0504585797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336">
                <p14:nvContentPartPr>
                  <p14:cNvPr id="1852" name="Freihand 1851">
                    <a:extLst>
                      <a:ext uri="{FF2B5EF4-FFF2-40B4-BE49-F238E27FC236}">
                        <a16:creationId xmlns:a16="http://schemas.microsoft.com/office/drawing/2014/main" id="{43705234-56CC-14F8-7C0C-C2291B93ADBC}"/>
                      </a:ext>
                    </a:extLst>
                  </p14:cNvPr>
                  <p14:cNvContentPartPr/>
                  <p14:nvPr/>
                </p14:nvContentPartPr>
                <p14:xfrm>
                  <a:off x="1433250" y="796393"/>
                  <a:ext cx="61200" cy="33120"/>
                </p14:xfrm>
              </p:contentPart>
            </mc:Choice>
            <mc:Fallback xmlns="">
              <p:pic>
                <p:nvPicPr>
                  <p:cNvPr id="1852" name="Freihand 1851">
                    <a:extLst>
                      <a:ext uri="{FF2B5EF4-FFF2-40B4-BE49-F238E27FC236}">
                        <a16:creationId xmlns:a16="http://schemas.microsoft.com/office/drawing/2014/main" id="{43705234-56CC-14F8-7C0C-C2291B93ADB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37">
                <p14:nvContentPartPr>
                  <p14:cNvPr id="1853" name="Freihand 1852">
                    <a:extLst>
                      <a:ext uri="{FF2B5EF4-FFF2-40B4-BE49-F238E27FC236}">
                        <a16:creationId xmlns:a16="http://schemas.microsoft.com/office/drawing/2014/main" id="{1708E4DB-E7D3-13B5-526D-42496D32D3E6}"/>
                      </a:ext>
                    </a:extLst>
                  </p14:cNvPr>
                  <p14:cNvContentPartPr/>
                  <p14:nvPr/>
                </p14:nvContentPartPr>
                <p14:xfrm>
                  <a:off x="1463130" y="1253593"/>
                  <a:ext cx="49680" cy="358200"/>
                </p14:xfrm>
              </p:contentPart>
            </mc:Choice>
            <mc:Fallback xmlns="">
              <p:pic>
                <p:nvPicPr>
                  <p:cNvPr id="1853" name="Freihand 1852">
                    <a:extLst>
                      <a:ext uri="{FF2B5EF4-FFF2-40B4-BE49-F238E27FC236}">
                        <a16:creationId xmlns:a16="http://schemas.microsoft.com/office/drawing/2014/main" id="{1708E4DB-E7D3-13B5-526D-42496D32D3E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338">
                <p14:nvContentPartPr>
                  <p14:cNvPr id="1854" name="Freihand 1853">
                    <a:extLst>
                      <a:ext uri="{FF2B5EF4-FFF2-40B4-BE49-F238E27FC236}">
                        <a16:creationId xmlns:a16="http://schemas.microsoft.com/office/drawing/2014/main" id="{C00484B6-9525-4380-45B7-523F4568CF44}"/>
                      </a:ext>
                    </a:extLst>
                  </p14:cNvPr>
                  <p14:cNvContentPartPr/>
                  <p14:nvPr/>
                </p14:nvContentPartPr>
                <p14:xfrm>
                  <a:off x="1473210" y="1215433"/>
                  <a:ext cx="191520" cy="424440"/>
                </p14:xfrm>
              </p:contentPart>
            </mc:Choice>
            <mc:Fallback xmlns="">
              <p:pic>
                <p:nvPicPr>
                  <p:cNvPr id="1854" name="Freihand 1853">
                    <a:extLst>
                      <a:ext uri="{FF2B5EF4-FFF2-40B4-BE49-F238E27FC236}">
                        <a16:creationId xmlns:a16="http://schemas.microsoft.com/office/drawing/2014/main" id="{C00484B6-9525-4380-45B7-523F4568CF4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39">
                <p14:nvContentPartPr>
                  <p14:cNvPr id="1855" name="Freihand 1854">
                    <a:extLst>
                      <a:ext uri="{FF2B5EF4-FFF2-40B4-BE49-F238E27FC236}">
                        <a16:creationId xmlns:a16="http://schemas.microsoft.com/office/drawing/2014/main" id="{7A933A60-DDC7-F1C5-8C57-F45EF7081273}"/>
                      </a:ext>
                    </a:extLst>
                  </p14:cNvPr>
                  <p14:cNvContentPartPr/>
                  <p14:nvPr/>
                </p14:nvContentPartPr>
                <p14:xfrm>
                  <a:off x="1225530" y="852193"/>
                  <a:ext cx="216720" cy="421920"/>
                </p14:xfrm>
              </p:contentPart>
            </mc:Choice>
            <mc:Fallback xmlns="">
              <p:pic>
                <p:nvPicPr>
                  <p:cNvPr id="1855" name="Freihand 1854">
                    <a:extLst>
                      <a:ext uri="{FF2B5EF4-FFF2-40B4-BE49-F238E27FC236}">
                        <a16:creationId xmlns:a16="http://schemas.microsoft.com/office/drawing/2014/main" id="{7A933A60-DDC7-F1C5-8C57-F45EF7081273}"/>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340">
                <p14:nvContentPartPr>
                  <p14:cNvPr id="1856" name="Freihand 1855">
                    <a:extLst>
                      <a:ext uri="{FF2B5EF4-FFF2-40B4-BE49-F238E27FC236}">
                        <a16:creationId xmlns:a16="http://schemas.microsoft.com/office/drawing/2014/main" id="{EBBE64AD-2E06-29FB-50BD-9C1CEDDDEC6D}"/>
                      </a:ext>
                    </a:extLst>
                  </p14:cNvPr>
                  <p14:cNvContentPartPr/>
                  <p14:nvPr/>
                </p14:nvContentPartPr>
                <p14:xfrm>
                  <a:off x="1231290" y="1158913"/>
                  <a:ext cx="448200" cy="119880"/>
                </p14:xfrm>
              </p:contentPart>
            </mc:Choice>
            <mc:Fallback xmlns="">
              <p:pic>
                <p:nvPicPr>
                  <p:cNvPr id="1856" name="Freihand 1855">
                    <a:extLst>
                      <a:ext uri="{FF2B5EF4-FFF2-40B4-BE49-F238E27FC236}">
                        <a16:creationId xmlns:a16="http://schemas.microsoft.com/office/drawing/2014/main" id="{EBBE64AD-2E06-29FB-50BD-9C1CEDDDEC6D}"/>
                      </a:ext>
                    </a:extLst>
                  </p:cNvPr>
                  <p:cNvPicPr/>
                  <p:nvPr/>
                </p:nvPicPr>
                <p:blipFill>
                  <a:blip r:embed="rId69"/>
                  <a:stretch>
                    <a:fillRect/>
                  </a:stretch>
                </p:blipFill>
                <p:spPr>
                  <a:xfrm>
                    <a:off x="1222650" y="1150273"/>
                    <a:ext cx="465840" cy="137520"/>
                  </a:xfrm>
                  <a:prstGeom prst="rect">
                    <a:avLst/>
                  </a:prstGeom>
                </p:spPr>
              </p:pic>
            </mc:Fallback>
          </mc:AlternateContent>
          <p:sp>
            <p:nvSpPr>
              <p:cNvPr id="1857" name="Ellipse 1856">
                <a:extLst>
                  <a:ext uri="{FF2B5EF4-FFF2-40B4-BE49-F238E27FC236}">
                    <a16:creationId xmlns:a16="http://schemas.microsoft.com/office/drawing/2014/main" id="{0EBA8A66-634E-398A-7AE3-89C5068EC7A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58" name="Gruppieren 1857">
                <a:extLst>
                  <a:ext uri="{FF2B5EF4-FFF2-40B4-BE49-F238E27FC236}">
                    <a16:creationId xmlns:a16="http://schemas.microsoft.com/office/drawing/2014/main" id="{BEDDCA1E-DA26-B138-B7FD-27B7DF7CD456}"/>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341">
                  <p14:nvContentPartPr>
                    <p14:cNvPr id="1867" name="Freihand 1866">
                      <a:extLst>
                        <a:ext uri="{FF2B5EF4-FFF2-40B4-BE49-F238E27FC236}">
                          <a16:creationId xmlns:a16="http://schemas.microsoft.com/office/drawing/2014/main" id="{021DB1A6-14D2-87F1-A199-65147F05AEE3}"/>
                        </a:ext>
                      </a:extLst>
                    </p14:cNvPr>
                    <p14:cNvContentPartPr/>
                    <p14:nvPr/>
                  </p14:nvContentPartPr>
                  <p14:xfrm>
                    <a:off x="1455988" y="1260298"/>
                    <a:ext cx="28440" cy="371880"/>
                  </p14:xfrm>
                </p:contentPart>
              </mc:Choice>
              <mc:Fallback xmlns="">
                <p:pic>
                  <p:nvPicPr>
                    <p:cNvPr id="1867" name="Freihand 1866">
                      <a:extLst>
                        <a:ext uri="{FF2B5EF4-FFF2-40B4-BE49-F238E27FC236}">
                          <a16:creationId xmlns:a16="http://schemas.microsoft.com/office/drawing/2014/main" id="{021DB1A6-14D2-87F1-A199-65147F05AEE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342">
                  <p14:nvContentPartPr>
                    <p14:cNvPr id="1868" name="Freihand 1867">
                      <a:extLst>
                        <a:ext uri="{FF2B5EF4-FFF2-40B4-BE49-F238E27FC236}">
                          <a16:creationId xmlns:a16="http://schemas.microsoft.com/office/drawing/2014/main" id="{9BAC4C75-197F-CC88-0741-21720F931B16}"/>
                        </a:ext>
                      </a:extLst>
                    </p14:cNvPr>
                    <p14:cNvContentPartPr/>
                    <p14:nvPr/>
                  </p14:nvContentPartPr>
                  <p14:xfrm>
                    <a:off x="1452028" y="1501498"/>
                    <a:ext cx="32760" cy="132840"/>
                  </p14:xfrm>
                </p:contentPart>
              </mc:Choice>
              <mc:Fallback xmlns="">
                <p:pic>
                  <p:nvPicPr>
                    <p:cNvPr id="1868" name="Freihand 1867">
                      <a:extLst>
                        <a:ext uri="{FF2B5EF4-FFF2-40B4-BE49-F238E27FC236}">
                          <a16:creationId xmlns:a16="http://schemas.microsoft.com/office/drawing/2014/main" id="{9BAC4C75-197F-CC88-0741-21720F931B1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343">
                  <p14:nvContentPartPr>
                    <p14:cNvPr id="1869" name="Freihand 1868">
                      <a:extLst>
                        <a:ext uri="{FF2B5EF4-FFF2-40B4-BE49-F238E27FC236}">
                          <a16:creationId xmlns:a16="http://schemas.microsoft.com/office/drawing/2014/main" id="{FAB79E6A-C6E5-48A0-1DE4-ADBCFEB66631}"/>
                        </a:ext>
                      </a:extLst>
                    </p14:cNvPr>
                    <p14:cNvContentPartPr/>
                    <p14:nvPr/>
                  </p14:nvContentPartPr>
                  <p14:xfrm>
                    <a:off x="1446268" y="1261378"/>
                    <a:ext cx="36720" cy="377280"/>
                  </p14:xfrm>
                </p:contentPart>
              </mc:Choice>
              <mc:Fallback xmlns="">
                <p:pic>
                  <p:nvPicPr>
                    <p:cNvPr id="1869" name="Freihand 1868">
                      <a:extLst>
                        <a:ext uri="{FF2B5EF4-FFF2-40B4-BE49-F238E27FC236}">
                          <a16:creationId xmlns:a16="http://schemas.microsoft.com/office/drawing/2014/main" id="{FAB79E6A-C6E5-48A0-1DE4-ADBCFEB6663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344">
                  <p14:nvContentPartPr>
                    <p14:cNvPr id="1870" name="Freihand 1869">
                      <a:extLst>
                        <a:ext uri="{FF2B5EF4-FFF2-40B4-BE49-F238E27FC236}">
                          <a16:creationId xmlns:a16="http://schemas.microsoft.com/office/drawing/2014/main" id="{9C61CAB4-D4DD-F884-6A54-4BE62C6C75B5}"/>
                        </a:ext>
                      </a:extLst>
                    </p14:cNvPr>
                    <p14:cNvContentPartPr/>
                    <p14:nvPr/>
                  </p14:nvContentPartPr>
                  <p14:xfrm>
                    <a:off x="1470388" y="1196938"/>
                    <a:ext cx="222840" cy="463680"/>
                  </p14:xfrm>
                </p:contentPart>
              </mc:Choice>
              <mc:Fallback xmlns="">
                <p:pic>
                  <p:nvPicPr>
                    <p:cNvPr id="1870" name="Freihand 1869">
                      <a:extLst>
                        <a:ext uri="{FF2B5EF4-FFF2-40B4-BE49-F238E27FC236}">
                          <a16:creationId xmlns:a16="http://schemas.microsoft.com/office/drawing/2014/main" id="{9C61CAB4-D4DD-F884-6A54-4BE62C6C75B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5">
                <p14:nvContentPartPr>
                  <p14:cNvPr id="1859" name="Freihand 1858">
                    <a:extLst>
                      <a:ext uri="{FF2B5EF4-FFF2-40B4-BE49-F238E27FC236}">
                        <a16:creationId xmlns:a16="http://schemas.microsoft.com/office/drawing/2014/main" id="{D482D9FF-39C6-E0DD-925E-63F55FC293B5}"/>
                      </a:ext>
                    </a:extLst>
                  </p14:cNvPr>
                  <p14:cNvContentPartPr/>
                  <p14:nvPr/>
                </p14:nvContentPartPr>
                <p14:xfrm>
                  <a:off x="1401268" y="825778"/>
                  <a:ext cx="35640" cy="61920"/>
                </p14:xfrm>
              </p:contentPart>
            </mc:Choice>
            <mc:Fallback xmlns="">
              <p:pic>
                <p:nvPicPr>
                  <p:cNvPr id="1859" name="Freihand 1858">
                    <a:extLst>
                      <a:ext uri="{FF2B5EF4-FFF2-40B4-BE49-F238E27FC236}">
                        <a16:creationId xmlns:a16="http://schemas.microsoft.com/office/drawing/2014/main" id="{D482D9FF-39C6-E0DD-925E-63F55FC293B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46">
                <p14:nvContentPartPr>
                  <p14:cNvPr id="1860" name="Freihand 1859">
                    <a:extLst>
                      <a:ext uri="{FF2B5EF4-FFF2-40B4-BE49-F238E27FC236}">
                        <a16:creationId xmlns:a16="http://schemas.microsoft.com/office/drawing/2014/main" id="{FE632C90-2A73-9A87-47D9-0E3EDD30683F}"/>
                      </a:ext>
                    </a:extLst>
                  </p14:cNvPr>
                  <p14:cNvContentPartPr/>
                  <p14:nvPr/>
                </p14:nvContentPartPr>
                <p14:xfrm>
                  <a:off x="1220188" y="867898"/>
                  <a:ext cx="194040" cy="403200"/>
                </p14:xfrm>
              </p:contentPart>
            </mc:Choice>
            <mc:Fallback xmlns="">
              <p:pic>
                <p:nvPicPr>
                  <p:cNvPr id="1860" name="Freihand 1859">
                    <a:extLst>
                      <a:ext uri="{FF2B5EF4-FFF2-40B4-BE49-F238E27FC236}">
                        <a16:creationId xmlns:a16="http://schemas.microsoft.com/office/drawing/2014/main" id="{FE632C90-2A73-9A87-47D9-0E3EDD30683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47">
                <p14:nvContentPartPr>
                  <p14:cNvPr id="1861" name="Freihand 1860">
                    <a:extLst>
                      <a:ext uri="{FF2B5EF4-FFF2-40B4-BE49-F238E27FC236}">
                        <a16:creationId xmlns:a16="http://schemas.microsoft.com/office/drawing/2014/main" id="{D7F353E0-E82D-29E2-4FA4-A3FA6EDE61BE}"/>
                      </a:ext>
                    </a:extLst>
                  </p14:cNvPr>
                  <p14:cNvContentPartPr/>
                  <p14:nvPr/>
                </p14:nvContentPartPr>
                <p14:xfrm>
                  <a:off x="1426468" y="835138"/>
                  <a:ext cx="21600" cy="359280"/>
                </p14:xfrm>
              </p:contentPart>
            </mc:Choice>
            <mc:Fallback xmlns="">
              <p:pic>
                <p:nvPicPr>
                  <p:cNvPr id="1861" name="Freihand 1860">
                    <a:extLst>
                      <a:ext uri="{FF2B5EF4-FFF2-40B4-BE49-F238E27FC236}">
                        <a16:creationId xmlns:a16="http://schemas.microsoft.com/office/drawing/2014/main" id="{D7F353E0-E82D-29E2-4FA4-A3FA6EDE61B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48">
                <p14:nvContentPartPr>
                  <p14:cNvPr id="1862" name="Freihand 1861">
                    <a:extLst>
                      <a:ext uri="{FF2B5EF4-FFF2-40B4-BE49-F238E27FC236}">
                        <a16:creationId xmlns:a16="http://schemas.microsoft.com/office/drawing/2014/main" id="{651B66A9-F9C3-CB1C-BDA6-C2B9BE2EB223}"/>
                      </a:ext>
                    </a:extLst>
                  </p14:cNvPr>
                  <p14:cNvContentPartPr/>
                  <p14:nvPr/>
                </p14:nvContentPartPr>
                <p14:xfrm>
                  <a:off x="1429348" y="1155538"/>
                  <a:ext cx="258480" cy="37080"/>
                </p14:xfrm>
              </p:contentPart>
            </mc:Choice>
            <mc:Fallback xmlns="">
              <p:pic>
                <p:nvPicPr>
                  <p:cNvPr id="1862" name="Freihand 1861">
                    <a:extLst>
                      <a:ext uri="{FF2B5EF4-FFF2-40B4-BE49-F238E27FC236}">
                        <a16:creationId xmlns:a16="http://schemas.microsoft.com/office/drawing/2014/main" id="{651B66A9-F9C3-CB1C-BDA6-C2B9BE2EB22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49">
                <p14:nvContentPartPr>
                  <p14:cNvPr id="1863" name="Freihand 1862">
                    <a:extLst>
                      <a:ext uri="{FF2B5EF4-FFF2-40B4-BE49-F238E27FC236}">
                        <a16:creationId xmlns:a16="http://schemas.microsoft.com/office/drawing/2014/main" id="{E6DEEA0B-937D-5256-9B67-C72A4AA911AE}"/>
                      </a:ext>
                    </a:extLst>
                  </p14:cNvPr>
                  <p14:cNvContentPartPr/>
                  <p14:nvPr/>
                </p14:nvContentPartPr>
                <p14:xfrm>
                  <a:off x="1215868" y="1047898"/>
                  <a:ext cx="119880" cy="224280"/>
                </p14:xfrm>
              </p:contentPart>
            </mc:Choice>
            <mc:Fallback xmlns="">
              <p:pic>
                <p:nvPicPr>
                  <p:cNvPr id="1863" name="Freihand 1862">
                    <a:extLst>
                      <a:ext uri="{FF2B5EF4-FFF2-40B4-BE49-F238E27FC236}">
                        <a16:creationId xmlns:a16="http://schemas.microsoft.com/office/drawing/2014/main" id="{E6DEEA0B-937D-5256-9B67-C72A4AA911A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864" name="Gruppieren 1863">
                <a:extLst>
                  <a:ext uri="{FF2B5EF4-FFF2-40B4-BE49-F238E27FC236}">
                    <a16:creationId xmlns:a16="http://schemas.microsoft.com/office/drawing/2014/main" id="{DD470EFC-E05A-C28C-0E98-3BFD1619F0B7}"/>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50">
                  <p14:nvContentPartPr>
                    <p14:cNvPr id="1865" name="Freihand 1864">
                      <a:extLst>
                        <a:ext uri="{FF2B5EF4-FFF2-40B4-BE49-F238E27FC236}">
                          <a16:creationId xmlns:a16="http://schemas.microsoft.com/office/drawing/2014/main" id="{2199932D-F010-A359-058E-43C31402D286}"/>
                        </a:ext>
                      </a:extLst>
                    </p14:cNvPr>
                    <p14:cNvContentPartPr/>
                    <p14:nvPr/>
                  </p14:nvContentPartPr>
                  <p14:xfrm>
                    <a:off x="1216228" y="826498"/>
                    <a:ext cx="205920" cy="444600"/>
                  </p14:xfrm>
                </p:contentPart>
              </mc:Choice>
              <mc:Fallback xmlns="">
                <p:pic>
                  <p:nvPicPr>
                    <p:cNvPr id="1865" name="Freihand 1864">
                      <a:extLst>
                        <a:ext uri="{FF2B5EF4-FFF2-40B4-BE49-F238E27FC236}">
                          <a16:creationId xmlns:a16="http://schemas.microsoft.com/office/drawing/2014/main" id="{2199932D-F010-A359-058E-43C31402D28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51">
                  <p14:nvContentPartPr>
                    <p14:cNvPr id="1866" name="Freihand 1865">
                      <a:extLst>
                        <a:ext uri="{FF2B5EF4-FFF2-40B4-BE49-F238E27FC236}">
                          <a16:creationId xmlns:a16="http://schemas.microsoft.com/office/drawing/2014/main" id="{B39908E3-A158-DC48-0C80-7BF91A8FF167}"/>
                        </a:ext>
                      </a:extLst>
                    </p14:cNvPr>
                    <p14:cNvContentPartPr/>
                    <p14:nvPr/>
                  </p14:nvContentPartPr>
                  <p14:xfrm>
                    <a:off x="1419988" y="827218"/>
                    <a:ext cx="18000" cy="31320"/>
                  </p14:xfrm>
                </p:contentPart>
              </mc:Choice>
              <mc:Fallback xmlns="">
                <p:pic>
                  <p:nvPicPr>
                    <p:cNvPr id="1866" name="Freihand 1865">
                      <a:extLst>
                        <a:ext uri="{FF2B5EF4-FFF2-40B4-BE49-F238E27FC236}">
                          <a16:creationId xmlns:a16="http://schemas.microsoft.com/office/drawing/2014/main" id="{B39908E3-A158-DC48-0C80-7BF91A8FF16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8" name="Gruppieren 1677">
              <a:extLst>
                <a:ext uri="{FF2B5EF4-FFF2-40B4-BE49-F238E27FC236}">
                  <a16:creationId xmlns:a16="http://schemas.microsoft.com/office/drawing/2014/main" id="{DAAA4786-1E45-D58C-AB2D-504EF2F7C3C6}"/>
                </a:ext>
              </a:extLst>
            </p:cNvPr>
            <p:cNvGrpSpPr/>
            <p:nvPr/>
          </p:nvGrpSpPr>
          <p:grpSpPr>
            <a:xfrm>
              <a:off x="8739827" y="2625987"/>
              <a:ext cx="947670" cy="949906"/>
              <a:chOff x="987864" y="764597"/>
              <a:chExt cx="947670" cy="949906"/>
            </a:xfrm>
          </p:grpSpPr>
          <p:sp>
            <p:nvSpPr>
              <p:cNvPr id="1787" name="Ellipse 1786">
                <a:extLst>
                  <a:ext uri="{FF2B5EF4-FFF2-40B4-BE49-F238E27FC236}">
                    <a16:creationId xmlns:a16="http://schemas.microsoft.com/office/drawing/2014/main" id="{E7622F4F-8369-DB83-8BDC-25789224100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88" name="Gruppieren 1787">
                <a:extLst>
                  <a:ext uri="{FF2B5EF4-FFF2-40B4-BE49-F238E27FC236}">
                    <a16:creationId xmlns:a16="http://schemas.microsoft.com/office/drawing/2014/main" id="{5A7CB10A-AFFA-1779-83F7-A23585D1F5C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52">
                  <p14:nvContentPartPr>
                    <p14:cNvPr id="1838" name="Freihand 1837">
                      <a:extLst>
                        <a:ext uri="{FF2B5EF4-FFF2-40B4-BE49-F238E27FC236}">
                          <a16:creationId xmlns:a16="http://schemas.microsoft.com/office/drawing/2014/main" id="{4EDABA9B-40D3-617E-8938-F2F0FC3FA9B3}"/>
                        </a:ext>
                      </a:extLst>
                    </p14:cNvPr>
                    <p14:cNvContentPartPr/>
                    <p14:nvPr/>
                  </p14:nvContentPartPr>
                  <p14:xfrm>
                    <a:off x="4473069" y="1203272"/>
                    <a:ext cx="26280" cy="30600"/>
                  </p14:xfrm>
                </p:contentPart>
              </mc:Choice>
              <mc:Fallback xmlns="">
                <p:pic>
                  <p:nvPicPr>
                    <p:cNvPr id="1838" name="Freihand 1837">
                      <a:extLst>
                        <a:ext uri="{FF2B5EF4-FFF2-40B4-BE49-F238E27FC236}">
                          <a16:creationId xmlns:a16="http://schemas.microsoft.com/office/drawing/2014/main" id="{4EDABA9B-40D3-617E-8938-F2F0FC3FA9B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53">
                  <p14:nvContentPartPr>
                    <p14:cNvPr id="1839" name="Freihand 1838">
                      <a:extLst>
                        <a:ext uri="{FF2B5EF4-FFF2-40B4-BE49-F238E27FC236}">
                          <a16:creationId xmlns:a16="http://schemas.microsoft.com/office/drawing/2014/main" id="{C6EBCB84-EFF5-70CF-2D0A-2BED7A41C789}"/>
                        </a:ext>
                      </a:extLst>
                    </p14:cNvPr>
                    <p14:cNvContentPartPr/>
                    <p14:nvPr/>
                  </p14:nvContentPartPr>
                  <p14:xfrm>
                    <a:off x="4500789" y="1245752"/>
                    <a:ext cx="11160" cy="38520"/>
                  </p14:xfrm>
                </p:contentPart>
              </mc:Choice>
              <mc:Fallback xmlns="">
                <p:pic>
                  <p:nvPicPr>
                    <p:cNvPr id="1839" name="Freihand 1838">
                      <a:extLst>
                        <a:ext uri="{FF2B5EF4-FFF2-40B4-BE49-F238E27FC236}">
                          <a16:creationId xmlns:a16="http://schemas.microsoft.com/office/drawing/2014/main" id="{C6EBCB84-EFF5-70CF-2D0A-2BED7A41C789}"/>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54">
                <p14:nvContentPartPr>
                  <p14:cNvPr id="1789" name="Freihand 1788">
                    <a:extLst>
                      <a:ext uri="{FF2B5EF4-FFF2-40B4-BE49-F238E27FC236}">
                        <a16:creationId xmlns:a16="http://schemas.microsoft.com/office/drawing/2014/main" id="{64187FFC-56C6-49E5-92AE-D8FE7320C5FA}"/>
                      </a:ext>
                    </a:extLst>
                  </p14:cNvPr>
                  <p14:cNvContentPartPr/>
                  <p14:nvPr/>
                </p14:nvContentPartPr>
                <p14:xfrm>
                  <a:off x="1034141" y="1175594"/>
                  <a:ext cx="389905" cy="474354"/>
                </p14:xfrm>
              </p:contentPart>
            </mc:Choice>
            <mc:Fallback xmlns="">
              <p:pic>
                <p:nvPicPr>
                  <p:cNvPr id="1789" name="Freihand 1788">
                    <a:extLst>
                      <a:ext uri="{FF2B5EF4-FFF2-40B4-BE49-F238E27FC236}">
                        <a16:creationId xmlns:a16="http://schemas.microsoft.com/office/drawing/2014/main" id="{64187FFC-56C6-49E5-92AE-D8FE7320C5F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355">
                <p14:nvContentPartPr>
                  <p14:cNvPr id="1790" name="Freihand 1789">
                    <a:extLst>
                      <a:ext uri="{FF2B5EF4-FFF2-40B4-BE49-F238E27FC236}">
                        <a16:creationId xmlns:a16="http://schemas.microsoft.com/office/drawing/2014/main" id="{99F79FEB-5440-CCA9-0021-D9522D6122EF}"/>
                      </a:ext>
                    </a:extLst>
                  </p14:cNvPr>
                  <p14:cNvContentPartPr/>
                  <p14:nvPr/>
                </p14:nvContentPartPr>
                <p14:xfrm>
                  <a:off x="1041329" y="1114503"/>
                  <a:ext cx="776216" cy="562397"/>
                </p14:xfrm>
              </p:contentPart>
            </mc:Choice>
            <mc:Fallback xmlns="">
              <p:pic>
                <p:nvPicPr>
                  <p:cNvPr id="1790" name="Freihand 1789">
                    <a:extLst>
                      <a:ext uri="{FF2B5EF4-FFF2-40B4-BE49-F238E27FC236}">
                        <a16:creationId xmlns:a16="http://schemas.microsoft.com/office/drawing/2014/main" id="{99F79FEB-5440-CCA9-0021-D9522D6122EF}"/>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791" name="Gruppieren 1790">
                <a:extLst>
                  <a:ext uri="{FF2B5EF4-FFF2-40B4-BE49-F238E27FC236}">
                    <a16:creationId xmlns:a16="http://schemas.microsoft.com/office/drawing/2014/main" id="{AD9D1B14-3287-DD47-0F75-984BD4736BE1}"/>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356">
                  <p14:nvContentPartPr>
                    <p14:cNvPr id="1835" name="Freihand 1834">
                      <a:extLst>
                        <a:ext uri="{FF2B5EF4-FFF2-40B4-BE49-F238E27FC236}">
                          <a16:creationId xmlns:a16="http://schemas.microsoft.com/office/drawing/2014/main" id="{43A95F62-C754-298D-CAFE-E980EB3C0BA0}"/>
                        </a:ext>
                      </a:extLst>
                    </p14:cNvPr>
                    <p14:cNvContentPartPr/>
                    <p14:nvPr/>
                  </p14:nvContentPartPr>
                  <p14:xfrm>
                    <a:off x="4455789" y="1334672"/>
                    <a:ext cx="31320" cy="14400"/>
                  </p14:xfrm>
                </p:contentPart>
              </mc:Choice>
              <mc:Fallback xmlns="">
                <p:pic>
                  <p:nvPicPr>
                    <p:cNvPr id="1835" name="Freihand 1834">
                      <a:extLst>
                        <a:ext uri="{FF2B5EF4-FFF2-40B4-BE49-F238E27FC236}">
                          <a16:creationId xmlns:a16="http://schemas.microsoft.com/office/drawing/2014/main" id="{43A95F62-C754-298D-CAFE-E980EB3C0BA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357">
                  <p14:nvContentPartPr>
                    <p14:cNvPr id="1836" name="Freihand 1835">
                      <a:extLst>
                        <a:ext uri="{FF2B5EF4-FFF2-40B4-BE49-F238E27FC236}">
                          <a16:creationId xmlns:a16="http://schemas.microsoft.com/office/drawing/2014/main" id="{ACCBFB50-CD6E-526B-3CF4-935DEB72CFC0}"/>
                        </a:ext>
                      </a:extLst>
                    </p14:cNvPr>
                    <p14:cNvContentPartPr/>
                    <p14:nvPr/>
                  </p14:nvContentPartPr>
                  <p14:xfrm>
                    <a:off x="4456149" y="1288592"/>
                    <a:ext cx="64800" cy="56160"/>
                  </p14:xfrm>
                </p:contentPart>
              </mc:Choice>
              <mc:Fallback xmlns="">
                <p:pic>
                  <p:nvPicPr>
                    <p:cNvPr id="1836" name="Freihand 1835">
                      <a:extLst>
                        <a:ext uri="{FF2B5EF4-FFF2-40B4-BE49-F238E27FC236}">
                          <a16:creationId xmlns:a16="http://schemas.microsoft.com/office/drawing/2014/main" id="{ACCBFB50-CD6E-526B-3CF4-935DEB72CFC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358">
                  <p14:nvContentPartPr>
                    <p14:cNvPr id="1837" name="Freihand 1836">
                      <a:extLst>
                        <a:ext uri="{FF2B5EF4-FFF2-40B4-BE49-F238E27FC236}">
                          <a16:creationId xmlns:a16="http://schemas.microsoft.com/office/drawing/2014/main" id="{838C15BA-9D4D-6396-2502-CFDC6CD26223}"/>
                        </a:ext>
                      </a:extLst>
                    </p14:cNvPr>
                    <p14:cNvContentPartPr/>
                    <p14:nvPr/>
                  </p14:nvContentPartPr>
                  <p14:xfrm>
                    <a:off x="4502589" y="1270232"/>
                    <a:ext cx="23760" cy="51840"/>
                  </p14:xfrm>
                </p:contentPart>
              </mc:Choice>
              <mc:Fallback xmlns="">
                <p:pic>
                  <p:nvPicPr>
                    <p:cNvPr id="1837" name="Freihand 1836">
                      <a:extLst>
                        <a:ext uri="{FF2B5EF4-FFF2-40B4-BE49-F238E27FC236}">
                          <a16:creationId xmlns:a16="http://schemas.microsoft.com/office/drawing/2014/main" id="{838C15BA-9D4D-6396-2502-CFDC6CD2622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792" name="Gruppieren 1791">
                <a:extLst>
                  <a:ext uri="{FF2B5EF4-FFF2-40B4-BE49-F238E27FC236}">
                    <a16:creationId xmlns:a16="http://schemas.microsoft.com/office/drawing/2014/main" id="{5DA42DC8-14E8-73AD-E342-8C3AD830CC2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359">
                  <p14:nvContentPartPr>
                    <p14:cNvPr id="1832" name="Freihand 1831">
                      <a:extLst>
                        <a:ext uri="{FF2B5EF4-FFF2-40B4-BE49-F238E27FC236}">
                          <a16:creationId xmlns:a16="http://schemas.microsoft.com/office/drawing/2014/main" id="{354FC5F2-16E0-F3CF-2301-7E0C7722B572}"/>
                        </a:ext>
                      </a:extLst>
                    </p14:cNvPr>
                    <p14:cNvContentPartPr/>
                    <p14:nvPr/>
                  </p14:nvContentPartPr>
                  <p14:xfrm>
                    <a:off x="4351029" y="1216232"/>
                    <a:ext cx="12960" cy="22320"/>
                  </p14:xfrm>
                </p:contentPart>
              </mc:Choice>
              <mc:Fallback xmlns="">
                <p:pic>
                  <p:nvPicPr>
                    <p:cNvPr id="1832" name="Freihand 1831">
                      <a:extLst>
                        <a:ext uri="{FF2B5EF4-FFF2-40B4-BE49-F238E27FC236}">
                          <a16:creationId xmlns:a16="http://schemas.microsoft.com/office/drawing/2014/main" id="{354FC5F2-16E0-F3CF-2301-7E0C7722B57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360">
                  <p14:nvContentPartPr>
                    <p14:cNvPr id="1833" name="Freihand 1832">
                      <a:extLst>
                        <a:ext uri="{FF2B5EF4-FFF2-40B4-BE49-F238E27FC236}">
                          <a16:creationId xmlns:a16="http://schemas.microsoft.com/office/drawing/2014/main" id="{8CB37357-71D8-F791-D836-583BF1595596}"/>
                        </a:ext>
                      </a:extLst>
                    </p14:cNvPr>
                    <p14:cNvContentPartPr/>
                    <p14:nvPr/>
                  </p14:nvContentPartPr>
                  <p14:xfrm>
                    <a:off x="4350309" y="1208312"/>
                    <a:ext cx="21240" cy="53640"/>
                  </p14:xfrm>
                </p:contentPart>
              </mc:Choice>
              <mc:Fallback xmlns="">
                <p:pic>
                  <p:nvPicPr>
                    <p:cNvPr id="1833" name="Freihand 1832">
                      <a:extLst>
                        <a:ext uri="{FF2B5EF4-FFF2-40B4-BE49-F238E27FC236}">
                          <a16:creationId xmlns:a16="http://schemas.microsoft.com/office/drawing/2014/main" id="{8CB37357-71D8-F791-D836-583BF159559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361">
                  <p14:nvContentPartPr>
                    <p14:cNvPr id="1834" name="Freihand 1833">
                      <a:extLst>
                        <a:ext uri="{FF2B5EF4-FFF2-40B4-BE49-F238E27FC236}">
                          <a16:creationId xmlns:a16="http://schemas.microsoft.com/office/drawing/2014/main" id="{F4815C42-5312-1CFF-B401-328912C20C00}"/>
                        </a:ext>
                      </a:extLst>
                    </p14:cNvPr>
                    <p14:cNvContentPartPr/>
                    <p14:nvPr/>
                  </p14:nvContentPartPr>
                  <p14:xfrm>
                    <a:off x="4355709" y="1216592"/>
                    <a:ext cx="9720" cy="42480"/>
                  </p14:xfrm>
                </p:contentPart>
              </mc:Choice>
              <mc:Fallback xmlns="">
                <p:pic>
                  <p:nvPicPr>
                    <p:cNvPr id="1834" name="Freihand 1833">
                      <a:extLst>
                        <a:ext uri="{FF2B5EF4-FFF2-40B4-BE49-F238E27FC236}">
                          <a16:creationId xmlns:a16="http://schemas.microsoft.com/office/drawing/2014/main" id="{F4815C42-5312-1CFF-B401-328912C20C0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62">
                <p14:nvContentPartPr>
                  <p14:cNvPr id="1793" name="Freihand 1792">
                    <a:extLst>
                      <a:ext uri="{FF2B5EF4-FFF2-40B4-BE49-F238E27FC236}">
                        <a16:creationId xmlns:a16="http://schemas.microsoft.com/office/drawing/2014/main" id="{C07F4933-BE4E-8AA1-A5CA-A30604A92511}"/>
                      </a:ext>
                    </a:extLst>
                  </p14:cNvPr>
                  <p14:cNvContentPartPr/>
                  <p14:nvPr/>
                </p14:nvContentPartPr>
                <p14:xfrm>
                  <a:off x="1219211" y="871936"/>
                  <a:ext cx="447402" cy="740280"/>
                </p14:xfrm>
              </p:contentPart>
            </mc:Choice>
            <mc:Fallback xmlns="">
              <p:pic>
                <p:nvPicPr>
                  <p:cNvPr id="1793" name="Freihand 1792">
                    <a:extLst>
                      <a:ext uri="{FF2B5EF4-FFF2-40B4-BE49-F238E27FC236}">
                        <a16:creationId xmlns:a16="http://schemas.microsoft.com/office/drawing/2014/main" id="{C07F4933-BE4E-8AA1-A5CA-A30604A9251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363">
                <p14:nvContentPartPr>
                  <p14:cNvPr id="1794" name="Freihand 1793">
                    <a:extLst>
                      <a:ext uri="{FF2B5EF4-FFF2-40B4-BE49-F238E27FC236}">
                        <a16:creationId xmlns:a16="http://schemas.microsoft.com/office/drawing/2014/main" id="{EE8EDEA7-BEB1-4563-FD87-845CB7B4371E}"/>
                      </a:ext>
                    </a:extLst>
                  </p14:cNvPr>
                  <p14:cNvContentPartPr/>
                  <p14:nvPr/>
                </p14:nvContentPartPr>
                <p14:xfrm>
                  <a:off x="1116810" y="1432873"/>
                  <a:ext cx="376200" cy="219240"/>
                </p14:xfrm>
              </p:contentPart>
            </mc:Choice>
            <mc:Fallback xmlns="">
              <p:pic>
                <p:nvPicPr>
                  <p:cNvPr id="1794" name="Freihand 1793">
                    <a:extLst>
                      <a:ext uri="{FF2B5EF4-FFF2-40B4-BE49-F238E27FC236}">
                        <a16:creationId xmlns:a16="http://schemas.microsoft.com/office/drawing/2014/main" id="{EE8EDEA7-BEB1-4563-FD87-845CB7B4371E}"/>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795" name="Gruppieren 1794">
                <a:extLst>
                  <a:ext uri="{FF2B5EF4-FFF2-40B4-BE49-F238E27FC236}">
                    <a16:creationId xmlns:a16="http://schemas.microsoft.com/office/drawing/2014/main" id="{87FB8912-4956-F463-D4E1-3C2B8B5303D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364">
                  <p14:nvContentPartPr>
                    <p14:cNvPr id="1818" name="Freihand 1817">
                      <a:extLst>
                        <a:ext uri="{FF2B5EF4-FFF2-40B4-BE49-F238E27FC236}">
                          <a16:creationId xmlns:a16="http://schemas.microsoft.com/office/drawing/2014/main" id="{8FB68185-20D8-9E82-97FA-8D52AE00E601}"/>
                        </a:ext>
                      </a:extLst>
                    </p14:cNvPr>
                    <p14:cNvContentPartPr/>
                    <p14:nvPr/>
                  </p14:nvContentPartPr>
                  <p14:xfrm>
                    <a:off x="1690290" y="1201393"/>
                    <a:ext cx="236880" cy="424440"/>
                  </p14:xfrm>
                </p:contentPart>
              </mc:Choice>
              <mc:Fallback xmlns="">
                <p:pic>
                  <p:nvPicPr>
                    <p:cNvPr id="1818" name="Freihand 1817">
                      <a:extLst>
                        <a:ext uri="{FF2B5EF4-FFF2-40B4-BE49-F238E27FC236}">
                          <a16:creationId xmlns:a16="http://schemas.microsoft.com/office/drawing/2014/main" id="{8FB68185-20D8-9E82-97FA-8D52AE00E60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65">
                  <p14:nvContentPartPr>
                    <p14:cNvPr id="1819" name="Freihand 1818">
                      <a:extLst>
                        <a:ext uri="{FF2B5EF4-FFF2-40B4-BE49-F238E27FC236}">
                          <a16:creationId xmlns:a16="http://schemas.microsoft.com/office/drawing/2014/main" id="{A2E09D9E-BC91-99D2-BA66-00AF953B447F}"/>
                        </a:ext>
                      </a:extLst>
                    </p14:cNvPr>
                    <p14:cNvContentPartPr/>
                    <p14:nvPr/>
                  </p14:nvContentPartPr>
                  <p14:xfrm>
                    <a:off x="1224810" y="1428913"/>
                    <a:ext cx="635040" cy="205920"/>
                  </p14:xfrm>
                </p:contentPart>
              </mc:Choice>
              <mc:Fallback xmlns="">
                <p:pic>
                  <p:nvPicPr>
                    <p:cNvPr id="1819" name="Freihand 1818">
                      <a:extLst>
                        <a:ext uri="{FF2B5EF4-FFF2-40B4-BE49-F238E27FC236}">
                          <a16:creationId xmlns:a16="http://schemas.microsoft.com/office/drawing/2014/main" id="{A2E09D9E-BC91-99D2-BA66-00AF953B447F}"/>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366">
                  <p14:nvContentPartPr>
                    <p14:cNvPr id="1820" name="Freihand 1819">
                      <a:extLst>
                        <a:ext uri="{FF2B5EF4-FFF2-40B4-BE49-F238E27FC236}">
                          <a16:creationId xmlns:a16="http://schemas.microsoft.com/office/drawing/2014/main" id="{2E5C5E68-E39A-86AE-6D6E-E7D55F640042}"/>
                        </a:ext>
                      </a:extLst>
                    </p14:cNvPr>
                    <p14:cNvContentPartPr/>
                    <p14:nvPr/>
                  </p14:nvContentPartPr>
                  <p14:xfrm>
                    <a:off x="1647090" y="1432873"/>
                    <a:ext cx="204120" cy="177480"/>
                  </p14:xfrm>
                </p:contentPart>
              </mc:Choice>
              <mc:Fallback xmlns="">
                <p:pic>
                  <p:nvPicPr>
                    <p:cNvPr id="1820" name="Freihand 1819">
                      <a:extLst>
                        <a:ext uri="{FF2B5EF4-FFF2-40B4-BE49-F238E27FC236}">
                          <a16:creationId xmlns:a16="http://schemas.microsoft.com/office/drawing/2014/main" id="{2E5C5E68-E39A-86AE-6D6E-E7D55F64004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67">
                  <p14:nvContentPartPr>
                    <p14:cNvPr id="1821" name="Freihand 1820">
                      <a:extLst>
                        <a:ext uri="{FF2B5EF4-FFF2-40B4-BE49-F238E27FC236}">
                          <a16:creationId xmlns:a16="http://schemas.microsoft.com/office/drawing/2014/main" id="{11C074BD-D676-6277-3628-083373A93CEE}"/>
                        </a:ext>
                      </a:extLst>
                    </p14:cNvPr>
                    <p14:cNvContentPartPr/>
                    <p14:nvPr/>
                  </p14:nvContentPartPr>
                  <p14:xfrm>
                    <a:off x="1839330" y="1345393"/>
                    <a:ext cx="50040" cy="91080"/>
                  </p14:xfrm>
                </p:contentPart>
              </mc:Choice>
              <mc:Fallback xmlns="">
                <p:pic>
                  <p:nvPicPr>
                    <p:cNvPr id="1821" name="Freihand 1820">
                      <a:extLst>
                        <a:ext uri="{FF2B5EF4-FFF2-40B4-BE49-F238E27FC236}">
                          <a16:creationId xmlns:a16="http://schemas.microsoft.com/office/drawing/2014/main" id="{11C074BD-D676-6277-3628-083373A93CE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68">
                  <p14:nvContentPartPr>
                    <p14:cNvPr id="1822" name="Freihand 1821">
                      <a:extLst>
                        <a:ext uri="{FF2B5EF4-FFF2-40B4-BE49-F238E27FC236}">
                          <a16:creationId xmlns:a16="http://schemas.microsoft.com/office/drawing/2014/main" id="{D3169111-76AD-E9AE-0C2E-D608AF13DBEE}"/>
                        </a:ext>
                      </a:extLst>
                    </p14:cNvPr>
                    <p14:cNvContentPartPr/>
                    <p14:nvPr/>
                  </p14:nvContentPartPr>
                  <p14:xfrm>
                    <a:off x="1013490" y="929953"/>
                    <a:ext cx="156600" cy="590400"/>
                  </p14:xfrm>
                </p:contentPart>
              </mc:Choice>
              <mc:Fallback xmlns="">
                <p:pic>
                  <p:nvPicPr>
                    <p:cNvPr id="1822" name="Freihand 1821">
                      <a:extLst>
                        <a:ext uri="{FF2B5EF4-FFF2-40B4-BE49-F238E27FC236}">
                          <a16:creationId xmlns:a16="http://schemas.microsoft.com/office/drawing/2014/main" id="{D3169111-76AD-E9AE-0C2E-D608AF13DBE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369">
                  <p14:nvContentPartPr>
                    <p14:cNvPr id="1823" name="Freihand 1822">
                      <a:extLst>
                        <a:ext uri="{FF2B5EF4-FFF2-40B4-BE49-F238E27FC236}">
                          <a16:creationId xmlns:a16="http://schemas.microsoft.com/office/drawing/2014/main" id="{5653E999-3009-C463-83D7-70BAC445A0D7}"/>
                        </a:ext>
                      </a:extLst>
                    </p14:cNvPr>
                    <p14:cNvContentPartPr/>
                    <p14:nvPr/>
                  </p14:nvContentPartPr>
                  <p14:xfrm>
                    <a:off x="1112490" y="918433"/>
                    <a:ext cx="20520" cy="24480"/>
                  </p14:xfrm>
                </p:contentPart>
              </mc:Choice>
              <mc:Fallback xmlns="">
                <p:pic>
                  <p:nvPicPr>
                    <p:cNvPr id="1823" name="Freihand 1822">
                      <a:extLst>
                        <a:ext uri="{FF2B5EF4-FFF2-40B4-BE49-F238E27FC236}">
                          <a16:creationId xmlns:a16="http://schemas.microsoft.com/office/drawing/2014/main" id="{5653E999-3009-C463-83D7-70BAC445A0D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370">
                  <p14:nvContentPartPr>
                    <p14:cNvPr id="1824" name="Freihand 1823">
                      <a:extLst>
                        <a:ext uri="{FF2B5EF4-FFF2-40B4-BE49-F238E27FC236}">
                          <a16:creationId xmlns:a16="http://schemas.microsoft.com/office/drawing/2014/main" id="{F9C22B19-93ED-A63A-10D9-F5CAA8B09B5B}"/>
                        </a:ext>
                      </a:extLst>
                    </p14:cNvPr>
                    <p14:cNvContentPartPr/>
                    <p14:nvPr/>
                  </p14:nvContentPartPr>
                  <p14:xfrm>
                    <a:off x="1007730" y="1044793"/>
                    <a:ext cx="45360" cy="224280"/>
                  </p14:xfrm>
                </p:contentPart>
              </mc:Choice>
              <mc:Fallback xmlns="">
                <p:pic>
                  <p:nvPicPr>
                    <p:cNvPr id="1824" name="Freihand 1823">
                      <a:extLst>
                        <a:ext uri="{FF2B5EF4-FFF2-40B4-BE49-F238E27FC236}">
                          <a16:creationId xmlns:a16="http://schemas.microsoft.com/office/drawing/2014/main" id="{F9C22B19-93ED-A63A-10D9-F5CAA8B09B5B}"/>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371">
                  <p14:nvContentPartPr>
                    <p14:cNvPr id="1825" name="Freihand 1824">
                      <a:extLst>
                        <a:ext uri="{FF2B5EF4-FFF2-40B4-BE49-F238E27FC236}">
                          <a16:creationId xmlns:a16="http://schemas.microsoft.com/office/drawing/2014/main" id="{096F3945-1D88-B1A3-158E-1F8CEB05BCD4}"/>
                        </a:ext>
                      </a:extLst>
                    </p14:cNvPr>
                    <p14:cNvContentPartPr/>
                    <p14:nvPr/>
                  </p14:nvContentPartPr>
                  <p14:xfrm>
                    <a:off x="1137690" y="1495513"/>
                    <a:ext cx="83520" cy="91800"/>
                  </p14:xfrm>
                </p:contentPart>
              </mc:Choice>
              <mc:Fallback xmlns="">
                <p:pic>
                  <p:nvPicPr>
                    <p:cNvPr id="1825" name="Freihand 1824">
                      <a:extLst>
                        <a:ext uri="{FF2B5EF4-FFF2-40B4-BE49-F238E27FC236}">
                          <a16:creationId xmlns:a16="http://schemas.microsoft.com/office/drawing/2014/main" id="{096F3945-1D88-B1A3-158E-1F8CEB05BCD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372">
                  <p14:nvContentPartPr>
                    <p14:cNvPr id="1826" name="Freihand 1825">
                      <a:extLst>
                        <a:ext uri="{FF2B5EF4-FFF2-40B4-BE49-F238E27FC236}">
                          <a16:creationId xmlns:a16="http://schemas.microsoft.com/office/drawing/2014/main" id="{DF2C37BD-FFD8-4719-BAC8-7203D14C858F}"/>
                        </a:ext>
                      </a:extLst>
                    </p14:cNvPr>
                    <p14:cNvContentPartPr/>
                    <p14:nvPr/>
                  </p14:nvContentPartPr>
                  <p14:xfrm>
                    <a:off x="1091250" y="1411273"/>
                    <a:ext cx="95760" cy="111600"/>
                  </p14:xfrm>
                </p:contentPart>
              </mc:Choice>
              <mc:Fallback xmlns="">
                <p:pic>
                  <p:nvPicPr>
                    <p:cNvPr id="1826" name="Freihand 1825">
                      <a:extLst>
                        <a:ext uri="{FF2B5EF4-FFF2-40B4-BE49-F238E27FC236}">
                          <a16:creationId xmlns:a16="http://schemas.microsoft.com/office/drawing/2014/main" id="{DF2C37BD-FFD8-4719-BAC8-7203D14C858F}"/>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373">
                  <p14:nvContentPartPr>
                    <p14:cNvPr id="1827" name="Freihand 1826">
                      <a:extLst>
                        <a:ext uri="{FF2B5EF4-FFF2-40B4-BE49-F238E27FC236}">
                          <a16:creationId xmlns:a16="http://schemas.microsoft.com/office/drawing/2014/main" id="{86AC7AF7-B522-361F-8C16-08F8AAFE7126}"/>
                        </a:ext>
                      </a:extLst>
                    </p14:cNvPr>
                    <p14:cNvContentPartPr/>
                    <p14:nvPr/>
                  </p14:nvContentPartPr>
                  <p14:xfrm>
                    <a:off x="1089090" y="933193"/>
                    <a:ext cx="33480" cy="59760"/>
                  </p14:xfrm>
                </p:contentPart>
              </mc:Choice>
              <mc:Fallback xmlns="">
                <p:pic>
                  <p:nvPicPr>
                    <p:cNvPr id="1827" name="Freihand 1826">
                      <a:extLst>
                        <a:ext uri="{FF2B5EF4-FFF2-40B4-BE49-F238E27FC236}">
                          <a16:creationId xmlns:a16="http://schemas.microsoft.com/office/drawing/2014/main" id="{86AC7AF7-B522-361F-8C16-08F8AAFE712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374">
                  <p14:nvContentPartPr>
                    <p14:cNvPr id="1828" name="Freihand 1827">
                      <a:extLst>
                        <a:ext uri="{FF2B5EF4-FFF2-40B4-BE49-F238E27FC236}">
                          <a16:creationId xmlns:a16="http://schemas.microsoft.com/office/drawing/2014/main" id="{A6B52B9E-4F79-760B-D64F-801BE793F107}"/>
                        </a:ext>
                      </a:extLst>
                    </p14:cNvPr>
                    <p14:cNvContentPartPr/>
                    <p14:nvPr/>
                  </p14:nvContentPartPr>
                  <p14:xfrm>
                    <a:off x="1093410" y="904393"/>
                    <a:ext cx="53280" cy="97920"/>
                  </p14:xfrm>
                </p:contentPart>
              </mc:Choice>
              <mc:Fallback xmlns="">
                <p:pic>
                  <p:nvPicPr>
                    <p:cNvPr id="1828" name="Freihand 1827">
                      <a:extLst>
                        <a:ext uri="{FF2B5EF4-FFF2-40B4-BE49-F238E27FC236}">
                          <a16:creationId xmlns:a16="http://schemas.microsoft.com/office/drawing/2014/main" id="{A6B52B9E-4F79-760B-D64F-801BE793F10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375">
                  <p14:nvContentPartPr>
                    <p14:cNvPr id="1829" name="Freihand 1828">
                      <a:extLst>
                        <a:ext uri="{FF2B5EF4-FFF2-40B4-BE49-F238E27FC236}">
                          <a16:creationId xmlns:a16="http://schemas.microsoft.com/office/drawing/2014/main" id="{DB037C1A-2432-28B5-F87C-48AB6635C559}"/>
                        </a:ext>
                      </a:extLst>
                    </p14:cNvPr>
                    <p14:cNvContentPartPr/>
                    <p14:nvPr/>
                  </p14:nvContentPartPr>
                  <p14:xfrm>
                    <a:off x="1093770" y="889993"/>
                    <a:ext cx="66240" cy="108720"/>
                  </p14:xfrm>
                </p:contentPart>
              </mc:Choice>
              <mc:Fallback xmlns="">
                <p:pic>
                  <p:nvPicPr>
                    <p:cNvPr id="1829" name="Freihand 1828">
                      <a:extLst>
                        <a:ext uri="{FF2B5EF4-FFF2-40B4-BE49-F238E27FC236}">
                          <a16:creationId xmlns:a16="http://schemas.microsoft.com/office/drawing/2014/main" id="{DB037C1A-2432-28B5-F87C-48AB6635C55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376">
                  <p14:nvContentPartPr>
                    <p14:cNvPr id="1830" name="Freihand 1829">
                      <a:extLst>
                        <a:ext uri="{FF2B5EF4-FFF2-40B4-BE49-F238E27FC236}">
                          <a16:creationId xmlns:a16="http://schemas.microsoft.com/office/drawing/2014/main" id="{7ABC54D3-D9AD-30F8-ABD9-C17C2AC6C02E}"/>
                        </a:ext>
                      </a:extLst>
                    </p14:cNvPr>
                    <p14:cNvContentPartPr/>
                    <p14:nvPr/>
                  </p14:nvContentPartPr>
                  <p14:xfrm>
                    <a:off x="1086210" y="867673"/>
                    <a:ext cx="105840" cy="153360"/>
                  </p14:xfrm>
                </p:contentPart>
              </mc:Choice>
              <mc:Fallback xmlns="">
                <p:pic>
                  <p:nvPicPr>
                    <p:cNvPr id="1830" name="Freihand 1829">
                      <a:extLst>
                        <a:ext uri="{FF2B5EF4-FFF2-40B4-BE49-F238E27FC236}">
                          <a16:creationId xmlns:a16="http://schemas.microsoft.com/office/drawing/2014/main" id="{7ABC54D3-D9AD-30F8-ABD9-C17C2AC6C02E}"/>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377">
                  <p14:nvContentPartPr>
                    <p14:cNvPr id="1831" name="Freihand 1830">
                      <a:extLst>
                        <a:ext uri="{FF2B5EF4-FFF2-40B4-BE49-F238E27FC236}">
                          <a16:creationId xmlns:a16="http://schemas.microsoft.com/office/drawing/2014/main" id="{35109564-AD82-7BE6-CA22-566F4CDB62E5}"/>
                        </a:ext>
                      </a:extLst>
                    </p14:cNvPr>
                    <p14:cNvContentPartPr/>
                    <p14:nvPr/>
                  </p14:nvContentPartPr>
                  <p14:xfrm>
                    <a:off x="1144530" y="860833"/>
                    <a:ext cx="41400" cy="55440"/>
                  </p14:xfrm>
                </p:contentPart>
              </mc:Choice>
              <mc:Fallback xmlns="">
                <p:pic>
                  <p:nvPicPr>
                    <p:cNvPr id="1831" name="Freihand 1830">
                      <a:extLst>
                        <a:ext uri="{FF2B5EF4-FFF2-40B4-BE49-F238E27FC236}">
                          <a16:creationId xmlns:a16="http://schemas.microsoft.com/office/drawing/2014/main" id="{35109564-AD82-7BE6-CA22-566F4CDB62E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78">
                <p14:nvContentPartPr>
                  <p14:cNvPr id="1796" name="Freihand 1795">
                    <a:extLst>
                      <a:ext uri="{FF2B5EF4-FFF2-40B4-BE49-F238E27FC236}">
                        <a16:creationId xmlns:a16="http://schemas.microsoft.com/office/drawing/2014/main" id="{8309D1E2-00E2-F6DC-2DCB-97D870121616}"/>
                      </a:ext>
                    </a:extLst>
                  </p14:cNvPr>
                  <p14:cNvContentPartPr/>
                  <p14:nvPr/>
                </p14:nvContentPartPr>
                <p14:xfrm>
                  <a:off x="1010970" y="1326673"/>
                  <a:ext cx="784440" cy="374040"/>
                </p14:xfrm>
              </p:contentPart>
            </mc:Choice>
            <mc:Fallback xmlns="">
              <p:pic>
                <p:nvPicPr>
                  <p:cNvPr id="1796" name="Freihand 1795">
                    <a:extLst>
                      <a:ext uri="{FF2B5EF4-FFF2-40B4-BE49-F238E27FC236}">
                        <a16:creationId xmlns:a16="http://schemas.microsoft.com/office/drawing/2014/main" id="{8309D1E2-00E2-F6DC-2DCB-97D87012161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379">
                <p14:nvContentPartPr>
                  <p14:cNvPr id="1797" name="Freihand 1796">
                    <a:extLst>
                      <a:ext uri="{FF2B5EF4-FFF2-40B4-BE49-F238E27FC236}">
                        <a16:creationId xmlns:a16="http://schemas.microsoft.com/office/drawing/2014/main" id="{3AF955B0-6A0E-C19F-45FA-246F2B4D6C87}"/>
                      </a:ext>
                    </a:extLst>
                  </p14:cNvPr>
                  <p14:cNvContentPartPr/>
                  <p14:nvPr/>
                </p14:nvContentPartPr>
                <p14:xfrm>
                  <a:off x="1759770" y="1015273"/>
                  <a:ext cx="122040" cy="233640"/>
                </p14:xfrm>
              </p:contentPart>
            </mc:Choice>
            <mc:Fallback xmlns="">
              <p:pic>
                <p:nvPicPr>
                  <p:cNvPr id="1797" name="Freihand 1796">
                    <a:extLst>
                      <a:ext uri="{FF2B5EF4-FFF2-40B4-BE49-F238E27FC236}">
                        <a16:creationId xmlns:a16="http://schemas.microsoft.com/office/drawing/2014/main" id="{3AF955B0-6A0E-C19F-45FA-246F2B4D6C8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380">
                <p14:nvContentPartPr>
                  <p14:cNvPr id="1798" name="Freihand 1797">
                    <a:extLst>
                      <a:ext uri="{FF2B5EF4-FFF2-40B4-BE49-F238E27FC236}">
                        <a16:creationId xmlns:a16="http://schemas.microsoft.com/office/drawing/2014/main" id="{BCC3F7BB-3E55-04A4-5A99-170D496EAC39}"/>
                      </a:ext>
                    </a:extLst>
                  </p14:cNvPr>
                  <p14:cNvContentPartPr/>
                  <p14:nvPr/>
                </p14:nvContentPartPr>
                <p14:xfrm>
                  <a:off x="1531170" y="830593"/>
                  <a:ext cx="227160" cy="172800"/>
                </p14:xfrm>
              </p:contentPart>
            </mc:Choice>
            <mc:Fallback xmlns="">
              <p:pic>
                <p:nvPicPr>
                  <p:cNvPr id="1798" name="Freihand 1797">
                    <a:extLst>
                      <a:ext uri="{FF2B5EF4-FFF2-40B4-BE49-F238E27FC236}">
                        <a16:creationId xmlns:a16="http://schemas.microsoft.com/office/drawing/2014/main" id="{BCC3F7BB-3E55-04A4-5A99-170D496EAC3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381">
                <p14:nvContentPartPr>
                  <p14:cNvPr id="1799" name="Freihand 1798">
                    <a:extLst>
                      <a:ext uri="{FF2B5EF4-FFF2-40B4-BE49-F238E27FC236}">
                        <a16:creationId xmlns:a16="http://schemas.microsoft.com/office/drawing/2014/main" id="{3494475A-0F28-5B76-C295-A644E4A0EF92}"/>
                      </a:ext>
                    </a:extLst>
                  </p14:cNvPr>
                  <p14:cNvContentPartPr/>
                  <p14:nvPr/>
                </p14:nvContentPartPr>
                <p14:xfrm>
                  <a:off x="1433250" y="796393"/>
                  <a:ext cx="61200" cy="33120"/>
                </p14:xfrm>
              </p:contentPart>
            </mc:Choice>
            <mc:Fallback xmlns="">
              <p:pic>
                <p:nvPicPr>
                  <p:cNvPr id="1799" name="Freihand 1798">
                    <a:extLst>
                      <a:ext uri="{FF2B5EF4-FFF2-40B4-BE49-F238E27FC236}">
                        <a16:creationId xmlns:a16="http://schemas.microsoft.com/office/drawing/2014/main" id="{3494475A-0F28-5B76-C295-A644E4A0EF9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82">
                <p14:nvContentPartPr>
                  <p14:cNvPr id="1800" name="Freihand 1799">
                    <a:extLst>
                      <a:ext uri="{FF2B5EF4-FFF2-40B4-BE49-F238E27FC236}">
                        <a16:creationId xmlns:a16="http://schemas.microsoft.com/office/drawing/2014/main" id="{7CE286BA-41DD-60BD-6DD4-D912073F067C}"/>
                      </a:ext>
                    </a:extLst>
                  </p14:cNvPr>
                  <p14:cNvContentPartPr/>
                  <p14:nvPr/>
                </p14:nvContentPartPr>
                <p14:xfrm>
                  <a:off x="1463130" y="1253593"/>
                  <a:ext cx="49680" cy="358200"/>
                </p14:xfrm>
              </p:contentPart>
            </mc:Choice>
            <mc:Fallback xmlns="">
              <p:pic>
                <p:nvPicPr>
                  <p:cNvPr id="1800" name="Freihand 1799">
                    <a:extLst>
                      <a:ext uri="{FF2B5EF4-FFF2-40B4-BE49-F238E27FC236}">
                        <a16:creationId xmlns:a16="http://schemas.microsoft.com/office/drawing/2014/main" id="{7CE286BA-41DD-60BD-6DD4-D912073F067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383">
                <p14:nvContentPartPr>
                  <p14:cNvPr id="1801" name="Freihand 1800">
                    <a:extLst>
                      <a:ext uri="{FF2B5EF4-FFF2-40B4-BE49-F238E27FC236}">
                        <a16:creationId xmlns:a16="http://schemas.microsoft.com/office/drawing/2014/main" id="{A934FD80-1474-D9A1-7611-456C7755AF71}"/>
                      </a:ext>
                    </a:extLst>
                  </p14:cNvPr>
                  <p14:cNvContentPartPr/>
                  <p14:nvPr/>
                </p14:nvContentPartPr>
                <p14:xfrm>
                  <a:off x="1473210" y="1215433"/>
                  <a:ext cx="191520" cy="424440"/>
                </p14:xfrm>
              </p:contentPart>
            </mc:Choice>
            <mc:Fallback xmlns="">
              <p:pic>
                <p:nvPicPr>
                  <p:cNvPr id="1801" name="Freihand 1800">
                    <a:extLst>
                      <a:ext uri="{FF2B5EF4-FFF2-40B4-BE49-F238E27FC236}">
                        <a16:creationId xmlns:a16="http://schemas.microsoft.com/office/drawing/2014/main" id="{A934FD80-1474-D9A1-7611-456C7755AF7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84">
                <p14:nvContentPartPr>
                  <p14:cNvPr id="1802" name="Freihand 1801">
                    <a:extLst>
                      <a:ext uri="{FF2B5EF4-FFF2-40B4-BE49-F238E27FC236}">
                        <a16:creationId xmlns:a16="http://schemas.microsoft.com/office/drawing/2014/main" id="{DA4DA678-81F2-ADE0-8281-7C1AAF157617}"/>
                      </a:ext>
                    </a:extLst>
                  </p14:cNvPr>
                  <p14:cNvContentPartPr/>
                  <p14:nvPr/>
                </p14:nvContentPartPr>
                <p14:xfrm>
                  <a:off x="1225530" y="852193"/>
                  <a:ext cx="216720" cy="421920"/>
                </p14:xfrm>
              </p:contentPart>
            </mc:Choice>
            <mc:Fallback xmlns="">
              <p:pic>
                <p:nvPicPr>
                  <p:cNvPr id="1802" name="Freihand 1801">
                    <a:extLst>
                      <a:ext uri="{FF2B5EF4-FFF2-40B4-BE49-F238E27FC236}">
                        <a16:creationId xmlns:a16="http://schemas.microsoft.com/office/drawing/2014/main" id="{DA4DA678-81F2-ADE0-8281-7C1AAF157617}"/>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385">
                <p14:nvContentPartPr>
                  <p14:cNvPr id="1803" name="Freihand 1802">
                    <a:extLst>
                      <a:ext uri="{FF2B5EF4-FFF2-40B4-BE49-F238E27FC236}">
                        <a16:creationId xmlns:a16="http://schemas.microsoft.com/office/drawing/2014/main" id="{16A79A7F-50B7-3770-F871-2065CFD50112}"/>
                      </a:ext>
                    </a:extLst>
                  </p14:cNvPr>
                  <p14:cNvContentPartPr/>
                  <p14:nvPr/>
                </p14:nvContentPartPr>
                <p14:xfrm>
                  <a:off x="1231290" y="1158913"/>
                  <a:ext cx="448200" cy="119880"/>
                </p14:xfrm>
              </p:contentPart>
            </mc:Choice>
            <mc:Fallback xmlns="">
              <p:pic>
                <p:nvPicPr>
                  <p:cNvPr id="1803" name="Freihand 1802">
                    <a:extLst>
                      <a:ext uri="{FF2B5EF4-FFF2-40B4-BE49-F238E27FC236}">
                        <a16:creationId xmlns:a16="http://schemas.microsoft.com/office/drawing/2014/main" id="{16A79A7F-50B7-3770-F871-2065CFD50112}"/>
                      </a:ext>
                    </a:extLst>
                  </p:cNvPr>
                  <p:cNvPicPr/>
                  <p:nvPr/>
                </p:nvPicPr>
                <p:blipFill>
                  <a:blip r:embed="rId69"/>
                  <a:stretch>
                    <a:fillRect/>
                  </a:stretch>
                </p:blipFill>
                <p:spPr>
                  <a:xfrm>
                    <a:off x="1222650" y="1150273"/>
                    <a:ext cx="465840" cy="137520"/>
                  </a:xfrm>
                  <a:prstGeom prst="rect">
                    <a:avLst/>
                  </a:prstGeom>
                </p:spPr>
              </p:pic>
            </mc:Fallback>
          </mc:AlternateContent>
          <p:sp>
            <p:nvSpPr>
              <p:cNvPr id="1804" name="Ellipse 1803">
                <a:extLst>
                  <a:ext uri="{FF2B5EF4-FFF2-40B4-BE49-F238E27FC236}">
                    <a16:creationId xmlns:a16="http://schemas.microsoft.com/office/drawing/2014/main" id="{6FD1E272-B54F-1F63-8D74-60AF040A5D1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05" name="Gruppieren 1804">
                <a:extLst>
                  <a:ext uri="{FF2B5EF4-FFF2-40B4-BE49-F238E27FC236}">
                    <a16:creationId xmlns:a16="http://schemas.microsoft.com/office/drawing/2014/main" id="{641129A4-2283-3B09-1A9D-328E695A691D}"/>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386">
                  <p14:nvContentPartPr>
                    <p14:cNvPr id="1814" name="Freihand 1813">
                      <a:extLst>
                        <a:ext uri="{FF2B5EF4-FFF2-40B4-BE49-F238E27FC236}">
                          <a16:creationId xmlns:a16="http://schemas.microsoft.com/office/drawing/2014/main" id="{095A5A98-35F5-E68F-9872-93BA05B97628}"/>
                        </a:ext>
                      </a:extLst>
                    </p14:cNvPr>
                    <p14:cNvContentPartPr/>
                    <p14:nvPr/>
                  </p14:nvContentPartPr>
                  <p14:xfrm>
                    <a:off x="1455988" y="1260298"/>
                    <a:ext cx="28440" cy="371880"/>
                  </p14:xfrm>
                </p:contentPart>
              </mc:Choice>
              <mc:Fallback xmlns="">
                <p:pic>
                  <p:nvPicPr>
                    <p:cNvPr id="1814" name="Freihand 1813">
                      <a:extLst>
                        <a:ext uri="{FF2B5EF4-FFF2-40B4-BE49-F238E27FC236}">
                          <a16:creationId xmlns:a16="http://schemas.microsoft.com/office/drawing/2014/main" id="{095A5A98-35F5-E68F-9872-93BA05B97628}"/>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387">
                  <p14:nvContentPartPr>
                    <p14:cNvPr id="1815" name="Freihand 1814">
                      <a:extLst>
                        <a:ext uri="{FF2B5EF4-FFF2-40B4-BE49-F238E27FC236}">
                          <a16:creationId xmlns:a16="http://schemas.microsoft.com/office/drawing/2014/main" id="{E04FE19E-40E3-9ACD-F578-1F54E8DA66F4}"/>
                        </a:ext>
                      </a:extLst>
                    </p14:cNvPr>
                    <p14:cNvContentPartPr/>
                    <p14:nvPr/>
                  </p14:nvContentPartPr>
                  <p14:xfrm>
                    <a:off x="1452028" y="1501498"/>
                    <a:ext cx="32760" cy="132840"/>
                  </p14:xfrm>
                </p:contentPart>
              </mc:Choice>
              <mc:Fallback xmlns="">
                <p:pic>
                  <p:nvPicPr>
                    <p:cNvPr id="1815" name="Freihand 1814">
                      <a:extLst>
                        <a:ext uri="{FF2B5EF4-FFF2-40B4-BE49-F238E27FC236}">
                          <a16:creationId xmlns:a16="http://schemas.microsoft.com/office/drawing/2014/main" id="{E04FE19E-40E3-9ACD-F578-1F54E8DA66F4}"/>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388">
                  <p14:nvContentPartPr>
                    <p14:cNvPr id="1816" name="Freihand 1815">
                      <a:extLst>
                        <a:ext uri="{FF2B5EF4-FFF2-40B4-BE49-F238E27FC236}">
                          <a16:creationId xmlns:a16="http://schemas.microsoft.com/office/drawing/2014/main" id="{9E0EB1DF-82AC-BFB1-53B8-25DABC617ED6}"/>
                        </a:ext>
                      </a:extLst>
                    </p14:cNvPr>
                    <p14:cNvContentPartPr/>
                    <p14:nvPr/>
                  </p14:nvContentPartPr>
                  <p14:xfrm>
                    <a:off x="1446268" y="1261378"/>
                    <a:ext cx="36720" cy="377280"/>
                  </p14:xfrm>
                </p:contentPart>
              </mc:Choice>
              <mc:Fallback xmlns="">
                <p:pic>
                  <p:nvPicPr>
                    <p:cNvPr id="1816" name="Freihand 1815">
                      <a:extLst>
                        <a:ext uri="{FF2B5EF4-FFF2-40B4-BE49-F238E27FC236}">
                          <a16:creationId xmlns:a16="http://schemas.microsoft.com/office/drawing/2014/main" id="{9E0EB1DF-82AC-BFB1-53B8-25DABC617ED6}"/>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389">
                  <p14:nvContentPartPr>
                    <p14:cNvPr id="1817" name="Freihand 1816">
                      <a:extLst>
                        <a:ext uri="{FF2B5EF4-FFF2-40B4-BE49-F238E27FC236}">
                          <a16:creationId xmlns:a16="http://schemas.microsoft.com/office/drawing/2014/main" id="{DDF78730-A40A-DF00-C71F-87A78DDFB881}"/>
                        </a:ext>
                      </a:extLst>
                    </p14:cNvPr>
                    <p14:cNvContentPartPr/>
                    <p14:nvPr/>
                  </p14:nvContentPartPr>
                  <p14:xfrm>
                    <a:off x="1470388" y="1196938"/>
                    <a:ext cx="222840" cy="463680"/>
                  </p14:xfrm>
                </p:contentPart>
              </mc:Choice>
              <mc:Fallback xmlns="">
                <p:pic>
                  <p:nvPicPr>
                    <p:cNvPr id="1817" name="Freihand 1816">
                      <a:extLst>
                        <a:ext uri="{FF2B5EF4-FFF2-40B4-BE49-F238E27FC236}">
                          <a16:creationId xmlns:a16="http://schemas.microsoft.com/office/drawing/2014/main" id="{DDF78730-A40A-DF00-C71F-87A78DDFB88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0">
                <p14:nvContentPartPr>
                  <p14:cNvPr id="1806" name="Freihand 1805">
                    <a:extLst>
                      <a:ext uri="{FF2B5EF4-FFF2-40B4-BE49-F238E27FC236}">
                        <a16:creationId xmlns:a16="http://schemas.microsoft.com/office/drawing/2014/main" id="{26F39FA5-390B-AC8E-2F0D-BF5EEC5A58B8}"/>
                      </a:ext>
                    </a:extLst>
                  </p14:cNvPr>
                  <p14:cNvContentPartPr/>
                  <p14:nvPr/>
                </p14:nvContentPartPr>
                <p14:xfrm>
                  <a:off x="1401268" y="825778"/>
                  <a:ext cx="35640" cy="61920"/>
                </p14:xfrm>
              </p:contentPart>
            </mc:Choice>
            <mc:Fallback xmlns="">
              <p:pic>
                <p:nvPicPr>
                  <p:cNvPr id="1806" name="Freihand 1805">
                    <a:extLst>
                      <a:ext uri="{FF2B5EF4-FFF2-40B4-BE49-F238E27FC236}">
                        <a16:creationId xmlns:a16="http://schemas.microsoft.com/office/drawing/2014/main" id="{26F39FA5-390B-AC8E-2F0D-BF5EEC5A58B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91">
                <p14:nvContentPartPr>
                  <p14:cNvPr id="1807" name="Freihand 1806">
                    <a:extLst>
                      <a:ext uri="{FF2B5EF4-FFF2-40B4-BE49-F238E27FC236}">
                        <a16:creationId xmlns:a16="http://schemas.microsoft.com/office/drawing/2014/main" id="{66B32F79-BCF2-D0A1-FE81-8553E610C368}"/>
                      </a:ext>
                    </a:extLst>
                  </p14:cNvPr>
                  <p14:cNvContentPartPr/>
                  <p14:nvPr/>
                </p14:nvContentPartPr>
                <p14:xfrm>
                  <a:off x="1220188" y="867898"/>
                  <a:ext cx="194040" cy="403200"/>
                </p14:xfrm>
              </p:contentPart>
            </mc:Choice>
            <mc:Fallback xmlns="">
              <p:pic>
                <p:nvPicPr>
                  <p:cNvPr id="1807" name="Freihand 1806">
                    <a:extLst>
                      <a:ext uri="{FF2B5EF4-FFF2-40B4-BE49-F238E27FC236}">
                        <a16:creationId xmlns:a16="http://schemas.microsoft.com/office/drawing/2014/main" id="{66B32F79-BCF2-D0A1-FE81-8553E610C36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92">
                <p14:nvContentPartPr>
                  <p14:cNvPr id="1808" name="Freihand 1807">
                    <a:extLst>
                      <a:ext uri="{FF2B5EF4-FFF2-40B4-BE49-F238E27FC236}">
                        <a16:creationId xmlns:a16="http://schemas.microsoft.com/office/drawing/2014/main" id="{B59BA090-6486-2775-8D2C-F16A01C14ADC}"/>
                      </a:ext>
                    </a:extLst>
                  </p14:cNvPr>
                  <p14:cNvContentPartPr/>
                  <p14:nvPr/>
                </p14:nvContentPartPr>
                <p14:xfrm>
                  <a:off x="1426468" y="835138"/>
                  <a:ext cx="21600" cy="359280"/>
                </p14:xfrm>
              </p:contentPart>
            </mc:Choice>
            <mc:Fallback xmlns="">
              <p:pic>
                <p:nvPicPr>
                  <p:cNvPr id="1808" name="Freihand 1807">
                    <a:extLst>
                      <a:ext uri="{FF2B5EF4-FFF2-40B4-BE49-F238E27FC236}">
                        <a16:creationId xmlns:a16="http://schemas.microsoft.com/office/drawing/2014/main" id="{B59BA090-6486-2775-8D2C-F16A01C14AD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93">
                <p14:nvContentPartPr>
                  <p14:cNvPr id="1809" name="Freihand 1808">
                    <a:extLst>
                      <a:ext uri="{FF2B5EF4-FFF2-40B4-BE49-F238E27FC236}">
                        <a16:creationId xmlns:a16="http://schemas.microsoft.com/office/drawing/2014/main" id="{08F6407C-C901-5FAF-8B3E-4591F332272D}"/>
                      </a:ext>
                    </a:extLst>
                  </p14:cNvPr>
                  <p14:cNvContentPartPr/>
                  <p14:nvPr/>
                </p14:nvContentPartPr>
                <p14:xfrm>
                  <a:off x="1429348" y="1155538"/>
                  <a:ext cx="258480" cy="37080"/>
                </p14:xfrm>
              </p:contentPart>
            </mc:Choice>
            <mc:Fallback xmlns="">
              <p:pic>
                <p:nvPicPr>
                  <p:cNvPr id="1809" name="Freihand 1808">
                    <a:extLst>
                      <a:ext uri="{FF2B5EF4-FFF2-40B4-BE49-F238E27FC236}">
                        <a16:creationId xmlns:a16="http://schemas.microsoft.com/office/drawing/2014/main" id="{08F6407C-C901-5FAF-8B3E-4591F332272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94">
                <p14:nvContentPartPr>
                  <p14:cNvPr id="1810" name="Freihand 1809">
                    <a:extLst>
                      <a:ext uri="{FF2B5EF4-FFF2-40B4-BE49-F238E27FC236}">
                        <a16:creationId xmlns:a16="http://schemas.microsoft.com/office/drawing/2014/main" id="{A6EE29A1-3077-1E38-9FDB-B126AF730B64}"/>
                      </a:ext>
                    </a:extLst>
                  </p14:cNvPr>
                  <p14:cNvContentPartPr/>
                  <p14:nvPr/>
                </p14:nvContentPartPr>
                <p14:xfrm>
                  <a:off x="1215868" y="1047898"/>
                  <a:ext cx="119880" cy="224280"/>
                </p14:xfrm>
              </p:contentPart>
            </mc:Choice>
            <mc:Fallback xmlns="">
              <p:pic>
                <p:nvPicPr>
                  <p:cNvPr id="1810" name="Freihand 1809">
                    <a:extLst>
                      <a:ext uri="{FF2B5EF4-FFF2-40B4-BE49-F238E27FC236}">
                        <a16:creationId xmlns:a16="http://schemas.microsoft.com/office/drawing/2014/main" id="{A6EE29A1-3077-1E38-9FDB-B126AF730B6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811" name="Gruppieren 1810">
                <a:extLst>
                  <a:ext uri="{FF2B5EF4-FFF2-40B4-BE49-F238E27FC236}">
                    <a16:creationId xmlns:a16="http://schemas.microsoft.com/office/drawing/2014/main" id="{09FFCBD2-0D3B-F0A8-5132-3CCCD8F72CBA}"/>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95">
                  <p14:nvContentPartPr>
                    <p14:cNvPr id="1812" name="Freihand 1811">
                      <a:extLst>
                        <a:ext uri="{FF2B5EF4-FFF2-40B4-BE49-F238E27FC236}">
                          <a16:creationId xmlns:a16="http://schemas.microsoft.com/office/drawing/2014/main" id="{60FF02D4-3132-22EA-5749-27DF3A661346}"/>
                        </a:ext>
                      </a:extLst>
                    </p14:cNvPr>
                    <p14:cNvContentPartPr/>
                    <p14:nvPr/>
                  </p14:nvContentPartPr>
                  <p14:xfrm>
                    <a:off x="1216228" y="826498"/>
                    <a:ext cx="205920" cy="444600"/>
                  </p14:xfrm>
                </p:contentPart>
              </mc:Choice>
              <mc:Fallback xmlns="">
                <p:pic>
                  <p:nvPicPr>
                    <p:cNvPr id="1812" name="Freihand 1811">
                      <a:extLst>
                        <a:ext uri="{FF2B5EF4-FFF2-40B4-BE49-F238E27FC236}">
                          <a16:creationId xmlns:a16="http://schemas.microsoft.com/office/drawing/2014/main" id="{60FF02D4-3132-22EA-5749-27DF3A66134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96">
                  <p14:nvContentPartPr>
                    <p14:cNvPr id="1813" name="Freihand 1812">
                      <a:extLst>
                        <a:ext uri="{FF2B5EF4-FFF2-40B4-BE49-F238E27FC236}">
                          <a16:creationId xmlns:a16="http://schemas.microsoft.com/office/drawing/2014/main" id="{EE976B13-AD56-99BF-C268-079ADF7E4D3B}"/>
                        </a:ext>
                      </a:extLst>
                    </p14:cNvPr>
                    <p14:cNvContentPartPr/>
                    <p14:nvPr/>
                  </p14:nvContentPartPr>
                  <p14:xfrm>
                    <a:off x="1419988" y="827218"/>
                    <a:ext cx="18000" cy="31320"/>
                  </p14:xfrm>
                </p:contentPart>
              </mc:Choice>
              <mc:Fallback xmlns="">
                <p:pic>
                  <p:nvPicPr>
                    <p:cNvPr id="1813" name="Freihand 1812">
                      <a:extLst>
                        <a:ext uri="{FF2B5EF4-FFF2-40B4-BE49-F238E27FC236}">
                          <a16:creationId xmlns:a16="http://schemas.microsoft.com/office/drawing/2014/main" id="{EE976B13-AD56-99BF-C268-079ADF7E4D3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9" name="Gruppieren 1678">
              <a:extLst>
                <a:ext uri="{FF2B5EF4-FFF2-40B4-BE49-F238E27FC236}">
                  <a16:creationId xmlns:a16="http://schemas.microsoft.com/office/drawing/2014/main" id="{A77C4239-6C2A-A15D-03A0-BD19E50499DC}"/>
                </a:ext>
              </a:extLst>
            </p:cNvPr>
            <p:cNvGrpSpPr/>
            <p:nvPr/>
          </p:nvGrpSpPr>
          <p:grpSpPr>
            <a:xfrm>
              <a:off x="7521687" y="3783471"/>
              <a:ext cx="947670" cy="949906"/>
              <a:chOff x="987864" y="764597"/>
              <a:chExt cx="947670" cy="949906"/>
            </a:xfrm>
          </p:grpSpPr>
          <p:sp>
            <p:nvSpPr>
              <p:cNvPr id="1734" name="Ellipse 1733">
                <a:extLst>
                  <a:ext uri="{FF2B5EF4-FFF2-40B4-BE49-F238E27FC236}">
                    <a16:creationId xmlns:a16="http://schemas.microsoft.com/office/drawing/2014/main" id="{76D04149-299B-822E-CD88-34DB7F0AF8D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35" name="Gruppieren 1734">
                <a:extLst>
                  <a:ext uri="{FF2B5EF4-FFF2-40B4-BE49-F238E27FC236}">
                    <a16:creationId xmlns:a16="http://schemas.microsoft.com/office/drawing/2014/main" id="{9709202D-AC83-DA30-EBFD-CB736B952D38}"/>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97">
                  <p14:nvContentPartPr>
                    <p14:cNvPr id="1785" name="Freihand 1784">
                      <a:extLst>
                        <a:ext uri="{FF2B5EF4-FFF2-40B4-BE49-F238E27FC236}">
                          <a16:creationId xmlns:a16="http://schemas.microsoft.com/office/drawing/2014/main" id="{CB546D7E-80D0-1828-97A5-627FD9ED6BE0}"/>
                        </a:ext>
                      </a:extLst>
                    </p14:cNvPr>
                    <p14:cNvContentPartPr/>
                    <p14:nvPr/>
                  </p14:nvContentPartPr>
                  <p14:xfrm>
                    <a:off x="4473069" y="1203272"/>
                    <a:ext cx="26280" cy="30600"/>
                  </p14:xfrm>
                </p:contentPart>
              </mc:Choice>
              <mc:Fallback xmlns="">
                <p:pic>
                  <p:nvPicPr>
                    <p:cNvPr id="1785" name="Freihand 1784">
                      <a:extLst>
                        <a:ext uri="{FF2B5EF4-FFF2-40B4-BE49-F238E27FC236}">
                          <a16:creationId xmlns:a16="http://schemas.microsoft.com/office/drawing/2014/main" id="{CB546D7E-80D0-1828-97A5-627FD9ED6BE0}"/>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98">
                  <p14:nvContentPartPr>
                    <p14:cNvPr id="1786" name="Freihand 1785">
                      <a:extLst>
                        <a:ext uri="{FF2B5EF4-FFF2-40B4-BE49-F238E27FC236}">
                          <a16:creationId xmlns:a16="http://schemas.microsoft.com/office/drawing/2014/main" id="{495B713D-2807-E29D-0C90-6B9B0358AD87}"/>
                        </a:ext>
                      </a:extLst>
                    </p14:cNvPr>
                    <p14:cNvContentPartPr/>
                    <p14:nvPr/>
                  </p14:nvContentPartPr>
                  <p14:xfrm>
                    <a:off x="4500789" y="1245752"/>
                    <a:ext cx="11160" cy="38520"/>
                  </p14:xfrm>
                </p:contentPart>
              </mc:Choice>
              <mc:Fallback xmlns="">
                <p:pic>
                  <p:nvPicPr>
                    <p:cNvPr id="1786" name="Freihand 1785">
                      <a:extLst>
                        <a:ext uri="{FF2B5EF4-FFF2-40B4-BE49-F238E27FC236}">
                          <a16:creationId xmlns:a16="http://schemas.microsoft.com/office/drawing/2014/main" id="{495B713D-2807-E29D-0C90-6B9B0358AD87}"/>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9">
                <p14:nvContentPartPr>
                  <p14:cNvPr id="1736" name="Freihand 1735">
                    <a:extLst>
                      <a:ext uri="{FF2B5EF4-FFF2-40B4-BE49-F238E27FC236}">
                        <a16:creationId xmlns:a16="http://schemas.microsoft.com/office/drawing/2014/main" id="{578A5A1A-B346-1792-4515-B55DBDBB3EDB}"/>
                      </a:ext>
                    </a:extLst>
                  </p14:cNvPr>
                  <p14:cNvContentPartPr/>
                  <p14:nvPr/>
                </p14:nvContentPartPr>
                <p14:xfrm>
                  <a:off x="1034141" y="1175594"/>
                  <a:ext cx="389905" cy="474354"/>
                </p14:xfrm>
              </p:contentPart>
            </mc:Choice>
            <mc:Fallback xmlns="">
              <p:pic>
                <p:nvPicPr>
                  <p:cNvPr id="1736" name="Freihand 1735">
                    <a:extLst>
                      <a:ext uri="{FF2B5EF4-FFF2-40B4-BE49-F238E27FC236}">
                        <a16:creationId xmlns:a16="http://schemas.microsoft.com/office/drawing/2014/main" id="{578A5A1A-B346-1792-4515-B55DBDBB3ED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00">
                <p14:nvContentPartPr>
                  <p14:cNvPr id="1737" name="Freihand 1736">
                    <a:extLst>
                      <a:ext uri="{FF2B5EF4-FFF2-40B4-BE49-F238E27FC236}">
                        <a16:creationId xmlns:a16="http://schemas.microsoft.com/office/drawing/2014/main" id="{2BC191DF-AF8C-F51C-0E67-3950DBC98C98}"/>
                      </a:ext>
                    </a:extLst>
                  </p14:cNvPr>
                  <p14:cNvContentPartPr/>
                  <p14:nvPr/>
                </p14:nvContentPartPr>
                <p14:xfrm>
                  <a:off x="1041329" y="1114503"/>
                  <a:ext cx="776216" cy="562397"/>
                </p14:xfrm>
              </p:contentPart>
            </mc:Choice>
            <mc:Fallback xmlns="">
              <p:pic>
                <p:nvPicPr>
                  <p:cNvPr id="1737" name="Freihand 1736">
                    <a:extLst>
                      <a:ext uri="{FF2B5EF4-FFF2-40B4-BE49-F238E27FC236}">
                        <a16:creationId xmlns:a16="http://schemas.microsoft.com/office/drawing/2014/main" id="{2BC191DF-AF8C-F51C-0E67-3950DBC98C9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738" name="Gruppieren 1737">
                <a:extLst>
                  <a:ext uri="{FF2B5EF4-FFF2-40B4-BE49-F238E27FC236}">
                    <a16:creationId xmlns:a16="http://schemas.microsoft.com/office/drawing/2014/main" id="{7AA64808-784E-D1A9-05A8-A3D4626CE55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01">
                  <p14:nvContentPartPr>
                    <p14:cNvPr id="1782" name="Freihand 1781">
                      <a:extLst>
                        <a:ext uri="{FF2B5EF4-FFF2-40B4-BE49-F238E27FC236}">
                          <a16:creationId xmlns:a16="http://schemas.microsoft.com/office/drawing/2014/main" id="{7DE8B493-BB31-12A0-2CDD-1DC06C0B14B0}"/>
                        </a:ext>
                      </a:extLst>
                    </p14:cNvPr>
                    <p14:cNvContentPartPr/>
                    <p14:nvPr/>
                  </p14:nvContentPartPr>
                  <p14:xfrm>
                    <a:off x="4455789" y="1334672"/>
                    <a:ext cx="31320" cy="14400"/>
                  </p14:xfrm>
                </p:contentPart>
              </mc:Choice>
              <mc:Fallback xmlns="">
                <p:pic>
                  <p:nvPicPr>
                    <p:cNvPr id="1782" name="Freihand 1781">
                      <a:extLst>
                        <a:ext uri="{FF2B5EF4-FFF2-40B4-BE49-F238E27FC236}">
                          <a16:creationId xmlns:a16="http://schemas.microsoft.com/office/drawing/2014/main" id="{7DE8B493-BB31-12A0-2CDD-1DC06C0B14B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02">
                  <p14:nvContentPartPr>
                    <p14:cNvPr id="1783" name="Freihand 1782">
                      <a:extLst>
                        <a:ext uri="{FF2B5EF4-FFF2-40B4-BE49-F238E27FC236}">
                          <a16:creationId xmlns:a16="http://schemas.microsoft.com/office/drawing/2014/main" id="{1AE5CF76-6D6C-37BF-4E7C-70D7947B94FD}"/>
                        </a:ext>
                      </a:extLst>
                    </p14:cNvPr>
                    <p14:cNvContentPartPr/>
                    <p14:nvPr/>
                  </p14:nvContentPartPr>
                  <p14:xfrm>
                    <a:off x="4456149" y="1288592"/>
                    <a:ext cx="64800" cy="56160"/>
                  </p14:xfrm>
                </p:contentPart>
              </mc:Choice>
              <mc:Fallback xmlns="">
                <p:pic>
                  <p:nvPicPr>
                    <p:cNvPr id="1783" name="Freihand 1782">
                      <a:extLst>
                        <a:ext uri="{FF2B5EF4-FFF2-40B4-BE49-F238E27FC236}">
                          <a16:creationId xmlns:a16="http://schemas.microsoft.com/office/drawing/2014/main" id="{1AE5CF76-6D6C-37BF-4E7C-70D7947B94F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03">
                  <p14:nvContentPartPr>
                    <p14:cNvPr id="1784" name="Freihand 1783">
                      <a:extLst>
                        <a:ext uri="{FF2B5EF4-FFF2-40B4-BE49-F238E27FC236}">
                          <a16:creationId xmlns:a16="http://schemas.microsoft.com/office/drawing/2014/main" id="{97F358B2-C8DB-57BC-5645-FD8E0AB34154}"/>
                        </a:ext>
                      </a:extLst>
                    </p14:cNvPr>
                    <p14:cNvContentPartPr/>
                    <p14:nvPr/>
                  </p14:nvContentPartPr>
                  <p14:xfrm>
                    <a:off x="4502589" y="1270232"/>
                    <a:ext cx="23760" cy="51840"/>
                  </p14:xfrm>
                </p:contentPart>
              </mc:Choice>
              <mc:Fallback xmlns="">
                <p:pic>
                  <p:nvPicPr>
                    <p:cNvPr id="1784" name="Freihand 1783">
                      <a:extLst>
                        <a:ext uri="{FF2B5EF4-FFF2-40B4-BE49-F238E27FC236}">
                          <a16:creationId xmlns:a16="http://schemas.microsoft.com/office/drawing/2014/main" id="{97F358B2-C8DB-57BC-5645-FD8E0AB3415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739" name="Gruppieren 1738">
                <a:extLst>
                  <a:ext uri="{FF2B5EF4-FFF2-40B4-BE49-F238E27FC236}">
                    <a16:creationId xmlns:a16="http://schemas.microsoft.com/office/drawing/2014/main" id="{0A51E4C2-DC65-110C-8A15-52D78542981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04">
                  <p14:nvContentPartPr>
                    <p14:cNvPr id="1779" name="Freihand 1778">
                      <a:extLst>
                        <a:ext uri="{FF2B5EF4-FFF2-40B4-BE49-F238E27FC236}">
                          <a16:creationId xmlns:a16="http://schemas.microsoft.com/office/drawing/2014/main" id="{832E650A-E555-AD7F-C103-69B8B5F6ABA2}"/>
                        </a:ext>
                      </a:extLst>
                    </p14:cNvPr>
                    <p14:cNvContentPartPr/>
                    <p14:nvPr/>
                  </p14:nvContentPartPr>
                  <p14:xfrm>
                    <a:off x="4351029" y="1216232"/>
                    <a:ext cx="12960" cy="22320"/>
                  </p14:xfrm>
                </p:contentPart>
              </mc:Choice>
              <mc:Fallback xmlns="">
                <p:pic>
                  <p:nvPicPr>
                    <p:cNvPr id="1779" name="Freihand 1778">
                      <a:extLst>
                        <a:ext uri="{FF2B5EF4-FFF2-40B4-BE49-F238E27FC236}">
                          <a16:creationId xmlns:a16="http://schemas.microsoft.com/office/drawing/2014/main" id="{832E650A-E555-AD7F-C103-69B8B5F6ABA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05">
                  <p14:nvContentPartPr>
                    <p14:cNvPr id="1780" name="Freihand 1779">
                      <a:extLst>
                        <a:ext uri="{FF2B5EF4-FFF2-40B4-BE49-F238E27FC236}">
                          <a16:creationId xmlns:a16="http://schemas.microsoft.com/office/drawing/2014/main" id="{FA448D74-418B-BC6E-9626-D2CA4F8E54BC}"/>
                        </a:ext>
                      </a:extLst>
                    </p14:cNvPr>
                    <p14:cNvContentPartPr/>
                    <p14:nvPr/>
                  </p14:nvContentPartPr>
                  <p14:xfrm>
                    <a:off x="4350309" y="1208312"/>
                    <a:ext cx="21240" cy="53640"/>
                  </p14:xfrm>
                </p:contentPart>
              </mc:Choice>
              <mc:Fallback xmlns="">
                <p:pic>
                  <p:nvPicPr>
                    <p:cNvPr id="1780" name="Freihand 1779">
                      <a:extLst>
                        <a:ext uri="{FF2B5EF4-FFF2-40B4-BE49-F238E27FC236}">
                          <a16:creationId xmlns:a16="http://schemas.microsoft.com/office/drawing/2014/main" id="{FA448D74-418B-BC6E-9626-D2CA4F8E54B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06">
                  <p14:nvContentPartPr>
                    <p14:cNvPr id="1781" name="Freihand 1780">
                      <a:extLst>
                        <a:ext uri="{FF2B5EF4-FFF2-40B4-BE49-F238E27FC236}">
                          <a16:creationId xmlns:a16="http://schemas.microsoft.com/office/drawing/2014/main" id="{6519A08D-58B5-380B-15D5-556709F6C049}"/>
                        </a:ext>
                      </a:extLst>
                    </p14:cNvPr>
                    <p14:cNvContentPartPr/>
                    <p14:nvPr/>
                  </p14:nvContentPartPr>
                  <p14:xfrm>
                    <a:off x="4355709" y="1216592"/>
                    <a:ext cx="9720" cy="42480"/>
                  </p14:xfrm>
                </p:contentPart>
              </mc:Choice>
              <mc:Fallback xmlns="">
                <p:pic>
                  <p:nvPicPr>
                    <p:cNvPr id="1781" name="Freihand 1780">
                      <a:extLst>
                        <a:ext uri="{FF2B5EF4-FFF2-40B4-BE49-F238E27FC236}">
                          <a16:creationId xmlns:a16="http://schemas.microsoft.com/office/drawing/2014/main" id="{6519A08D-58B5-380B-15D5-556709F6C049}"/>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07">
                <p14:nvContentPartPr>
                  <p14:cNvPr id="1740" name="Freihand 1739">
                    <a:extLst>
                      <a:ext uri="{FF2B5EF4-FFF2-40B4-BE49-F238E27FC236}">
                        <a16:creationId xmlns:a16="http://schemas.microsoft.com/office/drawing/2014/main" id="{BA22E01D-AE01-8C25-51D2-BAF31F47371B}"/>
                      </a:ext>
                    </a:extLst>
                  </p14:cNvPr>
                  <p14:cNvContentPartPr/>
                  <p14:nvPr/>
                </p14:nvContentPartPr>
                <p14:xfrm>
                  <a:off x="1219211" y="871936"/>
                  <a:ext cx="447402" cy="740280"/>
                </p14:xfrm>
              </p:contentPart>
            </mc:Choice>
            <mc:Fallback xmlns="">
              <p:pic>
                <p:nvPicPr>
                  <p:cNvPr id="1740" name="Freihand 1739">
                    <a:extLst>
                      <a:ext uri="{FF2B5EF4-FFF2-40B4-BE49-F238E27FC236}">
                        <a16:creationId xmlns:a16="http://schemas.microsoft.com/office/drawing/2014/main" id="{BA22E01D-AE01-8C25-51D2-BAF31F47371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08">
                <p14:nvContentPartPr>
                  <p14:cNvPr id="1741" name="Freihand 1740">
                    <a:extLst>
                      <a:ext uri="{FF2B5EF4-FFF2-40B4-BE49-F238E27FC236}">
                        <a16:creationId xmlns:a16="http://schemas.microsoft.com/office/drawing/2014/main" id="{9F4A74B4-C632-22F2-96FA-9CE90E32EC8C}"/>
                      </a:ext>
                    </a:extLst>
                  </p14:cNvPr>
                  <p14:cNvContentPartPr/>
                  <p14:nvPr/>
                </p14:nvContentPartPr>
                <p14:xfrm>
                  <a:off x="1116810" y="1432873"/>
                  <a:ext cx="376200" cy="219240"/>
                </p14:xfrm>
              </p:contentPart>
            </mc:Choice>
            <mc:Fallback xmlns="">
              <p:pic>
                <p:nvPicPr>
                  <p:cNvPr id="1741" name="Freihand 1740">
                    <a:extLst>
                      <a:ext uri="{FF2B5EF4-FFF2-40B4-BE49-F238E27FC236}">
                        <a16:creationId xmlns:a16="http://schemas.microsoft.com/office/drawing/2014/main" id="{9F4A74B4-C632-22F2-96FA-9CE90E32EC8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742" name="Gruppieren 1741">
                <a:extLst>
                  <a:ext uri="{FF2B5EF4-FFF2-40B4-BE49-F238E27FC236}">
                    <a16:creationId xmlns:a16="http://schemas.microsoft.com/office/drawing/2014/main" id="{9D2744FD-73AD-795F-B756-C766B780E86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09">
                  <p14:nvContentPartPr>
                    <p14:cNvPr id="1765" name="Freihand 1764">
                      <a:extLst>
                        <a:ext uri="{FF2B5EF4-FFF2-40B4-BE49-F238E27FC236}">
                          <a16:creationId xmlns:a16="http://schemas.microsoft.com/office/drawing/2014/main" id="{FD089D06-B860-8EA3-8323-CF1F37ECB4D1}"/>
                        </a:ext>
                      </a:extLst>
                    </p14:cNvPr>
                    <p14:cNvContentPartPr/>
                    <p14:nvPr/>
                  </p14:nvContentPartPr>
                  <p14:xfrm>
                    <a:off x="1690290" y="1201393"/>
                    <a:ext cx="236880" cy="424440"/>
                  </p14:xfrm>
                </p:contentPart>
              </mc:Choice>
              <mc:Fallback xmlns="">
                <p:pic>
                  <p:nvPicPr>
                    <p:cNvPr id="1765" name="Freihand 1764">
                      <a:extLst>
                        <a:ext uri="{FF2B5EF4-FFF2-40B4-BE49-F238E27FC236}">
                          <a16:creationId xmlns:a16="http://schemas.microsoft.com/office/drawing/2014/main" id="{FD089D06-B860-8EA3-8323-CF1F37ECB4D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10">
                  <p14:nvContentPartPr>
                    <p14:cNvPr id="1766" name="Freihand 1765">
                      <a:extLst>
                        <a:ext uri="{FF2B5EF4-FFF2-40B4-BE49-F238E27FC236}">
                          <a16:creationId xmlns:a16="http://schemas.microsoft.com/office/drawing/2014/main" id="{FBF1E90C-09D1-CED6-6E67-A8CC874C03B5}"/>
                        </a:ext>
                      </a:extLst>
                    </p14:cNvPr>
                    <p14:cNvContentPartPr/>
                    <p14:nvPr/>
                  </p14:nvContentPartPr>
                  <p14:xfrm>
                    <a:off x="1224810" y="1428913"/>
                    <a:ext cx="635040" cy="205920"/>
                  </p14:xfrm>
                </p:contentPart>
              </mc:Choice>
              <mc:Fallback xmlns="">
                <p:pic>
                  <p:nvPicPr>
                    <p:cNvPr id="1766" name="Freihand 1765">
                      <a:extLst>
                        <a:ext uri="{FF2B5EF4-FFF2-40B4-BE49-F238E27FC236}">
                          <a16:creationId xmlns:a16="http://schemas.microsoft.com/office/drawing/2014/main" id="{FBF1E90C-09D1-CED6-6E67-A8CC874C03B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411">
                  <p14:nvContentPartPr>
                    <p14:cNvPr id="1767" name="Freihand 1766">
                      <a:extLst>
                        <a:ext uri="{FF2B5EF4-FFF2-40B4-BE49-F238E27FC236}">
                          <a16:creationId xmlns:a16="http://schemas.microsoft.com/office/drawing/2014/main" id="{6A5EB9F6-7E93-97A1-7846-1E211EA564F0}"/>
                        </a:ext>
                      </a:extLst>
                    </p14:cNvPr>
                    <p14:cNvContentPartPr/>
                    <p14:nvPr/>
                  </p14:nvContentPartPr>
                  <p14:xfrm>
                    <a:off x="1647090" y="1432873"/>
                    <a:ext cx="204120" cy="177480"/>
                  </p14:xfrm>
                </p:contentPart>
              </mc:Choice>
              <mc:Fallback xmlns="">
                <p:pic>
                  <p:nvPicPr>
                    <p:cNvPr id="1767" name="Freihand 1766">
                      <a:extLst>
                        <a:ext uri="{FF2B5EF4-FFF2-40B4-BE49-F238E27FC236}">
                          <a16:creationId xmlns:a16="http://schemas.microsoft.com/office/drawing/2014/main" id="{6A5EB9F6-7E93-97A1-7846-1E211EA564F0}"/>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412">
                  <p14:nvContentPartPr>
                    <p14:cNvPr id="1768" name="Freihand 1767">
                      <a:extLst>
                        <a:ext uri="{FF2B5EF4-FFF2-40B4-BE49-F238E27FC236}">
                          <a16:creationId xmlns:a16="http://schemas.microsoft.com/office/drawing/2014/main" id="{E68894E8-A086-BC4F-824E-5C3925F6EDBE}"/>
                        </a:ext>
                      </a:extLst>
                    </p14:cNvPr>
                    <p14:cNvContentPartPr/>
                    <p14:nvPr/>
                  </p14:nvContentPartPr>
                  <p14:xfrm>
                    <a:off x="1839330" y="1345393"/>
                    <a:ext cx="50040" cy="91080"/>
                  </p14:xfrm>
                </p:contentPart>
              </mc:Choice>
              <mc:Fallback xmlns="">
                <p:pic>
                  <p:nvPicPr>
                    <p:cNvPr id="1768" name="Freihand 1767">
                      <a:extLst>
                        <a:ext uri="{FF2B5EF4-FFF2-40B4-BE49-F238E27FC236}">
                          <a16:creationId xmlns:a16="http://schemas.microsoft.com/office/drawing/2014/main" id="{E68894E8-A086-BC4F-824E-5C3925F6EDB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413">
                  <p14:nvContentPartPr>
                    <p14:cNvPr id="1769" name="Freihand 1768">
                      <a:extLst>
                        <a:ext uri="{FF2B5EF4-FFF2-40B4-BE49-F238E27FC236}">
                          <a16:creationId xmlns:a16="http://schemas.microsoft.com/office/drawing/2014/main" id="{C1301EEE-A698-A351-2E5E-394AE2BE7BAE}"/>
                        </a:ext>
                      </a:extLst>
                    </p14:cNvPr>
                    <p14:cNvContentPartPr/>
                    <p14:nvPr/>
                  </p14:nvContentPartPr>
                  <p14:xfrm>
                    <a:off x="1013490" y="929953"/>
                    <a:ext cx="156600" cy="590400"/>
                  </p14:xfrm>
                </p:contentPart>
              </mc:Choice>
              <mc:Fallback xmlns="">
                <p:pic>
                  <p:nvPicPr>
                    <p:cNvPr id="1769" name="Freihand 1768">
                      <a:extLst>
                        <a:ext uri="{FF2B5EF4-FFF2-40B4-BE49-F238E27FC236}">
                          <a16:creationId xmlns:a16="http://schemas.microsoft.com/office/drawing/2014/main" id="{C1301EEE-A698-A351-2E5E-394AE2BE7BA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414">
                  <p14:nvContentPartPr>
                    <p14:cNvPr id="1770" name="Freihand 1769">
                      <a:extLst>
                        <a:ext uri="{FF2B5EF4-FFF2-40B4-BE49-F238E27FC236}">
                          <a16:creationId xmlns:a16="http://schemas.microsoft.com/office/drawing/2014/main" id="{98C7F37A-B797-D19F-D6FC-19E00DF01B03}"/>
                        </a:ext>
                      </a:extLst>
                    </p14:cNvPr>
                    <p14:cNvContentPartPr/>
                    <p14:nvPr/>
                  </p14:nvContentPartPr>
                  <p14:xfrm>
                    <a:off x="1112490" y="918433"/>
                    <a:ext cx="20520" cy="24480"/>
                  </p14:xfrm>
                </p:contentPart>
              </mc:Choice>
              <mc:Fallback xmlns="">
                <p:pic>
                  <p:nvPicPr>
                    <p:cNvPr id="1770" name="Freihand 1769">
                      <a:extLst>
                        <a:ext uri="{FF2B5EF4-FFF2-40B4-BE49-F238E27FC236}">
                          <a16:creationId xmlns:a16="http://schemas.microsoft.com/office/drawing/2014/main" id="{98C7F37A-B797-D19F-D6FC-19E00DF01B0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415">
                  <p14:nvContentPartPr>
                    <p14:cNvPr id="1771" name="Freihand 1770">
                      <a:extLst>
                        <a:ext uri="{FF2B5EF4-FFF2-40B4-BE49-F238E27FC236}">
                          <a16:creationId xmlns:a16="http://schemas.microsoft.com/office/drawing/2014/main" id="{DD7E3AB3-D245-EE5C-D360-3F59A09C14FD}"/>
                        </a:ext>
                      </a:extLst>
                    </p14:cNvPr>
                    <p14:cNvContentPartPr/>
                    <p14:nvPr/>
                  </p14:nvContentPartPr>
                  <p14:xfrm>
                    <a:off x="1007730" y="1044793"/>
                    <a:ext cx="45360" cy="224280"/>
                  </p14:xfrm>
                </p:contentPart>
              </mc:Choice>
              <mc:Fallback xmlns="">
                <p:pic>
                  <p:nvPicPr>
                    <p:cNvPr id="1771" name="Freihand 1770">
                      <a:extLst>
                        <a:ext uri="{FF2B5EF4-FFF2-40B4-BE49-F238E27FC236}">
                          <a16:creationId xmlns:a16="http://schemas.microsoft.com/office/drawing/2014/main" id="{DD7E3AB3-D245-EE5C-D360-3F59A09C14F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416">
                  <p14:nvContentPartPr>
                    <p14:cNvPr id="1772" name="Freihand 1771">
                      <a:extLst>
                        <a:ext uri="{FF2B5EF4-FFF2-40B4-BE49-F238E27FC236}">
                          <a16:creationId xmlns:a16="http://schemas.microsoft.com/office/drawing/2014/main" id="{61C2282C-441A-B98E-C0F0-06311F460A66}"/>
                        </a:ext>
                      </a:extLst>
                    </p14:cNvPr>
                    <p14:cNvContentPartPr/>
                    <p14:nvPr/>
                  </p14:nvContentPartPr>
                  <p14:xfrm>
                    <a:off x="1137690" y="1495513"/>
                    <a:ext cx="83520" cy="91800"/>
                  </p14:xfrm>
                </p:contentPart>
              </mc:Choice>
              <mc:Fallback xmlns="">
                <p:pic>
                  <p:nvPicPr>
                    <p:cNvPr id="1772" name="Freihand 1771">
                      <a:extLst>
                        <a:ext uri="{FF2B5EF4-FFF2-40B4-BE49-F238E27FC236}">
                          <a16:creationId xmlns:a16="http://schemas.microsoft.com/office/drawing/2014/main" id="{61C2282C-441A-B98E-C0F0-06311F460A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417">
                  <p14:nvContentPartPr>
                    <p14:cNvPr id="1773" name="Freihand 1772">
                      <a:extLst>
                        <a:ext uri="{FF2B5EF4-FFF2-40B4-BE49-F238E27FC236}">
                          <a16:creationId xmlns:a16="http://schemas.microsoft.com/office/drawing/2014/main" id="{934FF1A0-1E47-AA06-D50A-C771E9021CF4}"/>
                        </a:ext>
                      </a:extLst>
                    </p14:cNvPr>
                    <p14:cNvContentPartPr/>
                    <p14:nvPr/>
                  </p14:nvContentPartPr>
                  <p14:xfrm>
                    <a:off x="1091250" y="1411273"/>
                    <a:ext cx="95760" cy="111600"/>
                  </p14:xfrm>
                </p:contentPart>
              </mc:Choice>
              <mc:Fallback xmlns="">
                <p:pic>
                  <p:nvPicPr>
                    <p:cNvPr id="1773" name="Freihand 1772">
                      <a:extLst>
                        <a:ext uri="{FF2B5EF4-FFF2-40B4-BE49-F238E27FC236}">
                          <a16:creationId xmlns:a16="http://schemas.microsoft.com/office/drawing/2014/main" id="{934FF1A0-1E47-AA06-D50A-C771E9021CF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418">
                  <p14:nvContentPartPr>
                    <p14:cNvPr id="1774" name="Freihand 1773">
                      <a:extLst>
                        <a:ext uri="{FF2B5EF4-FFF2-40B4-BE49-F238E27FC236}">
                          <a16:creationId xmlns:a16="http://schemas.microsoft.com/office/drawing/2014/main" id="{2BD71B73-4BAC-A6A6-0712-ED0AD0B7065F}"/>
                        </a:ext>
                      </a:extLst>
                    </p14:cNvPr>
                    <p14:cNvContentPartPr/>
                    <p14:nvPr/>
                  </p14:nvContentPartPr>
                  <p14:xfrm>
                    <a:off x="1089090" y="933193"/>
                    <a:ext cx="33480" cy="59760"/>
                  </p14:xfrm>
                </p:contentPart>
              </mc:Choice>
              <mc:Fallback xmlns="">
                <p:pic>
                  <p:nvPicPr>
                    <p:cNvPr id="1774" name="Freihand 1773">
                      <a:extLst>
                        <a:ext uri="{FF2B5EF4-FFF2-40B4-BE49-F238E27FC236}">
                          <a16:creationId xmlns:a16="http://schemas.microsoft.com/office/drawing/2014/main" id="{2BD71B73-4BAC-A6A6-0712-ED0AD0B7065F}"/>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419">
                  <p14:nvContentPartPr>
                    <p14:cNvPr id="1775" name="Freihand 1774">
                      <a:extLst>
                        <a:ext uri="{FF2B5EF4-FFF2-40B4-BE49-F238E27FC236}">
                          <a16:creationId xmlns:a16="http://schemas.microsoft.com/office/drawing/2014/main" id="{F14EBC61-401F-1DA4-0984-D40376592180}"/>
                        </a:ext>
                      </a:extLst>
                    </p14:cNvPr>
                    <p14:cNvContentPartPr/>
                    <p14:nvPr/>
                  </p14:nvContentPartPr>
                  <p14:xfrm>
                    <a:off x="1093410" y="904393"/>
                    <a:ext cx="53280" cy="97920"/>
                  </p14:xfrm>
                </p:contentPart>
              </mc:Choice>
              <mc:Fallback xmlns="">
                <p:pic>
                  <p:nvPicPr>
                    <p:cNvPr id="1775" name="Freihand 1774">
                      <a:extLst>
                        <a:ext uri="{FF2B5EF4-FFF2-40B4-BE49-F238E27FC236}">
                          <a16:creationId xmlns:a16="http://schemas.microsoft.com/office/drawing/2014/main" id="{F14EBC61-401F-1DA4-0984-D4037659218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420">
                  <p14:nvContentPartPr>
                    <p14:cNvPr id="1776" name="Freihand 1775">
                      <a:extLst>
                        <a:ext uri="{FF2B5EF4-FFF2-40B4-BE49-F238E27FC236}">
                          <a16:creationId xmlns:a16="http://schemas.microsoft.com/office/drawing/2014/main" id="{7AEFE48E-36AF-01D0-4755-76A8CE6DE25B}"/>
                        </a:ext>
                      </a:extLst>
                    </p14:cNvPr>
                    <p14:cNvContentPartPr/>
                    <p14:nvPr/>
                  </p14:nvContentPartPr>
                  <p14:xfrm>
                    <a:off x="1093770" y="889993"/>
                    <a:ext cx="66240" cy="108720"/>
                  </p14:xfrm>
                </p:contentPart>
              </mc:Choice>
              <mc:Fallback xmlns="">
                <p:pic>
                  <p:nvPicPr>
                    <p:cNvPr id="1776" name="Freihand 1775">
                      <a:extLst>
                        <a:ext uri="{FF2B5EF4-FFF2-40B4-BE49-F238E27FC236}">
                          <a16:creationId xmlns:a16="http://schemas.microsoft.com/office/drawing/2014/main" id="{7AEFE48E-36AF-01D0-4755-76A8CE6DE25B}"/>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421">
                  <p14:nvContentPartPr>
                    <p14:cNvPr id="1777" name="Freihand 1776">
                      <a:extLst>
                        <a:ext uri="{FF2B5EF4-FFF2-40B4-BE49-F238E27FC236}">
                          <a16:creationId xmlns:a16="http://schemas.microsoft.com/office/drawing/2014/main" id="{E683E122-F087-6E08-6754-D513FE97029D}"/>
                        </a:ext>
                      </a:extLst>
                    </p14:cNvPr>
                    <p14:cNvContentPartPr/>
                    <p14:nvPr/>
                  </p14:nvContentPartPr>
                  <p14:xfrm>
                    <a:off x="1086210" y="867673"/>
                    <a:ext cx="105840" cy="153360"/>
                  </p14:xfrm>
                </p:contentPart>
              </mc:Choice>
              <mc:Fallback xmlns="">
                <p:pic>
                  <p:nvPicPr>
                    <p:cNvPr id="1777" name="Freihand 1776">
                      <a:extLst>
                        <a:ext uri="{FF2B5EF4-FFF2-40B4-BE49-F238E27FC236}">
                          <a16:creationId xmlns:a16="http://schemas.microsoft.com/office/drawing/2014/main" id="{E683E122-F087-6E08-6754-D513FE97029D}"/>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422">
                  <p14:nvContentPartPr>
                    <p14:cNvPr id="1778" name="Freihand 1777">
                      <a:extLst>
                        <a:ext uri="{FF2B5EF4-FFF2-40B4-BE49-F238E27FC236}">
                          <a16:creationId xmlns:a16="http://schemas.microsoft.com/office/drawing/2014/main" id="{36BC88F6-9ED9-4643-A2C1-551319089877}"/>
                        </a:ext>
                      </a:extLst>
                    </p14:cNvPr>
                    <p14:cNvContentPartPr/>
                    <p14:nvPr/>
                  </p14:nvContentPartPr>
                  <p14:xfrm>
                    <a:off x="1144530" y="860833"/>
                    <a:ext cx="41400" cy="55440"/>
                  </p14:xfrm>
                </p:contentPart>
              </mc:Choice>
              <mc:Fallback xmlns="">
                <p:pic>
                  <p:nvPicPr>
                    <p:cNvPr id="1778" name="Freihand 1777">
                      <a:extLst>
                        <a:ext uri="{FF2B5EF4-FFF2-40B4-BE49-F238E27FC236}">
                          <a16:creationId xmlns:a16="http://schemas.microsoft.com/office/drawing/2014/main" id="{36BC88F6-9ED9-4643-A2C1-55131908987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23">
                <p14:nvContentPartPr>
                  <p14:cNvPr id="1743" name="Freihand 1742">
                    <a:extLst>
                      <a:ext uri="{FF2B5EF4-FFF2-40B4-BE49-F238E27FC236}">
                        <a16:creationId xmlns:a16="http://schemas.microsoft.com/office/drawing/2014/main" id="{6B66D68F-65A3-A5C9-F3A7-B4C361319752}"/>
                      </a:ext>
                    </a:extLst>
                  </p14:cNvPr>
                  <p14:cNvContentPartPr/>
                  <p14:nvPr/>
                </p14:nvContentPartPr>
                <p14:xfrm>
                  <a:off x="1010970" y="1326673"/>
                  <a:ext cx="784440" cy="374040"/>
                </p14:xfrm>
              </p:contentPart>
            </mc:Choice>
            <mc:Fallback xmlns="">
              <p:pic>
                <p:nvPicPr>
                  <p:cNvPr id="1743" name="Freihand 1742">
                    <a:extLst>
                      <a:ext uri="{FF2B5EF4-FFF2-40B4-BE49-F238E27FC236}">
                        <a16:creationId xmlns:a16="http://schemas.microsoft.com/office/drawing/2014/main" id="{6B66D68F-65A3-A5C9-F3A7-B4C36131975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424">
                <p14:nvContentPartPr>
                  <p14:cNvPr id="1744" name="Freihand 1743">
                    <a:extLst>
                      <a:ext uri="{FF2B5EF4-FFF2-40B4-BE49-F238E27FC236}">
                        <a16:creationId xmlns:a16="http://schemas.microsoft.com/office/drawing/2014/main" id="{D89C4FF7-2044-68A7-61A1-ADAE22555BF3}"/>
                      </a:ext>
                    </a:extLst>
                  </p14:cNvPr>
                  <p14:cNvContentPartPr/>
                  <p14:nvPr/>
                </p14:nvContentPartPr>
                <p14:xfrm>
                  <a:off x="1759770" y="1015273"/>
                  <a:ext cx="122040" cy="233640"/>
                </p14:xfrm>
              </p:contentPart>
            </mc:Choice>
            <mc:Fallback xmlns="">
              <p:pic>
                <p:nvPicPr>
                  <p:cNvPr id="1744" name="Freihand 1743">
                    <a:extLst>
                      <a:ext uri="{FF2B5EF4-FFF2-40B4-BE49-F238E27FC236}">
                        <a16:creationId xmlns:a16="http://schemas.microsoft.com/office/drawing/2014/main" id="{D89C4FF7-2044-68A7-61A1-ADAE22555BF3}"/>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425">
                <p14:nvContentPartPr>
                  <p14:cNvPr id="1745" name="Freihand 1744">
                    <a:extLst>
                      <a:ext uri="{FF2B5EF4-FFF2-40B4-BE49-F238E27FC236}">
                        <a16:creationId xmlns:a16="http://schemas.microsoft.com/office/drawing/2014/main" id="{ED4911B8-4B04-BEF8-C897-1684508B9EDD}"/>
                      </a:ext>
                    </a:extLst>
                  </p14:cNvPr>
                  <p14:cNvContentPartPr/>
                  <p14:nvPr/>
                </p14:nvContentPartPr>
                <p14:xfrm>
                  <a:off x="1531170" y="830593"/>
                  <a:ext cx="227160" cy="172800"/>
                </p14:xfrm>
              </p:contentPart>
            </mc:Choice>
            <mc:Fallback xmlns="">
              <p:pic>
                <p:nvPicPr>
                  <p:cNvPr id="1745" name="Freihand 1744">
                    <a:extLst>
                      <a:ext uri="{FF2B5EF4-FFF2-40B4-BE49-F238E27FC236}">
                        <a16:creationId xmlns:a16="http://schemas.microsoft.com/office/drawing/2014/main" id="{ED4911B8-4B04-BEF8-C897-1684508B9ED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426">
                <p14:nvContentPartPr>
                  <p14:cNvPr id="1746" name="Freihand 1745">
                    <a:extLst>
                      <a:ext uri="{FF2B5EF4-FFF2-40B4-BE49-F238E27FC236}">
                        <a16:creationId xmlns:a16="http://schemas.microsoft.com/office/drawing/2014/main" id="{52E989BE-507E-5D6F-E109-72E232392FF8}"/>
                      </a:ext>
                    </a:extLst>
                  </p14:cNvPr>
                  <p14:cNvContentPartPr/>
                  <p14:nvPr/>
                </p14:nvContentPartPr>
                <p14:xfrm>
                  <a:off x="1433250" y="796393"/>
                  <a:ext cx="61200" cy="33120"/>
                </p14:xfrm>
              </p:contentPart>
            </mc:Choice>
            <mc:Fallback xmlns="">
              <p:pic>
                <p:nvPicPr>
                  <p:cNvPr id="1746" name="Freihand 1745">
                    <a:extLst>
                      <a:ext uri="{FF2B5EF4-FFF2-40B4-BE49-F238E27FC236}">
                        <a16:creationId xmlns:a16="http://schemas.microsoft.com/office/drawing/2014/main" id="{52E989BE-507E-5D6F-E109-72E232392FF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427">
                <p14:nvContentPartPr>
                  <p14:cNvPr id="1747" name="Freihand 1746">
                    <a:extLst>
                      <a:ext uri="{FF2B5EF4-FFF2-40B4-BE49-F238E27FC236}">
                        <a16:creationId xmlns:a16="http://schemas.microsoft.com/office/drawing/2014/main" id="{FD7078F2-532E-3370-4252-7598E619F1D9}"/>
                      </a:ext>
                    </a:extLst>
                  </p14:cNvPr>
                  <p14:cNvContentPartPr/>
                  <p14:nvPr/>
                </p14:nvContentPartPr>
                <p14:xfrm>
                  <a:off x="1463130" y="1253593"/>
                  <a:ext cx="49680" cy="358200"/>
                </p14:xfrm>
              </p:contentPart>
            </mc:Choice>
            <mc:Fallback xmlns="">
              <p:pic>
                <p:nvPicPr>
                  <p:cNvPr id="1747" name="Freihand 1746">
                    <a:extLst>
                      <a:ext uri="{FF2B5EF4-FFF2-40B4-BE49-F238E27FC236}">
                        <a16:creationId xmlns:a16="http://schemas.microsoft.com/office/drawing/2014/main" id="{FD7078F2-532E-3370-4252-7598E619F1D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428">
                <p14:nvContentPartPr>
                  <p14:cNvPr id="1748" name="Freihand 1747">
                    <a:extLst>
                      <a:ext uri="{FF2B5EF4-FFF2-40B4-BE49-F238E27FC236}">
                        <a16:creationId xmlns:a16="http://schemas.microsoft.com/office/drawing/2014/main" id="{B3691C3D-0222-6FF4-1740-677C2D17631A}"/>
                      </a:ext>
                    </a:extLst>
                  </p14:cNvPr>
                  <p14:cNvContentPartPr/>
                  <p14:nvPr/>
                </p14:nvContentPartPr>
                <p14:xfrm>
                  <a:off x="1473210" y="1215433"/>
                  <a:ext cx="191520" cy="424440"/>
                </p14:xfrm>
              </p:contentPart>
            </mc:Choice>
            <mc:Fallback xmlns="">
              <p:pic>
                <p:nvPicPr>
                  <p:cNvPr id="1748" name="Freihand 1747">
                    <a:extLst>
                      <a:ext uri="{FF2B5EF4-FFF2-40B4-BE49-F238E27FC236}">
                        <a16:creationId xmlns:a16="http://schemas.microsoft.com/office/drawing/2014/main" id="{B3691C3D-0222-6FF4-1740-677C2D17631A}"/>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29">
                <p14:nvContentPartPr>
                  <p14:cNvPr id="1749" name="Freihand 1748">
                    <a:extLst>
                      <a:ext uri="{FF2B5EF4-FFF2-40B4-BE49-F238E27FC236}">
                        <a16:creationId xmlns:a16="http://schemas.microsoft.com/office/drawing/2014/main" id="{501E351F-411E-A5A7-D383-858F301242E9}"/>
                      </a:ext>
                    </a:extLst>
                  </p14:cNvPr>
                  <p14:cNvContentPartPr/>
                  <p14:nvPr/>
                </p14:nvContentPartPr>
                <p14:xfrm>
                  <a:off x="1225530" y="852193"/>
                  <a:ext cx="216720" cy="421920"/>
                </p14:xfrm>
              </p:contentPart>
            </mc:Choice>
            <mc:Fallback xmlns="">
              <p:pic>
                <p:nvPicPr>
                  <p:cNvPr id="1749" name="Freihand 1748">
                    <a:extLst>
                      <a:ext uri="{FF2B5EF4-FFF2-40B4-BE49-F238E27FC236}">
                        <a16:creationId xmlns:a16="http://schemas.microsoft.com/office/drawing/2014/main" id="{501E351F-411E-A5A7-D383-858F301242E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430">
                <p14:nvContentPartPr>
                  <p14:cNvPr id="1750" name="Freihand 1749">
                    <a:extLst>
                      <a:ext uri="{FF2B5EF4-FFF2-40B4-BE49-F238E27FC236}">
                        <a16:creationId xmlns:a16="http://schemas.microsoft.com/office/drawing/2014/main" id="{3623D6FC-11EB-53A0-B7EB-8FCD0B0F2C0A}"/>
                      </a:ext>
                    </a:extLst>
                  </p14:cNvPr>
                  <p14:cNvContentPartPr/>
                  <p14:nvPr/>
                </p14:nvContentPartPr>
                <p14:xfrm>
                  <a:off x="1231290" y="1158913"/>
                  <a:ext cx="448200" cy="119880"/>
                </p14:xfrm>
              </p:contentPart>
            </mc:Choice>
            <mc:Fallback xmlns="">
              <p:pic>
                <p:nvPicPr>
                  <p:cNvPr id="1750" name="Freihand 1749">
                    <a:extLst>
                      <a:ext uri="{FF2B5EF4-FFF2-40B4-BE49-F238E27FC236}">
                        <a16:creationId xmlns:a16="http://schemas.microsoft.com/office/drawing/2014/main" id="{3623D6FC-11EB-53A0-B7EB-8FCD0B0F2C0A}"/>
                      </a:ext>
                    </a:extLst>
                  </p:cNvPr>
                  <p:cNvPicPr/>
                  <p:nvPr/>
                </p:nvPicPr>
                <p:blipFill>
                  <a:blip r:embed="rId69"/>
                  <a:stretch>
                    <a:fillRect/>
                  </a:stretch>
                </p:blipFill>
                <p:spPr>
                  <a:xfrm>
                    <a:off x="1222650" y="1150273"/>
                    <a:ext cx="465840" cy="137520"/>
                  </a:xfrm>
                  <a:prstGeom prst="rect">
                    <a:avLst/>
                  </a:prstGeom>
                </p:spPr>
              </p:pic>
            </mc:Fallback>
          </mc:AlternateContent>
          <p:sp>
            <p:nvSpPr>
              <p:cNvPr id="1751" name="Ellipse 1750">
                <a:extLst>
                  <a:ext uri="{FF2B5EF4-FFF2-40B4-BE49-F238E27FC236}">
                    <a16:creationId xmlns:a16="http://schemas.microsoft.com/office/drawing/2014/main" id="{A6751138-636F-C80E-B47A-B6D23CFA637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52" name="Gruppieren 1751">
                <a:extLst>
                  <a:ext uri="{FF2B5EF4-FFF2-40B4-BE49-F238E27FC236}">
                    <a16:creationId xmlns:a16="http://schemas.microsoft.com/office/drawing/2014/main" id="{9A68E576-942A-49F6-B5F9-3AA323FFA74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431">
                  <p14:nvContentPartPr>
                    <p14:cNvPr id="1761" name="Freihand 1760">
                      <a:extLst>
                        <a:ext uri="{FF2B5EF4-FFF2-40B4-BE49-F238E27FC236}">
                          <a16:creationId xmlns:a16="http://schemas.microsoft.com/office/drawing/2014/main" id="{7E170FA0-30EC-27D3-54C7-34A806872E65}"/>
                        </a:ext>
                      </a:extLst>
                    </p14:cNvPr>
                    <p14:cNvContentPartPr/>
                    <p14:nvPr/>
                  </p14:nvContentPartPr>
                  <p14:xfrm>
                    <a:off x="1455988" y="1260298"/>
                    <a:ext cx="28440" cy="371880"/>
                  </p14:xfrm>
                </p:contentPart>
              </mc:Choice>
              <mc:Fallback xmlns="">
                <p:pic>
                  <p:nvPicPr>
                    <p:cNvPr id="1761" name="Freihand 1760">
                      <a:extLst>
                        <a:ext uri="{FF2B5EF4-FFF2-40B4-BE49-F238E27FC236}">
                          <a16:creationId xmlns:a16="http://schemas.microsoft.com/office/drawing/2014/main" id="{7E170FA0-30EC-27D3-54C7-34A806872E65}"/>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432">
                  <p14:nvContentPartPr>
                    <p14:cNvPr id="1762" name="Freihand 1761">
                      <a:extLst>
                        <a:ext uri="{FF2B5EF4-FFF2-40B4-BE49-F238E27FC236}">
                          <a16:creationId xmlns:a16="http://schemas.microsoft.com/office/drawing/2014/main" id="{606C7565-465E-84BE-434D-C5FAB46B4A59}"/>
                        </a:ext>
                      </a:extLst>
                    </p14:cNvPr>
                    <p14:cNvContentPartPr/>
                    <p14:nvPr/>
                  </p14:nvContentPartPr>
                  <p14:xfrm>
                    <a:off x="1452028" y="1501498"/>
                    <a:ext cx="32760" cy="132840"/>
                  </p14:xfrm>
                </p:contentPart>
              </mc:Choice>
              <mc:Fallback xmlns="">
                <p:pic>
                  <p:nvPicPr>
                    <p:cNvPr id="1762" name="Freihand 1761">
                      <a:extLst>
                        <a:ext uri="{FF2B5EF4-FFF2-40B4-BE49-F238E27FC236}">
                          <a16:creationId xmlns:a16="http://schemas.microsoft.com/office/drawing/2014/main" id="{606C7565-465E-84BE-434D-C5FAB46B4A5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433">
                  <p14:nvContentPartPr>
                    <p14:cNvPr id="1763" name="Freihand 1762">
                      <a:extLst>
                        <a:ext uri="{FF2B5EF4-FFF2-40B4-BE49-F238E27FC236}">
                          <a16:creationId xmlns:a16="http://schemas.microsoft.com/office/drawing/2014/main" id="{912BE2C4-160B-DD2B-9145-E41546B6CFA7}"/>
                        </a:ext>
                      </a:extLst>
                    </p14:cNvPr>
                    <p14:cNvContentPartPr/>
                    <p14:nvPr/>
                  </p14:nvContentPartPr>
                  <p14:xfrm>
                    <a:off x="1446268" y="1261378"/>
                    <a:ext cx="36720" cy="377280"/>
                  </p14:xfrm>
                </p:contentPart>
              </mc:Choice>
              <mc:Fallback xmlns="">
                <p:pic>
                  <p:nvPicPr>
                    <p:cNvPr id="1763" name="Freihand 1762">
                      <a:extLst>
                        <a:ext uri="{FF2B5EF4-FFF2-40B4-BE49-F238E27FC236}">
                          <a16:creationId xmlns:a16="http://schemas.microsoft.com/office/drawing/2014/main" id="{912BE2C4-160B-DD2B-9145-E41546B6CFA7}"/>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434">
                  <p14:nvContentPartPr>
                    <p14:cNvPr id="1764" name="Freihand 1763">
                      <a:extLst>
                        <a:ext uri="{FF2B5EF4-FFF2-40B4-BE49-F238E27FC236}">
                          <a16:creationId xmlns:a16="http://schemas.microsoft.com/office/drawing/2014/main" id="{79EDF69F-0BEB-B367-87A4-026BEF91B534}"/>
                        </a:ext>
                      </a:extLst>
                    </p14:cNvPr>
                    <p14:cNvContentPartPr/>
                    <p14:nvPr/>
                  </p14:nvContentPartPr>
                  <p14:xfrm>
                    <a:off x="1470388" y="1196938"/>
                    <a:ext cx="222840" cy="463680"/>
                  </p14:xfrm>
                </p:contentPart>
              </mc:Choice>
              <mc:Fallback xmlns="">
                <p:pic>
                  <p:nvPicPr>
                    <p:cNvPr id="1764" name="Freihand 1763">
                      <a:extLst>
                        <a:ext uri="{FF2B5EF4-FFF2-40B4-BE49-F238E27FC236}">
                          <a16:creationId xmlns:a16="http://schemas.microsoft.com/office/drawing/2014/main" id="{79EDF69F-0BEB-B367-87A4-026BEF91B534}"/>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35">
                <p14:nvContentPartPr>
                  <p14:cNvPr id="1753" name="Freihand 1752">
                    <a:extLst>
                      <a:ext uri="{FF2B5EF4-FFF2-40B4-BE49-F238E27FC236}">
                        <a16:creationId xmlns:a16="http://schemas.microsoft.com/office/drawing/2014/main" id="{FF75E3AA-599B-AFF8-52F3-7F0D40D75868}"/>
                      </a:ext>
                    </a:extLst>
                  </p14:cNvPr>
                  <p14:cNvContentPartPr/>
                  <p14:nvPr/>
                </p14:nvContentPartPr>
                <p14:xfrm>
                  <a:off x="1401268" y="825778"/>
                  <a:ext cx="35640" cy="61920"/>
                </p14:xfrm>
              </p:contentPart>
            </mc:Choice>
            <mc:Fallback xmlns="">
              <p:pic>
                <p:nvPicPr>
                  <p:cNvPr id="1753" name="Freihand 1752">
                    <a:extLst>
                      <a:ext uri="{FF2B5EF4-FFF2-40B4-BE49-F238E27FC236}">
                        <a16:creationId xmlns:a16="http://schemas.microsoft.com/office/drawing/2014/main" id="{FF75E3AA-599B-AFF8-52F3-7F0D40D7586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36">
                <p14:nvContentPartPr>
                  <p14:cNvPr id="1754" name="Freihand 1753">
                    <a:extLst>
                      <a:ext uri="{FF2B5EF4-FFF2-40B4-BE49-F238E27FC236}">
                        <a16:creationId xmlns:a16="http://schemas.microsoft.com/office/drawing/2014/main" id="{25E3A676-11A8-874F-F256-83D2BE3ACED6}"/>
                      </a:ext>
                    </a:extLst>
                  </p14:cNvPr>
                  <p14:cNvContentPartPr/>
                  <p14:nvPr/>
                </p14:nvContentPartPr>
                <p14:xfrm>
                  <a:off x="1220188" y="867898"/>
                  <a:ext cx="194040" cy="403200"/>
                </p14:xfrm>
              </p:contentPart>
            </mc:Choice>
            <mc:Fallback xmlns="">
              <p:pic>
                <p:nvPicPr>
                  <p:cNvPr id="1754" name="Freihand 1753">
                    <a:extLst>
                      <a:ext uri="{FF2B5EF4-FFF2-40B4-BE49-F238E27FC236}">
                        <a16:creationId xmlns:a16="http://schemas.microsoft.com/office/drawing/2014/main" id="{25E3A676-11A8-874F-F256-83D2BE3ACED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437">
                <p14:nvContentPartPr>
                  <p14:cNvPr id="1755" name="Freihand 1754">
                    <a:extLst>
                      <a:ext uri="{FF2B5EF4-FFF2-40B4-BE49-F238E27FC236}">
                        <a16:creationId xmlns:a16="http://schemas.microsoft.com/office/drawing/2014/main" id="{1D0B9863-C953-9C76-D1FA-57629C855C0E}"/>
                      </a:ext>
                    </a:extLst>
                  </p14:cNvPr>
                  <p14:cNvContentPartPr/>
                  <p14:nvPr/>
                </p14:nvContentPartPr>
                <p14:xfrm>
                  <a:off x="1426468" y="835138"/>
                  <a:ext cx="21600" cy="359280"/>
                </p14:xfrm>
              </p:contentPart>
            </mc:Choice>
            <mc:Fallback xmlns="">
              <p:pic>
                <p:nvPicPr>
                  <p:cNvPr id="1755" name="Freihand 1754">
                    <a:extLst>
                      <a:ext uri="{FF2B5EF4-FFF2-40B4-BE49-F238E27FC236}">
                        <a16:creationId xmlns:a16="http://schemas.microsoft.com/office/drawing/2014/main" id="{1D0B9863-C953-9C76-D1FA-57629C855C0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438">
                <p14:nvContentPartPr>
                  <p14:cNvPr id="1756" name="Freihand 1755">
                    <a:extLst>
                      <a:ext uri="{FF2B5EF4-FFF2-40B4-BE49-F238E27FC236}">
                        <a16:creationId xmlns:a16="http://schemas.microsoft.com/office/drawing/2014/main" id="{1A44FF56-1899-B9EC-BA8E-993E4AB2A91D}"/>
                      </a:ext>
                    </a:extLst>
                  </p14:cNvPr>
                  <p14:cNvContentPartPr/>
                  <p14:nvPr/>
                </p14:nvContentPartPr>
                <p14:xfrm>
                  <a:off x="1429348" y="1155538"/>
                  <a:ext cx="258480" cy="37080"/>
                </p14:xfrm>
              </p:contentPart>
            </mc:Choice>
            <mc:Fallback xmlns="">
              <p:pic>
                <p:nvPicPr>
                  <p:cNvPr id="1756" name="Freihand 1755">
                    <a:extLst>
                      <a:ext uri="{FF2B5EF4-FFF2-40B4-BE49-F238E27FC236}">
                        <a16:creationId xmlns:a16="http://schemas.microsoft.com/office/drawing/2014/main" id="{1A44FF56-1899-B9EC-BA8E-993E4AB2A91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439">
                <p14:nvContentPartPr>
                  <p14:cNvPr id="1757" name="Freihand 1756">
                    <a:extLst>
                      <a:ext uri="{FF2B5EF4-FFF2-40B4-BE49-F238E27FC236}">
                        <a16:creationId xmlns:a16="http://schemas.microsoft.com/office/drawing/2014/main" id="{D062C8EA-04AB-B699-3AA5-ABE0A2EB8081}"/>
                      </a:ext>
                    </a:extLst>
                  </p14:cNvPr>
                  <p14:cNvContentPartPr/>
                  <p14:nvPr/>
                </p14:nvContentPartPr>
                <p14:xfrm>
                  <a:off x="1215868" y="1047898"/>
                  <a:ext cx="119880" cy="224280"/>
                </p14:xfrm>
              </p:contentPart>
            </mc:Choice>
            <mc:Fallback xmlns="">
              <p:pic>
                <p:nvPicPr>
                  <p:cNvPr id="1757" name="Freihand 1756">
                    <a:extLst>
                      <a:ext uri="{FF2B5EF4-FFF2-40B4-BE49-F238E27FC236}">
                        <a16:creationId xmlns:a16="http://schemas.microsoft.com/office/drawing/2014/main" id="{D062C8EA-04AB-B699-3AA5-ABE0A2EB8081}"/>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758" name="Gruppieren 1757">
                <a:extLst>
                  <a:ext uri="{FF2B5EF4-FFF2-40B4-BE49-F238E27FC236}">
                    <a16:creationId xmlns:a16="http://schemas.microsoft.com/office/drawing/2014/main" id="{F1CBDA72-E5C3-56CC-0DDC-1CC4AA8D1E1C}"/>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440">
                  <p14:nvContentPartPr>
                    <p14:cNvPr id="1759" name="Freihand 1758">
                      <a:extLst>
                        <a:ext uri="{FF2B5EF4-FFF2-40B4-BE49-F238E27FC236}">
                          <a16:creationId xmlns:a16="http://schemas.microsoft.com/office/drawing/2014/main" id="{5411CA87-3739-C762-E572-465267EED046}"/>
                        </a:ext>
                      </a:extLst>
                    </p14:cNvPr>
                    <p14:cNvContentPartPr/>
                    <p14:nvPr/>
                  </p14:nvContentPartPr>
                  <p14:xfrm>
                    <a:off x="1216228" y="826498"/>
                    <a:ext cx="205920" cy="444600"/>
                  </p14:xfrm>
                </p:contentPart>
              </mc:Choice>
              <mc:Fallback xmlns="">
                <p:pic>
                  <p:nvPicPr>
                    <p:cNvPr id="1759" name="Freihand 1758">
                      <a:extLst>
                        <a:ext uri="{FF2B5EF4-FFF2-40B4-BE49-F238E27FC236}">
                          <a16:creationId xmlns:a16="http://schemas.microsoft.com/office/drawing/2014/main" id="{5411CA87-3739-C762-E572-465267EED04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441">
                  <p14:nvContentPartPr>
                    <p14:cNvPr id="1760" name="Freihand 1759">
                      <a:extLst>
                        <a:ext uri="{FF2B5EF4-FFF2-40B4-BE49-F238E27FC236}">
                          <a16:creationId xmlns:a16="http://schemas.microsoft.com/office/drawing/2014/main" id="{72F6E98D-0C2F-0A86-F805-5EC96F3412C7}"/>
                        </a:ext>
                      </a:extLst>
                    </p14:cNvPr>
                    <p14:cNvContentPartPr/>
                    <p14:nvPr/>
                  </p14:nvContentPartPr>
                  <p14:xfrm>
                    <a:off x="1419988" y="827218"/>
                    <a:ext cx="18000" cy="31320"/>
                  </p14:xfrm>
                </p:contentPart>
              </mc:Choice>
              <mc:Fallback xmlns="">
                <p:pic>
                  <p:nvPicPr>
                    <p:cNvPr id="1760" name="Freihand 1759">
                      <a:extLst>
                        <a:ext uri="{FF2B5EF4-FFF2-40B4-BE49-F238E27FC236}">
                          <a16:creationId xmlns:a16="http://schemas.microsoft.com/office/drawing/2014/main" id="{72F6E98D-0C2F-0A86-F805-5EC96F3412C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80" name="Gruppieren 1679">
              <a:extLst>
                <a:ext uri="{FF2B5EF4-FFF2-40B4-BE49-F238E27FC236}">
                  <a16:creationId xmlns:a16="http://schemas.microsoft.com/office/drawing/2014/main" id="{242D9F08-4CC8-4874-C2C0-6017DCE8B216}"/>
                </a:ext>
              </a:extLst>
            </p:cNvPr>
            <p:cNvGrpSpPr/>
            <p:nvPr/>
          </p:nvGrpSpPr>
          <p:grpSpPr>
            <a:xfrm>
              <a:off x="8739827" y="3783471"/>
              <a:ext cx="947670" cy="949906"/>
              <a:chOff x="987864" y="764597"/>
              <a:chExt cx="947670" cy="949906"/>
            </a:xfrm>
          </p:grpSpPr>
          <p:sp>
            <p:nvSpPr>
              <p:cNvPr id="1681" name="Ellipse 1680">
                <a:extLst>
                  <a:ext uri="{FF2B5EF4-FFF2-40B4-BE49-F238E27FC236}">
                    <a16:creationId xmlns:a16="http://schemas.microsoft.com/office/drawing/2014/main" id="{BDE3F3AF-AB7F-1FC4-6CFC-0A94C3D2B48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82" name="Gruppieren 1681">
                <a:extLst>
                  <a:ext uri="{FF2B5EF4-FFF2-40B4-BE49-F238E27FC236}">
                    <a16:creationId xmlns:a16="http://schemas.microsoft.com/office/drawing/2014/main" id="{1089DDDC-8AEE-0AE8-2423-F0580599F060}"/>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442">
                  <p14:nvContentPartPr>
                    <p14:cNvPr id="1732" name="Freihand 1731">
                      <a:extLst>
                        <a:ext uri="{FF2B5EF4-FFF2-40B4-BE49-F238E27FC236}">
                          <a16:creationId xmlns:a16="http://schemas.microsoft.com/office/drawing/2014/main" id="{22B9D0F7-3DCF-37E7-D78A-A4A935883940}"/>
                        </a:ext>
                      </a:extLst>
                    </p14:cNvPr>
                    <p14:cNvContentPartPr/>
                    <p14:nvPr/>
                  </p14:nvContentPartPr>
                  <p14:xfrm>
                    <a:off x="4473069" y="1203272"/>
                    <a:ext cx="26280" cy="30600"/>
                  </p14:xfrm>
                </p:contentPart>
              </mc:Choice>
              <mc:Fallback xmlns="">
                <p:pic>
                  <p:nvPicPr>
                    <p:cNvPr id="1732" name="Freihand 1731">
                      <a:extLst>
                        <a:ext uri="{FF2B5EF4-FFF2-40B4-BE49-F238E27FC236}">
                          <a16:creationId xmlns:a16="http://schemas.microsoft.com/office/drawing/2014/main" id="{22B9D0F7-3DCF-37E7-D78A-A4A935883940}"/>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443">
                  <p14:nvContentPartPr>
                    <p14:cNvPr id="1733" name="Freihand 1732">
                      <a:extLst>
                        <a:ext uri="{FF2B5EF4-FFF2-40B4-BE49-F238E27FC236}">
                          <a16:creationId xmlns:a16="http://schemas.microsoft.com/office/drawing/2014/main" id="{43D21FD7-1074-C0B1-8BB9-731A39112D82}"/>
                        </a:ext>
                      </a:extLst>
                    </p14:cNvPr>
                    <p14:cNvContentPartPr/>
                    <p14:nvPr/>
                  </p14:nvContentPartPr>
                  <p14:xfrm>
                    <a:off x="4500789" y="1245752"/>
                    <a:ext cx="11160" cy="38520"/>
                  </p14:xfrm>
                </p:contentPart>
              </mc:Choice>
              <mc:Fallback xmlns="">
                <p:pic>
                  <p:nvPicPr>
                    <p:cNvPr id="1733" name="Freihand 1732">
                      <a:extLst>
                        <a:ext uri="{FF2B5EF4-FFF2-40B4-BE49-F238E27FC236}">
                          <a16:creationId xmlns:a16="http://schemas.microsoft.com/office/drawing/2014/main" id="{43D21FD7-1074-C0B1-8BB9-731A39112D8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44">
                <p14:nvContentPartPr>
                  <p14:cNvPr id="1683" name="Freihand 1682">
                    <a:extLst>
                      <a:ext uri="{FF2B5EF4-FFF2-40B4-BE49-F238E27FC236}">
                        <a16:creationId xmlns:a16="http://schemas.microsoft.com/office/drawing/2014/main" id="{9EA20EFF-9177-F9D2-8F54-279BBF8FA510}"/>
                      </a:ext>
                    </a:extLst>
                  </p14:cNvPr>
                  <p14:cNvContentPartPr/>
                  <p14:nvPr/>
                </p14:nvContentPartPr>
                <p14:xfrm>
                  <a:off x="1034141" y="1175594"/>
                  <a:ext cx="389905" cy="474354"/>
                </p14:xfrm>
              </p:contentPart>
            </mc:Choice>
            <mc:Fallback xmlns="">
              <p:pic>
                <p:nvPicPr>
                  <p:cNvPr id="1683" name="Freihand 1682">
                    <a:extLst>
                      <a:ext uri="{FF2B5EF4-FFF2-40B4-BE49-F238E27FC236}">
                        <a16:creationId xmlns:a16="http://schemas.microsoft.com/office/drawing/2014/main" id="{9EA20EFF-9177-F9D2-8F54-279BBF8FA510}"/>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45">
                <p14:nvContentPartPr>
                  <p14:cNvPr id="1684" name="Freihand 1683">
                    <a:extLst>
                      <a:ext uri="{FF2B5EF4-FFF2-40B4-BE49-F238E27FC236}">
                        <a16:creationId xmlns:a16="http://schemas.microsoft.com/office/drawing/2014/main" id="{072DEC31-2473-94EF-2C82-70431A3B510F}"/>
                      </a:ext>
                    </a:extLst>
                  </p14:cNvPr>
                  <p14:cNvContentPartPr/>
                  <p14:nvPr/>
                </p14:nvContentPartPr>
                <p14:xfrm>
                  <a:off x="1041329" y="1114503"/>
                  <a:ext cx="776216" cy="562397"/>
                </p14:xfrm>
              </p:contentPart>
            </mc:Choice>
            <mc:Fallback xmlns="">
              <p:pic>
                <p:nvPicPr>
                  <p:cNvPr id="1684" name="Freihand 1683">
                    <a:extLst>
                      <a:ext uri="{FF2B5EF4-FFF2-40B4-BE49-F238E27FC236}">
                        <a16:creationId xmlns:a16="http://schemas.microsoft.com/office/drawing/2014/main" id="{072DEC31-2473-94EF-2C82-70431A3B510F}"/>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685" name="Gruppieren 1684">
                <a:extLst>
                  <a:ext uri="{FF2B5EF4-FFF2-40B4-BE49-F238E27FC236}">
                    <a16:creationId xmlns:a16="http://schemas.microsoft.com/office/drawing/2014/main" id="{6366B629-5E9C-6503-B82C-20D98F2E848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46">
                  <p14:nvContentPartPr>
                    <p14:cNvPr id="1729" name="Freihand 1728">
                      <a:extLst>
                        <a:ext uri="{FF2B5EF4-FFF2-40B4-BE49-F238E27FC236}">
                          <a16:creationId xmlns:a16="http://schemas.microsoft.com/office/drawing/2014/main" id="{C397868B-14A1-F57F-DB94-5DFCF007AA55}"/>
                        </a:ext>
                      </a:extLst>
                    </p14:cNvPr>
                    <p14:cNvContentPartPr/>
                    <p14:nvPr/>
                  </p14:nvContentPartPr>
                  <p14:xfrm>
                    <a:off x="4455789" y="1334672"/>
                    <a:ext cx="31320" cy="14400"/>
                  </p14:xfrm>
                </p:contentPart>
              </mc:Choice>
              <mc:Fallback xmlns="">
                <p:pic>
                  <p:nvPicPr>
                    <p:cNvPr id="1729" name="Freihand 1728">
                      <a:extLst>
                        <a:ext uri="{FF2B5EF4-FFF2-40B4-BE49-F238E27FC236}">
                          <a16:creationId xmlns:a16="http://schemas.microsoft.com/office/drawing/2014/main" id="{C397868B-14A1-F57F-DB94-5DFCF007AA5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47">
                  <p14:nvContentPartPr>
                    <p14:cNvPr id="1730" name="Freihand 1729">
                      <a:extLst>
                        <a:ext uri="{FF2B5EF4-FFF2-40B4-BE49-F238E27FC236}">
                          <a16:creationId xmlns:a16="http://schemas.microsoft.com/office/drawing/2014/main" id="{D76AB16E-E5AD-09E6-7F51-3F4F0A0B983A}"/>
                        </a:ext>
                      </a:extLst>
                    </p14:cNvPr>
                    <p14:cNvContentPartPr/>
                    <p14:nvPr/>
                  </p14:nvContentPartPr>
                  <p14:xfrm>
                    <a:off x="4456149" y="1288592"/>
                    <a:ext cx="64800" cy="56160"/>
                  </p14:xfrm>
                </p:contentPart>
              </mc:Choice>
              <mc:Fallback xmlns="">
                <p:pic>
                  <p:nvPicPr>
                    <p:cNvPr id="1730" name="Freihand 1729">
                      <a:extLst>
                        <a:ext uri="{FF2B5EF4-FFF2-40B4-BE49-F238E27FC236}">
                          <a16:creationId xmlns:a16="http://schemas.microsoft.com/office/drawing/2014/main" id="{D76AB16E-E5AD-09E6-7F51-3F4F0A0B983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48">
                  <p14:nvContentPartPr>
                    <p14:cNvPr id="1731" name="Freihand 1730">
                      <a:extLst>
                        <a:ext uri="{FF2B5EF4-FFF2-40B4-BE49-F238E27FC236}">
                          <a16:creationId xmlns:a16="http://schemas.microsoft.com/office/drawing/2014/main" id="{9CBAE16E-8CEA-2105-542B-EDD50F31894F}"/>
                        </a:ext>
                      </a:extLst>
                    </p14:cNvPr>
                    <p14:cNvContentPartPr/>
                    <p14:nvPr/>
                  </p14:nvContentPartPr>
                  <p14:xfrm>
                    <a:off x="4502589" y="1270232"/>
                    <a:ext cx="23760" cy="51840"/>
                  </p14:xfrm>
                </p:contentPart>
              </mc:Choice>
              <mc:Fallback xmlns="">
                <p:pic>
                  <p:nvPicPr>
                    <p:cNvPr id="1731" name="Freihand 1730">
                      <a:extLst>
                        <a:ext uri="{FF2B5EF4-FFF2-40B4-BE49-F238E27FC236}">
                          <a16:creationId xmlns:a16="http://schemas.microsoft.com/office/drawing/2014/main" id="{9CBAE16E-8CEA-2105-542B-EDD50F31894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686" name="Gruppieren 1685">
                <a:extLst>
                  <a:ext uri="{FF2B5EF4-FFF2-40B4-BE49-F238E27FC236}">
                    <a16:creationId xmlns:a16="http://schemas.microsoft.com/office/drawing/2014/main" id="{20DB46A0-CFFA-9AC2-7273-76F8CCA699A7}"/>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49">
                  <p14:nvContentPartPr>
                    <p14:cNvPr id="1726" name="Freihand 1725">
                      <a:extLst>
                        <a:ext uri="{FF2B5EF4-FFF2-40B4-BE49-F238E27FC236}">
                          <a16:creationId xmlns:a16="http://schemas.microsoft.com/office/drawing/2014/main" id="{2C4624ED-62BA-CDF6-CD0F-5C200A131936}"/>
                        </a:ext>
                      </a:extLst>
                    </p14:cNvPr>
                    <p14:cNvContentPartPr/>
                    <p14:nvPr/>
                  </p14:nvContentPartPr>
                  <p14:xfrm>
                    <a:off x="4351029" y="1216232"/>
                    <a:ext cx="12960" cy="22320"/>
                  </p14:xfrm>
                </p:contentPart>
              </mc:Choice>
              <mc:Fallback xmlns="">
                <p:pic>
                  <p:nvPicPr>
                    <p:cNvPr id="1726" name="Freihand 1725">
                      <a:extLst>
                        <a:ext uri="{FF2B5EF4-FFF2-40B4-BE49-F238E27FC236}">
                          <a16:creationId xmlns:a16="http://schemas.microsoft.com/office/drawing/2014/main" id="{2C4624ED-62BA-CDF6-CD0F-5C200A131936}"/>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50">
                  <p14:nvContentPartPr>
                    <p14:cNvPr id="1727" name="Freihand 1726">
                      <a:extLst>
                        <a:ext uri="{FF2B5EF4-FFF2-40B4-BE49-F238E27FC236}">
                          <a16:creationId xmlns:a16="http://schemas.microsoft.com/office/drawing/2014/main" id="{D2351E55-AB92-F29D-94E7-B72418C62AE9}"/>
                        </a:ext>
                      </a:extLst>
                    </p14:cNvPr>
                    <p14:cNvContentPartPr/>
                    <p14:nvPr/>
                  </p14:nvContentPartPr>
                  <p14:xfrm>
                    <a:off x="4350309" y="1208312"/>
                    <a:ext cx="21240" cy="53640"/>
                  </p14:xfrm>
                </p:contentPart>
              </mc:Choice>
              <mc:Fallback xmlns="">
                <p:pic>
                  <p:nvPicPr>
                    <p:cNvPr id="1727" name="Freihand 1726">
                      <a:extLst>
                        <a:ext uri="{FF2B5EF4-FFF2-40B4-BE49-F238E27FC236}">
                          <a16:creationId xmlns:a16="http://schemas.microsoft.com/office/drawing/2014/main" id="{D2351E55-AB92-F29D-94E7-B72418C62AE9}"/>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51">
                  <p14:nvContentPartPr>
                    <p14:cNvPr id="1728" name="Freihand 1727">
                      <a:extLst>
                        <a:ext uri="{FF2B5EF4-FFF2-40B4-BE49-F238E27FC236}">
                          <a16:creationId xmlns:a16="http://schemas.microsoft.com/office/drawing/2014/main" id="{606952A3-108C-DB25-928C-5208793AB75B}"/>
                        </a:ext>
                      </a:extLst>
                    </p14:cNvPr>
                    <p14:cNvContentPartPr/>
                    <p14:nvPr/>
                  </p14:nvContentPartPr>
                  <p14:xfrm>
                    <a:off x="4355709" y="1216592"/>
                    <a:ext cx="9720" cy="42480"/>
                  </p14:xfrm>
                </p:contentPart>
              </mc:Choice>
              <mc:Fallback xmlns="">
                <p:pic>
                  <p:nvPicPr>
                    <p:cNvPr id="1728" name="Freihand 1727">
                      <a:extLst>
                        <a:ext uri="{FF2B5EF4-FFF2-40B4-BE49-F238E27FC236}">
                          <a16:creationId xmlns:a16="http://schemas.microsoft.com/office/drawing/2014/main" id="{606952A3-108C-DB25-928C-5208793AB75B}"/>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52">
                <p14:nvContentPartPr>
                  <p14:cNvPr id="1687" name="Freihand 1686">
                    <a:extLst>
                      <a:ext uri="{FF2B5EF4-FFF2-40B4-BE49-F238E27FC236}">
                        <a16:creationId xmlns:a16="http://schemas.microsoft.com/office/drawing/2014/main" id="{9968911A-73EA-D583-E952-0360397E6E7F}"/>
                      </a:ext>
                    </a:extLst>
                  </p14:cNvPr>
                  <p14:cNvContentPartPr/>
                  <p14:nvPr/>
                </p14:nvContentPartPr>
                <p14:xfrm>
                  <a:off x="1219211" y="871936"/>
                  <a:ext cx="447402" cy="740280"/>
                </p14:xfrm>
              </p:contentPart>
            </mc:Choice>
            <mc:Fallback xmlns="">
              <p:pic>
                <p:nvPicPr>
                  <p:cNvPr id="1687" name="Freihand 1686">
                    <a:extLst>
                      <a:ext uri="{FF2B5EF4-FFF2-40B4-BE49-F238E27FC236}">
                        <a16:creationId xmlns:a16="http://schemas.microsoft.com/office/drawing/2014/main" id="{9968911A-73EA-D583-E952-0360397E6E7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53">
                <p14:nvContentPartPr>
                  <p14:cNvPr id="1688" name="Freihand 1687">
                    <a:extLst>
                      <a:ext uri="{FF2B5EF4-FFF2-40B4-BE49-F238E27FC236}">
                        <a16:creationId xmlns:a16="http://schemas.microsoft.com/office/drawing/2014/main" id="{EF6D19A4-995E-890B-724D-6CE1915B6C00}"/>
                      </a:ext>
                    </a:extLst>
                  </p14:cNvPr>
                  <p14:cNvContentPartPr/>
                  <p14:nvPr/>
                </p14:nvContentPartPr>
                <p14:xfrm>
                  <a:off x="1116810" y="1432873"/>
                  <a:ext cx="376200" cy="219240"/>
                </p14:xfrm>
              </p:contentPart>
            </mc:Choice>
            <mc:Fallback xmlns="">
              <p:pic>
                <p:nvPicPr>
                  <p:cNvPr id="1688" name="Freihand 1687">
                    <a:extLst>
                      <a:ext uri="{FF2B5EF4-FFF2-40B4-BE49-F238E27FC236}">
                        <a16:creationId xmlns:a16="http://schemas.microsoft.com/office/drawing/2014/main" id="{EF6D19A4-995E-890B-724D-6CE1915B6C0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689" name="Gruppieren 1688">
                <a:extLst>
                  <a:ext uri="{FF2B5EF4-FFF2-40B4-BE49-F238E27FC236}">
                    <a16:creationId xmlns:a16="http://schemas.microsoft.com/office/drawing/2014/main" id="{749DC6F7-1407-C80A-FCB8-9DCA4B84F84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54">
                  <p14:nvContentPartPr>
                    <p14:cNvPr id="1712" name="Freihand 1711">
                      <a:extLst>
                        <a:ext uri="{FF2B5EF4-FFF2-40B4-BE49-F238E27FC236}">
                          <a16:creationId xmlns:a16="http://schemas.microsoft.com/office/drawing/2014/main" id="{127AE276-0717-29E6-0CA7-80834F24D781}"/>
                        </a:ext>
                      </a:extLst>
                    </p14:cNvPr>
                    <p14:cNvContentPartPr/>
                    <p14:nvPr/>
                  </p14:nvContentPartPr>
                  <p14:xfrm>
                    <a:off x="1690290" y="1201393"/>
                    <a:ext cx="236880" cy="424440"/>
                  </p14:xfrm>
                </p:contentPart>
              </mc:Choice>
              <mc:Fallback xmlns="">
                <p:pic>
                  <p:nvPicPr>
                    <p:cNvPr id="1712" name="Freihand 1711">
                      <a:extLst>
                        <a:ext uri="{FF2B5EF4-FFF2-40B4-BE49-F238E27FC236}">
                          <a16:creationId xmlns:a16="http://schemas.microsoft.com/office/drawing/2014/main" id="{127AE276-0717-29E6-0CA7-80834F24D78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55">
                  <p14:nvContentPartPr>
                    <p14:cNvPr id="1713" name="Freihand 1712">
                      <a:extLst>
                        <a:ext uri="{FF2B5EF4-FFF2-40B4-BE49-F238E27FC236}">
                          <a16:creationId xmlns:a16="http://schemas.microsoft.com/office/drawing/2014/main" id="{9641EE19-2AC1-A8CE-B285-1C73179E9633}"/>
                        </a:ext>
                      </a:extLst>
                    </p14:cNvPr>
                    <p14:cNvContentPartPr/>
                    <p14:nvPr/>
                  </p14:nvContentPartPr>
                  <p14:xfrm>
                    <a:off x="1224810" y="1428913"/>
                    <a:ext cx="635040" cy="205920"/>
                  </p14:xfrm>
                </p:contentPart>
              </mc:Choice>
              <mc:Fallback xmlns="">
                <p:pic>
                  <p:nvPicPr>
                    <p:cNvPr id="1713" name="Freihand 1712">
                      <a:extLst>
                        <a:ext uri="{FF2B5EF4-FFF2-40B4-BE49-F238E27FC236}">
                          <a16:creationId xmlns:a16="http://schemas.microsoft.com/office/drawing/2014/main" id="{9641EE19-2AC1-A8CE-B285-1C73179E963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456">
                  <p14:nvContentPartPr>
                    <p14:cNvPr id="1714" name="Freihand 1713">
                      <a:extLst>
                        <a:ext uri="{FF2B5EF4-FFF2-40B4-BE49-F238E27FC236}">
                          <a16:creationId xmlns:a16="http://schemas.microsoft.com/office/drawing/2014/main" id="{77C1DDEA-0D75-8655-FFEE-345D14BA093B}"/>
                        </a:ext>
                      </a:extLst>
                    </p14:cNvPr>
                    <p14:cNvContentPartPr/>
                    <p14:nvPr/>
                  </p14:nvContentPartPr>
                  <p14:xfrm>
                    <a:off x="1647090" y="1432873"/>
                    <a:ext cx="204120" cy="177480"/>
                  </p14:xfrm>
                </p:contentPart>
              </mc:Choice>
              <mc:Fallback xmlns="">
                <p:pic>
                  <p:nvPicPr>
                    <p:cNvPr id="1714" name="Freihand 1713">
                      <a:extLst>
                        <a:ext uri="{FF2B5EF4-FFF2-40B4-BE49-F238E27FC236}">
                          <a16:creationId xmlns:a16="http://schemas.microsoft.com/office/drawing/2014/main" id="{77C1DDEA-0D75-8655-FFEE-345D14BA093B}"/>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457">
                  <p14:nvContentPartPr>
                    <p14:cNvPr id="1715" name="Freihand 1714">
                      <a:extLst>
                        <a:ext uri="{FF2B5EF4-FFF2-40B4-BE49-F238E27FC236}">
                          <a16:creationId xmlns:a16="http://schemas.microsoft.com/office/drawing/2014/main" id="{1367E29F-3FAC-EC77-74B0-48DDE50FA88E}"/>
                        </a:ext>
                      </a:extLst>
                    </p14:cNvPr>
                    <p14:cNvContentPartPr/>
                    <p14:nvPr/>
                  </p14:nvContentPartPr>
                  <p14:xfrm>
                    <a:off x="1839330" y="1345393"/>
                    <a:ext cx="50040" cy="91080"/>
                  </p14:xfrm>
                </p:contentPart>
              </mc:Choice>
              <mc:Fallback xmlns="">
                <p:pic>
                  <p:nvPicPr>
                    <p:cNvPr id="1715" name="Freihand 1714">
                      <a:extLst>
                        <a:ext uri="{FF2B5EF4-FFF2-40B4-BE49-F238E27FC236}">
                          <a16:creationId xmlns:a16="http://schemas.microsoft.com/office/drawing/2014/main" id="{1367E29F-3FAC-EC77-74B0-48DDE50FA88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458">
                  <p14:nvContentPartPr>
                    <p14:cNvPr id="1716" name="Freihand 1715">
                      <a:extLst>
                        <a:ext uri="{FF2B5EF4-FFF2-40B4-BE49-F238E27FC236}">
                          <a16:creationId xmlns:a16="http://schemas.microsoft.com/office/drawing/2014/main" id="{D6E357CF-291F-FB7C-F9B0-A7E5534BA502}"/>
                        </a:ext>
                      </a:extLst>
                    </p14:cNvPr>
                    <p14:cNvContentPartPr/>
                    <p14:nvPr/>
                  </p14:nvContentPartPr>
                  <p14:xfrm>
                    <a:off x="1013490" y="929953"/>
                    <a:ext cx="156600" cy="590400"/>
                  </p14:xfrm>
                </p:contentPart>
              </mc:Choice>
              <mc:Fallback xmlns="">
                <p:pic>
                  <p:nvPicPr>
                    <p:cNvPr id="1716" name="Freihand 1715">
                      <a:extLst>
                        <a:ext uri="{FF2B5EF4-FFF2-40B4-BE49-F238E27FC236}">
                          <a16:creationId xmlns:a16="http://schemas.microsoft.com/office/drawing/2014/main" id="{D6E357CF-291F-FB7C-F9B0-A7E5534BA50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459">
                  <p14:nvContentPartPr>
                    <p14:cNvPr id="1717" name="Freihand 1716">
                      <a:extLst>
                        <a:ext uri="{FF2B5EF4-FFF2-40B4-BE49-F238E27FC236}">
                          <a16:creationId xmlns:a16="http://schemas.microsoft.com/office/drawing/2014/main" id="{FEAB8B2C-0030-C6F1-0C10-1616942C8545}"/>
                        </a:ext>
                      </a:extLst>
                    </p14:cNvPr>
                    <p14:cNvContentPartPr/>
                    <p14:nvPr/>
                  </p14:nvContentPartPr>
                  <p14:xfrm>
                    <a:off x="1112490" y="918433"/>
                    <a:ext cx="20520" cy="24480"/>
                  </p14:xfrm>
                </p:contentPart>
              </mc:Choice>
              <mc:Fallback xmlns="">
                <p:pic>
                  <p:nvPicPr>
                    <p:cNvPr id="1717" name="Freihand 1716">
                      <a:extLst>
                        <a:ext uri="{FF2B5EF4-FFF2-40B4-BE49-F238E27FC236}">
                          <a16:creationId xmlns:a16="http://schemas.microsoft.com/office/drawing/2014/main" id="{FEAB8B2C-0030-C6F1-0C10-1616942C854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460">
                  <p14:nvContentPartPr>
                    <p14:cNvPr id="1718" name="Freihand 1717">
                      <a:extLst>
                        <a:ext uri="{FF2B5EF4-FFF2-40B4-BE49-F238E27FC236}">
                          <a16:creationId xmlns:a16="http://schemas.microsoft.com/office/drawing/2014/main" id="{63D2FEB2-0A7A-99C0-AE75-55E4CBF21852}"/>
                        </a:ext>
                      </a:extLst>
                    </p14:cNvPr>
                    <p14:cNvContentPartPr/>
                    <p14:nvPr/>
                  </p14:nvContentPartPr>
                  <p14:xfrm>
                    <a:off x="1007730" y="1044793"/>
                    <a:ext cx="45360" cy="224280"/>
                  </p14:xfrm>
                </p:contentPart>
              </mc:Choice>
              <mc:Fallback xmlns="">
                <p:pic>
                  <p:nvPicPr>
                    <p:cNvPr id="1718" name="Freihand 1717">
                      <a:extLst>
                        <a:ext uri="{FF2B5EF4-FFF2-40B4-BE49-F238E27FC236}">
                          <a16:creationId xmlns:a16="http://schemas.microsoft.com/office/drawing/2014/main" id="{63D2FEB2-0A7A-99C0-AE75-55E4CBF2185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461">
                  <p14:nvContentPartPr>
                    <p14:cNvPr id="1719" name="Freihand 1718">
                      <a:extLst>
                        <a:ext uri="{FF2B5EF4-FFF2-40B4-BE49-F238E27FC236}">
                          <a16:creationId xmlns:a16="http://schemas.microsoft.com/office/drawing/2014/main" id="{AE4BD2A9-A917-3283-DB40-64138DBF3F4C}"/>
                        </a:ext>
                      </a:extLst>
                    </p14:cNvPr>
                    <p14:cNvContentPartPr/>
                    <p14:nvPr/>
                  </p14:nvContentPartPr>
                  <p14:xfrm>
                    <a:off x="1137690" y="1495513"/>
                    <a:ext cx="83520" cy="91800"/>
                  </p14:xfrm>
                </p:contentPart>
              </mc:Choice>
              <mc:Fallback xmlns="">
                <p:pic>
                  <p:nvPicPr>
                    <p:cNvPr id="1719" name="Freihand 1718">
                      <a:extLst>
                        <a:ext uri="{FF2B5EF4-FFF2-40B4-BE49-F238E27FC236}">
                          <a16:creationId xmlns:a16="http://schemas.microsoft.com/office/drawing/2014/main" id="{AE4BD2A9-A917-3283-DB40-64138DBF3F4C}"/>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462">
                  <p14:nvContentPartPr>
                    <p14:cNvPr id="1720" name="Freihand 1719">
                      <a:extLst>
                        <a:ext uri="{FF2B5EF4-FFF2-40B4-BE49-F238E27FC236}">
                          <a16:creationId xmlns:a16="http://schemas.microsoft.com/office/drawing/2014/main" id="{B41B2D53-D1E9-4C4E-3851-C0900593CB04}"/>
                        </a:ext>
                      </a:extLst>
                    </p14:cNvPr>
                    <p14:cNvContentPartPr/>
                    <p14:nvPr/>
                  </p14:nvContentPartPr>
                  <p14:xfrm>
                    <a:off x="1091250" y="1411273"/>
                    <a:ext cx="95760" cy="111600"/>
                  </p14:xfrm>
                </p:contentPart>
              </mc:Choice>
              <mc:Fallback xmlns="">
                <p:pic>
                  <p:nvPicPr>
                    <p:cNvPr id="1720" name="Freihand 1719">
                      <a:extLst>
                        <a:ext uri="{FF2B5EF4-FFF2-40B4-BE49-F238E27FC236}">
                          <a16:creationId xmlns:a16="http://schemas.microsoft.com/office/drawing/2014/main" id="{B41B2D53-D1E9-4C4E-3851-C0900593CB0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463">
                  <p14:nvContentPartPr>
                    <p14:cNvPr id="1721" name="Freihand 1720">
                      <a:extLst>
                        <a:ext uri="{FF2B5EF4-FFF2-40B4-BE49-F238E27FC236}">
                          <a16:creationId xmlns:a16="http://schemas.microsoft.com/office/drawing/2014/main" id="{DC4D6671-6946-E888-454D-0B7F1C602A9D}"/>
                        </a:ext>
                      </a:extLst>
                    </p14:cNvPr>
                    <p14:cNvContentPartPr/>
                    <p14:nvPr/>
                  </p14:nvContentPartPr>
                  <p14:xfrm>
                    <a:off x="1089090" y="933193"/>
                    <a:ext cx="33480" cy="59760"/>
                  </p14:xfrm>
                </p:contentPart>
              </mc:Choice>
              <mc:Fallback xmlns="">
                <p:pic>
                  <p:nvPicPr>
                    <p:cNvPr id="1721" name="Freihand 1720">
                      <a:extLst>
                        <a:ext uri="{FF2B5EF4-FFF2-40B4-BE49-F238E27FC236}">
                          <a16:creationId xmlns:a16="http://schemas.microsoft.com/office/drawing/2014/main" id="{DC4D6671-6946-E888-454D-0B7F1C602A9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464">
                  <p14:nvContentPartPr>
                    <p14:cNvPr id="1722" name="Freihand 1721">
                      <a:extLst>
                        <a:ext uri="{FF2B5EF4-FFF2-40B4-BE49-F238E27FC236}">
                          <a16:creationId xmlns:a16="http://schemas.microsoft.com/office/drawing/2014/main" id="{2D257B13-62C1-3BF4-92BA-F36E43892100}"/>
                        </a:ext>
                      </a:extLst>
                    </p14:cNvPr>
                    <p14:cNvContentPartPr/>
                    <p14:nvPr/>
                  </p14:nvContentPartPr>
                  <p14:xfrm>
                    <a:off x="1093410" y="904393"/>
                    <a:ext cx="53280" cy="97920"/>
                  </p14:xfrm>
                </p:contentPart>
              </mc:Choice>
              <mc:Fallback xmlns="">
                <p:pic>
                  <p:nvPicPr>
                    <p:cNvPr id="1722" name="Freihand 1721">
                      <a:extLst>
                        <a:ext uri="{FF2B5EF4-FFF2-40B4-BE49-F238E27FC236}">
                          <a16:creationId xmlns:a16="http://schemas.microsoft.com/office/drawing/2014/main" id="{2D257B13-62C1-3BF4-92BA-F36E4389210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465">
                  <p14:nvContentPartPr>
                    <p14:cNvPr id="1723" name="Freihand 1722">
                      <a:extLst>
                        <a:ext uri="{FF2B5EF4-FFF2-40B4-BE49-F238E27FC236}">
                          <a16:creationId xmlns:a16="http://schemas.microsoft.com/office/drawing/2014/main" id="{CCE6B650-EDB2-9D0B-43EC-89982797D8F4}"/>
                        </a:ext>
                      </a:extLst>
                    </p14:cNvPr>
                    <p14:cNvContentPartPr/>
                    <p14:nvPr/>
                  </p14:nvContentPartPr>
                  <p14:xfrm>
                    <a:off x="1093770" y="889993"/>
                    <a:ext cx="66240" cy="108720"/>
                  </p14:xfrm>
                </p:contentPart>
              </mc:Choice>
              <mc:Fallback xmlns="">
                <p:pic>
                  <p:nvPicPr>
                    <p:cNvPr id="1723" name="Freihand 1722">
                      <a:extLst>
                        <a:ext uri="{FF2B5EF4-FFF2-40B4-BE49-F238E27FC236}">
                          <a16:creationId xmlns:a16="http://schemas.microsoft.com/office/drawing/2014/main" id="{CCE6B650-EDB2-9D0B-43EC-89982797D8F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466">
                  <p14:nvContentPartPr>
                    <p14:cNvPr id="1724" name="Freihand 1723">
                      <a:extLst>
                        <a:ext uri="{FF2B5EF4-FFF2-40B4-BE49-F238E27FC236}">
                          <a16:creationId xmlns:a16="http://schemas.microsoft.com/office/drawing/2014/main" id="{C9E1077B-5A78-1ED1-AFE2-C8F62858E255}"/>
                        </a:ext>
                      </a:extLst>
                    </p14:cNvPr>
                    <p14:cNvContentPartPr/>
                    <p14:nvPr/>
                  </p14:nvContentPartPr>
                  <p14:xfrm>
                    <a:off x="1086210" y="867673"/>
                    <a:ext cx="105840" cy="153360"/>
                  </p14:xfrm>
                </p:contentPart>
              </mc:Choice>
              <mc:Fallback xmlns="">
                <p:pic>
                  <p:nvPicPr>
                    <p:cNvPr id="1724" name="Freihand 1723">
                      <a:extLst>
                        <a:ext uri="{FF2B5EF4-FFF2-40B4-BE49-F238E27FC236}">
                          <a16:creationId xmlns:a16="http://schemas.microsoft.com/office/drawing/2014/main" id="{C9E1077B-5A78-1ED1-AFE2-C8F62858E255}"/>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467">
                  <p14:nvContentPartPr>
                    <p14:cNvPr id="1725" name="Freihand 1724">
                      <a:extLst>
                        <a:ext uri="{FF2B5EF4-FFF2-40B4-BE49-F238E27FC236}">
                          <a16:creationId xmlns:a16="http://schemas.microsoft.com/office/drawing/2014/main" id="{EB98311E-8CB4-FC1A-DE5A-AAFC1F68AF08}"/>
                        </a:ext>
                      </a:extLst>
                    </p14:cNvPr>
                    <p14:cNvContentPartPr/>
                    <p14:nvPr/>
                  </p14:nvContentPartPr>
                  <p14:xfrm>
                    <a:off x="1144530" y="860833"/>
                    <a:ext cx="41400" cy="55440"/>
                  </p14:xfrm>
                </p:contentPart>
              </mc:Choice>
              <mc:Fallback xmlns="">
                <p:pic>
                  <p:nvPicPr>
                    <p:cNvPr id="1725" name="Freihand 1724">
                      <a:extLst>
                        <a:ext uri="{FF2B5EF4-FFF2-40B4-BE49-F238E27FC236}">
                          <a16:creationId xmlns:a16="http://schemas.microsoft.com/office/drawing/2014/main" id="{EB98311E-8CB4-FC1A-DE5A-AAFC1F68AF08}"/>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68">
                <p14:nvContentPartPr>
                  <p14:cNvPr id="1690" name="Freihand 1689">
                    <a:extLst>
                      <a:ext uri="{FF2B5EF4-FFF2-40B4-BE49-F238E27FC236}">
                        <a16:creationId xmlns:a16="http://schemas.microsoft.com/office/drawing/2014/main" id="{F6510BAC-07E5-D147-BE94-C56CD06B4494}"/>
                      </a:ext>
                    </a:extLst>
                  </p14:cNvPr>
                  <p14:cNvContentPartPr/>
                  <p14:nvPr/>
                </p14:nvContentPartPr>
                <p14:xfrm>
                  <a:off x="1010970" y="1326673"/>
                  <a:ext cx="784440" cy="374040"/>
                </p14:xfrm>
              </p:contentPart>
            </mc:Choice>
            <mc:Fallback xmlns="">
              <p:pic>
                <p:nvPicPr>
                  <p:cNvPr id="1690" name="Freihand 1689">
                    <a:extLst>
                      <a:ext uri="{FF2B5EF4-FFF2-40B4-BE49-F238E27FC236}">
                        <a16:creationId xmlns:a16="http://schemas.microsoft.com/office/drawing/2014/main" id="{F6510BAC-07E5-D147-BE94-C56CD06B4494}"/>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469">
                <p14:nvContentPartPr>
                  <p14:cNvPr id="1691" name="Freihand 1690">
                    <a:extLst>
                      <a:ext uri="{FF2B5EF4-FFF2-40B4-BE49-F238E27FC236}">
                        <a16:creationId xmlns:a16="http://schemas.microsoft.com/office/drawing/2014/main" id="{3A56F198-7D94-E8A3-C7F0-B8C91C11CB65}"/>
                      </a:ext>
                    </a:extLst>
                  </p14:cNvPr>
                  <p14:cNvContentPartPr/>
                  <p14:nvPr/>
                </p14:nvContentPartPr>
                <p14:xfrm>
                  <a:off x="1759770" y="1015273"/>
                  <a:ext cx="122040" cy="233640"/>
                </p14:xfrm>
              </p:contentPart>
            </mc:Choice>
            <mc:Fallback xmlns="">
              <p:pic>
                <p:nvPicPr>
                  <p:cNvPr id="1691" name="Freihand 1690">
                    <a:extLst>
                      <a:ext uri="{FF2B5EF4-FFF2-40B4-BE49-F238E27FC236}">
                        <a16:creationId xmlns:a16="http://schemas.microsoft.com/office/drawing/2014/main" id="{3A56F198-7D94-E8A3-C7F0-B8C91C11CB6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470">
                <p14:nvContentPartPr>
                  <p14:cNvPr id="1692" name="Freihand 1691">
                    <a:extLst>
                      <a:ext uri="{FF2B5EF4-FFF2-40B4-BE49-F238E27FC236}">
                        <a16:creationId xmlns:a16="http://schemas.microsoft.com/office/drawing/2014/main" id="{45094107-9B84-3275-604F-EF28F2A53938}"/>
                      </a:ext>
                    </a:extLst>
                  </p14:cNvPr>
                  <p14:cNvContentPartPr/>
                  <p14:nvPr/>
                </p14:nvContentPartPr>
                <p14:xfrm>
                  <a:off x="1531170" y="830593"/>
                  <a:ext cx="227160" cy="172800"/>
                </p14:xfrm>
              </p:contentPart>
            </mc:Choice>
            <mc:Fallback xmlns="">
              <p:pic>
                <p:nvPicPr>
                  <p:cNvPr id="1692" name="Freihand 1691">
                    <a:extLst>
                      <a:ext uri="{FF2B5EF4-FFF2-40B4-BE49-F238E27FC236}">
                        <a16:creationId xmlns:a16="http://schemas.microsoft.com/office/drawing/2014/main" id="{45094107-9B84-3275-604F-EF28F2A53938}"/>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471">
                <p14:nvContentPartPr>
                  <p14:cNvPr id="1693" name="Freihand 1692">
                    <a:extLst>
                      <a:ext uri="{FF2B5EF4-FFF2-40B4-BE49-F238E27FC236}">
                        <a16:creationId xmlns:a16="http://schemas.microsoft.com/office/drawing/2014/main" id="{B65821CB-0E83-37F3-25AA-9D30F519E199}"/>
                      </a:ext>
                    </a:extLst>
                  </p14:cNvPr>
                  <p14:cNvContentPartPr/>
                  <p14:nvPr/>
                </p14:nvContentPartPr>
                <p14:xfrm>
                  <a:off x="1433250" y="796393"/>
                  <a:ext cx="61200" cy="33120"/>
                </p14:xfrm>
              </p:contentPart>
            </mc:Choice>
            <mc:Fallback xmlns="">
              <p:pic>
                <p:nvPicPr>
                  <p:cNvPr id="1693" name="Freihand 1692">
                    <a:extLst>
                      <a:ext uri="{FF2B5EF4-FFF2-40B4-BE49-F238E27FC236}">
                        <a16:creationId xmlns:a16="http://schemas.microsoft.com/office/drawing/2014/main" id="{B65821CB-0E83-37F3-25AA-9D30F519E19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472">
                <p14:nvContentPartPr>
                  <p14:cNvPr id="1694" name="Freihand 1693">
                    <a:extLst>
                      <a:ext uri="{FF2B5EF4-FFF2-40B4-BE49-F238E27FC236}">
                        <a16:creationId xmlns:a16="http://schemas.microsoft.com/office/drawing/2014/main" id="{97E5E740-CC5F-DCE3-7E9E-1E9CE40C7520}"/>
                      </a:ext>
                    </a:extLst>
                  </p14:cNvPr>
                  <p14:cNvContentPartPr/>
                  <p14:nvPr/>
                </p14:nvContentPartPr>
                <p14:xfrm>
                  <a:off x="1463130" y="1253593"/>
                  <a:ext cx="49680" cy="358200"/>
                </p14:xfrm>
              </p:contentPart>
            </mc:Choice>
            <mc:Fallback xmlns="">
              <p:pic>
                <p:nvPicPr>
                  <p:cNvPr id="1694" name="Freihand 1693">
                    <a:extLst>
                      <a:ext uri="{FF2B5EF4-FFF2-40B4-BE49-F238E27FC236}">
                        <a16:creationId xmlns:a16="http://schemas.microsoft.com/office/drawing/2014/main" id="{97E5E740-CC5F-DCE3-7E9E-1E9CE40C752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473">
                <p14:nvContentPartPr>
                  <p14:cNvPr id="1695" name="Freihand 1694">
                    <a:extLst>
                      <a:ext uri="{FF2B5EF4-FFF2-40B4-BE49-F238E27FC236}">
                        <a16:creationId xmlns:a16="http://schemas.microsoft.com/office/drawing/2014/main" id="{61AAA469-03DD-A2BC-BF32-C420AB9F4EAB}"/>
                      </a:ext>
                    </a:extLst>
                  </p14:cNvPr>
                  <p14:cNvContentPartPr/>
                  <p14:nvPr/>
                </p14:nvContentPartPr>
                <p14:xfrm>
                  <a:off x="1473210" y="1215433"/>
                  <a:ext cx="191520" cy="424440"/>
                </p14:xfrm>
              </p:contentPart>
            </mc:Choice>
            <mc:Fallback xmlns="">
              <p:pic>
                <p:nvPicPr>
                  <p:cNvPr id="1695" name="Freihand 1694">
                    <a:extLst>
                      <a:ext uri="{FF2B5EF4-FFF2-40B4-BE49-F238E27FC236}">
                        <a16:creationId xmlns:a16="http://schemas.microsoft.com/office/drawing/2014/main" id="{61AAA469-03DD-A2BC-BF32-C420AB9F4EAB}"/>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74">
                <p14:nvContentPartPr>
                  <p14:cNvPr id="1696" name="Freihand 1695">
                    <a:extLst>
                      <a:ext uri="{FF2B5EF4-FFF2-40B4-BE49-F238E27FC236}">
                        <a16:creationId xmlns:a16="http://schemas.microsoft.com/office/drawing/2014/main" id="{ACD79F96-D151-191C-56BF-C744DFCB2D81}"/>
                      </a:ext>
                    </a:extLst>
                  </p14:cNvPr>
                  <p14:cNvContentPartPr/>
                  <p14:nvPr/>
                </p14:nvContentPartPr>
                <p14:xfrm>
                  <a:off x="1225530" y="852193"/>
                  <a:ext cx="216720" cy="421920"/>
                </p14:xfrm>
              </p:contentPart>
            </mc:Choice>
            <mc:Fallback xmlns="">
              <p:pic>
                <p:nvPicPr>
                  <p:cNvPr id="1696" name="Freihand 1695">
                    <a:extLst>
                      <a:ext uri="{FF2B5EF4-FFF2-40B4-BE49-F238E27FC236}">
                        <a16:creationId xmlns:a16="http://schemas.microsoft.com/office/drawing/2014/main" id="{ACD79F96-D151-191C-56BF-C744DFCB2D8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475">
                <p14:nvContentPartPr>
                  <p14:cNvPr id="1697" name="Freihand 1696">
                    <a:extLst>
                      <a:ext uri="{FF2B5EF4-FFF2-40B4-BE49-F238E27FC236}">
                        <a16:creationId xmlns:a16="http://schemas.microsoft.com/office/drawing/2014/main" id="{99B6E38E-4DF0-1178-8E8A-A1ECEF586B3A}"/>
                      </a:ext>
                    </a:extLst>
                  </p14:cNvPr>
                  <p14:cNvContentPartPr/>
                  <p14:nvPr/>
                </p14:nvContentPartPr>
                <p14:xfrm>
                  <a:off x="1231290" y="1158913"/>
                  <a:ext cx="448200" cy="119880"/>
                </p14:xfrm>
              </p:contentPart>
            </mc:Choice>
            <mc:Fallback xmlns="">
              <p:pic>
                <p:nvPicPr>
                  <p:cNvPr id="1697" name="Freihand 1696">
                    <a:extLst>
                      <a:ext uri="{FF2B5EF4-FFF2-40B4-BE49-F238E27FC236}">
                        <a16:creationId xmlns:a16="http://schemas.microsoft.com/office/drawing/2014/main" id="{99B6E38E-4DF0-1178-8E8A-A1ECEF586B3A}"/>
                      </a:ext>
                    </a:extLst>
                  </p:cNvPr>
                  <p:cNvPicPr/>
                  <p:nvPr/>
                </p:nvPicPr>
                <p:blipFill>
                  <a:blip r:embed="rId69"/>
                  <a:stretch>
                    <a:fillRect/>
                  </a:stretch>
                </p:blipFill>
                <p:spPr>
                  <a:xfrm>
                    <a:off x="1222650" y="1150273"/>
                    <a:ext cx="465840" cy="137520"/>
                  </a:xfrm>
                  <a:prstGeom prst="rect">
                    <a:avLst/>
                  </a:prstGeom>
                </p:spPr>
              </p:pic>
            </mc:Fallback>
          </mc:AlternateContent>
          <p:sp>
            <p:nvSpPr>
              <p:cNvPr id="1698" name="Ellipse 1697">
                <a:extLst>
                  <a:ext uri="{FF2B5EF4-FFF2-40B4-BE49-F238E27FC236}">
                    <a16:creationId xmlns:a16="http://schemas.microsoft.com/office/drawing/2014/main" id="{4B441DF3-C4AB-366C-395A-070CD00B0ED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99" name="Gruppieren 1698">
                <a:extLst>
                  <a:ext uri="{FF2B5EF4-FFF2-40B4-BE49-F238E27FC236}">
                    <a16:creationId xmlns:a16="http://schemas.microsoft.com/office/drawing/2014/main" id="{8CF10E9C-F718-F8FF-3D24-47FE99CD8206}"/>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476">
                  <p14:nvContentPartPr>
                    <p14:cNvPr id="1708" name="Freihand 1707">
                      <a:extLst>
                        <a:ext uri="{FF2B5EF4-FFF2-40B4-BE49-F238E27FC236}">
                          <a16:creationId xmlns:a16="http://schemas.microsoft.com/office/drawing/2014/main" id="{EA36DA78-D961-A3E7-E7B3-F7DF1A8C64B1}"/>
                        </a:ext>
                      </a:extLst>
                    </p14:cNvPr>
                    <p14:cNvContentPartPr/>
                    <p14:nvPr/>
                  </p14:nvContentPartPr>
                  <p14:xfrm>
                    <a:off x="1455988" y="1260298"/>
                    <a:ext cx="28440" cy="371880"/>
                  </p14:xfrm>
                </p:contentPart>
              </mc:Choice>
              <mc:Fallback xmlns="">
                <p:pic>
                  <p:nvPicPr>
                    <p:cNvPr id="1708" name="Freihand 1707">
                      <a:extLst>
                        <a:ext uri="{FF2B5EF4-FFF2-40B4-BE49-F238E27FC236}">
                          <a16:creationId xmlns:a16="http://schemas.microsoft.com/office/drawing/2014/main" id="{EA36DA78-D961-A3E7-E7B3-F7DF1A8C64B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477">
                  <p14:nvContentPartPr>
                    <p14:cNvPr id="1709" name="Freihand 1708">
                      <a:extLst>
                        <a:ext uri="{FF2B5EF4-FFF2-40B4-BE49-F238E27FC236}">
                          <a16:creationId xmlns:a16="http://schemas.microsoft.com/office/drawing/2014/main" id="{AE149F61-7CBF-462C-EC94-2717F4ABE1A6}"/>
                        </a:ext>
                      </a:extLst>
                    </p14:cNvPr>
                    <p14:cNvContentPartPr/>
                    <p14:nvPr/>
                  </p14:nvContentPartPr>
                  <p14:xfrm>
                    <a:off x="1452028" y="1501498"/>
                    <a:ext cx="32760" cy="132840"/>
                  </p14:xfrm>
                </p:contentPart>
              </mc:Choice>
              <mc:Fallback xmlns="">
                <p:pic>
                  <p:nvPicPr>
                    <p:cNvPr id="1709" name="Freihand 1708">
                      <a:extLst>
                        <a:ext uri="{FF2B5EF4-FFF2-40B4-BE49-F238E27FC236}">
                          <a16:creationId xmlns:a16="http://schemas.microsoft.com/office/drawing/2014/main" id="{AE149F61-7CBF-462C-EC94-2717F4ABE1A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478">
                  <p14:nvContentPartPr>
                    <p14:cNvPr id="1710" name="Freihand 1709">
                      <a:extLst>
                        <a:ext uri="{FF2B5EF4-FFF2-40B4-BE49-F238E27FC236}">
                          <a16:creationId xmlns:a16="http://schemas.microsoft.com/office/drawing/2014/main" id="{CCD04850-2DDD-70F5-415E-E074CD65FE78}"/>
                        </a:ext>
                      </a:extLst>
                    </p14:cNvPr>
                    <p14:cNvContentPartPr/>
                    <p14:nvPr/>
                  </p14:nvContentPartPr>
                  <p14:xfrm>
                    <a:off x="1446268" y="1261378"/>
                    <a:ext cx="36720" cy="377280"/>
                  </p14:xfrm>
                </p:contentPart>
              </mc:Choice>
              <mc:Fallback xmlns="">
                <p:pic>
                  <p:nvPicPr>
                    <p:cNvPr id="1710" name="Freihand 1709">
                      <a:extLst>
                        <a:ext uri="{FF2B5EF4-FFF2-40B4-BE49-F238E27FC236}">
                          <a16:creationId xmlns:a16="http://schemas.microsoft.com/office/drawing/2014/main" id="{CCD04850-2DDD-70F5-415E-E074CD65FE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479">
                  <p14:nvContentPartPr>
                    <p14:cNvPr id="1711" name="Freihand 1710">
                      <a:extLst>
                        <a:ext uri="{FF2B5EF4-FFF2-40B4-BE49-F238E27FC236}">
                          <a16:creationId xmlns:a16="http://schemas.microsoft.com/office/drawing/2014/main" id="{677A87C8-9652-C7E5-F67F-028214B3EC30}"/>
                        </a:ext>
                      </a:extLst>
                    </p14:cNvPr>
                    <p14:cNvContentPartPr/>
                    <p14:nvPr/>
                  </p14:nvContentPartPr>
                  <p14:xfrm>
                    <a:off x="1470388" y="1196938"/>
                    <a:ext cx="222840" cy="463680"/>
                  </p14:xfrm>
                </p:contentPart>
              </mc:Choice>
              <mc:Fallback xmlns="">
                <p:pic>
                  <p:nvPicPr>
                    <p:cNvPr id="1711" name="Freihand 1710">
                      <a:extLst>
                        <a:ext uri="{FF2B5EF4-FFF2-40B4-BE49-F238E27FC236}">
                          <a16:creationId xmlns:a16="http://schemas.microsoft.com/office/drawing/2014/main" id="{677A87C8-9652-C7E5-F67F-028214B3EC30}"/>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80">
                <p14:nvContentPartPr>
                  <p14:cNvPr id="1700" name="Freihand 1699">
                    <a:extLst>
                      <a:ext uri="{FF2B5EF4-FFF2-40B4-BE49-F238E27FC236}">
                        <a16:creationId xmlns:a16="http://schemas.microsoft.com/office/drawing/2014/main" id="{32F6A8DA-4AC3-DBE9-AEAD-C9D82A9E1F49}"/>
                      </a:ext>
                    </a:extLst>
                  </p14:cNvPr>
                  <p14:cNvContentPartPr/>
                  <p14:nvPr/>
                </p14:nvContentPartPr>
                <p14:xfrm>
                  <a:off x="1401268" y="825778"/>
                  <a:ext cx="35640" cy="61920"/>
                </p14:xfrm>
              </p:contentPart>
            </mc:Choice>
            <mc:Fallback xmlns="">
              <p:pic>
                <p:nvPicPr>
                  <p:cNvPr id="1700" name="Freihand 1699">
                    <a:extLst>
                      <a:ext uri="{FF2B5EF4-FFF2-40B4-BE49-F238E27FC236}">
                        <a16:creationId xmlns:a16="http://schemas.microsoft.com/office/drawing/2014/main" id="{32F6A8DA-4AC3-DBE9-AEAD-C9D82A9E1F4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81">
                <p14:nvContentPartPr>
                  <p14:cNvPr id="1701" name="Freihand 1700">
                    <a:extLst>
                      <a:ext uri="{FF2B5EF4-FFF2-40B4-BE49-F238E27FC236}">
                        <a16:creationId xmlns:a16="http://schemas.microsoft.com/office/drawing/2014/main" id="{3A98933E-87D2-669D-2BFE-CDC6DF623F65}"/>
                      </a:ext>
                    </a:extLst>
                  </p14:cNvPr>
                  <p14:cNvContentPartPr/>
                  <p14:nvPr/>
                </p14:nvContentPartPr>
                <p14:xfrm>
                  <a:off x="1220188" y="867898"/>
                  <a:ext cx="194040" cy="403200"/>
                </p14:xfrm>
              </p:contentPart>
            </mc:Choice>
            <mc:Fallback xmlns="">
              <p:pic>
                <p:nvPicPr>
                  <p:cNvPr id="1701" name="Freihand 1700">
                    <a:extLst>
                      <a:ext uri="{FF2B5EF4-FFF2-40B4-BE49-F238E27FC236}">
                        <a16:creationId xmlns:a16="http://schemas.microsoft.com/office/drawing/2014/main" id="{3A98933E-87D2-669D-2BFE-CDC6DF623F65}"/>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482">
                <p14:nvContentPartPr>
                  <p14:cNvPr id="1702" name="Freihand 1701">
                    <a:extLst>
                      <a:ext uri="{FF2B5EF4-FFF2-40B4-BE49-F238E27FC236}">
                        <a16:creationId xmlns:a16="http://schemas.microsoft.com/office/drawing/2014/main" id="{C26E5B30-13E9-2FAE-F79E-78A1B71BB130}"/>
                      </a:ext>
                    </a:extLst>
                  </p14:cNvPr>
                  <p14:cNvContentPartPr/>
                  <p14:nvPr/>
                </p14:nvContentPartPr>
                <p14:xfrm>
                  <a:off x="1426468" y="835138"/>
                  <a:ext cx="21600" cy="359280"/>
                </p14:xfrm>
              </p:contentPart>
            </mc:Choice>
            <mc:Fallback xmlns="">
              <p:pic>
                <p:nvPicPr>
                  <p:cNvPr id="1702" name="Freihand 1701">
                    <a:extLst>
                      <a:ext uri="{FF2B5EF4-FFF2-40B4-BE49-F238E27FC236}">
                        <a16:creationId xmlns:a16="http://schemas.microsoft.com/office/drawing/2014/main" id="{C26E5B30-13E9-2FAE-F79E-78A1B71BB13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483">
                <p14:nvContentPartPr>
                  <p14:cNvPr id="1703" name="Freihand 1702">
                    <a:extLst>
                      <a:ext uri="{FF2B5EF4-FFF2-40B4-BE49-F238E27FC236}">
                        <a16:creationId xmlns:a16="http://schemas.microsoft.com/office/drawing/2014/main" id="{E27412C5-2379-D9F2-D42C-4153200E68DD}"/>
                      </a:ext>
                    </a:extLst>
                  </p14:cNvPr>
                  <p14:cNvContentPartPr/>
                  <p14:nvPr/>
                </p14:nvContentPartPr>
                <p14:xfrm>
                  <a:off x="1429348" y="1155538"/>
                  <a:ext cx="258480" cy="37080"/>
                </p14:xfrm>
              </p:contentPart>
            </mc:Choice>
            <mc:Fallback xmlns="">
              <p:pic>
                <p:nvPicPr>
                  <p:cNvPr id="1703" name="Freihand 1702">
                    <a:extLst>
                      <a:ext uri="{FF2B5EF4-FFF2-40B4-BE49-F238E27FC236}">
                        <a16:creationId xmlns:a16="http://schemas.microsoft.com/office/drawing/2014/main" id="{E27412C5-2379-D9F2-D42C-4153200E68D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484">
                <p14:nvContentPartPr>
                  <p14:cNvPr id="1704" name="Freihand 1703">
                    <a:extLst>
                      <a:ext uri="{FF2B5EF4-FFF2-40B4-BE49-F238E27FC236}">
                        <a16:creationId xmlns:a16="http://schemas.microsoft.com/office/drawing/2014/main" id="{F9058805-AAAB-0232-4D24-F134FEC06FE8}"/>
                      </a:ext>
                    </a:extLst>
                  </p14:cNvPr>
                  <p14:cNvContentPartPr/>
                  <p14:nvPr/>
                </p14:nvContentPartPr>
                <p14:xfrm>
                  <a:off x="1215868" y="1047898"/>
                  <a:ext cx="119880" cy="224280"/>
                </p14:xfrm>
              </p:contentPart>
            </mc:Choice>
            <mc:Fallback xmlns="">
              <p:pic>
                <p:nvPicPr>
                  <p:cNvPr id="1704" name="Freihand 1703">
                    <a:extLst>
                      <a:ext uri="{FF2B5EF4-FFF2-40B4-BE49-F238E27FC236}">
                        <a16:creationId xmlns:a16="http://schemas.microsoft.com/office/drawing/2014/main" id="{F9058805-AAAB-0232-4D24-F134FEC06FE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705" name="Gruppieren 1704">
                <a:extLst>
                  <a:ext uri="{FF2B5EF4-FFF2-40B4-BE49-F238E27FC236}">
                    <a16:creationId xmlns:a16="http://schemas.microsoft.com/office/drawing/2014/main" id="{EA840A8F-5C5E-5FC5-84E5-2926014B1E6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485">
                  <p14:nvContentPartPr>
                    <p14:cNvPr id="1706" name="Freihand 1705">
                      <a:extLst>
                        <a:ext uri="{FF2B5EF4-FFF2-40B4-BE49-F238E27FC236}">
                          <a16:creationId xmlns:a16="http://schemas.microsoft.com/office/drawing/2014/main" id="{4A72E499-1345-69F4-F842-2F7B40625DDD}"/>
                        </a:ext>
                      </a:extLst>
                    </p14:cNvPr>
                    <p14:cNvContentPartPr/>
                    <p14:nvPr/>
                  </p14:nvContentPartPr>
                  <p14:xfrm>
                    <a:off x="1216228" y="826498"/>
                    <a:ext cx="205920" cy="444600"/>
                  </p14:xfrm>
                </p:contentPart>
              </mc:Choice>
              <mc:Fallback xmlns="">
                <p:pic>
                  <p:nvPicPr>
                    <p:cNvPr id="1706" name="Freihand 1705">
                      <a:extLst>
                        <a:ext uri="{FF2B5EF4-FFF2-40B4-BE49-F238E27FC236}">
                          <a16:creationId xmlns:a16="http://schemas.microsoft.com/office/drawing/2014/main" id="{4A72E499-1345-69F4-F842-2F7B40625DD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486">
                  <p14:nvContentPartPr>
                    <p14:cNvPr id="1707" name="Freihand 1706">
                      <a:extLst>
                        <a:ext uri="{FF2B5EF4-FFF2-40B4-BE49-F238E27FC236}">
                          <a16:creationId xmlns:a16="http://schemas.microsoft.com/office/drawing/2014/main" id="{2E2557FF-6BD3-97B5-F0C0-BD72DDB8EBC2}"/>
                        </a:ext>
                      </a:extLst>
                    </p14:cNvPr>
                    <p14:cNvContentPartPr/>
                    <p14:nvPr/>
                  </p14:nvContentPartPr>
                  <p14:xfrm>
                    <a:off x="1419988" y="827218"/>
                    <a:ext cx="18000" cy="31320"/>
                  </p14:xfrm>
                </p:contentPart>
              </mc:Choice>
              <mc:Fallback xmlns="">
                <p:pic>
                  <p:nvPicPr>
                    <p:cNvPr id="1707" name="Freihand 1706">
                      <a:extLst>
                        <a:ext uri="{FF2B5EF4-FFF2-40B4-BE49-F238E27FC236}">
                          <a16:creationId xmlns:a16="http://schemas.microsoft.com/office/drawing/2014/main" id="{2E2557FF-6BD3-97B5-F0C0-BD72DDB8EBC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893" name="Gruppieren 1892">
              <a:extLst>
                <a:ext uri="{FF2B5EF4-FFF2-40B4-BE49-F238E27FC236}">
                  <a16:creationId xmlns:a16="http://schemas.microsoft.com/office/drawing/2014/main" id="{E88BE9D0-338F-071F-79EF-A39A4E44030A}"/>
                </a:ext>
              </a:extLst>
            </p:cNvPr>
            <p:cNvGrpSpPr/>
            <p:nvPr/>
          </p:nvGrpSpPr>
          <p:grpSpPr>
            <a:xfrm>
              <a:off x="7515277" y="4935909"/>
              <a:ext cx="947670" cy="949906"/>
              <a:chOff x="987864" y="764597"/>
              <a:chExt cx="947670" cy="949906"/>
            </a:xfrm>
          </p:grpSpPr>
          <p:sp>
            <p:nvSpPr>
              <p:cNvPr id="1894" name="Ellipse 1893">
                <a:extLst>
                  <a:ext uri="{FF2B5EF4-FFF2-40B4-BE49-F238E27FC236}">
                    <a16:creationId xmlns:a16="http://schemas.microsoft.com/office/drawing/2014/main" id="{A8047DB7-11BD-5C9D-FBCD-36BE088D52F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95" name="Gruppieren 1894">
                <a:extLst>
                  <a:ext uri="{FF2B5EF4-FFF2-40B4-BE49-F238E27FC236}">
                    <a16:creationId xmlns:a16="http://schemas.microsoft.com/office/drawing/2014/main" id="{1999D971-23D6-C01A-D616-07BBF4AB6CE1}"/>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487">
                  <p14:nvContentPartPr>
                    <p14:cNvPr id="1945" name="Freihand 1944">
                      <a:extLst>
                        <a:ext uri="{FF2B5EF4-FFF2-40B4-BE49-F238E27FC236}">
                          <a16:creationId xmlns:a16="http://schemas.microsoft.com/office/drawing/2014/main" id="{C24FDA4B-DE22-0577-2BF0-C7E302881B52}"/>
                        </a:ext>
                      </a:extLst>
                    </p14:cNvPr>
                    <p14:cNvContentPartPr/>
                    <p14:nvPr/>
                  </p14:nvContentPartPr>
                  <p14:xfrm>
                    <a:off x="4473069" y="1203272"/>
                    <a:ext cx="26280" cy="30600"/>
                  </p14:xfrm>
                </p:contentPart>
              </mc:Choice>
              <mc:Fallback xmlns="">
                <p:pic>
                  <p:nvPicPr>
                    <p:cNvPr id="1945" name="Freihand 1944">
                      <a:extLst>
                        <a:ext uri="{FF2B5EF4-FFF2-40B4-BE49-F238E27FC236}">
                          <a16:creationId xmlns:a16="http://schemas.microsoft.com/office/drawing/2014/main" id="{C24FDA4B-DE22-0577-2BF0-C7E302881B5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488">
                  <p14:nvContentPartPr>
                    <p14:cNvPr id="1946" name="Freihand 1945">
                      <a:extLst>
                        <a:ext uri="{FF2B5EF4-FFF2-40B4-BE49-F238E27FC236}">
                          <a16:creationId xmlns:a16="http://schemas.microsoft.com/office/drawing/2014/main" id="{4AA76059-3365-74BE-9F2F-D6E90039C3AC}"/>
                        </a:ext>
                      </a:extLst>
                    </p14:cNvPr>
                    <p14:cNvContentPartPr/>
                    <p14:nvPr/>
                  </p14:nvContentPartPr>
                  <p14:xfrm>
                    <a:off x="4500789" y="1245752"/>
                    <a:ext cx="11160" cy="38520"/>
                  </p14:xfrm>
                </p:contentPart>
              </mc:Choice>
              <mc:Fallback xmlns="">
                <p:pic>
                  <p:nvPicPr>
                    <p:cNvPr id="1946" name="Freihand 1945">
                      <a:extLst>
                        <a:ext uri="{FF2B5EF4-FFF2-40B4-BE49-F238E27FC236}">
                          <a16:creationId xmlns:a16="http://schemas.microsoft.com/office/drawing/2014/main" id="{4AA76059-3365-74BE-9F2F-D6E90039C3AC}"/>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89">
                <p14:nvContentPartPr>
                  <p14:cNvPr id="1896" name="Freihand 1895">
                    <a:extLst>
                      <a:ext uri="{FF2B5EF4-FFF2-40B4-BE49-F238E27FC236}">
                        <a16:creationId xmlns:a16="http://schemas.microsoft.com/office/drawing/2014/main" id="{361B39FB-0B69-F227-F446-AFFD2149D15E}"/>
                      </a:ext>
                    </a:extLst>
                  </p14:cNvPr>
                  <p14:cNvContentPartPr/>
                  <p14:nvPr/>
                </p14:nvContentPartPr>
                <p14:xfrm>
                  <a:off x="1034141" y="1175594"/>
                  <a:ext cx="389905" cy="474354"/>
                </p14:xfrm>
              </p:contentPart>
            </mc:Choice>
            <mc:Fallback xmlns="">
              <p:pic>
                <p:nvPicPr>
                  <p:cNvPr id="1896" name="Freihand 1895">
                    <a:extLst>
                      <a:ext uri="{FF2B5EF4-FFF2-40B4-BE49-F238E27FC236}">
                        <a16:creationId xmlns:a16="http://schemas.microsoft.com/office/drawing/2014/main" id="{361B39FB-0B69-F227-F446-AFFD2149D15E}"/>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90">
                <p14:nvContentPartPr>
                  <p14:cNvPr id="1897" name="Freihand 1896">
                    <a:extLst>
                      <a:ext uri="{FF2B5EF4-FFF2-40B4-BE49-F238E27FC236}">
                        <a16:creationId xmlns:a16="http://schemas.microsoft.com/office/drawing/2014/main" id="{58D86385-F799-6811-D070-4FF00B635295}"/>
                      </a:ext>
                    </a:extLst>
                  </p14:cNvPr>
                  <p14:cNvContentPartPr/>
                  <p14:nvPr/>
                </p14:nvContentPartPr>
                <p14:xfrm>
                  <a:off x="1041329" y="1114503"/>
                  <a:ext cx="776216" cy="562397"/>
                </p14:xfrm>
              </p:contentPart>
            </mc:Choice>
            <mc:Fallback xmlns="">
              <p:pic>
                <p:nvPicPr>
                  <p:cNvPr id="1897" name="Freihand 1896">
                    <a:extLst>
                      <a:ext uri="{FF2B5EF4-FFF2-40B4-BE49-F238E27FC236}">
                        <a16:creationId xmlns:a16="http://schemas.microsoft.com/office/drawing/2014/main" id="{58D86385-F799-6811-D070-4FF00B63529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898" name="Gruppieren 1897">
                <a:extLst>
                  <a:ext uri="{FF2B5EF4-FFF2-40B4-BE49-F238E27FC236}">
                    <a16:creationId xmlns:a16="http://schemas.microsoft.com/office/drawing/2014/main" id="{C3AA2DF9-3F37-6C23-95CE-FECFDCE090F3}"/>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91">
                  <p14:nvContentPartPr>
                    <p14:cNvPr id="1942" name="Freihand 1941">
                      <a:extLst>
                        <a:ext uri="{FF2B5EF4-FFF2-40B4-BE49-F238E27FC236}">
                          <a16:creationId xmlns:a16="http://schemas.microsoft.com/office/drawing/2014/main" id="{8758056B-8BD5-6906-5E64-90D523708879}"/>
                        </a:ext>
                      </a:extLst>
                    </p14:cNvPr>
                    <p14:cNvContentPartPr/>
                    <p14:nvPr/>
                  </p14:nvContentPartPr>
                  <p14:xfrm>
                    <a:off x="4455789" y="1334672"/>
                    <a:ext cx="31320" cy="14400"/>
                  </p14:xfrm>
                </p:contentPart>
              </mc:Choice>
              <mc:Fallback xmlns="">
                <p:pic>
                  <p:nvPicPr>
                    <p:cNvPr id="1942" name="Freihand 1941">
                      <a:extLst>
                        <a:ext uri="{FF2B5EF4-FFF2-40B4-BE49-F238E27FC236}">
                          <a16:creationId xmlns:a16="http://schemas.microsoft.com/office/drawing/2014/main" id="{8758056B-8BD5-6906-5E64-90D52370887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92">
                  <p14:nvContentPartPr>
                    <p14:cNvPr id="1943" name="Freihand 1942">
                      <a:extLst>
                        <a:ext uri="{FF2B5EF4-FFF2-40B4-BE49-F238E27FC236}">
                          <a16:creationId xmlns:a16="http://schemas.microsoft.com/office/drawing/2014/main" id="{3BE7CC4F-7293-1CEB-793F-314BDB95A6D5}"/>
                        </a:ext>
                      </a:extLst>
                    </p14:cNvPr>
                    <p14:cNvContentPartPr/>
                    <p14:nvPr/>
                  </p14:nvContentPartPr>
                  <p14:xfrm>
                    <a:off x="4456149" y="1288592"/>
                    <a:ext cx="64800" cy="56160"/>
                  </p14:xfrm>
                </p:contentPart>
              </mc:Choice>
              <mc:Fallback xmlns="">
                <p:pic>
                  <p:nvPicPr>
                    <p:cNvPr id="1943" name="Freihand 1942">
                      <a:extLst>
                        <a:ext uri="{FF2B5EF4-FFF2-40B4-BE49-F238E27FC236}">
                          <a16:creationId xmlns:a16="http://schemas.microsoft.com/office/drawing/2014/main" id="{3BE7CC4F-7293-1CEB-793F-314BDB95A6D5}"/>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93">
                  <p14:nvContentPartPr>
                    <p14:cNvPr id="1944" name="Freihand 1943">
                      <a:extLst>
                        <a:ext uri="{FF2B5EF4-FFF2-40B4-BE49-F238E27FC236}">
                          <a16:creationId xmlns:a16="http://schemas.microsoft.com/office/drawing/2014/main" id="{8A9AF678-1B18-0956-4084-8C7D3D9EBAF7}"/>
                        </a:ext>
                      </a:extLst>
                    </p14:cNvPr>
                    <p14:cNvContentPartPr/>
                    <p14:nvPr/>
                  </p14:nvContentPartPr>
                  <p14:xfrm>
                    <a:off x="4502589" y="1270232"/>
                    <a:ext cx="23760" cy="51840"/>
                  </p14:xfrm>
                </p:contentPart>
              </mc:Choice>
              <mc:Fallback xmlns="">
                <p:pic>
                  <p:nvPicPr>
                    <p:cNvPr id="1944" name="Freihand 1943">
                      <a:extLst>
                        <a:ext uri="{FF2B5EF4-FFF2-40B4-BE49-F238E27FC236}">
                          <a16:creationId xmlns:a16="http://schemas.microsoft.com/office/drawing/2014/main" id="{8A9AF678-1B18-0956-4084-8C7D3D9EBAF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899" name="Gruppieren 1898">
                <a:extLst>
                  <a:ext uri="{FF2B5EF4-FFF2-40B4-BE49-F238E27FC236}">
                    <a16:creationId xmlns:a16="http://schemas.microsoft.com/office/drawing/2014/main" id="{4E2CA758-6CA5-1BD0-D55D-C7E8EE41907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94">
                  <p14:nvContentPartPr>
                    <p14:cNvPr id="1939" name="Freihand 1938">
                      <a:extLst>
                        <a:ext uri="{FF2B5EF4-FFF2-40B4-BE49-F238E27FC236}">
                          <a16:creationId xmlns:a16="http://schemas.microsoft.com/office/drawing/2014/main" id="{959B41C8-7011-18C5-7903-20B5AA230253}"/>
                        </a:ext>
                      </a:extLst>
                    </p14:cNvPr>
                    <p14:cNvContentPartPr/>
                    <p14:nvPr/>
                  </p14:nvContentPartPr>
                  <p14:xfrm>
                    <a:off x="4351029" y="1216232"/>
                    <a:ext cx="12960" cy="22320"/>
                  </p14:xfrm>
                </p:contentPart>
              </mc:Choice>
              <mc:Fallback xmlns="">
                <p:pic>
                  <p:nvPicPr>
                    <p:cNvPr id="1939" name="Freihand 1938">
                      <a:extLst>
                        <a:ext uri="{FF2B5EF4-FFF2-40B4-BE49-F238E27FC236}">
                          <a16:creationId xmlns:a16="http://schemas.microsoft.com/office/drawing/2014/main" id="{959B41C8-7011-18C5-7903-20B5AA23025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95">
                  <p14:nvContentPartPr>
                    <p14:cNvPr id="1940" name="Freihand 1939">
                      <a:extLst>
                        <a:ext uri="{FF2B5EF4-FFF2-40B4-BE49-F238E27FC236}">
                          <a16:creationId xmlns:a16="http://schemas.microsoft.com/office/drawing/2014/main" id="{5A130713-F236-77AF-32DA-422B88158F11}"/>
                        </a:ext>
                      </a:extLst>
                    </p14:cNvPr>
                    <p14:cNvContentPartPr/>
                    <p14:nvPr/>
                  </p14:nvContentPartPr>
                  <p14:xfrm>
                    <a:off x="4350309" y="1208312"/>
                    <a:ext cx="21240" cy="53640"/>
                  </p14:xfrm>
                </p:contentPart>
              </mc:Choice>
              <mc:Fallback xmlns="">
                <p:pic>
                  <p:nvPicPr>
                    <p:cNvPr id="1940" name="Freihand 1939">
                      <a:extLst>
                        <a:ext uri="{FF2B5EF4-FFF2-40B4-BE49-F238E27FC236}">
                          <a16:creationId xmlns:a16="http://schemas.microsoft.com/office/drawing/2014/main" id="{5A130713-F236-77AF-32DA-422B88158F1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96">
                  <p14:nvContentPartPr>
                    <p14:cNvPr id="1941" name="Freihand 1940">
                      <a:extLst>
                        <a:ext uri="{FF2B5EF4-FFF2-40B4-BE49-F238E27FC236}">
                          <a16:creationId xmlns:a16="http://schemas.microsoft.com/office/drawing/2014/main" id="{5FE221B2-03F2-6742-D48F-2965782CA77D}"/>
                        </a:ext>
                      </a:extLst>
                    </p14:cNvPr>
                    <p14:cNvContentPartPr/>
                    <p14:nvPr/>
                  </p14:nvContentPartPr>
                  <p14:xfrm>
                    <a:off x="4355709" y="1216592"/>
                    <a:ext cx="9720" cy="42480"/>
                  </p14:xfrm>
                </p:contentPart>
              </mc:Choice>
              <mc:Fallback xmlns="">
                <p:pic>
                  <p:nvPicPr>
                    <p:cNvPr id="1941" name="Freihand 1940">
                      <a:extLst>
                        <a:ext uri="{FF2B5EF4-FFF2-40B4-BE49-F238E27FC236}">
                          <a16:creationId xmlns:a16="http://schemas.microsoft.com/office/drawing/2014/main" id="{5FE221B2-03F2-6742-D48F-2965782CA77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97">
                <p14:nvContentPartPr>
                  <p14:cNvPr id="1900" name="Freihand 1899">
                    <a:extLst>
                      <a:ext uri="{FF2B5EF4-FFF2-40B4-BE49-F238E27FC236}">
                        <a16:creationId xmlns:a16="http://schemas.microsoft.com/office/drawing/2014/main" id="{C40B3F5B-9078-6B45-777C-FE9EE6C78A01}"/>
                      </a:ext>
                    </a:extLst>
                  </p14:cNvPr>
                  <p14:cNvContentPartPr/>
                  <p14:nvPr/>
                </p14:nvContentPartPr>
                <p14:xfrm>
                  <a:off x="1219211" y="871936"/>
                  <a:ext cx="447402" cy="740280"/>
                </p14:xfrm>
              </p:contentPart>
            </mc:Choice>
            <mc:Fallback xmlns="">
              <p:pic>
                <p:nvPicPr>
                  <p:cNvPr id="1900" name="Freihand 1899">
                    <a:extLst>
                      <a:ext uri="{FF2B5EF4-FFF2-40B4-BE49-F238E27FC236}">
                        <a16:creationId xmlns:a16="http://schemas.microsoft.com/office/drawing/2014/main" id="{C40B3F5B-9078-6B45-777C-FE9EE6C78A0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98">
                <p14:nvContentPartPr>
                  <p14:cNvPr id="1901" name="Freihand 1900">
                    <a:extLst>
                      <a:ext uri="{FF2B5EF4-FFF2-40B4-BE49-F238E27FC236}">
                        <a16:creationId xmlns:a16="http://schemas.microsoft.com/office/drawing/2014/main" id="{76F21C10-4410-6866-C5FD-8D5C1F3BB45B}"/>
                      </a:ext>
                    </a:extLst>
                  </p14:cNvPr>
                  <p14:cNvContentPartPr/>
                  <p14:nvPr/>
                </p14:nvContentPartPr>
                <p14:xfrm>
                  <a:off x="1116810" y="1432873"/>
                  <a:ext cx="376200" cy="219240"/>
                </p14:xfrm>
              </p:contentPart>
            </mc:Choice>
            <mc:Fallback xmlns="">
              <p:pic>
                <p:nvPicPr>
                  <p:cNvPr id="1901" name="Freihand 1900">
                    <a:extLst>
                      <a:ext uri="{FF2B5EF4-FFF2-40B4-BE49-F238E27FC236}">
                        <a16:creationId xmlns:a16="http://schemas.microsoft.com/office/drawing/2014/main" id="{76F21C10-4410-6866-C5FD-8D5C1F3BB45B}"/>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902" name="Gruppieren 1901">
                <a:extLst>
                  <a:ext uri="{FF2B5EF4-FFF2-40B4-BE49-F238E27FC236}">
                    <a16:creationId xmlns:a16="http://schemas.microsoft.com/office/drawing/2014/main" id="{2E9C70FF-CB11-B01B-9BA0-4D9665F4A0A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99">
                  <p14:nvContentPartPr>
                    <p14:cNvPr id="1925" name="Freihand 1924">
                      <a:extLst>
                        <a:ext uri="{FF2B5EF4-FFF2-40B4-BE49-F238E27FC236}">
                          <a16:creationId xmlns:a16="http://schemas.microsoft.com/office/drawing/2014/main" id="{5D041716-8EFD-27C5-4206-E17A9832E9A8}"/>
                        </a:ext>
                      </a:extLst>
                    </p14:cNvPr>
                    <p14:cNvContentPartPr/>
                    <p14:nvPr/>
                  </p14:nvContentPartPr>
                  <p14:xfrm>
                    <a:off x="1690290" y="1201393"/>
                    <a:ext cx="236880" cy="424440"/>
                  </p14:xfrm>
                </p:contentPart>
              </mc:Choice>
              <mc:Fallback xmlns="">
                <p:pic>
                  <p:nvPicPr>
                    <p:cNvPr id="1925" name="Freihand 1924">
                      <a:extLst>
                        <a:ext uri="{FF2B5EF4-FFF2-40B4-BE49-F238E27FC236}">
                          <a16:creationId xmlns:a16="http://schemas.microsoft.com/office/drawing/2014/main" id="{5D041716-8EFD-27C5-4206-E17A9832E9A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00">
                  <p14:nvContentPartPr>
                    <p14:cNvPr id="1926" name="Freihand 1925">
                      <a:extLst>
                        <a:ext uri="{FF2B5EF4-FFF2-40B4-BE49-F238E27FC236}">
                          <a16:creationId xmlns:a16="http://schemas.microsoft.com/office/drawing/2014/main" id="{A65A1A58-E241-9997-10E1-EA8EC5B0B487}"/>
                        </a:ext>
                      </a:extLst>
                    </p14:cNvPr>
                    <p14:cNvContentPartPr/>
                    <p14:nvPr/>
                  </p14:nvContentPartPr>
                  <p14:xfrm>
                    <a:off x="1224810" y="1428913"/>
                    <a:ext cx="635040" cy="205920"/>
                  </p14:xfrm>
                </p:contentPart>
              </mc:Choice>
              <mc:Fallback xmlns="">
                <p:pic>
                  <p:nvPicPr>
                    <p:cNvPr id="1926" name="Freihand 1925">
                      <a:extLst>
                        <a:ext uri="{FF2B5EF4-FFF2-40B4-BE49-F238E27FC236}">
                          <a16:creationId xmlns:a16="http://schemas.microsoft.com/office/drawing/2014/main" id="{A65A1A58-E241-9997-10E1-EA8EC5B0B487}"/>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01">
                  <p14:nvContentPartPr>
                    <p14:cNvPr id="1927" name="Freihand 1926">
                      <a:extLst>
                        <a:ext uri="{FF2B5EF4-FFF2-40B4-BE49-F238E27FC236}">
                          <a16:creationId xmlns:a16="http://schemas.microsoft.com/office/drawing/2014/main" id="{3E2CB0E9-281A-5F69-90B2-2FBF6755077C}"/>
                        </a:ext>
                      </a:extLst>
                    </p14:cNvPr>
                    <p14:cNvContentPartPr/>
                    <p14:nvPr/>
                  </p14:nvContentPartPr>
                  <p14:xfrm>
                    <a:off x="1647090" y="1432873"/>
                    <a:ext cx="204120" cy="177480"/>
                  </p14:xfrm>
                </p:contentPart>
              </mc:Choice>
              <mc:Fallback xmlns="">
                <p:pic>
                  <p:nvPicPr>
                    <p:cNvPr id="1927" name="Freihand 1926">
                      <a:extLst>
                        <a:ext uri="{FF2B5EF4-FFF2-40B4-BE49-F238E27FC236}">
                          <a16:creationId xmlns:a16="http://schemas.microsoft.com/office/drawing/2014/main" id="{3E2CB0E9-281A-5F69-90B2-2FBF6755077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02">
                  <p14:nvContentPartPr>
                    <p14:cNvPr id="1928" name="Freihand 1927">
                      <a:extLst>
                        <a:ext uri="{FF2B5EF4-FFF2-40B4-BE49-F238E27FC236}">
                          <a16:creationId xmlns:a16="http://schemas.microsoft.com/office/drawing/2014/main" id="{EEC7437C-1ED4-F95A-68E6-F98C3293E355}"/>
                        </a:ext>
                      </a:extLst>
                    </p14:cNvPr>
                    <p14:cNvContentPartPr/>
                    <p14:nvPr/>
                  </p14:nvContentPartPr>
                  <p14:xfrm>
                    <a:off x="1839330" y="1345393"/>
                    <a:ext cx="50040" cy="91080"/>
                  </p14:xfrm>
                </p:contentPart>
              </mc:Choice>
              <mc:Fallback xmlns="">
                <p:pic>
                  <p:nvPicPr>
                    <p:cNvPr id="1928" name="Freihand 1927">
                      <a:extLst>
                        <a:ext uri="{FF2B5EF4-FFF2-40B4-BE49-F238E27FC236}">
                          <a16:creationId xmlns:a16="http://schemas.microsoft.com/office/drawing/2014/main" id="{EEC7437C-1ED4-F95A-68E6-F98C3293E355}"/>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03">
                  <p14:nvContentPartPr>
                    <p14:cNvPr id="1929" name="Freihand 1928">
                      <a:extLst>
                        <a:ext uri="{FF2B5EF4-FFF2-40B4-BE49-F238E27FC236}">
                          <a16:creationId xmlns:a16="http://schemas.microsoft.com/office/drawing/2014/main" id="{43BC27CE-B64E-7716-3930-205DF2838D0E}"/>
                        </a:ext>
                      </a:extLst>
                    </p14:cNvPr>
                    <p14:cNvContentPartPr/>
                    <p14:nvPr/>
                  </p14:nvContentPartPr>
                  <p14:xfrm>
                    <a:off x="1013490" y="929953"/>
                    <a:ext cx="156600" cy="590400"/>
                  </p14:xfrm>
                </p:contentPart>
              </mc:Choice>
              <mc:Fallback xmlns="">
                <p:pic>
                  <p:nvPicPr>
                    <p:cNvPr id="1929" name="Freihand 1928">
                      <a:extLst>
                        <a:ext uri="{FF2B5EF4-FFF2-40B4-BE49-F238E27FC236}">
                          <a16:creationId xmlns:a16="http://schemas.microsoft.com/office/drawing/2014/main" id="{43BC27CE-B64E-7716-3930-205DF2838D0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04">
                  <p14:nvContentPartPr>
                    <p14:cNvPr id="1930" name="Freihand 1929">
                      <a:extLst>
                        <a:ext uri="{FF2B5EF4-FFF2-40B4-BE49-F238E27FC236}">
                          <a16:creationId xmlns:a16="http://schemas.microsoft.com/office/drawing/2014/main" id="{A189C521-AE6C-982B-A8CE-4A21D4C81695}"/>
                        </a:ext>
                      </a:extLst>
                    </p14:cNvPr>
                    <p14:cNvContentPartPr/>
                    <p14:nvPr/>
                  </p14:nvContentPartPr>
                  <p14:xfrm>
                    <a:off x="1112490" y="918433"/>
                    <a:ext cx="20520" cy="24480"/>
                  </p14:xfrm>
                </p:contentPart>
              </mc:Choice>
              <mc:Fallback xmlns="">
                <p:pic>
                  <p:nvPicPr>
                    <p:cNvPr id="1930" name="Freihand 1929">
                      <a:extLst>
                        <a:ext uri="{FF2B5EF4-FFF2-40B4-BE49-F238E27FC236}">
                          <a16:creationId xmlns:a16="http://schemas.microsoft.com/office/drawing/2014/main" id="{A189C521-AE6C-982B-A8CE-4A21D4C8169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05">
                  <p14:nvContentPartPr>
                    <p14:cNvPr id="1931" name="Freihand 1930">
                      <a:extLst>
                        <a:ext uri="{FF2B5EF4-FFF2-40B4-BE49-F238E27FC236}">
                          <a16:creationId xmlns:a16="http://schemas.microsoft.com/office/drawing/2014/main" id="{C1BD4C25-A1FF-5434-ACAE-292BF5362D64}"/>
                        </a:ext>
                      </a:extLst>
                    </p14:cNvPr>
                    <p14:cNvContentPartPr/>
                    <p14:nvPr/>
                  </p14:nvContentPartPr>
                  <p14:xfrm>
                    <a:off x="1007730" y="1044793"/>
                    <a:ext cx="45360" cy="224280"/>
                  </p14:xfrm>
                </p:contentPart>
              </mc:Choice>
              <mc:Fallback xmlns="">
                <p:pic>
                  <p:nvPicPr>
                    <p:cNvPr id="1931" name="Freihand 1930">
                      <a:extLst>
                        <a:ext uri="{FF2B5EF4-FFF2-40B4-BE49-F238E27FC236}">
                          <a16:creationId xmlns:a16="http://schemas.microsoft.com/office/drawing/2014/main" id="{C1BD4C25-A1FF-5434-ACAE-292BF5362D64}"/>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06">
                  <p14:nvContentPartPr>
                    <p14:cNvPr id="1932" name="Freihand 1931">
                      <a:extLst>
                        <a:ext uri="{FF2B5EF4-FFF2-40B4-BE49-F238E27FC236}">
                          <a16:creationId xmlns:a16="http://schemas.microsoft.com/office/drawing/2014/main" id="{87C213EB-274E-0DB4-26F8-9EA54ED0C0BB}"/>
                        </a:ext>
                      </a:extLst>
                    </p14:cNvPr>
                    <p14:cNvContentPartPr/>
                    <p14:nvPr/>
                  </p14:nvContentPartPr>
                  <p14:xfrm>
                    <a:off x="1137690" y="1495513"/>
                    <a:ext cx="83520" cy="91800"/>
                  </p14:xfrm>
                </p:contentPart>
              </mc:Choice>
              <mc:Fallback xmlns="">
                <p:pic>
                  <p:nvPicPr>
                    <p:cNvPr id="1932" name="Freihand 1931">
                      <a:extLst>
                        <a:ext uri="{FF2B5EF4-FFF2-40B4-BE49-F238E27FC236}">
                          <a16:creationId xmlns:a16="http://schemas.microsoft.com/office/drawing/2014/main" id="{87C213EB-274E-0DB4-26F8-9EA54ED0C0BB}"/>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07">
                  <p14:nvContentPartPr>
                    <p14:cNvPr id="1933" name="Freihand 1932">
                      <a:extLst>
                        <a:ext uri="{FF2B5EF4-FFF2-40B4-BE49-F238E27FC236}">
                          <a16:creationId xmlns:a16="http://schemas.microsoft.com/office/drawing/2014/main" id="{BB6C143C-E31A-CBD4-F7B3-035A4D5D1EA1}"/>
                        </a:ext>
                      </a:extLst>
                    </p14:cNvPr>
                    <p14:cNvContentPartPr/>
                    <p14:nvPr/>
                  </p14:nvContentPartPr>
                  <p14:xfrm>
                    <a:off x="1091250" y="1411273"/>
                    <a:ext cx="95760" cy="111600"/>
                  </p14:xfrm>
                </p:contentPart>
              </mc:Choice>
              <mc:Fallback xmlns="">
                <p:pic>
                  <p:nvPicPr>
                    <p:cNvPr id="1933" name="Freihand 1932">
                      <a:extLst>
                        <a:ext uri="{FF2B5EF4-FFF2-40B4-BE49-F238E27FC236}">
                          <a16:creationId xmlns:a16="http://schemas.microsoft.com/office/drawing/2014/main" id="{BB6C143C-E31A-CBD4-F7B3-035A4D5D1EA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08">
                  <p14:nvContentPartPr>
                    <p14:cNvPr id="1934" name="Freihand 1933">
                      <a:extLst>
                        <a:ext uri="{FF2B5EF4-FFF2-40B4-BE49-F238E27FC236}">
                          <a16:creationId xmlns:a16="http://schemas.microsoft.com/office/drawing/2014/main" id="{EFB47390-A441-9B63-D12B-5C0A3B6D89C4}"/>
                        </a:ext>
                      </a:extLst>
                    </p14:cNvPr>
                    <p14:cNvContentPartPr/>
                    <p14:nvPr/>
                  </p14:nvContentPartPr>
                  <p14:xfrm>
                    <a:off x="1089090" y="933193"/>
                    <a:ext cx="33480" cy="59760"/>
                  </p14:xfrm>
                </p:contentPart>
              </mc:Choice>
              <mc:Fallback xmlns="">
                <p:pic>
                  <p:nvPicPr>
                    <p:cNvPr id="1934" name="Freihand 1933">
                      <a:extLst>
                        <a:ext uri="{FF2B5EF4-FFF2-40B4-BE49-F238E27FC236}">
                          <a16:creationId xmlns:a16="http://schemas.microsoft.com/office/drawing/2014/main" id="{EFB47390-A441-9B63-D12B-5C0A3B6D89C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09">
                  <p14:nvContentPartPr>
                    <p14:cNvPr id="1935" name="Freihand 1934">
                      <a:extLst>
                        <a:ext uri="{FF2B5EF4-FFF2-40B4-BE49-F238E27FC236}">
                          <a16:creationId xmlns:a16="http://schemas.microsoft.com/office/drawing/2014/main" id="{94FDF17F-1DBC-33BF-69EB-B61A62EB5B74}"/>
                        </a:ext>
                      </a:extLst>
                    </p14:cNvPr>
                    <p14:cNvContentPartPr/>
                    <p14:nvPr/>
                  </p14:nvContentPartPr>
                  <p14:xfrm>
                    <a:off x="1093410" y="904393"/>
                    <a:ext cx="53280" cy="97920"/>
                  </p14:xfrm>
                </p:contentPart>
              </mc:Choice>
              <mc:Fallback xmlns="">
                <p:pic>
                  <p:nvPicPr>
                    <p:cNvPr id="1935" name="Freihand 1934">
                      <a:extLst>
                        <a:ext uri="{FF2B5EF4-FFF2-40B4-BE49-F238E27FC236}">
                          <a16:creationId xmlns:a16="http://schemas.microsoft.com/office/drawing/2014/main" id="{94FDF17F-1DBC-33BF-69EB-B61A62EB5B7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10">
                  <p14:nvContentPartPr>
                    <p14:cNvPr id="1936" name="Freihand 1935">
                      <a:extLst>
                        <a:ext uri="{FF2B5EF4-FFF2-40B4-BE49-F238E27FC236}">
                          <a16:creationId xmlns:a16="http://schemas.microsoft.com/office/drawing/2014/main" id="{722FA316-0586-F560-7B61-21A9C788977C}"/>
                        </a:ext>
                      </a:extLst>
                    </p14:cNvPr>
                    <p14:cNvContentPartPr/>
                    <p14:nvPr/>
                  </p14:nvContentPartPr>
                  <p14:xfrm>
                    <a:off x="1093770" y="889993"/>
                    <a:ext cx="66240" cy="108720"/>
                  </p14:xfrm>
                </p:contentPart>
              </mc:Choice>
              <mc:Fallback xmlns="">
                <p:pic>
                  <p:nvPicPr>
                    <p:cNvPr id="1936" name="Freihand 1935">
                      <a:extLst>
                        <a:ext uri="{FF2B5EF4-FFF2-40B4-BE49-F238E27FC236}">
                          <a16:creationId xmlns:a16="http://schemas.microsoft.com/office/drawing/2014/main" id="{722FA316-0586-F560-7B61-21A9C788977C}"/>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511">
                  <p14:nvContentPartPr>
                    <p14:cNvPr id="1937" name="Freihand 1936">
                      <a:extLst>
                        <a:ext uri="{FF2B5EF4-FFF2-40B4-BE49-F238E27FC236}">
                          <a16:creationId xmlns:a16="http://schemas.microsoft.com/office/drawing/2014/main" id="{E083964B-ED94-147C-B605-F63CFC8CE30A}"/>
                        </a:ext>
                      </a:extLst>
                    </p14:cNvPr>
                    <p14:cNvContentPartPr/>
                    <p14:nvPr/>
                  </p14:nvContentPartPr>
                  <p14:xfrm>
                    <a:off x="1086210" y="867673"/>
                    <a:ext cx="105840" cy="153360"/>
                  </p14:xfrm>
                </p:contentPart>
              </mc:Choice>
              <mc:Fallback xmlns="">
                <p:pic>
                  <p:nvPicPr>
                    <p:cNvPr id="1937" name="Freihand 1936">
                      <a:extLst>
                        <a:ext uri="{FF2B5EF4-FFF2-40B4-BE49-F238E27FC236}">
                          <a16:creationId xmlns:a16="http://schemas.microsoft.com/office/drawing/2014/main" id="{E083964B-ED94-147C-B605-F63CFC8CE30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512">
                  <p14:nvContentPartPr>
                    <p14:cNvPr id="1938" name="Freihand 1937">
                      <a:extLst>
                        <a:ext uri="{FF2B5EF4-FFF2-40B4-BE49-F238E27FC236}">
                          <a16:creationId xmlns:a16="http://schemas.microsoft.com/office/drawing/2014/main" id="{A78E0712-929A-0BBA-7A74-757E3BC70E90}"/>
                        </a:ext>
                      </a:extLst>
                    </p14:cNvPr>
                    <p14:cNvContentPartPr/>
                    <p14:nvPr/>
                  </p14:nvContentPartPr>
                  <p14:xfrm>
                    <a:off x="1144530" y="860833"/>
                    <a:ext cx="41400" cy="55440"/>
                  </p14:xfrm>
                </p:contentPart>
              </mc:Choice>
              <mc:Fallback xmlns="">
                <p:pic>
                  <p:nvPicPr>
                    <p:cNvPr id="1938" name="Freihand 1937">
                      <a:extLst>
                        <a:ext uri="{FF2B5EF4-FFF2-40B4-BE49-F238E27FC236}">
                          <a16:creationId xmlns:a16="http://schemas.microsoft.com/office/drawing/2014/main" id="{A78E0712-929A-0BBA-7A74-757E3BC70E9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13">
                <p14:nvContentPartPr>
                  <p14:cNvPr id="1903" name="Freihand 1902">
                    <a:extLst>
                      <a:ext uri="{FF2B5EF4-FFF2-40B4-BE49-F238E27FC236}">
                        <a16:creationId xmlns:a16="http://schemas.microsoft.com/office/drawing/2014/main" id="{454DD818-7C3F-413E-44C1-72D9F9CD26C0}"/>
                      </a:ext>
                    </a:extLst>
                  </p14:cNvPr>
                  <p14:cNvContentPartPr/>
                  <p14:nvPr/>
                </p14:nvContentPartPr>
                <p14:xfrm>
                  <a:off x="1010970" y="1326673"/>
                  <a:ext cx="784440" cy="374040"/>
                </p14:xfrm>
              </p:contentPart>
            </mc:Choice>
            <mc:Fallback xmlns="">
              <p:pic>
                <p:nvPicPr>
                  <p:cNvPr id="1903" name="Freihand 1902">
                    <a:extLst>
                      <a:ext uri="{FF2B5EF4-FFF2-40B4-BE49-F238E27FC236}">
                        <a16:creationId xmlns:a16="http://schemas.microsoft.com/office/drawing/2014/main" id="{454DD818-7C3F-413E-44C1-72D9F9CD26C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514">
                <p14:nvContentPartPr>
                  <p14:cNvPr id="1904" name="Freihand 1903">
                    <a:extLst>
                      <a:ext uri="{FF2B5EF4-FFF2-40B4-BE49-F238E27FC236}">
                        <a16:creationId xmlns:a16="http://schemas.microsoft.com/office/drawing/2014/main" id="{86DF41F5-EED8-4C26-8C13-FCAF2EE4BCB0}"/>
                      </a:ext>
                    </a:extLst>
                  </p14:cNvPr>
                  <p14:cNvContentPartPr/>
                  <p14:nvPr/>
                </p14:nvContentPartPr>
                <p14:xfrm>
                  <a:off x="1759770" y="1015273"/>
                  <a:ext cx="122040" cy="233640"/>
                </p14:xfrm>
              </p:contentPart>
            </mc:Choice>
            <mc:Fallback xmlns="">
              <p:pic>
                <p:nvPicPr>
                  <p:cNvPr id="1904" name="Freihand 1903">
                    <a:extLst>
                      <a:ext uri="{FF2B5EF4-FFF2-40B4-BE49-F238E27FC236}">
                        <a16:creationId xmlns:a16="http://schemas.microsoft.com/office/drawing/2014/main" id="{86DF41F5-EED8-4C26-8C13-FCAF2EE4BCB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515">
                <p14:nvContentPartPr>
                  <p14:cNvPr id="1905" name="Freihand 1904">
                    <a:extLst>
                      <a:ext uri="{FF2B5EF4-FFF2-40B4-BE49-F238E27FC236}">
                        <a16:creationId xmlns:a16="http://schemas.microsoft.com/office/drawing/2014/main" id="{FCF97434-F10D-FB6A-7119-7FDED5E27183}"/>
                      </a:ext>
                    </a:extLst>
                  </p14:cNvPr>
                  <p14:cNvContentPartPr/>
                  <p14:nvPr/>
                </p14:nvContentPartPr>
                <p14:xfrm>
                  <a:off x="1531170" y="830593"/>
                  <a:ext cx="227160" cy="172800"/>
                </p14:xfrm>
              </p:contentPart>
            </mc:Choice>
            <mc:Fallback xmlns="">
              <p:pic>
                <p:nvPicPr>
                  <p:cNvPr id="1905" name="Freihand 1904">
                    <a:extLst>
                      <a:ext uri="{FF2B5EF4-FFF2-40B4-BE49-F238E27FC236}">
                        <a16:creationId xmlns:a16="http://schemas.microsoft.com/office/drawing/2014/main" id="{FCF97434-F10D-FB6A-7119-7FDED5E27183}"/>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16">
                <p14:nvContentPartPr>
                  <p14:cNvPr id="1906" name="Freihand 1905">
                    <a:extLst>
                      <a:ext uri="{FF2B5EF4-FFF2-40B4-BE49-F238E27FC236}">
                        <a16:creationId xmlns:a16="http://schemas.microsoft.com/office/drawing/2014/main" id="{C1306772-C455-4978-77E2-FBCEF3AAEDB1}"/>
                      </a:ext>
                    </a:extLst>
                  </p14:cNvPr>
                  <p14:cNvContentPartPr/>
                  <p14:nvPr/>
                </p14:nvContentPartPr>
                <p14:xfrm>
                  <a:off x="1433250" y="796393"/>
                  <a:ext cx="61200" cy="33120"/>
                </p14:xfrm>
              </p:contentPart>
            </mc:Choice>
            <mc:Fallback xmlns="">
              <p:pic>
                <p:nvPicPr>
                  <p:cNvPr id="1906" name="Freihand 1905">
                    <a:extLst>
                      <a:ext uri="{FF2B5EF4-FFF2-40B4-BE49-F238E27FC236}">
                        <a16:creationId xmlns:a16="http://schemas.microsoft.com/office/drawing/2014/main" id="{C1306772-C455-4978-77E2-FBCEF3AAED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517">
                <p14:nvContentPartPr>
                  <p14:cNvPr id="1907" name="Freihand 1906">
                    <a:extLst>
                      <a:ext uri="{FF2B5EF4-FFF2-40B4-BE49-F238E27FC236}">
                        <a16:creationId xmlns:a16="http://schemas.microsoft.com/office/drawing/2014/main" id="{D38F7D03-50C8-3C5E-BB34-1FC3DE569A46}"/>
                      </a:ext>
                    </a:extLst>
                  </p14:cNvPr>
                  <p14:cNvContentPartPr/>
                  <p14:nvPr/>
                </p14:nvContentPartPr>
                <p14:xfrm>
                  <a:off x="1463130" y="1253593"/>
                  <a:ext cx="49680" cy="358200"/>
                </p14:xfrm>
              </p:contentPart>
            </mc:Choice>
            <mc:Fallback xmlns="">
              <p:pic>
                <p:nvPicPr>
                  <p:cNvPr id="1907" name="Freihand 1906">
                    <a:extLst>
                      <a:ext uri="{FF2B5EF4-FFF2-40B4-BE49-F238E27FC236}">
                        <a16:creationId xmlns:a16="http://schemas.microsoft.com/office/drawing/2014/main" id="{D38F7D03-50C8-3C5E-BB34-1FC3DE569A4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518">
                <p14:nvContentPartPr>
                  <p14:cNvPr id="1908" name="Freihand 1907">
                    <a:extLst>
                      <a:ext uri="{FF2B5EF4-FFF2-40B4-BE49-F238E27FC236}">
                        <a16:creationId xmlns:a16="http://schemas.microsoft.com/office/drawing/2014/main" id="{23154E1E-F454-C0AD-9E30-24E58E124208}"/>
                      </a:ext>
                    </a:extLst>
                  </p14:cNvPr>
                  <p14:cNvContentPartPr/>
                  <p14:nvPr/>
                </p14:nvContentPartPr>
                <p14:xfrm>
                  <a:off x="1473210" y="1215433"/>
                  <a:ext cx="191520" cy="424440"/>
                </p14:xfrm>
              </p:contentPart>
            </mc:Choice>
            <mc:Fallback xmlns="">
              <p:pic>
                <p:nvPicPr>
                  <p:cNvPr id="1908" name="Freihand 1907">
                    <a:extLst>
                      <a:ext uri="{FF2B5EF4-FFF2-40B4-BE49-F238E27FC236}">
                        <a16:creationId xmlns:a16="http://schemas.microsoft.com/office/drawing/2014/main" id="{23154E1E-F454-C0AD-9E30-24E58E12420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19">
                <p14:nvContentPartPr>
                  <p14:cNvPr id="1909" name="Freihand 1908">
                    <a:extLst>
                      <a:ext uri="{FF2B5EF4-FFF2-40B4-BE49-F238E27FC236}">
                        <a16:creationId xmlns:a16="http://schemas.microsoft.com/office/drawing/2014/main" id="{954C2572-A73E-DD2B-36D0-0E6E1149F312}"/>
                      </a:ext>
                    </a:extLst>
                  </p14:cNvPr>
                  <p14:cNvContentPartPr/>
                  <p14:nvPr/>
                </p14:nvContentPartPr>
                <p14:xfrm>
                  <a:off x="1225530" y="852193"/>
                  <a:ext cx="216720" cy="421920"/>
                </p14:xfrm>
              </p:contentPart>
            </mc:Choice>
            <mc:Fallback xmlns="">
              <p:pic>
                <p:nvPicPr>
                  <p:cNvPr id="1909" name="Freihand 1908">
                    <a:extLst>
                      <a:ext uri="{FF2B5EF4-FFF2-40B4-BE49-F238E27FC236}">
                        <a16:creationId xmlns:a16="http://schemas.microsoft.com/office/drawing/2014/main" id="{954C2572-A73E-DD2B-36D0-0E6E1149F31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520">
                <p14:nvContentPartPr>
                  <p14:cNvPr id="1910" name="Freihand 1909">
                    <a:extLst>
                      <a:ext uri="{FF2B5EF4-FFF2-40B4-BE49-F238E27FC236}">
                        <a16:creationId xmlns:a16="http://schemas.microsoft.com/office/drawing/2014/main" id="{2FD487A0-0D2F-9529-5E22-F311DDF7DCD3}"/>
                      </a:ext>
                    </a:extLst>
                  </p14:cNvPr>
                  <p14:cNvContentPartPr/>
                  <p14:nvPr/>
                </p14:nvContentPartPr>
                <p14:xfrm>
                  <a:off x="1231290" y="1158913"/>
                  <a:ext cx="448200" cy="119880"/>
                </p14:xfrm>
              </p:contentPart>
            </mc:Choice>
            <mc:Fallback xmlns="">
              <p:pic>
                <p:nvPicPr>
                  <p:cNvPr id="1910" name="Freihand 1909">
                    <a:extLst>
                      <a:ext uri="{FF2B5EF4-FFF2-40B4-BE49-F238E27FC236}">
                        <a16:creationId xmlns:a16="http://schemas.microsoft.com/office/drawing/2014/main" id="{2FD487A0-0D2F-9529-5E22-F311DDF7DCD3}"/>
                      </a:ext>
                    </a:extLst>
                  </p:cNvPr>
                  <p:cNvPicPr/>
                  <p:nvPr/>
                </p:nvPicPr>
                <p:blipFill>
                  <a:blip r:embed="rId69"/>
                  <a:stretch>
                    <a:fillRect/>
                  </a:stretch>
                </p:blipFill>
                <p:spPr>
                  <a:xfrm>
                    <a:off x="1222650" y="1150273"/>
                    <a:ext cx="465840" cy="137520"/>
                  </a:xfrm>
                  <a:prstGeom prst="rect">
                    <a:avLst/>
                  </a:prstGeom>
                </p:spPr>
              </p:pic>
            </mc:Fallback>
          </mc:AlternateContent>
          <p:sp>
            <p:nvSpPr>
              <p:cNvPr id="1911" name="Ellipse 1910">
                <a:extLst>
                  <a:ext uri="{FF2B5EF4-FFF2-40B4-BE49-F238E27FC236}">
                    <a16:creationId xmlns:a16="http://schemas.microsoft.com/office/drawing/2014/main" id="{E408BAF5-5418-A124-849F-2D6164CBFB10}"/>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12" name="Gruppieren 1911">
                <a:extLst>
                  <a:ext uri="{FF2B5EF4-FFF2-40B4-BE49-F238E27FC236}">
                    <a16:creationId xmlns:a16="http://schemas.microsoft.com/office/drawing/2014/main" id="{654F0D42-FA78-38A7-3B79-AB02619CFACA}"/>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521">
                  <p14:nvContentPartPr>
                    <p14:cNvPr id="1921" name="Freihand 1920">
                      <a:extLst>
                        <a:ext uri="{FF2B5EF4-FFF2-40B4-BE49-F238E27FC236}">
                          <a16:creationId xmlns:a16="http://schemas.microsoft.com/office/drawing/2014/main" id="{AA17E068-5703-76FC-1B78-CC2D39E5DDF7}"/>
                        </a:ext>
                      </a:extLst>
                    </p14:cNvPr>
                    <p14:cNvContentPartPr/>
                    <p14:nvPr/>
                  </p14:nvContentPartPr>
                  <p14:xfrm>
                    <a:off x="1455988" y="1260298"/>
                    <a:ext cx="28440" cy="371880"/>
                  </p14:xfrm>
                </p:contentPart>
              </mc:Choice>
              <mc:Fallback xmlns="">
                <p:pic>
                  <p:nvPicPr>
                    <p:cNvPr id="1921" name="Freihand 1920">
                      <a:extLst>
                        <a:ext uri="{FF2B5EF4-FFF2-40B4-BE49-F238E27FC236}">
                          <a16:creationId xmlns:a16="http://schemas.microsoft.com/office/drawing/2014/main" id="{AA17E068-5703-76FC-1B78-CC2D39E5DDF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522">
                  <p14:nvContentPartPr>
                    <p14:cNvPr id="1922" name="Freihand 1921">
                      <a:extLst>
                        <a:ext uri="{FF2B5EF4-FFF2-40B4-BE49-F238E27FC236}">
                          <a16:creationId xmlns:a16="http://schemas.microsoft.com/office/drawing/2014/main" id="{E1812597-5C91-02C7-E638-E718A8513D0F}"/>
                        </a:ext>
                      </a:extLst>
                    </p14:cNvPr>
                    <p14:cNvContentPartPr/>
                    <p14:nvPr/>
                  </p14:nvContentPartPr>
                  <p14:xfrm>
                    <a:off x="1452028" y="1501498"/>
                    <a:ext cx="32760" cy="132840"/>
                  </p14:xfrm>
                </p:contentPart>
              </mc:Choice>
              <mc:Fallback xmlns="">
                <p:pic>
                  <p:nvPicPr>
                    <p:cNvPr id="1922" name="Freihand 1921">
                      <a:extLst>
                        <a:ext uri="{FF2B5EF4-FFF2-40B4-BE49-F238E27FC236}">
                          <a16:creationId xmlns:a16="http://schemas.microsoft.com/office/drawing/2014/main" id="{E1812597-5C91-02C7-E638-E718A8513D0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523">
                  <p14:nvContentPartPr>
                    <p14:cNvPr id="1923" name="Freihand 1922">
                      <a:extLst>
                        <a:ext uri="{FF2B5EF4-FFF2-40B4-BE49-F238E27FC236}">
                          <a16:creationId xmlns:a16="http://schemas.microsoft.com/office/drawing/2014/main" id="{F27F97EE-829A-BB73-8374-E87CA0541428}"/>
                        </a:ext>
                      </a:extLst>
                    </p14:cNvPr>
                    <p14:cNvContentPartPr/>
                    <p14:nvPr/>
                  </p14:nvContentPartPr>
                  <p14:xfrm>
                    <a:off x="1446268" y="1261378"/>
                    <a:ext cx="36720" cy="377280"/>
                  </p14:xfrm>
                </p:contentPart>
              </mc:Choice>
              <mc:Fallback xmlns="">
                <p:pic>
                  <p:nvPicPr>
                    <p:cNvPr id="1923" name="Freihand 1922">
                      <a:extLst>
                        <a:ext uri="{FF2B5EF4-FFF2-40B4-BE49-F238E27FC236}">
                          <a16:creationId xmlns:a16="http://schemas.microsoft.com/office/drawing/2014/main" id="{F27F97EE-829A-BB73-8374-E87CA054142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524">
                  <p14:nvContentPartPr>
                    <p14:cNvPr id="1924" name="Freihand 1923">
                      <a:extLst>
                        <a:ext uri="{FF2B5EF4-FFF2-40B4-BE49-F238E27FC236}">
                          <a16:creationId xmlns:a16="http://schemas.microsoft.com/office/drawing/2014/main" id="{DB84FD09-61BE-3BEE-9018-4064677BB725}"/>
                        </a:ext>
                      </a:extLst>
                    </p14:cNvPr>
                    <p14:cNvContentPartPr/>
                    <p14:nvPr/>
                  </p14:nvContentPartPr>
                  <p14:xfrm>
                    <a:off x="1470388" y="1196938"/>
                    <a:ext cx="222840" cy="463680"/>
                  </p14:xfrm>
                </p:contentPart>
              </mc:Choice>
              <mc:Fallback xmlns="">
                <p:pic>
                  <p:nvPicPr>
                    <p:cNvPr id="1924" name="Freihand 1923">
                      <a:extLst>
                        <a:ext uri="{FF2B5EF4-FFF2-40B4-BE49-F238E27FC236}">
                          <a16:creationId xmlns:a16="http://schemas.microsoft.com/office/drawing/2014/main" id="{DB84FD09-61BE-3BEE-9018-4064677BB72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5">
                <p14:nvContentPartPr>
                  <p14:cNvPr id="1913" name="Freihand 1912">
                    <a:extLst>
                      <a:ext uri="{FF2B5EF4-FFF2-40B4-BE49-F238E27FC236}">
                        <a16:creationId xmlns:a16="http://schemas.microsoft.com/office/drawing/2014/main" id="{56E3D58B-83D6-0A4F-003F-C73705DEC5FA}"/>
                      </a:ext>
                    </a:extLst>
                  </p14:cNvPr>
                  <p14:cNvContentPartPr/>
                  <p14:nvPr/>
                </p14:nvContentPartPr>
                <p14:xfrm>
                  <a:off x="1401268" y="825778"/>
                  <a:ext cx="35640" cy="61920"/>
                </p14:xfrm>
              </p:contentPart>
            </mc:Choice>
            <mc:Fallback xmlns="">
              <p:pic>
                <p:nvPicPr>
                  <p:cNvPr id="1913" name="Freihand 1912">
                    <a:extLst>
                      <a:ext uri="{FF2B5EF4-FFF2-40B4-BE49-F238E27FC236}">
                        <a16:creationId xmlns:a16="http://schemas.microsoft.com/office/drawing/2014/main" id="{56E3D58B-83D6-0A4F-003F-C73705DEC5FA}"/>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526">
                <p14:nvContentPartPr>
                  <p14:cNvPr id="1914" name="Freihand 1913">
                    <a:extLst>
                      <a:ext uri="{FF2B5EF4-FFF2-40B4-BE49-F238E27FC236}">
                        <a16:creationId xmlns:a16="http://schemas.microsoft.com/office/drawing/2014/main" id="{0F683F8B-928F-228A-1193-9F3B2EDB6612}"/>
                      </a:ext>
                    </a:extLst>
                  </p14:cNvPr>
                  <p14:cNvContentPartPr/>
                  <p14:nvPr/>
                </p14:nvContentPartPr>
                <p14:xfrm>
                  <a:off x="1220188" y="867898"/>
                  <a:ext cx="194040" cy="403200"/>
                </p14:xfrm>
              </p:contentPart>
            </mc:Choice>
            <mc:Fallback xmlns="">
              <p:pic>
                <p:nvPicPr>
                  <p:cNvPr id="1914" name="Freihand 1913">
                    <a:extLst>
                      <a:ext uri="{FF2B5EF4-FFF2-40B4-BE49-F238E27FC236}">
                        <a16:creationId xmlns:a16="http://schemas.microsoft.com/office/drawing/2014/main" id="{0F683F8B-928F-228A-1193-9F3B2EDB661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527">
                <p14:nvContentPartPr>
                  <p14:cNvPr id="1915" name="Freihand 1914">
                    <a:extLst>
                      <a:ext uri="{FF2B5EF4-FFF2-40B4-BE49-F238E27FC236}">
                        <a16:creationId xmlns:a16="http://schemas.microsoft.com/office/drawing/2014/main" id="{C1C3773D-5D56-6711-4C3F-BBEB4766BE10}"/>
                      </a:ext>
                    </a:extLst>
                  </p14:cNvPr>
                  <p14:cNvContentPartPr/>
                  <p14:nvPr/>
                </p14:nvContentPartPr>
                <p14:xfrm>
                  <a:off x="1426468" y="835138"/>
                  <a:ext cx="21600" cy="359280"/>
                </p14:xfrm>
              </p:contentPart>
            </mc:Choice>
            <mc:Fallback xmlns="">
              <p:pic>
                <p:nvPicPr>
                  <p:cNvPr id="1915" name="Freihand 1914">
                    <a:extLst>
                      <a:ext uri="{FF2B5EF4-FFF2-40B4-BE49-F238E27FC236}">
                        <a16:creationId xmlns:a16="http://schemas.microsoft.com/office/drawing/2014/main" id="{C1C3773D-5D56-6711-4C3F-BBEB4766BE1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528">
                <p14:nvContentPartPr>
                  <p14:cNvPr id="1916" name="Freihand 1915">
                    <a:extLst>
                      <a:ext uri="{FF2B5EF4-FFF2-40B4-BE49-F238E27FC236}">
                        <a16:creationId xmlns:a16="http://schemas.microsoft.com/office/drawing/2014/main" id="{0CF34CE1-72D3-4DA2-DE41-4AC907147460}"/>
                      </a:ext>
                    </a:extLst>
                  </p14:cNvPr>
                  <p14:cNvContentPartPr/>
                  <p14:nvPr/>
                </p14:nvContentPartPr>
                <p14:xfrm>
                  <a:off x="1429348" y="1155538"/>
                  <a:ext cx="258480" cy="37080"/>
                </p14:xfrm>
              </p:contentPart>
            </mc:Choice>
            <mc:Fallback xmlns="">
              <p:pic>
                <p:nvPicPr>
                  <p:cNvPr id="1916" name="Freihand 1915">
                    <a:extLst>
                      <a:ext uri="{FF2B5EF4-FFF2-40B4-BE49-F238E27FC236}">
                        <a16:creationId xmlns:a16="http://schemas.microsoft.com/office/drawing/2014/main" id="{0CF34CE1-72D3-4DA2-DE41-4AC907147460}"/>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29">
                <p14:nvContentPartPr>
                  <p14:cNvPr id="1917" name="Freihand 1916">
                    <a:extLst>
                      <a:ext uri="{FF2B5EF4-FFF2-40B4-BE49-F238E27FC236}">
                        <a16:creationId xmlns:a16="http://schemas.microsoft.com/office/drawing/2014/main" id="{699CEC0C-06D2-4E16-2FF2-683A9C79CB95}"/>
                      </a:ext>
                    </a:extLst>
                  </p14:cNvPr>
                  <p14:cNvContentPartPr/>
                  <p14:nvPr/>
                </p14:nvContentPartPr>
                <p14:xfrm>
                  <a:off x="1215868" y="1047898"/>
                  <a:ext cx="119880" cy="224280"/>
                </p14:xfrm>
              </p:contentPart>
            </mc:Choice>
            <mc:Fallback xmlns="">
              <p:pic>
                <p:nvPicPr>
                  <p:cNvPr id="1917" name="Freihand 1916">
                    <a:extLst>
                      <a:ext uri="{FF2B5EF4-FFF2-40B4-BE49-F238E27FC236}">
                        <a16:creationId xmlns:a16="http://schemas.microsoft.com/office/drawing/2014/main" id="{699CEC0C-06D2-4E16-2FF2-683A9C79CB9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918" name="Gruppieren 1917">
                <a:extLst>
                  <a:ext uri="{FF2B5EF4-FFF2-40B4-BE49-F238E27FC236}">
                    <a16:creationId xmlns:a16="http://schemas.microsoft.com/office/drawing/2014/main" id="{678B1681-7005-4F76-9F77-EC8D2FE271E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530">
                  <p14:nvContentPartPr>
                    <p14:cNvPr id="1919" name="Freihand 1918">
                      <a:extLst>
                        <a:ext uri="{FF2B5EF4-FFF2-40B4-BE49-F238E27FC236}">
                          <a16:creationId xmlns:a16="http://schemas.microsoft.com/office/drawing/2014/main" id="{7F762EC3-471F-5554-A68B-E476BBBF752D}"/>
                        </a:ext>
                      </a:extLst>
                    </p14:cNvPr>
                    <p14:cNvContentPartPr/>
                    <p14:nvPr/>
                  </p14:nvContentPartPr>
                  <p14:xfrm>
                    <a:off x="1216228" y="826498"/>
                    <a:ext cx="205920" cy="444600"/>
                  </p14:xfrm>
                </p:contentPart>
              </mc:Choice>
              <mc:Fallback xmlns="">
                <p:pic>
                  <p:nvPicPr>
                    <p:cNvPr id="1919" name="Freihand 1918">
                      <a:extLst>
                        <a:ext uri="{FF2B5EF4-FFF2-40B4-BE49-F238E27FC236}">
                          <a16:creationId xmlns:a16="http://schemas.microsoft.com/office/drawing/2014/main" id="{7F762EC3-471F-5554-A68B-E476BBBF752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31">
                  <p14:nvContentPartPr>
                    <p14:cNvPr id="1920" name="Freihand 1919">
                      <a:extLst>
                        <a:ext uri="{FF2B5EF4-FFF2-40B4-BE49-F238E27FC236}">
                          <a16:creationId xmlns:a16="http://schemas.microsoft.com/office/drawing/2014/main" id="{19E7749D-97AD-6DD1-68CD-126686521000}"/>
                        </a:ext>
                      </a:extLst>
                    </p14:cNvPr>
                    <p14:cNvContentPartPr/>
                    <p14:nvPr/>
                  </p14:nvContentPartPr>
                  <p14:xfrm>
                    <a:off x="1419988" y="827218"/>
                    <a:ext cx="18000" cy="31320"/>
                  </p14:xfrm>
                </p:contentPart>
              </mc:Choice>
              <mc:Fallback xmlns="">
                <p:pic>
                  <p:nvPicPr>
                    <p:cNvPr id="1920" name="Freihand 1919">
                      <a:extLst>
                        <a:ext uri="{FF2B5EF4-FFF2-40B4-BE49-F238E27FC236}">
                          <a16:creationId xmlns:a16="http://schemas.microsoft.com/office/drawing/2014/main" id="{19E7749D-97AD-6DD1-68CD-126686521000}"/>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947" name="Gruppieren 1946">
              <a:extLst>
                <a:ext uri="{FF2B5EF4-FFF2-40B4-BE49-F238E27FC236}">
                  <a16:creationId xmlns:a16="http://schemas.microsoft.com/office/drawing/2014/main" id="{54CD4F91-A24A-CD10-4285-33C5BD77BB09}"/>
                </a:ext>
              </a:extLst>
            </p:cNvPr>
            <p:cNvGrpSpPr/>
            <p:nvPr/>
          </p:nvGrpSpPr>
          <p:grpSpPr>
            <a:xfrm>
              <a:off x="8733417" y="4935909"/>
              <a:ext cx="947670" cy="949906"/>
              <a:chOff x="987864" y="764597"/>
              <a:chExt cx="947670" cy="949906"/>
            </a:xfrm>
          </p:grpSpPr>
          <p:sp>
            <p:nvSpPr>
              <p:cNvPr id="1948" name="Ellipse 1947">
                <a:extLst>
                  <a:ext uri="{FF2B5EF4-FFF2-40B4-BE49-F238E27FC236}">
                    <a16:creationId xmlns:a16="http://schemas.microsoft.com/office/drawing/2014/main" id="{F16F9BB6-B032-87B2-2340-0AE3C0E63A76}"/>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49" name="Gruppieren 1948">
                <a:extLst>
                  <a:ext uri="{FF2B5EF4-FFF2-40B4-BE49-F238E27FC236}">
                    <a16:creationId xmlns:a16="http://schemas.microsoft.com/office/drawing/2014/main" id="{256F5580-81CB-5093-B537-F76092A15E9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532">
                  <p14:nvContentPartPr>
                    <p14:cNvPr id="1999" name="Freihand 1998">
                      <a:extLst>
                        <a:ext uri="{FF2B5EF4-FFF2-40B4-BE49-F238E27FC236}">
                          <a16:creationId xmlns:a16="http://schemas.microsoft.com/office/drawing/2014/main" id="{0BD1B23C-36B3-A9E4-5C5F-DE4F44AC23CB}"/>
                        </a:ext>
                      </a:extLst>
                    </p14:cNvPr>
                    <p14:cNvContentPartPr/>
                    <p14:nvPr/>
                  </p14:nvContentPartPr>
                  <p14:xfrm>
                    <a:off x="4473069" y="1203272"/>
                    <a:ext cx="26280" cy="30600"/>
                  </p14:xfrm>
                </p:contentPart>
              </mc:Choice>
              <mc:Fallback xmlns="">
                <p:pic>
                  <p:nvPicPr>
                    <p:cNvPr id="1999" name="Freihand 1998">
                      <a:extLst>
                        <a:ext uri="{FF2B5EF4-FFF2-40B4-BE49-F238E27FC236}">
                          <a16:creationId xmlns:a16="http://schemas.microsoft.com/office/drawing/2014/main" id="{0BD1B23C-36B3-A9E4-5C5F-DE4F44AC23CB}"/>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533">
                  <p14:nvContentPartPr>
                    <p14:cNvPr id="2000" name="Freihand 1999">
                      <a:extLst>
                        <a:ext uri="{FF2B5EF4-FFF2-40B4-BE49-F238E27FC236}">
                          <a16:creationId xmlns:a16="http://schemas.microsoft.com/office/drawing/2014/main" id="{7E71B971-515D-1BF1-8180-9CE46B447595}"/>
                        </a:ext>
                      </a:extLst>
                    </p14:cNvPr>
                    <p14:cNvContentPartPr/>
                    <p14:nvPr/>
                  </p14:nvContentPartPr>
                  <p14:xfrm>
                    <a:off x="4500789" y="1245752"/>
                    <a:ext cx="11160" cy="38520"/>
                  </p14:xfrm>
                </p:contentPart>
              </mc:Choice>
              <mc:Fallback xmlns="">
                <p:pic>
                  <p:nvPicPr>
                    <p:cNvPr id="2000" name="Freihand 1999">
                      <a:extLst>
                        <a:ext uri="{FF2B5EF4-FFF2-40B4-BE49-F238E27FC236}">
                          <a16:creationId xmlns:a16="http://schemas.microsoft.com/office/drawing/2014/main" id="{7E71B971-515D-1BF1-8180-9CE46B44759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34">
                <p14:nvContentPartPr>
                  <p14:cNvPr id="1950" name="Freihand 1949">
                    <a:extLst>
                      <a:ext uri="{FF2B5EF4-FFF2-40B4-BE49-F238E27FC236}">
                        <a16:creationId xmlns:a16="http://schemas.microsoft.com/office/drawing/2014/main" id="{678FFA2A-050E-F058-8B18-46E8F26EC32C}"/>
                      </a:ext>
                    </a:extLst>
                  </p14:cNvPr>
                  <p14:cNvContentPartPr/>
                  <p14:nvPr/>
                </p14:nvContentPartPr>
                <p14:xfrm>
                  <a:off x="1034141" y="1175594"/>
                  <a:ext cx="389905" cy="474354"/>
                </p14:xfrm>
              </p:contentPart>
            </mc:Choice>
            <mc:Fallback xmlns="">
              <p:pic>
                <p:nvPicPr>
                  <p:cNvPr id="1950" name="Freihand 1949">
                    <a:extLst>
                      <a:ext uri="{FF2B5EF4-FFF2-40B4-BE49-F238E27FC236}">
                        <a16:creationId xmlns:a16="http://schemas.microsoft.com/office/drawing/2014/main" id="{678FFA2A-050E-F058-8B18-46E8F26EC32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535">
                <p14:nvContentPartPr>
                  <p14:cNvPr id="1951" name="Freihand 1950">
                    <a:extLst>
                      <a:ext uri="{FF2B5EF4-FFF2-40B4-BE49-F238E27FC236}">
                        <a16:creationId xmlns:a16="http://schemas.microsoft.com/office/drawing/2014/main" id="{687AA6A5-21B8-DD48-0F20-8E793C2C60C7}"/>
                      </a:ext>
                    </a:extLst>
                  </p14:cNvPr>
                  <p14:cNvContentPartPr/>
                  <p14:nvPr/>
                </p14:nvContentPartPr>
                <p14:xfrm>
                  <a:off x="1041329" y="1114503"/>
                  <a:ext cx="776216" cy="562397"/>
                </p14:xfrm>
              </p:contentPart>
            </mc:Choice>
            <mc:Fallback xmlns="">
              <p:pic>
                <p:nvPicPr>
                  <p:cNvPr id="1951" name="Freihand 1950">
                    <a:extLst>
                      <a:ext uri="{FF2B5EF4-FFF2-40B4-BE49-F238E27FC236}">
                        <a16:creationId xmlns:a16="http://schemas.microsoft.com/office/drawing/2014/main" id="{687AA6A5-21B8-DD48-0F20-8E793C2C60C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952" name="Gruppieren 1951">
                <a:extLst>
                  <a:ext uri="{FF2B5EF4-FFF2-40B4-BE49-F238E27FC236}">
                    <a16:creationId xmlns:a16="http://schemas.microsoft.com/office/drawing/2014/main" id="{FFDDD4B2-57FD-6768-4AE8-711FBC2E1DE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536">
                  <p14:nvContentPartPr>
                    <p14:cNvPr id="1996" name="Freihand 1995">
                      <a:extLst>
                        <a:ext uri="{FF2B5EF4-FFF2-40B4-BE49-F238E27FC236}">
                          <a16:creationId xmlns:a16="http://schemas.microsoft.com/office/drawing/2014/main" id="{98D8CD4D-6FFE-B75B-3552-6380C9C81903}"/>
                        </a:ext>
                      </a:extLst>
                    </p14:cNvPr>
                    <p14:cNvContentPartPr/>
                    <p14:nvPr/>
                  </p14:nvContentPartPr>
                  <p14:xfrm>
                    <a:off x="4455789" y="1334672"/>
                    <a:ext cx="31320" cy="14400"/>
                  </p14:xfrm>
                </p:contentPart>
              </mc:Choice>
              <mc:Fallback xmlns="">
                <p:pic>
                  <p:nvPicPr>
                    <p:cNvPr id="1996" name="Freihand 1995">
                      <a:extLst>
                        <a:ext uri="{FF2B5EF4-FFF2-40B4-BE49-F238E27FC236}">
                          <a16:creationId xmlns:a16="http://schemas.microsoft.com/office/drawing/2014/main" id="{98D8CD4D-6FFE-B75B-3552-6380C9C8190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537">
                  <p14:nvContentPartPr>
                    <p14:cNvPr id="1997" name="Freihand 1996">
                      <a:extLst>
                        <a:ext uri="{FF2B5EF4-FFF2-40B4-BE49-F238E27FC236}">
                          <a16:creationId xmlns:a16="http://schemas.microsoft.com/office/drawing/2014/main" id="{270D0AAA-581D-D446-77A7-B272B6A73B3D}"/>
                        </a:ext>
                      </a:extLst>
                    </p14:cNvPr>
                    <p14:cNvContentPartPr/>
                    <p14:nvPr/>
                  </p14:nvContentPartPr>
                  <p14:xfrm>
                    <a:off x="4456149" y="1288592"/>
                    <a:ext cx="64800" cy="56160"/>
                  </p14:xfrm>
                </p:contentPart>
              </mc:Choice>
              <mc:Fallback xmlns="">
                <p:pic>
                  <p:nvPicPr>
                    <p:cNvPr id="1997" name="Freihand 1996">
                      <a:extLst>
                        <a:ext uri="{FF2B5EF4-FFF2-40B4-BE49-F238E27FC236}">
                          <a16:creationId xmlns:a16="http://schemas.microsoft.com/office/drawing/2014/main" id="{270D0AAA-581D-D446-77A7-B272B6A73B3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538">
                  <p14:nvContentPartPr>
                    <p14:cNvPr id="1998" name="Freihand 1997">
                      <a:extLst>
                        <a:ext uri="{FF2B5EF4-FFF2-40B4-BE49-F238E27FC236}">
                          <a16:creationId xmlns:a16="http://schemas.microsoft.com/office/drawing/2014/main" id="{C36CF2DD-C160-1746-C7A9-C4854D1559F3}"/>
                        </a:ext>
                      </a:extLst>
                    </p14:cNvPr>
                    <p14:cNvContentPartPr/>
                    <p14:nvPr/>
                  </p14:nvContentPartPr>
                  <p14:xfrm>
                    <a:off x="4502589" y="1270232"/>
                    <a:ext cx="23760" cy="51840"/>
                  </p14:xfrm>
                </p:contentPart>
              </mc:Choice>
              <mc:Fallback xmlns="">
                <p:pic>
                  <p:nvPicPr>
                    <p:cNvPr id="1998" name="Freihand 1997">
                      <a:extLst>
                        <a:ext uri="{FF2B5EF4-FFF2-40B4-BE49-F238E27FC236}">
                          <a16:creationId xmlns:a16="http://schemas.microsoft.com/office/drawing/2014/main" id="{C36CF2DD-C160-1746-C7A9-C4854D1559F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953" name="Gruppieren 1952">
                <a:extLst>
                  <a:ext uri="{FF2B5EF4-FFF2-40B4-BE49-F238E27FC236}">
                    <a16:creationId xmlns:a16="http://schemas.microsoft.com/office/drawing/2014/main" id="{4EBF3C8C-79D7-B54B-998B-EC0EC3F001B7}"/>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539">
                  <p14:nvContentPartPr>
                    <p14:cNvPr id="1993" name="Freihand 1992">
                      <a:extLst>
                        <a:ext uri="{FF2B5EF4-FFF2-40B4-BE49-F238E27FC236}">
                          <a16:creationId xmlns:a16="http://schemas.microsoft.com/office/drawing/2014/main" id="{0FD1802F-7229-18ED-0C5A-4CF17B273819}"/>
                        </a:ext>
                      </a:extLst>
                    </p14:cNvPr>
                    <p14:cNvContentPartPr/>
                    <p14:nvPr/>
                  </p14:nvContentPartPr>
                  <p14:xfrm>
                    <a:off x="4351029" y="1216232"/>
                    <a:ext cx="12960" cy="22320"/>
                  </p14:xfrm>
                </p:contentPart>
              </mc:Choice>
              <mc:Fallback xmlns="">
                <p:pic>
                  <p:nvPicPr>
                    <p:cNvPr id="1993" name="Freihand 1992">
                      <a:extLst>
                        <a:ext uri="{FF2B5EF4-FFF2-40B4-BE49-F238E27FC236}">
                          <a16:creationId xmlns:a16="http://schemas.microsoft.com/office/drawing/2014/main" id="{0FD1802F-7229-18ED-0C5A-4CF17B273819}"/>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540">
                  <p14:nvContentPartPr>
                    <p14:cNvPr id="1994" name="Freihand 1993">
                      <a:extLst>
                        <a:ext uri="{FF2B5EF4-FFF2-40B4-BE49-F238E27FC236}">
                          <a16:creationId xmlns:a16="http://schemas.microsoft.com/office/drawing/2014/main" id="{8C16E927-465F-8B5D-1B2D-9C8E74F88814}"/>
                        </a:ext>
                      </a:extLst>
                    </p14:cNvPr>
                    <p14:cNvContentPartPr/>
                    <p14:nvPr/>
                  </p14:nvContentPartPr>
                  <p14:xfrm>
                    <a:off x="4350309" y="1208312"/>
                    <a:ext cx="21240" cy="53640"/>
                  </p14:xfrm>
                </p:contentPart>
              </mc:Choice>
              <mc:Fallback xmlns="">
                <p:pic>
                  <p:nvPicPr>
                    <p:cNvPr id="1994" name="Freihand 1993">
                      <a:extLst>
                        <a:ext uri="{FF2B5EF4-FFF2-40B4-BE49-F238E27FC236}">
                          <a16:creationId xmlns:a16="http://schemas.microsoft.com/office/drawing/2014/main" id="{8C16E927-465F-8B5D-1B2D-9C8E74F8881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541">
                  <p14:nvContentPartPr>
                    <p14:cNvPr id="1995" name="Freihand 1994">
                      <a:extLst>
                        <a:ext uri="{FF2B5EF4-FFF2-40B4-BE49-F238E27FC236}">
                          <a16:creationId xmlns:a16="http://schemas.microsoft.com/office/drawing/2014/main" id="{79766EBB-BE6D-3512-83C7-ADE8D0DC6DFD}"/>
                        </a:ext>
                      </a:extLst>
                    </p14:cNvPr>
                    <p14:cNvContentPartPr/>
                    <p14:nvPr/>
                  </p14:nvContentPartPr>
                  <p14:xfrm>
                    <a:off x="4355709" y="1216592"/>
                    <a:ext cx="9720" cy="42480"/>
                  </p14:xfrm>
                </p:contentPart>
              </mc:Choice>
              <mc:Fallback xmlns="">
                <p:pic>
                  <p:nvPicPr>
                    <p:cNvPr id="1995" name="Freihand 1994">
                      <a:extLst>
                        <a:ext uri="{FF2B5EF4-FFF2-40B4-BE49-F238E27FC236}">
                          <a16:creationId xmlns:a16="http://schemas.microsoft.com/office/drawing/2014/main" id="{79766EBB-BE6D-3512-83C7-ADE8D0DC6DF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2">
                <p14:nvContentPartPr>
                  <p14:cNvPr id="1954" name="Freihand 1953">
                    <a:extLst>
                      <a:ext uri="{FF2B5EF4-FFF2-40B4-BE49-F238E27FC236}">
                        <a16:creationId xmlns:a16="http://schemas.microsoft.com/office/drawing/2014/main" id="{1B835A90-621C-4A1E-4625-23B073EA98F6}"/>
                      </a:ext>
                    </a:extLst>
                  </p14:cNvPr>
                  <p14:cNvContentPartPr/>
                  <p14:nvPr/>
                </p14:nvContentPartPr>
                <p14:xfrm>
                  <a:off x="1219211" y="871936"/>
                  <a:ext cx="447402" cy="740280"/>
                </p14:xfrm>
              </p:contentPart>
            </mc:Choice>
            <mc:Fallback xmlns="">
              <p:pic>
                <p:nvPicPr>
                  <p:cNvPr id="1954" name="Freihand 1953">
                    <a:extLst>
                      <a:ext uri="{FF2B5EF4-FFF2-40B4-BE49-F238E27FC236}">
                        <a16:creationId xmlns:a16="http://schemas.microsoft.com/office/drawing/2014/main" id="{1B835A90-621C-4A1E-4625-23B073EA98F6}"/>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543">
                <p14:nvContentPartPr>
                  <p14:cNvPr id="1955" name="Freihand 1954">
                    <a:extLst>
                      <a:ext uri="{FF2B5EF4-FFF2-40B4-BE49-F238E27FC236}">
                        <a16:creationId xmlns:a16="http://schemas.microsoft.com/office/drawing/2014/main" id="{13556CBF-B335-6AC6-A4F3-6B3BCBAE8601}"/>
                      </a:ext>
                    </a:extLst>
                  </p14:cNvPr>
                  <p14:cNvContentPartPr/>
                  <p14:nvPr/>
                </p14:nvContentPartPr>
                <p14:xfrm>
                  <a:off x="1116810" y="1432873"/>
                  <a:ext cx="376200" cy="219240"/>
                </p14:xfrm>
              </p:contentPart>
            </mc:Choice>
            <mc:Fallback xmlns="">
              <p:pic>
                <p:nvPicPr>
                  <p:cNvPr id="1955" name="Freihand 1954">
                    <a:extLst>
                      <a:ext uri="{FF2B5EF4-FFF2-40B4-BE49-F238E27FC236}">
                        <a16:creationId xmlns:a16="http://schemas.microsoft.com/office/drawing/2014/main" id="{13556CBF-B335-6AC6-A4F3-6B3BCBAE860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956" name="Gruppieren 1955">
                <a:extLst>
                  <a:ext uri="{FF2B5EF4-FFF2-40B4-BE49-F238E27FC236}">
                    <a16:creationId xmlns:a16="http://schemas.microsoft.com/office/drawing/2014/main" id="{DA09D135-B411-3844-EC89-F9304EF0368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544">
                  <p14:nvContentPartPr>
                    <p14:cNvPr id="1979" name="Freihand 1978">
                      <a:extLst>
                        <a:ext uri="{FF2B5EF4-FFF2-40B4-BE49-F238E27FC236}">
                          <a16:creationId xmlns:a16="http://schemas.microsoft.com/office/drawing/2014/main" id="{6427459F-5CC5-D4D8-51A7-211BE1E2D9FF}"/>
                        </a:ext>
                      </a:extLst>
                    </p14:cNvPr>
                    <p14:cNvContentPartPr/>
                    <p14:nvPr/>
                  </p14:nvContentPartPr>
                  <p14:xfrm>
                    <a:off x="1690290" y="1201393"/>
                    <a:ext cx="236880" cy="424440"/>
                  </p14:xfrm>
                </p:contentPart>
              </mc:Choice>
              <mc:Fallback xmlns="">
                <p:pic>
                  <p:nvPicPr>
                    <p:cNvPr id="1979" name="Freihand 1978">
                      <a:extLst>
                        <a:ext uri="{FF2B5EF4-FFF2-40B4-BE49-F238E27FC236}">
                          <a16:creationId xmlns:a16="http://schemas.microsoft.com/office/drawing/2014/main" id="{6427459F-5CC5-D4D8-51A7-211BE1E2D9F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45">
                  <p14:nvContentPartPr>
                    <p14:cNvPr id="1980" name="Freihand 1979">
                      <a:extLst>
                        <a:ext uri="{FF2B5EF4-FFF2-40B4-BE49-F238E27FC236}">
                          <a16:creationId xmlns:a16="http://schemas.microsoft.com/office/drawing/2014/main" id="{86F08F55-9ACC-382A-8FD6-EF9099BDC7B3}"/>
                        </a:ext>
                      </a:extLst>
                    </p14:cNvPr>
                    <p14:cNvContentPartPr/>
                    <p14:nvPr/>
                  </p14:nvContentPartPr>
                  <p14:xfrm>
                    <a:off x="1224810" y="1428913"/>
                    <a:ext cx="635040" cy="205920"/>
                  </p14:xfrm>
                </p:contentPart>
              </mc:Choice>
              <mc:Fallback xmlns="">
                <p:pic>
                  <p:nvPicPr>
                    <p:cNvPr id="1980" name="Freihand 1979">
                      <a:extLst>
                        <a:ext uri="{FF2B5EF4-FFF2-40B4-BE49-F238E27FC236}">
                          <a16:creationId xmlns:a16="http://schemas.microsoft.com/office/drawing/2014/main" id="{86F08F55-9ACC-382A-8FD6-EF9099BDC7B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46">
                  <p14:nvContentPartPr>
                    <p14:cNvPr id="1981" name="Freihand 1980">
                      <a:extLst>
                        <a:ext uri="{FF2B5EF4-FFF2-40B4-BE49-F238E27FC236}">
                          <a16:creationId xmlns:a16="http://schemas.microsoft.com/office/drawing/2014/main" id="{4AF9CBF0-E702-C263-9210-09AFF5470B53}"/>
                        </a:ext>
                      </a:extLst>
                    </p14:cNvPr>
                    <p14:cNvContentPartPr/>
                    <p14:nvPr/>
                  </p14:nvContentPartPr>
                  <p14:xfrm>
                    <a:off x="1647090" y="1432873"/>
                    <a:ext cx="204120" cy="177480"/>
                  </p14:xfrm>
                </p:contentPart>
              </mc:Choice>
              <mc:Fallback xmlns="">
                <p:pic>
                  <p:nvPicPr>
                    <p:cNvPr id="1981" name="Freihand 1980">
                      <a:extLst>
                        <a:ext uri="{FF2B5EF4-FFF2-40B4-BE49-F238E27FC236}">
                          <a16:creationId xmlns:a16="http://schemas.microsoft.com/office/drawing/2014/main" id="{4AF9CBF0-E702-C263-9210-09AFF5470B5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47">
                  <p14:nvContentPartPr>
                    <p14:cNvPr id="1982" name="Freihand 1981">
                      <a:extLst>
                        <a:ext uri="{FF2B5EF4-FFF2-40B4-BE49-F238E27FC236}">
                          <a16:creationId xmlns:a16="http://schemas.microsoft.com/office/drawing/2014/main" id="{C2F92081-3468-9663-1E76-179DEBD53948}"/>
                        </a:ext>
                      </a:extLst>
                    </p14:cNvPr>
                    <p14:cNvContentPartPr/>
                    <p14:nvPr/>
                  </p14:nvContentPartPr>
                  <p14:xfrm>
                    <a:off x="1839330" y="1345393"/>
                    <a:ext cx="50040" cy="91080"/>
                  </p14:xfrm>
                </p:contentPart>
              </mc:Choice>
              <mc:Fallback xmlns="">
                <p:pic>
                  <p:nvPicPr>
                    <p:cNvPr id="1982" name="Freihand 1981">
                      <a:extLst>
                        <a:ext uri="{FF2B5EF4-FFF2-40B4-BE49-F238E27FC236}">
                          <a16:creationId xmlns:a16="http://schemas.microsoft.com/office/drawing/2014/main" id="{C2F92081-3468-9663-1E76-179DEBD53948}"/>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48">
                  <p14:nvContentPartPr>
                    <p14:cNvPr id="1983" name="Freihand 1982">
                      <a:extLst>
                        <a:ext uri="{FF2B5EF4-FFF2-40B4-BE49-F238E27FC236}">
                          <a16:creationId xmlns:a16="http://schemas.microsoft.com/office/drawing/2014/main" id="{EB30D90F-3F12-BBF9-4A9F-2CAEE54AFD39}"/>
                        </a:ext>
                      </a:extLst>
                    </p14:cNvPr>
                    <p14:cNvContentPartPr/>
                    <p14:nvPr/>
                  </p14:nvContentPartPr>
                  <p14:xfrm>
                    <a:off x="1013490" y="929953"/>
                    <a:ext cx="156600" cy="590400"/>
                  </p14:xfrm>
                </p:contentPart>
              </mc:Choice>
              <mc:Fallback xmlns="">
                <p:pic>
                  <p:nvPicPr>
                    <p:cNvPr id="1983" name="Freihand 1982">
                      <a:extLst>
                        <a:ext uri="{FF2B5EF4-FFF2-40B4-BE49-F238E27FC236}">
                          <a16:creationId xmlns:a16="http://schemas.microsoft.com/office/drawing/2014/main" id="{EB30D90F-3F12-BBF9-4A9F-2CAEE54AFD3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49">
                  <p14:nvContentPartPr>
                    <p14:cNvPr id="1984" name="Freihand 1983">
                      <a:extLst>
                        <a:ext uri="{FF2B5EF4-FFF2-40B4-BE49-F238E27FC236}">
                          <a16:creationId xmlns:a16="http://schemas.microsoft.com/office/drawing/2014/main" id="{48351492-D766-ECDC-8FBF-3AF329964E11}"/>
                        </a:ext>
                      </a:extLst>
                    </p14:cNvPr>
                    <p14:cNvContentPartPr/>
                    <p14:nvPr/>
                  </p14:nvContentPartPr>
                  <p14:xfrm>
                    <a:off x="1112490" y="918433"/>
                    <a:ext cx="20520" cy="24480"/>
                  </p14:xfrm>
                </p:contentPart>
              </mc:Choice>
              <mc:Fallback xmlns="">
                <p:pic>
                  <p:nvPicPr>
                    <p:cNvPr id="1984" name="Freihand 1983">
                      <a:extLst>
                        <a:ext uri="{FF2B5EF4-FFF2-40B4-BE49-F238E27FC236}">
                          <a16:creationId xmlns:a16="http://schemas.microsoft.com/office/drawing/2014/main" id="{48351492-D766-ECDC-8FBF-3AF329964E1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50">
                  <p14:nvContentPartPr>
                    <p14:cNvPr id="1985" name="Freihand 1984">
                      <a:extLst>
                        <a:ext uri="{FF2B5EF4-FFF2-40B4-BE49-F238E27FC236}">
                          <a16:creationId xmlns:a16="http://schemas.microsoft.com/office/drawing/2014/main" id="{A0610539-9152-C124-BC64-D89C50E86F97}"/>
                        </a:ext>
                      </a:extLst>
                    </p14:cNvPr>
                    <p14:cNvContentPartPr/>
                    <p14:nvPr/>
                  </p14:nvContentPartPr>
                  <p14:xfrm>
                    <a:off x="1007730" y="1044793"/>
                    <a:ext cx="45360" cy="224280"/>
                  </p14:xfrm>
                </p:contentPart>
              </mc:Choice>
              <mc:Fallback xmlns="">
                <p:pic>
                  <p:nvPicPr>
                    <p:cNvPr id="1985" name="Freihand 1984">
                      <a:extLst>
                        <a:ext uri="{FF2B5EF4-FFF2-40B4-BE49-F238E27FC236}">
                          <a16:creationId xmlns:a16="http://schemas.microsoft.com/office/drawing/2014/main" id="{A0610539-9152-C124-BC64-D89C50E86F9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51">
                  <p14:nvContentPartPr>
                    <p14:cNvPr id="1986" name="Freihand 1985">
                      <a:extLst>
                        <a:ext uri="{FF2B5EF4-FFF2-40B4-BE49-F238E27FC236}">
                          <a16:creationId xmlns:a16="http://schemas.microsoft.com/office/drawing/2014/main" id="{B7C1E2F4-F32F-6B00-B099-6DB677F5B512}"/>
                        </a:ext>
                      </a:extLst>
                    </p14:cNvPr>
                    <p14:cNvContentPartPr/>
                    <p14:nvPr/>
                  </p14:nvContentPartPr>
                  <p14:xfrm>
                    <a:off x="1137690" y="1495513"/>
                    <a:ext cx="83520" cy="91800"/>
                  </p14:xfrm>
                </p:contentPart>
              </mc:Choice>
              <mc:Fallback xmlns="">
                <p:pic>
                  <p:nvPicPr>
                    <p:cNvPr id="1986" name="Freihand 1985">
                      <a:extLst>
                        <a:ext uri="{FF2B5EF4-FFF2-40B4-BE49-F238E27FC236}">
                          <a16:creationId xmlns:a16="http://schemas.microsoft.com/office/drawing/2014/main" id="{B7C1E2F4-F32F-6B00-B099-6DB677F5B51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52">
                  <p14:nvContentPartPr>
                    <p14:cNvPr id="1987" name="Freihand 1986">
                      <a:extLst>
                        <a:ext uri="{FF2B5EF4-FFF2-40B4-BE49-F238E27FC236}">
                          <a16:creationId xmlns:a16="http://schemas.microsoft.com/office/drawing/2014/main" id="{B9975D31-4ABA-8857-0F5B-26AB60BCBCFB}"/>
                        </a:ext>
                      </a:extLst>
                    </p14:cNvPr>
                    <p14:cNvContentPartPr/>
                    <p14:nvPr/>
                  </p14:nvContentPartPr>
                  <p14:xfrm>
                    <a:off x="1091250" y="1411273"/>
                    <a:ext cx="95760" cy="111600"/>
                  </p14:xfrm>
                </p:contentPart>
              </mc:Choice>
              <mc:Fallback xmlns="">
                <p:pic>
                  <p:nvPicPr>
                    <p:cNvPr id="1987" name="Freihand 1986">
                      <a:extLst>
                        <a:ext uri="{FF2B5EF4-FFF2-40B4-BE49-F238E27FC236}">
                          <a16:creationId xmlns:a16="http://schemas.microsoft.com/office/drawing/2014/main" id="{B9975D31-4ABA-8857-0F5B-26AB60BCBCF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53">
                  <p14:nvContentPartPr>
                    <p14:cNvPr id="1988" name="Freihand 1987">
                      <a:extLst>
                        <a:ext uri="{FF2B5EF4-FFF2-40B4-BE49-F238E27FC236}">
                          <a16:creationId xmlns:a16="http://schemas.microsoft.com/office/drawing/2014/main" id="{DF8CBB4D-D21A-ED98-62B0-0D857D1B2AB2}"/>
                        </a:ext>
                      </a:extLst>
                    </p14:cNvPr>
                    <p14:cNvContentPartPr/>
                    <p14:nvPr/>
                  </p14:nvContentPartPr>
                  <p14:xfrm>
                    <a:off x="1089090" y="933193"/>
                    <a:ext cx="33480" cy="59760"/>
                  </p14:xfrm>
                </p:contentPart>
              </mc:Choice>
              <mc:Fallback xmlns="">
                <p:pic>
                  <p:nvPicPr>
                    <p:cNvPr id="1988" name="Freihand 1987">
                      <a:extLst>
                        <a:ext uri="{FF2B5EF4-FFF2-40B4-BE49-F238E27FC236}">
                          <a16:creationId xmlns:a16="http://schemas.microsoft.com/office/drawing/2014/main" id="{DF8CBB4D-D21A-ED98-62B0-0D857D1B2AB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54">
                  <p14:nvContentPartPr>
                    <p14:cNvPr id="1989" name="Freihand 1988">
                      <a:extLst>
                        <a:ext uri="{FF2B5EF4-FFF2-40B4-BE49-F238E27FC236}">
                          <a16:creationId xmlns:a16="http://schemas.microsoft.com/office/drawing/2014/main" id="{39D69695-DF12-ACA0-08A7-915CB10DDBAB}"/>
                        </a:ext>
                      </a:extLst>
                    </p14:cNvPr>
                    <p14:cNvContentPartPr/>
                    <p14:nvPr/>
                  </p14:nvContentPartPr>
                  <p14:xfrm>
                    <a:off x="1093410" y="904393"/>
                    <a:ext cx="53280" cy="97920"/>
                  </p14:xfrm>
                </p:contentPart>
              </mc:Choice>
              <mc:Fallback xmlns="">
                <p:pic>
                  <p:nvPicPr>
                    <p:cNvPr id="1989" name="Freihand 1988">
                      <a:extLst>
                        <a:ext uri="{FF2B5EF4-FFF2-40B4-BE49-F238E27FC236}">
                          <a16:creationId xmlns:a16="http://schemas.microsoft.com/office/drawing/2014/main" id="{39D69695-DF12-ACA0-08A7-915CB10DDBA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55">
                  <p14:nvContentPartPr>
                    <p14:cNvPr id="1990" name="Freihand 1989">
                      <a:extLst>
                        <a:ext uri="{FF2B5EF4-FFF2-40B4-BE49-F238E27FC236}">
                          <a16:creationId xmlns:a16="http://schemas.microsoft.com/office/drawing/2014/main" id="{CCD422C3-C9E6-D677-E5A8-42B33C553D92}"/>
                        </a:ext>
                      </a:extLst>
                    </p14:cNvPr>
                    <p14:cNvContentPartPr/>
                    <p14:nvPr/>
                  </p14:nvContentPartPr>
                  <p14:xfrm>
                    <a:off x="1093770" y="889993"/>
                    <a:ext cx="66240" cy="108720"/>
                  </p14:xfrm>
                </p:contentPart>
              </mc:Choice>
              <mc:Fallback xmlns="">
                <p:pic>
                  <p:nvPicPr>
                    <p:cNvPr id="1990" name="Freihand 1989">
                      <a:extLst>
                        <a:ext uri="{FF2B5EF4-FFF2-40B4-BE49-F238E27FC236}">
                          <a16:creationId xmlns:a16="http://schemas.microsoft.com/office/drawing/2014/main" id="{CCD422C3-C9E6-D677-E5A8-42B33C553D9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556">
                  <p14:nvContentPartPr>
                    <p14:cNvPr id="1991" name="Freihand 1990">
                      <a:extLst>
                        <a:ext uri="{FF2B5EF4-FFF2-40B4-BE49-F238E27FC236}">
                          <a16:creationId xmlns:a16="http://schemas.microsoft.com/office/drawing/2014/main" id="{2CB51690-07F4-3A24-48AC-9406C8E5BC4B}"/>
                        </a:ext>
                      </a:extLst>
                    </p14:cNvPr>
                    <p14:cNvContentPartPr/>
                    <p14:nvPr/>
                  </p14:nvContentPartPr>
                  <p14:xfrm>
                    <a:off x="1086210" y="867673"/>
                    <a:ext cx="105840" cy="153360"/>
                  </p14:xfrm>
                </p:contentPart>
              </mc:Choice>
              <mc:Fallback xmlns="">
                <p:pic>
                  <p:nvPicPr>
                    <p:cNvPr id="1991" name="Freihand 1990">
                      <a:extLst>
                        <a:ext uri="{FF2B5EF4-FFF2-40B4-BE49-F238E27FC236}">
                          <a16:creationId xmlns:a16="http://schemas.microsoft.com/office/drawing/2014/main" id="{2CB51690-07F4-3A24-48AC-9406C8E5BC4B}"/>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557">
                  <p14:nvContentPartPr>
                    <p14:cNvPr id="1992" name="Freihand 1991">
                      <a:extLst>
                        <a:ext uri="{FF2B5EF4-FFF2-40B4-BE49-F238E27FC236}">
                          <a16:creationId xmlns:a16="http://schemas.microsoft.com/office/drawing/2014/main" id="{6449B523-FE7E-00FE-9189-48B71724BEBA}"/>
                        </a:ext>
                      </a:extLst>
                    </p14:cNvPr>
                    <p14:cNvContentPartPr/>
                    <p14:nvPr/>
                  </p14:nvContentPartPr>
                  <p14:xfrm>
                    <a:off x="1144530" y="860833"/>
                    <a:ext cx="41400" cy="55440"/>
                  </p14:xfrm>
                </p:contentPart>
              </mc:Choice>
              <mc:Fallback xmlns="">
                <p:pic>
                  <p:nvPicPr>
                    <p:cNvPr id="1992" name="Freihand 1991">
                      <a:extLst>
                        <a:ext uri="{FF2B5EF4-FFF2-40B4-BE49-F238E27FC236}">
                          <a16:creationId xmlns:a16="http://schemas.microsoft.com/office/drawing/2014/main" id="{6449B523-FE7E-00FE-9189-48B71724BEB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58">
                <p14:nvContentPartPr>
                  <p14:cNvPr id="1957" name="Freihand 1956">
                    <a:extLst>
                      <a:ext uri="{FF2B5EF4-FFF2-40B4-BE49-F238E27FC236}">
                        <a16:creationId xmlns:a16="http://schemas.microsoft.com/office/drawing/2014/main" id="{E87445B1-0499-7468-635C-919C2960704A}"/>
                      </a:ext>
                    </a:extLst>
                  </p14:cNvPr>
                  <p14:cNvContentPartPr/>
                  <p14:nvPr/>
                </p14:nvContentPartPr>
                <p14:xfrm>
                  <a:off x="1010970" y="1326673"/>
                  <a:ext cx="784440" cy="374040"/>
                </p14:xfrm>
              </p:contentPart>
            </mc:Choice>
            <mc:Fallback xmlns="">
              <p:pic>
                <p:nvPicPr>
                  <p:cNvPr id="1957" name="Freihand 1956">
                    <a:extLst>
                      <a:ext uri="{FF2B5EF4-FFF2-40B4-BE49-F238E27FC236}">
                        <a16:creationId xmlns:a16="http://schemas.microsoft.com/office/drawing/2014/main" id="{E87445B1-0499-7468-635C-919C2960704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559">
                <p14:nvContentPartPr>
                  <p14:cNvPr id="1958" name="Freihand 1957">
                    <a:extLst>
                      <a:ext uri="{FF2B5EF4-FFF2-40B4-BE49-F238E27FC236}">
                        <a16:creationId xmlns:a16="http://schemas.microsoft.com/office/drawing/2014/main" id="{B9651A63-8A87-718E-3566-639C2C203484}"/>
                      </a:ext>
                    </a:extLst>
                  </p14:cNvPr>
                  <p14:cNvContentPartPr/>
                  <p14:nvPr/>
                </p14:nvContentPartPr>
                <p14:xfrm>
                  <a:off x="1759770" y="1015273"/>
                  <a:ext cx="122040" cy="233640"/>
                </p14:xfrm>
              </p:contentPart>
            </mc:Choice>
            <mc:Fallback xmlns="">
              <p:pic>
                <p:nvPicPr>
                  <p:cNvPr id="1958" name="Freihand 1957">
                    <a:extLst>
                      <a:ext uri="{FF2B5EF4-FFF2-40B4-BE49-F238E27FC236}">
                        <a16:creationId xmlns:a16="http://schemas.microsoft.com/office/drawing/2014/main" id="{B9651A63-8A87-718E-3566-639C2C20348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560">
                <p14:nvContentPartPr>
                  <p14:cNvPr id="1959" name="Freihand 1958">
                    <a:extLst>
                      <a:ext uri="{FF2B5EF4-FFF2-40B4-BE49-F238E27FC236}">
                        <a16:creationId xmlns:a16="http://schemas.microsoft.com/office/drawing/2014/main" id="{F9EAE557-9892-A5EB-93D2-EAFF49B7375E}"/>
                      </a:ext>
                    </a:extLst>
                  </p14:cNvPr>
                  <p14:cNvContentPartPr/>
                  <p14:nvPr/>
                </p14:nvContentPartPr>
                <p14:xfrm>
                  <a:off x="1531170" y="830593"/>
                  <a:ext cx="227160" cy="172800"/>
                </p14:xfrm>
              </p:contentPart>
            </mc:Choice>
            <mc:Fallback xmlns="">
              <p:pic>
                <p:nvPicPr>
                  <p:cNvPr id="1959" name="Freihand 1958">
                    <a:extLst>
                      <a:ext uri="{FF2B5EF4-FFF2-40B4-BE49-F238E27FC236}">
                        <a16:creationId xmlns:a16="http://schemas.microsoft.com/office/drawing/2014/main" id="{F9EAE557-9892-A5EB-93D2-EAFF49B7375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61">
                <p14:nvContentPartPr>
                  <p14:cNvPr id="1960" name="Freihand 1959">
                    <a:extLst>
                      <a:ext uri="{FF2B5EF4-FFF2-40B4-BE49-F238E27FC236}">
                        <a16:creationId xmlns:a16="http://schemas.microsoft.com/office/drawing/2014/main" id="{7CB7015E-261C-5E45-BB54-9F260A12BFF5}"/>
                      </a:ext>
                    </a:extLst>
                  </p14:cNvPr>
                  <p14:cNvContentPartPr/>
                  <p14:nvPr/>
                </p14:nvContentPartPr>
                <p14:xfrm>
                  <a:off x="1433250" y="796393"/>
                  <a:ext cx="61200" cy="33120"/>
                </p14:xfrm>
              </p:contentPart>
            </mc:Choice>
            <mc:Fallback xmlns="">
              <p:pic>
                <p:nvPicPr>
                  <p:cNvPr id="1960" name="Freihand 1959">
                    <a:extLst>
                      <a:ext uri="{FF2B5EF4-FFF2-40B4-BE49-F238E27FC236}">
                        <a16:creationId xmlns:a16="http://schemas.microsoft.com/office/drawing/2014/main" id="{7CB7015E-261C-5E45-BB54-9F260A12BFF5}"/>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562">
                <p14:nvContentPartPr>
                  <p14:cNvPr id="1961" name="Freihand 1960">
                    <a:extLst>
                      <a:ext uri="{FF2B5EF4-FFF2-40B4-BE49-F238E27FC236}">
                        <a16:creationId xmlns:a16="http://schemas.microsoft.com/office/drawing/2014/main" id="{6D40DCD4-A2BD-B5C4-A64D-1B559D2FF632}"/>
                      </a:ext>
                    </a:extLst>
                  </p14:cNvPr>
                  <p14:cNvContentPartPr/>
                  <p14:nvPr/>
                </p14:nvContentPartPr>
                <p14:xfrm>
                  <a:off x="1463130" y="1253593"/>
                  <a:ext cx="49680" cy="358200"/>
                </p14:xfrm>
              </p:contentPart>
            </mc:Choice>
            <mc:Fallback xmlns="">
              <p:pic>
                <p:nvPicPr>
                  <p:cNvPr id="1961" name="Freihand 1960">
                    <a:extLst>
                      <a:ext uri="{FF2B5EF4-FFF2-40B4-BE49-F238E27FC236}">
                        <a16:creationId xmlns:a16="http://schemas.microsoft.com/office/drawing/2014/main" id="{6D40DCD4-A2BD-B5C4-A64D-1B559D2FF632}"/>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563">
                <p14:nvContentPartPr>
                  <p14:cNvPr id="1962" name="Freihand 1961">
                    <a:extLst>
                      <a:ext uri="{FF2B5EF4-FFF2-40B4-BE49-F238E27FC236}">
                        <a16:creationId xmlns:a16="http://schemas.microsoft.com/office/drawing/2014/main" id="{17319DA8-7410-E3AD-C99C-EA61EEAD1C70}"/>
                      </a:ext>
                    </a:extLst>
                  </p14:cNvPr>
                  <p14:cNvContentPartPr/>
                  <p14:nvPr/>
                </p14:nvContentPartPr>
                <p14:xfrm>
                  <a:off x="1473210" y="1215433"/>
                  <a:ext cx="191520" cy="424440"/>
                </p14:xfrm>
              </p:contentPart>
            </mc:Choice>
            <mc:Fallback xmlns="">
              <p:pic>
                <p:nvPicPr>
                  <p:cNvPr id="1962" name="Freihand 1961">
                    <a:extLst>
                      <a:ext uri="{FF2B5EF4-FFF2-40B4-BE49-F238E27FC236}">
                        <a16:creationId xmlns:a16="http://schemas.microsoft.com/office/drawing/2014/main" id="{17319DA8-7410-E3AD-C99C-EA61EEAD1C7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64">
                <p14:nvContentPartPr>
                  <p14:cNvPr id="1963" name="Freihand 1962">
                    <a:extLst>
                      <a:ext uri="{FF2B5EF4-FFF2-40B4-BE49-F238E27FC236}">
                        <a16:creationId xmlns:a16="http://schemas.microsoft.com/office/drawing/2014/main" id="{528A83FA-4768-D930-C065-7A4BE1F36C3D}"/>
                      </a:ext>
                    </a:extLst>
                  </p14:cNvPr>
                  <p14:cNvContentPartPr/>
                  <p14:nvPr/>
                </p14:nvContentPartPr>
                <p14:xfrm>
                  <a:off x="1225530" y="852193"/>
                  <a:ext cx="216720" cy="421920"/>
                </p14:xfrm>
              </p:contentPart>
            </mc:Choice>
            <mc:Fallback xmlns="">
              <p:pic>
                <p:nvPicPr>
                  <p:cNvPr id="1963" name="Freihand 1962">
                    <a:extLst>
                      <a:ext uri="{FF2B5EF4-FFF2-40B4-BE49-F238E27FC236}">
                        <a16:creationId xmlns:a16="http://schemas.microsoft.com/office/drawing/2014/main" id="{528A83FA-4768-D930-C065-7A4BE1F36C3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565">
                <p14:nvContentPartPr>
                  <p14:cNvPr id="1964" name="Freihand 1963">
                    <a:extLst>
                      <a:ext uri="{FF2B5EF4-FFF2-40B4-BE49-F238E27FC236}">
                        <a16:creationId xmlns:a16="http://schemas.microsoft.com/office/drawing/2014/main" id="{28B7A478-5007-F84F-72D2-4C5E882F7866}"/>
                      </a:ext>
                    </a:extLst>
                  </p14:cNvPr>
                  <p14:cNvContentPartPr/>
                  <p14:nvPr/>
                </p14:nvContentPartPr>
                <p14:xfrm>
                  <a:off x="1231290" y="1158913"/>
                  <a:ext cx="448200" cy="119880"/>
                </p14:xfrm>
              </p:contentPart>
            </mc:Choice>
            <mc:Fallback xmlns="">
              <p:pic>
                <p:nvPicPr>
                  <p:cNvPr id="1964" name="Freihand 1963">
                    <a:extLst>
                      <a:ext uri="{FF2B5EF4-FFF2-40B4-BE49-F238E27FC236}">
                        <a16:creationId xmlns:a16="http://schemas.microsoft.com/office/drawing/2014/main" id="{28B7A478-5007-F84F-72D2-4C5E882F7866}"/>
                      </a:ext>
                    </a:extLst>
                  </p:cNvPr>
                  <p:cNvPicPr/>
                  <p:nvPr/>
                </p:nvPicPr>
                <p:blipFill>
                  <a:blip r:embed="rId69"/>
                  <a:stretch>
                    <a:fillRect/>
                  </a:stretch>
                </p:blipFill>
                <p:spPr>
                  <a:xfrm>
                    <a:off x="1222650" y="1150273"/>
                    <a:ext cx="465840" cy="137520"/>
                  </a:xfrm>
                  <a:prstGeom prst="rect">
                    <a:avLst/>
                  </a:prstGeom>
                </p:spPr>
              </p:pic>
            </mc:Fallback>
          </mc:AlternateContent>
          <p:sp>
            <p:nvSpPr>
              <p:cNvPr id="1965" name="Ellipse 1964">
                <a:extLst>
                  <a:ext uri="{FF2B5EF4-FFF2-40B4-BE49-F238E27FC236}">
                    <a16:creationId xmlns:a16="http://schemas.microsoft.com/office/drawing/2014/main" id="{19C3148B-A8B2-F569-7EC9-F4B1969EC1A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66" name="Gruppieren 1965">
                <a:extLst>
                  <a:ext uri="{FF2B5EF4-FFF2-40B4-BE49-F238E27FC236}">
                    <a16:creationId xmlns:a16="http://schemas.microsoft.com/office/drawing/2014/main" id="{A5A4433A-8E79-18AD-6512-B87EE978A63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566">
                  <p14:nvContentPartPr>
                    <p14:cNvPr id="1975" name="Freihand 1974">
                      <a:extLst>
                        <a:ext uri="{FF2B5EF4-FFF2-40B4-BE49-F238E27FC236}">
                          <a16:creationId xmlns:a16="http://schemas.microsoft.com/office/drawing/2014/main" id="{AD2BA028-70F9-E8CB-FF62-45AAB6831AC0}"/>
                        </a:ext>
                      </a:extLst>
                    </p14:cNvPr>
                    <p14:cNvContentPartPr/>
                    <p14:nvPr/>
                  </p14:nvContentPartPr>
                  <p14:xfrm>
                    <a:off x="1455988" y="1260298"/>
                    <a:ext cx="28440" cy="371880"/>
                  </p14:xfrm>
                </p:contentPart>
              </mc:Choice>
              <mc:Fallback xmlns="">
                <p:pic>
                  <p:nvPicPr>
                    <p:cNvPr id="1975" name="Freihand 1974">
                      <a:extLst>
                        <a:ext uri="{FF2B5EF4-FFF2-40B4-BE49-F238E27FC236}">
                          <a16:creationId xmlns:a16="http://schemas.microsoft.com/office/drawing/2014/main" id="{AD2BA028-70F9-E8CB-FF62-45AAB6831AC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567">
                  <p14:nvContentPartPr>
                    <p14:cNvPr id="1976" name="Freihand 1975">
                      <a:extLst>
                        <a:ext uri="{FF2B5EF4-FFF2-40B4-BE49-F238E27FC236}">
                          <a16:creationId xmlns:a16="http://schemas.microsoft.com/office/drawing/2014/main" id="{7834EA97-4B3B-141D-6732-440FACC31957}"/>
                        </a:ext>
                      </a:extLst>
                    </p14:cNvPr>
                    <p14:cNvContentPartPr/>
                    <p14:nvPr/>
                  </p14:nvContentPartPr>
                  <p14:xfrm>
                    <a:off x="1452028" y="1501498"/>
                    <a:ext cx="32760" cy="132840"/>
                  </p14:xfrm>
                </p:contentPart>
              </mc:Choice>
              <mc:Fallback xmlns="">
                <p:pic>
                  <p:nvPicPr>
                    <p:cNvPr id="1976" name="Freihand 1975">
                      <a:extLst>
                        <a:ext uri="{FF2B5EF4-FFF2-40B4-BE49-F238E27FC236}">
                          <a16:creationId xmlns:a16="http://schemas.microsoft.com/office/drawing/2014/main" id="{7834EA97-4B3B-141D-6732-440FACC31957}"/>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568">
                  <p14:nvContentPartPr>
                    <p14:cNvPr id="1977" name="Freihand 1976">
                      <a:extLst>
                        <a:ext uri="{FF2B5EF4-FFF2-40B4-BE49-F238E27FC236}">
                          <a16:creationId xmlns:a16="http://schemas.microsoft.com/office/drawing/2014/main" id="{8BDDAD8F-023E-7E39-AB96-081FEEF3E858}"/>
                        </a:ext>
                      </a:extLst>
                    </p14:cNvPr>
                    <p14:cNvContentPartPr/>
                    <p14:nvPr/>
                  </p14:nvContentPartPr>
                  <p14:xfrm>
                    <a:off x="1446268" y="1261378"/>
                    <a:ext cx="36720" cy="377280"/>
                  </p14:xfrm>
                </p:contentPart>
              </mc:Choice>
              <mc:Fallback xmlns="">
                <p:pic>
                  <p:nvPicPr>
                    <p:cNvPr id="1977" name="Freihand 1976">
                      <a:extLst>
                        <a:ext uri="{FF2B5EF4-FFF2-40B4-BE49-F238E27FC236}">
                          <a16:creationId xmlns:a16="http://schemas.microsoft.com/office/drawing/2014/main" id="{8BDDAD8F-023E-7E39-AB96-081FEEF3E85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569">
                  <p14:nvContentPartPr>
                    <p14:cNvPr id="1978" name="Freihand 1977">
                      <a:extLst>
                        <a:ext uri="{FF2B5EF4-FFF2-40B4-BE49-F238E27FC236}">
                          <a16:creationId xmlns:a16="http://schemas.microsoft.com/office/drawing/2014/main" id="{A29FD320-EAE6-71B1-9099-17109D7DF2F6}"/>
                        </a:ext>
                      </a:extLst>
                    </p14:cNvPr>
                    <p14:cNvContentPartPr/>
                    <p14:nvPr/>
                  </p14:nvContentPartPr>
                  <p14:xfrm>
                    <a:off x="1470388" y="1196938"/>
                    <a:ext cx="222840" cy="463680"/>
                  </p14:xfrm>
                </p:contentPart>
              </mc:Choice>
              <mc:Fallback xmlns="">
                <p:pic>
                  <p:nvPicPr>
                    <p:cNvPr id="1978" name="Freihand 1977">
                      <a:extLst>
                        <a:ext uri="{FF2B5EF4-FFF2-40B4-BE49-F238E27FC236}">
                          <a16:creationId xmlns:a16="http://schemas.microsoft.com/office/drawing/2014/main" id="{A29FD320-EAE6-71B1-9099-17109D7DF2F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0">
                <p14:nvContentPartPr>
                  <p14:cNvPr id="1967" name="Freihand 1966">
                    <a:extLst>
                      <a:ext uri="{FF2B5EF4-FFF2-40B4-BE49-F238E27FC236}">
                        <a16:creationId xmlns:a16="http://schemas.microsoft.com/office/drawing/2014/main" id="{EEC18707-E65A-1DE6-61BD-D9E6E05B1114}"/>
                      </a:ext>
                    </a:extLst>
                  </p14:cNvPr>
                  <p14:cNvContentPartPr/>
                  <p14:nvPr/>
                </p14:nvContentPartPr>
                <p14:xfrm>
                  <a:off x="1401268" y="825778"/>
                  <a:ext cx="35640" cy="61920"/>
                </p14:xfrm>
              </p:contentPart>
            </mc:Choice>
            <mc:Fallback xmlns="">
              <p:pic>
                <p:nvPicPr>
                  <p:cNvPr id="1967" name="Freihand 1966">
                    <a:extLst>
                      <a:ext uri="{FF2B5EF4-FFF2-40B4-BE49-F238E27FC236}">
                        <a16:creationId xmlns:a16="http://schemas.microsoft.com/office/drawing/2014/main" id="{EEC18707-E65A-1DE6-61BD-D9E6E05B1114}"/>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571">
                <p14:nvContentPartPr>
                  <p14:cNvPr id="1968" name="Freihand 1967">
                    <a:extLst>
                      <a:ext uri="{FF2B5EF4-FFF2-40B4-BE49-F238E27FC236}">
                        <a16:creationId xmlns:a16="http://schemas.microsoft.com/office/drawing/2014/main" id="{29A8A199-98F0-BEA6-88E5-CFB8638324AF}"/>
                      </a:ext>
                    </a:extLst>
                  </p14:cNvPr>
                  <p14:cNvContentPartPr/>
                  <p14:nvPr/>
                </p14:nvContentPartPr>
                <p14:xfrm>
                  <a:off x="1220188" y="867898"/>
                  <a:ext cx="194040" cy="403200"/>
                </p14:xfrm>
              </p:contentPart>
            </mc:Choice>
            <mc:Fallback xmlns="">
              <p:pic>
                <p:nvPicPr>
                  <p:cNvPr id="1968" name="Freihand 1967">
                    <a:extLst>
                      <a:ext uri="{FF2B5EF4-FFF2-40B4-BE49-F238E27FC236}">
                        <a16:creationId xmlns:a16="http://schemas.microsoft.com/office/drawing/2014/main" id="{29A8A199-98F0-BEA6-88E5-CFB8638324A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572">
                <p14:nvContentPartPr>
                  <p14:cNvPr id="1969" name="Freihand 1968">
                    <a:extLst>
                      <a:ext uri="{FF2B5EF4-FFF2-40B4-BE49-F238E27FC236}">
                        <a16:creationId xmlns:a16="http://schemas.microsoft.com/office/drawing/2014/main" id="{07203243-4279-27C8-0022-DA5C8638A373}"/>
                      </a:ext>
                    </a:extLst>
                  </p14:cNvPr>
                  <p14:cNvContentPartPr/>
                  <p14:nvPr/>
                </p14:nvContentPartPr>
                <p14:xfrm>
                  <a:off x="1426468" y="835138"/>
                  <a:ext cx="21600" cy="359280"/>
                </p14:xfrm>
              </p:contentPart>
            </mc:Choice>
            <mc:Fallback xmlns="">
              <p:pic>
                <p:nvPicPr>
                  <p:cNvPr id="1969" name="Freihand 1968">
                    <a:extLst>
                      <a:ext uri="{FF2B5EF4-FFF2-40B4-BE49-F238E27FC236}">
                        <a16:creationId xmlns:a16="http://schemas.microsoft.com/office/drawing/2014/main" id="{07203243-4279-27C8-0022-DA5C8638A373}"/>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573">
                <p14:nvContentPartPr>
                  <p14:cNvPr id="1970" name="Freihand 1969">
                    <a:extLst>
                      <a:ext uri="{FF2B5EF4-FFF2-40B4-BE49-F238E27FC236}">
                        <a16:creationId xmlns:a16="http://schemas.microsoft.com/office/drawing/2014/main" id="{B27592B8-DDF1-AE94-563F-BD5A5D8AE5C7}"/>
                      </a:ext>
                    </a:extLst>
                  </p14:cNvPr>
                  <p14:cNvContentPartPr/>
                  <p14:nvPr/>
                </p14:nvContentPartPr>
                <p14:xfrm>
                  <a:off x="1429348" y="1155538"/>
                  <a:ext cx="258480" cy="37080"/>
                </p14:xfrm>
              </p:contentPart>
            </mc:Choice>
            <mc:Fallback xmlns="">
              <p:pic>
                <p:nvPicPr>
                  <p:cNvPr id="1970" name="Freihand 1969">
                    <a:extLst>
                      <a:ext uri="{FF2B5EF4-FFF2-40B4-BE49-F238E27FC236}">
                        <a16:creationId xmlns:a16="http://schemas.microsoft.com/office/drawing/2014/main" id="{B27592B8-DDF1-AE94-563F-BD5A5D8AE5C7}"/>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74">
                <p14:nvContentPartPr>
                  <p14:cNvPr id="1971" name="Freihand 1970">
                    <a:extLst>
                      <a:ext uri="{FF2B5EF4-FFF2-40B4-BE49-F238E27FC236}">
                        <a16:creationId xmlns:a16="http://schemas.microsoft.com/office/drawing/2014/main" id="{AAF4F084-267D-2BC8-33DD-57F093534B82}"/>
                      </a:ext>
                    </a:extLst>
                  </p14:cNvPr>
                  <p14:cNvContentPartPr/>
                  <p14:nvPr/>
                </p14:nvContentPartPr>
                <p14:xfrm>
                  <a:off x="1215868" y="1047898"/>
                  <a:ext cx="119880" cy="224280"/>
                </p14:xfrm>
              </p:contentPart>
            </mc:Choice>
            <mc:Fallback xmlns="">
              <p:pic>
                <p:nvPicPr>
                  <p:cNvPr id="1971" name="Freihand 1970">
                    <a:extLst>
                      <a:ext uri="{FF2B5EF4-FFF2-40B4-BE49-F238E27FC236}">
                        <a16:creationId xmlns:a16="http://schemas.microsoft.com/office/drawing/2014/main" id="{AAF4F084-267D-2BC8-33DD-57F093534B82}"/>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972" name="Gruppieren 1971">
                <a:extLst>
                  <a:ext uri="{FF2B5EF4-FFF2-40B4-BE49-F238E27FC236}">
                    <a16:creationId xmlns:a16="http://schemas.microsoft.com/office/drawing/2014/main" id="{BA5410B8-57D2-634E-CBC1-1C9B1DB99219}"/>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575">
                  <p14:nvContentPartPr>
                    <p14:cNvPr id="1973" name="Freihand 1972">
                      <a:extLst>
                        <a:ext uri="{FF2B5EF4-FFF2-40B4-BE49-F238E27FC236}">
                          <a16:creationId xmlns:a16="http://schemas.microsoft.com/office/drawing/2014/main" id="{15FDB31D-45B8-D1E9-C737-DBF6CA1A6984}"/>
                        </a:ext>
                      </a:extLst>
                    </p14:cNvPr>
                    <p14:cNvContentPartPr/>
                    <p14:nvPr/>
                  </p14:nvContentPartPr>
                  <p14:xfrm>
                    <a:off x="1216228" y="826498"/>
                    <a:ext cx="205920" cy="444600"/>
                  </p14:xfrm>
                </p:contentPart>
              </mc:Choice>
              <mc:Fallback xmlns="">
                <p:pic>
                  <p:nvPicPr>
                    <p:cNvPr id="1973" name="Freihand 1972">
                      <a:extLst>
                        <a:ext uri="{FF2B5EF4-FFF2-40B4-BE49-F238E27FC236}">
                          <a16:creationId xmlns:a16="http://schemas.microsoft.com/office/drawing/2014/main" id="{15FDB31D-45B8-D1E9-C737-DBF6CA1A698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76">
                  <p14:nvContentPartPr>
                    <p14:cNvPr id="1974" name="Freihand 1973">
                      <a:extLst>
                        <a:ext uri="{FF2B5EF4-FFF2-40B4-BE49-F238E27FC236}">
                          <a16:creationId xmlns:a16="http://schemas.microsoft.com/office/drawing/2014/main" id="{96175C05-B106-F2DA-231D-9818C5B8F1FE}"/>
                        </a:ext>
                      </a:extLst>
                    </p14:cNvPr>
                    <p14:cNvContentPartPr/>
                    <p14:nvPr/>
                  </p14:nvContentPartPr>
                  <p14:xfrm>
                    <a:off x="1419988" y="827218"/>
                    <a:ext cx="18000" cy="31320"/>
                  </p14:xfrm>
                </p:contentPart>
              </mc:Choice>
              <mc:Fallback xmlns="">
                <p:pic>
                  <p:nvPicPr>
                    <p:cNvPr id="1974" name="Freihand 1973">
                      <a:extLst>
                        <a:ext uri="{FF2B5EF4-FFF2-40B4-BE49-F238E27FC236}">
                          <a16:creationId xmlns:a16="http://schemas.microsoft.com/office/drawing/2014/main" id="{96175C05-B106-F2DA-231D-9818C5B8F1F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001" name="Gruppieren 2000">
              <a:extLst>
                <a:ext uri="{FF2B5EF4-FFF2-40B4-BE49-F238E27FC236}">
                  <a16:creationId xmlns:a16="http://schemas.microsoft.com/office/drawing/2014/main" id="{F45E0B6C-4005-C43B-BA67-B2C5CF53DB29}"/>
                </a:ext>
              </a:extLst>
            </p:cNvPr>
            <p:cNvGrpSpPr/>
            <p:nvPr/>
          </p:nvGrpSpPr>
          <p:grpSpPr>
            <a:xfrm>
              <a:off x="5092285" y="4967457"/>
              <a:ext cx="947670" cy="949906"/>
              <a:chOff x="987864" y="764597"/>
              <a:chExt cx="947670" cy="949906"/>
            </a:xfrm>
          </p:grpSpPr>
          <p:sp>
            <p:nvSpPr>
              <p:cNvPr id="2002" name="Ellipse 2001">
                <a:extLst>
                  <a:ext uri="{FF2B5EF4-FFF2-40B4-BE49-F238E27FC236}">
                    <a16:creationId xmlns:a16="http://schemas.microsoft.com/office/drawing/2014/main" id="{716B3D1F-02D2-A5F3-02CA-49F776396349}"/>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03" name="Gruppieren 2002">
                <a:extLst>
                  <a:ext uri="{FF2B5EF4-FFF2-40B4-BE49-F238E27FC236}">
                    <a16:creationId xmlns:a16="http://schemas.microsoft.com/office/drawing/2014/main" id="{57BCAEB0-71CE-85DD-2C43-EB98B16B41D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577">
                  <p14:nvContentPartPr>
                    <p14:cNvPr id="2053" name="Freihand 2052">
                      <a:extLst>
                        <a:ext uri="{FF2B5EF4-FFF2-40B4-BE49-F238E27FC236}">
                          <a16:creationId xmlns:a16="http://schemas.microsoft.com/office/drawing/2014/main" id="{C7F4195F-8245-CD36-FEE2-4CA9821F72D7}"/>
                        </a:ext>
                      </a:extLst>
                    </p14:cNvPr>
                    <p14:cNvContentPartPr/>
                    <p14:nvPr/>
                  </p14:nvContentPartPr>
                  <p14:xfrm>
                    <a:off x="4473069" y="1203272"/>
                    <a:ext cx="26280" cy="30600"/>
                  </p14:xfrm>
                </p:contentPart>
              </mc:Choice>
              <mc:Fallback xmlns="">
                <p:pic>
                  <p:nvPicPr>
                    <p:cNvPr id="2053" name="Freihand 2052">
                      <a:extLst>
                        <a:ext uri="{FF2B5EF4-FFF2-40B4-BE49-F238E27FC236}">
                          <a16:creationId xmlns:a16="http://schemas.microsoft.com/office/drawing/2014/main" id="{C7F4195F-8245-CD36-FEE2-4CA9821F72D7}"/>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578">
                  <p14:nvContentPartPr>
                    <p14:cNvPr id="2054" name="Freihand 2053">
                      <a:extLst>
                        <a:ext uri="{FF2B5EF4-FFF2-40B4-BE49-F238E27FC236}">
                          <a16:creationId xmlns:a16="http://schemas.microsoft.com/office/drawing/2014/main" id="{86FC78A1-CA0F-14A6-7F5F-2C73506D4E7B}"/>
                        </a:ext>
                      </a:extLst>
                    </p14:cNvPr>
                    <p14:cNvContentPartPr/>
                    <p14:nvPr/>
                  </p14:nvContentPartPr>
                  <p14:xfrm>
                    <a:off x="4500789" y="1245752"/>
                    <a:ext cx="11160" cy="38520"/>
                  </p14:xfrm>
                </p:contentPart>
              </mc:Choice>
              <mc:Fallback xmlns="">
                <p:pic>
                  <p:nvPicPr>
                    <p:cNvPr id="2054" name="Freihand 2053">
                      <a:extLst>
                        <a:ext uri="{FF2B5EF4-FFF2-40B4-BE49-F238E27FC236}">
                          <a16:creationId xmlns:a16="http://schemas.microsoft.com/office/drawing/2014/main" id="{86FC78A1-CA0F-14A6-7F5F-2C73506D4E7B}"/>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9">
                <p14:nvContentPartPr>
                  <p14:cNvPr id="2004" name="Freihand 2003">
                    <a:extLst>
                      <a:ext uri="{FF2B5EF4-FFF2-40B4-BE49-F238E27FC236}">
                        <a16:creationId xmlns:a16="http://schemas.microsoft.com/office/drawing/2014/main" id="{A72A5623-5293-8A7A-94DF-339CE90ED53A}"/>
                      </a:ext>
                    </a:extLst>
                  </p14:cNvPr>
                  <p14:cNvContentPartPr/>
                  <p14:nvPr/>
                </p14:nvContentPartPr>
                <p14:xfrm>
                  <a:off x="1034141" y="1175594"/>
                  <a:ext cx="389905" cy="474354"/>
                </p14:xfrm>
              </p:contentPart>
            </mc:Choice>
            <mc:Fallback xmlns="">
              <p:pic>
                <p:nvPicPr>
                  <p:cNvPr id="2004" name="Freihand 2003">
                    <a:extLst>
                      <a:ext uri="{FF2B5EF4-FFF2-40B4-BE49-F238E27FC236}">
                        <a16:creationId xmlns:a16="http://schemas.microsoft.com/office/drawing/2014/main" id="{A72A5623-5293-8A7A-94DF-339CE90ED53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580">
                <p14:nvContentPartPr>
                  <p14:cNvPr id="2005" name="Freihand 2004">
                    <a:extLst>
                      <a:ext uri="{FF2B5EF4-FFF2-40B4-BE49-F238E27FC236}">
                        <a16:creationId xmlns:a16="http://schemas.microsoft.com/office/drawing/2014/main" id="{C384B82E-45BE-7E17-38A1-1FE78199551D}"/>
                      </a:ext>
                    </a:extLst>
                  </p14:cNvPr>
                  <p14:cNvContentPartPr/>
                  <p14:nvPr/>
                </p14:nvContentPartPr>
                <p14:xfrm>
                  <a:off x="1041329" y="1114503"/>
                  <a:ext cx="776216" cy="562397"/>
                </p14:xfrm>
              </p:contentPart>
            </mc:Choice>
            <mc:Fallback xmlns="">
              <p:pic>
                <p:nvPicPr>
                  <p:cNvPr id="2005" name="Freihand 2004">
                    <a:extLst>
                      <a:ext uri="{FF2B5EF4-FFF2-40B4-BE49-F238E27FC236}">
                        <a16:creationId xmlns:a16="http://schemas.microsoft.com/office/drawing/2014/main" id="{C384B82E-45BE-7E17-38A1-1FE78199551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006" name="Gruppieren 2005">
                <a:extLst>
                  <a:ext uri="{FF2B5EF4-FFF2-40B4-BE49-F238E27FC236}">
                    <a16:creationId xmlns:a16="http://schemas.microsoft.com/office/drawing/2014/main" id="{97C38969-5CE9-1E9F-1C69-1C9937AAFD6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581">
                  <p14:nvContentPartPr>
                    <p14:cNvPr id="2050" name="Freihand 2049">
                      <a:extLst>
                        <a:ext uri="{FF2B5EF4-FFF2-40B4-BE49-F238E27FC236}">
                          <a16:creationId xmlns:a16="http://schemas.microsoft.com/office/drawing/2014/main" id="{B04146FF-C947-2F77-CFB4-187F194365C2}"/>
                        </a:ext>
                      </a:extLst>
                    </p14:cNvPr>
                    <p14:cNvContentPartPr/>
                    <p14:nvPr/>
                  </p14:nvContentPartPr>
                  <p14:xfrm>
                    <a:off x="4455789" y="1334672"/>
                    <a:ext cx="31320" cy="14400"/>
                  </p14:xfrm>
                </p:contentPart>
              </mc:Choice>
              <mc:Fallback xmlns="">
                <p:pic>
                  <p:nvPicPr>
                    <p:cNvPr id="2050" name="Freihand 2049">
                      <a:extLst>
                        <a:ext uri="{FF2B5EF4-FFF2-40B4-BE49-F238E27FC236}">
                          <a16:creationId xmlns:a16="http://schemas.microsoft.com/office/drawing/2014/main" id="{B04146FF-C947-2F77-CFB4-187F194365C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582">
                  <p14:nvContentPartPr>
                    <p14:cNvPr id="2051" name="Freihand 2050">
                      <a:extLst>
                        <a:ext uri="{FF2B5EF4-FFF2-40B4-BE49-F238E27FC236}">
                          <a16:creationId xmlns:a16="http://schemas.microsoft.com/office/drawing/2014/main" id="{B56B1E69-2C9A-916D-AF47-D54169E86FFB}"/>
                        </a:ext>
                      </a:extLst>
                    </p14:cNvPr>
                    <p14:cNvContentPartPr/>
                    <p14:nvPr/>
                  </p14:nvContentPartPr>
                  <p14:xfrm>
                    <a:off x="4456149" y="1288592"/>
                    <a:ext cx="64800" cy="56160"/>
                  </p14:xfrm>
                </p:contentPart>
              </mc:Choice>
              <mc:Fallback xmlns="">
                <p:pic>
                  <p:nvPicPr>
                    <p:cNvPr id="2051" name="Freihand 2050">
                      <a:extLst>
                        <a:ext uri="{FF2B5EF4-FFF2-40B4-BE49-F238E27FC236}">
                          <a16:creationId xmlns:a16="http://schemas.microsoft.com/office/drawing/2014/main" id="{B56B1E69-2C9A-916D-AF47-D54169E86FF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583">
                  <p14:nvContentPartPr>
                    <p14:cNvPr id="2052" name="Freihand 2051">
                      <a:extLst>
                        <a:ext uri="{FF2B5EF4-FFF2-40B4-BE49-F238E27FC236}">
                          <a16:creationId xmlns:a16="http://schemas.microsoft.com/office/drawing/2014/main" id="{F788ED66-5145-90CF-5E7C-8F586F98AF81}"/>
                        </a:ext>
                      </a:extLst>
                    </p14:cNvPr>
                    <p14:cNvContentPartPr/>
                    <p14:nvPr/>
                  </p14:nvContentPartPr>
                  <p14:xfrm>
                    <a:off x="4502589" y="1270232"/>
                    <a:ext cx="23760" cy="51840"/>
                  </p14:xfrm>
                </p:contentPart>
              </mc:Choice>
              <mc:Fallback xmlns="">
                <p:pic>
                  <p:nvPicPr>
                    <p:cNvPr id="2052" name="Freihand 2051">
                      <a:extLst>
                        <a:ext uri="{FF2B5EF4-FFF2-40B4-BE49-F238E27FC236}">
                          <a16:creationId xmlns:a16="http://schemas.microsoft.com/office/drawing/2014/main" id="{F788ED66-5145-90CF-5E7C-8F586F98AF8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007" name="Gruppieren 2006">
                <a:extLst>
                  <a:ext uri="{FF2B5EF4-FFF2-40B4-BE49-F238E27FC236}">
                    <a16:creationId xmlns:a16="http://schemas.microsoft.com/office/drawing/2014/main" id="{A4443048-5BCE-94CC-030F-90E31756BA3B}"/>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584">
                  <p14:nvContentPartPr>
                    <p14:cNvPr id="2047" name="Freihand 2046">
                      <a:extLst>
                        <a:ext uri="{FF2B5EF4-FFF2-40B4-BE49-F238E27FC236}">
                          <a16:creationId xmlns:a16="http://schemas.microsoft.com/office/drawing/2014/main" id="{12B479FE-A0FF-DEA2-D2CA-A088172F2A10}"/>
                        </a:ext>
                      </a:extLst>
                    </p14:cNvPr>
                    <p14:cNvContentPartPr/>
                    <p14:nvPr/>
                  </p14:nvContentPartPr>
                  <p14:xfrm>
                    <a:off x="4351029" y="1216232"/>
                    <a:ext cx="12960" cy="22320"/>
                  </p14:xfrm>
                </p:contentPart>
              </mc:Choice>
              <mc:Fallback xmlns="">
                <p:pic>
                  <p:nvPicPr>
                    <p:cNvPr id="2047" name="Freihand 2046">
                      <a:extLst>
                        <a:ext uri="{FF2B5EF4-FFF2-40B4-BE49-F238E27FC236}">
                          <a16:creationId xmlns:a16="http://schemas.microsoft.com/office/drawing/2014/main" id="{12B479FE-A0FF-DEA2-D2CA-A088172F2A1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585">
                  <p14:nvContentPartPr>
                    <p14:cNvPr id="2048" name="Freihand 2047">
                      <a:extLst>
                        <a:ext uri="{FF2B5EF4-FFF2-40B4-BE49-F238E27FC236}">
                          <a16:creationId xmlns:a16="http://schemas.microsoft.com/office/drawing/2014/main" id="{6A07CA84-6E68-5489-BBCD-087F6EE009CB}"/>
                        </a:ext>
                      </a:extLst>
                    </p14:cNvPr>
                    <p14:cNvContentPartPr/>
                    <p14:nvPr/>
                  </p14:nvContentPartPr>
                  <p14:xfrm>
                    <a:off x="4350309" y="1208312"/>
                    <a:ext cx="21240" cy="53640"/>
                  </p14:xfrm>
                </p:contentPart>
              </mc:Choice>
              <mc:Fallback xmlns="">
                <p:pic>
                  <p:nvPicPr>
                    <p:cNvPr id="2048" name="Freihand 2047">
                      <a:extLst>
                        <a:ext uri="{FF2B5EF4-FFF2-40B4-BE49-F238E27FC236}">
                          <a16:creationId xmlns:a16="http://schemas.microsoft.com/office/drawing/2014/main" id="{6A07CA84-6E68-5489-BBCD-087F6EE009C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586">
                  <p14:nvContentPartPr>
                    <p14:cNvPr id="2049" name="Freihand 2048">
                      <a:extLst>
                        <a:ext uri="{FF2B5EF4-FFF2-40B4-BE49-F238E27FC236}">
                          <a16:creationId xmlns:a16="http://schemas.microsoft.com/office/drawing/2014/main" id="{A14224E0-28C4-E5EB-7E1E-519C617175E5}"/>
                        </a:ext>
                      </a:extLst>
                    </p14:cNvPr>
                    <p14:cNvContentPartPr/>
                    <p14:nvPr/>
                  </p14:nvContentPartPr>
                  <p14:xfrm>
                    <a:off x="4355709" y="1216592"/>
                    <a:ext cx="9720" cy="42480"/>
                  </p14:xfrm>
                </p:contentPart>
              </mc:Choice>
              <mc:Fallback xmlns="">
                <p:pic>
                  <p:nvPicPr>
                    <p:cNvPr id="2049" name="Freihand 2048">
                      <a:extLst>
                        <a:ext uri="{FF2B5EF4-FFF2-40B4-BE49-F238E27FC236}">
                          <a16:creationId xmlns:a16="http://schemas.microsoft.com/office/drawing/2014/main" id="{A14224E0-28C4-E5EB-7E1E-519C617175E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87">
                <p14:nvContentPartPr>
                  <p14:cNvPr id="2008" name="Freihand 2007">
                    <a:extLst>
                      <a:ext uri="{FF2B5EF4-FFF2-40B4-BE49-F238E27FC236}">
                        <a16:creationId xmlns:a16="http://schemas.microsoft.com/office/drawing/2014/main" id="{89F83C4C-7E2E-2747-1C1F-E443DC40E959}"/>
                      </a:ext>
                    </a:extLst>
                  </p14:cNvPr>
                  <p14:cNvContentPartPr/>
                  <p14:nvPr/>
                </p14:nvContentPartPr>
                <p14:xfrm>
                  <a:off x="1219211" y="871936"/>
                  <a:ext cx="447402" cy="740280"/>
                </p14:xfrm>
              </p:contentPart>
            </mc:Choice>
            <mc:Fallback xmlns="">
              <p:pic>
                <p:nvPicPr>
                  <p:cNvPr id="2008" name="Freihand 2007">
                    <a:extLst>
                      <a:ext uri="{FF2B5EF4-FFF2-40B4-BE49-F238E27FC236}">
                        <a16:creationId xmlns:a16="http://schemas.microsoft.com/office/drawing/2014/main" id="{89F83C4C-7E2E-2747-1C1F-E443DC40E959}"/>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588">
                <p14:nvContentPartPr>
                  <p14:cNvPr id="2009" name="Freihand 2008">
                    <a:extLst>
                      <a:ext uri="{FF2B5EF4-FFF2-40B4-BE49-F238E27FC236}">
                        <a16:creationId xmlns:a16="http://schemas.microsoft.com/office/drawing/2014/main" id="{E3034BC0-4A66-F412-ACD7-2BFF39CC68A9}"/>
                      </a:ext>
                    </a:extLst>
                  </p14:cNvPr>
                  <p14:cNvContentPartPr/>
                  <p14:nvPr/>
                </p14:nvContentPartPr>
                <p14:xfrm>
                  <a:off x="1116810" y="1432873"/>
                  <a:ext cx="376200" cy="219240"/>
                </p14:xfrm>
              </p:contentPart>
            </mc:Choice>
            <mc:Fallback xmlns="">
              <p:pic>
                <p:nvPicPr>
                  <p:cNvPr id="2009" name="Freihand 2008">
                    <a:extLst>
                      <a:ext uri="{FF2B5EF4-FFF2-40B4-BE49-F238E27FC236}">
                        <a16:creationId xmlns:a16="http://schemas.microsoft.com/office/drawing/2014/main" id="{E3034BC0-4A66-F412-ACD7-2BFF39CC68A9}"/>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010" name="Gruppieren 2009">
                <a:extLst>
                  <a:ext uri="{FF2B5EF4-FFF2-40B4-BE49-F238E27FC236}">
                    <a16:creationId xmlns:a16="http://schemas.microsoft.com/office/drawing/2014/main" id="{85274E0B-55FC-83DB-20B1-2C84CAF9E9B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589">
                  <p14:nvContentPartPr>
                    <p14:cNvPr id="2033" name="Freihand 2032">
                      <a:extLst>
                        <a:ext uri="{FF2B5EF4-FFF2-40B4-BE49-F238E27FC236}">
                          <a16:creationId xmlns:a16="http://schemas.microsoft.com/office/drawing/2014/main" id="{7B134F4A-86D3-867F-F570-1C2338FC946B}"/>
                        </a:ext>
                      </a:extLst>
                    </p14:cNvPr>
                    <p14:cNvContentPartPr/>
                    <p14:nvPr/>
                  </p14:nvContentPartPr>
                  <p14:xfrm>
                    <a:off x="1690290" y="1201393"/>
                    <a:ext cx="236880" cy="424440"/>
                  </p14:xfrm>
                </p:contentPart>
              </mc:Choice>
              <mc:Fallback xmlns="">
                <p:pic>
                  <p:nvPicPr>
                    <p:cNvPr id="2033" name="Freihand 2032">
                      <a:extLst>
                        <a:ext uri="{FF2B5EF4-FFF2-40B4-BE49-F238E27FC236}">
                          <a16:creationId xmlns:a16="http://schemas.microsoft.com/office/drawing/2014/main" id="{7B134F4A-86D3-867F-F570-1C2338FC946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90">
                  <p14:nvContentPartPr>
                    <p14:cNvPr id="2034" name="Freihand 2033">
                      <a:extLst>
                        <a:ext uri="{FF2B5EF4-FFF2-40B4-BE49-F238E27FC236}">
                          <a16:creationId xmlns:a16="http://schemas.microsoft.com/office/drawing/2014/main" id="{22457BEA-9931-0C04-9D26-F709D9301CC1}"/>
                        </a:ext>
                      </a:extLst>
                    </p14:cNvPr>
                    <p14:cNvContentPartPr/>
                    <p14:nvPr/>
                  </p14:nvContentPartPr>
                  <p14:xfrm>
                    <a:off x="1224810" y="1428913"/>
                    <a:ext cx="635040" cy="205920"/>
                  </p14:xfrm>
                </p:contentPart>
              </mc:Choice>
              <mc:Fallback xmlns="">
                <p:pic>
                  <p:nvPicPr>
                    <p:cNvPr id="2034" name="Freihand 2033">
                      <a:extLst>
                        <a:ext uri="{FF2B5EF4-FFF2-40B4-BE49-F238E27FC236}">
                          <a16:creationId xmlns:a16="http://schemas.microsoft.com/office/drawing/2014/main" id="{22457BEA-9931-0C04-9D26-F709D9301CC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91">
                  <p14:nvContentPartPr>
                    <p14:cNvPr id="2035" name="Freihand 2034">
                      <a:extLst>
                        <a:ext uri="{FF2B5EF4-FFF2-40B4-BE49-F238E27FC236}">
                          <a16:creationId xmlns:a16="http://schemas.microsoft.com/office/drawing/2014/main" id="{0DCFD379-B626-A8B6-ECC0-E1EAE396145A}"/>
                        </a:ext>
                      </a:extLst>
                    </p14:cNvPr>
                    <p14:cNvContentPartPr/>
                    <p14:nvPr/>
                  </p14:nvContentPartPr>
                  <p14:xfrm>
                    <a:off x="1647090" y="1432873"/>
                    <a:ext cx="204120" cy="177480"/>
                  </p14:xfrm>
                </p:contentPart>
              </mc:Choice>
              <mc:Fallback xmlns="">
                <p:pic>
                  <p:nvPicPr>
                    <p:cNvPr id="2035" name="Freihand 2034">
                      <a:extLst>
                        <a:ext uri="{FF2B5EF4-FFF2-40B4-BE49-F238E27FC236}">
                          <a16:creationId xmlns:a16="http://schemas.microsoft.com/office/drawing/2014/main" id="{0DCFD379-B626-A8B6-ECC0-E1EAE396145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92">
                  <p14:nvContentPartPr>
                    <p14:cNvPr id="2036" name="Freihand 2035">
                      <a:extLst>
                        <a:ext uri="{FF2B5EF4-FFF2-40B4-BE49-F238E27FC236}">
                          <a16:creationId xmlns:a16="http://schemas.microsoft.com/office/drawing/2014/main" id="{8B721517-4BAA-4DDD-4112-03C8CDCDCFB6}"/>
                        </a:ext>
                      </a:extLst>
                    </p14:cNvPr>
                    <p14:cNvContentPartPr/>
                    <p14:nvPr/>
                  </p14:nvContentPartPr>
                  <p14:xfrm>
                    <a:off x="1839330" y="1345393"/>
                    <a:ext cx="50040" cy="91080"/>
                  </p14:xfrm>
                </p:contentPart>
              </mc:Choice>
              <mc:Fallback xmlns="">
                <p:pic>
                  <p:nvPicPr>
                    <p:cNvPr id="2036" name="Freihand 2035">
                      <a:extLst>
                        <a:ext uri="{FF2B5EF4-FFF2-40B4-BE49-F238E27FC236}">
                          <a16:creationId xmlns:a16="http://schemas.microsoft.com/office/drawing/2014/main" id="{8B721517-4BAA-4DDD-4112-03C8CDCDCFB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93">
                  <p14:nvContentPartPr>
                    <p14:cNvPr id="2037" name="Freihand 2036">
                      <a:extLst>
                        <a:ext uri="{FF2B5EF4-FFF2-40B4-BE49-F238E27FC236}">
                          <a16:creationId xmlns:a16="http://schemas.microsoft.com/office/drawing/2014/main" id="{27BBBD4F-DD43-9759-0009-8F0E7EB2B6EE}"/>
                        </a:ext>
                      </a:extLst>
                    </p14:cNvPr>
                    <p14:cNvContentPartPr/>
                    <p14:nvPr/>
                  </p14:nvContentPartPr>
                  <p14:xfrm>
                    <a:off x="1013490" y="929953"/>
                    <a:ext cx="156600" cy="590400"/>
                  </p14:xfrm>
                </p:contentPart>
              </mc:Choice>
              <mc:Fallback xmlns="">
                <p:pic>
                  <p:nvPicPr>
                    <p:cNvPr id="2037" name="Freihand 2036">
                      <a:extLst>
                        <a:ext uri="{FF2B5EF4-FFF2-40B4-BE49-F238E27FC236}">
                          <a16:creationId xmlns:a16="http://schemas.microsoft.com/office/drawing/2014/main" id="{27BBBD4F-DD43-9759-0009-8F0E7EB2B6E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94">
                  <p14:nvContentPartPr>
                    <p14:cNvPr id="2038" name="Freihand 2037">
                      <a:extLst>
                        <a:ext uri="{FF2B5EF4-FFF2-40B4-BE49-F238E27FC236}">
                          <a16:creationId xmlns:a16="http://schemas.microsoft.com/office/drawing/2014/main" id="{D34B56F4-47C8-6EB1-3AF1-F477A69765F4}"/>
                        </a:ext>
                      </a:extLst>
                    </p14:cNvPr>
                    <p14:cNvContentPartPr/>
                    <p14:nvPr/>
                  </p14:nvContentPartPr>
                  <p14:xfrm>
                    <a:off x="1112490" y="918433"/>
                    <a:ext cx="20520" cy="24480"/>
                  </p14:xfrm>
                </p:contentPart>
              </mc:Choice>
              <mc:Fallback xmlns="">
                <p:pic>
                  <p:nvPicPr>
                    <p:cNvPr id="2038" name="Freihand 2037">
                      <a:extLst>
                        <a:ext uri="{FF2B5EF4-FFF2-40B4-BE49-F238E27FC236}">
                          <a16:creationId xmlns:a16="http://schemas.microsoft.com/office/drawing/2014/main" id="{D34B56F4-47C8-6EB1-3AF1-F477A69765F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95">
                  <p14:nvContentPartPr>
                    <p14:cNvPr id="2039" name="Freihand 2038">
                      <a:extLst>
                        <a:ext uri="{FF2B5EF4-FFF2-40B4-BE49-F238E27FC236}">
                          <a16:creationId xmlns:a16="http://schemas.microsoft.com/office/drawing/2014/main" id="{79D60AE5-D2AA-8F23-FB24-E215BA9AF9E0}"/>
                        </a:ext>
                      </a:extLst>
                    </p14:cNvPr>
                    <p14:cNvContentPartPr/>
                    <p14:nvPr/>
                  </p14:nvContentPartPr>
                  <p14:xfrm>
                    <a:off x="1007730" y="1044793"/>
                    <a:ext cx="45360" cy="224280"/>
                  </p14:xfrm>
                </p:contentPart>
              </mc:Choice>
              <mc:Fallback xmlns="">
                <p:pic>
                  <p:nvPicPr>
                    <p:cNvPr id="2039" name="Freihand 2038">
                      <a:extLst>
                        <a:ext uri="{FF2B5EF4-FFF2-40B4-BE49-F238E27FC236}">
                          <a16:creationId xmlns:a16="http://schemas.microsoft.com/office/drawing/2014/main" id="{79D60AE5-D2AA-8F23-FB24-E215BA9AF9E0}"/>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96">
                  <p14:nvContentPartPr>
                    <p14:cNvPr id="2040" name="Freihand 2039">
                      <a:extLst>
                        <a:ext uri="{FF2B5EF4-FFF2-40B4-BE49-F238E27FC236}">
                          <a16:creationId xmlns:a16="http://schemas.microsoft.com/office/drawing/2014/main" id="{B7E0FCAD-3E0C-8C38-CBA5-DDB8842C5458}"/>
                        </a:ext>
                      </a:extLst>
                    </p14:cNvPr>
                    <p14:cNvContentPartPr/>
                    <p14:nvPr/>
                  </p14:nvContentPartPr>
                  <p14:xfrm>
                    <a:off x="1137690" y="1495513"/>
                    <a:ext cx="83520" cy="91800"/>
                  </p14:xfrm>
                </p:contentPart>
              </mc:Choice>
              <mc:Fallback xmlns="">
                <p:pic>
                  <p:nvPicPr>
                    <p:cNvPr id="2040" name="Freihand 2039">
                      <a:extLst>
                        <a:ext uri="{FF2B5EF4-FFF2-40B4-BE49-F238E27FC236}">
                          <a16:creationId xmlns:a16="http://schemas.microsoft.com/office/drawing/2014/main" id="{B7E0FCAD-3E0C-8C38-CBA5-DDB8842C5458}"/>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97">
                  <p14:nvContentPartPr>
                    <p14:cNvPr id="2041" name="Freihand 2040">
                      <a:extLst>
                        <a:ext uri="{FF2B5EF4-FFF2-40B4-BE49-F238E27FC236}">
                          <a16:creationId xmlns:a16="http://schemas.microsoft.com/office/drawing/2014/main" id="{0372F5E0-1925-02C1-502B-C90F72CA0FFD}"/>
                        </a:ext>
                      </a:extLst>
                    </p14:cNvPr>
                    <p14:cNvContentPartPr/>
                    <p14:nvPr/>
                  </p14:nvContentPartPr>
                  <p14:xfrm>
                    <a:off x="1091250" y="1411273"/>
                    <a:ext cx="95760" cy="111600"/>
                  </p14:xfrm>
                </p:contentPart>
              </mc:Choice>
              <mc:Fallback xmlns="">
                <p:pic>
                  <p:nvPicPr>
                    <p:cNvPr id="2041" name="Freihand 2040">
                      <a:extLst>
                        <a:ext uri="{FF2B5EF4-FFF2-40B4-BE49-F238E27FC236}">
                          <a16:creationId xmlns:a16="http://schemas.microsoft.com/office/drawing/2014/main" id="{0372F5E0-1925-02C1-502B-C90F72CA0FF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98">
                  <p14:nvContentPartPr>
                    <p14:cNvPr id="2042" name="Freihand 2041">
                      <a:extLst>
                        <a:ext uri="{FF2B5EF4-FFF2-40B4-BE49-F238E27FC236}">
                          <a16:creationId xmlns:a16="http://schemas.microsoft.com/office/drawing/2014/main" id="{2F339258-7C0B-13BE-5627-493FD8C6631C}"/>
                        </a:ext>
                      </a:extLst>
                    </p14:cNvPr>
                    <p14:cNvContentPartPr/>
                    <p14:nvPr/>
                  </p14:nvContentPartPr>
                  <p14:xfrm>
                    <a:off x="1089090" y="933193"/>
                    <a:ext cx="33480" cy="59760"/>
                  </p14:xfrm>
                </p:contentPart>
              </mc:Choice>
              <mc:Fallback xmlns="">
                <p:pic>
                  <p:nvPicPr>
                    <p:cNvPr id="2042" name="Freihand 2041">
                      <a:extLst>
                        <a:ext uri="{FF2B5EF4-FFF2-40B4-BE49-F238E27FC236}">
                          <a16:creationId xmlns:a16="http://schemas.microsoft.com/office/drawing/2014/main" id="{2F339258-7C0B-13BE-5627-493FD8C6631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99">
                  <p14:nvContentPartPr>
                    <p14:cNvPr id="2043" name="Freihand 2042">
                      <a:extLst>
                        <a:ext uri="{FF2B5EF4-FFF2-40B4-BE49-F238E27FC236}">
                          <a16:creationId xmlns:a16="http://schemas.microsoft.com/office/drawing/2014/main" id="{CF040DB9-BC8D-A2DB-0E28-AD665F38989B}"/>
                        </a:ext>
                      </a:extLst>
                    </p14:cNvPr>
                    <p14:cNvContentPartPr/>
                    <p14:nvPr/>
                  </p14:nvContentPartPr>
                  <p14:xfrm>
                    <a:off x="1093410" y="904393"/>
                    <a:ext cx="53280" cy="97920"/>
                  </p14:xfrm>
                </p:contentPart>
              </mc:Choice>
              <mc:Fallback xmlns="">
                <p:pic>
                  <p:nvPicPr>
                    <p:cNvPr id="2043" name="Freihand 2042">
                      <a:extLst>
                        <a:ext uri="{FF2B5EF4-FFF2-40B4-BE49-F238E27FC236}">
                          <a16:creationId xmlns:a16="http://schemas.microsoft.com/office/drawing/2014/main" id="{CF040DB9-BC8D-A2DB-0E28-AD665F38989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00">
                  <p14:nvContentPartPr>
                    <p14:cNvPr id="2044" name="Freihand 2043">
                      <a:extLst>
                        <a:ext uri="{FF2B5EF4-FFF2-40B4-BE49-F238E27FC236}">
                          <a16:creationId xmlns:a16="http://schemas.microsoft.com/office/drawing/2014/main" id="{EBD5B54D-D589-3509-F4CB-8328E5001AFB}"/>
                        </a:ext>
                      </a:extLst>
                    </p14:cNvPr>
                    <p14:cNvContentPartPr/>
                    <p14:nvPr/>
                  </p14:nvContentPartPr>
                  <p14:xfrm>
                    <a:off x="1093770" y="889993"/>
                    <a:ext cx="66240" cy="108720"/>
                  </p14:xfrm>
                </p:contentPart>
              </mc:Choice>
              <mc:Fallback xmlns="">
                <p:pic>
                  <p:nvPicPr>
                    <p:cNvPr id="2044" name="Freihand 2043">
                      <a:extLst>
                        <a:ext uri="{FF2B5EF4-FFF2-40B4-BE49-F238E27FC236}">
                          <a16:creationId xmlns:a16="http://schemas.microsoft.com/office/drawing/2014/main" id="{EBD5B54D-D589-3509-F4CB-8328E5001AFB}"/>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01">
                  <p14:nvContentPartPr>
                    <p14:cNvPr id="2045" name="Freihand 2044">
                      <a:extLst>
                        <a:ext uri="{FF2B5EF4-FFF2-40B4-BE49-F238E27FC236}">
                          <a16:creationId xmlns:a16="http://schemas.microsoft.com/office/drawing/2014/main" id="{E953560B-0877-52EA-6BC3-C4E718998AE9}"/>
                        </a:ext>
                      </a:extLst>
                    </p14:cNvPr>
                    <p14:cNvContentPartPr/>
                    <p14:nvPr/>
                  </p14:nvContentPartPr>
                  <p14:xfrm>
                    <a:off x="1086210" y="867673"/>
                    <a:ext cx="105840" cy="153360"/>
                  </p14:xfrm>
                </p:contentPart>
              </mc:Choice>
              <mc:Fallback xmlns="">
                <p:pic>
                  <p:nvPicPr>
                    <p:cNvPr id="2045" name="Freihand 2044">
                      <a:extLst>
                        <a:ext uri="{FF2B5EF4-FFF2-40B4-BE49-F238E27FC236}">
                          <a16:creationId xmlns:a16="http://schemas.microsoft.com/office/drawing/2014/main" id="{E953560B-0877-52EA-6BC3-C4E718998AE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02">
                  <p14:nvContentPartPr>
                    <p14:cNvPr id="2046" name="Freihand 2045">
                      <a:extLst>
                        <a:ext uri="{FF2B5EF4-FFF2-40B4-BE49-F238E27FC236}">
                          <a16:creationId xmlns:a16="http://schemas.microsoft.com/office/drawing/2014/main" id="{8E9DF2AF-3D14-AED6-E48B-208B08277E36}"/>
                        </a:ext>
                      </a:extLst>
                    </p14:cNvPr>
                    <p14:cNvContentPartPr/>
                    <p14:nvPr/>
                  </p14:nvContentPartPr>
                  <p14:xfrm>
                    <a:off x="1144530" y="860833"/>
                    <a:ext cx="41400" cy="55440"/>
                  </p14:xfrm>
                </p:contentPart>
              </mc:Choice>
              <mc:Fallback xmlns="">
                <p:pic>
                  <p:nvPicPr>
                    <p:cNvPr id="2046" name="Freihand 2045">
                      <a:extLst>
                        <a:ext uri="{FF2B5EF4-FFF2-40B4-BE49-F238E27FC236}">
                          <a16:creationId xmlns:a16="http://schemas.microsoft.com/office/drawing/2014/main" id="{8E9DF2AF-3D14-AED6-E48B-208B08277E3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03">
                <p14:nvContentPartPr>
                  <p14:cNvPr id="2011" name="Freihand 2010">
                    <a:extLst>
                      <a:ext uri="{FF2B5EF4-FFF2-40B4-BE49-F238E27FC236}">
                        <a16:creationId xmlns:a16="http://schemas.microsoft.com/office/drawing/2014/main" id="{0306D800-759A-3E52-00A4-34DA2B3E3296}"/>
                      </a:ext>
                    </a:extLst>
                  </p14:cNvPr>
                  <p14:cNvContentPartPr/>
                  <p14:nvPr/>
                </p14:nvContentPartPr>
                <p14:xfrm>
                  <a:off x="1010970" y="1326673"/>
                  <a:ext cx="784440" cy="374040"/>
                </p14:xfrm>
              </p:contentPart>
            </mc:Choice>
            <mc:Fallback xmlns="">
              <p:pic>
                <p:nvPicPr>
                  <p:cNvPr id="2011" name="Freihand 2010">
                    <a:extLst>
                      <a:ext uri="{FF2B5EF4-FFF2-40B4-BE49-F238E27FC236}">
                        <a16:creationId xmlns:a16="http://schemas.microsoft.com/office/drawing/2014/main" id="{0306D800-759A-3E52-00A4-34DA2B3E329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04">
                <p14:nvContentPartPr>
                  <p14:cNvPr id="2012" name="Freihand 2011">
                    <a:extLst>
                      <a:ext uri="{FF2B5EF4-FFF2-40B4-BE49-F238E27FC236}">
                        <a16:creationId xmlns:a16="http://schemas.microsoft.com/office/drawing/2014/main" id="{3AE797B9-A708-B495-94DA-A6DA3B607E1D}"/>
                      </a:ext>
                    </a:extLst>
                  </p14:cNvPr>
                  <p14:cNvContentPartPr/>
                  <p14:nvPr/>
                </p14:nvContentPartPr>
                <p14:xfrm>
                  <a:off x="1759770" y="1015273"/>
                  <a:ext cx="122040" cy="233640"/>
                </p14:xfrm>
              </p:contentPart>
            </mc:Choice>
            <mc:Fallback xmlns="">
              <p:pic>
                <p:nvPicPr>
                  <p:cNvPr id="2012" name="Freihand 2011">
                    <a:extLst>
                      <a:ext uri="{FF2B5EF4-FFF2-40B4-BE49-F238E27FC236}">
                        <a16:creationId xmlns:a16="http://schemas.microsoft.com/office/drawing/2014/main" id="{3AE797B9-A708-B495-94DA-A6DA3B607E1D}"/>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05">
                <p14:nvContentPartPr>
                  <p14:cNvPr id="2013" name="Freihand 2012">
                    <a:extLst>
                      <a:ext uri="{FF2B5EF4-FFF2-40B4-BE49-F238E27FC236}">
                        <a16:creationId xmlns:a16="http://schemas.microsoft.com/office/drawing/2014/main" id="{2824FD53-C717-9CD9-5A6D-00623581CB9B}"/>
                      </a:ext>
                    </a:extLst>
                  </p14:cNvPr>
                  <p14:cNvContentPartPr/>
                  <p14:nvPr/>
                </p14:nvContentPartPr>
                <p14:xfrm>
                  <a:off x="1531170" y="830593"/>
                  <a:ext cx="227160" cy="172800"/>
                </p14:xfrm>
              </p:contentPart>
            </mc:Choice>
            <mc:Fallback xmlns="">
              <p:pic>
                <p:nvPicPr>
                  <p:cNvPr id="2013" name="Freihand 2012">
                    <a:extLst>
                      <a:ext uri="{FF2B5EF4-FFF2-40B4-BE49-F238E27FC236}">
                        <a16:creationId xmlns:a16="http://schemas.microsoft.com/office/drawing/2014/main" id="{2824FD53-C717-9CD9-5A6D-00623581CB9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06">
                <p14:nvContentPartPr>
                  <p14:cNvPr id="2014" name="Freihand 2013">
                    <a:extLst>
                      <a:ext uri="{FF2B5EF4-FFF2-40B4-BE49-F238E27FC236}">
                        <a16:creationId xmlns:a16="http://schemas.microsoft.com/office/drawing/2014/main" id="{00BD879B-A5DD-5D35-4460-974E244556E4}"/>
                      </a:ext>
                    </a:extLst>
                  </p14:cNvPr>
                  <p14:cNvContentPartPr/>
                  <p14:nvPr/>
                </p14:nvContentPartPr>
                <p14:xfrm>
                  <a:off x="1433250" y="796393"/>
                  <a:ext cx="61200" cy="33120"/>
                </p14:xfrm>
              </p:contentPart>
            </mc:Choice>
            <mc:Fallback xmlns="">
              <p:pic>
                <p:nvPicPr>
                  <p:cNvPr id="2014" name="Freihand 2013">
                    <a:extLst>
                      <a:ext uri="{FF2B5EF4-FFF2-40B4-BE49-F238E27FC236}">
                        <a16:creationId xmlns:a16="http://schemas.microsoft.com/office/drawing/2014/main" id="{00BD879B-A5DD-5D35-4460-974E244556E4}"/>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07">
                <p14:nvContentPartPr>
                  <p14:cNvPr id="2015" name="Freihand 2014">
                    <a:extLst>
                      <a:ext uri="{FF2B5EF4-FFF2-40B4-BE49-F238E27FC236}">
                        <a16:creationId xmlns:a16="http://schemas.microsoft.com/office/drawing/2014/main" id="{4F42BD89-E780-953B-C9BA-DFC2CAB30E3A}"/>
                      </a:ext>
                    </a:extLst>
                  </p14:cNvPr>
                  <p14:cNvContentPartPr/>
                  <p14:nvPr/>
                </p14:nvContentPartPr>
                <p14:xfrm>
                  <a:off x="1463130" y="1253593"/>
                  <a:ext cx="49680" cy="358200"/>
                </p14:xfrm>
              </p:contentPart>
            </mc:Choice>
            <mc:Fallback xmlns="">
              <p:pic>
                <p:nvPicPr>
                  <p:cNvPr id="2015" name="Freihand 2014">
                    <a:extLst>
                      <a:ext uri="{FF2B5EF4-FFF2-40B4-BE49-F238E27FC236}">
                        <a16:creationId xmlns:a16="http://schemas.microsoft.com/office/drawing/2014/main" id="{4F42BD89-E780-953B-C9BA-DFC2CAB30E3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08">
                <p14:nvContentPartPr>
                  <p14:cNvPr id="2016" name="Freihand 2015">
                    <a:extLst>
                      <a:ext uri="{FF2B5EF4-FFF2-40B4-BE49-F238E27FC236}">
                        <a16:creationId xmlns:a16="http://schemas.microsoft.com/office/drawing/2014/main" id="{C65F3C87-0E28-0E84-FC34-2050329D95E4}"/>
                      </a:ext>
                    </a:extLst>
                  </p14:cNvPr>
                  <p14:cNvContentPartPr/>
                  <p14:nvPr/>
                </p14:nvContentPartPr>
                <p14:xfrm>
                  <a:off x="1473210" y="1215433"/>
                  <a:ext cx="191520" cy="424440"/>
                </p14:xfrm>
              </p:contentPart>
            </mc:Choice>
            <mc:Fallback xmlns="">
              <p:pic>
                <p:nvPicPr>
                  <p:cNvPr id="2016" name="Freihand 2015">
                    <a:extLst>
                      <a:ext uri="{FF2B5EF4-FFF2-40B4-BE49-F238E27FC236}">
                        <a16:creationId xmlns:a16="http://schemas.microsoft.com/office/drawing/2014/main" id="{C65F3C87-0E28-0E84-FC34-2050329D95E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09">
                <p14:nvContentPartPr>
                  <p14:cNvPr id="2017" name="Freihand 2016">
                    <a:extLst>
                      <a:ext uri="{FF2B5EF4-FFF2-40B4-BE49-F238E27FC236}">
                        <a16:creationId xmlns:a16="http://schemas.microsoft.com/office/drawing/2014/main" id="{A1D1DC83-A82D-9A43-DB71-2F025E7D1CE9}"/>
                      </a:ext>
                    </a:extLst>
                  </p14:cNvPr>
                  <p14:cNvContentPartPr/>
                  <p14:nvPr/>
                </p14:nvContentPartPr>
                <p14:xfrm>
                  <a:off x="1225530" y="852193"/>
                  <a:ext cx="216720" cy="421920"/>
                </p14:xfrm>
              </p:contentPart>
            </mc:Choice>
            <mc:Fallback xmlns="">
              <p:pic>
                <p:nvPicPr>
                  <p:cNvPr id="2017" name="Freihand 2016">
                    <a:extLst>
                      <a:ext uri="{FF2B5EF4-FFF2-40B4-BE49-F238E27FC236}">
                        <a16:creationId xmlns:a16="http://schemas.microsoft.com/office/drawing/2014/main" id="{A1D1DC83-A82D-9A43-DB71-2F025E7D1CE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610">
                <p14:nvContentPartPr>
                  <p14:cNvPr id="2018" name="Freihand 2017">
                    <a:extLst>
                      <a:ext uri="{FF2B5EF4-FFF2-40B4-BE49-F238E27FC236}">
                        <a16:creationId xmlns:a16="http://schemas.microsoft.com/office/drawing/2014/main" id="{3156487D-D6F3-4C40-9890-F93A648915E3}"/>
                      </a:ext>
                    </a:extLst>
                  </p14:cNvPr>
                  <p14:cNvContentPartPr/>
                  <p14:nvPr/>
                </p14:nvContentPartPr>
                <p14:xfrm>
                  <a:off x="1231290" y="1158913"/>
                  <a:ext cx="448200" cy="119880"/>
                </p14:xfrm>
              </p:contentPart>
            </mc:Choice>
            <mc:Fallback xmlns="">
              <p:pic>
                <p:nvPicPr>
                  <p:cNvPr id="2018" name="Freihand 2017">
                    <a:extLst>
                      <a:ext uri="{FF2B5EF4-FFF2-40B4-BE49-F238E27FC236}">
                        <a16:creationId xmlns:a16="http://schemas.microsoft.com/office/drawing/2014/main" id="{3156487D-D6F3-4C40-9890-F93A648915E3}"/>
                      </a:ext>
                    </a:extLst>
                  </p:cNvPr>
                  <p:cNvPicPr/>
                  <p:nvPr/>
                </p:nvPicPr>
                <p:blipFill>
                  <a:blip r:embed="rId69"/>
                  <a:stretch>
                    <a:fillRect/>
                  </a:stretch>
                </p:blipFill>
                <p:spPr>
                  <a:xfrm>
                    <a:off x="1222650" y="1150273"/>
                    <a:ext cx="465840" cy="137520"/>
                  </a:xfrm>
                  <a:prstGeom prst="rect">
                    <a:avLst/>
                  </a:prstGeom>
                </p:spPr>
              </p:pic>
            </mc:Fallback>
          </mc:AlternateContent>
          <p:sp>
            <p:nvSpPr>
              <p:cNvPr id="2019" name="Ellipse 2018">
                <a:extLst>
                  <a:ext uri="{FF2B5EF4-FFF2-40B4-BE49-F238E27FC236}">
                    <a16:creationId xmlns:a16="http://schemas.microsoft.com/office/drawing/2014/main" id="{BE91206E-7E52-C666-A13B-AB9B5DF321E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20" name="Gruppieren 2019">
                <a:extLst>
                  <a:ext uri="{FF2B5EF4-FFF2-40B4-BE49-F238E27FC236}">
                    <a16:creationId xmlns:a16="http://schemas.microsoft.com/office/drawing/2014/main" id="{62ABBD6B-2296-B571-CCB2-DB2D39A397C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611">
                  <p14:nvContentPartPr>
                    <p14:cNvPr id="2029" name="Freihand 2028">
                      <a:extLst>
                        <a:ext uri="{FF2B5EF4-FFF2-40B4-BE49-F238E27FC236}">
                          <a16:creationId xmlns:a16="http://schemas.microsoft.com/office/drawing/2014/main" id="{8ABCD3B6-0DD6-F948-6637-F1A3F33BCD3A}"/>
                        </a:ext>
                      </a:extLst>
                    </p14:cNvPr>
                    <p14:cNvContentPartPr/>
                    <p14:nvPr/>
                  </p14:nvContentPartPr>
                  <p14:xfrm>
                    <a:off x="1455988" y="1260298"/>
                    <a:ext cx="28440" cy="371880"/>
                  </p14:xfrm>
                </p:contentPart>
              </mc:Choice>
              <mc:Fallback xmlns="">
                <p:pic>
                  <p:nvPicPr>
                    <p:cNvPr id="2029" name="Freihand 2028">
                      <a:extLst>
                        <a:ext uri="{FF2B5EF4-FFF2-40B4-BE49-F238E27FC236}">
                          <a16:creationId xmlns:a16="http://schemas.microsoft.com/office/drawing/2014/main" id="{8ABCD3B6-0DD6-F948-6637-F1A3F33BCD3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612">
                  <p14:nvContentPartPr>
                    <p14:cNvPr id="2030" name="Freihand 2029">
                      <a:extLst>
                        <a:ext uri="{FF2B5EF4-FFF2-40B4-BE49-F238E27FC236}">
                          <a16:creationId xmlns:a16="http://schemas.microsoft.com/office/drawing/2014/main" id="{5F3D01E4-2F28-0DED-1865-A3C5E8E87012}"/>
                        </a:ext>
                      </a:extLst>
                    </p14:cNvPr>
                    <p14:cNvContentPartPr/>
                    <p14:nvPr/>
                  </p14:nvContentPartPr>
                  <p14:xfrm>
                    <a:off x="1452028" y="1501498"/>
                    <a:ext cx="32760" cy="132840"/>
                  </p14:xfrm>
                </p:contentPart>
              </mc:Choice>
              <mc:Fallback xmlns="">
                <p:pic>
                  <p:nvPicPr>
                    <p:cNvPr id="2030" name="Freihand 2029">
                      <a:extLst>
                        <a:ext uri="{FF2B5EF4-FFF2-40B4-BE49-F238E27FC236}">
                          <a16:creationId xmlns:a16="http://schemas.microsoft.com/office/drawing/2014/main" id="{5F3D01E4-2F28-0DED-1865-A3C5E8E87012}"/>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13">
                  <p14:nvContentPartPr>
                    <p14:cNvPr id="2031" name="Freihand 2030">
                      <a:extLst>
                        <a:ext uri="{FF2B5EF4-FFF2-40B4-BE49-F238E27FC236}">
                          <a16:creationId xmlns:a16="http://schemas.microsoft.com/office/drawing/2014/main" id="{D369B9F1-2974-9520-65B5-083794DD7331}"/>
                        </a:ext>
                      </a:extLst>
                    </p14:cNvPr>
                    <p14:cNvContentPartPr/>
                    <p14:nvPr/>
                  </p14:nvContentPartPr>
                  <p14:xfrm>
                    <a:off x="1446268" y="1261378"/>
                    <a:ext cx="36720" cy="377280"/>
                  </p14:xfrm>
                </p:contentPart>
              </mc:Choice>
              <mc:Fallback xmlns="">
                <p:pic>
                  <p:nvPicPr>
                    <p:cNvPr id="2031" name="Freihand 2030">
                      <a:extLst>
                        <a:ext uri="{FF2B5EF4-FFF2-40B4-BE49-F238E27FC236}">
                          <a16:creationId xmlns:a16="http://schemas.microsoft.com/office/drawing/2014/main" id="{D369B9F1-2974-9520-65B5-083794DD733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614">
                  <p14:nvContentPartPr>
                    <p14:cNvPr id="2032" name="Freihand 2031">
                      <a:extLst>
                        <a:ext uri="{FF2B5EF4-FFF2-40B4-BE49-F238E27FC236}">
                          <a16:creationId xmlns:a16="http://schemas.microsoft.com/office/drawing/2014/main" id="{D00FCF1E-99D6-84E7-FE93-B42CE33F250A}"/>
                        </a:ext>
                      </a:extLst>
                    </p14:cNvPr>
                    <p14:cNvContentPartPr/>
                    <p14:nvPr/>
                  </p14:nvContentPartPr>
                  <p14:xfrm>
                    <a:off x="1470388" y="1196938"/>
                    <a:ext cx="222840" cy="463680"/>
                  </p14:xfrm>
                </p:contentPart>
              </mc:Choice>
              <mc:Fallback xmlns="">
                <p:pic>
                  <p:nvPicPr>
                    <p:cNvPr id="2032" name="Freihand 2031">
                      <a:extLst>
                        <a:ext uri="{FF2B5EF4-FFF2-40B4-BE49-F238E27FC236}">
                          <a16:creationId xmlns:a16="http://schemas.microsoft.com/office/drawing/2014/main" id="{D00FCF1E-99D6-84E7-FE93-B42CE33F250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15">
                <p14:nvContentPartPr>
                  <p14:cNvPr id="2021" name="Freihand 2020">
                    <a:extLst>
                      <a:ext uri="{FF2B5EF4-FFF2-40B4-BE49-F238E27FC236}">
                        <a16:creationId xmlns:a16="http://schemas.microsoft.com/office/drawing/2014/main" id="{A1FF58D5-4A10-BF1C-AC23-47E0523452CC}"/>
                      </a:ext>
                    </a:extLst>
                  </p14:cNvPr>
                  <p14:cNvContentPartPr/>
                  <p14:nvPr/>
                </p14:nvContentPartPr>
                <p14:xfrm>
                  <a:off x="1401268" y="825778"/>
                  <a:ext cx="35640" cy="61920"/>
                </p14:xfrm>
              </p:contentPart>
            </mc:Choice>
            <mc:Fallback xmlns="">
              <p:pic>
                <p:nvPicPr>
                  <p:cNvPr id="2021" name="Freihand 2020">
                    <a:extLst>
                      <a:ext uri="{FF2B5EF4-FFF2-40B4-BE49-F238E27FC236}">
                        <a16:creationId xmlns:a16="http://schemas.microsoft.com/office/drawing/2014/main" id="{A1FF58D5-4A10-BF1C-AC23-47E0523452CC}"/>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16">
                <p14:nvContentPartPr>
                  <p14:cNvPr id="2022" name="Freihand 2021">
                    <a:extLst>
                      <a:ext uri="{FF2B5EF4-FFF2-40B4-BE49-F238E27FC236}">
                        <a16:creationId xmlns:a16="http://schemas.microsoft.com/office/drawing/2014/main" id="{0BB81FCD-F60A-6A5A-201C-1B7CE0F67958}"/>
                      </a:ext>
                    </a:extLst>
                  </p14:cNvPr>
                  <p14:cNvContentPartPr/>
                  <p14:nvPr/>
                </p14:nvContentPartPr>
                <p14:xfrm>
                  <a:off x="1220188" y="867898"/>
                  <a:ext cx="194040" cy="403200"/>
                </p14:xfrm>
              </p:contentPart>
            </mc:Choice>
            <mc:Fallback xmlns="">
              <p:pic>
                <p:nvPicPr>
                  <p:cNvPr id="2022" name="Freihand 2021">
                    <a:extLst>
                      <a:ext uri="{FF2B5EF4-FFF2-40B4-BE49-F238E27FC236}">
                        <a16:creationId xmlns:a16="http://schemas.microsoft.com/office/drawing/2014/main" id="{0BB81FCD-F60A-6A5A-201C-1B7CE0F6795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617">
                <p14:nvContentPartPr>
                  <p14:cNvPr id="2023" name="Freihand 2022">
                    <a:extLst>
                      <a:ext uri="{FF2B5EF4-FFF2-40B4-BE49-F238E27FC236}">
                        <a16:creationId xmlns:a16="http://schemas.microsoft.com/office/drawing/2014/main" id="{855F7A64-3ED8-C464-53BC-DE92E6BFE2AA}"/>
                      </a:ext>
                    </a:extLst>
                  </p14:cNvPr>
                  <p14:cNvContentPartPr/>
                  <p14:nvPr/>
                </p14:nvContentPartPr>
                <p14:xfrm>
                  <a:off x="1426468" y="835138"/>
                  <a:ext cx="21600" cy="359280"/>
                </p14:xfrm>
              </p:contentPart>
            </mc:Choice>
            <mc:Fallback xmlns="">
              <p:pic>
                <p:nvPicPr>
                  <p:cNvPr id="2023" name="Freihand 2022">
                    <a:extLst>
                      <a:ext uri="{FF2B5EF4-FFF2-40B4-BE49-F238E27FC236}">
                        <a16:creationId xmlns:a16="http://schemas.microsoft.com/office/drawing/2014/main" id="{855F7A64-3ED8-C464-53BC-DE92E6BFE2AA}"/>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618">
                <p14:nvContentPartPr>
                  <p14:cNvPr id="2024" name="Freihand 2023">
                    <a:extLst>
                      <a:ext uri="{FF2B5EF4-FFF2-40B4-BE49-F238E27FC236}">
                        <a16:creationId xmlns:a16="http://schemas.microsoft.com/office/drawing/2014/main" id="{C7BA6F9A-005F-6408-013A-240BFFBAD78D}"/>
                      </a:ext>
                    </a:extLst>
                  </p14:cNvPr>
                  <p14:cNvContentPartPr/>
                  <p14:nvPr/>
                </p14:nvContentPartPr>
                <p14:xfrm>
                  <a:off x="1429348" y="1155538"/>
                  <a:ext cx="258480" cy="37080"/>
                </p14:xfrm>
              </p:contentPart>
            </mc:Choice>
            <mc:Fallback xmlns="">
              <p:pic>
                <p:nvPicPr>
                  <p:cNvPr id="2024" name="Freihand 2023">
                    <a:extLst>
                      <a:ext uri="{FF2B5EF4-FFF2-40B4-BE49-F238E27FC236}">
                        <a16:creationId xmlns:a16="http://schemas.microsoft.com/office/drawing/2014/main" id="{C7BA6F9A-005F-6408-013A-240BFFBAD78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19">
                <p14:nvContentPartPr>
                  <p14:cNvPr id="2025" name="Freihand 2024">
                    <a:extLst>
                      <a:ext uri="{FF2B5EF4-FFF2-40B4-BE49-F238E27FC236}">
                        <a16:creationId xmlns:a16="http://schemas.microsoft.com/office/drawing/2014/main" id="{0AC53AE9-1D7D-A42A-4012-616BB0F5CC66}"/>
                      </a:ext>
                    </a:extLst>
                  </p14:cNvPr>
                  <p14:cNvContentPartPr/>
                  <p14:nvPr/>
                </p14:nvContentPartPr>
                <p14:xfrm>
                  <a:off x="1215868" y="1047898"/>
                  <a:ext cx="119880" cy="224280"/>
                </p14:xfrm>
              </p:contentPart>
            </mc:Choice>
            <mc:Fallback xmlns="">
              <p:pic>
                <p:nvPicPr>
                  <p:cNvPr id="2025" name="Freihand 2024">
                    <a:extLst>
                      <a:ext uri="{FF2B5EF4-FFF2-40B4-BE49-F238E27FC236}">
                        <a16:creationId xmlns:a16="http://schemas.microsoft.com/office/drawing/2014/main" id="{0AC53AE9-1D7D-A42A-4012-616BB0F5CC66}"/>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026" name="Gruppieren 2025">
                <a:extLst>
                  <a:ext uri="{FF2B5EF4-FFF2-40B4-BE49-F238E27FC236}">
                    <a16:creationId xmlns:a16="http://schemas.microsoft.com/office/drawing/2014/main" id="{36758022-77C4-0972-3803-9878D5F5C1B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620">
                  <p14:nvContentPartPr>
                    <p14:cNvPr id="2027" name="Freihand 2026">
                      <a:extLst>
                        <a:ext uri="{FF2B5EF4-FFF2-40B4-BE49-F238E27FC236}">
                          <a16:creationId xmlns:a16="http://schemas.microsoft.com/office/drawing/2014/main" id="{D1A68B96-C90F-74AD-78BA-1BE05434E10B}"/>
                        </a:ext>
                      </a:extLst>
                    </p14:cNvPr>
                    <p14:cNvContentPartPr/>
                    <p14:nvPr/>
                  </p14:nvContentPartPr>
                  <p14:xfrm>
                    <a:off x="1216228" y="826498"/>
                    <a:ext cx="205920" cy="444600"/>
                  </p14:xfrm>
                </p:contentPart>
              </mc:Choice>
              <mc:Fallback xmlns="">
                <p:pic>
                  <p:nvPicPr>
                    <p:cNvPr id="2027" name="Freihand 2026">
                      <a:extLst>
                        <a:ext uri="{FF2B5EF4-FFF2-40B4-BE49-F238E27FC236}">
                          <a16:creationId xmlns:a16="http://schemas.microsoft.com/office/drawing/2014/main" id="{D1A68B96-C90F-74AD-78BA-1BE05434E10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621">
                  <p14:nvContentPartPr>
                    <p14:cNvPr id="2028" name="Freihand 2027">
                      <a:extLst>
                        <a:ext uri="{FF2B5EF4-FFF2-40B4-BE49-F238E27FC236}">
                          <a16:creationId xmlns:a16="http://schemas.microsoft.com/office/drawing/2014/main" id="{96BDF2C6-4C82-BE61-B9CC-6667B25BAD57}"/>
                        </a:ext>
                      </a:extLst>
                    </p14:cNvPr>
                    <p14:cNvContentPartPr/>
                    <p14:nvPr/>
                  </p14:nvContentPartPr>
                  <p14:xfrm>
                    <a:off x="1419988" y="827218"/>
                    <a:ext cx="18000" cy="31320"/>
                  </p14:xfrm>
                </p:contentPart>
              </mc:Choice>
              <mc:Fallback xmlns="">
                <p:pic>
                  <p:nvPicPr>
                    <p:cNvPr id="2028" name="Freihand 2027">
                      <a:extLst>
                        <a:ext uri="{FF2B5EF4-FFF2-40B4-BE49-F238E27FC236}">
                          <a16:creationId xmlns:a16="http://schemas.microsoft.com/office/drawing/2014/main" id="{96BDF2C6-4C82-BE61-B9CC-6667B25BAD5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055" name="Gruppieren 2054">
              <a:extLst>
                <a:ext uri="{FF2B5EF4-FFF2-40B4-BE49-F238E27FC236}">
                  <a16:creationId xmlns:a16="http://schemas.microsoft.com/office/drawing/2014/main" id="{B825D86E-82FC-BE6A-45EC-937E48CFDA91}"/>
                </a:ext>
              </a:extLst>
            </p:cNvPr>
            <p:cNvGrpSpPr/>
            <p:nvPr/>
          </p:nvGrpSpPr>
          <p:grpSpPr>
            <a:xfrm>
              <a:off x="6310425" y="4967457"/>
              <a:ext cx="947670" cy="949906"/>
              <a:chOff x="987864" y="764597"/>
              <a:chExt cx="947670" cy="949906"/>
            </a:xfrm>
          </p:grpSpPr>
          <p:sp>
            <p:nvSpPr>
              <p:cNvPr id="2056" name="Ellipse 2055">
                <a:extLst>
                  <a:ext uri="{FF2B5EF4-FFF2-40B4-BE49-F238E27FC236}">
                    <a16:creationId xmlns:a16="http://schemas.microsoft.com/office/drawing/2014/main" id="{2CF616F1-A138-3C31-9D3C-744139718B8A}"/>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57" name="Gruppieren 2056">
                <a:extLst>
                  <a:ext uri="{FF2B5EF4-FFF2-40B4-BE49-F238E27FC236}">
                    <a16:creationId xmlns:a16="http://schemas.microsoft.com/office/drawing/2014/main" id="{81B215E6-30AB-D4C7-CA22-855FB0E4EE41}"/>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622">
                  <p14:nvContentPartPr>
                    <p14:cNvPr id="2107" name="Freihand 2106">
                      <a:extLst>
                        <a:ext uri="{FF2B5EF4-FFF2-40B4-BE49-F238E27FC236}">
                          <a16:creationId xmlns:a16="http://schemas.microsoft.com/office/drawing/2014/main" id="{47BFF55A-80B9-AC5D-8982-142F01A0D2CE}"/>
                        </a:ext>
                      </a:extLst>
                    </p14:cNvPr>
                    <p14:cNvContentPartPr/>
                    <p14:nvPr/>
                  </p14:nvContentPartPr>
                  <p14:xfrm>
                    <a:off x="4473069" y="1203272"/>
                    <a:ext cx="26280" cy="30600"/>
                  </p14:xfrm>
                </p:contentPart>
              </mc:Choice>
              <mc:Fallback xmlns="">
                <p:pic>
                  <p:nvPicPr>
                    <p:cNvPr id="2107" name="Freihand 2106">
                      <a:extLst>
                        <a:ext uri="{FF2B5EF4-FFF2-40B4-BE49-F238E27FC236}">
                          <a16:creationId xmlns:a16="http://schemas.microsoft.com/office/drawing/2014/main" id="{47BFF55A-80B9-AC5D-8982-142F01A0D2C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623">
                  <p14:nvContentPartPr>
                    <p14:cNvPr id="2108" name="Freihand 2107">
                      <a:extLst>
                        <a:ext uri="{FF2B5EF4-FFF2-40B4-BE49-F238E27FC236}">
                          <a16:creationId xmlns:a16="http://schemas.microsoft.com/office/drawing/2014/main" id="{9122856F-BE94-C049-7308-971F803CA28A}"/>
                        </a:ext>
                      </a:extLst>
                    </p14:cNvPr>
                    <p14:cNvContentPartPr/>
                    <p14:nvPr/>
                  </p14:nvContentPartPr>
                  <p14:xfrm>
                    <a:off x="4500789" y="1245752"/>
                    <a:ext cx="11160" cy="38520"/>
                  </p14:xfrm>
                </p:contentPart>
              </mc:Choice>
              <mc:Fallback xmlns="">
                <p:pic>
                  <p:nvPicPr>
                    <p:cNvPr id="2108" name="Freihand 2107">
                      <a:extLst>
                        <a:ext uri="{FF2B5EF4-FFF2-40B4-BE49-F238E27FC236}">
                          <a16:creationId xmlns:a16="http://schemas.microsoft.com/office/drawing/2014/main" id="{9122856F-BE94-C049-7308-971F803CA28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4">
                <p14:nvContentPartPr>
                  <p14:cNvPr id="2058" name="Freihand 2057">
                    <a:extLst>
                      <a:ext uri="{FF2B5EF4-FFF2-40B4-BE49-F238E27FC236}">
                        <a16:creationId xmlns:a16="http://schemas.microsoft.com/office/drawing/2014/main" id="{9977E6F2-4EDA-CE76-2BD0-12290D39B65A}"/>
                      </a:ext>
                    </a:extLst>
                  </p14:cNvPr>
                  <p14:cNvContentPartPr/>
                  <p14:nvPr/>
                </p14:nvContentPartPr>
                <p14:xfrm>
                  <a:off x="1034141" y="1175594"/>
                  <a:ext cx="389905" cy="474354"/>
                </p14:xfrm>
              </p:contentPart>
            </mc:Choice>
            <mc:Fallback xmlns="">
              <p:pic>
                <p:nvPicPr>
                  <p:cNvPr id="2058" name="Freihand 2057">
                    <a:extLst>
                      <a:ext uri="{FF2B5EF4-FFF2-40B4-BE49-F238E27FC236}">
                        <a16:creationId xmlns:a16="http://schemas.microsoft.com/office/drawing/2014/main" id="{9977E6F2-4EDA-CE76-2BD0-12290D39B65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625">
                <p14:nvContentPartPr>
                  <p14:cNvPr id="2059" name="Freihand 2058">
                    <a:extLst>
                      <a:ext uri="{FF2B5EF4-FFF2-40B4-BE49-F238E27FC236}">
                        <a16:creationId xmlns:a16="http://schemas.microsoft.com/office/drawing/2014/main" id="{2ED72CE5-3E65-7F30-D66D-C38BCB37C672}"/>
                      </a:ext>
                    </a:extLst>
                  </p14:cNvPr>
                  <p14:cNvContentPartPr/>
                  <p14:nvPr/>
                </p14:nvContentPartPr>
                <p14:xfrm>
                  <a:off x="1041329" y="1114503"/>
                  <a:ext cx="776216" cy="562397"/>
                </p14:xfrm>
              </p:contentPart>
            </mc:Choice>
            <mc:Fallback xmlns="">
              <p:pic>
                <p:nvPicPr>
                  <p:cNvPr id="2059" name="Freihand 2058">
                    <a:extLst>
                      <a:ext uri="{FF2B5EF4-FFF2-40B4-BE49-F238E27FC236}">
                        <a16:creationId xmlns:a16="http://schemas.microsoft.com/office/drawing/2014/main" id="{2ED72CE5-3E65-7F30-D66D-C38BCB37C672}"/>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060" name="Gruppieren 2059">
                <a:extLst>
                  <a:ext uri="{FF2B5EF4-FFF2-40B4-BE49-F238E27FC236}">
                    <a16:creationId xmlns:a16="http://schemas.microsoft.com/office/drawing/2014/main" id="{B9630E94-5D37-D860-4D17-8A2CC4BF621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626">
                  <p14:nvContentPartPr>
                    <p14:cNvPr id="2104" name="Freihand 2103">
                      <a:extLst>
                        <a:ext uri="{FF2B5EF4-FFF2-40B4-BE49-F238E27FC236}">
                          <a16:creationId xmlns:a16="http://schemas.microsoft.com/office/drawing/2014/main" id="{952F6EE2-CD67-3821-D4A1-99CF333B87D8}"/>
                        </a:ext>
                      </a:extLst>
                    </p14:cNvPr>
                    <p14:cNvContentPartPr/>
                    <p14:nvPr/>
                  </p14:nvContentPartPr>
                  <p14:xfrm>
                    <a:off x="4455789" y="1334672"/>
                    <a:ext cx="31320" cy="14400"/>
                  </p14:xfrm>
                </p:contentPart>
              </mc:Choice>
              <mc:Fallback xmlns="">
                <p:pic>
                  <p:nvPicPr>
                    <p:cNvPr id="2104" name="Freihand 2103">
                      <a:extLst>
                        <a:ext uri="{FF2B5EF4-FFF2-40B4-BE49-F238E27FC236}">
                          <a16:creationId xmlns:a16="http://schemas.microsoft.com/office/drawing/2014/main" id="{952F6EE2-CD67-3821-D4A1-99CF333B87D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627">
                  <p14:nvContentPartPr>
                    <p14:cNvPr id="2105" name="Freihand 2104">
                      <a:extLst>
                        <a:ext uri="{FF2B5EF4-FFF2-40B4-BE49-F238E27FC236}">
                          <a16:creationId xmlns:a16="http://schemas.microsoft.com/office/drawing/2014/main" id="{294700C1-2A2F-2E02-E0E0-DDD6217D0AA0}"/>
                        </a:ext>
                      </a:extLst>
                    </p14:cNvPr>
                    <p14:cNvContentPartPr/>
                    <p14:nvPr/>
                  </p14:nvContentPartPr>
                  <p14:xfrm>
                    <a:off x="4456149" y="1288592"/>
                    <a:ext cx="64800" cy="56160"/>
                  </p14:xfrm>
                </p:contentPart>
              </mc:Choice>
              <mc:Fallback xmlns="">
                <p:pic>
                  <p:nvPicPr>
                    <p:cNvPr id="2105" name="Freihand 2104">
                      <a:extLst>
                        <a:ext uri="{FF2B5EF4-FFF2-40B4-BE49-F238E27FC236}">
                          <a16:creationId xmlns:a16="http://schemas.microsoft.com/office/drawing/2014/main" id="{294700C1-2A2F-2E02-E0E0-DDD6217D0AA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628">
                  <p14:nvContentPartPr>
                    <p14:cNvPr id="2106" name="Freihand 2105">
                      <a:extLst>
                        <a:ext uri="{FF2B5EF4-FFF2-40B4-BE49-F238E27FC236}">
                          <a16:creationId xmlns:a16="http://schemas.microsoft.com/office/drawing/2014/main" id="{A3ECD743-7BD6-1319-E35D-7E879E270E34}"/>
                        </a:ext>
                      </a:extLst>
                    </p14:cNvPr>
                    <p14:cNvContentPartPr/>
                    <p14:nvPr/>
                  </p14:nvContentPartPr>
                  <p14:xfrm>
                    <a:off x="4502589" y="1270232"/>
                    <a:ext cx="23760" cy="51840"/>
                  </p14:xfrm>
                </p:contentPart>
              </mc:Choice>
              <mc:Fallback xmlns="">
                <p:pic>
                  <p:nvPicPr>
                    <p:cNvPr id="2106" name="Freihand 2105">
                      <a:extLst>
                        <a:ext uri="{FF2B5EF4-FFF2-40B4-BE49-F238E27FC236}">
                          <a16:creationId xmlns:a16="http://schemas.microsoft.com/office/drawing/2014/main" id="{A3ECD743-7BD6-1319-E35D-7E879E270E3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061" name="Gruppieren 2060">
                <a:extLst>
                  <a:ext uri="{FF2B5EF4-FFF2-40B4-BE49-F238E27FC236}">
                    <a16:creationId xmlns:a16="http://schemas.microsoft.com/office/drawing/2014/main" id="{637D1353-B43D-D438-67AE-FD622EA4C00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29">
                  <p14:nvContentPartPr>
                    <p14:cNvPr id="2101" name="Freihand 2100">
                      <a:extLst>
                        <a:ext uri="{FF2B5EF4-FFF2-40B4-BE49-F238E27FC236}">
                          <a16:creationId xmlns:a16="http://schemas.microsoft.com/office/drawing/2014/main" id="{BA8B3880-02BF-53CF-E626-0B959491A49A}"/>
                        </a:ext>
                      </a:extLst>
                    </p14:cNvPr>
                    <p14:cNvContentPartPr/>
                    <p14:nvPr/>
                  </p14:nvContentPartPr>
                  <p14:xfrm>
                    <a:off x="4351029" y="1216232"/>
                    <a:ext cx="12960" cy="22320"/>
                  </p14:xfrm>
                </p:contentPart>
              </mc:Choice>
              <mc:Fallback xmlns="">
                <p:pic>
                  <p:nvPicPr>
                    <p:cNvPr id="2101" name="Freihand 2100">
                      <a:extLst>
                        <a:ext uri="{FF2B5EF4-FFF2-40B4-BE49-F238E27FC236}">
                          <a16:creationId xmlns:a16="http://schemas.microsoft.com/office/drawing/2014/main" id="{BA8B3880-02BF-53CF-E626-0B959491A49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630">
                  <p14:nvContentPartPr>
                    <p14:cNvPr id="2102" name="Freihand 2101">
                      <a:extLst>
                        <a:ext uri="{FF2B5EF4-FFF2-40B4-BE49-F238E27FC236}">
                          <a16:creationId xmlns:a16="http://schemas.microsoft.com/office/drawing/2014/main" id="{EC182700-B4CE-40B7-F012-4FFBC5EB771B}"/>
                        </a:ext>
                      </a:extLst>
                    </p14:cNvPr>
                    <p14:cNvContentPartPr/>
                    <p14:nvPr/>
                  </p14:nvContentPartPr>
                  <p14:xfrm>
                    <a:off x="4350309" y="1208312"/>
                    <a:ext cx="21240" cy="53640"/>
                  </p14:xfrm>
                </p:contentPart>
              </mc:Choice>
              <mc:Fallback xmlns="">
                <p:pic>
                  <p:nvPicPr>
                    <p:cNvPr id="2102" name="Freihand 2101">
                      <a:extLst>
                        <a:ext uri="{FF2B5EF4-FFF2-40B4-BE49-F238E27FC236}">
                          <a16:creationId xmlns:a16="http://schemas.microsoft.com/office/drawing/2014/main" id="{EC182700-B4CE-40B7-F012-4FFBC5EB771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631">
                  <p14:nvContentPartPr>
                    <p14:cNvPr id="2103" name="Freihand 2102">
                      <a:extLst>
                        <a:ext uri="{FF2B5EF4-FFF2-40B4-BE49-F238E27FC236}">
                          <a16:creationId xmlns:a16="http://schemas.microsoft.com/office/drawing/2014/main" id="{F270385F-B168-F265-1930-7BA548BE3101}"/>
                        </a:ext>
                      </a:extLst>
                    </p14:cNvPr>
                    <p14:cNvContentPartPr/>
                    <p14:nvPr/>
                  </p14:nvContentPartPr>
                  <p14:xfrm>
                    <a:off x="4355709" y="1216592"/>
                    <a:ext cx="9720" cy="42480"/>
                  </p14:xfrm>
                </p:contentPart>
              </mc:Choice>
              <mc:Fallback xmlns="">
                <p:pic>
                  <p:nvPicPr>
                    <p:cNvPr id="2103" name="Freihand 2102">
                      <a:extLst>
                        <a:ext uri="{FF2B5EF4-FFF2-40B4-BE49-F238E27FC236}">
                          <a16:creationId xmlns:a16="http://schemas.microsoft.com/office/drawing/2014/main" id="{F270385F-B168-F265-1930-7BA548BE310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32">
                <p14:nvContentPartPr>
                  <p14:cNvPr id="2062" name="Freihand 2061">
                    <a:extLst>
                      <a:ext uri="{FF2B5EF4-FFF2-40B4-BE49-F238E27FC236}">
                        <a16:creationId xmlns:a16="http://schemas.microsoft.com/office/drawing/2014/main" id="{5919DB7D-D49F-6D93-AB7D-7FEDCF775F8E}"/>
                      </a:ext>
                    </a:extLst>
                  </p14:cNvPr>
                  <p14:cNvContentPartPr/>
                  <p14:nvPr/>
                </p14:nvContentPartPr>
                <p14:xfrm>
                  <a:off x="1219211" y="871936"/>
                  <a:ext cx="447402" cy="740280"/>
                </p14:xfrm>
              </p:contentPart>
            </mc:Choice>
            <mc:Fallback xmlns="">
              <p:pic>
                <p:nvPicPr>
                  <p:cNvPr id="2062" name="Freihand 2061">
                    <a:extLst>
                      <a:ext uri="{FF2B5EF4-FFF2-40B4-BE49-F238E27FC236}">
                        <a16:creationId xmlns:a16="http://schemas.microsoft.com/office/drawing/2014/main" id="{5919DB7D-D49F-6D93-AB7D-7FEDCF775F8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633">
                <p14:nvContentPartPr>
                  <p14:cNvPr id="2063" name="Freihand 2062">
                    <a:extLst>
                      <a:ext uri="{FF2B5EF4-FFF2-40B4-BE49-F238E27FC236}">
                        <a16:creationId xmlns:a16="http://schemas.microsoft.com/office/drawing/2014/main" id="{AD484311-A6D0-B32E-F2EF-E4202CA67690}"/>
                      </a:ext>
                    </a:extLst>
                  </p14:cNvPr>
                  <p14:cNvContentPartPr/>
                  <p14:nvPr/>
                </p14:nvContentPartPr>
                <p14:xfrm>
                  <a:off x="1116810" y="1432873"/>
                  <a:ext cx="376200" cy="219240"/>
                </p14:xfrm>
              </p:contentPart>
            </mc:Choice>
            <mc:Fallback xmlns="">
              <p:pic>
                <p:nvPicPr>
                  <p:cNvPr id="2063" name="Freihand 2062">
                    <a:extLst>
                      <a:ext uri="{FF2B5EF4-FFF2-40B4-BE49-F238E27FC236}">
                        <a16:creationId xmlns:a16="http://schemas.microsoft.com/office/drawing/2014/main" id="{AD484311-A6D0-B32E-F2EF-E4202CA6769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064" name="Gruppieren 2063">
                <a:extLst>
                  <a:ext uri="{FF2B5EF4-FFF2-40B4-BE49-F238E27FC236}">
                    <a16:creationId xmlns:a16="http://schemas.microsoft.com/office/drawing/2014/main" id="{D6A8258F-DAC6-55DE-B8D3-B1394D41E586}"/>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634">
                  <p14:nvContentPartPr>
                    <p14:cNvPr id="2087" name="Freihand 2086">
                      <a:extLst>
                        <a:ext uri="{FF2B5EF4-FFF2-40B4-BE49-F238E27FC236}">
                          <a16:creationId xmlns:a16="http://schemas.microsoft.com/office/drawing/2014/main" id="{A99CB5AD-F344-32D3-8A96-905CA522432F}"/>
                        </a:ext>
                      </a:extLst>
                    </p14:cNvPr>
                    <p14:cNvContentPartPr/>
                    <p14:nvPr/>
                  </p14:nvContentPartPr>
                  <p14:xfrm>
                    <a:off x="1690290" y="1201393"/>
                    <a:ext cx="236880" cy="424440"/>
                  </p14:xfrm>
                </p:contentPart>
              </mc:Choice>
              <mc:Fallback xmlns="">
                <p:pic>
                  <p:nvPicPr>
                    <p:cNvPr id="2087" name="Freihand 2086">
                      <a:extLst>
                        <a:ext uri="{FF2B5EF4-FFF2-40B4-BE49-F238E27FC236}">
                          <a16:creationId xmlns:a16="http://schemas.microsoft.com/office/drawing/2014/main" id="{A99CB5AD-F344-32D3-8A96-905CA522432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35">
                  <p14:nvContentPartPr>
                    <p14:cNvPr id="2088" name="Freihand 2087">
                      <a:extLst>
                        <a:ext uri="{FF2B5EF4-FFF2-40B4-BE49-F238E27FC236}">
                          <a16:creationId xmlns:a16="http://schemas.microsoft.com/office/drawing/2014/main" id="{C57047A7-2D29-F8D6-B592-36E18741BFD0}"/>
                        </a:ext>
                      </a:extLst>
                    </p14:cNvPr>
                    <p14:cNvContentPartPr/>
                    <p14:nvPr/>
                  </p14:nvContentPartPr>
                  <p14:xfrm>
                    <a:off x="1224810" y="1428913"/>
                    <a:ext cx="635040" cy="205920"/>
                  </p14:xfrm>
                </p:contentPart>
              </mc:Choice>
              <mc:Fallback xmlns="">
                <p:pic>
                  <p:nvPicPr>
                    <p:cNvPr id="2088" name="Freihand 2087">
                      <a:extLst>
                        <a:ext uri="{FF2B5EF4-FFF2-40B4-BE49-F238E27FC236}">
                          <a16:creationId xmlns:a16="http://schemas.microsoft.com/office/drawing/2014/main" id="{C57047A7-2D29-F8D6-B592-36E18741BFD0}"/>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636">
                  <p14:nvContentPartPr>
                    <p14:cNvPr id="2089" name="Freihand 2088">
                      <a:extLst>
                        <a:ext uri="{FF2B5EF4-FFF2-40B4-BE49-F238E27FC236}">
                          <a16:creationId xmlns:a16="http://schemas.microsoft.com/office/drawing/2014/main" id="{F4CD9839-1B0D-013B-824B-50E143EFF3DC}"/>
                        </a:ext>
                      </a:extLst>
                    </p14:cNvPr>
                    <p14:cNvContentPartPr/>
                    <p14:nvPr/>
                  </p14:nvContentPartPr>
                  <p14:xfrm>
                    <a:off x="1647090" y="1432873"/>
                    <a:ext cx="204120" cy="177480"/>
                  </p14:xfrm>
                </p:contentPart>
              </mc:Choice>
              <mc:Fallback xmlns="">
                <p:pic>
                  <p:nvPicPr>
                    <p:cNvPr id="2089" name="Freihand 2088">
                      <a:extLst>
                        <a:ext uri="{FF2B5EF4-FFF2-40B4-BE49-F238E27FC236}">
                          <a16:creationId xmlns:a16="http://schemas.microsoft.com/office/drawing/2014/main" id="{F4CD9839-1B0D-013B-824B-50E143EFF3D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637">
                  <p14:nvContentPartPr>
                    <p14:cNvPr id="2090" name="Freihand 2089">
                      <a:extLst>
                        <a:ext uri="{FF2B5EF4-FFF2-40B4-BE49-F238E27FC236}">
                          <a16:creationId xmlns:a16="http://schemas.microsoft.com/office/drawing/2014/main" id="{DAAF8370-AEA9-5A5F-22D3-05A2A5654DFA}"/>
                        </a:ext>
                      </a:extLst>
                    </p14:cNvPr>
                    <p14:cNvContentPartPr/>
                    <p14:nvPr/>
                  </p14:nvContentPartPr>
                  <p14:xfrm>
                    <a:off x="1839330" y="1345393"/>
                    <a:ext cx="50040" cy="91080"/>
                  </p14:xfrm>
                </p:contentPart>
              </mc:Choice>
              <mc:Fallback xmlns="">
                <p:pic>
                  <p:nvPicPr>
                    <p:cNvPr id="2090" name="Freihand 2089">
                      <a:extLst>
                        <a:ext uri="{FF2B5EF4-FFF2-40B4-BE49-F238E27FC236}">
                          <a16:creationId xmlns:a16="http://schemas.microsoft.com/office/drawing/2014/main" id="{DAAF8370-AEA9-5A5F-22D3-05A2A5654DF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638">
                  <p14:nvContentPartPr>
                    <p14:cNvPr id="2091" name="Freihand 2090">
                      <a:extLst>
                        <a:ext uri="{FF2B5EF4-FFF2-40B4-BE49-F238E27FC236}">
                          <a16:creationId xmlns:a16="http://schemas.microsoft.com/office/drawing/2014/main" id="{06CC6633-C109-2D2F-BE11-C36733E2BBA9}"/>
                        </a:ext>
                      </a:extLst>
                    </p14:cNvPr>
                    <p14:cNvContentPartPr/>
                    <p14:nvPr/>
                  </p14:nvContentPartPr>
                  <p14:xfrm>
                    <a:off x="1013490" y="929953"/>
                    <a:ext cx="156600" cy="590400"/>
                  </p14:xfrm>
                </p:contentPart>
              </mc:Choice>
              <mc:Fallback xmlns="">
                <p:pic>
                  <p:nvPicPr>
                    <p:cNvPr id="2091" name="Freihand 2090">
                      <a:extLst>
                        <a:ext uri="{FF2B5EF4-FFF2-40B4-BE49-F238E27FC236}">
                          <a16:creationId xmlns:a16="http://schemas.microsoft.com/office/drawing/2014/main" id="{06CC6633-C109-2D2F-BE11-C36733E2BBA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639">
                  <p14:nvContentPartPr>
                    <p14:cNvPr id="2092" name="Freihand 2091">
                      <a:extLst>
                        <a:ext uri="{FF2B5EF4-FFF2-40B4-BE49-F238E27FC236}">
                          <a16:creationId xmlns:a16="http://schemas.microsoft.com/office/drawing/2014/main" id="{DBEBCF3D-D8C3-3FBD-6552-7B06F6785282}"/>
                        </a:ext>
                      </a:extLst>
                    </p14:cNvPr>
                    <p14:cNvContentPartPr/>
                    <p14:nvPr/>
                  </p14:nvContentPartPr>
                  <p14:xfrm>
                    <a:off x="1112490" y="918433"/>
                    <a:ext cx="20520" cy="24480"/>
                  </p14:xfrm>
                </p:contentPart>
              </mc:Choice>
              <mc:Fallback xmlns="">
                <p:pic>
                  <p:nvPicPr>
                    <p:cNvPr id="2092" name="Freihand 2091">
                      <a:extLst>
                        <a:ext uri="{FF2B5EF4-FFF2-40B4-BE49-F238E27FC236}">
                          <a16:creationId xmlns:a16="http://schemas.microsoft.com/office/drawing/2014/main" id="{DBEBCF3D-D8C3-3FBD-6552-7B06F678528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640">
                  <p14:nvContentPartPr>
                    <p14:cNvPr id="2093" name="Freihand 2092">
                      <a:extLst>
                        <a:ext uri="{FF2B5EF4-FFF2-40B4-BE49-F238E27FC236}">
                          <a16:creationId xmlns:a16="http://schemas.microsoft.com/office/drawing/2014/main" id="{4ACEF353-EF9E-F771-9B4E-781225243B18}"/>
                        </a:ext>
                      </a:extLst>
                    </p14:cNvPr>
                    <p14:cNvContentPartPr/>
                    <p14:nvPr/>
                  </p14:nvContentPartPr>
                  <p14:xfrm>
                    <a:off x="1007730" y="1044793"/>
                    <a:ext cx="45360" cy="224280"/>
                  </p14:xfrm>
                </p:contentPart>
              </mc:Choice>
              <mc:Fallback xmlns="">
                <p:pic>
                  <p:nvPicPr>
                    <p:cNvPr id="2093" name="Freihand 2092">
                      <a:extLst>
                        <a:ext uri="{FF2B5EF4-FFF2-40B4-BE49-F238E27FC236}">
                          <a16:creationId xmlns:a16="http://schemas.microsoft.com/office/drawing/2014/main" id="{4ACEF353-EF9E-F771-9B4E-781225243B1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641">
                  <p14:nvContentPartPr>
                    <p14:cNvPr id="2094" name="Freihand 2093">
                      <a:extLst>
                        <a:ext uri="{FF2B5EF4-FFF2-40B4-BE49-F238E27FC236}">
                          <a16:creationId xmlns:a16="http://schemas.microsoft.com/office/drawing/2014/main" id="{F2964CFB-8DE3-61D7-8232-9DDEF404B637}"/>
                        </a:ext>
                      </a:extLst>
                    </p14:cNvPr>
                    <p14:cNvContentPartPr/>
                    <p14:nvPr/>
                  </p14:nvContentPartPr>
                  <p14:xfrm>
                    <a:off x="1137690" y="1495513"/>
                    <a:ext cx="83520" cy="91800"/>
                  </p14:xfrm>
                </p:contentPart>
              </mc:Choice>
              <mc:Fallback xmlns="">
                <p:pic>
                  <p:nvPicPr>
                    <p:cNvPr id="2094" name="Freihand 2093">
                      <a:extLst>
                        <a:ext uri="{FF2B5EF4-FFF2-40B4-BE49-F238E27FC236}">
                          <a16:creationId xmlns:a16="http://schemas.microsoft.com/office/drawing/2014/main" id="{F2964CFB-8DE3-61D7-8232-9DDEF404B63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42">
                  <p14:nvContentPartPr>
                    <p14:cNvPr id="2095" name="Freihand 2094">
                      <a:extLst>
                        <a:ext uri="{FF2B5EF4-FFF2-40B4-BE49-F238E27FC236}">
                          <a16:creationId xmlns:a16="http://schemas.microsoft.com/office/drawing/2014/main" id="{E21B2875-ED54-AC54-9DE3-84FD930869F4}"/>
                        </a:ext>
                      </a:extLst>
                    </p14:cNvPr>
                    <p14:cNvContentPartPr/>
                    <p14:nvPr/>
                  </p14:nvContentPartPr>
                  <p14:xfrm>
                    <a:off x="1091250" y="1411273"/>
                    <a:ext cx="95760" cy="111600"/>
                  </p14:xfrm>
                </p:contentPart>
              </mc:Choice>
              <mc:Fallback xmlns="">
                <p:pic>
                  <p:nvPicPr>
                    <p:cNvPr id="2095" name="Freihand 2094">
                      <a:extLst>
                        <a:ext uri="{FF2B5EF4-FFF2-40B4-BE49-F238E27FC236}">
                          <a16:creationId xmlns:a16="http://schemas.microsoft.com/office/drawing/2014/main" id="{E21B2875-ED54-AC54-9DE3-84FD930869F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43">
                  <p14:nvContentPartPr>
                    <p14:cNvPr id="2096" name="Freihand 2095">
                      <a:extLst>
                        <a:ext uri="{FF2B5EF4-FFF2-40B4-BE49-F238E27FC236}">
                          <a16:creationId xmlns:a16="http://schemas.microsoft.com/office/drawing/2014/main" id="{E52BC20B-893F-B2FD-D08C-D7CC9A85FED0}"/>
                        </a:ext>
                      </a:extLst>
                    </p14:cNvPr>
                    <p14:cNvContentPartPr/>
                    <p14:nvPr/>
                  </p14:nvContentPartPr>
                  <p14:xfrm>
                    <a:off x="1089090" y="933193"/>
                    <a:ext cx="33480" cy="59760"/>
                  </p14:xfrm>
                </p:contentPart>
              </mc:Choice>
              <mc:Fallback xmlns="">
                <p:pic>
                  <p:nvPicPr>
                    <p:cNvPr id="2096" name="Freihand 2095">
                      <a:extLst>
                        <a:ext uri="{FF2B5EF4-FFF2-40B4-BE49-F238E27FC236}">
                          <a16:creationId xmlns:a16="http://schemas.microsoft.com/office/drawing/2014/main" id="{E52BC20B-893F-B2FD-D08C-D7CC9A85FED0}"/>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644">
                  <p14:nvContentPartPr>
                    <p14:cNvPr id="2097" name="Freihand 2096">
                      <a:extLst>
                        <a:ext uri="{FF2B5EF4-FFF2-40B4-BE49-F238E27FC236}">
                          <a16:creationId xmlns:a16="http://schemas.microsoft.com/office/drawing/2014/main" id="{F498BDB0-E012-7AEA-2B7A-2B6655E8FE18}"/>
                        </a:ext>
                      </a:extLst>
                    </p14:cNvPr>
                    <p14:cNvContentPartPr/>
                    <p14:nvPr/>
                  </p14:nvContentPartPr>
                  <p14:xfrm>
                    <a:off x="1093410" y="904393"/>
                    <a:ext cx="53280" cy="97920"/>
                  </p14:xfrm>
                </p:contentPart>
              </mc:Choice>
              <mc:Fallback xmlns="">
                <p:pic>
                  <p:nvPicPr>
                    <p:cNvPr id="2097" name="Freihand 2096">
                      <a:extLst>
                        <a:ext uri="{FF2B5EF4-FFF2-40B4-BE49-F238E27FC236}">
                          <a16:creationId xmlns:a16="http://schemas.microsoft.com/office/drawing/2014/main" id="{F498BDB0-E012-7AEA-2B7A-2B6655E8FE1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45">
                  <p14:nvContentPartPr>
                    <p14:cNvPr id="2098" name="Freihand 2097">
                      <a:extLst>
                        <a:ext uri="{FF2B5EF4-FFF2-40B4-BE49-F238E27FC236}">
                          <a16:creationId xmlns:a16="http://schemas.microsoft.com/office/drawing/2014/main" id="{8298B868-9C09-2786-F419-2DF5A0F00689}"/>
                        </a:ext>
                      </a:extLst>
                    </p14:cNvPr>
                    <p14:cNvContentPartPr/>
                    <p14:nvPr/>
                  </p14:nvContentPartPr>
                  <p14:xfrm>
                    <a:off x="1093770" y="889993"/>
                    <a:ext cx="66240" cy="108720"/>
                  </p14:xfrm>
                </p:contentPart>
              </mc:Choice>
              <mc:Fallback xmlns="">
                <p:pic>
                  <p:nvPicPr>
                    <p:cNvPr id="2098" name="Freihand 2097">
                      <a:extLst>
                        <a:ext uri="{FF2B5EF4-FFF2-40B4-BE49-F238E27FC236}">
                          <a16:creationId xmlns:a16="http://schemas.microsoft.com/office/drawing/2014/main" id="{8298B868-9C09-2786-F419-2DF5A0F0068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46">
                  <p14:nvContentPartPr>
                    <p14:cNvPr id="2099" name="Freihand 2098">
                      <a:extLst>
                        <a:ext uri="{FF2B5EF4-FFF2-40B4-BE49-F238E27FC236}">
                          <a16:creationId xmlns:a16="http://schemas.microsoft.com/office/drawing/2014/main" id="{FDE5B860-B7DA-8D28-9819-C18629E1D09C}"/>
                        </a:ext>
                      </a:extLst>
                    </p14:cNvPr>
                    <p14:cNvContentPartPr/>
                    <p14:nvPr/>
                  </p14:nvContentPartPr>
                  <p14:xfrm>
                    <a:off x="1086210" y="867673"/>
                    <a:ext cx="105840" cy="153360"/>
                  </p14:xfrm>
                </p:contentPart>
              </mc:Choice>
              <mc:Fallback xmlns="">
                <p:pic>
                  <p:nvPicPr>
                    <p:cNvPr id="2099" name="Freihand 2098">
                      <a:extLst>
                        <a:ext uri="{FF2B5EF4-FFF2-40B4-BE49-F238E27FC236}">
                          <a16:creationId xmlns:a16="http://schemas.microsoft.com/office/drawing/2014/main" id="{FDE5B860-B7DA-8D28-9819-C18629E1D09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47">
                  <p14:nvContentPartPr>
                    <p14:cNvPr id="2100" name="Freihand 2099">
                      <a:extLst>
                        <a:ext uri="{FF2B5EF4-FFF2-40B4-BE49-F238E27FC236}">
                          <a16:creationId xmlns:a16="http://schemas.microsoft.com/office/drawing/2014/main" id="{580AA77E-DACE-1867-5A8D-3D93DAEE7BCB}"/>
                        </a:ext>
                      </a:extLst>
                    </p14:cNvPr>
                    <p14:cNvContentPartPr/>
                    <p14:nvPr/>
                  </p14:nvContentPartPr>
                  <p14:xfrm>
                    <a:off x="1144530" y="860833"/>
                    <a:ext cx="41400" cy="55440"/>
                  </p14:xfrm>
                </p:contentPart>
              </mc:Choice>
              <mc:Fallback xmlns="">
                <p:pic>
                  <p:nvPicPr>
                    <p:cNvPr id="2100" name="Freihand 2099">
                      <a:extLst>
                        <a:ext uri="{FF2B5EF4-FFF2-40B4-BE49-F238E27FC236}">
                          <a16:creationId xmlns:a16="http://schemas.microsoft.com/office/drawing/2014/main" id="{580AA77E-DACE-1867-5A8D-3D93DAEE7BC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48">
                <p14:nvContentPartPr>
                  <p14:cNvPr id="2065" name="Freihand 2064">
                    <a:extLst>
                      <a:ext uri="{FF2B5EF4-FFF2-40B4-BE49-F238E27FC236}">
                        <a16:creationId xmlns:a16="http://schemas.microsoft.com/office/drawing/2014/main" id="{74500F05-BCB0-ADFD-55FC-474E9917E062}"/>
                      </a:ext>
                    </a:extLst>
                  </p14:cNvPr>
                  <p14:cNvContentPartPr/>
                  <p14:nvPr/>
                </p14:nvContentPartPr>
                <p14:xfrm>
                  <a:off x="1010970" y="1326673"/>
                  <a:ext cx="784440" cy="374040"/>
                </p14:xfrm>
              </p:contentPart>
            </mc:Choice>
            <mc:Fallback xmlns="">
              <p:pic>
                <p:nvPicPr>
                  <p:cNvPr id="2065" name="Freihand 2064">
                    <a:extLst>
                      <a:ext uri="{FF2B5EF4-FFF2-40B4-BE49-F238E27FC236}">
                        <a16:creationId xmlns:a16="http://schemas.microsoft.com/office/drawing/2014/main" id="{74500F05-BCB0-ADFD-55FC-474E9917E06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49">
                <p14:nvContentPartPr>
                  <p14:cNvPr id="2066" name="Freihand 2065">
                    <a:extLst>
                      <a:ext uri="{FF2B5EF4-FFF2-40B4-BE49-F238E27FC236}">
                        <a16:creationId xmlns:a16="http://schemas.microsoft.com/office/drawing/2014/main" id="{33EA6591-D060-63B5-0FD8-7E4899713425}"/>
                      </a:ext>
                    </a:extLst>
                  </p14:cNvPr>
                  <p14:cNvContentPartPr/>
                  <p14:nvPr/>
                </p14:nvContentPartPr>
                <p14:xfrm>
                  <a:off x="1759770" y="1015273"/>
                  <a:ext cx="122040" cy="233640"/>
                </p14:xfrm>
              </p:contentPart>
            </mc:Choice>
            <mc:Fallback xmlns="">
              <p:pic>
                <p:nvPicPr>
                  <p:cNvPr id="2066" name="Freihand 2065">
                    <a:extLst>
                      <a:ext uri="{FF2B5EF4-FFF2-40B4-BE49-F238E27FC236}">
                        <a16:creationId xmlns:a16="http://schemas.microsoft.com/office/drawing/2014/main" id="{33EA6591-D060-63B5-0FD8-7E489971342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50">
                <p14:nvContentPartPr>
                  <p14:cNvPr id="2067" name="Freihand 2066">
                    <a:extLst>
                      <a:ext uri="{FF2B5EF4-FFF2-40B4-BE49-F238E27FC236}">
                        <a16:creationId xmlns:a16="http://schemas.microsoft.com/office/drawing/2014/main" id="{667A9321-1B5E-C33A-00D4-AAD9E79B0069}"/>
                      </a:ext>
                    </a:extLst>
                  </p14:cNvPr>
                  <p14:cNvContentPartPr/>
                  <p14:nvPr/>
                </p14:nvContentPartPr>
                <p14:xfrm>
                  <a:off x="1531170" y="830593"/>
                  <a:ext cx="227160" cy="172800"/>
                </p14:xfrm>
              </p:contentPart>
            </mc:Choice>
            <mc:Fallback xmlns="">
              <p:pic>
                <p:nvPicPr>
                  <p:cNvPr id="2067" name="Freihand 2066">
                    <a:extLst>
                      <a:ext uri="{FF2B5EF4-FFF2-40B4-BE49-F238E27FC236}">
                        <a16:creationId xmlns:a16="http://schemas.microsoft.com/office/drawing/2014/main" id="{667A9321-1B5E-C33A-00D4-AAD9E79B006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51">
                <p14:nvContentPartPr>
                  <p14:cNvPr id="2068" name="Freihand 2067">
                    <a:extLst>
                      <a:ext uri="{FF2B5EF4-FFF2-40B4-BE49-F238E27FC236}">
                        <a16:creationId xmlns:a16="http://schemas.microsoft.com/office/drawing/2014/main" id="{B6381D6C-320A-0320-5C51-3AA17E595358}"/>
                      </a:ext>
                    </a:extLst>
                  </p14:cNvPr>
                  <p14:cNvContentPartPr/>
                  <p14:nvPr/>
                </p14:nvContentPartPr>
                <p14:xfrm>
                  <a:off x="1433250" y="796393"/>
                  <a:ext cx="61200" cy="33120"/>
                </p14:xfrm>
              </p:contentPart>
            </mc:Choice>
            <mc:Fallback xmlns="">
              <p:pic>
                <p:nvPicPr>
                  <p:cNvPr id="2068" name="Freihand 2067">
                    <a:extLst>
                      <a:ext uri="{FF2B5EF4-FFF2-40B4-BE49-F238E27FC236}">
                        <a16:creationId xmlns:a16="http://schemas.microsoft.com/office/drawing/2014/main" id="{B6381D6C-320A-0320-5C51-3AA17E59535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52">
                <p14:nvContentPartPr>
                  <p14:cNvPr id="2069" name="Freihand 2068">
                    <a:extLst>
                      <a:ext uri="{FF2B5EF4-FFF2-40B4-BE49-F238E27FC236}">
                        <a16:creationId xmlns:a16="http://schemas.microsoft.com/office/drawing/2014/main" id="{B33D5022-74A7-94A7-6D15-40442BD565FD}"/>
                      </a:ext>
                    </a:extLst>
                  </p14:cNvPr>
                  <p14:cNvContentPartPr/>
                  <p14:nvPr/>
                </p14:nvContentPartPr>
                <p14:xfrm>
                  <a:off x="1463130" y="1253593"/>
                  <a:ext cx="49680" cy="358200"/>
                </p14:xfrm>
              </p:contentPart>
            </mc:Choice>
            <mc:Fallback xmlns="">
              <p:pic>
                <p:nvPicPr>
                  <p:cNvPr id="2069" name="Freihand 2068">
                    <a:extLst>
                      <a:ext uri="{FF2B5EF4-FFF2-40B4-BE49-F238E27FC236}">
                        <a16:creationId xmlns:a16="http://schemas.microsoft.com/office/drawing/2014/main" id="{B33D5022-74A7-94A7-6D15-40442BD565F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53">
                <p14:nvContentPartPr>
                  <p14:cNvPr id="2070" name="Freihand 2069">
                    <a:extLst>
                      <a:ext uri="{FF2B5EF4-FFF2-40B4-BE49-F238E27FC236}">
                        <a16:creationId xmlns:a16="http://schemas.microsoft.com/office/drawing/2014/main" id="{6AB2264F-A87A-32F9-D4F8-7A1DB918DE42}"/>
                      </a:ext>
                    </a:extLst>
                  </p14:cNvPr>
                  <p14:cNvContentPartPr/>
                  <p14:nvPr/>
                </p14:nvContentPartPr>
                <p14:xfrm>
                  <a:off x="1473210" y="1215433"/>
                  <a:ext cx="191520" cy="424440"/>
                </p14:xfrm>
              </p:contentPart>
            </mc:Choice>
            <mc:Fallback xmlns="">
              <p:pic>
                <p:nvPicPr>
                  <p:cNvPr id="2070" name="Freihand 2069">
                    <a:extLst>
                      <a:ext uri="{FF2B5EF4-FFF2-40B4-BE49-F238E27FC236}">
                        <a16:creationId xmlns:a16="http://schemas.microsoft.com/office/drawing/2014/main" id="{6AB2264F-A87A-32F9-D4F8-7A1DB918DE4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54">
                <p14:nvContentPartPr>
                  <p14:cNvPr id="2071" name="Freihand 2070">
                    <a:extLst>
                      <a:ext uri="{FF2B5EF4-FFF2-40B4-BE49-F238E27FC236}">
                        <a16:creationId xmlns:a16="http://schemas.microsoft.com/office/drawing/2014/main" id="{BA4FF3B0-768F-2AE0-064F-16CC7D335962}"/>
                      </a:ext>
                    </a:extLst>
                  </p14:cNvPr>
                  <p14:cNvContentPartPr/>
                  <p14:nvPr/>
                </p14:nvContentPartPr>
                <p14:xfrm>
                  <a:off x="1225530" y="852193"/>
                  <a:ext cx="216720" cy="421920"/>
                </p14:xfrm>
              </p:contentPart>
            </mc:Choice>
            <mc:Fallback xmlns="">
              <p:pic>
                <p:nvPicPr>
                  <p:cNvPr id="2071" name="Freihand 2070">
                    <a:extLst>
                      <a:ext uri="{FF2B5EF4-FFF2-40B4-BE49-F238E27FC236}">
                        <a16:creationId xmlns:a16="http://schemas.microsoft.com/office/drawing/2014/main" id="{BA4FF3B0-768F-2AE0-064F-16CC7D33596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655">
                <p14:nvContentPartPr>
                  <p14:cNvPr id="2072" name="Freihand 2071">
                    <a:extLst>
                      <a:ext uri="{FF2B5EF4-FFF2-40B4-BE49-F238E27FC236}">
                        <a16:creationId xmlns:a16="http://schemas.microsoft.com/office/drawing/2014/main" id="{AA486742-E7AB-7A4D-91E5-5D9681416B6A}"/>
                      </a:ext>
                    </a:extLst>
                  </p14:cNvPr>
                  <p14:cNvContentPartPr/>
                  <p14:nvPr/>
                </p14:nvContentPartPr>
                <p14:xfrm>
                  <a:off x="1231290" y="1158913"/>
                  <a:ext cx="448200" cy="119880"/>
                </p14:xfrm>
              </p:contentPart>
            </mc:Choice>
            <mc:Fallback xmlns="">
              <p:pic>
                <p:nvPicPr>
                  <p:cNvPr id="2072" name="Freihand 2071">
                    <a:extLst>
                      <a:ext uri="{FF2B5EF4-FFF2-40B4-BE49-F238E27FC236}">
                        <a16:creationId xmlns:a16="http://schemas.microsoft.com/office/drawing/2014/main" id="{AA486742-E7AB-7A4D-91E5-5D9681416B6A}"/>
                      </a:ext>
                    </a:extLst>
                  </p:cNvPr>
                  <p:cNvPicPr/>
                  <p:nvPr/>
                </p:nvPicPr>
                <p:blipFill>
                  <a:blip r:embed="rId69"/>
                  <a:stretch>
                    <a:fillRect/>
                  </a:stretch>
                </p:blipFill>
                <p:spPr>
                  <a:xfrm>
                    <a:off x="1222650" y="1150273"/>
                    <a:ext cx="465840" cy="137520"/>
                  </a:xfrm>
                  <a:prstGeom prst="rect">
                    <a:avLst/>
                  </a:prstGeom>
                </p:spPr>
              </p:pic>
            </mc:Fallback>
          </mc:AlternateContent>
          <p:sp>
            <p:nvSpPr>
              <p:cNvPr id="2073" name="Ellipse 2072">
                <a:extLst>
                  <a:ext uri="{FF2B5EF4-FFF2-40B4-BE49-F238E27FC236}">
                    <a16:creationId xmlns:a16="http://schemas.microsoft.com/office/drawing/2014/main" id="{5B3E4586-47A6-5E09-0E86-01751CDEF8C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74" name="Gruppieren 2073">
                <a:extLst>
                  <a:ext uri="{FF2B5EF4-FFF2-40B4-BE49-F238E27FC236}">
                    <a16:creationId xmlns:a16="http://schemas.microsoft.com/office/drawing/2014/main" id="{4122DE14-5055-E7A1-C1FB-5816F2DD517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656">
                  <p14:nvContentPartPr>
                    <p14:cNvPr id="2083" name="Freihand 2082">
                      <a:extLst>
                        <a:ext uri="{FF2B5EF4-FFF2-40B4-BE49-F238E27FC236}">
                          <a16:creationId xmlns:a16="http://schemas.microsoft.com/office/drawing/2014/main" id="{38C7D2DD-A650-B9C8-36A0-9DFC1E98B4D6}"/>
                        </a:ext>
                      </a:extLst>
                    </p14:cNvPr>
                    <p14:cNvContentPartPr/>
                    <p14:nvPr/>
                  </p14:nvContentPartPr>
                  <p14:xfrm>
                    <a:off x="1455988" y="1260298"/>
                    <a:ext cx="28440" cy="371880"/>
                  </p14:xfrm>
                </p:contentPart>
              </mc:Choice>
              <mc:Fallback xmlns="">
                <p:pic>
                  <p:nvPicPr>
                    <p:cNvPr id="2083" name="Freihand 2082">
                      <a:extLst>
                        <a:ext uri="{FF2B5EF4-FFF2-40B4-BE49-F238E27FC236}">
                          <a16:creationId xmlns:a16="http://schemas.microsoft.com/office/drawing/2014/main" id="{38C7D2DD-A650-B9C8-36A0-9DFC1E98B4D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657">
                  <p14:nvContentPartPr>
                    <p14:cNvPr id="2084" name="Freihand 2083">
                      <a:extLst>
                        <a:ext uri="{FF2B5EF4-FFF2-40B4-BE49-F238E27FC236}">
                          <a16:creationId xmlns:a16="http://schemas.microsoft.com/office/drawing/2014/main" id="{AD81E435-2122-00E4-F54C-7A8C9E2A273B}"/>
                        </a:ext>
                      </a:extLst>
                    </p14:cNvPr>
                    <p14:cNvContentPartPr/>
                    <p14:nvPr/>
                  </p14:nvContentPartPr>
                  <p14:xfrm>
                    <a:off x="1452028" y="1501498"/>
                    <a:ext cx="32760" cy="132840"/>
                  </p14:xfrm>
                </p:contentPart>
              </mc:Choice>
              <mc:Fallback xmlns="">
                <p:pic>
                  <p:nvPicPr>
                    <p:cNvPr id="2084" name="Freihand 2083">
                      <a:extLst>
                        <a:ext uri="{FF2B5EF4-FFF2-40B4-BE49-F238E27FC236}">
                          <a16:creationId xmlns:a16="http://schemas.microsoft.com/office/drawing/2014/main" id="{AD81E435-2122-00E4-F54C-7A8C9E2A273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58">
                  <p14:nvContentPartPr>
                    <p14:cNvPr id="2085" name="Freihand 2084">
                      <a:extLst>
                        <a:ext uri="{FF2B5EF4-FFF2-40B4-BE49-F238E27FC236}">
                          <a16:creationId xmlns:a16="http://schemas.microsoft.com/office/drawing/2014/main" id="{F084D882-F883-BCC8-A784-497A4EC85B42}"/>
                        </a:ext>
                      </a:extLst>
                    </p14:cNvPr>
                    <p14:cNvContentPartPr/>
                    <p14:nvPr/>
                  </p14:nvContentPartPr>
                  <p14:xfrm>
                    <a:off x="1446268" y="1261378"/>
                    <a:ext cx="36720" cy="377280"/>
                  </p14:xfrm>
                </p:contentPart>
              </mc:Choice>
              <mc:Fallback xmlns="">
                <p:pic>
                  <p:nvPicPr>
                    <p:cNvPr id="2085" name="Freihand 2084">
                      <a:extLst>
                        <a:ext uri="{FF2B5EF4-FFF2-40B4-BE49-F238E27FC236}">
                          <a16:creationId xmlns:a16="http://schemas.microsoft.com/office/drawing/2014/main" id="{F084D882-F883-BCC8-A784-497A4EC85B4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659">
                  <p14:nvContentPartPr>
                    <p14:cNvPr id="2086" name="Freihand 2085">
                      <a:extLst>
                        <a:ext uri="{FF2B5EF4-FFF2-40B4-BE49-F238E27FC236}">
                          <a16:creationId xmlns:a16="http://schemas.microsoft.com/office/drawing/2014/main" id="{1B31ED84-C9E5-CB54-B9E9-C9DFE913C65C}"/>
                        </a:ext>
                      </a:extLst>
                    </p14:cNvPr>
                    <p14:cNvContentPartPr/>
                    <p14:nvPr/>
                  </p14:nvContentPartPr>
                  <p14:xfrm>
                    <a:off x="1470388" y="1196938"/>
                    <a:ext cx="222840" cy="463680"/>
                  </p14:xfrm>
                </p:contentPart>
              </mc:Choice>
              <mc:Fallback xmlns="">
                <p:pic>
                  <p:nvPicPr>
                    <p:cNvPr id="2086" name="Freihand 2085">
                      <a:extLst>
                        <a:ext uri="{FF2B5EF4-FFF2-40B4-BE49-F238E27FC236}">
                          <a16:creationId xmlns:a16="http://schemas.microsoft.com/office/drawing/2014/main" id="{1B31ED84-C9E5-CB54-B9E9-C9DFE913C65C}"/>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60">
                <p14:nvContentPartPr>
                  <p14:cNvPr id="2075" name="Freihand 2074">
                    <a:extLst>
                      <a:ext uri="{FF2B5EF4-FFF2-40B4-BE49-F238E27FC236}">
                        <a16:creationId xmlns:a16="http://schemas.microsoft.com/office/drawing/2014/main" id="{4688B32B-3C63-228E-770A-67E60C3FC51C}"/>
                      </a:ext>
                    </a:extLst>
                  </p14:cNvPr>
                  <p14:cNvContentPartPr/>
                  <p14:nvPr/>
                </p14:nvContentPartPr>
                <p14:xfrm>
                  <a:off x="1401268" y="825778"/>
                  <a:ext cx="35640" cy="61920"/>
                </p14:xfrm>
              </p:contentPart>
            </mc:Choice>
            <mc:Fallback xmlns="">
              <p:pic>
                <p:nvPicPr>
                  <p:cNvPr id="2075" name="Freihand 2074">
                    <a:extLst>
                      <a:ext uri="{FF2B5EF4-FFF2-40B4-BE49-F238E27FC236}">
                        <a16:creationId xmlns:a16="http://schemas.microsoft.com/office/drawing/2014/main" id="{4688B32B-3C63-228E-770A-67E60C3FC51C}"/>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61">
                <p14:nvContentPartPr>
                  <p14:cNvPr id="2076" name="Freihand 2075">
                    <a:extLst>
                      <a:ext uri="{FF2B5EF4-FFF2-40B4-BE49-F238E27FC236}">
                        <a16:creationId xmlns:a16="http://schemas.microsoft.com/office/drawing/2014/main" id="{8DF1B7B0-CCE2-7973-1CBE-240C79CFD909}"/>
                      </a:ext>
                    </a:extLst>
                  </p14:cNvPr>
                  <p14:cNvContentPartPr/>
                  <p14:nvPr/>
                </p14:nvContentPartPr>
                <p14:xfrm>
                  <a:off x="1220188" y="867898"/>
                  <a:ext cx="194040" cy="403200"/>
                </p14:xfrm>
              </p:contentPart>
            </mc:Choice>
            <mc:Fallback xmlns="">
              <p:pic>
                <p:nvPicPr>
                  <p:cNvPr id="2076" name="Freihand 2075">
                    <a:extLst>
                      <a:ext uri="{FF2B5EF4-FFF2-40B4-BE49-F238E27FC236}">
                        <a16:creationId xmlns:a16="http://schemas.microsoft.com/office/drawing/2014/main" id="{8DF1B7B0-CCE2-7973-1CBE-240C79CFD90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662">
                <p14:nvContentPartPr>
                  <p14:cNvPr id="2077" name="Freihand 2076">
                    <a:extLst>
                      <a:ext uri="{FF2B5EF4-FFF2-40B4-BE49-F238E27FC236}">
                        <a16:creationId xmlns:a16="http://schemas.microsoft.com/office/drawing/2014/main" id="{D8C149CF-C419-0B2D-71AF-7E4321469B48}"/>
                      </a:ext>
                    </a:extLst>
                  </p14:cNvPr>
                  <p14:cNvContentPartPr/>
                  <p14:nvPr/>
                </p14:nvContentPartPr>
                <p14:xfrm>
                  <a:off x="1426468" y="835138"/>
                  <a:ext cx="21600" cy="359280"/>
                </p14:xfrm>
              </p:contentPart>
            </mc:Choice>
            <mc:Fallback xmlns="">
              <p:pic>
                <p:nvPicPr>
                  <p:cNvPr id="2077" name="Freihand 2076">
                    <a:extLst>
                      <a:ext uri="{FF2B5EF4-FFF2-40B4-BE49-F238E27FC236}">
                        <a16:creationId xmlns:a16="http://schemas.microsoft.com/office/drawing/2014/main" id="{D8C149CF-C419-0B2D-71AF-7E4321469B48}"/>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663">
                <p14:nvContentPartPr>
                  <p14:cNvPr id="2078" name="Freihand 2077">
                    <a:extLst>
                      <a:ext uri="{FF2B5EF4-FFF2-40B4-BE49-F238E27FC236}">
                        <a16:creationId xmlns:a16="http://schemas.microsoft.com/office/drawing/2014/main" id="{399B3EBD-467F-ED69-A425-6A24D89672B2}"/>
                      </a:ext>
                    </a:extLst>
                  </p14:cNvPr>
                  <p14:cNvContentPartPr/>
                  <p14:nvPr/>
                </p14:nvContentPartPr>
                <p14:xfrm>
                  <a:off x="1429348" y="1155538"/>
                  <a:ext cx="258480" cy="37080"/>
                </p14:xfrm>
              </p:contentPart>
            </mc:Choice>
            <mc:Fallback xmlns="">
              <p:pic>
                <p:nvPicPr>
                  <p:cNvPr id="2078" name="Freihand 2077">
                    <a:extLst>
                      <a:ext uri="{FF2B5EF4-FFF2-40B4-BE49-F238E27FC236}">
                        <a16:creationId xmlns:a16="http://schemas.microsoft.com/office/drawing/2014/main" id="{399B3EBD-467F-ED69-A425-6A24D89672B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64">
                <p14:nvContentPartPr>
                  <p14:cNvPr id="2079" name="Freihand 2078">
                    <a:extLst>
                      <a:ext uri="{FF2B5EF4-FFF2-40B4-BE49-F238E27FC236}">
                        <a16:creationId xmlns:a16="http://schemas.microsoft.com/office/drawing/2014/main" id="{157D65F0-11CC-EF5D-1B77-851351FCE1AC}"/>
                      </a:ext>
                    </a:extLst>
                  </p14:cNvPr>
                  <p14:cNvContentPartPr/>
                  <p14:nvPr/>
                </p14:nvContentPartPr>
                <p14:xfrm>
                  <a:off x="1215868" y="1047898"/>
                  <a:ext cx="119880" cy="224280"/>
                </p14:xfrm>
              </p:contentPart>
            </mc:Choice>
            <mc:Fallback xmlns="">
              <p:pic>
                <p:nvPicPr>
                  <p:cNvPr id="2079" name="Freihand 2078">
                    <a:extLst>
                      <a:ext uri="{FF2B5EF4-FFF2-40B4-BE49-F238E27FC236}">
                        <a16:creationId xmlns:a16="http://schemas.microsoft.com/office/drawing/2014/main" id="{157D65F0-11CC-EF5D-1B77-851351FCE1A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080" name="Gruppieren 2079">
                <a:extLst>
                  <a:ext uri="{FF2B5EF4-FFF2-40B4-BE49-F238E27FC236}">
                    <a16:creationId xmlns:a16="http://schemas.microsoft.com/office/drawing/2014/main" id="{BFF5E9D0-A098-82EC-D7C9-F7F014D810F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665">
                  <p14:nvContentPartPr>
                    <p14:cNvPr id="2081" name="Freihand 2080">
                      <a:extLst>
                        <a:ext uri="{FF2B5EF4-FFF2-40B4-BE49-F238E27FC236}">
                          <a16:creationId xmlns:a16="http://schemas.microsoft.com/office/drawing/2014/main" id="{42894FDB-6A71-06AE-1FDC-DD63AB68E04B}"/>
                        </a:ext>
                      </a:extLst>
                    </p14:cNvPr>
                    <p14:cNvContentPartPr/>
                    <p14:nvPr/>
                  </p14:nvContentPartPr>
                  <p14:xfrm>
                    <a:off x="1216228" y="826498"/>
                    <a:ext cx="205920" cy="444600"/>
                  </p14:xfrm>
                </p:contentPart>
              </mc:Choice>
              <mc:Fallback xmlns="">
                <p:pic>
                  <p:nvPicPr>
                    <p:cNvPr id="2081" name="Freihand 2080">
                      <a:extLst>
                        <a:ext uri="{FF2B5EF4-FFF2-40B4-BE49-F238E27FC236}">
                          <a16:creationId xmlns:a16="http://schemas.microsoft.com/office/drawing/2014/main" id="{42894FDB-6A71-06AE-1FDC-DD63AB68E04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666">
                  <p14:nvContentPartPr>
                    <p14:cNvPr id="2082" name="Freihand 2081">
                      <a:extLst>
                        <a:ext uri="{FF2B5EF4-FFF2-40B4-BE49-F238E27FC236}">
                          <a16:creationId xmlns:a16="http://schemas.microsoft.com/office/drawing/2014/main" id="{E207CCC7-0048-AE69-B67A-A781CD1E257A}"/>
                        </a:ext>
                      </a:extLst>
                    </p14:cNvPr>
                    <p14:cNvContentPartPr/>
                    <p14:nvPr/>
                  </p14:nvContentPartPr>
                  <p14:xfrm>
                    <a:off x="1419988" y="827218"/>
                    <a:ext cx="18000" cy="31320"/>
                  </p14:xfrm>
                </p:contentPart>
              </mc:Choice>
              <mc:Fallback xmlns="">
                <p:pic>
                  <p:nvPicPr>
                    <p:cNvPr id="2082" name="Freihand 2081">
                      <a:extLst>
                        <a:ext uri="{FF2B5EF4-FFF2-40B4-BE49-F238E27FC236}">
                          <a16:creationId xmlns:a16="http://schemas.microsoft.com/office/drawing/2014/main" id="{E207CCC7-0048-AE69-B67A-A781CD1E257A}"/>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109" name="Gruppieren 2108">
              <a:extLst>
                <a:ext uri="{FF2B5EF4-FFF2-40B4-BE49-F238E27FC236}">
                  <a16:creationId xmlns:a16="http://schemas.microsoft.com/office/drawing/2014/main" id="{1A173487-4DC6-8FB6-B012-EB7EA89E827C}"/>
                </a:ext>
              </a:extLst>
            </p:cNvPr>
            <p:cNvGrpSpPr/>
            <p:nvPr/>
          </p:nvGrpSpPr>
          <p:grpSpPr>
            <a:xfrm>
              <a:off x="2776151" y="4957229"/>
              <a:ext cx="947670" cy="949906"/>
              <a:chOff x="987864" y="764597"/>
              <a:chExt cx="947670" cy="949906"/>
            </a:xfrm>
          </p:grpSpPr>
          <p:sp>
            <p:nvSpPr>
              <p:cNvPr id="2110" name="Ellipse 2109">
                <a:extLst>
                  <a:ext uri="{FF2B5EF4-FFF2-40B4-BE49-F238E27FC236}">
                    <a16:creationId xmlns:a16="http://schemas.microsoft.com/office/drawing/2014/main" id="{B9945C56-9E96-ABFB-B0E1-466A544E90C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11" name="Gruppieren 2110">
                <a:extLst>
                  <a:ext uri="{FF2B5EF4-FFF2-40B4-BE49-F238E27FC236}">
                    <a16:creationId xmlns:a16="http://schemas.microsoft.com/office/drawing/2014/main" id="{CBB27D80-B757-0441-4BA4-B204360C5FE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667">
                  <p14:nvContentPartPr>
                    <p14:cNvPr id="2161" name="Freihand 2160">
                      <a:extLst>
                        <a:ext uri="{FF2B5EF4-FFF2-40B4-BE49-F238E27FC236}">
                          <a16:creationId xmlns:a16="http://schemas.microsoft.com/office/drawing/2014/main" id="{DEEFC59B-2EED-CF1D-483D-3672CE75F776}"/>
                        </a:ext>
                      </a:extLst>
                    </p14:cNvPr>
                    <p14:cNvContentPartPr/>
                    <p14:nvPr/>
                  </p14:nvContentPartPr>
                  <p14:xfrm>
                    <a:off x="4473069" y="1203272"/>
                    <a:ext cx="26280" cy="30600"/>
                  </p14:xfrm>
                </p:contentPart>
              </mc:Choice>
              <mc:Fallback xmlns="">
                <p:pic>
                  <p:nvPicPr>
                    <p:cNvPr id="2161" name="Freihand 2160">
                      <a:extLst>
                        <a:ext uri="{FF2B5EF4-FFF2-40B4-BE49-F238E27FC236}">
                          <a16:creationId xmlns:a16="http://schemas.microsoft.com/office/drawing/2014/main" id="{DEEFC59B-2EED-CF1D-483D-3672CE75F77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668">
                  <p14:nvContentPartPr>
                    <p14:cNvPr id="2162" name="Freihand 2161">
                      <a:extLst>
                        <a:ext uri="{FF2B5EF4-FFF2-40B4-BE49-F238E27FC236}">
                          <a16:creationId xmlns:a16="http://schemas.microsoft.com/office/drawing/2014/main" id="{2F347399-01C7-CDB5-7D48-2357A54AE39F}"/>
                        </a:ext>
                      </a:extLst>
                    </p14:cNvPr>
                    <p14:cNvContentPartPr/>
                    <p14:nvPr/>
                  </p14:nvContentPartPr>
                  <p14:xfrm>
                    <a:off x="4500789" y="1245752"/>
                    <a:ext cx="11160" cy="38520"/>
                  </p14:xfrm>
                </p:contentPart>
              </mc:Choice>
              <mc:Fallback xmlns="">
                <p:pic>
                  <p:nvPicPr>
                    <p:cNvPr id="2162" name="Freihand 2161">
                      <a:extLst>
                        <a:ext uri="{FF2B5EF4-FFF2-40B4-BE49-F238E27FC236}">
                          <a16:creationId xmlns:a16="http://schemas.microsoft.com/office/drawing/2014/main" id="{2F347399-01C7-CDB5-7D48-2357A54AE39F}"/>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69">
                <p14:nvContentPartPr>
                  <p14:cNvPr id="2112" name="Freihand 2111">
                    <a:extLst>
                      <a:ext uri="{FF2B5EF4-FFF2-40B4-BE49-F238E27FC236}">
                        <a16:creationId xmlns:a16="http://schemas.microsoft.com/office/drawing/2014/main" id="{840EA953-4FC2-A6CD-DEE0-39615F577748}"/>
                      </a:ext>
                    </a:extLst>
                  </p14:cNvPr>
                  <p14:cNvContentPartPr/>
                  <p14:nvPr/>
                </p14:nvContentPartPr>
                <p14:xfrm>
                  <a:off x="1034141" y="1175594"/>
                  <a:ext cx="389905" cy="474354"/>
                </p14:xfrm>
              </p:contentPart>
            </mc:Choice>
            <mc:Fallback xmlns="">
              <p:pic>
                <p:nvPicPr>
                  <p:cNvPr id="2112" name="Freihand 2111">
                    <a:extLst>
                      <a:ext uri="{FF2B5EF4-FFF2-40B4-BE49-F238E27FC236}">
                        <a16:creationId xmlns:a16="http://schemas.microsoft.com/office/drawing/2014/main" id="{840EA953-4FC2-A6CD-DEE0-39615F577748}"/>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670">
                <p14:nvContentPartPr>
                  <p14:cNvPr id="2113" name="Freihand 2112">
                    <a:extLst>
                      <a:ext uri="{FF2B5EF4-FFF2-40B4-BE49-F238E27FC236}">
                        <a16:creationId xmlns:a16="http://schemas.microsoft.com/office/drawing/2014/main" id="{5FDC84AD-397A-1655-2B4E-8EC60CFC1965}"/>
                      </a:ext>
                    </a:extLst>
                  </p14:cNvPr>
                  <p14:cNvContentPartPr/>
                  <p14:nvPr/>
                </p14:nvContentPartPr>
                <p14:xfrm>
                  <a:off x="1041329" y="1114503"/>
                  <a:ext cx="776216" cy="562397"/>
                </p14:xfrm>
              </p:contentPart>
            </mc:Choice>
            <mc:Fallback xmlns="">
              <p:pic>
                <p:nvPicPr>
                  <p:cNvPr id="2113" name="Freihand 2112">
                    <a:extLst>
                      <a:ext uri="{FF2B5EF4-FFF2-40B4-BE49-F238E27FC236}">
                        <a16:creationId xmlns:a16="http://schemas.microsoft.com/office/drawing/2014/main" id="{5FDC84AD-397A-1655-2B4E-8EC60CFC19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14" name="Gruppieren 2113">
                <a:extLst>
                  <a:ext uri="{FF2B5EF4-FFF2-40B4-BE49-F238E27FC236}">
                    <a16:creationId xmlns:a16="http://schemas.microsoft.com/office/drawing/2014/main" id="{912DDED5-18D9-4ED9-D8F8-F279C678FDE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671">
                  <p14:nvContentPartPr>
                    <p14:cNvPr id="2158" name="Freihand 2157">
                      <a:extLst>
                        <a:ext uri="{FF2B5EF4-FFF2-40B4-BE49-F238E27FC236}">
                          <a16:creationId xmlns:a16="http://schemas.microsoft.com/office/drawing/2014/main" id="{2D21A60E-D3F2-546C-E9FE-07788EFDBD18}"/>
                        </a:ext>
                      </a:extLst>
                    </p14:cNvPr>
                    <p14:cNvContentPartPr/>
                    <p14:nvPr/>
                  </p14:nvContentPartPr>
                  <p14:xfrm>
                    <a:off x="4455789" y="1334672"/>
                    <a:ext cx="31320" cy="14400"/>
                  </p14:xfrm>
                </p:contentPart>
              </mc:Choice>
              <mc:Fallback xmlns="">
                <p:pic>
                  <p:nvPicPr>
                    <p:cNvPr id="2158" name="Freihand 2157">
                      <a:extLst>
                        <a:ext uri="{FF2B5EF4-FFF2-40B4-BE49-F238E27FC236}">
                          <a16:creationId xmlns:a16="http://schemas.microsoft.com/office/drawing/2014/main" id="{2D21A60E-D3F2-546C-E9FE-07788EFDBD1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672">
                  <p14:nvContentPartPr>
                    <p14:cNvPr id="2159" name="Freihand 2158">
                      <a:extLst>
                        <a:ext uri="{FF2B5EF4-FFF2-40B4-BE49-F238E27FC236}">
                          <a16:creationId xmlns:a16="http://schemas.microsoft.com/office/drawing/2014/main" id="{D7186FAA-3034-4702-4D29-D84C4751C5B8}"/>
                        </a:ext>
                      </a:extLst>
                    </p14:cNvPr>
                    <p14:cNvContentPartPr/>
                    <p14:nvPr/>
                  </p14:nvContentPartPr>
                  <p14:xfrm>
                    <a:off x="4456149" y="1288592"/>
                    <a:ext cx="64800" cy="56160"/>
                  </p14:xfrm>
                </p:contentPart>
              </mc:Choice>
              <mc:Fallback xmlns="">
                <p:pic>
                  <p:nvPicPr>
                    <p:cNvPr id="2159" name="Freihand 2158">
                      <a:extLst>
                        <a:ext uri="{FF2B5EF4-FFF2-40B4-BE49-F238E27FC236}">
                          <a16:creationId xmlns:a16="http://schemas.microsoft.com/office/drawing/2014/main" id="{D7186FAA-3034-4702-4D29-D84C4751C5B8}"/>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673">
                  <p14:nvContentPartPr>
                    <p14:cNvPr id="2160" name="Freihand 2159">
                      <a:extLst>
                        <a:ext uri="{FF2B5EF4-FFF2-40B4-BE49-F238E27FC236}">
                          <a16:creationId xmlns:a16="http://schemas.microsoft.com/office/drawing/2014/main" id="{2809B138-259D-7596-5EDC-5602B582DAF3}"/>
                        </a:ext>
                      </a:extLst>
                    </p14:cNvPr>
                    <p14:cNvContentPartPr/>
                    <p14:nvPr/>
                  </p14:nvContentPartPr>
                  <p14:xfrm>
                    <a:off x="4502589" y="1270232"/>
                    <a:ext cx="23760" cy="51840"/>
                  </p14:xfrm>
                </p:contentPart>
              </mc:Choice>
              <mc:Fallback xmlns="">
                <p:pic>
                  <p:nvPicPr>
                    <p:cNvPr id="2160" name="Freihand 2159">
                      <a:extLst>
                        <a:ext uri="{FF2B5EF4-FFF2-40B4-BE49-F238E27FC236}">
                          <a16:creationId xmlns:a16="http://schemas.microsoft.com/office/drawing/2014/main" id="{2809B138-259D-7596-5EDC-5602B582DAF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15" name="Gruppieren 2114">
                <a:extLst>
                  <a:ext uri="{FF2B5EF4-FFF2-40B4-BE49-F238E27FC236}">
                    <a16:creationId xmlns:a16="http://schemas.microsoft.com/office/drawing/2014/main" id="{EEF1BA17-2FD3-FCF9-B1B3-A1D079BEF6F0}"/>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74">
                  <p14:nvContentPartPr>
                    <p14:cNvPr id="2155" name="Freihand 2154">
                      <a:extLst>
                        <a:ext uri="{FF2B5EF4-FFF2-40B4-BE49-F238E27FC236}">
                          <a16:creationId xmlns:a16="http://schemas.microsoft.com/office/drawing/2014/main" id="{9C2BB450-462D-F4B6-A76B-B0435C216A9F}"/>
                        </a:ext>
                      </a:extLst>
                    </p14:cNvPr>
                    <p14:cNvContentPartPr/>
                    <p14:nvPr/>
                  </p14:nvContentPartPr>
                  <p14:xfrm>
                    <a:off x="4351029" y="1216232"/>
                    <a:ext cx="12960" cy="22320"/>
                  </p14:xfrm>
                </p:contentPart>
              </mc:Choice>
              <mc:Fallback xmlns="">
                <p:pic>
                  <p:nvPicPr>
                    <p:cNvPr id="2155" name="Freihand 2154">
                      <a:extLst>
                        <a:ext uri="{FF2B5EF4-FFF2-40B4-BE49-F238E27FC236}">
                          <a16:creationId xmlns:a16="http://schemas.microsoft.com/office/drawing/2014/main" id="{9C2BB450-462D-F4B6-A76B-B0435C216A9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675">
                  <p14:nvContentPartPr>
                    <p14:cNvPr id="2156" name="Freihand 2155">
                      <a:extLst>
                        <a:ext uri="{FF2B5EF4-FFF2-40B4-BE49-F238E27FC236}">
                          <a16:creationId xmlns:a16="http://schemas.microsoft.com/office/drawing/2014/main" id="{2E097FD5-4A60-2246-55B2-CE15F7096EFF}"/>
                        </a:ext>
                      </a:extLst>
                    </p14:cNvPr>
                    <p14:cNvContentPartPr/>
                    <p14:nvPr/>
                  </p14:nvContentPartPr>
                  <p14:xfrm>
                    <a:off x="4350309" y="1208312"/>
                    <a:ext cx="21240" cy="53640"/>
                  </p14:xfrm>
                </p:contentPart>
              </mc:Choice>
              <mc:Fallback xmlns="">
                <p:pic>
                  <p:nvPicPr>
                    <p:cNvPr id="2156" name="Freihand 2155">
                      <a:extLst>
                        <a:ext uri="{FF2B5EF4-FFF2-40B4-BE49-F238E27FC236}">
                          <a16:creationId xmlns:a16="http://schemas.microsoft.com/office/drawing/2014/main" id="{2E097FD5-4A60-2246-55B2-CE15F7096EFF}"/>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676">
                  <p14:nvContentPartPr>
                    <p14:cNvPr id="2157" name="Freihand 2156">
                      <a:extLst>
                        <a:ext uri="{FF2B5EF4-FFF2-40B4-BE49-F238E27FC236}">
                          <a16:creationId xmlns:a16="http://schemas.microsoft.com/office/drawing/2014/main" id="{A1DDE868-7DEF-A75C-D623-5C93321B6374}"/>
                        </a:ext>
                      </a:extLst>
                    </p14:cNvPr>
                    <p14:cNvContentPartPr/>
                    <p14:nvPr/>
                  </p14:nvContentPartPr>
                  <p14:xfrm>
                    <a:off x="4355709" y="1216592"/>
                    <a:ext cx="9720" cy="42480"/>
                  </p14:xfrm>
                </p:contentPart>
              </mc:Choice>
              <mc:Fallback xmlns="">
                <p:pic>
                  <p:nvPicPr>
                    <p:cNvPr id="2157" name="Freihand 2156">
                      <a:extLst>
                        <a:ext uri="{FF2B5EF4-FFF2-40B4-BE49-F238E27FC236}">
                          <a16:creationId xmlns:a16="http://schemas.microsoft.com/office/drawing/2014/main" id="{A1DDE868-7DEF-A75C-D623-5C93321B6374}"/>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77">
                <p14:nvContentPartPr>
                  <p14:cNvPr id="2116" name="Freihand 2115">
                    <a:extLst>
                      <a:ext uri="{FF2B5EF4-FFF2-40B4-BE49-F238E27FC236}">
                        <a16:creationId xmlns:a16="http://schemas.microsoft.com/office/drawing/2014/main" id="{EC8F195F-A6E1-EDB9-4E87-DB28177DB8FF}"/>
                      </a:ext>
                    </a:extLst>
                  </p14:cNvPr>
                  <p14:cNvContentPartPr/>
                  <p14:nvPr/>
                </p14:nvContentPartPr>
                <p14:xfrm>
                  <a:off x="1219211" y="871936"/>
                  <a:ext cx="447402" cy="740280"/>
                </p14:xfrm>
              </p:contentPart>
            </mc:Choice>
            <mc:Fallback xmlns="">
              <p:pic>
                <p:nvPicPr>
                  <p:cNvPr id="2116" name="Freihand 2115">
                    <a:extLst>
                      <a:ext uri="{FF2B5EF4-FFF2-40B4-BE49-F238E27FC236}">
                        <a16:creationId xmlns:a16="http://schemas.microsoft.com/office/drawing/2014/main" id="{EC8F195F-A6E1-EDB9-4E87-DB28177DB8F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678">
                <p14:nvContentPartPr>
                  <p14:cNvPr id="2117" name="Freihand 2116">
                    <a:extLst>
                      <a:ext uri="{FF2B5EF4-FFF2-40B4-BE49-F238E27FC236}">
                        <a16:creationId xmlns:a16="http://schemas.microsoft.com/office/drawing/2014/main" id="{7E17EBCF-CE06-4F66-D064-26825F5F3BE0}"/>
                      </a:ext>
                    </a:extLst>
                  </p14:cNvPr>
                  <p14:cNvContentPartPr/>
                  <p14:nvPr/>
                </p14:nvContentPartPr>
                <p14:xfrm>
                  <a:off x="1116810" y="1432873"/>
                  <a:ext cx="376200" cy="219240"/>
                </p14:xfrm>
              </p:contentPart>
            </mc:Choice>
            <mc:Fallback xmlns="">
              <p:pic>
                <p:nvPicPr>
                  <p:cNvPr id="2117" name="Freihand 2116">
                    <a:extLst>
                      <a:ext uri="{FF2B5EF4-FFF2-40B4-BE49-F238E27FC236}">
                        <a16:creationId xmlns:a16="http://schemas.microsoft.com/office/drawing/2014/main" id="{7E17EBCF-CE06-4F66-D064-26825F5F3BE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118" name="Gruppieren 2117">
                <a:extLst>
                  <a:ext uri="{FF2B5EF4-FFF2-40B4-BE49-F238E27FC236}">
                    <a16:creationId xmlns:a16="http://schemas.microsoft.com/office/drawing/2014/main" id="{DF7FE36F-4D27-9A0E-2059-4C8568C6597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679">
                  <p14:nvContentPartPr>
                    <p14:cNvPr id="2141" name="Freihand 2140">
                      <a:extLst>
                        <a:ext uri="{FF2B5EF4-FFF2-40B4-BE49-F238E27FC236}">
                          <a16:creationId xmlns:a16="http://schemas.microsoft.com/office/drawing/2014/main" id="{AC0CF831-A5C6-1D97-6BFE-3445955FF8E3}"/>
                        </a:ext>
                      </a:extLst>
                    </p14:cNvPr>
                    <p14:cNvContentPartPr/>
                    <p14:nvPr/>
                  </p14:nvContentPartPr>
                  <p14:xfrm>
                    <a:off x="1690290" y="1201393"/>
                    <a:ext cx="236880" cy="424440"/>
                  </p14:xfrm>
                </p:contentPart>
              </mc:Choice>
              <mc:Fallback xmlns="">
                <p:pic>
                  <p:nvPicPr>
                    <p:cNvPr id="2141" name="Freihand 2140">
                      <a:extLst>
                        <a:ext uri="{FF2B5EF4-FFF2-40B4-BE49-F238E27FC236}">
                          <a16:creationId xmlns:a16="http://schemas.microsoft.com/office/drawing/2014/main" id="{AC0CF831-A5C6-1D97-6BFE-3445955FF8E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80">
                  <p14:nvContentPartPr>
                    <p14:cNvPr id="2142" name="Freihand 2141">
                      <a:extLst>
                        <a:ext uri="{FF2B5EF4-FFF2-40B4-BE49-F238E27FC236}">
                          <a16:creationId xmlns:a16="http://schemas.microsoft.com/office/drawing/2014/main" id="{C3C81D5F-2C7A-AA9E-EE46-ACAF66C9109A}"/>
                        </a:ext>
                      </a:extLst>
                    </p14:cNvPr>
                    <p14:cNvContentPartPr/>
                    <p14:nvPr/>
                  </p14:nvContentPartPr>
                  <p14:xfrm>
                    <a:off x="1224810" y="1428913"/>
                    <a:ext cx="635040" cy="205920"/>
                  </p14:xfrm>
                </p:contentPart>
              </mc:Choice>
              <mc:Fallback xmlns="">
                <p:pic>
                  <p:nvPicPr>
                    <p:cNvPr id="2142" name="Freihand 2141">
                      <a:extLst>
                        <a:ext uri="{FF2B5EF4-FFF2-40B4-BE49-F238E27FC236}">
                          <a16:creationId xmlns:a16="http://schemas.microsoft.com/office/drawing/2014/main" id="{C3C81D5F-2C7A-AA9E-EE46-ACAF66C9109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681">
                  <p14:nvContentPartPr>
                    <p14:cNvPr id="2143" name="Freihand 2142">
                      <a:extLst>
                        <a:ext uri="{FF2B5EF4-FFF2-40B4-BE49-F238E27FC236}">
                          <a16:creationId xmlns:a16="http://schemas.microsoft.com/office/drawing/2014/main" id="{B7CA8B9F-D6C6-A392-0520-7AE7B72764B4}"/>
                        </a:ext>
                      </a:extLst>
                    </p14:cNvPr>
                    <p14:cNvContentPartPr/>
                    <p14:nvPr/>
                  </p14:nvContentPartPr>
                  <p14:xfrm>
                    <a:off x="1647090" y="1432873"/>
                    <a:ext cx="204120" cy="177480"/>
                  </p14:xfrm>
                </p:contentPart>
              </mc:Choice>
              <mc:Fallback xmlns="">
                <p:pic>
                  <p:nvPicPr>
                    <p:cNvPr id="2143" name="Freihand 2142">
                      <a:extLst>
                        <a:ext uri="{FF2B5EF4-FFF2-40B4-BE49-F238E27FC236}">
                          <a16:creationId xmlns:a16="http://schemas.microsoft.com/office/drawing/2014/main" id="{B7CA8B9F-D6C6-A392-0520-7AE7B72764B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682">
                  <p14:nvContentPartPr>
                    <p14:cNvPr id="2144" name="Freihand 2143">
                      <a:extLst>
                        <a:ext uri="{FF2B5EF4-FFF2-40B4-BE49-F238E27FC236}">
                          <a16:creationId xmlns:a16="http://schemas.microsoft.com/office/drawing/2014/main" id="{2A6CC27E-9C14-1F39-EAEC-4C8DE1204042}"/>
                        </a:ext>
                      </a:extLst>
                    </p14:cNvPr>
                    <p14:cNvContentPartPr/>
                    <p14:nvPr/>
                  </p14:nvContentPartPr>
                  <p14:xfrm>
                    <a:off x="1839330" y="1345393"/>
                    <a:ext cx="50040" cy="91080"/>
                  </p14:xfrm>
                </p:contentPart>
              </mc:Choice>
              <mc:Fallback xmlns="">
                <p:pic>
                  <p:nvPicPr>
                    <p:cNvPr id="2144" name="Freihand 2143">
                      <a:extLst>
                        <a:ext uri="{FF2B5EF4-FFF2-40B4-BE49-F238E27FC236}">
                          <a16:creationId xmlns:a16="http://schemas.microsoft.com/office/drawing/2014/main" id="{2A6CC27E-9C14-1F39-EAEC-4C8DE1204042}"/>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683">
                  <p14:nvContentPartPr>
                    <p14:cNvPr id="2145" name="Freihand 2144">
                      <a:extLst>
                        <a:ext uri="{FF2B5EF4-FFF2-40B4-BE49-F238E27FC236}">
                          <a16:creationId xmlns:a16="http://schemas.microsoft.com/office/drawing/2014/main" id="{F98FFF6A-D9C7-5995-B1BD-8C54D28EAC3B}"/>
                        </a:ext>
                      </a:extLst>
                    </p14:cNvPr>
                    <p14:cNvContentPartPr/>
                    <p14:nvPr/>
                  </p14:nvContentPartPr>
                  <p14:xfrm>
                    <a:off x="1013490" y="929953"/>
                    <a:ext cx="156600" cy="590400"/>
                  </p14:xfrm>
                </p:contentPart>
              </mc:Choice>
              <mc:Fallback xmlns="">
                <p:pic>
                  <p:nvPicPr>
                    <p:cNvPr id="2145" name="Freihand 2144">
                      <a:extLst>
                        <a:ext uri="{FF2B5EF4-FFF2-40B4-BE49-F238E27FC236}">
                          <a16:creationId xmlns:a16="http://schemas.microsoft.com/office/drawing/2014/main" id="{F98FFF6A-D9C7-5995-B1BD-8C54D28EAC3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684">
                  <p14:nvContentPartPr>
                    <p14:cNvPr id="2146" name="Freihand 2145">
                      <a:extLst>
                        <a:ext uri="{FF2B5EF4-FFF2-40B4-BE49-F238E27FC236}">
                          <a16:creationId xmlns:a16="http://schemas.microsoft.com/office/drawing/2014/main" id="{B3CF1EF5-375C-C0EB-AE57-35F9057ECBC2}"/>
                        </a:ext>
                      </a:extLst>
                    </p14:cNvPr>
                    <p14:cNvContentPartPr/>
                    <p14:nvPr/>
                  </p14:nvContentPartPr>
                  <p14:xfrm>
                    <a:off x="1112490" y="918433"/>
                    <a:ext cx="20520" cy="24480"/>
                  </p14:xfrm>
                </p:contentPart>
              </mc:Choice>
              <mc:Fallback xmlns="">
                <p:pic>
                  <p:nvPicPr>
                    <p:cNvPr id="2146" name="Freihand 2145">
                      <a:extLst>
                        <a:ext uri="{FF2B5EF4-FFF2-40B4-BE49-F238E27FC236}">
                          <a16:creationId xmlns:a16="http://schemas.microsoft.com/office/drawing/2014/main" id="{B3CF1EF5-375C-C0EB-AE57-35F9057ECBC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685">
                  <p14:nvContentPartPr>
                    <p14:cNvPr id="2147" name="Freihand 2146">
                      <a:extLst>
                        <a:ext uri="{FF2B5EF4-FFF2-40B4-BE49-F238E27FC236}">
                          <a16:creationId xmlns:a16="http://schemas.microsoft.com/office/drawing/2014/main" id="{072CDB11-DEAF-279A-698B-B19B496D065F}"/>
                        </a:ext>
                      </a:extLst>
                    </p14:cNvPr>
                    <p14:cNvContentPartPr/>
                    <p14:nvPr/>
                  </p14:nvContentPartPr>
                  <p14:xfrm>
                    <a:off x="1007730" y="1044793"/>
                    <a:ext cx="45360" cy="224280"/>
                  </p14:xfrm>
                </p:contentPart>
              </mc:Choice>
              <mc:Fallback xmlns="">
                <p:pic>
                  <p:nvPicPr>
                    <p:cNvPr id="2147" name="Freihand 2146">
                      <a:extLst>
                        <a:ext uri="{FF2B5EF4-FFF2-40B4-BE49-F238E27FC236}">
                          <a16:creationId xmlns:a16="http://schemas.microsoft.com/office/drawing/2014/main" id="{072CDB11-DEAF-279A-698B-B19B496D065F}"/>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686">
                  <p14:nvContentPartPr>
                    <p14:cNvPr id="2148" name="Freihand 2147">
                      <a:extLst>
                        <a:ext uri="{FF2B5EF4-FFF2-40B4-BE49-F238E27FC236}">
                          <a16:creationId xmlns:a16="http://schemas.microsoft.com/office/drawing/2014/main" id="{4C65AE31-C6F9-FAE4-16D1-6EEBF72B4F67}"/>
                        </a:ext>
                      </a:extLst>
                    </p14:cNvPr>
                    <p14:cNvContentPartPr/>
                    <p14:nvPr/>
                  </p14:nvContentPartPr>
                  <p14:xfrm>
                    <a:off x="1137690" y="1495513"/>
                    <a:ext cx="83520" cy="91800"/>
                  </p14:xfrm>
                </p:contentPart>
              </mc:Choice>
              <mc:Fallback xmlns="">
                <p:pic>
                  <p:nvPicPr>
                    <p:cNvPr id="2148" name="Freihand 2147">
                      <a:extLst>
                        <a:ext uri="{FF2B5EF4-FFF2-40B4-BE49-F238E27FC236}">
                          <a16:creationId xmlns:a16="http://schemas.microsoft.com/office/drawing/2014/main" id="{4C65AE31-C6F9-FAE4-16D1-6EEBF72B4F6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87">
                  <p14:nvContentPartPr>
                    <p14:cNvPr id="2149" name="Freihand 2148">
                      <a:extLst>
                        <a:ext uri="{FF2B5EF4-FFF2-40B4-BE49-F238E27FC236}">
                          <a16:creationId xmlns:a16="http://schemas.microsoft.com/office/drawing/2014/main" id="{BC95769D-9B1A-F8E6-D287-CC747788E94A}"/>
                        </a:ext>
                      </a:extLst>
                    </p14:cNvPr>
                    <p14:cNvContentPartPr/>
                    <p14:nvPr/>
                  </p14:nvContentPartPr>
                  <p14:xfrm>
                    <a:off x="1091250" y="1411273"/>
                    <a:ext cx="95760" cy="111600"/>
                  </p14:xfrm>
                </p:contentPart>
              </mc:Choice>
              <mc:Fallback xmlns="">
                <p:pic>
                  <p:nvPicPr>
                    <p:cNvPr id="2149" name="Freihand 2148">
                      <a:extLst>
                        <a:ext uri="{FF2B5EF4-FFF2-40B4-BE49-F238E27FC236}">
                          <a16:creationId xmlns:a16="http://schemas.microsoft.com/office/drawing/2014/main" id="{BC95769D-9B1A-F8E6-D287-CC747788E94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88">
                  <p14:nvContentPartPr>
                    <p14:cNvPr id="2150" name="Freihand 2149">
                      <a:extLst>
                        <a:ext uri="{FF2B5EF4-FFF2-40B4-BE49-F238E27FC236}">
                          <a16:creationId xmlns:a16="http://schemas.microsoft.com/office/drawing/2014/main" id="{1934A28B-76DB-E3D7-B4C3-99BBA01D43E1}"/>
                        </a:ext>
                      </a:extLst>
                    </p14:cNvPr>
                    <p14:cNvContentPartPr/>
                    <p14:nvPr/>
                  </p14:nvContentPartPr>
                  <p14:xfrm>
                    <a:off x="1089090" y="933193"/>
                    <a:ext cx="33480" cy="59760"/>
                  </p14:xfrm>
                </p:contentPart>
              </mc:Choice>
              <mc:Fallback xmlns="">
                <p:pic>
                  <p:nvPicPr>
                    <p:cNvPr id="2150" name="Freihand 2149">
                      <a:extLst>
                        <a:ext uri="{FF2B5EF4-FFF2-40B4-BE49-F238E27FC236}">
                          <a16:creationId xmlns:a16="http://schemas.microsoft.com/office/drawing/2014/main" id="{1934A28B-76DB-E3D7-B4C3-99BBA01D43E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689">
                  <p14:nvContentPartPr>
                    <p14:cNvPr id="2151" name="Freihand 2150">
                      <a:extLst>
                        <a:ext uri="{FF2B5EF4-FFF2-40B4-BE49-F238E27FC236}">
                          <a16:creationId xmlns:a16="http://schemas.microsoft.com/office/drawing/2014/main" id="{8646D1C5-C0AD-EF77-0629-C64BB763D9BB}"/>
                        </a:ext>
                      </a:extLst>
                    </p14:cNvPr>
                    <p14:cNvContentPartPr/>
                    <p14:nvPr/>
                  </p14:nvContentPartPr>
                  <p14:xfrm>
                    <a:off x="1093410" y="904393"/>
                    <a:ext cx="53280" cy="97920"/>
                  </p14:xfrm>
                </p:contentPart>
              </mc:Choice>
              <mc:Fallback xmlns="">
                <p:pic>
                  <p:nvPicPr>
                    <p:cNvPr id="2151" name="Freihand 2150">
                      <a:extLst>
                        <a:ext uri="{FF2B5EF4-FFF2-40B4-BE49-F238E27FC236}">
                          <a16:creationId xmlns:a16="http://schemas.microsoft.com/office/drawing/2014/main" id="{8646D1C5-C0AD-EF77-0629-C64BB763D9B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90">
                  <p14:nvContentPartPr>
                    <p14:cNvPr id="2152" name="Freihand 2151">
                      <a:extLst>
                        <a:ext uri="{FF2B5EF4-FFF2-40B4-BE49-F238E27FC236}">
                          <a16:creationId xmlns:a16="http://schemas.microsoft.com/office/drawing/2014/main" id="{D001E72C-73F1-432F-5416-D064E8B625D2}"/>
                        </a:ext>
                      </a:extLst>
                    </p14:cNvPr>
                    <p14:cNvContentPartPr/>
                    <p14:nvPr/>
                  </p14:nvContentPartPr>
                  <p14:xfrm>
                    <a:off x="1093770" y="889993"/>
                    <a:ext cx="66240" cy="108720"/>
                  </p14:xfrm>
                </p:contentPart>
              </mc:Choice>
              <mc:Fallback xmlns="">
                <p:pic>
                  <p:nvPicPr>
                    <p:cNvPr id="2152" name="Freihand 2151">
                      <a:extLst>
                        <a:ext uri="{FF2B5EF4-FFF2-40B4-BE49-F238E27FC236}">
                          <a16:creationId xmlns:a16="http://schemas.microsoft.com/office/drawing/2014/main" id="{D001E72C-73F1-432F-5416-D064E8B625D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91">
                  <p14:nvContentPartPr>
                    <p14:cNvPr id="2153" name="Freihand 2152">
                      <a:extLst>
                        <a:ext uri="{FF2B5EF4-FFF2-40B4-BE49-F238E27FC236}">
                          <a16:creationId xmlns:a16="http://schemas.microsoft.com/office/drawing/2014/main" id="{16F5DB5F-D674-77FF-8DA7-B9F18F981DDF}"/>
                        </a:ext>
                      </a:extLst>
                    </p14:cNvPr>
                    <p14:cNvContentPartPr/>
                    <p14:nvPr/>
                  </p14:nvContentPartPr>
                  <p14:xfrm>
                    <a:off x="1086210" y="867673"/>
                    <a:ext cx="105840" cy="153360"/>
                  </p14:xfrm>
                </p:contentPart>
              </mc:Choice>
              <mc:Fallback xmlns="">
                <p:pic>
                  <p:nvPicPr>
                    <p:cNvPr id="2153" name="Freihand 2152">
                      <a:extLst>
                        <a:ext uri="{FF2B5EF4-FFF2-40B4-BE49-F238E27FC236}">
                          <a16:creationId xmlns:a16="http://schemas.microsoft.com/office/drawing/2014/main" id="{16F5DB5F-D674-77FF-8DA7-B9F18F981DD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92">
                  <p14:nvContentPartPr>
                    <p14:cNvPr id="2154" name="Freihand 2153">
                      <a:extLst>
                        <a:ext uri="{FF2B5EF4-FFF2-40B4-BE49-F238E27FC236}">
                          <a16:creationId xmlns:a16="http://schemas.microsoft.com/office/drawing/2014/main" id="{5ABB5C23-F412-7929-9397-FAC1C7AB9EB6}"/>
                        </a:ext>
                      </a:extLst>
                    </p14:cNvPr>
                    <p14:cNvContentPartPr/>
                    <p14:nvPr/>
                  </p14:nvContentPartPr>
                  <p14:xfrm>
                    <a:off x="1144530" y="860833"/>
                    <a:ext cx="41400" cy="55440"/>
                  </p14:xfrm>
                </p:contentPart>
              </mc:Choice>
              <mc:Fallback xmlns="">
                <p:pic>
                  <p:nvPicPr>
                    <p:cNvPr id="2154" name="Freihand 2153">
                      <a:extLst>
                        <a:ext uri="{FF2B5EF4-FFF2-40B4-BE49-F238E27FC236}">
                          <a16:creationId xmlns:a16="http://schemas.microsoft.com/office/drawing/2014/main" id="{5ABB5C23-F412-7929-9397-FAC1C7AB9EB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93">
                <p14:nvContentPartPr>
                  <p14:cNvPr id="2119" name="Freihand 2118">
                    <a:extLst>
                      <a:ext uri="{FF2B5EF4-FFF2-40B4-BE49-F238E27FC236}">
                        <a16:creationId xmlns:a16="http://schemas.microsoft.com/office/drawing/2014/main" id="{CD0ADCF5-3CBE-5E62-6376-9B894C9631E0}"/>
                      </a:ext>
                    </a:extLst>
                  </p14:cNvPr>
                  <p14:cNvContentPartPr/>
                  <p14:nvPr/>
                </p14:nvContentPartPr>
                <p14:xfrm>
                  <a:off x="1010970" y="1326673"/>
                  <a:ext cx="784440" cy="374040"/>
                </p14:xfrm>
              </p:contentPart>
            </mc:Choice>
            <mc:Fallback xmlns="">
              <p:pic>
                <p:nvPicPr>
                  <p:cNvPr id="2119" name="Freihand 2118">
                    <a:extLst>
                      <a:ext uri="{FF2B5EF4-FFF2-40B4-BE49-F238E27FC236}">
                        <a16:creationId xmlns:a16="http://schemas.microsoft.com/office/drawing/2014/main" id="{CD0ADCF5-3CBE-5E62-6376-9B894C9631E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94">
                <p14:nvContentPartPr>
                  <p14:cNvPr id="2120" name="Freihand 2119">
                    <a:extLst>
                      <a:ext uri="{FF2B5EF4-FFF2-40B4-BE49-F238E27FC236}">
                        <a16:creationId xmlns:a16="http://schemas.microsoft.com/office/drawing/2014/main" id="{74D7102A-E74D-A7A6-BB42-ECE15F0B18F7}"/>
                      </a:ext>
                    </a:extLst>
                  </p14:cNvPr>
                  <p14:cNvContentPartPr/>
                  <p14:nvPr/>
                </p14:nvContentPartPr>
                <p14:xfrm>
                  <a:off x="1759770" y="1015273"/>
                  <a:ext cx="122040" cy="233640"/>
                </p14:xfrm>
              </p:contentPart>
            </mc:Choice>
            <mc:Fallback xmlns="">
              <p:pic>
                <p:nvPicPr>
                  <p:cNvPr id="2120" name="Freihand 2119">
                    <a:extLst>
                      <a:ext uri="{FF2B5EF4-FFF2-40B4-BE49-F238E27FC236}">
                        <a16:creationId xmlns:a16="http://schemas.microsoft.com/office/drawing/2014/main" id="{74D7102A-E74D-A7A6-BB42-ECE15F0B18F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95">
                <p14:nvContentPartPr>
                  <p14:cNvPr id="2121" name="Freihand 2120">
                    <a:extLst>
                      <a:ext uri="{FF2B5EF4-FFF2-40B4-BE49-F238E27FC236}">
                        <a16:creationId xmlns:a16="http://schemas.microsoft.com/office/drawing/2014/main" id="{BB5C29E4-1226-52BC-F759-04BE1658CB40}"/>
                      </a:ext>
                    </a:extLst>
                  </p14:cNvPr>
                  <p14:cNvContentPartPr/>
                  <p14:nvPr/>
                </p14:nvContentPartPr>
                <p14:xfrm>
                  <a:off x="1531170" y="830593"/>
                  <a:ext cx="227160" cy="172800"/>
                </p14:xfrm>
              </p:contentPart>
            </mc:Choice>
            <mc:Fallback xmlns="">
              <p:pic>
                <p:nvPicPr>
                  <p:cNvPr id="2121" name="Freihand 2120">
                    <a:extLst>
                      <a:ext uri="{FF2B5EF4-FFF2-40B4-BE49-F238E27FC236}">
                        <a16:creationId xmlns:a16="http://schemas.microsoft.com/office/drawing/2014/main" id="{BB5C29E4-1226-52BC-F759-04BE1658CB4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96">
                <p14:nvContentPartPr>
                  <p14:cNvPr id="2122" name="Freihand 2121">
                    <a:extLst>
                      <a:ext uri="{FF2B5EF4-FFF2-40B4-BE49-F238E27FC236}">
                        <a16:creationId xmlns:a16="http://schemas.microsoft.com/office/drawing/2014/main" id="{BA375B10-2FC9-BAD9-D156-1FD79C5D3146}"/>
                      </a:ext>
                    </a:extLst>
                  </p14:cNvPr>
                  <p14:cNvContentPartPr/>
                  <p14:nvPr/>
                </p14:nvContentPartPr>
                <p14:xfrm>
                  <a:off x="1433250" y="796393"/>
                  <a:ext cx="61200" cy="33120"/>
                </p14:xfrm>
              </p:contentPart>
            </mc:Choice>
            <mc:Fallback xmlns="">
              <p:pic>
                <p:nvPicPr>
                  <p:cNvPr id="2122" name="Freihand 2121">
                    <a:extLst>
                      <a:ext uri="{FF2B5EF4-FFF2-40B4-BE49-F238E27FC236}">
                        <a16:creationId xmlns:a16="http://schemas.microsoft.com/office/drawing/2014/main" id="{BA375B10-2FC9-BAD9-D156-1FD79C5D3146}"/>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97">
                <p14:nvContentPartPr>
                  <p14:cNvPr id="2123" name="Freihand 2122">
                    <a:extLst>
                      <a:ext uri="{FF2B5EF4-FFF2-40B4-BE49-F238E27FC236}">
                        <a16:creationId xmlns:a16="http://schemas.microsoft.com/office/drawing/2014/main" id="{CD52348E-28C6-B648-0936-BEAFA2F49477}"/>
                      </a:ext>
                    </a:extLst>
                  </p14:cNvPr>
                  <p14:cNvContentPartPr/>
                  <p14:nvPr/>
                </p14:nvContentPartPr>
                <p14:xfrm>
                  <a:off x="1463130" y="1253593"/>
                  <a:ext cx="49680" cy="358200"/>
                </p14:xfrm>
              </p:contentPart>
            </mc:Choice>
            <mc:Fallback xmlns="">
              <p:pic>
                <p:nvPicPr>
                  <p:cNvPr id="2123" name="Freihand 2122">
                    <a:extLst>
                      <a:ext uri="{FF2B5EF4-FFF2-40B4-BE49-F238E27FC236}">
                        <a16:creationId xmlns:a16="http://schemas.microsoft.com/office/drawing/2014/main" id="{CD52348E-28C6-B648-0936-BEAFA2F49477}"/>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98">
                <p14:nvContentPartPr>
                  <p14:cNvPr id="2124" name="Freihand 2123">
                    <a:extLst>
                      <a:ext uri="{FF2B5EF4-FFF2-40B4-BE49-F238E27FC236}">
                        <a16:creationId xmlns:a16="http://schemas.microsoft.com/office/drawing/2014/main" id="{6D8CD9C2-A184-6A0F-7BC8-79DC7267932F}"/>
                      </a:ext>
                    </a:extLst>
                  </p14:cNvPr>
                  <p14:cNvContentPartPr/>
                  <p14:nvPr/>
                </p14:nvContentPartPr>
                <p14:xfrm>
                  <a:off x="1473210" y="1215433"/>
                  <a:ext cx="191520" cy="424440"/>
                </p14:xfrm>
              </p:contentPart>
            </mc:Choice>
            <mc:Fallback xmlns="">
              <p:pic>
                <p:nvPicPr>
                  <p:cNvPr id="2124" name="Freihand 2123">
                    <a:extLst>
                      <a:ext uri="{FF2B5EF4-FFF2-40B4-BE49-F238E27FC236}">
                        <a16:creationId xmlns:a16="http://schemas.microsoft.com/office/drawing/2014/main" id="{6D8CD9C2-A184-6A0F-7BC8-79DC7267932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99">
                <p14:nvContentPartPr>
                  <p14:cNvPr id="2125" name="Freihand 2124">
                    <a:extLst>
                      <a:ext uri="{FF2B5EF4-FFF2-40B4-BE49-F238E27FC236}">
                        <a16:creationId xmlns:a16="http://schemas.microsoft.com/office/drawing/2014/main" id="{89D97DC7-BFB7-E1E8-E8B1-F6C39FA0E2D1}"/>
                      </a:ext>
                    </a:extLst>
                  </p14:cNvPr>
                  <p14:cNvContentPartPr/>
                  <p14:nvPr/>
                </p14:nvContentPartPr>
                <p14:xfrm>
                  <a:off x="1225530" y="852193"/>
                  <a:ext cx="216720" cy="421920"/>
                </p14:xfrm>
              </p:contentPart>
            </mc:Choice>
            <mc:Fallback xmlns="">
              <p:pic>
                <p:nvPicPr>
                  <p:cNvPr id="2125" name="Freihand 2124">
                    <a:extLst>
                      <a:ext uri="{FF2B5EF4-FFF2-40B4-BE49-F238E27FC236}">
                        <a16:creationId xmlns:a16="http://schemas.microsoft.com/office/drawing/2014/main" id="{89D97DC7-BFB7-E1E8-E8B1-F6C39FA0E2D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00">
                <p14:nvContentPartPr>
                  <p14:cNvPr id="2126" name="Freihand 2125">
                    <a:extLst>
                      <a:ext uri="{FF2B5EF4-FFF2-40B4-BE49-F238E27FC236}">
                        <a16:creationId xmlns:a16="http://schemas.microsoft.com/office/drawing/2014/main" id="{8C27256D-79C9-F67B-B6F6-C7B7F9CCBC3B}"/>
                      </a:ext>
                    </a:extLst>
                  </p14:cNvPr>
                  <p14:cNvContentPartPr/>
                  <p14:nvPr/>
                </p14:nvContentPartPr>
                <p14:xfrm>
                  <a:off x="1231290" y="1158913"/>
                  <a:ext cx="448200" cy="119880"/>
                </p14:xfrm>
              </p:contentPart>
            </mc:Choice>
            <mc:Fallback xmlns="">
              <p:pic>
                <p:nvPicPr>
                  <p:cNvPr id="2126" name="Freihand 2125">
                    <a:extLst>
                      <a:ext uri="{FF2B5EF4-FFF2-40B4-BE49-F238E27FC236}">
                        <a16:creationId xmlns:a16="http://schemas.microsoft.com/office/drawing/2014/main" id="{8C27256D-79C9-F67B-B6F6-C7B7F9CCBC3B}"/>
                      </a:ext>
                    </a:extLst>
                  </p:cNvPr>
                  <p:cNvPicPr/>
                  <p:nvPr/>
                </p:nvPicPr>
                <p:blipFill>
                  <a:blip r:embed="rId69"/>
                  <a:stretch>
                    <a:fillRect/>
                  </a:stretch>
                </p:blipFill>
                <p:spPr>
                  <a:xfrm>
                    <a:off x="1222650" y="1150273"/>
                    <a:ext cx="465840" cy="137520"/>
                  </a:xfrm>
                  <a:prstGeom prst="rect">
                    <a:avLst/>
                  </a:prstGeom>
                </p:spPr>
              </p:pic>
            </mc:Fallback>
          </mc:AlternateContent>
          <p:sp>
            <p:nvSpPr>
              <p:cNvPr id="2127" name="Ellipse 2126">
                <a:extLst>
                  <a:ext uri="{FF2B5EF4-FFF2-40B4-BE49-F238E27FC236}">
                    <a16:creationId xmlns:a16="http://schemas.microsoft.com/office/drawing/2014/main" id="{3B9D00F2-C60D-2C33-5B29-8F12A5C2C6D8}"/>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28" name="Gruppieren 2127">
                <a:extLst>
                  <a:ext uri="{FF2B5EF4-FFF2-40B4-BE49-F238E27FC236}">
                    <a16:creationId xmlns:a16="http://schemas.microsoft.com/office/drawing/2014/main" id="{E5C153AE-10FF-9455-CA21-102A3F22932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01">
                  <p14:nvContentPartPr>
                    <p14:cNvPr id="2137" name="Freihand 2136">
                      <a:extLst>
                        <a:ext uri="{FF2B5EF4-FFF2-40B4-BE49-F238E27FC236}">
                          <a16:creationId xmlns:a16="http://schemas.microsoft.com/office/drawing/2014/main" id="{0F5F6E58-C547-2E24-3C37-E8C86DEEE85D}"/>
                        </a:ext>
                      </a:extLst>
                    </p14:cNvPr>
                    <p14:cNvContentPartPr/>
                    <p14:nvPr/>
                  </p14:nvContentPartPr>
                  <p14:xfrm>
                    <a:off x="1455988" y="1260298"/>
                    <a:ext cx="28440" cy="371880"/>
                  </p14:xfrm>
                </p:contentPart>
              </mc:Choice>
              <mc:Fallback xmlns="">
                <p:pic>
                  <p:nvPicPr>
                    <p:cNvPr id="2137" name="Freihand 2136">
                      <a:extLst>
                        <a:ext uri="{FF2B5EF4-FFF2-40B4-BE49-F238E27FC236}">
                          <a16:creationId xmlns:a16="http://schemas.microsoft.com/office/drawing/2014/main" id="{0F5F6E58-C547-2E24-3C37-E8C86DEEE85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02">
                  <p14:nvContentPartPr>
                    <p14:cNvPr id="2138" name="Freihand 2137">
                      <a:extLst>
                        <a:ext uri="{FF2B5EF4-FFF2-40B4-BE49-F238E27FC236}">
                          <a16:creationId xmlns:a16="http://schemas.microsoft.com/office/drawing/2014/main" id="{94350351-2F1F-2040-69B1-A4F1C4ECCF5F}"/>
                        </a:ext>
                      </a:extLst>
                    </p14:cNvPr>
                    <p14:cNvContentPartPr/>
                    <p14:nvPr/>
                  </p14:nvContentPartPr>
                  <p14:xfrm>
                    <a:off x="1452028" y="1501498"/>
                    <a:ext cx="32760" cy="132840"/>
                  </p14:xfrm>
                </p:contentPart>
              </mc:Choice>
              <mc:Fallback xmlns="">
                <p:pic>
                  <p:nvPicPr>
                    <p:cNvPr id="2138" name="Freihand 2137">
                      <a:extLst>
                        <a:ext uri="{FF2B5EF4-FFF2-40B4-BE49-F238E27FC236}">
                          <a16:creationId xmlns:a16="http://schemas.microsoft.com/office/drawing/2014/main" id="{94350351-2F1F-2040-69B1-A4F1C4ECCF5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03">
                  <p14:nvContentPartPr>
                    <p14:cNvPr id="2139" name="Freihand 2138">
                      <a:extLst>
                        <a:ext uri="{FF2B5EF4-FFF2-40B4-BE49-F238E27FC236}">
                          <a16:creationId xmlns:a16="http://schemas.microsoft.com/office/drawing/2014/main" id="{26B4730D-9C56-BB03-8F0B-8416A187CCF4}"/>
                        </a:ext>
                      </a:extLst>
                    </p14:cNvPr>
                    <p14:cNvContentPartPr/>
                    <p14:nvPr/>
                  </p14:nvContentPartPr>
                  <p14:xfrm>
                    <a:off x="1446268" y="1261378"/>
                    <a:ext cx="36720" cy="377280"/>
                  </p14:xfrm>
                </p:contentPart>
              </mc:Choice>
              <mc:Fallback xmlns="">
                <p:pic>
                  <p:nvPicPr>
                    <p:cNvPr id="2139" name="Freihand 2138">
                      <a:extLst>
                        <a:ext uri="{FF2B5EF4-FFF2-40B4-BE49-F238E27FC236}">
                          <a16:creationId xmlns:a16="http://schemas.microsoft.com/office/drawing/2014/main" id="{26B4730D-9C56-BB03-8F0B-8416A187CCF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04">
                  <p14:nvContentPartPr>
                    <p14:cNvPr id="2140" name="Freihand 2139">
                      <a:extLst>
                        <a:ext uri="{FF2B5EF4-FFF2-40B4-BE49-F238E27FC236}">
                          <a16:creationId xmlns:a16="http://schemas.microsoft.com/office/drawing/2014/main" id="{761F9B06-D456-AFB4-6DBB-EB3D4A6FD153}"/>
                        </a:ext>
                      </a:extLst>
                    </p14:cNvPr>
                    <p14:cNvContentPartPr/>
                    <p14:nvPr/>
                  </p14:nvContentPartPr>
                  <p14:xfrm>
                    <a:off x="1470388" y="1196938"/>
                    <a:ext cx="222840" cy="463680"/>
                  </p14:xfrm>
                </p:contentPart>
              </mc:Choice>
              <mc:Fallback xmlns="">
                <p:pic>
                  <p:nvPicPr>
                    <p:cNvPr id="2140" name="Freihand 2139">
                      <a:extLst>
                        <a:ext uri="{FF2B5EF4-FFF2-40B4-BE49-F238E27FC236}">
                          <a16:creationId xmlns:a16="http://schemas.microsoft.com/office/drawing/2014/main" id="{761F9B06-D456-AFB4-6DBB-EB3D4A6FD153}"/>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05">
                <p14:nvContentPartPr>
                  <p14:cNvPr id="2129" name="Freihand 2128">
                    <a:extLst>
                      <a:ext uri="{FF2B5EF4-FFF2-40B4-BE49-F238E27FC236}">
                        <a16:creationId xmlns:a16="http://schemas.microsoft.com/office/drawing/2014/main" id="{4D704B4C-4A43-0B55-FD8E-E2183AB58D52}"/>
                      </a:ext>
                    </a:extLst>
                  </p14:cNvPr>
                  <p14:cNvContentPartPr/>
                  <p14:nvPr/>
                </p14:nvContentPartPr>
                <p14:xfrm>
                  <a:off x="1401268" y="825778"/>
                  <a:ext cx="35640" cy="61920"/>
                </p14:xfrm>
              </p:contentPart>
            </mc:Choice>
            <mc:Fallback xmlns="">
              <p:pic>
                <p:nvPicPr>
                  <p:cNvPr id="2129" name="Freihand 2128">
                    <a:extLst>
                      <a:ext uri="{FF2B5EF4-FFF2-40B4-BE49-F238E27FC236}">
                        <a16:creationId xmlns:a16="http://schemas.microsoft.com/office/drawing/2014/main" id="{4D704B4C-4A43-0B55-FD8E-E2183AB58D5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06">
                <p14:nvContentPartPr>
                  <p14:cNvPr id="2130" name="Freihand 2129">
                    <a:extLst>
                      <a:ext uri="{FF2B5EF4-FFF2-40B4-BE49-F238E27FC236}">
                        <a16:creationId xmlns:a16="http://schemas.microsoft.com/office/drawing/2014/main" id="{AA5685FB-542D-99B4-35CD-C09DF8539EF2}"/>
                      </a:ext>
                    </a:extLst>
                  </p14:cNvPr>
                  <p14:cNvContentPartPr/>
                  <p14:nvPr/>
                </p14:nvContentPartPr>
                <p14:xfrm>
                  <a:off x="1220188" y="867898"/>
                  <a:ext cx="194040" cy="403200"/>
                </p14:xfrm>
              </p:contentPart>
            </mc:Choice>
            <mc:Fallback xmlns="">
              <p:pic>
                <p:nvPicPr>
                  <p:cNvPr id="2130" name="Freihand 2129">
                    <a:extLst>
                      <a:ext uri="{FF2B5EF4-FFF2-40B4-BE49-F238E27FC236}">
                        <a16:creationId xmlns:a16="http://schemas.microsoft.com/office/drawing/2014/main" id="{AA5685FB-542D-99B4-35CD-C09DF8539EF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07">
                <p14:nvContentPartPr>
                  <p14:cNvPr id="2131" name="Freihand 2130">
                    <a:extLst>
                      <a:ext uri="{FF2B5EF4-FFF2-40B4-BE49-F238E27FC236}">
                        <a16:creationId xmlns:a16="http://schemas.microsoft.com/office/drawing/2014/main" id="{DC7DF0A8-A8DF-FA75-6EE7-714FB9B8A8A2}"/>
                      </a:ext>
                    </a:extLst>
                  </p14:cNvPr>
                  <p14:cNvContentPartPr/>
                  <p14:nvPr/>
                </p14:nvContentPartPr>
                <p14:xfrm>
                  <a:off x="1426468" y="835138"/>
                  <a:ext cx="21600" cy="359280"/>
                </p14:xfrm>
              </p:contentPart>
            </mc:Choice>
            <mc:Fallback xmlns="">
              <p:pic>
                <p:nvPicPr>
                  <p:cNvPr id="2131" name="Freihand 2130">
                    <a:extLst>
                      <a:ext uri="{FF2B5EF4-FFF2-40B4-BE49-F238E27FC236}">
                        <a16:creationId xmlns:a16="http://schemas.microsoft.com/office/drawing/2014/main" id="{DC7DF0A8-A8DF-FA75-6EE7-714FB9B8A8A2}"/>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08">
                <p14:nvContentPartPr>
                  <p14:cNvPr id="2132" name="Freihand 2131">
                    <a:extLst>
                      <a:ext uri="{FF2B5EF4-FFF2-40B4-BE49-F238E27FC236}">
                        <a16:creationId xmlns:a16="http://schemas.microsoft.com/office/drawing/2014/main" id="{AF2944E3-8027-C66F-D925-060A45F94310}"/>
                      </a:ext>
                    </a:extLst>
                  </p14:cNvPr>
                  <p14:cNvContentPartPr/>
                  <p14:nvPr/>
                </p14:nvContentPartPr>
                <p14:xfrm>
                  <a:off x="1429348" y="1155538"/>
                  <a:ext cx="258480" cy="37080"/>
                </p14:xfrm>
              </p:contentPart>
            </mc:Choice>
            <mc:Fallback xmlns="">
              <p:pic>
                <p:nvPicPr>
                  <p:cNvPr id="2132" name="Freihand 2131">
                    <a:extLst>
                      <a:ext uri="{FF2B5EF4-FFF2-40B4-BE49-F238E27FC236}">
                        <a16:creationId xmlns:a16="http://schemas.microsoft.com/office/drawing/2014/main" id="{AF2944E3-8027-C66F-D925-060A45F94310}"/>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09">
                <p14:nvContentPartPr>
                  <p14:cNvPr id="2133" name="Freihand 2132">
                    <a:extLst>
                      <a:ext uri="{FF2B5EF4-FFF2-40B4-BE49-F238E27FC236}">
                        <a16:creationId xmlns:a16="http://schemas.microsoft.com/office/drawing/2014/main" id="{6EF4A5BB-7386-3C34-7FED-E414EF513794}"/>
                      </a:ext>
                    </a:extLst>
                  </p14:cNvPr>
                  <p14:cNvContentPartPr/>
                  <p14:nvPr/>
                </p14:nvContentPartPr>
                <p14:xfrm>
                  <a:off x="1215868" y="1047898"/>
                  <a:ext cx="119880" cy="224280"/>
                </p14:xfrm>
              </p:contentPart>
            </mc:Choice>
            <mc:Fallback xmlns="">
              <p:pic>
                <p:nvPicPr>
                  <p:cNvPr id="2133" name="Freihand 2132">
                    <a:extLst>
                      <a:ext uri="{FF2B5EF4-FFF2-40B4-BE49-F238E27FC236}">
                        <a16:creationId xmlns:a16="http://schemas.microsoft.com/office/drawing/2014/main" id="{6EF4A5BB-7386-3C34-7FED-E414EF51379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134" name="Gruppieren 2133">
                <a:extLst>
                  <a:ext uri="{FF2B5EF4-FFF2-40B4-BE49-F238E27FC236}">
                    <a16:creationId xmlns:a16="http://schemas.microsoft.com/office/drawing/2014/main" id="{C26ED33F-D0B8-6330-7824-85711C949F82}"/>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710">
                  <p14:nvContentPartPr>
                    <p14:cNvPr id="2135" name="Freihand 2134">
                      <a:extLst>
                        <a:ext uri="{FF2B5EF4-FFF2-40B4-BE49-F238E27FC236}">
                          <a16:creationId xmlns:a16="http://schemas.microsoft.com/office/drawing/2014/main" id="{0D0AAE6E-D7EC-A515-5DA4-9D10C5D59670}"/>
                        </a:ext>
                      </a:extLst>
                    </p14:cNvPr>
                    <p14:cNvContentPartPr/>
                    <p14:nvPr/>
                  </p14:nvContentPartPr>
                  <p14:xfrm>
                    <a:off x="1216228" y="826498"/>
                    <a:ext cx="205920" cy="444600"/>
                  </p14:xfrm>
                </p:contentPart>
              </mc:Choice>
              <mc:Fallback xmlns="">
                <p:pic>
                  <p:nvPicPr>
                    <p:cNvPr id="2135" name="Freihand 2134">
                      <a:extLst>
                        <a:ext uri="{FF2B5EF4-FFF2-40B4-BE49-F238E27FC236}">
                          <a16:creationId xmlns:a16="http://schemas.microsoft.com/office/drawing/2014/main" id="{0D0AAE6E-D7EC-A515-5DA4-9D10C5D5967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711">
                  <p14:nvContentPartPr>
                    <p14:cNvPr id="2136" name="Freihand 2135">
                      <a:extLst>
                        <a:ext uri="{FF2B5EF4-FFF2-40B4-BE49-F238E27FC236}">
                          <a16:creationId xmlns:a16="http://schemas.microsoft.com/office/drawing/2014/main" id="{98235F34-38AF-43C0-0CEB-1BD337FE594E}"/>
                        </a:ext>
                      </a:extLst>
                    </p14:cNvPr>
                    <p14:cNvContentPartPr/>
                    <p14:nvPr/>
                  </p14:nvContentPartPr>
                  <p14:xfrm>
                    <a:off x="1419988" y="827218"/>
                    <a:ext cx="18000" cy="31320"/>
                  </p14:xfrm>
                </p:contentPart>
              </mc:Choice>
              <mc:Fallback xmlns="">
                <p:pic>
                  <p:nvPicPr>
                    <p:cNvPr id="2136" name="Freihand 2135">
                      <a:extLst>
                        <a:ext uri="{FF2B5EF4-FFF2-40B4-BE49-F238E27FC236}">
                          <a16:creationId xmlns:a16="http://schemas.microsoft.com/office/drawing/2014/main" id="{98235F34-38AF-43C0-0CEB-1BD337FE594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163" name="Gruppieren 2162">
              <a:extLst>
                <a:ext uri="{FF2B5EF4-FFF2-40B4-BE49-F238E27FC236}">
                  <a16:creationId xmlns:a16="http://schemas.microsoft.com/office/drawing/2014/main" id="{757D7970-01CA-7ABB-6EB8-B7246BD78A8A}"/>
                </a:ext>
              </a:extLst>
            </p:cNvPr>
            <p:cNvGrpSpPr/>
            <p:nvPr/>
          </p:nvGrpSpPr>
          <p:grpSpPr>
            <a:xfrm>
              <a:off x="3994291" y="4957229"/>
              <a:ext cx="947670" cy="949906"/>
              <a:chOff x="987864" y="764597"/>
              <a:chExt cx="947670" cy="949906"/>
            </a:xfrm>
          </p:grpSpPr>
          <p:sp>
            <p:nvSpPr>
              <p:cNvPr id="2164" name="Ellipse 2163">
                <a:extLst>
                  <a:ext uri="{FF2B5EF4-FFF2-40B4-BE49-F238E27FC236}">
                    <a16:creationId xmlns:a16="http://schemas.microsoft.com/office/drawing/2014/main" id="{D9ADB6AC-E79D-FEE1-C251-62311E1C00F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65" name="Gruppieren 2164">
                <a:extLst>
                  <a:ext uri="{FF2B5EF4-FFF2-40B4-BE49-F238E27FC236}">
                    <a16:creationId xmlns:a16="http://schemas.microsoft.com/office/drawing/2014/main" id="{127F641A-E76E-0E62-6711-6298F1EABA33}"/>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712">
                  <p14:nvContentPartPr>
                    <p14:cNvPr id="2215" name="Freihand 2214">
                      <a:extLst>
                        <a:ext uri="{FF2B5EF4-FFF2-40B4-BE49-F238E27FC236}">
                          <a16:creationId xmlns:a16="http://schemas.microsoft.com/office/drawing/2014/main" id="{D1B6B17C-BD06-3778-4858-D9BBF0491241}"/>
                        </a:ext>
                      </a:extLst>
                    </p14:cNvPr>
                    <p14:cNvContentPartPr/>
                    <p14:nvPr/>
                  </p14:nvContentPartPr>
                  <p14:xfrm>
                    <a:off x="4473069" y="1203272"/>
                    <a:ext cx="26280" cy="30600"/>
                  </p14:xfrm>
                </p:contentPart>
              </mc:Choice>
              <mc:Fallback xmlns="">
                <p:pic>
                  <p:nvPicPr>
                    <p:cNvPr id="2215" name="Freihand 2214">
                      <a:extLst>
                        <a:ext uri="{FF2B5EF4-FFF2-40B4-BE49-F238E27FC236}">
                          <a16:creationId xmlns:a16="http://schemas.microsoft.com/office/drawing/2014/main" id="{D1B6B17C-BD06-3778-4858-D9BBF0491241}"/>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713">
                  <p14:nvContentPartPr>
                    <p14:cNvPr id="2216" name="Freihand 2215">
                      <a:extLst>
                        <a:ext uri="{FF2B5EF4-FFF2-40B4-BE49-F238E27FC236}">
                          <a16:creationId xmlns:a16="http://schemas.microsoft.com/office/drawing/2014/main" id="{E01EB39D-666F-7A4E-3396-86C87A36EB7E}"/>
                        </a:ext>
                      </a:extLst>
                    </p14:cNvPr>
                    <p14:cNvContentPartPr/>
                    <p14:nvPr/>
                  </p14:nvContentPartPr>
                  <p14:xfrm>
                    <a:off x="4500789" y="1245752"/>
                    <a:ext cx="11160" cy="38520"/>
                  </p14:xfrm>
                </p:contentPart>
              </mc:Choice>
              <mc:Fallback xmlns="">
                <p:pic>
                  <p:nvPicPr>
                    <p:cNvPr id="2216" name="Freihand 2215">
                      <a:extLst>
                        <a:ext uri="{FF2B5EF4-FFF2-40B4-BE49-F238E27FC236}">
                          <a16:creationId xmlns:a16="http://schemas.microsoft.com/office/drawing/2014/main" id="{E01EB39D-666F-7A4E-3396-86C87A36EB7E}"/>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14">
                <p14:nvContentPartPr>
                  <p14:cNvPr id="2166" name="Freihand 2165">
                    <a:extLst>
                      <a:ext uri="{FF2B5EF4-FFF2-40B4-BE49-F238E27FC236}">
                        <a16:creationId xmlns:a16="http://schemas.microsoft.com/office/drawing/2014/main" id="{A0C0487C-1C6F-32D3-298A-6D2084D3E3A9}"/>
                      </a:ext>
                    </a:extLst>
                  </p14:cNvPr>
                  <p14:cNvContentPartPr/>
                  <p14:nvPr/>
                </p14:nvContentPartPr>
                <p14:xfrm>
                  <a:off x="1034141" y="1175594"/>
                  <a:ext cx="389905" cy="474354"/>
                </p14:xfrm>
              </p:contentPart>
            </mc:Choice>
            <mc:Fallback xmlns="">
              <p:pic>
                <p:nvPicPr>
                  <p:cNvPr id="2166" name="Freihand 2165">
                    <a:extLst>
                      <a:ext uri="{FF2B5EF4-FFF2-40B4-BE49-F238E27FC236}">
                        <a16:creationId xmlns:a16="http://schemas.microsoft.com/office/drawing/2014/main" id="{A0C0487C-1C6F-32D3-298A-6D2084D3E3A9}"/>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715">
                <p14:nvContentPartPr>
                  <p14:cNvPr id="2167" name="Freihand 2166">
                    <a:extLst>
                      <a:ext uri="{FF2B5EF4-FFF2-40B4-BE49-F238E27FC236}">
                        <a16:creationId xmlns:a16="http://schemas.microsoft.com/office/drawing/2014/main" id="{2E0C6236-63F1-85F3-5C99-E4529FA0C258}"/>
                      </a:ext>
                    </a:extLst>
                  </p14:cNvPr>
                  <p14:cNvContentPartPr/>
                  <p14:nvPr/>
                </p14:nvContentPartPr>
                <p14:xfrm>
                  <a:off x="1041329" y="1114503"/>
                  <a:ext cx="776216" cy="562397"/>
                </p14:xfrm>
              </p:contentPart>
            </mc:Choice>
            <mc:Fallback xmlns="">
              <p:pic>
                <p:nvPicPr>
                  <p:cNvPr id="2167" name="Freihand 2166">
                    <a:extLst>
                      <a:ext uri="{FF2B5EF4-FFF2-40B4-BE49-F238E27FC236}">
                        <a16:creationId xmlns:a16="http://schemas.microsoft.com/office/drawing/2014/main" id="{2E0C6236-63F1-85F3-5C99-E4529FA0C25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68" name="Gruppieren 2167">
                <a:extLst>
                  <a:ext uri="{FF2B5EF4-FFF2-40B4-BE49-F238E27FC236}">
                    <a16:creationId xmlns:a16="http://schemas.microsoft.com/office/drawing/2014/main" id="{AF882A14-BE6E-4EC3-5ABA-5BE1EB04272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716">
                  <p14:nvContentPartPr>
                    <p14:cNvPr id="2212" name="Freihand 2211">
                      <a:extLst>
                        <a:ext uri="{FF2B5EF4-FFF2-40B4-BE49-F238E27FC236}">
                          <a16:creationId xmlns:a16="http://schemas.microsoft.com/office/drawing/2014/main" id="{AAF4DB24-55A1-74F7-F999-20339E6DA99C}"/>
                        </a:ext>
                      </a:extLst>
                    </p14:cNvPr>
                    <p14:cNvContentPartPr/>
                    <p14:nvPr/>
                  </p14:nvContentPartPr>
                  <p14:xfrm>
                    <a:off x="4455789" y="1334672"/>
                    <a:ext cx="31320" cy="14400"/>
                  </p14:xfrm>
                </p:contentPart>
              </mc:Choice>
              <mc:Fallback xmlns="">
                <p:pic>
                  <p:nvPicPr>
                    <p:cNvPr id="2212" name="Freihand 2211">
                      <a:extLst>
                        <a:ext uri="{FF2B5EF4-FFF2-40B4-BE49-F238E27FC236}">
                          <a16:creationId xmlns:a16="http://schemas.microsoft.com/office/drawing/2014/main" id="{AAF4DB24-55A1-74F7-F999-20339E6DA99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717">
                  <p14:nvContentPartPr>
                    <p14:cNvPr id="2213" name="Freihand 2212">
                      <a:extLst>
                        <a:ext uri="{FF2B5EF4-FFF2-40B4-BE49-F238E27FC236}">
                          <a16:creationId xmlns:a16="http://schemas.microsoft.com/office/drawing/2014/main" id="{93FAAD38-CCBE-155D-3AE3-1084741A0E60}"/>
                        </a:ext>
                      </a:extLst>
                    </p14:cNvPr>
                    <p14:cNvContentPartPr/>
                    <p14:nvPr/>
                  </p14:nvContentPartPr>
                  <p14:xfrm>
                    <a:off x="4456149" y="1288592"/>
                    <a:ext cx="64800" cy="56160"/>
                  </p14:xfrm>
                </p:contentPart>
              </mc:Choice>
              <mc:Fallback xmlns="">
                <p:pic>
                  <p:nvPicPr>
                    <p:cNvPr id="2213" name="Freihand 2212">
                      <a:extLst>
                        <a:ext uri="{FF2B5EF4-FFF2-40B4-BE49-F238E27FC236}">
                          <a16:creationId xmlns:a16="http://schemas.microsoft.com/office/drawing/2014/main" id="{93FAAD38-CCBE-155D-3AE3-1084741A0E6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718">
                  <p14:nvContentPartPr>
                    <p14:cNvPr id="2214" name="Freihand 2213">
                      <a:extLst>
                        <a:ext uri="{FF2B5EF4-FFF2-40B4-BE49-F238E27FC236}">
                          <a16:creationId xmlns:a16="http://schemas.microsoft.com/office/drawing/2014/main" id="{D3EAE488-F0E6-CB6B-C7D7-ED2D8B89B48D}"/>
                        </a:ext>
                      </a:extLst>
                    </p14:cNvPr>
                    <p14:cNvContentPartPr/>
                    <p14:nvPr/>
                  </p14:nvContentPartPr>
                  <p14:xfrm>
                    <a:off x="4502589" y="1270232"/>
                    <a:ext cx="23760" cy="51840"/>
                  </p14:xfrm>
                </p:contentPart>
              </mc:Choice>
              <mc:Fallback xmlns="">
                <p:pic>
                  <p:nvPicPr>
                    <p:cNvPr id="2214" name="Freihand 2213">
                      <a:extLst>
                        <a:ext uri="{FF2B5EF4-FFF2-40B4-BE49-F238E27FC236}">
                          <a16:creationId xmlns:a16="http://schemas.microsoft.com/office/drawing/2014/main" id="{D3EAE488-F0E6-CB6B-C7D7-ED2D8B89B48D}"/>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69" name="Gruppieren 2168">
                <a:extLst>
                  <a:ext uri="{FF2B5EF4-FFF2-40B4-BE49-F238E27FC236}">
                    <a16:creationId xmlns:a16="http://schemas.microsoft.com/office/drawing/2014/main" id="{22D2541A-EABB-97E3-59A0-36541337604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719">
                  <p14:nvContentPartPr>
                    <p14:cNvPr id="2209" name="Freihand 2208">
                      <a:extLst>
                        <a:ext uri="{FF2B5EF4-FFF2-40B4-BE49-F238E27FC236}">
                          <a16:creationId xmlns:a16="http://schemas.microsoft.com/office/drawing/2014/main" id="{B7385F44-8B52-2BD7-B232-873403EB26C0}"/>
                        </a:ext>
                      </a:extLst>
                    </p14:cNvPr>
                    <p14:cNvContentPartPr/>
                    <p14:nvPr/>
                  </p14:nvContentPartPr>
                  <p14:xfrm>
                    <a:off x="4351029" y="1216232"/>
                    <a:ext cx="12960" cy="22320"/>
                  </p14:xfrm>
                </p:contentPart>
              </mc:Choice>
              <mc:Fallback xmlns="">
                <p:pic>
                  <p:nvPicPr>
                    <p:cNvPr id="2209" name="Freihand 2208">
                      <a:extLst>
                        <a:ext uri="{FF2B5EF4-FFF2-40B4-BE49-F238E27FC236}">
                          <a16:creationId xmlns:a16="http://schemas.microsoft.com/office/drawing/2014/main" id="{B7385F44-8B52-2BD7-B232-873403EB26C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720">
                  <p14:nvContentPartPr>
                    <p14:cNvPr id="2210" name="Freihand 2209">
                      <a:extLst>
                        <a:ext uri="{FF2B5EF4-FFF2-40B4-BE49-F238E27FC236}">
                          <a16:creationId xmlns:a16="http://schemas.microsoft.com/office/drawing/2014/main" id="{ECF2E2BB-6519-976F-1254-824A571FB2A4}"/>
                        </a:ext>
                      </a:extLst>
                    </p14:cNvPr>
                    <p14:cNvContentPartPr/>
                    <p14:nvPr/>
                  </p14:nvContentPartPr>
                  <p14:xfrm>
                    <a:off x="4350309" y="1208312"/>
                    <a:ext cx="21240" cy="53640"/>
                  </p14:xfrm>
                </p:contentPart>
              </mc:Choice>
              <mc:Fallback xmlns="">
                <p:pic>
                  <p:nvPicPr>
                    <p:cNvPr id="2210" name="Freihand 2209">
                      <a:extLst>
                        <a:ext uri="{FF2B5EF4-FFF2-40B4-BE49-F238E27FC236}">
                          <a16:creationId xmlns:a16="http://schemas.microsoft.com/office/drawing/2014/main" id="{ECF2E2BB-6519-976F-1254-824A571FB2A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721">
                  <p14:nvContentPartPr>
                    <p14:cNvPr id="2211" name="Freihand 2210">
                      <a:extLst>
                        <a:ext uri="{FF2B5EF4-FFF2-40B4-BE49-F238E27FC236}">
                          <a16:creationId xmlns:a16="http://schemas.microsoft.com/office/drawing/2014/main" id="{50CD8A3E-FC8C-AF55-E56B-6C7EDC36ABC2}"/>
                        </a:ext>
                      </a:extLst>
                    </p14:cNvPr>
                    <p14:cNvContentPartPr/>
                    <p14:nvPr/>
                  </p14:nvContentPartPr>
                  <p14:xfrm>
                    <a:off x="4355709" y="1216592"/>
                    <a:ext cx="9720" cy="42480"/>
                  </p14:xfrm>
                </p:contentPart>
              </mc:Choice>
              <mc:Fallback xmlns="">
                <p:pic>
                  <p:nvPicPr>
                    <p:cNvPr id="2211" name="Freihand 2210">
                      <a:extLst>
                        <a:ext uri="{FF2B5EF4-FFF2-40B4-BE49-F238E27FC236}">
                          <a16:creationId xmlns:a16="http://schemas.microsoft.com/office/drawing/2014/main" id="{50CD8A3E-FC8C-AF55-E56B-6C7EDC36ABC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22">
                <p14:nvContentPartPr>
                  <p14:cNvPr id="2170" name="Freihand 2169">
                    <a:extLst>
                      <a:ext uri="{FF2B5EF4-FFF2-40B4-BE49-F238E27FC236}">
                        <a16:creationId xmlns:a16="http://schemas.microsoft.com/office/drawing/2014/main" id="{5DFF0781-B19D-8DB3-EE36-5421B0640653}"/>
                      </a:ext>
                    </a:extLst>
                  </p14:cNvPr>
                  <p14:cNvContentPartPr/>
                  <p14:nvPr/>
                </p14:nvContentPartPr>
                <p14:xfrm>
                  <a:off x="1219211" y="871936"/>
                  <a:ext cx="447402" cy="740280"/>
                </p14:xfrm>
              </p:contentPart>
            </mc:Choice>
            <mc:Fallback xmlns="">
              <p:pic>
                <p:nvPicPr>
                  <p:cNvPr id="2170" name="Freihand 2169">
                    <a:extLst>
                      <a:ext uri="{FF2B5EF4-FFF2-40B4-BE49-F238E27FC236}">
                        <a16:creationId xmlns:a16="http://schemas.microsoft.com/office/drawing/2014/main" id="{5DFF0781-B19D-8DB3-EE36-5421B064065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723">
                <p14:nvContentPartPr>
                  <p14:cNvPr id="2171" name="Freihand 2170">
                    <a:extLst>
                      <a:ext uri="{FF2B5EF4-FFF2-40B4-BE49-F238E27FC236}">
                        <a16:creationId xmlns:a16="http://schemas.microsoft.com/office/drawing/2014/main" id="{ADF18FEE-9A63-6066-F930-BC2946EC15C4}"/>
                      </a:ext>
                    </a:extLst>
                  </p14:cNvPr>
                  <p14:cNvContentPartPr/>
                  <p14:nvPr/>
                </p14:nvContentPartPr>
                <p14:xfrm>
                  <a:off x="1116810" y="1432873"/>
                  <a:ext cx="376200" cy="219240"/>
                </p14:xfrm>
              </p:contentPart>
            </mc:Choice>
            <mc:Fallback xmlns="">
              <p:pic>
                <p:nvPicPr>
                  <p:cNvPr id="2171" name="Freihand 2170">
                    <a:extLst>
                      <a:ext uri="{FF2B5EF4-FFF2-40B4-BE49-F238E27FC236}">
                        <a16:creationId xmlns:a16="http://schemas.microsoft.com/office/drawing/2014/main" id="{ADF18FEE-9A63-6066-F930-BC2946EC15C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172" name="Gruppieren 2171">
                <a:extLst>
                  <a:ext uri="{FF2B5EF4-FFF2-40B4-BE49-F238E27FC236}">
                    <a16:creationId xmlns:a16="http://schemas.microsoft.com/office/drawing/2014/main" id="{E76628D0-650D-DEA7-A80F-8E28079F954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724">
                  <p14:nvContentPartPr>
                    <p14:cNvPr id="2195" name="Freihand 2194">
                      <a:extLst>
                        <a:ext uri="{FF2B5EF4-FFF2-40B4-BE49-F238E27FC236}">
                          <a16:creationId xmlns:a16="http://schemas.microsoft.com/office/drawing/2014/main" id="{8799A415-60E4-08DD-71AA-BC7D531AF5CE}"/>
                        </a:ext>
                      </a:extLst>
                    </p14:cNvPr>
                    <p14:cNvContentPartPr/>
                    <p14:nvPr/>
                  </p14:nvContentPartPr>
                  <p14:xfrm>
                    <a:off x="1690290" y="1201393"/>
                    <a:ext cx="236880" cy="424440"/>
                  </p14:xfrm>
                </p:contentPart>
              </mc:Choice>
              <mc:Fallback xmlns="">
                <p:pic>
                  <p:nvPicPr>
                    <p:cNvPr id="2195" name="Freihand 2194">
                      <a:extLst>
                        <a:ext uri="{FF2B5EF4-FFF2-40B4-BE49-F238E27FC236}">
                          <a16:creationId xmlns:a16="http://schemas.microsoft.com/office/drawing/2014/main" id="{8799A415-60E4-08DD-71AA-BC7D531AF5C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25">
                  <p14:nvContentPartPr>
                    <p14:cNvPr id="2196" name="Freihand 2195">
                      <a:extLst>
                        <a:ext uri="{FF2B5EF4-FFF2-40B4-BE49-F238E27FC236}">
                          <a16:creationId xmlns:a16="http://schemas.microsoft.com/office/drawing/2014/main" id="{4D9C9281-5569-9E6E-8BAD-8DAEB772E965}"/>
                        </a:ext>
                      </a:extLst>
                    </p14:cNvPr>
                    <p14:cNvContentPartPr/>
                    <p14:nvPr/>
                  </p14:nvContentPartPr>
                  <p14:xfrm>
                    <a:off x="1224810" y="1428913"/>
                    <a:ext cx="635040" cy="205920"/>
                  </p14:xfrm>
                </p:contentPart>
              </mc:Choice>
              <mc:Fallback xmlns="">
                <p:pic>
                  <p:nvPicPr>
                    <p:cNvPr id="2196" name="Freihand 2195">
                      <a:extLst>
                        <a:ext uri="{FF2B5EF4-FFF2-40B4-BE49-F238E27FC236}">
                          <a16:creationId xmlns:a16="http://schemas.microsoft.com/office/drawing/2014/main" id="{4D9C9281-5569-9E6E-8BAD-8DAEB772E96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726">
                  <p14:nvContentPartPr>
                    <p14:cNvPr id="2197" name="Freihand 2196">
                      <a:extLst>
                        <a:ext uri="{FF2B5EF4-FFF2-40B4-BE49-F238E27FC236}">
                          <a16:creationId xmlns:a16="http://schemas.microsoft.com/office/drawing/2014/main" id="{0CDBB451-92EA-19F2-3B55-494B00395751}"/>
                        </a:ext>
                      </a:extLst>
                    </p14:cNvPr>
                    <p14:cNvContentPartPr/>
                    <p14:nvPr/>
                  </p14:nvContentPartPr>
                  <p14:xfrm>
                    <a:off x="1647090" y="1432873"/>
                    <a:ext cx="204120" cy="177480"/>
                  </p14:xfrm>
                </p:contentPart>
              </mc:Choice>
              <mc:Fallback xmlns="">
                <p:pic>
                  <p:nvPicPr>
                    <p:cNvPr id="2197" name="Freihand 2196">
                      <a:extLst>
                        <a:ext uri="{FF2B5EF4-FFF2-40B4-BE49-F238E27FC236}">
                          <a16:creationId xmlns:a16="http://schemas.microsoft.com/office/drawing/2014/main" id="{0CDBB451-92EA-19F2-3B55-494B00395751}"/>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727">
                  <p14:nvContentPartPr>
                    <p14:cNvPr id="2198" name="Freihand 2197">
                      <a:extLst>
                        <a:ext uri="{FF2B5EF4-FFF2-40B4-BE49-F238E27FC236}">
                          <a16:creationId xmlns:a16="http://schemas.microsoft.com/office/drawing/2014/main" id="{B780F2FE-0CDA-78CB-6A12-57EBF261615A}"/>
                        </a:ext>
                      </a:extLst>
                    </p14:cNvPr>
                    <p14:cNvContentPartPr/>
                    <p14:nvPr/>
                  </p14:nvContentPartPr>
                  <p14:xfrm>
                    <a:off x="1839330" y="1345393"/>
                    <a:ext cx="50040" cy="91080"/>
                  </p14:xfrm>
                </p:contentPart>
              </mc:Choice>
              <mc:Fallback xmlns="">
                <p:pic>
                  <p:nvPicPr>
                    <p:cNvPr id="2198" name="Freihand 2197">
                      <a:extLst>
                        <a:ext uri="{FF2B5EF4-FFF2-40B4-BE49-F238E27FC236}">
                          <a16:creationId xmlns:a16="http://schemas.microsoft.com/office/drawing/2014/main" id="{B780F2FE-0CDA-78CB-6A12-57EBF261615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28">
                  <p14:nvContentPartPr>
                    <p14:cNvPr id="2199" name="Freihand 2198">
                      <a:extLst>
                        <a:ext uri="{FF2B5EF4-FFF2-40B4-BE49-F238E27FC236}">
                          <a16:creationId xmlns:a16="http://schemas.microsoft.com/office/drawing/2014/main" id="{3A25DA3A-435C-43E6-B41E-360768608CD4}"/>
                        </a:ext>
                      </a:extLst>
                    </p14:cNvPr>
                    <p14:cNvContentPartPr/>
                    <p14:nvPr/>
                  </p14:nvContentPartPr>
                  <p14:xfrm>
                    <a:off x="1013490" y="929953"/>
                    <a:ext cx="156600" cy="590400"/>
                  </p14:xfrm>
                </p:contentPart>
              </mc:Choice>
              <mc:Fallback xmlns="">
                <p:pic>
                  <p:nvPicPr>
                    <p:cNvPr id="2199" name="Freihand 2198">
                      <a:extLst>
                        <a:ext uri="{FF2B5EF4-FFF2-40B4-BE49-F238E27FC236}">
                          <a16:creationId xmlns:a16="http://schemas.microsoft.com/office/drawing/2014/main" id="{3A25DA3A-435C-43E6-B41E-360768608CD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729">
                  <p14:nvContentPartPr>
                    <p14:cNvPr id="2200" name="Freihand 2199">
                      <a:extLst>
                        <a:ext uri="{FF2B5EF4-FFF2-40B4-BE49-F238E27FC236}">
                          <a16:creationId xmlns:a16="http://schemas.microsoft.com/office/drawing/2014/main" id="{A99258B1-C356-EB61-F95A-E0E2A5B39A9B}"/>
                        </a:ext>
                      </a:extLst>
                    </p14:cNvPr>
                    <p14:cNvContentPartPr/>
                    <p14:nvPr/>
                  </p14:nvContentPartPr>
                  <p14:xfrm>
                    <a:off x="1112490" y="918433"/>
                    <a:ext cx="20520" cy="24480"/>
                  </p14:xfrm>
                </p:contentPart>
              </mc:Choice>
              <mc:Fallback xmlns="">
                <p:pic>
                  <p:nvPicPr>
                    <p:cNvPr id="2200" name="Freihand 2199">
                      <a:extLst>
                        <a:ext uri="{FF2B5EF4-FFF2-40B4-BE49-F238E27FC236}">
                          <a16:creationId xmlns:a16="http://schemas.microsoft.com/office/drawing/2014/main" id="{A99258B1-C356-EB61-F95A-E0E2A5B39A9B}"/>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730">
                  <p14:nvContentPartPr>
                    <p14:cNvPr id="2201" name="Freihand 2200">
                      <a:extLst>
                        <a:ext uri="{FF2B5EF4-FFF2-40B4-BE49-F238E27FC236}">
                          <a16:creationId xmlns:a16="http://schemas.microsoft.com/office/drawing/2014/main" id="{BCAA64F3-6563-ACA1-9E89-0C83B68E1F5D}"/>
                        </a:ext>
                      </a:extLst>
                    </p14:cNvPr>
                    <p14:cNvContentPartPr/>
                    <p14:nvPr/>
                  </p14:nvContentPartPr>
                  <p14:xfrm>
                    <a:off x="1007730" y="1044793"/>
                    <a:ext cx="45360" cy="224280"/>
                  </p14:xfrm>
                </p:contentPart>
              </mc:Choice>
              <mc:Fallback xmlns="">
                <p:pic>
                  <p:nvPicPr>
                    <p:cNvPr id="2201" name="Freihand 2200">
                      <a:extLst>
                        <a:ext uri="{FF2B5EF4-FFF2-40B4-BE49-F238E27FC236}">
                          <a16:creationId xmlns:a16="http://schemas.microsoft.com/office/drawing/2014/main" id="{BCAA64F3-6563-ACA1-9E89-0C83B68E1F5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731">
                  <p14:nvContentPartPr>
                    <p14:cNvPr id="2202" name="Freihand 2201">
                      <a:extLst>
                        <a:ext uri="{FF2B5EF4-FFF2-40B4-BE49-F238E27FC236}">
                          <a16:creationId xmlns:a16="http://schemas.microsoft.com/office/drawing/2014/main" id="{A33F7204-6A35-0E39-3037-1009755672E3}"/>
                        </a:ext>
                      </a:extLst>
                    </p14:cNvPr>
                    <p14:cNvContentPartPr/>
                    <p14:nvPr/>
                  </p14:nvContentPartPr>
                  <p14:xfrm>
                    <a:off x="1137690" y="1495513"/>
                    <a:ext cx="83520" cy="91800"/>
                  </p14:xfrm>
                </p:contentPart>
              </mc:Choice>
              <mc:Fallback xmlns="">
                <p:pic>
                  <p:nvPicPr>
                    <p:cNvPr id="2202" name="Freihand 2201">
                      <a:extLst>
                        <a:ext uri="{FF2B5EF4-FFF2-40B4-BE49-F238E27FC236}">
                          <a16:creationId xmlns:a16="http://schemas.microsoft.com/office/drawing/2014/main" id="{A33F7204-6A35-0E39-3037-1009755672E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732">
                  <p14:nvContentPartPr>
                    <p14:cNvPr id="2203" name="Freihand 2202">
                      <a:extLst>
                        <a:ext uri="{FF2B5EF4-FFF2-40B4-BE49-F238E27FC236}">
                          <a16:creationId xmlns:a16="http://schemas.microsoft.com/office/drawing/2014/main" id="{6FCCB343-7323-EFA0-D092-026571101D0F}"/>
                        </a:ext>
                      </a:extLst>
                    </p14:cNvPr>
                    <p14:cNvContentPartPr/>
                    <p14:nvPr/>
                  </p14:nvContentPartPr>
                  <p14:xfrm>
                    <a:off x="1091250" y="1411273"/>
                    <a:ext cx="95760" cy="111600"/>
                  </p14:xfrm>
                </p:contentPart>
              </mc:Choice>
              <mc:Fallback xmlns="">
                <p:pic>
                  <p:nvPicPr>
                    <p:cNvPr id="2203" name="Freihand 2202">
                      <a:extLst>
                        <a:ext uri="{FF2B5EF4-FFF2-40B4-BE49-F238E27FC236}">
                          <a16:creationId xmlns:a16="http://schemas.microsoft.com/office/drawing/2014/main" id="{6FCCB343-7323-EFA0-D092-026571101D0F}"/>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733">
                  <p14:nvContentPartPr>
                    <p14:cNvPr id="2204" name="Freihand 2203">
                      <a:extLst>
                        <a:ext uri="{FF2B5EF4-FFF2-40B4-BE49-F238E27FC236}">
                          <a16:creationId xmlns:a16="http://schemas.microsoft.com/office/drawing/2014/main" id="{6BD48AFD-7C30-C975-2F1C-3DDF3D0833A2}"/>
                        </a:ext>
                      </a:extLst>
                    </p14:cNvPr>
                    <p14:cNvContentPartPr/>
                    <p14:nvPr/>
                  </p14:nvContentPartPr>
                  <p14:xfrm>
                    <a:off x="1089090" y="933193"/>
                    <a:ext cx="33480" cy="59760"/>
                  </p14:xfrm>
                </p:contentPart>
              </mc:Choice>
              <mc:Fallback xmlns="">
                <p:pic>
                  <p:nvPicPr>
                    <p:cNvPr id="2204" name="Freihand 2203">
                      <a:extLst>
                        <a:ext uri="{FF2B5EF4-FFF2-40B4-BE49-F238E27FC236}">
                          <a16:creationId xmlns:a16="http://schemas.microsoft.com/office/drawing/2014/main" id="{6BD48AFD-7C30-C975-2F1C-3DDF3D0833A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734">
                  <p14:nvContentPartPr>
                    <p14:cNvPr id="2205" name="Freihand 2204">
                      <a:extLst>
                        <a:ext uri="{FF2B5EF4-FFF2-40B4-BE49-F238E27FC236}">
                          <a16:creationId xmlns:a16="http://schemas.microsoft.com/office/drawing/2014/main" id="{20F1AFBA-5D89-A22E-3014-13BC0CE05822}"/>
                        </a:ext>
                      </a:extLst>
                    </p14:cNvPr>
                    <p14:cNvContentPartPr/>
                    <p14:nvPr/>
                  </p14:nvContentPartPr>
                  <p14:xfrm>
                    <a:off x="1093410" y="904393"/>
                    <a:ext cx="53280" cy="97920"/>
                  </p14:xfrm>
                </p:contentPart>
              </mc:Choice>
              <mc:Fallback xmlns="">
                <p:pic>
                  <p:nvPicPr>
                    <p:cNvPr id="2205" name="Freihand 2204">
                      <a:extLst>
                        <a:ext uri="{FF2B5EF4-FFF2-40B4-BE49-F238E27FC236}">
                          <a16:creationId xmlns:a16="http://schemas.microsoft.com/office/drawing/2014/main" id="{20F1AFBA-5D89-A22E-3014-13BC0CE05822}"/>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735">
                  <p14:nvContentPartPr>
                    <p14:cNvPr id="2206" name="Freihand 2205">
                      <a:extLst>
                        <a:ext uri="{FF2B5EF4-FFF2-40B4-BE49-F238E27FC236}">
                          <a16:creationId xmlns:a16="http://schemas.microsoft.com/office/drawing/2014/main" id="{696D7CCA-0ECF-125D-0371-62ACF72AA800}"/>
                        </a:ext>
                      </a:extLst>
                    </p14:cNvPr>
                    <p14:cNvContentPartPr/>
                    <p14:nvPr/>
                  </p14:nvContentPartPr>
                  <p14:xfrm>
                    <a:off x="1093770" y="889993"/>
                    <a:ext cx="66240" cy="108720"/>
                  </p14:xfrm>
                </p:contentPart>
              </mc:Choice>
              <mc:Fallback xmlns="">
                <p:pic>
                  <p:nvPicPr>
                    <p:cNvPr id="2206" name="Freihand 2205">
                      <a:extLst>
                        <a:ext uri="{FF2B5EF4-FFF2-40B4-BE49-F238E27FC236}">
                          <a16:creationId xmlns:a16="http://schemas.microsoft.com/office/drawing/2014/main" id="{696D7CCA-0ECF-125D-0371-62ACF72AA800}"/>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736">
                  <p14:nvContentPartPr>
                    <p14:cNvPr id="2207" name="Freihand 2206">
                      <a:extLst>
                        <a:ext uri="{FF2B5EF4-FFF2-40B4-BE49-F238E27FC236}">
                          <a16:creationId xmlns:a16="http://schemas.microsoft.com/office/drawing/2014/main" id="{B3C40F71-7B0F-618E-CB9A-DDB4FB9897A6}"/>
                        </a:ext>
                      </a:extLst>
                    </p14:cNvPr>
                    <p14:cNvContentPartPr/>
                    <p14:nvPr/>
                  </p14:nvContentPartPr>
                  <p14:xfrm>
                    <a:off x="1086210" y="867673"/>
                    <a:ext cx="105840" cy="153360"/>
                  </p14:xfrm>
                </p:contentPart>
              </mc:Choice>
              <mc:Fallback xmlns="">
                <p:pic>
                  <p:nvPicPr>
                    <p:cNvPr id="2207" name="Freihand 2206">
                      <a:extLst>
                        <a:ext uri="{FF2B5EF4-FFF2-40B4-BE49-F238E27FC236}">
                          <a16:creationId xmlns:a16="http://schemas.microsoft.com/office/drawing/2014/main" id="{B3C40F71-7B0F-618E-CB9A-DDB4FB9897A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737">
                  <p14:nvContentPartPr>
                    <p14:cNvPr id="2208" name="Freihand 2207">
                      <a:extLst>
                        <a:ext uri="{FF2B5EF4-FFF2-40B4-BE49-F238E27FC236}">
                          <a16:creationId xmlns:a16="http://schemas.microsoft.com/office/drawing/2014/main" id="{6BFD6AC0-815E-69BD-54B0-455E7BF4F50B}"/>
                        </a:ext>
                      </a:extLst>
                    </p14:cNvPr>
                    <p14:cNvContentPartPr/>
                    <p14:nvPr/>
                  </p14:nvContentPartPr>
                  <p14:xfrm>
                    <a:off x="1144530" y="860833"/>
                    <a:ext cx="41400" cy="55440"/>
                  </p14:xfrm>
                </p:contentPart>
              </mc:Choice>
              <mc:Fallback xmlns="">
                <p:pic>
                  <p:nvPicPr>
                    <p:cNvPr id="2208" name="Freihand 2207">
                      <a:extLst>
                        <a:ext uri="{FF2B5EF4-FFF2-40B4-BE49-F238E27FC236}">
                          <a16:creationId xmlns:a16="http://schemas.microsoft.com/office/drawing/2014/main" id="{6BFD6AC0-815E-69BD-54B0-455E7BF4F50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38">
                <p14:nvContentPartPr>
                  <p14:cNvPr id="2173" name="Freihand 2172">
                    <a:extLst>
                      <a:ext uri="{FF2B5EF4-FFF2-40B4-BE49-F238E27FC236}">
                        <a16:creationId xmlns:a16="http://schemas.microsoft.com/office/drawing/2014/main" id="{E2184EB1-E3BD-F334-C0B9-472FC72EEA15}"/>
                      </a:ext>
                    </a:extLst>
                  </p14:cNvPr>
                  <p14:cNvContentPartPr/>
                  <p14:nvPr/>
                </p14:nvContentPartPr>
                <p14:xfrm>
                  <a:off x="1010970" y="1326673"/>
                  <a:ext cx="784440" cy="374040"/>
                </p14:xfrm>
              </p:contentPart>
            </mc:Choice>
            <mc:Fallback xmlns="">
              <p:pic>
                <p:nvPicPr>
                  <p:cNvPr id="2173" name="Freihand 2172">
                    <a:extLst>
                      <a:ext uri="{FF2B5EF4-FFF2-40B4-BE49-F238E27FC236}">
                        <a16:creationId xmlns:a16="http://schemas.microsoft.com/office/drawing/2014/main" id="{E2184EB1-E3BD-F334-C0B9-472FC72EEA1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739">
                <p14:nvContentPartPr>
                  <p14:cNvPr id="2174" name="Freihand 2173">
                    <a:extLst>
                      <a:ext uri="{FF2B5EF4-FFF2-40B4-BE49-F238E27FC236}">
                        <a16:creationId xmlns:a16="http://schemas.microsoft.com/office/drawing/2014/main" id="{D7F3F565-BD37-77E7-7629-96896D76FE26}"/>
                      </a:ext>
                    </a:extLst>
                  </p14:cNvPr>
                  <p14:cNvContentPartPr/>
                  <p14:nvPr/>
                </p14:nvContentPartPr>
                <p14:xfrm>
                  <a:off x="1759770" y="1015273"/>
                  <a:ext cx="122040" cy="233640"/>
                </p14:xfrm>
              </p:contentPart>
            </mc:Choice>
            <mc:Fallback xmlns="">
              <p:pic>
                <p:nvPicPr>
                  <p:cNvPr id="2174" name="Freihand 2173">
                    <a:extLst>
                      <a:ext uri="{FF2B5EF4-FFF2-40B4-BE49-F238E27FC236}">
                        <a16:creationId xmlns:a16="http://schemas.microsoft.com/office/drawing/2014/main" id="{D7F3F565-BD37-77E7-7629-96896D76FE26}"/>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740">
                <p14:nvContentPartPr>
                  <p14:cNvPr id="2175" name="Freihand 2174">
                    <a:extLst>
                      <a:ext uri="{FF2B5EF4-FFF2-40B4-BE49-F238E27FC236}">
                        <a16:creationId xmlns:a16="http://schemas.microsoft.com/office/drawing/2014/main" id="{A21E32A0-41E0-20FE-FBDE-0140E78277DE}"/>
                      </a:ext>
                    </a:extLst>
                  </p14:cNvPr>
                  <p14:cNvContentPartPr/>
                  <p14:nvPr/>
                </p14:nvContentPartPr>
                <p14:xfrm>
                  <a:off x="1531170" y="830593"/>
                  <a:ext cx="227160" cy="172800"/>
                </p14:xfrm>
              </p:contentPart>
            </mc:Choice>
            <mc:Fallback xmlns="">
              <p:pic>
                <p:nvPicPr>
                  <p:cNvPr id="2175" name="Freihand 2174">
                    <a:extLst>
                      <a:ext uri="{FF2B5EF4-FFF2-40B4-BE49-F238E27FC236}">
                        <a16:creationId xmlns:a16="http://schemas.microsoft.com/office/drawing/2014/main" id="{A21E32A0-41E0-20FE-FBDE-0140E78277D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741">
                <p14:nvContentPartPr>
                  <p14:cNvPr id="2176" name="Freihand 2175">
                    <a:extLst>
                      <a:ext uri="{FF2B5EF4-FFF2-40B4-BE49-F238E27FC236}">
                        <a16:creationId xmlns:a16="http://schemas.microsoft.com/office/drawing/2014/main" id="{1B951A5D-F261-5867-58A3-315E6B6BFAB1}"/>
                      </a:ext>
                    </a:extLst>
                  </p14:cNvPr>
                  <p14:cNvContentPartPr/>
                  <p14:nvPr/>
                </p14:nvContentPartPr>
                <p14:xfrm>
                  <a:off x="1433250" y="796393"/>
                  <a:ext cx="61200" cy="33120"/>
                </p14:xfrm>
              </p:contentPart>
            </mc:Choice>
            <mc:Fallback xmlns="">
              <p:pic>
                <p:nvPicPr>
                  <p:cNvPr id="2176" name="Freihand 2175">
                    <a:extLst>
                      <a:ext uri="{FF2B5EF4-FFF2-40B4-BE49-F238E27FC236}">
                        <a16:creationId xmlns:a16="http://schemas.microsoft.com/office/drawing/2014/main" id="{1B951A5D-F261-5867-58A3-315E6B6BFA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742">
                <p14:nvContentPartPr>
                  <p14:cNvPr id="2177" name="Freihand 2176">
                    <a:extLst>
                      <a:ext uri="{FF2B5EF4-FFF2-40B4-BE49-F238E27FC236}">
                        <a16:creationId xmlns:a16="http://schemas.microsoft.com/office/drawing/2014/main" id="{383ECA59-A67E-2C97-1C2A-AEAB224D1EBA}"/>
                      </a:ext>
                    </a:extLst>
                  </p14:cNvPr>
                  <p14:cNvContentPartPr/>
                  <p14:nvPr/>
                </p14:nvContentPartPr>
                <p14:xfrm>
                  <a:off x="1463130" y="1253593"/>
                  <a:ext cx="49680" cy="358200"/>
                </p14:xfrm>
              </p:contentPart>
            </mc:Choice>
            <mc:Fallback xmlns="">
              <p:pic>
                <p:nvPicPr>
                  <p:cNvPr id="2177" name="Freihand 2176">
                    <a:extLst>
                      <a:ext uri="{FF2B5EF4-FFF2-40B4-BE49-F238E27FC236}">
                        <a16:creationId xmlns:a16="http://schemas.microsoft.com/office/drawing/2014/main" id="{383ECA59-A67E-2C97-1C2A-AEAB224D1EB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743">
                <p14:nvContentPartPr>
                  <p14:cNvPr id="2178" name="Freihand 2177">
                    <a:extLst>
                      <a:ext uri="{FF2B5EF4-FFF2-40B4-BE49-F238E27FC236}">
                        <a16:creationId xmlns:a16="http://schemas.microsoft.com/office/drawing/2014/main" id="{A350C328-85B4-2E65-E3DD-B81C7336B2A4}"/>
                      </a:ext>
                    </a:extLst>
                  </p14:cNvPr>
                  <p14:cNvContentPartPr/>
                  <p14:nvPr/>
                </p14:nvContentPartPr>
                <p14:xfrm>
                  <a:off x="1473210" y="1215433"/>
                  <a:ext cx="191520" cy="424440"/>
                </p14:xfrm>
              </p:contentPart>
            </mc:Choice>
            <mc:Fallback xmlns="">
              <p:pic>
                <p:nvPicPr>
                  <p:cNvPr id="2178" name="Freihand 2177">
                    <a:extLst>
                      <a:ext uri="{FF2B5EF4-FFF2-40B4-BE49-F238E27FC236}">
                        <a16:creationId xmlns:a16="http://schemas.microsoft.com/office/drawing/2014/main" id="{A350C328-85B4-2E65-E3DD-B81C7336B2A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44">
                <p14:nvContentPartPr>
                  <p14:cNvPr id="2179" name="Freihand 2178">
                    <a:extLst>
                      <a:ext uri="{FF2B5EF4-FFF2-40B4-BE49-F238E27FC236}">
                        <a16:creationId xmlns:a16="http://schemas.microsoft.com/office/drawing/2014/main" id="{380CBA1A-55CF-04FF-72BC-AA7A9CED2B10}"/>
                      </a:ext>
                    </a:extLst>
                  </p14:cNvPr>
                  <p14:cNvContentPartPr/>
                  <p14:nvPr/>
                </p14:nvContentPartPr>
                <p14:xfrm>
                  <a:off x="1225530" y="852193"/>
                  <a:ext cx="216720" cy="421920"/>
                </p14:xfrm>
              </p:contentPart>
            </mc:Choice>
            <mc:Fallback xmlns="">
              <p:pic>
                <p:nvPicPr>
                  <p:cNvPr id="2179" name="Freihand 2178">
                    <a:extLst>
                      <a:ext uri="{FF2B5EF4-FFF2-40B4-BE49-F238E27FC236}">
                        <a16:creationId xmlns:a16="http://schemas.microsoft.com/office/drawing/2014/main" id="{380CBA1A-55CF-04FF-72BC-AA7A9CED2B1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45">
                <p14:nvContentPartPr>
                  <p14:cNvPr id="2180" name="Freihand 2179">
                    <a:extLst>
                      <a:ext uri="{FF2B5EF4-FFF2-40B4-BE49-F238E27FC236}">
                        <a16:creationId xmlns:a16="http://schemas.microsoft.com/office/drawing/2014/main" id="{15712903-7738-DDA9-D34F-6EF044917979}"/>
                      </a:ext>
                    </a:extLst>
                  </p14:cNvPr>
                  <p14:cNvContentPartPr/>
                  <p14:nvPr/>
                </p14:nvContentPartPr>
                <p14:xfrm>
                  <a:off x="1231290" y="1158913"/>
                  <a:ext cx="448200" cy="119880"/>
                </p14:xfrm>
              </p:contentPart>
            </mc:Choice>
            <mc:Fallback xmlns="">
              <p:pic>
                <p:nvPicPr>
                  <p:cNvPr id="2180" name="Freihand 2179">
                    <a:extLst>
                      <a:ext uri="{FF2B5EF4-FFF2-40B4-BE49-F238E27FC236}">
                        <a16:creationId xmlns:a16="http://schemas.microsoft.com/office/drawing/2014/main" id="{15712903-7738-DDA9-D34F-6EF044917979}"/>
                      </a:ext>
                    </a:extLst>
                  </p:cNvPr>
                  <p:cNvPicPr/>
                  <p:nvPr/>
                </p:nvPicPr>
                <p:blipFill>
                  <a:blip r:embed="rId69"/>
                  <a:stretch>
                    <a:fillRect/>
                  </a:stretch>
                </p:blipFill>
                <p:spPr>
                  <a:xfrm>
                    <a:off x="1222650" y="1150273"/>
                    <a:ext cx="465840" cy="137520"/>
                  </a:xfrm>
                  <a:prstGeom prst="rect">
                    <a:avLst/>
                  </a:prstGeom>
                </p:spPr>
              </p:pic>
            </mc:Fallback>
          </mc:AlternateContent>
          <p:sp>
            <p:nvSpPr>
              <p:cNvPr id="2181" name="Ellipse 2180">
                <a:extLst>
                  <a:ext uri="{FF2B5EF4-FFF2-40B4-BE49-F238E27FC236}">
                    <a16:creationId xmlns:a16="http://schemas.microsoft.com/office/drawing/2014/main" id="{D6C977E6-5B90-DAC1-3321-958DC99BCA6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82" name="Gruppieren 2181">
                <a:extLst>
                  <a:ext uri="{FF2B5EF4-FFF2-40B4-BE49-F238E27FC236}">
                    <a16:creationId xmlns:a16="http://schemas.microsoft.com/office/drawing/2014/main" id="{36E38F84-0DC2-7FD0-4AB9-9106CBD9128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46">
                  <p14:nvContentPartPr>
                    <p14:cNvPr id="2191" name="Freihand 2190">
                      <a:extLst>
                        <a:ext uri="{FF2B5EF4-FFF2-40B4-BE49-F238E27FC236}">
                          <a16:creationId xmlns:a16="http://schemas.microsoft.com/office/drawing/2014/main" id="{F9615EFF-1860-D736-198C-F57210047ACA}"/>
                        </a:ext>
                      </a:extLst>
                    </p14:cNvPr>
                    <p14:cNvContentPartPr/>
                    <p14:nvPr/>
                  </p14:nvContentPartPr>
                  <p14:xfrm>
                    <a:off x="1455988" y="1260298"/>
                    <a:ext cx="28440" cy="371880"/>
                  </p14:xfrm>
                </p:contentPart>
              </mc:Choice>
              <mc:Fallback xmlns="">
                <p:pic>
                  <p:nvPicPr>
                    <p:cNvPr id="2191" name="Freihand 2190">
                      <a:extLst>
                        <a:ext uri="{FF2B5EF4-FFF2-40B4-BE49-F238E27FC236}">
                          <a16:creationId xmlns:a16="http://schemas.microsoft.com/office/drawing/2014/main" id="{F9615EFF-1860-D736-198C-F57210047AC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47">
                  <p14:nvContentPartPr>
                    <p14:cNvPr id="2192" name="Freihand 2191">
                      <a:extLst>
                        <a:ext uri="{FF2B5EF4-FFF2-40B4-BE49-F238E27FC236}">
                          <a16:creationId xmlns:a16="http://schemas.microsoft.com/office/drawing/2014/main" id="{4069969C-9EE5-9BAA-F914-954CC8B3DB23}"/>
                        </a:ext>
                      </a:extLst>
                    </p14:cNvPr>
                    <p14:cNvContentPartPr/>
                    <p14:nvPr/>
                  </p14:nvContentPartPr>
                  <p14:xfrm>
                    <a:off x="1452028" y="1501498"/>
                    <a:ext cx="32760" cy="132840"/>
                  </p14:xfrm>
                </p:contentPart>
              </mc:Choice>
              <mc:Fallback xmlns="">
                <p:pic>
                  <p:nvPicPr>
                    <p:cNvPr id="2192" name="Freihand 2191">
                      <a:extLst>
                        <a:ext uri="{FF2B5EF4-FFF2-40B4-BE49-F238E27FC236}">
                          <a16:creationId xmlns:a16="http://schemas.microsoft.com/office/drawing/2014/main" id="{4069969C-9EE5-9BAA-F914-954CC8B3DB2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48">
                  <p14:nvContentPartPr>
                    <p14:cNvPr id="2193" name="Freihand 2192">
                      <a:extLst>
                        <a:ext uri="{FF2B5EF4-FFF2-40B4-BE49-F238E27FC236}">
                          <a16:creationId xmlns:a16="http://schemas.microsoft.com/office/drawing/2014/main" id="{03E05170-116E-A84B-73BE-01690BC284DA}"/>
                        </a:ext>
                      </a:extLst>
                    </p14:cNvPr>
                    <p14:cNvContentPartPr/>
                    <p14:nvPr/>
                  </p14:nvContentPartPr>
                  <p14:xfrm>
                    <a:off x="1446268" y="1261378"/>
                    <a:ext cx="36720" cy="377280"/>
                  </p14:xfrm>
                </p:contentPart>
              </mc:Choice>
              <mc:Fallback xmlns="">
                <p:pic>
                  <p:nvPicPr>
                    <p:cNvPr id="2193" name="Freihand 2192">
                      <a:extLst>
                        <a:ext uri="{FF2B5EF4-FFF2-40B4-BE49-F238E27FC236}">
                          <a16:creationId xmlns:a16="http://schemas.microsoft.com/office/drawing/2014/main" id="{03E05170-116E-A84B-73BE-01690BC284D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49">
                  <p14:nvContentPartPr>
                    <p14:cNvPr id="2194" name="Freihand 2193">
                      <a:extLst>
                        <a:ext uri="{FF2B5EF4-FFF2-40B4-BE49-F238E27FC236}">
                          <a16:creationId xmlns:a16="http://schemas.microsoft.com/office/drawing/2014/main" id="{27598BC5-6673-1CCE-95DA-68F40A11D13B}"/>
                        </a:ext>
                      </a:extLst>
                    </p14:cNvPr>
                    <p14:cNvContentPartPr/>
                    <p14:nvPr/>
                  </p14:nvContentPartPr>
                  <p14:xfrm>
                    <a:off x="1470388" y="1196938"/>
                    <a:ext cx="222840" cy="463680"/>
                  </p14:xfrm>
                </p:contentPart>
              </mc:Choice>
              <mc:Fallback xmlns="">
                <p:pic>
                  <p:nvPicPr>
                    <p:cNvPr id="2194" name="Freihand 2193">
                      <a:extLst>
                        <a:ext uri="{FF2B5EF4-FFF2-40B4-BE49-F238E27FC236}">
                          <a16:creationId xmlns:a16="http://schemas.microsoft.com/office/drawing/2014/main" id="{27598BC5-6673-1CCE-95DA-68F40A11D13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0">
                <p14:nvContentPartPr>
                  <p14:cNvPr id="2183" name="Freihand 2182">
                    <a:extLst>
                      <a:ext uri="{FF2B5EF4-FFF2-40B4-BE49-F238E27FC236}">
                        <a16:creationId xmlns:a16="http://schemas.microsoft.com/office/drawing/2014/main" id="{DC031320-70EE-0C6D-0DB3-C23136EC6C09}"/>
                      </a:ext>
                    </a:extLst>
                  </p14:cNvPr>
                  <p14:cNvContentPartPr/>
                  <p14:nvPr/>
                </p14:nvContentPartPr>
                <p14:xfrm>
                  <a:off x="1401268" y="825778"/>
                  <a:ext cx="35640" cy="61920"/>
                </p14:xfrm>
              </p:contentPart>
            </mc:Choice>
            <mc:Fallback xmlns="">
              <p:pic>
                <p:nvPicPr>
                  <p:cNvPr id="2183" name="Freihand 2182">
                    <a:extLst>
                      <a:ext uri="{FF2B5EF4-FFF2-40B4-BE49-F238E27FC236}">
                        <a16:creationId xmlns:a16="http://schemas.microsoft.com/office/drawing/2014/main" id="{DC031320-70EE-0C6D-0DB3-C23136EC6C0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51">
                <p14:nvContentPartPr>
                  <p14:cNvPr id="2184" name="Freihand 2183">
                    <a:extLst>
                      <a:ext uri="{FF2B5EF4-FFF2-40B4-BE49-F238E27FC236}">
                        <a16:creationId xmlns:a16="http://schemas.microsoft.com/office/drawing/2014/main" id="{F140F8EA-6CD7-8B40-808C-85103F078802}"/>
                      </a:ext>
                    </a:extLst>
                  </p14:cNvPr>
                  <p14:cNvContentPartPr/>
                  <p14:nvPr/>
                </p14:nvContentPartPr>
                <p14:xfrm>
                  <a:off x="1220188" y="867898"/>
                  <a:ext cx="194040" cy="403200"/>
                </p14:xfrm>
              </p:contentPart>
            </mc:Choice>
            <mc:Fallback xmlns="">
              <p:pic>
                <p:nvPicPr>
                  <p:cNvPr id="2184" name="Freihand 2183">
                    <a:extLst>
                      <a:ext uri="{FF2B5EF4-FFF2-40B4-BE49-F238E27FC236}">
                        <a16:creationId xmlns:a16="http://schemas.microsoft.com/office/drawing/2014/main" id="{F140F8EA-6CD7-8B40-808C-85103F07880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52">
                <p14:nvContentPartPr>
                  <p14:cNvPr id="2185" name="Freihand 2184">
                    <a:extLst>
                      <a:ext uri="{FF2B5EF4-FFF2-40B4-BE49-F238E27FC236}">
                        <a16:creationId xmlns:a16="http://schemas.microsoft.com/office/drawing/2014/main" id="{4E905B11-6F59-4A3F-7B30-6D80E2989CE7}"/>
                      </a:ext>
                    </a:extLst>
                  </p14:cNvPr>
                  <p14:cNvContentPartPr/>
                  <p14:nvPr/>
                </p14:nvContentPartPr>
                <p14:xfrm>
                  <a:off x="1426468" y="835138"/>
                  <a:ext cx="21600" cy="359280"/>
                </p14:xfrm>
              </p:contentPart>
            </mc:Choice>
            <mc:Fallback xmlns="">
              <p:pic>
                <p:nvPicPr>
                  <p:cNvPr id="2185" name="Freihand 2184">
                    <a:extLst>
                      <a:ext uri="{FF2B5EF4-FFF2-40B4-BE49-F238E27FC236}">
                        <a16:creationId xmlns:a16="http://schemas.microsoft.com/office/drawing/2014/main" id="{4E905B11-6F59-4A3F-7B30-6D80E2989CE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53">
                <p14:nvContentPartPr>
                  <p14:cNvPr id="2186" name="Freihand 2185">
                    <a:extLst>
                      <a:ext uri="{FF2B5EF4-FFF2-40B4-BE49-F238E27FC236}">
                        <a16:creationId xmlns:a16="http://schemas.microsoft.com/office/drawing/2014/main" id="{8E606C26-CB3A-CC68-811B-D863F8C086D2}"/>
                      </a:ext>
                    </a:extLst>
                  </p14:cNvPr>
                  <p14:cNvContentPartPr/>
                  <p14:nvPr/>
                </p14:nvContentPartPr>
                <p14:xfrm>
                  <a:off x="1429348" y="1155538"/>
                  <a:ext cx="258480" cy="37080"/>
                </p14:xfrm>
              </p:contentPart>
            </mc:Choice>
            <mc:Fallback xmlns="">
              <p:pic>
                <p:nvPicPr>
                  <p:cNvPr id="2186" name="Freihand 2185">
                    <a:extLst>
                      <a:ext uri="{FF2B5EF4-FFF2-40B4-BE49-F238E27FC236}">
                        <a16:creationId xmlns:a16="http://schemas.microsoft.com/office/drawing/2014/main" id="{8E606C26-CB3A-CC68-811B-D863F8C086D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54">
                <p14:nvContentPartPr>
                  <p14:cNvPr id="2187" name="Freihand 2186">
                    <a:extLst>
                      <a:ext uri="{FF2B5EF4-FFF2-40B4-BE49-F238E27FC236}">
                        <a16:creationId xmlns:a16="http://schemas.microsoft.com/office/drawing/2014/main" id="{C8A137F7-D860-1D07-BC4F-5CF5184B2AAD}"/>
                      </a:ext>
                    </a:extLst>
                  </p14:cNvPr>
                  <p14:cNvContentPartPr/>
                  <p14:nvPr/>
                </p14:nvContentPartPr>
                <p14:xfrm>
                  <a:off x="1215868" y="1047898"/>
                  <a:ext cx="119880" cy="224280"/>
                </p14:xfrm>
              </p:contentPart>
            </mc:Choice>
            <mc:Fallback xmlns="">
              <p:pic>
                <p:nvPicPr>
                  <p:cNvPr id="2187" name="Freihand 2186">
                    <a:extLst>
                      <a:ext uri="{FF2B5EF4-FFF2-40B4-BE49-F238E27FC236}">
                        <a16:creationId xmlns:a16="http://schemas.microsoft.com/office/drawing/2014/main" id="{C8A137F7-D860-1D07-BC4F-5CF5184B2AA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188" name="Gruppieren 2187">
                <a:extLst>
                  <a:ext uri="{FF2B5EF4-FFF2-40B4-BE49-F238E27FC236}">
                    <a16:creationId xmlns:a16="http://schemas.microsoft.com/office/drawing/2014/main" id="{8FAF1BC9-8A7B-602C-13FE-3D6F5EDAB7A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755">
                  <p14:nvContentPartPr>
                    <p14:cNvPr id="2189" name="Freihand 2188">
                      <a:extLst>
                        <a:ext uri="{FF2B5EF4-FFF2-40B4-BE49-F238E27FC236}">
                          <a16:creationId xmlns:a16="http://schemas.microsoft.com/office/drawing/2014/main" id="{4B50D6E6-3D63-EC8E-E9C1-8E6564212171}"/>
                        </a:ext>
                      </a:extLst>
                    </p14:cNvPr>
                    <p14:cNvContentPartPr/>
                    <p14:nvPr/>
                  </p14:nvContentPartPr>
                  <p14:xfrm>
                    <a:off x="1216228" y="826498"/>
                    <a:ext cx="205920" cy="444600"/>
                  </p14:xfrm>
                </p:contentPart>
              </mc:Choice>
              <mc:Fallback xmlns="">
                <p:pic>
                  <p:nvPicPr>
                    <p:cNvPr id="2189" name="Freihand 2188">
                      <a:extLst>
                        <a:ext uri="{FF2B5EF4-FFF2-40B4-BE49-F238E27FC236}">
                          <a16:creationId xmlns:a16="http://schemas.microsoft.com/office/drawing/2014/main" id="{4B50D6E6-3D63-EC8E-E9C1-8E656421217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756">
                  <p14:nvContentPartPr>
                    <p14:cNvPr id="2190" name="Freihand 2189">
                      <a:extLst>
                        <a:ext uri="{FF2B5EF4-FFF2-40B4-BE49-F238E27FC236}">
                          <a16:creationId xmlns:a16="http://schemas.microsoft.com/office/drawing/2014/main" id="{6BA95387-42C3-C78E-7D5D-891E8905632E}"/>
                        </a:ext>
                      </a:extLst>
                    </p14:cNvPr>
                    <p14:cNvContentPartPr/>
                    <p14:nvPr/>
                  </p14:nvContentPartPr>
                  <p14:xfrm>
                    <a:off x="1419988" y="827218"/>
                    <a:ext cx="18000" cy="31320"/>
                  </p14:xfrm>
                </p:contentPart>
              </mc:Choice>
              <mc:Fallback xmlns="">
                <p:pic>
                  <p:nvPicPr>
                    <p:cNvPr id="2190" name="Freihand 2189">
                      <a:extLst>
                        <a:ext uri="{FF2B5EF4-FFF2-40B4-BE49-F238E27FC236}">
                          <a16:creationId xmlns:a16="http://schemas.microsoft.com/office/drawing/2014/main" id="{6BA95387-42C3-C78E-7D5D-891E8905632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217" name="Gruppieren 2216">
              <a:extLst>
                <a:ext uri="{FF2B5EF4-FFF2-40B4-BE49-F238E27FC236}">
                  <a16:creationId xmlns:a16="http://schemas.microsoft.com/office/drawing/2014/main" id="{8D6AE1C7-327D-843F-F3C6-DBBBD5CF09B7}"/>
                </a:ext>
              </a:extLst>
            </p:cNvPr>
            <p:cNvGrpSpPr/>
            <p:nvPr/>
          </p:nvGrpSpPr>
          <p:grpSpPr>
            <a:xfrm>
              <a:off x="353159" y="4988777"/>
              <a:ext cx="947670" cy="949906"/>
              <a:chOff x="987864" y="764597"/>
              <a:chExt cx="947670" cy="949906"/>
            </a:xfrm>
          </p:grpSpPr>
          <p:sp>
            <p:nvSpPr>
              <p:cNvPr id="2218" name="Ellipse 2217">
                <a:extLst>
                  <a:ext uri="{FF2B5EF4-FFF2-40B4-BE49-F238E27FC236}">
                    <a16:creationId xmlns:a16="http://schemas.microsoft.com/office/drawing/2014/main" id="{A9B11D38-6CE0-2D14-95CA-FBE8468F2D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19" name="Gruppieren 2218">
                <a:extLst>
                  <a:ext uri="{FF2B5EF4-FFF2-40B4-BE49-F238E27FC236}">
                    <a16:creationId xmlns:a16="http://schemas.microsoft.com/office/drawing/2014/main" id="{A07A3288-841C-CAB1-6E6C-468E749BA81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757">
                  <p14:nvContentPartPr>
                    <p14:cNvPr id="2269" name="Freihand 2268">
                      <a:extLst>
                        <a:ext uri="{FF2B5EF4-FFF2-40B4-BE49-F238E27FC236}">
                          <a16:creationId xmlns:a16="http://schemas.microsoft.com/office/drawing/2014/main" id="{27F13F02-0397-1933-6B1B-84F3076E53F9}"/>
                        </a:ext>
                      </a:extLst>
                    </p14:cNvPr>
                    <p14:cNvContentPartPr/>
                    <p14:nvPr/>
                  </p14:nvContentPartPr>
                  <p14:xfrm>
                    <a:off x="4473069" y="1203272"/>
                    <a:ext cx="26280" cy="30600"/>
                  </p14:xfrm>
                </p:contentPart>
              </mc:Choice>
              <mc:Fallback xmlns="">
                <p:pic>
                  <p:nvPicPr>
                    <p:cNvPr id="2269" name="Freihand 2268">
                      <a:extLst>
                        <a:ext uri="{FF2B5EF4-FFF2-40B4-BE49-F238E27FC236}">
                          <a16:creationId xmlns:a16="http://schemas.microsoft.com/office/drawing/2014/main" id="{27F13F02-0397-1933-6B1B-84F3076E53F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758">
                  <p14:nvContentPartPr>
                    <p14:cNvPr id="2270" name="Freihand 2269">
                      <a:extLst>
                        <a:ext uri="{FF2B5EF4-FFF2-40B4-BE49-F238E27FC236}">
                          <a16:creationId xmlns:a16="http://schemas.microsoft.com/office/drawing/2014/main" id="{3142F52C-2404-8C0A-F162-1E550CDFBF78}"/>
                        </a:ext>
                      </a:extLst>
                    </p14:cNvPr>
                    <p14:cNvContentPartPr/>
                    <p14:nvPr/>
                  </p14:nvContentPartPr>
                  <p14:xfrm>
                    <a:off x="4500789" y="1245752"/>
                    <a:ext cx="11160" cy="38520"/>
                  </p14:xfrm>
                </p:contentPart>
              </mc:Choice>
              <mc:Fallback xmlns="">
                <p:pic>
                  <p:nvPicPr>
                    <p:cNvPr id="2270" name="Freihand 2269">
                      <a:extLst>
                        <a:ext uri="{FF2B5EF4-FFF2-40B4-BE49-F238E27FC236}">
                          <a16:creationId xmlns:a16="http://schemas.microsoft.com/office/drawing/2014/main" id="{3142F52C-2404-8C0A-F162-1E550CDFBF7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9">
                <p14:nvContentPartPr>
                  <p14:cNvPr id="2220" name="Freihand 2219">
                    <a:extLst>
                      <a:ext uri="{FF2B5EF4-FFF2-40B4-BE49-F238E27FC236}">
                        <a16:creationId xmlns:a16="http://schemas.microsoft.com/office/drawing/2014/main" id="{D57300E4-96E2-ADDA-4A32-6797E88C6D18}"/>
                      </a:ext>
                    </a:extLst>
                  </p14:cNvPr>
                  <p14:cNvContentPartPr/>
                  <p14:nvPr/>
                </p14:nvContentPartPr>
                <p14:xfrm>
                  <a:off x="1034141" y="1175594"/>
                  <a:ext cx="389905" cy="474354"/>
                </p14:xfrm>
              </p:contentPart>
            </mc:Choice>
            <mc:Fallback xmlns="">
              <p:pic>
                <p:nvPicPr>
                  <p:cNvPr id="2220" name="Freihand 2219">
                    <a:extLst>
                      <a:ext uri="{FF2B5EF4-FFF2-40B4-BE49-F238E27FC236}">
                        <a16:creationId xmlns:a16="http://schemas.microsoft.com/office/drawing/2014/main" id="{D57300E4-96E2-ADDA-4A32-6797E88C6D18}"/>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760">
                <p14:nvContentPartPr>
                  <p14:cNvPr id="2221" name="Freihand 2220">
                    <a:extLst>
                      <a:ext uri="{FF2B5EF4-FFF2-40B4-BE49-F238E27FC236}">
                        <a16:creationId xmlns:a16="http://schemas.microsoft.com/office/drawing/2014/main" id="{53E66826-156C-2D2F-0BC7-743ED11AFCF4}"/>
                      </a:ext>
                    </a:extLst>
                  </p14:cNvPr>
                  <p14:cNvContentPartPr/>
                  <p14:nvPr/>
                </p14:nvContentPartPr>
                <p14:xfrm>
                  <a:off x="1041329" y="1114503"/>
                  <a:ext cx="776216" cy="562397"/>
                </p14:xfrm>
              </p:contentPart>
            </mc:Choice>
            <mc:Fallback xmlns="">
              <p:pic>
                <p:nvPicPr>
                  <p:cNvPr id="2221" name="Freihand 2220">
                    <a:extLst>
                      <a:ext uri="{FF2B5EF4-FFF2-40B4-BE49-F238E27FC236}">
                        <a16:creationId xmlns:a16="http://schemas.microsoft.com/office/drawing/2014/main" id="{53E66826-156C-2D2F-0BC7-743ED11AFCF4}"/>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222" name="Gruppieren 2221">
                <a:extLst>
                  <a:ext uri="{FF2B5EF4-FFF2-40B4-BE49-F238E27FC236}">
                    <a16:creationId xmlns:a16="http://schemas.microsoft.com/office/drawing/2014/main" id="{43768295-ADB7-2D12-CFE6-DD15EB8A302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761">
                  <p14:nvContentPartPr>
                    <p14:cNvPr id="2266" name="Freihand 2265">
                      <a:extLst>
                        <a:ext uri="{FF2B5EF4-FFF2-40B4-BE49-F238E27FC236}">
                          <a16:creationId xmlns:a16="http://schemas.microsoft.com/office/drawing/2014/main" id="{5FA723C2-9C36-12BA-8C9F-8556812DBEB6}"/>
                        </a:ext>
                      </a:extLst>
                    </p14:cNvPr>
                    <p14:cNvContentPartPr/>
                    <p14:nvPr/>
                  </p14:nvContentPartPr>
                  <p14:xfrm>
                    <a:off x="4455789" y="1334672"/>
                    <a:ext cx="31320" cy="14400"/>
                  </p14:xfrm>
                </p:contentPart>
              </mc:Choice>
              <mc:Fallback xmlns="">
                <p:pic>
                  <p:nvPicPr>
                    <p:cNvPr id="2266" name="Freihand 2265">
                      <a:extLst>
                        <a:ext uri="{FF2B5EF4-FFF2-40B4-BE49-F238E27FC236}">
                          <a16:creationId xmlns:a16="http://schemas.microsoft.com/office/drawing/2014/main" id="{5FA723C2-9C36-12BA-8C9F-8556812DBEB6}"/>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762">
                  <p14:nvContentPartPr>
                    <p14:cNvPr id="2267" name="Freihand 2266">
                      <a:extLst>
                        <a:ext uri="{FF2B5EF4-FFF2-40B4-BE49-F238E27FC236}">
                          <a16:creationId xmlns:a16="http://schemas.microsoft.com/office/drawing/2014/main" id="{1BF5538F-B5CB-71C4-373E-9EE825AF0DDF}"/>
                        </a:ext>
                      </a:extLst>
                    </p14:cNvPr>
                    <p14:cNvContentPartPr/>
                    <p14:nvPr/>
                  </p14:nvContentPartPr>
                  <p14:xfrm>
                    <a:off x="4456149" y="1288592"/>
                    <a:ext cx="64800" cy="56160"/>
                  </p14:xfrm>
                </p:contentPart>
              </mc:Choice>
              <mc:Fallback xmlns="">
                <p:pic>
                  <p:nvPicPr>
                    <p:cNvPr id="2267" name="Freihand 2266">
                      <a:extLst>
                        <a:ext uri="{FF2B5EF4-FFF2-40B4-BE49-F238E27FC236}">
                          <a16:creationId xmlns:a16="http://schemas.microsoft.com/office/drawing/2014/main" id="{1BF5538F-B5CB-71C4-373E-9EE825AF0DD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763">
                  <p14:nvContentPartPr>
                    <p14:cNvPr id="2268" name="Freihand 2267">
                      <a:extLst>
                        <a:ext uri="{FF2B5EF4-FFF2-40B4-BE49-F238E27FC236}">
                          <a16:creationId xmlns:a16="http://schemas.microsoft.com/office/drawing/2014/main" id="{E9E1487F-0C52-FBC3-2DC3-97E945C47D97}"/>
                        </a:ext>
                      </a:extLst>
                    </p14:cNvPr>
                    <p14:cNvContentPartPr/>
                    <p14:nvPr/>
                  </p14:nvContentPartPr>
                  <p14:xfrm>
                    <a:off x="4502589" y="1270232"/>
                    <a:ext cx="23760" cy="51840"/>
                  </p14:xfrm>
                </p:contentPart>
              </mc:Choice>
              <mc:Fallback xmlns="">
                <p:pic>
                  <p:nvPicPr>
                    <p:cNvPr id="2268" name="Freihand 2267">
                      <a:extLst>
                        <a:ext uri="{FF2B5EF4-FFF2-40B4-BE49-F238E27FC236}">
                          <a16:creationId xmlns:a16="http://schemas.microsoft.com/office/drawing/2014/main" id="{E9E1487F-0C52-FBC3-2DC3-97E945C47D9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223" name="Gruppieren 2222">
                <a:extLst>
                  <a:ext uri="{FF2B5EF4-FFF2-40B4-BE49-F238E27FC236}">
                    <a16:creationId xmlns:a16="http://schemas.microsoft.com/office/drawing/2014/main" id="{6E4EC290-5563-D7F1-C633-C0A8D46BCF3C}"/>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764">
                  <p14:nvContentPartPr>
                    <p14:cNvPr id="2263" name="Freihand 2262">
                      <a:extLst>
                        <a:ext uri="{FF2B5EF4-FFF2-40B4-BE49-F238E27FC236}">
                          <a16:creationId xmlns:a16="http://schemas.microsoft.com/office/drawing/2014/main" id="{4C972C19-86B3-08F4-BAF3-2985545EEF0F}"/>
                        </a:ext>
                      </a:extLst>
                    </p14:cNvPr>
                    <p14:cNvContentPartPr/>
                    <p14:nvPr/>
                  </p14:nvContentPartPr>
                  <p14:xfrm>
                    <a:off x="4351029" y="1216232"/>
                    <a:ext cx="12960" cy="22320"/>
                  </p14:xfrm>
                </p:contentPart>
              </mc:Choice>
              <mc:Fallback xmlns="">
                <p:pic>
                  <p:nvPicPr>
                    <p:cNvPr id="2263" name="Freihand 2262">
                      <a:extLst>
                        <a:ext uri="{FF2B5EF4-FFF2-40B4-BE49-F238E27FC236}">
                          <a16:creationId xmlns:a16="http://schemas.microsoft.com/office/drawing/2014/main" id="{4C972C19-86B3-08F4-BAF3-2985545EEF0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765">
                  <p14:nvContentPartPr>
                    <p14:cNvPr id="2264" name="Freihand 2263">
                      <a:extLst>
                        <a:ext uri="{FF2B5EF4-FFF2-40B4-BE49-F238E27FC236}">
                          <a16:creationId xmlns:a16="http://schemas.microsoft.com/office/drawing/2014/main" id="{E2C3A7BE-C36E-5353-C597-CE9C91E6B765}"/>
                        </a:ext>
                      </a:extLst>
                    </p14:cNvPr>
                    <p14:cNvContentPartPr/>
                    <p14:nvPr/>
                  </p14:nvContentPartPr>
                  <p14:xfrm>
                    <a:off x="4350309" y="1208312"/>
                    <a:ext cx="21240" cy="53640"/>
                  </p14:xfrm>
                </p:contentPart>
              </mc:Choice>
              <mc:Fallback xmlns="">
                <p:pic>
                  <p:nvPicPr>
                    <p:cNvPr id="2264" name="Freihand 2263">
                      <a:extLst>
                        <a:ext uri="{FF2B5EF4-FFF2-40B4-BE49-F238E27FC236}">
                          <a16:creationId xmlns:a16="http://schemas.microsoft.com/office/drawing/2014/main" id="{E2C3A7BE-C36E-5353-C597-CE9C91E6B76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766">
                  <p14:nvContentPartPr>
                    <p14:cNvPr id="2265" name="Freihand 2264">
                      <a:extLst>
                        <a:ext uri="{FF2B5EF4-FFF2-40B4-BE49-F238E27FC236}">
                          <a16:creationId xmlns:a16="http://schemas.microsoft.com/office/drawing/2014/main" id="{040A6EE8-628B-B0CF-CBB7-B06E6862E32E}"/>
                        </a:ext>
                      </a:extLst>
                    </p14:cNvPr>
                    <p14:cNvContentPartPr/>
                    <p14:nvPr/>
                  </p14:nvContentPartPr>
                  <p14:xfrm>
                    <a:off x="4355709" y="1216592"/>
                    <a:ext cx="9720" cy="42480"/>
                  </p14:xfrm>
                </p:contentPart>
              </mc:Choice>
              <mc:Fallback xmlns="">
                <p:pic>
                  <p:nvPicPr>
                    <p:cNvPr id="2265" name="Freihand 2264">
                      <a:extLst>
                        <a:ext uri="{FF2B5EF4-FFF2-40B4-BE49-F238E27FC236}">
                          <a16:creationId xmlns:a16="http://schemas.microsoft.com/office/drawing/2014/main" id="{040A6EE8-628B-B0CF-CBB7-B06E6862E32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67">
                <p14:nvContentPartPr>
                  <p14:cNvPr id="2224" name="Freihand 2223">
                    <a:extLst>
                      <a:ext uri="{FF2B5EF4-FFF2-40B4-BE49-F238E27FC236}">
                        <a16:creationId xmlns:a16="http://schemas.microsoft.com/office/drawing/2014/main" id="{7592311A-8F75-FF53-448B-C8CA4BAD2C32}"/>
                      </a:ext>
                    </a:extLst>
                  </p14:cNvPr>
                  <p14:cNvContentPartPr/>
                  <p14:nvPr/>
                </p14:nvContentPartPr>
                <p14:xfrm>
                  <a:off x="1219211" y="871936"/>
                  <a:ext cx="447402" cy="740280"/>
                </p14:xfrm>
              </p:contentPart>
            </mc:Choice>
            <mc:Fallback xmlns="">
              <p:pic>
                <p:nvPicPr>
                  <p:cNvPr id="2224" name="Freihand 2223">
                    <a:extLst>
                      <a:ext uri="{FF2B5EF4-FFF2-40B4-BE49-F238E27FC236}">
                        <a16:creationId xmlns:a16="http://schemas.microsoft.com/office/drawing/2014/main" id="{7592311A-8F75-FF53-448B-C8CA4BAD2C32}"/>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768">
                <p14:nvContentPartPr>
                  <p14:cNvPr id="2225" name="Freihand 2224">
                    <a:extLst>
                      <a:ext uri="{FF2B5EF4-FFF2-40B4-BE49-F238E27FC236}">
                        <a16:creationId xmlns:a16="http://schemas.microsoft.com/office/drawing/2014/main" id="{6970DB28-4C3E-EDEC-E365-D7557CF4E0A6}"/>
                      </a:ext>
                    </a:extLst>
                  </p14:cNvPr>
                  <p14:cNvContentPartPr/>
                  <p14:nvPr/>
                </p14:nvContentPartPr>
                <p14:xfrm>
                  <a:off x="1116810" y="1432873"/>
                  <a:ext cx="376200" cy="219240"/>
                </p14:xfrm>
              </p:contentPart>
            </mc:Choice>
            <mc:Fallback xmlns="">
              <p:pic>
                <p:nvPicPr>
                  <p:cNvPr id="2225" name="Freihand 2224">
                    <a:extLst>
                      <a:ext uri="{FF2B5EF4-FFF2-40B4-BE49-F238E27FC236}">
                        <a16:creationId xmlns:a16="http://schemas.microsoft.com/office/drawing/2014/main" id="{6970DB28-4C3E-EDEC-E365-D7557CF4E0A6}"/>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26" name="Gruppieren 2225">
                <a:extLst>
                  <a:ext uri="{FF2B5EF4-FFF2-40B4-BE49-F238E27FC236}">
                    <a16:creationId xmlns:a16="http://schemas.microsoft.com/office/drawing/2014/main" id="{C0F0799F-A6B0-D7A6-A08C-A05488F5564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769">
                  <p14:nvContentPartPr>
                    <p14:cNvPr id="2249" name="Freihand 2248">
                      <a:extLst>
                        <a:ext uri="{FF2B5EF4-FFF2-40B4-BE49-F238E27FC236}">
                          <a16:creationId xmlns:a16="http://schemas.microsoft.com/office/drawing/2014/main" id="{7478822C-B512-CACB-ECFC-DA6F9A0521BE}"/>
                        </a:ext>
                      </a:extLst>
                    </p14:cNvPr>
                    <p14:cNvContentPartPr/>
                    <p14:nvPr/>
                  </p14:nvContentPartPr>
                  <p14:xfrm>
                    <a:off x="1690290" y="1201393"/>
                    <a:ext cx="236880" cy="424440"/>
                  </p14:xfrm>
                </p:contentPart>
              </mc:Choice>
              <mc:Fallback xmlns="">
                <p:pic>
                  <p:nvPicPr>
                    <p:cNvPr id="2249" name="Freihand 2248">
                      <a:extLst>
                        <a:ext uri="{FF2B5EF4-FFF2-40B4-BE49-F238E27FC236}">
                          <a16:creationId xmlns:a16="http://schemas.microsoft.com/office/drawing/2014/main" id="{7478822C-B512-CACB-ECFC-DA6F9A0521B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70">
                  <p14:nvContentPartPr>
                    <p14:cNvPr id="2250" name="Freihand 2249">
                      <a:extLst>
                        <a:ext uri="{FF2B5EF4-FFF2-40B4-BE49-F238E27FC236}">
                          <a16:creationId xmlns:a16="http://schemas.microsoft.com/office/drawing/2014/main" id="{546B9D65-203F-28AD-18AF-79787CEC3506}"/>
                        </a:ext>
                      </a:extLst>
                    </p14:cNvPr>
                    <p14:cNvContentPartPr/>
                    <p14:nvPr/>
                  </p14:nvContentPartPr>
                  <p14:xfrm>
                    <a:off x="1224810" y="1428913"/>
                    <a:ext cx="635040" cy="205920"/>
                  </p14:xfrm>
                </p:contentPart>
              </mc:Choice>
              <mc:Fallback xmlns="">
                <p:pic>
                  <p:nvPicPr>
                    <p:cNvPr id="2250" name="Freihand 2249">
                      <a:extLst>
                        <a:ext uri="{FF2B5EF4-FFF2-40B4-BE49-F238E27FC236}">
                          <a16:creationId xmlns:a16="http://schemas.microsoft.com/office/drawing/2014/main" id="{546B9D65-203F-28AD-18AF-79787CEC350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771">
                  <p14:nvContentPartPr>
                    <p14:cNvPr id="2251" name="Freihand 2250">
                      <a:extLst>
                        <a:ext uri="{FF2B5EF4-FFF2-40B4-BE49-F238E27FC236}">
                          <a16:creationId xmlns:a16="http://schemas.microsoft.com/office/drawing/2014/main" id="{738A6C7C-B396-B06A-8E36-A347BBBC356C}"/>
                        </a:ext>
                      </a:extLst>
                    </p14:cNvPr>
                    <p14:cNvContentPartPr/>
                    <p14:nvPr/>
                  </p14:nvContentPartPr>
                  <p14:xfrm>
                    <a:off x="1647090" y="1432873"/>
                    <a:ext cx="204120" cy="177480"/>
                  </p14:xfrm>
                </p:contentPart>
              </mc:Choice>
              <mc:Fallback xmlns="">
                <p:pic>
                  <p:nvPicPr>
                    <p:cNvPr id="2251" name="Freihand 2250">
                      <a:extLst>
                        <a:ext uri="{FF2B5EF4-FFF2-40B4-BE49-F238E27FC236}">
                          <a16:creationId xmlns:a16="http://schemas.microsoft.com/office/drawing/2014/main" id="{738A6C7C-B396-B06A-8E36-A347BBBC356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772">
                  <p14:nvContentPartPr>
                    <p14:cNvPr id="2252" name="Freihand 2251">
                      <a:extLst>
                        <a:ext uri="{FF2B5EF4-FFF2-40B4-BE49-F238E27FC236}">
                          <a16:creationId xmlns:a16="http://schemas.microsoft.com/office/drawing/2014/main" id="{6F0FFCC9-FF6C-F204-BCA6-12153ACF41BB}"/>
                        </a:ext>
                      </a:extLst>
                    </p14:cNvPr>
                    <p14:cNvContentPartPr/>
                    <p14:nvPr/>
                  </p14:nvContentPartPr>
                  <p14:xfrm>
                    <a:off x="1839330" y="1345393"/>
                    <a:ext cx="50040" cy="91080"/>
                  </p14:xfrm>
                </p:contentPart>
              </mc:Choice>
              <mc:Fallback xmlns="">
                <p:pic>
                  <p:nvPicPr>
                    <p:cNvPr id="2252" name="Freihand 2251">
                      <a:extLst>
                        <a:ext uri="{FF2B5EF4-FFF2-40B4-BE49-F238E27FC236}">
                          <a16:creationId xmlns:a16="http://schemas.microsoft.com/office/drawing/2014/main" id="{6F0FFCC9-FF6C-F204-BCA6-12153ACF41BB}"/>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3">
                  <p14:nvContentPartPr>
                    <p14:cNvPr id="2253" name="Freihand 2252">
                      <a:extLst>
                        <a:ext uri="{FF2B5EF4-FFF2-40B4-BE49-F238E27FC236}">
                          <a16:creationId xmlns:a16="http://schemas.microsoft.com/office/drawing/2014/main" id="{C4402C70-BEF2-4DB9-2CD2-600049679DE0}"/>
                        </a:ext>
                      </a:extLst>
                    </p14:cNvPr>
                    <p14:cNvContentPartPr/>
                    <p14:nvPr/>
                  </p14:nvContentPartPr>
                  <p14:xfrm>
                    <a:off x="1013490" y="929953"/>
                    <a:ext cx="156600" cy="590400"/>
                  </p14:xfrm>
                </p:contentPart>
              </mc:Choice>
              <mc:Fallback xmlns="">
                <p:pic>
                  <p:nvPicPr>
                    <p:cNvPr id="2253" name="Freihand 2252">
                      <a:extLst>
                        <a:ext uri="{FF2B5EF4-FFF2-40B4-BE49-F238E27FC236}">
                          <a16:creationId xmlns:a16="http://schemas.microsoft.com/office/drawing/2014/main" id="{C4402C70-BEF2-4DB9-2CD2-600049679DE0}"/>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774">
                  <p14:nvContentPartPr>
                    <p14:cNvPr id="2254" name="Freihand 2253">
                      <a:extLst>
                        <a:ext uri="{FF2B5EF4-FFF2-40B4-BE49-F238E27FC236}">
                          <a16:creationId xmlns:a16="http://schemas.microsoft.com/office/drawing/2014/main" id="{94910E01-498D-1E31-9D77-8F844EC0D84E}"/>
                        </a:ext>
                      </a:extLst>
                    </p14:cNvPr>
                    <p14:cNvContentPartPr/>
                    <p14:nvPr/>
                  </p14:nvContentPartPr>
                  <p14:xfrm>
                    <a:off x="1112490" y="918433"/>
                    <a:ext cx="20520" cy="24480"/>
                  </p14:xfrm>
                </p:contentPart>
              </mc:Choice>
              <mc:Fallback xmlns="">
                <p:pic>
                  <p:nvPicPr>
                    <p:cNvPr id="2254" name="Freihand 2253">
                      <a:extLst>
                        <a:ext uri="{FF2B5EF4-FFF2-40B4-BE49-F238E27FC236}">
                          <a16:creationId xmlns:a16="http://schemas.microsoft.com/office/drawing/2014/main" id="{94910E01-498D-1E31-9D77-8F844EC0D84E}"/>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775">
                  <p14:nvContentPartPr>
                    <p14:cNvPr id="2255" name="Freihand 2254">
                      <a:extLst>
                        <a:ext uri="{FF2B5EF4-FFF2-40B4-BE49-F238E27FC236}">
                          <a16:creationId xmlns:a16="http://schemas.microsoft.com/office/drawing/2014/main" id="{C720BF3C-0A99-324D-4D4C-BA220EBBDF29}"/>
                        </a:ext>
                      </a:extLst>
                    </p14:cNvPr>
                    <p14:cNvContentPartPr/>
                    <p14:nvPr/>
                  </p14:nvContentPartPr>
                  <p14:xfrm>
                    <a:off x="1007730" y="1044793"/>
                    <a:ext cx="45360" cy="224280"/>
                  </p14:xfrm>
                </p:contentPart>
              </mc:Choice>
              <mc:Fallback xmlns="">
                <p:pic>
                  <p:nvPicPr>
                    <p:cNvPr id="2255" name="Freihand 2254">
                      <a:extLst>
                        <a:ext uri="{FF2B5EF4-FFF2-40B4-BE49-F238E27FC236}">
                          <a16:creationId xmlns:a16="http://schemas.microsoft.com/office/drawing/2014/main" id="{C720BF3C-0A99-324D-4D4C-BA220EBBDF29}"/>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776">
                  <p14:nvContentPartPr>
                    <p14:cNvPr id="2256" name="Freihand 2255">
                      <a:extLst>
                        <a:ext uri="{FF2B5EF4-FFF2-40B4-BE49-F238E27FC236}">
                          <a16:creationId xmlns:a16="http://schemas.microsoft.com/office/drawing/2014/main" id="{6131300C-E063-8067-C76B-F3F09410D666}"/>
                        </a:ext>
                      </a:extLst>
                    </p14:cNvPr>
                    <p14:cNvContentPartPr/>
                    <p14:nvPr/>
                  </p14:nvContentPartPr>
                  <p14:xfrm>
                    <a:off x="1137690" y="1495513"/>
                    <a:ext cx="83520" cy="91800"/>
                  </p14:xfrm>
                </p:contentPart>
              </mc:Choice>
              <mc:Fallback xmlns="">
                <p:pic>
                  <p:nvPicPr>
                    <p:cNvPr id="2256" name="Freihand 2255">
                      <a:extLst>
                        <a:ext uri="{FF2B5EF4-FFF2-40B4-BE49-F238E27FC236}">
                          <a16:creationId xmlns:a16="http://schemas.microsoft.com/office/drawing/2014/main" id="{6131300C-E063-8067-C76B-F3F09410D6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777">
                  <p14:nvContentPartPr>
                    <p14:cNvPr id="2257" name="Freihand 2256">
                      <a:extLst>
                        <a:ext uri="{FF2B5EF4-FFF2-40B4-BE49-F238E27FC236}">
                          <a16:creationId xmlns:a16="http://schemas.microsoft.com/office/drawing/2014/main" id="{D9F9E0C2-B5AB-EE36-A438-0D95168774A5}"/>
                        </a:ext>
                      </a:extLst>
                    </p14:cNvPr>
                    <p14:cNvContentPartPr/>
                    <p14:nvPr/>
                  </p14:nvContentPartPr>
                  <p14:xfrm>
                    <a:off x="1091250" y="1411273"/>
                    <a:ext cx="95760" cy="111600"/>
                  </p14:xfrm>
                </p:contentPart>
              </mc:Choice>
              <mc:Fallback xmlns="">
                <p:pic>
                  <p:nvPicPr>
                    <p:cNvPr id="2257" name="Freihand 2256">
                      <a:extLst>
                        <a:ext uri="{FF2B5EF4-FFF2-40B4-BE49-F238E27FC236}">
                          <a16:creationId xmlns:a16="http://schemas.microsoft.com/office/drawing/2014/main" id="{D9F9E0C2-B5AB-EE36-A438-0D95168774A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778">
                  <p14:nvContentPartPr>
                    <p14:cNvPr id="2258" name="Freihand 2257">
                      <a:extLst>
                        <a:ext uri="{FF2B5EF4-FFF2-40B4-BE49-F238E27FC236}">
                          <a16:creationId xmlns:a16="http://schemas.microsoft.com/office/drawing/2014/main" id="{CE02715E-2E04-CBBE-1EBC-44A4499D9FA1}"/>
                        </a:ext>
                      </a:extLst>
                    </p14:cNvPr>
                    <p14:cNvContentPartPr/>
                    <p14:nvPr/>
                  </p14:nvContentPartPr>
                  <p14:xfrm>
                    <a:off x="1089090" y="933193"/>
                    <a:ext cx="33480" cy="59760"/>
                  </p14:xfrm>
                </p:contentPart>
              </mc:Choice>
              <mc:Fallback xmlns="">
                <p:pic>
                  <p:nvPicPr>
                    <p:cNvPr id="2258" name="Freihand 2257">
                      <a:extLst>
                        <a:ext uri="{FF2B5EF4-FFF2-40B4-BE49-F238E27FC236}">
                          <a16:creationId xmlns:a16="http://schemas.microsoft.com/office/drawing/2014/main" id="{CE02715E-2E04-CBBE-1EBC-44A4499D9FA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779">
                  <p14:nvContentPartPr>
                    <p14:cNvPr id="2259" name="Freihand 2258">
                      <a:extLst>
                        <a:ext uri="{FF2B5EF4-FFF2-40B4-BE49-F238E27FC236}">
                          <a16:creationId xmlns:a16="http://schemas.microsoft.com/office/drawing/2014/main" id="{99D87C0A-AB97-799A-4F25-7C9B3B564BB4}"/>
                        </a:ext>
                      </a:extLst>
                    </p14:cNvPr>
                    <p14:cNvContentPartPr/>
                    <p14:nvPr/>
                  </p14:nvContentPartPr>
                  <p14:xfrm>
                    <a:off x="1093410" y="904393"/>
                    <a:ext cx="53280" cy="97920"/>
                  </p14:xfrm>
                </p:contentPart>
              </mc:Choice>
              <mc:Fallback xmlns="">
                <p:pic>
                  <p:nvPicPr>
                    <p:cNvPr id="2259" name="Freihand 2258">
                      <a:extLst>
                        <a:ext uri="{FF2B5EF4-FFF2-40B4-BE49-F238E27FC236}">
                          <a16:creationId xmlns:a16="http://schemas.microsoft.com/office/drawing/2014/main" id="{99D87C0A-AB97-799A-4F25-7C9B3B564BB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780">
                  <p14:nvContentPartPr>
                    <p14:cNvPr id="2260" name="Freihand 2259">
                      <a:extLst>
                        <a:ext uri="{FF2B5EF4-FFF2-40B4-BE49-F238E27FC236}">
                          <a16:creationId xmlns:a16="http://schemas.microsoft.com/office/drawing/2014/main" id="{8BF84B0B-6CE5-3B2C-5218-3D7C22B74002}"/>
                        </a:ext>
                      </a:extLst>
                    </p14:cNvPr>
                    <p14:cNvContentPartPr/>
                    <p14:nvPr/>
                  </p14:nvContentPartPr>
                  <p14:xfrm>
                    <a:off x="1093770" y="889993"/>
                    <a:ext cx="66240" cy="108720"/>
                  </p14:xfrm>
                </p:contentPart>
              </mc:Choice>
              <mc:Fallback xmlns="">
                <p:pic>
                  <p:nvPicPr>
                    <p:cNvPr id="2260" name="Freihand 2259">
                      <a:extLst>
                        <a:ext uri="{FF2B5EF4-FFF2-40B4-BE49-F238E27FC236}">
                          <a16:creationId xmlns:a16="http://schemas.microsoft.com/office/drawing/2014/main" id="{8BF84B0B-6CE5-3B2C-5218-3D7C22B7400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781">
                  <p14:nvContentPartPr>
                    <p14:cNvPr id="2261" name="Freihand 2260">
                      <a:extLst>
                        <a:ext uri="{FF2B5EF4-FFF2-40B4-BE49-F238E27FC236}">
                          <a16:creationId xmlns:a16="http://schemas.microsoft.com/office/drawing/2014/main" id="{8E7CAA90-5EB9-7B05-5C3C-C93116E907DF}"/>
                        </a:ext>
                      </a:extLst>
                    </p14:cNvPr>
                    <p14:cNvContentPartPr/>
                    <p14:nvPr/>
                  </p14:nvContentPartPr>
                  <p14:xfrm>
                    <a:off x="1086210" y="867673"/>
                    <a:ext cx="105840" cy="153360"/>
                  </p14:xfrm>
                </p:contentPart>
              </mc:Choice>
              <mc:Fallback xmlns="">
                <p:pic>
                  <p:nvPicPr>
                    <p:cNvPr id="2261" name="Freihand 2260">
                      <a:extLst>
                        <a:ext uri="{FF2B5EF4-FFF2-40B4-BE49-F238E27FC236}">
                          <a16:creationId xmlns:a16="http://schemas.microsoft.com/office/drawing/2014/main" id="{8E7CAA90-5EB9-7B05-5C3C-C93116E907D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782">
                  <p14:nvContentPartPr>
                    <p14:cNvPr id="2262" name="Freihand 2261">
                      <a:extLst>
                        <a:ext uri="{FF2B5EF4-FFF2-40B4-BE49-F238E27FC236}">
                          <a16:creationId xmlns:a16="http://schemas.microsoft.com/office/drawing/2014/main" id="{5CA965A3-94A2-90A8-7943-E0CE3272F93B}"/>
                        </a:ext>
                      </a:extLst>
                    </p14:cNvPr>
                    <p14:cNvContentPartPr/>
                    <p14:nvPr/>
                  </p14:nvContentPartPr>
                  <p14:xfrm>
                    <a:off x="1144530" y="860833"/>
                    <a:ext cx="41400" cy="55440"/>
                  </p14:xfrm>
                </p:contentPart>
              </mc:Choice>
              <mc:Fallback xmlns="">
                <p:pic>
                  <p:nvPicPr>
                    <p:cNvPr id="2262" name="Freihand 2261">
                      <a:extLst>
                        <a:ext uri="{FF2B5EF4-FFF2-40B4-BE49-F238E27FC236}">
                          <a16:creationId xmlns:a16="http://schemas.microsoft.com/office/drawing/2014/main" id="{5CA965A3-94A2-90A8-7943-E0CE3272F93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83">
                <p14:nvContentPartPr>
                  <p14:cNvPr id="2227" name="Freihand 2226">
                    <a:extLst>
                      <a:ext uri="{FF2B5EF4-FFF2-40B4-BE49-F238E27FC236}">
                        <a16:creationId xmlns:a16="http://schemas.microsoft.com/office/drawing/2014/main" id="{EF8D086A-517B-CB8F-74C8-1A9F541156FE}"/>
                      </a:ext>
                    </a:extLst>
                  </p14:cNvPr>
                  <p14:cNvContentPartPr/>
                  <p14:nvPr/>
                </p14:nvContentPartPr>
                <p14:xfrm>
                  <a:off x="1010970" y="1326673"/>
                  <a:ext cx="784440" cy="374040"/>
                </p14:xfrm>
              </p:contentPart>
            </mc:Choice>
            <mc:Fallback xmlns="">
              <p:pic>
                <p:nvPicPr>
                  <p:cNvPr id="2227" name="Freihand 2226">
                    <a:extLst>
                      <a:ext uri="{FF2B5EF4-FFF2-40B4-BE49-F238E27FC236}">
                        <a16:creationId xmlns:a16="http://schemas.microsoft.com/office/drawing/2014/main" id="{EF8D086A-517B-CB8F-74C8-1A9F541156FE}"/>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784">
                <p14:nvContentPartPr>
                  <p14:cNvPr id="2228" name="Freihand 2227">
                    <a:extLst>
                      <a:ext uri="{FF2B5EF4-FFF2-40B4-BE49-F238E27FC236}">
                        <a16:creationId xmlns:a16="http://schemas.microsoft.com/office/drawing/2014/main" id="{9A1887E8-EFD4-3FD0-0E3D-C4BB87D6BE4C}"/>
                      </a:ext>
                    </a:extLst>
                  </p14:cNvPr>
                  <p14:cNvContentPartPr/>
                  <p14:nvPr/>
                </p14:nvContentPartPr>
                <p14:xfrm>
                  <a:off x="1759770" y="1015273"/>
                  <a:ext cx="122040" cy="233640"/>
                </p14:xfrm>
              </p:contentPart>
            </mc:Choice>
            <mc:Fallback xmlns="">
              <p:pic>
                <p:nvPicPr>
                  <p:cNvPr id="2228" name="Freihand 2227">
                    <a:extLst>
                      <a:ext uri="{FF2B5EF4-FFF2-40B4-BE49-F238E27FC236}">
                        <a16:creationId xmlns:a16="http://schemas.microsoft.com/office/drawing/2014/main" id="{9A1887E8-EFD4-3FD0-0E3D-C4BB87D6BE4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785">
                <p14:nvContentPartPr>
                  <p14:cNvPr id="2229" name="Freihand 2228">
                    <a:extLst>
                      <a:ext uri="{FF2B5EF4-FFF2-40B4-BE49-F238E27FC236}">
                        <a16:creationId xmlns:a16="http://schemas.microsoft.com/office/drawing/2014/main" id="{3AFDD473-017B-6939-F979-CD5D65FEAE45}"/>
                      </a:ext>
                    </a:extLst>
                  </p14:cNvPr>
                  <p14:cNvContentPartPr/>
                  <p14:nvPr/>
                </p14:nvContentPartPr>
                <p14:xfrm>
                  <a:off x="1531170" y="830593"/>
                  <a:ext cx="227160" cy="172800"/>
                </p14:xfrm>
              </p:contentPart>
            </mc:Choice>
            <mc:Fallback xmlns="">
              <p:pic>
                <p:nvPicPr>
                  <p:cNvPr id="2229" name="Freihand 2228">
                    <a:extLst>
                      <a:ext uri="{FF2B5EF4-FFF2-40B4-BE49-F238E27FC236}">
                        <a16:creationId xmlns:a16="http://schemas.microsoft.com/office/drawing/2014/main" id="{3AFDD473-017B-6939-F979-CD5D65FEAE4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786">
                <p14:nvContentPartPr>
                  <p14:cNvPr id="2230" name="Freihand 2229">
                    <a:extLst>
                      <a:ext uri="{FF2B5EF4-FFF2-40B4-BE49-F238E27FC236}">
                        <a16:creationId xmlns:a16="http://schemas.microsoft.com/office/drawing/2014/main" id="{81BDCFD3-CF9F-F479-DB10-B3B409C31430}"/>
                      </a:ext>
                    </a:extLst>
                  </p14:cNvPr>
                  <p14:cNvContentPartPr/>
                  <p14:nvPr/>
                </p14:nvContentPartPr>
                <p14:xfrm>
                  <a:off x="1433250" y="796393"/>
                  <a:ext cx="61200" cy="33120"/>
                </p14:xfrm>
              </p:contentPart>
            </mc:Choice>
            <mc:Fallback xmlns="">
              <p:pic>
                <p:nvPicPr>
                  <p:cNvPr id="2230" name="Freihand 2229">
                    <a:extLst>
                      <a:ext uri="{FF2B5EF4-FFF2-40B4-BE49-F238E27FC236}">
                        <a16:creationId xmlns:a16="http://schemas.microsoft.com/office/drawing/2014/main" id="{81BDCFD3-CF9F-F479-DB10-B3B409C31430}"/>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787">
                <p14:nvContentPartPr>
                  <p14:cNvPr id="2231" name="Freihand 2230">
                    <a:extLst>
                      <a:ext uri="{FF2B5EF4-FFF2-40B4-BE49-F238E27FC236}">
                        <a16:creationId xmlns:a16="http://schemas.microsoft.com/office/drawing/2014/main" id="{0D60129B-DAEB-E00C-433F-B871E64CF99F}"/>
                      </a:ext>
                    </a:extLst>
                  </p14:cNvPr>
                  <p14:cNvContentPartPr/>
                  <p14:nvPr/>
                </p14:nvContentPartPr>
                <p14:xfrm>
                  <a:off x="1463130" y="1253593"/>
                  <a:ext cx="49680" cy="358200"/>
                </p14:xfrm>
              </p:contentPart>
            </mc:Choice>
            <mc:Fallback xmlns="">
              <p:pic>
                <p:nvPicPr>
                  <p:cNvPr id="2231" name="Freihand 2230">
                    <a:extLst>
                      <a:ext uri="{FF2B5EF4-FFF2-40B4-BE49-F238E27FC236}">
                        <a16:creationId xmlns:a16="http://schemas.microsoft.com/office/drawing/2014/main" id="{0D60129B-DAEB-E00C-433F-B871E64CF99F}"/>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788">
                <p14:nvContentPartPr>
                  <p14:cNvPr id="2232" name="Freihand 2231">
                    <a:extLst>
                      <a:ext uri="{FF2B5EF4-FFF2-40B4-BE49-F238E27FC236}">
                        <a16:creationId xmlns:a16="http://schemas.microsoft.com/office/drawing/2014/main" id="{8F3A3916-3EBB-81F8-4AEC-1ECC5D7DBAC4}"/>
                      </a:ext>
                    </a:extLst>
                  </p14:cNvPr>
                  <p14:cNvContentPartPr/>
                  <p14:nvPr/>
                </p14:nvContentPartPr>
                <p14:xfrm>
                  <a:off x="1473210" y="1215433"/>
                  <a:ext cx="191520" cy="424440"/>
                </p14:xfrm>
              </p:contentPart>
            </mc:Choice>
            <mc:Fallback xmlns="">
              <p:pic>
                <p:nvPicPr>
                  <p:cNvPr id="2232" name="Freihand 2231">
                    <a:extLst>
                      <a:ext uri="{FF2B5EF4-FFF2-40B4-BE49-F238E27FC236}">
                        <a16:creationId xmlns:a16="http://schemas.microsoft.com/office/drawing/2014/main" id="{8F3A3916-3EBB-81F8-4AEC-1ECC5D7DBAC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89">
                <p14:nvContentPartPr>
                  <p14:cNvPr id="2233" name="Freihand 2232">
                    <a:extLst>
                      <a:ext uri="{FF2B5EF4-FFF2-40B4-BE49-F238E27FC236}">
                        <a16:creationId xmlns:a16="http://schemas.microsoft.com/office/drawing/2014/main" id="{02FFAE27-A4C8-56F9-E66B-F56596BEBEF2}"/>
                      </a:ext>
                    </a:extLst>
                  </p14:cNvPr>
                  <p14:cNvContentPartPr/>
                  <p14:nvPr/>
                </p14:nvContentPartPr>
                <p14:xfrm>
                  <a:off x="1225530" y="852193"/>
                  <a:ext cx="216720" cy="421920"/>
                </p14:xfrm>
              </p:contentPart>
            </mc:Choice>
            <mc:Fallback xmlns="">
              <p:pic>
                <p:nvPicPr>
                  <p:cNvPr id="2233" name="Freihand 2232">
                    <a:extLst>
                      <a:ext uri="{FF2B5EF4-FFF2-40B4-BE49-F238E27FC236}">
                        <a16:creationId xmlns:a16="http://schemas.microsoft.com/office/drawing/2014/main" id="{02FFAE27-A4C8-56F9-E66B-F56596BEBEF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90">
                <p14:nvContentPartPr>
                  <p14:cNvPr id="2234" name="Freihand 2233">
                    <a:extLst>
                      <a:ext uri="{FF2B5EF4-FFF2-40B4-BE49-F238E27FC236}">
                        <a16:creationId xmlns:a16="http://schemas.microsoft.com/office/drawing/2014/main" id="{93A1D72A-E8EA-F3A7-B475-71A7D74066FA}"/>
                      </a:ext>
                    </a:extLst>
                  </p14:cNvPr>
                  <p14:cNvContentPartPr/>
                  <p14:nvPr/>
                </p14:nvContentPartPr>
                <p14:xfrm>
                  <a:off x="1231290" y="1158913"/>
                  <a:ext cx="448200" cy="119880"/>
                </p14:xfrm>
              </p:contentPart>
            </mc:Choice>
            <mc:Fallback xmlns="">
              <p:pic>
                <p:nvPicPr>
                  <p:cNvPr id="2234" name="Freihand 2233">
                    <a:extLst>
                      <a:ext uri="{FF2B5EF4-FFF2-40B4-BE49-F238E27FC236}">
                        <a16:creationId xmlns:a16="http://schemas.microsoft.com/office/drawing/2014/main" id="{93A1D72A-E8EA-F3A7-B475-71A7D74066FA}"/>
                      </a:ext>
                    </a:extLst>
                  </p:cNvPr>
                  <p:cNvPicPr/>
                  <p:nvPr/>
                </p:nvPicPr>
                <p:blipFill>
                  <a:blip r:embed="rId69"/>
                  <a:stretch>
                    <a:fillRect/>
                  </a:stretch>
                </p:blipFill>
                <p:spPr>
                  <a:xfrm>
                    <a:off x="1222650" y="1150273"/>
                    <a:ext cx="465840" cy="137520"/>
                  </a:xfrm>
                  <a:prstGeom prst="rect">
                    <a:avLst/>
                  </a:prstGeom>
                </p:spPr>
              </p:pic>
            </mc:Fallback>
          </mc:AlternateContent>
          <p:sp>
            <p:nvSpPr>
              <p:cNvPr id="2235" name="Ellipse 2234">
                <a:extLst>
                  <a:ext uri="{FF2B5EF4-FFF2-40B4-BE49-F238E27FC236}">
                    <a16:creationId xmlns:a16="http://schemas.microsoft.com/office/drawing/2014/main" id="{643348A2-8B78-786F-4AC6-73BC1039141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36" name="Gruppieren 2235">
                <a:extLst>
                  <a:ext uri="{FF2B5EF4-FFF2-40B4-BE49-F238E27FC236}">
                    <a16:creationId xmlns:a16="http://schemas.microsoft.com/office/drawing/2014/main" id="{29400FD7-323E-D17F-DD15-AFABA174206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91">
                  <p14:nvContentPartPr>
                    <p14:cNvPr id="2245" name="Freihand 2244">
                      <a:extLst>
                        <a:ext uri="{FF2B5EF4-FFF2-40B4-BE49-F238E27FC236}">
                          <a16:creationId xmlns:a16="http://schemas.microsoft.com/office/drawing/2014/main" id="{DC620642-B0C3-7DDE-B753-F12999D4912B}"/>
                        </a:ext>
                      </a:extLst>
                    </p14:cNvPr>
                    <p14:cNvContentPartPr/>
                    <p14:nvPr/>
                  </p14:nvContentPartPr>
                  <p14:xfrm>
                    <a:off x="1455988" y="1260298"/>
                    <a:ext cx="28440" cy="371880"/>
                  </p14:xfrm>
                </p:contentPart>
              </mc:Choice>
              <mc:Fallback xmlns="">
                <p:pic>
                  <p:nvPicPr>
                    <p:cNvPr id="2245" name="Freihand 2244">
                      <a:extLst>
                        <a:ext uri="{FF2B5EF4-FFF2-40B4-BE49-F238E27FC236}">
                          <a16:creationId xmlns:a16="http://schemas.microsoft.com/office/drawing/2014/main" id="{DC620642-B0C3-7DDE-B753-F12999D4912B}"/>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92">
                  <p14:nvContentPartPr>
                    <p14:cNvPr id="2246" name="Freihand 2245">
                      <a:extLst>
                        <a:ext uri="{FF2B5EF4-FFF2-40B4-BE49-F238E27FC236}">
                          <a16:creationId xmlns:a16="http://schemas.microsoft.com/office/drawing/2014/main" id="{F7779013-3B33-430C-6C11-D0B8EB5C157D}"/>
                        </a:ext>
                      </a:extLst>
                    </p14:cNvPr>
                    <p14:cNvContentPartPr/>
                    <p14:nvPr/>
                  </p14:nvContentPartPr>
                  <p14:xfrm>
                    <a:off x="1452028" y="1501498"/>
                    <a:ext cx="32760" cy="132840"/>
                  </p14:xfrm>
                </p:contentPart>
              </mc:Choice>
              <mc:Fallback xmlns="">
                <p:pic>
                  <p:nvPicPr>
                    <p:cNvPr id="2246" name="Freihand 2245">
                      <a:extLst>
                        <a:ext uri="{FF2B5EF4-FFF2-40B4-BE49-F238E27FC236}">
                          <a16:creationId xmlns:a16="http://schemas.microsoft.com/office/drawing/2014/main" id="{F7779013-3B33-430C-6C11-D0B8EB5C157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93">
                  <p14:nvContentPartPr>
                    <p14:cNvPr id="2247" name="Freihand 2246">
                      <a:extLst>
                        <a:ext uri="{FF2B5EF4-FFF2-40B4-BE49-F238E27FC236}">
                          <a16:creationId xmlns:a16="http://schemas.microsoft.com/office/drawing/2014/main" id="{48120908-7CD1-09E9-82D2-D63AE3D37682}"/>
                        </a:ext>
                      </a:extLst>
                    </p14:cNvPr>
                    <p14:cNvContentPartPr/>
                    <p14:nvPr/>
                  </p14:nvContentPartPr>
                  <p14:xfrm>
                    <a:off x="1446268" y="1261378"/>
                    <a:ext cx="36720" cy="377280"/>
                  </p14:xfrm>
                </p:contentPart>
              </mc:Choice>
              <mc:Fallback xmlns="">
                <p:pic>
                  <p:nvPicPr>
                    <p:cNvPr id="2247" name="Freihand 2246">
                      <a:extLst>
                        <a:ext uri="{FF2B5EF4-FFF2-40B4-BE49-F238E27FC236}">
                          <a16:creationId xmlns:a16="http://schemas.microsoft.com/office/drawing/2014/main" id="{48120908-7CD1-09E9-82D2-D63AE3D3768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94">
                  <p14:nvContentPartPr>
                    <p14:cNvPr id="2248" name="Freihand 2247">
                      <a:extLst>
                        <a:ext uri="{FF2B5EF4-FFF2-40B4-BE49-F238E27FC236}">
                          <a16:creationId xmlns:a16="http://schemas.microsoft.com/office/drawing/2014/main" id="{8392A972-E987-25FE-5E6C-D205D6B20159}"/>
                        </a:ext>
                      </a:extLst>
                    </p14:cNvPr>
                    <p14:cNvContentPartPr/>
                    <p14:nvPr/>
                  </p14:nvContentPartPr>
                  <p14:xfrm>
                    <a:off x="1470388" y="1196938"/>
                    <a:ext cx="222840" cy="463680"/>
                  </p14:xfrm>
                </p:contentPart>
              </mc:Choice>
              <mc:Fallback xmlns="">
                <p:pic>
                  <p:nvPicPr>
                    <p:cNvPr id="2248" name="Freihand 2247">
                      <a:extLst>
                        <a:ext uri="{FF2B5EF4-FFF2-40B4-BE49-F238E27FC236}">
                          <a16:creationId xmlns:a16="http://schemas.microsoft.com/office/drawing/2014/main" id="{8392A972-E987-25FE-5E6C-D205D6B2015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5">
                <p14:nvContentPartPr>
                  <p14:cNvPr id="2237" name="Freihand 2236">
                    <a:extLst>
                      <a:ext uri="{FF2B5EF4-FFF2-40B4-BE49-F238E27FC236}">
                        <a16:creationId xmlns:a16="http://schemas.microsoft.com/office/drawing/2014/main" id="{9C6B95AC-8343-BEC8-0C86-066306860C95}"/>
                      </a:ext>
                    </a:extLst>
                  </p14:cNvPr>
                  <p14:cNvContentPartPr/>
                  <p14:nvPr/>
                </p14:nvContentPartPr>
                <p14:xfrm>
                  <a:off x="1401268" y="825778"/>
                  <a:ext cx="35640" cy="61920"/>
                </p14:xfrm>
              </p:contentPart>
            </mc:Choice>
            <mc:Fallback xmlns="">
              <p:pic>
                <p:nvPicPr>
                  <p:cNvPr id="2237" name="Freihand 2236">
                    <a:extLst>
                      <a:ext uri="{FF2B5EF4-FFF2-40B4-BE49-F238E27FC236}">
                        <a16:creationId xmlns:a16="http://schemas.microsoft.com/office/drawing/2014/main" id="{9C6B95AC-8343-BEC8-0C86-066306860C9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96">
                <p14:nvContentPartPr>
                  <p14:cNvPr id="2238" name="Freihand 2237">
                    <a:extLst>
                      <a:ext uri="{FF2B5EF4-FFF2-40B4-BE49-F238E27FC236}">
                        <a16:creationId xmlns:a16="http://schemas.microsoft.com/office/drawing/2014/main" id="{EEA86129-D6FD-B8ED-E290-77B06A99497B}"/>
                      </a:ext>
                    </a:extLst>
                  </p14:cNvPr>
                  <p14:cNvContentPartPr/>
                  <p14:nvPr/>
                </p14:nvContentPartPr>
                <p14:xfrm>
                  <a:off x="1220188" y="867898"/>
                  <a:ext cx="194040" cy="403200"/>
                </p14:xfrm>
              </p:contentPart>
            </mc:Choice>
            <mc:Fallback xmlns="">
              <p:pic>
                <p:nvPicPr>
                  <p:cNvPr id="2238" name="Freihand 2237">
                    <a:extLst>
                      <a:ext uri="{FF2B5EF4-FFF2-40B4-BE49-F238E27FC236}">
                        <a16:creationId xmlns:a16="http://schemas.microsoft.com/office/drawing/2014/main" id="{EEA86129-D6FD-B8ED-E290-77B06A99497B}"/>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97">
                <p14:nvContentPartPr>
                  <p14:cNvPr id="2239" name="Freihand 2238">
                    <a:extLst>
                      <a:ext uri="{FF2B5EF4-FFF2-40B4-BE49-F238E27FC236}">
                        <a16:creationId xmlns:a16="http://schemas.microsoft.com/office/drawing/2014/main" id="{EF6BB462-2516-8E9B-7A82-DF278CC19347}"/>
                      </a:ext>
                    </a:extLst>
                  </p14:cNvPr>
                  <p14:cNvContentPartPr/>
                  <p14:nvPr/>
                </p14:nvContentPartPr>
                <p14:xfrm>
                  <a:off x="1426468" y="835138"/>
                  <a:ext cx="21600" cy="359280"/>
                </p14:xfrm>
              </p:contentPart>
            </mc:Choice>
            <mc:Fallback xmlns="">
              <p:pic>
                <p:nvPicPr>
                  <p:cNvPr id="2239" name="Freihand 2238">
                    <a:extLst>
                      <a:ext uri="{FF2B5EF4-FFF2-40B4-BE49-F238E27FC236}">
                        <a16:creationId xmlns:a16="http://schemas.microsoft.com/office/drawing/2014/main" id="{EF6BB462-2516-8E9B-7A82-DF278CC1934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98">
                <p14:nvContentPartPr>
                  <p14:cNvPr id="2240" name="Freihand 2239">
                    <a:extLst>
                      <a:ext uri="{FF2B5EF4-FFF2-40B4-BE49-F238E27FC236}">
                        <a16:creationId xmlns:a16="http://schemas.microsoft.com/office/drawing/2014/main" id="{C67D96EE-0347-5F25-C863-57D5AD5DDB05}"/>
                      </a:ext>
                    </a:extLst>
                  </p14:cNvPr>
                  <p14:cNvContentPartPr/>
                  <p14:nvPr/>
                </p14:nvContentPartPr>
                <p14:xfrm>
                  <a:off x="1429348" y="1155538"/>
                  <a:ext cx="258480" cy="37080"/>
                </p14:xfrm>
              </p:contentPart>
            </mc:Choice>
            <mc:Fallback xmlns="">
              <p:pic>
                <p:nvPicPr>
                  <p:cNvPr id="2240" name="Freihand 2239">
                    <a:extLst>
                      <a:ext uri="{FF2B5EF4-FFF2-40B4-BE49-F238E27FC236}">
                        <a16:creationId xmlns:a16="http://schemas.microsoft.com/office/drawing/2014/main" id="{C67D96EE-0347-5F25-C863-57D5AD5DDB0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99">
                <p14:nvContentPartPr>
                  <p14:cNvPr id="2241" name="Freihand 2240">
                    <a:extLst>
                      <a:ext uri="{FF2B5EF4-FFF2-40B4-BE49-F238E27FC236}">
                        <a16:creationId xmlns:a16="http://schemas.microsoft.com/office/drawing/2014/main" id="{DF853CB6-83B6-4810-AE44-198DB4AC9F69}"/>
                      </a:ext>
                    </a:extLst>
                  </p14:cNvPr>
                  <p14:cNvContentPartPr/>
                  <p14:nvPr/>
                </p14:nvContentPartPr>
                <p14:xfrm>
                  <a:off x="1215868" y="1047898"/>
                  <a:ext cx="119880" cy="224280"/>
                </p14:xfrm>
              </p:contentPart>
            </mc:Choice>
            <mc:Fallback xmlns="">
              <p:pic>
                <p:nvPicPr>
                  <p:cNvPr id="2241" name="Freihand 2240">
                    <a:extLst>
                      <a:ext uri="{FF2B5EF4-FFF2-40B4-BE49-F238E27FC236}">
                        <a16:creationId xmlns:a16="http://schemas.microsoft.com/office/drawing/2014/main" id="{DF853CB6-83B6-4810-AE44-198DB4AC9F6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242" name="Gruppieren 2241">
                <a:extLst>
                  <a:ext uri="{FF2B5EF4-FFF2-40B4-BE49-F238E27FC236}">
                    <a16:creationId xmlns:a16="http://schemas.microsoft.com/office/drawing/2014/main" id="{82590F4B-141A-4D84-E2EB-5B5A64FDAA3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00">
                  <p14:nvContentPartPr>
                    <p14:cNvPr id="2243" name="Freihand 2242">
                      <a:extLst>
                        <a:ext uri="{FF2B5EF4-FFF2-40B4-BE49-F238E27FC236}">
                          <a16:creationId xmlns:a16="http://schemas.microsoft.com/office/drawing/2014/main" id="{B6FB2E2E-6789-81D2-AFD6-0B77C8D607AD}"/>
                        </a:ext>
                      </a:extLst>
                    </p14:cNvPr>
                    <p14:cNvContentPartPr/>
                    <p14:nvPr/>
                  </p14:nvContentPartPr>
                  <p14:xfrm>
                    <a:off x="1216228" y="826498"/>
                    <a:ext cx="205920" cy="444600"/>
                  </p14:xfrm>
                </p:contentPart>
              </mc:Choice>
              <mc:Fallback xmlns="">
                <p:pic>
                  <p:nvPicPr>
                    <p:cNvPr id="2243" name="Freihand 2242">
                      <a:extLst>
                        <a:ext uri="{FF2B5EF4-FFF2-40B4-BE49-F238E27FC236}">
                          <a16:creationId xmlns:a16="http://schemas.microsoft.com/office/drawing/2014/main" id="{B6FB2E2E-6789-81D2-AFD6-0B77C8D607A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01">
                  <p14:nvContentPartPr>
                    <p14:cNvPr id="2244" name="Freihand 2243">
                      <a:extLst>
                        <a:ext uri="{FF2B5EF4-FFF2-40B4-BE49-F238E27FC236}">
                          <a16:creationId xmlns:a16="http://schemas.microsoft.com/office/drawing/2014/main" id="{D38E87F0-BEC1-7315-2D2A-3615468AC161}"/>
                        </a:ext>
                      </a:extLst>
                    </p14:cNvPr>
                    <p14:cNvContentPartPr/>
                    <p14:nvPr/>
                  </p14:nvContentPartPr>
                  <p14:xfrm>
                    <a:off x="1419988" y="827218"/>
                    <a:ext cx="18000" cy="31320"/>
                  </p14:xfrm>
                </p:contentPart>
              </mc:Choice>
              <mc:Fallback xmlns="">
                <p:pic>
                  <p:nvPicPr>
                    <p:cNvPr id="2244" name="Freihand 2243">
                      <a:extLst>
                        <a:ext uri="{FF2B5EF4-FFF2-40B4-BE49-F238E27FC236}">
                          <a16:creationId xmlns:a16="http://schemas.microsoft.com/office/drawing/2014/main" id="{D38E87F0-BEC1-7315-2D2A-3615468AC161}"/>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271" name="Gruppieren 2270">
              <a:extLst>
                <a:ext uri="{FF2B5EF4-FFF2-40B4-BE49-F238E27FC236}">
                  <a16:creationId xmlns:a16="http://schemas.microsoft.com/office/drawing/2014/main" id="{6689F981-96B7-C156-4AA0-AE6F96CCE06A}"/>
                </a:ext>
              </a:extLst>
            </p:cNvPr>
            <p:cNvGrpSpPr/>
            <p:nvPr/>
          </p:nvGrpSpPr>
          <p:grpSpPr>
            <a:xfrm>
              <a:off x="1571299" y="4988777"/>
              <a:ext cx="947670" cy="949906"/>
              <a:chOff x="987864" y="764597"/>
              <a:chExt cx="947670" cy="949906"/>
            </a:xfrm>
          </p:grpSpPr>
          <p:sp>
            <p:nvSpPr>
              <p:cNvPr id="2272" name="Ellipse 2271">
                <a:extLst>
                  <a:ext uri="{FF2B5EF4-FFF2-40B4-BE49-F238E27FC236}">
                    <a16:creationId xmlns:a16="http://schemas.microsoft.com/office/drawing/2014/main" id="{40216C2A-A216-A1A1-0428-FB4337D897D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73" name="Gruppieren 2272">
                <a:extLst>
                  <a:ext uri="{FF2B5EF4-FFF2-40B4-BE49-F238E27FC236}">
                    <a16:creationId xmlns:a16="http://schemas.microsoft.com/office/drawing/2014/main" id="{F17DAF41-6DDE-6D3C-0328-5865DBD4A3C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802">
                  <p14:nvContentPartPr>
                    <p14:cNvPr id="2323" name="Freihand 2322">
                      <a:extLst>
                        <a:ext uri="{FF2B5EF4-FFF2-40B4-BE49-F238E27FC236}">
                          <a16:creationId xmlns:a16="http://schemas.microsoft.com/office/drawing/2014/main" id="{25FC2248-5E67-C570-CBF1-A117277D6374}"/>
                        </a:ext>
                      </a:extLst>
                    </p14:cNvPr>
                    <p14:cNvContentPartPr/>
                    <p14:nvPr/>
                  </p14:nvContentPartPr>
                  <p14:xfrm>
                    <a:off x="4473069" y="1203272"/>
                    <a:ext cx="26280" cy="30600"/>
                  </p14:xfrm>
                </p:contentPart>
              </mc:Choice>
              <mc:Fallback xmlns="">
                <p:pic>
                  <p:nvPicPr>
                    <p:cNvPr id="2323" name="Freihand 2322">
                      <a:extLst>
                        <a:ext uri="{FF2B5EF4-FFF2-40B4-BE49-F238E27FC236}">
                          <a16:creationId xmlns:a16="http://schemas.microsoft.com/office/drawing/2014/main" id="{25FC2248-5E67-C570-CBF1-A117277D6374}"/>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803">
                  <p14:nvContentPartPr>
                    <p14:cNvPr id="2324" name="Freihand 2323">
                      <a:extLst>
                        <a:ext uri="{FF2B5EF4-FFF2-40B4-BE49-F238E27FC236}">
                          <a16:creationId xmlns:a16="http://schemas.microsoft.com/office/drawing/2014/main" id="{EECFDF77-BB79-745A-AA95-A8687F4ABAA8}"/>
                        </a:ext>
                      </a:extLst>
                    </p14:cNvPr>
                    <p14:cNvContentPartPr/>
                    <p14:nvPr/>
                  </p14:nvContentPartPr>
                  <p14:xfrm>
                    <a:off x="4500789" y="1245752"/>
                    <a:ext cx="11160" cy="38520"/>
                  </p14:xfrm>
                </p:contentPart>
              </mc:Choice>
              <mc:Fallback xmlns="">
                <p:pic>
                  <p:nvPicPr>
                    <p:cNvPr id="2324" name="Freihand 2323">
                      <a:extLst>
                        <a:ext uri="{FF2B5EF4-FFF2-40B4-BE49-F238E27FC236}">
                          <a16:creationId xmlns:a16="http://schemas.microsoft.com/office/drawing/2014/main" id="{EECFDF77-BB79-745A-AA95-A8687F4ABAA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04">
                <p14:nvContentPartPr>
                  <p14:cNvPr id="2274" name="Freihand 2273">
                    <a:extLst>
                      <a:ext uri="{FF2B5EF4-FFF2-40B4-BE49-F238E27FC236}">
                        <a16:creationId xmlns:a16="http://schemas.microsoft.com/office/drawing/2014/main" id="{76A5FF68-1463-2A34-EFE4-A41659664FFE}"/>
                      </a:ext>
                    </a:extLst>
                  </p14:cNvPr>
                  <p14:cNvContentPartPr/>
                  <p14:nvPr/>
                </p14:nvContentPartPr>
                <p14:xfrm>
                  <a:off x="1034141" y="1175594"/>
                  <a:ext cx="389905" cy="474354"/>
                </p14:xfrm>
              </p:contentPart>
            </mc:Choice>
            <mc:Fallback xmlns="">
              <p:pic>
                <p:nvPicPr>
                  <p:cNvPr id="2274" name="Freihand 2273">
                    <a:extLst>
                      <a:ext uri="{FF2B5EF4-FFF2-40B4-BE49-F238E27FC236}">
                        <a16:creationId xmlns:a16="http://schemas.microsoft.com/office/drawing/2014/main" id="{76A5FF68-1463-2A34-EFE4-A41659664FFE}"/>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805">
                <p14:nvContentPartPr>
                  <p14:cNvPr id="2275" name="Freihand 2274">
                    <a:extLst>
                      <a:ext uri="{FF2B5EF4-FFF2-40B4-BE49-F238E27FC236}">
                        <a16:creationId xmlns:a16="http://schemas.microsoft.com/office/drawing/2014/main" id="{A4324531-54EC-D1A8-E060-BB30D6C4B8A5}"/>
                      </a:ext>
                    </a:extLst>
                  </p14:cNvPr>
                  <p14:cNvContentPartPr/>
                  <p14:nvPr/>
                </p14:nvContentPartPr>
                <p14:xfrm>
                  <a:off x="1041329" y="1114503"/>
                  <a:ext cx="776216" cy="562397"/>
                </p14:xfrm>
              </p:contentPart>
            </mc:Choice>
            <mc:Fallback xmlns="">
              <p:pic>
                <p:nvPicPr>
                  <p:cNvPr id="2275" name="Freihand 2274">
                    <a:extLst>
                      <a:ext uri="{FF2B5EF4-FFF2-40B4-BE49-F238E27FC236}">
                        <a16:creationId xmlns:a16="http://schemas.microsoft.com/office/drawing/2014/main" id="{A4324531-54EC-D1A8-E060-BB30D6C4B8A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276" name="Gruppieren 2275">
                <a:extLst>
                  <a:ext uri="{FF2B5EF4-FFF2-40B4-BE49-F238E27FC236}">
                    <a16:creationId xmlns:a16="http://schemas.microsoft.com/office/drawing/2014/main" id="{7C3762D3-873D-8203-69F1-435DB334A3C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806">
                  <p14:nvContentPartPr>
                    <p14:cNvPr id="2320" name="Freihand 2319">
                      <a:extLst>
                        <a:ext uri="{FF2B5EF4-FFF2-40B4-BE49-F238E27FC236}">
                          <a16:creationId xmlns:a16="http://schemas.microsoft.com/office/drawing/2014/main" id="{3D877A50-2A3D-05F7-3674-ED00D47B713A}"/>
                        </a:ext>
                      </a:extLst>
                    </p14:cNvPr>
                    <p14:cNvContentPartPr/>
                    <p14:nvPr/>
                  </p14:nvContentPartPr>
                  <p14:xfrm>
                    <a:off x="4455789" y="1334672"/>
                    <a:ext cx="31320" cy="14400"/>
                  </p14:xfrm>
                </p:contentPart>
              </mc:Choice>
              <mc:Fallback xmlns="">
                <p:pic>
                  <p:nvPicPr>
                    <p:cNvPr id="2320" name="Freihand 2319">
                      <a:extLst>
                        <a:ext uri="{FF2B5EF4-FFF2-40B4-BE49-F238E27FC236}">
                          <a16:creationId xmlns:a16="http://schemas.microsoft.com/office/drawing/2014/main" id="{3D877A50-2A3D-05F7-3674-ED00D47B713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807">
                  <p14:nvContentPartPr>
                    <p14:cNvPr id="2321" name="Freihand 2320">
                      <a:extLst>
                        <a:ext uri="{FF2B5EF4-FFF2-40B4-BE49-F238E27FC236}">
                          <a16:creationId xmlns:a16="http://schemas.microsoft.com/office/drawing/2014/main" id="{4D9C589C-1A34-3827-C48E-8B83584671B0}"/>
                        </a:ext>
                      </a:extLst>
                    </p14:cNvPr>
                    <p14:cNvContentPartPr/>
                    <p14:nvPr/>
                  </p14:nvContentPartPr>
                  <p14:xfrm>
                    <a:off x="4456149" y="1288592"/>
                    <a:ext cx="64800" cy="56160"/>
                  </p14:xfrm>
                </p:contentPart>
              </mc:Choice>
              <mc:Fallback xmlns="">
                <p:pic>
                  <p:nvPicPr>
                    <p:cNvPr id="2321" name="Freihand 2320">
                      <a:extLst>
                        <a:ext uri="{FF2B5EF4-FFF2-40B4-BE49-F238E27FC236}">
                          <a16:creationId xmlns:a16="http://schemas.microsoft.com/office/drawing/2014/main" id="{4D9C589C-1A34-3827-C48E-8B83584671B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808">
                  <p14:nvContentPartPr>
                    <p14:cNvPr id="2322" name="Freihand 2321">
                      <a:extLst>
                        <a:ext uri="{FF2B5EF4-FFF2-40B4-BE49-F238E27FC236}">
                          <a16:creationId xmlns:a16="http://schemas.microsoft.com/office/drawing/2014/main" id="{366715C3-B3AD-4805-DFDC-C1B731B20EE1}"/>
                        </a:ext>
                      </a:extLst>
                    </p14:cNvPr>
                    <p14:cNvContentPartPr/>
                    <p14:nvPr/>
                  </p14:nvContentPartPr>
                  <p14:xfrm>
                    <a:off x="4502589" y="1270232"/>
                    <a:ext cx="23760" cy="51840"/>
                  </p14:xfrm>
                </p:contentPart>
              </mc:Choice>
              <mc:Fallback xmlns="">
                <p:pic>
                  <p:nvPicPr>
                    <p:cNvPr id="2322" name="Freihand 2321">
                      <a:extLst>
                        <a:ext uri="{FF2B5EF4-FFF2-40B4-BE49-F238E27FC236}">
                          <a16:creationId xmlns:a16="http://schemas.microsoft.com/office/drawing/2014/main" id="{366715C3-B3AD-4805-DFDC-C1B731B20EE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277" name="Gruppieren 2276">
                <a:extLst>
                  <a:ext uri="{FF2B5EF4-FFF2-40B4-BE49-F238E27FC236}">
                    <a16:creationId xmlns:a16="http://schemas.microsoft.com/office/drawing/2014/main" id="{D398E403-5173-BC72-2DFD-799B1BC5AF0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809">
                  <p14:nvContentPartPr>
                    <p14:cNvPr id="2317" name="Freihand 2316">
                      <a:extLst>
                        <a:ext uri="{FF2B5EF4-FFF2-40B4-BE49-F238E27FC236}">
                          <a16:creationId xmlns:a16="http://schemas.microsoft.com/office/drawing/2014/main" id="{C7AFAC66-363B-FE9A-603C-D1CC93E50277}"/>
                        </a:ext>
                      </a:extLst>
                    </p14:cNvPr>
                    <p14:cNvContentPartPr/>
                    <p14:nvPr/>
                  </p14:nvContentPartPr>
                  <p14:xfrm>
                    <a:off x="4351029" y="1216232"/>
                    <a:ext cx="12960" cy="22320"/>
                  </p14:xfrm>
                </p:contentPart>
              </mc:Choice>
              <mc:Fallback xmlns="">
                <p:pic>
                  <p:nvPicPr>
                    <p:cNvPr id="2317" name="Freihand 2316">
                      <a:extLst>
                        <a:ext uri="{FF2B5EF4-FFF2-40B4-BE49-F238E27FC236}">
                          <a16:creationId xmlns:a16="http://schemas.microsoft.com/office/drawing/2014/main" id="{C7AFAC66-363B-FE9A-603C-D1CC93E5027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810">
                  <p14:nvContentPartPr>
                    <p14:cNvPr id="2318" name="Freihand 2317">
                      <a:extLst>
                        <a:ext uri="{FF2B5EF4-FFF2-40B4-BE49-F238E27FC236}">
                          <a16:creationId xmlns:a16="http://schemas.microsoft.com/office/drawing/2014/main" id="{329A852C-C2DC-EE4B-38CD-A0F92C94A2C4}"/>
                        </a:ext>
                      </a:extLst>
                    </p14:cNvPr>
                    <p14:cNvContentPartPr/>
                    <p14:nvPr/>
                  </p14:nvContentPartPr>
                  <p14:xfrm>
                    <a:off x="4350309" y="1208312"/>
                    <a:ext cx="21240" cy="53640"/>
                  </p14:xfrm>
                </p:contentPart>
              </mc:Choice>
              <mc:Fallback xmlns="">
                <p:pic>
                  <p:nvPicPr>
                    <p:cNvPr id="2318" name="Freihand 2317">
                      <a:extLst>
                        <a:ext uri="{FF2B5EF4-FFF2-40B4-BE49-F238E27FC236}">
                          <a16:creationId xmlns:a16="http://schemas.microsoft.com/office/drawing/2014/main" id="{329A852C-C2DC-EE4B-38CD-A0F92C94A2C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811">
                  <p14:nvContentPartPr>
                    <p14:cNvPr id="2319" name="Freihand 2318">
                      <a:extLst>
                        <a:ext uri="{FF2B5EF4-FFF2-40B4-BE49-F238E27FC236}">
                          <a16:creationId xmlns:a16="http://schemas.microsoft.com/office/drawing/2014/main" id="{155111D5-F3A3-2FB8-F51E-EF070590B787}"/>
                        </a:ext>
                      </a:extLst>
                    </p14:cNvPr>
                    <p14:cNvContentPartPr/>
                    <p14:nvPr/>
                  </p14:nvContentPartPr>
                  <p14:xfrm>
                    <a:off x="4355709" y="1216592"/>
                    <a:ext cx="9720" cy="42480"/>
                  </p14:xfrm>
                </p:contentPart>
              </mc:Choice>
              <mc:Fallback xmlns="">
                <p:pic>
                  <p:nvPicPr>
                    <p:cNvPr id="2319" name="Freihand 2318">
                      <a:extLst>
                        <a:ext uri="{FF2B5EF4-FFF2-40B4-BE49-F238E27FC236}">
                          <a16:creationId xmlns:a16="http://schemas.microsoft.com/office/drawing/2014/main" id="{155111D5-F3A3-2FB8-F51E-EF070590B787}"/>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12">
                <p14:nvContentPartPr>
                  <p14:cNvPr id="2278" name="Freihand 2277">
                    <a:extLst>
                      <a:ext uri="{FF2B5EF4-FFF2-40B4-BE49-F238E27FC236}">
                        <a16:creationId xmlns:a16="http://schemas.microsoft.com/office/drawing/2014/main" id="{DBA8CC4C-0BF2-B62D-3C51-F9BF3FE8AAD0}"/>
                      </a:ext>
                    </a:extLst>
                  </p14:cNvPr>
                  <p14:cNvContentPartPr/>
                  <p14:nvPr/>
                </p14:nvContentPartPr>
                <p14:xfrm>
                  <a:off x="1219211" y="871936"/>
                  <a:ext cx="447402" cy="740280"/>
                </p14:xfrm>
              </p:contentPart>
            </mc:Choice>
            <mc:Fallback xmlns="">
              <p:pic>
                <p:nvPicPr>
                  <p:cNvPr id="2278" name="Freihand 2277">
                    <a:extLst>
                      <a:ext uri="{FF2B5EF4-FFF2-40B4-BE49-F238E27FC236}">
                        <a16:creationId xmlns:a16="http://schemas.microsoft.com/office/drawing/2014/main" id="{DBA8CC4C-0BF2-B62D-3C51-F9BF3FE8AAD0}"/>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813">
                <p14:nvContentPartPr>
                  <p14:cNvPr id="2279" name="Freihand 2278">
                    <a:extLst>
                      <a:ext uri="{FF2B5EF4-FFF2-40B4-BE49-F238E27FC236}">
                        <a16:creationId xmlns:a16="http://schemas.microsoft.com/office/drawing/2014/main" id="{7397F9BF-DE18-7F50-4A8F-1A7C779E90B1}"/>
                      </a:ext>
                    </a:extLst>
                  </p14:cNvPr>
                  <p14:cNvContentPartPr/>
                  <p14:nvPr/>
                </p14:nvContentPartPr>
                <p14:xfrm>
                  <a:off x="1116810" y="1432873"/>
                  <a:ext cx="376200" cy="219240"/>
                </p14:xfrm>
              </p:contentPart>
            </mc:Choice>
            <mc:Fallback xmlns="">
              <p:pic>
                <p:nvPicPr>
                  <p:cNvPr id="2279" name="Freihand 2278">
                    <a:extLst>
                      <a:ext uri="{FF2B5EF4-FFF2-40B4-BE49-F238E27FC236}">
                        <a16:creationId xmlns:a16="http://schemas.microsoft.com/office/drawing/2014/main" id="{7397F9BF-DE18-7F50-4A8F-1A7C779E90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80" name="Gruppieren 2279">
                <a:extLst>
                  <a:ext uri="{FF2B5EF4-FFF2-40B4-BE49-F238E27FC236}">
                    <a16:creationId xmlns:a16="http://schemas.microsoft.com/office/drawing/2014/main" id="{4693582B-EBCC-DA74-BB66-D790FE9DCB9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814">
                  <p14:nvContentPartPr>
                    <p14:cNvPr id="2303" name="Freihand 2302">
                      <a:extLst>
                        <a:ext uri="{FF2B5EF4-FFF2-40B4-BE49-F238E27FC236}">
                          <a16:creationId xmlns:a16="http://schemas.microsoft.com/office/drawing/2014/main" id="{55666D34-6580-8952-5F97-C01E5A1B53EB}"/>
                        </a:ext>
                      </a:extLst>
                    </p14:cNvPr>
                    <p14:cNvContentPartPr/>
                    <p14:nvPr/>
                  </p14:nvContentPartPr>
                  <p14:xfrm>
                    <a:off x="1690290" y="1201393"/>
                    <a:ext cx="236880" cy="424440"/>
                  </p14:xfrm>
                </p:contentPart>
              </mc:Choice>
              <mc:Fallback xmlns="">
                <p:pic>
                  <p:nvPicPr>
                    <p:cNvPr id="2303" name="Freihand 2302">
                      <a:extLst>
                        <a:ext uri="{FF2B5EF4-FFF2-40B4-BE49-F238E27FC236}">
                          <a16:creationId xmlns:a16="http://schemas.microsoft.com/office/drawing/2014/main" id="{55666D34-6580-8952-5F97-C01E5A1B53E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815">
                  <p14:nvContentPartPr>
                    <p14:cNvPr id="2304" name="Freihand 2303">
                      <a:extLst>
                        <a:ext uri="{FF2B5EF4-FFF2-40B4-BE49-F238E27FC236}">
                          <a16:creationId xmlns:a16="http://schemas.microsoft.com/office/drawing/2014/main" id="{4A7904FD-5634-1117-185B-A7901ED8D071}"/>
                        </a:ext>
                      </a:extLst>
                    </p14:cNvPr>
                    <p14:cNvContentPartPr/>
                    <p14:nvPr/>
                  </p14:nvContentPartPr>
                  <p14:xfrm>
                    <a:off x="1224810" y="1428913"/>
                    <a:ext cx="635040" cy="205920"/>
                  </p14:xfrm>
                </p:contentPart>
              </mc:Choice>
              <mc:Fallback xmlns="">
                <p:pic>
                  <p:nvPicPr>
                    <p:cNvPr id="2304" name="Freihand 2303">
                      <a:extLst>
                        <a:ext uri="{FF2B5EF4-FFF2-40B4-BE49-F238E27FC236}">
                          <a16:creationId xmlns:a16="http://schemas.microsoft.com/office/drawing/2014/main" id="{4A7904FD-5634-1117-185B-A7901ED8D07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816">
                  <p14:nvContentPartPr>
                    <p14:cNvPr id="2305" name="Freihand 2304">
                      <a:extLst>
                        <a:ext uri="{FF2B5EF4-FFF2-40B4-BE49-F238E27FC236}">
                          <a16:creationId xmlns:a16="http://schemas.microsoft.com/office/drawing/2014/main" id="{305F1E94-5991-FE60-5D2C-6AB05CB68D2E}"/>
                        </a:ext>
                      </a:extLst>
                    </p14:cNvPr>
                    <p14:cNvContentPartPr/>
                    <p14:nvPr/>
                  </p14:nvContentPartPr>
                  <p14:xfrm>
                    <a:off x="1647090" y="1432873"/>
                    <a:ext cx="204120" cy="177480"/>
                  </p14:xfrm>
                </p:contentPart>
              </mc:Choice>
              <mc:Fallback xmlns="">
                <p:pic>
                  <p:nvPicPr>
                    <p:cNvPr id="2305" name="Freihand 2304">
                      <a:extLst>
                        <a:ext uri="{FF2B5EF4-FFF2-40B4-BE49-F238E27FC236}">
                          <a16:creationId xmlns:a16="http://schemas.microsoft.com/office/drawing/2014/main" id="{305F1E94-5991-FE60-5D2C-6AB05CB68D2E}"/>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17">
                  <p14:nvContentPartPr>
                    <p14:cNvPr id="2306" name="Freihand 2305">
                      <a:extLst>
                        <a:ext uri="{FF2B5EF4-FFF2-40B4-BE49-F238E27FC236}">
                          <a16:creationId xmlns:a16="http://schemas.microsoft.com/office/drawing/2014/main" id="{00814AAA-630B-4A44-2F76-80C7883A7186}"/>
                        </a:ext>
                      </a:extLst>
                    </p14:cNvPr>
                    <p14:cNvContentPartPr/>
                    <p14:nvPr/>
                  </p14:nvContentPartPr>
                  <p14:xfrm>
                    <a:off x="1839330" y="1345393"/>
                    <a:ext cx="50040" cy="91080"/>
                  </p14:xfrm>
                </p:contentPart>
              </mc:Choice>
              <mc:Fallback xmlns="">
                <p:pic>
                  <p:nvPicPr>
                    <p:cNvPr id="2306" name="Freihand 2305">
                      <a:extLst>
                        <a:ext uri="{FF2B5EF4-FFF2-40B4-BE49-F238E27FC236}">
                          <a16:creationId xmlns:a16="http://schemas.microsoft.com/office/drawing/2014/main" id="{00814AAA-630B-4A44-2F76-80C7883A718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18">
                  <p14:nvContentPartPr>
                    <p14:cNvPr id="2307" name="Freihand 2306">
                      <a:extLst>
                        <a:ext uri="{FF2B5EF4-FFF2-40B4-BE49-F238E27FC236}">
                          <a16:creationId xmlns:a16="http://schemas.microsoft.com/office/drawing/2014/main" id="{1BA4A2C2-0AE4-A0F4-C6B7-8F728170C63E}"/>
                        </a:ext>
                      </a:extLst>
                    </p14:cNvPr>
                    <p14:cNvContentPartPr/>
                    <p14:nvPr/>
                  </p14:nvContentPartPr>
                  <p14:xfrm>
                    <a:off x="1013490" y="929953"/>
                    <a:ext cx="156600" cy="590400"/>
                  </p14:xfrm>
                </p:contentPart>
              </mc:Choice>
              <mc:Fallback xmlns="">
                <p:pic>
                  <p:nvPicPr>
                    <p:cNvPr id="2307" name="Freihand 2306">
                      <a:extLst>
                        <a:ext uri="{FF2B5EF4-FFF2-40B4-BE49-F238E27FC236}">
                          <a16:creationId xmlns:a16="http://schemas.microsoft.com/office/drawing/2014/main" id="{1BA4A2C2-0AE4-A0F4-C6B7-8F728170C63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819">
                  <p14:nvContentPartPr>
                    <p14:cNvPr id="2308" name="Freihand 2307">
                      <a:extLst>
                        <a:ext uri="{FF2B5EF4-FFF2-40B4-BE49-F238E27FC236}">
                          <a16:creationId xmlns:a16="http://schemas.microsoft.com/office/drawing/2014/main" id="{325503D1-2AC1-BE2C-687C-69C5BCAFA485}"/>
                        </a:ext>
                      </a:extLst>
                    </p14:cNvPr>
                    <p14:cNvContentPartPr/>
                    <p14:nvPr/>
                  </p14:nvContentPartPr>
                  <p14:xfrm>
                    <a:off x="1112490" y="918433"/>
                    <a:ext cx="20520" cy="24480"/>
                  </p14:xfrm>
                </p:contentPart>
              </mc:Choice>
              <mc:Fallback xmlns="">
                <p:pic>
                  <p:nvPicPr>
                    <p:cNvPr id="2308" name="Freihand 2307">
                      <a:extLst>
                        <a:ext uri="{FF2B5EF4-FFF2-40B4-BE49-F238E27FC236}">
                          <a16:creationId xmlns:a16="http://schemas.microsoft.com/office/drawing/2014/main" id="{325503D1-2AC1-BE2C-687C-69C5BCAFA48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820">
                  <p14:nvContentPartPr>
                    <p14:cNvPr id="2309" name="Freihand 2308">
                      <a:extLst>
                        <a:ext uri="{FF2B5EF4-FFF2-40B4-BE49-F238E27FC236}">
                          <a16:creationId xmlns:a16="http://schemas.microsoft.com/office/drawing/2014/main" id="{9382FFB3-E65A-AE33-6948-35E2403498C1}"/>
                        </a:ext>
                      </a:extLst>
                    </p14:cNvPr>
                    <p14:cNvContentPartPr/>
                    <p14:nvPr/>
                  </p14:nvContentPartPr>
                  <p14:xfrm>
                    <a:off x="1007730" y="1044793"/>
                    <a:ext cx="45360" cy="224280"/>
                  </p14:xfrm>
                </p:contentPart>
              </mc:Choice>
              <mc:Fallback xmlns="">
                <p:pic>
                  <p:nvPicPr>
                    <p:cNvPr id="2309" name="Freihand 2308">
                      <a:extLst>
                        <a:ext uri="{FF2B5EF4-FFF2-40B4-BE49-F238E27FC236}">
                          <a16:creationId xmlns:a16="http://schemas.microsoft.com/office/drawing/2014/main" id="{9382FFB3-E65A-AE33-6948-35E2403498C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821">
                  <p14:nvContentPartPr>
                    <p14:cNvPr id="2310" name="Freihand 2309">
                      <a:extLst>
                        <a:ext uri="{FF2B5EF4-FFF2-40B4-BE49-F238E27FC236}">
                          <a16:creationId xmlns:a16="http://schemas.microsoft.com/office/drawing/2014/main" id="{AC71D013-8B95-6A64-DCFB-CCD144D53BC7}"/>
                        </a:ext>
                      </a:extLst>
                    </p14:cNvPr>
                    <p14:cNvContentPartPr/>
                    <p14:nvPr/>
                  </p14:nvContentPartPr>
                  <p14:xfrm>
                    <a:off x="1137690" y="1495513"/>
                    <a:ext cx="83520" cy="91800"/>
                  </p14:xfrm>
                </p:contentPart>
              </mc:Choice>
              <mc:Fallback xmlns="">
                <p:pic>
                  <p:nvPicPr>
                    <p:cNvPr id="2310" name="Freihand 2309">
                      <a:extLst>
                        <a:ext uri="{FF2B5EF4-FFF2-40B4-BE49-F238E27FC236}">
                          <a16:creationId xmlns:a16="http://schemas.microsoft.com/office/drawing/2014/main" id="{AC71D013-8B95-6A64-DCFB-CCD144D53BC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822">
                  <p14:nvContentPartPr>
                    <p14:cNvPr id="2311" name="Freihand 2310">
                      <a:extLst>
                        <a:ext uri="{FF2B5EF4-FFF2-40B4-BE49-F238E27FC236}">
                          <a16:creationId xmlns:a16="http://schemas.microsoft.com/office/drawing/2014/main" id="{CD91E0B4-7204-F976-6AC5-7A12E9A15AC8}"/>
                        </a:ext>
                      </a:extLst>
                    </p14:cNvPr>
                    <p14:cNvContentPartPr/>
                    <p14:nvPr/>
                  </p14:nvContentPartPr>
                  <p14:xfrm>
                    <a:off x="1091250" y="1411273"/>
                    <a:ext cx="95760" cy="111600"/>
                  </p14:xfrm>
                </p:contentPart>
              </mc:Choice>
              <mc:Fallback xmlns="">
                <p:pic>
                  <p:nvPicPr>
                    <p:cNvPr id="2311" name="Freihand 2310">
                      <a:extLst>
                        <a:ext uri="{FF2B5EF4-FFF2-40B4-BE49-F238E27FC236}">
                          <a16:creationId xmlns:a16="http://schemas.microsoft.com/office/drawing/2014/main" id="{CD91E0B4-7204-F976-6AC5-7A12E9A15AC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823">
                  <p14:nvContentPartPr>
                    <p14:cNvPr id="2312" name="Freihand 2311">
                      <a:extLst>
                        <a:ext uri="{FF2B5EF4-FFF2-40B4-BE49-F238E27FC236}">
                          <a16:creationId xmlns:a16="http://schemas.microsoft.com/office/drawing/2014/main" id="{0E7058F4-19EC-6B44-0482-D225F80C8B7C}"/>
                        </a:ext>
                      </a:extLst>
                    </p14:cNvPr>
                    <p14:cNvContentPartPr/>
                    <p14:nvPr/>
                  </p14:nvContentPartPr>
                  <p14:xfrm>
                    <a:off x="1089090" y="933193"/>
                    <a:ext cx="33480" cy="59760"/>
                  </p14:xfrm>
                </p:contentPart>
              </mc:Choice>
              <mc:Fallback xmlns="">
                <p:pic>
                  <p:nvPicPr>
                    <p:cNvPr id="2312" name="Freihand 2311">
                      <a:extLst>
                        <a:ext uri="{FF2B5EF4-FFF2-40B4-BE49-F238E27FC236}">
                          <a16:creationId xmlns:a16="http://schemas.microsoft.com/office/drawing/2014/main" id="{0E7058F4-19EC-6B44-0482-D225F80C8B7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824">
                  <p14:nvContentPartPr>
                    <p14:cNvPr id="2313" name="Freihand 2312">
                      <a:extLst>
                        <a:ext uri="{FF2B5EF4-FFF2-40B4-BE49-F238E27FC236}">
                          <a16:creationId xmlns:a16="http://schemas.microsoft.com/office/drawing/2014/main" id="{B0897713-B4E8-836D-97D0-B2CECF30202F}"/>
                        </a:ext>
                      </a:extLst>
                    </p14:cNvPr>
                    <p14:cNvContentPartPr/>
                    <p14:nvPr/>
                  </p14:nvContentPartPr>
                  <p14:xfrm>
                    <a:off x="1093410" y="904393"/>
                    <a:ext cx="53280" cy="97920"/>
                  </p14:xfrm>
                </p:contentPart>
              </mc:Choice>
              <mc:Fallback xmlns="">
                <p:pic>
                  <p:nvPicPr>
                    <p:cNvPr id="2313" name="Freihand 2312">
                      <a:extLst>
                        <a:ext uri="{FF2B5EF4-FFF2-40B4-BE49-F238E27FC236}">
                          <a16:creationId xmlns:a16="http://schemas.microsoft.com/office/drawing/2014/main" id="{B0897713-B4E8-836D-97D0-B2CECF30202F}"/>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25">
                  <p14:nvContentPartPr>
                    <p14:cNvPr id="2314" name="Freihand 2313">
                      <a:extLst>
                        <a:ext uri="{FF2B5EF4-FFF2-40B4-BE49-F238E27FC236}">
                          <a16:creationId xmlns:a16="http://schemas.microsoft.com/office/drawing/2014/main" id="{904EC799-6C94-4848-A29E-FB897E2EC89E}"/>
                        </a:ext>
                      </a:extLst>
                    </p14:cNvPr>
                    <p14:cNvContentPartPr/>
                    <p14:nvPr/>
                  </p14:nvContentPartPr>
                  <p14:xfrm>
                    <a:off x="1093770" y="889993"/>
                    <a:ext cx="66240" cy="108720"/>
                  </p14:xfrm>
                </p:contentPart>
              </mc:Choice>
              <mc:Fallback xmlns="">
                <p:pic>
                  <p:nvPicPr>
                    <p:cNvPr id="2314" name="Freihand 2313">
                      <a:extLst>
                        <a:ext uri="{FF2B5EF4-FFF2-40B4-BE49-F238E27FC236}">
                          <a16:creationId xmlns:a16="http://schemas.microsoft.com/office/drawing/2014/main" id="{904EC799-6C94-4848-A29E-FB897E2EC89E}"/>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826">
                  <p14:nvContentPartPr>
                    <p14:cNvPr id="2315" name="Freihand 2314">
                      <a:extLst>
                        <a:ext uri="{FF2B5EF4-FFF2-40B4-BE49-F238E27FC236}">
                          <a16:creationId xmlns:a16="http://schemas.microsoft.com/office/drawing/2014/main" id="{F85DE9C0-9ACC-5B67-29F1-C17CE7D9794E}"/>
                        </a:ext>
                      </a:extLst>
                    </p14:cNvPr>
                    <p14:cNvContentPartPr/>
                    <p14:nvPr/>
                  </p14:nvContentPartPr>
                  <p14:xfrm>
                    <a:off x="1086210" y="867673"/>
                    <a:ext cx="105840" cy="153360"/>
                  </p14:xfrm>
                </p:contentPart>
              </mc:Choice>
              <mc:Fallback xmlns="">
                <p:pic>
                  <p:nvPicPr>
                    <p:cNvPr id="2315" name="Freihand 2314">
                      <a:extLst>
                        <a:ext uri="{FF2B5EF4-FFF2-40B4-BE49-F238E27FC236}">
                          <a16:creationId xmlns:a16="http://schemas.microsoft.com/office/drawing/2014/main" id="{F85DE9C0-9ACC-5B67-29F1-C17CE7D9794E}"/>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827">
                  <p14:nvContentPartPr>
                    <p14:cNvPr id="2316" name="Freihand 2315">
                      <a:extLst>
                        <a:ext uri="{FF2B5EF4-FFF2-40B4-BE49-F238E27FC236}">
                          <a16:creationId xmlns:a16="http://schemas.microsoft.com/office/drawing/2014/main" id="{7B37894A-CA79-1957-ACA6-44585C1A0BCC}"/>
                        </a:ext>
                      </a:extLst>
                    </p14:cNvPr>
                    <p14:cNvContentPartPr/>
                    <p14:nvPr/>
                  </p14:nvContentPartPr>
                  <p14:xfrm>
                    <a:off x="1144530" y="860833"/>
                    <a:ext cx="41400" cy="55440"/>
                  </p14:xfrm>
                </p:contentPart>
              </mc:Choice>
              <mc:Fallback xmlns="">
                <p:pic>
                  <p:nvPicPr>
                    <p:cNvPr id="2316" name="Freihand 2315">
                      <a:extLst>
                        <a:ext uri="{FF2B5EF4-FFF2-40B4-BE49-F238E27FC236}">
                          <a16:creationId xmlns:a16="http://schemas.microsoft.com/office/drawing/2014/main" id="{7B37894A-CA79-1957-ACA6-44585C1A0BCC}"/>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28">
                <p14:nvContentPartPr>
                  <p14:cNvPr id="2281" name="Freihand 2280">
                    <a:extLst>
                      <a:ext uri="{FF2B5EF4-FFF2-40B4-BE49-F238E27FC236}">
                        <a16:creationId xmlns:a16="http://schemas.microsoft.com/office/drawing/2014/main" id="{7F12DEB6-D8C3-34C5-AA77-DB1A2BA0F125}"/>
                      </a:ext>
                    </a:extLst>
                  </p14:cNvPr>
                  <p14:cNvContentPartPr/>
                  <p14:nvPr/>
                </p14:nvContentPartPr>
                <p14:xfrm>
                  <a:off x="1010970" y="1326673"/>
                  <a:ext cx="784440" cy="374040"/>
                </p14:xfrm>
              </p:contentPart>
            </mc:Choice>
            <mc:Fallback xmlns="">
              <p:pic>
                <p:nvPicPr>
                  <p:cNvPr id="2281" name="Freihand 2280">
                    <a:extLst>
                      <a:ext uri="{FF2B5EF4-FFF2-40B4-BE49-F238E27FC236}">
                        <a16:creationId xmlns:a16="http://schemas.microsoft.com/office/drawing/2014/main" id="{7F12DEB6-D8C3-34C5-AA77-DB1A2BA0F12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829">
                <p14:nvContentPartPr>
                  <p14:cNvPr id="2282" name="Freihand 2281">
                    <a:extLst>
                      <a:ext uri="{FF2B5EF4-FFF2-40B4-BE49-F238E27FC236}">
                        <a16:creationId xmlns:a16="http://schemas.microsoft.com/office/drawing/2014/main" id="{D2B65529-0815-0DCD-632A-9EC7AEEF9E52}"/>
                      </a:ext>
                    </a:extLst>
                  </p14:cNvPr>
                  <p14:cNvContentPartPr/>
                  <p14:nvPr/>
                </p14:nvContentPartPr>
                <p14:xfrm>
                  <a:off x="1759770" y="1015273"/>
                  <a:ext cx="122040" cy="233640"/>
                </p14:xfrm>
              </p:contentPart>
            </mc:Choice>
            <mc:Fallback xmlns="">
              <p:pic>
                <p:nvPicPr>
                  <p:cNvPr id="2282" name="Freihand 2281">
                    <a:extLst>
                      <a:ext uri="{FF2B5EF4-FFF2-40B4-BE49-F238E27FC236}">
                        <a16:creationId xmlns:a16="http://schemas.microsoft.com/office/drawing/2014/main" id="{D2B65529-0815-0DCD-632A-9EC7AEEF9E52}"/>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830">
                <p14:nvContentPartPr>
                  <p14:cNvPr id="2283" name="Freihand 2282">
                    <a:extLst>
                      <a:ext uri="{FF2B5EF4-FFF2-40B4-BE49-F238E27FC236}">
                        <a16:creationId xmlns:a16="http://schemas.microsoft.com/office/drawing/2014/main" id="{9F0BDDDD-65F5-F7BF-6494-B5F62355C43A}"/>
                      </a:ext>
                    </a:extLst>
                  </p14:cNvPr>
                  <p14:cNvContentPartPr/>
                  <p14:nvPr/>
                </p14:nvContentPartPr>
                <p14:xfrm>
                  <a:off x="1531170" y="830593"/>
                  <a:ext cx="227160" cy="172800"/>
                </p14:xfrm>
              </p:contentPart>
            </mc:Choice>
            <mc:Fallback xmlns="">
              <p:pic>
                <p:nvPicPr>
                  <p:cNvPr id="2283" name="Freihand 2282">
                    <a:extLst>
                      <a:ext uri="{FF2B5EF4-FFF2-40B4-BE49-F238E27FC236}">
                        <a16:creationId xmlns:a16="http://schemas.microsoft.com/office/drawing/2014/main" id="{9F0BDDDD-65F5-F7BF-6494-B5F62355C43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831">
                <p14:nvContentPartPr>
                  <p14:cNvPr id="2284" name="Freihand 2283">
                    <a:extLst>
                      <a:ext uri="{FF2B5EF4-FFF2-40B4-BE49-F238E27FC236}">
                        <a16:creationId xmlns:a16="http://schemas.microsoft.com/office/drawing/2014/main" id="{297D1E61-6B43-F9AB-0257-436F62BAF7E7}"/>
                      </a:ext>
                    </a:extLst>
                  </p14:cNvPr>
                  <p14:cNvContentPartPr/>
                  <p14:nvPr/>
                </p14:nvContentPartPr>
                <p14:xfrm>
                  <a:off x="1433250" y="796393"/>
                  <a:ext cx="61200" cy="33120"/>
                </p14:xfrm>
              </p:contentPart>
            </mc:Choice>
            <mc:Fallback xmlns="">
              <p:pic>
                <p:nvPicPr>
                  <p:cNvPr id="2284" name="Freihand 2283">
                    <a:extLst>
                      <a:ext uri="{FF2B5EF4-FFF2-40B4-BE49-F238E27FC236}">
                        <a16:creationId xmlns:a16="http://schemas.microsoft.com/office/drawing/2014/main" id="{297D1E61-6B43-F9AB-0257-436F62BAF7E7}"/>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832">
                <p14:nvContentPartPr>
                  <p14:cNvPr id="2285" name="Freihand 2284">
                    <a:extLst>
                      <a:ext uri="{FF2B5EF4-FFF2-40B4-BE49-F238E27FC236}">
                        <a16:creationId xmlns:a16="http://schemas.microsoft.com/office/drawing/2014/main" id="{01D35E77-4B63-4E8F-72CC-60DE17988BE1}"/>
                      </a:ext>
                    </a:extLst>
                  </p14:cNvPr>
                  <p14:cNvContentPartPr/>
                  <p14:nvPr/>
                </p14:nvContentPartPr>
                <p14:xfrm>
                  <a:off x="1463130" y="1253593"/>
                  <a:ext cx="49680" cy="358200"/>
                </p14:xfrm>
              </p:contentPart>
            </mc:Choice>
            <mc:Fallback xmlns="">
              <p:pic>
                <p:nvPicPr>
                  <p:cNvPr id="2285" name="Freihand 2284">
                    <a:extLst>
                      <a:ext uri="{FF2B5EF4-FFF2-40B4-BE49-F238E27FC236}">
                        <a16:creationId xmlns:a16="http://schemas.microsoft.com/office/drawing/2014/main" id="{01D35E77-4B63-4E8F-72CC-60DE17988BE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833">
                <p14:nvContentPartPr>
                  <p14:cNvPr id="2286" name="Freihand 2285">
                    <a:extLst>
                      <a:ext uri="{FF2B5EF4-FFF2-40B4-BE49-F238E27FC236}">
                        <a16:creationId xmlns:a16="http://schemas.microsoft.com/office/drawing/2014/main" id="{8F270A07-D14D-DC77-E359-02547C388C11}"/>
                      </a:ext>
                    </a:extLst>
                  </p14:cNvPr>
                  <p14:cNvContentPartPr/>
                  <p14:nvPr/>
                </p14:nvContentPartPr>
                <p14:xfrm>
                  <a:off x="1473210" y="1215433"/>
                  <a:ext cx="191520" cy="424440"/>
                </p14:xfrm>
              </p:contentPart>
            </mc:Choice>
            <mc:Fallback xmlns="">
              <p:pic>
                <p:nvPicPr>
                  <p:cNvPr id="2286" name="Freihand 2285">
                    <a:extLst>
                      <a:ext uri="{FF2B5EF4-FFF2-40B4-BE49-F238E27FC236}">
                        <a16:creationId xmlns:a16="http://schemas.microsoft.com/office/drawing/2014/main" id="{8F270A07-D14D-DC77-E359-02547C388C1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834">
                <p14:nvContentPartPr>
                  <p14:cNvPr id="2287" name="Freihand 2286">
                    <a:extLst>
                      <a:ext uri="{FF2B5EF4-FFF2-40B4-BE49-F238E27FC236}">
                        <a16:creationId xmlns:a16="http://schemas.microsoft.com/office/drawing/2014/main" id="{803A0649-07FD-5FE8-0A2C-73EA4254577D}"/>
                      </a:ext>
                    </a:extLst>
                  </p14:cNvPr>
                  <p14:cNvContentPartPr/>
                  <p14:nvPr/>
                </p14:nvContentPartPr>
                <p14:xfrm>
                  <a:off x="1225530" y="852193"/>
                  <a:ext cx="216720" cy="421920"/>
                </p14:xfrm>
              </p:contentPart>
            </mc:Choice>
            <mc:Fallback xmlns="">
              <p:pic>
                <p:nvPicPr>
                  <p:cNvPr id="2287" name="Freihand 2286">
                    <a:extLst>
                      <a:ext uri="{FF2B5EF4-FFF2-40B4-BE49-F238E27FC236}">
                        <a16:creationId xmlns:a16="http://schemas.microsoft.com/office/drawing/2014/main" id="{803A0649-07FD-5FE8-0A2C-73EA4254577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835">
                <p14:nvContentPartPr>
                  <p14:cNvPr id="2288" name="Freihand 2287">
                    <a:extLst>
                      <a:ext uri="{FF2B5EF4-FFF2-40B4-BE49-F238E27FC236}">
                        <a16:creationId xmlns:a16="http://schemas.microsoft.com/office/drawing/2014/main" id="{B8236529-ABCE-006C-FACC-F77356520325}"/>
                      </a:ext>
                    </a:extLst>
                  </p14:cNvPr>
                  <p14:cNvContentPartPr/>
                  <p14:nvPr/>
                </p14:nvContentPartPr>
                <p14:xfrm>
                  <a:off x="1231290" y="1158913"/>
                  <a:ext cx="448200" cy="119880"/>
                </p14:xfrm>
              </p:contentPart>
            </mc:Choice>
            <mc:Fallback xmlns="">
              <p:pic>
                <p:nvPicPr>
                  <p:cNvPr id="2288" name="Freihand 2287">
                    <a:extLst>
                      <a:ext uri="{FF2B5EF4-FFF2-40B4-BE49-F238E27FC236}">
                        <a16:creationId xmlns:a16="http://schemas.microsoft.com/office/drawing/2014/main" id="{B8236529-ABCE-006C-FACC-F77356520325}"/>
                      </a:ext>
                    </a:extLst>
                  </p:cNvPr>
                  <p:cNvPicPr/>
                  <p:nvPr/>
                </p:nvPicPr>
                <p:blipFill>
                  <a:blip r:embed="rId69"/>
                  <a:stretch>
                    <a:fillRect/>
                  </a:stretch>
                </p:blipFill>
                <p:spPr>
                  <a:xfrm>
                    <a:off x="1222650" y="1150273"/>
                    <a:ext cx="465840" cy="137520"/>
                  </a:xfrm>
                  <a:prstGeom prst="rect">
                    <a:avLst/>
                  </a:prstGeom>
                </p:spPr>
              </p:pic>
            </mc:Fallback>
          </mc:AlternateContent>
          <p:sp>
            <p:nvSpPr>
              <p:cNvPr id="2289" name="Ellipse 2288">
                <a:extLst>
                  <a:ext uri="{FF2B5EF4-FFF2-40B4-BE49-F238E27FC236}">
                    <a16:creationId xmlns:a16="http://schemas.microsoft.com/office/drawing/2014/main" id="{3F1F3CAA-5A3B-ED58-7A84-93D578C4FB8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90" name="Gruppieren 2289">
                <a:extLst>
                  <a:ext uri="{FF2B5EF4-FFF2-40B4-BE49-F238E27FC236}">
                    <a16:creationId xmlns:a16="http://schemas.microsoft.com/office/drawing/2014/main" id="{7134F3ED-AB56-35BF-EBC3-BE3119B5176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836">
                  <p14:nvContentPartPr>
                    <p14:cNvPr id="2299" name="Freihand 2298">
                      <a:extLst>
                        <a:ext uri="{FF2B5EF4-FFF2-40B4-BE49-F238E27FC236}">
                          <a16:creationId xmlns:a16="http://schemas.microsoft.com/office/drawing/2014/main" id="{E445CBD6-BE6E-E98E-DE99-2FE4D4DEBCB4}"/>
                        </a:ext>
                      </a:extLst>
                    </p14:cNvPr>
                    <p14:cNvContentPartPr/>
                    <p14:nvPr/>
                  </p14:nvContentPartPr>
                  <p14:xfrm>
                    <a:off x="1455988" y="1260298"/>
                    <a:ext cx="28440" cy="371880"/>
                  </p14:xfrm>
                </p:contentPart>
              </mc:Choice>
              <mc:Fallback xmlns="">
                <p:pic>
                  <p:nvPicPr>
                    <p:cNvPr id="2299" name="Freihand 2298">
                      <a:extLst>
                        <a:ext uri="{FF2B5EF4-FFF2-40B4-BE49-F238E27FC236}">
                          <a16:creationId xmlns:a16="http://schemas.microsoft.com/office/drawing/2014/main" id="{E445CBD6-BE6E-E98E-DE99-2FE4D4DEBCB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837">
                  <p14:nvContentPartPr>
                    <p14:cNvPr id="2300" name="Freihand 2299">
                      <a:extLst>
                        <a:ext uri="{FF2B5EF4-FFF2-40B4-BE49-F238E27FC236}">
                          <a16:creationId xmlns:a16="http://schemas.microsoft.com/office/drawing/2014/main" id="{3EF66415-70D0-B502-CD2F-879FFCACD17C}"/>
                        </a:ext>
                      </a:extLst>
                    </p14:cNvPr>
                    <p14:cNvContentPartPr/>
                    <p14:nvPr/>
                  </p14:nvContentPartPr>
                  <p14:xfrm>
                    <a:off x="1452028" y="1501498"/>
                    <a:ext cx="32760" cy="132840"/>
                  </p14:xfrm>
                </p:contentPart>
              </mc:Choice>
              <mc:Fallback xmlns="">
                <p:pic>
                  <p:nvPicPr>
                    <p:cNvPr id="2300" name="Freihand 2299">
                      <a:extLst>
                        <a:ext uri="{FF2B5EF4-FFF2-40B4-BE49-F238E27FC236}">
                          <a16:creationId xmlns:a16="http://schemas.microsoft.com/office/drawing/2014/main" id="{3EF66415-70D0-B502-CD2F-879FFCACD17C}"/>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838">
                  <p14:nvContentPartPr>
                    <p14:cNvPr id="2301" name="Freihand 2300">
                      <a:extLst>
                        <a:ext uri="{FF2B5EF4-FFF2-40B4-BE49-F238E27FC236}">
                          <a16:creationId xmlns:a16="http://schemas.microsoft.com/office/drawing/2014/main" id="{7BD51BA3-23C3-8385-DDE1-B8DD3388EE0C}"/>
                        </a:ext>
                      </a:extLst>
                    </p14:cNvPr>
                    <p14:cNvContentPartPr/>
                    <p14:nvPr/>
                  </p14:nvContentPartPr>
                  <p14:xfrm>
                    <a:off x="1446268" y="1261378"/>
                    <a:ext cx="36720" cy="377280"/>
                  </p14:xfrm>
                </p:contentPart>
              </mc:Choice>
              <mc:Fallback xmlns="">
                <p:pic>
                  <p:nvPicPr>
                    <p:cNvPr id="2301" name="Freihand 2300">
                      <a:extLst>
                        <a:ext uri="{FF2B5EF4-FFF2-40B4-BE49-F238E27FC236}">
                          <a16:creationId xmlns:a16="http://schemas.microsoft.com/office/drawing/2014/main" id="{7BD51BA3-23C3-8385-DDE1-B8DD3388EE0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839">
                  <p14:nvContentPartPr>
                    <p14:cNvPr id="2302" name="Freihand 2301">
                      <a:extLst>
                        <a:ext uri="{FF2B5EF4-FFF2-40B4-BE49-F238E27FC236}">
                          <a16:creationId xmlns:a16="http://schemas.microsoft.com/office/drawing/2014/main" id="{260DCFCA-C7FC-07B3-2815-1D9DF91477E7}"/>
                        </a:ext>
                      </a:extLst>
                    </p14:cNvPr>
                    <p14:cNvContentPartPr/>
                    <p14:nvPr/>
                  </p14:nvContentPartPr>
                  <p14:xfrm>
                    <a:off x="1470388" y="1196938"/>
                    <a:ext cx="222840" cy="463680"/>
                  </p14:xfrm>
                </p:contentPart>
              </mc:Choice>
              <mc:Fallback xmlns="">
                <p:pic>
                  <p:nvPicPr>
                    <p:cNvPr id="2302" name="Freihand 2301">
                      <a:extLst>
                        <a:ext uri="{FF2B5EF4-FFF2-40B4-BE49-F238E27FC236}">
                          <a16:creationId xmlns:a16="http://schemas.microsoft.com/office/drawing/2014/main" id="{260DCFCA-C7FC-07B3-2815-1D9DF91477E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40">
                <p14:nvContentPartPr>
                  <p14:cNvPr id="2291" name="Freihand 2290">
                    <a:extLst>
                      <a:ext uri="{FF2B5EF4-FFF2-40B4-BE49-F238E27FC236}">
                        <a16:creationId xmlns:a16="http://schemas.microsoft.com/office/drawing/2014/main" id="{9A51384A-36E4-B2A2-CB95-E87290671579}"/>
                      </a:ext>
                    </a:extLst>
                  </p14:cNvPr>
                  <p14:cNvContentPartPr/>
                  <p14:nvPr/>
                </p14:nvContentPartPr>
                <p14:xfrm>
                  <a:off x="1401268" y="825778"/>
                  <a:ext cx="35640" cy="61920"/>
                </p14:xfrm>
              </p:contentPart>
            </mc:Choice>
            <mc:Fallback xmlns="">
              <p:pic>
                <p:nvPicPr>
                  <p:cNvPr id="2291" name="Freihand 2290">
                    <a:extLst>
                      <a:ext uri="{FF2B5EF4-FFF2-40B4-BE49-F238E27FC236}">
                        <a16:creationId xmlns:a16="http://schemas.microsoft.com/office/drawing/2014/main" id="{9A51384A-36E4-B2A2-CB95-E8729067157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841">
                <p14:nvContentPartPr>
                  <p14:cNvPr id="2292" name="Freihand 2291">
                    <a:extLst>
                      <a:ext uri="{FF2B5EF4-FFF2-40B4-BE49-F238E27FC236}">
                        <a16:creationId xmlns:a16="http://schemas.microsoft.com/office/drawing/2014/main" id="{8E0A5B12-01C2-52B1-6188-288AD4BD7AC9}"/>
                      </a:ext>
                    </a:extLst>
                  </p14:cNvPr>
                  <p14:cNvContentPartPr/>
                  <p14:nvPr/>
                </p14:nvContentPartPr>
                <p14:xfrm>
                  <a:off x="1220188" y="867898"/>
                  <a:ext cx="194040" cy="403200"/>
                </p14:xfrm>
              </p:contentPart>
            </mc:Choice>
            <mc:Fallback xmlns="">
              <p:pic>
                <p:nvPicPr>
                  <p:cNvPr id="2292" name="Freihand 2291">
                    <a:extLst>
                      <a:ext uri="{FF2B5EF4-FFF2-40B4-BE49-F238E27FC236}">
                        <a16:creationId xmlns:a16="http://schemas.microsoft.com/office/drawing/2014/main" id="{8E0A5B12-01C2-52B1-6188-288AD4BD7AC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842">
                <p14:nvContentPartPr>
                  <p14:cNvPr id="2293" name="Freihand 2292">
                    <a:extLst>
                      <a:ext uri="{FF2B5EF4-FFF2-40B4-BE49-F238E27FC236}">
                        <a16:creationId xmlns:a16="http://schemas.microsoft.com/office/drawing/2014/main" id="{6E4124D9-8162-227D-506A-1D1B9E93AC86}"/>
                      </a:ext>
                    </a:extLst>
                  </p14:cNvPr>
                  <p14:cNvContentPartPr/>
                  <p14:nvPr/>
                </p14:nvContentPartPr>
                <p14:xfrm>
                  <a:off x="1426468" y="835138"/>
                  <a:ext cx="21600" cy="359280"/>
                </p14:xfrm>
              </p:contentPart>
            </mc:Choice>
            <mc:Fallback xmlns="">
              <p:pic>
                <p:nvPicPr>
                  <p:cNvPr id="2293" name="Freihand 2292">
                    <a:extLst>
                      <a:ext uri="{FF2B5EF4-FFF2-40B4-BE49-F238E27FC236}">
                        <a16:creationId xmlns:a16="http://schemas.microsoft.com/office/drawing/2014/main" id="{6E4124D9-8162-227D-506A-1D1B9E93AC8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843">
                <p14:nvContentPartPr>
                  <p14:cNvPr id="2294" name="Freihand 2293">
                    <a:extLst>
                      <a:ext uri="{FF2B5EF4-FFF2-40B4-BE49-F238E27FC236}">
                        <a16:creationId xmlns:a16="http://schemas.microsoft.com/office/drawing/2014/main" id="{FEC04034-23D6-F584-1A87-AAD0D53E228A}"/>
                      </a:ext>
                    </a:extLst>
                  </p14:cNvPr>
                  <p14:cNvContentPartPr/>
                  <p14:nvPr/>
                </p14:nvContentPartPr>
                <p14:xfrm>
                  <a:off x="1429348" y="1155538"/>
                  <a:ext cx="258480" cy="37080"/>
                </p14:xfrm>
              </p:contentPart>
            </mc:Choice>
            <mc:Fallback xmlns="">
              <p:pic>
                <p:nvPicPr>
                  <p:cNvPr id="2294" name="Freihand 2293">
                    <a:extLst>
                      <a:ext uri="{FF2B5EF4-FFF2-40B4-BE49-F238E27FC236}">
                        <a16:creationId xmlns:a16="http://schemas.microsoft.com/office/drawing/2014/main" id="{FEC04034-23D6-F584-1A87-AAD0D53E228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844">
                <p14:nvContentPartPr>
                  <p14:cNvPr id="2295" name="Freihand 2294">
                    <a:extLst>
                      <a:ext uri="{FF2B5EF4-FFF2-40B4-BE49-F238E27FC236}">
                        <a16:creationId xmlns:a16="http://schemas.microsoft.com/office/drawing/2014/main" id="{037F762A-6C2E-B2A2-D1B0-4F086EB32CB5}"/>
                      </a:ext>
                    </a:extLst>
                  </p14:cNvPr>
                  <p14:cNvContentPartPr/>
                  <p14:nvPr/>
                </p14:nvContentPartPr>
                <p14:xfrm>
                  <a:off x="1215868" y="1047898"/>
                  <a:ext cx="119880" cy="224280"/>
                </p14:xfrm>
              </p:contentPart>
            </mc:Choice>
            <mc:Fallback xmlns="">
              <p:pic>
                <p:nvPicPr>
                  <p:cNvPr id="2295" name="Freihand 2294">
                    <a:extLst>
                      <a:ext uri="{FF2B5EF4-FFF2-40B4-BE49-F238E27FC236}">
                        <a16:creationId xmlns:a16="http://schemas.microsoft.com/office/drawing/2014/main" id="{037F762A-6C2E-B2A2-D1B0-4F086EB32CB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296" name="Gruppieren 2295">
                <a:extLst>
                  <a:ext uri="{FF2B5EF4-FFF2-40B4-BE49-F238E27FC236}">
                    <a16:creationId xmlns:a16="http://schemas.microsoft.com/office/drawing/2014/main" id="{BC23D838-3954-7DF2-AAFD-4B7F793C444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45">
                  <p14:nvContentPartPr>
                    <p14:cNvPr id="2297" name="Freihand 2296">
                      <a:extLst>
                        <a:ext uri="{FF2B5EF4-FFF2-40B4-BE49-F238E27FC236}">
                          <a16:creationId xmlns:a16="http://schemas.microsoft.com/office/drawing/2014/main" id="{862012A4-66A9-EF9C-F3EB-2FC292725B86}"/>
                        </a:ext>
                      </a:extLst>
                    </p14:cNvPr>
                    <p14:cNvContentPartPr/>
                    <p14:nvPr/>
                  </p14:nvContentPartPr>
                  <p14:xfrm>
                    <a:off x="1216228" y="826498"/>
                    <a:ext cx="205920" cy="444600"/>
                  </p14:xfrm>
                </p:contentPart>
              </mc:Choice>
              <mc:Fallback xmlns="">
                <p:pic>
                  <p:nvPicPr>
                    <p:cNvPr id="2297" name="Freihand 2296">
                      <a:extLst>
                        <a:ext uri="{FF2B5EF4-FFF2-40B4-BE49-F238E27FC236}">
                          <a16:creationId xmlns:a16="http://schemas.microsoft.com/office/drawing/2014/main" id="{862012A4-66A9-EF9C-F3EB-2FC292725B8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46">
                  <p14:nvContentPartPr>
                    <p14:cNvPr id="2298" name="Freihand 2297">
                      <a:extLst>
                        <a:ext uri="{FF2B5EF4-FFF2-40B4-BE49-F238E27FC236}">
                          <a16:creationId xmlns:a16="http://schemas.microsoft.com/office/drawing/2014/main" id="{DF249AED-2A3A-58D5-C163-66BC20535A75}"/>
                        </a:ext>
                      </a:extLst>
                    </p14:cNvPr>
                    <p14:cNvContentPartPr/>
                    <p14:nvPr/>
                  </p14:nvContentPartPr>
                  <p14:xfrm>
                    <a:off x="1419988" y="827218"/>
                    <a:ext cx="18000" cy="31320"/>
                  </p14:xfrm>
                </p:contentPart>
              </mc:Choice>
              <mc:Fallback xmlns="">
                <p:pic>
                  <p:nvPicPr>
                    <p:cNvPr id="2298" name="Freihand 2297">
                      <a:extLst>
                        <a:ext uri="{FF2B5EF4-FFF2-40B4-BE49-F238E27FC236}">
                          <a16:creationId xmlns:a16="http://schemas.microsoft.com/office/drawing/2014/main" id="{DF249AED-2A3A-58D5-C163-66BC20535A75}"/>
                        </a:ext>
                      </a:extLst>
                    </p:cNvPr>
                    <p:cNvPicPr/>
                    <p:nvPr/>
                  </p:nvPicPr>
                  <p:blipFill>
                    <a:blip r:embed="rId91"/>
                    <a:stretch>
                      <a:fillRect/>
                    </a:stretch>
                  </p:blipFill>
                  <p:spPr>
                    <a:xfrm>
                      <a:off x="1410988" y="818578"/>
                      <a:ext cx="35640" cy="48960"/>
                    </a:xfrm>
                    <a:prstGeom prst="rect">
                      <a:avLst/>
                    </a:prstGeom>
                  </p:spPr>
                </p:pic>
              </mc:Fallback>
            </mc:AlternateContent>
          </p:grpSp>
        </p:grpSp>
      </p:grpSp>
    </p:spTree>
    <p:extLst>
      <p:ext uri="{BB962C8B-B14F-4D97-AF65-F5344CB8AC3E}">
        <p14:creationId xmlns:p14="http://schemas.microsoft.com/office/powerpoint/2010/main" val="36531668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uppieren 81">
            <a:extLst>
              <a:ext uri="{FF2B5EF4-FFF2-40B4-BE49-F238E27FC236}">
                <a16:creationId xmlns:a16="http://schemas.microsoft.com/office/drawing/2014/main" id="{D715AD48-6CF8-3899-7CE1-A665558FCE21}"/>
              </a:ext>
            </a:extLst>
          </p:cNvPr>
          <p:cNvGrpSpPr/>
          <p:nvPr/>
        </p:nvGrpSpPr>
        <p:grpSpPr>
          <a:xfrm>
            <a:off x="282220" y="699281"/>
            <a:ext cx="9341559" cy="5624029"/>
            <a:chOff x="353159" y="314654"/>
            <a:chExt cx="9341559" cy="5624029"/>
          </a:xfrm>
        </p:grpSpPr>
        <p:grpSp>
          <p:nvGrpSpPr>
            <p:cNvPr id="79" name="Gruppieren 78">
              <a:extLst>
                <a:ext uri="{FF2B5EF4-FFF2-40B4-BE49-F238E27FC236}">
                  <a16:creationId xmlns:a16="http://schemas.microsoft.com/office/drawing/2014/main" id="{8E9689BD-C9A6-2673-CE06-45FA3DBEE881}"/>
                </a:ext>
              </a:extLst>
            </p:cNvPr>
            <p:cNvGrpSpPr/>
            <p:nvPr/>
          </p:nvGrpSpPr>
          <p:grpSpPr>
            <a:xfrm>
              <a:off x="371007" y="314654"/>
              <a:ext cx="947670" cy="949906"/>
              <a:chOff x="987864" y="764597"/>
              <a:chExt cx="947670" cy="949906"/>
            </a:xfrm>
          </p:grpSpPr>
          <p:sp>
            <p:nvSpPr>
              <p:cNvPr id="130" name="Ellipse 129">
                <a:extLst>
                  <a:ext uri="{FF2B5EF4-FFF2-40B4-BE49-F238E27FC236}">
                    <a16:creationId xmlns:a16="http://schemas.microsoft.com/office/drawing/2014/main" id="{0D044DCC-66BA-5D6F-F634-79482BA850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1" name="Gruppieren 130">
                <a:extLst>
                  <a:ext uri="{FF2B5EF4-FFF2-40B4-BE49-F238E27FC236}">
                    <a16:creationId xmlns:a16="http://schemas.microsoft.com/office/drawing/2014/main" id="{28BC882A-2985-5CBF-A4DA-4F0A93331389}"/>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
                  <p14:nvContentPartPr>
                    <p14:cNvPr id="144" name="Freihand 143">
                      <a:extLst>
                        <a:ext uri="{FF2B5EF4-FFF2-40B4-BE49-F238E27FC236}">
                          <a16:creationId xmlns:a16="http://schemas.microsoft.com/office/drawing/2014/main" id="{CE3C9E5F-77F8-78E8-5827-4C5F165A5EE2}"/>
                        </a:ext>
                      </a:extLst>
                    </p14:cNvPr>
                    <p14:cNvContentPartPr/>
                    <p14:nvPr/>
                  </p14:nvContentPartPr>
                  <p14:xfrm>
                    <a:off x="4473069" y="1203272"/>
                    <a:ext cx="26280" cy="30600"/>
                  </p14:xfrm>
                </p:contentPart>
              </mc:Choice>
              <mc:Fallback xmlns="">
                <p:pic>
                  <p:nvPicPr>
                    <p:cNvPr id="144" name="Freihand 143">
                      <a:extLst>
                        <a:ext uri="{FF2B5EF4-FFF2-40B4-BE49-F238E27FC236}">
                          <a16:creationId xmlns:a16="http://schemas.microsoft.com/office/drawing/2014/main" id="{CE3C9E5F-77F8-78E8-5827-4C5F165A5EE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145" name="Freihand 144">
                      <a:extLst>
                        <a:ext uri="{FF2B5EF4-FFF2-40B4-BE49-F238E27FC236}">
                          <a16:creationId xmlns:a16="http://schemas.microsoft.com/office/drawing/2014/main" id="{CF0E0CCC-791A-0920-87D4-1D67279FFAF1}"/>
                        </a:ext>
                      </a:extLst>
                    </p14:cNvPr>
                    <p14:cNvContentPartPr/>
                    <p14:nvPr/>
                  </p14:nvContentPartPr>
                  <p14:xfrm>
                    <a:off x="4500789" y="1245752"/>
                    <a:ext cx="11160" cy="38520"/>
                  </p14:xfrm>
                </p:contentPart>
              </mc:Choice>
              <mc:Fallback xmlns="">
                <p:pic>
                  <p:nvPicPr>
                    <p:cNvPr id="145" name="Freihand 144">
                      <a:extLst>
                        <a:ext uri="{FF2B5EF4-FFF2-40B4-BE49-F238E27FC236}">
                          <a16:creationId xmlns:a16="http://schemas.microsoft.com/office/drawing/2014/main" id="{CF0E0CCC-791A-0920-87D4-1D67279FFAF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
                <p14:nvContentPartPr>
                  <p14:cNvPr id="132" name="Freihand 131">
                    <a:extLst>
                      <a:ext uri="{FF2B5EF4-FFF2-40B4-BE49-F238E27FC236}">
                        <a16:creationId xmlns:a16="http://schemas.microsoft.com/office/drawing/2014/main" id="{689EDFE8-B783-1246-5B3D-EA00DECCA54B}"/>
                      </a:ext>
                    </a:extLst>
                  </p14:cNvPr>
                  <p14:cNvContentPartPr/>
                  <p14:nvPr/>
                </p14:nvContentPartPr>
                <p14:xfrm>
                  <a:off x="1034141" y="1175594"/>
                  <a:ext cx="389905" cy="474354"/>
                </p14:xfrm>
              </p:contentPart>
            </mc:Choice>
            <mc:Fallback xmlns="">
              <p:pic>
                <p:nvPicPr>
                  <p:cNvPr id="132" name="Freihand 131">
                    <a:extLst>
                      <a:ext uri="{FF2B5EF4-FFF2-40B4-BE49-F238E27FC236}">
                        <a16:creationId xmlns:a16="http://schemas.microsoft.com/office/drawing/2014/main" id="{689EDFE8-B783-1246-5B3D-EA00DECCA54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3" name="Freihand 132">
                    <a:extLst>
                      <a:ext uri="{FF2B5EF4-FFF2-40B4-BE49-F238E27FC236}">
                        <a16:creationId xmlns:a16="http://schemas.microsoft.com/office/drawing/2014/main" id="{C0A0A4EE-184D-2C43-A99B-4DA99AE7936D}"/>
                      </a:ext>
                    </a:extLst>
                  </p14:cNvPr>
                  <p14:cNvContentPartPr/>
                  <p14:nvPr/>
                </p14:nvContentPartPr>
                <p14:xfrm>
                  <a:off x="1041329" y="1114503"/>
                  <a:ext cx="776216" cy="562397"/>
                </p14:xfrm>
              </p:contentPart>
            </mc:Choice>
            <mc:Fallback xmlns="">
              <p:pic>
                <p:nvPicPr>
                  <p:cNvPr id="133" name="Freihand 132">
                    <a:extLst>
                      <a:ext uri="{FF2B5EF4-FFF2-40B4-BE49-F238E27FC236}">
                        <a16:creationId xmlns:a16="http://schemas.microsoft.com/office/drawing/2014/main" id="{C0A0A4EE-184D-2C43-A99B-4DA99AE7936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4" name="Gruppieren 133">
                <a:extLst>
                  <a:ext uri="{FF2B5EF4-FFF2-40B4-BE49-F238E27FC236}">
                    <a16:creationId xmlns:a16="http://schemas.microsoft.com/office/drawing/2014/main" id="{07CDF355-9894-4EA1-540A-BDBF8DD3823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
                  <p14:nvContentPartPr>
                    <p14:cNvPr id="141" name="Freihand 140">
                      <a:extLst>
                        <a:ext uri="{FF2B5EF4-FFF2-40B4-BE49-F238E27FC236}">
                          <a16:creationId xmlns:a16="http://schemas.microsoft.com/office/drawing/2014/main" id="{448AB425-E201-273B-AFC6-5B346BF839DA}"/>
                        </a:ext>
                      </a:extLst>
                    </p14:cNvPr>
                    <p14:cNvContentPartPr/>
                    <p14:nvPr/>
                  </p14:nvContentPartPr>
                  <p14:xfrm>
                    <a:off x="4455789" y="1334672"/>
                    <a:ext cx="31320" cy="14400"/>
                  </p14:xfrm>
                </p:contentPart>
              </mc:Choice>
              <mc:Fallback xmlns="">
                <p:pic>
                  <p:nvPicPr>
                    <p:cNvPr id="141" name="Freihand 140">
                      <a:extLst>
                        <a:ext uri="{FF2B5EF4-FFF2-40B4-BE49-F238E27FC236}">
                          <a16:creationId xmlns:a16="http://schemas.microsoft.com/office/drawing/2014/main" id="{448AB425-E201-273B-AFC6-5B346BF839D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2" name="Freihand 141">
                      <a:extLst>
                        <a:ext uri="{FF2B5EF4-FFF2-40B4-BE49-F238E27FC236}">
                          <a16:creationId xmlns:a16="http://schemas.microsoft.com/office/drawing/2014/main" id="{8857D352-8C59-A10A-B5A9-D2E07887CA05}"/>
                        </a:ext>
                      </a:extLst>
                    </p14:cNvPr>
                    <p14:cNvContentPartPr/>
                    <p14:nvPr/>
                  </p14:nvContentPartPr>
                  <p14:xfrm>
                    <a:off x="4456149" y="1288592"/>
                    <a:ext cx="64800" cy="56160"/>
                  </p14:xfrm>
                </p:contentPart>
              </mc:Choice>
              <mc:Fallback xmlns="">
                <p:pic>
                  <p:nvPicPr>
                    <p:cNvPr id="142" name="Freihand 141">
                      <a:extLst>
                        <a:ext uri="{FF2B5EF4-FFF2-40B4-BE49-F238E27FC236}">
                          <a16:creationId xmlns:a16="http://schemas.microsoft.com/office/drawing/2014/main" id="{8857D352-8C59-A10A-B5A9-D2E07887CA05}"/>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 name="Freihand 142">
                      <a:extLst>
                        <a:ext uri="{FF2B5EF4-FFF2-40B4-BE49-F238E27FC236}">
                          <a16:creationId xmlns:a16="http://schemas.microsoft.com/office/drawing/2014/main" id="{E687590B-8B76-EEE8-B7D8-16E5F14EC156}"/>
                        </a:ext>
                      </a:extLst>
                    </p14:cNvPr>
                    <p14:cNvContentPartPr/>
                    <p14:nvPr/>
                  </p14:nvContentPartPr>
                  <p14:xfrm>
                    <a:off x="4502589" y="1270232"/>
                    <a:ext cx="23760" cy="51840"/>
                  </p14:xfrm>
                </p:contentPart>
              </mc:Choice>
              <mc:Fallback xmlns="">
                <p:pic>
                  <p:nvPicPr>
                    <p:cNvPr id="143" name="Freihand 142">
                      <a:extLst>
                        <a:ext uri="{FF2B5EF4-FFF2-40B4-BE49-F238E27FC236}">
                          <a16:creationId xmlns:a16="http://schemas.microsoft.com/office/drawing/2014/main" id="{E687590B-8B76-EEE8-B7D8-16E5F14EC15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5" name="Gruppieren 134">
                <a:extLst>
                  <a:ext uri="{FF2B5EF4-FFF2-40B4-BE49-F238E27FC236}">
                    <a16:creationId xmlns:a16="http://schemas.microsoft.com/office/drawing/2014/main" id="{98E0BE69-BFE5-46E5-9969-03CC0031FE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
                  <p14:nvContentPartPr>
                    <p14:cNvPr id="138" name="Freihand 137">
                      <a:extLst>
                        <a:ext uri="{FF2B5EF4-FFF2-40B4-BE49-F238E27FC236}">
                          <a16:creationId xmlns:a16="http://schemas.microsoft.com/office/drawing/2014/main" id="{E06B14D5-A900-E2FB-2676-D938F24740AA}"/>
                        </a:ext>
                      </a:extLst>
                    </p14:cNvPr>
                    <p14:cNvContentPartPr/>
                    <p14:nvPr/>
                  </p14:nvContentPartPr>
                  <p14:xfrm>
                    <a:off x="4351029" y="1216232"/>
                    <a:ext cx="12960" cy="22320"/>
                  </p14:xfrm>
                </p:contentPart>
              </mc:Choice>
              <mc:Fallback xmlns="">
                <p:pic>
                  <p:nvPicPr>
                    <p:cNvPr id="138" name="Freihand 137">
                      <a:extLst>
                        <a:ext uri="{FF2B5EF4-FFF2-40B4-BE49-F238E27FC236}">
                          <a16:creationId xmlns:a16="http://schemas.microsoft.com/office/drawing/2014/main" id="{E06B14D5-A900-E2FB-2676-D938F24740A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9" name="Freihand 138">
                      <a:extLst>
                        <a:ext uri="{FF2B5EF4-FFF2-40B4-BE49-F238E27FC236}">
                          <a16:creationId xmlns:a16="http://schemas.microsoft.com/office/drawing/2014/main" id="{452E12AA-7ACE-CA7B-9C5A-B64F31505B94}"/>
                        </a:ext>
                      </a:extLst>
                    </p14:cNvPr>
                    <p14:cNvContentPartPr/>
                    <p14:nvPr/>
                  </p14:nvContentPartPr>
                  <p14:xfrm>
                    <a:off x="4350309" y="1208312"/>
                    <a:ext cx="21240" cy="53640"/>
                  </p14:xfrm>
                </p:contentPart>
              </mc:Choice>
              <mc:Fallback xmlns="">
                <p:pic>
                  <p:nvPicPr>
                    <p:cNvPr id="139" name="Freihand 138">
                      <a:extLst>
                        <a:ext uri="{FF2B5EF4-FFF2-40B4-BE49-F238E27FC236}">
                          <a16:creationId xmlns:a16="http://schemas.microsoft.com/office/drawing/2014/main" id="{452E12AA-7ACE-CA7B-9C5A-B64F31505B9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0" name="Freihand 139">
                      <a:extLst>
                        <a:ext uri="{FF2B5EF4-FFF2-40B4-BE49-F238E27FC236}">
                          <a16:creationId xmlns:a16="http://schemas.microsoft.com/office/drawing/2014/main" id="{495BA1CF-344D-B204-4C9F-E890F777F1FA}"/>
                        </a:ext>
                      </a:extLst>
                    </p14:cNvPr>
                    <p14:cNvContentPartPr/>
                    <p14:nvPr/>
                  </p14:nvContentPartPr>
                  <p14:xfrm>
                    <a:off x="4355709" y="1216592"/>
                    <a:ext cx="9720" cy="42480"/>
                  </p14:xfrm>
                </p:contentPart>
              </mc:Choice>
              <mc:Fallback xmlns="">
                <p:pic>
                  <p:nvPicPr>
                    <p:cNvPr id="140" name="Freihand 139">
                      <a:extLst>
                        <a:ext uri="{FF2B5EF4-FFF2-40B4-BE49-F238E27FC236}">
                          <a16:creationId xmlns:a16="http://schemas.microsoft.com/office/drawing/2014/main" id="{495BA1CF-344D-B204-4C9F-E890F777F1F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
                <p14:nvContentPartPr>
                  <p14:cNvPr id="137" name="Freihand 136">
                    <a:extLst>
                      <a:ext uri="{FF2B5EF4-FFF2-40B4-BE49-F238E27FC236}">
                        <a16:creationId xmlns:a16="http://schemas.microsoft.com/office/drawing/2014/main" id="{494B1B91-8E8C-038B-7D96-79AF70F83AD2}"/>
                      </a:ext>
                    </a:extLst>
                  </p14:cNvPr>
                  <p14:cNvContentPartPr/>
                  <p14:nvPr/>
                </p14:nvContentPartPr>
                <p14:xfrm>
                  <a:off x="1219211" y="871936"/>
                  <a:ext cx="447402" cy="740280"/>
                </p14:xfrm>
              </p:contentPart>
            </mc:Choice>
            <mc:Fallback xmlns="">
              <p:pic>
                <p:nvPicPr>
                  <p:cNvPr id="137" name="Freihand 136">
                    <a:extLst>
                      <a:ext uri="{FF2B5EF4-FFF2-40B4-BE49-F238E27FC236}">
                        <a16:creationId xmlns:a16="http://schemas.microsoft.com/office/drawing/2014/main" id="{494B1B91-8E8C-038B-7D96-79AF70F83AD2}"/>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20" name="Freihand 19">
                    <a:extLst>
                      <a:ext uri="{FF2B5EF4-FFF2-40B4-BE49-F238E27FC236}">
                        <a16:creationId xmlns:a16="http://schemas.microsoft.com/office/drawing/2014/main" id="{84413AD4-362F-195F-4BE3-69D5FD8737E3}"/>
                      </a:ext>
                    </a:extLst>
                  </p14:cNvPr>
                  <p14:cNvContentPartPr/>
                  <p14:nvPr/>
                </p14:nvContentPartPr>
                <p14:xfrm>
                  <a:off x="1116810" y="1432873"/>
                  <a:ext cx="376200" cy="219240"/>
                </p14:xfrm>
              </p:contentPart>
            </mc:Choice>
            <mc:Fallback xmlns="">
              <p:pic>
                <p:nvPicPr>
                  <p:cNvPr id="20" name="Freihand 19">
                    <a:extLst>
                      <a:ext uri="{FF2B5EF4-FFF2-40B4-BE49-F238E27FC236}">
                        <a16:creationId xmlns:a16="http://schemas.microsoft.com/office/drawing/2014/main" id="{84413AD4-362F-195F-4BE3-69D5FD8737E3}"/>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50" name="Gruppieren 49">
                <a:extLst>
                  <a:ext uri="{FF2B5EF4-FFF2-40B4-BE49-F238E27FC236}">
                    <a16:creationId xmlns:a16="http://schemas.microsoft.com/office/drawing/2014/main" id="{86F512AD-4F0F-A27C-F0A4-96D855DB034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6">
                  <p14:nvContentPartPr>
                    <p14:cNvPr id="47" name="Freihand 46">
                      <a:extLst>
                        <a:ext uri="{FF2B5EF4-FFF2-40B4-BE49-F238E27FC236}">
                          <a16:creationId xmlns:a16="http://schemas.microsoft.com/office/drawing/2014/main" id="{5EE6957C-19A4-B331-E06F-540101F35472}"/>
                        </a:ext>
                      </a:extLst>
                    </p14:cNvPr>
                    <p14:cNvContentPartPr/>
                    <p14:nvPr/>
                  </p14:nvContentPartPr>
                  <p14:xfrm>
                    <a:off x="1690290" y="1201393"/>
                    <a:ext cx="236880" cy="424440"/>
                  </p14:xfrm>
                </p:contentPart>
              </mc:Choice>
              <mc:Fallback xmlns="">
                <p:pic>
                  <p:nvPicPr>
                    <p:cNvPr id="47" name="Freihand 46">
                      <a:extLst>
                        <a:ext uri="{FF2B5EF4-FFF2-40B4-BE49-F238E27FC236}">
                          <a16:creationId xmlns:a16="http://schemas.microsoft.com/office/drawing/2014/main" id="{5EE6957C-19A4-B331-E06F-540101F35472}"/>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21" name="Freihand 20">
                      <a:extLst>
                        <a:ext uri="{FF2B5EF4-FFF2-40B4-BE49-F238E27FC236}">
                          <a16:creationId xmlns:a16="http://schemas.microsoft.com/office/drawing/2014/main" id="{C5286304-DD84-6E1E-AC23-4E6101C7968E}"/>
                        </a:ext>
                      </a:extLst>
                    </p14:cNvPr>
                    <p14:cNvContentPartPr/>
                    <p14:nvPr/>
                  </p14:nvContentPartPr>
                  <p14:xfrm>
                    <a:off x="1224810" y="1428913"/>
                    <a:ext cx="635040" cy="205920"/>
                  </p14:xfrm>
                </p:contentPart>
              </mc:Choice>
              <mc:Fallback xmlns="">
                <p:pic>
                  <p:nvPicPr>
                    <p:cNvPr id="21" name="Freihand 20">
                      <a:extLst>
                        <a:ext uri="{FF2B5EF4-FFF2-40B4-BE49-F238E27FC236}">
                          <a16:creationId xmlns:a16="http://schemas.microsoft.com/office/drawing/2014/main" id="{C5286304-DD84-6E1E-AC23-4E6101C7968E}"/>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8" name="Freihand 27">
                      <a:extLst>
                        <a:ext uri="{FF2B5EF4-FFF2-40B4-BE49-F238E27FC236}">
                          <a16:creationId xmlns:a16="http://schemas.microsoft.com/office/drawing/2014/main" id="{A08F81FD-D758-DBBC-E71B-12886E564A10}"/>
                        </a:ext>
                      </a:extLst>
                    </p14:cNvPr>
                    <p14:cNvContentPartPr/>
                    <p14:nvPr/>
                  </p14:nvContentPartPr>
                  <p14:xfrm>
                    <a:off x="1647090" y="1432873"/>
                    <a:ext cx="204120" cy="177480"/>
                  </p14:xfrm>
                </p:contentPart>
              </mc:Choice>
              <mc:Fallback xmlns="">
                <p:pic>
                  <p:nvPicPr>
                    <p:cNvPr id="28" name="Freihand 27">
                      <a:extLst>
                        <a:ext uri="{FF2B5EF4-FFF2-40B4-BE49-F238E27FC236}">
                          <a16:creationId xmlns:a16="http://schemas.microsoft.com/office/drawing/2014/main" id="{A08F81FD-D758-DBBC-E71B-12886E564A10}"/>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3" name="Freihand 32">
                      <a:extLst>
                        <a:ext uri="{FF2B5EF4-FFF2-40B4-BE49-F238E27FC236}">
                          <a16:creationId xmlns:a16="http://schemas.microsoft.com/office/drawing/2014/main" id="{CF32E2E0-96F4-5724-AA80-6E62131CD71A}"/>
                        </a:ext>
                      </a:extLst>
                    </p14:cNvPr>
                    <p14:cNvContentPartPr/>
                    <p14:nvPr/>
                  </p14:nvContentPartPr>
                  <p14:xfrm>
                    <a:off x="1839330" y="1345393"/>
                    <a:ext cx="50040" cy="91080"/>
                  </p14:xfrm>
                </p:contentPart>
              </mc:Choice>
              <mc:Fallback xmlns="">
                <p:pic>
                  <p:nvPicPr>
                    <p:cNvPr id="33" name="Freihand 32">
                      <a:extLst>
                        <a:ext uri="{FF2B5EF4-FFF2-40B4-BE49-F238E27FC236}">
                          <a16:creationId xmlns:a16="http://schemas.microsoft.com/office/drawing/2014/main" id="{CF32E2E0-96F4-5724-AA80-6E62131CD71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 name="Freihand 2">
                      <a:extLst>
                        <a:ext uri="{FF2B5EF4-FFF2-40B4-BE49-F238E27FC236}">
                          <a16:creationId xmlns:a16="http://schemas.microsoft.com/office/drawing/2014/main" id="{B0C5DCD9-03D0-2648-4F17-F92AF90EC7F7}"/>
                        </a:ext>
                      </a:extLst>
                    </p14:cNvPr>
                    <p14:cNvContentPartPr/>
                    <p14:nvPr/>
                  </p14:nvContentPartPr>
                  <p14:xfrm>
                    <a:off x="1013490" y="929953"/>
                    <a:ext cx="156600" cy="590400"/>
                  </p14:xfrm>
                </p:contentPart>
              </mc:Choice>
              <mc:Fallback xmlns="">
                <p:pic>
                  <p:nvPicPr>
                    <p:cNvPr id="3" name="Freihand 2">
                      <a:extLst>
                        <a:ext uri="{FF2B5EF4-FFF2-40B4-BE49-F238E27FC236}">
                          <a16:creationId xmlns:a16="http://schemas.microsoft.com/office/drawing/2014/main" id="{B0C5DCD9-03D0-2648-4F17-F92AF90EC7F7}"/>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 name="Freihand 3">
                      <a:extLst>
                        <a:ext uri="{FF2B5EF4-FFF2-40B4-BE49-F238E27FC236}">
                          <a16:creationId xmlns:a16="http://schemas.microsoft.com/office/drawing/2014/main" id="{C93CE466-6691-7182-8263-01B040083834}"/>
                        </a:ext>
                      </a:extLst>
                    </p14:cNvPr>
                    <p14:cNvContentPartPr/>
                    <p14:nvPr/>
                  </p14:nvContentPartPr>
                  <p14:xfrm>
                    <a:off x="1112490" y="918433"/>
                    <a:ext cx="20520" cy="24480"/>
                  </p14:xfrm>
                </p:contentPart>
              </mc:Choice>
              <mc:Fallback xmlns="">
                <p:pic>
                  <p:nvPicPr>
                    <p:cNvPr id="4" name="Freihand 3">
                      <a:extLst>
                        <a:ext uri="{FF2B5EF4-FFF2-40B4-BE49-F238E27FC236}">
                          <a16:creationId xmlns:a16="http://schemas.microsoft.com/office/drawing/2014/main" id="{C93CE466-6691-7182-8263-01B04008383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0" name="Freihand 9">
                      <a:extLst>
                        <a:ext uri="{FF2B5EF4-FFF2-40B4-BE49-F238E27FC236}">
                          <a16:creationId xmlns:a16="http://schemas.microsoft.com/office/drawing/2014/main" id="{AFAA5FBB-7DE4-A13F-10A2-12563738DB00}"/>
                        </a:ext>
                      </a:extLst>
                    </p14:cNvPr>
                    <p14:cNvContentPartPr/>
                    <p14:nvPr/>
                  </p14:nvContentPartPr>
                  <p14:xfrm>
                    <a:off x="1007730" y="1044793"/>
                    <a:ext cx="45360" cy="224280"/>
                  </p14:xfrm>
                </p:contentPart>
              </mc:Choice>
              <mc:Fallback xmlns="">
                <p:pic>
                  <p:nvPicPr>
                    <p:cNvPr id="10" name="Freihand 9">
                      <a:extLst>
                        <a:ext uri="{FF2B5EF4-FFF2-40B4-BE49-F238E27FC236}">
                          <a16:creationId xmlns:a16="http://schemas.microsoft.com/office/drawing/2014/main" id="{AFAA5FBB-7DE4-A13F-10A2-12563738DB00}"/>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 name="Freihand 12">
                      <a:extLst>
                        <a:ext uri="{FF2B5EF4-FFF2-40B4-BE49-F238E27FC236}">
                          <a16:creationId xmlns:a16="http://schemas.microsoft.com/office/drawing/2014/main" id="{7BC59294-3E94-BCB3-8A00-108B40D7A8E4}"/>
                        </a:ext>
                      </a:extLst>
                    </p14:cNvPr>
                    <p14:cNvContentPartPr/>
                    <p14:nvPr/>
                  </p14:nvContentPartPr>
                  <p14:xfrm>
                    <a:off x="1137690" y="1495513"/>
                    <a:ext cx="83520" cy="91800"/>
                  </p14:xfrm>
                </p:contentPart>
              </mc:Choice>
              <mc:Fallback xmlns="">
                <p:pic>
                  <p:nvPicPr>
                    <p:cNvPr id="13" name="Freihand 12">
                      <a:extLst>
                        <a:ext uri="{FF2B5EF4-FFF2-40B4-BE49-F238E27FC236}">
                          <a16:creationId xmlns:a16="http://schemas.microsoft.com/office/drawing/2014/main" id="{7BC59294-3E94-BCB3-8A00-108B40D7A8E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9" name="Freihand 18">
                      <a:extLst>
                        <a:ext uri="{FF2B5EF4-FFF2-40B4-BE49-F238E27FC236}">
                          <a16:creationId xmlns:a16="http://schemas.microsoft.com/office/drawing/2014/main" id="{8C18BFF2-01E1-7852-6FED-763317CD22DA}"/>
                        </a:ext>
                      </a:extLst>
                    </p14:cNvPr>
                    <p14:cNvContentPartPr/>
                    <p14:nvPr/>
                  </p14:nvContentPartPr>
                  <p14:xfrm>
                    <a:off x="1091250" y="1411273"/>
                    <a:ext cx="95760" cy="111600"/>
                  </p14:xfrm>
                </p:contentPart>
              </mc:Choice>
              <mc:Fallback xmlns="">
                <p:pic>
                  <p:nvPicPr>
                    <p:cNvPr id="19" name="Freihand 18">
                      <a:extLst>
                        <a:ext uri="{FF2B5EF4-FFF2-40B4-BE49-F238E27FC236}">
                          <a16:creationId xmlns:a16="http://schemas.microsoft.com/office/drawing/2014/main" id="{8C18BFF2-01E1-7852-6FED-763317CD22D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8" name="Freihand 37">
                      <a:extLst>
                        <a:ext uri="{FF2B5EF4-FFF2-40B4-BE49-F238E27FC236}">
                          <a16:creationId xmlns:a16="http://schemas.microsoft.com/office/drawing/2014/main" id="{FEDC749B-18FA-C40E-4FCC-5C6554787F76}"/>
                        </a:ext>
                      </a:extLst>
                    </p14:cNvPr>
                    <p14:cNvContentPartPr/>
                    <p14:nvPr/>
                  </p14:nvContentPartPr>
                  <p14:xfrm>
                    <a:off x="1089090" y="933193"/>
                    <a:ext cx="33480" cy="59760"/>
                  </p14:xfrm>
                </p:contentPart>
              </mc:Choice>
              <mc:Fallback xmlns="">
                <p:pic>
                  <p:nvPicPr>
                    <p:cNvPr id="38" name="Freihand 37">
                      <a:extLst>
                        <a:ext uri="{FF2B5EF4-FFF2-40B4-BE49-F238E27FC236}">
                          <a16:creationId xmlns:a16="http://schemas.microsoft.com/office/drawing/2014/main" id="{FEDC749B-18FA-C40E-4FCC-5C6554787F7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9" name="Freihand 38">
                      <a:extLst>
                        <a:ext uri="{FF2B5EF4-FFF2-40B4-BE49-F238E27FC236}">
                          <a16:creationId xmlns:a16="http://schemas.microsoft.com/office/drawing/2014/main" id="{6BEC5D94-9821-FF44-C86E-D60503E1D8EE}"/>
                        </a:ext>
                      </a:extLst>
                    </p14:cNvPr>
                    <p14:cNvContentPartPr/>
                    <p14:nvPr/>
                  </p14:nvContentPartPr>
                  <p14:xfrm>
                    <a:off x="1093410" y="904393"/>
                    <a:ext cx="53280" cy="97920"/>
                  </p14:xfrm>
                </p:contentPart>
              </mc:Choice>
              <mc:Fallback xmlns="">
                <p:pic>
                  <p:nvPicPr>
                    <p:cNvPr id="39" name="Freihand 38">
                      <a:extLst>
                        <a:ext uri="{FF2B5EF4-FFF2-40B4-BE49-F238E27FC236}">
                          <a16:creationId xmlns:a16="http://schemas.microsoft.com/office/drawing/2014/main" id="{6BEC5D94-9821-FF44-C86E-D60503E1D8E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0" name="Freihand 39">
                      <a:extLst>
                        <a:ext uri="{FF2B5EF4-FFF2-40B4-BE49-F238E27FC236}">
                          <a16:creationId xmlns:a16="http://schemas.microsoft.com/office/drawing/2014/main" id="{DED49CDE-8C25-0EEE-63DC-0C9FC234531F}"/>
                        </a:ext>
                      </a:extLst>
                    </p14:cNvPr>
                    <p14:cNvContentPartPr/>
                    <p14:nvPr/>
                  </p14:nvContentPartPr>
                  <p14:xfrm>
                    <a:off x="1093770" y="889993"/>
                    <a:ext cx="66240" cy="108720"/>
                  </p14:xfrm>
                </p:contentPart>
              </mc:Choice>
              <mc:Fallback xmlns="">
                <p:pic>
                  <p:nvPicPr>
                    <p:cNvPr id="40" name="Freihand 39">
                      <a:extLst>
                        <a:ext uri="{FF2B5EF4-FFF2-40B4-BE49-F238E27FC236}">
                          <a16:creationId xmlns:a16="http://schemas.microsoft.com/office/drawing/2014/main" id="{DED49CDE-8C25-0EEE-63DC-0C9FC234531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1" name="Freihand 40">
                      <a:extLst>
                        <a:ext uri="{FF2B5EF4-FFF2-40B4-BE49-F238E27FC236}">
                          <a16:creationId xmlns:a16="http://schemas.microsoft.com/office/drawing/2014/main" id="{E4E87AEE-F93E-5B58-6047-5E478AAC1C08}"/>
                        </a:ext>
                      </a:extLst>
                    </p14:cNvPr>
                    <p14:cNvContentPartPr/>
                    <p14:nvPr/>
                  </p14:nvContentPartPr>
                  <p14:xfrm>
                    <a:off x="1086210" y="867673"/>
                    <a:ext cx="105840" cy="153360"/>
                  </p14:xfrm>
                </p:contentPart>
              </mc:Choice>
              <mc:Fallback xmlns="">
                <p:pic>
                  <p:nvPicPr>
                    <p:cNvPr id="41" name="Freihand 40">
                      <a:extLst>
                        <a:ext uri="{FF2B5EF4-FFF2-40B4-BE49-F238E27FC236}">
                          <a16:creationId xmlns:a16="http://schemas.microsoft.com/office/drawing/2014/main" id="{E4E87AEE-F93E-5B58-6047-5E478AAC1C0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42" name="Freihand 41">
                      <a:extLst>
                        <a:ext uri="{FF2B5EF4-FFF2-40B4-BE49-F238E27FC236}">
                          <a16:creationId xmlns:a16="http://schemas.microsoft.com/office/drawing/2014/main" id="{011FB9C0-9968-8ADB-BCE7-2FAA03A69030}"/>
                        </a:ext>
                      </a:extLst>
                    </p14:cNvPr>
                    <p14:cNvContentPartPr/>
                    <p14:nvPr/>
                  </p14:nvContentPartPr>
                  <p14:xfrm>
                    <a:off x="1144530" y="860833"/>
                    <a:ext cx="41400" cy="55440"/>
                  </p14:xfrm>
                </p:contentPart>
              </mc:Choice>
              <mc:Fallback xmlns="">
                <p:pic>
                  <p:nvPicPr>
                    <p:cNvPr id="42" name="Freihand 41">
                      <a:extLst>
                        <a:ext uri="{FF2B5EF4-FFF2-40B4-BE49-F238E27FC236}">
                          <a16:creationId xmlns:a16="http://schemas.microsoft.com/office/drawing/2014/main" id="{011FB9C0-9968-8ADB-BCE7-2FAA03A6903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
                <p14:nvContentPartPr>
                  <p14:cNvPr id="48" name="Freihand 47">
                    <a:extLst>
                      <a:ext uri="{FF2B5EF4-FFF2-40B4-BE49-F238E27FC236}">
                        <a16:creationId xmlns:a16="http://schemas.microsoft.com/office/drawing/2014/main" id="{2F226AF7-C717-253A-2CB8-3E755279911B}"/>
                      </a:ext>
                    </a:extLst>
                  </p14:cNvPr>
                  <p14:cNvContentPartPr/>
                  <p14:nvPr/>
                </p14:nvContentPartPr>
                <p14:xfrm>
                  <a:off x="1010970" y="1326673"/>
                  <a:ext cx="784440" cy="374040"/>
                </p14:xfrm>
              </p:contentPart>
            </mc:Choice>
            <mc:Fallback xmlns="">
              <p:pic>
                <p:nvPicPr>
                  <p:cNvPr id="48" name="Freihand 47">
                    <a:extLst>
                      <a:ext uri="{FF2B5EF4-FFF2-40B4-BE49-F238E27FC236}">
                        <a16:creationId xmlns:a16="http://schemas.microsoft.com/office/drawing/2014/main" id="{2F226AF7-C717-253A-2CB8-3E755279911B}"/>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51" name="Freihand 50">
                    <a:extLst>
                      <a:ext uri="{FF2B5EF4-FFF2-40B4-BE49-F238E27FC236}">
                        <a16:creationId xmlns:a16="http://schemas.microsoft.com/office/drawing/2014/main" id="{AFA61E47-CDB1-EF95-7B8D-B1F3A5EF6787}"/>
                      </a:ext>
                    </a:extLst>
                  </p14:cNvPr>
                  <p14:cNvContentPartPr/>
                  <p14:nvPr/>
                </p14:nvContentPartPr>
                <p14:xfrm>
                  <a:off x="1759770" y="1015273"/>
                  <a:ext cx="122040" cy="233640"/>
                </p14:xfrm>
              </p:contentPart>
            </mc:Choice>
            <mc:Fallback xmlns="">
              <p:pic>
                <p:nvPicPr>
                  <p:cNvPr id="51" name="Freihand 50">
                    <a:extLst>
                      <a:ext uri="{FF2B5EF4-FFF2-40B4-BE49-F238E27FC236}">
                        <a16:creationId xmlns:a16="http://schemas.microsoft.com/office/drawing/2014/main" id="{AFA61E47-CDB1-EF95-7B8D-B1F3A5EF678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52" name="Freihand 51">
                    <a:extLst>
                      <a:ext uri="{FF2B5EF4-FFF2-40B4-BE49-F238E27FC236}">
                        <a16:creationId xmlns:a16="http://schemas.microsoft.com/office/drawing/2014/main" id="{1E891783-A5DE-35EC-DC8A-54F21CB3C90D}"/>
                      </a:ext>
                    </a:extLst>
                  </p14:cNvPr>
                  <p14:cNvContentPartPr/>
                  <p14:nvPr/>
                </p14:nvContentPartPr>
                <p14:xfrm>
                  <a:off x="1531170" y="830593"/>
                  <a:ext cx="227160" cy="172800"/>
                </p14:xfrm>
              </p:contentPart>
            </mc:Choice>
            <mc:Fallback xmlns="">
              <p:pic>
                <p:nvPicPr>
                  <p:cNvPr id="52" name="Freihand 51">
                    <a:extLst>
                      <a:ext uri="{FF2B5EF4-FFF2-40B4-BE49-F238E27FC236}">
                        <a16:creationId xmlns:a16="http://schemas.microsoft.com/office/drawing/2014/main" id="{1E891783-A5DE-35EC-DC8A-54F21CB3C90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54" name="Freihand 53">
                    <a:extLst>
                      <a:ext uri="{FF2B5EF4-FFF2-40B4-BE49-F238E27FC236}">
                        <a16:creationId xmlns:a16="http://schemas.microsoft.com/office/drawing/2014/main" id="{703613ED-FFEF-C4DE-D25D-CE51E1504C6D}"/>
                      </a:ext>
                    </a:extLst>
                  </p14:cNvPr>
                  <p14:cNvContentPartPr/>
                  <p14:nvPr/>
                </p14:nvContentPartPr>
                <p14:xfrm>
                  <a:off x="1433250" y="796393"/>
                  <a:ext cx="61200" cy="33120"/>
                </p14:xfrm>
              </p:contentPart>
            </mc:Choice>
            <mc:Fallback xmlns="">
              <p:pic>
                <p:nvPicPr>
                  <p:cNvPr id="54" name="Freihand 53">
                    <a:extLst>
                      <a:ext uri="{FF2B5EF4-FFF2-40B4-BE49-F238E27FC236}">
                        <a16:creationId xmlns:a16="http://schemas.microsoft.com/office/drawing/2014/main" id="{703613ED-FFEF-C4DE-D25D-CE51E1504C6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55" name="Freihand 54">
                    <a:extLst>
                      <a:ext uri="{FF2B5EF4-FFF2-40B4-BE49-F238E27FC236}">
                        <a16:creationId xmlns:a16="http://schemas.microsoft.com/office/drawing/2014/main" id="{F1A4C48A-2B85-673B-0788-3A826C120975}"/>
                      </a:ext>
                    </a:extLst>
                  </p14:cNvPr>
                  <p14:cNvContentPartPr/>
                  <p14:nvPr/>
                </p14:nvContentPartPr>
                <p14:xfrm>
                  <a:off x="1463130" y="1253593"/>
                  <a:ext cx="49680" cy="358200"/>
                </p14:xfrm>
              </p:contentPart>
            </mc:Choice>
            <mc:Fallback xmlns="">
              <p:pic>
                <p:nvPicPr>
                  <p:cNvPr id="55" name="Freihand 54">
                    <a:extLst>
                      <a:ext uri="{FF2B5EF4-FFF2-40B4-BE49-F238E27FC236}">
                        <a16:creationId xmlns:a16="http://schemas.microsoft.com/office/drawing/2014/main" id="{F1A4C48A-2B85-673B-0788-3A826C120975}"/>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56" name="Freihand 55">
                    <a:extLst>
                      <a:ext uri="{FF2B5EF4-FFF2-40B4-BE49-F238E27FC236}">
                        <a16:creationId xmlns:a16="http://schemas.microsoft.com/office/drawing/2014/main" id="{48C77B3D-D051-6929-1ED5-D2A4CACAA8C7}"/>
                      </a:ext>
                    </a:extLst>
                  </p14:cNvPr>
                  <p14:cNvContentPartPr/>
                  <p14:nvPr/>
                </p14:nvContentPartPr>
                <p14:xfrm>
                  <a:off x="1473210" y="1215433"/>
                  <a:ext cx="191520" cy="424440"/>
                </p14:xfrm>
              </p:contentPart>
            </mc:Choice>
            <mc:Fallback xmlns="">
              <p:pic>
                <p:nvPicPr>
                  <p:cNvPr id="56" name="Freihand 55">
                    <a:extLst>
                      <a:ext uri="{FF2B5EF4-FFF2-40B4-BE49-F238E27FC236}">
                        <a16:creationId xmlns:a16="http://schemas.microsoft.com/office/drawing/2014/main" id="{48C77B3D-D051-6929-1ED5-D2A4CACAA8C7}"/>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57" name="Freihand 56">
                    <a:extLst>
                      <a:ext uri="{FF2B5EF4-FFF2-40B4-BE49-F238E27FC236}">
                        <a16:creationId xmlns:a16="http://schemas.microsoft.com/office/drawing/2014/main" id="{A17938E0-5D71-035C-5FBA-E57DA398760D}"/>
                      </a:ext>
                    </a:extLst>
                  </p14:cNvPr>
                  <p14:cNvContentPartPr/>
                  <p14:nvPr/>
                </p14:nvContentPartPr>
                <p14:xfrm>
                  <a:off x="1225530" y="852193"/>
                  <a:ext cx="216720" cy="421920"/>
                </p14:xfrm>
              </p:contentPart>
            </mc:Choice>
            <mc:Fallback xmlns="">
              <p:pic>
                <p:nvPicPr>
                  <p:cNvPr id="57" name="Freihand 56">
                    <a:extLst>
                      <a:ext uri="{FF2B5EF4-FFF2-40B4-BE49-F238E27FC236}">
                        <a16:creationId xmlns:a16="http://schemas.microsoft.com/office/drawing/2014/main" id="{A17938E0-5D71-035C-5FBA-E57DA398760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58" name="Freihand 57">
                    <a:extLst>
                      <a:ext uri="{FF2B5EF4-FFF2-40B4-BE49-F238E27FC236}">
                        <a16:creationId xmlns:a16="http://schemas.microsoft.com/office/drawing/2014/main" id="{48781EEA-ED29-0890-2A51-01D86FFF80B1}"/>
                      </a:ext>
                    </a:extLst>
                  </p14:cNvPr>
                  <p14:cNvContentPartPr/>
                  <p14:nvPr/>
                </p14:nvContentPartPr>
                <p14:xfrm>
                  <a:off x="1231290" y="1158913"/>
                  <a:ext cx="448200" cy="119880"/>
                </p14:xfrm>
              </p:contentPart>
            </mc:Choice>
            <mc:Fallback xmlns="">
              <p:pic>
                <p:nvPicPr>
                  <p:cNvPr id="58" name="Freihand 57">
                    <a:extLst>
                      <a:ext uri="{FF2B5EF4-FFF2-40B4-BE49-F238E27FC236}">
                        <a16:creationId xmlns:a16="http://schemas.microsoft.com/office/drawing/2014/main" id="{48781EEA-ED29-0890-2A51-01D86FFF80B1}"/>
                      </a:ext>
                    </a:extLst>
                  </p:cNvPr>
                  <p:cNvPicPr/>
                  <p:nvPr/>
                </p:nvPicPr>
                <p:blipFill>
                  <a:blip r:embed="rId69"/>
                  <a:stretch>
                    <a:fillRect/>
                  </a:stretch>
                </p:blipFill>
                <p:spPr>
                  <a:xfrm>
                    <a:off x="1222650" y="1150273"/>
                    <a:ext cx="465840" cy="137520"/>
                  </a:xfrm>
                  <a:prstGeom prst="rect">
                    <a:avLst/>
                  </a:prstGeom>
                </p:spPr>
              </p:pic>
            </mc:Fallback>
          </mc:AlternateContent>
          <p:sp>
            <p:nvSpPr>
              <p:cNvPr id="136" name="Ellipse 135">
                <a:extLst>
                  <a:ext uri="{FF2B5EF4-FFF2-40B4-BE49-F238E27FC236}">
                    <a16:creationId xmlns:a16="http://schemas.microsoft.com/office/drawing/2014/main" id="{2B41FA1C-33F6-35FC-CC84-848E381090B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4" name="Gruppieren 63">
                <a:extLst>
                  <a:ext uri="{FF2B5EF4-FFF2-40B4-BE49-F238E27FC236}">
                    <a16:creationId xmlns:a16="http://schemas.microsoft.com/office/drawing/2014/main" id="{36305917-B912-051D-162F-046B703BDF3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0">
                  <p14:nvContentPartPr>
                    <p14:cNvPr id="59" name="Freihand 58">
                      <a:extLst>
                        <a:ext uri="{FF2B5EF4-FFF2-40B4-BE49-F238E27FC236}">
                          <a16:creationId xmlns:a16="http://schemas.microsoft.com/office/drawing/2014/main" id="{4FA0D05D-87B0-84A9-679B-CF3F9D02A4BC}"/>
                        </a:ext>
                      </a:extLst>
                    </p14:cNvPr>
                    <p14:cNvContentPartPr/>
                    <p14:nvPr/>
                  </p14:nvContentPartPr>
                  <p14:xfrm>
                    <a:off x="1455988" y="1260298"/>
                    <a:ext cx="28440" cy="371880"/>
                  </p14:xfrm>
                </p:contentPart>
              </mc:Choice>
              <mc:Fallback xmlns="">
                <p:pic>
                  <p:nvPicPr>
                    <p:cNvPr id="59" name="Freihand 58">
                      <a:extLst>
                        <a:ext uri="{FF2B5EF4-FFF2-40B4-BE49-F238E27FC236}">
                          <a16:creationId xmlns:a16="http://schemas.microsoft.com/office/drawing/2014/main" id="{4FA0D05D-87B0-84A9-679B-CF3F9D02A4BC}"/>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60" name="Freihand 59">
                      <a:extLst>
                        <a:ext uri="{FF2B5EF4-FFF2-40B4-BE49-F238E27FC236}">
                          <a16:creationId xmlns:a16="http://schemas.microsoft.com/office/drawing/2014/main" id="{E543EFC4-951B-8DAA-57B3-CC56EC4F7945}"/>
                        </a:ext>
                      </a:extLst>
                    </p14:cNvPr>
                    <p14:cNvContentPartPr/>
                    <p14:nvPr/>
                  </p14:nvContentPartPr>
                  <p14:xfrm>
                    <a:off x="1452028" y="1501498"/>
                    <a:ext cx="32760" cy="132840"/>
                  </p14:xfrm>
                </p:contentPart>
              </mc:Choice>
              <mc:Fallback xmlns="">
                <p:pic>
                  <p:nvPicPr>
                    <p:cNvPr id="60" name="Freihand 59">
                      <a:extLst>
                        <a:ext uri="{FF2B5EF4-FFF2-40B4-BE49-F238E27FC236}">
                          <a16:creationId xmlns:a16="http://schemas.microsoft.com/office/drawing/2014/main" id="{E543EFC4-951B-8DAA-57B3-CC56EC4F7945}"/>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61" name="Freihand 60">
                      <a:extLst>
                        <a:ext uri="{FF2B5EF4-FFF2-40B4-BE49-F238E27FC236}">
                          <a16:creationId xmlns:a16="http://schemas.microsoft.com/office/drawing/2014/main" id="{238B0EDE-5B7E-463B-3EAC-49B42CCA91E3}"/>
                        </a:ext>
                      </a:extLst>
                    </p14:cNvPr>
                    <p14:cNvContentPartPr/>
                    <p14:nvPr/>
                  </p14:nvContentPartPr>
                  <p14:xfrm>
                    <a:off x="1446268" y="1261378"/>
                    <a:ext cx="36720" cy="377280"/>
                  </p14:xfrm>
                </p:contentPart>
              </mc:Choice>
              <mc:Fallback xmlns="">
                <p:pic>
                  <p:nvPicPr>
                    <p:cNvPr id="61" name="Freihand 60">
                      <a:extLst>
                        <a:ext uri="{FF2B5EF4-FFF2-40B4-BE49-F238E27FC236}">
                          <a16:creationId xmlns:a16="http://schemas.microsoft.com/office/drawing/2014/main" id="{238B0EDE-5B7E-463B-3EAC-49B42CCA91E3}"/>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63" name="Freihand 62">
                      <a:extLst>
                        <a:ext uri="{FF2B5EF4-FFF2-40B4-BE49-F238E27FC236}">
                          <a16:creationId xmlns:a16="http://schemas.microsoft.com/office/drawing/2014/main" id="{2708149B-7B26-CFC5-1D91-408814F2FE58}"/>
                        </a:ext>
                      </a:extLst>
                    </p14:cNvPr>
                    <p14:cNvContentPartPr/>
                    <p14:nvPr/>
                  </p14:nvContentPartPr>
                  <p14:xfrm>
                    <a:off x="1470388" y="1196938"/>
                    <a:ext cx="222840" cy="463680"/>
                  </p14:xfrm>
                </p:contentPart>
              </mc:Choice>
              <mc:Fallback xmlns="">
                <p:pic>
                  <p:nvPicPr>
                    <p:cNvPr id="63" name="Freihand 62">
                      <a:extLst>
                        <a:ext uri="{FF2B5EF4-FFF2-40B4-BE49-F238E27FC236}">
                          <a16:creationId xmlns:a16="http://schemas.microsoft.com/office/drawing/2014/main" id="{2708149B-7B26-CFC5-1D91-408814F2FE58}"/>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8">
                <p14:nvContentPartPr>
                  <p14:cNvPr id="65" name="Freihand 64">
                    <a:extLst>
                      <a:ext uri="{FF2B5EF4-FFF2-40B4-BE49-F238E27FC236}">
                        <a16:creationId xmlns:a16="http://schemas.microsoft.com/office/drawing/2014/main" id="{22EF33A8-9E96-266A-1A3E-19069F78D8E7}"/>
                      </a:ext>
                    </a:extLst>
                  </p14:cNvPr>
                  <p14:cNvContentPartPr/>
                  <p14:nvPr/>
                </p14:nvContentPartPr>
                <p14:xfrm>
                  <a:off x="1401268" y="825778"/>
                  <a:ext cx="35640" cy="61920"/>
                </p14:xfrm>
              </p:contentPart>
            </mc:Choice>
            <mc:Fallback xmlns="">
              <p:pic>
                <p:nvPicPr>
                  <p:cNvPr id="65" name="Freihand 64">
                    <a:extLst>
                      <a:ext uri="{FF2B5EF4-FFF2-40B4-BE49-F238E27FC236}">
                        <a16:creationId xmlns:a16="http://schemas.microsoft.com/office/drawing/2014/main" id="{22EF33A8-9E96-266A-1A3E-19069F78D8E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66" name="Freihand 65">
                    <a:extLst>
                      <a:ext uri="{FF2B5EF4-FFF2-40B4-BE49-F238E27FC236}">
                        <a16:creationId xmlns:a16="http://schemas.microsoft.com/office/drawing/2014/main" id="{5C03BB8B-688C-5CFB-A494-0D584F9D9A5F}"/>
                      </a:ext>
                    </a:extLst>
                  </p14:cNvPr>
                  <p14:cNvContentPartPr/>
                  <p14:nvPr/>
                </p14:nvContentPartPr>
                <p14:xfrm>
                  <a:off x="1220188" y="867898"/>
                  <a:ext cx="194040" cy="403200"/>
                </p14:xfrm>
              </p:contentPart>
            </mc:Choice>
            <mc:Fallback xmlns="">
              <p:pic>
                <p:nvPicPr>
                  <p:cNvPr id="66" name="Freihand 65">
                    <a:extLst>
                      <a:ext uri="{FF2B5EF4-FFF2-40B4-BE49-F238E27FC236}">
                        <a16:creationId xmlns:a16="http://schemas.microsoft.com/office/drawing/2014/main" id="{5C03BB8B-688C-5CFB-A494-0D584F9D9A5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67" name="Freihand 66">
                    <a:extLst>
                      <a:ext uri="{FF2B5EF4-FFF2-40B4-BE49-F238E27FC236}">
                        <a16:creationId xmlns:a16="http://schemas.microsoft.com/office/drawing/2014/main" id="{71B89E99-655A-8344-1A20-47FCCAA3B549}"/>
                      </a:ext>
                    </a:extLst>
                  </p14:cNvPr>
                  <p14:cNvContentPartPr/>
                  <p14:nvPr/>
                </p14:nvContentPartPr>
                <p14:xfrm>
                  <a:off x="1426468" y="835138"/>
                  <a:ext cx="21600" cy="359280"/>
                </p14:xfrm>
              </p:contentPart>
            </mc:Choice>
            <mc:Fallback xmlns="">
              <p:pic>
                <p:nvPicPr>
                  <p:cNvPr id="67" name="Freihand 66">
                    <a:extLst>
                      <a:ext uri="{FF2B5EF4-FFF2-40B4-BE49-F238E27FC236}">
                        <a16:creationId xmlns:a16="http://schemas.microsoft.com/office/drawing/2014/main" id="{71B89E99-655A-8344-1A20-47FCCAA3B54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74" name="Freihand 73">
                    <a:extLst>
                      <a:ext uri="{FF2B5EF4-FFF2-40B4-BE49-F238E27FC236}">
                        <a16:creationId xmlns:a16="http://schemas.microsoft.com/office/drawing/2014/main" id="{E20DA870-6BA2-CE33-3CE9-19F7FD9F985C}"/>
                      </a:ext>
                    </a:extLst>
                  </p14:cNvPr>
                  <p14:cNvContentPartPr/>
                  <p14:nvPr/>
                </p14:nvContentPartPr>
                <p14:xfrm>
                  <a:off x="1429348" y="1155538"/>
                  <a:ext cx="258480" cy="37080"/>
                </p14:xfrm>
              </p:contentPart>
            </mc:Choice>
            <mc:Fallback xmlns="">
              <p:pic>
                <p:nvPicPr>
                  <p:cNvPr id="74" name="Freihand 73">
                    <a:extLst>
                      <a:ext uri="{FF2B5EF4-FFF2-40B4-BE49-F238E27FC236}">
                        <a16:creationId xmlns:a16="http://schemas.microsoft.com/office/drawing/2014/main" id="{E20DA870-6BA2-CE33-3CE9-19F7FD9F985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75" name="Freihand 74">
                    <a:extLst>
                      <a:ext uri="{FF2B5EF4-FFF2-40B4-BE49-F238E27FC236}">
                        <a16:creationId xmlns:a16="http://schemas.microsoft.com/office/drawing/2014/main" id="{D80E1BA8-2FAF-92C4-FB36-F326F928BA0F}"/>
                      </a:ext>
                    </a:extLst>
                  </p14:cNvPr>
                  <p14:cNvContentPartPr/>
                  <p14:nvPr/>
                </p14:nvContentPartPr>
                <p14:xfrm>
                  <a:off x="1215868" y="1047898"/>
                  <a:ext cx="119880" cy="224280"/>
                </p14:xfrm>
              </p:contentPart>
            </mc:Choice>
            <mc:Fallback xmlns="">
              <p:pic>
                <p:nvPicPr>
                  <p:cNvPr id="75" name="Freihand 74">
                    <a:extLst>
                      <a:ext uri="{FF2B5EF4-FFF2-40B4-BE49-F238E27FC236}">
                        <a16:creationId xmlns:a16="http://schemas.microsoft.com/office/drawing/2014/main" id="{D80E1BA8-2FAF-92C4-FB36-F326F928BA0F}"/>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8" name="Gruppieren 77">
                <a:extLst>
                  <a:ext uri="{FF2B5EF4-FFF2-40B4-BE49-F238E27FC236}">
                    <a16:creationId xmlns:a16="http://schemas.microsoft.com/office/drawing/2014/main" id="{AE58A914-89C2-AD33-6411-E2E15B27763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8">
                  <p14:nvContentPartPr>
                    <p14:cNvPr id="76" name="Freihand 75">
                      <a:extLst>
                        <a:ext uri="{FF2B5EF4-FFF2-40B4-BE49-F238E27FC236}">
                          <a16:creationId xmlns:a16="http://schemas.microsoft.com/office/drawing/2014/main" id="{A9EDF0CB-91BB-D984-D3B1-691C89C29FFD}"/>
                        </a:ext>
                      </a:extLst>
                    </p14:cNvPr>
                    <p14:cNvContentPartPr/>
                    <p14:nvPr/>
                  </p14:nvContentPartPr>
                  <p14:xfrm>
                    <a:off x="1216228" y="826498"/>
                    <a:ext cx="205920" cy="444600"/>
                  </p14:xfrm>
                </p:contentPart>
              </mc:Choice>
              <mc:Fallback xmlns="">
                <p:pic>
                  <p:nvPicPr>
                    <p:cNvPr id="76" name="Freihand 75">
                      <a:extLst>
                        <a:ext uri="{FF2B5EF4-FFF2-40B4-BE49-F238E27FC236}">
                          <a16:creationId xmlns:a16="http://schemas.microsoft.com/office/drawing/2014/main" id="{A9EDF0CB-91BB-D984-D3B1-691C89C29FF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77" name="Freihand 76">
                      <a:extLst>
                        <a:ext uri="{FF2B5EF4-FFF2-40B4-BE49-F238E27FC236}">
                          <a16:creationId xmlns:a16="http://schemas.microsoft.com/office/drawing/2014/main" id="{0B9164C2-1BFD-20FF-5F3D-01CF5B40952B}"/>
                        </a:ext>
                      </a:extLst>
                    </p14:cNvPr>
                    <p14:cNvContentPartPr/>
                    <p14:nvPr/>
                  </p14:nvContentPartPr>
                  <p14:xfrm>
                    <a:off x="1419988" y="827218"/>
                    <a:ext cx="18000" cy="31320"/>
                  </p14:xfrm>
                </p:contentPart>
              </mc:Choice>
              <mc:Fallback xmlns="">
                <p:pic>
                  <p:nvPicPr>
                    <p:cNvPr id="77" name="Freihand 76">
                      <a:extLst>
                        <a:ext uri="{FF2B5EF4-FFF2-40B4-BE49-F238E27FC236}">
                          <a16:creationId xmlns:a16="http://schemas.microsoft.com/office/drawing/2014/main" id="{0B9164C2-1BFD-20FF-5F3D-01CF5B40952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93" name="Gruppieren 192">
              <a:extLst>
                <a:ext uri="{FF2B5EF4-FFF2-40B4-BE49-F238E27FC236}">
                  <a16:creationId xmlns:a16="http://schemas.microsoft.com/office/drawing/2014/main" id="{DD07FE18-3D4C-2031-0C4D-34EBFFDD0EC8}"/>
                </a:ext>
              </a:extLst>
            </p:cNvPr>
            <p:cNvGrpSpPr/>
            <p:nvPr/>
          </p:nvGrpSpPr>
          <p:grpSpPr>
            <a:xfrm>
              <a:off x="1589147" y="314654"/>
              <a:ext cx="947670" cy="949906"/>
              <a:chOff x="987864" y="764597"/>
              <a:chExt cx="947670" cy="949906"/>
            </a:xfrm>
          </p:grpSpPr>
          <p:sp>
            <p:nvSpPr>
              <p:cNvPr id="194" name="Ellipse 193">
                <a:extLst>
                  <a:ext uri="{FF2B5EF4-FFF2-40B4-BE49-F238E27FC236}">
                    <a16:creationId xmlns:a16="http://schemas.microsoft.com/office/drawing/2014/main" id="{C19D1679-6192-0F4E-D37A-58B35A86EF4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5" name="Gruppieren 194">
                <a:extLst>
                  <a:ext uri="{FF2B5EF4-FFF2-40B4-BE49-F238E27FC236}">
                    <a16:creationId xmlns:a16="http://schemas.microsoft.com/office/drawing/2014/main" id="{5EC5ECB2-AF36-132C-1E9D-C546BA2F5056}"/>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2">
                  <p14:nvContentPartPr>
                    <p14:cNvPr id="264" name="Freihand 263">
                      <a:extLst>
                        <a:ext uri="{FF2B5EF4-FFF2-40B4-BE49-F238E27FC236}">
                          <a16:creationId xmlns:a16="http://schemas.microsoft.com/office/drawing/2014/main" id="{4A4F3CD3-C3BA-79E6-5F5E-D7A0FA1C7D92}"/>
                        </a:ext>
                      </a:extLst>
                    </p14:cNvPr>
                    <p14:cNvContentPartPr/>
                    <p14:nvPr/>
                  </p14:nvContentPartPr>
                  <p14:xfrm>
                    <a:off x="4473069" y="1203272"/>
                    <a:ext cx="26280" cy="30600"/>
                  </p14:xfrm>
                </p:contentPart>
              </mc:Choice>
              <mc:Fallback xmlns="">
                <p:pic>
                  <p:nvPicPr>
                    <p:cNvPr id="264" name="Freihand 263">
                      <a:extLst>
                        <a:ext uri="{FF2B5EF4-FFF2-40B4-BE49-F238E27FC236}">
                          <a16:creationId xmlns:a16="http://schemas.microsoft.com/office/drawing/2014/main" id="{4A4F3CD3-C3BA-79E6-5F5E-D7A0FA1C7D9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265" name="Freihand 264">
                      <a:extLst>
                        <a:ext uri="{FF2B5EF4-FFF2-40B4-BE49-F238E27FC236}">
                          <a16:creationId xmlns:a16="http://schemas.microsoft.com/office/drawing/2014/main" id="{A8DE2631-0C5E-DEDA-14E0-0F45AF01B770}"/>
                        </a:ext>
                      </a:extLst>
                    </p14:cNvPr>
                    <p14:cNvContentPartPr/>
                    <p14:nvPr/>
                  </p14:nvContentPartPr>
                  <p14:xfrm>
                    <a:off x="4500789" y="1245752"/>
                    <a:ext cx="11160" cy="38520"/>
                  </p14:xfrm>
                </p:contentPart>
              </mc:Choice>
              <mc:Fallback xmlns="">
                <p:pic>
                  <p:nvPicPr>
                    <p:cNvPr id="265" name="Freihand 264">
                      <a:extLst>
                        <a:ext uri="{FF2B5EF4-FFF2-40B4-BE49-F238E27FC236}">
                          <a16:creationId xmlns:a16="http://schemas.microsoft.com/office/drawing/2014/main" id="{A8DE2631-0C5E-DEDA-14E0-0F45AF01B77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
                <p14:nvContentPartPr>
                  <p14:cNvPr id="215" name="Freihand 214">
                    <a:extLst>
                      <a:ext uri="{FF2B5EF4-FFF2-40B4-BE49-F238E27FC236}">
                        <a16:creationId xmlns:a16="http://schemas.microsoft.com/office/drawing/2014/main" id="{CDC839FB-4A2F-3AE0-1576-D269B5A2DD77}"/>
                      </a:ext>
                    </a:extLst>
                  </p14:cNvPr>
                  <p14:cNvContentPartPr/>
                  <p14:nvPr/>
                </p14:nvContentPartPr>
                <p14:xfrm>
                  <a:off x="1034141" y="1175594"/>
                  <a:ext cx="389905" cy="474354"/>
                </p14:xfrm>
              </p:contentPart>
            </mc:Choice>
            <mc:Fallback xmlns="">
              <p:pic>
                <p:nvPicPr>
                  <p:cNvPr id="215" name="Freihand 214">
                    <a:extLst>
                      <a:ext uri="{FF2B5EF4-FFF2-40B4-BE49-F238E27FC236}">
                        <a16:creationId xmlns:a16="http://schemas.microsoft.com/office/drawing/2014/main" id="{CDC839FB-4A2F-3AE0-1576-D269B5A2DD7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216" name="Freihand 215">
                    <a:extLst>
                      <a:ext uri="{FF2B5EF4-FFF2-40B4-BE49-F238E27FC236}">
                        <a16:creationId xmlns:a16="http://schemas.microsoft.com/office/drawing/2014/main" id="{9DEB50A1-3C28-07C9-9D68-D0A794445567}"/>
                      </a:ext>
                    </a:extLst>
                  </p14:cNvPr>
                  <p14:cNvContentPartPr/>
                  <p14:nvPr/>
                </p14:nvContentPartPr>
                <p14:xfrm>
                  <a:off x="1041329" y="1114503"/>
                  <a:ext cx="776216" cy="562397"/>
                </p14:xfrm>
              </p:contentPart>
            </mc:Choice>
            <mc:Fallback xmlns="">
              <p:pic>
                <p:nvPicPr>
                  <p:cNvPr id="216" name="Freihand 215">
                    <a:extLst>
                      <a:ext uri="{FF2B5EF4-FFF2-40B4-BE49-F238E27FC236}">
                        <a16:creationId xmlns:a16="http://schemas.microsoft.com/office/drawing/2014/main" id="{9DEB50A1-3C28-07C9-9D68-D0A79444556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7" name="Gruppieren 216">
                <a:extLst>
                  <a:ext uri="{FF2B5EF4-FFF2-40B4-BE49-F238E27FC236}">
                    <a16:creationId xmlns:a16="http://schemas.microsoft.com/office/drawing/2014/main" id="{C23714D3-51CC-37BF-210C-A459C3F20EFD}"/>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6">
                  <p14:nvContentPartPr>
                    <p14:cNvPr id="261" name="Freihand 260">
                      <a:extLst>
                        <a:ext uri="{FF2B5EF4-FFF2-40B4-BE49-F238E27FC236}">
                          <a16:creationId xmlns:a16="http://schemas.microsoft.com/office/drawing/2014/main" id="{A4EB8A5A-B665-220D-AEF4-47D1F1D0FD32}"/>
                        </a:ext>
                      </a:extLst>
                    </p14:cNvPr>
                    <p14:cNvContentPartPr/>
                    <p14:nvPr/>
                  </p14:nvContentPartPr>
                  <p14:xfrm>
                    <a:off x="4455789" y="1334672"/>
                    <a:ext cx="31320" cy="14400"/>
                  </p14:xfrm>
                </p:contentPart>
              </mc:Choice>
              <mc:Fallback xmlns="">
                <p:pic>
                  <p:nvPicPr>
                    <p:cNvPr id="261" name="Freihand 260">
                      <a:extLst>
                        <a:ext uri="{FF2B5EF4-FFF2-40B4-BE49-F238E27FC236}">
                          <a16:creationId xmlns:a16="http://schemas.microsoft.com/office/drawing/2014/main" id="{A4EB8A5A-B665-220D-AEF4-47D1F1D0FD3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262" name="Freihand 261">
                      <a:extLst>
                        <a:ext uri="{FF2B5EF4-FFF2-40B4-BE49-F238E27FC236}">
                          <a16:creationId xmlns:a16="http://schemas.microsoft.com/office/drawing/2014/main" id="{4A730E59-8397-7C08-636D-24383A4F8BCB}"/>
                        </a:ext>
                      </a:extLst>
                    </p14:cNvPr>
                    <p14:cNvContentPartPr/>
                    <p14:nvPr/>
                  </p14:nvContentPartPr>
                  <p14:xfrm>
                    <a:off x="4456149" y="1288592"/>
                    <a:ext cx="64800" cy="56160"/>
                  </p14:xfrm>
                </p:contentPart>
              </mc:Choice>
              <mc:Fallback xmlns="">
                <p:pic>
                  <p:nvPicPr>
                    <p:cNvPr id="262" name="Freihand 261">
                      <a:extLst>
                        <a:ext uri="{FF2B5EF4-FFF2-40B4-BE49-F238E27FC236}">
                          <a16:creationId xmlns:a16="http://schemas.microsoft.com/office/drawing/2014/main" id="{4A730E59-8397-7C08-636D-24383A4F8BC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63" name="Freihand 262">
                      <a:extLst>
                        <a:ext uri="{FF2B5EF4-FFF2-40B4-BE49-F238E27FC236}">
                          <a16:creationId xmlns:a16="http://schemas.microsoft.com/office/drawing/2014/main" id="{22050CC7-B4D0-046C-FF6B-E096D8BF816B}"/>
                        </a:ext>
                      </a:extLst>
                    </p14:cNvPr>
                    <p14:cNvContentPartPr/>
                    <p14:nvPr/>
                  </p14:nvContentPartPr>
                  <p14:xfrm>
                    <a:off x="4502589" y="1270232"/>
                    <a:ext cx="23760" cy="51840"/>
                  </p14:xfrm>
                </p:contentPart>
              </mc:Choice>
              <mc:Fallback xmlns="">
                <p:pic>
                  <p:nvPicPr>
                    <p:cNvPr id="263" name="Freihand 262">
                      <a:extLst>
                        <a:ext uri="{FF2B5EF4-FFF2-40B4-BE49-F238E27FC236}">
                          <a16:creationId xmlns:a16="http://schemas.microsoft.com/office/drawing/2014/main" id="{22050CC7-B4D0-046C-FF6B-E096D8BF81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8" name="Gruppieren 217">
                <a:extLst>
                  <a:ext uri="{FF2B5EF4-FFF2-40B4-BE49-F238E27FC236}">
                    <a16:creationId xmlns:a16="http://schemas.microsoft.com/office/drawing/2014/main" id="{6B448784-4548-079D-BBA7-0D4E3FFAB47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9">
                  <p14:nvContentPartPr>
                    <p14:cNvPr id="258" name="Freihand 257">
                      <a:extLst>
                        <a:ext uri="{FF2B5EF4-FFF2-40B4-BE49-F238E27FC236}">
                          <a16:creationId xmlns:a16="http://schemas.microsoft.com/office/drawing/2014/main" id="{850F1F03-6849-DFD4-03D8-A0C040E47655}"/>
                        </a:ext>
                      </a:extLst>
                    </p14:cNvPr>
                    <p14:cNvContentPartPr/>
                    <p14:nvPr/>
                  </p14:nvContentPartPr>
                  <p14:xfrm>
                    <a:off x="4351029" y="1216232"/>
                    <a:ext cx="12960" cy="22320"/>
                  </p14:xfrm>
                </p:contentPart>
              </mc:Choice>
              <mc:Fallback xmlns="">
                <p:pic>
                  <p:nvPicPr>
                    <p:cNvPr id="258" name="Freihand 257">
                      <a:extLst>
                        <a:ext uri="{FF2B5EF4-FFF2-40B4-BE49-F238E27FC236}">
                          <a16:creationId xmlns:a16="http://schemas.microsoft.com/office/drawing/2014/main" id="{850F1F03-6849-DFD4-03D8-A0C040E4765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59" name="Freihand 258">
                      <a:extLst>
                        <a:ext uri="{FF2B5EF4-FFF2-40B4-BE49-F238E27FC236}">
                          <a16:creationId xmlns:a16="http://schemas.microsoft.com/office/drawing/2014/main" id="{8E40383A-F668-080A-895F-2A1CE4E9EF91}"/>
                        </a:ext>
                      </a:extLst>
                    </p14:cNvPr>
                    <p14:cNvContentPartPr/>
                    <p14:nvPr/>
                  </p14:nvContentPartPr>
                  <p14:xfrm>
                    <a:off x="4350309" y="1208312"/>
                    <a:ext cx="21240" cy="53640"/>
                  </p14:xfrm>
                </p:contentPart>
              </mc:Choice>
              <mc:Fallback xmlns="">
                <p:pic>
                  <p:nvPicPr>
                    <p:cNvPr id="259" name="Freihand 258">
                      <a:extLst>
                        <a:ext uri="{FF2B5EF4-FFF2-40B4-BE49-F238E27FC236}">
                          <a16:creationId xmlns:a16="http://schemas.microsoft.com/office/drawing/2014/main" id="{8E40383A-F668-080A-895F-2A1CE4E9EF9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260" name="Freihand 259">
                      <a:extLst>
                        <a:ext uri="{FF2B5EF4-FFF2-40B4-BE49-F238E27FC236}">
                          <a16:creationId xmlns:a16="http://schemas.microsoft.com/office/drawing/2014/main" id="{37FEF18B-59AD-ECF6-9B26-B1C1804724BE}"/>
                        </a:ext>
                      </a:extLst>
                    </p14:cNvPr>
                    <p14:cNvContentPartPr/>
                    <p14:nvPr/>
                  </p14:nvContentPartPr>
                  <p14:xfrm>
                    <a:off x="4355709" y="1216592"/>
                    <a:ext cx="9720" cy="42480"/>
                  </p14:xfrm>
                </p:contentPart>
              </mc:Choice>
              <mc:Fallback xmlns="">
                <p:pic>
                  <p:nvPicPr>
                    <p:cNvPr id="260" name="Freihand 259">
                      <a:extLst>
                        <a:ext uri="{FF2B5EF4-FFF2-40B4-BE49-F238E27FC236}">
                          <a16:creationId xmlns:a16="http://schemas.microsoft.com/office/drawing/2014/main" id="{37FEF18B-59AD-ECF6-9B26-B1C1804724B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2">
                <p14:nvContentPartPr>
                  <p14:cNvPr id="219" name="Freihand 218">
                    <a:extLst>
                      <a:ext uri="{FF2B5EF4-FFF2-40B4-BE49-F238E27FC236}">
                        <a16:creationId xmlns:a16="http://schemas.microsoft.com/office/drawing/2014/main" id="{B78D3050-F8F7-E4BC-4A56-C60A86360225}"/>
                      </a:ext>
                    </a:extLst>
                  </p14:cNvPr>
                  <p14:cNvContentPartPr/>
                  <p14:nvPr/>
                </p14:nvContentPartPr>
                <p14:xfrm>
                  <a:off x="1219211" y="871936"/>
                  <a:ext cx="447402" cy="740280"/>
                </p14:xfrm>
              </p:contentPart>
            </mc:Choice>
            <mc:Fallback xmlns="">
              <p:pic>
                <p:nvPicPr>
                  <p:cNvPr id="219" name="Freihand 218">
                    <a:extLst>
                      <a:ext uri="{FF2B5EF4-FFF2-40B4-BE49-F238E27FC236}">
                        <a16:creationId xmlns:a16="http://schemas.microsoft.com/office/drawing/2014/main" id="{B78D3050-F8F7-E4BC-4A56-C60A8636022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220" name="Freihand 219">
                    <a:extLst>
                      <a:ext uri="{FF2B5EF4-FFF2-40B4-BE49-F238E27FC236}">
                        <a16:creationId xmlns:a16="http://schemas.microsoft.com/office/drawing/2014/main" id="{26904528-D5FA-2BFD-CAF6-EB3C9AA434CC}"/>
                      </a:ext>
                    </a:extLst>
                  </p14:cNvPr>
                  <p14:cNvContentPartPr/>
                  <p14:nvPr/>
                </p14:nvContentPartPr>
                <p14:xfrm>
                  <a:off x="1116810" y="1432873"/>
                  <a:ext cx="376200" cy="219240"/>
                </p14:xfrm>
              </p:contentPart>
            </mc:Choice>
            <mc:Fallback xmlns="">
              <p:pic>
                <p:nvPicPr>
                  <p:cNvPr id="220" name="Freihand 219">
                    <a:extLst>
                      <a:ext uri="{FF2B5EF4-FFF2-40B4-BE49-F238E27FC236}">
                        <a16:creationId xmlns:a16="http://schemas.microsoft.com/office/drawing/2014/main" id="{26904528-D5FA-2BFD-CAF6-EB3C9AA434C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1" name="Gruppieren 220">
                <a:extLst>
                  <a:ext uri="{FF2B5EF4-FFF2-40B4-BE49-F238E27FC236}">
                    <a16:creationId xmlns:a16="http://schemas.microsoft.com/office/drawing/2014/main" id="{19952DFD-E2FF-D104-C086-71AEE0478D7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4">
                  <p14:nvContentPartPr>
                    <p14:cNvPr id="244" name="Freihand 243">
                      <a:extLst>
                        <a:ext uri="{FF2B5EF4-FFF2-40B4-BE49-F238E27FC236}">
                          <a16:creationId xmlns:a16="http://schemas.microsoft.com/office/drawing/2014/main" id="{6E5BE8C7-8BE5-3969-5BD2-3BF35B20357D}"/>
                        </a:ext>
                      </a:extLst>
                    </p14:cNvPr>
                    <p14:cNvContentPartPr/>
                    <p14:nvPr/>
                  </p14:nvContentPartPr>
                  <p14:xfrm>
                    <a:off x="1690290" y="1201393"/>
                    <a:ext cx="236880" cy="424440"/>
                  </p14:xfrm>
                </p:contentPart>
              </mc:Choice>
              <mc:Fallback xmlns="">
                <p:pic>
                  <p:nvPicPr>
                    <p:cNvPr id="244" name="Freihand 243">
                      <a:extLst>
                        <a:ext uri="{FF2B5EF4-FFF2-40B4-BE49-F238E27FC236}">
                          <a16:creationId xmlns:a16="http://schemas.microsoft.com/office/drawing/2014/main" id="{6E5BE8C7-8BE5-3969-5BD2-3BF35B20357D}"/>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245" name="Freihand 244">
                      <a:extLst>
                        <a:ext uri="{FF2B5EF4-FFF2-40B4-BE49-F238E27FC236}">
                          <a16:creationId xmlns:a16="http://schemas.microsoft.com/office/drawing/2014/main" id="{94AC64EE-F098-8C63-7DF4-7E140EE439B4}"/>
                        </a:ext>
                      </a:extLst>
                    </p14:cNvPr>
                    <p14:cNvContentPartPr/>
                    <p14:nvPr/>
                  </p14:nvContentPartPr>
                  <p14:xfrm>
                    <a:off x="1224810" y="1428913"/>
                    <a:ext cx="635040" cy="205920"/>
                  </p14:xfrm>
                </p:contentPart>
              </mc:Choice>
              <mc:Fallback xmlns="">
                <p:pic>
                  <p:nvPicPr>
                    <p:cNvPr id="245" name="Freihand 244">
                      <a:extLst>
                        <a:ext uri="{FF2B5EF4-FFF2-40B4-BE49-F238E27FC236}">
                          <a16:creationId xmlns:a16="http://schemas.microsoft.com/office/drawing/2014/main" id="{94AC64EE-F098-8C63-7DF4-7E140EE439B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46" name="Freihand 245">
                      <a:extLst>
                        <a:ext uri="{FF2B5EF4-FFF2-40B4-BE49-F238E27FC236}">
                          <a16:creationId xmlns:a16="http://schemas.microsoft.com/office/drawing/2014/main" id="{733F84B4-2790-1351-5F9B-A6F0AD4820A6}"/>
                        </a:ext>
                      </a:extLst>
                    </p14:cNvPr>
                    <p14:cNvContentPartPr/>
                    <p14:nvPr/>
                  </p14:nvContentPartPr>
                  <p14:xfrm>
                    <a:off x="1647090" y="1432873"/>
                    <a:ext cx="204120" cy="177480"/>
                  </p14:xfrm>
                </p:contentPart>
              </mc:Choice>
              <mc:Fallback xmlns="">
                <p:pic>
                  <p:nvPicPr>
                    <p:cNvPr id="246" name="Freihand 245">
                      <a:extLst>
                        <a:ext uri="{FF2B5EF4-FFF2-40B4-BE49-F238E27FC236}">
                          <a16:creationId xmlns:a16="http://schemas.microsoft.com/office/drawing/2014/main" id="{733F84B4-2790-1351-5F9B-A6F0AD4820A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247" name="Freihand 246">
                      <a:extLst>
                        <a:ext uri="{FF2B5EF4-FFF2-40B4-BE49-F238E27FC236}">
                          <a16:creationId xmlns:a16="http://schemas.microsoft.com/office/drawing/2014/main" id="{DB029F77-B1DC-31A2-19D2-33AE5BC2484C}"/>
                        </a:ext>
                      </a:extLst>
                    </p14:cNvPr>
                    <p14:cNvContentPartPr/>
                    <p14:nvPr/>
                  </p14:nvContentPartPr>
                  <p14:xfrm>
                    <a:off x="1839330" y="1345393"/>
                    <a:ext cx="50040" cy="91080"/>
                  </p14:xfrm>
                </p:contentPart>
              </mc:Choice>
              <mc:Fallback xmlns="">
                <p:pic>
                  <p:nvPicPr>
                    <p:cNvPr id="247" name="Freihand 246">
                      <a:extLst>
                        <a:ext uri="{FF2B5EF4-FFF2-40B4-BE49-F238E27FC236}">
                          <a16:creationId xmlns:a16="http://schemas.microsoft.com/office/drawing/2014/main" id="{DB029F77-B1DC-31A2-19D2-33AE5BC2484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48" name="Freihand 247">
                      <a:extLst>
                        <a:ext uri="{FF2B5EF4-FFF2-40B4-BE49-F238E27FC236}">
                          <a16:creationId xmlns:a16="http://schemas.microsoft.com/office/drawing/2014/main" id="{5CBB2757-A0E6-64EB-25E5-809FFA8EC2E5}"/>
                        </a:ext>
                      </a:extLst>
                    </p14:cNvPr>
                    <p14:cNvContentPartPr/>
                    <p14:nvPr/>
                  </p14:nvContentPartPr>
                  <p14:xfrm>
                    <a:off x="1013490" y="929953"/>
                    <a:ext cx="156600" cy="590400"/>
                  </p14:xfrm>
                </p:contentPart>
              </mc:Choice>
              <mc:Fallback xmlns="">
                <p:pic>
                  <p:nvPicPr>
                    <p:cNvPr id="248" name="Freihand 247">
                      <a:extLst>
                        <a:ext uri="{FF2B5EF4-FFF2-40B4-BE49-F238E27FC236}">
                          <a16:creationId xmlns:a16="http://schemas.microsoft.com/office/drawing/2014/main" id="{5CBB2757-A0E6-64EB-25E5-809FFA8EC2E5}"/>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249" name="Freihand 248">
                      <a:extLst>
                        <a:ext uri="{FF2B5EF4-FFF2-40B4-BE49-F238E27FC236}">
                          <a16:creationId xmlns:a16="http://schemas.microsoft.com/office/drawing/2014/main" id="{CC2A5716-4E49-0668-EB9C-ED359D07E840}"/>
                        </a:ext>
                      </a:extLst>
                    </p14:cNvPr>
                    <p14:cNvContentPartPr/>
                    <p14:nvPr/>
                  </p14:nvContentPartPr>
                  <p14:xfrm>
                    <a:off x="1112490" y="918433"/>
                    <a:ext cx="20520" cy="24480"/>
                  </p14:xfrm>
                </p:contentPart>
              </mc:Choice>
              <mc:Fallback xmlns="">
                <p:pic>
                  <p:nvPicPr>
                    <p:cNvPr id="249" name="Freihand 248">
                      <a:extLst>
                        <a:ext uri="{FF2B5EF4-FFF2-40B4-BE49-F238E27FC236}">
                          <a16:creationId xmlns:a16="http://schemas.microsoft.com/office/drawing/2014/main" id="{CC2A5716-4E49-0668-EB9C-ED359D07E84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50" name="Freihand 249">
                      <a:extLst>
                        <a:ext uri="{FF2B5EF4-FFF2-40B4-BE49-F238E27FC236}">
                          <a16:creationId xmlns:a16="http://schemas.microsoft.com/office/drawing/2014/main" id="{FAD61B3C-2C31-0B93-B71C-7D724671ED47}"/>
                        </a:ext>
                      </a:extLst>
                    </p14:cNvPr>
                    <p14:cNvContentPartPr/>
                    <p14:nvPr/>
                  </p14:nvContentPartPr>
                  <p14:xfrm>
                    <a:off x="1007730" y="1044793"/>
                    <a:ext cx="45360" cy="224280"/>
                  </p14:xfrm>
                </p:contentPart>
              </mc:Choice>
              <mc:Fallback xmlns="">
                <p:pic>
                  <p:nvPicPr>
                    <p:cNvPr id="250" name="Freihand 249">
                      <a:extLst>
                        <a:ext uri="{FF2B5EF4-FFF2-40B4-BE49-F238E27FC236}">
                          <a16:creationId xmlns:a16="http://schemas.microsoft.com/office/drawing/2014/main" id="{FAD61B3C-2C31-0B93-B71C-7D724671ED4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251" name="Freihand 250">
                      <a:extLst>
                        <a:ext uri="{FF2B5EF4-FFF2-40B4-BE49-F238E27FC236}">
                          <a16:creationId xmlns:a16="http://schemas.microsoft.com/office/drawing/2014/main" id="{35ABCCA4-2CD6-4CA3-7E84-B865B072B3EC}"/>
                        </a:ext>
                      </a:extLst>
                    </p14:cNvPr>
                    <p14:cNvContentPartPr/>
                    <p14:nvPr/>
                  </p14:nvContentPartPr>
                  <p14:xfrm>
                    <a:off x="1137690" y="1495513"/>
                    <a:ext cx="83520" cy="91800"/>
                  </p14:xfrm>
                </p:contentPart>
              </mc:Choice>
              <mc:Fallback xmlns="">
                <p:pic>
                  <p:nvPicPr>
                    <p:cNvPr id="251" name="Freihand 250">
                      <a:extLst>
                        <a:ext uri="{FF2B5EF4-FFF2-40B4-BE49-F238E27FC236}">
                          <a16:creationId xmlns:a16="http://schemas.microsoft.com/office/drawing/2014/main" id="{35ABCCA4-2CD6-4CA3-7E84-B865B072B3EC}"/>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52" name="Freihand 251">
                      <a:extLst>
                        <a:ext uri="{FF2B5EF4-FFF2-40B4-BE49-F238E27FC236}">
                          <a16:creationId xmlns:a16="http://schemas.microsoft.com/office/drawing/2014/main" id="{33D2F23A-E1AA-80BE-8F1E-3224EFCA0098}"/>
                        </a:ext>
                      </a:extLst>
                    </p14:cNvPr>
                    <p14:cNvContentPartPr/>
                    <p14:nvPr/>
                  </p14:nvContentPartPr>
                  <p14:xfrm>
                    <a:off x="1091250" y="1411273"/>
                    <a:ext cx="95760" cy="111600"/>
                  </p14:xfrm>
                </p:contentPart>
              </mc:Choice>
              <mc:Fallback xmlns="">
                <p:pic>
                  <p:nvPicPr>
                    <p:cNvPr id="252" name="Freihand 251">
                      <a:extLst>
                        <a:ext uri="{FF2B5EF4-FFF2-40B4-BE49-F238E27FC236}">
                          <a16:creationId xmlns:a16="http://schemas.microsoft.com/office/drawing/2014/main" id="{33D2F23A-E1AA-80BE-8F1E-3224EFCA009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53" name="Freihand 252">
                      <a:extLst>
                        <a:ext uri="{FF2B5EF4-FFF2-40B4-BE49-F238E27FC236}">
                          <a16:creationId xmlns:a16="http://schemas.microsoft.com/office/drawing/2014/main" id="{E30FA63C-BD56-EA65-6A0C-898290FCFC43}"/>
                        </a:ext>
                      </a:extLst>
                    </p14:cNvPr>
                    <p14:cNvContentPartPr/>
                    <p14:nvPr/>
                  </p14:nvContentPartPr>
                  <p14:xfrm>
                    <a:off x="1089090" y="933193"/>
                    <a:ext cx="33480" cy="59760"/>
                  </p14:xfrm>
                </p:contentPart>
              </mc:Choice>
              <mc:Fallback xmlns="">
                <p:pic>
                  <p:nvPicPr>
                    <p:cNvPr id="253" name="Freihand 252">
                      <a:extLst>
                        <a:ext uri="{FF2B5EF4-FFF2-40B4-BE49-F238E27FC236}">
                          <a16:creationId xmlns:a16="http://schemas.microsoft.com/office/drawing/2014/main" id="{E30FA63C-BD56-EA65-6A0C-898290FCFC4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254" name="Freihand 253">
                      <a:extLst>
                        <a:ext uri="{FF2B5EF4-FFF2-40B4-BE49-F238E27FC236}">
                          <a16:creationId xmlns:a16="http://schemas.microsoft.com/office/drawing/2014/main" id="{98FFC553-2EAC-6014-5F7F-1C079B0A3F90}"/>
                        </a:ext>
                      </a:extLst>
                    </p14:cNvPr>
                    <p14:cNvContentPartPr/>
                    <p14:nvPr/>
                  </p14:nvContentPartPr>
                  <p14:xfrm>
                    <a:off x="1093410" y="904393"/>
                    <a:ext cx="53280" cy="97920"/>
                  </p14:xfrm>
                </p:contentPart>
              </mc:Choice>
              <mc:Fallback xmlns="">
                <p:pic>
                  <p:nvPicPr>
                    <p:cNvPr id="254" name="Freihand 253">
                      <a:extLst>
                        <a:ext uri="{FF2B5EF4-FFF2-40B4-BE49-F238E27FC236}">
                          <a16:creationId xmlns:a16="http://schemas.microsoft.com/office/drawing/2014/main" id="{98FFC553-2EAC-6014-5F7F-1C079B0A3F9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55" name="Freihand 254">
                      <a:extLst>
                        <a:ext uri="{FF2B5EF4-FFF2-40B4-BE49-F238E27FC236}">
                          <a16:creationId xmlns:a16="http://schemas.microsoft.com/office/drawing/2014/main" id="{7D5AF222-3E76-85CE-EDD1-FC5C4CA1E071}"/>
                        </a:ext>
                      </a:extLst>
                    </p14:cNvPr>
                    <p14:cNvContentPartPr/>
                    <p14:nvPr/>
                  </p14:nvContentPartPr>
                  <p14:xfrm>
                    <a:off x="1093770" y="889993"/>
                    <a:ext cx="66240" cy="108720"/>
                  </p14:xfrm>
                </p:contentPart>
              </mc:Choice>
              <mc:Fallback xmlns="">
                <p:pic>
                  <p:nvPicPr>
                    <p:cNvPr id="255" name="Freihand 254">
                      <a:extLst>
                        <a:ext uri="{FF2B5EF4-FFF2-40B4-BE49-F238E27FC236}">
                          <a16:creationId xmlns:a16="http://schemas.microsoft.com/office/drawing/2014/main" id="{7D5AF222-3E76-85CE-EDD1-FC5C4CA1E071}"/>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56" name="Freihand 255">
                      <a:extLst>
                        <a:ext uri="{FF2B5EF4-FFF2-40B4-BE49-F238E27FC236}">
                          <a16:creationId xmlns:a16="http://schemas.microsoft.com/office/drawing/2014/main" id="{F93C466A-EE9D-E7DF-39D0-EC8F4EE7B5C9}"/>
                        </a:ext>
                      </a:extLst>
                    </p14:cNvPr>
                    <p14:cNvContentPartPr/>
                    <p14:nvPr/>
                  </p14:nvContentPartPr>
                  <p14:xfrm>
                    <a:off x="1086210" y="867673"/>
                    <a:ext cx="105840" cy="153360"/>
                  </p14:xfrm>
                </p:contentPart>
              </mc:Choice>
              <mc:Fallback xmlns="">
                <p:pic>
                  <p:nvPicPr>
                    <p:cNvPr id="256" name="Freihand 255">
                      <a:extLst>
                        <a:ext uri="{FF2B5EF4-FFF2-40B4-BE49-F238E27FC236}">
                          <a16:creationId xmlns:a16="http://schemas.microsoft.com/office/drawing/2014/main" id="{F93C466A-EE9D-E7DF-39D0-EC8F4EE7B5C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257" name="Freihand 256">
                      <a:extLst>
                        <a:ext uri="{FF2B5EF4-FFF2-40B4-BE49-F238E27FC236}">
                          <a16:creationId xmlns:a16="http://schemas.microsoft.com/office/drawing/2014/main" id="{1F965105-CDF2-8F9F-C6BF-4394378E9A2A}"/>
                        </a:ext>
                      </a:extLst>
                    </p14:cNvPr>
                    <p14:cNvContentPartPr/>
                    <p14:nvPr/>
                  </p14:nvContentPartPr>
                  <p14:xfrm>
                    <a:off x="1144530" y="860833"/>
                    <a:ext cx="41400" cy="55440"/>
                  </p14:xfrm>
                </p:contentPart>
              </mc:Choice>
              <mc:Fallback xmlns="">
                <p:pic>
                  <p:nvPicPr>
                    <p:cNvPr id="257" name="Freihand 256">
                      <a:extLst>
                        <a:ext uri="{FF2B5EF4-FFF2-40B4-BE49-F238E27FC236}">
                          <a16:creationId xmlns:a16="http://schemas.microsoft.com/office/drawing/2014/main" id="{1F965105-CDF2-8F9F-C6BF-4394378E9A2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8">
                <p14:nvContentPartPr>
                  <p14:cNvPr id="222" name="Freihand 221">
                    <a:extLst>
                      <a:ext uri="{FF2B5EF4-FFF2-40B4-BE49-F238E27FC236}">
                        <a16:creationId xmlns:a16="http://schemas.microsoft.com/office/drawing/2014/main" id="{6BD7C136-0437-D742-635D-037E1D0A38C8}"/>
                      </a:ext>
                    </a:extLst>
                  </p14:cNvPr>
                  <p14:cNvContentPartPr/>
                  <p14:nvPr/>
                </p14:nvContentPartPr>
                <p14:xfrm>
                  <a:off x="1010970" y="1326673"/>
                  <a:ext cx="784440" cy="374040"/>
                </p14:xfrm>
              </p:contentPart>
            </mc:Choice>
            <mc:Fallback xmlns="">
              <p:pic>
                <p:nvPicPr>
                  <p:cNvPr id="222" name="Freihand 221">
                    <a:extLst>
                      <a:ext uri="{FF2B5EF4-FFF2-40B4-BE49-F238E27FC236}">
                        <a16:creationId xmlns:a16="http://schemas.microsoft.com/office/drawing/2014/main" id="{6BD7C136-0437-D742-635D-037E1D0A38C8}"/>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223" name="Freihand 222">
                    <a:extLst>
                      <a:ext uri="{FF2B5EF4-FFF2-40B4-BE49-F238E27FC236}">
                        <a16:creationId xmlns:a16="http://schemas.microsoft.com/office/drawing/2014/main" id="{208937B5-5172-6377-183D-BB372B7D422C}"/>
                      </a:ext>
                    </a:extLst>
                  </p14:cNvPr>
                  <p14:cNvContentPartPr/>
                  <p14:nvPr/>
                </p14:nvContentPartPr>
                <p14:xfrm>
                  <a:off x="1759770" y="1015273"/>
                  <a:ext cx="122040" cy="233640"/>
                </p14:xfrm>
              </p:contentPart>
            </mc:Choice>
            <mc:Fallback xmlns="">
              <p:pic>
                <p:nvPicPr>
                  <p:cNvPr id="223" name="Freihand 222">
                    <a:extLst>
                      <a:ext uri="{FF2B5EF4-FFF2-40B4-BE49-F238E27FC236}">
                        <a16:creationId xmlns:a16="http://schemas.microsoft.com/office/drawing/2014/main" id="{208937B5-5172-6377-183D-BB372B7D422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24" name="Freihand 223">
                    <a:extLst>
                      <a:ext uri="{FF2B5EF4-FFF2-40B4-BE49-F238E27FC236}">
                        <a16:creationId xmlns:a16="http://schemas.microsoft.com/office/drawing/2014/main" id="{977AB320-F41E-1085-68C3-821351D09ECC}"/>
                      </a:ext>
                    </a:extLst>
                  </p14:cNvPr>
                  <p14:cNvContentPartPr/>
                  <p14:nvPr/>
                </p14:nvContentPartPr>
                <p14:xfrm>
                  <a:off x="1531170" y="830593"/>
                  <a:ext cx="227160" cy="172800"/>
                </p14:xfrm>
              </p:contentPart>
            </mc:Choice>
            <mc:Fallback xmlns="">
              <p:pic>
                <p:nvPicPr>
                  <p:cNvPr id="224" name="Freihand 223">
                    <a:extLst>
                      <a:ext uri="{FF2B5EF4-FFF2-40B4-BE49-F238E27FC236}">
                        <a16:creationId xmlns:a16="http://schemas.microsoft.com/office/drawing/2014/main" id="{977AB320-F41E-1085-68C3-821351D09ECC}"/>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25" name="Freihand 224">
                    <a:extLst>
                      <a:ext uri="{FF2B5EF4-FFF2-40B4-BE49-F238E27FC236}">
                        <a16:creationId xmlns:a16="http://schemas.microsoft.com/office/drawing/2014/main" id="{84B9DD13-22C1-8DA7-15CA-035AEF72D25A}"/>
                      </a:ext>
                    </a:extLst>
                  </p14:cNvPr>
                  <p14:cNvContentPartPr/>
                  <p14:nvPr/>
                </p14:nvContentPartPr>
                <p14:xfrm>
                  <a:off x="1433250" y="796393"/>
                  <a:ext cx="61200" cy="33120"/>
                </p14:xfrm>
              </p:contentPart>
            </mc:Choice>
            <mc:Fallback xmlns="">
              <p:pic>
                <p:nvPicPr>
                  <p:cNvPr id="225" name="Freihand 224">
                    <a:extLst>
                      <a:ext uri="{FF2B5EF4-FFF2-40B4-BE49-F238E27FC236}">
                        <a16:creationId xmlns:a16="http://schemas.microsoft.com/office/drawing/2014/main" id="{84B9DD13-22C1-8DA7-15CA-035AEF72D25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26" name="Freihand 225">
                    <a:extLst>
                      <a:ext uri="{FF2B5EF4-FFF2-40B4-BE49-F238E27FC236}">
                        <a16:creationId xmlns:a16="http://schemas.microsoft.com/office/drawing/2014/main" id="{6212BB11-4CDB-1173-C1C0-18CE37C0FD6C}"/>
                      </a:ext>
                    </a:extLst>
                  </p14:cNvPr>
                  <p14:cNvContentPartPr/>
                  <p14:nvPr/>
                </p14:nvContentPartPr>
                <p14:xfrm>
                  <a:off x="1463130" y="1253593"/>
                  <a:ext cx="49680" cy="358200"/>
                </p14:xfrm>
              </p:contentPart>
            </mc:Choice>
            <mc:Fallback xmlns="">
              <p:pic>
                <p:nvPicPr>
                  <p:cNvPr id="226" name="Freihand 225">
                    <a:extLst>
                      <a:ext uri="{FF2B5EF4-FFF2-40B4-BE49-F238E27FC236}">
                        <a16:creationId xmlns:a16="http://schemas.microsoft.com/office/drawing/2014/main" id="{6212BB11-4CDB-1173-C1C0-18CE37C0FD6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27" name="Freihand 226">
                    <a:extLst>
                      <a:ext uri="{FF2B5EF4-FFF2-40B4-BE49-F238E27FC236}">
                        <a16:creationId xmlns:a16="http://schemas.microsoft.com/office/drawing/2014/main" id="{9BB92085-F000-2B2D-DF66-B9BA99A38B9C}"/>
                      </a:ext>
                    </a:extLst>
                  </p14:cNvPr>
                  <p14:cNvContentPartPr/>
                  <p14:nvPr/>
                </p14:nvContentPartPr>
                <p14:xfrm>
                  <a:off x="1473210" y="1215433"/>
                  <a:ext cx="191520" cy="424440"/>
                </p14:xfrm>
              </p:contentPart>
            </mc:Choice>
            <mc:Fallback xmlns="">
              <p:pic>
                <p:nvPicPr>
                  <p:cNvPr id="227" name="Freihand 226">
                    <a:extLst>
                      <a:ext uri="{FF2B5EF4-FFF2-40B4-BE49-F238E27FC236}">
                        <a16:creationId xmlns:a16="http://schemas.microsoft.com/office/drawing/2014/main" id="{9BB92085-F000-2B2D-DF66-B9BA99A38B9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228" name="Freihand 227">
                    <a:extLst>
                      <a:ext uri="{FF2B5EF4-FFF2-40B4-BE49-F238E27FC236}">
                        <a16:creationId xmlns:a16="http://schemas.microsoft.com/office/drawing/2014/main" id="{946C0470-2EA9-23A8-37B7-84E004381141}"/>
                      </a:ext>
                    </a:extLst>
                  </p14:cNvPr>
                  <p14:cNvContentPartPr/>
                  <p14:nvPr/>
                </p14:nvContentPartPr>
                <p14:xfrm>
                  <a:off x="1225530" y="852193"/>
                  <a:ext cx="216720" cy="421920"/>
                </p14:xfrm>
              </p:contentPart>
            </mc:Choice>
            <mc:Fallback xmlns="">
              <p:pic>
                <p:nvPicPr>
                  <p:cNvPr id="228" name="Freihand 227">
                    <a:extLst>
                      <a:ext uri="{FF2B5EF4-FFF2-40B4-BE49-F238E27FC236}">
                        <a16:creationId xmlns:a16="http://schemas.microsoft.com/office/drawing/2014/main" id="{946C0470-2EA9-23A8-37B7-84E00438114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29" name="Freihand 228">
                    <a:extLst>
                      <a:ext uri="{FF2B5EF4-FFF2-40B4-BE49-F238E27FC236}">
                        <a16:creationId xmlns:a16="http://schemas.microsoft.com/office/drawing/2014/main" id="{84009CBE-9597-B515-D2D1-5630D8F9A6A8}"/>
                      </a:ext>
                    </a:extLst>
                  </p14:cNvPr>
                  <p14:cNvContentPartPr/>
                  <p14:nvPr/>
                </p14:nvContentPartPr>
                <p14:xfrm>
                  <a:off x="1231290" y="1158913"/>
                  <a:ext cx="448200" cy="119880"/>
                </p14:xfrm>
              </p:contentPart>
            </mc:Choice>
            <mc:Fallback xmlns="">
              <p:pic>
                <p:nvPicPr>
                  <p:cNvPr id="229" name="Freihand 228">
                    <a:extLst>
                      <a:ext uri="{FF2B5EF4-FFF2-40B4-BE49-F238E27FC236}">
                        <a16:creationId xmlns:a16="http://schemas.microsoft.com/office/drawing/2014/main" id="{84009CBE-9597-B515-D2D1-5630D8F9A6A8}"/>
                      </a:ext>
                    </a:extLst>
                  </p:cNvPr>
                  <p:cNvPicPr/>
                  <p:nvPr/>
                </p:nvPicPr>
                <p:blipFill>
                  <a:blip r:embed="rId69"/>
                  <a:stretch>
                    <a:fillRect/>
                  </a:stretch>
                </p:blipFill>
                <p:spPr>
                  <a:xfrm>
                    <a:off x="1222650" y="1150273"/>
                    <a:ext cx="465840" cy="137520"/>
                  </a:xfrm>
                  <a:prstGeom prst="rect">
                    <a:avLst/>
                  </a:prstGeom>
                </p:spPr>
              </p:pic>
            </mc:Fallback>
          </mc:AlternateContent>
          <p:sp>
            <p:nvSpPr>
              <p:cNvPr id="230" name="Ellipse 229">
                <a:extLst>
                  <a:ext uri="{FF2B5EF4-FFF2-40B4-BE49-F238E27FC236}">
                    <a16:creationId xmlns:a16="http://schemas.microsoft.com/office/drawing/2014/main" id="{27DF1952-90F2-8C2A-8B1D-F1DAF8FB0CAB}"/>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31" name="Gruppieren 230">
                <a:extLst>
                  <a:ext uri="{FF2B5EF4-FFF2-40B4-BE49-F238E27FC236}">
                    <a16:creationId xmlns:a16="http://schemas.microsoft.com/office/drawing/2014/main" id="{4F76EAEE-6D19-D021-0683-711323FA36B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6">
                  <p14:nvContentPartPr>
                    <p14:cNvPr id="240" name="Freihand 239">
                      <a:extLst>
                        <a:ext uri="{FF2B5EF4-FFF2-40B4-BE49-F238E27FC236}">
                          <a16:creationId xmlns:a16="http://schemas.microsoft.com/office/drawing/2014/main" id="{7235FD23-1D65-0280-09D2-4630CEDDF123}"/>
                        </a:ext>
                      </a:extLst>
                    </p14:cNvPr>
                    <p14:cNvContentPartPr/>
                    <p14:nvPr/>
                  </p14:nvContentPartPr>
                  <p14:xfrm>
                    <a:off x="1455988" y="1260298"/>
                    <a:ext cx="28440" cy="371880"/>
                  </p14:xfrm>
                </p:contentPart>
              </mc:Choice>
              <mc:Fallback xmlns="">
                <p:pic>
                  <p:nvPicPr>
                    <p:cNvPr id="240" name="Freihand 239">
                      <a:extLst>
                        <a:ext uri="{FF2B5EF4-FFF2-40B4-BE49-F238E27FC236}">
                          <a16:creationId xmlns:a16="http://schemas.microsoft.com/office/drawing/2014/main" id="{7235FD23-1D65-0280-09D2-4630CEDDF12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41" name="Freihand 240">
                      <a:extLst>
                        <a:ext uri="{FF2B5EF4-FFF2-40B4-BE49-F238E27FC236}">
                          <a16:creationId xmlns:a16="http://schemas.microsoft.com/office/drawing/2014/main" id="{341A3372-9EE4-3805-34A7-6867B2841436}"/>
                        </a:ext>
                      </a:extLst>
                    </p14:cNvPr>
                    <p14:cNvContentPartPr/>
                    <p14:nvPr/>
                  </p14:nvContentPartPr>
                  <p14:xfrm>
                    <a:off x="1452028" y="1501498"/>
                    <a:ext cx="32760" cy="132840"/>
                  </p14:xfrm>
                </p:contentPart>
              </mc:Choice>
              <mc:Fallback xmlns="">
                <p:pic>
                  <p:nvPicPr>
                    <p:cNvPr id="241" name="Freihand 240">
                      <a:extLst>
                        <a:ext uri="{FF2B5EF4-FFF2-40B4-BE49-F238E27FC236}">
                          <a16:creationId xmlns:a16="http://schemas.microsoft.com/office/drawing/2014/main" id="{341A3372-9EE4-3805-34A7-6867B284143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42" name="Freihand 241">
                      <a:extLst>
                        <a:ext uri="{FF2B5EF4-FFF2-40B4-BE49-F238E27FC236}">
                          <a16:creationId xmlns:a16="http://schemas.microsoft.com/office/drawing/2014/main" id="{21680DC7-E678-261A-BE3C-46E3BFEB74A1}"/>
                        </a:ext>
                      </a:extLst>
                    </p14:cNvPr>
                    <p14:cNvContentPartPr/>
                    <p14:nvPr/>
                  </p14:nvContentPartPr>
                  <p14:xfrm>
                    <a:off x="1446268" y="1261378"/>
                    <a:ext cx="36720" cy="377280"/>
                  </p14:xfrm>
                </p:contentPart>
              </mc:Choice>
              <mc:Fallback xmlns="">
                <p:pic>
                  <p:nvPicPr>
                    <p:cNvPr id="242" name="Freihand 241">
                      <a:extLst>
                        <a:ext uri="{FF2B5EF4-FFF2-40B4-BE49-F238E27FC236}">
                          <a16:creationId xmlns:a16="http://schemas.microsoft.com/office/drawing/2014/main" id="{21680DC7-E678-261A-BE3C-46E3BFEB74A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43" name="Freihand 242">
                      <a:extLst>
                        <a:ext uri="{FF2B5EF4-FFF2-40B4-BE49-F238E27FC236}">
                          <a16:creationId xmlns:a16="http://schemas.microsoft.com/office/drawing/2014/main" id="{EFD81FCC-9DE7-89A6-98A1-6E69FFE321F4}"/>
                        </a:ext>
                      </a:extLst>
                    </p14:cNvPr>
                    <p14:cNvContentPartPr/>
                    <p14:nvPr/>
                  </p14:nvContentPartPr>
                  <p14:xfrm>
                    <a:off x="1470388" y="1196938"/>
                    <a:ext cx="222840" cy="463680"/>
                  </p14:xfrm>
                </p:contentPart>
              </mc:Choice>
              <mc:Fallback xmlns="">
                <p:pic>
                  <p:nvPicPr>
                    <p:cNvPr id="243" name="Freihand 242">
                      <a:extLst>
                        <a:ext uri="{FF2B5EF4-FFF2-40B4-BE49-F238E27FC236}">
                          <a16:creationId xmlns:a16="http://schemas.microsoft.com/office/drawing/2014/main" id="{EFD81FCC-9DE7-89A6-98A1-6E69FFE321F4}"/>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
                <p14:nvContentPartPr>
                  <p14:cNvPr id="232" name="Freihand 231">
                    <a:extLst>
                      <a:ext uri="{FF2B5EF4-FFF2-40B4-BE49-F238E27FC236}">
                        <a16:creationId xmlns:a16="http://schemas.microsoft.com/office/drawing/2014/main" id="{0ECC8F55-3BD4-4C0E-8CB8-A4CDF096B0E2}"/>
                      </a:ext>
                    </a:extLst>
                  </p14:cNvPr>
                  <p14:cNvContentPartPr/>
                  <p14:nvPr/>
                </p14:nvContentPartPr>
                <p14:xfrm>
                  <a:off x="1401268" y="825778"/>
                  <a:ext cx="35640" cy="61920"/>
                </p14:xfrm>
              </p:contentPart>
            </mc:Choice>
            <mc:Fallback xmlns="">
              <p:pic>
                <p:nvPicPr>
                  <p:cNvPr id="232" name="Freihand 231">
                    <a:extLst>
                      <a:ext uri="{FF2B5EF4-FFF2-40B4-BE49-F238E27FC236}">
                        <a16:creationId xmlns:a16="http://schemas.microsoft.com/office/drawing/2014/main" id="{0ECC8F55-3BD4-4C0E-8CB8-A4CDF096B0E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33" name="Freihand 232">
                    <a:extLst>
                      <a:ext uri="{FF2B5EF4-FFF2-40B4-BE49-F238E27FC236}">
                        <a16:creationId xmlns:a16="http://schemas.microsoft.com/office/drawing/2014/main" id="{F729D842-7970-7110-4E72-2ECF291275E3}"/>
                      </a:ext>
                    </a:extLst>
                  </p14:cNvPr>
                  <p14:cNvContentPartPr/>
                  <p14:nvPr/>
                </p14:nvContentPartPr>
                <p14:xfrm>
                  <a:off x="1220188" y="867898"/>
                  <a:ext cx="194040" cy="403200"/>
                </p14:xfrm>
              </p:contentPart>
            </mc:Choice>
            <mc:Fallback xmlns="">
              <p:pic>
                <p:nvPicPr>
                  <p:cNvPr id="233" name="Freihand 232">
                    <a:extLst>
                      <a:ext uri="{FF2B5EF4-FFF2-40B4-BE49-F238E27FC236}">
                        <a16:creationId xmlns:a16="http://schemas.microsoft.com/office/drawing/2014/main" id="{F729D842-7970-7110-4E72-2ECF291275E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34" name="Freihand 233">
                    <a:extLst>
                      <a:ext uri="{FF2B5EF4-FFF2-40B4-BE49-F238E27FC236}">
                        <a16:creationId xmlns:a16="http://schemas.microsoft.com/office/drawing/2014/main" id="{9FA00ADE-06AC-AEB5-0C0D-ED89E5CB49A2}"/>
                      </a:ext>
                    </a:extLst>
                  </p14:cNvPr>
                  <p14:cNvContentPartPr/>
                  <p14:nvPr/>
                </p14:nvContentPartPr>
                <p14:xfrm>
                  <a:off x="1426468" y="835138"/>
                  <a:ext cx="21600" cy="359280"/>
                </p14:xfrm>
              </p:contentPart>
            </mc:Choice>
            <mc:Fallback xmlns="">
              <p:pic>
                <p:nvPicPr>
                  <p:cNvPr id="234" name="Freihand 233">
                    <a:extLst>
                      <a:ext uri="{FF2B5EF4-FFF2-40B4-BE49-F238E27FC236}">
                        <a16:creationId xmlns:a16="http://schemas.microsoft.com/office/drawing/2014/main" id="{9FA00ADE-06AC-AEB5-0C0D-ED89E5CB49A2}"/>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35" name="Freihand 234">
                    <a:extLst>
                      <a:ext uri="{FF2B5EF4-FFF2-40B4-BE49-F238E27FC236}">
                        <a16:creationId xmlns:a16="http://schemas.microsoft.com/office/drawing/2014/main" id="{51108813-3066-2565-3BDB-C9997524AF8A}"/>
                      </a:ext>
                    </a:extLst>
                  </p14:cNvPr>
                  <p14:cNvContentPartPr/>
                  <p14:nvPr/>
                </p14:nvContentPartPr>
                <p14:xfrm>
                  <a:off x="1429348" y="1155538"/>
                  <a:ext cx="258480" cy="37080"/>
                </p14:xfrm>
              </p:contentPart>
            </mc:Choice>
            <mc:Fallback xmlns="">
              <p:pic>
                <p:nvPicPr>
                  <p:cNvPr id="235" name="Freihand 234">
                    <a:extLst>
                      <a:ext uri="{FF2B5EF4-FFF2-40B4-BE49-F238E27FC236}">
                        <a16:creationId xmlns:a16="http://schemas.microsoft.com/office/drawing/2014/main" id="{51108813-3066-2565-3BDB-C9997524AF8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236" name="Freihand 235">
                    <a:extLst>
                      <a:ext uri="{FF2B5EF4-FFF2-40B4-BE49-F238E27FC236}">
                        <a16:creationId xmlns:a16="http://schemas.microsoft.com/office/drawing/2014/main" id="{FF2F2876-BBD4-B3EA-FDC5-B6A7C49A9A34}"/>
                      </a:ext>
                    </a:extLst>
                  </p14:cNvPr>
                  <p14:cNvContentPartPr/>
                  <p14:nvPr/>
                </p14:nvContentPartPr>
                <p14:xfrm>
                  <a:off x="1215868" y="1047898"/>
                  <a:ext cx="119880" cy="224280"/>
                </p14:xfrm>
              </p:contentPart>
            </mc:Choice>
            <mc:Fallback xmlns="">
              <p:pic>
                <p:nvPicPr>
                  <p:cNvPr id="236" name="Freihand 235">
                    <a:extLst>
                      <a:ext uri="{FF2B5EF4-FFF2-40B4-BE49-F238E27FC236}">
                        <a16:creationId xmlns:a16="http://schemas.microsoft.com/office/drawing/2014/main" id="{FF2F2876-BBD4-B3EA-FDC5-B6A7C49A9A3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37" name="Gruppieren 236">
                <a:extLst>
                  <a:ext uri="{FF2B5EF4-FFF2-40B4-BE49-F238E27FC236}">
                    <a16:creationId xmlns:a16="http://schemas.microsoft.com/office/drawing/2014/main" id="{0D69E201-4193-D2EE-E193-C889057A35A8}"/>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5">
                  <p14:nvContentPartPr>
                    <p14:cNvPr id="238" name="Freihand 237">
                      <a:extLst>
                        <a:ext uri="{FF2B5EF4-FFF2-40B4-BE49-F238E27FC236}">
                          <a16:creationId xmlns:a16="http://schemas.microsoft.com/office/drawing/2014/main" id="{6B437E36-1CF6-90A7-29C2-9C32B313C651}"/>
                        </a:ext>
                      </a:extLst>
                    </p14:cNvPr>
                    <p14:cNvContentPartPr/>
                    <p14:nvPr/>
                  </p14:nvContentPartPr>
                  <p14:xfrm>
                    <a:off x="1216228" y="826498"/>
                    <a:ext cx="205920" cy="444600"/>
                  </p14:xfrm>
                </p:contentPart>
              </mc:Choice>
              <mc:Fallback xmlns="">
                <p:pic>
                  <p:nvPicPr>
                    <p:cNvPr id="238" name="Freihand 237">
                      <a:extLst>
                        <a:ext uri="{FF2B5EF4-FFF2-40B4-BE49-F238E27FC236}">
                          <a16:creationId xmlns:a16="http://schemas.microsoft.com/office/drawing/2014/main" id="{6B437E36-1CF6-90A7-29C2-9C32B313C65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239" name="Freihand 238">
                      <a:extLst>
                        <a:ext uri="{FF2B5EF4-FFF2-40B4-BE49-F238E27FC236}">
                          <a16:creationId xmlns:a16="http://schemas.microsoft.com/office/drawing/2014/main" id="{DF024C11-93BC-F8E8-A0E2-F2F45EF1709A}"/>
                        </a:ext>
                      </a:extLst>
                    </p14:cNvPr>
                    <p14:cNvContentPartPr/>
                    <p14:nvPr/>
                  </p14:nvContentPartPr>
                  <p14:xfrm>
                    <a:off x="1419988" y="827218"/>
                    <a:ext cx="18000" cy="31320"/>
                  </p14:xfrm>
                </p:contentPart>
              </mc:Choice>
              <mc:Fallback xmlns="">
                <p:pic>
                  <p:nvPicPr>
                    <p:cNvPr id="239" name="Freihand 238">
                      <a:extLst>
                        <a:ext uri="{FF2B5EF4-FFF2-40B4-BE49-F238E27FC236}">
                          <a16:creationId xmlns:a16="http://schemas.microsoft.com/office/drawing/2014/main" id="{DF024C11-93BC-F8E8-A0E2-F2F45EF1709A}"/>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66" name="Gruppieren 265">
              <a:extLst>
                <a:ext uri="{FF2B5EF4-FFF2-40B4-BE49-F238E27FC236}">
                  <a16:creationId xmlns:a16="http://schemas.microsoft.com/office/drawing/2014/main" id="{24819F70-8E2F-5F0E-695F-79062D8F2E32}"/>
                </a:ext>
              </a:extLst>
            </p:cNvPr>
            <p:cNvGrpSpPr/>
            <p:nvPr/>
          </p:nvGrpSpPr>
          <p:grpSpPr>
            <a:xfrm>
              <a:off x="371007" y="1472138"/>
              <a:ext cx="947670" cy="949906"/>
              <a:chOff x="987864" y="764597"/>
              <a:chExt cx="947670" cy="949906"/>
            </a:xfrm>
          </p:grpSpPr>
          <p:sp>
            <p:nvSpPr>
              <p:cNvPr id="267" name="Ellipse 266">
                <a:extLst>
                  <a:ext uri="{FF2B5EF4-FFF2-40B4-BE49-F238E27FC236}">
                    <a16:creationId xmlns:a16="http://schemas.microsoft.com/office/drawing/2014/main" id="{863CA808-06FE-FC45-AB6B-7280CE0CFAC9}"/>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68" name="Gruppieren 267">
                <a:extLst>
                  <a:ext uri="{FF2B5EF4-FFF2-40B4-BE49-F238E27FC236}">
                    <a16:creationId xmlns:a16="http://schemas.microsoft.com/office/drawing/2014/main" id="{CC7E1546-7944-799E-31B0-B5F23FF2611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7">
                  <p14:nvContentPartPr>
                    <p14:cNvPr id="318" name="Freihand 317">
                      <a:extLst>
                        <a:ext uri="{FF2B5EF4-FFF2-40B4-BE49-F238E27FC236}">
                          <a16:creationId xmlns:a16="http://schemas.microsoft.com/office/drawing/2014/main" id="{EE10A07B-7F16-BA80-89A1-B52479C02DEF}"/>
                        </a:ext>
                      </a:extLst>
                    </p14:cNvPr>
                    <p14:cNvContentPartPr/>
                    <p14:nvPr/>
                  </p14:nvContentPartPr>
                  <p14:xfrm>
                    <a:off x="4473069" y="1203272"/>
                    <a:ext cx="26280" cy="30600"/>
                  </p14:xfrm>
                </p:contentPart>
              </mc:Choice>
              <mc:Fallback xmlns="">
                <p:pic>
                  <p:nvPicPr>
                    <p:cNvPr id="318" name="Freihand 317">
                      <a:extLst>
                        <a:ext uri="{FF2B5EF4-FFF2-40B4-BE49-F238E27FC236}">
                          <a16:creationId xmlns:a16="http://schemas.microsoft.com/office/drawing/2014/main" id="{EE10A07B-7F16-BA80-89A1-B52479C02DE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19" name="Freihand 318">
                      <a:extLst>
                        <a:ext uri="{FF2B5EF4-FFF2-40B4-BE49-F238E27FC236}">
                          <a16:creationId xmlns:a16="http://schemas.microsoft.com/office/drawing/2014/main" id="{759E9DE6-E7AE-ADA8-342B-5003B8867E7A}"/>
                        </a:ext>
                      </a:extLst>
                    </p14:cNvPr>
                    <p14:cNvContentPartPr/>
                    <p14:nvPr/>
                  </p14:nvContentPartPr>
                  <p14:xfrm>
                    <a:off x="4500789" y="1245752"/>
                    <a:ext cx="11160" cy="38520"/>
                  </p14:xfrm>
                </p:contentPart>
              </mc:Choice>
              <mc:Fallback xmlns="">
                <p:pic>
                  <p:nvPicPr>
                    <p:cNvPr id="319" name="Freihand 318">
                      <a:extLst>
                        <a:ext uri="{FF2B5EF4-FFF2-40B4-BE49-F238E27FC236}">
                          <a16:creationId xmlns:a16="http://schemas.microsoft.com/office/drawing/2014/main" id="{759E9DE6-E7AE-ADA8-342B-5003B8867E7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
                <p14:nvContentPartPr>
                  <p14:cNvPr id="269" name="Freihand 268">
                    <a:extLst>
                      <a:ext uri="{FF2B5EF4-FFF2-40B4-BE49-F238E27FC236}">
                        <a16:creationId xmlns:a16="http://schemas.microsoft.com/office/drawing/2014/main" id="{891F4B87-5EF6-D85E-AD6B-460A8F1DE4AB}"/>
                      </a:ext>
                    </a:extLst>
                  </p14:cNvPr>
                  <p14:cNvContentPartPr/>
                  <p14:nvPr/>
                </p14:nvContentPartPr>
                <p14:xfrm>
                  <a:off x="1034141" y="1175594"/>
                  <a:ext cx="389905" cy="474354"/>
                </p14:xfrm>
              </p:contentPart>
            </mc:Choice>
            <mc:Fallback xmlns="">
              <p:pic>
                <p:nvPicPr>
                  <p:cNvPr id="269" name="Freihand 268">
                    <a:extLst>
                      <a:ext uri="{FF2B5EF4-FFF2-40B4-BE49-F238E27FC236}">
                        <a16:creationId xmlns:a16="http://schemas.microsoft.com/office/drawing/2014/main" id="{891F4B87-5EF6-D85E-AD6B-460A8F1DE4A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270" name="Freihand 269">
                    <a:extLst>
                      <a:ext uri="{FF2B5EF4-FFF2-40B4-BE49-F238E27FC236}">
                        <a16:creationId xmlns:a16="http://schemas.microsoft.com/office/drawing/2014/main" id="{E40906B1-BF3D-DAFE-32B2-5A35C7BE32DD}"/>
                      </a:ext>
                    </a:extLst>
                  </p14:cNvPr>
                  <p14:cNvContentPartPr/>
                  <p14:nvPr/>
                </p14:nvContentPartPr>
                <p14:xfrm>
                  <a:off x="1041329" y="1114503"/>
                  <a:ext cx="776216" cy="562397"/>
                </p14:xfrm>
              </p:contentPart>
            </mc:Choice>
            <mc:Fallback xmlns="">
              <p:pic>
                <p:nvPicPr>
                  <p:cNvPr id="270" name="Freihand 269">
                    <a:extLst>
                      <a:ext uri="{FF2B5EF4-FFF2-40B4-BE49-F238E27FC236}">
                        <a16:creationId xmlns:a16="http://schemas.microsoft.com/office/drawing/2014/main" id="{E40906B1-BF3D-DAFE-32B2-5A35C7BE32D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71" name="Gruppieren 270">
                <a:extLst>
                  <a:ext uri="{FF2B5EF4-FFF2-40B4-BE49-F238E27FC236}">
                    <a16:creationId xmlns:a16="http://schemas.microsoft.com/office/drawing/2014/main" id="{EB518FF3-1F5B-BC08-C242-2E39808061C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1">
                  <p14:nvContentPartPr>
                    <p14:cNvPr id="315" name="Freihand 314">
                      <a:extLst>
                        <a:ext uri="{FF2B5EF4-FFF2-40B4-BE49-F238E27FC236}">
                          <a16:creationId xmlns:a16="http://schemas.microsoft.com/office/drawing/2014/main" id="{5841EB3E-9EE2-E12C-E594-C21D64E1EC62}"/>
                        </a:ext>
                      </a:extLst>
                    </p14:cNvPr>
                    <p14:cNvContentPartPr/>
                    <p14:nvPr/>
                  </p14:nvContentPartPr>
                  <p14:xfrm>
                    <a:off x="4455789" y="1334672"/>
                    <a:ext cx="31320" cy="14400"/>
                  </p14:xfrm>
                </p:contentPart>
              </mc:Choice>
              <mc:Fallback xmlns="">
                <p:pic>
                  <p:nvPicPr>
                    <p:cNvPr id="315" name="Freihand 314">
                      <a:extLst>
                        <a:ext uri="{FF2B5EF4-FFF2-40B4-BE49-F238E27FC236}">
                          <a16:creationId xmlns:a16="http://schemas.microsoft.com/office/drawing/2014/main" id="{5841EB3E-9EE2-E12C-E594-C21D64E1EC6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316" name="Freihand 315">
                      <a:extLst>
                        <a:ext uri="{FF2B5EF4-FFF2-40B4-BE49-F238E27FC236}">
                          <a16:creationId xmlns:a16="http://schemas.microsoft.com/office/drawing/2014/main" id="{70ED1BF3-45F1-9A76-2AD5-A29A76D128CE}"/>
                        </a:ext>
                      </a:extLst>
                    </p14:cNvPr>
                    <p14:cNvContentPartPr/>
                    <p14:nvPr/>
                  </p14:nvContentPartPr>
                  <p14:xfrm>
                    <a:off x="4456149" y="1288592"/>
                    <a:ext cx="64800" cy="56160"/>
                  </p14:xfrm>
                </p:contentPart>
              </mc:Choice>
              <mc:Fallback xmlns="">
                <p:pic>
                  <p:nvPicPr>
                    <p:cNvPr id="316" name="Freihand 315">
                      <a:extLst>
                        <a:ext uri="{FF2B5EF4-FFF2-40B4-BE49-F238E27FC236}">
                          <a16:creationId xmlns:a16="http://schemas.microsoft.com/office/drawing/2014/main" id="{70ED1BF3-45F1-9A76-2AD5-A29A76D128CE}"/>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3">
                  <p14:nvContentPartPr>
                    <p14:cNvPr id="317" name="Freihand 316">
                      <a:extLst>
                        <a:ext uri="{FF2B5EF4-FFF2-40B4-BE49-F238E27FC236}">
                          <a16:creationId xmlns:a16="http://schemas.microsoft.com/office/drawing/2014/main" id="{6C72B1F0-C7F1-6BFA-0848-EF21CC59814C}"/>
                        </a:ext>
                      </a:extLst>
                    </p14:cNvPr>
                    <p14:cNvContentPartPr/>
                    <p14:nvPr/>
                  </p14:nvContentPartPr>
                  <p14:xfrm>
                    <a:off x="4502589" y="1270232"/>
                    <a:ext cx="23760" cy="51840"/>
                  </p14:xfrm>
                </p:contentPart>
              </mc:Choice>
              <mc:Fallback xmlns="">
                <p:pic>
                  <p:nvPicPr>
                    <p:cNvPr id="317" name="Freihand 316">
                      <a:extLst>
                        <a:ext uri="{FF2B5EF4-FFF2-40B4-BE49-F238E27FC236}">
                          <a16:creationId xmlns:a16="http://schemas.microsoft.com/office/drawing/2014/main" id="{6C72B1F0-C7F1-6BFA-0848-EF21CC59814C}"/>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72" name="Gruppieren 271">
                <a:extLst>
                  <a:ext uri="{FF2B5EF4-FFF2-40B4-BE49-F238E27FC236}">
                    <a16:creationId xmlns:a16="http://schemas.microsoft.com/office/drawing/2014/main" id="{22722D45-61E5-AEF0-ADC3-5EFBEEC0797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4">
                  <p14:nvContentPartPr>
                    <p14:cNvPr id="312" name="Freihand 311">
                      <a:extLst>
                        <a:ext uri="{FF2B5EF4-FFF2-40B4-BE49-F238E27FC236}">
                          <a16:creationId xmlns:a16="http://schemas.microsoft.com/office/drawing/2014/main" id="{848F6606-6F34-0DEA-5E26-F248542C583F}"/>
                        </a:ext>
                      </a:extLst>
                    </p14:cNvPr>
                    <p14:cNvContentPartPr/>
                    <p14:nvPr/>
                  </p14:nvContentPartPr>
                  <p14:xfrm>
                    <a:off x="4351029" y="1216232"/>
                    <a:ext cx="12960" cy="22320"/>
                  </p14:xfrm>
                </p:contentPart>
              </mc:Choice>
              <mc:Fallback xmlns="">
                <p:pic>
                  <p:nvPicPr>
                    <p:cNvPr id="312" name="Freihand 311">
                      <a:extLst>
                        <a:ext uri="{FF2B5EF4-FFF2-40B4-BE49-F238E27FC236}">
                          <a16:creationId xmlns:a16="http://schemas.microsoft.com/office/drawing/2014/main" id="{848F6606-6F34-0DEA-5E26-F248542C583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5">
                  <p14:nvContentPartPr>
                    <p14:cNvPr id="313" name="Freihand 312">
                      <a:extLst>
                        <a:ext uri="{FF2B5EF4-FFF2-40B4-BE49-F238E27FC236}">
                          <a16:creationId xmlns:a16="http://schemas.microsoft.com/office/drawing/2014/main" id="{36D55A2B-7F77-967F-3E4D-A1A00813FA5E}"/>
                        </a:ext>
                      </a:extLst>
                    </p14:cNvPr>
                    <p14:cNvContentPartPr/>
                    <p14:nvPr/>
                  </p14:nvContentPartPr>
                  <p14:xfrm>
                    <a:off x="4350309" y="1208312"/>
                    <a:ext cx="21240" cy="53640"/>
                  </p14:xfrm>
                </p:contentPart>
              </mc:Choice>
              <mc:Fallback xmlns="">
                <p:pic>
                  <p:nvPicPr>
                    <p:cNvPr id="313" name="Freihand 312">
                      <a:extLst>
                        <a:ext uri="{FF2B5EF4-FFF2-40B4-BE49-F238E27FC236}">
                          <a16:creationId xmlns:a16="http://schemas.microsoft.com/office/drawing/2014/main" id="{36D55A2B-7F77-967F-3E4D-A1A00813FA5E}"/>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314" name="Freihand 313">
                      <a:extLst>
                        <a:ext uri="{FF2B5EF4-FFF2-40B4-BE49-F238E27FC236}">
                          <a16:creationId xmlns:a16="http://schemas.microsoft.com/office/drawing/2014/main" id="{A47DA4A3-0AA2-CEFB-A9B9-9D2130354BC5}"/>
                        </a:ext>
                      </a:extLst>
                    </p14:cNvPr>
                    <p14:cNvContentPartPr/>
                    <p14:nvPr/>
                  </p14:nvContentPartPr>
                  <p14:xfrm>
                    <a:off x="4355709" y="1216592"/>
                    <a:ext cx="9720" cy="42480"/>
                  </p14:xfrm>
                </p:contentPart>
              </mc:Choice>
              <mc:Fallback xmlns="">
                <p:pic>
                  <p:nvPicPr>
                    <p:cNvPr id="314" name="Freihand 313">
                      <a:extLst>
                        <a:ext uri="{FF2B5EF4-FFF2-40B4-BE49-F238E27FC236}">
                          <a16:creationId xmlns:a16="http://schemas.microsoft.com/office/drawing/2014/main" id="{A47DA4A3-0AA2-CEFB-A9B9-9D2130354BC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7">
                <p14:nvContentPartPr>
                  <p14:cNvPr id="273" name="Freihand 272">
                    <a:extLst>
                      <a:ext uri="{FF2B5EF4-FFF2-40B4-BE49-F238E27FC236}">
                        <a16:creationId xmlns:a16="http://schemas.microsoft.com/office/drawing/2014/main" id="{871ADBAF-1461-30D3-7CB8-058C67B6C371}"/>
                      </a:ext>
                    </a:extLst>
                  </p14:cNvPr>
                  <p14:cNvContentPartPr/>
                  <p14:nvPr/>
                </p14:nvContentPartPr>
                <p14:xfrm>
                  <a:off x="1219211" y="871936"/>
                  <a:ext cx="447402" cy="740280"/>
                </p14:xfrm>
              </p:contentPart>
            </mc:Choice>
            <mc:Fallback xmlns="">
              <p:pic>
                <p:nvPicPr>
                  <p:cNvPr id="273" name="Freihand 272">
                    <a:extLst>
                      <a:ext uri="{FF2B5EF4-FFF2-40B4-BE49-F238E27FC236}">
                        <a16:creationId xmlns:a16="http://schemas.microsoft.com/office/drawing/2014/main" id="{871ADBAF-1461-30D3-7CB8-058C67B6C37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74" name="Freihand 273">
                    <a:extLst>
                      <a:ext uri="{FF2B5EF4-FFF2-40B4-BE49-F238E27FC236}">
                        <a16:creationId xmlns:a16="http://schemas.microsoft.com/office/drawing/2014/main" id="{355A41BD-E189-DDA6-DA3F-CC73F1645F93}"/>
                      </a:ext>
                    </a:extLst>
                  </p14:cNvPr>
                  <p14:cNvContentPartPr/>
                  <p14:nvPr/>
                </p14:nvContentPartPr>
                <p14:xfrm>
                  <a:off x="1116810" y="1432873"/>
                  <a:ext cx="376200" cy="219240"/>
                </p14:xfrm>
              </p:contentPart>
            </mc:Choice>
            <mc:Fallback xmlns="">
              <p:pic>
                <p:nvPicPr>
                  <p:cNvPr id="274" name="Freihand 273">
                    <a:extLst>
                      <a:ext uri="{FF2B5EF4-FFF2-40B4-BE49-F238E27FC236}">
                        <a16:creationId xmlns:a16="http://schemas.microsoft.com/office/drawing/2014/main" id="{355A41BD-E189-DDA6-DA3F-CC73F1645F93}"/>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75" name="Gruppieren 274">
                <a:extLst>
                  <a:ext uri="{FF2B5EF4-FFF2-40B4-BE49-F238E27FC236}">
                    <a16:creationId xmlns:a16="http://schemas.microsoft.com/office/drawing/2014/main" id="{689FE053-2D7B-F346-300F-81BF3F6602F5}"/>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9">
                  <p14:nvContentPartPr>
                    <p14:cNvPr id="298" name="Freihand 297">
                      <a:extLst>
                        <a:ext uri="{FF2B5EF4-FFF2-40B4-BE49-F238E27FC236}">
                          <a16:creationId xmlns:a16="http://schemas.microsoft.com/office/drawing/2014/main" id="{81272C04-14D9-ABAF-C43B-A7E3F0A81BF3}"/>
                        </a:ext>
                      </a:extLst>
                    </p14:cNvPr>
                    <p14:cNvContentPartPr/>
                    <p14:nvPr/>
                  </p14:nvContentPartPr>
                  <p14:xfrm>
                    <a:off x="1690290" y="1201393"/>
                    <a:ext cx="236880" cy="424440"/>
                  </p14:xfrm>
                </p:contentPart>
              </mc:Choice>
              <mc:Fallback xmlns="">
                <p:pic>
                  <p:nvPicPr>
                    <p:cNvPr id="298" name="Freihand 297">
                      <a:extLst>
                        <a:ext uri="{FF2B5EF4-FFF2-40B4-BE49-F238E27FC236}">
                          <a16:creationId xmlns:a16="http://schemas.microsoft.com/office/drawing/2014/main" id="{81272C04-14D9-ABAF-C43B-A7E3F0A81BF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99" name="Freihand 298">
                      <a:extLst>
                        <a:ext uri="{FF2B5EF4-FFF2-40B4-BE49-F238E27FC236}">
                          <a16:creationId xmlns:a16="http://schemas.microsoft.com/office/drawing/2014/main" id="{7DDFEE2A-A179-04C2-2B8C-38DB22544DEC}"/>
                        </a:ext>
                      </a:extLst>
                    </p14:cNvPr>
                    <p14:cNvContentPartPr/>
                    <p14:nvPr/>
                  </p14:nvContentPartPr>
                  <p14:xfrm>
                    <a:off x="1224810" y="1428913"/>
                    <a:ext cx="635040" cy="205920"/>
                  </p14:xfrm>
                </p:contentPart>
              </mc:Choice>
              <mc:Fallback xmlns="">
                <p:pic>
                  <p:nvPicPr>
                    <p:cNvPr id="299" name="Freihand 298">
                      <a:extLst>
                        <a:ext uri="{FF2B5EF4-FFF2-40B4-BE49-F238E27FC236}">
                          <a16:creationId xmlns:a16="http://schemas.microsoft.com/office/drawing/2014/main" id="{7DDFEE2A-A179-04C2-2B8C-38DB22544DEC}"/>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300" name="Freihand 299">
                      <a:extLst>
                        <a:ext uri="{FF2B5EF4-FFF2-40B4-BE49-F238E27FC236}">
                          <a16:creationId xmlns:a16="http://schemas.microsoft.com/office/drawing/2014/main" id="{779663B2-E162-8AD9-D321-FAA1BCC1EA55}"/>
                        </a:ext>
                      </a:extLst>
                    </p14:cNvPr>
                    <p14:cNvContentPartPr/>
                    <p14:nvPr/>
                  </p14:nvContentPartPr>
                  <p14:xfrm>
                    <a:off x="1647090" y="1432873"/>
                    <a:ext cx="204120" cy="177480"/>
                  </p14:xfrm>
                </p:contentPart>
              </mc:Choice>
              <mc:Fallback xmlns="">
                <p:pic>
                  <p:nvPicPr>
                    <p:cNvPr id="300" name="Freihand 299">
                      <a:extLst>
                        <a:ext uri="{FF2B5EF4-FFF2-40B4-BE49-F238E27FC236}">
                          <a16:creationId xmlns:a16="http://schemas.microsoft.com/office/drawing/2014/main" id="{779663B2-E162-8AD9-D321-FAA1BCC1EA55}"/>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301" name="Freihand 300">
                      <a:extLst>
                        <a:ext uri="{FF2B5EF4-FFF2-40B4-BE49-F238E27FC236}">
                          <a16:creationId xmlns:a16="http://schemas.microsoft.com/office/drawing/2014/main" id="{2CC95EC5-3323-A3B8-43F7-A6B962F4CA0D}"/>
                        </a:ext>
                      </a:extLst>
                    </p14:cNvPr>
                    <p14:cNvContentPartPr/>
                    <p14:nvPr/>
                  </p14:nvContentPartPr>
                  <p14:xfrm>
                    <a:off x="1839330" y="1345393"/>
                    <a:ext cx="50040" cy="91080"/>
                  </p14:xfrm>
                </p:contentPart>
              </mc:Choice>
              <mc:Fallback xmlns="">
                <p:pic>
                  <p:nvPicPr>
                    <p:cNvPr id="301" name="Freihand 300">
                      <a:extLst>
                        <a:ext uri="{FF2B5EF4-FFF2-40B4-BE49-F238E27FC236}">
                          <a16:creationId xmlns:a16="http://schemas.microsoft.com/office/drawing/2014/main" id="{2CC95EC5-3323-A3B8-43F7-A6B962F4CA0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302" name="Freihand 301">
                      <a:extLst>
                        <a:ext uri="{FF2B5EF4-FFF2-40B4-BE49-F238E27FC236}">
                          <a16:creationId xmlns:a16="http://schemas.microsoft.com/office/drawing/2014/main" id="{16EEE414-4D86-955D-FBAC-8FE17E7E8B89}"/>
                        </a:ext>
                      </a:extLst>
                    </p14:cNvPr>
                    <p14:cNvContentPartPr/>
                    <p14:nvPr/>
                  </p14:nvContentPartPr>
                  <p14:xfrm>
                    <a:off x="1013490" y="929953"/>
                    <a:ext cx="156600" cy="590400"/>
                  </p14:xfrm>
                </p:contentPart>
              </mc:Choice>
              <mc:Fallback xmlns="">
                <p:pic>
                  <p:nvPicPr>
                    <p:cNvPr id="302" name="Freihand 301">
                      <a:extLst>
                        <a:ext uri="{FF2B5EF4-FFF2-40B4-BE49-F238E27FC236}">
                          <a16:creationId xmlns:a16="http://schemas.microsoft.com/office/drawing/2014/main" id="{16EEE414-4D86-955D-FBAC-8FE17E7E8B8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303" name="Freihand 302">
                      <a:extLst>
                        <a:ext uri="{FF2B5EF4-FFF2-40B4-BE49-F238E27FC236}">
                          <a16:creationId xmlns:a16="http://schemas.microsoft.com/office/drawing/2014/main" id="{1BB17755-0CE3-FCA2-BE79-A90EFC75D14A}"/>
                        </a:ext>
                      </a:extLst>
                    </p14:cNvPr>
                    <p14:cNvContentPartPr/>
                    <p14:nvPr/>
                  </p14:nvContentPartPr>
                  <p14:xfrm>
                    <a:off x="1112490" y="918433"/>
                    <a:ext cx="20520" cy="24480"/>
                  </p14:xfrm>
                </p:contentPart>
              </mc:Choice>
              <mc:Fallback xmlns="">
                <p:pic>
                  <p:nvPicPr>
                    <p:cNvPr id="303" name="Freihand 302">
                      <a:extLst>
                        <a:ext uri="{FF2B5EF4-FFF2-40B4-BE49-F238E27FC236}">
                          <a16:creationId xmlns:a16="http://schemas.microsoft.com/office/drawing/2014/main" id="{1BB17755-0CE3-FCA2-BE79-A90EFC75D14A}"/>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304" name="Freihand 303">
                      <a:extLst>
                        <a:ext uri="{FF2B5EF4-FFF2-40B4-BE49-F238E27FC236}">
                          <a16:creationId xmlns:a16="http://schemas.microsoft.com/office/drawing/2014/main" id="{1E41EACE-566A-6C89-85FD-0D56940807F1}"/>
                        </a:ext>
                      </a:extLst>
                    </p14:cNvPr>
                    <p14:cNvContentPartPr/>
                    <p14:nvPr/>
                  </p14:nvContentPartPr>
                  <p14:xfrm>
                    <a:off x="1007730" y="1044793"/>
                    <a:ext cx="45360" cy="224280"/>
                  </p14:xfrm>
                </p:contentPart>
              </mc:Choice>
              <mc:Fallback xmlns="">
                <p:pic>
                  <p:nvPicPr>
                    <p:cNvPr id="304" name="Freihand 303">
                      <a:extLst>
                        <a:ext uri="{FF2B5EF4-FFF2-40B4-BE49-F238E27FC236}">
                          <a16:creationId xmlns:a16="http://schemas.microsoft.com/office/drawing/2014/main" id="{1E41EACE-566A-6C89-85FD-0D56940807F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305" name="Freihand 304">
                      <a:extLst>
                        <a:ext uri="{FF2B5EF4-FFF2-40B4-BE49-F238E27FC236}">
                          <a16:creationId xmlns:a16="http://schemas.microsoft.com/office/drawing/2014/main" id="{CB8D4A0A-418E-4037-464F-13DC6A789C92}"/>
                        </a:ext>
                      </a:extLst>
                    </p14:cNvPr>
                    <p14:cNvContentPartPr/>
                    <p14:nvPr/>
                  </p14:nvContentPartPr>
                  <p14:xfrm>
                    <a:off x="1137690" y="1495513"/>
                    <a:ext cx="83520" cy="91800"/>
                  </p14:xfrm>
                </p:contentPart>
              </mc:Choice>
              <mc:Fallback xmlns="">
                <p:pic>
                  <p:nvPicPr>
                    <p:cNvPr id="305" name="Freihand 304">
                      <a:extLst>
                        <a:ext uri="{FF2B5EF4-FFF2-40B4-BE49-F238E27FC236}">
                          <a16:creationId xmlns:a16="http://schemas.microsoft.com/office/drawing/2014/main" id="{CB8D4A0A-418E-4037-464F-13DC6A789C9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306" name="Freihand 305">
                      <a:extLst>
                        <a:ext uri="{FF2B5EF4-FFF2-40B4-BE49-F238E27FC236}">
                          <a16:creationId xmlns:a16="http://schemas.microsoft.com/office/drawing/2014/main" id="{28E5EB50-7EEA-2477-00A1-CE4A4C767E21}"/>
                        </a:ext>
                      </a:extLst>
                    </p14:cNvPr>
                    <p14:cNvContentPartPr/>
                    <p14:nvPr/>
                  </p14:nvContentPartPr>
                  <p14:xfrm>
                    <a:off x="1091250" y="1411273"/>
                    <a:ext cx="95760" cy="111600"/>
                  </p14:xfrm>
                </p:contentPart>
              </mc:Choice>
              <mc:Fallback xmlns="">
                <p:pic>
                  <p:nvPicPr>
                    <p:cNvPr id="306" name="Freihand 305">
                      <a:extLst>
                        <a:ext uri="{FF2B5EF4-FFF2-40B4-BE49-F238E27FC236}">
                          <a16:creationId xmlns:a16="http://schemas.microsoft.com/office/drawing/2014/main" id="{28E5EB50-7EEA-2477-00A1-CE4A4C767E2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307" name="Freihand 306">
                      <a:extLst>
                        <a:ext uri="{FF2B5EF4-FFF2-40B4-BE49-F238E27FC236}">
                          <a16:creationId xmlns:a16="http://schemas.microsoft.com/office/drawing/2014/main" id="{8B01C264-F8C4-0907-2406-598E2C5D6856}"/>
                        </a:ext>
                      </a:extLst>
                    </p14:cNvPr>
                    <p14:cNvContentPartPr/>
                    <p14:nvPr/>
                  </p14:nvContentPartPr>
                  <p14:xfrm>
                    <a:off x="1089090" y="933193"/>
                    <a:ext cx="33480" cy="59760"/>
                  </p14:xfrm>
                </p:contentPart>
              </mc:Choice>
              <mc:Fallback xmlns="">
                <p:pic>
                  <p:nvPicPr>
                    <p:cNvPr id="307" name="Freihand 306">
                      <a:extLst>
                        <a:ext uri="{FF2B5EF4-FFF2-40B4-BE49-F238E27FC236}">
                          <a16:creationId xmlns:a16="http://schemas.microsoft.com/office/drawing/2014/main" id="{8B01C264-F8C4-0907-2406-598E2C5D685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308" name="Freihand 307">
                      <a:extLst>
                        <a:ext uri="{FF2B5EF4-FFF2-40B4-BE49-F238E27FC236}">
                          <a16:creationId xmlns:a16="http://schemas.microsoft.com/office/drawing/2014/main" id="{2AB30EEF-ED3D-A178-0F6B-37E30CB0667D}"/>
                        </a:ext>
                      </a:extLst>
                    </p14:cNvPr>
                    <p14:cNvContentPartPr/>
                    <p14:nvPr/>
                  </p14:nvContentPartPr>
                  <p14:xfrm>
                    <a:off x="1093410" y="904393"/>
                    <a:ext cx="53280" cy="97920"/>
                  </p14:xfrm>
                </p:contentPart>
              </mc:Choice>
              <mc:Fallback xmlns="">
                <p:pic>
                  <p:nvPicPr>
                    <p:cNvPr id="308" name="Freihand 307">
                      <a:extLst>
                        <a:ext uri="{FF2B5EF4-FFF2-40B4-BE49-F238E27FC236}">
                          <a16:creationId xmlns:a16="http://schemas.microsoft.com/office/drawing/2014/main" id="{2AB30EEF-ED3D-A178-0F6B-37E30CB0667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309" name="Freihand 308">
                      <a:extLst>
                        <a:ext uri="{FF2B5EF4-FFF2-40B4-BE49-F238E27FC236}">
                          <a16:creationId xmlns:a16="http://schemas.microsoft.com/office/drawing/2014/main" id="{A06F1566-B70B-0E8E-4B64-6374AE327161}"/>
                        </a:ext>
                      </a:extLst>
                    </p14:cNvPr>
                    <p14:cNvContentPartPr/>
                    <p14:nvPr/>
                  </p14:nvContentPartPr>
                  <p14:xfrm>
                    <a:off x="1093770" y="889993"/>
                    <a:ext cx="66240" cy="108720"/>
                  </p14:xfrm>
                </p:contentPart>
              </mc:Choice>
              <mc:Fallback xmlns="">
                <p:pic>
                  <p:nvPicPr>
                    <p:cNvPr id="309" name="Freihand 308">
                      <a:extLst>
                        <a:ext uri="{FF2B5EF4-FFF2-40B4-BE49-F238E27FC236}">
                          <a16:creationId xmlns:a16="http://schemas.microsoft.com/office/drawing/2014/main" id="{A06F1566-B70B-0E8E-4B64-6374AE327161}"/>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310" name="Freihand 309">
                      <a:extLst>
                        <a:ext uri="{FF2B5EF4-FFF2-40B4-BE49-F238E27FC236}">
                          <a16:creationId xmlns:a16="http://schemas.microsoft.com/office/drawing/2014/main" id="{2FC85BF6-7684-8AF8-DA83-43DBDD97E3E6}"/>
                        </a:ext>
                      </a:extLst>
                    </p14:cNvPr>
                    <p14:cNvContentPartPr/>
                    <p14:nvPr/>
                  </p14:nvContentPartPr>
                  <p14:xfrm>
                    <a:off x="1086210" y="867673"/>
                    <a:ext cx="105840" cy="153360"/>
                  </p14:xfrm>
                </p:contentPart>
              </mc:Choice>
              <mc:Fallback xmlns="">
                <p:pic>
                  <p:nvPicPr>
                    <p:cNvPr id="310" name="Freihand 309">
                      <a:extLst>
                        <a:ext uri="{FF2B5EF4-FFF2-40B4-BE49-F238E27FC236}">
                          <a16:creationId xmlns:a16="http://schemas.microsoft.com/office/drawing/2014/main" id="{2FC85BF6-7684-8AF8-DA83-43DBDD97E3E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311" name="Freihand 310">
                      <a:extLst>
                        <a:ext uri="{FF2B5EF4-FFF2-40B4-BE49-F238E27FC236}">
                          <a16:creationId xmlns:a16="http://schemas.microsoft.com/office/drawing/2014/main" id="{DECA5D64-F5AC-65A1-D672-2573C0F32C31}"/>
                        </a:ext>
                      </a:extLst>
                    </p14:cNvPr>
                    <p14:cNvContentPartPr/>
                    <p14:nvPr/>
                  </p14:nvContentPartPr>
                  <p14:xfrm>
                    <a:off x="1144530" y="860833"/>
                    <a:ext cx="41400" cy="55440"/>
                  </p14:xfrm>
                </p:contentPart>
              </mc:Choice>
              <mc:Fallback xmlns="">
                <p:pic>
                  <p:nvPicPr>
                    <p:cNvPr id="311" name="Freihand 310">
                      <a:extLst>
                        <a:ext uri="{FF2B5EF4-FFF2-40B4-BE49-F238E27FC236}">
                          <a16:creationId xmlns:a16="http://schemas.microsoft.com/office/drawing/2014/main" id="{DECA5D64-F5AC-65A1-D672-2573C0F32C3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3">
                <p14:nvContentPartPr>
                  <p14:cNvPr id="276" name="Freihand 275">
                    <a:extLst>
                      <a:ext uri="{FF2B5EF4-FFF2-40B4-BE49-F238E27FC236}">
                        <a16:creationId xmlns:a16="http://schemas.microsoft.com/office/drawing/2014/main" id="{F8227D62-A520-26B7-41C7-3F7DF62DFDD2}"/>
                      </a:ext>
                    </a:extLst>
                  </p14:cNvPr>
                  <p14:cNvContentPartPr/>
                  <p14:nvPr/>
                </p14:nvContentPartPr>
                <p14:xfrm>
                  <a:off x="1010970" y="1326673"/>
                  <a:ext cx="784440" cy="374040"/>
                </p14:xfrm>
              </p:contentPart>
            </mc:Choice>
            <mc:Fallback xmlns="">
              <p:pic>
                <p:nvPicPr>
                  <p:cNvPr id="276" name="Freihand 275">
                    <a:extLst>
                      <a:ext uri="{FF2B5EF4-FFF2-40B4-BE49-F238E27FC236}">
                        <a16:creationId xmlns:a16="http://schemas.microsoft.com/office/drawing/2014/main" id="{F8227D62-A520-26B7-41C7-3F7DF62DFDD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77" name="Freihand 276">
                    <a:extLst>
                      <a:ext uri="{FF2B5EF4-FFF2-40B4-BE49-F238E27FC236}">
                        <a16:creationId xmlns:a16="http://schemas.microsoft.com/office/drawing/2014/main" id="{51DE2539-0A09-FA79-7F08-B5F05114929D}"/>
                      </a:ext>
                    </a:extLst>
                  </p14:cNvPr>
                  <p14:cNvContentPartPr/>
                  <p14:nvPr/>
                </p14:nvContentPartPr>
                <p14:xfrm>
                  <a:off x="1759770" y="1015273"/>
                  <a:ext cx="122040" cy="233640"/>
                </p14:xfrm>
              </p:contentPart>
            </mc:Choice>
            <mc:Fallback xmlns="">
              <p:pic>
                <p:nvPicPr>
                  <p:cNvPr id="277" name="Freihand 276">
                    <a:extLst>
                      <a:ext uri="{FF2B5EF4-FFF2-40B4-BE49-F238E27FC236}">
                        <a16:creationId xmlns:a16="http://schemas.microsoft.com/office/drawing/2014/main" id="{51DE2539-0A09-FA79-7F08-B5F05114929D}"/>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5">
                <p14:nvContentPartPr>
                  <p14:cNvPr id="278" name="Freihand 277">
                    <a:extLst>
                      <a:ext uri="{FF2B5EF4-FFF2-40B4-BE49-F238E27FC236}">
                        <a16:creationId xmlns:a16="http://schemas.microsoft.com/office/drawing/2014/main" id="{20EB55E0-9393-8B82-CE58-B681E679DA23}"/>
                      </a:ext>
                    </a:extLst>
                  </p14:cNvPr>
                  <p14:cNvContentPartPr/>
                  <p14:nvPr/>
                </p14:nvContentPartPr>
                <p14:xfrm>
                  <a:off x="1531170" y="830593"/>
                  <a:ext cx="227160" cy="172800"/>
                </p14:xfrm>
              </p:contentPart>
            </mc:Choice>
            <mc:Fallback xmlns="">
              <p:pic>
                <p:nvPicPr>
                  <p:cNvPr id="278" name="Freihand 277">
                    <a:extLst>
                      <a:ext uri="{FF2B5EF4-FFF2-40B4-BE49-F238E27FC236}">
                        <a16:creationId xmlns:a16="http://schemas.microsoft.com/office/drawing/2014/main" id="{20EB55E0-9393-8B82-CE58-B681E679DA23}"/>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79" name="Freihand 278">
                    <a:extLst>
                      <a:ext uri="{FF2B5EF4-FFF2-40B4-BE49-F238E27FC236}">
                        <a16:creationId xmlns:a16="http://schemas.microsoft.com/office/drawing/2014/main" id="{92CBA6CF-813D-731E-559A-2EBEEE1E0AC8}"/>
                      </a:ext>
                    </a:extLst>
                  </p14:cNvPr>
                  <p14:cNvContentPartPr/>
                  <p14:nvPr/>
                </p14:nvContentPartPr>
                <p14:xfrm>
                  <a:off x="1433250" y="796393"/>
                  <a:ext cx="61200" cy="33120"/>
                </p14:xfrm>
              </p:contentPart>
            </mc:Choice>
            <mc:Fallback xmlns="">
              <p:pic>
                <p:nvPicPr>
                  <p:cNvPr id="279" name="Freihand 278">
                    <a:extLst>
                      <a:ext uri="{FF2B5EF4-FFF2-40B4-BE49-F238E27FC236}">
                        <a16:creationId xmlns:a16="http://schemas.microsoft.com/office/drawing/2014/main" id="{92CBA6CF-813D-731E-559A-2EBEEE1E0AC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7">
                <p14:nvContentPartPr>
                  <p14:cNvPr id="280" name="Freihand 279">
                    <a:extLst>
                      <a:ext uri="{FF2B5EF4-FFF2-40B4-BE49-F238E27FC236}">
                        <a16:creationId xmlns:a16="http://schemas.microsoft.com/office/drawing/2014/main" id="{38A4BF46-0B9D-FC94-19D8-D7256420E359}"/>
                      </a:ext>
                    </a:extLst>
                  </p14:cNvPr>
                  <p14:cNvContentPartPr/>
                  <p14:nvPr/>
                </p14:nvContentPartPr>
                <p14:xfrm>
                  <a:off x="1463130" y="1253593"/>
                  <a:ext cx="49680" cy="358200"/>
                </p14:xfrm>
              </p:contentPart>
            </mc:Choice>
            <mc:Fallback xmlns="">
              <p:pic>
                <p:nvPicPr>
                  <p:cNvPr id="280" name="Freihand 279">
                    <a:extLst>
                      <a:ext uri="{FF2B5EF4-FFF2-40B4-BE49-F238E27FC236}">
                        <a16:creationId xmlns:a16="http://schemas.microsoft.com/office/drawing/2014/main" id="{38A4BF46-0B9D-FC94-19D8-D7256420E35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281" name="Freihand 280">
                    <a:extLst>
                      <a:ext uri="{FF2B5EF4-FFF2-40B4-BE49-F238E27FC236}">
                        <a16:creationId xmlns:a16="http://schemas.microsoft.com/office/drawing/2014/main" id="{FCB24EDC-0748-FE88-964D-C143DDDB1318}"/>
                      </a:ext>
                    </a:extLst>
                  </p14:cNvPr>
                  <p14:cNvContentPartPr/>
                  <p14:nvPr/>
                </p14:nvContentPartPr>
                <p14:xfrm>
                  <a:off x="1473210" y="1215433"/>
                  <a:ext cx="191520" cy="424440"/>
                </p14:xfrm>
              </p:contentPart>
            </mc:Choice>
            <mc:Fallback xmlns="">
              <p:pic>
                <p:nvPicPr>
                  <p:cNvPr id="281" name="Freihand 280">
                    <a:extLst>
                      <a:ext uri="{FF2B5EF4-FFF2-40B4-BE49-F238E27FC236}">
                        <a16:creationId xmlns:a16="http://schemas.microsoft.com/office/drawing/2014/main" id="{FCB24EDC-0748-FE88-964D-C143DDDB131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9">
                <p14:nvContentPartPr>
                  <p14:cNvPr id="282" name="Freihand 281">
                    <a:extLst>
                      <a:ext uri="{FF2B5EF4-FFF2-40B4-BE49-F238E27FC236}">
                        <a16:creationId xmlns:a16="http://schemas.microsoft.com/office/drawing/2014/main" id="{AA2A0D55-82B4-1ED2-4296-946C5D00EC7F}"/>
                      </a:ext>
                    </a:extLst>
                  </p14:cNvPr>
                  <p14:cNvContentPartPr/>
                  <p14:nvPr/>
                </p14:nvContentPartPr>
                <p14:xfrm>
                  <a:off x="1225530" y="852193"/>
                  <a:ext cx="216720" cy="421920"/>
                </p14:xfrm>
              </p:contentPart>
            </mc:Choice>
            <mc:Fallback xmlns="">
              <p:pic>
                <p:nvPicPr>
                  <p:cNvPr id="282" name="Freihand 281">
                    <a:extLst>
                      <a:ext uri="{FF2B5EF4-FFF2-40B4-BE49-F238E27FC236}">
                        <a16:creationId xmlns:a16="http://schemas.microsoft.com/office/drawing/2014/main" id="{AA2A0D55-82B4-1ED2-4296-946C5D00EC7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283" name="Freihand 282">
                    <a:extLst>
                      <a:ext uri="{FF2B5EF4-FFF2-40B4-BE49-F238E27FC236}">
                        <a16:creationId xmlns:a16="http://schemas.microsoft.com/office/drawing/2014/main" id="{CD5CD151-8018-58D4-88E7-30A3E687F464}"/>
                      </a:ext>
                    </a:extLst>
                  </p14:cNvPr>
                  <p14:cNvContentPartPr/>
                  <p14:nvPr/>
                </p14:nvContentPartPr>
                <p14:xfrm>
                  <a:off x="1231290" y="1158913"/>
                  <a:ext cx="448200" cy="119880"/>
                </p14:xfrm>
              </p:contentPart>
            </mc:Choice>
            <mc:Fallback xmlns="">
              <p:pic>
                <p:nvPicPr>
                  <p:cNvPr id="283" name="Freihand 282">
                    <a:extLst>
                      <a:ext uri="{FF2B5EF4-FFF2-40B4-BE49-F238E27FC236}">
                        <a16:creationId xmlns:a16="http://schemas.microsoft.com/office/drawing/2014/main" id="{CD5CD151-8018-58D4-88E7-30A3E687F464}"/>
                      </a:ext>
                    </a:extLst>
                  </p:cNvPr>
                  <p:cNvPicPr/>
                  <p:nvPr/>
                </p:nvPicPr>
                <p:blipFill>
                  <a:blip r:embed="rId69"/>
                  <a:stretch>
                    <a:fillRect/>
                  </a:stretch>
                </p:blipFill>
                <p:spPr>
                  <a:xfrm>
                    <a:off x="1222650" y="1150273"/>
                    <a:ext cx="465840" cy="137520"/>
                  </a:xfrm>
                  <a:prstGeom prst="rect">
                    <a:avLst/>
                  </a:prstGeom>
                </p:spPr>
              </p:pic>
            </mc:Fallback>
          </mc:AlternateContent>
          <p:sp>
            <p:nvSpPr>
              <p:cNvPr id="284" name="Ellipse 283">
                <a:extLst>
                  <a:ext uri="{FF2B5EF4-FFF2-40B4-BE49-F238E27FC236}">
                    <a16:creationId xmlns:a16="http://schemas.microsoft.com/office/drawing/2014/main" id="{AAD15769-D77D-3275-F41C-27F9C6FE868F}"/>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85" name="Gruppieren 284">
                <a:extLst>
                  <a:ext uri="{FF2B5EF4-FFF2-40B4-BE49-F238E27FC236}">
                    <a16:creationId xmlns:a16="http://schemas.microsoft.com/office/drawing/2014/main" id="{984C120D-6A92-BB53-8EC4-BD9BA79B0D8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1">
                  <p14:nvContentPartPr>
                    <p14:cNvPr id="294" name="Freihand 293">
                      <a:extLst>
                        <a:ext uri="{FF2B5EF4-FFF2-40B4-BE49-F238E27FC236}">
                          <a16:creationId xmlns:a16="http://schemas.microsoft.com/office/drawing/2014/main" id="{917A9CCD-13A7-E35B-BAF7-C9E3E31C2EB6}"/>
                        </a:ext>
                      </a:extLst>
                    </p14:cNvPr>
                    <p14:cNvContentPartPr/>
                    <p14:nvPr/>
                  </p14:nvContentPartPr>
                  <p14:xfrm>
                    <a:off x="1455988" y="1260298"/>
                    <a:ext cx="28440" cy="371880"/>
                  </p14:xfrm>
                </p:contentPart>
              </mc:Choice>
              <mc:Fallback xmlns="">
                <p:pic>
                  <p:nvPicPr>
                    <p:cNvPr id="294" name="Freihand 293">
                      <a:extLst>
                        <a:ext uri="{FF2B5EF4-FFF2-40B4-BE49-F238E27FC236}">
                          <a16:creationId xmlns:a16="http://schemas.microsoft.com/office/drawing/2014/main" id="{917A9CCD-13A7-E35B-BAF7-C9E3E31C2EB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95" name="Freihand 294">
                      <a:extLst>
                        <a:ext uri="{FF2B5EF4-FFF2-40B4-BE49-F238E27FC236}">
                          <a16:creationId xmlns:a16="http://schemas.microsoft.com/office/drawing/2014/main" id="{E6267540-92B4-A5A7-E410-F3DA7F155FFD}"/>
                        </a:ext>
                      </a:extLst>
                    </p14:cNvPr>
                    <p14:cNvContentPartPr/>
                    <p14:nvPr/>
                  </p14:nvContentPartPr>
                  <p14:xfrm>
                    <a:off x="1452028" y="1501498"/>
                    <a:ext cx="32760" cy="132840"/>
                  </p14:xfrm>
                </p:contentPart>
              </mc:Choice>
              <mc:Fallback xmlns="">
                <p:pic>
                  <p:nvPicPr>
                    <p:cNvPr id="295" name="Freihand 294">
                      <a:extLst>
                        <a:ext uri="{FF2B5EF4-FFF2-40B4-BE49-F238E27FC236}">
                          <a16:creationId xmlns:a16="http://schemas.microsoft.com/office/drawing/2014/main" id="{E6267540-92B4-A5A7-E410-F3DA7F155FF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3">
                  <p14:nvContentPartPr>
                    <p14:cNvPr id="296" name="Freihand 295">
                      <a:extLst>
                        <a:ext uri="{FF2B5EF4-FFF2-40B4-BE49-F238E27FC236}">
                          <a16:creationId xmlns:a16="http://schemas.microsoft.com/office/drawing/2014/main" id="{D5080FB9-9CEC-E3FE-D1BE-551B417D03F9}"/>
                        </a:ext>
                      </a:extLst>
                    </p14:cNvPr>
                    <p14:cNvContentPartPr/>
                    <p14:nvPr/>
                  </p14:nvContentPartPr>
                  <p14:xfrm>
                    <a:off x="1446268" y="1261378"/>
                    <a:ext cx="36720" cy="377280"/>
                  </p14:xfrm>
                </p:contentPart>
              </mc:Choice>
              <mc:Fallback xmlns="">
                <p:pic>
                  <p:nvPicPr>
                    <p:cNvPr id="296" name="Freihand 295">
                      <a:extLst>
                        <a:ext uri="{FF2B5EF4-FFF2-40B4-BE49-F238E27FC236}">
                          <a16:creationId xmlns:a16="http://schemas.microsoft.com/office/drawing/2014/main" id="{D5080FB9-9CEC-E3FE-D1BE-551B417D03F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97" name="Freihand 296">
                      <a:extLst>
                        <a:ext uri="{FF2B5EF4-FFF2-40B4-BE49-F238E27FC236}">
                          <a16:creationId xmlns:a16="http://schemas.microsoft.com/office/drawing/2014/main" id="{7D40C841-D14F-2CB1-7037-C2D0FD07A4B2}"/>
                        </a:ext>
                      </a:extLst>
                    </p14:cNvPr>
                    <p14:cNvContentPartPr/>
                    <p14:nvPr/>
                  </p14:nvContentPartPr>
                  <p14:xfrm>
                    <a:off x="1470388" y="1196938"/>
                    <a:ext cx="222840" cy="463680"/>
                  </p14:xfrm>
                </p:contentPart>
              </mc:Choice>
              <mc:Fallback xmlns="">
                <p:pic>
                  <p:nvPicPr>
                    <p:cNvPr id="297" name="Freihand 296">
                      <a:extLst>
                        <a:ext uri="{FF2B5EF4-FFF2-40B4-BE49-F238E27FC236}">
                          <a16:creationId xmlns:a16="http://schemas.microsoft.com/office/drawing/2014/main" id="{7D40C841-D14F-2CB1-7037-C2D0FD07A4B2}"/>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
                <p14:nvContentPartPr>
                  <p14:cNvPr id="286" name="Freihand 285">
                    <a:extLst>
                      <a:ext uri="{FF2B5EF4-FFF2-40B4-BE49-F238E27FC236}">
                        <a16:creationId xmlns:a16="http://schemas.microsoft.com/office/drawing/2014/main" id="{024A5B6A-1BFF-2361-2BBE-0345008C653A}"/>
                      </a:ext>
                    </a:extLst>
                  </p14:cNvPr>
                  <p14:cNvContentPartPr/>
                  <p14:nvPr/>
                </p14:nvContentPartPr>
                <p14:xfrm>
                  <a:off x="1401268" y="825778"/>
                  <a:ext cx="35640" cy="61920"/>
                </p14:xfrm>
              </p:contentPart>
            </mc:Choice>
            <mc:Fallback xmlns="">
              <p:pic>
                <p:nvPicPr>
                  <p:cNvPr id="286" name="Freihand 285">
                    <a:extLst>
                      <a:ext uri="{FF2B5EF4-FFF2-40B4-BE49-F238E27FC236}">
                        <a16:creationId xmlns:a16="http://schemas.microsoft.com/office/drawing/2014/main" id="{024A5B6A-1BFF-2361-2BBE-0345008C653A}"/>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287" name="Freihand 286">
                    <a:extLst>
                      <a:ext uri="{FF2B5EF4-FFF2-40B4-BE49-F238E27FC236}">
                        <a16:creationId xmlns:a16="http://schemas.microsoft.com/office/drawing/2014/main" id="{1058BF78-655C-3AF5-B13D-1880C0FC6B7C}"/>
                      </a:ext>
                    </a:extLst>
                  </p14:cNvPr>
                  <p14:cNvContentPartPr/>
                  <p14:nvPr/>
                </p14:nvContentPartPr>
                <p14:xfrm>
                  <a:off x="1220188" y="867898"/>
                  <a:ext cx="194040" cy="403200"/>
                </p14:xfrm>
              </p:contentPart>
            </mc:Choice>
            <mc:Fallback xmlns="">
              <p:pic>
                <p:nvPicPr>
                  <p:cNvPr id="287" name="Freihand 286">
                    <a:extLst>
                      <a:ext uri="{FF2B5EF4-FFF2-40B4-BE49-F238E27FC236}">
                        <a16:creationId xmlns:a16="http://schemas.microsoft.com/office/drawing/2014/main" id="{1058BF78-655C-3AF5-B13D-1880C0FC6B7C}"/>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7">
                <p14:nvContentPartPr>
                  <p14:cNvPr id="288" name="Freihand 287">
                    <a:extLst>
                      <a:ext uri="{FF2B5EF4-FFF2-40B4-BE49-F238E27FC236}">
                        <a16:creationId xmlns:a16="http://schemas.microsoft.com/office/drawing/2014/main" id="{A576AEBD-9BCF-5DCC-CE49-D3407D21EE5C}"/>
                      </a:ext>
                    </a:extLst>
                  </p14:cNvPr>
                  <p14:cNvContentPartPr/>
                  <p14:nvPr/>
                </p14:nvContentPartPr>
                <p14:xfrm>
                  <a:off x="1426468" y="835138"/>
                  <a:ext cx="21600" cy="359280"/>
                </p14:xfrm>
              </p:contentPart>
            </mc:Choice>
            <mc:Fallback xmlns="">
              <p:pic>
                <p:nvPicPr>
                  <p:cNvPr id="288" name="Freihand 287">
                    <a:extLst>
                      <a:ext uri="{FF2B5EF4-FFF2-40B4-BE49-F238E27FC236}">
                        <a16:creationId xmlns:a16="http://schemas.microsoft.com/office/drawing/2014/main" id="{A576AEBD-9BCF-5DCC-CE49-D3407D21EE5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89" name="Freihand 288">
                    <a:extLst>
                      <a:ext uri="{FF2B5EF4-FFF2-40B4-BE49-F238E27FC236}">
                        <a16:creationId xmlns:a16="http://schemas.microsoft.com/office/drawing/2014/main" id="{C91D1BB4-CF63-94AC-55BE-FF6EF427B6A2}"/>
                      </a:ext>
                    </a:extLst>
                  </p14:cNvPr>
                  <p14:cNvContentPartPr/>
                  <p14:nvPr/>
                </p14:nvContentPartPr>
                <p14:xfrm>
                  <a:off x="1429348" y="1155538"/>
                  <a:ext cx="258480" cy="37080"/>
                </p14:xfrm>
              </p:contentPart>
            </mc:Choice>
            <mc:Fallback xmlns="">
              <p:pic>
                <p:nvPicPr>
                  <p:cNvPr id="289" name="Freihand 288">
                    <a:extLst>
                      <a:ext uri="{FF2B5EF4-FFF2-40B4-BE49-F238E27FC236}">
                        <a16:creationId xmlns:a16="http://schemas.microsoft.com/office/drawing/2014/main" id="{C91D1BB4-CF63-94AC-55BE-FF6EF427B6A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9">
                <p14:nvContentPartPr>
                  <p14:cNvPr id="290" name="Freihand 289">
                    <a:extLst>
                      <a:ext uri="{FF2B5EF4-FFF2-40B4-BE49-F238E27FC236}">
                        <a16:creationId xmlns:a16="http://schemas.microsoft.com/office/drawing/2014/main" id="{F7221FD3-D125-231D-E9DB-4799539A2DEB}"/>
                      </a:ext>
                    </a:extLst>
                  </p14:cNvPr>
                  <p14:cNvContentPartPr/>
                  <p14:nvPr/>
                </p14:nvContentPartPr>
                <p14:xfrm>
                  <a:off x="1215868" y="1047898"/>
                  <a:ext cx="119880" cy="224280"/>
                </p14:xfrm>
              </p:contentPart>
            </mc:Choice>
            <mc:Fallback xmlns="">
              <p:pic>
                <p:nvPicPr>
                  <p:cNvPr id="290" name="Freihand 289">
                    <a:extLst>
                      <a:ext uri="{FF2B5EF4-FFF2-40B4-BE49-F238E27FC236}">
                        <a16:creationId xmlns:a16="http://schemas.microsoft.com/office/drawing/2014/main" id="{F7221FD3-D125-231D-E9DB-4799539A2DE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91" name="Gruppieren 290">
                <a:extLst>
                  <a:ext uri="{FF2B5EF4-FFF2-40B4-BE49-F238E27FC236}">
                    <a16:creationId xmlns:a16="http://schemas.microsoft.com/office/drawing/2014/main" id="{DA2CF741-94D1-13E4-C291-D36A79F6928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0">
                  <p14:nvContentPartPr>
                    <p14:cNvPr id="292" name="Freihand 291">
                      <a:extLst>
                        <a:ext uri="{FF2B5EF4-FFF2-40B4-BE49-F238E27FC236}">
                          <a16:creationId xmlns:a16="http://schemas.microsoft.com/office/drawing/2014/main" id="{1F850707-EB1C-2D9C-7347-3A49AF6431A4}"/>
                        </a:ext>
                      </a:extLst>
                    </p14:cNvPr>
                    <p14:cNvContentPartPr/>
                    <p14:nvPr/>
                  </p14:nvContentPartPr>
                  <p14:xfrm>
                    <a:off x="1216228" y="826498"/>
                    <a:ext cx="205920" cy="444600"/>
                  </p14:xfrm>
                </p:contentPart>
              </mc:Choice>
              <mc:Fallback xmlns="">
                <p:pic>
                  <p:nvPicPr>
                    <p:cNvPr id="292" name="Freihand 291">
                      <a:extLst>
                        <a:ext uri="{FF2B5EF4-FFF2-40B4-BE49-F238E27FC236}">
                          <a16:creationId xmlns:a16="http://schemas.microsoft.com/office/drawing/2014/main" id="{1F850707-EB1C-2D9C-7347-3A49AF6431A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1">
                  <p14:nvContentPartPr>
                    <p14:cNvPr id="293" name="Freihand 292">
                      <a:extLst>
                        <a:ext uri="{FF2B5EF4-FFF2-40B4-BE49-F238E27FC236}">
                          <a16:creationId xmlns:a16="http://schemas.microsoft.com/office/drawing/2014/main" id="{EB025595-07B3-8D8A-3295-18DF4B90190C}"/>
                        </a:ext>
                      </a:extLst>
                    </p14:cNvPr>
                    <p14:cNvContentPartPr/>
                    <p14:nvPr/>
                  </p14:nvContentPartPr>
                  <p14:xfrm>
                    <a:off x="1419988" y="827218"/>
                    <a:ext cx="18000" cy="31320"/>
                  </p14:xfrm>
                </p:contentPart>
              </mc:Choice>
              <mc:Fallback xmlns="">
                <p:pic>
                  <p:nvPicPr>
                    <p:cNvPr id="293" name="Freihand 292">
                      <a:extLst>
                        <a:ext uri="{FF2B5EF4-FFF2-40B4-BE49-F238E27FC236}">
                          <a16:creationId xmlns:a16="http://schemas.microsoft.com/office/drawing/2014/main" id="{EB025595-07B3-8D8A-3295-18DF4B90190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20" name="Gruppieren 319">
              <a:extLst>
                <a:ext uri="{FF2B5EF4-FFF2-40B4-BE49-F238E27FC236}">
                  <a16:creationId xmlns:a16="http://schemas.microsoft.com/office/drawing/2014/main" id="{A46D081C-A34A-54D0-9DF6-81EF6E9CFEC2}"/>
                </a:ext>
              </a:extLst>
            </p:cNvPr>
            <p:cNvGrpSpPr/>
            <p:nvPr/>
          </p:nvGrpSpPr>
          <p:grpSpPr>
            <a:xfrm>
              <a:off x="1589147" y="1472138"/>
              <a:ext cx="947670" cy="949906"/>
              <a:chOff x="987864" y="764597"/>
              <a:chExt cx="947670" cy="949906"/>
            </a:xfrm>
          </p:grpSpPr>
          <p:sp>
            <p:nvSpPr>
              <p:cNvPr id="321" name="Ellipse 320">
                <a:extLst>
                  <a:ext uri="{FF2B5EF4-FFF2-40B4-BE49-F238E27FC236}">
                    <a16:creationId xmlns:a16="http://schemas.microsoft.com/office/drawing/2014/main" id="{752BEFFD-EBB4-2B8B-52C0-AAFEC89ABBD1}"/>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22" name="Gruppieren 321">
                <a:extLst>
                  <a:ext uri="{FF2B5EF4-FFF2-40B4-BE49-F238E27FC236}">
                    <a16:creationId xmlns:a16="http://schemas.microsoft.com/office/drawing/2014/main" id="{84A17F48-DE3E-7BD9-88B4-787781A78EC9}"/>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82">
                  <p14:nvContentPartPr>
                    <p14:cNvPr id="372" name="Freihand 371">
                      <a:extLst>
                        <a:ext uri="{FF2B5EF4-FFF2-40B4-BE49-F238E27FC236}">
                          <a16:creationId xmlns:a16="http://schemas.microsoft.com/office/drawing/2014/main" id="{B51C0D8D-3EA0-5ACB-DE25-EE08FB1DFDAD}"/>
                        </a:ext>
                      </a:extLst>
                    </p14:cNvPr>
                    <p14:cNvContentPartPr/>
                    <p14:nvPr/>
                  </p14:nvContentPartPr>
                  <p14:xfrm>
                    <a:off x="4473069" y="1203272"/>
                    <a:ext cx="26280" cy="30600"/>
                  </p14:xfrm>
                </p:contentPart>
              </mc:Choice>
              <mc:Fallback xmlns="">
                <p:pic>
                  <p:nvPicPr>
                    <p:cNvPr id="372" name="Freihand 371">
                      <a:extLst>
                        <a:ext uri="{FF2B5EF4-FFF2-40B4-BE49-F238E27FC236}">
                          <a16:creationId xmlns:a16="http://schemas.microsoft.com/office/drawing/2014/main" id="{B51C0D8D-3EA0-5ACB-DE25-EE08FB1DFDAD}"/>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83">
                  <p14:nvContentPartPr>
                    <p14:cNvPr id="373" name="Freihand 372">
                      <a:extLst>
                        <a:ext uri="{FF2B5EF4-FFF2-40B4-BE49-F238E27FC236}">
                          <a16:creationId xmlns:a16="http://schemas.microsoft.com/office/drawing/2014/main" id="{514CAFFB-71F8-4AAD-E6EB-345D6DEC622E}"/>
                        </a:ext>
                      </a:extLst>
                    </p14:cNvPr>
                    <p14:cNvContentPartPr/>
                    <p14:nvPr/>
                  </p14:nvContentPartPr>
                  <p14:xfrm>
                    <a:off x="4500789" y="1245752"/>
                    <a:ext cx="11160" cy="38520"/>
                  </p14:xfrm>
                </p:contentPart>
              </mc:Choice>
              <mc:Fallback xmlns="">
                <p:pic>
                  <p:nvPicPr>
                    <p:cNvPr id="373" name="Freihand 372">
                      <a:extLst>
                        <a:ext uri="{FF2B5EF4-FFF2-40B4-BE49-F238E27FC236}">
                          <a16:creationId xmlns:a16="http://schemas.microsoft.com/office/drawing/2014/main" id="{514CAFFB-71F8-4AAD-E6EB-345D6DEC622E}"/>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4">
                <p14:nvContentPartPr>
                  <p14:cNvPr id="323" name="Freihand 322">
                    <a:extLst>
                      <a:ext uri="{FF2B5EF4-FFF2-40B4-BE49-F238E27FC236}">
                        <a16:creationId xmlns:a16="http://schemas.microsoft.com/office/drawing/2014/main" id="{FC47295D-1DB9-F5FC-B088-937449C05396}"/>
                      </a:ext>
                    </a:extLst>
                  </p14:cNvPr>
                  <p14:cNvContentPartPr/>
                  <p14:nvPr/>
                </p14:nvContentPartPr>
                <p14:xfrm>
                  <a:off x="1034141" y="1175594"/>
                  <a:ext cx="389905" cy="474354"/>
                </p14:xfrm>
              </p:contentPart>
            </mc:Choice>
            <mc:Fallback xmlns="">
              <p:pic>
                <p:nvPicPr>
                  <p:cNvPr id="323" name="Freihand 322">
                    <a:extLst>
                      <a:ext uri="{FF2B5EF4-FFF2-40B4-BE49-F238E27FC236}">
                        <a16:creationId xmlns:a16="http://schemas.microsoft.com/office/drawing/2014/main" id="{FC47295D-1DB9-F5FC-B088-937449C05396}"/>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85">
                <p14:nvContentPartPr>
                  <p14:cNvPr id="324" name="Freihand 323">
                    <a:extLst>
                      <a:ext uri="{FF2B5EF4-FFF2-40B4-BE49-F238E27FC236}">
                        <a16:creationId xmlns:a16="http://schemas.microsoft.com/office/drawing/2014/main" id="{916D4EBE-0B8F-2BDE-F3FA-98F161196C9C}"/>
                      </a:ext>
                    </a:extLst>
                  </p14:cNvPr>
                  <p14:cNvContentPartPr/>
                  <p14:nvPr/>
                </p14:nvContentPartPr>
                <p14:xfrm>
                  <a:off x="1041329" y="1114503"/>
                  <a:ext cx="776216" cy="562397"/>
                </p14:xfrm>
              </p:contentPart>
            </mc:Choice>
            <mc:Fallback xmlns="">
              <p:pic>
                <p:nvPicPr>
                  <p:cNvPr id="324" name="Freihand 323">
                    <a:extLst>
                      <a:ext uri="{FF2B5EF4-FFF2-40B4-BE49-F238E27FC236}">
                        <a16:creationId xmlns:a16="http://schemas.microsoft.com/office/drawing/2014/main" id="{916D4EBE-0B8F-2BDE-F3FA-98F161196C9C}"/>
                      </a:ext>
                    </a:extLst>
                  </p:cNvPr>
                  <p:cNvPicPr/>
                  <p:nvPr/>
                </p:nvPicPr>
                <p:blipFill>
                  <a:blip r:embed="rId9"/>
                  <a:stretch>
                    <a:fillRect/>
                  </a:stretch>
                </p:blipFill>
                <p:spPr>
                  <a:xfrm>
                    <a:off x="1036997" y="1110171"/>
                    <a:ext cx="784881" cy="571060"/>
                  </a:xfrm>
                  <a:prstGeom prst="rect">
                    <a:avLst/>
                  </a:prstGeom>
                </p:spPr>
              </p:pic>
            </mc:Fallback>
          </mc:AlternateContent>
          <p:grpSp>
            <p:nvGrpSpPr>
              <p:cNvPr id="325" name="Gruppieren 324">
                <a:extLst>
                  <a:ext uri="{FF2B5EF4-FFF2-40B4-BE49-F238E27FC236}">
                    <a16:creationId xmlns:a16="http://schemas.microsoft.com/office/drawing/2014/main" id="{4E9F202D-983B-11CE-4AAB-E2D74187949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86">
                  <p14:nvContentPartPr>
                    <p14:cNvPr id="369" name="Freihand 368">
                      <a:extLst>
                        <a:ext uri="{FF2B5EF4-FFF2-40B4-BE49-F238E27FC236}">
                          <a16:creationId xmlns:a16="http://schemas.microsoft.com/office/drawing/2014/main" id="{FC320A31-D800-22BA-7A1B-5E0F41020A53}"/>
                        </a:ext>
                      </a:extLst>
                    </p14:cNvPr>
                    <p14:cNvContentPartPr/>
                    <p14:nvPr/>
                  </p14:nvContentPartPr>
                  <p14:xfrm>
                    <a:off x="4455789" y="1334672"/>
                    <a:ext cx="31320" cy="14400"/>
                  </p14:xfrm>
                </p:contentPart>
              </mc:Choice>
              <mc:Fallback xmlns="">
                <p:pic>
                  <p:nvPicPr>
                    <p:cNvPr id="369" name="Freihand 368">
                      <a:extLst>
                        <a:ext uri="{FF2B5EF4-FFF2-40B4-BE49-F238E27FC236}">
                          <a16:creationId xmlns:a16="http://schemas.microsoft.com/office/drawing/2014/main" id="{FC320A31-D800-22BA-7A1B-5E0F41020A5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87">
                  <p14:nvContentPartPr>
                    <p14:cNvPr id="370" name="Freihand 369">
                      <a:extLst>
                        <a:ext uri="{FF2B5EF4-FFF2-40B4-BE49-F238E27FC236}">
                          <a16:creationId xmlns:a16="http://schemas.microsoft.com/office/drawing/2014/main" id="{07BFF927-4FB2-4E4B-1347-9C3E0C6F6121}"/>
                        </a:ext>
                      </a:extLst>
                    </p14:cNvPr>
                    <p14:cNvContentPartPr/>
                    <p14:nvPr/>
                  </p14:nvContentPartPr>
                  <p14:xfrm>
                    <a:off x="4456149" y="1288592"/>
                    <a:ext cx="64800" cy="56160"/>
                  </p14:xfrm>
                </p:contentPart>
              </mc:Choice>
              <mc:Fallback xmlns="">
                <p:pic>
                  <p:nvPicPr>
                    <p:cNvPr id="370" name="Freihand 369">
                      <a:extLst>
                        <a:ext uri="{FF2B5EF4-FFF2-40B4-BE49-F238E27FC236}">
                          <a16:creationId xmlns:a16="http://schemas.microsoft.com/office/drawing/2014/main" id="{07BFF927-4FB2-4E4B-1347-9C3E0C6F612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371" name="Freihand 370">
                      <a:extLst>
                        <a:ext uri="{FF2B5EF4-FFF2-40B4-BE49-F238E27FC236}">
                          <a16:creationId xmlns:a16="http://schemas.microsoft.com/office/drawing/2014/main" id="{B41A09EF-2BA5-E6D6-0F59-4FB6299E9F37}"/>
                        </a:ext>
                      </a:extLst>
                    </p14:cNvPr>
                    <p14:cNvContentPartPr/>
                    <p14:nvPr/>
                  </p14:nvContentPartPr>
                  <p14:xfrm>
                    <a:off x="4502589" y="1270232"/>
                    <a:ext cx="23760" cy="51840"/>
                  </p14:xfrm>
                </p:contentPart>
              </mc:Choice>
              <mc:Fallback xmlns="">
                <p:pic>
                  <p:nvPicPr>
                    <p:cNvPr id="371" name="Freihand 370">
                      <a:extLst>
                        <a:ext uri="{FF2B5EF4-FFF2-40B4-BE49-F238E27FC236}">
                          <a16:creationId xmlns:a16="http://schemas.microsoft.com/office/drawing/2014/main" id="{B41A09EF-2BA5-E6D6-0F59-4FB6299E9F3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326" name="Gruppieren 325">
                <a:extLst>
                  <a:ext uri="{FF2B5EF4-FFF2-40B4-BE49-F238E27FC236}">
                    <a16:creationId xmlns:a16="http://schemas.microsoft.com/office/drawing/2014/main" id="{A1A57AA7-0220-3BBD-7545-36326337F88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89">
                  <p14:nvContentPartPr>
                    <p14:cNvPr id="366" name="Freihand 365">
                      <a:extLst>
                        <a:ext uri="{FF2B5EF4-FFF2-40B4-BE49-F238E27FC236}">
                          <a16:creationId xmlns:a16="http://schemas.microsoft.com/office/drawing/2014/main" id="{C758ED0A-DE95-A674-137A-E574F928E644}"/>
                        </a:ext>
                      </a:extLst>
                    </p14:cNvPr>
                    <p14:cNvContentPartPr/>
                    <p14:nvPr/>
                  </p14:nvContentPartPr>
                  <p14:xfrm>
                    <a:off x="4351029" y="1216232"/>
                    <a:ext cx="12960" cy="22320"/>
                  </p14:xfrm>
                </p:contentPart>
              </mc:Choice>
              <mc:Fallback xmlns="">
                <p:pic>
                  <p:nvPicPr>
                    <p:cNvPr id="366" name="Freihand 365">
                      <a:extLst>
                        <a:ext uri="{FF2B5EF4-FFF2-40B4-BE49-F238E27FC236}">
                          <a16:creationId xmlns:a16="http://schemas.microsoft.com/office/drawing/2014/main" id="{C758ED0A-DE95-A674-137A-E574F928E64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367" name="Freihand 366">
                      <a:extLst>
                        <a:ext uri="{FF2B5EF4-FFF2-40B4-BE49-F238E27FC236}">
                          <a16:creationId xmlns:a16="http://schemas.microsoft.com/office/drawing/2014/main" id="{5AE1A024-32EB-83F5-9D65-EEEE90093947}"/>
                        </a:ext>
                      </a:extLst>
                    </p14:cNvPr>
                    <p14:cNvContentPartPr/>
                    <p14:nvPr/>
                  </p14:nvContentPartPr>
                  <p14:xfrm>
                    <a:off x="4350309" y="1208312"/>
                    <a:ext cx="21240" cy="53640"/>
                  </p14:xfrm>
                </p:contentPart>
              </mc:Choice>
              <mc:Fallback xmlns="">
                <p:pic>
                  <p:nvPicPr>
                    <p:cNvPr id="367" name="Freihand 366">
                      <a:extLst>
                        <a:ext uri="{FF2B5EF4-FFF2-40B4-BE49-F238E27FC236}">
                          <a16:creationId xmlns:a16="http://schemas.microsoft.com/office/drawing/2014/main" id="{5AE1A024-32EB-83F5-9D65-EEEE90093947}"/>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91">
                  <p14:nvContentPartPr>
                    <p14:cNvPr id="368" name="Freihand 367">
                      <a:extLst>
                        <a:ext uri="{FF2B5EF4-FFF2-40B4-BE49-F238E27FC236}">
                          <a16:creationId xmlns:a16="http://schemas.microsoft.com/office/drawing/2014/main" id="{D926F91E-3E29-469B-295E-CCFA15D0313F}"/>
                        </a:ext>
                      </a:extLst>
                    </p14:cNvPr>
                    <p14:cNvContentPartPr/>
                    <p14:nvPr/>
                  </p14:nvContentPartPr>
                  <p14:xfrm>
                    <a:off x="4355709" y="1216592"/>
                    <a:ext cx="9720" cy="42480"/>
                  </p14:xfrm>
                </p:contentPart>
              </mc:Choice>
              <mc:Fallback xmlns="">
                <p:pic>
                  <p:nvPicPr>
                    <p:cNvPr id="368" name="Freihand 367">
                      <a:extLst>
                        <a:ext uri="{FF2B5EF4-FFF2-40B4-BE49-F238E27FC236}">
                          <a16:creationId xmlns:a16="http://schemas.microsoft.com/office/drawing/2014/main" id="{D926F91E-3E29-469B-295E-CCFA15D0313F}"/>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92">
                <p14:nvContentPartPr>
                  <p14:cNvPr id="327" name="Freihand 326">
                    <a:extLst>
                      <a:ext uri="{FF2B5EF4-FFF2-40B4-BE49-F238E27FC236}">
                        <a16:creationId xmlns:a16="http://schemas.microsoft.com/office/drawing/2014/main" id="{33163C3D-C0E0-ED85-EE27-38ABBF31DCCB}"/>
                      </a:ext>
                    </a:extLst>
                  </p14:cNvPr>
                  <p14:cNvContentPartPr/>
                  <p14:nvPr/>
                </p14:nvContentPartPr>
                <p14:xfrm>
                  <a:off x="1219211" y="871936"/>
                  <a:ext cx="447402" cy="740280"/>
                </p14:xfrm>
              </p:contentPart>
            </mc:Choice>
            <mc:Fallback xmlns="">
              <p:pic>
                <p:nvPicPr>
                  <p:cNvPr id="327" name="Freihand 326">
                    <a:extLst>
                      <a:ext uri="{FF2B5EF4-FFF2-40B4-BE49-F238E27FC236}">
                        <a16:creationId xmlns:a16="http://schemas.microsoft.com/office/drawing/2014/main" id="{33163C3D-C0E0-ED85-EE27-38ABBF31DCC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93">
                <p14:nvContentPartPr>
                  <p14:cNvPr id="328" name="Freihand 327">
                    <a:extLst>
                      <a:ext uri="{FF2B5EF4-FFF2-40B4-BE49-F238E27FC236}">
                        <a16:creationId xmlns:a16="http://schemas.microsoft.com/office/drawing/2014/main" id="{39DCEA34-BFFA-E813-B146-BF231E6594B4}"/>
                      </a:ext>
                    </a:extLst>
                  </p14:cNvPr>
                  <p14:cNvContentPartPr/>
                  <p14:nvPr/>
                </p14:nvContentPartPr>
                <p14:xfrm>
                  <a:off x="1116810" y="1432873"/>
                  <a:ext cx="376200" cy="219240"/>
                </p14:xfrm>
              </p:contentPart>
            </mc:Choice>
            <mc:Fallback xmlns="">
              <p:pic>
                <p:nvPicPr>
                  <p:cNvPr id="328" name="Freihand 327">
                    <a:extLst>
                      <a:ext uri="{FF2B5EF4-FFF2-40B4-BE49-F238E27FC236}">
                        <a16:creationId xmlns:a16="http://schemas.microsoft.com/office/drawing/2014/main" id="{39DCEA34-BFFA-E813-B146-BF231E6594B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329" name="Gruppieren 328">
                <a:extLst>
                  <a:ext uri="{FF2B5EF4-FFF2-40B4-BE49-F238E27FC236}">
                    <a16:creationId xmlns:a16="http://schemas.microsoft.com/office/drawing/2014/main" id="{7875686D-81E7-0525-9A22-968941F5842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94">
                  <p14:nvContentPartPr>
                    <p14:cNvPr id="352" name="Freihand 351">
                      <a:extLst>
                        <a:ext uri="{FF2B5EF4-FFF2-40B4-BE49-F238E27FC236}">
                          <a16:creationId xmlns:a16="http://schemas.microsoft.com/office/drawing/2014/main" id="{F33F7433-5581-32E6-6F04-DA6883297165}"/>
                        </a:ext>
                      </a:extLst>
                    </p14:cNvPr>
                    <p14:cNvContentPartPr/>
                    <p14:nvPr/>
                  </p14:nvContentPartPr>
                  <p14:xfrm>
                    <a:off x="1690290" y="1201393"/>
                    <a:ext cx="236880" cy="424440"/>
                  </p14:xfrm>
                </p:contentPart>
              </mc:Choice>
              <mc:Fallback xmlns="">
                <p:pic>
                  <p:nvPicPr>
                    <p:cNvPr id="352" name="Freihand 351">
                      <a:extLst>
                        <a:ext uri="{FF2B5EF4-FFF2-40B4-BE49-F238E27FC236}">
                          <a16:creationId xmlns:a16="http://schemas.microsoft.com/office/drawing/2014/main" id="{F33F7433-5581-32E6-6F04-DA688329716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95">
                  <p14:nvContentPartPr>
                    <p14:cNvPr id="353" name="Freihand 352">
                      <a:extLst>
                        <a:ext uri="{FF2B5EF4-FFF2-40B4-BE49-F238E27FC236}">
                          <a16:creationId xmlns:a16="http://schemas.microsoft.com/office/drawing/2014/main" id="{6A233939-09C4-4E22-F1EB-91B0D1CD2059}"/>
                        </a:ext>
                      </a:extLst>
                    </p14:cNvPr>
                    <p14:cNvContentPartPr/>
                    <p14:nvPr/>
                  </p14:nvContentPartPr>
                  <p14:xfrm>
                    <a:off x="1224810" y="1428913"/>
                    <a:ext cx="635040" cy="205920"/>
                  </p14:xfrm>
                </p:contentPart>
              </mc:Choice>
              <mc:Fallback xmlns="">
                <p:pic>
                  <p:nvPicPr>
                    <p:cNvPr id="353" name="Freihand 352">
                      <a:extLst>
                        <a:ext uri="{FF2B5EF4-FFF2-40B4-BE49-F238E27FC236}">
                          <a16:creationId xmlns:a16="http://schemas.microsoft.com/office/drawing/2014/main" id="{6A233939-09C4-4E22-F1EB-91B0D1CD2059}"/>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354" name="Freihand 353">
                      <a:extLst>
                        <a:ext uri="{FF2B5EF4-FFF2-40B4-BE49-F238E27FC236}">
                          <a16:creationId xmlns:a16="http://schemas.microsoft.com/office/drawing/2014/main" id="{F4BDDC83-C6D7-3D2B-C661-CFDC83FBAEB3}"/>
                        </a:ext>
                      </a:extLst>
                    </p14:cNvPr>
                    <p14:cNvContentPartPr/>
                    <p14:nvPr/>
                  </p14:nvContentPartPr>
                  <p14:xfrm>
                    <a:off x="1647090" y="1432873"/>
                    <a:ext cx="204120" cy="177480"/>
                  </p14:xfrm>
                </p:contentPart>
              </mc:Choice>
              <mc:Fallback xmlns="">
                <p:pic>
                  <p:nvPicPr>
                    <p:cNvPr id="354" name="Freihand 353">
                      <a:extLst>
                        <a:ext uri="{FF2B5EF4-FFF2-40B4-BE49-F238E27FC236}">
                          <a16:creationId xmlns:a16="http://schemas.microsoft.com/office/drawing/2014/main" id="{F4BDDC83-C6D7-3D2B-C661-CFDC83FBAEB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97">
                  <p14:nvContentPartPr>
                    <p14:cNvPr id="355" name="Freihand 354">
                      <a:extLst>
                        <a:ext uri="{FF2B5EF4-FFF2-40B4-BE49-F238E27FC236}">
                          <a16:creationId xmlns:a16="http://schemas.microsoft.com/office/drawing/2014/main" id="{AED35A5A-12DC-0C1E-96D0-5DED3807280D}"/>
                        </a:ext>
                      </a:extLst>
                    </p14:cNvPr>
                    <p14:cNvContentPartPr/>
                    <p14:nvPr/>
                  </p14:nvContentPartPr>
                  <p14:xfrm>
                    <a:off x="1839330" y="1345393"/>
                    <a:ext cx="50040" cy="91080"/>
                  </p14:xfrm>
                </p:contentPart>
              </mc:Choice>
              <mc:Fallback xmlns="">
                <p:pic>
                  <p:nvPicPr>
                    <p:cNvPr id="355" name="Freihand 354">
                      <a:extLst>
                        <a:ext uri="{FF2B5EF4-FFF2-40B4-BE49-F238E27FC236}">
                          <a16:creationId xmlns:a16="http://schemas.microsoft.com/office/drawing/2014/main" id="{AED35A5A-12DC-0C1E-96D0-5DED3807280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356" name="Freihand 355">
                      <a:extLst>
                        <a:ext uri="{FF2B5EF4-FFF2-40B4-BE49-F238E27FC236}">
                          <a16:creationId xmlns:a16="http://schemas.microsoft.com/office/drawing/2014/main" id="{9A859058-BB9A-70BD-B298-D681B1DD33B8}"/>
                        </a:ext>
                      </a:extLst>
                    </p14:cNvPr>
                    <p14:cNvContentPartPr/>
                    <p14:nvPr/>
                  </p14:nvContentPartPr>
                  <p14:xfrm>
                    <a:off x="1013490" y="929953"/>
                    <a:ext cx="156600" cy="590400"/>
                  </p14:xfrm>
                </p:contentPart>
              </mc:Choice>
              <mc:Fallback xmlns="">
                <p:pic>
                  <p:nvPicPr>
                    <p:cNvPr id="356" name="Freihand 355">
                      <a:extLst>
                        <a:ext uri="{FF2B5EF4-FFF2-40B4-BE49-F238E27FC236}">
                          <a16:creationId xmlns:a16="http://schemas.microsoft.com/office/drawing/2014/main" id="{9A859058-BB9A-70BD-B298-D681B1DD33B8}"/>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357" name="Freihand 356">
                      <a:extLst>
                        <a:ext uri="{FF2B5EF4-FFF2-40B4-BE49-F238E27FC236}">
                          <a16:creationId xmlns:a16="http://schemas.microsoft.com/office/drawing/2014/main" id="{11DD1A3B-98A9-48A5-819B-FB893C669673}"/>
                        </a:ext>
                      </a:extLst>
                    </p14:cNvPr>
                    <p14:cNvContentPartPr/>
                    <p14:nvPr/>
                  </p14:nvContentPartPr>
                  <p14:xfrm>
                    <a:off x="1112490" y="918433"/>
                    <a:ext cx="20520" cy="24480"/>
                  </p14:xfrm>
                </p:contentPart>
              </mc:Choice>
              <mc:Fallback xmlns="">
                <p:pic>
                  <p:nvPicPr>
                    <p:cNvPr id="357" name="Freihand 356">
                      <a:extLst>
                        <a:ext uri="{FF2B5EF4-FFF2-40B4-BE49-F238E27FC236}">
                          <a16:creationId xmlns:a16="http://schemas.microsoft.com/office/drawing/2014/main" id="{11DD1A3B-98A9-48A5-819B-FB893C66967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358" name="Freihand 357">
                      <a:extLst>
                        <a:ext uri="{FF2B5EF4-FFF2-40B4-BE49-F238E27FC236}">
                          <a16:creationId xmlns:a16="http://schemas.microsoft.com/office/drawing/2014/main" id="{CC5E7846-ACA7-A8D6-0105-669CBB3EF9E2}"/>
                        </a:ext>
                      </a:extLst>
                    </p14:cNvPr>
                    <p14:cNvContentPartPr/>
                    <p14:nvPr/>
                  </p14:nvContentPartPr>
                  <p14:xfrm>
                    <a:off x="1007730" y="1044793"/>
                    <a:ext cx="45360" cy="224280"/>
                  </p14:xfrm>
                </p:contentPart>
              </mc:Choice>
              <mc:Fallback xmlns="">
                <p:pic>
                  <p:nvPicPr>
                    <p:cNvPr id="358" name="Freihand 357">
                      <a:extLst>
                        <a:ext uri="{FF2B5EF4-FFF2-40B4-BE49-F238E27FC236}">
                          <a16:creationId xmlns:a16="http://schemas.microsoft.com/office/drawing/2014/main" id="{CC5E7846-ACA7-A8D6-0105-669CBB3EF9E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01">
                  <p14:nvContentPartPr>
                    <p14:cNvPr id="359" name="Freihand 358">
                      <a:extLst>
                        <a:ext uri="{FF2B5EF4-FFF2-40B4-BE49-F238E27FC236}">
                          <a16:creationId xmlns:a16="http://schemas.microsoft.com/office/drawing/2014/main" id="{E3C6C820-8221-3555-2C48-89E616929D72}"/>
                        </a:ext>
                      </a:extLst>
                    </p14:cNvPr>
                    <p14:cNvContentPartPr/>
                    <p14:nvPr/>
                  </p14:nvContentPartPr>
                  <p14:xfrm>
                    <a:off x="1137690" y="1495513"/>
                    <a:ext cx="83520" cy="91800"/>
                  </p14:xfrm>
                </p:contentPart>
              </mc:Choice>
              <mc:Fallback xmlns="">
                <p:pic>
                  <p:nvPicPr>
                    <p:cNvPr id="359" name="Freihand 358">
                      <a:extLst>
                        <a:ext uri="{FF2B5EF4-FFF2-40B4-BE49-F238E27FC236}">
                          <a16:creationId xmlns:a16="http://schemas.microsoft.com/office/drawing/2014/main" id="{E3C6C820-8221-3555-2C48-89E616929D7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360" name="Freihand 359">
                      <a:extLst>
                        <a:ext uri="{FF2B5EF4-FFF2-40B4-BE49-F238E27FC236}">
                          <a16:creationId xmlns:a16="http://schemas.microsoft.com/office/drawing/2014/main" id="{CBCB8CCE-E836-453C-5B5A-626D639DD591}"/>
                        </a:ext>
                      </a:extLst>
                    </p14:cNvPr>
                    <p14:cNvContentPartPr/>
                    <p14:nvPr/>
                  </p14:nvContentPartPr>
                  <p14:xfrm>
                    <a:off x="1091250" y="1411273"/>
                    <a:ext cx="95760" cy="111600"/>
                  </p14:xfrm>
                </p:contentPart>
              </mc:Choice>
              <mc:Fallback xmlns="">
                <p:pic>
                  <p:nvPicPr>
                    <p:cNvPr id="360" name="Freihand 359">
                      <a:extLst>
                        <a:ext uri="{FF2B5EF4-FFF2-40B4-BE49-F238E27FC236}">
                          <a16:creationId xmlns:a16="http://schemas.microsoft.com/office/drawing/2014/main" id="{CBCB8CCE-E836-453C-5B5A-626D639DD59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03">
                  <p14:nvContentPartPr>
                    <p14:cNvPr id="361" name="Freihand 360">
                      <a:extLst>
                        <a:ext uri="{FF2B5EF4-FFF2-40B4-BE49-F238E27FC236}">
                          <a16:creationId xmlns:a16="http://schemas.microsoft.com/office/drawing/2014/main" id="{8608470D-53DA-9601-74F6-191496DD22B1}"/>
                        </a:ext>
                      </a:extLst>
                    </p14:cNvPr>
                    <p14:cNvContentPartPr/>
                    <p14:nvPr/>
                  </p14:nvContentPartPr>
                  <p14:xfrm>
                    <a:off x="1089090" y="933193"/>
                    <a:ext cx="33480" cy="59760"/>
                  </p14:xfrm>
                </p:contentPart>
              </mc:Choice>
              <mc:Fallback xmlns="">
                <p:pic>
                  <p:nvPicPr>
                    <p:cNvPr id="361" name="Freihand 360">
                      <a:extLst>
                        <a:ext uri="{FF2B5EF4-FFF2-40B4-BE49-F238E27FC236}">
                          <a16:creationId xmlns:a16="http://schemas.microsoft.com/office/drawing/2014/main" id="{8608470D-53DA-9601-74F6-191496DD22B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362" name="Freihand 361">
                      <a:extLst>
                        <a:ext uri="{FF2B5EF4-FFF2-40B4-BE49-F238E27FC236}">
                          <a16:creationId xmlns:a16="http://schemas.microsoft.com/office/drawing/2014/main" id="{90A8DFEA-791B-6111-7694-D1B93AF25A93}"/>
                        </a:ext>
                      </a:extLst>
                    </p14:cNvPr>
                    <p14:cNvContentPartPr/>
                    <p14:nvPr/>
                  </p14:nvContentPartPr>
                  <p14:xfrm>
                    <a:off x="1093410" y="904393"/>
                    <a:ext cx="53280" cy="97920"/>
                  </p14:xfrm>
                </p:contentPart>
              </mc:Choice>
              <mc:Fallback xmlns="">
                <p:pic>
                  <p:nvPicPr>
                    <p:cNvPr id="362" name="Freihand 361">
                      <a:extLst>
                        <a:ext uri="{FF2B5EF4-FFF2-40B4-BE49-F238E27FC236}">
                          <a16:creationId xmlns:a16="http://schemas.microsoft.com/office/drawing/2014/main" id="{90A8DFEA-791B-6111-7694-D1B93AF25A9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363" name="Freihand 362">
                      <a:extLst>
                        <a:ext uri="{FF2B5EF4-FFF2-40B4-BE49-F238E27FC236}">
                          <a16:creationId xmlns:a16="http://schemas.microsoft.com/office/drawing/2014/main" id="{279A6F57-AFB0-DD00-8AD9-6E18AF903648}"/>
                        </a:ext>
                      </a:extLst>
                    </p14:cNvPr>
                    <p14:cNvContentPartPr/>
                    <p14:nvPr/>
                  </p14:nvContentPartPr>
                  <p14:xfrm>
                    <a:off x="1093770" y="889993"/>
                    <a:ext cx="66240" cy="108720"/>
                  </p14:xfrm>
                </p:contentPart>
              </mc:Choice>
              <mc:Fallback xmlns="">
                <p:pic>
                  <p:nvPicPr>
                    <p:cNvPr id="363" name="Freihand 362">
                      <a:extLst>
                        <a:ext uri="{FF2B5EF4-FFF2-40B4-BE49-F238E27FC236}">
                          <a16:creationId xmlns:a16="http://schemas.microsoft.com/office/drawing/2014/main" id="{279A6F57-AFB0-DD00-8AD9-6E18AF90364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364" name="Freihand 363">
                      <a:extLst>
                        <a:ext uri="{FF2B5EF4-FFF2-40B4-BE49-F238E27FC236}">
                          <a16:creationId xmlns:a16="http://schemas.microsoft.com/office/drawing/2014/main" id="{764DF786-5B10-1008-51D1-BEE2189F340C}"/>
                        </a:ext>
                      </a:extLst>
                    </p14:cNvPr>
                    <p14:cNvContentPartPr/>
                    <p14:nvPr/>
                  </p14:nvContentPartPr>
                  <p14:xfrm>
                    <a:off x="1086210" y="867673"/>
                    <a:ext cx="105840" cy="153360"/>
                  </p14:xfrm>
                </p:contentPart>
              </mc:Choice>
              <mc:Fallback xmlns="">
                <p:pic>
                  <p:nvPicPr>
                    <p:cNvPr id="364" name="Freihand 363">
                      <a:extLst>
                        <a:ext uri="{FF2B5EF4-FFF2-40B4-BE49-F238E27FC236}">
                          <a16:creationId xmlns:a16="http://schemas.microsoft.com/office/drawing/2014/main" id="{764DF786-5B10-1008-51D1-BEE2189F340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365" name="Freihand 364">
                      <a:extLst>
                        <a:ext uri="{FF2B5EF4-FFF2-40B4-BE49-F238E27FC236}">
                          <a16:creationId xmlns:a16="http://schemas.microsoft.com/office/drawing/2014/main" id="{C74BABB7-E698-B288-68CD-FB1296AB6116}"/>
                        </a:ext>
                      </a:extLst>
                    </p14:cNvPr>
                    <p14:cNvContentPartPr/>
                    <p14:nvPr/>
                  </p14:nvContentPartPr>
                  <p14:xfrm>
                    <a:off x="1144530" y="860833"/>
                    <a:ext cx="41400" cy="55440"/>
                  </p14:xfrm>
                </p:contentPart>
              </mc:Choice>
              <mc:Fallback xmlns="">
                <p:pic>
                  <p:nvPicPr>
                    <p:cNvPr id="365" name="Freihand 364">
                      <a:extLst>
                        <a:ext uri="{FF2B5EF4-FFF2-40B4-BE49-F238E27FC236}">
                          <a16:creationId xmlns:a16="http://schemas.microsoft.com/office/drawing/2014/main" id="{C74BABB7-E698-B288-68CD-FB1296AB611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8">
                <p14:nvContentPartPr>
                  <p14:cNvPr id="330" name="Freihand 329">
                    <a:extLst>
                      <a:ext uri="{FF2B5EF4-FFF2-40B4-BE49-F238E27FC236}">
                        <a16:creationId xmlns:a16="http://schemas.microsoft.com/office/drawing/2014/main" id="{EB45FF89-3013-467F-258E-0A6570FF85D7}"/>
                      </a:ext>
                    </a:extLst>
                  </p14:cNvPr>
                  <p14:cNvContentPartPr/>
                  <p14:nvPr/>
                </p14:nvContentPartPr>
                <p14:xfrm>
                  <a:off x="1010970" y="1326673"/>
                  <a:ext cx="784440" cy="374040"/>
                </p14:xfrm>
              </p:contentPart>
            </mc:Choice>
            <mc:Fallback xmlns="">
              <p:pic>
                <p:nvPicPr>
                  <p:cNvPr id="330" name="Freihand 329">
                    <a:extLst>
                      <a:ext uri="{FF2B5EF4-FFF2-40B4-BE49-F238E27FC236}">
                        <a16:creationId xmlns:a16="http://schemas.microsoft.com/office/drawing/2014/main" id="{EB45FF89-3013-467F-258E-0A6570FF85D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09">
                <p14:nvContentPartPr>
                  <p14:cNvPr id="331" name="Freihand 330">
                    <a:extLst>
                      <a:ext uri="{FF2B5EF4-FFF2-40B4-BE49-F238E27FC236}">
                        <a16:creationId xmlns:a16="http://schemas.microsoft.com/office/drawing/2014/main" id="{8842329A-088A-AB9C-B573-BDEA4E45A64C}"/>
                      </a:ext>
                    </a:extLst>
                  </p14:cNvPr>
                  <p14:cNvContentPartPr/>
                  <p14:nvPr/>
                </p14:nvContentPartPr>
                <p14:xfrm>
                  <a:off x="1759770" y="1015273"/>
                  <a:ext cx="122040" cy="233640"/>
                </p14:xfrm>
              </p:contentPart>
            </mc:Choice>
            <mc:Fallback xmlns="">
              <p:pic>
                <p:nvPicPr>
                  <p:cNvPr id="331" name="Freihand 330">
                    <a:extLst>
                      <a:ext uri="{FF2B5EF4-FFF2-40B4-BE49-F238E27FC236}">
                        <a16:creationId xmlns:a16="http://schemas.microsoft.com/office/drawing/2014/main" id="{8842329A-088A-AB9C-B573-BDEA4E45A64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210">
                <p14:nvContentPartPr>
                  <p14:cNvPr id="332" name="Freihand 331">
                    <a:extLst>
                      <a:ext uri="{FF2B5EF4-FFF2-40B4-BE49-F238E27FC236}">
                        <a16:creationId xmlns:a16="http://schemas.microsoft.com/office/drawing/2014/main" id="{E9A5D53C-E12E-AF99-9D3D-D3FDEE66BE9B}"/>
                      </a:ext>
                    </a:extLst>
                  </p14:cNvPr>
                  <p14:cNvContentPartPr/>
                  <p14:nvPr/>
                </p14:nvContentPartPr>
                <p14:xfrm>
                  <a:off x="1531170" y="830593"/>
                  <a:ext cx="227160" cy="172800"/>
                </p14:xfrm>
              </p:contentPart>
            </mc:Choice>
            <mc:Fallback xmlns="">
              <p:pic>
                <p:nvPicPr>
                  <p:cNvPr id="332" name="Freihand 331">
                    <a:extLst>
                      <a:ext uri="{FF2B5EF4-FFF2-40B4-BE49-F238E27FC236}">
                        <a16:creationId xmlns:a16="http://schemas.microsoft.com/office/drawing/2014/main" id="{E9A5D53C-E12E-AF99-9D3D-D3FDEE66BE9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333" name="Freihand 332">
                    <a:extLst>
                      <a:ext uri="{FF2B5EF4-FFF2-40B4-BE49-F238E27FC236}">
                        <a16:creationId xmlns:a16="http://schemas.microsoft.com/office/drawing/2014/main" id="{A65A5735-2928-8699-AEEA-126AA27CF0B1}"/>
                      </a:ext>
                    </a:extLst>
                  </p14:cNvPr>
                  <p14:cNvContentPartPr/>
                  <p14:nvPr/>
                </p14:nvContentPartPr>
                <p14:xfrm>
                  <a:off x="1433250" y="796393"/>
                  <a:ext cx="61200" cy="33120"/>
                </p14:xfrm>
              </p:contentPart>
            </mc:Choice>
            <mc:Fallback xmlns="">
              <p:pic>
                <p:nvPicPr>
                  <p:cNvPr id="333" name="Freihand 332">
                    <a:extLst>
                      <a:ext uri="{FF2B5EF4-FFF2-40B4-BE49-F238E27FC236}">
                        <a16:creationId xmlns:a16="http://schemas.microsoft.com/office/drawing/2014/main" id="{A65A5735-2928-8699-AEEA-126AA27CF0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334" name="Freihand 333">
                    <a:extLst>
                      <a:ext uri="{FF2B5EF4-FFF2-40B4-BE49-F238E27FC236}">
                        <a16:creationId xmlns:a16="http://schemas.microsoft.com/office/drawing/2014/main" id="{CD60349B-8618-8E71-F823-ACFBBD020D34}"/>
                      </a:ext>
                    </a:extLst>
                  </p14:cNvPr>
                  <p14:cNvContentPartPr/>
                  <p14:nvPr/>
                </p14:nvContentPartPr>
                <p14:xfrm>
                  <a:off x="1463130" y="1253593"/>
                  <a:ext cx="49680" cy="358200"/>
                </p14:xfrm>
              </p:contentPart>
            </mc:Choice>
            <mc:Fallback xmlns="">
              <p:pic>
                <p:nvPicPr>
                  <p:cNvPr id="334" name="Freihand 333">
                    <a:extLst>
                      <a:ext uri="{FF2B5EF4-FFF2-40B4-BE49-F238E27FC236}">
                        <a16:creationId xmlns:a16="http://schemas.microsoft.com/office/drawing/2014/main" id="{CD60349B-8618-8E71-F823-ACFBBD020D3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213">
                <p14:nvContentPartPr>
                  <p14:cNvPr id="335" name="Freihand 334">
                    <a:extLst>
                      <a:ext uri="{FF2B5EF4-FFF2-40B4-BE49-F238E27FC236}">
                        <a16:creationId xmlns:a16="http://schemas.microsoft.com/office/drawing/2014/main" id="{06F0224E-DFBF-563B-8274-F14E16D4A46E}"/>
                      </a:ext>
                    </a:extLst>
                  </p14:cNvPr>
                  <p14:cNvContentPartPr/>
                  <p14:nvPr/>
                </p14:nvContentPartPr>
                <p14:xfrm>
                  <a:off x="1473210" y="1215433"/>
                  <a:ext cx="191520" cy="424440"/>
                </p14:xfrm>
              </p:contentPart>
            </mc:Choice>
            <mc:Fallback xmlns="">
              <p:pic>
                <p:nvPicPr>
                  <p:cNvPr id="335" name="Freihand 334">
                    <a:extLst>
                      <a:ext uri="{FF2B5EF4-FFF2-40B4-BE49-F238E27FC236}">
                        <a16:creationId xmlns:a16="http://schemas.microsoft.com/office/drawing/2014/main" id="{06F0224E-DFBF-563B-8274-F14E16D4A46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336" name="Freihand 335">
                    <a:extLst>
                      <a:ext uri="{FF2B5EF4-FFF2-40B4-BE49-F238E27FC236}">
                        <a16:creationId xmlns:a16="http://schemas.microsoft.com/office/drawing/2014/main" id="{375D45B2-FDD1-CA18-C9C9-2A1658D66D96}"/>
                      </a:ext>
                    </a:extLst>
                  </p14:cNvPr>
                  <p14:cNvContentPartPr/>
                  <p14:nvPr/>
                </p14:nvContentPartPr>
                <p14:xfrm>
                  <a:off x="1225530" y="852193"/>
                  <a:ext cx="216720" cy="421920"/>
                </p14:xfrm>
              </p:contentPart>
            </mc:Choice>
            <mc:Fallback xmlns="">
              <p:pic>
                <p:nvPicPr>
                  <p:cNvPr id="336" name="Freihand 335">
                    <a:extLst>
                      <a:ext uri="{FF2B5EF4-FFF2-40B4-BE49-F238E27FC236}">
                        <a16:creationId xmlns:a16="http://schemas.microsoft.com/office/drawing/2014/main" id="{375D45B2-FDD1-CA18-C9C9-2A1658D66D96}"/>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215">
                <p14:nvContentPartPr>
                  <p14:cNvPr id="337" name="Freihand 336">
                    <a:extLst>
                      <a:ext uri="{FF2B5EF4-FFF2-40B4-BE49-F238E27FC236}">
                        <a16:creationId xmlns:a16="http://schemas.microsoft.com/office/drawing/2014/main" id="{85984B0B-F669-BBF8-1E8C-2CC1EE7304B4}"/>
                      </a:ext>
                    </a:extLst>
                  </p14:cNvPr>
                  <p14:cNvContentPartPr/>
                  <p14:nvPr/>
                </p14:nvContentPartPr>
                <p14:xfrm>
                  <a:off x="1231290" y="1158913"/>
                  <a:ext cx="448200" cy="119880"/>
                </p14:xfrm>
              </p:contentPart>
            </mc:Choice>
            <mc:Fallback xmlns="">
              <p:pic>
                <p:nvPicPr>
                  <p:cNvPr id="337" name="Freihand 336">
                    <a:extLst>
                      <a:ext uri="{FF2B5EF4-FFF2-40B4-BE49-F238E27FC236}">
                        <a16:creationId xmlns:a16="http://schemas.microsoft.com/office/drawing/2014/main" id="{85984B0B-F669-BBF8-1E8C-2CC1EE7304B4}"/>
                      </a:ext>
                    </a:extLst>
                  </p:cNvPr>
                  <p:cNvPicPr/>
                  <p:nvPr/>
                </p:nvPicPr>
                <p:blipFill>
                  <a:blip r:embed="rId69"/>
                  <a:stretch>
                    <a:fillRect/>
                  </a:stretch>
                </p:blipFill>
                <p:spPr>
                  <a:xfrm>
                    <a:off x="1222650" y="1150273"/>
                    <a:ext cx="465840" cy="137520"/>
                  </a:xfrm>
                  <a:prstGeom prst="rect">
                    <a:avLst/>
                  </a:prstGeom>
                </p:spPr>
              </p:pic>
            </mc:Fallback>
          </mc:AlternateContent>
          <p:sp>
            <p:nvSpPr>
              <p:cNvPr id="338" name="Ellipse 337">
                <a:extLst>
                  <a:ext uri="{FF2B5EF4-FFF2-40B4-BE49-F238E27FC236}">
                    <a16:creationId xmlns:a16="http://schemas.microsoft.com/office/drawing/2014/main" id="{609C4405-A0F2-C580-70A3-56828CC7111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39" name="Gruppieren 338">
                <a:extLst>
                  <a:ext uri="{FF2B5EF4-FFF2-40B4-BE49-F238E27FC236}">
                    <a16:creationId xmlns:a16="http://schemas.microsoft.com/office/drawing/2014/main" id="{3D482A78-4B0B-C3FC-65C7-F297E63FA8DD}"/>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216">
                  <p14:nvContentPartPr>
                    <p14:cNvPr id="348" name="Freihand 347">
                      <a:extLst>
                        <a:ext uri="{FF2B5EF4-FFF2-40B4-BE49-F238E27FC236}">
                          <a16:creationId xmlns:a16="http://schemas.microsoft.com/office/drawing/2014/main" id="{0724DC25-C40C-3751-D61F-D55757FEFCF4}"/>
                        </a:ext>
                      </a:extLst>
                    </p14:cNvPr>
                    <p14:cNvContentPartPr/>
                    <p14:nvPr/>
                  </p14:nvContentPartPr>
                  <p14:xfrm>
                    <a:off x="1455988" y="1260298"/>
                    <a:ext cx="28440" cy="371880"/>
                  </p14:xfrm>
                </p:contentPart>
              </mc:Choice>
              <mc:Fallback xmlns="">
                <p:pic>
                  <p:nvPicPr>
                    <p:cNvPr id="348" name="Freihand 347">
                      <a:extLst>
                        <a:ext uri="{FF2B5EF4-FFF2-40B4-BE49-F238E27FC236}">
                          <a16:creationId xmlns:a16="http://schemas.microsoft.com/office/drawing/2014/main" id="{0724DC25-C40C-3751-D61F-D55757FEFCF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349" name="Freihand 348">
                      <a:extLst>
                        <a:ext uri="{FF2B5EF4-FFF2-40B4-BE49-F238E27FC236}">
                          <a16:creationId xmlns:a16="http://schemas.microsoft.com/office/drawing/2014/main" id="{DD430323-53C8-200B-F593-CE481F938643}"/>
                        </a:ext>
                      </a:extLst>
                    </p14:cNvPr>
                    <p14:cNvContentPartPr/>
                    <p14:nvPr/>
                  </p14:nvContentPartPr>
                  <p14:xfrm>
                    <a:off x="1452028" y="1501498"/>
                    <a:ext cx="32760" cy="132840"/>
                  </p14:xfrm>
                </p:contentPart>
              </mc:Choice>
              <mc:Fallback xmlns="">
                <p:pic>
                  <p:nvPicPr>
                    <p:cNvPr id="349" name="Freihand 348">
                      <a:extLst>
                        <a:ext uri="{FF2B5EF4-FFF2-40B4-BE49-F238E27FC236}">
                          <a16:creationId xmlns:a16="http://schemas.microsoft.com/office/drawing/2014/main" id="{DD430323-53C8-200B-F593-CE481F93864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18">
                  <p14:nvContentPartPr>
                    <p14:cNvPr id="350" name="Freihand 349">
                      <a:extLst>
                        <a:ext uri="{FF2B5EF4-FFF2-40B4-BE49-F238E27FC236}">
                          <a16:creationId xmlns:a16="http://schemas.microsoft.com/office/drawing/2014/main" id="{4D0A3ED0-C542-BD78-F2D7-646ADCBDA1E4}"/>
                        </a:ext>
                      </a:extLst>
                    </p14:cNvPr>
                    <p14:cNvContentPartPr/>
                    <p14:nvPr/>
                  </p14:nvContentPartPr>
                  <p14:xfrm>
                    <a:off x="1446268" y="1261378"/>
                    <a:ext cx="36720" cy="377280"/>
                  </p14:xfrm>
                </p:contentPart>
              </mc:Choice>
              <mc:Fallback xmlns="">
                <p:pic>
                  <p:nvPicPr>
                    <p:cNvPr id="350" name="Freihand 349">
                      <a:extLst>
                        <a:ext uri="{FF2B5EF4-FFF2-40B4-BE49-F238E27FC236}">
                          <a16:creationId xmlns:a16="http://schemas.microsoft.com/office/drawing/2014/main" id="{4D0A3ED0-C542-BD78-F2D7-646ADCBDA1E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351" name="Freihand 350">
                      <a:extLst>
                        <a:ext uri="{FF2B5EF4-FFF2-40B4-BE49-F238E27FC236}">
                          <a16:creationId xmlns:a16="http://schemas.microsoft.com/office/drawing/2014/main" id="{26A23971-A4D0-842B-587C-C66486832F79}"/>
                        </a:ext>
                      </a:extLst>
                    </p14:cNvPr>
                    <p14:cNvContentPartPr/>
                    <p14:nvPr/>
                  </p14:nvContentPartPr>
                  <p14:xfrm>
                    <a:off x="1470388" y="1196938"/>
                    <a:ext cx="222840" cy="463680"/>
                  </p14:xfrm>
                </p:contentPart>
              </mc:Choice>
              <mc:Fallback xmlns="">
                <p:pic>
                  <p:nvPicPr>
                    <p:cNvPr id="351" name="Freihand 350">
                      <a:extLst>
                        <a:ext uri="{FF2B5EF4-FFF2-40B4-BE49-F238E27FC236}">
                          <a16:creationId xmlns:a16="http://schemas.microsoft.com/office/drawing/2014/main" id="{26A23971-A4D0-842B-587C-C66486832F7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0">
                <p14:nvContentPartPr>
                  <p14:cNvPr id="340" name="Freihand 339">
                    <a:extLst>
                      <a:ext uri="{FF2B5EF4-FFF2-40B4-BE49-F238E27FC236}">
                        <a16:creationId xmlns:a16="http://schemas.microsoft.com/office/drawing/2014/main" id="{BA2F8838-241C-DDA8-7D64-2439B94A6F6F}"/>
                      </a:ext>
                    </a:extLst>
                  </p14:cNvPr>
                  <p14:cNvContentPartPr/>
                  <p14:nvPr/>
                </p14:nvContentPartPr>
                <p14:xfrm>
                  <a:off x="1401268" y="825778"/>
                  <a:ext cx="35640" cy="61920"/>
                </p14:xfrm>
              </p:contentPart>
            </mc:Choice>
            <mc:Fallback xmlns="">
              <p:pic>
                <p:nvPicPr>
                  <p:cNvPr id="340" name="Freihand 339">
                    <a:extLst>
                      <a:ext uri="{FF2B5EF4-FFF2-40B4-BE49-F238E27FC236}">
                        <a16:creationId xmlns:a16="http://schemas.microsoft.com/office/drawing/2014/main" id="{BA2F8838-241C-DDA8-7D64-2439B94A6F6F}"/>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21">
                <p14:nvContentPartPr>
                  <p14:cNvPr id="341" name="Freihand 340">
                    <a:extLst>
                      <a:ext uri="{FF2B5EF4-FFF2-40B4-BE49-F238E27FC236}">
                        <a16:creationId xmlns:a16="http://schemas.microsoft.com/office/drawing/2014/main" id="{0D33474D-2238-58A4-80AD-1590E198F2B1}"/>
                      </a:ext>
                    </a:extLst>
                  </p14:cNvPr>
                  <p14:cNvContentPartPr/>
                  <p14:nvPr/>
                </p14:nvContentPartPr>
                <p14:xfrm>
                  <a:off x="1220188" y="867898"/>
                  <a:ext cx="194040" cy="403200"/>
                </p14:xfrm>
              </p:contentPart>
            </mc:Choice>
            <mc:Fallback xmlns="">
              <p:pic>
                <p:nvPicPr>
                  <p:cNvPr id="341" name="Freihand 340">
                    <a:extLst>
                      <a:ext uri="{FF2B5EF4-FFF2-40B4-BE49-F238E27FC236}">
                        <a16:creationId xmlns:a16="http://schemas.microsoft.com/office/drawing/2014/main" id="{0D33474D-2238-58A4-80AD-1590E198F2B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342" name="Freihand 341">
                    <a:extLst>
                      <a:ext uri="{FF2B5EF4-FFF2-40B4-BE49-F238E27FC236}">
                        <a16:creationId xmlns:a16="http://schemas.microsoft.com/office/drawing/2014/main" id="{7F48151A-2716-C75E-5E66-D9F7008EBFBC}"/>
                      </a:ext>
                    </a:extLst>
                  </p14:cNvPr>
                  <p14:cNvContentPartPr/>
                  <p14:nvPr/>
                </p14:nvContentPartPr>
                <p14:xfrm>
                  <a:off x="1426468" y="835138"/>
                  <a:ext cx="21600" cy="359280"/>
                </p14:xfrm>
              </p:contentPart>
            </mc:Choice>
            <mc:Fallback xmlns="">
              <p:pic>
                <p:nvPicPr>
                  <p:cNvPr id="342" name="Freihand 341">
                    <a:extLst>
                      <a:ext uri="{FF2B5EF4-FFF2-40B4-BE49-F238E27FC236}">
                        <a16:creationId xmlns:a16="http://schemas.microsoft.com/office/drawing/2014/main" id="{7F48151A-2716-C75E-5E66-D9F7008EBFB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43" name="Freihand 342">
                    <a:extLst>
                      <a:ext uri="{FF2B5EF4-FFF2-40B4-BE49-F238E27FC236}">
                        <a16:creationId xmlns:a16="http://schemas.microsoft.com/office/drawing/2014/main" id="{F92746EB-EC6B-94B0-3660-9C36D8E03993}"/>
                      </a:ext>
                    </a:extLst>
                  </p14:cNvPr>
                  <p14:cNvContentPartPr/>
                  <p14:nvPr/>
                </p14:nvContentPartPr>
                <p14:xfrm>
                  <a:off x="1429348" y="1155538"/>
                  <a:ext cx="258480" cy="37080"/>
                </p14:xfrm>
              </p:contentPart>
            </mc:Choice>
            <mc:Fallback xmlns="">
              <p:pic>
                <p:nvPicPr>
                  <p:cNvPr id="343" name="Freihand 342">
                    <a:extLst>
                      <a:ext uri="{FF2B5EF4-FFF2-40B4-BE49-F238E27FC236}">
                        <a16:creationId xmlns:a16="http://schemas.microsoft.com/office/drawing/2014/main" id="{F92746EB-EC6B-94B0-3660-9C36D8E0399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344" name="Freihand 343">
                    <a:extLst>
                      <a:ext uri="{FF2B5EF4-FFF2-40B4-BE49-F238E27FC236}">
                        <a16:creationId xmlns:a16="http://schemas.microsoft.com/office/drawing/2014/main" id="{32629C14-95BE-9D4E-3D25-74922424BB3C}"/>
                      </a:ext>
                    </a:extLst>
                  </p14:cNvPr>
                  <p14:cNvContentPartPr/>
                  <p14:nvPr/>
                </p14:nvContentPartPr>
                <p14:xfrm>
                  <a:off x="1215868" y="1047898"/>
                  <a:ext cx="119880" cy="224280"/>
                </p14:xfrm>
              </p:contentPart>
            </mc:Choice>
            <mc:Fallback xmlns="">
              <p:pic>
                <p:nvPicPr>
                  <p:cNvPr id="344" name="Freihand 343">
                    <a:extLst>
                      <a:ext uri="{FF2B5EF4-FFF2-40B4-BE49-F238E27FC236}">
                        <a16:creationId xmlns:a16="http://schemas.microsoft.com/office/drawing/2014/main" id="{32629C14-95BE-9D4E-3D25-74922424BB3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345" name="Gruppieren 344">
                <a:extLst>
                  <a:ext uri="{FF2B5EF4-FFF2-40B4-BE49-F238E27FC236}">
                    <a16:creationId xmlns:a16="http://schemas.microsoft.com/office/drawing/2014/main" id="{E4FAF9AA-F2CE-671C-4EDC-DE2AC6724C3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225">
                  <p14:nvContentPartPr>
                    <p14:cNvPr id="346" name="Freihand 345">
                      <a:extLst>
                        <a:ext uri="{FF2B5EF4-FFF2-40B4-BE49-F238E27FC236}">
                          <a16:creationId xmlns:a16="http://schemas.microsoft.com/office/drawing/2014/main" id="{A6923025-2D5D-9C26-207E-E8A3FABC5EBE}"/>
                        </a:ext>
                      </a:extLst>
                    </p14:cNvPr>
                    <p14:cNvContentPartPr/>
                    <p14:nvPr/>
                  </p14:nvContentPartPr>
                  <p14:xfrm>
                    <a:off x="1216228" y="826498"/>
                    <a:ext cx="205920" cy="444600"/>
                  </p14:xfrm>
                </p:contentPart>
              </mc:Choice>
              <mc:Fallback xmlns="">
                <p:pic>
                  <p:nvPicPr>
                    <p:cNvPr id="346" name="Freihand 345">
                      <a:extLst>
                        <a:ext uri="{FF2B5EF4-FFF2-40B4-BE49-F238E27FC236}">
                          <a16:creationId xmlns:a16="http://schemas.microsoft.com/office/drawing/2014/main" id="{A6923025-2D5D-9C26-207E-E8A3FABC5EBE}"/>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47" name="Freihand 346">
                      <a:extLst>
                        <a:ext uri="{FF2B5EF4-FFF2-40B4-BE49-F238E27FC236}">
                          <a16:creationId xmlns:a16="http://schemas.microsoft.com/office/drawing/2014/main" id="{485FD091-F38D-235E-4080-BF99EF659F5D}"/>
                        </a:ext>
                      </a:extLst>
                    </p14:cNvPr>
                    <p14:cNvContentPartPr/>
                    <p14:nvPr/>
                  </p14:nvContentPartPr>
                  <p14:xfrm>
                    <a:off x="1419988" y="827218"/>
                    <a:ext cx="18000" cy="31320"/>
                  </p14:xfrm>
                </p:contentPart>
              </mc:Choice>
              <mc:Fallback xmlns="">
                <p:pic>
                  <p:nvPicPr>
                    <p:cNvPr id="347" name="Freihand 346">
                      <a:extLst>
                        <a:ext uri="{FF2B5EF4-FFF2-40B4-BE49-F238E27FC236}">
                          <a16:creationId xmlns:a16="http://schemas.microsoft.com/office/drawing/2014/main" id="{485FD091-F38D-235E-4080-BF99EF659F5D}"/>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5" name="Gruppieren 374">
              <a:extLst>
                <a:ext uri="{FF2B5EF4-FFF2-40B4-BE49-F238E27FC236}">
                  <a16:creationId xmlns:a16="http://schemas.microsoft.com/office/drawing/2014/main" id="{BF16F7F6-5F3A-8527-4665-037061C231AD}"/>
                </a:ext>
              </a:extLst>
            </p:cNvPr>
            <p:cNvGrpSpPr/>
            <p:nvPr/>
          </p:nvGrpSpPr>
          <p:grpSpPr>
            <a:xfrm>
              <a:off x="390873" y="2592575"/>
              <a:ext cx="947670" cy="949906"/>
              <a:chOff x="987864" y="764597"/>
              <a:chExt cx="947670" cy="949906"/>
            </a:xfrm>
          </p:grpSpPr>
          <p:sp>
            <p:nvSpPr>
              <p:cNvPr id="538" name="Ellipse 537">
                <a:extLst>
                  <a:ext uri="{FF2B5EF4-FFF2-40B4-BE49-F238E27FC236}">
                    <a16:creationId xmlns:a16="http://schemas.microsoft.com/office/drawing/2014/main" id="{06283CD5-F3F9-418B-3E01-D237F982160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39" name="Gruppieren 538">
                <a:extLst>
                  <a:ext uri="{FF2B5EF4-FFF2-40B4-BE49-F238E27FC236}">
                    <a16:creationId xmlns:a16="http://schemas.microsoft.com/office/drawing/2014/main" id="{449D12A8-F7A2-582C-28B8-8E53DEF4A35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27">
                  <p14:nvContentPartPr>
                    <p14:cNvPr id="589" name="Freihand 588">
                      <a:extLst>
                        <a:ext uri="{FF2B5EF4-FFF2-40B4-BE49-F238E27FC236}">
                          <a16:creationId xmlns:a16="http://schemas.microsoft.com/office/drawing/2014/main" id="{0B6933DF-5BED-B17C-3BD4-9D51C5FC1AB5}"/>
                        </a:ext>
                      </a:extLst>
                    </p14:cNvPr>
                    <p14:cNvContentPartPr/>
                    <p14:nvPr/>
                  </p14:nvContentPartPr>
                  <p14:xfrm>
                    <a:off x="4473069" y="1203272"/>
                    <a:ext cx="26280" cy="30600"/>
                  </p14:xfrm>
                </p:contentPart>
              </mc:Choice>
              <mc:Fallback xmlns="">
                <p:pic>
                  <p:nvPicPr>
                    <p:cNvPr id="589" name="Freihand 588">
                      <a:extLst>
                        <a:ext uri="{FF2B5EF4-FFF2-40B4-BE49-F238E27FC236}">
                          <a16:creationId xmlns:a16="http://schemas.microsoft.com/office/drawing/2014/main" id="{0B6933DF-5BED-B17C-3BD4-9D51C5FC1AB5}"/>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590" name="Freihand 589">
                      <a:extLst>
                        <a:ext uri="{FF2B5EF4-FFF2-40B4-BE49-F238E27FC236}">
                          <a16:creationId xmlns:a16="http://schemas.microsoft.com/office/drawing/2014/main" id="{E002275C-889D-E556-C314-A0D0772F2B60}"/>
                        </a:ext>
                      </a:extLst>
                    </p14:cNvPr>
                    <p14:cNvContentPartPr/>
                    <p14:nvPr/>
                  </p14:nvContentPartPr>
                  <p14:xfrm>
                    <a:off x="4500789" y="1245752"/>
                    <a:ext cx="11160" cy="38520"/>
                  </p14:xfrm>
                </p:contentPart>
              </mc:Choice>
              <mc:Fallback xmlns="">
                <p:pic>
                  <p:nvPicPr>
                    <p:cNvPr id="590" name="Freihand 589">
                      <a:extLst>
                        <a:ext uri="{FF2B5EF4-FFF2-40B4-BE49-F238E27FC236}">
                          <a16:creationId xmlns:a16="http://schemas.microsoft.com/office/drawing/2014/main" id="{E002275C-889D-E556-C314-A0D0772F2B6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9">
                <p14:nvContentPartPr>
                  <p14:cNvPr id="540" name="Freihand 539">
                    <a:extLst>
                      <a:ext uri="{FF2B5EF4-FFF2-40B4-BE49-F238E27FC236}">
                        <a16:creationId xmlns:a16="http://schemas.microsoft.com/office/drawing/2014/main" id="{9FA5F8A4-E29B-CABB-EF5F-7663B2C0DF73}"/>
                      </a:ext>
                    </a:extLst>
                  </p14:cNvPr>
                  <p14:cNvContentPartPr/>
                  <p14:nvPr/>
                </p14:nvContentPartPr>
                <p14:xfrm>
                  <a:off x="1034141" y="1175594"/>
                  <a:ext cx="389905" cy="474354"/>
                </p14:xfrm>
              </p:contentPart>
            </mc:Choice>
            <mc:Fallback xmlns="">
              <p:pic>
                <p:nvPicPr>
                  <p:cNvPr id="540" name="Freihand 539">
                    <a:extLst>
                      <a:ext uri="{FF2B5EF4-FFF2-40B4-BE49-F238E27FC236}">
                        <a16:creationId xmlns:a16="http://schemas.microsoft.com/office/drawing/2014/main" id="{9FA5F8A4-E29B-CABB-EF5F-7663B2C0DF7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541" name="Freihand 540">
                    <a:extLst>
                      <a:ext uri="{FF2B5EF4-FFF2-40B4-BE49-F238E27FC236}">
                        <a16:creationId xmlns:a16="http://schemas.microsoft.com/office/drawing/2014/main" id="{31CCFBE2-0A79-16E2-4BA3-AF8755C922A1}"/>
                      </a:ext>
                    </a:extLst>
                  </p14:cNvPr>
                  <p14:cNvContentPartPr/>
                  <p14:nvPr/>
                </p14:nvContentPartPr>
                <p14:xfrm>
                  <a:off x="1041329" y="1114503"/>
                  <a:ext cx="776216" cy="562397"/>
                </p14:xfrm>
              </p:contentPart>
            </mc:Choice>
            <mc:Fallback xmlns="">
              <p:pic>
                <p:nvPicPr>
                  <p:cNvPr id="541" name="Freihand 540">
                    <a:extLst>
                      <a:ext uri="{FF2B5EF4-FFF2-40B4-BE49-F238E27FC236}">
                        <a16:creationId xmlns:a16="http://schemas.microsoft.com/office/drawing/2014/main" id="{31CCFBE2-0A79-16E2-4BA3-AF8755C922A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542" name="Gruppieren 541">
                <a:extLst>
                  <a:ext uri="{FF2B5EF4-FFF2-40B4-BE49-F238E27FC236}">
                    <a16:creationId xmlns:a16="http://schemas.microsoft.com/office/drawing/2014/main" id="{D74B4F69-0F5A-6898-AE77-AEAF2BB3B0F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231">
                  <p14:nvContentPartPr>
                    <p14:cNvPr id="586" name="Freihand 585">
                      <a:extLst>
                        <a:ext uri="{FF2B5EF4-FFF2-40B4-BE49-F238E27FC236}">
                          <a16:creationId xmlns:a16="http://schemas.microsoft.com/office/drawing/2014/main" id="{ACEFB39E-61C4-2EDF-0A30-79DA25123485}"/>
                        </a:ext>
                      </a:extLst>
                    </p14:cNvPr>
                    <p14:cNvContentPartPr/>
                    <p14:nvPr/>
                  </p14:nvContentPartPr>
                  <p14:xfrm>
                    <a:off x="4455789" y="1334672"/>
                    <a:ext cx="31320" cy="14400"/>
                  </p14:xfrm>
                </p:contentPart>
              </mc:Choice>
              <mc:Fallback xmlns="">
                <p:pic>
                  <p:nvPicPr>
                    <p:cNvPr id="586" name="Freihand 585">
                      <a:extLst>
                        <a:ext uri="{FF2B5EF4-FFF2-40B4-BE49-F238E27FC236}">
                          <a16:creationId xmlns:a16="http://schemas.microsoft.com/office/drawing/2014/main" id="{ACEFB39E-61C4-2EDF-0A30-79DA2512348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587" name="Freihand 586">
                      <a:extLst>
                        <a:ext uri="{FF2B5EF4-FFF2-40B4-BE49-F238E27FC236}">
                          <a16:creationId xmlns:a16="http://schemas.microsoft.com/office/drawing/2014/main" id="{49797C53-27C2-5661-1CE1-22DEBA28022D}"/>
                        </a:ext>
                      </a:extLst>
                    </p14:cNvPr>
                    <p14:cNvContentPartPr/>
                    <p14:nvPr/>
                  </p14:nvContentPartPr>
                  <p14:xfrm>
                    <a:off x="4456149" y="1288592"/>
                    <a:ext cx="64800" cy="56160"/>
                  </p14:xfrm>
                </p:contentPart>
              </mc:Choice>
              <mc:Fallback xmlns="">
                <p:pic>
                  <p:nvPicPr>
                    <p:cNvPr id="587" name="Freihand 586">
                      <a:extLst>
                        <a:ext uri="{FF2B5EF4-FFF2-40B4-BE49-F238E27FC236}">
                          <a16:creationId xmlns:a16="http://schemas.microsoft.com/office/drawing/2014/main" id="{49797C53-27C2-5661-1CE1-22DEBA28022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233">
                  <p14:nvContentPartPr>
                    <p14:cNvPr id="588" name="Freihand 587">
                      <a:extLst>
                        <a:ext uri="{FF2B5EF4-FFF2-40B4-BE49-F238E27FC236}">
                          <a16:creationId xmlns:a16="http://schemas.microsoft.com/office/drawing/2014/main" id="{9689ED32-96FB-A9BD-D02C-6DBAF6C71179}"/>
                        </a:ext>
                      </a:extLst>
                    </p14:cNvPr>
                    <p14:cNvContentPartPr/>
                    <p14:nvPr/>
                  </p14:nvContentPartPr>
                  <p14:xfrm>
                    <a:off x="4502589" y="1270232"/>
                    <a:ext cx="23760" cy="51840"/>
                  </p14:xfrm>
                </p:contentPart>
              </mc:Choice>
              <mc:Fallback xmlns="">
                <p:pic>
                  <p:nvPicPr>
                    <p:cNvPr id="588" name="Freihand 587">
                      <a:extLst>
                        <a:ext uri="{FF2B5EF4-FFF2-40B4-BE49-F238E27FC236}">
                          <a16:creationId xmlns:a16="http://schemas.microsoft.com/office/drawing/2014/main" id="{9689ED32-96FB-A9BD-D02C-6DBAF6C7117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543" name="Gruppieren 542">
                <a:extLst>
                  <a:ext uri="{FF2B5EF4-FFF2-40B4-BE49-F238E27FC236}">
                    <a16:creationId xmlns:a16="http://schemas.microsoft.com/office/drawing/2014/main" id="{EDFCC2C2-2753-B124-6E79-96FF93466052}"/>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234">
                  <p14:nvContentPartPr>
                    <p14:cNvPr id="583" name="Freihand 582">
                      <a:extLst>
                        <a:ext uri="{FF2B5EF4-FFF2-40B4-BE49-F238E27FC236}">
                          <a16:creationId xmlns:a16="http://schemas.microsoft.com/office/drawing/2014/main" id="{2AD73329-C866-45A4-F2D7-F61BEC7209B2}"/>
                        </a:ext>
                      </a:extLst>
                    </p14:cNvPr>
                    <p14:cNvContentPartPr/>
                    <p14:nvPr/>
                  </p14:nvContentPartPr>
                  <p14:xfrm>
                    <a:off x="4351029" y="1216232"/>
                    <a:ext cx="12960" cy="22320"/>
                  </p14:xfrm>
                </p:contentPart>
              </mc:Choice>
              <mc:Fallback xmlns="">
                <p:pic>
                  <p:nvPicPr>
                    <p:cNvPr id="583" name="Freihand 582">
                      <a:extLst>
                        <a:ext uri="{FF2B5EF4-FFF2-40B4-BE49-F238E27FC236}">
                          <a16:creationId xmlns:a16="http://schemas.microsoft.com/office/drawing/2014/main" id="{2AD73329-C866-45A4-F2D7-F61BEC7209B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584" name="Freihand 583">
                      <a:extLst>
                        <a:ext uri="{FF2B5EF4-FFF2-40B4-BE49-F238E27FC236}">
                          <a16:creationId xmlns:a16="http://schemas.microsoft.com/office/drawing/2014/main" id="{349BE678-0E99-B913-1262-A158A4C552FD}"/>
                        </a:ext>
                      </a:extLst>
                    </p14:cNvPr>
                    <p14:cNvContentPartPr/>
                    <p14:nvPr/>
                  </p14:nvContentPartPr>
                  <p14:xfrm>
                    <a:off x="4350309" y="1208312"/>
                    <a:ext cx="21240" cy="53640"/>
                  </p14:xfrm>
                </p:contentPart>
              </mc:Choice>
              <mc:Fallback xmlns="">
                <p:pic>
                  <p:nvPicPr>
                    <p:cNvPr id="584" name="Freihand 583">
                      <a:extLst>
                        <a:ext uri="{FF2B5EF4-FFF2-40B4-BE49-F238E27FC236}">
                          <a16:creationId xmlns:a16="http://schemas.microsoft.com/office/drawing/2014/main" id="{349BE678-0E99-B913-1262-A158A4C552F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585" name="Freihand 584">
                      <a:extLst>
                        <a:ext uri="{FF2B5EF4-FFF2-40B4-BE49-F238E27FC236}">
                          <a16:creationId xmlns:a16="http://schemas.microsoft.com/office/drawing/2014/main" id="{EAB9D8A8-688C-7173-C44A-7624F8E6C69A}"/>
                        </a:ext>
                      </a:extLst>
                    </p14:cNvPr>
                    <p14:cNvContentPartPr/>
                    <p14:nvPr/>
                  </p14:nvContentPartPr>
                  <p14:xfrm>
                    <a:off x="4355709" y="1216592"/>
                    <a:ext cx="9720" cy="42480"/>
                  </p14:xfrm>
                </p:contentPart>
              </mc:Choice>
              <mc:Fallback xmlns="">
                <p:pic>
                  <p:nvPicPr>
                    <p:cNvPr id="585" name="Freihand 584">
                      <a:extLst>
                        <a:ext uri="{FF2B5EF4-FFF2-40B4-BE49-F238E27FC236}">
                          <a16:creationId xmlns:a16="http://schemas.microsoft.com/office/drawing/2014/main" id="{EAB9D8A8-688C-7173-C44A-7624F8E6C69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7">
                <p14:nvContentPartPr>
                  <p14:cNvPr id="544" name="Freihand 543">
                    <a:extLst>
                      <a:ext uri="{FF2B5EF4-FFF2-40B4-BE49-F238E27FC236}">
                        <a16:creationId xmlns:a16="http://schemas.microsoft.com/office/drawing/2014/main" id="{72BBE9DF-9921-9029-845C-2E89BB7F01AD}"/>
                      </a:ext>
                    </a:extLst>
                  </p14:cNvPr>
                  <p14:cNvContentPartPr/>
                  <p14:nvPr/>
                </p14:nvContentPartPr>
                <p14:xfrm>
                  <a:off x="1219211" y="871936"/>
                  <a:ext cx="447402" cy="740280"/>
                </p14:xfrm>
              </p:contentPart>
            </mc:Choice>
            <mc:Fallback xmlns="">
              <p:pic>
                <p:nvPicPr>
                  <p:cNvPr id="544" name="Freihand 543">
                    <a:extLst>
                      <a:ext uri="{FF2B5EF4-FFF2-40B4-BE49-F238E27FC236}">
                        <a16:creationId xmlns:a16="http://schemas.microsoft.com/office/drawing/2014/main" id="{72BBE9DF-9921-9029-845C-2E89BB7F01A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545" name="Freihand 544">
                    <a:extLst>
                      <a:ext uri="{FF2B5EF4-FFF2-40B4-BE49-F238E27FC236}">
                        <a16:creationId xmlns:a16="http://schemas.microsoft.com/office/drawing/2014/main" id="{856401FB-CA1B-E2EC-831C-3A3E52F0BAB1}"/>
                      </a:ext>
                    </a:extLst>
                  </p14:cNvPr>
                  <p14:cNvContentPartPr/>
                  <p14:nvPr/>
                </p14:nvContentPartPr>
                <p14:xfrm>
                  <a:off x="1116810" y="1432873"/>
                  <a:ext cx="376200" cy="219240"/>
                </p14:xfrm>
              </p:contentPart>
            </mc:Choice>
            <mc:Fallback xmlns="">
              <p:pic>
                <p:nvPicPr>
                  <p:cNvPr id="545" name="Freihand 544">
                    <a:extLst>
                      <a:ext uri="{FF2B5EF4-FFF2-40B4-BE49-F238E27FC236}">
                        <a16:creationId xmlns:a16="http://schemas.microsoft.com/office/drawing/2014/main" id="{856401FB-CA1B-E2EC-831C-3A3E52F0BA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546" name="Gruppieren 545">
                <a:extLst>
                  <a:ext uri="{FF2B5EF4-FFF2-40B4-BE49-F238E27FC236}">
                    <a16:creationId xmlns:a16="http://schemas.microsoft.com/office/drawing/2014/main" id="{1446B1D5-94E8-A7EC-E89F-96BDF3FD2796}"/>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39">
                  <p14:nvContentPartPr>
                    <p14:cNvPr id="569" name="Freihand 568">
                      <a:extLst>
                        <a:ext uri="{FF2B5EF4-FFF2-40B4-BE49-F238E27FC236}">
                          <a16:creationId xmlns:a16="http://schemas.microsoft.com/office/drawing/2014/main" id="{B06AF1FA-0AB6-B2A3-8AC3-C3F57A74EC70}"/>
                        </a:ext>
                      </a:extLst>
                    </p14:cNvPr>
                    <p14:cNvContentPartPr/>
                    <p14:nvPr/>
                  </p14:nvContentPartPr>
                  <p14:xfrm>
                    <a:off x="1690290" y="1201393"/>
                    <a:ext cx="236880" cy="424440"/>
                  </p14:xfrm>
                </p:contentPart>
              </mc:Choice>
              <mc:Fallback xmlns="">
                <p:pic>
                  <p:nvPicPr>
                    <p:cNvPr id="569" name="Freihand 568">
                      <a:extLst>
                        <a:ext uri="{FF2B5EF4-FFF2-40B4-BE49-F238E27FC236}">
                          <a16:creationId xmlns:a16="http://schemas.microsoft.com/office/drawing/2014/main" id="{B06AF1FA-0AB6-B2A3-8AC3-C3F57A74EC70}"/>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570" name="Freihand 569">
                      <a:extLst>
                        <a:ext uri="{FF2B5EF4-FFF2-40B4-BE49-F238E27FC236}">
                          <a16:creationId xmlns:a16="http://schemas.microsoft.com/office/drawing/2014/main" id="{67D3E571-7F50-15D3-7C60-892A7BB942E7}"/>
                        </a:ext>
                      </a:extLst>
                    </p14:cNvPr>
                    <p14:cNvContentPartPr/>
                    <p14:nvPr/>
                  </p14:nvContentPartPr>
                  <p14:xfrm>
                    <a:off x="1224810" y="1428913"/>
                    <a:ext cx="635040" cy="205920"/>
                  </p14:xfrm>
                </p:contentPart>
              </mc:Choice>
              <mc:Fallback xmlns="">
                <p:pic>
                  <p:nvPicPr>
                    <p:cNvPr id="570" name="Freihand 569">
                      <a:extLst>
                        <a:ext uri="{FF2B5EF4-FFF2-40B4-BE49-F238E27FC236}">
                          <a16:creationId xmlns:a16="http://schemas.microsoft.com/office/drawing/2014/main" id="{67D3E571-7F50-15D3-7C60-892A7BB942E7}"/>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571" name="Freihand 570">
                      <a:extLst>
                        <a:ext uri="{FF2B5EF4-FFF2-40B4-BE49-F238E27FC236}">
                          <a16:creationId xmlns:a16="http://schemas.microsoft.com/office/drawing/2014/main" id="{FFC8CF7E-BFA1-83D2-66E0-49CA7D005C86}"/>
                        </a:ext>
                      </a:extLst>
                    </p14:cNvPr>
                    <p14:cNvContentPartPr/>
                    <p14:nvPr/>
                  </p14:nvContentPartPr>
                  <p14:xfrm>
                    <a:off x="1647090" y="1432873"/>
                    <a:ext cx="204120" cy="177480"/>
                  </p14:xfrm>
                </p:contentPart>
              </mc:Choice>
              <mc:Fallback xmlns="">
                <p:pic>
                  <p:nvPicPr>
                    <p:cNvPr id="571" name="Freihand 570">
                      <a:extLst>
                        <a:ext uri="{FF2B5EF4-FFF2-40B4-BE49-F238E27FC236}">
                          <a16:creationId xmlns:a16="http://schemas.microsoft.com/office/drawing/2014/main" id="{FFC8CF7E-BFA1-83D2-66E0-49CA7D005C8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572" name="Freihand 571">
                      <a:extLst>
                        <a:ext uri="{FF2B5EF4-FFF2-40B4-BE49-F238E27FC236}">
                          <a16:creationId xmlns:a16="http://schemas.microsoft.com/office/drawing/2014/main" id="{86061F3F-722A-467D-B7F8-0D3352ADECC8}"/>
                        </a:ext>
                      </a:extLst>
                    </p14:cNvPr>
                    <p14:cNvContentPartPr/>
                    <p14:nvPr/>
                  </p14:nvContentPartPr>
                  <p14:xfrm>
                    <a:off x="1839330" y="1345393"/>
                    <a:ext cx="50040" cy="91080"/>
                  </p14:xfrm>
                </p:contentPart>
              </mc:Choice>
              <mc:Fallback xmlns="">
                <p:pic>
                  <p:nvPicPr>
                    <p:cNvPr id="572" name="Freihand 571">
                      <a:extLst>
                        <a:ext uri="{FF2B5EF4-FFF2-40B4-BE49-F238E27FC236}">
                          <a16:creationId xmlns:a16="http://schemas.microsoft.com/office/drawing/2014/main" id="{86061F3F-722A-467D-B7F8-0D3352ADECC8}"/>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573" name="Freihand 572">
                      <a:extLst>
                        <a:ext uri="{FF2B5EF4-FFF2-40B4-BE49-F238E27FC236}">
                          <a16:creationId xmlns:a16="http://schemas.microsoft.com/office/drawing/2014/main" id="{FB49FF20-3F87-CABC-12A9-2A38972A8294}"/>
                        </a:ext>
                      </a:extLst>
                    </p14:cNvPr>
                    <p14:cNvContentPartPr/>
                    <p14:nvPr/>
                  </p14:nvContentPartPr>
                  <p14:xfrm>
                    <a:off x="1013490" y="929953"/>
                    <a:ext cx="156600" cy="590400"/>
                  </p14:xfrm>
                </p:contentPart>
              </mc:Choice>
              <mc:Fallback xmlns="">
                <p:pic>
                  <p:nvPicPr>
                    <p:cNvPr id="573" name="Freihand 572">
                      <a:extLst>
                        <a:ext uri="{FF2B5EF4-FFF2-40B4-BE49-F238E27FC236}">
                          <a16:creationId xmlns:a16="http://schemas.microsoft.com/office/drawing/2014/main" id="{FB49FF20-3F87-CABC-12A9-2A38972A829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574" name="Freihand 573">
                      <a:extLst>
                        <a:ext uri="{FF2B5EF4-FFF2-40B4-BE49-F238E27FC236}">
                          <a16:creationId xmlns:a16="http://schemas.microsoft.com/office/drawing/2014/main" id="{60EE6294-8988-0E1F-675A-003687DD3506}"/>
                        </a:ext>
                      </a:extLst>
                    </p14:cNvPr>
                    <p14:cNvContentPartPr/>
                    <p14:nvPr/>
                  </p14:nvContentPartPr>
                  <p14:xfrm>
                    <a:off x="1112490" y="918433"/>
                    <a:ext cx="20520" cy="24480"/>
                  </p14:xfrm>
                </p:contentPart>
              </mc:Choice>
              <mc:Fallback xmlns="">
                <p:pic>
                  <p:nvPicPr>
                    <p:cNvPr id="574" name="Freihand 573">
                      <a:extLst>
                        <a:ext uri="{FF2B5EF4-FFF2-40B4-BE49-F238E27FC236}">
                          <a16:creationId xmlns:a16="http://schemas.microsoft.com/office/drawing/2014/main" id="{60EE6294-8988-0E1F-675A-003687DD350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45">
                  <p14:nvContentPartPr>
                    <p14:cNvPr id="575" name="Freihand 574">
                      <a:extLst>
                        <a:ext uri="{FF2B5EF4-FFF2-40B4-BE49-F238E27FC236}">
                          <a16:creationId xmlns:a16="http://schemas.microsoft.com/office/drawing/2014/main" id="{F1CE77BC-5C2B-BAA4-97BE-39612B108BDC}"/>
                        </a:ext>
                      </a:extLst>
                    </p14:cNvPr>
                    <p14:cNvContentPartPr/>
                    <p14:nvPr/>
                  </p14:nvContentPartPr>
                  <p14:xfrm>
                    <a:off x="1007730" y="1044793"/>
                    <a:ext cx="45360" cy="224280"/>
                  </p14:xfrm>
                </p:contentPart>
              </mc:Choice>
              <mc:Fallback xmlns="">
                <p:pic>
                  <p:nvPicPr>
                    <p:cNvPr id="575" name="Freihand 574">
                      <a:extLst>
                        <a:ext uri="{FF2B5EF4-FFF2-40B4-BE49-F238E27FC236}">
                          <a16:creationId xmlns:a16="http://schemas.microsoft.com/office/drawing/2014/main" id="{F1CE77BC-5C2B-BAA4-97BE-39612B108BDC}"/>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46">
                  <p14:nvContentPartPr>
                    <p14:cNvPr id="576" name="Freihand 575">
                      <a:extLst>
                        <a:ext uri="{FF2B5EF4-FFF2-40B4-BE49-F238E27FC236}">
                          <a16:creationId xmlns:a16="http://schemas.microsoft.com/office/drawing/2014/main" id="{72AA8AF7-01E4-1812-0265-65D3EB3AF680}"/>
                        </a:ext>
                      </a:extLst>
                    </p14:cNvPr>
                    <p14:cNvContentPartPr/>
                    <p14:nvPr/>
                  </p14:nvContentPartPr>
                  <p14:xfrm>
                    <a:off x="1137690" y="1495513"/>
                    <a:ext cx="83520" cy="91800"/>
                  </p14:xfrm>
                </p:contentPart>
              </mc:Choice>
              <mc:Fallback xmlns="">
                <p:pic>
                  <p:nvPicPr>
                    <p:cNvPr id="576" name="Freihand 575">
                      <a:extLst>
                        <a:ext uri="{FF2B5EF4-FFF2-40B4-BE49-F238E27FC236}">
                          <a16:creationId xmlns:a16="http://schemas.microsoft.com/office/drawing/2014/main" id="{72AA8AF7-01E4-1812-0265-65D3EB3AF68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577" name="Freihand 576">
                      <a:extLst>
                        <a:ext uri="{FF2B5EF4-FFF2-40B4-BE49-F238E27FC236}">
                          <a16:creationId xmlns:a16="http://schemas.microsoft.com/office/drawing/2014/main" id="{F8AB2BD4-6146-BA6C-97F7-D289F1DF5310}"/>
                        </a:ext>
                      </a:extLst>
                    </p14:cNvPr>
                    <p14:cNvContentPartPr/>
                    <p14:nvPr/>
                  </p14:nvContentPartPr>
                  <p14:xfrm>
                    <a:off x="1091250" y="1411273"/>
                    <a:ext cx="95760" cy="111600"/>
                  </p14:xfrm>
                </p:contentPart>
              </mc:Choice>
              <mc:Fallback xmlns="">
                <p:pic>
                  <p:nvPicPr>
                    <p:cNvPr id="577" name="Freihand 576">
                      <a:extLst>
                        <a:ext uri="{FF2B5EF4-FFF2-40B4-BE49-F238E27FC236}">
                          <a16:creationId xmlns:a16="http://schemas.microsoft.com/office/drawing/2014/main" id="{F8AB2BD4-6146-BA6C-97F7-D289F1DF5310}"/>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578" name="Freihand 577">
                      <a:extLst>
                        <a:ext uri="{FF2B5EF4-FFF2-40B4-BE49-F238E27FC236}">
                          <a16:creationId xmlns:a16="http://schemas.microsoft.com/office/drawing/2014/main" id="{4B6C571A-BF23-D0C0-D009-24E8020E947C}"/>
                        </a:ext>
                      </a:extLst>
                    </p14:cNvPr>
                    <p14:cNvContentPartPr/>
                    <p14:nvPr/>
                  </p14:nvContentPartPr>
                  <p14:xfrm>
                    <a:off x="1089090" y="933193"/>
                    <a:ext cx="33480" cy="59760"/>
                  </p14:xfrm>
                </p:contentPart>
              </mc:Choice>
              <mc:Fallback xmlns="">
                <p:pic>
                  <p:nvPicPr>
                    <p:cNvPr id="578" name="Freihand 577">
                      <a:extLst>
                        <a:ext uri="{FF2B5EF4-FFF2-40B4-BE49-F238E27FC236}">
                          <a16:creationId xmlns:a16="http://schemas.microsoft.com/office/drawing/2014/main" id="{4B6C571A-BF23-D0C0-D009-24E8020E947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49">
                  <p14:nvContentPartPr>
                    <p14:cNvPr id="579" name="Freihand 578">
                      <a:extLst>
                        <a:ext uri="{FF2B5EF4-FFF2-40B4-BE49-F238E27FC236}">
                          <a16:creationId xmlns:a16="http://schemas.microsoft.com/office/drawing/2014/main" id="{7ECDFD22-38DB-ED2E-AE7E-E1422400FA39}"/>
                        </a:ext>
                      </a:extLst>
                    </p14:cNvPr>
                    <p14:cNvContentPartPr/>
                    <p14:nvPr/>
                  </p14:nvContentPartPr>
                  <p14:xfrm>
                    <a:off x="1093410" y="904393"/>
                    <a:ext cx="53280" cy="97920"/>
                  </p14:xfrm>
                </p:contentPart>
              </mc:Choice>
              <mc:Fallback xmlns="">
                <p:pic>
                  <p:nvPicPr>
                    <p:cNvPr id="579" name="Freihand 578">
                      <a:extLst>
                        <a:ext uri="{FF2B5EF4-FFF2-40B4-BE49-F238E27FC236}">
                          <a16:creationId xmlns:a16="http://schemas.microsoft.com/office/drawing/2014/main" id="{7ECDFD22-38DB-ED2E-AE7E-E1422400FA39}"/>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580" name="Freihand 579">
                      <a:extLst>
                        <a:ext uri="{FF2B5EF4-FFF2-40B4-BE49-F238E27FC236}">
                          <a16:creationId xmlns:a16="http://schemas.microsoft.com/office/drawing/2014/main" id="{3BFF5D0B-5FE8-9A9D-E959-39EE0CF18F94}"/>
                        </a:ext>
                      </a:extLst>
                    </p14:cNvPr>
                    <p14:cNvContentPartPr/>
                    <p14:nvPr/>
                  </p14:nvContentPartPr>
                  <p14:xfrm>
                    <a:off x="1093770" y="889993"/>
                    <a:ext cx="66240" cy="108720"/>
                  </p14:xfrm>
                </p:contentPart>
              </mc:Choice>
              <mc:Fallback xmlns="">
                <p:pic>
                  <p:nvPicPr>
                    <p:cNvPr id="580" name="Freihand 579">
                      <a:extLst>
                        <a:ext uri="{FF2B5EF4-FFF2-40B4-BE49-F238E27FC236}">
                          <a16:creationId xmlns:a16="http://schemas.microsoft.com/office/drawing/2014/main" id="{3BFF5D0B-5FE8-9A9D-E959-39EE0CF18F9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51">
                  <p14:nvContentPartPr>
                    <p14:cNvPr id="581" name="Freihand 580">
                      <a:extLst>
                        <a:ext uri="{FF2B5EF4-FFF2-40B4-BE49-F238E27FC236}">
                          <a16:creationId xmlns:a16="http://schemas.microsoft.com/office/drawing/2014/main" id="{AC9F28DD-E72C-3879-46FB-CC011BF6A7AF}"/>
                        </a:ext>
                      </a:extLst>
                    </p14:cNvPr>
                    <p14:cNvContentPartPr/>
                    <p14:nvPr/>
                  </p14:nvContentPartPr>
                  <p14:xfrm>
                    <a:off x="1086210" y="867673"/>
                    <a:ext cx="105840" cy="153360"/>
                  </p14:xfrm>
                </p:contentPart>
              </mc:Choice>
              <mc:Fallback xmlns="">
                <p:pic>
                  <p:nvPicPr>
                    <p:cNvPr id="581" name="Freihand 580">
                      <a:extLst>
                        <a:ext uri="{FF2B5EF4-FFF2-40B4-BE49-F238E27FC236}">
                          <a16:creationId xmlns:a16="http://schemas.microsoft.com/office/drawing/2014/main" id="{AC9F28DD-E72C-3879-46FB-CC011BF6A7A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582" name="Freihand 581">
                      <a:extLst>
                        <a:ext uri="{FF2B5EF4-FFF2-40B4-BE49-F238E27FC236}">
                          <a16:creationId xmlns:a16="http://schemas.microsoft.com/office/drawing/2014/main" id="{B01E2D3D-37A9-CFBF-F0D1-ED1C099BB081}"/>
                        </a:ext>
                      </a:extLst>
                    </p14:cNvPr>
                    <p14:cNvContentPartPr/>
                    <p14:nvPr/>
                  </p14:nvContentPartPr>
                  <p14:xfrm>
                    <a:off x="1144530" y="860833"/>
                    <a:ext cx="41400" cy="55440"/>
                  </p14:xfrm>
                </p:contentPart>
              </mc:Choice>
              <mc:Fallback xmlns="">
                <p:pic>
                  <p:nvPicPr>
                    <p:cNvPr id="582" name="Freihand 581">
                      <a:extLst>
                        <a:ext uri="{FF2B5EF4-FFF2-40B4-BE49-F238E27FC236}">
                          <a16:creationId xmlns:a16="http://schemas.microsoft.com/office/drawing/2014/main" id="{B01E2D3D-37A9-CFBF-F0D1-ED1C099BB08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3">
                <p14:nvContentPartPr>
                  <p14:cNvPr id="547" name="Freihand 546">
                    <a:extLst>
                      <a:ext uri="{FF2B5EF4-FFF2-40B4-BE49-F238E27FC236}">
                        <a16:creationId xmlns:a16="http://schemas.microsoft.com/office/drawing/2014/main" id="{AA7DFC94-A72C-B44C-5BB4-052BEE5EA276}"/>
                      </a:ext>
                    </a:extLst>
                  </p14:cNvPr>
                  <p14:cNvContentPartPr/>
                  <p14:nvPr/>
                </p14:nvContentPartPr>
                <p14:xfrm>
                  <a:off x="1010970" y="1326673"/>
                  <a:ext cx="784440" cy="374040"/>
                </p14:xfrm>
              </p:contentPart>
            </mc:Choice>
            <mc:Fallback xmlns="">
              <p:pic>
                <p:nvPicPr>
                  <p:cNvPr id="547" name="Freihand 546">
                    <a:extLst>
                      <a:ext uri="{FF2B5EF4-FFF2-40B4-BE49-F238E27FC236}">
                        <a16:creationId xmlns:a16="http://schemas.microsoft.com/office/drawing/2014/main" id="{AA7DFC94-A72C-B44C-5BB4-052BEE5EA27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548" name="Freihand 547">
                    <a:extLst>
                      <a:ext uri="{FF2B5EF4-FFF2-40B4-BE49-F238E27FC236}">
                        <a16:creationId xmlns:a16="http://schemas.microsoft.com/office/drawing/2014/main" id="{0AEC7CC4-7FFA-886F-14EB-8AEA0B786B3C}"/>
                      </a:ext>
                    </a:extLst>
                  </p14:cNvPr>
                  <p14:cNvContentPartPr/>
                  <p14:nvPr/>
                </p14:nvContentPartPr>
                <p14:xfrm>
                  <a:off x="1759770" y="1015273"/>
                  <a:ext cx="122040" cy="233640"/>
                </p14:xfrm>
              </p:contentPart>
            </mc:Choice>
            <mc:Fallback xmlns="">
              <p:pic>
                <p:nvPicPr>
                  <p:cNvPr id="548" name="Freihand 547">
                    <a:extLst>
                      <a:ext uri="{FF2B5EF4-FFF2-40B4-BE49-F238E27FC236}">
                        <a16:creationId xmlns:a16="http://schemas.microsoft.com/office/drawing/2014/main" id="{0AEC7CC4-7FFA-886F-14EB-8AEA0B786B3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549" name="Freihand 548">
                    <a:extLst>
                      <a:ext uri="{FF2B5EF4-FFF2-40B4-BE49-F238E27FC236}">
                        <a16:creationId xmlns:a16="http://schemas.microsoft.com/office/drawing/2014/main" id="{BE4B1221-53A7-5C73-8DCA-575EC3DBDCDA}"/>
                      </a:ext>
                    </a:extLst>
                  </p14:cNvPr>
                  <p14:cNvContentPartPr/>
                  <p14:nvPr/>
                </p14:nvContentPartPr>
                <p14:xfrm>
                  <a:off x="1531170" y="830593"/>
                  <a:ext cx="227160" cy="172800"/>
                </p14:xfrm>
              </p:contentPart>
            </mc:Choice>
            <mc:Fallback xmlns="">
              <p:pic>
                <p:nvPicPr>
                  <p:cNvPr id="549" name="Freihand 548">
                    <a:extLst>
                      <a:ext uri="{FF2B5EF4-FFF2-40B4-BE49-F238E27FC236}">
                        <a16:creationId xmlns:a16="http://schemas.microsoft.com/office/drawing/2014/main" id="{BE4B1221-53A7-5C73-8DCA-575EC3DBDCD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550" name="Freihand 549">
                    <a:extLst>
                      <a:ext uri="{FF2B5EF4-FFF2-40B4-BE49-F238E27FC236}">
                        <a16:creationId xmlns:a16="http://schemas.microsoft.com/office/drawing/2014/main" id="{0EB3EE7A-6D6C-8F47-DF43-115002D572D4}"/>
                      </a:ext>
                    </a:extLst>
                  </p14:cNvPr>
                  <p14:cNvContentPartPr/>
                  <p14:nvPr/>
                </p14:nvContentPartPr>
                <p14:xfrm>
                  <a:off x="1433250" y="796393"/>
                  <a:ext cx="61200" cy="33120"/>
                </p14:xfrm>
              </p:contentPart>
            </mc:Choice>
            <mc:Fallback xmlns="">
              <p:pic>
                <p:nvPicPr>
                  <p:cNvPr id="550" name="Freihand 549">
                    <a:extLst>
                      <a:ext uri="{FF2B5EF4-FFF2-40B4-BE49-F238E27FC236}">
                        <a16:creationId xmlns:a16="http://schemas.microsoft.com/office/drawing/2014/main" id="{0EB3EE7A-6D6C-8F47-DF43-115002D572D4}"/>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257">
                <p14:nvContentPartPr>
                  <p14:cNvPr id="551" name="Freihand 550">
                    <a:extLst>
                      <a:ext uri="{FF2B5EF4-FFF2-40B4-BE49-F238E27FC236}">
                        <a16:creationId xmlns:a16="http://schemas.microsoft.com/office/drawing/2014/main" id="{596E91FF-B84B-AB4B-173F-A36974434D51}"/>
                      </a:ext>
                    </a:extLst>
                  </p14:cNvPr>
                  <p14:cNvContentPartPr/>
                  <p14:nvPr/>
                </p14:nvContentPartPr>
                <p14:xfrm>
                  <a:off x="1463130" y="1253593"/>
                  <a:ext cx="49680" cy="358200"/>
                </p14:xfrm>
              </p:contentPart>
            </mc:Choice>
            <mc:Fallback xmlns="">
              <p:pic>
                <p:nvPicPr>
                  <p:cNvPr id="551" name="Freihand 550">
                    <a:extLst>
                      <a:ext uri="{FF2B5EF4-FFF2-40B4-BE49-F238E27FC236}">
                        <a16:creationId xmlns:a16="http://schemas.microsoft.com/office/drawing/2014/main" id="{596E91FF-B84B-AB4B-173F-A36974434D5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552" name="Freihand 551">
                    <a:extLst>
                      <a:ext uri="{FF2B5EF4-FFF2-40B4-BE49-F238E27FC236}">
                        <a16:creationId xmlns:a16="http://schemas.microsoft.com/office/drawing/2014/main" id="{650D74DE-0FC7-07FF-48DE-53CBA42D7B78}"/>
                      </a:ext>
                    </a:extLst>
                  </p14:cNvPr>
                  <p14:cNvContentPartPr/>
                  <p14:nvPr/>
                </p14:nvContentPartPr>
                <p14:xfrm>
                  <a:off x="1473210" y="1215433"/>
                  <a:ext cx="191520" cy="424440"/>
                </p14:xfrm>
              </p:contentPart>
            </mc:Choice>
            <mc:Fallback xmlns="">
              <p:pic>
                <p:nvPicPr>
                  <p:cNvPr id="552" name="Freihand 551">
                    <a:extLst>
                      <a:ext uri="{FF2B5EF4-FFF2-40B4-BE49-F238E27FC236}">
                        <a16:creationId xmlns:a16="http://schemas.microsoft.com/office/drawing/2014/main" id="{650D74DE-0FC7-07FF-48DE-53CBA42D7B7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553" name="Freihand 552">
                    <a:extLst>
                      <a:ext uri="{FF2B5EF4-FFF2-40B4-BE49-F238E27FC236}">
                        <a16:creationId xmlns:a16="http://schemas.microsoft.com/office/drawing/2014/main" id="{4141A020-D277-F161-38BB-F56017CA4E4E}"/>
                      </a:ext>
                    </a:extLst>
                  </p14:cNvPr>
                  <p14:cNvContentPartPr/>
                  <p14:nvPr/>
                </p14:nvContentPartPr>
                <p14:xfrm>
                  <a:off x="1225530" y="852193"/>
                  <a:ext cx="216720" cy="421920"/>
                </p14:xfrm>
              </p:contentPart>
            </mc:Choice>
            <mc:Fallback xmlns="">
              <p:pic>
                <p:nvPicPr>
                  <p:cNvPr id="553" name="Freihand 552">
                    <a:extLst>
                      <a:ext uri="{FF2B5EF4-FFF2-40B4-BE49-F238E27FC236}">
                        <a16:creationId xmlns:a16="http://schemas.microsoft.com/office/drawing/2014/main" id="{4141A020-D277-F161-38BB-F56017CA4E4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554" name="Freihand 553">
                    <a:extLst>
                      <a:ext uri="{FF2B5EF4-FFF2-40B4-BE49-F238E27FC236}">
                        <a16:creationId xmlns:a16="http://schemas.microsoft.com/office/drawing/2014/main" id="{09B4D337-AA40-2C04-7579-3C4590EE3FBE}"/>
                      </a:ext>
                    </a:extLst>
                  </p14:cNvPr>
                  <p14:cNvContentPartPr/>
                  <p14:nvPr/>
                </p14:nvContentPartPr>
                <p14:xfrm>
                  <a:off x="1231290" y="1158913"/>
                  <a:ext cx="448200" cy="119880"/>
                </p14:xfrm>
              </p:contentPart>
            </mc:Choice>
            <mc:Fallback xmlns="">
              <p:pic>
                <p:nvPicPr>
                  <p:cNvPr id="554" name="Freihand 553">
                    <a:extLst>
                      <a:ext uri="{FF2B5EF4-FFF2-40B4-BE49-F238E27FC236}">
                        <a16:creationId xmlns:a16="http://schemas.microsoft.com/office/drawing/2014/main" id="{09B4D337-AA40-2C04-7579-3C4590EE3FBE}"/>
                      </a:ext>
                    </a:extLst>
                  </p:cNvPr>
                  <p:cNvPicPr/>
                  <p:nvPr/>
                </p:nvPicPr>
                <p:blipFill>
                  <a:blip r:embed="rId69"/>
                  <a:stretch>
                    <a:fillRect/>
                  </a:stretch>
                </p:blipFill>
                <p:spPr>
                  <a:xfrm>
                    <a:off x="1222650" y="1150273"/>
                    <a:ext cx="465840" cy="137520"/>
                  </a:xfrm>
                  <a:prstGeom prst="rect">
                    <a:avLst/>
                  </a:prstGeom>
                </p:spPr>
              </p:pic>
            </mc:Fallback>
          </mc:AlternateContent>
          <p:sp>
            <p:nvSpPr>
              <p:cNvPr id="555" name="Ellipse 554">
                <a:extLst>
                  <a:ext uri="{FF2B5EF4-FFF2-40B4-BE49-F238E27FC236}">
                    <a16:creationId xmlns:a16="http://schemas.microsoft.com/office/drawing/2014/main" id="{F3B151DB-5636-A166-6655-06990AC036A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56" name="Gruppieren 555">
                <a:extLst>
                  <a:ext uri="{FF2B5EF4-FFF2-40B4-BE49-F238E27FC236}">
                    <a16:creationId xmlns:a16="http://schemas.microsoft.com/office/drawing/2014/main" id="{5D7FAF2D-6818-3D38-ABED-45E3593EB62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261">
                  <p14:nvContentPartPr>
                    <p14:cNvPr id="565" name="Freihand 564">
                      <a:extLst>
                        <a:ext uri="{FF2B5EF4-FFF2-40B4-BE49-F238E27FC236}">
                          <a16:creationId xmlns:a16="http://schemas.microsoft.com/office/drawing/2014/main" id="{1E5E95E7-1992-1E52-4426-C68025430A0A}"/>
                        </a:ext>
                      </a:extLst>
                    </p14:cNvPr>
                    <p14:cNvContentPartPr/>
                    <p14:nvPr/>
                  </p14:nvContentPartPr>
                  <p14:xfrm>
                    <a:off x="1455988" y="1260298"/>
                    <a:ext cx="28440" cy="371880"/>
                  </p14:xfrm>
                </p:contentPart>
              </mc:Choice>
              <mc:Fallback xmlns="">
                <p:pic>
                  <p:nvPicPr>
                    <p:cNvPr id="565" name="Freihand 564">
                      <a:extLst>
                        <a:ext uri="{FF2B5EF4-FFF2-40B4-BE49-F238E27FC236}">
                          <a16:creationId xmlns:a16="http://schemas.microsoft.com/office/drawing/2014/main" id="{1E5E95E7-1992-1E52-4426-C68025430A0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566" name="Freihand 565">
                      <a:extLst>
                        <a:ext uri="{FF2B5EF4-FFF2-40B4-BE49-F238E27FC236}">
                          <a16:creationId xmlns:a16="http://schemas.microsoft.com/office/drawing/2014/main" id="{94EBBE7F-CB05-4CB7-CCDE-526CE474A089}"/>
                        </a:ext>
                      </a:extLst>
                    </p14:cNvPr>
                    <p14:cNvContentPartPr/>
                    <p14:nvPr/>
                  </p14:nvContentPartPr>
                  <p14:xfrm>
                    <a:off x="1452028" y="1501498"/>
                    <a:ext cx="32760" cy="132840"/>
                  </p14:xfrm>
                </p:contentPart>
              </mc:Choice>
              <mc:Fallback xmlns="">
                <p:pic>
                  <p:nvPicPr>
                    <p:cNvPr id="566" name="Freihand 565">
                      <a:extLst>
                        <a:ext uri="{FF2B5EF4-FFF2-40B4-BE49-F238E27FC236}">
                          <a16:creationId xmlns:a16="http://schemas.microsoft.com/office/drawing/2014/main" id="{94EBBE7F-CB05-4CB7-CCDE-526CE474A08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263">
                  <p14:nvContentPartPr>
                    <p14:cNvPr id="567" name="Freihand 566">
                      <a:extLst>
                        <a:ext uri="{FF2B5EF4-FFF2-40B4-BE49-F238E27FC236}">
                          <a16:creationId xmlns:a16="http://schemas.microsoft.com/office/drawing/2014/main" id="{2E6EDAB2-4A12-0924-774A-5CC3E36BEC22}"/>
                        </a:ext>
                      </a:extLst>
                    </p14:cNvPr>
                    <p14:cNvContentPartPr/>
                    <p14:nvPr/>
                  </p14:nvContentPartPr>
                  <p14:xfrm>
                    <a:off x="1446268" y="1261378"/>
                    <a:ext cx="36720" cy="377280"/>
                  </p14:xfrm>
                </p:contentPart>
              </mc:Choice>
              <mc:Fallback xmlns="">
                <p:pic>
                  <p:nvPicPr>
                    <p:cNvPr id="567" name="Freihand 566">
                      <a:extLst>
                        <a:ext uri="{FF2B5EF4-FFF2-40B4-BE49-F238E27FC236}">
                          <a16:creationId xmlns:a16="http://schemas.microsoft.com/office/drawing/2014/main" id="{2E6EDAB2-4A12-0924-774A-5CC3E36BEC2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568" name="Freihand 567">
                      <a:extLst>
                        <a:ext uri="{FF2B5EF4-FFF2-40B4-BE49-F238E27FC236}">
                          <a16:creationId xmlns:a16="http://schemas.microsoft.com/office/drawing/2014/main" id="{95CD0BE8-86FD-0CFB-B413-FD300B2A0568}"/>
                        </a:ext>
                      </a:extLst>
                    </p14:cNvPr>
                    <p14:cNvContentPartPr/>
                    <p14:nvPr/>
                  </p14:nvContentPartPr>
                  <p14:xfrm>
                    <a:off x="1470388" y="1196938"/>
                    <a:ext cx="222840" cy="463680"/>
                  </p14:xfrm>
                </p:contentPart>
              </mc:Choice>
              <mc:Fallback xmlns="">
                <p:pic>
                  <p:nvPicPr>
                    <p:cNvPr id="568" name="Freihand 567">
                      <a:extLst>
                        <a:ext uri="{FF2B5EF4-FFF2-40B4-BE49-F238E27FC236}">
                          <a16:creationId xmlns:a16="http://schemas.microsoft.com/office/drawing/2014/main" id="{95CD0BE8-86FD-0CFB-B413-FD300B2A0568}"/>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5">
                <p14:nvContentPartPr>
                  <p14:cNvPr id="557" name="Freihand 556">
                    <a:extLst>
                      <a:ext uri="{FF2B5EF4-FFF2-40B4-BE49-F238E27FC236}">
                        <a16:creationId xmlns:a16="http://schemas.microsoft.com/office/drawing/2014/main" id="{D726812F-46D3-CC70-7BF2-247742EA6BD2}"/>
                      </a:ext>
                    </a:extLst>
                  </p14:cNvPr>
                  <p14:cNvContentPartPr/>
                  <p14:nvPr/>
                </p14:nvContentPartPr>
                <p14:xfrm>
                  <a:off x="1401268" y="825778"/>
                  <a:ext cx="35640" cy="61920"/>
                </p14:xfrm>
              </p:contentPart>
            </mc:Choice>
            <mc:Fallback xmlns="">
              <p:pic>
                <p:nvPicPr>
                  <p:cNvPr id="557" name="Freihand 556">
                    <a:extLst>
                      <a:ext uri="{FF2B5EF4-FFF2-40B4-BE49-F238E27FC236}">
                        <a16:creationId xmlns:a16="http://schemas.microsoft.com/office/drawing/2014/main" id="{D726812F-46D3-CC70-7BF2-247742EA6BD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558" name="Freihand 557">
                    <a:extLst>
                      <a:ext uri="{FF2B5EF4-FFF2-40B4-BE49-F238E27FC236}">
                        <a16:creationId xmlns:a16="http://schemas.microsoft.com/office/drawing/2014/main" id="{277551C0-DB1E-DFBF-236C-143D0EF1013E}"/>
                      </a:ext>
                    </a:extLst>
                  </p14:cNvPr>
                  <p14:cNvContentPartPr/>
                  <p14:nvPr/>
                </p14:nvContentPartPr>
                <p14:xfrm>
                  <a:off x="1220188" y="867898"/>
                  <a:ext cx="194040" cy="403200"/>
                </p14:xfrm>
              </p:contentPart>
            </mc:Choice>
            <mc:Fallback xmlns="">
              <p:pic>
                <p:nvPicPr>
                  <p:cNvPr id="558" name="Freihand 557">
                    <a:extLst>
                      <a:ext uri="{FF2B5EF4-FFF2-40B4-BE49-F238E27FC236}">
                        <a16:creationId xmlns:a16="http://schemas.microsoft.com/office/drawing/2014/main" id="{277551C0-DB1E-DFBF-236C-143D0EF1013E}"/>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559" name="Freihand 558">
                    <a:extLst>
                      <a:ext uri="{FF2B5EF4-FFF2-40B4-BE49-F238E27FC236}">
                        <a16:creationId xmlns:a16="http://schemas.microsoft.com/office/drawing/2014/main" id="{DF7429AE-B208-293D-3B5E-FF99A03A1ECB}"/>
                      </a:ext>
                    </a:extLst>
                  </p14:cNvPr>
                  <p14:cNvContentPartPr/>
                  <p14:nvPr/>
                </p14:nvContentPartPr>
                <p14:xfrm>
                  <a:off x="1426468" y="835138"/>
                  <a:ext cx="21600" cy="359280"/>
                </p14:xfrm>
              </p:contentPart>
            </mc:Choice>
            <mc:Fallback xmlns="">
              <p:pic>
                <p:nvPicPr>
                  <p:cNvPr id="559" name="Freihand 558">
                    <a:extLst>
                      <a:ext uri="{FF2B5EF4-FFF2-40B4-BE49-F238E27FC236}">
                        <a16:creationId xmlns:a16="http://schemas.microsoft.com/office/drawing/2014/main" id="{DF7429AE-B208-293D-3B5E-FF99A03A1ECB}"/>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560" name="Freihand 559">
                    <a:extLst>
                      <a:ext uri="{FF2B5EF4-FFF2-40B4-BE49-F238E27FC236}">
                        <a16:creationId xmlns:a16="http://schemas.microsoft.com/office/drawing/2014/main" id="{0AB51920-1B56-3E91-84E0-F1571B906E4C}"/>
                      </a:ext>
                    </a:extLst>
                  </p14:cNvPr>
                  <p14:cNvContentPartPr/>
                  <p14:nvPr/>
                </p14:nvContentPartPr>
                <p14:xfrm>
                  <a:off x="1429348" y="1155538"/>
                  <a:ext cx="258480" cy="37080"/>
                </p14:xfrm>
              </p:contentPart>
            </mc:Choice>
            <mc:Fallback xmlns="">
              <p:pic>
                <p:nvPicPr>
                  <p:cNvPr id="560" name="Freihand 559">
                    <a:extLst>
                      <a:ext uri="{FF2B5EF4-FFF2-40B4-BE49-F238E27FC236}">
                        <a16:creationId xmlns:a16="http://schemas.microsoft.com/office/drawing/2014/main" id="{0AB51920-1B56-3E91-84E0-F1571B906E4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269">
                <p14:nvContentPartPr>
                  <p14:cNvPr id="561" name="Freihand 560">
                    <a:extLst>
                      <a:ext uri="{FF2B5EF4-FFF2-40B4-BE49-F238E27FC236}">
                        <a16:creationId xmlns:a16="http://schemas.microsoft.com/office/drawing/2014/main" id="{835FADB4-7B9D-15AB-CB04-012E53BE2B10}"/>
                      </a:ext>
                    </a:extLst>
                  </p14:cNvPr>
                  <p14:cNvContentPartPr/>
                  <p14:nvPr/>
                </p14:nvContentPartPr>
                <p14:xfrm>
                  <a:off x="1215868" y="1047898"/>
                  <a:ext cx="119880" cy="224280"/>
                </p14:xfrm>
              </p:contentPart>
            </mc:Choice>
            <mc:Fallback xmlns="">
              <p:pic>
                <p:nvPicPr>
                  <p:cNvPr id="561" name="Freihand 560">
                    <a:extLst>
                      <a:ext uri="{FF2B5EF4-FFF2-40B4-BE49-F238E27FC236}">
                        <a16:creationId xmlns:a16="http://schemas.microsoft.com/office/drawing/2014/main" id="{835FADB4-7B9D-15AB-CB04-012E53BE2B10}"/>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562" name="Gruppieren 561">
                <a:extLst>
                  <a:ext uri="{FF2B5EF4-FFF2-40B4-BE49-F238E27FC236}">
                    <a16:creationId xmlns:a16="http://schemas.microsoft.com/office/drawing/2014/main" id="{D67FA119-FBCF-5EEF-532B-54489D38E1C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270">
                  <p14:nvContentPartPr>
                    <p14:cNvPr id="563" name="Freihand 562">
                      <a:extLst>
                        <a:ext uri="{FF2B5EF4-FFF2-40B4-BE49-F238E27FC236}">
                          <a16:creationId xmlns:a16="http://schemas.microsoft.com/office/drawing/2014/main" id="{569E8D8F-A546-CFA0-2F5C-4BB0AEFC53A4}"/>
                        </a:ext>
                      </a:extLst>
                    </p14:cNvPr>
                    <p14:cNvContentPartPr/>
                    <p14:nvPr/>
                  </p14:nvContentPartPr>
                  <p14:xfrm>
                    <a:off x="1216228" y="826498"/>
                    <a:ext cx="205920" cy="444600"/>
                  </p14:xfrm>
                </p:contentPart>
              </mc:Choice>
              <mc:Fallback xmlns="">
                <p:pic>
                  <p:nvPicPr>
                    <p:cNvPr id="563" name="Freihand 562">
                      <a:extLst>
                        <a:ext uri="{FF2B5EF4-FFF2-40B4-BE49-F238E27FC236}">
                          <a16:creationId xmlns:a16="http://schemas.microsoft.com/office/drawing/2014/main" id="{569E8D8F-A546-CFA0-2F5C-4BB0AEFC53A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564" name="Freihand 563">
                      <a:extLst>
                        <a:ext uri="{FF2B5EF4-FFF2-40B4-BE49-F238E27FC236}">
                          <a16:creationId xmlns:a16="http://schemas.microsoft.com/office/drawing/2014/main" id="{B19B0BB0-7076-5CE5-9FF0-6BAE1735E4AE}"/>
                        </a:ext>
                      </a:extLst>
                    </p14:cNvPr>
                    <p14:cNvContentPartPr/>
                    <p14:nvPr/>
                  </p14:nvContentPartPr>
                  <p14:xfrm>
                    <a:off x="1419988" y="827218"/>
                    <a:ext cx="18000" cy="31320"/>
                  </p14:xfrm>
                </p:contentPart>
              </mc:Choice>
              <mc:Fallback xmlns="">
                <p:pic>
                  <p:nvPicPr>
                    <p:cNvPr id="564" name="Freihand 563">
                      <a:extLst>
                        <a:ext uri="{FF2B5EF4-FFF2-40B4-BE49-F238E27FC236}">
                          <a16:creationId xmlns:a16="http://schemas.microsoft.com/office/drawing/2014/main" id="{B19B0BB0-7076-5CE5-9FF0-6BAE1735E4A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6" name="Gruppieren 375">
              <a:extLst>
                <a:ext uri="{FF2B5EF4-FFF2-40B4-BE49-F238E27FC236}">
                  <a16:creationId xmlns:a16="http://schemas.microsoft.com/office/drawing/2014/main" id="{49E47503-D950-EFDA-5BC8-8CBB68BA1BDF}"/>
                </a:ext>
              </a:extLst>
            </p:cNvPr>
            <p:cNvGrpSpPr/>
            <p:nvPr/>
          </p:nvGrpSpPr>
          <p:grpSpPr>
            <a:xfrm>
              <a:off x="1609013" y="2592575"/>
              <a:ext cx="947670" cy="949906"/>
              <a:chOff x="987864" y="764597"/>
              <a:chExt cx="947670" cy="949906"/>
            </a:xfrm>
          </p:grpSpPr>
          <p:sp>
            <p:nvSpPr>
              <p:cNvPr id="485" name="Ellipse 484">
                <a:extLst>
                  <a:ext uri="{FF2B5EF4-FFF2-40B4-BE49-F238E27FC236}">
                    <a16:creationId xmlns:a16="http://schemas.microsoft.com/office/drawing/2014/main" id="{2DA4263E-7E4D-3E64-BD1F-C76DE770A138}"/>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86" name="Gruppieren 485">
                <a:extLst>
                  <a:ext uri="{FF2B5EF4-FFF2-40B4-BE49-F238E27FC236}">
                    <a16:creationId xmlns:a16="http://schemas.microsoft.com/office/drawing/2014/main" id="{CE197A31-152F-C8CD-6766-1DD52F92DD7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272">
                  <p14:nvContentPartPr>
                    <p14:cNvPr id="536" name="Freihand 535">
                      <a:extLst>
                        <a:ext uri="{FF2B5EF4-FFF2-40B4-BE49-F238E27FC236}">
                          <a16:creationId xmlns:a16="http://schemas.microsoft.com/office/drawing/2014/main" id="{FFF976E9-1AC1-8E1D-F595-88BBCAEFAA78}"/>
                        </a:ext>
                      </a:extLst>
                    </p14:cNvPr>
                    <p14:cNvContentPartPr/>
                    <p14:nvPr/>
                  </p14:nvContentPartPr>
                  <p14:xfrm>
                    <a:off x="4473069" y="1203272"/>
                    <a:ext cx="26280" cy="30600"/>
                  </p14:xfrm>
                </p:contentPart>
              </mc:Choice>
              <mc:Fallback xmlns="">
                <p:pic>
                  <p:nvPicPr>
                    <p:cNvPr id="536" name="Freihand 535">
                      <a:extLst>
                        <a:ext uri="{FF2B5EF4-FFF2-40B4-BE49-F238E27FC236}">
                          <a16:creationId xmlns:a16="http://schemas.microsoft.com/office/drawing/2014/main" id="{FFF976E9-1AC1-8E1D-F595-88BBCAEFAA7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273">
                  <p14:nvContentPartPr>
                    <p14:cNvPr id="537" name="Freihand 536">
                      <a:extLst>
                        <a:ext uri="{FF2B5EF4-FFF2-40B4-BE49-F238E27FC236}">
                          <a16:creationId xmlns:a16="http://schemas.microsoft.com/office/drawing/2014/main" id="{2E540907-1ACA-AF22-4D18-7FE328951FA1}"/>
                        </a:ext>
                      </a:extLst>
                    </p14:cNvPr>
                    <p14:cNvContentPartPr/>
                    <p14:nvPr/>
                  </p14:nvContentPartPr>
                  <p14:xfrm>
                    <a:off x="4500789" y="1245752"/>
                    <a:ext cx="11160" cy="38520"/>
                  </p14:xfrm>
                </p:contentPart>
              </mc:Choice>
              <mc:Fallback xmlns="">
                <p:pic>
                  <p:nvPicPr>
                    <p:cNvPr id="537" name="Freihand 536">
                      <a:extLst>
                        <a:ext uri="{FF2B5EF4-FFF2-40B4-BE49-F238E27FC236}">
                          <a16:creationId xmlns:a16="http://schemas.microsoft.com/office/drawing/2014/main" id="{2E540907-1ACA-AF22-4D18-7FE328951FA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4">
                <p14:nvContentPartPr>
                  <p14:cNvPr id="487" name="Freihand 486">
                    <a:extLst>
                      <a:ext uri="{FF2B5EF4-FFF2-40B4-BE49-F238E27FC236}">
                        <a16:creationId xmlns:a16="http://schemas.microsoft.com/office/drawing/2014/main" id="{14C3DFE3-39AF-B036-37E4-EE9A5207E44C}"/>
                      </a:ext>
                    </a:extLst>
                  </p14:cNvPr>
                  <p14:cNvContentPartPr/>
                  <p14:nvPr/>
                </p14:nvContentPartPr>
                <p14:xfrm>
                  <a:off x="1034141" y="1175594"/>
                  <a:ext cx="389905" cy="474354"/>
                </p14:xfrm>
              </p:contentPart>
            </mc:Choice>
            <mc:Fallback xmlns="">
              <p:pic>
                <p:nvPicPr>
                  <p:cNvPr id="487" name="Freihand 486">
                    <a:extLst>
                      <a:ext uri="{FF2B5EF4-FFF2-40B4-BE49-F238E27FC236}">
                        <a16:creationId xmlns:a16="http://schemas.microsoft.com/office/drawing/2014/main" id="{14C3DFE3-39AF-B036-37E4-EE9A5207E44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275">
                <p14:nvContentPartPr>
                  <p14:cNvPr id="488" name="Freihand 487">
                    <a:extLst>
                      <a:ext uri="{FF2B5EF4-FFF2-40B4-BE49-F238E27FC236}">
                        <a16:creationId xmlns:a16="http://schemas.microsoft.com/office/drawing/2014/main" id="{2BA93098-3EC9-CED8-974D-955A07C49642}"/>
                      </a:ext>
                    </a:extLst>
                  </p14:cNvPr>
                  <p14:cNvContentPartPr/>
                  <p14:nvPr/>
                </p14:nvContentPartPr>
                <p14:xfrm>
                  <a:off x="1041329" y="1114503"/>
                  <a:ext cx="776216" cy="562397"/>
                </p14:xfrm>
              </p:contentPart>
            </mc:Choice>
            <mc:Fallback xmlns="">
              <p:pic>
                <p:nvPicPr>
                  <p:cNvPr id="488" name="Freihand 487">
                    <a:extLst>
                      <a:ext uri="{FF2B5EF4-FFF2-40B4-BE49-F238E27FC236}">
                        <a16:creationId xmlns:a16="http://schemas.microsoft.com/office/drawing/2014/main" id="{2BA93098-3EC9-CED8-974D-955A07C49642}"/>
                      </a:ext>
                    </a:extLst>
                  </p:cNvPr>
                  <p:cNvPicPr/>
                  <p:nvPr/>
                </p:nvPicPr>
                <p:blipFill>
                  <a:blip r:embed="rId9"/>
                  <a:stretch>
                    <a:fillRect/>
                  </a:stretch>
                </p:blipFill>
                <p:spPr>
                  <a:xfrm>
                    <a:off x="1036997" y="1110171"/>
                    <a:ext cx="784881" cy="571060"/>
                  </a:xfrm>
                  <a:prstGeom prst="rect">
                    <a:avLst/>
                  </a:prstGeom>
                </p:spPr>
              </p:pic>
            </mc:Fallback>
          </mc:AlternateContent>
          <p:grpSp>
            <p:nvGrpSpPr>
              <p:cNvPr id="489" name="Gruppieren 488">
                <a:extLst>
                  <a:ext uri="{FF2B5EF4-FFF2-40B4-BE49-F238E27FC236}">
                    <a16:creationId xmlns:a16="http://schemas.microsoft.com/office/drawing/2014/main" id="{679CD679-AB55-44B8-0A6A-B9D6D504F52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276">
                  <p14:nvContentPartPr>
                    <p14:cNvPr id="533" name="Freihand 532">
                      <a:extLst>
                        <a:ext uri="{FF2B5EF4-FFF2-40B4-BE49-F238E27FC236}">
                          <a16:creationId xmlns:a16="http://schemas.microsoft.com/office/drawing/2014/main" id="{F86EB5BD-26DA-B504-A31A-4E272A8576A3}"/>
                        </a:ext>
                      </a:extLst>
                    </p14:cNvPr>
                    <p14:cNvContentPartPr/>
                    <p14:nvPr/>
                  </p14:nvContentPartPr>
                  <p14:xfrm>
                    <a:off x="4455789" y="1334672"/>
                    <a:ext cx="31320" cy="14400"/>
                  </p14:xfrm>
                </p:contentPart>
              </mc:Choice>
              <mc:Fallback xmlns="">
                <p:pic>
                  <p:nvPicPr>
                    <p:cNvPr id="533" name="Freihand 532">
                      <a:extLst>
                        <a:ext uri="{FF2B5EF4-FFF2-40B4-BE49-F238E27FC236}">
                          <a16:creationId xmlns:a16="http://schemas.microsoft.com/office/drawing/2014/main" id="{F86EB5BD-26DA-B504-A31A-4E272A8576A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534" name="Freihand 533">
                      <a:extLst>
                        <a:ext uri="{FF2B5EF4-FFF2-40B4-BE49-F238E27FC236}">
                          <a16:creationId xmlns:a16="http://schemas.microsoft.com/office/drawing/2014/main" id="{7F225C37-1598-015D-9E4D-BE40EA6040AD}"/>
                        </a:ext>
                      </a:extLst>
                    </p14:cNvPr>
                    <p14:cNvContentPartPr/>
                    <p14:nvPr/>
                  </p14:nvContentPartPr>
                  <p14:xfrm>
                    <a:off x="4456149" y="1288592"/>
                    <a:ext cx="64800" cy="56160"/>
                  </p14:xfrm>
                </p:contentPart>
              </mc:Choice>
              <mc:Fallback xmlns="">
                <p:pic>
                  <p:nvPicPr>
                    <p:cNvPr id="534" name="Freihand 533">
                      <a:extLst>
                        <a:ext uri="{FF2B5EF4-FFF2-40B4-BE49-F238E27FC236}">
                          <a16:creationId xmlns:a16="http://schemas.microsoft.com/office/drawing/2014/main" id="{7F225C37-1598-015D-9E4D-BE40EA6040A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278">
                  <p14:nvContentPartPr>
                    <p14:cNvPr id="535" name="Freihand 534">
                      <a:extLst>
                        <a:ext uri="{FF2B5EF4-FFF2-40B4-BE49-F238E27FC236}">
                          <a16:creationId xmlns:a16="http://schemas.microsoft.com/office/drawing/2014/main" id="{89B8BF9B-C9BF-5DE9-B6C3-D9B44150F7F6}"/>
                        </a:ext>
                      </a:extLst>
                    </p14:cNvPr>
                    <p14:cNvContentPartPr/>
                    <p14:nvPr/>
                  </p14:nvContentPartPr>
                  <p14:xfrm>
                    <a:off x="4502589" y="1270232"/>
                    <a:ext cx="23760" cy="51840"/>
                  </p14:xfrm>
                </p:contentPart>
              </mc:Choice>
              <mc:Fallback xmlns="">
                <p:pic>
                  <p:nvPicPr>
                    <p:cNvPr id="535" name="Freihand 534">
                      <a:extLst>
                        <a:ext uri="{FF2B5EF4-FFF2-40B4-BE49-F238E27FC236}">
                          <a16:creationId xmlns:a16="http://schemas.microsoft.com/office/drawing/2014/main" id="{89B8BF9B-C9BF-5DE9-B6C3-D9B44150F7F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490" name="Gruppieren 489">
                <a:extLst>
                  <a:ext uri="{FF2B5EF4-FFF2-40B4-BE49-F238E27FC236}">
                    <a16:creationId xmlns:a16="http://schemas.microsoft.com/office/drawing/2014/main" id="{71AEBBDB-ED5B-0D60-884D-51E155DC6A1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279">
                  <p14:nvContentPartPr>
                    <p14:cNvPr id="530" name="Freihand 529">
                      <a:extLst>
                        <a:ext uri="{FF2B5EF4-FFF2-40B4-BE49-F238E27FC236}">
                          <a16:creationId xmlns:a16="http://schemas.microsoft.com/office/drawing/2014/main" id="{DBEE7E1F-397F-495B-E6CC-8EF2727B41BB}"/>
                        </a:ext>
                      </a:extLst>
                    </p14:cNvPr>
                    <p14:cNvContentPartPr/>
                    <p14:nvPr/>
                  </p14:nvContentPartPr>
                  <p14:xfrm>
                    <a:off x="4351029" y="1216232"/>
                    <a:ext cx="12960" cy="22320"/>
                  </p14:xfrm>
                </p:contentPart>
              </mc:Choice>
              <mc:Fallback xmlns="">
                <p:pic>
                  <p:nvPicPr>
                    <p:cNvPr id="530" name="Freihand 529">
                      <a:extLst>
                        <a:ext uri="{FF2B5EF4-FFF2-40B4-BE49-F238E27FC236}">
                          <a16:creationId xmlns:a16="http://schemas.microsoft.com/office/drawing/2014/main" id="{DBEE7E1F-397F-495B-E6CC-8EF2727B41BB}"/>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531" name="Freihand 530">
                      <a:extLst>
                        <a:ext uri="{FF2B5EF4-FFF2-40B4-BE49-F238E27FC236}">
                          <a16:creationId xmlns:a16="http://schemas.microsoft.com/office/drawing/2014/main" id="{11EE8BE2-97B2-6E65-D37D-2A6DAF8F133D}"/>
                        </a:ext>
                      </a:extLst>
                    </p14:cNvPr>
                    <p14:cNvContentPartPr/>
                    <p14:nvPr/>
                  </p14:nvContentPartPr>
                  <p14:xfrm>
                    <a:off x="4350309" y="1208312"/>
                    <a:ext cx="21240" cy="53640"/>
                  </p14:xfrm>
                </p:contentPart>
              </mc:Choice>
              <mc:Fallback xmlns="">
                <p:pic>
                  <p:nvPicPr>
                    <p:cNvPr id="531" name="Freihand 530">
                      <a:extLst>
                        <a:ext uri="{FF2B5EF4-FFF2-40B4-BE49-F238E27FC236}">
                          <a16:creationId xmlns:a16="http://schemas.microsoft.com/office/drawing/2014/main" id="{11EE8BE2-97B2-6E65-D37D-2A6DAF8F133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281">
                  <p14:nvContentPartPr>
                    <p14:cNvPr id="532" name="Freihand 531">
                      <a:extLst>
                        <a:ext uri="{FF2B5EF4-FFF2-40B4-BE49-F238E27FC236}">
                          <a16:creationId xmlns:a16="http://schemas.microsoft.com/office/drawing/2014/main" id="{E704560E-8C4D-98CC-F3AC-17CE31BEE355}"/>
                        </a:ext>
                      </a:extLst>
                    </p14:cNvPr>
                    <p14:cNvContentPartPr/>
                    <p14:nvPr/>
                  </p14:nvContentPartPr>
                  <p14:xfrm>
                    <a:off x="4355709" y="1216592"/>
                    <a:ext cx="9720" cy="42480"/>
                  </p14:xfrm>
                </p:contentPart>
              </mc:Choice>
              <mc:Fallback xmlns="">
                <p:pic>
                  <p:nvPicPr>
                    <p:cNvPr id="532" name="Freihand 531">
                      <a:extLst>
                        <a:ext uri="{FF2B5EF4-FFF2-40B4-BE49-F238E27FC236}">
                          <a16:creationId xmlns:a16="http://schemas.microsoft.com/office/drawing/2014/main" id="{E704560E-8C4D-98CC-F3AC-17CE31BEE35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2">
                <p14:nvContentPartPr>
                  <p14:cNvPr id="491" name="Freihand 490">
                    <a:extLst>
                      <a:ext uri="{FF2B5EF4-FFF2-40B4-BE49-F238E27FC236}">
                        <a16:creationId xmlns:a16="http://schemas.microsoft.com/office/drawing/2014/main" id="{3BE52AC9-BEFD-75BE-7DAC-B2599A1614D0}"/>
                      </a:ext>
                    </a:extLst>
                  </p14:cNvPr>
                  <p14:cNvContentPartPr/>
                  <p14:nvPr/>
                </p14:nvContentPartPr>
                <p14:xfrm>
                  <a:off x="1219211" y="871936"/>
                  <a:ext cx="447402" cy="740280"/>
                </p14:xfrm>
              </p:contentPart>
            </mc:Choice>
            <mc:Fallback xmlns="">
              <p:pic>
                <p:nvPicPr>
                  <p:cNvPr id="491" name="Freihand 490">
                    <a:extLst>
                      <a:ext uri="{FF2B5EF4-FFF2-40B4-BE49-F238E27FC236}">
                        <a16:creationId xmlns:a16="http://schemas.microsoft.com/office/drawing/2014/main" id="{3BE52AC9-BEFD-75BE-7DAC-B2599A1614D0}"/>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492" name="Freihand 491">
                    <a:extLst>
                      <a:ext uri="{FF2B5EF4-FFF2-40B4-BE49-F238E27FC236}">
                        <a16:creationId xmlns:a16="http://schemas.microsoft.com/office/drawing/2014/main" id="{BE113338-AE68-4B97-CD7F-27AE5727E736}"/>
                      </a:ext>
                    </a:extLst>
                  </p14:cNvPr>
                  <p14:cNvContentPartPr/>
                  <p14:nvPr/>
                </p14:nvContentPartPr>
                <p14:xfrm>
                  <a:off x="1116810" y="1432873"/>
                  <a:ext cx="376200" cy="219240"/>
                </p14:xfrm>
              </p:contentPart>
            </mc:Choice>
            <mc:Fallback xmlns="">
              <p:pic>
                <p:nvPicPr>
                  <p:cNvPr id="492" name="Freihand 491">
                    <a:extLst>
                      <a:ext uri="{FF2B5EF4-FFF2-40B4-BE49-F238E27FC236}">
                        <a16:creationId xmlns:a16="http://schemas.microsoft.com/office/drawing/2014/main" id="{BE113338-AE68-4B97-CD7F-27AE5727E736}"/>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493" name="Gruppieren 492">
                <a:extLst>
                  <a:ext uri="{FF2B5EF4-FFF2-40B4-BE49-F238E27FC236}">
                    <a16:creationId xmlns:a16="http://schemas.microsoft.com/office/drawing/2014/main" id="{283551B3-5691-E8A3-7BF2-2195FF1DE32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284">
                  <p14:nvContentPartPr>
                    <p14:cNvPr id="516" name="Freihand 515">
                      <a:extLst>
                        <a:ext uri="{FF2B5EF4-FFF2-40B4-BE49-F238E27FC236}">
                          <a16:creationId xmlns:a16="http://schemas.microsoft.com/office/drawing/2014/main" id="{7E2D3EA8-2595-8407-DBEC-67A8B52CF7B1}"/>
                        </a:ext>
                      </a:extLst>
                    </p14:cNvPr>
                    <p14:cNvContentPartPr/>
                    <p14:nvPr/>
                  </p14:nvContentPartPr>
                  <p14:xfrm>
                    <a:off x="1690290" y="1201393"/>
                    <a:ext cx="236880" cy="424440"/>
                  </p14:xfrm>
                </p:contentPart>
              </mc:Choice>
              <mc:Fallback xmlns="">
                <p:pic>
                  <p:nvPicPr>
                    <p:cNvPr id="516" name="Freihand 515">
                      <a:extLst>
                        <a:ext uri="{FF2B5EF4-FFF2-40B4-BE49-F238E27FC236}">
                          <a16:creationId xmlns:a16="http://schemas.microsoft.com/office/drawing/2014/main" id="{7E2D3EA8-2595-8407-DBEC-67A8B52CF7B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517" name="Freihand 516">
                      <a:extLst>
                        <a:ext uri="{FF2B5EF4-FFF2-40B4-BE49-F238E27FC236}">
                          <a16:creationId xmlns:a16="http://schemas.microsoft.com/office/drawing/2014/main" id="{21880F67-F3CF-6BAA-A1D5-768002D84701}"/>
                        </a:ext>
                      </a:extLst>
                    </p14:cNvPr>
                    <p14:cNvContentPartPr/>
                    <p14:nvPr/>
                  </p14:nvContentPartPr>
                  <p14:xfrm>
                    <a:off x="1224810" y="1428913"/>
                    <a:ext cx="635040" cy="205920"/>
                  </p14:xfrm>
                </p:contentPart>
              </mc:Choice>
              <mc:Fallback xmlns="">
                <p:pic>
                  <p:nvPicPr>
                    <p:cNvPr id="517" name="Freihand 516">
                      <a:extLst>
                        <a:ext uri="{FF2B5EF4-FFF2-40B4-BE49-F238E27FC236}">
                          <a16:creationId xmlns:a16="http://schemas.microsoft.com/office/drawing/2014/main" id="{21880F67-F3CF-6BAA-A1D5-768002D8470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518" name="Freihand 517">
                      <a:extLst>
                        <a:ext uri="{FF2B5EF4-FFF2-40B4-BE49-F238E27FC236}">
                          <a16:creationId xmlns:a16="http://schemas.microsoft.com/office/drawing/2014/main" id="{F57309A1-72E0-77EA-3E84-15519E2B32B3}"/>
                        </a:ext>
                      </a:extLst>
                    </p14:cNvPr>
                    <p14:cNvContentPartPr/>
                    <p14:nvPr/>
                  </p14:nvContentPartPr>
                  <p14:xfrm>
                    <a:off x="1647090" y="1432873"/>
                    <a:ext cx="204120" cy="177480"/>
                  </p14:xfrm>
                </p:contentPart>
              </mc:Choice>
              <mc:Fallback xmlns="">
                <p:pic>
                  <p:nvPicPr>
                    <p:cNvPr id="518" name="Freihand 517">
                      <a:extLst>
                        <a:ext uri="{FF2B5EF4-FFF2-40B4-BE49-F238E27FC236}">
                          <a16:creationId xmlns:a16="http://schemas.microsoft.com/office/drawing/2014/main" id="{F57309A1-72E0-77EA-3E84-15519E2B32B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519" name="Freihand 518">
                      <a:extLst>
                        <a:ext uri="{FF2B5EF4-FFF2-40B4-BE49-F238E27FC236}">
                          <a16:creationId xmlns:a16="http://schemas.microsoft.com/office/drawing/2014/main" id="{88B2FCC7-6B0B-D30D-67DE-F092EC5CEF31}"/>
                        </a:ext>
                      </a:extLst>
                    </p14:cNvPr>
                    <p14:cNvContentPartPr/>
                    <p14:nvPr/>
                  </p14:nvContentPartPr>
                  <p14:xfrm>
                    <a:off x="1839330" y="1345393"/>
                    <a:ext cx="50040" cy="91080"/>
                  </p14:xfrm>
                </p:contentPart>
              </mc:Choice>
              <mc:Fallback xmlns="">
                <p:pic>
                  <p:nvPicPr>
                    <p:cNvPr id="519" name="Freihand 518">
                      <a:extLst>
                        <a:ext uri="{FF2B5EF4-FFF2-40B4-BE49-F238E27FC236}">
                          <a16:creationId xmlns:a16="http://schemas.microsoft.com/office/drawing/2014/main" id="{88B2FCC7-6B0B-D30D-67DE-F092EC5CEF3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520" name="Freihand 519">
                      <a:extLst>
                        <a:ext uri="{FF2B5EF4-FFF2-40B4-BE49-F238E27FC236}">
                          <a16:creationId xmlns:a16="http://schemas.microsoft.com/office/drawing/2014/main" id="{5333C090-2C1D-6E32-1D2C-26EA051D5549}"/>
                        </a:ext>
                      </a:extLst>
                    </p14:cNvPr>
                    <p14:cNvContentPartPr/>
                    <p14:nvPr/>
                  </p14:nvContentPartPr>
                  <p14:xfrm>
                    <a:off x="1013490" y="929953"/>
                    <a:ext cx="156600" cy="590400"/>
                  </p14:xfrm>
                </p:contentPart>
              </mc:Choice>
              <mc:Fallback xmlns="">
                <p:pic>
                  <p:nvPicPr>
                    <p:cNvPr id="520" name="Freihand 519">
                      <a:extLst>
                        <a:ext uri="{FF2B5EF4-FFF2-40B4-BE49-F238E27FC236}">
                          <a16:creationId xmlns:a16="http://schemas.microsoft.com/office/drawing/2014/main" id="{5333C090-2C1D-6E32-1D2C-26EA051D554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521" name="Freihand 520">
                      <a:extLst>
                        <a:ext uri="{FF2B5EF4-FFF2-40B4-BE49-F238E27FC236}">
                          <a16:creationId xmlns:a16="http://schemas.microsoft.com/office/drawing/2014/main" id="{D548E357-8F91-A053-730D-8CB59174C5D2}"/>
                        </a:ext>
                      </a:extLst>
                    </p14:cNvPr>
                    <p14:cNvContentPartPr/>
                    <p14:nvPr/>
                  </p14:nvContentPartPr>
                  <p14:xfrm>
                    <a:off x="1112490" y="918433"/>
                    <a:ext cx="20520" cy="24480"/>
                  </p14:xfrm>
                </p:contentPart>
              </mc:Choice>
              <mc:Fallback xmlns="">
                <p:pic>
                  <p:nvPicPr>
                    <p:cNvPr id="521" name="Freihand 520">
                      <a:extLst>
                        <a:ext uri="{FF2B5EF4-FFF2-40B4-BE49-F238E27FC236}">
                          <a16:creationId xmlns:a16="http://schemas.microsoft.com/office/drawing/2014/main" id="{D548E357-8F91-A053-730D-8CB59174C5D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90">
                  <p14:nvContentPartPr>
                    <p14:cNvPr id="522" name="Freihand 521">
                      <a:extLst>
                        <a:ext uri="{FF2B5EF4-FFF2-40B4-BE49-F238E27FC236}">
                          <a16:creationId xmlns:a16="http://schemas.microsoft.com/office/drawing/2014/main" id="{F5346AA3-C6E8-3615-2894-7CF31EEDF291}"/>
                        </a:ext>
                      </a:extLst>
                    </p14:cNvPr>
                    <p14:cNvContentPartPr/>
                    <p14:nvPr/>
                  </p14:nvContentPartPr>
                  <p14:xfrm>
                    <a:off x="1007730" y="1044793"/>
                    <a:ext cx="45360" cy="224280"/>
                  </p14:xfrm>
                </p:contentPart>
              </mc:Choice>
              <mc:Fallback xmlns="">
                <p:pic>
                  <p:nvPicPr>
                    <p:cNvPr id="522" name="Freihand 521">
                      <a:extLst>
                        <a:ext uri="{FF2B5EF4-FFF2-40B4-BE49-F238E27FC236}">
                          <a16:creationId xmlns:a16="http://schemas.microsoft.com/office/drawing/2014/main" id="{F5346AA3-C6E8-3615-2894-7CF31EEDF29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523" name="Freihand 522">
                      <a:extLst>
                        <a:ext uri="{FF2B5EF4-FFF2-40B4-BE49-F238E27FC236}">
                          <a16:creationId xmlns:a16="http://schemas.microsoft.com/office/drawing/2014/main" id="{4B9B8447-2A4A-64DE-C014-0ACA6C530CFF}"/>
                        </a:ext>
                      </a:extLst>
                    </p14:cNvPr>
                    <p14:cNvContentPartPr/>
                    <p14:nvPr/>
                  </p14:nvContentPartPr>
                  <p14:xfrm>
                    <a:off x="1137690" y="1495513"/>
                    <a:ext cx="83520" cy="91800"/>
                  </p14:xfrm>
                </p:contentPart>
              </mc:Choice>
              <mc:Fallback xmlns="">
                <p:pic>
                  <p:nvPicPr>
                    <p:cNvPr id="523" name="Freihand 522">
                      <a:extLst>
                        <a:ext uri="{FF2B5EF4-FFF2-40B4-BE49-F238E27FC236}">
                          <a16:creationId xmlns:a16="http://schemas.microsoft.com/office/drawing/2014/main" id="{4B9B8447-2A4A-64DE-C014-0ACA6C530CFF}"/>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524" name="Freihand 523">
                      <a:extLst>
                        <a:ext uri="{FF2B5EF4-FFF2-40B4-BE49-F238E27FC236}">
                          <a16:creationId xmlns:a16="http://schemas.microsoft.com/office/drawing/2014/main" id="{8F3F09C8-AC47-816F-F660-7B632244DF8E}"/>
                        </a:ext>
                      </a:extLst>
                    </p14:cNvPr>
                    <p14:cNvContentPartPr/>
                    <p14:nvPr/>
                  </p14:nvContentPartPr>
                  <p14:xfrm>
                    <a:off x="1091250" y="1411273"/>
                    <a:ext cx="95760" cy="111600"/>
                  </p14:xfrm>
                </p:contentPart>
              </mc:Choice>
              <mc:Fallback xmlns="">
                <p:pic>
                  <p:nvPicPr>
                    <p:cNvPr id="524" name="Freihand 523">
                      <a:extLst>
                        <a:ext uri="{FF2B5EF4-FFF2-40B4-BE49-F238E27FC236}">
                          <a16:creationId xmlns:a16="http://schemas.microsoft.com/office/drawing/2014/main" id="{8F3F09C8-AC47-816F-F660-7B632244DF8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525" name="Freihand 524">
                      <a:extLst>
                        <a:ext uri="{FF2B5EF4-FFF2-40B4-BE49-F238E27FC236}">
                          <a16:creationId xmlns:a16="http://schemas.microsoft.com/office/drawing/2014/main" id="{49EBFE7D-53CF-D4B9-043D-A2465919B579}"/>
                        </a:ext>
                      </a:extLst>
                    </p14:cNvPr>
                    <p14:cNvContentPartPr/>
                    <p14:nvPr/>
                  </p14:nvContentPartPr>
                  <p14:xfrm>
                    <a:off x="1089090" y="933193"/>
                    <a:ext cx="33480" cy="59760"/>
                  </p14:xfrm>
                </p:contentPart>
              </mc:Choice>
              <mc:Fallback xmlns="">
                <p:pic>
                  <p:nvPicPr>
                    <p:cNvPr id="525" name="Freihand 524">
                      <a:extLst>
                        <a:ext uri="{FF2B5EF4-FFF2-40B4-BE49-F238E27FC236}">
                          <a16:creationId xmlns:a16="http://schemas.microsoft.com/office/drawing/2014/main" id="{49EBFE7D-53CF-D4B9-043D-A2465919B579}"/>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526" name="Freihand 525">
                      <a:extLst>
                        <a:ext uri="{FF2B5EF4-FFF2-40B4-BE49-F238E27FC236}">
                          <a16:creationId xmlns:a16="http://schemas.microsoft.com/office/drawing/2014/main" id="{778A0445-AA93-F5C1-BFE1-9426DAD94A2A}"/>
                        </a:ext>
                      </a:extLst>
                    </p14:cNvPr>
                    <p14:cNvContentPartPr/>
                    <p14:nvPr/>
                  </p14:nvContentPartPr>
                  <p14:xfrm>
                    <a:off x="1093410" y="904393"/>
                    <a:ext cx="53280" cy="97920"/>
                  </p14:xfrm>
                </p:contentPart>
              </mc:Choice>
              <mc:Fallback xmlns="">
                <p:pic>
                  <p:nvPicPr>
                    <p:cNvPr id="526" name="Freihand 525">
                      <a:extLst>
                        <a:ext uri="{FF2B5EF4-FFF2-40B4-BE49-F238E27FC236}">
                          <a16:creationId xmlns:a16="http://schemas.microsoft.com/office/drawing/2014/main" id="{778A0445-AA93-F5C1-BFE1-9426DAD94A2A}"/>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527" name="Freihand 526">
                      <a:extLst>
                        <a:ext uri="{FF2B5EF4-FFF2-40B4-BE49-F238E27FC236}">
                          <a16:creationId xmlns:a16="http://schemas.microsoft.com/office/drawing/2014/main" id="{A36B8E3A-774D-2001-9EF4-E75351655426}"/>
                        </a:ext>
                      </a:extLst>
                    </p14:cNvPr>
                    <p14:cNvContentPartPr/>
                    <p14:nvPr/>
                  </p14:nvContentPartPr>
                  <p14:xfrm>
                    <a:off x="1093770" y="889993"/>
                    <a:ext cx="66240" cy="108720"/>
                  </p14:xfrm>
                </p:contentPart>
              </mc:Choice>
              <mc:Fallback xmlns="">
                <p:pic>
                  <p:nvPicPr>
                    <p:cNvPr id="527" name="Freihand 526">
                      <a:extLst>
                        <a:ext uri="{FF2B5EF4-FFF2-40B4-BE49-F238E27FC236}">
                          <a16:creationId xmlns:a16="http://schemas.microsoft.com/office/drawing/2014/main" id="{A36B8E3A-774D-2001-9EF4-E7535165542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528" name="Freihand 527">
                      <a:extLst>
                        <a:ext uri="{FF2B5EF4-FFF2-40B4-BE49-F238E27FC236}">
                          <a16:creationId xmlns:a16="http://schemas.microsoft.com/office/drawing/2014/main" id="{B4934D49-686D-84A0-2F30-6A17DC199CD3}"/>
                        </a:ext>
                      </a:extLst>
                    </p14:cNvPr>
                    <p14:cNvContentPartPr/>
                    <p14:nvPr/>
                  </p14:nvContentPartPr>
                  <p14:xfrm>
                    <a:off x="1086210" y="867673"/>
                    <a:ext cx="105840" cy="153360"/>
                  </p14:xfrm>
                </p:contentPart>
              </mc:Choice>
              <mc:Fallback xmlns="">
                <p:pic>
                  <p:nvPicPr>
                    <p:cNvPr id="528" name="Freihand 527">
                      <a:extLst>
                        <a:ext uri="{FF2B5EF4-FFF2-40B4-BE49-F238E27FC236}">
                          <a16:creationId xmlns:a16="http://schemas.microsoft.com/office/drawing/2014/main" id="{B4934D49-686D-84A0-2F30-6A17DC199CD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529" name="Freihand 528">
                      <a:extLst>
                        <a:ext uri="{FF2B5EF4-FFF2-40B4-BE49-F238E27FC236}">
                          <a16:creationId xmlns:a16="http://schemas.microsoft.com/office/drawing/2014/main" id="{FFE5285F-B400-CAA5-A043-4F02E83381C6}"/>
                        </a:ext>
                      </a:extLst>
                    </p14:cNvPr>
                    <p14:cNvContentPartPr/>
                    <p14:nvPr/>
                  </p14:nvContentPartPr>
                  <p14:xfrm>
                    <a:off x="1144530" y="860833"/>
                    <a:ext cx="41400" cy="55440"/>
                  </p14:xfrm>
                </p:contentPart>
              </mc:Choice>
              <mc:Fallback xmlns="">
                <p:pic>
                  <p:nvPicPr>
                    <p:cNvPr id="529" name="Freihand 528">
                      <a:extLst>
                        <a:ext uri="{FF2B5EF4-FFF2-40B4-BE49-F238E27FC236}">
                          <a16:creationId xmlns:a16="http://schemas.microsoft.com/office/drawing/2014/main" id="{FFE5285F-B400-CAA5-A043-4F02E83381C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98">
                <p14:nvContentPartPr>
                  <p14:cNvPr id="494" name="Freihand 493">
                    <a:extLst>
                      <a:ext uri="{FF2B5EF4-FFF2-40B4-BE49-F238E27FC236}">
                        <a16:creationId xmlns:a16="http://schemas.microsoft.com/office/drawing/2014/main" id="{A85E95DC-B038-6F53-EF21-30808EC1B690}"/>
                      </a:ext>
                    </a:extLst>
                  </p14:cNvPr>
                  <p14:cNvContentPartPr/>
                  <p14:nvPr/>
                </p14:nvContentPartPr>
                <p14:xfrm>
                  <a:off x="1010970" y="1326673"/>
                  <a:ext cx="784440" cy="374040"/>
                </p14:xfrm>
              </p:contentPart>
            </mc:Choice>
            <mc:Fallback xmlns="">
              <p:pic>
                <p:nvPicPr>
                  <p:cNvPr id="494" name="Freihand 493">
                    <a:extLst>
                      <a:ext uri="{FF2B5EF4-FFF2-40B4-BE49-F238E27FC236}">
                        <a16:creationId xmlns:a16="http://schemas.microsoft.com/office/drawing/2014/main" id="{A85E95DC-B038-6F53-EF21-30808EC1B69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495" name="Freihand 494">
                    <a:extLst>
                      <a:ext uri="{FF2B5EF4-FFF2-40B4-BE49-F238E27FC236}">
                        <a16:creationId xmlns:a16="http://schemas.microsoft.com/office/drawing/2014/main" id="{4463E8C1-AB34-3E53-5E41-FB50595A921F}"/>
                      </a:ext>
                    </a:extLst>
                  </p14:cNvPr>
                  <p14:cNvContentPartPr/>
                  <p14:nvPr/>
                </p14:nvContentPartPr>
                <p14:xfrm>
                  <a:off x="1759770" y="1015273"/>
                  <a:ext cx="122040" cy="233640"/>
                </p14:xfrm>
              </p:contentPart>
            </mc:Choice>
            <mc:Fallback xmlns="">
              <p:pic>
                <p:nvPicPr>
                  <p:cNvPr id="495" name="Freihand 494">
                    <a:extLst>
                      <a:ext uri="{FF2B5EF4-FFF2-40B4-BE49-F238E27FC236}">
                        <a16:creationId xmlns:a16="http://schemas.microsoft.com/office/drawing/2014/main" id="{4463E8C1-AB34-3E53-5E41-FB50595A921F}"/>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496" name="Freihand 495">
                    <a:extLst>
                      <a:ext uri="{FF2B5EF4-FFF2-40B4-BE49-F238E27FC236}">
                        <a16:creationId xmlns:a16="http://schemas.microsoft.com/office/drawing/2014/main" id="{DB41F21E-3996-4D41-0C58-23879DE2A8CB}"/>
                      </a:ext>
                    </a:extLst>
                  </p14:cNvPr>
                  <p14:cNvContentPartPr/>
                  <p14:nvPr/>
                </p14:nvContentPartPr>
                <p14:xfrm>
                  <a:off x="1531170" y="830593"/>
                  <a:ext cx="227160" cy="172800"/>
                </p14:xfrm>
              </p:contentPart>
            </mc:Choice>
            <mc:Fallback xmlns="">
              <p:pic>
                <p:nvPicPr>
                  <p:cNvPr id="496" name="Freihand 495">
                    <a:extLst>
                      <a:ext uri="{FF2B5EF4-FFF2-40B4-BE49-F238E27FC236}">
                        <a16:creationId xmlns:a16="http://schemas.microsoft.com/office/drawing/2014/main" id="{DB41F21E-3996-4D41-0C58-23879DE2A8C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497" name="Freihand 496">
                    <a:extLst>
                      <a:ext uri="{FF2B5EF4-FFF2-40B4-BE49-F238E27FC236}">
                        <a16:creationId xmlns:a16="http://schemas.microsoft.com/office/drawing/2014/main" id="{B5BE4771-6B44-EB84-4B66-41603665B83C}"/>
                      </a:ext>
                    </a:extLst>
                  </p14:cNvPr>
                  <p14:cNvContentPartPr/>
                  <p14:nvPr/>
                </p14:nvContentPartPr>
                <p14:xfrm>
                  <a:off x="1433250" y="796393"/>
                  <a:ext cx="61200" cy="33120"/>
                </p14:xfrm>
              </p:contentPart>
            </mc:Choice>
            <mc:Fallback xmlns="">
              <p:pic>
                <p:nvPicPr>
                  <p:cNvPr id="497" name="Freihand 496">
                    <a:extLst>
                      <a:ext uri="{FF2B5EF4-FFF2-40B4-BE49-F238E27FC236}">
                        <a16:creationId xmlns:a16="http://schemas.microsoft.com/office/drawing/2014/main" id="{B5BE4771-6B44-EB84-4B66-41603665B83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498" name="Freihand 497">
                    <a:extLst>
                      <a:ext uri="{FF2B5EF4-FFF2-40B4-BE49-F238E27FC236}">
                        <a16:creationId xmlns:a16="http://schemas.microsoft.com/office/drawing/2014/main" id="{3641BAD3-B7BC-1A7F-DA65-D686DFAA241D}"/>
                      </a:ext>
                    </a:extLst>
                  </p14:cNvPr>
                  <p14:cNvContentPartPr/>
                  <p14:nvPr/>
                </p14:nvContentPartPr>
                <p14:xfrm>
                  <a:off x="1463130" y="1253593"/>
                  <a:ext cx="49680" cy="358200"/>
                </p14:xfrm>
              </p:contentPart>
            </mc:Choice>
            <mc:Fallback xmlns="">
              <p:pic>
                <p:nvPicPr>
                  <p:cNvPr id="498" name="Freihand 497">
                    <a:extLst>
                      <a:ext uri="{FF2B5EF4-FFF2-40B4-BE49-F238E27FC236}">
                        <a16:creationId xmlns:a16="http://schemas.microsoft.com/office/drawing/2014/main" id="{3641BAD3-B7BC-1A7F-DA65-D686DFAA241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499" name="Freihand 498">
                    <a:extLst>
                      <a:ext uri="{FF2B5EF4-FFF2-40B4-BE49-F238E27FC236}">
                        <a16:creationId xmlns:a16="http://schemas.microsoft.com/office/drawing/2014/main" id="{92AB2B7A-5E0C-0D3E-1499-3A8984D67EE2}"/>
                      </a:ext>
                    </a:extLst>
                  </p14:cNvPr>
                  <p14:cNvContentPartPr/>
                  <p14:nvPr/>
                </p14:nvContentPartPr>
                <p14:xfrm>
                  <a:off x="1473210" y="1215433"/>
                  <a:ext cx="191520" cy="424440"/>
                </p14:xfrm>
              </p:contentPart>
            </mc:Choice>
            <mc:Fallback xmlns="">
              <p:pic>
                <p:nvPicPr>
                  <p:cNvPr id="499" name="Freihand 498">
                    <a:extLst>
                      <a:ext uri="{FF2B5EF4-FFF2-40B4-BE49-F238E27FC236}">
                        <a16:creationId xmlns:a16="http://schemas.microsoft.com/office/drawing/2014/main" id="{92AB2B7A-5E0C-0D3E-1499-3A8984D67EE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500" name="Freihand 499">
                    <a:extLst>
                      <a:ext uri="{FF2B5EF4-FFF2-40B4-BE49-F238E27FC236}">
                        <a16:creationId xmlns:a16="http://schemas.microsoft.com/office/drawing/2014/main" id="{E2627155-4A7B-64DC-5700-412EC2E8CA68}"/>
                      </a:ext>
                    </a:extLst>
                  </p14:cNvPr>
                  <p14:cNvContentPartPr/>
                  <p14:nvPr/>
                </p14:nvContentPartPr>
                <p14:xfrm>
                  <a:off x="1225530" y="852193"/>
                  <a:ext cx="216720" cy="421920"/>
                </p14:xfrm>
              </p:contentPart>
            </mc:Choice>
            <mc:Fallback xmlns="">
              <p:pic>
                <p:nvPicPr>
                  <p:cNvPr id="500" name="Freihand 499">
                    <a:extLst>
                      <a:ext uri="{FF2B5EF4-FFF2-40B4-BE49-F238E27FC236}">
                        <a16:creationId xmlns:a16="http://schemas.microsoft.com/office/drawing/2014/main" id="{E2627155-4A7B-64DC-5700-412EC2E8CA68}"/>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501" name="Freihand 500">
                    <a:extLst>
                      <a:ext uri="{FF2B5EF4-FFF2-40B4-BE49-F238E27FC236}">
                        <a16:creationId xmlns:a16="http://schemas.microsoft.com/office/drawing/2014/main" id="{8C944A90-7EAD-0807-79B0-6C66219AC6FA}"/>
                      </a:ext>
                    </a:extLst>
                  </p14:cNvPr>
                  <p14:cNvContentPartPr/>
                  <p14:nvPr/>
                </p14:nvContentPartPr>
                <p14:xfrm>
                  <a:off x="1231290" y="1158913"/>
                  <a:ext cx="448200" cy="119880"/>
                </p14:xfrm>
              </p:contentPart>
            </mc:Choice>
            <mc:Fallback xmlns="">
              <p:pic>
                <p:nvPicPr>
                  <p:cNvPr id="501" name="Freihand 500">
                    <a:extLst>
                      <a:ext uri="{FF2B5EF4-FFF2-40B4-BE49-F238E27FC236}">
                        <a16:creationId xmlns:a16="http://schemas.microsoft.com/office/drawing/2014/main" id="{8C944A90-7EAD-0807-79B0-6C66219AC6FA}"/>
                      </a:ext>
                    </a:extLst>
                  </p:cNvPr>
                  <p:cNvPicPr/>
                  <p:nvPr/>
                </p:nvPicPr>
                <p:blipFill>
                  <a:blip r:embed="rId69"/>
                  <a:stretch>
                    <a:fillRect/>
                  </a:stretch>
                </p:blipFill>
                <p:spPr>
                  <a:xfrm>
                    <a:off x="1222650" y="1150273"/>
                    <a:ext cx="465840" cy="137520"/>
                  </a:xfrm>
                  <a:prstGeom prst="rect">
                    <a:avLst/>
                  </a:prstGeom>
                </p:spPr>
              </p:pic>
            </mc:Fallback>
          </mc:AlternateContent>
          <p:sp>
            <p:nvSpPr>
              <p:cNvPr id="502" name="Ellipse 501">
                <a:extLst>
                  <a:ext uri="{FF2B5EF4-FFF2-40B4-BE49-F238E27FC236}">
                    <a16:creationId xmlns:a16="http://schemas.microsoft.com/office/drawing/2014/main" id="{90190DCD-5E93-3523-F436-8BFB233ABD9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03" name="Gruppieren 502">
                <a:extLst>
                  <a:ext uri="{FF2B5EF4-FFF2-40B4-BE49-F238E27FC236}">
                    <a16:creationId xmlns:a16="http://schemas.microsoft.com/office/drawing/2014/main" id="{750F3B35-002B-5F81-18CC-86C048E58F1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06">
                  <p14:nvContentPartPr>
                    <p14:cNvPr id="512" name="Freihand 511">
                      <a:extLst>
                        <a:ext uri="{FF2B5EF4-FFF2-40B4-BE49-F238E27FC236}">
                          <a16:creationId xmlns:a16="http://schemas.microsoft.com/office/drawing/2014/main" id="{3E6DA71F-0390-58A1-5B89-29830A0151A7}"/>
                        </a:ext>
                      </a:extLst>
                    </p14:cNvPr>
                    <p14:cNvContentPartPr/>
                    <p14:nvPr/>
                  </p14:nvContentPartPr>
                  <p14:xfrm>
                    <a:off x="1455988" y="1260298"/>
                    <a:ext cx="28440" cy="371880"/>
                  </p14:xfrm>
                </p:contentPart>
              </mc:Choice>
              <mc:Fallback xmlns="">
                <p:pic>
                  <p:nvPicPr>
                    <p:cNvPr id="512" name="Freihand 511">
                      <a:extLst>
                        <a:ext uri="{FF2B5EF4-FFF2-40B4-BE49-F238E27FC236}">
                          <a16:creationId xmlns:a16="http://schemas.microsoft.com/office/drawing/2014/main" id="{3E6DA71F-0390-58A1-5B89-29830A0151A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513" name="Freihand 512">
                      <a:extLst>
                        <a:ext uri="{FF2B5EF4-FFF2-40B4-BE49-F238E27FC236}">
                          <a16:creationId xmlns:a16="http://schemas.microsoft.com/office/drawing/2014/main" id="{0C893BE3-14A1-FD3A-3FC2-E55A4CBC3BEA}"/>
                        </a:ext>
                      </a:extLst>
                    </p14:cNvPr>
                    <p14:cNvContentPartPr/>
                    <p14:nvPr/>
                  </p14:nvContentPartPr>
                  <p14:xfrm>
                    <a:off x="1452028" y="1501498"/>
                    <a:ext cx="32760" cy="132840"/>
                  </p14:xfrm>
                </p:contentPart>
              </mc:Choice>
              <mc:Fallback xmlns="">
                <p:pic>
                  <p:nvPicPr>
                    <p:cNvPr id="513" name="Freihand 512">
                      <a:extLst>
                        <a:ext uri="{FF2B5EF4-FFF2-40B4-BE49-F238E27FC236}">
                          <a16:creationId xmlns:a16="http://schemas.microsoft.com/office/drawing/2014/main" id="{0C893BE3-14A1-FD3A-3FC2-E55A4CBC3BE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514" name="Freihand 513">
                      <a:extLst>
                        <a:ext uri="{FF2B5EF4-FFF2-40B4-BE49-F238E27FC236}">
                          <a16:creationId xmlns:a16="http://schemas.microsoft.com/office/drawing/2014/main" id="{FFDF2D2B-9D6A-E97E-486F-6D20A8C70A3F}"/>
                        </a:ext>
                      </a:extLst>
                    </p14:cNvPr>
                    <p14:cNvContentPartPr/>
                    <p14:nvPr/>
                  </p14:nvContentPartPr>
                  <p14:xfrm>
                    <a:off x="1446268" y="1261378"/>
                    <a:ext cx="36720" cy="377280"/>
                  </p14:xfrm>
                </p:contentPart>
              </mc:Choice>
              <mc:Fallback xmlns="">
                <p:pic>
                  <p:nvPicPr>
                    <p:cNvPr id="514" name="Freihand 513">
                      <a:extLst>
                        <a:ext uri="{FF2B5EF4-FFF2-40B4-BE49-F238E27FC236}">
                          <a16:creationId xmlns:a16="http://schemas.microsoft.com/office/drawing/2014/main" id="{FFDF2D2B-9D6A-E97E-486F-6D20A8C70A3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515" name="Freihand 514">
                      <a:extLst>
                        <a:ext uri="{FF2B5EF4-FFF2-40B4-BE49-F238E27FC236}">
                          <a16:creationId xmlns:a16="http://schemas.microsoft.com/office/drawing/2014/main" id="{511290FB-892E-A818-7E3C-3D8BF756B760}"/>
                        </a:ext>
                      </a:extLst>
                    </p14:cNvPr>
                    <p14:cNvContentPartPr/>
                    <p14:nvPr/>
                  </p14:nvContentPartPr>
                  <p14:xfrm>
                    <a:off x="1470388" y="1196938"/>
                    <a:ext cx="222840" cy="463680"/>
                  </p14:xfrm>
                </p:contentPart>
              </mc:Choice>
              <mc:Fallback xmlns="">
                <p:pic>
                  <p:nvPicPr>
                    <p:cNvPr id="515" name="Freihand 514">
                      <a:extLst>
                        <a:ext uri="{FF2B5EF4-FFF2-40B4-BE49-F238E27FC236}">
                          <a16:creationId xmlns:a16="http://schemas.microsoft.com/office/drawing/2014/main" id="{511290FB-892E-A818-7E3C-3D8BF756B760}"/>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0">
                <p14:nvContentPartPr>
                  <p14:cNvPr id="504" name="Freihand 503">
                    <a:extLst>
                      <a:ext uri="{FF2B5EF4-FFF2-40B4-BE49-F238E27FC236}">
                        <a16:creationId xmlns:a16="http://schemas.microsoft.com/office/drawing/2014/main" id="{038D9026-CF62-29EC-D86C-25C4DFC2F5F3}"/>
                      </a:ext>
                    </a:extLst>
                  </p14:cNvPr>
                  <p14:cNvContentPartPr/>
                  <p14:nvPr/>
                </p14:nvContentPartPr>
                <p14:xfrm>
                  <a:off x="1401268" y="825778"/>
                  <a:ext cx="35640" cy="61920"/>
                </p14:xfrm>
              </p:contentPart>
            </mc:Choice>
            <mc:Fallback xmlns="">
              <p:pic>
                <p:nvPicPr>
                  <p:cNvPr id="504" name="Freihand 503">
                    <a:extLst>
                      <a:ext uri="{FF2B5EF4-FFF2-40B4-BE49-F238E27FC236}">
                        <a16:creationId xmlns:a16="http://schemas.microsoft.com/office/drawing/2014/main" id="{038D9026-CF62-29EC-D86C-25C4DFC2F5F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505" name="Freihand 504">
                    <a:extLst>
                      <a:ext uri="{FF2B5EF4-FFF2-40B4-BE49-F238E27FC236}">
                        <a16:creationId xmlns:a16="http://schemas.microsoft.com/office/drawing/2014/main" id="{01D69B72-8298-AA85-F299-A6C8CCC9B22D}"/>
                      </a:ext>
                    </a:extLst>
                  </p14:cNvPr>
                  <p14:cNvContentPartPr/>
                  <p14:nvPr/>
                </p14:nvContentPartPr>
                <p14:xfrm>
                  <a:off x="1220188" y="867898"/>
                  <a:ext cx="194040" cy="403200"/>
                </p14:xfrm>
              </p:contentPart>
            </mc:Choice>
            <mc:Fallback xmlns="">
              <p:pic>
                <p:nvPicPr>
                  <p:cNvPr id="505" name="Freihand 504">
                    <a:extLst>
                      <a:ext uri="{FF2B5EF4-FFF2-40B4-BE49-F238E27FC236}">
                        <a16:creationId xmlns:a16="http://schemas.microsoft.com/office/drawing/2014/main" id="{01D69B72-8298-AA85-F299-A6C8CCC9B22D}"/>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506" name="Freihand 505">
                    <a:extLst>
                      <a:ext uri="{FF2B5EF4-FFF2-40B4-BE49-F238E27FC236}">
                        <a16:creationId xmlns:a16="http://schemas.microsoft.com/office/drawing/2014/main" id="{83C5AB29-98F9-E936-D9CF-0611028CA66E}"/>
                      </a:ext>
                    </a:extLst>
                  </p14:cNvPr>
                  <p14:cNvContentPartPr/>
                  <p14:nvPr/>
                </p14:nvContentPartPr>
                <p14:xfrm>
                  <a:off x="1426468" y="835138"/>
                  <a:ext cx="21600" cy="359280"/>
                </p14:xfrm>
              </p:contentPart>
            </mc:Choice>
            <mc:Fallback xmlns="">
              <p:pic>
                <p:nvPicPr>
                  <p:cNvPr id="506" name="Freihand 505">
                    <a:extLst>
                      <a:ext uri="{FF2B5EF4-FFF2-40B4-BE49-F238E27FC236}">
                        <a16:creationId xmlns:a16="http://schemas.microsoft.com/office/drawing/2014/main" id="{83C5AB29-98F9-E936-D9CF-0611028CA66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507" name="Freihand 506">
                    <a:extLst>
                      <a:ext uri="{FF2B5EF4-FFF2-40B4-BE49-F238E27FC236}">
                        <a16:creationId xmlns:a16="http://schemas.microsoft.com/office/drawing/2014/main" id="{D97BF740-F19E-79A8-3FD2-FCDDF6114673}"/>
                      </a:ext>
                    </a:extLst>
                  </p14:cNvPr>
                  <p14:cNvContentPartPr/>
                  <p14:nvPr/>
                </p14:nvContentPartPr>
                <p14:xfrm>
                  <a:off x="1429348" y="1155538"/>
                  <a:ext cx="258480" cy="37080"/>
                </p14:xfrm>
              </p:contentPart>
            </mc:Choice>
            <mc:Fallback xmlns="">
              <p:pic>
                <p:nvPicPr>
                  <p:cNvPr id="507" name="Freihand 506">
                    <a:extLst>
                      <a:ext uri="{FF2B5EF4-FFF2-40B4-BE49-F238E27FC236}">
                        <a16:creationId xmlns:a16="http://schemas.microsoft.com/office/drawing/2014/main" id="{D97BF740-F19E-79A8-3FD2-FCDDF611467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508" name="Freihand 507">
                    <a:extLst>
                      <a:ext uri="{FF2B5EF4-FFF2-40B4-BE49-F238E27FC236}">
                        <a16:creationId xmlns:a16="http://schemas.microsoft.com/office/drawing/2014/main" id="{3C2622D0-A68F-CA31-8164-3586DAA4432E}"/>
                      </a:ext>
                    </a:extLst>
                  </p14:cNvPr>
                  <p14:cNvContentPartPr/>
                  <p14:nvPr/>
                </p14:nvContentPartPr>
                <p14:xfrm>
                  <a:off x="1215868" y="1047898"/>
                  <a:ext cx="119880" cy="224280"/>
                </p14:xfrm>
              </p:contentPart>
            </mc:Choice>
            <mc:Fallback xmlns="">
              <p:pic>
                <p:nvPicPr>
                  <p:cNvPr id="508" name="Freihand 507">
                    <a:extLst>
                      <a:ext uri="{FF2B5EF4-FFF2-40B4-BE49-F238E27FC236}">
                        <a16:creationId xmlns:a16="http://schemas.microsoft.com/office/drawing/2014/main" id="{3C2622D0-A68F-CA31-8164-3586DAA4432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509" name="Gruppieren 508">
                <a:extLst>
                  <a:ext uri="{FF2B5EF4-FFF2-40B4-BE49-F238E27FC236}">
                    <a16:creationId xmlns:a16="http://schemas.microsoft.com/office/drawing/2014/main" id="{1BD7898A-59D0-76DE-CCDC-7CD19B906B8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315">
                  <p14:nvContentPartPr>
                    <p14:cNvPr id="510" name="Freihand 509">
                      <a:extLst>
                        <a:ext uri="{FF2B5EF4-FFF2-40B4-BE49-F238E27FC236}">
                          <a16:creationId xmlns:a16="http://schemas.microsoft.com/office/drawing/2014/main" id="{90173282-1A04-1F25-DF6D-0F342C049ECD}"/>
                        </a:ext>
                      </a:extLst>
                    </p14:cNvPr>
                    <p14:cNvContentPartPr/>
                    <p14:nvPr/>
                  </p14:nvContentPartPr>
                  <p14:xfrm>
                    <a:off x="1216228" y="826498"/>
                    <a:ext cx="205920" cy="444600"/>
                  </p14:xfrm>
                </p:contentPart>
              </mc:Choice>
              <mc:Fallback xmlns="">
                <p:pic>
                  <p:nvPicPr>
                    <p:cNvPr id="510" name="Freihand 509">
                      <a:extLst>
                        <a:ext uri="{FF2B5EF4-FFF2-40B4-BE49-F238E27FC236}">
                          <a16:creationId xmlns:a16="http://schemas.microsoft.com/office/drawing/2014/main" id="{90173282-1A04-1F25-DF6D-0F342C049EC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511" name="Freihand 510">
                      <a:extLst>
                        <a:ext uri="{FF2B5EF4-FFF2-40B4-BE49-F238E27FC236}">
                          <a16:creationId xmlns:a16="http://schemas.microsoft.com/office/drawing/2014/main" id="{37998CC4-49DE-9266-1A0B-A79DA5331C38}"/>
                        </a:ext>
                      </a:extLst>
                    </p14:cNvPr>
                    <p14:cNvContentPartPr/>
                    <p14:nvPr/>
                  </p14:nvContentPartPr>
                  <p14:xfrm>
                    <a:off x="1419988" y="827218"/>
                    <a:ext cx="18000" cy="31320"/>
                  </p14:xfrm>
                </p:contentPart>
              </mc:Choice>
              <mc:Fallback xmlns="">
                <p:pic>
                  <p:nvPicPr>
                    <p:cNvPr id="511" name="Freihand 510">
                      <a:extLst>
                        <a:ext uri="{FF2B5EF4-FFF2-40B4-BE49-F238E27FC236}">
                          <a16:creationId xmlns:a16="http://schemas.microsoft.com/office/drawing/2014/main" id="{37998CC4-49DE-9266-1A0B-A79DA5331C3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7" name="Gruppieren 376">
              <a:extLst>
                <a:ext uri="{FF2B5EF4-FFF2-40B4-BE49-F238E27FC236}">
                  <a16:creationId xmlns:a16="http://schemas.microsoft.com/office/drawing/2014/main" id="{AB19DC53-8A78-6666-3795-7470FF17BC3E}"/>
                </a:ext>
              </a:extLst>
            </p:cNvPr>
            <p:cNvGrpSpPr/>
            <p:nvPr/>
          </p:nvGrpSpPr>
          <p:grpSpPr>
            <a:xfrm>
              <a:off x="390873" y="3750059"/>
              <a:ext cx="947670" cy="949906"/>
              <a:chOff x="987864" y="764597"/>
              <a:chExt cx="947670" cy="949906"/>
            </a:xfrm>
          </p:grpSpPr>
          <p:sp>
            <p:nvSpPr>
              <p:cNvPr id="432" name="Ellipse 431">
                <a:extLst>
                  <a:ext uri="{FF2B5EF4-FFF2-40B4-BE49-F238E27FC236}">
                    <a16:creationId xmlns:a16="http://schemas.microsoft.com/office/drawing/2014/main" id="{70C4FCC2-3B9D-4E8C-0AFE-D6BC5948057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33" name="Gruppieren 432">
                <a:extLst>
                  <a:ext uri="{FF2B5EF4-FFF2-40B4-BE49-F238E27FC236}">
                    <a16:creationId xmlns:a16="http://schemas.microsoft.com/office/drawing/2014/main" id="{8B493D44-C1B0-8503-E0E4-696C65176377}"/>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317">
                  <p14:nvContentPartPr>
                    <p14:cNvPr id="483" name="Freihand 482">
                      <a:extLst>
                        <a:ext uri="{FF2B5EF4-FFF2-40B4-BE49-F238E27FC236}">
                          <a16:creationId xmlns:a16="http://schemas.microsoft.com/office/drawing/2014/main" id="{2B9D4205-CE66-8125-3A8F-DE3AAEAF87F3}"/>
                        </a:ext>
                      </a:extLst>
                    </p14:cNvPr>
                    <p14:cNvContentPartPr/>
                    <p14:nvPr/>
                  </p14:nvContentPartPr>
                  <p14:xfrm>
                    <a:off x="4473069" y="1203272"/>
                    <a:ext cx="26280" cy="30600"/>
                  </p14:xfrm>
                </p:contentPart>
              </mc:Choice>
              <mc:Fallback xmlns="">
                <p:pic>
                  <p:nvPicPr>
                    <p:cNvPr id="483" name="Freihand 482">
                      <a:extLst>
                        <a:ext uri="{FF2B5EF4-FFF2-40B4-BE49-F238E27FC236}">
                          <a16:creationId xmlns:a16="http://schemas.microsoft.com/office/drawing/2014/main" id="{2B9D4205-CE66-8125-3A8F-DE3AAEAF87F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484" name="Freihand 483">
                      <a:extLst>
                        <a:ext uri="{FF2B5EF4-FFF2-40B4-BE49-F238E27FC236}">
                          <a16:creationId xmlns:a16="http://schemas.microsoft.com/office/drawing/2014/main" id="{D9D49F27-C35D-AFEF-0CEA-D36CF25EA024}"/>
                        </a:ext>
                      </a:extLst>
                    </p14:cNvPr>
                    <p14:cNvContentPartPr/>
                    <p14:nvPr/>
                  </p14:nvContentPartPr>
                  <p14:xfrm>
                    <a:off x="4500789" y="1245752"/>
                    <a:ext cx="11160" cy="38520"/>
                  </p14:xfrm>
                </p:contentPart>
              </mc:Choice>
              <mc:Fallback xmlns="">
                <p:pic>
                  <p:nvPicPr>
                    <p:cNvPr id="484" name="Freihand 483">
                      <a:extLst>
                        <a:ext uri="{FF2B5EF4-FFF2-40B4-BE49-F238E27FC236}">
                          <a16:creationId xmlns:a16="http://schemas.microsoft.com/office/drawing/2014/main" id="{D9D49F27-C35D-AFEF-0CEA-D36CF25EA02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9">
                <p14:nvContentPartPr>
                  <p14:cNvPr id="434" name="Freihand 433">
                    <a:extLst>
                      <a:ext uri="{FF2B5EF4-FFF2-40B4-BE49-F238E27FC236}">
                        <a16:creationId xmlns:a16="http://schemas.microsoft.com/office/drawing/2014/main" id="{79059CF9-A5C3-8B96-BEED-F6F12B39A407}"/>
                      </a:ext>
                    </a:extLst>
                  </p14:cNvPr>
                  <p14:cNvContentPartPr/>
                  <p14:nvPr/>
                </p14:nvContentPartPr>
                <p14:xfrm>
                  <a:off x="1034141" y="1175594"/>
                  <a:ext cx="389905" cy="474354"/>
                </p14:xfrm>
              </p:contentPart>
            </mc:Choice>
            <mc:Fallback xmlns="">
              <p:pic>
                <p:nvPicPr>
                  <p:cNvPr id="434" name="Freihand 433">
                    <a:extLst>
                      <a:ext uri="{FF2B5EF4-FFF2-40B4-BE49-F238E27FC236}">
                        <a16:creationId xmlns:a16="http://schemas.microsoft.com/office/drawing/2014/main" id="{79059CF9-A5C3-8B96-BEED-F6F12B39A40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435" name="Freihand 434">
                    <a:extLst>
                      <a:ext uri="{FF2B5EF4-FFF2-40B4-BE49-F238E27FC236}">
                        <a16:creationId xmlns:a16="http://schemas.microsoft.com/office/drawing/2014/main" id="{A076B178-09C3-4944-4C94-A5D9C2C09B28}"/>
                      </a:ext>
                    </a:extLst>
                  </p14:cNvPr>
                  <p14:cNvContentPartPr/>
                  <p14:nvPr/>
                </p14:nvContentPartPr>
                <p14:xfrm>
                  <a:off x="1041329" y="1114503"/>
                  <a:ext cx="776216" cy="562397"/>
                </p14:xfrm>
              </p:contentPart>
            </mc:Choice>
            <mc:Fallback xmlns="">
              <p:pic>
                <p:nvPicPr>
                  <p:cNvPr id="435" name="Freihand 434">
                    <a:extLst>
                      <a:ext uri="{FF2B5EF4-FFF2-40B4-BE49-F238E27FC236}">
                        <a16:creationId xmlns:a16="http://schemas.microsoft.com/office/drawing/2014/main" id="{A076B178-09C3-4944-4C94-A5D9C2C09B2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436" name="Gruppieren 435">
                <a:extLst>
                  <a:ext uri="{FF2B5EF4-FFF2-40B4-BE49-F238E27FC236}">
                    <a16:creationId xmlns:a16="http://schemas.microsoft.com/office/drawing/2014/main" id="{85102B8F-07A7-FB94-C58E-4BB61FE0A0B6}"/>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321">
                  <p14:nvContentPartPr>
                    <p14:cNvPr id="480" name="Freihand 479">
                      <a:extLst>
                        <a:ext uri="{FF2B5EF4-FFF2-40B4-BE49-F238E27FC236}">
                          <a16:creationId xmlns:a16="http://schemas.microsoft.com/office/drawing/2014/main" id="{5CD25128-695D-2722-0904-729650D7CEDD}"/>
                        </a:ext>
                      </a:extLst>
                    </p14:cNvPr>
                    <p14:cNvContentPartPr/>
                    <p14:nvPr/>
                  </p14:nvContentPartPr>
                  <p14:xfrm>
                    <a:off x="4455789" y="1334672"/>
                    <a:ext cx="31320" cy="14400"/>
                  </p14:xfrm>
                </p:contentPart>
              </mc:Choice>
              <mc:Fallback xmlns="">
                <p:pic>
                  <p:nvPicPr>
                    <p:cNvPr id="480" name="Freihand 479">
                      <a:extLst>
                        <a:ext uri="{FF2B5EF4-FFF2-40B4-BE49-F238E27FC236}">
                          <a16:creationId xmlns:a16="http://schemas.microsoft.com/office/drawing/2014/main" id="{5CD25128-695D-2722-0904-729650D7CED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481" name="Freihand 480">
                      <a:extLst>
                        <a:ext uri="{FF2B5EF4-FFF2-40B4-BE49-F238E27FC236}">
                          <a16:creationId xmlns:a16="http://schemas.microsoft.com/office/drawing/2014/main" id="{37D5FBF7-A9FF-134E-F8D5-C8A5A17A856C}"/>
                        </a:ext>
                      </a:extLst>
                    </p14:cNvPr>
                    <p14:cNvContentPartPr/>
                    <p14:nvPr/>
                  </p14:nvContentPartPr>
                  <p14:xfrm>
                    <a:off x="4456149" y="1288592"/>
                    <a:ext cx="64800" cy="56160"/>
                  </p14:xfrm>
                </p:contentPart>
              </mc:Choice>
              <mc:Fallback xmlns="">
                <p:pic>
                  <p:nvPicPr>
                    <p:cNvPr id="481" name="Freihand 480">
                      <a:extLst>
                        <a:ext uri="{FF2B5EF4-FFF2-40B4-BE49-F238E27FC236}">
                          <a16:creationId xmlns:a16="http://schemas.microsoft.com/office/drawing/2014/main" id="{37D5FBF7-A9FF-134E-F8D5-C8A5A17A856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482" name="Freihand 481">
                      <a:extLst>
                        <a:ext uri="{FF2B5EF4-FFF2-40B4-BE49-F238E27FC236}">
                          <a16:creationId xmlns:a16="http://schemas.microsoft.com/office/drawing/2014/main" id="{89290A6E-7FC0-FBB9-8011-9C8982876681}"/>
                        </a:ext>
                      </a:extLst>
                    </p14:cNvPr>
                    <p14:cNvContentPartPr/>
                    <p14:nvPr/>
                  </p14:nvContentPartPr>
                  <p14:xfrm>
                    <a:off x="4502589" y="1270232"/>
                    <a:ext cx="23760" cy="51840"/>
                  </p14:xfrm>
                </p:contentPart>
              </mc:Choice>
              <mc:Fallback xmlns="">
                <p:pic>
                  <p:nvPicPr>
                    <p:cNvPr id="482" name="Freihand 481">
                      <a:extLst>
                        <a:ext uri="{FF2B5EF4-FFF2-40B4-BE49-F238E27FC236}">
                          <a16:creationId xmlns:a16="http://schemas.microsoft.com/office/drawing/2014/main" id="{89290A6E-7FC0-FBB9-8011-9C898287668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437" name="Gruppieren 436">
                <a:extLst>
                  <a:ext uri="{FF2B5EF4-FFF2-40B4-BE49-F238E27FC236}">
                    <a16:creationId xmlns:a16="http://schemas.microsoft.com/office/drawing/2014/main" id="{F418E7ED-73D1-A223-98F4-7E023DAE0CE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324">
                  <p14:nvContentPartPr>
                    <p14:cNvPr id="477" name="Freihand 476">
                      <a:extLst>
                        <a:ext uri="{FF2B5EF4-FFF2-40B4-BE49-F238E27FC236}">
                          <a16:creationId xmlns:a16="http://schemas.microsoft.com/office/drawing/2014/main" id="{70DE7CAF-80F1-DF15-1EEA-9A95B4D1A6E3}"/>
                        </a:ext>
                      </a:extLst>
                    </p14:cNvPr>
                    <p14:cNvContentPartPr/>
                    <p14:nvPr/>
                  </p14:nvContentPartPr>
                  <p14:xfrm>
                    <a:off x="4351029" y="1216232"/>
                    <a:ext cx="12960" cy="22320"/>
                  </p14:xfrm>
                </p:contentPart>
              </mc:Choice>
              <mc:Fallback xmlns="">
                <p:pic>
                  <p:nvPicPr>
                    <p:cNvPr id="477" name="Freihand 476">
                      <a:extLst>
                        <a:ext uri="{FF2B5EF4-FFF2-40B4-BE49-F238E27FC236}">
                          <a16:creationId xmlns:a16="http://schemas.microsoft.com/office/drawing/2014/main" id="{70DE7CAF-80F1-DF15-1EEA-9A95B4D1A6E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478" name="Freihand 477">
                      <a:extLst>
                        <a:ext uri="{FF2B5EF4-FFF2-40B4-BE49-F238E27FC236}">
                          <a16:creationId xmlns:a16="http://schemas.microsoft.com/office/drawing/2014/main" id="{EEF85ED5-536D-46DD-000E-81D1B6E59BE3}"/>
                        </a:ext>
                      </a:extLst>
                    </p14:cNvPr>
                    <p14:cNvContentPartPr/>
                    <p14:nvPr/>
                  </p14:nvContentPartPr>
                  <p14:xfrm>
                    <a:off x="4350309" y="1208312"/>
                    <a:ext cx="21240" cy="53640"/>
                  </p14:xfrm>
                </p:contentPart>
              </mc:Choice>
              <mc:Fallback xmlns="">
                <p:pic>
                  <p:nvPicPr>
                    <p:cNvPr id="478" name="Freihand 477">
                      <a:extLst>
                        <a:ext uri="{FF2B5EF4-FFF2-40B4-BE49-F238E27FC236}">
                          <a16:creationId xmlns:a16="http://schemas.microsoft.com/office/drawing/2014/main" id="{EEF85ED5-536D-46DD-000E-81D1B6E59BE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479" name="Freihand 478">
                      <a:extLst>
                        <a:ext uri="{FF2B5EF4-FFF2-40B4-BE49-F238E27FC236}">
                          <a16:creationId xmlns:a16="http://schemas.microsoft.com/office/drawing/2014/main" id="{E2334AF2-E871-3932-6FD6-F8D7D59883F7}"/>
                        </a:ext>
                      </a:extLst>
                    </p14:cNvPr>
                    <p14:cNvContentPartPr/>
                    <p14:nvPr/>
                  </p14:nvContentPartPr>
                  <p14:xfrm>
                    <a:off x="4355709" y="1216592"/>
                    <a:ext cx="9720" cy="42480"/>
                  </p14:xfrm>
                </p:contentPart>
              </mc:Choice>
              <mc:Fallback xmlns="">
                <p:pic>
                  <p:nvPicPr>
                    <p:cNvPr id="479" name="Freihand 478">
                      <a:extLst>
                        <a:ext uri="{FF2B5EF4-FFF2-40B4-BE49-F238E27FC236}">
                          <a16:creationId xmlns:a16="http://schemas.microsoft.com/office/drawing/2014/main" id="{E2334AF2-E871-3932-6FD6-F8D7D59883F7}"/>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27">
                <p14:nvContentPartPr>
                  <p14:cNvPr id="438" name="Freihand 437">
                    <a:extLst>
                      <a:ext uri="{FF2B5EF4-FFF2-40B4-BE49-F238E27FC236}">
                        <a16:creationId xmlns:a16="http://schemas.microsoft.com/office/drawing/2014/main" id="{452FCB3E-9095-EEA8-2C61-2D18BDC325D5}"/>
                      </a:ext>
                    </a:extLst>
                  </p14:cNvPr>
                  <p14:cNvContentPartPr/>
                  <p14:nvPr/>
                </p14:nvContentPartPr>
                <p14:xfrm>
                  <a:off x="1219211" y="871936"/>
                  <a:ext cx="447402" cy="740280"/>
                </p14:xfrm>
              </p:contentPart>
            </mc:Choice>
            <mc:Fallback xmlns="">
              <p:pic>
                <p:nvPicPr>
                  <p:cNvPr id="438" name="Freihand 437">
                    <a:extLst>
                      <a:ext uri="{FF2B5EF4-FFF2-40B4-BE49-F238E27FC236}">
                        <a16:creationId xmlns:a16="http://schemas.microsoft.com/office/drawing/2014/main" id="{452FCB3E-9095-EEA8-2C61-2D18BDC325D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439" name="Freihand 438">
                    <a:extLst>
                      <a:ext uri="{FF2B5EF4-FFF2-40B4-BE49-F238E27FC236}">
                        <a16:creationId xmlns:a16="http://schemas.microsoft.com/office/drawing/2014/main" id="{F7ED90A9-3008-D7BC-20C2-AAFE58EDDC8E}"/>
                      </a:ext>
                    </a:extLst>
                  </p14:cNvPr>
                  <p14:cNvContentPartPr/>
                  <p14:nvPr/>
                </p14:nvContentPartPr>
                <p14:xfrm>
                  <a:off x="1116810" y="1432873"/>
                  <a:ext cx="376200" cy="219240"/>
                </p14:xfrm>
              </p:contentPart>
            </mc:Choice>
            <mc:Fallback xmlns="">
              <p:pic>
                <p:nvPicPr>
                  <p:cNvPr id="439" name="Freihand 438">
                    <a:extLst>
                      <a:ext uri="{FF2B5EF4-FFF2-40B4-BE49-F238E27FC236}">
                        <a16:creationId xmlns:a16="http://schemas.microsoft.com/office/drawing/2014/main" id="{F7ED90A9-3008-D7BC-20C2-AAFE58EDDC8E}"/>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440" name="Gruppieren 439">
                <a:extLst>
                  <a:ext uri="{FF2B5EF4-FFF2-40B4-BE49-F238E27FC236}">
                    <a16:creationId xmlns:a16="http://schemas.microsoft.com/office/drawing/2014/main" id="{5AB59AB1-0989-F628-9736-ABE9C3B571FE}"/>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329">
                  <p14:nvContentPartPr>
                    <p14:cNvPr id="463" name="Freihand 462">
                      <a:extLst>
                        <a:ext uri="{FF2B5EF4-FFF2-40B4-BE49-F238E27FC236}">
                          <a16:creationId xmlns:a16="http://schemas.microsoft.com/office/drawing/2014/main" id="{EE433953-EFD8-9327-4BE2-89B43017577E}"/>
                        </a:ext>
                      </a:extLst>
                    </p14:cNvPr>
                    <p14:cNvContentPartPr/>
                    <p14:nvPr/>
                  </p14:nvContentPartPr>
                  <p14:xfrm>
                    <a:off x="1690290" y="1201393"/>
                    <a:ext cx="236880" cy="424440"/>
                  </p14:xfrm>
                </p:contentPart>
              </mc:Choice>
              <mc:Fallback xmlns="">
                <p:pic>
                  <p:nvPicPr>
                    <p:cNvPr id="463" name="Freihand 462">
                      <a:extLst>
                        <a:ext uri="{FF2B5EF4-FFF2-40B4-BE49-F238E27FC236}">
                          <a16:creationId xmlns:a16="http://schemas.microsoft.com/office/drawing/2014/main" id="{EE433953-EFD8-9327-4BE2-89B43017577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464" name="Freihand 463">
                      <a:extLst>
                        <a:ext uri="{FF2B5EF4-FFF2-40B4-BE49-F238E27FC236}">
                          <a16:creationId xmlns:a16="http://schemas.microsoft.com/office/drawing/2014/main" id="{9754149C-C818-7351-7515-B29C6C6F95E4}"/>
                        </a:ext>
                      </a:extLst>
                    </p14:cNvPr>
                    <p14:cNvContentPartPr/>
                    <p14:nvPr/>
                  </p14:nvContentPartPr>
                  <p14:xfrm>
                    <a:off x="1224810" y="1428913"/>
                    <a:ext cx="635040" cy="205920"/>
                  </p14:xfrm>
                </p:contentPart>
              </mc:Choice>
              <mc:Fallback xmlns="">
                <p:pic>
                  <p:nvPicPr>
                    <p:cNvPr id="464" name="Freihand 463">
                      <a:extLst>
                        <a:ext uri="{FF2B5EF4-FFF2-40B4-BE49-F238E27FC236}">
                          <a16:creationId xmlns:a16="http://schemas.microsoft.com/office/drawing/2014/main" id="{9754149C-C818-7351-7515-B29C6C6F95E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465" name="Freihand 464">
                      <a:extLst>
                        <a:ext uri="{FF2B5EF4-FFF2-40B4-BE49-F238E27FC236}">
                          <a16:creationId xmlns:a16="http://schemas.microsoft.com/office/drawing/2014/main" id="{3533F52E-728D-80DC-111C-065972F23FFA}"/>
                        </a:ext>
                      </a:extLst>
                    </p14:cNvPr>
                    <p14:cNvContentPartPr/>
                    <p14:nvPr/>
                  </p14:nvContentPartPr>
                  <p14:xfrm>
                    <a:off x="1647090" y="1432873"/>
                    <a:ext cx="204120" cy="177480"/>
                  </p14:xfrm>
                </p:contentPart>
              </mc:Choice>
              <mc:Fallback xmlns="">
                <p:pic>
                  <p:nvPicPr>
                    <p:cNvPr id="465" name="Freihand 464">
                      <a:extLst>
                        <a:ext uri="{FF2B5EF4-FFF2-40B4-BE49-F238E27FC236}">
                          <a16:creationId xmlns:a16="http://schemas.microsoft.com/office/drawing/2014/main" id="{3533F52E-728D-80DC-111C-065972F23FF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466" name="Freihand 465">
                      <a:extLst>
                        <a:ext uri="{FF2B5EF4-FFF2-40B4-BE49-F238E27FC236}">
                          <a16:creationId xmlns:a16="http://schemas.microsoft.com/office/drawing/2014/main" id="{8A56C844-D66B-ADB3-F044-2FFD5503BFEC}"/>
                        </a:ext>
                      </a:extLst>
                    </p14:cNvPr>
                    <p14:cNvContentPartPr/>
                    <p14:nvPr/>
                  </p14:nvContentPartPr>
                  <p14:xfrm>
                    <a:off x="1839330" y="1345393"/>
                    <a:ext cx="50040" cy="91080"/>
                  </p14:xfrm>
                </p:contentPart>
              </mc:Choice>
              <mc:Fallback xmlns="">
                <p:pic>
                  <p:nvPicPr>
                    <p:cNvPr id="466" name="Freihand 465">
                      <a:extLst>
                        <a:ext uri="{FF2B5EF4-FFF2-40B4-BE49-F238E27FC236}">
                          <a16:creationId xmlns:a16="http://schemas.microsoft.com/office/drawing/2014/main" id="{8A56C844-D66B-ADB3-F044-2FFD5503BFE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467" name="Freihand 466">
                      <a:extLst>
                        <a:ext uri="{FF2B5EF4-FFF2-40B4-BE49-F238E27FC236}">
                          <a16:creationId xmlns:a16="http://schemas.microsoft.com/office/drawing/2014/main" id="{BAD4C405-27DC-52A1-6A46-E3948E4FBEF9}"/>
                        </a:ext>
                      </a:extLst>
                    </p14:cNvPr>
                    <p14:cNvContentPartPr/>
                    <p14:nvPr/>
                  </p14:nvContentPartPr>
                  <p14:xfrm>
                    <a:off x="1013490" y="929953"/>
                    <a:ext cx="156600" cy="590400"/>
                  </p14:xfrm>
                </p:contentPart>
              </mc:Choice>
              <mc:Fallback xmlns="">
                <p:pic>
                  <p:nvPicPr>
                    <p:cNvPr id="467" name="Freihand 466">
                      <a:extLst>
                        <a:ext uri="{FF2B5EF4-FFF2-40B4-BE49-F238E27FC236}">
                          <a16:creationId xmlns:a16="http://schemas.microsoft.com/office/drawing/2014/main" id="{BAD4C405-27DC-52A1-6A46-E3948E4FBEF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468" name="Freihand 467">
                      <a:extLst>
                        <a:ext uri="{FF2B5EF4-FFF2-40B4-BE49-F238E27FC236}">
                          <a16:creationId xmlns:a16="http://schemas.microsoft.com/office/drawing/2014/main" id="{129B28C5-103E-47E8-665A-C4EB94DACCA4}"/>
                        </a:ext>
                      </a:extLst>
                    </p14:cNvPr>
                    <p14:cNvContentPartPr/>
                    <p14:nvPr/>
                  </p14:nvContentPartPr>
                  <p14:xfrm>
                    <a:off x="1112490" y="918433"/>
                    <a:ext cx="20520" cy="24480"/>
                  </p14:xfrm>
                </p:contentPart>
              </mc:Choice>
              <mc:Fallback xmlns="">
                <p:pic>
                  <p:nvPicPr>
                    <p:cNvPr id="468" name="Freihand 467">
                      <a:extLst>
                        <a:ext uri="{FF2B5EF4-FFF2-40B4-BE49-F238E27FC236}">
                          <a16:creationId xmlns:a16="http://schemas.microsoft.com/office/drawing/2014/main" id="{129B28C5-103E-47E8-665A-C4EB94DACCA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469" name="Freihand 468">
                      <a:extLst>
                        <a:ext uri="{FF2B5EF4-FFF2-40B4-BE49-F238E27FC236}">
                          <a16:creationId xmlns:a16="http://schemas.microsoft.com/office/drawing/2014/main" id="{14E4CFB4-09FA-5C70-8932-363C9B3E97D2}"/>
                        </a:ext>
                      </a:extLst>
                    </p14:cNvPr>
                    <p14:cNvContentPartPr/>
                    <p14:nvPr/>
                  </p14:nvContentPartPr>
                  <p14:xfrm>
                    <a:off x="1007730" y="1044793"/>
                    <a:ext cx="45360" cy="224280"/>
                  </p14:xfrm>
                </p:contentPart>
              </mc:Choice>
              <mc:Fallback xmlns="">
                <p:pic>
                  <p:nvPicPr>
                    <p:cNvPr id="469" name="Freihand 468">
                      <a:extLst>
                        <a:ext uri="{FF2B5EF4-FFF2-40B4-BE49-F238E27FC236}">
                          <a16:creationId xmlns:a16="http://schemas.microsoft.com/office/drawing/2014/main" id="{14E4CFB4-09FA-5C70-8932-363C9B3E97D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470" name="Freihand 469">
                      <a:extLst>
                        <a:ext uri="{FF2B5EF4-FFF2-40B4-BE49-F238E27FC236}">
                          <a16:creationId xmlns:a16="http://schemas.microsoft.com/office/drawing/2014/main" id="{36E6E10A-01FC-38A1-7CD6-1E23F40CAC98}"/>
                        </a:ext>
                      </a:extLst>
                    </p14:cNvPr>
                    <p14:cNvContentPartPr/>
                    <p14:nvPr/>
                  </p14:nvContentPartPr>
                  <p14:xfrm>
                    <a:off x="1137690" y="1495513"/>
                    <a:ext cx="83520" cy="91800"/>
                  </p14:xfrm>
                </p:contentPart>
              </mc:Choice>
              <mc:Fallback xmlns="">
                <p:pic>
                  <p:nvPicPr>
                    <p:cNvPr id="470" name="Freihand 469">
                      <a:extLst>
                        <a:ext uri="{FF2B5EF4-FFF2-40B4-BE49-F238E27FC236}">
                          <a16:creationId xmlns:a16="http://schemas.microsoft.com/office/drawing/2014/main" id="{36E6E10A-01FC-38A1-7CD6-1E23F40CAC98}"/>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471" name="Freihand 470">
                      <a:extLst>
                        <a:ext uri="{FF2B5EF4-FFF2-40B4-BE49-F238E27FC236}">
                          <a16:creationId xmlns:a16="http://schemas.microsoft.com/office/drawing/2014/main" id="{3097C9FF-0343-CFEF-70AF-CF33863290C5}"/>
                        </a:ext>
                      </a:extLst>
                    </p14:cNvPr>
                    <p14:cNvContentPartPr/>
                    <p14:nvPr/>
                  </p14:nvContentPartPr>
                  <p14:xfrm>
                    <a:off x="1091250" y="1411273"/>
                    <a:ext cx="95760" cy="111600"/>
                  </p14:xfrm>
                </p:contentPart>
              </mc:Choice>
              <mc:Fallback xmlns="">
                <p:pic>
                  <p:nvPicPr>
                    <p:cNvPr id="471" name="Freihand 470">
                      <a:extLst>
                        <a:ext uri="{FF2B5EF4-FFF2-40B4-BE49-F238E27FC236}">
                          <a16:creationId xmlns:a16="http://schemas.microsoft.com/office/drawing/2014/main" id="{3097C9FF-0343-CFEF-70AF-CF33863290C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472" name="Freihand 471">
                      <a:extLst>
                        <a:ext uri="{FF2B5EF4-FFF2-40B4-BE49-F238E27FC236}">
                          <a16:creationId xmlns:a16="http://schemas.microsoft.com/office/drawing/2014/main" id="{32A28A70-9E23-26FB-05D9-A895569761EA}"/>
                        </a:ext>
                      </a:extLst>
                    </p14:cNvPr>
                    <p14:cNvContentPartPr/>
                    <p14:nvPr/>
                  </p14:nvContentPartPr>
                  <p14:xfrm>
                    <a:off x="1089090" y="933193"/>
                    <a:ext cx="33480" cy="59760"/>
                  </p14:xfrm>
                </p:contentPart>
              </mc:Choice>
              <mc:Fallback xmlns="">
                <p:pic>
                  <p:nvPicPr>
                    <p:cNvPr id="472" name="Freihand 471">
                      <a:extLst>
                        <a:ext uri="{FF2B5EF4-FFF2-40B4-BE49-F238E27FC236}">
                          <a16:creationId xmlns:a16="http://schemas.microsoft.com/office/drawing/2014/main" id="{32A28A70-9E23-26FB-05D9-A895569761E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473" name="Freihand 472">
                      <a:extLst>
                        <a:ext uri="{FF2B5EF4-FFF2-40B4-BE49-F238E27FC236}">
                          <a16:creationId xmlns:a16="http://schemas.microsoft.com/office/drawing/2014/main" id="{6187925D-915D-EC73-A1D1-58E3F4648FCF}"/>
                        </a:ext>
                      </a:extLst>
                    </p14:cNvPr>
                    <p14:cNvContentPartPr/>
                    <p14:nvPr/>
                  </p14:nvContentPartPr>
                  <p14:xfrm>
                    <a:off x="1093410" y="904393"/>
                    <a:ext cx="53280" cy="97920"/>
                  </p14:xfrm>
                </p:contentPart>
              </mc:Choice>
              <mc:Fallback xmlns="">
                <p:pic>
                  <p:nvPicPr>
                    <p:cNvPr id="473" name="Freihand 472">
                      <a:extLst>
                        <a:ext uri="{FF2B5EF4-FFF2-40B4-BE49-F238E27FC236}">
                          <a16:creationId xmlns:a16="http://schemas.microsoft.com/office/drawing/2014/main" id="{6187925D-915D-EC73-A1D1-58E3F4648FCF}"/>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474" name="Freihand 473">
                      <a:extLst>
                        <a:ext uri="{FF2B5EF4-FFF2-40B4-BE49-F238E27FC236}">
                          <a16:creationId xmlns:a16="http://schemas.microsoft.com/office/drawing/2014/main" id="{E090C722-B31C-9FFC-9C2D-547EF8857F95}"/>
                        </a:ext>
                      </a:extLst>
                    </p14:cNvPr>
                    <p14:cNvContentPartPr/>
                    <p14:nvPr/>
                  </p14:nvContentPartPr>
                  <p14:xfrm>
                    <a:off x="1093770" y="889993"/>
                    <a:ext cx="66240" cy="108720"/>
                  </p14:xfrm>
                </p:contentPart>
              </mc:Choice>
              <mc:Fallback xmlns="">
                <p:pic>
                  <p:nvPicPr>
                    <p:cNvPr id="474" name="Freihand 473">
                      <a:extLst>
                        <a:ext uri="{FF2B5EF4-FFF2-40B4-BE49-F238E27FC236}">
                          <a16:creationId xmlns:a16="http://schemas.microsoft.com/office/drawing/2014/main" id="{E090C722-B31C-9FFC-9C2D-547EF8857F9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475" name="Freihand 474">
                      <a:extLst>
                        <a:ext uri="{FF2B5EF4-FFF2-40B4-BE49-F238E27FC236}">
                          <a16:creationId xmlns:a16="http://schemas.microsoft.com/office/drawing/2014/main" id="{74E9904F-811C-FEDA-996C-1D71CC2D7798}"/>
                        </a:ext>
                      </a:extLst>
                    </p14:cNvPr>
                    <p14:cNvContentPartPr/>
                    <p14:nvPr/>
                  </p14:nvContentPartPr>
                  <p14:xfrm>
                    <a:off x="1086210" y="867673"/>
                    <a:ext cx="105840" cy="153360"/>
                  </p14:xfrm>
                </p:contentPart>
              </mc:Choice>
              <mc:Fallback xmlns="">
                <p:pic>
                  <p:nvPicPr>
                    <p:cNvPr id="475" name="Freihand 474">
                      <a:extLst>
                        <a:ext uri="{FF2B5EF4-FFF2-40B4-BE49-F238E27FC236}">
                          <a16:creationId xmlns:a16="http://schemas.microsoft.com/office/drawing/2014/main" id="{74E9904F-811C-FEDA-996C-1D71CC2D779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476" name="Freihand 475">
                      <a:extLst>
                        <a:ext uri="{FF2B5EF4-FFF2-40B4-BE49-F238E27FC236}">
                          <a16:creationId xmlns:a16="http://schemas.microsoft.com/office/drawing/2014/main" id="{52EFC138-F7FA-C340-AC6F-A5D446722763}"/>
                        </a:ext>
                      </a:extLst>
                    </p14:cNvPr>
                    <p14:cNvContentPartPr/>
                    <p14:nvPr/>
                  </p14:nvContentPartPr>
                  <p14:xfrm>
                    <a:off x="1144530" y="860833"/>
                    <a:ext cx="41400" cy="55440"/>
                  </p14:xfrm>
                </p:contentPart>
              </mc:Choice>
              <mc:Fallback xmlns="">
                <p:pic>
                  <p:nvPicPr>
                    <p:cNvPr id="476" name="Freihand 475">
                      <a:extLst>
                        <a:ext uri="{FF2B5EF4-FFF2-40B4-BE49-F238E27FC236}">
                          <a16:creationId xmlns:a16="http://schemas.microsoft.com/office/drawing/2014/main" id="{52EFC138-F7FA-C340-AC6F-A5D446722763}"/>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43">
                <p14:nvContentPartPr>
                  <p14:cNvPr id="441" name="Freihand 440">
                    <a:extLst>
                      <a:ext uri="{FF2B5EF4-FFF2-40B4-BE49-F238E27FC236}">
                        <a16:creationId xmlns:a16="http://schemas.microsoft.com/office/drawing/2014/main" id="{4EE8A1C9-DC48-7432-4A55-F109E55BFE01}"/>
                      </a:ext>
                    </a:extLst>
                  </p14:cNvPr>
                  <p14:cNvContentPartPr/>
                  <p14:nvPr/>
                </p14:nvContentPartPr>
                <p14:xfrm>
                  <a:off x="1010970" y="1326673"/>
                  <a:ext cx="784440" cy="374040"/>
                </p14:xfrm>
              </p:contentPart>
            </mc:Choice>
            <mc:Fallback xmlns="">
              <p:pic>
                <p:nvPicPr>
                  <p:cNvPr id="441" name="Freihand 440">
                    <a:extLst>
                      <a:ext uri="{FF2B5EF4-FFF2-40B4-BE49-F238E27FC236}">
                        <a16:creationId xmlns:a16="http://schemas.microsoft.com/office/drawing/2014/main" id="{4EE8A1C9-DC48-7432-4A55-F109E55BFE01}"/>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442" name="Freihand 441">
                    <a:extLst>
                      <a:ext uri="{FF2B5EF4-FFF2-40B4-BE49-F238E27FC236}">
                        <a16:creationId xmlns:a16="http://schemas.microsoft.com/office/drawing/2014/main" id="{D5E038DF-7805-730E-7BDD-19AD34D29802}"/>
                      </a:ext>
                    </a:extLst>
                  </p14:cNvPr>
                  <p14:cNvContentPartPr/>
                  <p14:nvPr/>
                </p14:nvContentPartPr>
                <p14:xfrm>
                  <a:off x="1759770" y="1015273"/>
                  <a:ext cx="122040" cy="233640"/>
                </p14:xfrm>
              </p:contentPart>
            </mc:Choice>
            <mc:Fallback xmlns="">
              <p:pic>
                <p:nvPicPr>
                  <p:cNvPr id="442" name="Freihand 441">
                    <a:extLst>
                      <a:ext uri="{FF2B5EF4-FFF2-40B4-BE49-F238E27FC236}">
                        <a16:creationId xmlns:a16="http://schemas.microsoft.com/office/drawing/2014/main" id="{D5E038DF-7805-730E-7BDD-19AD34D29802}"/>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443" name="Freihand 442">
                    <a:extLst>
                      <a:ext uri="{FF2B5EF4-FFF2-40B4-BE49-F238E27FC236}">
                        <a16:creationId xmlns:a16="http://schemas.microsoft.com/office/drawing/2014/main" id="{58BEA0D6-A19A-62C2-4A6F-0EAC445E3658}"/>
                      </a:ext>
                    </a:extLst>
                  </p14:cNvPr>
                  <p14:cNvContentPartPr/>
                  <p14:nvPr/>
                </p14:nvContentPartPr>
                <p14:xfrm>
                  <a:off x="1531170" y="830593"/>
                  <a:ext cx="227160" cy="172800"/>
                </p14:xfrm>
              </p:contentPart>
            </mc:Choice>
            <mc:Fallback xmlns="">
              <p:pic>
                <p:nvPicPr>
                  <p:cNvPr id="443" name="Freihand 442">
                    <a:extLst>
                      <a:ext uri="{FF2B5EF4-FFF2-40B4-BE49-F238E27FC236}">
                        <a16:creationId xmlns:a16="http://schemas.microsoft.com/office/drawing/2014/main" id="{58BEA0D6-A19A-62C2-4A6F-0EAC445E3658}"/>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444" name="Freihand 443">
                    <a:extLst>
                      <a:ext uri="{FF2B5EF4-FFF2-40B4-BE49-F238E27FC236}">
                        <a16:creationId xmlns:a16="http://schemas.microsoft.com/office/drawing/2014/main" id="{9A20D73E-9A7D-223B-E5F2-509DEA14206A}"/>
                      </a:ext>
                    </a:extLst>
                  </p14:cNvPr>
                  <p14:cNvContentPartPr/>
                  <p14:nvPr/>
                </p14:nvContentPartPr>
                <p14:xfrm>
                  <a:off x="1433250" y="796393"/>
                  <a:ext cx="61200" cy="33120"/>
                </p14:xfrm>
              </p:contentPart>
            </mc:Choice>
            <mc:Fallback xmlns="">
              <p:pic>
                <p:nvPicPr>
                  <p:cNvPr id="444" name="Freihand 443">
                    <a:extLst>
                      <a:ext uri="{FF2B5EF4-FFF2-40B4-BE49-F238E27FC236}">
                        <a16:creationId xmlns:a16="http://schemas.microsoft.com/office/drawing/2014/main" id="{9A20D73E-9A7D-223B-E5F2-509DEA14206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445" name="Freihand 444">
                    <a:extLst>
                      <a:ext uri="{FF2B5EF4-FFF2-40B4-BE49-F238E27FC236}">
                        <a16:creationId xmlns:a16="http://schemas.microsoft.com/office/drawing/2014/main" id="{CE556DE5-1A11-D22C-5E53-0F61A1783344}"/>
                      </a:ext>
                    </a:extLst>
                  </p14:cNvPr>
                  <p14:cNvContentPartPr/>
                  <p14:nvPr/>
                </p14:nvContentPartPr>
                <p14:xfrm>
                  <a:off x="1463130" y="1253593"/>
                  <a:ext cx="49680" cy="358200"/>
                </p14:xfrm>
              </p:contentPart>
            </mc:Choice>
            <mc:Fallback xmlns="">
              <p:pic>
                <p:nvPicPr>
                  <p:cNvPr id="445" name="Freihand 444">
                    <a:extLst>
                      <a:ext uri="{FF2B5EF4-FFF2-40B4-BE49-F238E27FC236}">
                        <a16:creationId xmlns:a16="http://schemas.microsoft.com/office/drawing/2014/main" id="{CE556DE5-1A11-D22C-5E53-0F61A178334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446" name="Freihand 445">
                    <a:extLst>
                      <a:ext uri="{FF2B5EF4-FFF2-40B4-BE49-F238E27FC236}">
                        <a16:creationId xmlns:a16="http://schemas.microsoft.com/office/drawing/2014/main" id="{85C20F24-1E41-183C-A3C6-92152B058FCC}"/>
                      </a:ext>
                    </a:extLst>
                  </p14:cNvPr>
                  <p14:cNvContentPartPr/>
                  <p14:nvPr/>
                </p14:nvContentPartPr>
                <p14:xfrm>
                  <a:off x="1473210" y="1215433"/>
                  <a:ext cx="191520" cy="424440"/>
                </p14:xfrm>
              </p:contentPart>
            </mc:Choice>
            <mc:Fallback xmlns="">
              <p:pic>
                <p:nvPicPr>
                  <p:cNvPr id="446" name="Freihand 445">
                    <a:extLst>
                      <a:ext uri="{FF2B5EF4-FFF2-40B4-BE49-F238E27FC236}">
                        <a16:creationId xmlns:a16="http://schemas.microsoft.com/office/drawing/2014/main" id="{85C20F24-1E41-183C-A3C6-92152B058FC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447" name="Freihand 446">
                    <a:extLst>
                      <a:ext uri="{FF2B5EF4-FFF2-40B4-BE49-F238E27FC236}">
                        <a16:creationId xmlns:a16="http://schemas.microsoft.com/office/drawing/2014/main" id="{5E5E1C60-AABD-7DD8-E330-6F5A51EBAF8D}"/>
                      </a:ext>
                    </a:extLst>
                  </p14:cNvPr>
                  <p14:cNvContentPartPr/>
                  <p14:nvPr/>
                </p14:nvContentPartPr>
                <p14:xfrm>
                  <a:off x="1225530" y="852193"/>
                  <a:ext cx="216720" cy="421920"/>
                </p14:xfrm>
              </p:contentPart>
            </mc:Choice>
            <mc:Fallback xmlns="">
              <p:pic>
                <p:nvPicPr>
                  <p:cNvPr id="447" name="Freihand 446">
                    <a:extLst>
                      <a:ext uri="{FF2B5EF4-FFF2-40B4-BE49-F238E27FC236}">
                        <a16:creationId xmlns:a16="http://schemas.microsoft.com/office/drawing/2014/main" id="{5E5E1C60-AABD-7DD8-E330-6F5A51EBAF8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448" name="Freihand 447">
                    <a:extLst>
                      <a:ext uri="{FF2B5EF4-FFF2-40B4-BE49-F238E27FC236}">
                        <a16:creationId xmlns:a16="http://schemas.microsoft.com/office/drawing/2014/main" id="{F1A17795-B167-CF7B-6F77-9984D1906295}"/>
                      </a:ext>
                    </a:extLst>
                  </p14:cNvPr>
                  <p14:cNvContentPartPr/>
                  <p14:nvPr/>
                </p14:nvContentPartPr>
                <p14:xfrm>
                  <a:off x="1231290" y="1158913"/>
                  <a:ext cx="448200" cy="119880"/>
                </p14:xfrm>
              </p:contentPart>
            </mc:Choice>
            <mc:Fallback xmlns="">
              <p:pic>
                <p:nvPicPr>
                  <p:cNvPr id="448" name="Freihand 447">
                    <a:extLst>
                      <a:ext uri="{FF2B5EF4-FFF2-40B4-BE49-F238E27FC236}">
                        <a16:creationId xmlns:a16="http://schemas.microsoft.com/office/drawing/2014/main" id="{F1A17795-B167-CF7B-6F77-9984D1906295}"/>
                      </a:ext>
                    </a:extLst>
                  </p:cNvPr>
                  <p:cNvPicPr/>
                  <p:nvPr/>
                </p:nvPicPr>
                <p:blipFill>
                  <a:blip r:embed="rId69"/>
                  <a:stretch>
                    <a:fillRect/>
                  </a:stretch>
                </p:blipFill>
                <p:spPr>
                  <a:xfrm>
                    <a:off x="1222650" y="1150273"/>
                    <a:ext cx="465840" cy="137520"/>
                  </a:xfrm>
                  <a:prstGeom prst="rect">
                    <a:avLst/>
                  </a:prstGeom>
                </p:spPr>
              </p:pic>
            </mc:Fallback>
          </mc:AlternateContent>
          <p:sp>
            <p:nvSpPr>
              <p:cNvPr id="449" name="Ellipse 448">
                <a:extLst>
                  <a:ext uri="{FF2B5EF4-FFF2-40B4-BE49-F238E27FC236}">
                    <a16:creationId xmlns:a16="http://schemas.microsoft.com/office/drawing/2014/main" id="{787BC8F6-BDD2-EEA7-7C5B-0677BF64D86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50" name="Gruppieren 449">
                <a:extLst>
                  <a:ext uri="{FF2B5EF4-FFF2-40B4-BE49-F238E27FC236}">
                    <a16:creationId xmlns:a16="http://schemas.microsoft.com/office/drawing/2014/main" id="{1E727D6B-E65E-EA84-7DC0-41F5014BCF0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51">
                  <p14:nvContentPartPr>
                    <p14:cNvPr id="459" name="Freihand 458">
                      <a:extLst>
                        <a:ext uri="{FF2B5EF4-FFF2-40B4-BE49-F238E27FC236}">
                          <a16:creationId xmlns:a16="http://schemas.microsoft.com/office/drawing/2014/main" id="{B6A8F5CD-F417-3EC0-6D05-5F12BD463046}"/>
                        </a:ext>
                      </a:extLst>
                    </p14:cNvPr>
                    <p14:cNvContentPartPr/>
                    <p14:nvPr/>
                  </p14:nvContentPartPr>
                  <p14:xfrm>
                    <a:off x="1455988" y="1260298"/>
                    <a:ext cx="28440" cy="371880"/>
                  </p14:xfrm>
                </p:contentPart>
              </mc:Choice>
              <mc:Fallback xmlns="">
                <p:pic>
                  <p:nvPicPr>
                    <p:cNvPr id="459" name="Freihand 458">
                      <a:extLst>
                        <a:ext uri="{FF2B5EF4-FFF2-40B4-BE49-F238E27FC236}">
                          <a16:creationId xmlns:a16="http://schemas.microsoft.com/office/drawing/2014/main" id="{B6A8F5CD-F417-3EC0-6D05-5F12BD46304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52">
                  <p14:nvContentPartPr>
                    <p14:cNvPr id="460" name="Freihand 459">
                      <a:extLst>
                        <a:ext uri="{FF2B5EF4-FFF2-40B4-BE49-F238E27FC236}">
                          <a16:creationId xmlns:a16="http://schemas.microsoft.com/office/drawing/2014/main" id="{9C85853E-EA3B-D891-B6F5-C4D1A84A5CD9}"/>
                        </a:ext>
                      </a:extLst>
                    </p14:cNvPr>
                    <p14:cNvContentPartPr/>
                    <p14:nvPr/>
                  </p14:nvContentPartPr>
                  <p14:xfrm>
                    <a:off x="1452028" y="1501498"/>
                    <a:ext cx="32760" cy="132840"/>
                  </p14:xfrm>
                </p:contentPart>
              </mc:Choice>
              <mc:Fallback xmlns="">
                <p:pic>
                  <p:nvPicPr>
                    <p:cNvPr id="460" name="Freihand 459">
                      <a:extLst>
                        <a:ext uri="{FF2B5EF4-FFF2-40B4-BE49-F238E27FC236}">
                          <a16:creationId xmlns:a16="http://schemas.microsoft.com/office/drawing/2014/main" id="{9C85853E-EA3B-D891-B6F5-C4D1A84A5CD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53">
                  <p14:nvContentPartPr>
                    <p14:cNvPr id="461" name="Freihand 460">
                      <a:extLst>
                        <a:ext uri="{FF2B5EF4-FFF2-40B4-BE49-F238E27FC236}">
                          <a16:creationId xmlns:a16="http://schemas.microsoft.com/office/drawing/2014/main" id="{8EB796DD-1B61-7691-FAC0-4DCC07DA4078}"/>
                        </a:ext>
                      </a:extLst>
                    </p14:cNvPr>
                    <p14:cNvContentPartPr/>
                    <p14:nvPr/>
                  </p14:nvContentPartPr>
                  <p14:xfrm>
                    <a:off x="1446268" y="1261378"/>
                    <a:ext cx="36720" cy="377280"/>
                  </p14:xfrm>
                </p:contentPart>
              </mc:Choice>
              <mc:Fallback xmlns="">
                <p:pic>
                  <p:nvPicPr>
                    <p:cNvPr id="461" name="Freihand 460">
                      <a:extLst>
                        <a:ext uri="{FF2B5EF4-FFF2-40B4-BE49-F238E27FC236}">
                          <a16:creationId xmlns:a16="http://schemas.microsoft.com/office/drawing/2014/main" id="{8EB796DD-1B61-7691-FAC0-4DCC07DA40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462" name="Freihand 461">
                      <a:extLst>
                        <a:ext uri="{FF2B5EF4-FFF2-40B4-BE49-F238E27FC236}">
                          <a16:creationId xmlns:a16="http://schemas.microsoft.com/office/drawing/2014/main" id="{469FC89B-3349-282D-A1D1-C97621C663BA}"/>
                        </a:ext>
                      </a:extLst>
                    </p14:cNvPr>
                    <p14:cNvContentPartPr/>
                    <p14:nvPr/>
                  </p14:nvContentPartPr>
                  <p14:xfrm>
                    <a:off x="1470388" y="1196938"/>
                    <a:ext cx="222840" cy="463680"/>
                  </p14:xfrm>
                </p:contentPart>
              </mc:Choice>
              <mc:Fallback xmlns="">
                <p:pic>
                  <p:nvPicPr>
                    <p:cNvPr id="462" name="Freihand 461">
                      <a:extLst>
                        <a:ext uri="{FF2B5EF4-FFF2-40B4-BE49-F238E27FC236}">
                          <a16:creationId xmlns:a16="http://schemas.microsoft.com/office/drawing/2014/main" id="{469FC89B-3349-282D-A1D1-C97621C663B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55">
                <p14:nvContentPartPr>
                  <p14:cNvPr id="451" name="Freihand 450">
                    <a:extLst>
                      <a:ext uri="{FF2B5EF4-FFF2-40B4-BE49-F238E27FC236}">
                        <a16:creationId xmlns:a16="http://schemas.microsoft.com/office/drawing/2014/main" id="{ECD69E69-2198-8E43-3CC1-49B3E9FEF9D7}"/>
                      </a:ext>
                    </a:extLst>
                  </p14:cNvPr>
                  <p14:cNvContentPartPr/>
                  <p14:nvPr/>
                </p14:nvContentPartPr>
                <p14:xfrm>
                  <a:off x="1401268" y="825778"/>
                  <a:ext cx="35640" cy="61920"/>
                </p14:xfrm>
              </p:contentPart>
            </mc:Choice>
            <mc:Fallback xmlns="">
              <p:pic>
                <p:nvPicPr>
                  <p:cNvPr id="451" name="Freihand 450">
                    <a:extLst>
                      <a:ext uri="{FF2B5EF4-FFF2-40B4-BE49-F238E27FC236}">
                        <a16:creationId xmlns:a16="http://schemas.microsoft.com/office/drawing/2014/main" id="{ECD69E69-2198-8E43-3CC1-49B3E9FEF9D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52" name="Freihand 451">
                    <a:extLst>
                      <a:ext uri="{FF2B5EF4-FFF2-40B4-BE49-F238E27FC236}">
                        <a16:creationId xmlns:a16="http://schemas.microsoft.com/office/drawing/2014/main" id="{AA1DB42B-2321-2145-2929-D45D692D764A}"/>
                      </a:ext>
                    </a:extLst>
                  </p14:cNvPr>
                  <p14:cNvContentPartPr/>
                  <p14:nvPr/>
                </p14:nvContentPartPr>
                <p14:xfrm>
                  <a:off x="1220188" y="867898"/>
                  <a:ext cx="194040" cy="403200"/>
                </p14:xfrm>
              </p:contentPart>
            </mc:Choice>
            <mc:Fallback xmlns="">
              <p:pic>
                <p:nvPicPr>
                  <p:cNvPr id="452" name="Freihand 451">
                    <a:extLst>
                      <a:ext uri="{FF2B5EF4-FFF2-40B4-BE49-F238E27FC236}">
                        <a16:creationId xmlns:a16="http://schemas.microsoft.com/office/drawing/2014/main" id="{AA1DB42B-2321-2145-2929-D45D692D764A}"/>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453" name="Freihand 452">
                    <a:extLst>
                      <a:ext uri="{FF2B5EF4-FFF2-40B4-BE49-F238E27FC236}">
                        <a16:creationId xmlns:a16="http://schemas.microsoft.com/office/drawing/2014/main" id="{5884A0FC-6DB5-F32F-8D83-8CB507D43C27}"/>
                      </a:ext>
                    </a:extLst>
                  </p14:cNvPr>
                  <p14:cNvContentPartPr/>
                  <p14:nvPr/>
                </p14:nvContentPartPr>
                <p14:xfrm>
                  <a:off x="1426468" y="835138"/>
                  <a:ext cx="21600" cy="359280"/>
                </p14:xfrm>
              </p:contentPart>
            </mc:Choice>
            <mc:Fallback xmlns="">
              <p:pic>
                <p:nvPicPr>
                  <p:cNvPr id="453" name="Freihand 452">
                    <a:extLst>
                      <a:ext uri="{FF2B5EF4-FFF2-40B4-BE49-F238E27FC236}">
                        <a16:creationId xmlns:a16="http://schemas.microsoft.com/office/drawing/2014/main" id="{5884A0FC-6DB5-F32F-8D83-8CB507D43C2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454" name="Freihand 453">
                    <a:extLst>
                      <a:ext uri="{FF2B5EF4-FFF2-40B4-BE49-F238E27FC236}">
                        <a16:creationId xmlns:a16="http://schemas.microsoft.com/office/drawing/2014/main" id="{94DE4838-8521-9E43-93EE-E65BC2CBE0BC}"/>
                      </a:ext>
                    </a:extLst>
                  </p14:cNvPr>
                  <p14:cNvContentPartPr/>
                  <p14:nvPr/>
                </p14:nvContentPartPr>
                <p14:xfrm>
                  <a:off x="1429348" y="1155538"/>
                  <a:ext cx="258480" cy="37080"/>
                </p14:xfrm>
              </p:contentPart>
            </mc:Choice>
            <mc:Fallback xmlns="">
              <p:pic>
                <p:nvPicPr>
                  <p:cNvPr id="454" name="Freihand 453">
                    <a:extLst>
                      <a:ext uri="{FF2B5EF4-FFF2-40B4-BE49-F238E27FC236}">
                        <a16:creationId xmlns:a16="http://schemas.microsoft.com/office/drawing/2014/main" id="{94DE4838-8521-9E43-93EE-E65BC2CBE0BC}"/>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455" name="Freihand 454">
                    <a:extLst>
                      <a:ext uri="{FF2B5EF4-FFF2-40B4-BE49-F238E27FC236}">
                        <a16:creationId xmlns:a16="http://schemas.microsoft.com/office/drawing/2014/main" id="{F95FEB48-D173-4371-1F29-552987E1E3D9}"/>
                      </a:ext>
                    </a:extLst>
                  </p14:cNvPr>
                  <p14:cNvContentPartPr/>
                  <p14:nvPr/>
                </p14:nvContentPartPr>
                <p14:xfrm>
                  <a:off x="1215868" y="1047898"/>
                  <a:ext cx="119880" cy="224280"/>
                </p14:xfrm>
              </p:contentPart>
            </mc:Choice>
            <mc:Fallback xmlns="">
              <p:pic>
                <p:nvPicPr>
                  <p:cNvPr id="455" name="Freihand 454">
                    <a:extLst>
                      <a:ext uri="{FF2B5EF4-FFF2-40B4-BE49-F238E27FC236}">
                        <a16:creationId xmlns:a16="http://schemas.microsoft.com/office/drawing/2014/main" id="{F95FEB48-D173-4371-1F29-552987E1E3D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456" name="Gruppieren 455">
                <a:extLst>
                  <a:ext uri="{FF2B5EF4-FFF2-40B4-BE49-F238E27FC236}">
                    <a16:creationId xmlns:a16="http://schemas.microsoft.com/office/drawing/2014/main" id="{19A506F9-E781-9735-0796-F0E9632F6FD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360">
                  <p14:nvContentPartPr>
                    <p14:cNvPr id="457" name="Freihand 456">
                      <a:extLst>
                        <a:ext uri="{FF2B5EF4-FFF2-40B4-BE49-F238E27FC236}">
                          <a16:creationId xmlns:a16="http://schemas.microsoft.com/office/drawing/2014/main" id="{D5D801EE-2D68-8E6B-8169-178E042EDCD7}"/>
                        </a:ext>
                      </a:extLst>
                    </p14:cNvPr>
                    <p14:cNvContentPartPr/>
                    <p14:nvPr/>
                  </p14:nvContentPartPr>
                  <p14:xfrm>
                    <a:off x="1216228" y="826498"/>
                    <a:ext cx="205920" cy="444600"/>
                  </p14:xfrm>
                </p:contentPart>
              </mc:Choice>
              <mc:Fallback xmlns="">
                <p:pic>
                  <p:nvPicPr>
                    <p:cNvPr id="457" name="Freihand 456">
                      <a:extLst>
                        <a:ext uri="{FF2B5EF4-FFF2-40B4-BE49-F238E27FC236}">
                          <a16:creationId xmlns:a16="http://schemas.microsoft.com/office/drawing/2014/main" id="{D5D801EE-2D68-8E6B-8169-178E042EDCD7}"/>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458" name="Freihand 457">
                      <a:extLst>
                        <a:ext uri="{FF2B5EF4-FFF2-40B4-BE49-F238E27FC236}">
                          <a16:creationId xmlns:a16="http://schemas.microsoft.com/office/drawing/2014/main" id="{F4553F7D-82E4-DF23-A17C-F3C45469D477}"/>
                        </a:ext>
                      </a:extLst>
                    </p14:cNvPr>
                    <p14:cNvContentPartPr/>
                    <p14:nvPr/>
                  </p14:nvContentPartPr>
                  <p14:xfrm>
                    <a:off x="1419988" y="827218"/>
                    <a:ext cx="18000" cy="31320"/>
                  </p14:xfrm>
                </p:contentPart>
              </mc:Choice>
              <mc:Fallback xmlns="">
                <p:pic>
                  <p:nvPicPr>
                    <p:cNvPr id="458" name="Freihand 457">
                      <a:extLst>
                        <a:ext uri="{FF2B5EF4-FFF2-40B4-BE49-F238E27FC236}">
                          <a16:creationId xmlns:a16="http://schemas.microsoft.com/office/drawing/2014/main" id="{F4553F7D-82E4-DF23-A17C-F3C45469D47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378" name="Gruppieren 377">
              <a:extLst>
                <a:ext uri="{FF2B5EF4-FFF2-40B4-BE49-F238E27FC236}">
                  <a16:creationId xmlns:a16="http://schemas.microsoft.com/office/drawing/2014/main" id="{19BBF21D-2D84-86BF-2287-545F3B2FDCEC}"/>
                </a:ext>
              </a:extLst>
            </p:cNvPr>
            <p:cNvGrpSpPr/>
            <p:nvPr/>
          </p:nvGrpSpPr>
          <p:grpSpPr>
            <a:xfrm>
              <a:off x="1609013" y="3750059"/>
              <a:ext cx="947670" cy="949906"/>
              <a:chOff x="987864" y="764597"/>
              <a:chExt cx="947670" cy="949906"/>
            </a:xfrm>
          </p:grpSpPr>
          <p:sp>
            <p:nvSpPr>
              <p:cNvPr id="379" name="Ellipse 378">
                <a:extLst>
                  <a:ext uri="{FF2B5EF4-FFF2-40B4-BE49-F238E27FC236}">
                    <a16:creationId xmlns:a16="http://schemas.microsoft.com/office/drawing/2014/main" id="{D6A7B619-1571-C0C2-DE6A-36690A9E9CD5}"/>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80" name="Gruppieren 379">
                <a:extLst>
                  <a:ext uri="{FF2B5EF4-FFF2-40B4-BE49-F238E27FC236}">
                    <a16:creationId xmlns:a16="http://schemas.microsoft.com/office/drawing/2014/main" id="{9EA81732-0134-A7DE-368E-75C19A901D05}"/>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362">
                  <p14:nvContentPartPr>
                    <p14:cNvPr id="430" name="Freihand 429">
                      <a:extLst>
                        <a:ext uri="{FF2B5EF4-FFF2-40B4-BE49-F238E27FC236}">
                          <a16:creationId xmlns:a16="http://schemas.microsoft.com/office/drawing/2014/main" id="{ABE8BE5D-BB8D-134F-6894-3EA13342C9D2}"/>
                        </a:ext>
                      </a:extLst>
                    </p14:cNvPr>
                    <p14:cNvContentPartPr/>
                    <p14:nvPr/>
                  </p14:nvContentPartPr>
                  <p14:xfrm>
                    <a:off x="4473069" y="1203272"/>
                    <a:ext cx="26280" cy="30600"/>
                  </p14:xfrm>
                </p:contentPart>
              </mc:Choice>
              <mc:Fallback xmlns="">
                <p:pic>
                  <p:nvPicPr>
                    <p:cNvPr id="430" name="Freihand 429">
                      <a:extLst>
                        <a:ext uri="{FF2B5EF4-FFF2-40B4-BE49-F238E27FC236}">
                          <a16:creationId xmlns:a16="http://schemas.microsoft.com/office/drawing/2014/main" id="{ABE8BE5D-BB8D-134F-6894-3EA13342C9D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431" name="Freihand 430">
                      <a:extLst>
                        <a:ext uri="{FF2B5EF4-FFF2-40B4-BE49-F238E27FC236}">
                          <a16:creationId xmlns:a16="http://schemas.microsoft.com/office/drawing/2014/main" id="{270A6C0F-E259-3C8B-5FC7-A82628AF25F5}"/>
                        </a:ext>
                      </a:extLst>
                    </p14:cNvPr>
                    <p14:cNvContentPartPr/>
                    <p14:nvPr/>
                  </p14:nvContentPartPr>
                  <p14:xfrm>
                    <a:off x="4500789" y="1245752"/>
                    <a:ext cx="11160" cy="38520"/>
                  </p14:xfrm>
                </p:contentPart>
              </mc:Choice>
              <mc:Fallback xmlns="">
                <p:pic>
                  <p:nvPicPr>
                    <p:cNvPr id="431" name="Freihand 430">
                      <a:extLst>
                        <a:ext uri="{FF2B5EF4-FFF2-40B4-BE49-F238E27FC236}">
                          <a16:creationId xmlns:a16="http://schemas.microsoft.com/office/drawing/2014/main" id="{270A6C0F-E259-3C8B-5FC7-A82628AF25F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64">
                <p14:nvContentPartPr>
                  <p14:cNvPr id="381" name="Freihand 380">
                    <a:extLst>
                      <a:ext uri="{FF2B5EF4-FFF2-40B4-BE49-F238E27FC236}">
                        <a16:creationId xmlns:a16="http://schemas.microsoft.com/office/drawing/2014/main" id="{7402ECA9-54E7-8E93-D435-D2BCB883AC1A}"/>
                      </a:ext>
                    </a:extLst>
                  </p14:cNvPr>
                  <p14:cNvContentPartPr/>
                  <p14:nvPr/>
                </p14:nvContentPartPr>
                <p14:xfrm>
                  <a:off x="1034141" y="1175594"/>
                  <a:ext cx="389905" cy="474354"/>
                </p14:xfrm>
              </p:contentPart>
            </mc:Choice>
            <mc:Fallback xmlns="">
              <p:pic>
                <p:nvPicPr>
                  <p:cNvPr id="381" name="Freihand 380">
                    <a:extLst>
                      <a:ext uri="{FF2B5EF4-FFF2-40B4-BE49-F238E27FC236}">
                        <a16:creationId xmlns:a16="http://schemas.microsoft.com/office/drawing/2014/main" id="{7402ECA9-54E7-8E93-D435-D2BCB883AC1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382" name="Freihand 381">
                    <a:extLst>
                      <a:ext uri="{FF2B5EF4-FFF2-40B4-BE49-F238E27FC236}">
                        <a16:creationId xmlns:a16="http://schemas.microsoft.com/office/drawing/2014/main" id="{9BC0B0CA-CB32-F6CE-A394-7F03E5C45897}"/>
                      </a:ext>
                    </a:extLst>
                  </p14:cNvPr>
                  <p14:cNvContentPartPr/>
                  <p14:nvPr/>
                </p14:nvContentPartPr>
                <p14:xfrm>
                  <a:off x="1041329" y="1114503"/>
                  <a:ext cx="776216" cy="562397"/>
                </p14:xfrm>
              </p:contentPart>
            </mc:Choice>
            <mc:Fallback xmlns="">
              <p:pic>
                <p:nvPicPr>
                  <p:cNvPr id="382" name="Freihand 381">
                    <a:extLst>
                      <a:ext uri="{FF2B5EF4-FFF2-40B4-BE49-F238E27FC236}">
                        <a16:creationId xmlns:a16="http://schemas.microsoft.com/office/drawing/2014/main" id="{9BC0B0CA-CB32-F6CE-A394-7F03E5C4589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383" name="Gruppieren 382">
                <a:extLst>
                  <a:ext uri="{FF2B5EF4-FFF2-40B4-BE49-F238E27FC236}">
                    <a16:creationId xmlns:a16="http://schemas.microsoft.com/office/drawing/2014/main" id="{59968760-4047-B3AA-DB8F-D6A1F36A61CA}"/>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366">
                  <p14:nvContentPartPr>
                    <p14:cNvPr id="427" name="Freihand 426">
                      <a:extLst>
                        <a:ext uri="{FF2B5EF4-FFF2-40B4-BE49-F238E27FC236}">
                          <a16:creationId xmlns:a16="http://schemas.microsoft.com/office/drawing/2014/main" id="{961C780B-3D13-69AE-4B8A-377C555365C3}"/>
                        </a:ext>
                      </a:extLst>
                    </p14:cNvPr>
                    <p14:cNvContentPartPr/>
                    <p14:nvPr/>
                  </p14:nvContentPartPr>
                  <p14:xfrm>
                    <a:off x="4455789" y="1334672"/>
                    <a:ext cx="31320" cy="14400"/>
                  </p14:xfrm>
                </p:contentPart>
              </mc:Choice>
              <mc:Fallback xmlns="">
                <p:pic>
                  <p:nvPicPr>
                    <p:cNvPr id="427" name="Freihand 426">
                      <a:extLst>
                        <a:ext uri="{FF2B5EF4-FFF2-40B4-BE49-F238E27FC236}">
                          <a16:creationId xmlns:a16="http://schemas.microsoft.com/office/drawing/2014/main" id="{961C780B-3D13-69AE-4B8A-377C555365C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428" name="Freihand 427">
                      <a:extLst>
                        <a:ext uri="{FF2B5EF4-FFF2-40B4-BE49-F238E27FC236}">
                          <a16:creationId xmlns:a16="http://schemas.microsoft.com/office/drawing/2014/main" id="{A3BEFD3C-FC30-91ED-F70F-67753E2CA93C}"/>
                        </a:ext>
                      </a:extLst>
                    </p14:cNvPr>
                    <p14:cNvContentPartPr/>
                    <p14:nvPr/>
                  </p14:nvContentPartPr>
                  <p14:xfrm>
                    <a:off x="4456149" y="1288592"/>
                    <a:ext cx="64800" cy="56160"/>
                  </p14:xfrm>
                </p:contentPart>
              </mc:Choice>
              <mc:Fallback xmlns="">
                <p:pic>
                  <p:nvPicPr>
                    <p:cNvPr id="428" name="Freihand 427">
                      <a:extLst>
                        <a:ext uri="{FF2B5EF4-FFF2-40B4-BE49-F238E27FC236}">
                          <a16:creationId xmlns:a16="http://schemas.microsoft.com/office/drawing/2014/main" id="{A3BEFD3C-FC30-91ED-F70F-67753E2CA93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429" name="Freihand 428">
                      <a:extLst>
                        <a:ext uri="{FF2B5EF4-FFF2-40B4-BE49-F238E27FC236}">
                          <a16:creationId xmlns:a16="http://schemas.microsoft.com/office/drawing/2014/main" id="{D7C88D00-46EC-EA71-361E-74AC32B33938}"/>
                        </a:ext>
                      </a:extLst>
                    </p14:cNvPr>
                    <p14:cNvContentPartPr/>
                    <p14:nvPr/>
                  </p14:nvContentPartPr>
                  <p14:xfrm>
                    <a:off x="4502589" y="1270232"/>
                    <a:ext cx="23760" cy="51840"/>
                  </p14:xfrm>
                </p:contentPart>
              </mc:Choice>
              <mc:Fallback xmlns="">
                <p:pic>
                  <p:nvPicPr>
                    <p:cNvPr id="429" name="Freihand 428">
                      <a:extLst>
                        <a:ext uri="{FF2B5EF4-FFF2-40B4-BE49-F238E27FC236}">
                          <a16:creationId xmlns:a16="http://schemas.microsoft.com/office/drawing/2014/main" id="{D7C88D00-46EC-EA71-361E-74AC32B33938}"/>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384" name="Gruppieren 383">
                <a:extLst>
                  <a:ext uri="{FF2B5EF4-FFF2-40B4-BE49-F238E27FC236}">
                    <a16:creationId xmlns:a16="http://schemas.microsoft.com/office/drawing/2014/main" id="{BEB41A3F-4C96-714C-8C61-7E60A3E4751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369">
                  <p14:nvContentPartPr>
                    <p14:cNvPr id="424" name="Freihand 423">
                      <a:extLst>
                        <a:ext uri="{FF2B5EF4-FFF2-40B4-BE49-F238E27FC236}">
                          <a16:creationId xmlns:a16="http://schemas.microsoft.com/office/drawing/2014/main" id="{839BE3B2-FD55-771C-5D79-68A73C14B1C7}"/>
                        </a:ext>
                      </a:extLst>
                    </p14:cNvPr>
                    <p14:cNvContentPartPr/>
                    <p14:nvPr/>
                  </p14:nvContentPartPr>
                  <p14:xfrm>
                    <a:off x="4351029" y="1216232"/>
                    <a:ext cx="12960" cy="22320"/>
                  </p14:xfrm>
                </p:contentPart>
              </mc:Choice>
              <mc:Fallback xmlns="">
                <p:pic>
                  <p:nvPicPr>
                    <p:cNvPr id="424" name="Freihand 423">
                      <a:extLst>
                        <a:ext uri="{FF2B5EF4-FFF2-40B4-BE49-F238E27FC236}">
                          <a16:creationId xmlns:a16="http://schemas.microsoft.com/office/drawing/2014/main" id="{839BE3B2-FD55-771C-5D79-68A73C14B1C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370">
                  <p14:nvContentPartPr>
                    <p14:cNvPr id="425" name="Freihand 424">
                      <a:extLst>
                        <a:ext uri="{FF2B5EF4-FFF2-40B4-BE49-F238E27FC236}">
                          <a16:creationId xmlns:a16="http://schemas.microsoft.com/office/drawing/2014/main" id="{41450438-D859-5228-9CD5-95E1B87351AC}"/>
                        </a:ext>
                      </a:extLst>
                    </p14:cNvPr>
                    <p14:cNvContentPartPr/>
                    <p14:nvPr/>
                  </p14:nvContentPartPr>
                  <p14:xfrm>
                    <a:off x="4350309" y="1208312"/>
                    <a:ext cx="21240" cy="53640"/>
                  </p14:xfrm>
                </p:contentPart>
              </mc:Choice>
              <mc:Fallback xmlns="">
                <p:pic>
                  <p:nvPicPr>
                    <p:cNvPr id="425" name="Freihand 424">
                      <a:extLst>
                        <a:ext uri="{FF2B5EF4-FFF2-40B4-BE49-F238E27FC236}">
                          <a16:creationId xmlns:a16="http://schemas.microsoft.com/office/drawing/2014/main" id="{41450438-D859-5228-9CD5-95E1B87351A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371">
                  <p14:nvContentPartPr>
                    <p14:cNvPr id="426" name="Freihand 425">
                      <a:extLst>
                        <a:ext uri="{FF2B5EF4-FFF2-40B4-BE49-F238E27FC236}">
                          <a16:creationId xmlns:a16="http://schemas.microsoft.com/office/drawing/2014/main" id="{ABC12804-BF6E-9A66-5376-E13D322C87C1}"/>
                        </a:ext>
                      </a:extLst>
                    </p14:cNvPr>
                    <p14:cNvContentPartPr/>
                    <p14:nvPr/>
                  </p14:nvContentPartPr>
                  <p14:xfrm>
                    <a:off x="4355709" y="1216592"/>
                    <a:ext cx="9720" cy="42480"/>
                  </p14:xfrm>
                </p:contentPart>
              </mc:Choice>
              <mc:Fallback xmlns="">
                <p:pic>
                  <p:nvPicPr>
                    <p:cNvPr id="426" name="Freihand 425">
                      <a:extLst>
                        <a:ext uri="{FF2B5EF4-FFF2-40B4-BE49-F238E27FC236}">
                          <a16:creationId xmlns:a16="http://schemas.microsoft.com/office/drawing/2014/main" id="{ABC12804-BF6E-9A66-5376-E13D322C87C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72">
                <p14:nvContentPartPr>
                  <p14:cNvPr id="385" name="Freihand 384">
                    <a:extLst>
                      <a:ext uri="{FF2B5EF4-FFF2-40B4-BE49-F238E27FC236}">
                        <a16:creationId xmlns:a16="http://schemas.microsoft.com/office/drawing/2014/main" id="{2D97D1CC-2798-A2A9-E65B-C4E321DE1A81}"/>
                      </a:ext>
                    </a:extLst>
                  </p14:cNvPr>
                  <p14:cNvContentPartPr/>
                  <p14:nvPr/>
                </p14:nvContentPartPr>
                <p14:xfrm>
                  <a:off x="1219211" y="871936"/>
                  <a:ext cx="447402" cy="740280"/>
                </p14:xfrm>
              </p:contentPart>
            </mc:Choice>
            <mc:Fallback xmlns="">
              <p:pic>
                <p:nvPicPr>
                  <p:cNvPr id="385" name="Freihand 384">
                    <a:extLst>
                      <a:ext uri="{FF2B5EF4-FFF2-40B4-BE49-F238E27FC236}">
                        <a16:creationId xmlns:a16="http://schemas.microsoft.com/office/drawing/2014/main" id="{2D97D1CC-2798-A2A9-E65B-C4E321DE1A8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373">
                <p14:nvContentPartPr>
                  <p14:cNvPr id="386" name="Freihand 385">
                    <a:extLst>
                      <a:ext uri="{FF2B5EF4-FFF2-40B4-BE49-F238E27FC236}">
                        <a16:creationId xmlns:a16="http://schemas.microsoft.com/office/drawing/2014/main" id="{7919ABD4-6E8B-0094-DD5B-4C65F803C3EF}"/>
                      </a:ext>
                    </a:extLst>
                  </p14:cNvPr>
                  <p14:cNvContentPartPr/>
                  <p14:nvPr/>
                </p14:nvContentPartPr>
                <p14:xfrm>
                  <a:off x="1116810" y="1432873"/>
                  <a:ext cx="376200" cy="219240"/>
                </p14:xfrm>
              </p:contentPart>
            </mc:Choice>
            <mc:Fallback xmlns="">
              <p:pic>
                <p:nvPicPr>
                  <p:cNvPr id="386" name="Freihand 385">
                    <a:extLst>
                      <a:ext uri="{FF2B5EF4-FFF2-40B4-BE49-F238E27FC236}">
                        <a16:creationId xmlns:a16="http://schemas.microsoft.com/office/drawing/2014/main" id="{7919ABD4-6E8B-0094-DD5B-4C65F803C3EF}"/>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387" name="Gruppieren 386">
                <a:extLst>
                  <a:ext uri="{FF2B5EF4-FFF2-40B4-BE49-F238E27FC236}">
                    <a16:creationId xmlns:a16="http://schemas.microsoft.com/office/drawing/2014/main" id="{7E9448B6-98FF-171D-8CE3-23EDE288208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374">
                  <p14:nvContentPartPr>
                    <p14:cNvPr id="410" name="Freihand 409">
                      <a:extLst>
                        <a:ext uri="{FF2B5EF4-FFF2-40B4-BE49-F238E27FC236}">
                          <a16:creationId xmlns:a16="http://schemas.microsoft.com/office/drawing/2014/main" id="{095570A2-8D9F-B2C3-B871-463F139BB4E4}"/>
                        </a:ext>
                      </a:extLst>
                    </p14:cNvPr>
                    <p14:cNvContentPartPr/>
                    <p14:nvPr/>
                  </p14:nvContentPartPr>
                  <p14:xfrm>
                    <a:off x="1690290" y="1201393"/>
                    <a:ext cx="236880" cy="424440"/>
                  </p14:xfrm>
                </p:contentPart>
              </mc:Choice>
              <mc:Fallback xmlns="">
                <p:pic>
                  <p:nvPicPr>
                    <p:cNvPr id="410" name="Freihand 409">
                      <a:extLst>
                        <a:ext uri="{FF2B5EF4-FFF2-40B4-BE49-F238E27FC236}">
                          <a16:creationId xmlns:a16="http://schemas.microsoft.com/office/drawing/2014/main" id="{095570A2-8D9F-B2C3-B871-463F139BB4E4}"/>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75">
                  <p14:nvContentPartPr>
                    <p14:cNvPr id="411" name="Freihand 410">
                      <a:extLst>
                        <a:ext uri="{FF2B5EF4-FFF2-40B4-BE49-F238E27FC236}">
                          <a16:creationId xmlns:a16="http://schemas.microsoft.com/office/drawing/2014/main" id="{0FB6C480-D1EC-706D-CAB1-B0C3DA72DADE}"/>
                        </a:ext>
                      </a:extLst>
                    </p14:cNvPr>
                    <p14:cNvContentPartPr/>
                    <p14:nvPr/>
                  </p14:nvContentPartPr>
                  <p14:xfrm>
                    <a:off x="1224810" y="1428913"/>
                    <a:ext cx="635040" cy="205920"/>
                  </p14:xfrm>
                </p:contentPart>
              </mc:Choice>
              <mc:Fallback xmlns="">
                <p:pic>
                  <p:nvPicPr>
                    <p:cNvPr id="411" name="Freihand 410">
                      <a:extLst>
                        <a:ext uri="{FF2B5EF4-FFF2-40B4-BE49-F238E27FC236}">
                          <a16:creationId xmlns:a16="http://schemas.microsoft.com/office/drawing/2014/main" id="{0FB6C480-D1EC-706D-CAB1-B0C3DA72DADE}"/>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376">
                  <p14:nvContentPartPr>
                    <p14:cNvPr id="412" name="Freihand 411">
                      <a:extLst>
                        <a:ext uri="{FF2B5EF4-FFF2-40B4-BE49-F238E27FC236}">
                          <a16:creationId xmlns:a16="http://schemas.microsoft.com/office/drawing/2014/main" id="{1331D85E-0FB6-F0A7-F9CA-8FA2E632904C}"/>
                        </a:ext>
                      </a:extLst>
                    </p14:cNvPr>
                    <p14:cNvContentPartPr/>
                    <p14:nvPr/>
                  </p14:nvContentPartPr>
                  <p14:xfrm>
                    <a:off x="1647090" y="1432873"/>
                    <a:ext cx="204120" cy="177480"/>
                  </p14:xfrm>
                </p:contentPart>
              </mc:Choice>
              <mc:Fallback xmlns="">
                <p:pic>
                  <p:nvPicPr>
                    <p:cNvPr id="412" name="Freihand 411">
                      <a:extLst>
                        <a:ext uri="{FF2B5EF4-FFF2-40B4-BE49-F238E27FC236}">
                          <a16:creationId xmlns:a16="http://schemas.microsoft.com/office/drawing/2014/main" id="{1331D85E-0FB6-F0A7-F9CA-8FA2E632904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377">
                  <p14:nvContentPartPr>
                    <p14:cNvPr id="413" name="Freihand 412">
                      <a:extLst>
                        <a:ext uri="{FF2B5EF4-FFF2-40B4-BE49-F238E27FC236}">
                          <a16:creationId xmlns:a16="http://schemas.microsoft.com/office/drawing/2014/main" id="{AB77109C-7F89-6226-46A6-0347F85C9114}"/>
                        </a:ext>
                      </a:extLst>
                    </p14:cNvPr>
                    <p14:cNvContentPartPr/>
                    <p14:nvPr/>
                  </p14:nvContentPartPr>
                  <p14:xfrm>
                    <a:off x="1839330" y="1345393"/>
                    <a:ext cx="50040" cy="91080"/>
                  </p14:xfrm>
                </p:contentPart>
              </mc:Choice>
              <mc:Fallback xmlns="">
                <p:pic>
                  <p:nvPicPr>
                    <p:cNvPr id="413" name="Freihand 412">
                      <a:extLst>
                        <a:ext uri="{FF2B5EF4-FFF2-40B4-BE49-F238E27FC236}">
                          <a16:creationId xmlns:a16="http://schemas.microsoft.com/office/drawing/2014/main" id="{AB77109C-7F89-6226-46A6-0347F85C911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378">
                  <p14:nvContentPartPr>
                    <p14:cNvPr id="414" name="Freihand 413">
                      <a:extLst>
                        <a:ext uri="{FF2B5EF4-FFF2-40B4-BE49-F238E27FC236}">
                          <a16:creationId xmlns:a16="http://schemas.microsoft.com/office/drawing/2014/main" id="{17FD1B58-6822-C40F-8BAF-436B9F4495F1}"/>
                        </a:ext>
                      </a:extLst>
                    </p14:cNvPr>
                    <p14:cNvContentPartPr/>
                    <p14:nvPr/>
                  </p14:nvContentPartPr>
                  <p14:xfrm>
                    <a:off x="1013490" y="929953"/>
                    <a:ext cx="156600" cy="590400"/>
                  </p14:xfrm>
                </p:contentPart>
              </mc:Choice>
              <mc:Fallback xmlns="">
                <p:pic>
                  <p:nvPicPr>
                    <p:cNvPr id="414" name="Freihand 413">
                      <a:extLst>
                        <a:ext uri="{FF2B5EF4-FFF2-40B4-BE49-F238E27FC236}">
                          <a16:creationId xmlns:a16="http://schemas.microsoft.com/office/drawing/2014/main" id="{17FD1B58-6822-C40F-8BAF-436B9F4495F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379">
                  <p14:nvContentPartPr>
                    <p14:cNvPr id="415" name="Freihand 414">
                      <a:extLst>
                        <a:ext uri="{FF2B5EF4-FFF2-40B4-BE49-F238E27FC236}">
                          <a16:creationId xmlns:a16="http://schemas.microsoft.com/office/drawing/2014/main" id="{400B2B23-D89B-FFA4-5E31-21A7AE556666}"/>
                        </a:ext>
                      </a:extLst>
                    </p14:cNvPr>
                    <p14:cNvContentPartPr/>
                    <p14:nvPr/>
                  </p14:nvContentPartPr>
                  <p14:xfrm>
                    <a:off x="1112490" y="918433"/>
                    <a:ext cx="20520" cy="24480"/>
                  </p14:xfrm>
                </p:contentPart>
              </mc:Choice>
              <mc:Fallback xmlns="">
                <p:pic>
                  <p:nvPicPr>
                    <p:cNvPr id="415" name="Freihand 414">
                      <a:extLst>
                        <a:ext uri="{FF2B5EF4-FFF2-40B4-BE49-F238E27FC236}">
                          <a16:creationId xmlns:a16="http://schemas.microsoft.com/office/drawing/2014/main" id="{400B2B23-D89B-FFA4-5E31-21A7AE55666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80">
                  <p14:nvContentPartPr>
                    <p14:cNvPr id="416" name="Freihand 415">
                      <a:extLst>
                        <a:ext uri="{FF2B5EF4-FFF2-40B4-BE49-F238E27FC236}">
                          <a16:creationId xmlns:a16="http://schemas.microsoft.com/office/drawing/2014/main" id="{5C74B449-4060-E11D-BB60-106F208376F3}"/>
                        </a:ext>
                      </a:extLst>
                    </p14:cNvPr>
                    <p14:cNvContentPartPr/>
                    <p14:nvPr/>
                  </p14:nvContentPartPr>
                  <p14:xfrm>
                    <a:off x="1007730" y="1044793"/>
                    <a:ext cx="45360" cy="224280"/>
                  </p14:xfrm>
                </p:contentPart>
              </mc:Choice>
              <mc:Fallback xmlns="">
                <p:pic>
                  <p:nvPicPr>
                    <p:cNvPr id="416" name="Freihand 415">
                      <a:extLst>
                        <a:ext uri="{FF2B5EF4-FFF2-40B4-BE49-F238E27FC236}">
                          <a16:creationId xmlns:a16="http://schemas.microsoft.com/office/drawing/2014/main" id="{5C74B449-4060-E11D-BB60-106F208376F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381">
                  <p14:nvContentPartPr>
                    <p14:cNvPr id="417" name="Freihand 416">
                      <a:extLst>
                        <a:ext uri="{FF2B5EF4-FFF2-40B4-BE49-F238E27FC236}">
                          <a16:creationId xmlns:a16="http://schemas.microsoft.com/office/drawing/2014/main" id="{F8144C2D-3561-1CF5-E296-15F9B7B87EB0}"/>
                        </a:ext>
                      </a:extLst>
                    </p14:cNvPr>
                    <p14:cNvContentPartPr/>
                    <p14:nvPr/>
                  </p14:nvContentPartPr>
                  <p14:xfrm>
                    <a:off x="1137690" y="1495513"/>
                    <a:ext cx="83520" cy="91800"/>
                  </p14:xfrm>
                </p:contentPart>
              </mc:Choice>
              <mc:Fallback xmlns="">
                <p:pic>
                  <p:nvPicPr>
                    <p:cNvPr id="417" name="Freihand 416">
                      <a:extLst>
                        <a:ext uri="{FF2B5EF4-FFF2-40B4-BE49-F238E27FC236}">
                          <a16:creationId xmlns:a16="http://schemas.microsoft.com/office/drawing/2014/main" id="{F8144C2D-3561-1CF5-E296-15F9B7B87EB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382">
                  <p14:nvContentPartPr>
                    <p14:cNvPr id="418" name="Freihand 417">
                      <a:extLst>
                        <a:ext uri="{FF2B5EF4-FFF2-40B4-BE49-F238E27FC236}">
                          <a16:creationId xmlns:a16="http://schemas.microsoft.com/office/drawing/2014/main" id="{FE1C0D29-569E-04B2-1D23-57D0A1C22E19}"/>
                        </a:ext>
                      </a:extLst>
                    </p14:cNvPr>
                    <p14:cNvContentPartPr/>
                    <p14:nvPr/>
                  </p14:nvContentPartPr>
                  <p14:xfrm>
                    <a:off x="1091250" y="1411273"/>
                    <a:ext cx="95760" cy="111600"/>
                  </p14:xfrm>
                </p:contentPart>
              </mc:Choice>
              <mc:Fallback xmlns="">
                <p:pic>
                  <p:nvPicPr>
                    <p:cNvPr id="418" name="Freihand 417">
                      <a:extLst>
                        <a:ext uri="{FF2B5EF4-FFF2-40B4-BE49-F238E27FC236}">
                          <a16:creationId xmlns:a16="http://schemas.microsoft.com/office/drawing/2014/main" id="{FE1C0D29-569E-04B2-1D23-57D0A1C22E19}"/>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383">
                  <p14:nvContentPartPr>
                    <p14:cNvPr id="419" name="Freihand 418">
                      <a:extLst>
                        <a:ext uri="{FF2B5EF4-FFF2-40B4-BE49-F238E27FC236}">
                          <a16:creationId xmlns:a16="http://schemas.microsoft.com/office/drawing/2014/main" id="{1F25ADE9-1EA0-034A-71B5-40C060CD2B2D}"/>
                        </a:ext>
                      </a:extLst>
                    </p14:cNvPr>
                    <p14:cNvContentPartPr/>
                    <p14:nvPr/>
                  </p14:nvContentPartPr>
                  <p14:xfrm>
                    <a:off x="1089090" y="933193"/>
                    <a:ext cx="33480" cy="59760"/>
                  </p14:xfrm>
                </p:contentPart>
              </mc:Choice>
              <mc:Fallback xmlns="">
                <p:pic>
                  <p:nvPicPr>
                    <p:cNvPr id="419" name="Freihand 418">
                      <a:extLst>
                        <a:ext uri="{FF2B5EF4-FFF2-40B4-BE49-F238E27FC236}">
                          <a16:creationId xmlns:a16="http://schemas.microsoft.com/office/drawing/2014/main" id="{1F25ADE9-1EA0-034A-71B5-40C060CD2B2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384">
                  <p14:nvContentPartPr>
                    <p14:cNvPr id="420" name="Freihand 419">
                      <a:extLst>
                        <a:ext uri="{FF2B5EF4-FFF2-40B4-BE49-F238E27FC236}">
                          <a16:creationId xmlns:a16="http://schemas.microsoft.com/office/drawing/2014/main" id="{2DE15FD9-2B35-5F60-8CCF-3352862A1E5E}"/>
                        </a:ext>
                      </a:extLst>
                    </p14:cNvPr>
                    <p14:cNvContentPartPr/>
                    <p14:nvPr/>
                  </p14:nvContentPartPr>
                  <p14:xfrm>
                    <a:off x="1093410" y="904393"/>
                    <a:ext cx="53280" cy="97920"/>
                  </p14:xfrm>
                </p:contentPart>
              </mc:Choice>
              <mc:Fallback xmlns="">
                <p:pic>
                  <p:nvPicPr>
                    <p:cNvPr id="420" name="Freihand 419">
                      <a:extLst>
                        <a:ext uri="{FF2B5EF4-FFF2-40B4-BE49-F238E27FC236}">
                          <a16:creationId xmlns:a16="http://schemas.microsoft.com/office/drawing/2014/main" id="{2DE15FD9-2B35-5F60-8CCF-3352862A1E5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385">
                  <p14:nvContentPartPr>
                    <p14:cNvPr id="421" name="Freihand 420">
                      <a:extLst>
                        <a:ext uri="{FF2B5EF4-FFF2-40B4-BE49-F238E27FC236}">
                          <a16:creationId xmlns:a16="http://schemas.microsoft.com/office/drawing/2014/main" id="{692D45CA-95DB-6FAA-83A5-66EBF9F167F5}"/>
                        </a:ext>
                      </a:extLst>
                    </p14:cNvPr>
                    <p14:cNvContentPartPr/>
                    <p14:nvPr/>
                  </p14:nvContentPartPr>
                  <p14:xfrm>
                    <a:off x="1093770" y="889993"/>
                    <a:ext cx="66240" cy="108720"/>
                  </p14:xfrm>
                </p:contentPart>
              </mc:Choice>
              <mc:Fallback xmlns="">
                <p:pic>
                  <p:nvPicPr>
                    <p:cNvPr id="421" name="Freihand 420">
                      <a:extLst>
                        <a:ext uri="{FF2B5EF4-FFF2-40B4-BE49-F238E27FC236}">
                          <a16:creationId xmlns:a16="http://schemas.microsoft.com/office/drawing/2014/main" id="{692D45CA-95DB-6FAA-83A5-66EBF9F167F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386">
                  <p14:nvContentPartPr>
                    <p14:cNvPr id="422" name="Freihand 421">
                      <a:extLst>
                        <a:ext uri="{FF2B5EF4-FFF2-40B4-BE49-F238E27FC236}">
                          <a16:creationId xmlns:a16="http://schemas.microsoft.com/office/drawing/2014/main" id="{5DCE7BA9-001B-F3C0-1176-290EF986BA51}"/>
                        </a:ext>
                      </a:extLst>
                    </p14:cNvPr>
                    <p14:cNvContentPartPr/>
                    <p14:nvPr/>
                  </p14:nvContentPartPr>
                  <p14:xfrm>
                    <a:off x="1086210" y="867673"/>
                    <a:ext cx="105840" cy="153360"/>
                  </p14:xfrm>
                </p:contentPart>
              </mc:Choice>
              <mc:Fallback xmlns="">
                <p:pic>
                  <p:nvPicPr>
                    <p:cNvPr id="422" name="Freihand 421">
                      <a:extLst>
                        <a:ext uri="{FF2B5EF4-FFF2-40B4-BE49-F238E27FC236}">
                          <a16:creationId xmlns:a16="http://schemas.microsoft.com/office/drawing/2014/main" id="{5DCE7BA9-001B-F3C0-1176-290EF986BA5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387">
                  <p14:nvContentPartPr>
                    <p14:cNvPr id="423" name="Freihand 422">
                      <a:extLst>
                        <a:ext uri="{FF2B5EF4-FFF2-40B4-BE49-F238E27FC236}">
                          <a16:creationId xmlns:a16="http://schemas.microsoft.com/office/drawing/2014/main" id="{79671CB7-D0CA-143E-B7CD-67EEEF6E517E}"/>
                        </a:ext>
                      </a:extLst>
                    </p14:cNvPr>
                    <p14:cNvContentPartPr/>
                    <p14:nvPr/>
                  </p14:nvContentPartPr>
                  <p14:xfrm>
                    <a:off x="1144530" y="860833"/>
                    <a:ext cx="41400" cy="55440"/>
                  </p14:xfrm>
                </p:contentPart>
              </mc:Choice>
              <mc:Fallback xmlns="">
                <p:pic>
                  <p:nvPicPr>
                    <p:cNvPr id="423" name="Freihand 422">
                      <a:extLst>
                        <a:ext uri="{FF2B5EF4-FFF2-40B4-BE49-F238E27FC236}">
                          <a16:creationId xmlns:a16="http://schemas.microsoft.com/office/drawing/2014/main" id="{79671CB7-D0CA-143E-B7CD-67EEEF6E517E}"/>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8">
                <p14:nvContentPartPr>
                  <p14:cNvPr id="388" name="Freihand 387">
                    <a:extLst>
                      <a:ext uri="{FF2B5EF4-FFF2-40B4-BE49-F238E27FC236}">
                        <a16:creationId xmlns:a16="http://schemas.microsoft.com/office/drawing/2014/main" id="{695667B8-F804-C4D6-8261-E1142292BDEE}"/>
                      </a:ext>
                    </a:extLst>
                  </p14:cNvPr>
                  <p14:cNvContentPartPr/>
                  <p14:nvPr/>
                </p14:nvContentPartPr>
                <p14:xfrm>
                  <a:off x="1010970" y="1326673"/>
                  <a:ext cx="784440" cy="374040"/>
                </p14:xfrm>
              </p:contentPart>
            </mc:Choice>
            <mc:Fallback xmlns="">
              <p:pic>
                <p:nvPicPr>
                  <p:cNvPr id="388" name="Freihand 387">
                    <a:extLst>
                      <a:ext uri="{FF2B5EF4-FFF2-40B4-BE49-F238E27FC236}">
                        <a16:creationId xmlns:a16="http://schemas.microsoft.com/office/drawing/2014/main" id="{695667B8-F804-C4D6-8261-E1142292BDEE}"/>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389">
                <p14:nvContentPartPr>
                  <p14:cNvPr id="389" name="Freihand 388">
                    <a:extLst>
                      <a:ext uri="{FF2B5EF4-FFF2-40B4-BE49-F238E27FC236}">
                        <a16:creationId xmlns:a16="http://schemas.microsoft.com/office/drawing/2014/main" id="{7384C747-C4C7-78AE-E32F-9D4B655519A5}"/>
                      </a:ext>
                    </a:extLst>
                  </p14:cNvPr>
                  <p14:cNvContentPartPr/>
                  <p14:nvPr/>
                </p14:nvContentPartPr>
                <p14:xfrm>
                  <a:off x="1759770" y="1015273"/>
                  <a:ext cx="122040" cy="233640"/>
                </p14:xfrm>
              </p:contentPart>
            </mc:Choice>
            <mc:Fallback xmlns="">
              <p:pic>
                <p:nvPicPr>
                  <p:cNvPr id="389" name="Freihand 388">
                    <a:extLst>
                      <a:ext uri="{FF2B5EF4-FFF2-40B4-BE49-F238E27FC236}">
                        <a16:creationId xmlns:a16="http://schemas.microsoft.com/office/drawing/2014/main" id="{7384C747-C4C7-78AE-E32F-9D4B655519A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390">
                <p14:nvContentPartPr>
                  <p14:cNvPr id="390" name="Freihand 389">
                    <a:extLst>
                      <a:ext uri="{FF2B5EF4-FFF2-40B4-BE49-F238E27FC236}">
                        <a16:creationId xmlns:a16="http://schemas.microsoft.com/office/drawing/2014/main" id="{0312581A-69C4-C34C-0E28-149ED8358174}"/>
                      </a:ext>
                    </a:extLst>
                  </p14:cNvPr>
                  <p14:cNvContentPartPr/>
                  <p14:nvPr/>
                </p14:nvContentPartPr>
                <p14:xfrm>
                  <a:off x="1531170" y="830593"/>
                  <a:ext cx="227160" cy="172800"/>
                </p14:xfrm>
              </p:contentPart>
            </mc:Choice>
            <mc:Fallback xmlns="">
              <p:pic>
                <p:nvPicPr>
                  <p:cNvPr id="390" name="Freihand 389">
                    <a:extLst>
                      <a:ext uri="{FF2B5EF4-FFF2-40B4-BE49-F238E27FC236}">
                        <a16:creationId xmlns:a16="http://schemas.microsoft.com/office/drawing/2014/main" id="{0312581A-69C4-C34C-0E28-149ED835817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391">
                <p14:nvContentPartPr>
                  <p14:cNvPr id="391" name="Freihand 390">
                    <a:extLst>
                      <a:ext uri="{FF2B5EF4-FFF2-40B4-BE49-F238E27FC236}">
                        <a16:creationId xmlns:a16="http://schemas.microsoft.com/office/drawing/2014/main" id="{CB4D44E7-E086-260D-6513-3AF0FFCFB8FB}"/>
                      </a:ext>
                    </a:extLst>
                  </p14:cNvPr>
                  <p14:cNvContentPartPr/>
                  <p14:nvPr/>
                </p14:nvContentPartPr>
                <p14:xfrm>
                  <a:off x="1433250" y="796393"/>
                  <a:ext cx="61200" cy="33120"/>
                </p14:xfrm>
              </p:contentPart>
            </mc:Choice>
            <mc:Fallback xmlns="">
              <p:pic>
                <p:nvPicPr>
                  <p:cNvPr id="391" name="Freihand 390">
                    <a:extLst>
                      <a:ext uri="{FF2B5EF4-FFF2-40B4-BE49-F238E27FC236}">
                        <a16:creationId xmlns:a16="http://schemas.microsoft.com/office/drawing/2014/main" id="{CB4D44E7-E086-260D-6513-3AF0FFCFB8FB}"/>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92">
                <p14:nvContentPartPr>
                  <p14:cNvPr id="392" name="Freihand 391">
                    <a:extLst>
                      <a:ext uri="{FF2B5EF4-FFF2-40B4-BE49-F238E27FC236}">
                        <a16:creationId xmlns:a16="http://schemas.microsoft.com/office/drawing/2014/main" id="{C19B8183-3C84-3207-E26D-315F1A51869E}"/>
                      </a:ext>
                    </a:extLst>
                  </p14:cNvPr>
                  <p14:cNvContentPartPr/>
                  <p14:nvPr/>
                </p14:nvContentPartPr>
                <p14:xfrm>
                  <a:off x="1463130" y="1253593"/>
                  <a:ext cx="49680" cy="358200"/>
                </p14:xfrm>
              </p:contentPart>
            </mc:Choice>
            <mc:Fallback xmlns="">
              <p:pic>
                <p:nvPicPr>
                  <p:cNvPr id="392" name="Freihand 391">
                    <a:extLst>
                      <a:ext uri="{FF2B5EF4-FFF2-40B4-BE49-F238E27FC236}">
                        <a16:creationId xmlns:a16="http://schemas.microsoft.com/office/drawing/2014/main" id="{C19B8183-3C84-3207-E26D-315F1A51869E}"/>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393">
                <p14:nvContentPartPr>
                  <p14:cNvPr id="393" name="Freihand 392">
                    <a:extLst>
                      <a:ext uri="{FF2B5EF4-FFF2-40B4-BE49-F238E27FC236}">
                        <a16:creationId xmlns:a16="http://schemas.microsoft.com/office/drawing/2014/main" id="{238D1EC7-077C-BB06-EA99-219B76ACF7D1}"/>
                      </a:ext>
                    </a:extLst>
                  </p14:cNvPr>
                  <p14:cNvContentPartPr/>
                  <p14:nvPr/>
                </p14:nvContentPartPr>
                <p14:xfrm>
                  <a:off x="1473210" y="1215433"/>
                  <a:ext cx="191520" cy="424440"/>
                </p14:xfrm>
              </p:contentPart>
            </mc:Choice>
            <mc:Fallback xmlns="">
              <p:pic>
                <p:nvPicPr>
                  <p:cNvPr id="393" name="Freihand 392">
                    <a:extLst>
                      <a:ext uri="{FF2B5EF4-FFF2-40B4-BE49-F238E27FC236}">
                        <a16:creationId xmlns:a16="http://schemas.microsoft.com/office/drawing/2014/main" id="{238D1EC7-077C-BB06-EA99-219B76ACF7D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394">
                <p14:nvContentPartPr>
                  <p14:cNvPr id="394" name="Freihand 393">
                    <a:extLst>
                      <a:ext uri="{FF2B5EF4-FFF2-40B4-BE49-F238E27FC236}">
                        <a16:creationId xmlns:a16="http://schemas.microsoft.com/office/drawing/2014/main" id="{4E0AB080-5F2C-6D43-2BD1-E50062FA8555}"/>
                      </a:ext>
                    </a:extLst>
                  </p14:cNvPr>
                  <p14:cNvContentPartPr/>
                  <p14:nvPr/>
                </p14:nvContentPartPr>
                <p14:xfrm>
                  <a:off x="1225530" y="852193"/>
                  <a:ext cx="216720" cy="421920"/>
                </p14:xfrm>
              </p:contentPart>
            </mc:Choice>
            <mc:Fallback xmlns="">
              <p:pic>
                <p:nvPicPr>
                  <p:cNvPr id="394" name="Freihand 393">
                    <a:extLst>
                      <a:ext uri="{FF2B5EF4-FFF2-40B4-BE49-F238E27FC236}">
                        <a16:creationId xmlns:a16="http://schemas.microsoft.com/office/drawing/2014/main" id="{4E0AB080-5F2C-6D43-2BD1-E50062FA8555}"/>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395">
                <p14:nvContentPartPr>
                  <p14:cNvPr id="395" name="Freihand 394">
                    <a:extLst>
                      <a:ext uri="{FF2B5EF4-FFF2-40B4-BE49-F238E27FC236}">
                        <a16:creationId xmlns:a16="http://schemas.microsoft.com/office/drawing/2014/main" id="{5C2ED985-1795-F0CA-EB3E-5CF1C6CE0C53}"/>
                      </a:ext>
                    </a:extLst>
                  </p14:cNvPr>
                  <p14:cNvContentPartPr/>
                  <p14:nvPr/>
                </p14:nvContentPartPr>
                <p14:xfrm>
                  <a:off x="1231290" y="1158913"/>
                  <a:ext cx="448200" cy="119880"/>
                </p14:xfrm>
              </p:contentPart>
            </mc:Choice>
            <mc:Fallback xmlns="">
              <p:pic>
                <p:nvPicPr>
                  <p:cNvPr id="395" name="Freihand 394">
                    <a:extLst>
                      <a:ext uri="{FF2B5EF4-FFF2-40B4-BE49-F238E27FC236}">
                        <a16:creationId xmlns:a16="http://schemas.microsoft.com/office/drawing/2014/main" id="{5C2ED985-1795-F0CA-EB3E-5CF1C6CE0C53}"/>
                      </a:ext>
                    </a:extLst>
                  </p:cNvPr>
                  <p:cNvPicPr/>
                  <p:nvPr/>
                </p:nvPicPr>
                <p:blipFill>
                  <a:blip r:embed="rId69"/>
                  <a:stretch>
                    <a:fillRect/>
                  </a:stretch>
                </p:blipFill>
                <p:spPr>
                  <a:xfrm>
                    <a:off x="1222650" y="1150273"/>
                    <a:ext cx="465840" cy="137520"/>
                  </a:xfrm>
                  <a:prstGeom prst="rect">
                    <a:avLst/>
                  </a:prstGeom>
                </p:spPr>
              </p:pic>
            </mc:Fallback>
          </mc:AlternateContent>
          <p:sp>
            <p:nvSpPr>
              <p:cNvPr id="396" name="Ellipse 395">
                <a:extLst>
                  <a:ext uri="{FF2B5EF4-FFF2-40B4-BE49-F238E27FC236}">
                    <a16:creationId xmlns:a16="http://schemas.microsoft.com/office/drawing/2014/main" id="{A9FFD9A5-B3F5-ADD1-1742-DDB156BAEB4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97" name="Gruppieren 396">
                <a:extLst>
                  <a:ext uri="{FF2B5EF4-FFF2-40B4-BE49-F238E27FC236}">
                    <a16:creationId xmlns:a16="http://schemas.microsoft.com/office/drawing/2014/main" id="{3C33D419-ECCA-08F8-AC75-1E3469259B4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396">
                  <p14:nvContentPartPr>
                    <p14:cNvPr id="406" name="Freihand 405">
                      <a:extLst>
                        <a:ext uri="{FF2B5EF4-FFF2-40B4-BE49-F238E27FC236}">
                          <a16:creationId xmlns:a16="http://schemas.microsoft.com/office/drawing/2014/main" id="{56060B20-07FB-9049-7EF0-3FC1B20D6BEA}"/>
                        </a:ext>
                      </a:extLst>
                    </p14:cNvPr>
                    <p14:cNvContentPartPr/>
                    <p14:nvPr/>
                  </p14:nvContentPartPr>
                  <p14:xfrm>
                    <a:off x="1455988" y="1260298"/>
                    <a:ext cx="28440" cy="371880"/>
                  </p14:xfrm>
                </p:contentPart>
              </mc:Choice>
              <mc:Fallback xmlns="">
                <p:pic>
                  <p:nvPicPr>
                    <p:cNvPr id="406" name="Freihand 405">
                      <a:extLst>
                        <a:ext uri="{FF2B5EF4-FFF2-40B4-BE49-F238E27FC236}">
                          <a16:creationId xmlns:a16="http://schemas.microsoft.com/office/drawing/2014/main" id="{56060B20-07FB-9049-7EF0-3FC1B20D6BE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397">
                  <p14:nvContentPartPr>
                    <p14:cNvPr id="407" name="Freihand 406">
                      <a:extLst>
                        <a:ext uri="{FF2B5EF4-FFF2-40B4-BE49-F238E27FC236}">
                          <a16:creationId xmlns:a16="http://schemas.microsoft.com/office/drawing/2014/main" id="{AA9E5843-0B11-9089-C1C6-1C4BAC8FBA44}"/>
                        </a:ext>
                      </a:extLst>
                    </p14:cNvPr>
                    <p14:cNvContentPartPr/>
                    <p14:nvPr/>
                  </p14:nvContentPartPr>
                  <p14:xfrm>
                    <a:off x="1452028" y="1501498"/>
                    <a:ext cx="32760" cy="132840"/>
                  </p14:xfrm>
                </p:contentPart>
              </mc:Choice>
              <mc:Fallback xmlns="">
                <p:pic>
                  <p:nvPicPr>
                    <p:cNvPr id="407" name="Freihand 406">
                      <a:extLst>
                        <a:ext uri="{FF2B5EF4-FFF2-40B4-BE49-F238E27FC236}">
                          <a16:creationId xmlns:a16="http://schemas.microsoft.com/office/drawing/2014/main" id="{AA9E5843-0B11-9089-C1C6-1C4BAC8FBA44}"/>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398">
                  <p14:nvContentPartPr>
                    <p14:cNvPr id="408" name="Freihand 407">
                      <a:extLst>
                        <a:ext uri="{FF2B5EF4-FFF2-40B4-BE49-F238E27FC236}">
                          <a16:creationId xmlns:a16="http://schemas.microsoft.com/office/drawing/2014/main" id="{246357DC-4BE1-620D-1760-8C434EB9AD54}"/>
                        </a:ext>
                      </a:extLst>
                    </p14:cNvPr>
                    <p14:cNvContentPartPr/>
                    <p14:nvPr/>
                  </p14:nvContentPartPr>
                  <p14:xfrm>
                    <a:off x="1446268" y="1261378"/>
                    <a:ext cx="36720" cy="377280"/>
                  </p14:xfrm>
                </p:contentPart>
              </mc:Choice>
              <mc:Fallback xmlns="">
                <p:pic>
                  <p:nvPicPr>
                    <p:cNvPr id="408" name="Freihand 407">
                      <a:extLst>
                        <a:ext uri="{FF2B5EF4-FFF2-40B4-BE49-F238E27FC236}">
                          <a16:creationId xmlns:a16="http://schemas.microsoft.com/office/drawing/2014/main" id="{246357DC-4BE1-620D-1760-8C434EB9AD5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399">
                  <p14:nvContentPartPr>
                    <p14:cNvPr id="409" name="Freihand 408">
                      <a:extLst>
                        <a:ext uri="{FF2B5EF4-FFF2-40B4-BE49-F238E27FC236}">
                          <a16:creationId xmlns:a16="http://schemas.microsoft.com/office/drawing/2014/main" id="{B6960E1F-DA61-DC1A-3795-EF9677D474A9}"/>
                        </a:ext>
                      </a:extLst>
                    </p14:cNvPr>
                    <p14:cNvContentPartPr/>
                    <p14:nvPr/>
                  </p14:nvContentPartPr>
                  <p14:xfrm>
                    <a:off x="1470388" y="1196938"/>
                    <a:ext cx="222840" cy="463680"/>
                  </p14:xfrm>
                </p:contentPart>
              </mc:Choice>
              <mc:Fallback xmlns="">
                <p:pic>
                  <p:nvPicPr>
                    <p:cNvPr id="409" name="Freihand 408">
                      <a:extLst>
                        <a:ext uri="{FF2B5EF4-FFF2-40B4-BE49-F238E27FC236}">
                          <a16:creationId xmlns:a16="http://schemas.microsoft.com/office/drawing/2014/main" id="{B6960E1F-DA61-DC1A-3795-EF9677D474A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0">
                <p14:nvContentPartPr>
                  <p14:cNvPr id="398" name="Freihand 397">
                    <a:extLst>
                      <a:ext uri="{FF2B5EF4-FFF2-40B4-BE49-F238E27FC236}">
                        <a16:creationId xmlns:a16="http://schemas.microsoft.com/office/drawing/2014/main" id="{D6BC2E3E-7B69-3C68-1CB2-EB7D6D497857}"/>
                      </a:ext>
                    </a:extLst>
                  </p14:cNvPr>
                  <p14:cNvContentPartPr/>
                  <p14:nvPr/>
                </p14:nvContentPartPr>
                <p14:xfrm>
                  <a:off x="1401268" y="825778"/>
                  <a:ext cx="35640" cy="61920"/>
                </p14:xfrm>
              </p:contentPart>
            </mc:Choice>
            <mc:Fallback xmlns="">
              <p:pic>
                <p:nvPicPr>
                  <p:cNvPr id="398" name="Freihand 397">
                    <a:extLst>
                      <a:ext uri="{FF2B5EF4-FFF2-40B4-BE49-F238E27FC236}">
                        <a16:creationId xmlns:a16="http://schemas.microsoft.com/office/drawing/2014/main" id="{D6BC2E3E-7B69-3C68-1CB2-EB7D6D49785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01">
                <p14:nvContentPartPr>
                  <p14:cNvPr id="399" name="Freihand 398">
                    <a:extLst>
                      <a:ext uri="{FF2B5EF4-FFF2-40B4-BE49-F238E27FC236}">
                        <a16:creationId xmlns:a16="http://schemas.microsoft.com/office/drawing/2014/main" id="{D422D07B-CAB0-66CB-5205-EBD5BC41BAB8}"/>
                      </a:ext>
                    </a:extLst>
                  </p14:cNvPr>
                  <p14:cNvContentPartPr/>
                  <p14:nvPr/>
                </p14:nvContentPartPr>
                <p14:xfrm>
                  <a:off x="1220188" y="867898"/>
                  <a:ext cx="194040" cy="403200"/>
                </p14:xfrm>
              </p:contentPart>
            </mc:Choice>
            <mc:Fallback xmlns="">
              <p:pic>
                <p:nvPicPr>
                  <p:cNvPr id="399" name="Freihand 398">
                    <a:extLst>
                      <a:ext uri="{FF2B5EF4-FFF2-40B4-BE49-F238E27FC236}">
                        <a16:creationId xmlns:a16="http://schemas.microsoft.com/office/drawing/2014/main" id="{D422D07B-CAB0-66CB-5205-EBD5BC41BAB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02">
                <p14:nvContentPartPr>
                  <p14:cNvPr id="400" name="Freihand 399">
                    <a:extLst>
                      <a:ext uri="{FF2B5EF4-FFF2-40B4-BE49-F238E27FC236}">
                        <a16:creationId xmlns:a16="http://schemas.microsoft.com/office/drawing/2014/main" id="{402D440A-0E33-13C8-1CAF-33FB81E1EC5C}"/>
                      </a:ext>
                    </a:extLst>
                  </p14:cNvPr>
                  <p14:cNvContentPartPr/>
                  <p14:nvPr/>
                </p14:nvContentPartPr>
                <p14:xfrm>
                  <a:off x="1426468" y="835138"/>
                  <a:ext cx="21600" cy="359280"/>
                </p14:xfrm>
              </p:contentPart>
            </mc:Choice>
            <mc:Fallback xmlns="">
              <p:pic>
                <p:nvPicPr>
                  <p:cNvPr id="400" name="Freihand 399">
                    <a:extLst>
                      <a:ext uri="{FF2B5EF4-FFF2-40B4-BE49-F238E27FC236}">
                        <a16:creationId xmlns:a16="http://schemas.microsoft.com/office/drawing/2014/main" id="{402D440A-0E33-13C8-1CAF-33FB81E1EC5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03">
                <p14:nvContentPartPr>
                  <p14:cNvPr id="401" name="Freihand 400">
                    <a:extLst>
                      <a:ext uri="{FF2B5EF4-FFF2-40B4-BE49-F238E27FC236}">
                        <a16:creationId xmlns:a16="http://schemas.microsoft.com/office/drawing/2014/main" id="{DA9929CB-0342-E66C-5711-306D019A9B0B}"/>
                      </a:ext>
                    </a:extLst>
                  </p14:cNvPr>
                  <p14:cNvContentPartPr/>
                  <p14:nvPr/>
                </p14:nvContentPartPr>
                <p14:xfrm>
                  <a:off x="1429348" y="1155538"/>
                  <a:ext cx="258480" cy="37080"/>
                </p14:xfrm>
              </p:contentPart>
            </mc:Choice>
            <mc:Fallback xmlns="">
              <p:pic>
                <p:nvPicPr>
                  <p:cNvPr id="401" name="Freihand 400">
                    <a:extLst>
                      <a:ext uri="{FF2B5EF4-FFF2-40B4-BE49-F238E27FC236}">
                        <a16:creationId xmlns:a16="http://schemas.microsoft.com/office/drawing/2014/main" id="{DA9929CB-0342-E66C-5711-306D019A9B0B}"/>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04">
                <p14:nvContentPartPr>
                  <p14:cNvPr id="402" name="Freihand 401">
                    <a:extLst>
                      <a:ext uri="{FF2B5EF4-FFF2-40B4-BE49-F238E27FC236}">
                        <a16:creationId xmlns:a16="http://schemas.microsoft.com/office/drawing/2014/main" id="{F8C9EEDF-8DF8-9D11-C216-FDD94F160917}"/>
                      </a:ext>
                    </a:extLst>
                  </p14:cNvPr>
                  <p14:cNvContentPartPr/>
                  <p14:nvPr/>
                </p14:nvContentPartPr>
                <p14:xfrm>
                  <a:off x="1215868" y="1047898"/>
                  <a:ext cx="119880" cy="224280"/>
                </p14:xfrm>
              </p:contentPart>
            </mc:Choice>
            <mc:Fallback xmlns="">
              <p:pic>
                <p:nvPicPr>
                  <p:cNvPr id="402" name="Freihand 401">
                    <a:extLst>
                      <a:ext uri="{FF2B5EF4-FFF2-40B4-BE49-F238E27FC236}">
                        <a16:creationId xmlns:a16="http://schemas.microsoft.com/office/drawing/2014/main" id="{F8C9EEDF-8DF8-9D11-C216-FDD94F16091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403" name="Gruppieren 402">
                <a:extLst>
                  <a:ext uri="{FF2B5EF4-FFF2-40B4-BE49-F238E27FC236}">
                    <a16:creationId xmlns:a16="http://schemas.microsoft.com/office/drawing/2014/main" id="{B7278676-21F3-B0AD-3D4D-A87D809B803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05">
                  <p14:nvContentPartPr>
                    <p14:cNvPr id="404" name="Freihand 403">
                      <a:extLst>
                        <a:ext uri="{FF2B5EF4-FFF2-40B4-BE49-F238E27FC236}">
                          <a16:creationId xmlns:a16="http://schemas.microsoft.com/office/drawing/2014/main" id="{8FD3EDE2-1809-5BE6-57C7-AA8CC05F08A0}"/>
                        </a:ext>
                      </a:extLst>
                    </p14:cNvPr>
                    <p14:cNvContentPartPr/>
                    <p14:nvPr/>
                  </p14:nvContentPartPr>
                  <p14:xfrm>
                    <a:off x="1216228" y="826498"/>
                    <a:ext cx="205920" cy="444600"/>
                  </p14:xfrm>
                </p:contentPart>
              </mc:Choice>
              <mc:Fallback xmlns="">
                <p:pic>
                  <p:nvPicPr>
                    <p:cNvPr id="404" name="Freihand 403">
                      <a:extLst>
                        <a:ext uri="{FF2B5EF4-FFF2-40B4-BE49-F238E27FC236}">
                          <a16:creationId xmlns:a16="http://schemas.microsoft.com/office/drawing/2014/main" id="{8FD3EDE2-1809-5BE6-57C7-AA8CC05F08A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06">
                  <p14:nvContentPartPr>
                    <p14:cNvPr id="405" name="Freihand 404">
                      <a:extLst>
                        <a:ext uri="{FF2B5EF4-FFF2-40B4-BE49-F238E27FC236}">
                          <a16:creationId xmlns:a16="http://schemas.microsoft.com/office/drawing/2014/main" id="{C6A3C65E-6291-4AB3-35AB-B64BAD3093CB}"/>
                        </a:ext>
                      </a:extLst>
                    </p14:cNvPr>
                    <p14:cNvContentPartPr/>
                    <p14:nvPr/>
                  </p14:nvContentPartPr>
                  <p14:xfrm>
                    <a:off x="1419988" y="827218"/>
                    <a:ext cx="18000" cy="31320"/>
                  </p14:xfrm>
                </p:contentPart>
              </mc:Choice>
              <mc:Fallback xmlns="">
                <p:pic>
                  <p:nvPicPr>
                    <p:cNvPr id="405" name="Freihand 404">
                      <a:extLst>
                        <a:ext uri="{FF2B5EF4-FFF2-40B4-BE49-F238E27FC236}">
                          <a16:creationId xmlns:a16="http://schemas.microsoft.com/office/drawing/2014/main" id="{C6A3C65E-6291-4AB3-35AB-B64BAD3093C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2" name="Gruppieren 591">
              <a:extLst>
                <a:ext uri="{FF2B5EF4-FFF2-40B4-BE49-F238E27FC236}">
                  <a16:creationId xmlns:a16="http://schemas.microsoft.com/office/drawing/2014/main" id="{2C5068B8-6205-7840-3382-158BCDEF957E}"/>
                </a:ext>
              </a:extLst>
            </p:cNvPr>
            <p:cNvGrpSpPr/>
            <p:nvPr/>
          </p:nvGrpSpPr>
          <p:grpSpPr>
            <a:xfrm>
              <a:off x="2781187" y="314654"/>
              <a:ext cx="947670" cy="949906"/>
              <a:chOff x="987864" y="764597"/>
              <a:chExt cx="947670" cy="949906"/>
            </a:xfrm>
          </p:grpSpPr>
          <p:sp>
            <p:nvSpPr>
              <p:cNvPr id="755" name="Ellipse 754">
                <a:extLst>
                  <a:ext uri="{FF2B5EF4-FFF2-40B4-BE49-F238E27FC236}">
                    <a16:creationId xmlns:a16="http://schemas.microsoft.com/office/drawing/2014/main" id="{8E3C6113-4C68-2A54-5C17-783D27E77286}"/>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56" name="Gruppieren 755">
                <a:extLst>
                  <a:ext uri="{FF2B5EF4-FFF2-40B4-BE49-F238E27FC236}">
                    <a16:creationId xmlns:a16="http://schemas.microsoft.com/office/drawing/2014/main" id="{3CC43431-C93C-A46B-99F6-74422D7A9F6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07">
                  <p14:nvContentPartPr>
                    <p14:cNvPr id="806" name="Freihand 805">
                      <a:extLst>
                        <a:ext uri="{FF2B5EF4-FFF2-40B4-BE49-F238E27FC236}">
                          <a16:creationId xmlns:a16="http://schemas.microsoft.com/office/drawing/2014/main" id="{51B058E9-28DC-6ECB-F043-36A9F1993FC6}"/>
                        </a:ext>
                      </a:extLst>
                    </p14:cNvPr>
                    <p14:cNvContentPartPr/>
                    <p14:nvPr/>
                  </p14:nvContentPartPr>
                  <p14:xfrm>
                    <a:off x="4473069" y="1203272"/>
                    <a:ext cx="26280" cy="30600"/>
                  </p14:xfrm>
                </p:contentPart>
              </mc:Choice>
              <mc:Fallback xmlns="">
                <p:pic>
                  <p:nvPicPr>
                    <p:cNvPr id="806" name="Freihand 805">
                      <a:extLst>
                        <a:ext uri="{FF2B5EF4-FFF2-40B4-BE49-F238E27FC236}">
                          <a16:creationId xmlns:a16="http://schemas.microsoft.com/office/drawing/2014/main" id="{51B058E9-28DC-6ECB-F043-36A9F1993FC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08">
                  <p14:nvContentPartPr>
                    <p14:cNvPr id="807" name="Freihand 806">
                      <a:extLst>
                        <a:ext uri="{FF2B5EF4-FFF2-40B4-BE49-F238E27FC236}">
                          <a16:creationId xmlns:a16="http://schemas.microsoft.com/office/drawing/2014/main" id="{ABDB099F-0894-E0E3-FE66-07E81D5D36F2}"/>
                        </a:ext>
                      </a:extLst>
                    </p14:cNvPr>
                    <p14:cNvContentPartPr/>
                    <p14:nvPr/>
                  </p14:nvContentPartPr>
                  <p14:xfrm>
                    <a:off x="4500789" y="1245752"/>
                    <a:ext cx="11160" cy="38520"/>
                  </p14:xfrm>
                </p:contentPart>
              </mc:Choice>
              <mc:Fallback xmlns="">
                <p:pic>
                  <p:nvPicPr>
                    <p:cNvPr id="807" name="Freihand 806">
                      <a:extLst>
                        <a:ext uri="{FF2B5EF4-FFF2-40B4-BE49-F238E27FC236}">
                          <a16:creationId xmlns:a16="http://schemas.microsoft.com/office/drawing/2014/main" id="{ABDB099F-0894-E0E3-FE66-07E81D5D36F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09">
                <p14:nvContentPartPr>
                  <p14:cNvPr id="757" name="Freihand 756">
                    <a:extLst>
                      <a:ext uri="{FF2B5EF4-FFF2-40B4-BE49-F238E27FC236}">
                        <a16:creationId xmlns:a16="http://schemas.microsoft.com/office/drawing/2014/main" id="{B06DB49F-49FF-D680-8630-94D0461FFAF7}"/>
                      </a:ext>
                    </a:extLst>
                  </p14:cNvPr>
                  <p14:cNvContentPartPr/>
                  <p14:nvPr/>
                </p14:nvContentPartPr>
                <p14:xfrm>
                  <a:off x="1034141" y="1175594"/>
                  <a:ext cx="389905" cy="474354"/>
                </p14:xfrm>
              </p:contentPart>
            </mc:Choice>
            <mc:Fallback xmlns="">
              <p:pic>
                <p:nvPicPr>
                  <p:cNvPr id="757" name="Freihand 756">
                    <a:extLst>
                      <a:ext uri="{FF2B5EF4-FFF2-40B4-BE49-F238E27FC236}">
                        <a16:creationId xmlns:a16="http://schemas.microsoft.com/office/drawing/2014/main" id="{B06DB49F-49FF-D680-8630-94D0461FFAF7}"/>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410">
                <p14:nvContentPartPr>
                  <p14:cNvPr id="758" name="Freihand 757">
                    <a:extLst>
                      <a:ext uri="{FF2B5EF4-FFF2-40B4-BE49-F238E27FC236}">
                        <a16:creationId xmlns:a16="http://schemas.microsoft.com/office/drawing/2014/main" id="{4E3F510F-CBFA-D4ED-7609-05D4F3BB7765}"/>
                      </a:ext>
                    </a:extLst>
                  </p14:cNvPr>
                  <p14:cNvContentPartPr/>
                  <p14:nvPr/>
                </p14:nvContentPartPr>
                <p14:xfrm>
                  <a:off x="1041329" y="1114503"/>
                  <a:ext cx="776216" cy="562397"/>
                </p14:xfrm>
              </p:contentPart>
            </mc:Choice>
            <mc:Fallback xmlns="">
              <p:pic>
                <p:nvPicPr>
                  <p:cNvPr id="758" name="Freihand 757">
                    <a:extLst>
                      <a:ext uri="{FF2B5EF4-FFF2-40B4-BE49-F238E27FC236}">
                        <a16:creationId xmlns:a16="http://schemas.microsoft.com/office/drawing/2014/main" id="{4E3F510F-CBFA-D4ED-7609-05D4F3BB77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759" name="Gruppieren 758">
                <a:extLst>
                  <a:ext uri="{FF2B5EF4-FFF2-40B4-BE49-F238E27FC236}">
                    <a16:creationId xmlns:a16="http://schemas.microsoft.com/office/drawing/2014/main" id="{BDC95764-53C2-C7A5-02F4-E973225EF13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411">
                  <p14:nvContentPartPr>
                    <p14:cNvPr id="803" name="Freihand 802">
                      <a:extLst>
                        <a:ext uri="{FF2B5EF4-FFF2-40B4-BE49-F238E27FC236}">
                          <a16:creationId xmlns:a16="http://schemas.microsoft.com/office/drawing/2014/main" id="{03F8FB5E-B476-72AE-1F04-32B976629ADC}"/>
                        </a:ext>
                      </a:extLst>
                    </p14:cNvPr>
                    <p14:cNvContentPartPr/>
                    <p14:nvPr/>
                  </p14:nvContentPartPr>
                  <p14:xfrm>
                    <a:off x="4455789" y="1334672"/>
                    <a:ext cx="31320" cy="14400"/>
                  </p14:xfrm>
                </p:contentPart>
              </mc:Choice>
              <mc:Fallback xmlns="">
                <p:pic>
                  <p:nvPicPr>
                    <p:cNvPr id="803" name="Freihand 802">
                      <a:extLst>
                        <a:ext uri="{FF2B5EF4-FFF2-40B4-BE49-F238E27FC236}">
                          <a16:creationId xmlns:a16="http://schemas.microsoft.com/office/drawing/2014/main" id="{03F8FB5E-B476-72AE-1F04-32B976629AD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412">
                  <p14:nvContentPartPr>
                    <p14:cNvPr id="804" name="Freihand 803">
                      <a:extLst>
                        <a:ext uri="{FF2B5EF4-FFF2-40B4-BE49-F238E27FC236}">
                          <a16:creationId xmlns:a16="http://schemas.microsoft.com/office/drawing/2014/main" id="{33DB8750-A98C-FD7E-CE22-B5C152F660EA}"/>
                        </a:ext>
                      </a:extLst>
                    </p14:cNvPr>
                    <p14:cNvContentPartPr/>
                    <p14:nvPr/>
                  </p14:nvContentPartPr>
                  <p14:xfrm>
                    <a:off x="4456149" y="1288592"/>
                    <a:ext cx="64800" cy="56160"/>
                  </p14:xfrm>
                </p:contentPart>
              </mc:Choice>
              <mc:Fallback xmlns="">
                <p:pic>
                  <p:nvPicPr>
                    <p:cNvPr id="804" name="Freihand 803">
                      <a:extLst>
                        <a:ext uri="{FF2B5EF4-FFF2-40B4-BE49-F238E27FC236}">
                          <a16:creationId xmlns:a16="http://schemas.microsoft.com/office/drawing/2014/main" id="{33DB8750-A98C-FD7E-CE22-B5C152F660E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413">
                  <p14:nvContentPartPr>
                    <p14:cNvPr id="805" name="Freihand 804">
                      <a:extLst>
                        <a:ext uri="{FF2B5EF4-FFF2-40B4-BE49-F238E27FC236}">
                          <a16:creationId xmlns:a16="http://schemas.microsoft.com/office/drawing/2014/main" id="{64AD6307-A3EE-C58A-FCDB-D0FD9BF54A6B}"/>
                        </a:ext>
                      </a:extLst>
                    </p14:cNvPr>
                    <p14:cNvContentPartPr/>
                    <p14:nvPr/>
                  </p14:nvContentPartPr>
                  <p14:xfrm>
                    <a:off x="4502589" y="1270232"/>
                    <a:ext cx="23760" cy="51840"/>
                  </p14:xfrm>
                </p:contentPart>
              </mc:Choice>
              <mc:Fallback xmlns="">
                <p:pic>
                  <p:nvPicPr>
                    <p:cNvPr id="805" name="Freihand 804">
                      <a:extLst>
                        <a:ext uri="{FF2B5EF4-FFF2-40B4-BE49-F238E27FC236}">
                          <a16:creationId xmlns:a16="http://schemas.microsoft.com/office/drawing/2014/main" id="{64AD6307-A3EE-C58A-FCDB-D0FD9BF54A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760" name="Gruppieren 759">
                <a:extLst>
                  <a:ext uri="{FF2B5EF4-FFF2-40B4-BE49-F238E27FC236}">
                    <a16:creationId xmlns:a16="http://schemas.microsoft.com/office/drawing/2014/main" id="{896DBB32-661E-6AE9-101D-6F8D8A819F9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414">
                  <p14:nvContentPartPr>
                    <p14:cNvPr id="800" name="Freihand 799">
                      <a:extLst>
                        <a:ext uri="{FF2B5EF4-FFF2-40B4-BE49-F238E27FC236}">
                          <a16:creationId xmlns:a16="http://schemas.microsoft.com/office/drawing/2014/main" id="{843E534C-69B9-6FB2-66BF-256FD5ACAAA0}"/>
                        </a:ext>
                      </a:extLst>
                    </p14:cNvPr>
                    <p14:cNvContentPartPr/>
                    <p14:nvPr/>
                  </p14:nvContentPartPr>
                  <p14:xfrm>
                    <a:off x="4351029" y="1216232"/>
                    <a:ext cx="12960" cy="22320"/>
                  </p14:xfrm>
                </p:contentPart>
              </mc:Choice>
              <mc:Fallback xmlns="">
                <p:pic>
                  <p:nvPicPr>
                    <p:cNvPr id="800" name="Freihand 799">
                      <a:extLst>
                        <a:ext uri="{FF2B5EF4-FFF2-40B4-BE49-F238E27FC236}">
                          <a16:creationId xmlns:a16="http://schemas.microsoft.com/office/drawing/2014/main" id="{843E534C-69B9-6FB2-66BF-256FD5ACAAA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415">
                  <p14:nvContentPartPr>
                    <p14:cNvPr id="801" name="Freihand 800">
                      <a:extLst>
                        <a:ext uri="{FF2B5EF4-FFF2-40B4-BE49-F238E27FC236}">
                          <a16:creationId xmlns:a16="http://schemas.microsoft.com/office/drawing/2014/main" id="{76220D1C-ABEF-A93C-18A1-47BC23052D82}"/>
                        </a:ext>
                      </a:extLst>
                    </p14:cNvPr>
                    <p14:cNvContentPartPr/>
                    <p14:nvPr/>
                  </p14:nvContentPartPr>
                  <p14:xfrm>
                    <a:off x="4350309" y="1208312"/>
                    <a:ext cx="21240" cy="53640"/>
                  </p14:xfrm>
                </p:contentPart>
              </mc:Choice>
              <mc:Fallback xmlns="">
                <p:pic>
                  <p:nvPicPr>
                    <p:cNvPr id="801" name="Freihand 800">
                      <a:extLst>
                        <a:ext uri="{FF2B5EF4-FFF2-40B4-BE49-F238E27FC236}">
                          <a16:creationId xmlns:a16="http://schemas.microsoft.com/office/drawing/2014/main" id="{76220D1C-ABEF-A93C-18A1-47BC23052D82}"/>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416">
                  <p14:nvContentPartPr>
                    <p14:cNvPr id="802" name="Freihand 801">
                      <a:extLst>
                        <a:ext uri="{FF2B5EF4-FFF2-40B4-BE49-F238E27FC236}">
                          <a16:creationId xmlns:a16="http://schemas.microsoft.com/office/drawing/2014/main" id="{08114B24-99E3-128E-2AF2-7344DA70787A}"/>
                        </a:ext>
                      </a:extLst>
                    </p14:cNvPr>
                    <p14:cNvContentPartPr/>
                    <p14:nvPr/>
                  </p14:nvContentPartPr>
                  <p14:xfrm>
                    <a:off x="4355709" y="1216592"/>
                    <a:ext cx="9720" cy="42480"/>
                  </p14:xfrm>
                </p:contentPart>
              </mc:Choice>
              <mc:Fallback xmlns="">
                <p:pic>
                  <p:nvPicPr>
                    <p:cNvPr id="802" name="Freihand 801">
                      <a:extLst>
                        <a:ext uri="{FF2B5EF4-FFF2-40B4-BE49-F238E27FC236}">
                          <a16:creationId xmlns:a16="http://schemas.microsoft.com/office/drawing/2014/main" id="{08114B24-99E3-128E-2AF2-7344DA70787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17">
                <p14:nvContentPartPr>
                  <p14:cNvPr id="761" name="Freihand 760">
                    <a:extLst>
                      <a:ext uri="{FF2B5EF4-FFF2-40B4-BE49-F238E27FC236}">
                        <a16:creationId xmlns:a16="http://schemas.microsoft.com/office/drawing/2014/main" id="{8A812F25-E0EF-7ED8-A0A8-CB04D38213BE}"/>
                      </a:ext>
                    </a:extLst>
                  </p14:cNvPr>
                  <p14:cNvContentPartPr/>
                  <p14:nvPr/>
                </p14:nvContentPartPr>
                <p14:xfrm>
                  <a:off x="1219211" y="871936"/>
                  <a:ext cx="447402" cy="740280"/>
                </p14:xfrm>
              </p:contentPart>
            </mc:Choice>
            <mc:Fallback xmlns="">
              <p:pic>
                <p:nvPicPr>
                  <p:cNvPr id="761" name="Freihand 760">
                    <a:extLst>
                      <a:ext uri="{FF2B5EF4-FFF2-40B4-BE49-F238E27FC236}">
                        <a16:creationId xmlns:a16="http://schemas.microsoft.com/office/drawing/2014/main" id="{8A812F25-E0EF-7ED8-A0A8-CB04D38213B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418">
                <p14:nvContentPartPr>
                  <p14:cNvPr id="762" name="Freihand 761">
                    <a:extLst>
                      <a:ext uri="{FF2B5EF4-FFF2-40B4-BE49-F238E27FC236}">
                        <a16:creationId xmlns:a16="http://schemas.microsoft.com/office/drawing/2014/main" id="{4F0FBF70-F7FD-871C-7602-B6A9EAA33D37}"/>
                      </a:ext>
                    </a:extLst>
                  </p14:cNvPr>
                  <p14:cNvContentPartPr/>
                  <p14:nvPr/>
                </p14:nvContentPartPr>
                <p14:xfrm>
                  <a:off x="1116810" y="1432873"/>
                  <a:ext cx="376200" cy="219240"/>
                </p14:xfrm>
              </p:contentPart>
            </mc:Choice>
            <mc:Fallback xmlns="">
              <p:pic>
                <p:nvPicPr>
                  <p:cNvPr id="762" name="Freihand 761">
                    <a:extLst>
                      <a:ext uri="{FF2B5EF4-FFF2-40B4-BE49-F238E27FC236}">
                        <a16:creationId xmlns:a16="http://schemas.microsoft.com/office/drawing/2014/main" id="{4F0FBF70-F7FD-871C-7602-B6A9EAA33D3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763" name="Gruppieren 762">
                <a:extLst>
                  <a:ext uri="{FF2B5EF4-FFF2-40B4-BE49-F238E27FC236}">
                    <a16:creationId xmlns:a16="http://schemas.microsoft.com/office/drawing/2014/main" id="{EA8CC6BC-C11E-C7C8-CFEA-49E82E2D7B0F}"/>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419">
                  <p14:nvContentPartPr>
                    <p14:cNvPr id="786" name="Freihand 785">
                      <a:extLst>
                        <a:ext uri="{FF2B5EF4-FFF2-40B4-BE49-F238E27FC236}">
                          <a16:creationId xmlns:a16="http://schemas.microsoft.com/office/drawing/2014/main" id="{3FFD9C4D-7F22-4A84-1AF0-347F4D09437B}"/>
                        </a:ext>
                      </a:extLst>
                    </p14:cNvPr>
                    <p14:cNvContentPartPr/>
                    <p14:nvPr/>
                  </p14:nvContentPartPr>
                  <p14:xfrm>
                    <a:off x="1690290" y="1201393"/>
                    <a:ext cx="236880" cy="424440"/>
                  </p14:xfrm>
                </p:contentPart>
              </mc:Choice>
              <mc:Fallback xmlns="">
                <p:pic>
                  <p:nvPicPr>
                    <p:cNvPr id="786" name="Freihand 785">
                      <a:extLst>
                        <a:ext uri="{FF2B5EF4-FFF2-40B4-BE49-F238E27FC236}">
                          <a16:creationId xmlns:a16="http://schemas.microsoft.com/office/drawing/2014/main" id="{3FFD9C4D-7F22-4A84-1AF0-347F4D09437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20">
                  <p14:nvContentPartPr>
                    <p14:cNvPr id="787" name="Freihand 786">
                      <a:extLst>
                        <a:ext uri="{FF2B5EF4-FFF2-40B4-BE49-F238E27FC236}">
                          <a16:creationId xmlns:a16="http://schemas.microsoft.com/office/drawing/2014/main" id="{238EF9F2-61B4-6FCF-BE10-F7236A70F804}"/>
                        </a:ext>
                      </a:extLst>
                    </p14:cNvPr>
                    <p14:cNvContentPartPr/>
                    <p14:nvPr/>
                  </p14:nvContentPartPr>
                  <p14:xfrm>
                    <a:off x="1224810" y="1428913"/>
                    <a:ext cx="635040" cy="205920"/>
                  </p14:xfrm>
                </p:contentPart>
              </mc:Choice>
              <mc:Fallback xmlns="">
                <p:pic>
                  <p:nvPicPr>
                    <p:cNvPr id="787" name="Freihand 786">
                      <a:extLst>
                        <a:ext uri="{FF2B5EF4-FFF2-40B4-BE49-F238E27FC236}">
                          <a16:creationId xmlns:a16="http://schemas.microsoft.com/office/drawing/2014/main" id="{238EF9F2-61B4-6FCF-BE10-F7236A70F80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21">
                  <p14:nvContentPartPr>
                    <p14:cNvPr id="788" name="Freihand 787">
                      <a:extLst>
                        <a:ext uri="{FF2B5EF4-FFF2-40B4-BE49-F238E27FC236}">
                          <a16:creationId xmlns:a16="http://schemas.microsoft.com/office/drawing/2014/main" id="{DEF64EB0-2701-95B2-805D-3EAD04D7CB52}"/>
                        </a:ext>
                      </a:extLst>
                    </p14:cNvPr>
                    <p14:cNvContentPartPr/>
                    <p14:nvPr/>
                  </p14:nvContentPartPr>
                  <p14:xfrm>
                    <a:off x="1647090" y="1432873"/>
                    <a:ext cx="204120" cy="177480"/>
                  </p14:xfrm>
                </p:contentPart>
              </mc:Choice>
              <mc:Fallback xmlns="">
                <p:pic>
                  <p:nvPicPr>
                    <p:cNvPr id="788" name="Freihand 787">
                      <a:extLst>
                        <a:ext uri="{FF2B5EF4-FFF2-40B4-BE49-F238E27FC236}">
                          <a16:creationId xmlns:a16="http://schemas.microsoft.com/office/drawing/2014/main" id="{DEF64EB0-2701-95B2-805D-3EAD04D7CB5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22">
                  <p14:nvContentPartPr>
                    <p14:cNvPr id="789" name="Freihand 788">
                      <a:extLst>
                        <a:ext uri="{FF2B5EF4-FFF2-40B4-BE49-F238E27FC236}">
                          <a16:creationId xmlns:a16="http://schemas.microsoft.com/office/drawing/2014/main" id="{6D778F0A-F17F-6146-8458-E765539EFD4B}"/>
                        </a:ext>
                      </a:extLst>
                    </p14:cNvPr>
                    <p14:cNvContentPartPr/>
                    <p14:nvPr/>
                  </p14:nvContentPartPr>
                  <p14:xfrm>
                    <a:off x="1839330" y="1345393"/>
                    <a:ext cx="50040" cy="91080"/>
                  </p14:xfrm>
                </p:contentPart>
              </mc:Choice>
              <mc:Fallback xmlns="">
                <p:pic>
                  <p:nvPicPr>
                    <p:cNvPr id="789" name="Freihand 788">
                      <a:extLst>
                        <a:ext uri="{FF2B5EF4-FFF2-40B4-BE49-F238E27FC236}">
                          <a16:creationId xmlns:a16="http://schemas.microsoft.com/office/drawing/2014/main" id="{6D778F0A-F17F-6146-8458-E765539EFD4B}"/>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23">
                  <p14:nvContentPartPr>
                    <p14:cNvPr id="790" name="Freihand 789">
                      <a:extLst>
                        <a:ext uri="{FF2B5EF4-FFF2-40B4-BE49-F238E27FC236}">
                          <a16:creationId xmlns:a16="http://schemas.microsoft.com/office/drawing/2014/main" id="{2F8E6D7A-B36E-C334-E5E6-E4C02A6D2A2A}"/>
                        </a:ext>
                      </a:extLst>
                    </p14:cNvPr>
                    <p14:cNvContentPartPr/>
                    <p14:nvPr/>
                  </p14:nvContentPartPr>
                  <p14:xfrm>
                    <a:off x="1013490" y="929953"/>
                    <a:ext cx="156600" cy="590400"/>
                  </p14:xfrm>
                </p:contentPart>
              </mc:Choice>
              <mc:Fallback xmlns="">
                <p:pic>
                  <p:nvPicPr>
                    <p:cNvPr id="790" name="Freihand 789">
                      <a:extLst>
                        <a:ext uri="{FF2B5EF4-FFF2-40B4-BE49-F238E27FC236}">
                          <a16:creationId xmlns:a16="http://schemas.microsoft.com/office/drawing/2014/main" id="{2F8E6D7A-B36E-C334-E5E6-E4C02A6D2A2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424">
                  <p14:nvContentPartPr>
                    <p14:cNvPr id="791" name="Freihand 790">
                      <a:extLst>
                        <a:ext uri="{FF2B5EF4-FFF2-40B4-BE49-F238E27FC236}">
                          <a16:creationId xmlns:a16="http://schemas.microsoft.com/office/drawing/2014/main" id="{F18A952D-F967-C19C-FFB5-6852EF1429BF}"/>
                        </a:ext>
                      </a:extLst>
                    </p14:cNvPr>
                    <p14:cNvContentPartPr/>
                    <p14:nvPr/>
                  </p14:nvContentPartPr>
                  <p14:xfrm>
                    <a:off x="1112490" y="918433"/>
                    <a:ext cx="20520" cy="24480"/>
                  </p14:xfrm>
                </p:contentPart>
              </mc:Choice>
              <mc:Fallback xmlns="">
                <p:pic>
                  <p:nvPicPr>
                    <p:cNvPr id="791" name="Freihand 790">
                      <a:extLst>
                        <a:ext uri="{FF2B5EF4-FFF2-40B4-BE49-F238E27FC236}">
                          <a16:creationId xmlns:a16="http://schemas.microsoft.com/office/drawing/2014/main" id="{F18A952D-F967-C19C-FFB5-6852EF1429B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25">
                  <p14:nvContentPartPr>
                    <p14:cNvPr id="792" name="Freihand 791">
                      <a:extLst>
                        <a:ext uri="{FF2B5EF4-FFF2-40B4-BE49-F238E27FC236}">
                          <a16:creationId xmlns:a16="http://schemas.microsoft.com/office/drawing/2014/main" id="{CAC78E80-55E9-F104-F484-6EE04D33A1BA}"/>
                        </a:ext>
                      </a:extLst>
                    </p14:cNvPr>
                    <p14:cNvContentPartPr/>
                    <p14:nvPr/>
                  </p14:nvContentPartPr>
                  <p14:xfrm>
                    <a:off x="1007730" y="1044793"/>
                    <a:ext cx="45360" cy="224280"/>
                  </p14:xfrm>
                </p:contentPart>
              </mc:Choice>
              <mc:Fallback xmlns="">
                <p:pic>
                  <p:nvPicPr>
                    <p:cNvPr id="792" name="Freihand 791">
                      <a:extLst>
                        <a:ext uri="{FF2B5EF4-FFF2-40B4-BE49-F238E27FC236}">
                          <a16:creationId xmlns:a16="http://schemas.microsoft.com/office/drawing/2014/main" id="{CAC78E80-55E9-F104-F484-6EE04D33A1BA}"/>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26">
                  <p14:nvContentPartPr>
                    <p14:cNvPr id="793" name="Freihand 792">
                      <a:extLst>
                        <a:ext uri="{FF2B5EF4-FFF2-40B4-BE49-F238E27FC236}">
                          <a16:creationId xmlns:a16="http://schemas.microsoft.com/office/drawing/2014/main" id="{CDE7D645-5F07-AD74-F303-84D1AB1496C9}"/>
                        </a:ext>
                      </a:extLst>
                    </p14:cNvPr>
                    <p14:cNvContentPartPr/>
                    <p14:nvPr/>
                  </p14:nvContentPartPr>
                  <p14:xfrm>
                    <a:off x="1137690" y="1495513"/>
                    <a:ext cx="83520" cy="91800"/>
                  </p14:xfrm>
                </p:contentPart>
              </mc:Choice>
              <mc:Fallback xmlns="">
                <p:pic>
                  <p:nvPicPr>
                    <p:cNvPr id="793" name="Freihand 792">
                      <a:extLst>
                        <a:ext uri="{FF2B5EF4-FFF2-40B4-BE49-F238E27FC236}">
                          <a16:creationId xmlns:a16="http://schemas.microsoft.com/office/drawing/2014/main" id="{CDE7D645-5F07-AD74-F303-84D1AB1496C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27">
                  <p14:nvContentPartPr>
                    <p14:cNvPr id="794" name="Freihand 793">
                      <a:extLst>
                        <a:ext uri="{FF2B5EF4-FFF2-40B4-BE49-F238E27FC236}">
                          <a16:creationId xmlns:a16="http://schemas.microsoft.com/office/drawing/2014/main" id="{80FD8E96-7F84-4F73-7E27-2656E0CD261D}"/>
                        </a:ext>
                      </a:extLst>
                    </p14:cNvPr>
                    <p14:cNvContentPartPr/>
                    <p14:nvPr/>
                  </p14:nvContentPartPr>
                  <p14:xfrm>
                    <a:off x="1091250" y="1411273"/>
                    <a:ext cx="95760" cy="111600"/>
                  </p14:xfrm>
                </p:contentPart>
              </mc:Choice>
              <mc:Fallback xmlns="">
                <p:pic>
                  <p:nvPicPr>
                    <p:cNvPr id="794" name="Freihand 793">
                      <a:extLst>
                        <a:ext uri="{FF2B5EF4-FFF2-40B4-BE49-F238E27FC236}">
                          <a16:creationId xmlns:a16="http://schemas.microsoft.com/office/drawing/2014/main" id="{80FD8E96-7F84-4F73-7E27-2656E0CD261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28">
                  <p14:nvContentPartPr>
                    <p14:cNvPr id="795" name="Freihand 794">
                      <a:extLst>
                        <a:ext uri="{FF2B5EF4-FFF2-40B4-BE49-F238E27FC236}">
                          <a16:creationId xmlns:a16="http://schemas.microsoft.com/office/drawing/2014/main" id="{E5D74993-48BE-0BC1-ADCA-1D55E574DA95}"/>
                        </a:ext>
                      </a:extLst>
                    </p14:cNvPr>
                    <p14:cNvContentPartPr/>
                    <p14:nvPr/>
                  </p14:nvContentPartPr>
                  <p14:xfrm>
                    <a:off x="1089090" y="933193"/>
                    <a:ext cx="33480" cy="59760"/>
                  </p14:xfrm>
                </p:contentPart>
              </mc:Choice>
              <mc:Fallback xmlns="">
                <p:pic>
                  <p:nvPicPr>
                    <p:cNvPr id="795" name="Freihand 794">
                      <a:extLst>
                        <a:ext uri="{FF2B5EF4-FFF2-40B4-BE49-F238E27FC236}">
                          <a16:creationId xmlns:a16="http://schemas.microsoft.com/office/drawing/2014/main" id="{E5D74993-48BE-0BC1-ADCA-1D55E574DA95}"/>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29">
                  <p14:nvContentPartPr>
                    <p14:cNvPr id="796" name="Freihand 795">
                      <a:extLst>
                        <a:ext uri="{FF2B5EF4-FFF2-40B4-BE49-F238E27FC236}">
                          <a16:creationId xmlns:a16="http://schemas.microsoft.com/office/drawing/2014/main" id="{4EBB19E0-53BB-C315-34F4-E5C68BAFEDD4}"/>
                        </a:ext>
                      </a:extLst>
                    </p14:cNvPr>
                    <p14:cNvContentPartPr/>
                    <p14:nvPr/>
                  </p14:nvContentPartPr>
                  <p14:xfrm>
                    <a:off x="1093410" y="904393"/>
                    <a:ext cx="53280" cy="97920"/>
                  </p14:xfrm>
                </p:contentPart>
              </mc:Choice>
              <mc:Fallback xmlns="">
                <p:pic>
                  <p:nvPicPr>
                    <p:cNvPr id="796" name="Freihand 795">
                      <a:extLst>
                        <a:ext uri="{FF2B5EF4-FFF2-40B4-BE49-F238E27FC236}">
                          <a16:creationId xmlns:a16="http://schemas.microsoft.com/office/drawing/2014/main" id="{4EBB19E0-53BB-C315-34F4-E5C68BAFEDD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30">
                  <p14:nvContentPartPr>
                    <p14:cNvPr id="797" name="Freihand 796">
                      <a:extLst>
                        <a:ext uri="{FF2B5EF4-FFF2-40B4-BE49-F238E27FC236}">
                          <a16:creationId xmlns:a16="http://schemas.microsoft.com/office/drawing/2014/main" id="{9A409392-F657-FA0E-A806-7A06BC3EC433}"/>
                        </a:ext>
                      </a:extLst>
                    </p14:cNvPr>
                    <p14:cNvContentPartPr/>
                    <p14:nvPr/>
                  </p14:nvContentPartPr>
                  <p14:xfrm>
                    <a:off x="1093770" y="889993"/>
                    <a:ext cx="66240" cy="108720"/>
                  </p14:xfrm>
                </p:contentPart>
              </mc:Choice>
              <mc:Fallback xmlns="">
                <p:pic>
                  <p:nvPicPr>
                    <p:cNvPr id="797" name="Freihand 796">
                      <a:extLst>
                        <a:ext uri="{FF2B5EF4-FFF2-40B4-BE49-F238E27FC236}">
                          <a16:creationId xmlns:a16="http://schemas.microsoft.com/office/drawing/2014/main" id="{9A409392-F657-FA0E-A806-7A06BC3EC43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31">
                  <p14:nvContentPartPr>
                    <p14:cNvPr id="798" name="Freihand 797">
                      <a:extLst>
                        <a:ext uri="{FF2B5EF4-FFF2-40B4-BE49-F238E27FC236}">
                          <a16:creationId xmlns:a16="http://schemas.microsoft.com/office/drawing/2014/main" id="{E6A748FC-AC69-267D-E48C-187886B258AA}"/>
                        </a:ext>
                      </a:extLst>
                    </p14:cNvPr>
                    <p14:cNvContentPartPr/>
                    <p14:nvPr/>
                  </p14:nvContentPartPr>
                  <p14:xfrm>
                    <a:off x="1086210" y="867673"/>
                    <a:ext cx="105840" cy="153360"/>
                  </p14:xfrm>
                </p:contentPart>
              </mc:Choice>
              <mc:Fallback xmlns="">
                <p:pic>
                  <p:nvPicPr>
                    <p:cNvPr id="798" name="Freihand 797">
                      <a:extLst>
                        <a:ext uri="{FF2B5EF4-FFF2-40B4-BE49-F238E27FC236}">
                          <a16:creationId xmlns:a16="http://schemas.microsoft.com/office/drawing/2014/main" id="{E6A748FC-AC69-267D-E48C-187886B258A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32">
                  <p14:nvContentPartPr>
                    <p14:cNvPr id="799" name="Freihand 798">
                      <a:extLst>
                        <a:ext uri="{FF2B5EF4-FFF2-40B4-BE49-F238E27FC236}">
                          <a16:creationId xmlns:a16="http://schemas.microsoft.com/office/drawing/2014/main" id="{DF3891B2-C09A-7093-782B-4D4DEDF0EDD1}"/>
                        </a:ext>
                      </a:extLst>
                    </p14:cNvPr>
                    <p14:cNvContentPartPr/>
                    <p14:nvPr/>
                  </p14:nvContentPartPr>
                  <p14:xfrm>
                    <a:off x="1144530" y="860833"/>
                    <a:ext cx="41400" cy="55440"/>
                  </p14:xfrm>
                </p:contentPart>
              </mc:Choice>
              <mc:Fallback xmlns="">
                <p:pic>
                  <p:nvPicPr>
                    <p:cNvPr id="799" name="Freihand 798">
                      <a:extLst>
                        <a:ext uri="{FF2B5EF4-FFF2-40B4-BE49-F238E27FC236}">
                          <a16:creationId xmlns:a16="http://schemas.microsoft.com/office/drawing/2014/main" id="{DF3891B2-C09A-7093-782B-4D4DEDF0EDD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3">
                <p14:nvContentPartPr>
                  <p14:cNvPr id="764" name="Freihand 763">
                    <a:extLst>
                      <a:ext uri="{FF2B5EF4-FFF2-40B4-BE49-F238E27FC236}">
                        <a16:creationId xmlns:a16="http://schemas.microsoft.com/office/drawing/2014/main" id="{8EDE646B-99C9-8D20-2058-2FCA6788827A}"/>
                      </a:ext>
                    </a:extLst>
                  </p14:cNvPr>
                  <p14:cNvContentPartPr/>
                  <p14:nvPr/>
                </p14:nvContentPartPr>
                <p14:xfrm>
                  <a:off x="1010970" y="1326673"/>
                  <a:ext cx="784440" cy="374040"/>
                </p14:xfrm>
              </p:contentPart>
            </mc:Choice>
            <mc:Fallback xmlns="">
              <p:pic>
                <p:nvPicPr>
                  <p:cNvPr id="764" name="Freihand 763">
                    <a:extLst>
                      <a:ext uri="{FF2B5EF4-FFF2-40B4-BE49-F238E27FC236}">
                        <a16:creationId xmlns:a16="http://schemas.microsoft.com/office/drawing/2014/main" id="{8EDE646B-99C9-8D20-2058-2FCA6788827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434">
                <p14:nvContentPartPr>
                  <p14:cNvPr id="765" name="Freihand 764">
                    <a:extLst>
                      <a:ext uri="{FF2B5EF4-FFF2-40B4-BE49-F238E27FC236}">
                        <a16:creationId xmlns:a16="http://schemas.microsoft.com/office/drawing/2014/main" id="{E1A71248-20EF-810B-BC76-CE4E774DCE27}"/>
                      </a:ext>
                    </a:extLst>
                  </p14:cNvPr>
                  <p14:cNvContentPartPr/>
                  <p14:nvPr/>
                </p14:nvContentPartPr>
                <p14:xfrm>
                  <a:off x="1759770" y="1015273"/>
                  <a:ext cx="122040" cy="233640"/>
                </p14:xfrm>
              </p:contentPart>
            </mc:Choice>
            <mc:Fallback xmlns="">
              <p:pic>
                <p:nvPicPr>
                  <p:cNvPr id="765" name="Freihand 764">
                    <a:extLst>
                      <a:ext uri="{FF2B5EF4-FFF2-40B4-BE49-F238E27FC236}">
                        <a16:creationId xmlns:a16="http://schemas.microsoft.com/office/drawing/2014/main" id="{E1A71248-20EF-810B-BC76-CE4E774DCE2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35">
                <p14:nvContentPartPr>
                  <p14:cNvPr id="766" name="Freihand 765">
                    <a:extLst>
                      <a:ext uri="{FF2B5EF4-FFF2-40B4-BE49-F238E27FC236}">
                        <a16:creationId xmlns:a16="http://schemas.microsoft.com/office/drawing/2014/main" id="{D2903016-FCE7-3F30-660A-601A14AFD570}"/>
                      </a:ext>
                    </a:extLst>
                  </p14:cNvPr>
                  <p14:cNvContentPartPr/>
                  <p14:nvPr/>
                </p14:nvContentPartPr>
                <p14:xfrm>
                  <a:off x="1531170" y="830593"/>
                  <a:ext cx="227160" cy="172800"/>
                </p14:xfrm>
              </p:contentPart>
            </mc:Choice>
            <mc:Fallback xmlns="">
              <p:pic>
                <p:nvPicPr>
                  <p:cNvPr id="766" name="Freihand 765">
                    <a:extLst>
                      <a:ext uri="{FF2B5EF4-FFF2-40B4-BE49-F238E27FC236}">
                        <a16:creationId xmlns:a16="http://schemas.microsoft.com/office/drawing/2014/main" id="{D2903016-FCE7-3F30-660A-601A14AFD57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36">
                <p14:nvContentPartPr>
                  <p14:cNvPr id="767" name="Freihand 766">
                    <a:extLst>
                      <a:ext uri="{FF2B5EF4-FFF2-40B4-BE49-F238E27FC236}">
                        <a16:creationId xmlns:a16="http://schemas.microsoft.com/office/drawing/2014/main" id="{C3A69639-362C-3C33-595A-33E6363F571D}"/>
                      </a:ext>
                    </a:extLst>
                  </p14:cNvPr>
                  <p14:cNvContentPartPr/>
                  <p14:nvPr/>
                </p14:nvContentPartPr>
                <p14:xfrm>
                  <a:off x="1433250" y="796393"/>
                  <a:ext cx="61200" cy="33120"/>
                </p14:xfrm>
              </p:contentPart>
            </mc:Choice>
            <mc:Fallback xmlns="">
              <p:pic>
                <p:nvPicPr>
                  <p:cNvPr id="767" name="Freihand 766">
                    <a:extLst>
                      <a:ext uri="{FF2B5EF4-FFF2-40B4-BE49-F238E27FC236}">
                        <a16:creationId xmlns:a16="http://schemas.microsoft.com/office/drawing/2014/main" id="{C3A69639-362C-3C33-595A-33E6363F571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37">
                <p14:nvContentPartPr>
                  <p14:cNvPr id="768" name="Freihand 767">
                    <a:extLst>
                      <a:ext uri="{FF2B5EF4-FFF2-40B4-BE49-F238E27FC236}">
                        <a16:creationId xmlns:a16="http://schemas.microsoft.com/office/drawing/2014/main" id="{801E3E59-7B18-4009-DABC-F108F5E28675}"/>
                      </a:ext>
                    </a:extLst>
                  </p14:cNvPr>
                  <p14:cNvContentPartPr/>
                  <p14:nvPr/>
                </p14:nvContentPartPr>
                <p14:xfrm>
                  <a:off x="1463130" y="1253593"/>
                  <a:ext cx="49680" cy="358200"/>
                </p14:xfrm>
              </p:contentPart>
            </mc:Choice>
            <mc:Fallback xmlns="">
              <p:pic>
                <p:nvPicPr>
                  <p:cNvPr id="768" name="Freihand 767">
                    <a:extLst>
                      <a:ext uri="{FF2B5EF4-FFF2-40B4-BE49-F238E27FC236}">
                        <a16:creationId xmlns:a16="http://schemas.microsoft.com/office/drawing/2014/main" id="{801E3E59-7B18-4009-DABC-F108F5E28675}"/>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438">
                <p14:nvContentPartPr>
                  <p14:cNvPr id="769" name="Freihand 768">
                    <a:extLst>
                      <a:ext uri="{FF2B5EF4-FFF2-40B4-BE49-F238E27FC236}">
                        <a16:creationId xmlns:a16="http://schemas.microsoft.com/office/drawing/2014/main" id="{E112D69E-A863-9766-079B-DA76E4C21C06}"/>
                      </a:ext>
                    </a:extLst>
                  </p14:cNvPr>
                  <p14:cNvContentPartPr/>
                  <p14:nvPr/>
                </p14:nvContentPartPr>
                <p14:xfrm>
                  <a:off x="1473210" y="1215433"/>
                  <a:ext cx="191520" cy="424440"/>
                </p14:xfrm>
              </p:contentPart>
            </mc:Choice>
            <mc:Fallback xmlns="">
              <p:pic>
                <p:nvPicPr>
                  <p:cNvPr id="769" name="Freihand 768">
                    <a:extLst>
                      <a:ext uri="{FF2B5EF4-FFF2-40B4-BE49-F238E27FC236}">
                        <a16:creationId xmlns:a16="http://schemas.microsoft.com/office/drawing/2014/main" id="{E112D69E-A863-9766-079B-DA76E4C21C0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39">
                <p14:nvContentPartPr>
                  <p14:cNvPr id="770" name="Freihand 769">
                    <a:extLst>
                      <a:ext uri="{FF2B5EF4-FFF2-40B4-BE49-F238E27FC236}">
                        <a16:creationId xmlns:a16="http://schemas.microsoft.com/office/drawing/2014/main" id="{8DD948FC-72C5-82EA-A12D-CC5DB801D230}"/>
                      </a:ext>
                    </a:extLst>
                  </p14:cNvPr>
                  <p14:cNvContentPartPr/>
                  <p14:nvPr/>
                </p14:nvContentPartPr>
                <p14:xfrm>
                  <a:off x="1225530" y="852193"/>
                  <a:ext cx="216720" cy="421920"/>
                </p14:xfrm>
              </p:contentPart>
            </mc:Choice>
            <mc:Fallback xmlns="">
              <p:pic>
                <p:nvPicPr>
                  <p:cNvPr id="770" name="Freihand 769">
                    <a:extLst>
                      <a:ext uri="{FF2B5EF4-FFF2-40B4-BE49-F238E27FC236}">
                        <a16:creationId xmlns:a16="http://schemas.microsoft.com/office/drawing/2014/main" id="{8DD948FC-72C5-82EA-A12D-CC5DB801D23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440">
                <p14:nvContentPartPr>
                  <p14:cNvPr id="771" name="Freihand 770">
                    <a:extLst>
                      <a:ext uri="{FF2B5EF4-FFF2-40B4-BE49-F238E27FC236}">
                        <a16:creationId xmlns:a16="http://schemas.microsoft.com/office/drawing/2014/main" id="{81F277A5-BD02-95C9-A2B0-512D90B21470}"/>
                      </a:ext>
                    </a:extLst>
                  </p14:cNvPr>
                  <p14:cNvContentPartPr/>
                  <p14:nvPr/>
                </p14:nvContentPartPr>
                <p14:xfrm>
                  <a:off x="1231290" y="1158913"/>
                  <a:ext cx="448200" cy="119880"/>
                </p14:xfrm>
              </p:contentPart>
            </mc:Choice>
            <mc:Fallback xmlns="">
              <p:pic>
                <p:nvPicPr>
                  <p:cNvPr id="771" name="Freihand 770">
                    <a:extLst>
                      <a:ext uri="{FF2B5EF4-FFF2-40B4-BE49-F238E27FC236}">
                        <a16:creationId xmlns:a16="http://schemas.microsoft.com/office/drawing/2014/main" id="{81F277A5-BD02-95C9-A2B0-512D90B21470}"/>
                      </a:ext>
                    </a:extLst>
                  </p:cNvPr>
                  <p:cNvPicPr/>
                  <p:nvPr/>
                </p:nvPicPr>
                <p:blipFill>
                  <a:blip r:embed="rId69"/>
                  <a:stretch>
                    <a:fillRect/>
                  </a:stretch>
                </p:blipFill>
                <p:spPr>
                  <a:xfrm>
                    <a:off x="1222650" y="1150273"/>
                    <a:ext cx="465840" cy="137520"/>
                  </a:xfrm>
                  <a:prstGeom prst="rect">
                    <a:avLst/>
                  </a:prstGeom>
                </p:spPr>
              </p:pic>
            </mc:Fallback>
          </mc:AlternateContent>
          <p:sp>
            <p:nvSpPr>
              <p:cNvPr id="772" name="Ellipse 771">
                <a:extLst>
                  <a:ext uri="{FF2B5EF4-FFF2-40B4-BE49-F238E27FC236}">
                    <a16:creationId xmlns:a16="http://schemas.microsoft.com/office/drawing/2014/main" id="{410106DF-8832-E2EE-4FB1-0729EAB675D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73" name="Gruppieren 772">
                <a:extLst>
                  <a:ext uri="{FF2B5EF4-FFF2-40B4-BE49-F238E27FC236}">
                    <a16:creationId xmlns:a16="http://schemas.microsoft.com/office/drawing/2014/main" id="{0419862B-4F08-5DE2-58FD-B04630B74C9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441">
                  <p14:nvContentPartPr>
                    <p14:cNvPr id="782" name="Freihand 781">
                      <a:extLst>
                        <a:ext uri="{FF2B5EF4-FFF2-40B4-BE49-F238E27FC236}">
                          <a16:creationId xmlns:a16="http://schemas.microsoft.com/office/drawing/2014/main" id="{A72D0623-DA66-01F8-CEB4-75722206BD37}"/>
                        </a:ext>
                      </a:extLst>
                    </p14:cNvPr>
                    <p14:cNvContentPartPr/>
                    <p14:nvPr/>
                  </p14:nvContentPartPr>
                  <p14:xfrm>
                    <a:off x="1455988" y="1260298"/>
                    <a:ext cx="28440" cy="371880"/>
                  </p14:xfrm>
                </p:contentPart>
              </mc:Choice>
              <mc:Fallback xmlns="">
                <p:pic>
                  <p:nvPicPr>
                    <p:cNvPr id="782" name="Freihand 781">
                      <a:extLst>
                        <a:ext uri="{FF2B5EF4-FFF2-40B4-BE49-F238E27FC236}">
                          <a16:creationId xmlns:a16="http://schemas.microsoft.com/office/drawing/2014/main" id="{A72D0623-DA66-01F8-CEB4-75722206BD3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442">
                  <p14:nvContentPartPr>
                    <p14:cNvPr id="783" name="Freihand 782">
                      <a:extLst>
                        <a:ext uri="{FF2B5EF4-FFF2-40B4-BE49-F238E27FC236}">
                          <a16:creationId xmlns:a16="http://schemas.microsoft.com/office/drawing/2014/main" id="{3C653989-56B5-3508-2252-F20609BB1D32}"/>
                        </a:ext>
                      </a:extLst>
                    </p14:cNvPr>
                    <p14:cNvContentPartPr/>
                    <p14:nvPr/>
                  </p14:nvContentPartPr>
                  <p14:xfrm>
                    <a:off x="1452028" y="1501498"/>
                    <a:ext cx="32760" cy="132840"/>
                  </p14:xfrm>
                </p:contentPart>
              </mc:Choice>
              <mc:Fallback xmlns="">
                <p:pic>
                  <p:nvPicPr>
                    <p:cNvPr id="783" name="Freihand 782">
                      <a:extLst>
                        <a:ext uri="{FF2B5EF4-FFF2-40B4-BE49-F238E27FC236}">
                          <a16:creationId xmlns:a16="http://schemas.microsoft.com/office/drawing/2014/main" id="{3C653989-56B5-3508-2252-F20609BB1D32}"/>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43">
                  <p14:nvContentPartPr>
                    <p14:cNvPr id="784" name="Freihand 783">
                      <a:extLst>
                        <a:ext uri="{FF2B5EF4-FFF2-40B4-BE49-F238E27FC236}">
                          <a16:creationId xmlns:a16="http://schemas.microsoft.com/office/drawing/2014/main" id="{42E500A4-A02B-B3DC-773B-F7AA29861377}"/>
                        </a:ext>
                      </a:extLst>
                    </p14:cNvPr>
                    <p14:cNvContentPartPr/>
                    <p14:nvPr/>
                  </p14:nvContentPartPr>
                  <p14:xfrm>
                    <a:off x="1446268" y="1261378"/>
                    <a:ext cx="36720" cy="377280"/>
                  </p14:xfrm>
                </p:contentPart>
              </mc:Choice>
              <mc:Fallback xmlns="">
                <p:pic>
                  <p:nvPicPr>
                    <p:cNvPr id="784" name="Freihand 783">
                      <a:extLst>
                        <a:ext uri="{FF2B5EF4-FFF2-40B4-BE49-F238E27FC236}">
                          <a16:creationId xmlns:a16="http://schemas.microsoft.com/office/drawing/2014/main" id="{42E500A4-A02B-B3DC-773B-F7AA29861377}"/>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444">
                  <p14:nvContentPartPr>
                    <p14:cNvPr id="785" name="Freihand 784">
                      <a:extLst>
                        <a:ext uri="{FF2B5EF4-FFF2-40B4-BE49-F238E27FC236}">
                          <a16:creationId xmlns:a16="http://schemas.microsoft.com/office/drawing/2014/main" id="{38DEB9B9-A907-8C02-69C7-3F3F93C03AFD}"/>
                        </a:ext>
                      </a:extLst>
                    </p14:cNvPr>
                    <p14:cNvContentPartPr/>
                    <p14:nvPr/>
                  </p14:nvContentPartPr>
                  <p14:xfrm>
                    <a:off x="1470388" y="1196938"/>
                    <a:ext cx="222840" cy="463680"/>
                  </p14:xfrm>
                </p:contentPart>
              </mc:Choice>
              <mc:Fallback xmlns="">
                <p:pic>
                  <p:nvPicPr>
                    <p:cNvPr id="785" name="Freihand 784">
                      <a:extLst>
                        <a:ext uri="{FF2B5EF4-FFF2-40B4-BE49-F238E27FC236}">
                          <a16:creationId xmlns:a16="http://schemas.microsoft.com/office/drawing/2014/main" id="{38DEB9B9-A907-8C02-69C7-3F3F93C03AFD}"/>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45">
                <p14:nvContentPartPr>
                  <p14:cNvPr id="774" name="Freihand 773">
                    <a:extLst>
                      <a:ext uri="{FF2B5EF4-FFF2-40B4-BE49-F238E27FC236}">
                        <a16:creationId xmlns:a16="http://schemas.microsoft.com/office/drawing/2014/main" id="{1C20CDA8-88A7-D90E-0416-F85095E2BFA7}"/>
                      </a:ext>
                    </a:extLst>
                  </p14:cNvPr>
                  <p14:cNvContentPartPr/>
                  <p14:nvPr/>
                </p14:nvContentPartPr>
                <p14:xfrm>
                  <a:off x="1401268" y="825778"/>
                  <a:ext cx="35640" cy="61920"/>
                </p14:xfrm>
              </p:contentPart>
            </mc:Choice>
            <mc:Fallback xmlns="">
              <p:pic>
                <p:nvPicPr>
                  <p:cNvPr id="774" name="Freihand 773">
                    <a:extLst>
                      <a:ext uri="{FF2B5EF4-FFF2-40B4-BE49-F238E27FC236}">
                        <a16:creationId xmlns:a16="http://schemas.microsoft.com/office/drawing/2014/main" id="{1C20CDA8-88A7-D90E-0416-F85095E2BFA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46">
                <p14:nvContentPartPr>
                  <p14:cNvPr id="775" name="Freihand 774">
                    <a:extLst>
                      <a:ext uri="{FF2B5EF4-FFF2-40B4-BE49-F238E27FC236}">
                        <a16:creationId xmlns:a16="http://schemas.microsoft.com/office/drawing/2014/main" id="{7C89626A-A116-CEF2-3B66-FD2E42A2D220}"/>
                      </a:ext>
                    </a:extLst>
                  </p14:cNvPr>
                  <p14:cNvContentPartPr/>
                  <p14:nvPr/>
                </p14:nvContentPartPr>
                <p14:xfrm>
                  <a:off x="1220188" y="867898"/>
                  <a:ext cx="194040" cy="403200"/>
                </p14:xfrm>
              </p:contentPart>
            </mc:Choice>
            <mc:Fallback xmlns="">
              <p:pic>
                <p:nvPicPr>
                  <p:cNvPr id="775" name="Freihand 774">
                    <a:extLst>
                      <a:ext uri="{FF2B5EF4-FFF2-40B4-BE49-F238E27FC236}">
                        <a16:creationId xmlns:a16="http://schemas.microsoft.com/office/drawing/2014/main" id="{7C89626A-A116-CEF2-3B66-FD2E42A2D220}"/>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47">
                <p14:nvContentPartPr>
                  <p14:cNvPr id="776" name="Freihand 775">
                    <a:extLst>
                      <a:ext uri="{FF2B5EF4-FFF2-40B4-BE49-F238E27FC236}">
                        <a16:creationId xmlns:a16="http://schemas.microsoft.com/office/drawing/2014/main" id="{E1081D90-5390-5271-977D-3BA20A891539}"/>
                      </a:ext>
                    </a:extLst>
                  </p14:cNvPr>
                  <p14:cNvContentPartPr/>
                  <p14:nvPr/>
                </p14:nvContentPartPr>
                <p14:xfrm>
                  <a:off x="1426468" y="835138"/>
                  <a:ext cx="21600" cy="359280"/>
                </p14:xfrm>
              </p:contentPart>
            </mc:Choice>
            <mc:Fallback xmlns="">
              <p:pic>
                <p:nvPicPr>
                  <p:cNvPr id="776" name="Freihand 775">
                    <a:extLst>
                      <a:ext uri="{FF2B5EF4-FFF2-40B4-BE49-F238E27FC236}">
                        <a16:creationId xmlns:a16="http://schemas.microsoft.com/office/drawing/2014/main" id="{E1081D90-5390-5271-977D-3BA20A89153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48">
                <p14:nvContentPartPr>
                  <p14:cNvPr id="777" name="Freihand 776">
                    <a:extLst>
                      <a:ext uri="{FF2B5EF4-FFF2-40B4-BE49-F238E27FC236}">
                        <a16:creationId xmlns:a16="http://schemas.microsoft.com/office/drawing/2014/main" id="{2380F8F3-EBA0-4293-1A44-373A665E41E8}"/>
                      </a:ext>
                    </a:extLst>
                  </p14:cNvPr>
                  <p14:cNvContentPartPr/>
                  <p14:nvPr/>
                </p14:nvContentPartPr>
                <p14:xfrm>
                  <a:off x="1429348" y="1155538"/>
                  <a:ext cx="258480" cy="37080"/>
                </p14:xfrm>
              </p:contentPart>
            </mc:Choice>
            <mc:Fallback xmlns="">
              <p:pic>
                <p:nvPicPr>
                  <p:cNvPr id="777" name="Freihand 776">
                    <a:extLst>
                      <a:ext uri="{FF2B5EF4-FFF2-40B4-BE49-F238E27FC236}">
                        <a16:creationId xmlns:a16="http://schemas.microsoft.com/office/drawing/2014/main" id="{2380F8F3-EBA0-4293-1A44-373A665E41E8}"/>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49">
                <p14:nvContentPartPr>
                  <p14:cNvPr id="778" name="Freihand 777">
                    <a:extLst>
                      <a:ext uri="{FF2B5EF4-FFF2-40B4-BE49-F238E27FC236}">
                        <a16:creationId xmlns:a16="http://schemas.microsoft.com/office/drawing/2014/main" id="{E05907B7-F073-5A8D-F914-A920E6D57105}"/>
                      </a:ext>
                    </a:extLst>
                  </p14:cNvPr>
                  <p14:cNvContentPartPr/>
                  <p14:nvPr/>
                </p14:nvContentPartPr>
                <p14:xfrm>
                  <a:off x="1215868" y="1047898"/>
                  <a:ext cx="119880" cy="224280"/>
                </p14:xfrm>
              </p:contentPart>
            </mc:Choice>
            <mc:Fallback xmlns="">
              <p:pic>
                <p:nvPicPr>
                  <p:cNvPr id="778" name="Freihand 777">
                    <a:extLst>
                      <a:ext uri="{FF2B5EF4-FFF2-40B4-BE49-F238E27FC236}">
                        <a16:creationId xmlns:a16="http://schemas.microsoft.com/office/drawing/2014/main" id="{E05907B7-F073-5A8D-F914-A920E6D5710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79" name="Gruppieren 778">
                <a:extLst>
                  <a:ext uri="{FF2B5EF4-FFF2-40B4-BE49-F238E27FC236}">
                    <a16:creationId xmlns:a16="http://schemas.microsoft.com/office/drawing/2014/main" id="{CBA10ADE-5EDF-48F8-9D89-5CCDA8C6FCD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50">
                  <p14:nvContentPartPr>
                    <p14:cNvPr id="780" name="Freihand 779">
                      <a:extLst>
                        <a:ext uri="{FF2B5EF4-FFF2-40B4-BE49-F238E27FC236}">
                          <a16:creationId xmlns:a16="http://schemas.microsoft.com/office/drawing/2014/main" id="{BD50D7C5-6132-76BC-BF4A-6DBAD2E8F469}"/>
                        </a:ext>
                      </a:extLst>
                    </p14:cNvPr>
                    <p14:cNvContentPartPr/>
                    <p14:nvPr/>
                  </p14:nvContentPartPr>
                  <p14:xfrm>
                    <a:off x="1216228" y="826498"/>
                    <a:ext cx="205920" cy="444600"/>
                  </p14:xfrm>
                </p:contentPart>
              </mc:Choice>
              <mc:Fallback xmlns="">
                <p:pic>
                  <p:nvPicPr>
                    <p:cNvPr id="780" name="Freihand 779">
                      <a:extLst>
                        <a:ext uri="{FF2B5EF4-FFF2-40B4-BE49-F238E27FC236}">
                          <a16:creationId xmlns:a16="http://schemas.microsoft.com/office/drawing/2014/main" id="{BD50D7C5-6132-76BC-BF4A-6DBAD2E8F46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51">
                  <p14:nvContentPartPr>
                    <p14:cNvPr id="781" name="Freihand 780">
                      <a:extLst>
                        <a:ext uri="{FF2B5EF4-FFF2-40B4-BE49-F238E27FC236}">
                          <a16:creationId xmlns:a16="http://schemas.microsoft.com/office/drawing/2014/main" id="{53983D71-343B-4779-21F1-CCFBEB863521}"/>
                        </a:ext>
                      </a:extLst>
                    </p14:cNvPr>
                    <p14:cNvContentPartPr/>
                    <p14:nvPr/>
                  </p14:nvContentPartPr>
                  <p14:xfrm>
                    <a:off x="1419988" y="827218"/>
                    <a:ext cx="18000" cy="31320"/>
                  </p14:xfrm>
                </p:contentPart>
              </mc:Choice>
              <mc:Fallback xmlns="">
                <p:pic>
                  <p:nvPicPr>
                    <p:cNvPr id="781" name="Freihand 780">
                      <a:extLst>
                        <a:ext uri="{FF2B5EF4-FFF2-40B4-BE49-F238E27FC236}">
                          <a16:creationId xmlns:a16="http://schemas.microsoft.com/office/drawing/2014/main" id="{53983D71-343B-4779-21F1-CCFBEB863521}"/>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3" name="Gruppieren 592">
              <a:extLst>
                <a:ext uri="{FF2B5EF4-FFF2-40B4-BE49-F238E27FC236}">
                  <a16:creationId xmlns:a16="http://schemas.microsoft.com/office/drawing/2014/main" id="{B903C7BC-72A9-0484-0C76-7BDC4A784BBB}"/>
                </a:ext>
              </a:extLst>
            </p:cNvPr>
            <p:cNvGrpSpPr/>
            <p:nvPr/>
          </p:nvGrpSpPr>
          <p:grpSpPr>
            <a:xfrm>
              <a:off x="3999327" y="314654"/>
              <a:ext cx="947670" cy="949906"/>
              <a:chOff x="987864" y="764597"/>
              <a:chExt cx="947670" cy="949906"/>
            </a:xfrm>
          </p:grpSpPr>
          <p:sp>
            <p:nvSpPr>
              <p:cNvPr id="702" name="Ellipse 701">
                <a:extLst>
                  <a:ext uri="{FF2B5EF4-FFF2-40B4-BE49-F238E27FC236}">
                    <a16:creationId xmlns:a16="http://schemas.microsoft.com/office/drawing/2014/main" id="{FA99DEC8-C98D-47AC-EAE1-A2791717702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03" name="Gruppieren 702">
                <a:extLst>
                  <a:ext uri="{FF2B5EF4-FFF2-40B4-BE49-F238E27FC236}">
                    <a16:creationId xmlns:a16="http://schemas.microsoft.com/office/drawing/2014/main" id="{C66CC435-140E-CF91-28BA-8C2F15CC25A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52">
                  <p14:nvContentPartPr>
                    <p14:cNvPr id="753" name="Freihand 752">
                      <a:extLst>
                        <a:ext uri="{FF2B5EF4-FFF2-40B4-BE49-F238E27FC236}">
                          <a16:creationId xmlns:a16="http://schemas.microsoft.com/office/drawing/2014/main" id="{E68CC324-EBC6-4C35-614C-B1BBE46F2D9E}"/>
                        </a:ext>
                      </a:extLst>
                    </p14:cNvPr>
                    <p14:cNvContentPartPr/>
                    <p14:nvPr/>
                  </p14:nvContentPartPr>
                  <p14:xfrm>
                    <a:off x="4473069" y="1203272"/>
                    <a:ext cx="26280" cy="30600"/>
                  </p14:xfrm>
                </p:contentPart>
              </mc:Choice>
              <mc:Fallback xmlns="">
                <p:pic>
                  <p:nvPicPr>
                    <p:cNvPr id="753" name="Freihand 752">
                      <a:extLst>
                        <a:ext uri="{FF2B5EF4-FFF2-40B4-BE49-F238E27FC236}">
                          <a16:creationId xmlns:a16="http://schemas.microsoft.com/office/drawing/2014/main" id="{E68CC324-EBC6-4C35-614C-B1BBE46F2D9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53">
                  <p14:nvContentPartPr>
                    <p14:cNvPr id="754" name="Freihand 753">
                      <a:extLst>
                        <a:ext uri="{FF2B5EF4-FFF2-40B4-BE49-F238E27FC236}">
                          <a16:creationId xmlns:a16="http://schemas.microsoft.com/office/drawing/2014/main" id="{354A221E-DC95-2016-F9A0-97576979B246}"/>
                        </a:ext>
                      </a:extLst>
                    </p14:cNvPr>
                    <p14:cNvContentPartPr/>
                    <p14:nvPr/>
                  </p14:nvContentPartPr>
                  <p14:xfrm>
                    <a:off x="4500789" y="1245752"/>
                    <a:ext cx="11160" cy="38520"/>
                  </p14:xfrm>
                </p:contentPart>
              </mc:Choice>
              <mc:Fallback xmlns="">
                <p:pic>
                  <p:nvPicPr>
                    <p:cNvPr id="754" name="Freihand 753">
                      <a:extLst>
                        <a:ext uri="{FF2B5EF4-FFF2-40B4-BE49-F238E27FC236}">
                          <a16:creationId xmlns:a16="http://schemas.microsoft.com/office/drawing/2014/main" id="{354A221E-DC95-2016-F9A0-97576979B246}"/>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54">
                <p14:nvContentPartPr>
                  <p14:cNvPr id="704" name="Freihand 703">
                    <a:extLst>
                      <a:ext uri="{FF2B5EF4-FFF2-40B4-BE49-F238E27FC236}">
                        <a16:creationId xmlns:a16="http://schemas.microsoft.com/office/drawing/2014/main" id="{FB4DC849-28AC-6D94-29D2-410E33750C81}"/>
                      </a:ext>
                    </a:extLst>
                  </p14:cNvPr>
                  <p14:cNvContentPartPr/>
                  <p14:nvPr/>
                </p14:nvContentPartPr>
                <p14:xfrm>
                  <a:off x="1034141" y="1175594"/>
                  <a:ext cx="389905" cy="474354"/>
                </p14:xfrm>
              </p:contentPart>
            </mc:Choice>
            <mc:Fallback xmlns="">
              <p:pic>
                <p:nvPicPr>
                  <p:cNvPr id="704" name="Freihand 703">
                    <a:extLst>
                      <a:ext uri="{FF2B5EF4-FFF2-40B4-BE49-F238E27FC236}">
                        <a16:creationId xmlns:a16="http://schemas.microsoft.com/office/drawing/2014/main" id="{FB4DC849-28AC-6D94-29D2-410E33750C81}"/>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455">
                <p14:nvContentPartPr>
                  <p14:cNvPr id="705" name="Freihand 704">
                    <a:extLst>
                      <a:ext uri="{FF2B5EF4-FFF2-40B4-BE49-F238E27FC236}">
                        <a16:creationId xmlns:a16="http://schemas.microsoft.com/office/drawing/2014/main" id="{FDBE9187-2239-00C4-0B43-1120677DBF9B}"/>
                      </a:ext>
                    </a:extLst>
                  </p14:cNvPr>
                  <p14:cNvContentPartPr/>
                  <p14:nvPr/>
                </p14:nvContentPartPr>
                <p14:xfrm>
                  <a:off x="1041329" y="1114503"/>
                  <a:ext cx="776216" cy="562397"/>
                </p14:xfrm>
              </p:contentPart>
            </mc:Choice>
            <mc:Fallback xmlns="">
              <p:pic>
                <p:nvPicPr>
                  <p:cNvPr id="705" name="Freihand 704">
                    <a:extLst>
                      <a:ext uri="{FF2B5EF4-FFF2-40B4-BE49-F238E27FC236}">
                        <a16:creationId xmlns:a16="http://schemas.microsoft.com/office/drawing/2014/main" id="{FDBE9187-2239-00C4-0B43-1120677DBF9B}"/>
                      </a:ext>
                    </a:extLst>
                  </p:cNvPr>
                  <p:cNvPicPr/>
                  <p:nvPr/>
                </p:nvPicPr>
                <p:blipFill>
                  <a:blip r:embed="rId9"/>
                  <a:stretch>
                    <a:fillRect/>
                  </a:stretch>
                </p:blipFill>
                <p:spPr>
                  <a:xfrm>
                    <a:off x="1036997" y="1110171"/>
                    <a:ext cx="784881" cy="571060"/>
                  </a:xfrm>
                  <a:prstGeom prst="rect">
                    <a:avLst/>
                  </a:prstGeom>
                </p:spPr>
              </p:pic>
            </mc:Fallback>
          </mc:AlternateContent>
          <p:grpSp>
            <p:nvGrpSpPr>
              <p:cNvPr id="706" name="Gruppieren 705">
                <a:extLst>
                  <a:ext uri="{FF2B5EF4-FFF2-40B4-BE49-F238E27FC236}">
                    <a16:creationId xmlns:a16="http://schemas.microsoft.com/office/drawing/2014/main" id="{847AD4CF-E70D-9407-331F-B1154866F88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456">
                  <p14:nvContentPartPr>
                    <p14:cNvPr id="750" name="Freihand 749">
                      <a:extLst>
                        <a:ext uri="{FF2B5EF4-FFF2-40B4-BE49-F238E27FC236}">
                          <a16:creationId xmlns:a16="http://schemas.microsoft.com/office/drawing/2014/main" id="{EA71E279-42CC-3E1D-4716-E06AE7C4CC16}"/>
                        </a:ext>
                      </a:extLst>
                    </p14:cNvPr>
                    <p14:cNvContentPartPr/>
                    <p14:nvPr/>
                  </p14:nvContentPartPr>
                  <p14:xfrm>
                    <a:off x="4455789" y="1334672"/>
                    <a:ext cx="31320" cy="14400"/>
                  </p14:xfrm>
                </p:contentPart>
              </mc:Choice>
              <mc:Fallback xmlns="">
                <p:pic>
                  <p:nvPicPr>
                    <p:cNvPr id="750" name="Freihand 749">
                      <a:extLst>
                        <a:ext uri="{FF2B5EF4-FFF2-40B4-BE49-F238E27FC236}">
                          <a16:creationId xmlns:a16="http://schemas.microsoft.com/office/drawing/2014/main" id="{EA71E279-42CC-3E1D-4716-E06AE7C4CC16}"/>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751" name="Freihand 750">
                      <a:extLst>
                        <a:ext uri="{FF2B5EF4-FFF2-40B4-BE49-F238E27FC236}">
                          <a16:creationId xmlns:a16="http://schemas.microsoft.com/office/drawing/2014/main" id="{3593A930-A12E-3793-43A3-68F87DF30EBB}"/>
                        </a:ext>
                      </a:extLst>
                    </p14:cNvPr>
                    <p14:cNvContentPartPr/>
                    <p14:nvPr/>
                  </p14:nvContentPartPr>
                  <p14:xfrm>
                    <a:off x="4456149" y="1288592"/>
                    <a:ext cx="64800" cy="56160"/>
                  </p14:xfrm>
                </p:contentPart>
              </mc:Choice>
              <mc:Fallback xmlns="">
                <p:pic>
                  <p:nvPicPr>
                    <p:cNvPr id="751" name="Freihand 750">
                      <a:extLst>
                        <a:ext uri="{FF2B5EF4-FFF2-40B4-BE49-F238E27FC236}">
                          <a16:creationId xmlns:a16="http://schemas.microsoft.com/office/drawing/2014/main" id="{3593A930-A12E-3793-43A3-68F87DF30EB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458">
                  <p14:nvContentPartPr>
                    <p14:cNvPr id="752" name="Freihand 751">
                      <a:extLst>
                        <a:ext uri="{FF2B5EF4-FFF2-40B4-BE49-F238E27FC236}">
                          <a16:creationId xmlns:a16="http://schemas.microsoft.com/office/drawing/2014/main" id="{E6E4CE5A-1EF5-0BF9-2A1B-1D804F052AFF}"/>
                        </a:ext>
                      </a:extLst>
                    </p14:cNvPr>
                    <p14:cNvContentPartPr/>
                    <p14:nvPr/>
                  </p14:nvContentPartPr>
                  <p14:xfrm>
                    <a:off x="4502589" y="1270232"/>
                    <a:ext cx="23760" cy="51840"/>
                  </p14:xfrm>
                </p:contentPart>
              </mc:Choice>
              <mc:Fallback xmlns="">
                <p:pic>
                  <p:nvPicPr>
                    <p:cNvPr id="752" name="Freihand 751">
                      <a:extLst>
                        <a:ext uri="{FF2B5EF4-FFF2-40B4-BE49-F238E27FC236}">
                          <a16:creationId xmlns:a16="http://schemas.microsoft.com/office/drawing/2014/main" id="{E6E4CE5A-1EF5-0BF9-2A1B-1D804F052AF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707" name="Gruppieren 706">
                <a:extLst>
                  <a:ext uri="{FF2B5EF4-FFF2-40B4-BE49-F238E27FC236}">
                    <a16:creationId xmlns:a16="http://schemas.microsoft.com/office/drawing/2014/main" id="{E0BA806D-9644-3A19-9DEC-D748313C5FA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459">
                  <p14:nvContentPartPr>
                    <p14:cNvPr id="747" name="Freihand 746">
                      <a:extLst>
                        <a:ext uri="{FF2B5EF4-FFF2-40B4-BE49-F238E27FC236}">
                          <a16:creationId xmlns:a16="http://schemas.microsoft.com/office/drawing/2014/main" id="{31D4B39F-F37D-CF81-3719-E5BD85039C2A}"/>
                        </a:ext>
                      </a:extLst>
                    </p14:cNvPr>
                    <p14:cNvContentPartPr/>
                    <p14:nvPr/>
                  </p14:nvContentPartPr>
                  <p14:xfrm>
                    <a:off x="4351029" y="1216232"/>
                    <a:ext cx="12960" cy="22320"/>
                  </p14:xfrm>
                </p:contentPart>
              </mc:Choice>
              <mc:Fallback xmlns="">
                <p:pic>
                  <p:nvPicPr>
                    <p:cNvPr id="747" name="Freihand 746">
                      <a:extLst>
                        <a:ext uri="{FF2B5EF4-FFF2-40B4-BE49-F238E27FC236}">
                          <a16:creationId xmlns:a16="http://schemas.microsoft.com/office/drawing/2014/main" id="{31D4B39F-F37D-CF81-3719-E5BD85039C2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460">
                  <p14:nvContentPartPr>
                    <p14:cNvPr id="748" name="Freihand 747">
                      <a:extLst>
                        <a:ext uri="{FF2B5EF4-FFF2-40B4-BE49-F238E27FC236}">
                          <a16:creationId xmlns:a16="http://schemas.microsoft.com/office/drawing/2014/main" id="{618B2685-1D6D-2E0D-A43E-4F1BBD406E54}"/>
                        </a:ext>
                      </a:extLst>
                    </p14:cNvPr>
                    <p14:cNvContentPartPr/>
                    <p14:nvPr/>
                  </p14:nvContentPartPr>
                  <p14:xfrm>
                    <a:off x="4350309" y="1208312"/>
                    <a:ext cx="21240" cy="53640"/>
                  </p14:xfrm>
                </p:contentPart>
              </mc:Choice>
              <mc:Fallback xmlns="">
                <p:pic>
                  <p:nvPicPr>
                    <p:cNvPr id="748" name="Freihand 747">
                      <a:extLst>
                        <a:ext uri="{FF2B5EF4-FFF2-40B4-BE49-F238E27FC236}">
                          <a16:creationId xmlns:a16="http://schemas.microsoft.com/office/drawing/2014/main" id="{618B2685-1D6D-2E0D-A43E-4F1BBD406E5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461">
                  <p14:nvContentPartPr>
                    <p14:cNvPr id="749" name="Freihand 748">
                      <a:extLst>
                        <a:ext uri="{FF2B5EF4-FFF2-40B4-BE49-F238E27FC236}">
                          <a16:creationId xmlns:a16="http://schemas.microsoft.com/office/drawing/2014/main" id="{0D02B8AA-D6F0-2689-D6C6-7EB259DF413A}"/>
                        </a:ext>
                      </a:extLst>
                    </p14:cNvPr>
                    <p14:cNvContentPartPr/>
                    <p14:nvPr/>
                  </p14:nvContentPartPr>
                  <p14:xfrm>
                    <a:off x="4355709" y="1216592"/>
                    <a:ext cx="9720" cy="42480"/>
                  </p14:xfrm>
                </p:contentPart>
              </mc:Choice>
              <mc:Fallback xmlns="">
                <p:pic>
                  <p:nvPicPr>
                    <p:cNvPr id="749" name="Freihand 748">
                      <a:extLst>
                        <a:ext uri="{FF2B5EF4-FFF2-40B4-BE49-F238E27FC236}">
                          <a16:creationId xmlns:a16="http://schemas.microsoft.com/office/drawing/2014/main" id="{0D02B8AA-D6F0-2689-D6C6-7EB259DF413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2">
                <p14:nvContentPartPr>
                  <p14:cNvPr id="708" name="Freihand 707">
                    <a:extLst>
                      <a:ext uri="{FF2B5EF4-FFF2-40B4-BE49-F238E27FC236}">
                        <a16:creationId xmlns:a16="http://schemas.microsoft.com/office/drawing/2014/main" id="{C97A5572-317D-5AEB-5549-5216F2C18E54}"/>
                      </a:ext>
                    </a:extLst>
                  </p14:cNvPr>
                  <p14:cNvContentPartPr/>
                  <p14:nvPr/>
                </p14:nvContentPartPr>
                <p14:xfrm>
                  <a:off x="1219211" y="871936"/>
                  <a:ext cx="447402" cy="740280"/>
                </p14:xfrm>
              </p:contentPart>
            </mc:Choice>
            <mc:Fallback xmlns="">
              <p:pic>
                <p:nvPicPr>
                  <p:cNvPr id="708" name="Freihand 707">
                    <a:extLst>
                      <a:ext uri="{FF2B5EF4-FFF2-40B4-BE49-F238E27FC236}">
                        <a16:creationId xmlns:a16="http://schemas.microsoft.com/office/drawing/2014/main" id="{C97A5572-317D-5AEB-5549-5216F2C18E54}"/>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709" name="Freihand 708">
                    <a:extLst>
                      <a:ext uri="{FF2B5EF4-FFF2-40B4-BE49-F238E27FC236}">
                        <a16:creationId xmlns:a16="http://schemas.microsoft.com/office/drawing/2014/main" id="{2321B00F-9389-AC02-F3DA-E85F34D1D452}"/>
                      </a:ext>
                    </a:extLst>
                  </p14:cNvPr>
                  <p14:cNvContentPartPr/>
                  <p14:nvPr/>
                </p14:nvContentPartPr>
                <p14:xfrm>
                  <a:off x="1116810" y="1432873"/>
                  <a:ext cx="376200" cy="219240"/>
                </p14:xfrm>
              </p:contentPart>
            </mc:Choice>
            <mc:Fallback xmlns="">
              <p:pic>
                <p:nvPicPr>
                  <p:cNvPr id="709" name="Freihand 708">
                    <a:extLst>
                      <a:ext uri="{FF2B5EF4-FFF2-40B4-BE49-F238E27FC236}">
                        <a16:creationId xmlns:a16="http://schemas.microsoft.com/office/drawing/2014/main" id="{2321B00F-9389-AC02-F3DA-E85F34D1D45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710" name="Gruppieren 709">
                <a:extLst>
                  <a:ext uri="{FF2B5EF4-FFF2-40B4-BE49-F238E27FC236}">
                    <a16:creationId xmlns:a16="http://schemas.microsoft.com/office/drawing/2014/main" id="{AE213249-8471-733F-81BE-5D5B497A81E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464">
                  <p14:nvContentPartPr>
                    <p14:cNvPr id="733" name="Freihand 732">
                      <a:extLst>
                        <a:ext uri="{FF2B5EF4-FFF2-40B4-BE49-F238E27FC236}">
                          <a16:creationId xmlns:a16="http://schemas.microsoft.com/office/drawing/2014/main" id="{148053C8-7D05-5729-1C62-E4229527CCEF}"/>
                        </a:ext>
                      </a:extLst>
                    </p14:cNvPr>
                    <p14:cNvContentPartPr/>
                    <p14:nvPr/>
                  </p14:nvContentPartPr>
                  <p14:xfrm>
                    <a:off x="1690290" y="1201393"/>
                    <a:ext cx="236880" cy="424440"/>
                  </p14:xfrm>
                </p:contentPart>
              </mc:Choice>
              <mc:Fallback xmlns="">
                <p:pic>
                  <p:nvPicPr>
                    <p:cNvPr id="733" name="Freihand 732">
                      <a:extLst>
                        <a:ext uri="{FF2B5EF4-FFF2-40B4-BE49-F238E27FC236}">
                          <a16:creationId xmlns:a16="http://schemas.microsoft.com/office/drawing/2014/main" id="{148053C8-7D05-5729-1C62-E4229527CCE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734" name="Freihand 733">
                      <a:extLst>
                        <a:ext uri="{FF2B5EF4-FFF2-40B4-BE49-F238E27FC236}">
                          <a16:creationId xmlns:a16="http://schemas.microsoft.com/office/drawing/2014/main" id="{09435798-734C-BAA4-B718-5737D61F2D18}"/>
                        </a:ext>
                      </a:extLst>
                    </p14:cNvPr>
                    <p14:cNvContentPartPr/>
                    <p14:nvPr/>
                  </p14:nvContentPartPr>
                  <p14:xfrm>
                    <a:off x="1224810" y="1428913"/>
                    <a:ext cx="635040" cy="205920"/>
                  </p14:xfrm>
                </p:contentPart>
              </mc:Choice>
              <mc:Fallback xmlns="">
                <p:pic>
                  <p:nvPicPr>
                    <p:cNvPr id="734" name="Freihand 733">
                      <a:extLst>
                        <a:ext uri="{FF2B5EF4-FFF2-40B4-BE49-F238E27FC236}">
                          <a16:creationId xmlns:a16="http://schemas.microsoft.com/office/drawing/2014/main" id="{09435798-734C-BAA4-B718-5737D61F2D18}"/>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466">
                  <p14:nvContentPartPr>
                    <p14:cNvPr id="735" name="Freihand 734">
                      <a:extLst>
                        <a:ext uri="{FF2B5EF4-FFF2-40B4-BE49-F238E27FC236}">
                          <a16:creationId xmlns:a16="http://schemas.microsoft.com/office/drawing/2014/main" id="{A1E9B331-674C-41CE-85C1-A6C0FF3EDF4D}"/>
                        </a:ext>
                      </a:extLst>
                    </p14:cNvPr>
                    <p14:cNvContentPartPr/>
                    <p14:nvPr/>
                  </p14:nvContentPartPr>
                  <p14:xfrm>
                    <a:off x="1647090" y="1432873"/>
                    <a:ext cx="204120" cy="177480"/>
                  </p14:xfrm>
                </p:contentPart>
              </mc:Choice>
              <mc:Fallback xmlns="">
                <p:pic>
                  <p:nvPicPr>
                    <p:cNvPr id="735" name="Freihand 734">
                      <a:extLst>
                        <a:ext uri="{FF2B5EF4-FFF2-40B4-BE49-F238E27FC236}">
                          <a16:creationId xmlns:a16="http://schemas.microsoft.com/office/drawing/2014/main" id="{A1E9B331-674C-41CE-85C1-A6C0FF3EDF4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736" name="Freihand 735">
                      <a:extLst>
                        <a:ext uri="{FF2B5EF4-FFF2-40B4-BE49-F238E27FC236}">
                          <a16:creationId xmlns:a16="http://schemas.microsoft.com/office/drawing/2014/main" id="{A5056F21-047E-7EC1-0B43-5FF70F0E08E1}"/>
                        </a:ext>
                      </a:extLst>
                    </p14:cNvPr>
                    <p14:cNvContentPartPr/>
                    <p14:nvPr/>
                  </p14:nvContentPartPr>
                  <p14:xfrm>
                    <a:off x="1839330" y="1345393"/>
                    <a:ext cx="50040" cy="91080"/>
                  </p14:xfrm>
                </p:contentPart>
              </mc:Choice>
              <mc:Fallback xmlns="">
                <p:pic>
                  <p:nvPicPr>
                    <p:cNvPr id="736" name="Freihand 735">
                      <a:extLst>
                        <a:ext uri="{FF2B5EF4-FFF2-40B4-BE49-F238E27FC236}">
                          <a16:creationId xmlns:a16="http://schemas.microsoft.com/office/drawing/2014/main" id="{A5056F21-047E-7EC1-0B43-5FF70F0E08E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468">
                  <p14:nvContentPartPr>
                    <p14:cNvPr id="737" name="Freihand 736">
                      <a:extLst>
                        <a:ext uri="{FF2B5EF4-FFF2-40B4-BE49-F238E27FC236}">
                          <a16:creationId xmlns:a16="http://schemas.microsoft.com/office/drawing/2014/main" id="{F5F43CBD-B21A-237D-1A86-2F6B79B3C242}"/>
                        </a:ext>
                      </a:extLst>
                    </p14:cNvPr>
                    <p14:cNvContentPartPr/>
                    <p14:nvPr/>
                  </p14:nvContentPartPr>
                  <p14:xfrm>
                    <a:off x="1013490" y="929953"/>
                    <a:ext cx="156600" cy="590400"/>
                  </p14:xfrm>
                </p:contentPart>
              </mc:Choice>
              <mc:Fallback xmlns="">
                <p:pic>
                  <p:nvPicPr>
                    <p:cNvPr id="737" name="Freihand 736">
                      <a:extLst>
                        <a:ext uri="{FF2B5EF4-FFF2-40B4-BE49-F238E27FC236}">
                          <a16:creationId xmlns:a16="http://schemas.microsoft.com/office/drawing/2014/main" id="{F5F43CBD-B21A-237D-1A86-2F6B79B3C24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738" name="Freihand 737">
                      <a:extLst>
                        <a:ext uri="{FF2B5EF4-FFF2-40B4-BE49-F238E27FC236}">
                          <a16:creationId xmlns:a16="http://schemas.microsoft.com/office/drawing/2014/main" id="{1AE5065B-9DB1-D256-91DB-C0F0B7CBD368}"/>
                        </a:ext>
                      </a:extLst>
                    </p14:cNvPr>
                    <p14:cNvContentPartPr/>
                    <p14:nvPr/>
                  </p14:nvContentPartPr>
                  <p14:xfrm>
                    <a:off x="1112490" y="918433"/>
                    <a:ext cx="20520" cy="24480"/>
                  </p14:xfrm>
                </p:contentPart>
              </mc:Choice>
              <mc:Fallback xmlns="">
                <p:pic>
                  <p:nvPicPr>
                    <p:cNvPr id="738" name="Freihand 737">
                      <a:extLst>
                        <a:ext uri="{FF2B5EF4-FFF2-40B4-BE49-F238E27FC236}">
                          <a16:creationId xmlns:a16="http://schemas.microsoft.com/office/drawing/2014/main" id="{1AE5065B-9DB1-D256-91DB-C0F0B7CBD36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70">
                  <p14:nvContentPartPr>
                    <p14:cNvPr id="739" name="Freihand 738">
                      <a:extLst>
                        <a:ext uri="{FF2B5EF4-FFF2-40B4-BE49-F238E27FC236}">
                          <a16:creationId xmlns:a16="http://schemas.microsoft.com/office/drawing/2014/main" id="{7F240517-B502-AF0A-2874-400AC6BD5938}"/>
                        </a:ext>
                      </a:extLst>
                    </p14:cNvPr>
                    <p14:cNvContentPartPr/>
                    <p14:nvPr/>
                  </p14:nvContentPartPr>
                  <p14:xfrm>
                    <a:off x="1007730" y="1044793"/>
                    <a:ext cx="45360" cy="224280"/>
                  </p14:xfrm>
                </p:contentPart>
              </mc:Choice>
              <mc:Fallback xmlns="">
                <p:pic>
                  <p:nvPicPr>
                    <p:cNvPr id="739" name="Freihand 738">
                      <a:extLst>
                        <a:ext uri="{FF2B5EF4-FFF2-40B4-BE49-F238E27FC236}">
                          <a16:creationId xmlns:a16="http://schemas.microsoft.com/office/drawing/2014/main" id="{7F240517-B502-AF0A-2874-400AC6BD593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740" name="Freihand 739">
                      <a:extLst>
                        <a:ext uri="{FF2B5EF4-FFF2-40B4-BE49-F238E27FC236}">
                          <a16:creationId xmlns:a16="http://schemas.microsoft.com/office/drawing/2014/main" id="{6251CAF7-6BC1-F88B-BC59-9D5FA4C43F4A}"/>
                        </a:ext>
                      </a:extLst>
                    </p14:cNvPr>
                    <p14:cNvContentPartPr/>
                    <p14:nvPr/>
                  </p14:nvContentPartPr>
                  <p14:xfrm>
                    <a:off x="1137690" y="1495513"/>
                    <a:ext cx="83520" cy="91800"/>
                  </p14:xfrm>
                </p:contentPart>
              </mc:Choice>
              <mc:Fallback xmlns="">
                <p:pic>
                  <p:nvPicPr>
                    <p:cNvPr id="740" name="Freihand 739">
                      <a:extLst>
                        <a:ext uri="{FF2B5EF4-FFF2-40B4-BE49-F238E27FC236}">
                          <a16:creationId xmlns:a16="http://schemas.microsoft.com/office/drawing/2014/main" id="{6251CAF7-6BC1-F88B-BC59-9D5FA4C43F4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472">
                  <p14:nvContentPartPr>
                    <p14:cNvPr id="741" name="Freihand 740">
                      <a:extLst>
                        <a:ext uri="{FF2B5EF4-FFF2-40B4-BE49-F238E27FC236}">
                          <a16:creationId xmlns:a16="http://schemas.microsoft.com/office/drawing/2014/main" id="{4C7F6E38-8097-627D-AE09-4650B66ACF97}"/>
                        </a:ext>
                      </a:extLst>
                    </p14:cNvPr>
                    <p14:cNvContentPartPr/>
                    <p14:nvPr/>
                  </p14:nvContentPartPr>
                  <p14:xfrm>
                    <a:off x="1091250" y="1411273"/>
                    <a:ext cx="95760" cy="111600"/>
                  </p14:xfrm>
                </p:contentPart>
              </mc:Choice>
              <mc:Fallback xmlns="">
                <p:pic>
                  <p:nvPicPr>
                    <p:cNvPr id="741" name="Freihand 740">
                      <a:extLst>
                        <a:ext uri="{FF2B5EF4-FFF2-40B4-BE49-F238E27FC236}">
                          <a16:creationId xmlns:a16="http://schemas.microsoft.com/office/drawing/2014/main" id="{4C7F6E38-8097-627D-AE09-4650B66ACF97}"/>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742" name="Freihand 741">
                      <a:extLst>
                        <a:ext uri="{FF2B5EF4-FFF2-40B4-BE49-F238E27FC236}">
                          <a16:creationId xmlns:a16="http://schemas.microsoft.com/office/drawing/2014/main" id="{06EA2119-4F8C-8439-21E9-07E61771D76A}"/>
                        </a:ext>
                      </a:extLst>
                    </p14:cNvPr>
                    <p14:cNvContentPartPr/>
                    <p14:nvPr/>
                  </p14:nvContentPartPr>
                  <p14:xfrm>
                    <a:off x="1089090" y="933193"/>
                    <a:ext cx="33480" cy="59760"/>
                  </p14:xfrm>
                </p:contentPart>
              </mc:Choice>
              <mc:Fallback xmlns="">
                <p:pic>
                  <p:nvPicPr>
                    <p:cNvPr id="742" name="Freihand 741">
                      <a:extLst>
                        <a:ext uri="{FF2B5EF4-FFF2-40B4-BE49-F238E27FC236}">
                          <a16:creationId xmlns:a16="http://schemas.microsoft.com/office/drawing/2014/main" id="{06EA2119-4F8C-8439-21E9-07E61771D76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474">
                  <p14:nvContentPartPr>
                    <p14:cNvPr id="743" name="Freihand 742">
                      <a:extLst>
                        <a:ext uri="{FF2B5EF4-FFF2-40B4-BE49-F238E27FC236}">
                          <a16:creationId xmlns:a16="http://schemas.microsoft.com/office/drawing/2014/main" id="{A079FD11-D8C5-0D13-9509-672C5E3213A0}"/>
                        </a:ext>
                      </a:extLst>
                    </p14:cNvPr>
                    <p14:cNvContentPartPr/>
                    <p14:nvPr/>
                  </p14:nvContentPartPr>
                  <p14:xfrm>
                    <a:off x="1093410" y="904393"/>
                    <a:ext cx="53280" cy="97920"/>
                  </p14:xfrm>
                </p:contentPart>
              </mc:Choice>
              <mc:Fallback xmlns="">
                <p:pic>
                  <p:nvPicPr>
                    <p:cNvPr id="743" name="Freihand 742">
                      <a:extLst>
                        <a:ext uri="{FF2B5EF4-FFF2-40B4-BE49-F238E27FC236}">
                          <a16:creationId xmlns:a16="http://schemas.microsoft.com/office/drawing/2014/main" id="{A079FD11-D8C5-0D13-9509-672C5E3213A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744" name="Freihand 743">
                      <a:extLst>
                        <a:ext uri="{FF2B5EF4-FFF2-40B4-BE49-F238E27FC236}">
                          <a16:creationId xmlns:a16="http://schemas.microsoft.com/office/drawing/2014/main" id="{FFBE7ADF-7841-1385-14F0-DBD82315D297}"/>
                        </a:ext>
                      </a:extLst>
                    </p14:cNvPr>
                    <p14:cNvContentPartPr/>
                    <p14:nvPr/>
                  </p14:nvContentPartPr>
                  <p14:xfrm>
                    <a:off x="1093770" y="889993"/>
                    <a:ext cx="66240" cy="108720"/>
                  </p14:xfrm>
                </p:contentPart>
              </mc:Choice>
              <mc:Fallback xmlns="">
                <p:pic>
                  <p:nvPicPr>
                    <p:cNvPr id="744" name="Freihand 743">
                      <a:extLst>
                        <a:ext uri="{FF2B5EF4-FFF2-40B4-BE49-F238E27FC236}">
                          <a16:creationId xmlns:a16="http://schemas.microsoft.com/office/drawing/2014/main" id="{FFBE7ADF-7841-1385-14F0-DBD82315D297}"/>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476">
                  <p14:nvContentPartPr>
                    <p14:cNvPr id="745" name="Freihand 744">
                      <a:extLst>
                        <a:ext uri="{FF2B5EF4-FFF2-40B4-BE49-F238E27FC236}">
                          <a16:creationId xmlns:a16="http://schemas.microsoft.com/office/drawing/2014/main" id="{40F5FA41-FC95-C4AA-45E8-31A2BF6FF513}"/>
                        </a:ext>
                      </a:extLst>
                    </p14:cNvPr>
                    <p14:cNvContentPartPr/>
                    <p14:nvPr/>
                  </p14:nvContentPartPr>
                  <p14:xfrm>
                    <a:off x="1086210" y="867673"/>
                    <a:ext cx="105840" cy="153360"/>
                  </p14:xfrm>
                </p:contentPart>
              </mc:Choice>
              <mc:Fallback xmlns="">
                <p:pic>
                  <p:nvPicPr>
                    <p:cNvPr id="745" name="Freihand 744">
                      <a:extLst>
                        <a:ext uri="{FF2B5EF4-FFF2-40B4-BE49-F238E27FC236}">
                          <a16:creationId xmlns:a16="http://schemas.microsoft.com/office/drawing/2014/main" id="{40F5FA41-FC95-C4AA-45E8-31A2BF6FF51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746" name="Freihand 745">
                      <a:extLst>
                        <a:ext uri="{FF2B5EF4-FFF2-40B4-BE49-F238E27FC236}">
                          <a16:creationId xmlns:a16="http://schemas.microsoft.com/office/drawing/2014/main" id="{10E624A1-5564-95BB-B79C-B17B25A343B7}"/>
                        </a:ext>
                      </a:extLst>
                    </p14:cNvPr>
                    <p14:cNvContentPartPr/>
                    <p14:nvPr/>
                  </p14:nvContentPartPr>
                  <p14:xfrm>
                    <a:off x="1144530" y="860833"/>
                    <a:ext cx="41400" cy="55440"/>
                  </p14:xfrm>
                </p:contentPart>
              </mc:Choice>
              <mc:Fallback xmlns="">
                <p:pic>
                  <p:nvPicPr>
                    <p:cNvPr id="746" name="Freihand 745">
                      <a:extLst>
                        <a:ext uri="{FF2B5EF4-FFF2-40B4-BE49-F238E27FC236}">
                          <a16:creationId xmlns:a16="http://schemas.microsoft.com/office/drawing/2014/main" id="{10E624A1-5564-95BB-B79C-B17B25A343B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78">
                <p14:nvContentPartPr>
                  <p14:cNvPr id="711" name="Freihand 710">
                    <a:extLst>
                      <a:ext uri="{FF2B5EF4-FFF2-40B4-BE49-F238E27FC236}">
                        <a16:creationId xmlns:a16="http://schemas.microsoft.com/office/drawing/2014/main" id="{B8FDE655-51FA-234E-1C3C-5FDAE9ADF241}"/>
                      </a:ext>
                    </a:extLst>
                  </p14:cNvPr>
                  <p14:cNvContentPartPr/>
                  <p14:nvPr/>
                </p14:nvContentPartPr>
                <p14:xfrm>
                  <a:off x="1010970" y="1326673"/>
                  <a:ext cx="784440" cy="374040"/>
                </p14:xfrm>
              </p:contentPart>
            </mc:Choice>
            <mc:Fallback xmlns="">
              <p:pic>
                <p:nvPicPr>
                  <p:cNvPr id="711" name="Freihand 710">
                    <a:extLst>
                      <a:ext uri="{FF2B5EF4-FFF2-40B4-BE49-F238E27FC236}">
                        <a16:creationId xmlns:a16="http://schemas.microsoft.com/office/drawing/2014/main" id="{B8FDE655-51FA-234E-1C3C-5FDAE9ADF241}"/>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712" name="Freihand 711">
                    <a:extLst>
                      <a:ext uri="{FF2B5EF4-FFF2-40B4-BE49-F238E27FC236}">
                        <a16:creationId xmlns:a16="http://schemas.microsoft.com/office/drawing/2014/main" id="{12BEF615-17AE-4191-0502-D4E468073D80}"/>
                      </a:ext>
                    </a:extLst>
                  </p14:cNvPr>
                  <p14:cNvContentPartPr/>
                  <p14:nvPr/>
                </p14:nvContentPartPr>
                <p14:xfrm>
                  <a:off x="1759770" y="1015273"/>
                  <a:ext cx="122040" cy="233640"/>
                </p14:xfrm>
              </p:contentPart>
            </mc:Choice>
            <mc:Fallback xmlns="">
              <p:pic>
                <p:nvPicPr>
                  <p:cNvPr id="712" name="Freihand 711">
                    <a:extLst>
                      <a:ext uri="{FF2B5EF4-FFF2-40B4-BE49-F238E27FC236}">
                        <a16:creationId xmlns:a16="http://schemas.microsoft.com/office/drawing/2014/main" id="{12BEF615-17AE-4191-0502-D4E468073D8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480">
                <p14:nvContentPartPr>
                  <p14:cNvPr id="713" name="Freihand 712">
                    <a:extLst>
                      <a:ext uri="{FF2B5EF4-FFF2-40B4-BE49-F238E27FC236}">
                        <a16:creationId xmlns:a16="http://schemas.microsoft.com/office/drawing/2014/main" id="{46C17699-7C4A-58CF-B3D2-B4DBB034A8F9}"/>
                      </a:ext>
                    </a:extLst>
                  </p14:cNvPr>
                  <p14:cNvContentPartPr/>
                  <p14:nvPr/>
                </p14:nvContentPartPr>
                <p14:xfrm>
                  <a:off x="1531170" y="830593"/>
                  <a:ext cx="227160" cy="172800"/>
                </p14:xfrm>
              </p:contentPart>
            </mc:Choice>
            <mc:Fallback xmlns="">
              <p:pic>
                <p:nvPicPr>
                  <p:cNvPr id="713" name="Freihand 712">
                    <a:extLst>
                      <a:ext uri="{FF2B5EF4-FFF2-40B4-BE49-F238E27FC236}">
                        <a16:creationId xmlns:a16="http://schemas.microsoft.com/office/drawing/2014/main" id="{46C17699-7C4A-58CF-B3D2-B4DBB034A8F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714" name="Freihand 713">
                    <a:extLst>
                      <a:ext uri="{FF2B5EF4-FFF2-40B4-BE49-F238E27FC236}">
                        <a16:creationId xmlns:a16="http://schemas.microsoft.com/office/drawing/2014/main" id="{D7C48726-C685-4A98-D946-AFE9FA2250CF}"/>
                      </a:ext>
                    </a:extLst>
                  </p14:cNvPr>
                  <p14:cNvContentPartPr/>
                  <p14:nvPr/>
                </p14:nvContentPartPr>
                <p14:xfrm>
                  <a:off x="1433250" y="796393"/>
                  <a:ext cx="61200" cy="33120"/>
                </p14:xfrm>
              </p:contentPart>
            </mc:Choice>
            <mc:Fallback xmlns="">
              <p:pic>
                <p:nvPicPr>
                  <p:cNvPr id="714" name="Freihand 713">
                    <a:extLst>
                      <a:ext uri="{FF2B5EF4-FFF2-40B4-BE49-F238E27FC236}">
                        <a16:creationId xmlns:a16="http://schemas.microsoft.com/office/drawing/2014/main" id="{D7C48726-C685-4A98-D946-AFE9FA2250C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482">
                <p14:nvContentPartPr>
                  <p14:cNvPr id="715" name="Freihand 714">
                    <a:extLst>
                      <a:ext uri="{FF2B5EF4-FFF2-40B4-BE49-F238E27FC236}">
                        <a16:creationId xmlns:a16="http://schemas.microsoft.com/office/drawing/2014/main" id="{A50F1473-F076-B2FE-0F4B-8345DD4D6340}"/>
                      </a:ext>
                    </a:extLst>
                  </p14:cNvPr>
                  <p14:cNvContentPartPr/>
                  <p14:nvPr/>
                </p14:nvContentPartPr>
                <p14:xfrm>
                  <a:off x="1463130" y="1253593"/>
                  <a:ext cx="49680" cy="358200"/>
                </p14:xfrm>
              </p:contentPart>
            </mc:Choice>
            <mc:Fallback xmlns="">
              <p:pic>
                <p:nvPicPr>
                  <p:cNvPr id="715" name="Freihand 714">
                    <a:extLst>
                      <a:ext uri="{FF2B5EF4-FFF2-40B4-BE49-F238E27FC236}">
                        <a16:creationId xmlns:a16="http://schemas.microsoft.com/office/drawing/2014/main" id="{A50F1473-F076-B2FE-0F4B-8345DD4D634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716" name="Freihand 715">
                    <a:extLst>
                      <a:ext uri="{FF2B5EF4-FFF2-40B4-BE49-F238E27FC236}">
                        <a16:creationId xmlns:a16="http://schemas.microsoft.com/office/drawing/2014/main" id="{960DA08C-0BD4-F0CE-872B-73045A4B9260}"/>
                      </a:ext>
                    </a:extLst>
                  </p14:cNvPr>
                  <p14:cNvContentPartPr/>
                  <p14:nvPr/>
                </p14:nvContentPartPr>
                <p14:xfrm>
                  <a:off x="1473210" y="1215433"/>
                  <a:ext cx="191520" cy="424440"/>
                </p14:xfrm>
              </p:contentPart>
            </mc:Choice>
            <mc:Fallback xmlns="">
              <p:pic>
                <p:nvPicPr>
                  <p:cNvPr id="716" name="Freihand 715">
                    <a:extLst>
                      <a:ext uri="{FF2B5EF4-FFF2-40B4-BE49-F238E27FC236}">
                        <a16:creationId xmlns:a16="http://schemas.microsoft.com/office/drawing/2014/main" id="{960DA08C-0BD4-F0CE-872B-73045A4B926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484">
                <p14:nvContentPartPr>
                  <p14:cNvPr id="717" name="Freihand 716">
                    <a:extLst>
                      <a:ext uri="{FF2B5EF4-FFF2-40B4-BE49-F238E27FC236}">
                        <a16:creationId xmlns:a16="http://schemas.microsoft.com/office/drawing/2014/main" id="{5A633CF3-4AC6-C8E4-8A6C-2F511EE5E2B3}"/>
                      </a:ext>
                    </a:extLst>
                  </p14:cNvPr>
                  <p14:cNvContentPartPr/>
                  <p14:nvPr/>
                </p14:nvContentPartPr>
                <p14:xfrm>
                  <a:off x="1225530" y="852193"/>
                  <a:ext cx="216720" cy="421920"/>
                </p14:xfrm>
              </p:contentPart>
            </mc:Choice>
            <mc:Fallback xmlns="">
              <p:pic>
                <p:nvPicPr>
                  <p:cNvPr id="717" name="Freihand 716">
                    <a:extLst>
                      <a:ext uri="{FF2B5EF4-FFF2-40B4-BE49-F238E27FC236}">
                        <a16:creationId xmlns:a16="http://schemas.microsoft.com/office/drawing/2014/main" id="{5A633CF3-4AC6-C8E4-8A6C-2F511EE5E2B3}"/>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718" name="Freihand 717">
                    <a:extLst>
                      <a:ext uri="{FF2B5EF4-FFF2-40B4-BE49-F238E27FC236}">
                        <a16:creationId xmlns:a16="http://schemas.microsoft.com/office/drawing/2014/main" id="{0F31F7DE-F0B8-C0EB-BAE9-2F9E6497480B}"/>
                      </a:ext>
                    </a:extLst>
                  </p14:cNvPr>
                  <p14:cNvContentPartPr/>
                  <p14:nvPr/>
                </p14:nvContentPartPr>
                <p14:xfrm>
                  <a:off x="1231290" y="1158913"/>
                  <a:ext cx="448200" cy="119880"/>
                </p14:xfrm>
              </p:contentPart>
            </mc:Choice>
            <mc:Fallback xmlns="">
              <p:pic>
                <p:nvPicPr>
                  <p:cNvPr id="718" name="Freihand 717">
                    <a:extLst>
                      <a:ext uri="{FF2B5EF4-FFF2-40B4-BE49-F238E27FC236}">
                        <a16:creationId xmlns:a16="http://schemas.microsoft.com/office/drawing/2014/main" id="{0F31F7DE-F0B8-C0EB-BAE9-2F9E6497480B}"/>
                      </a:ext>
                    </a:extLst>
                  </p:cNvPr>
                  <p:cNvPicPr/>
                  <p:nvPr/>
                </p:nvPicPr>
                <p:blipFill>
                  <a:blip r:embed="rId69"/>
                  <a:stretch>
                    <a:fillRect/>
                  </a:stretch>
                </p:blipFill>
                <p:spPr>
                  <a:xfrm>
                    <a:off x="1222650" y="1150273"/>
                    <a:ext cx="465840" cy="137520"/>
                  </a:xfrm>
                  <a:prstGeom prst="rect">
                    <a:avLst/>
                  </a:prstGeom>
                </p:spPr>
              </p:pic>
            </mc:Fallback>
          </mc:AlternateContent>
          <p:sp>
            <p:nvSpPr>
              <p:cNvPr id="719" name="Ellipse 718">
                <a:extLst>
                  <a:ext uri="{FF2B5EF4-FFF2-40B4-BE49-F238E27FC236}">
                    <a16:creationId xmlns:a16="http://schemas.microsoft.com/office/drawing/2014/main" id="{27CE8E0D-34ED-C58C-997C-FF5C3BEA430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720" name="Gruppieren 719">
                <a:extLst>
                  <a:ext uri="{FF2B5EF4-FFF2-40B4-BE49-F238E27FC236}">
                    <a16:creationId xmlns:a16="http://schemas.microsoft.com/office/drawing/2014/main" id="{464215F1-659C-D280-4729-A29E2F6769E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486">
                  <p14:nvContentPartPr>
                    <p14:cNvPr id="729" name="Freihand 728">
                      <a:extLst>
                        <a:ext uri="{FF2B5EF4-FFF2-40B4-BE49-F238E27FC236}">
                          <a16:creationId xmlns:a16="http://schemas.microsoft.com/office/drawing/2014/main" id="{02E425D0-6286-B200-0E7F-467AD78BDB14}"/>
                        </a:ext>
                      </a:extLst>
                    </p14:cNvPr>
                    <p14:cNvContentPartPr/>
                    <p14:nvPr/>
                  </p14:nvContentPartPr>
                  <p14:xfrm>
                    <a:off x="1455988" y="1260298"/>
                    <a:ext cx="28440" cy="371880"/>
                  </p14:xfrm>
                </p:contentPart>
              </mc:Choice>
              <mc:Fallback xmlns="">
                <p:pic>
                  <p:nvPicPr>
                    <p:cNvPr id="729" name="Freihand 728">
                      <a:extLst>
                        <a:ext uri="{FF2B5EF4-FFF2-40B4-BE49-F238E27FC236}">
                          <a16:creationId xmlns:a16="http://schemas.microsoft.com/office/drawing/2014/main" id="{02E425D0-6286-B200-0E7F-467AD78BDB1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730" name="Freihand 729">
                      <a:extLst>
                        <a:ext uri="{FF2B5EF4-FFF2-40B4-BE49-F238E27FC236}">
                          <a16:creationId xmlns:a16="http://schemas.microsoft.com/office/drawing/2014/main" id="{C088E49E-0936-12A1-8E49-39F21A5F6DC8}"/>
                        </a:ext>
                      </a:extLst>
                    </p14:cNvPr>
                    <p14:cNvContentPartPr/>
                    <p14:nvPr/>
                  </p14:nvContentPartPr>
                  <p14:xfrm>
                    <a:off x="1452028" y="1501498"/>
                    <a:ext cx="32760" cy="132840"/>
                  </p14:xfrm>
                </p:contentPart>
              </mc:Choice>
              <mc:Fallback xmlns="">
                <p:pic>
                  <p:nvPicPr>
                    <p:cNvPr id="730" name="Freihand 729">
                      <a:extLst>
                        <a:ext uri="{FF2B5EF4-FFF2-40B4-BE49-F238E27FC236}">
                          <a16:creationId xmlns:a16="http://schemas.microsoft.com/office/drawing/2014/main" id="{C088E49E-0936-12A1-8E49-39F21A5F6DC8}"/>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488">
                  <p14:nvContentPartPr>
                    <p14:cNvPr id="731" name="Freihand 730">
                      <a:extLst>
                        <a:ext uri="{FF2B5EF4-FFF2-40B4-BE49-F238E27FC236}">
                          <a16:creationId xmlns:a16="http://schemas.microsoft.com/office/drawing/2014/main" id="{1732DD70-2DEB-03AB-6D6A-041E01108892}"/>
                        </a:ext>
                      </a:extLst>
                    </p14:cNvPr>
                    <p14:cNvContentPartPr/>
                    <p14:nvPr/>
                  </p14:nvContentPartPr>
                  <p14:xfrm>
                    <a:off x="1446268" y="1261378"/>
                    <a:ext cx="36720" cy="377280"/>
                  </p14:xfrm>
                </p:contentPart>
              </mc:Choice>
              <mc:Fallback xmlns="">
                <p:pic>
                  <p:nvPicPr>
                    <p:cNvPr id="731" name="Freihand 730">
                      <a:extLst>
                        <a:ext uri="{FF2B5EF4-FFF2-40B4-BE49-F238E27FC236}">
                          <a16:creationId xmlns:a16="http://schemas.microsoft.com/office/drawing/2014/main" id="{1732DD70-2DEB-03AB-6D6A-041E0110889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732" name="Freihand 731">
                      <a:extLst>
                        <a:ext uri="{FF2B5EF4-FFF2-40B4-BE49-F238E27FC236}">
                          <a16:creationId xmlns:a16="http://schemas.microsoft.com/office/drawing/2014/main" id="{361D207C-FBB4-FDB9-3618-1CD65735410A}"/>
                        </a:ext>
                      </a:extLst>
                    </p14:cNvPr>
                    <p14:cNvContentPartPr/>
                    <p14:nvPr/>
                  </p14:nvContentPartPr>
                  <p14:xfrm>
                    <a:off x="1470388" y="1196938"/>
                    <a:ext cx="222840" cy="463680"/>
                  </p14:xfrm>
                </p:contentPart>
              </mc:Choice>
              <mc:Fallback xmlns="">
                <p:pic>
                  <p:nvPicPr>
                    <p:cNvPr id="732" name="Freihand 731">
                      <a:extLst>
                        <a:ext uri="{FF2B5EF4-FFF2-40B4-BE49-F238E27FC236}">
                          <a16:creationId xmlns:a16="http://schemas.microsoft.com/office/drawing/2014/main" id="{361D207C-FBB4-FDB9-3618-1CD65735410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0">
                <p14:nvContentPartPr>
                  <p14:cNvPr id="721" name="Freihand 720">
                    <a:extLst>
                      <a:ext uri="{FF2B5EF4-FFF2-40B4-BE49-F238E27FC236}">
                        <a16:creationId xmlns:a16="http://schemas.microsoft.com/office/drawing/2014/main" id="{C0B9D3E7-2371-1900-042C-FE422094F001}"/>
                      </a:ext>
                    </a:extLst>
                  </p14:cNvPr>
                  <p14:cNvContentPartPr/>
                  <p14:nvPr/>
                </p14:nvContentPartPr>
                <p14:xfrm>
                  <a:off x="1401268" y="825778"/>
                  <a:ext cx="35640" cy="61920"/>
                </p14:xfrm>
              </p:contentPart>
            </mc:Choice>
            <mc:Fallback xmlns="">
              <p:pic>
                <p:nvPicPr>
                  <p:cNvPr id="721" name="Freihand 720">
                    <a:extLst>
                      <a:ext uri="{FF2B5EF4-FFF2-40B4-BE49-F238E27FC236}">
                        <a16:creationId xmlns:a16="http://schemas.microsoft.com/office/drawing/2014/main" id="{C0B9D3E7-2371-1900-042C-FE422094F001}"/>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491">
                <p14:nvContentPartPr>
                  <p14:cNvPr id="722" name="Freihand 721">
                    <a:extLst>
                      <a:ext uri="{FF2B5EF4-FFF2-40B4-BE49-F238E27FC236}">
                        <a16:creationId xmlns:a16="http://schemas.microsoft.com/office/drawing/2014/main" id="{EA0E5591-A170-5A80-7C2B-48C4A9066A64}"/>
                      </a:ext>
                    </a:extLst>
                  </p14:cNvPr>
                  <p14:cNvContentPartPr/>
                  <p14:nvPr/>
                </p14:nvContentPartPr>
                <p14:xfrm>
                  <a:off x="1220188" y="867898"/>
                  <a:ext cx="194040" cy="403200"/>
                </p14:xfrm>
              </p:contentPart>
            </mc:Choice>
            <mc:Fallback xmlns="">
              <p:pic>
                <p:nvPicPr>
                  <p:cNvPr id="722" name="Freihand 721">
                    <a:extLst>
                      <a:ext uri="{FF2B5EF4-FFF2-40B4-BE49-F238E27FC236}">
                        <a16:creationId xmlns:a16="http://schemas.microsoft.com/office/drawing/2014/main" id="{EA0E5591-A170-5A80-7C2B-48C4A9066A64}"/>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492">
                <p14:nvContentPartPr>
                  <p14:cNvPr id="723" name="Freihand 722">
                    <a:extLst>
                      <a:ext uri="{FF2B5EF4-FFF2-40B4-BE49-F238E27FC236}">
                        <a16:creationId xmlns:a16="http://schemas.microsoft.com/office/drawing/2014/main" id="{1C00278C-8F8F-5565-79B5-AC125AAFF839}"/>
                      </a:ext>
                    </a:extLst>
                  </p14:cNvPr>
                  <p14:cNvContentPartPr/>
                  <p14:nvPr/>
                </p14:nvContentPartPr>
                <p14:xfrm>
                  <a:off x="1426468" y="835138"/>
                  <a:ext cx="21600" cy="359280"/>
                </p14:xfrm>
              </p:contentPart>
            </mc:Choice>
            <mc:Fallback xmlns="">
              <p:pic>
                <p:nvPicPr>
                  <p:cNvPr id="723" name="Freihand 722">
                    <a:extLst>
                      <a:ext uri="{FF2B5EF4-FFF2-40B4-BE49-F238E27FC236}">
                        <a16:creationId xmlns:a16="http://schemas.microsoft.com/office/drawing/2014/main" id="{1C00278C-8F8F-5565-79B5-AC125AAFF83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724" name="Freihand 723">
                    <a:extLst>
                      <a:ext uri="{FF2B5EF4-FFF2-40B4-BE49-F238E27FC236}">
                        <a16:creationId xmlns:a16="http://schemas.microsoft.com/office/drawing/2014/main" id="{8689344F-2084-4DDC-FB51-6CF7E646B4FB}"/>
                      </a:ext>
                    </a:extLst>
                  </p14:cNvPr>
                  <p14:cNvContentPartPr/>
                  <p14:nvPr/>
                </p14:nvContentPartPr>
                <p14:xfrm>
                  <a:off x="1429348" y="1155538"/>
                  <a:ext cx="258480" cy="37080"/>
                </p14:xfrm>
              </p:contentPart>
            </mc:Choice>
            <mc:Fallback xmlns="">
              <p:pic>
                <p:nvPicPr>
                  <p:cNvPr id="724" name="Freihand 723">
                    <a:extLst>
                      <a:ext uri="{FF2B5EF4-FFF2-40B4-BE49-F238E27FC236}">
                        <a16:creationId xmlns:a16="http://schemas.microsoft.com/office/drawing/2014/main" id="{8689344F-2084-4DDC-FB51-6CF7E646B4FB}"/>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494">
                <p14:nvContentPartPr>
                  <p14:cNvPr id="725" name="Freihand 724">
                    <a:extLst>
                      <a:ext uri="{FF2B5EF4-FFF2-40B4-BE49-F238E27FC236}">
                        <a16:creationId xmlns:a16="http://schemas.microsoft.com/office/drawing/2014/main" id="{0174E3A0-B8E1-E592-6578-312AAF68BC8B}"/>
                      </a:ext>
                    </a:extLst>
                  </p14:cNvPr>
                  <p14:cNvContentPartPr/>
                  <p14:nvPr/>
                </p14:nvContentPartPr>
                <p14:xfrm>
                  <a:off x="1215868" y="1047898"/>
                  <a:ext cx="119880" cy="224280"/>
                </p14:xfrm>
              </p:contentPart>
            </mc:Choice>
            <mc:Fallback xmlns="">
              <p:pic>
                <p:nvPicPr>
                  <p:cNvPr id="725" name="Freihand 724">
                    <a:extLst>
                      <a:ext uri="{FF2B5EF4-FFF2-40B4-BE49-F238E27FC236}">
                        <a16:creationId xmlns:a16="http://schemas.microsoft.com/office/drawing/2014/main" id="{0174E3A0-B8E1-E592-6578-312AAF68BC8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726" name="Gruppieren 725">
                <a:extLst>
                  <a:ext uri="{FF2B5EF4-FFF2-40B4-BE49-F238E27FC236}">
                    <a16:creationId xmlns:a16="http://schemas.microsoft.com/office/drawing/2014/main" id="{AD6A1D2C-5E74-3854-A04C-B8068CE01E16}"/>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495">
                  <p14:nvContentPartPr>
                    <p14:cNvPr id="727" name="Freihand 726">
                      <a:extLst>
                        <a:ext uri="{FF2B5EF4-FFF2-40B4-BE49-F238E27FC236}">
                          <a16:creationId xmlns:a16="http://schemas.microsoft.com/office/drawing/2014/main" id="{952EF550-20EE-DD78-8F42-088213D447EF}"/>
                        </a:ext>
                      </a:extLst>
                    </p14:cNvPr>
                    <p14:cNvContentPartPr/>
                    <p14:nvPr/>
                  </p14:nvContentPartPr>
                  <p14:xfrm>
                    <a:off x="1216228" y="826498"/>
                    <a:ext cx="205920" cy="444600"/>
                  </p14:xfrm>
                </p:contentPart>
              </mc:Choice>
              <mc:Fallback xmlns="">
                <p:pic>
                  <p:nvPicPr>
                    <p:cNvPr id="727" name="Freihand 726">
                      <a:extLst>
                        <a:ext uri="{FF2B5EF4-FFF2-40B4-BE49-F238E27FC236}">
                          <a16:creationId xmlns:a16="http://schemas.microsoft.com/office/drawing/2014/main" id="{952EF550-20EE-DD78-8F42-088213D447E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496">
                  <p14:nvContentPartPr>
                    <p14:cNvPr id="728" name="Freihand 727">
                      <a:extLst>
                        <a:ext uri="{FF2B5EF4-FFF2-40B4-BE49-F238E27FC236}">
                          <a16:creationId xmlns:a16="http://schemas.microsoft.com/office/drawing/2014/main" id="{0C695B03-4946-8D00-4454-FD3ACE69E936}"/>
                        </a:ext>
                      </a:extLst>
                    </p14:cNvPr>
                    <p14:cNvContentPartPr/>
                    <p14:nvPr/>
                  </p14:nvContentPartPr>
                  <p14:xfrm>
                    <a:off x="1419988" y="827218"/>
                    <a:ext cx="18000" cy="31320"/>
                  </p14:xfrm>
                </p:contentPart>
              </mc:Choice>
              <mc:Fallback xmlns="">
                <p:pic>
                  <p:nvPicPr>
                    <p:cNvPr id="728" name="Freihand 727">
                      <a:extLst>
                        <a:ext uri="{FF2B5EF4-FFF2-40B4-BE49-F238E27FC236}">
                          <a16:creationId xmlns:a16="http://schemas.microsoft.com/office/drawing/2014/main" id="{0C695B03-4946-8D00-4454-FD3ACE69E93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4" name="Gruppieren 593">
              <a:extLst>
                <a:ext uri="{FF2B5EF4-FFF2-40B4-BE49-F238E27FC236}">
                  <a16:creationId xmlns:a16="http://schemas.microsoft.com/office/drawing/2014/main" id="{ACDEC737-EBB0-1C88-97BF-0A6F06383167}"/>
                </a:ext>
              </a:extLst>
            </p:cNvPr>
            <p:cNvGrpSpPr/>
            <p:nvPr/>
          </p:nvGrpSpPr>
          <p:grpSpPr>
            <a:xfrm>
              <a:off x="2781187" y="1472138"/>
              <a:ext cx="947670" cy="949906"/>
              <a:chOff x="987864" y="764597"/>
              <a:chExt cx="947670" cy="949906"/>
            </a:xfrm>
          </p:grpSpPr>
          <p:sp>
            <p:nvSpPr>
              <p:cNvPr id="649" name="Ellipse 648">
                <a:extLst>
                  <a:ext uri="{FF2B5EF4-FFF2-40B4-BE49-F238E27FC236}">
                    <a16:creationId xmlns:a16="http://schemas.microsoft.com/office/drawing/2014/main" id="{689997BA-96EA-231A-B207-7E1B1957564B}"/>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50" name="Gruppieren 649">
                <a:extLst>
                  <a:ext uri="{FF2B5EF4-FFF2-40B4-BE49-F238E27FC236}">
                    <a16:creationId xmlns:a16="http://schemas.microsoft.com/office/drawing/2014/main" id="{E93D4675-2CC3-F7EC-9A3D-3BC09136C576}"/>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497">
                  <p14:nvContentPartPr>
                    <p14:cNvPr id="700" name="Freihand 699">
                      <a:extLst>
                        <a:ext uri="{FF2B5EF4-FFF2-40B4-BE49-F238E27FC236}">
                          <a16:creationId xmlns:a16="http://schemas.microsoft.com/office/drawing/2014/main" id="{B099F05D-B337-609D-279E-9E142000A5BC}"/>
                        </a:ext>
                      </a:extLst>
                    </p14:cNvPr>
                    <p14:cNvContentPartPr/>
                    <p14:nvPr/>
                  </p14:nvContentPartPr>
                  <p14:xfrm>
                    <a:off x="4473069" y="1203272"/>
                    <a:ext cx="26280" cy="30600"/>
                  </p14:xfrm>
                </p:contentPart>
              </mc:Choice>
              <mc:Fallback xmlns="">
                <p:pic>
                  <p:nvPicPr>
                    <p:cNvPr id="700" name="Freihand 699">
                      <a:extLst>
                        <a:ext uri="{FF2B5EF4-FFF2-40B4-BE49-F238E27FC236}">
                          <a16:creationId xmlns:a16="http://schemas.microsoft.com/office/drawing/2014/main" id="{B099F05D-B337-609D-279E-9E142000A5BC}"/>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498">
                  <p14:nvContentPartPr>
                    <p14:cNvPr id="701" name="Freihand 700">
                      <a:extLst>
                        <a:ext uri="{FF2B5EF4-FFF2-40B4-BE49-F238E27FC236}">
                          <a16:creationId xmlns:a16="http://schemas.microsoft.com/office/drawing/2014/main" id="{3864A724-2676-F7F8-9ABF-9A8A48F0E37C}"/>
                        </a:ext>
                      </a:extLst>
                    </p14:cNvPr>
                    <p14:cNvContentPartPr/>
                    <p14:nvPr/>
                  </p14:nvContentPartPr>
                  <p14:xfrm>
                    <a:off x="4500789" y="1245752"/>
                    <a:ext cx="11160" cy="38520"/>
                  </p14:xfrm>
                </p:contentPart>
              </mc:Choice>
              <mc:Fallback xmlns="">
                <p:pic>
                  <p:nvPicPr>
                    <p:cNvPr id="701" name="Freihand 700">
                      <a:extLst>
                        <a:ext uri="{FF2B5EF4-FFF2-40B4-BE49-F238E27FC236}">
                          <a16:creationId xmlns:a16="http://schemas.microsoft.com/office/drawing/2014/main" id="{3864A724-2676-F7F8-9ABF-9A8A48F0E37C}"/>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99">
                <p14:nvContentPartPr>
                  <p14:cNvPr id="651" name="Freihand 650">
                    <a:extLst>
                      <a:ext uri="{FF2B5EF4-FFF2-40B4-BE49-F238E27FC236}">
                        <a16:creationId xmlns:a16="http://schemas.microsoft.com/office/drawing/2014/main" id="{85F946FE-DF83-2C54-C0E2-C9B72EA67A5F}"/>
                      </a:ext>
                    </a:extLst>
                  </p14:cNvPr>
                  <p14:cNvContentPartPr/>
                  <p14:nvPr/>
                </p14:nvContentPartPr>
                <p14:xfrm>
                  <a:off x="1034141" y="1175594"/>
                  <a:ext cx="389905" cy="474354"/>
                </p14:xfrm>
              </p:contentPart>
            </mc:Choice>
            <mc:Fallback xmlns="">
              <p:pic>
                <p:nvPicPr>
                  <p:cNvPr id="651" name="Freihand 650">
                    <a:extLst>
                      <a:ext uri="{FF2B5EF4-FFF2-40B4-BE49-F238E27FC236}">
                        <a16:creationId xmlns:a16="http://schemas.microsoft.com/office/drawing/2014/main" id="{85F946FE-DF83-2C54-C0E2-C9B72EA67A5F}"/>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00">
                <p14:nvContentPartPr>
                  <p14:cNvPr id="652" name="Freihand 651">
                    <a:extLst>
                      <a:ext uri="{FF2B5EF4-FFF2-40B4-BE49-F238E27FC236}">
                        <a16:creationId xmlns:a16="http://schemas.microsoft.com/office/drawing/2014/main" id="{5C09022E-A0E5-94D4-0C38-4CBF38A2ED71}"/>
                      </a:ext>
                    </a:extLst>
                  </p14:cNvPr>
                  <p14:cNvContentPartPr/>
                  <p14:nvPr/>
                </p14:nvContentPartPr>
                <p14:xfrm>
                  <a:off x="1041329" y="1114503"/>
                  <a:ext cx="776216" cy="562397"/>
                </p14:xfrm>
              </p:contentPart>
            </mc:Choice>
            <mc:Fallback xmlns="">
              <p:pic>
                <p:nvPicPr>
                  <p:cNvPr id="652" name="Freihand 651">
                    <a:extLst>
                      <a:ext uri="{FF2B5EF4-FFF2-40B4-BE49-F238E27FC236}">
                        <a16:creationId xmlns:a16="http://schemas.microsoft.com/office/drawing/2014/main" id="{5C09022E-A0E5-94D4-0C38-4CBF38A2ED7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653" name="Gruppieren 652">
                <a:extLst>
                  <a:ext uri="{FF2B5EF4-FFF2-40B4-BE49-F238E27FC236}">
                    <a16:creationId xmlns:a16="http://schemas.microsoft.com/office/drawing/2014/main" id="{9217D7BE-3BA6-C4FE-B63F-E747804DA7E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01">
                  <p14:nvContentPartPr>
                    <p14:cNvPr id="697" name="Freihand 696">
                      <a:extLst>
                        <a:ext uri="{FF2B5EF4-FFF2-40B4-BE49-F238E27FC236}">
                          <a16:creationId xmlns:a16="http://schemas.microsoft.com/office/drawing/2014/main" id="{E99E2BF3-A5D1-6423-DB38-8D264F5F70FD}"/>
                        </a:ext>
                      </a:extLst>
                    </p14:cNvPr>
                    <p14:cNvContentPartPr/>
                    <p14:nvPr/>
                  </p14:nvContentPartPr>
                  <p14:xfrm>
                    <a:off x="4455789" y="1334672"/>
                    <a:ext cx="31320" cy="14400"/>
                  </p14:xfrm>
                </p:contentPart>
              </mc:Choice>
              <mc:Fallback xmlns="">
                <p:pic>
                  <p:nvPicPr>
                    <p:cNvPr id="697" name="Freihand 696">
                      <a:extLst>
                        <a:ext uri="{FF2B5EF4-FFF2-40B4-BE49-F238E27FC236}">
                          <a16:creationId xmlns:a16="http://schemas.microsoft.com/office/drawing/2014/main" id="{E99E2BF3-A5D1-6423-DB38-8D264F5F70F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02">
                  <p14:nvContentPartPr>
                    <p14:cNvPr id="698" name="Freihand 697">
                      <a:extLst>
                        <a:ext uri="{FF2B5EF4-FFF2-40B4-BE49-F238E27FC236}">
                          <a16:creationId xmlns:a16="http://schemas.microsoft.com/office/drawing/2014/main" id="{584B755E-4E1B-8E17-3115-E36AA5204A26}"/>
                        </a:ext>
                      </a:extLst>
                    </p14:cNvPr>
                    <p14:cNvContentPartPr/>
                    <p14:nvPr/>
                  </p14:nvContentPartPr>
                  <p14:xfrm>
                    <a:off x="4456149" y="1288592"/>
                    <a:ext cx="64800" cy="56160"/>
                  </p14:xfrm>
                </p:contentPart>
              </mc:Choice>
              <mc:Fallback xmlns="">
                <p:pic>
                  <p:nvPicPr>
                    <p:cNvPr id="698" name="Freihand 697">
                      <a:extLst>
                        <a:ext uri="{FF2B5EF4-FFF2-40B4-BE49-F238E27FC236}">
                          <a16:creationId xmlns:a16="http://schemas.microsoft.com/office/drawing/2014/main" id="{584B755E-4E1B-8E17-3115-E36AA5204A26}"/>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699" name="Freihand 698">
                      <a:extLst>
                        <a:ext uri="{FF2B5EF4-FFF2-40B4-BE49-F238E27FC236}">
                          <a16:creationId xmlns:a16="http://schemas.microsoft.com/office/drawing/2014/main" id="{70265C12-7937-D319-3B35-FDF4A2FCEDE5}"/>
                        </a:ext>
                      </a:extLst>
                    </p14:cNvPr>
                    <p14:cNvContentPartPr/>
                    <p14:nvPr/>
                  </p14:nvContentPartPr>
                  <p14:xfrm>
                    <a:off x="4502589" y="1270232"/>
                    <a:ext cx="23760" cy="51840"/>
                  </p14:xfrm>
                </p:contentPart>
              </mc:Choice>
              <mc:Fallback xmlns="">
                <p:pic>
                  <p:nvPicPr>
                    <p:cNvPr id="699" name="Freihand 698">
                      <a:extLst>
                        <a:ext uri="{FF2B5EF4-FFF2-40B4-BE49-F238E27FC236}">
                          <a16:creationId xmlns:a16="http://schemas.microsoft.com/office/drawing/2014/main" id="{70265C12-7937-D319-3B35-FDF4A2FCEDE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654" name="Gruppieren 653">
                <a:extLst>
                  <a:ext uri="{FF2B5EF4-FFF2-40B4-BE49-F238E27FC236}">
                    <a16:creationId xmlns:a16="http://schemas.microsoft.com/office/drawing/2014/main" id="{1330A279-2047-DE04-8791-6A424C7A333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04">
                  <p14:nvContentPartPr>
                    <p14:cNvPr id="694" name="Freihand 693">
                      <a:extLst>
                        <a:ext uri="{FF2B5EF4-FFF2-40B4-BE49-F238E27FC236}">
                          <a16:creationId xmlns:a16="http://schemas.microsoft.com/office/drawing/2014/main" id="{284A64E8-3E2F-F078-5143-3684B7946FF1}"/>
                        </a:ext>
                      </a:extLst>
                    </p14:cNvPr>
                    <p14:cNvContentPartPr/>
                    <p14:nvPr/>
                  </p14:nvContentPartPr>
                  <p14:xfrm>
                    <a:off x="4351029" y="1216232"/>
                    <a:ext cx="12960" cy="22320"/>
                  </p14:xfrm>
                </p:contentPart>
              </mc:Choice>
              <mc:Fallback xmlns="">
                <p:pic>
                  <p:nvPicPr>
                    <p:cNvPr id="694" name="Freihand 693">
                      <a:extLst>
                        <a:ext uri="{FF2B5EF4-FFF2-40B4-BE49-F238E27FC236}">
                          <a16:creationId xmlns:a16="http://schemas.microsoft.com/office/drawing/2014/main" id="{284A64E8-3E2F-F078-5143-3684B7946FF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695" name="Freihand 694">
                      <a:extLst>
                        <a:ext uri="{FF2B5EF4-FFF2-40B4-BE49-F238E27FC236}">
                          <a16:creationId xmlns:a16="http://schemas.microsoft.com/office/drawing/2014/main" id="{85B104B7-B23F-A434-DACF-2CC728B4BD83}"/>
                        </a:ext>
                      </a:extLst>
                    </p14:cNvPr>
                    <p14:cNvContentPartPr/>
                    <p14:nvPr/>
                  </p14:nvContentPartPr>
                  <p14:xfrm>
                    <a:off x="4350309" y="1208312"/>
                    <a:ext cx="21240" cy="53640"/>
                  </p14:xfrm>
                </p:contentPart>
              </mc:Choice>
              <mc:Fallback xmlns="">
                <p:pic>
                  <p:nvPicPr>
                    <p:cNvPr id="695" name="Freihand 694">
                      <a:extLst>
                        <a:ext uri="{FF2B5EF4-FFF2-40B4-BE49-F238E27FC236}">
                          <a16:creationId xmlns:a16="http://schemas.microsoft.com/office/drawing/2014/main" id="{85B104B7-B23F-A434-DACF-2CC728B4BD8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06">
                  <p14:nvContentPartPr>
                    <p14:cNvPr id="696" name="Freihand 695">
                      <a:extLst>
                        <a:ext uri="{FF2B5EF4-FFF2-40B4-BE49-F238E27FC236}">
                          <a16:creationId xmlns:a16="http://schemas.microsoft.com/office/drawing/2014/main" id="{51D04D26-A5E4-D919-3050-1950957C5F8A}"/>
                        </a:ext>
                      </a:extLst>
                    </p14:cNvPr>
                    <p14:cNvContentPartPr/>
                    <p14:nvPr/>
                  </p14:nvContentPartPr>
                  <p14:xfrm>
                    <a:off x="4355709" y="1216592"/>
                    <a:ext cx="9720" cy="42480"/>
                  </p14:xfrm>
                </p:contentPart>
              </mc:Choice>
              <mc:Fallback xmlns="">
                <p:pic>
                  <p:nvPicPr>
                    <p:cNvPr id="696" name="Freihand 695">
                      <a:extLst>
                        <a:ext uri="{FF2B5EF4-FFF2-40B4-BE49-F238E27FC236}">
                          <a16:creationId xmlns:a16="http://schemas.microsoft.com/office/drawing/2014/main" id="{51D04D26-A5E4-D919-3050-1950957C5F8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07">
                <p14:nvContentPartPr>
                  <p14:cNvPr id="655" name="Freihand 654">
                    <a:extLst>
                      <a:ext uri="{FF2B5EF4-FFF2-40B4-BE49-F238E27FC236}">
                        <a16:creationId xmlns:a16="http://schemas.microsoft.com/office/drawing/2014/main" id="{4FC336BB-3150-FDA4-20BE-347360CF3F4F}"/>
                      </a:ext>
                    </a:extLst>
                  </p14:cNvPr>
                  <p14:cNvContentPartPr/>
                  <p14:nvPr/>
                </p14:nvContentPartPr>
                <p14:xfrm>
                  <a:off x="1219211" y="871936"/>
                  <a:ext cx="447402" cy="740280"/>
                </p14:xfrm>
              </p:contentPart>
            </mc:Choice>
            <mc:Fallback xmlns="">
              <p:pic>
                <p:nvPicPr>
                  <p:cNvPr id="655" name="Freihand 654">
                    <a:extLst>
                      <a:ext uri="{FF2B5EF4-FFF2-40B4-BE49-F238E27FC236}">
                        <a16:creationId xmlns:a16="http://schemas.microsoft.com/office/drawing/2014/main" id="{4FC336BB-3150-FDA4-20BE-347360CF3F4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08">
                <p14:nvContentPartPr>
                  <p14:cNvPr id="656" name="Freihand 655">
                    <a:extLst>
                      <a:ext uri="{FF2B5EF4-FFF2-40B4-BE49-F238E27FC236}">
                        <a16:creationId xmlns:a16="http://schemas.microsoft.com/office/drawing/2014/main" id="{11FB202B-0B27-B1AA-A0E0-2326F786DF9F}"/>
                      </a:ext>
                    </a:extLst>
                  </p14:cNvPr>
                  <p14:cNvContentPartPr/>
                  <p14:nvPr/>
                </p14:nvContentPartPr>
                <p14:xfrm>
                  <a:off x="1116810" y="1432873"/>
                  <a:ext cx="376200" cy="219240"/>
                </p14:xfrm>
              </p:contentPart>
            </mc:Choice>
            <mc:Fallback xmlns="">
              <p:pic>
                <p:nvPicPr>
                  <p:cNvPr id="656" name="Freihand 655">
                    <a:extLst>
                      <a:ext uri="{FF2B5EF4-FFF2-40B4-BE49-F238E27FC236}">
                        <a16:creationId xmlns:a16="http://schemas.microsoft.com/office/drawing/2014/main" id="{11FB202B-0B27-B1AA-A0E0-2326F786DF9F}"/>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657" name="Gruppieren 656">
                <a:extLst>
                  <a:ext uri="{FF2B5EF4-FFF2-40B4-BE49-F238E27FC236}">
                    <a16:creationId xmlns:a16="http://schemas.microsoft.com/office/drawing/2014/main" id="{49E57FC7-4B98-567F-039C-028C6268481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09">
                  <p14:nvContentPartPr>
                    <p14:cNvPr id="680" name="Freihand 679">
                      <a:extLst>
                        <a:ext uri="{FF2B5EF4-FFF2-40B4-BE49-F238E27FC236}">
                          <a16:creationId xmlns:a16="http://schemas.microsoft.com/office/drawing/2014/main" id="{B6D1B82A-FF52-97E7-943A-08D42C7D4968}"/>
                        </a:ext>
                      </a:extLst>
                    </p14:cNvPr>
                    <p14:cNvContentPartPr/>
                    <p14:nvPr/>
                  </p14:nvContentPartPr>
                  <p14:xfrm>
                    <a:off x="1690290" y="1201393"/>
                    <a:ext cx="236880" cy="424440"/>
                  </p14:xfrm>
                </p:contentPart>
              </mc:Choice>
              <mc:Fallback xmlns="">
                <p:pic>
                  <p:nvPicPr>
                    <p:cNvPr id="680" name="Freihand 679">
                      <a:extLst>
                        <a:ext uri="{FF2B5EF4-FFF2-40B4-BE49-F238E27FC236}">
                          <a16:creationId xmlns:a16="http://schemas.microsoft.com/office/drawing/2014/main" id="{B6D1B82A-FF52-97E7-943A-08D42C7D496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10">
                  <p14:nvContentPartPr>
                    <p14:cNvPr id="681" name="Freihand 680">
                      <a:extLst>
                        <a:ext uri="{FF2B5EF4-FFF2-40B4-BE49-F238E27FC236}">
                          <a16:creationId xmlns:a16="http://schemas.microsoft.com/office/drawing/2014/main" id="{3A15314A-97E8-B628-F5D4-85471D34119B}"/>
                        </a:ext>
                      </a:extLst>
                    </p14:cNvPr>
                    <p14:cNvContentPartPr/>
                    <p14:nvPr/>
                  </p14:nvContentPartPr>
                  <p14:xfrm>
                    <a:off x="1224810" y="1428913"/>
                    <a:ext cx="635040" cy="205920"/>
                  </p14:xfrm>
                </p:contentPart>
              </mc:Choice>
              <mc:Fallback xmlns="">
                <p:pic>
                  <p:nvPicPr>
                    <p:cNvPr id="681" name="Freihand 680">
                      <a:extLst>
                        <a:ext uri="{FF2B5EF4-FFF2-40B4-BE49-F238E27FC236}">
                          <a16:creationId xmlns:a16="http://schemas.microsoft.com/office/drawing/2014/main" id="{3A15314A-97E8-B628-F5D4-85471D34119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682" name="Freihand 681">
                      <a:extLst>
                        <a:ext uri="{FF2B5EF4-FFF2-40B4-BE49-F238E27FC236}">
                          <a16:creationId xmlns:a16="http://schemas.microsoft.com/office/drawing/2014/main" id="{46548E87-95E5-0E44-17F1-C38DFFE2F114}"/>
                        </a:ext>
                      </a:extLst>
                    </p14:cNvPr>
                    <p14:cNvContentPartPr/>
                    <p14:nvPr/>
                  </p14:nvContentPartPr>
                  <p14:xfrm>
                    <a:off x="1647090" y="1432873"/>
                    <a:ext cx="204120" cy="177480"/>
                  </p14:xfrm>
                </p:contentPart>
              </mc:Choice>
              <mc:Fallback xmlns="">
                <p:pic>
                  <p:nvPicPr>
                    <p:cNvPr id="682" name="Freihand 681">
                      <a:extLst>
                        <a:ext uri="{FF2B5EF4-FFF2-40B4-BE49-F238E27FC236}">
                          <a16:creationId xmlns:a16="http://schemas.microsoft.com/office/drawing/2014/main" id="{46548E87-95E5-0E44-17F1-C38DFFE2F11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12">
                  <p14:nvContentPartPr>
                    <p14:cNvPr id="683" name="Freihand 682">
                      <a:extLst>
                        <a:ext uri="{FF2B5EF4-FFF2-40B4-BE49-F238E27FC236}">
                          <a16:creationId xmlns:a16="http://schemas.microsoft.com/office/drawing/2014/main" id="{A07DD039-BA2C-D528-985D-69EE82F61EDC}"/>
                        </a:ext>
                      </a:extLst>
                    </p14:cNvPr>
                    <p14:cNvContentPartPr/>
                    <p14:nvPr/>
                  </p14:nvContentPartPr>
                  <p14:xfrm>
                    <a:off x="1839330" y="1345393"/>
                    <a:ext cx="50040" cy="91080"/>
                  </p14:xfrm>
                </p:contentPart>
              </mc:Choice>
              <mc:Fallback xmlns="">
                <p:pic>
                  <p:nvPicPr>
                    <p:cNvPr id="683" name="Freihand 682">
                      <a:extLst>
                        <a:ext uri="{FF2B5EF4-FFF2-40B4-BE49-F238E27FC236}">
                          <a16:creationId xmlns:a16="http://schemas.microsoft.com/office/drawing/2014/main" id="{A07DD039-BA2C-D528-985D-69EE82F61ED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684" name="Freihand 683">
                      <a:extLst>
                        <a:ext uri="{FF2B5EF4-FFF2-40B4-BE49-F238E27FC236}">
                          <a16:creationId xmlns:a16="http://schemas.microsoft.com/office/drawing/2014/main" id="{7556BCC1-E19E-5AE7-CF1A-5679E9947C61}"/>
                        </a:ext>
                      </a:extLst>
                    </p14:cNvPr>
                    <p14:cNvContentPartPr/>
                    <p14:nvPr/>
                  </p14:nvContentPartPr>
                  <p14:xfrm>
                    <a:off x="1013490" y="929953"/>
                    <a:ext cx="156600" cy="590400"/>
                  </p14:xfrm>
                </p:contentPart>
              </mc:Choice>
              <mc:Fallback xmlns="">
                <p:pic>
                  <p:nvPicPr>
                    <p:cNvPr id="684" name="Freihand 683">
                      <a:extLst>
                        <a:ext uri="{FF2B5EF4-FFF2-40B4-BE49-F238E27FC236}">
                          <a16:creationId xmlns:a16="http://schemas.microsoft.com/office/drawing/2014/main" id="{7556BCC1-E19E-5AE7-CF1A-5679E9947C6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514">
                  <p14:nvContentPartPr>
                    <p14:cNvPr id="685" name="Freihand 684">
                      <a:extLst>
                        <a:ext uri="{FF2B5EF4-FFF2-40B4-BE49-F238E27FC236}">
                          <a16:creationId xmlns:a16="http://schemas.microsoft.com/office/drawing/2014/main" id="{6AB61482-3C09-4EDF-6A90-F4E9732D35F7}"/>
                        </a:ext>
                      </a:extLst>
                    </p14:cNvPr>
                    <p14:cNvContentPartPr/>
                    <p14:nvPr/>
                  </p14:nvContentPartPr>
                  <p14:xfrm>
                    <a:off x="1112490" y="918433"/>
                    <a:ext cx="20520" cy="24480"/>
                  </p14:xfrm>
                </p:contentPart>
              </mc:Choice>
              <mc:Fallback xmlns="">
                <p:pic>
                  <p:nvPicPr>
                    <p:cNvPr id="685" name="Freihand 684">
                      <a:extLst>
                        <a:ext uri="{FF2B5EF4-FFF2-40B4-BE49-F238E27FC236}">
                          <a16:creationId xmlns:a16="http://schemas.microsoft.com/office/drawing/2014/main" id="{6AB61482-3C09-4EDF-6A90-F4E9732D35F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686" name="Freihand 685">
                      <a:extLst>
                        <a:ext uri="{FF2B5EF4-FFF2-40B4-BE49-F238E27FC236}">
                          <a16:creationId xmlns:a16="http://schemas.microsoft.com/office/drawing/2014/main" id="{20F365A2-C5A6-14BE-A582-8403D62C77A8}"/>
                        </a:ext>
                      </a:extLst>
                    </p14:cNvPr>
                    <p14:cNvContentPartPr/>
                    <p14:nvPr/>
                  </p14:nvContentPartPr>
                  <p14:xfrm>
                    <a:off x="1007730" y="1044793"/>
                    <a:ext cx="45360" cy="224280"/>
                  </p14:xfrm>
                </p:contentPart>
              </mc:Choice>
              <mc:Fallback xmlns="">
                <p:pic>
                  <p:nvPicPr>
                    <p:cNvPr id="686" name="Freihand 685">
                      <a:extLst>
                        <a:ext uri="{FF2B5EF4-FFF2-40B4-BE49-F238E27FC236}">
                          <a16:creationId xmlns:a16="http://schemas.microsoft.com/office/drawing/2014/main" id="{20F365A2-C5A6-14BE-A582-8403D62C77A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16">
                  <p14:nvContentPartPr>
                    <p14:cNvPr id="687" name="Freihand 686">
                      <a:extLst>
                        <a:ext uri="{FF2B5EF4-FFF2-40B4-BE49-F238E27FC236}">
                          <a16:creationId xmlns:a16="http://schemas.microsoft.com/office/drawing/2014/main" id="{A4C8A162-0EC0-323D-1AF3-26F5AC75BC8E}"/>
                        </a:ext>
                      </a:extLst>
                    </p14:cNvPr>
                    <p14:cNvContentPartPr/>
                    <p14:nvPr/>
                  </p14:nvContentPartPr>
                  <p14:xfrm>
                    <a:off x="1137690" y="1495513"/>
                    <a:ext cx="83520" cy="91800"/>
                  </p14:xfrm>
                </p:contentPart>
              </mc:Choice>
              <mc:Fallback xmlns="">
                <p:pic>
                  <p:nvPicPr>
                    <p:cNvPr id="687" name="Freihand 686">
                      <a:extLst>
                        <a:ext uri="{FF2B5EF4-FFF2-40B4-BE49-F238E27FC236}">
                          <a16:creationId xmlns:a16="http://schemas.microsoft.com/office/drawing/2014/main" id="{A4C8A162-0EC0-323D-1AF3-26F5AC75BC8E}"/>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688" name="Freihand 687">
                      <a:extLst>
                        <a:ext uri="{FF2B5EF4-FFF2-40B4-BE49-F238E27FC236}">
                          <a16:creationId xmlns:a16="http://schemas.microsoft.com/office/drawing/2014/main" id="{C1C87B34-C61E-6388-7EE6-A18E0FE9E012}"/>
                        </a:ext>
                      </a:extLst>
                    </p14:cNvPr>
                    <p14:cNvContentPartPr/>
                    <p14:nvPr/>
                  </p14:nvContentPartPr>
                  <p14:xfrm>
                    <a:off x="1091250" y="1411273"/>
                    <a:ext cx="95760" cy="111600"/>
                  </p14:xfrm>
                </p:contentPart>
              </mc:Choice>
              <mc:Fallback xmlns="">
                <p:pic>
                  <p:nvPicPr>
                    <p:cNvPr id="688" name="Freihand 687">
                      <a:extLst>
                        <a:ext uri="{FF2B5EF4-FFF2-40B4-BE49-F238E27FC236}">
                          <a16:creationId xmlns:a16="http://schemas.microsoft.com/office/drawing/2014/main" id="{C1C87B34-C61E-6388-7EE6-A18E0FE9E01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18">
                  <p14:nvContentPartPr>
                    <p14:cNvPr id="689" name="Freihand 688">
                      <a:extLst>
                        <a:ext uri="{FF2B5EF4-FFF2-40B4-BE49-F238E27FC236}">
                          <a16:creationId xmlns:a16="http://schemas.microsoft.com/office/drawing/2014/main" id="{166AC834-A2B3-5650-1FF7-C7D44ABAC95E}"/>
                        </a:ext>
                      </a:extLst>
                    </p14:cNvPr>
                    <p14:cNvContentPartPr/>
                    <p14:nvPr/>
                  </p14:nvContentPartPr>
                  <p14:xfrm>
                    <a:off x="1089090" y="933193"/>
                    <a:ext cx="33480" cy="59760"/>
                  </p14:xfrm>
                </p:contentPart>
              </mc:Choice>
              <mc:Fallback xmlns="">
                <p:pic>
                  <p:nvPicPr>
                    <p:cNvPr id="689" name="Freihand 688">
                      <a:extLst>
                        <a:ext uri="{FF2B5EF4-FFF2-40B4-BE49-F238E27FC236}">
                          <a16:creationId xmlns:a16="http://schemas.microsoft.com/office/drawing/2014/main" id="{166AC834-A2B3-5650-1FF7-C7D44ABAC95E}"/>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690" name="Freihand 689">
                      <a:extLst>
                        <a:ext uri="{FF2B5EF4-FFF2-40B4-BE49-F238E27FC236}">
                          <a16:creationId xmlns:a16="http://schemas.microsoft.com/office/drawing/2014/main" id="{7899DF33-D045-3932-32CB-0A7CEC3C8064}"/>
                        </a:ext>
                      </a:extLst>
                    </p14:cNvPr>
                    <p14:cNvContentPartPr/>
                    <p14:nvPr/>
                  </p14:nvContentPartPr>
                  <p14:xfrm>
                    <a:off x="1093410" y="904393"/>
                    <a:ext cx="53280" cy="97920"/>
                  </p14:xfrm>
                </p:contentPart>
              </mc:Choice>
              <mc:Fallback xmlns="">
                <p:pic>
                  <p:nvPicPr>
                    <p:cNvPr id="690" name="Freihand 689">
                      <a:extLst>
                        <a:ext uri="{FF2B5EF4-FFF2-40B4-BE49-F238E27FC236}">
                          <a16:creationId xmlns:a16="http://schemas.microsoft.com/office/drawing/2014/main" id="{7899DF33-D045-3932-32CB-0A7CEC3C806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20">
                  <p14:nvContentPartPr>
                    <p14:cNvPr id="691" name="Freihand 690">
                      <a:extLst>
                        <a:ext uri="{FF2B5EF4-FFF2-40B4-BE49-F238E27FC236}">
                          <a16:creationId xmlns:a16="http://schemas.microsoft.com/office/drawing/2014/main" id="{20BB3625-4534-DC03-96F0-4EFCDF8E0BE5}"/>
                        </a:ext>
                      </a:extLst>
                    </p14:cNvPr>
                    <p14:cNvContentPartPr/>
                    <p14:nvPr/>
                  </p14:nvContentPartPr>
                  <p14:xfrm>
                    <a:off x="1093770" y="889993"/>
                    <a:ext cx="66240" cy="108720"/>
                  </p14:xfrm>
                </p:contentPart>
              </mc:Choice>
              <mc:Fallback xmlns="">
                <p:pic>
                  <p:nvPicPr>
                    <p:cNvPr id="691" name="Freihand 690">
                      <a:extLst>
                        <a:ext uri="{FF2B5EF4-FFF2-40B4-BE49-F238E27FC236}">
                          <a16:creationId xmlns:a16="http://schemas.microsoft.com/office/drawing/2014/main" id="{20BB3625-4534-DC03-96F0-4EFCDF8E0BE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692" name="Freihand 691">
                      <a:extLst>
                        <a:ext uri="{FF2B5EF4-FFF2-40B4-BE49-F238E27FC236}">
                          <a16:creationId xmlns:a16="http://schemas.microsoft.com/office/drawing/2014/main" id="{E8BFFFA2-C26D-F217-2EC2-60D4101A5BB6}"/>
                        </a:ext>
                      </a:extLst>
                    </p14:cNvPr>
                    <p14:cNvContentPartPr/>
                    <p14:nvPr/>
                  </p14:nvContentPartPr>
                  <p14:xfrm>
                    <a:off x="1086210" y="867673"/>
                    <a:ext cx="105840" cy="153360"/>
                  </p14:xfrm>
                </p:contentPart>
              </mc:Choice>
              <mc:Fallback xmlns="">
                <p:pic>
                  <p:nvPicPr>
                    <p:cNvPr id="692" name="Freihand 691">
                      <a:extLst>
                        <a:ext uri="{FF2B5EF4-FFF2-40B4-BE49-F238E27FC236}">
                          <a16:creationId xmlns:a16="http://schemas.microsoft.com/office/drawing/2014/main" id="{E8BFFFA2-C26D-F217-2EC2-60D4101A5BB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22">
                  <p14:nvContentPartPr>
                    <p14:cNvPr id="693" name="Freihand 692">
                      <a:extLst>
                        <a:ext uri="{FF2B5EF4-FFF2-40B4-BE49-F238E27FC236}">
                          <a16:creationId xmlns:a16="http://schemas.microsoft.com/office/drawing/2014/main" id="{44AFA997-8BCC-CF7F-A81C-9A31DBA169D8}"/>
                        </a:ext>
                      </a:extLst>
                    </p14:cNvPr>
                    <p14:cNvContentPartPr/>
                    <p14:nvPr/>
                  </p14:nvContentPartPr>
                  <p14:xfrm>
                    <a:off x="1144530" y="860833"/>
                    <a:ext cx="41400" cy="55440"/>
                  </p14:xfrm>
                </p:contentPart>
              </mc:Choice>
              <mc:Fallback xmlns="">
                <p:pic>
                  <p:nvPicPr>
                    <p:cNvPr id="693" name="Freihand 692">
                      <a:extLst>
                        <a:ext uri="{FF2B5EF4-FFF2-40B4-BE49-F238E27FC236}">
                          <a16:creationId xmlns:a16="http://schemas.microsoft.com/office/drawing/2014/main" id="{44AFA997-8BCC-CF7F-A81C-9A31DBA169D8}"/>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3">
                <p14:nvContentPartPr>
                  <p14:cNvPr id="658" name="Freihand 657">
                    <a:extLst>
                      <a:ext uri="{FF2B5EF4-FFF2-40B4-BE49-F238E27FC236}">
                        <a16:creationId xmlns:a16="http://schemas.microsoft.com/office/drawing/2014/main" id="{098B1058-0BED-B317-CE83-C6C4571AFEA6}"/>
                      </a:ext>
                    </a:extLst>
                  </p14:cNvPr>
                  <p14:cNvContentPartPr/>
                  <p14:nvPr/>
                </p14:nvContentPartPr>
                <p14:xfrm>
                  <a:off x="1010970" y="1326673"/>
                  <a:ext cx="784440" cy="374040"/>
                </p14:xfrm>
              </p:contentPart>
            </mc:Choice>
            <mc:Fallback xmlns="">
              <p:pic>
                <p:nvPicPr>
                  <p:cNvPr id="658" name="Freihand 657">
                    <a:extLst>
                      <a:ext uri="{FF2B5EF4-FFF2-40B4-BE49-F238E27FC236}">
                        <a16:creationId xmlns:a16="http://schemas.microsoft.com/office/drawing/2014/main" id="{098B1058-0BED-B317-CE83-C6C4571AFEA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24">
                <p14:nvContentPartPr>
                  <p14:cNvPr id="659" name="Freihand 658">
                    <a:extLst>
                      <a:ext uri="{FF2B5EF4-FFF2-40B4-BE49-F238E27FC236}">
                        <a16:creationId xmlns:a16="http://schemas.microsoft.com/office/drawing/2014/main" id="{65FFB6D7-ABFA-F218-D3D6-DDDBCF2DA1DA}"/>
                      </a:ext>
                    </a:extLst>
                  </p14:cNvPr>
                  <p14:cNvContentPartPr/>
                  <p14:nvPr/>
                </p14:nvContentPartPr>
                <p14:xfrm>
                  <a:off x="1759770" y="1015273"/>
                  <a:ext cx="122040" cy="233640"/>
                </p14:xfrm>
              </p:contentPart>
            </mc:Choice>
            <mc:Fallback xmlns="">
              <p:pic>
                <p:nvPicPr>
                  <p:cNvPr id="659" name="Freihand 658">
                    <a:extLst>
                      <a:ext uri="{FF2B5EF4-FFF2-40B4-BE49-F238E27FC236}">
                        <a16:creationId xmlns:a16="http://schemas.microsoft.com/office/drawing/2014/main" id="{65FFB6D7-ABFA-F218-D3D6-DDDBCF2DA1D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660" name="Freihand 659">
                    <a:extLst>
                      <a:ext uri="{FF2B5EF4-FFF2-40B4-BE49-F238E27FC236}">
                        <a16:creationId xmlns:a16="http://schemas.microsoft.com/office/drawing/2014/main" id="{E374187A-BA28-607D-0592-77FCCAAC4025}"/>
                      </a:ext>
                    </a:extLst>
                  </p14:cNvPr>
                  <p14:cNvContentPartPr/>
                  <p14:nvPr/>
                </p14:nvContentPartPr>
                <p14:xfrm>
                  <a:off x="1531170" y="830593"/>
                  <a:ext cx="227160" cy="172800"/>
                </p14:xfrm>
              </p:contentPart>
            </mc:Choice>
            <mc:Fallback xmlns="">
              <p:pic>
                <p:nvPicPr>
                  <p:cNvPr id="660" name="Freihand 659">
                    <a:extLst>
                      <a:ext uri="{FF2B5EF4-FFF2-40B4-BE49-F238E27FC236}">
                        <a16:creationId xmlns:a16="http://schemas.microsoft.com/office/drawing/2014/main" id="{E374187A-BA28-607D-0592-77FCCAAC402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26">
                <p14:nvContentPartPr>
                  <p14:cNvPr id="661" name="Freihand 660">
                    <a:extLst>
                      <a:ext uri="{FF2B5EF4-FFF2-40B4-BE49-F238E27FC236}">
                        <a16:creationId xmlns:a16="http://schemas.microsoft.com/office/drawing/2014/main" id="{B537564C-7375-4BAC-E2FE-A7706B921429}"/>
                      </a:ext>
                    </a:extLst>
                  </p14:cNvPr>
                  <p14:cNvContentPartPr/>
                  <p14:nvPr/>
                </p14:nvContentPartPr>
                <p14:xfrm>
                  <a:off x="1433250" y="796393"/>
                  <a:ext cx="61200" cy="33120"/>
                </p14:xfrm>
              </p:contentPart>
            </mc:Choice>
            <mc:Fallback xmlns="">
              <p:pic>
                <p:nvPicPr>
                  <p:cNvPr id="661" name="Freihand 660">
                    <a:extLst>
                      <a:ext uri="{FF2B5EF4-FFF2-40B4-BE49-F238E27FC236}">
                        <a16:creationId xmlns:a16="http://schemas.microsoft.com/office/drawing/2014/main" id="{B537564C-7375-4BAC-E2FE-A7706B92142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662" name="Freihand 661">
                    <a:extLst>
                      <a:ext uri="{FF2B5EF4-FFF2-40B4-BE49-F238E27FC236}">
                        <a16:creationId xmlns:a16="http://schemas.microsoft.com/office/drawing/2014/main" id="{47563956-19BA-D058-BF97-19A6C9C21DBA}"/>
                      </a:ext>
                    </a:extLst>
                  </p14:cNvPr>
                  <p14:cNvContentPartPr/>
                  <p14:nvPr/>
                </p14:nvContentPartPr>
                <p14:xfrm>
                  <a:off x="1463130" y="1253593"/>
                  <a:ext cx="49680" cy="358200"/>
                </p14:xfrm>
              </p:contentPart>
            </mc:Choice>
            <mc:Fallback xmlns="">
              <p:pic>
                <p:nvPicPr>
                  <p:cNvPr id="662" name="Freihand 661">
                    <a:extLst>
                      <a:ext uri="{FF2B5EF4-FFF2-40B4-BE49-F238E27FC236}">
                        <a16:creationId xmlns:a16="http://schemas.microsoft.com/office/drawing/2014/main" id="{47563956-19BA-D058-BF97-19A6C9C21DB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528">
                <p14:nvContentPartPr>
                  <p14:cNvPr id="663" name="Freihand 662">
                    <a:extLst>
                      <a:ext uri="{FF2B5EF4-FFF2-40B4-BE49-F238E27FC236}">
                        <a16:creationId xmlns:a16="http://schemas.microsoft.com/office/drawing/2014/main" id="{AECF94AD-6D98-4D15-B238-19AD704B8E00}"/>
                      </a:ext>
                    </a:extLst>
                  </p14:cNvPr>
                  <p14:cNvContentPartPr/>
                  <p14:nvPr/>
                </p14:nvContentPartPr>
                <p14:xfrm>
                  <a:off x="1473210" y="1215433"/>
                  <a:ext cx="191520" cy="424440"/>
                </p14:xfrm>
              </p:contentPart>
            </mc:Choice>
            <mc:Fallback xmlns="">
              <p:pic>
                <p:nvPicPr>
                  <p:cNvPr id="663" name="Freihand 662">
                    <a:extLst>
                      <a:ext uri="{FF2B5EF4-FFF2-40B4-BE49-F238E27FC236}">
                        <a16:creationId xmlns:a16="http://schemas.microsoft.com/office/drawing/2014/main" id="{AECF94AD-6D98-4D15-B238-19AD704B8E0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664" name="Freihand 663">
                    <a:extLst>
                      <a:ext uri="{FF2B5EF4-FFF2-40B4-BE49-F238E27FC236}">
                        <a16:creationId xmlns:a16="http://schemas.microsoft.com/office/drawing/2014/main" id="{1F6F67DA-A43B-8079-7D2F-6C6E6FBF81CF}"/>
                      </a:ext>
                    </a:extLst>
                  </p14:cNvPr>
                  <p14:cNvContentPartPr/>
                  <p14:nvPr/>
                </p14:nvContentPartPr>
                <p14:xfrm>
                  <a:off x="1225530" y="852193"/>
                  <a:ext cx="216720" cy="421920"/>
                </p14:xfrm>
              </p:contentPart>
            </mc:Choice>
            <mc:Fallback xmlns="">
              <p:pic>
                <p:nvPicPr>
                  <p:cNvPr id="664" name="Freihand 663">
                    <a:extLst>
                      <a:ext uri="{FF2B5EF4-FFF2-40B4-BE49-F238E27FC236}">
                        <a16:creationId xmlns:a16="http://schemas.microsoft.com/office/drawing/2014/main" id="{1F6F67DA-A43B-8079-7D2F-6C6E6FBF81C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530">
                <p14:nvContentPartPr>
                  <p14:cNvPr id="665" name="Freihand 664">
                    <a:extLst>
                      <a:ext uri="{FF2B5EF4-FFF2-40B4-BE49-F238E27FC236}">
                        <a16:creationId xmlns:a16="http://schemas.microsoft.com/office/drawing/2014/main" id="{4EEA7FDF-78D4-29DB-57DD-1A329ADFCA16}"/>
                      </a:ext>
                    </a:extLst>
                  </p14:cNvPr>
                  <p14:cNvContentPartPr/>
                  <p14:nvPr/>
                </p14:nvContentPartPr>
                <p14:xfrm>
                  <a:off x="1231290" y="1158913"/>
                  <a:ext cx="448200" cy="119880"/>
                </p14:xfrm>
              </p:contentPart>
            </mc:Choice>
            <mc:Fallback xmlns="">
              <p:pic>
                <p:nvPicPr>
                  <p:cNvPr id="665" name="Freihand 664">
                    <a:extLst>
                      <a:ext uri="{FF2B5EF4-FFF2-40B4-BE49-F238E27FC236}">
                        <a16:creationId xmlns:a16="http://schemas.microsoft.com/office/drawing/2014/main" id="{4EEA7FDF-78D4-29DB-57DD-1A329ADFCA16}"/>
                      </a:ext>
                    </a:extLst>
                  </p:cNvPr>
                  <p:cNvPicPr/>
                  <p:nvPr/>
                </p:nvPicPr>
                <p:blipFill>
                  <a:blip r:embed="rId69"/>
                  <a:stretch>
                    <a:fillRect/>
                  </a:stretch>
                </p:blipFill>
                <p:spPr>
                  <a:xfrm>
                    <a:off x="1222650" y="1150273"/>
                    <a:ext cx="465840" cy="137520"/>
                  </a:xfrm>
                  <a:prstGeom prst="rect">
                    <a:avLst/>
                  </a:prstGeom>
                </p:spPr>
              </p:pic>
            </mc:Fallback>
          </mc:AlternateContent>
          <p:sp>
            <p:nvSpPr>
              <p:cNvPr id="666" name="Ellipse 665">
                <a:extLst>
                  <a:ext uri="{FF2B5EF4-FFF2-40B4-BE49-F238E27FC236}">
                    <a16:creationId xmlns:a16="http://schemas.microsoft.com/office/drawing/2014/main" id="{BA55FA46-E641-A807-FDBF-C37EB37B6D2E}"/>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67" name="Gruppieren 666">
                <a:extLst>
                  <a:ext uri="{FF2B5EF4-FFF2-40B4-BE49-F238E27FC236}">
                    <a16:creationId xmlns:a16="http://schemas.microsoft.com/office/drawing/2014/main" id="{5F304865-DA54-F914-8D84-13C7F9F3F6BA}"/>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531">
                  <p14:nvContentPartPr>
                    <p14:cNvPr id="676" name="Freihand 675">
                      <a:extLst>
                        <a:ext uri="{FF2B5EF4-FFF2-40B4-BE49-F238E27FC236}">
                          <a16:creationId xmlns:a16="http://schemas.microsoft.com/office/drawing/2014/main" id="{DDAE2A5B-32AE-7923-86FA-9A17BC88C2E3}"/>
                        </a:ext>
                      </a:extLst>
                    </p14:cNvPr>
                    <p14:cNvContentPartPr/>
                    <p14:nvPr/>
                  </p14:nvContentPartPr>
                  <p14:xfrm>
                    <a:off x="1455988" y="1260298"/>
                    <a:ext cx="28440" cy="371880"/>
                  </p14:xfrm>
                </p:contentPart>
              </mc:Choice>
              <mc:Fallback xmlns="">
                <p:pic>
                  <p:nvPicPr>
                    <p:cNvPr id="676" name="Freihand 675">
                      <a:extLst>
                        <a:ext uri="{FF2B5EF4-FFF2-40B4-BE49-F238E27FC236}">
                          <a16:creationId xmlns:a16="http://schemas.microsoft.com/office/drawing/2014/main" id="{DDAE2A5B-32AE-7923-86FA-9A17BC88C2E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32">
                  <p14:nvContentPartPr>
                    <p14:cNvPr id="677" name="Freihand 676">
                      <a:extLst>
                        <a:ext uri="{FF2B5EF4-FFF2-40B4-BE49-F238E27FC236}">
                          <a16:creationId xmlns:a16="http://schemas.microsoft.com/office/drawing/2014/main" id="{0DA5CC09-4F89-B2AE-56B1-CFDE12A2E2AB}"/>
                        </a:ext>
                      </a:extLst>
                    </p14:cNvPr>
                    <p14:cNvContentPartPr/>
                    <p14:nvPr/>
                  </p14:nvContentPartPr>
                  <p14:xfrm>
                    <a:off x="1452028" y="1501498"/>
                    <a:ext cx="32760" cy="132840"/>
                  </p14:xfrm>
                </p:contentPart>
              </mc:Choice>
              <mc:Fallback xmlns="">
                <p:pic>
                  <p:nvPicPr>
                    <p:cNvPr id="677" name="Freihand 676">
                      <a:extLst>
                        <a:ext uri="{FF2B5EF4-FFF2-40B4-BE49-F238E27FC236}">
                          <a16:creationId xmlns:a16="http://schemas.microsoft.com/office/drawing/2014/main" id="{0DA5CC09-4F89-B2AE-56B1-CFDE12A2E2A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678" name="Freihand 677">
                      <a:extLst>
                        <a:ext uri="{FF2B5EF4-FFF2-40B4-BE49-F238E27FC236}">
                          <a16:creationId xmlns:a16="http://schemas.microsoft.com/office/drawing/2014/main" id="{9E91FB8B-630D-BEEA-30B2-CAF225A50A59}"/>
                        </a:ext>
                      </a:extLst>
                    </p14:cNvPr>
                    <p14:cNvContentPartPr/>
                    <p14:nvPr/>
                  </p14:nvContentPartPr>
                  <p14:xfrm>
                    <a:off x="1446268" y="1261378"/>
                    <a:ext cx="36720" cy="377280"/>
                  </p14:xfrm>
                </p:contentPart>
              </mc:Choice>
              <mc:Fallback xmlns="">
                <p:pic>
                  <p:nvPicPr>
                    <p:cNvPr id="678" name="Freihand 677">
                      <a:extLst>
                        <a:ext uri="{FF2B5EF4-FFF2-40B4-BE49-F238E27FC236}">
                          <a16:creationId xmlns:a16="http://schemas.microsoft.com/office/drawing/2014/main" id="{9E91FB8B-630D-BEEA-30B2-CAF225A50A5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534">
                  <p14:nvContentPartPr>
                    <p14:cNvPr id="679" name="Freihand 678">
                      <a:extLst>
                        <a:ext uri="{FF2B5EF4-FFF2-40B4-BE49-F238E27FC236}">
                          <a16:creationId xmlns:a16="http://schemas.microsoft.com/office/drawing/2014/main" id="{0D05A4F3-1608-09A0-3A48-9105AEAC653D}"/>
                        </a:ext>
                      </a:extLst>
                    </p14:cNvPr>
                    <p14:cNvContentPartPr/>
                    <p14:nvPr/>
                  </p14:nvContentPartPr>
                  <p14:xfrm>
                    <a:off x="1470388" y="1196938"/>
                    <a:ext cx="222840" cy="463680"/>
                  </p14:xfrm>
                </p:contentPart>
              </mc:Choice>
              <mc:Fallback xmlns="">
                <p:pic>
                  <p:nvPicPr>
                    <p:cNvPr id="679" name="Freihand 678">
                      <a:extLst>
                        <a:ext uri="{FF2B5EF4-FFF2-40B4-BE49-F238E27FC236}">
                          <a16:creationId xmlns:a16="http://schemas.microsoft.com/office/drawing/2014/main" id="{0D05A4F3-1608-09A0-3A48-9105AEAC653D}"/>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35">
                <p14:nvContentPartPr>
                  <p14:cNvPr id="668" name="Freihand 667">
                    <a:extLst>
                      <a:ext uri="{FF2B5EF4-FFF2-40B4-BE49-F238E27FC236}">
                        <a16:creationId xmlns:a16="http://schemas.microsoft.com/office/drawing/2014/main" id="{AAF0F3C3-51A2-2714-9047-02931CEB9CCD}"/>
                      </a:ext>
                    </a:extLst>
                  </p14:cNvPr>
                  <p14:cNvContentPartPr/>
                  <p14:nvPr/>
                </p14:nvContentPartPr>
                <p14:xfrm>
                  <a:off x="1401268" y="825778"/>
                  <a:ext cx="35640" cy="61920"/>
                </p14:xfrm>
              </p:contentPart>
            </mc:Choice>
            <mc:Fallback xmlns="">
              <p:pic>
                <p:nvPicPr>
                  <p:cNvPr id="668" name="Freihand 667">
                    <a:extLst>
                      <a:ext uri="{FF2B5EF4-FFF2-40B4-BE49-F238E27FC236}">
                        <a16:creationId xmlns:a16="http://schemas.microsoft.com/office/drawing/2014/main" id="{AAF0F3C3-51A2-2714-9047-02931CEB9CCD}"/>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536">
                <p14:nvContentPartPr>
                  <p14:cNvPr id="669" name="Freihand 668">
                    <a:extLst>
                      <a:ext uri="{FF2B5EF4-FFF2-40B4-BE49-F238E27FC236}">
                        <a16:creationId xmlns:a16="http://schemas.microsoft.com/office/drawing/2014/main" id="{8A6326AF-EE88-7963-C52E-A728A7D4D6F1}"/>
                      </a:ext>
                    </a:extLst>
                  </p14:cNvPr>
                  <p14:cNvContentPartPr/>
                  <p14:nvPr/>
                </p14:nvContentPartPr>
                <p14:xfrm>
                  <a:off x="1220188" y="867898"/>
                  <a:ext cx="194040" cy="403200"/>
                </p14:xfrm>
              </p:contentPart>
            </mc:Choice>
            <mc:Fallback xmlns="">
              <p:pic>
                <p:nvPicPr>
                  <p:cNvPr id="669" name="Freihand 668">
                    <a:extLst>
                      <a:ext uri="{FF2B5EF4-FFF2-40B4-BE49-F238E27FC236}">
                        <a16:creationId xmlns:a16="http://schemas.microsoft.com/office/drawing/2014/main" id="{8A6326AF-EE88-7963-C52E-A728A7D4D6F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670" name="Freihand 669">
                    <a:extLst>
                      <a:ext uri="{FF2B5EF4-FFF2-40B4-BE49-F238E27FC236}">
                        <a16:creationId xmlns:a16="http://schemas.microsoft.com/office/drawing/2014/main" id="{43C007E6-0111-BDC6-5976-EA2FB7099D97}"/>
                      </a:ext>
                    </a:extLst>
                  </p14:cNvPr>
                  <p14:cNvContentPartPr/>
                  <p14:nvPr/>
                </p14:nvContentPartPr>
                <p14:xfrm>
                  <a:off x="1426468" y="835138"/>
                  <a:ext cx="21600" cy="359280"/>
                </p14:xfrm>
              </p:contentPart>
            </mc:Choice>
            <mc:Fallback xmlns="">
              <p:pic>
                <p:nvPicPr>
                  <p:cNvPr id="670" name="Freihand 669">
                    <a:extLst>
                      <a:ext uri="{FF2B5EF4-FFF2-40B4-BE49-F238E27FC236}">
                        <a16:creationId xmlns:a16="http://schemas.microsoft.com/office/drawing/2014/main" id="{43C007E6-0111-BDC6-5976-EA2FB7099D9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538">
                <p14:nvContentPartPr>
                  <p14:cNvPr id="671" name="Freihand 670">
                    <a:extLst>
                      <a:ext uri="{FF2B5EF4-FFF2-40B4-BE49-F238E27FC236}">
                        <a16:creationId xmlns:a16="http://schemas.microsoft.com/office/drawing/2014/main" id="{9B7A0C73-3235-DA80-0F19-CE532FAF5166}"/>
                      </a:ext>
                    </a:extLst>
                  </p14:cNvPr>
                  <p14:cNvContentPartPr/>
                  <p14:nvPr/>
                </p14:nvContentPartPr>
                <p14:xfrm>
                  <a:off x="1429348" y="1155538"/>
                  <a:ext cx="258480" cy="37080"/>
                </p14:xfrm>
              </p:contentPart>
            </mc:Choice>
            <mc:Fallback xmlns="">
              <p:pic>
                <p:nvPicPr>
                  <p:cNvPr id="671" name="Freihand 670">
                    <a:extLst>
                      <a:ext uri="{FF2B5EF4-FFF2-40B4-BE49-F238E27FC236}">
                        <a16:creationId xmlns:a16="http://schemas.microsoft.com/office/drawing/2014/main" id="{9B7A0C73-3235-DA80-0F19-CE532FAF5166}"/>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672" name="Freihand 671">
                    <a:extLst>
                      <a:ext uri="{FF2B5EF4-FFF2-40B4-BE49-F238E27FC236}">
                        <a16:creationId xmlns:a16="http://schemas.microsoft.com/office/drawing/2014/main" id="{ED3D48E6-2045-38F0-EF6A-EFF859CC706B}"/>
                      </a:ext>
                    </a:extLst>
                  </p14:cNvPr>
                  <p14:cNvContentPartPr/>
                  <p14:nvPr/>
                </p14:nvContentPartPr>
                <p14:xfrm>
                  <a:off x="1215868" y="1047898"/>
                  <a:ext cx="119880" cy="224280"/>
                </p14:xfrm>
              </p:contentPart>
            </mc:Choice>
            <mc:Fallback xmlns="">
              <p:pic>
                <p:nvPicPr>
                  <p:cNvPr id="672" name="Freihand 671">
                    <a:extLst>
                      <a:ext uri="{FF2B5EF4-FFF2-40B4-BE49-F238E27FC236}">
                        <a16:creationId xmlns:a16="http://schemas.microsoft.com/office/drawing/2014/main" id="{ED3D48E6-2045-38F0-EF6A-EFF859CC706B}"/>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673" name="Gruppieren 672">
                <a:extLst>
                  <a:ext uri="{FF2B5EF4-FFF2-40B4-BE49-F238E27FC236}">
                    <a16:creationId xmlns:a16="http://schemas.microsoft.com/office/drawing/2014/main" id="{00AF4884-4407-248B-BB90-94CEE5BE213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540">
                  <p14:nvContentPartPr>
                    <p14:cNvPr id="674" name="Freihand 673">
                      <a:extLst>
                        <a:ext uri="{FF2B5EF4-FFF2-40B4-BE49-F238E27FC236}">
                          <a16:creationId xmlns:a16="http://schemas.microsoft.com/office/drawing/2014/main" id="{7BBB5144-B54A-7190-3387-BD1D40690B09}"/>
                        </a:ext>
                      </a:extLst>
                    </p14:cNvPr>
                    <p14:cNvContentPartPr/>
                    <p14:nvPr/>
                  </p14:nvContentPartPr>
                  <p14:xfrm>
                    <a:off x="1216228" y="826498"/>
                    <a:ext cx="205920" cy="444600"/>
                  </p14:xfrm>
                </p:contentPart>
              </mc:Choice>
              <mc:Fallback xmlns="">
                <p:pic>
                  <p:nvPicPr>
                    <p:cNvPr id="674" name="Freihand 673">
                      <a:extLst>
                        <a:ext uri="{FF2B5EF4-FFF2-40B4-BE49-F238E27FC236}">
                          <a16:creationId xmlns:a16="http://schemas.microsoft.com/office/drawing/2014/main" id="{7BBB5144-B54A-7190-3387-BD1D40690B0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675" name="Freihand 674">
                      <a:extLst>
                        <a:ext uri="{FF2B5EF4-FFF2-40B4-BE49-F238E27FC236}">
                          <a16:creationId xmlns:a16="http://schemas.microsoft.com/office/drawing/2014/main" id="{35E2DC00-DB32-4503-C52B-107686A05652}"/>
                        </a:ext>
                      </a:extLst>
                    </p14:cNvPr>
                    <p14:cNvContentPartPr/>
                    <p14:nvPr/>
                  </p14:nvContentPartPr>
                  <p14:xfrm>
                    <a:off x="1419988" y="827218"/>
                    <a:ext cx="18000" cy="31320"/>
                  </p14:xfrm>
                </p:contentPart>
              </mc:Choice>
              <mc:Fallback xmlns="">
                <p:pic>
                  <p:nvPicPr>
                    <p:cNvPr id="675" name="Freihand 674">
                      <a:extLst>
                        <a:ext uri="{FF2B5EF4-FFF2-40B4-BE49-F238E27FC236}">
                          <a16:creationId xmlns:a16="http://schemas.microsoft.com/office/drawing/2014/main" id="{35E2DC00-DB32-4503-C52B-107686A0565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595" name="Gruppieren 594">
              <a:extLst>
                <a:ext uri="{FF2B5EF4-FFF2-40B4-BE49-F238E27FC236}">
                  <a16:creationId xmlns:a16="http://schemas.microsoft.com/office/drawing/2014/main" id="{BF28CBF7-497C-F7E4-3DDB-F6F73EE56EBF}"/>
                </a:ext>
              </a:extLst>
            </p:cNvPr>
            <p:cNvGrpSpPr/>
            <p:nvPr/>
          </p:nvGrpSpPr>
          <p:grpSpPr>
            <a:xfrm>
              <a:off x="3999327" y="1472138"/>
              <a:ext cx="947670" cy="949906"/>
              <a:chOff x="987864" y="764597"/>
              <a:chExt cx="947670" cy="949906"/>
            </a:xfrm>
          </p:grpSpPr>
          <p:sp>
            <p:nvSpPr>
              <p:cNvPr id="596" name="Ellipse 595">
                <a:extLst>
                  <a:ext uri="{FF2B5EF4-FFF2-40B4-BE49-F238E27FC236}">
                    <a16:creationId xmlns:a16="http://schemas.microsoft.com/office/drawing/2014/main" id="{958FD958-A668-767F-15B8-167C0D21F48E}"/>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97" name="Gruppieren 596">
                <a:extLst>
                  <a:ext uri="{FF2B5EF4-FFF2-40B4-BE49-F238E27FC236}">
                    <a16:creationId xmlns:a16="http://schemas.microsoft.com/office/drawing/2014/main" id="{7C1C13B4-F517-7ADB-A85F-C643CFA8590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542">
                  <p14:nvContentPartPr>
                    <p14:cNvPr id="647" name="Freihand 646">
                      <a:extLst>
                        <a:ext uri="{FF2B5EF4-FFF2-40B4-BE49-F238E27FC236}">
                          <a16:creationId xmlns:a16="http://schemas.microsoft.com/office/drawing/2014/main" id="{E3D6FE2F-A5BD-A6D8-5376-E011075BA9FF}"/>
                        </a:ext>
                      </a:extLst>
                    </p14:cNvPr>
                    <p14:cNvContentPartPr/>
                    <p14:nvPr/>
                  </p14:nvContentPartPr>
                  <p14:xfrm>
                    <a:off x="4473069" y="1203272"/>
                    <a:ext cx="26280" cy="30600"/>
                  </p14:xfrm>
                </p:contentPart>
              </mc:Choice>
              <mc:Fallback xmlns="">
                <p:pic>
                  <p:nvPicPr>
                    <p:cNvPr id="647" name="Freihand 646">
                      <a:extLst>
                        <a:ext uri="{FF2B5EF4-FFF2-40B4-BE49-F238E27FC236}">
                          <a16:creationId xmlns:a16="http://schemas.microsoft.com/office/drawing/2014/main" id="{E3D6FE2F-A5BD-A6D8-5376-E011075BA9F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648" name="Freihand 647">
                      <a:extLst>
                        <a:ext uri="{FF2B5EF4-FFF2-40B4-BE49-F238E27FC236}">
                          <a16:creationId xmlns:a16="http://schemas.microsoft.com/office/drawing/2014/main" id="{8F22624D-8244-764F-D177-58ACB54ACC83}"/>
                        </a:ext>
                      </a:extLst>
                    </p14:cNvPr>
                    <p14:cNvContentPartPr/>
                    <p14:nvPr/>
                  </p14:nvContentPartPr>
                  <p14:xfrm>
                    <a:off x="4500789" y="1245752"/>
                    <a:ext cx="11160" cy="38520"/>
                  </p14:xfrm>
                </p:contentPart>
              </mc:Choice>
              <mc:Fallback xmlns="">
                <p:pic>
                  <p:nvPicPr>
                    <p:cNvPr id="648" name="Freihand 647">
                      <a:extLst>
                        <a:ext uri="{FF2B5EF4-FFF2-40B4-BE49-F238E27FC236}">
                          <a16:creationId xmlns:a16="http://schemas.microsoft.com/office/drawing/2014/main" id="{8F22624D-8244-764F-D177-58ACB54ACC83}"/>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44">
                <p14:nvContentPartPr>
                  <p14:cNvPr id="598" name="Freihand 597">
                    <a:extLst>
                      <a:ext uri="{FF2B5EF4-FFF2-40B4-BE49-F238E27FC236}">
                        <a16:creationId xmlns:a16="http://schemas.microsoft.com/office/drawing/2014/main" id="{4B3BAF85-3382-DFE6-94C4-E01DF1A651AA}"/>
                      </a:ext>
                    </a:extLst>
                  </p14:cNvPr>
                  <p14:cNvContentPartPr/>
                  <p14:nvPr/>
                </p14:nvContentPartPr>
                <p14:xfrm>
                  <a:off x="1034141" y="1175594"/>
                  <a:ext cx="389905" cy="474354"/>
                </p14:xfrm>
              </p:contentPart>
            </mc:Choice>
            <mc:Fallback xmlns="">
              <p:pic>
                <p:nvPicPr>
                  <p:cNvPr id="598" name="Freihand 597">
                    <a:extLst>
                      <a:ext uri="{FF2B5EF4-FFF2-40B4-BE49-F238E27FC236}">
                        <a16:creationId xmlns:a16="http://schemas.microsoft.com/office/drawing/2014/main" id="{4B3BAF85-3382-DFE6-94C4-E01DF1A651A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599" name="Freihand 598">
                    <a:extLst>
                      <a:ext uri="{FF2B5EF4-FFF2-40B4-BE49-F238E27FC236}">
                        <a16:creationId xmlns:a16="http://schemas.microsoft.com/office/drawing/2014/main" id="{2DBBAF92-C205-B9D2-6E0A-7978FBDEA7C5}"/>
                      </a:ext>
                    </a:extLst>
                  </p14:cNvPr>
                  <p14:cNvContentPartPr/>
                  <p14:nvPr/>
                </p14:nvContentPartPr>
                <p14:xfrm>
                  <a:off x="1041329" y="1114503"/>
                  <a:ext cx="776216" cy="562397"/>
                </p14:xfrm>
              </p:contentPart>
            </mc:Choice>
            <mc:Fallback xmlns="">
              <p:pic>
                <p:nvPicPr>
                  <p:cNvPr id="599" name="Freihand 598">
                    <a:extLst>
                      <a:ext uri="{FF2B5EF4-FFF2-40B4-BE49-F238E27FC236}">
                        <a16:creationId xmlns:a16="http://schemas.microsoft.com/office/drawing/2014/main" id="{2DBBAF92-C205-B9D2-6E0A-7978FBDEA7C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600" name="Gruppieren 599">
                <a:extLst>
                  <a:ext uri="{FF2B5EF4-FFF2-40B4-BE49-F238E27FC236}">
                    <a16:creationId xmlns:a16="http://schemas.microsoft.com/office/drawing/2014/main" id="{F1745E79-4C87-18AF-D9FD-89D0C295C90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46">
                  <p14:nvContentPartPr>
                    <p14:cNvPr id="644" name="Freihand 643">
                      <a:extLst>
                        <a:ext uri="{FF2B5EF4-FFF2-40B4-BE49-F238E27FC236}">
                          <a16:creationId xmlns:a16="http://schemas.microsoft.com/office/drawing/2014/main" id="{FEB4F1EB-5FAD-B161-0756-396B0AEC291C}"/>
                        </a:ext>
                      </a:extLst>
                    </p14:cNvPr>
                    <p14:cNvContentPartPr/>
                    <p14:nvPr/>
                  </p14:nvContentPartPr>
                  <p14:xfrm>
                    <a:off x="4455789" y="1334672"/>
                    <a:ext cx="31320" cy="14400"/>
                  </p14:xfrm>
                </p:contentPart>
              </mc:Choice>
              <mc:Fallback xmlns="">
                <p:pic>
                  <p:nvPicPr>
                    <p:cNvPr id="644" name="Freihand 643">
                      <a:extLst>
                        <a:ext uri="{FF2B5EF4-FFF2-40B4-BE49-F238E27FC236}">
                          <a16:creationId xmlns:a16="http://schemas.microsoft.com/office/drawing/2014/main" id="{FEB4F1EB-5FAD-B161-0756-396B0AEC291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645" name="Freihand 644">
                      <a:extLst>
                        <a:ext uri="{FF2B5EF4-FFF2-40B4-BE49-F238E27FC236}">
                          <a16:creationId xmlns:a16="http://schemas.microsoft.com/office/drawing/2014/main" id="{9B71FA2C-C2F6-D787-D941-514E570E7A51}"/>
                        </a:ext>
                      </a:extLst>
                    </p14:cNvPr>
                    <p14:cNvContentPartPr/>
                    <p14:nvPr/>
                  </p14:nvContentPartPr>
                  <p14:xfrm>
                    <a:off x="4456149" y="1288592"/>
                    <a:ext cx="64800" cy="56160"/>
                  </p14:xfrm>
                </p:contentPart>
              </mc:Choice>
              <mc:Fallback xmlns="">
                <p:pic>
                  <p:nvPicPr>
                    <p:cNvPr id="645" name="Freihand 644">
                      <a:extLst>
                        <a:ext uri="{FF2B5EF4-FFF2-40B4-BE49-F238E27FC236}">
                          <a16:creationId xmlns:a16="http://schemas.microsoft.com/office/drawing/2014/main" id="{9B71FA2C-C2F6-D787-D941-514E570E7A5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48">
                  <p14:nvContentPartPr>
                    <p14:cNvPr id="646" name="Freihand 645">
                      <a:extLst>
                        <a:ext uri="{FF2B5EF4-FFF2-40B4-BE49-F238E27FC236}">
                          <a16:creationId xmlns:a16="http://schemas.microsoft.com/office/drawing/2014/main" id="{E00C2DBD-5695-EF69-E42B-6EDBEE15A412}"/>
                        </a:ext>
                      </a:extLst>
                    </p14:cNvPr>
                    <p14:cNvContentPartPr/>
                    <p14:nvPr/>
                  </p14:nvContentPartPr>
                  <p14:xfrm>
                    <a:off x="4502589" y="1270232"/>
                    <a:ext cx="23760" cy="51840"/>
                  </p14:xfrm>
                </p:contentPart>
              </mc:Choice>
              <mc:Fallback xmlns="">
                <p:pic>
                  <p:nvPicPr>
                    <p:cNvPr id="646" name="Freihand 645">
                      <a:extLst>
                        <a:ext uri="{FF2B5EF4-FFF2-40B4-BE49-F238E27FC236}">
                          <a16:creationId xmlns:a16="http://schemas.microsoft.com/office/drawing/2014/main" id="{E00C2DBD-5695-EF69-E42B-6EDBEE15A41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601" name="Gruppieren 600">
                <a:extLst>
                  <a:ext uri="{FF2B5EF4-FFF2-40B4-BE49-F238E27FC236}">
                    <a16:creationId xmlns:a16="http://schemas.microsoft.com/office/drawing/2014/main" id="{AE73F6B6-D22A-6F39-130C-217AC6D0A0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49">
                  <p14:nvContentPartPr>
                    <p14:cNvPr id="641" name="Freihand 640">
                      <a:extLst>
                        <a:ext uri="{FF2B5EF4-FFF2-40B4-BE49-F238E27FC236}">
                          <a16:creationId xmlns:a16="http://schemas.microsoft.com/office/drawing/2014/main" id="{A5E41F02-8A3C-B7C1-533C-FFDB6CA32C31}"/>
                        </a:ext>
                      </a:extLst>
                    </p14:cNvPr>
                    <p14:cNvContentPartPr/>
                    <p14:nvPr/>
                  </p14:nvContentPartPr>
                  <p14:xfrm>
                    <a:off x="4351029" y="1216232"/>
                    <a:ext cx="12960" cy="22320"/>
                  </p14:xfrm>
                </p:contentPart>
              </mc:Choice>
              <mc:Fallback xmlns="">
                <p:pic>
                  <p:nvPicPr>
                    <p:cNvPr id="641" name="Freihand 640">
                      <a:extLst>
                        <a:ext uri="{FF2B5EF4-FFF2-40B4-BE49-F238E27FC236}">
                          <a16:creationId xmlns:a16="http://schemas.microsoft.com/office/drawing/2014/main" id="{A5E41F02-8A3C-B7C1-533C-FFDB6CA32C3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50">
                  <p14:nvContentPartPr>
                    <p14:cNvPr id="642" name="Freihand 641">
                      <a:extLst>
                        <a:ext uri="{FF2B5EF4-FFF2-40B4-BE49-F238E27FC236}">
                          <a16:creationId xmlns:a16="http://schemas.microsoft.com/office/drawing/2014/main" id="{5E536101-D7DA-4277-87FE-0464E4BCE965}"/>
                        </a:ext>
                      </a:extLst>
                    </p14:cNvPr>
                    <p14:cNvContentPartPr/>
                    <p14:nvPr/>
                  </p14:nvContentPartPr>
                  <p14:xfrm>
                    <a:off x="4350309" y="1208312"/>
                    <a:ext cx="21240" cy="53640"/>
                  </p14:xfrm>
                </p:contentPart>
              </mc:Choice>
              <mc:Fallback xmlns="">
                <p:pic>
                  <p:nvPicPr>
                    <p:cNvPr id="642" name="Freihand 641">
                      <a:extLst>
                        <a:ext uri="{FF2B5EF4-FFF2-40B4-BE49-F238E27FC236}">
                          <a16:creationId xmlns:a16="http://schemas.microsoft.com/office/drawing/2014/main" id="{5E536101-D7DA-4277-87FE-0464E4BCE96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643" name="Freihand 642">
                      <a:extLst>
                        <a:ext uri="{FF2B5EF4-FFF2-40B4-BE49-F238E27FC236}">
                          <a16:creationId xmlns:a16="http://schemas.microsoft.com/office/drawing/2014/main" id="{88776432-3466-23FF-23E2-DC90B0B6AC1F}"/>
                        </a:ext>
                      </a:extLst>
                    </p14:cNvPr>
                    <p14:cNvContentPartPr/>
                    <p14:nvPr/>
                  </p14:nvContentPartPr>
                  <p14:xfrm>
                    <a:off x="4355709" y="1216592"/>
                    <a:ext cx="9720" cy="42480"/>
                  </p14:xfrm>
                </p:contentPart>
              </mc:Choice>
              <mc:Fallback xmlns="">
                <p:pic>
                  <p:nvPicPr>
                    <p:cNvPr id="643" name="Freihand 642">
                      <a:extLst>
                        <a:ext uri="{FF2B5EF4-FFF2-40B4-BE49-F238E27FC236}">
                          <a16:creationId xmlns:a16="http://schemas.microsoft.com/office/drawing/2014/main" id="{88776432-3466-23FF-23E2-DC90B0B6AC1F}"/>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52">
                <p14:nvContentPartPr>
                  <p14:cNvPr id="602" name="Freihand 601">
                    <a:extLst>
                      <a:ext uri="{FF2B5EF4-FFF2-40B4-BE49-F238E27FC236}">
                        <a16:creationId xmlns:a16="http://schemas.microsoft.com/office/drawing/2014/main" id="{163B5036-D187-3FAD-6A48-5E5A3F7313BA}"/>
                      </a:ext>
                    </a:extLst>
                  </p14:cNvPr>
                  <p14:cNvContentPartPr/>
                  <p14:nvPr/>
                </p14:nvContentPartPr>
                <p14:xfrm>
                  <a:off x="1219211" y="871936"/>
                  <a:ext cx="447402" cy="740280"/>
                </p14:xfrm>
              </p:contentPart>
            </mc:Choice>
            <mc:Fallback xmlns="">
              <p:pic>
                <p:nvPicPr>
                  <p:cNvPr id="602" name="Freihand 601">
                    <a:extLst>
                      <a:ext uri="{FF2B5EF4-FFF2-40B4-BE49-F238E27FC236}">
                        <a16:creationId xmlns:a16="http://schemas.microsoft.com/office/drawing/2014/main" id="{163B5036-D187-3FAD-6A48-5E5A3F7313BA}"/>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603" name="Freihand 602">
                    <a:extLst>
                      <a:ext uri="{FF2B5EF4-FFF2-40B4-BE49-F238E27FC236}">
                        <a16:creationId xmlns:a16="http://schemas.microsoft.com/office/drawing/2014/main" id="{39BDBB28-83CC-8660-7871-CAB2CF803D3C}"/>
                      </a:ext>
                    </a:extLst>
                  </p14:cNvPr>
                  <p14:cNvContentPartPr/>
                  <p14:nvPr/>
                </p14:nvContentPartPr>
                <p14:xfrm>
                  <a:off x="1116810" y="1432873"/>
                  <a:ext cx="376200" cy="219240"/>
                </p14:xfrm>
              </p:contentPart>
            </mc:Choice>
            <mc:Fallback xmlns="">
              <p:pic>
                <p:nvPicPr>
                  <p:cNvPr id="603" name="Freihand 602">
                    <a:extLst>
                      <a:ext uri="{FF2B5EF4-FFF2-40B4-BE49-F238E27FC236}">
                        <a16:creationId xmlns:a16="http://schemas.microsoft.com/office/drawing/2014/main" id="{39BDBB28-83CC-8660-7871-CAB2CF803D3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604" name="Gruppieren 603">
                <a:extLst>
                  <a:ext uri="{FF2B5EF4-FFF2-40B4-BE49-F238E27FC236}">
                    <a16:creationId xmlns:a16="http://schemas.microsoft.com/office/drawing/2014/main" id="{BC9A2EAE-F6C0-0EBC-0BA1-B3628F2EFF23}"/>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54">
                  <p14:nvContentPartPr>
                    <p14:cNvPr id="627" name="Freihand 626">
                      <a:extLst>
                        <a:ext uri="{FF2B5EF4-FFF2-40B4-BE49-F238E27FC236}">
                          <a16:creationId xmlns:a16="http://schemas.microsoft.com/office/drawing/2014/main" id="{6C15B5A6-0B0C-E718-D339-D5F5F63AA91F}"/>
                        </a:ext>
                      </a:extLst>
                    </p14:cNvPr>
                    <p14:cNvContentPartPr/>
                    <p14:nvPr/>
                  </p14:nvContentPartPr>
                  <p14:xfrm>
                    <a:off x="1690290" y="1201393"/>
                    <a:ext cx="236880" cy="424440"/>
                  </p14:xfrm>
                </p:contentPart>
              </mc:Choice>
              <mc:Fallback xmlns="">
                <p:pic>
                  <p:nvPicPr>
                    <p:cNvPr id="627" name="Freihand 626">
                      <a:extLst>
                        <a:ext uri="{FF2B5EF4-FFF2-40B4-BE49-F238E27FC236}">
                          <a16:creationId xmlns:a16="http://schemas.microsoft.com/office/drawing/2014/main" id="{6C15B5A6-0B0C-E718-D339-D5F5F63AA91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628" name="Freihand 627">
                      <a:extLst>
                        <a:ext uri="{FF2B5EF4-FFF2-40B4-BE49-F238E27FC236}">
                          <a16:creationId xmlns:a16="http://schemas.microsoft.com/office/drawing/2014/main" id="{3E2FD5BE-7B23-BDAA-CDD0-905E9EA49AE5}"/>
                        </a:ext>
                      </a:extLst>
                    </p14:cNvPr>
                    <p14:cNvContentPartPr/>
                    <p14:nvPr/>
                  </p14:nvContentPartPr>
                  <p14:xfrm>
                    <a:off x="1224810" y="1428913"/>
                    <a:ext cx="635040" cy="205920"/>
                  </p14:xfrm>
                </p:contentPart>
              </mc:Choice>
              <mc:Fallback xmlns="">
                <p:pic>
                  <p:nvPicPr>
                    <p:cNvPr id="628" name="Freihand 627">
                      <a:extLst>
                        <a:ext uri="{FF2B5EF4-FFF2-40B4-BE49-F238E27FC236}">
                          <a16:creationId xmlns:a16="http://schemas.microsoft.com/office/drawing/2014/main" id="{3E2FD5BE-7B23-BDAA-CDD0-905E9EA49AE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556">
                  <p14:nvContentPartPr>
                    <p14:cNvPr id="629" name="Freihand 628">
                      <a:extLst>
                        <a:ext uri="{FF2B5EF4-FFF2-40B4-BE49-F238E27FC236}">
                          <a16:creationId xmlns:a16="http://schemas.microsoft.com/office/drawing/2014/main" id="{FB22A104-FC4D-2AD1-7E78-A979B6CDEE93}"/>
                        </a:ext>
                      </a:extLst>
                    </p14:cNvPr>
                    <p14:cNvContentPartPr/>
                    <p14:nvPr/>
                  </p14:nvContentPartPr>
                  <p14:xfrm>
                    <a:off x="1647090" y="1432873"/>
                    <a:ext cx="204120" cy="177480"/>
                  </p14:xfrm>
                </p:contentPart>
              </mc:Choice>
              <mc:Fallback xmlns="">
                <p:pic>
                  <p:nvPicPr>
                    <p:cNvPr id="629" name="Freihand 628">
                      <a:extLst>
                        <a:ext uri="{FF2B5EF4-FFF2-40B4-BE49-F238E27FC236}">
                          <a16:creationId xmlns:a16="http://schemas.microsoft.com/office/drawing/2014/main" id="{FB22A104-FC4D-2AD1-7E78-A979B6CDEE9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630" name="Freihand 629">
                      <a:extLst>
                        <a:ext uri="{FF2B5EF4-FFF2-40B4-BE49-F238E27FC236}">
                          <a16:creationId xmlns:a16="http://schemas.microsoft.com/office/drawing/2014/main" id="{6705AF53-7504-EF21-DC97-D17EED42DFE4}"/>
                        </a:ext>
                      </a:extLst>
                    </p14:cNvPr>
                    <p14:cNvContentPartPr/>
                    <p14:nvPr/>
                  </p14:nvContentPartPr>
                  <p14:xfrm>
                    <a:off x="1839330" y="1345393"/>
                    <a:ext cx="50040" cy="91080"/>
                  </p14:xfrm>
                </p:contentPart>
              </mc:Choice>
              <mc:Fallback xmlns="">
                <p:pic>
                  <p:nvPicPr>
                    <p:cNvPr id="630" name="Freihand 629">
                      <a:extLst>
                        <a:ext uri="{FF2B5EF4-FFF2-40B4-BE49-F238E27FC236}">
                          <a16:creationId xmlns:a16="http://schemas.microsoft.com/office/drawing/2014/main" id="{6705AF53-7504-EF21-DC97-D17EED42DFE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558">
                  <p14:nvContentPartPr>
                    <p14:cNvPr id="631" name="Freihand 630">
                      <a:extLst>
                        <a:ext uri="{FF2B5EF4-FFF2-40B4-BE49-F238E27FC236}">
                          <a16:creationId xmlns:a16="http://schemas.microsoft.com/office/drawing/2014/main" id="{C085E7FB-F639-D4C2-13C7-FB8206886602}"/>
                        </a:ext>
                      </a:extLst>
                    </p14:cNvPr>
                    <p14:cNvContentPartPr/>
                    <p14:nvPr/>
                  </p14:nvContentPartPr>
                  <p14:xfrm>
                    <a:off x="1013490" y="929953"/>
                    <a:ext cx="156600" cy="590400"/>
                  </p14:xfrm>
                </p:contentPart>
              </mc:Choice>
              <mc:Fallback xmlns="">
                <p:pic>
                  <p:nvPicPr>
                    <p:cNvPr id="631" name="Freihand 630">
                      <a:extLst>
                        <a:ext uri="{FF2B5EF4-FFF2-40B4-BE49-F238E27FC236}">
                          <a16:creationId xmlns:a16="http://schemas.microsoft.com/office/drawing/2014/main" id="{C085E7FB-F639-D4C2-13C7-FB820688660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632" name="Freihand 631">
                      <a:extLst>
                        <a:ext uri="{FF2B5EF4-FFF2-40B4-BE49-F238E27FC236}">
                          <a16:creationId xmlns:a16="http://schemas.microsoft.com/office/drawing/2014/main" id="{FB6DAC3F-5E5B-4BB6-8F9E-2FB737E8FD58}"/>
                        </a:ext>
                      </a:extLst>
                    </p14:cNvPr>
                    <p14:cNvContentPartPr/>
                    <p14:nvPr/>
                  </p14:nvContentPartPr>
                  <p14:xfrm>
                    <a:off x="1112490" y="918433"/>
                    <a:ext cx="20520" cy="24480"/>
                  </p14:xfrm>
                </p:contentPart>
              </mc:Choice>
              <mc:Fallback xmlns="">
                <p:pic>
                  <p:nvPicPr>
                    <p:cNvPr id="632" name="Freihand 631">
                      <a:extLst>
                        <a:ext uri="{FF2B5EF4-FFF2-40B4-BE49-F238E27FC236}">
                          <a16:creationId xmlns:a16="http://schemas.microsoft.com/office/drawing/2014/main" id="{FB6DAC3F-5E5B-4BB6-8F9E-2FB737E8FD5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560">
                  <p14:nvContentPartPr>
                    <p14:cNvPr id="633" name="Freihand 632">
                      <a:extLst>
                        <a:ext uri="{FF2B5EF4-FFF2-40B4-BE49-F238E27FC236}">
                          <a16:creationId xmlns:a16="http://schemas.microsoft.com/office/drawing/2014/main" id="{442072D6-D0D1-DF52-FD4D-F15802D3BAB2}"/>
                        </a:ext>
                      </a:extLst>
                    </p14:cNvPr>
                    <p14:cNvContentPartPr/>
                    <p14:nvPr/>
                  </p14:nvContentPartPr>
                  <p14:xfrm>
                    <a:off x="1007730" y="1044793"/>
                    <a:ext cx="45360" cy="224280"/>
                  </p14:xfrm>
                </p:contentPart>
              </mc:Choice>
              <mc:Fallback xmlns="">
                <p:pic>
                  <p:nvPicPr>
                    <p:cNvPr id="633" name="Freihand 632">
                      <a:extLst>
                        <a:ext uri="{FF2B5EF4-FFF2-40B4-BE49-F238E27FC236}">
                          <a16:creationId xmlns:a16="http://schemas.microsoft.com/office/drawing/2014/main" id="{442072D6-D0D1-DF52-FD4D-F15802D3BAB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634" name="Freihand 633">
                      <a:extLst>
                        <a:ext uri="{FF2B5EF4-FFF2-40B4-BE49-F238E27FC236}">
                          <a16:creationId xmlns:a16="http://schemas.microsoft.com/office/drawing/2014/main" id="{C007097C-98F5-D62B-83D9-CA0ED77A2BEE}"/>
                        </a:ext>
                      </a:extLst>
                    </p14:cNvPr>
                    <p14:cNvContentPartPr/>
                    <p14:nvPr/>
                  </p14:nvContentPartPr>
                  <p14:xfrm>
                    <a:off x="1137690" y="1495513"/>
                    <a:ext cx="83520" cy="91800"/>
                  </p14:xfrm>
                </p:contentPart>
              </mc:Choice>
              <mc:Fallback xmlns="">
                <p:pic>
                  <p:nvPicPr>
                    <p:cNvPr id="634" name="Freihand 633">
                      <a:extLst>
                        <a:ext uri="{FF2B5EF4-FFF2-40B4-BE49-F238E27FC236}">
                          <a16:creationId xmlns:a16="http://schemas.microsoft.com/office/drawing/2014/main" id="{C007097C-98F5-D62B-83D9-CA0ED77A2BEE}"/>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562">
                  <p14:nvContentPartPr>
                    <p14:cNvPr id="635" name="Freihand 634">
                      <a:extLst>
                        <a:ext uri="{FF2B5EF4-FFF2-40B4-BE49-F238E27FC236}">
                          <a16:creationId xmlns:a16="http://schemas.microsoft.com/office/drawing/2014/main" id="{A233DDA6-ABAB-6282-C564-D43DB4E34DFC}"/>
                        </a:ext>
                      </a:extLst>
                    </p14:cNvPr>
                    <p14:cNvContentPartPr/>
                    <p14:nvPr/>
                  </p14:nvContentPartPr>
                  <p14:xfrm>
                    <a:off x="1091250" y="1411273"/>
                    <a:ext cx="95760" cy="111600"/>
                  </p14:xfrm>
                </p:contentPart>
              </mc:Choice>
              <mc:Fallback xmlns="">
                <p:pic>
                  <p:nvPicPr>
                    <p:cNvPr id="635" name="Freihand 634">
                      <a:extLst>
                        <a:ext uri="{FF2B5EF4-FFF2-40B4-BE49-F238E27FC236}">
                          <a16:creationId xmlns:a16="http://schemas.microsoft.com/office/drawing/2014/main" id="{A233DDA6-ABAB-6282-C564-D43DB4E34DFC}"/>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636" name="Freihand 635">
                      <a:extLst>
                        <a:ext uri="{FF2B5EF4-FFF2-40B4-BE49-F238E27FC236}">
                          <a16:creationId xmlns:a16="http://schemas.microsoft.com/office/drawing/2014/main" id="{34B25EC8-233E-761B-8F34-E6C06C85BA47}"/>
                        </a:ext>
                      </a:extLst>
                    </p14:cNvPr>
                    <p14:cNvContentPartPr/>
                    <p14:nvPr/>
                  </p14:nvContentPartPr>
                  <p14:xfrm>
                    <a:off x="1089090" y="933193"/>
                    <a:ext cx="33480" cy="59760"/>
                  </p14:xfrm>
                </p:contentPart>
              </mc:Choice>
              <mc:Fallback xmlns="">
                <p:pic>
                  <p:nvPicPr>
                    <p:cNvPr id="636" name="Freihand 635">
                      <a:extLst>
                        <a:ext uri="{FF2B5EF4-FFF2-40B4-BE49-F238E27FC236}">
                          <a16:creationId xmlns:a16="http://schemas.microsoft.com/office/drawing/2014/main" id="{34B25EC8-233E-761B-8F34-E6C06C85BA47}"/>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564">
                  <p14:nvContentPartPr>
                    <p14:cNvPr id="637" name="Freihand 636">
                      <a:extLst>
                        <a:ext uri="{FF2B5EF4-FFF2-40B4-BE49-F238E27FC236}">
                          <a16:creationId xmlns:a16="http://schemas.microsoft.com/office/drawing/2014/main" id="{E91FA12E-85B4-E283-354F-60B499B09460}"/>
                        </a:ext>
                      </a:extLst>
                    </p14:cNvPr>
                    <p14:cNvContentPartPr/>
                    <p14:nvPr/>
                  </p14:nvContentPartPr>
                  <p14:xfrm>
                    <a:off x="1093410" y="904393"/>
                    <a:ext cx="53280" cy="97920"/>
                  </p14:xfrm>
                </p:contentPart>
              </mc:Choice>
              <mc:Fallback xmlns="">
                <p:pic>
                  <p:nvPicPr>
                    <p:cNvPr id="637" name="Freihand 636">
                      <a:extLst>
                        <a:ext uri="{FF2B5EF4-FFF2-40B4-BE49-F238E27FC236}">
                          <a16:creationId xmlns:a16="http://schemas.microsoft.com/office/drawing/2014/main" id="{E91FA12E-85B4-E283-354F-60B499B0946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638" name="Freihand 637">
                      <a:extLst>
                        <a:ext uri="{FF2B5EF4-FFF2-40B4-BE49-F238E27FC236}">
                          <a16:creationId xmlns:a16="http://schemas.microsoft.com/office/drawing/2014/main" id="{9FEB7337-354D-5C23-F5C2-94800294EDD6}"/>
                        </a:ext>
                      </a:extLst>
                    </p14:cNvPr>
                    <p14:cNvContentPartPr/>
                    <p14:nvPr/>
                  </p14:nvContentPartPr>
                  <p14:xfrm>
                    <a:off x="1093770" y="889993"/>
                    <a:ext cx="66240" cy="108720"/>
                  </p14:xfrm>
                </p:contentPart>
              </mc:Choice>
              <mc:Fallback xmlns="">
                <p:pic>
                  <p:nvPicPr>
                    <p:cNvPr id="638" name="Freihand 637">
                      <a:extLst>
                        <a:ext uri="{FF2B5EF4-FFF2-40B4-BE49-F238E27FC236}">
                          <a16:creationId xmlns:a16="http://schemas.microsoft.com/office/drawing/2014/main" id="{9FEB7337-354D-5C23-F5C2-94800294EDD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566">
                  <p14:nvContentPartPr>
                    <p14:cNvPr id="639" name="Freihand 638">
                      <a:extLst>
                        <a:ext uri="{FF2B5EF4-FFF2-40B4-BE49-F238E27FC236}">
                          <a16:creationId xmlns:a16="http://schemas.microsoft.com/office/drawing/2014/main" id="{664B91DB-F251-D679-B6DE-9693547B6B31}"/>
                        </a:ext>
                      </a:extLst>
                    </p14:cNvPr>
                    <p14:cNvContentPartPr/>
                    <p14:nvPr/>
                  </p14:nvContentPartPr>
                  <p14:xfrm>
                    <a:off x="1086210" y="867673"/>
                    <a:ext cx="105840" cy="153360"/>
                  </p14:xfrm>
                </p:contentPart>
              </mc:Choice>
              <mc:Fallback xmlns="">
                <p:pic>
                  <p:nvPicPr>
                    <p:cNvPr id="639" name="Freihand 638">
                      <a:extLst>
                        <a:ext uri="{FF2B5EF4-FFF2-40B4-BE49-F238E27FC236}">
                          <a16:creationId xmlns:a16="http://schemas.microsoft.com/office/drawing/2014/main" id="{664B91DB-F251-D679-B6DE-9693547B6B3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640" name="Freihand 639">
                      <a:extLst>
                        <a:ext uri="{FF2B5EF4-FFF2-40B4-BE49-F238E27FC236}">
                          <a16:creationId xmlns:a16="http://schemas.microsoft.com/office/drawing/2014/main" id="{5179A840-2B41-921E-38F8-BC33DC2AB54B}"/>
                        </a:ext>
                      </a:extLst>
                    </p14:cNvPr>
                    <p14:cNvContentPartPr/>
                    <p14:nvPr/>
                  </p14:nvContentPartPr>
                  <p14:xfrm>
                    <a:off x="1144530" y="860833"/>
                    <a:ext cx="41400" cy="55440"/>
                  </p14:xfrm>
                </p:contentPart>
              </mc:Choice>
              <mc:Fallback xmlns="">
                <p:pic>
                  <p:nvPicPr>
                    <p:cNvPr id="640" name="Freihand 639">
                      <a:extLst>
                        <a:ext uri="{FF2B5EF4-FFF2-40B4-BE49-F238E27FC236}">
                          <a16:creationId xmlns:a16="http://schemas.microsoft.com/office/drawing/2014/main" id="{5179A840-2B41-921E-38F8-BC33DC2AB54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68">
                <p14:nvContentPartPr>
                  <p14:cNvPr id="605" name="Freihand 604">
                    <a:extLst>
                      <a:ext uri="{FF2B5EF4-FFF2-40B4-BE49-F238E27FC236}">
                        <a16:creationId xmlns:a16="http://schemas.microsoft.com/office/drawing/2014/main" id="{A3B60791-B21B-41D5-9681-525811BB1F7C}"/>
                      </a:ext>
                    </a:extLst>
                  </p14:cNvPr>
                  <p14:cNvContentPartPr/>
                  <p14:nvPr/>
                </p14:nvContentPartPr>
                <p14:xfrm>
                  <a:off x="1010970" y="1326673"/>
                  <a:ext cx="784440" cy="374040"/>
                </p14:xfrm>
              </p:contentPart>
            </mc:Choice>
            <mc:Fallback xmlns="">
              <p:pic>
                <p:nvPicPr>
                  <p:cNvPr id="605" name="Freihand 604">
                    <a:extLst>
                      <a:ext uri="{FF2B5EF4-FFF2-40B4-BE49-F238E27FC236}">
                        <a16:creationId xmlns:a16="http://schemas.microsoft.com/office/drawing/2014/main" id="{A3B60791-B21B-41D5-9681-525811BB1F7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606" name="Freihand 605">
                    <a:extLst>
                      <a:ext uri="{FF2B5EF4-FFF2-40B4-BE49-F238E27FC236}">
                        <a16:creationId xmlns:a16="http://schemas.microsoft.com/office/drawing/2014/main" id="{28935B57-D171-22F1-7DAA-81CA5EA45DE8}"/>
                      </a:ext>
                    </a:extLst>
                  </p14:cNvPr>
                  <p14:cNvContentPartPr/>
                  <p14:nvPr/>
                </p14:nvContentPartPr>
                <p14:xfrm>
                  <a:off x="1759770" y="1015273"/>
                  <a:ext cx="122040" cy="233640"/>
                </p14:xfrm>
              </p:contentPart>
            </mc:Choice>
            <mc:Fallback xmlns="">
              <p:pic>
                <p:nvPicPr>
                  <p:cNvPr id="606" name="Freihand 605">
                    <a:extLst>
                      <a:ext uri="{FF2B5EF4-FFF2-40B4-BE49-F238E27FC236}">
                        <a16:creationId xmlns:a16="http://schemas.microsoft.com/office/drawing/2014/main" id="{28935B57-D171-22F1-7DAA-81CA5EA45DE8}"/>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570">
                <p14:nvContentPartPr>
                  <p14:cNvPr id="607" name="Freihand 606">
                    <a:extLst>
                      <a:ext uri="{FF2B5EF4-FFF2-40B4-BE49-F238E27FC236}">
                        <a16:creationId xmlns:a16="http://schemas.microsoft.com/office/drawing/2014/main" id="{8F564E92-67EC-391C-747E-2B9AC1269E00}"/>
                      </a:ext>
                    </a:extLst>
                  </p14:cNvPr>
                  <p14:cNvContentPartPr/>
                  <p14:nvPr/>
                </p14:nvContentPartPr>
                <p14:xfrm>
                  <a:off x="1531170" y="830593"/>
                  <a:ext cx="227160" cy="172800"/>
                </p14:xfrm>
              </p:contentPart>
            </mc:Choice>
            <mc:Fallback xmlns="">
              <p:pic>
                <p:nvPicPr>
                  <p:cNvPr id="607" name="Freihand 606">
                    <a:extLst>
                      <a:ext uri="{FF2B5EF4-FFF2-40B4-BE49-F238E27FC236}">
                        <a16:creationId xmlns:a16="http://schemas.microsoft.com/office/drawing/2014/main" id="{8F564E92-67EC-391C-747E-2B9AC1269E0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608" name="Freihand 607">
                    <a:extLst>
                      <a:ext uri="{FF2B5EF4-FFF2-40B4-BE49-F238E27FC236}">
                        <a16:creationId xmlns:a16="http://schemas.microsoft.com/office/drawing/2014/main" id="{45BFA2AF-6E2E-8929-C9A5-AB77A1AFBFFC}"/>
                      </a:ext>
                    </a:extLst>
                  </p14:cNvPr>
                  <p14:cNvContentPartPr/>
                  <p14:nvPr/>
                </p14:nvContentPartPr>
                <p14:xfrm>
                  <a:off x="1433250" y="796393"/>
                  <a:ext cx="61200" cy="33120"/>
                </p14:xfrm>
              </p:contentPart>
            </mc:Choice>
            <mc:Fallback xmlns="">
              <p:pic>
                <p:nvPicPr>
                  <p:cNvPr id="608" name="Freihand 607">
                    <a:extLst>
                      <a:ext uri="{FF2B5EF4-FFF2-40B4-BE49-F238E27FC236}">
                        <a16:creationId xmlns:a16="http://schemas.microsoft.com/office/drawing/2014/main" id="{45BFA2AF-6E2E-8929-C9A5-AB77A1AFBFF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72">
                <p14:nvContentPartPr>
                  <p14:cNvPr id="609" name="Freihand 608">
                    <a:extLst>
                      <a:ext uri="{FF2B5EF4-FFF2-40B4-BE49-F238E27FC236}">
                        <a16:creationId xmlns:a16="http://schemas.microsoft.com/office/drawing/2014/main" id="{54364E18-340E-CB68-688D-914705132D2F}"/>
                      </a:ext>
                    </a:extLst>
                  </p14:cNvPr>
                  <p14:cNvContentPartPr/>
                  <p14:nvPr/>
                </p14:nvContentPartPr>
                <p14:xfrm>
                  <a:off x="1463130" y="1253593"/>
                  <a:ext cx="49680" cy="358200"/>
                </p14:xfrm>
              </p:contentPart>
            </mc:Choice>
            <mc:Fallback xmlns="">
              <p:pic>
                <p:nvPicPr>
                  <p:cNvPr id="609" name="Freihand 608">
                    <a:extLst>
                      <a:ext uri="{FF2B5EF4-FFF2-40B4-BE49-F238E27FC236}">
                        <a16:creationId xmlns:a16="http://schemas.microsoft.com/office/drawing/2014/main" id="{54364E18-340E-CB68-688D-914705132D2F}"/>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610" name="Freihand 609">
                    <a:extLst>
                      <a:ext uri="{FF2B5EF4-FFF2-40B4-BE49-F238E27FC236}">
                        <a16:creationId xmlns:a16="http://schemas.microsoft.com/office/drawing/2014/main" id="{60A84196-6ADA-9E3B-338C-FBA1BF4B1DA5}"/>
                      </a:ext>
                    </a:extLst>
                  </p14:cNvPr>
                  <p14:cNvContentPartPr/>
                  <p14:nvPr/>
                </p14:nvContentPartPr>
                <p14:xfrm>
                  <a:off x="1473210" y="1215433"/>
                  <a:ext cx="191520" cy="424440"/>
                </p14:xfrm>
              </p:contentPart>
            </mc:Choice>
            <mc:Fallback xmlns="">
              <p:pic>
                <p:nvPicPr>
                  <p:cNvPr id="610" name="Freihand 609">
                    <a:extLst>
                      <a:ext uri="{FF2B5EF4-FFF2-40B4-BE49-F238E27FC236}">
                        <a16:creationId xmlns:a16="http://schemas.microsoft.com/office/drawing/2014/main" id="{60A84196-6ADA-9E3B-338C-FBA1BF4B1DA5}"/>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574">
                <p14:nvContentPartPr>
                  <p14:cNvPr id="611" name="Freihand 610">
                    <a:extLst>
                      <a:ext uri="{FF2B5EF4-FFF2-40B4-BE49-F238E27FC236}">
                        <a16:creationId xmlns:a16="http://schemas.microsoft.com/office/drawing/2014/main" id="{49223CA6-89A2-E2F1-D474-069B30A002DF}"/>
                      </a:ext>
                    </a:extLst>
                  </p14:cNvPr>
                  <p14:cNvContentPartPr/>
                  <p14:nvPr/>
                </p14:nvContentPartPr>
                <p14:xfrm>
                  <a:off x="1225530" y="852193"/>
                  <a:ext cx="216720" cy="421920"/>
                </p14:xfrm>
              </p:contentPart>
            </mc:Choice>
            <mc:Fallback xmlns="">
              <p:pic>
                <p:nvPicPr>
                  <p:cNvPr id="611" name="Freihand 610">
                    <a:extLst>
                      <a:ext uri="{FF2B5EF4-FFF2-40B4-BE49-F238E27FC236}">
                        <a16:creationId xmlns:a16="http://schemas.microsoft.com/office/drawing/2014/main" id="{49223CA6-89A2-E2F1-D474-069B30A002DF}"/>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612" name="Freihand 611">
                    <a:extLst>
                      <a:ext uri="{FF2B5EF4-FFF2-40B4-BE49-F238E27FC236}">
                        <a16:creationId xmlns:a16="http://schemas.microsoft.com/office/drawing/2014/main" id="{6F0298B3-1225-B7AC-E664-FE6B1EB7A6BD}"/>
                      </a:ext>
                    </a:extLst>
                  </p14:cNvPr>
                  <p14:cNvContentPartPr/>
                  <p14:nvPr/>
                </p14:nvContentPartPr>
                <p14:xfrm>
                  <a:off x="1231290" y="1158913"/>
                  <a:ext cx="448200" cy="119880"/>
                </p14:xfrm>
              </p:contentPart>
            </mc:Choice>
            <mc:Fallback xmlns="">
              <p:pic>
                <p:nvPicPr>
                  <p:cNvPr id="612" name="Freihand 611">
                    <a:extLst>
                      <a:ext uri="{FF2B5EF4-FFF2-40B4-BE49-F238E27FC236}">
                        <a16:creationId xmlns:a16="http://schemas.microsoft.com/office/drawing/2014/main" id="{6F0298B3-1225-B7AC-E664-FE6B1EB7A6BD}"/>
                      </a:ext>
                    </a:extLst>
                  </p:cNvPr>
                  <p:cNvPicPr/>
                  <p:nvPr/>
                </p:nvPicPr>
                <p:blipFill>
                  <a:blip r:embed="rId69"/>
                  <a:stretch>
                    <a:fillRect/>
                  </a:stretch>
                </p:blipFill>
                <p:spPr>
                  <a:xfrm>
                    <a:off x="1222650" y="1150273"/>
                    <a:ext cx="465840" cy="137520"/>
                  </a:xfrm>
                  <a:prstGeom prst="rect">
                    <a:avLst/>
                  </a:prstGeom>
                </p:spPr>
              </p:pic>
            </mc:Fallback>
          </mc:AlternateContent>
          <p:sp>
            <p:nvSpPr>
              <p:cNvPr id="613" name="Ellipse 612">
                <a:extLst>
                  <a:ext uri="{FF2B5EF4-FFF2-40B4-BE49-F238E27FC236}">
                    <a16:creationId xmlns:a16="http://schemas.microsoft.com/office/drawing/2014/main" id="{956586D8-2F58-1D38-C107-F4FAF62ACF1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614" name="Gruppieren 613">
                <a:extLst>
                  <a:ext uri="{FF2B5EF4-FFF2-40B4-BE49-F238E27FC236}">
                    <a16:creationId xmlns:a16="http://schemas.microsoft.com/office/drawing/2014/main" id="{CDE2E950-5312-04CA-47C8-755747D2A0A7}"/>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576">
                  <p14:nvContentPartPr>
                    <p14:cNvPr id="623" name="Freihand 622">
                      <a:extLst>
                        <a:ext uri="{FF2B5EF4-FFF2-40B4-BE49-F238E27FC236}">
                          <a16:creationId xmlns:a16="http://schemas.microsoft.com/office/drawing/2014/main" id="{7B5C217E-3933-A89F-1757-540E69E6AA19}"/>
                        </a:ext>
                      </a:extLst>
                    </p14:cNvPr>
                    <p14:cNvContentPartPr/>
                    <p14:nvPr/>
                  </p14:nvContentPartPr>
                  <p14:xfrm>
                    <a:off x="1455988" y="1260298"/>
                    <a:ext cx="28440" cy="371880"/>
                  </p14:xfrm>
                </p:contentPart>
              </mc:Choice>
              <mc:Fallback xmlns="">
                <p:pic>
                  <p:nvPicPr>
                    <p:cNvPr id="623" name="Freihand 622">
                      <a:extLst>
                        <a:ext uri="{FF2B5EF4-FFF2-40B4-BE49-F238E27FC236}">
                          <a16:creationId xmlns:a16="http://schemas.microsoft.com/office/drawing/2014/main" id="{7B5C217E-3933-A89F-1757-540E69E6AA19}"/>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624" name="Freihand 623">
                      <a:extLst>
                        <a:ext uri="{FF2B5EF4-FFF2-40B4-BE49-F238E27FC236}">
                          <a16:creationId xmlns:a16="http://schemas.microsoft.com/office/drawing/2014/main" id="{75A37DE7-53DE-72AC-6ED1-033C01B156FC}"/>
                        </a:ext>
                      </a:extLst>
                    </p14:cNvPr>
                    <p14:cNvContentPartPr/>
                    <p14:nvPr/>
                  </p14:nvContentPartPr>
                  <p14:xfrm>
                    <a:off x="1452028" y="1501498"/>
                    <a:ext cx="32760" cy="132840"/>
                  </p14:xfrm>
                </p:contentPart>
              </mc:Choice>
              <mc:Fallback xmlns="">
                <p:pic>
                  <p:nvPicPr>
                    <p:cNvPr id="624" name="Freihand 623">
                      <a:extLst>
                        <a:ext uri="{FF2B5EF4-FFF2-40B4-BE49-F238E27FC236}">
                          <a16:creationId xmlns:a16="http://schemas.microsoft.com/office/drawing/2014/main" id="{75A37DE7-53DE-72AC-6ED1-033C01B156FC}"/>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578">
                  <p14:nvContentPartPr>
                    <p14:cNvPr id="625" name="Freihand 624">
                      <a:extLst>
                        <a:ext uri="{FF2B5EF4-FFF2-40B4-BE49-F238E27FC236}">
                          <a16:creationId xmlns:a16="http://schemas.microsoft.com/office/drawing/2014/main" id="{55E987DF-9C2B-A732-834C-E7BA0E20037B}"/>
                        </a:ext>
                      </a:extLst>
                    </p14:cNvPr>
                    <p14:cNvContentPartPr/>
                    <p14:nvPr/>
                  </p14:nvContentPartPr>
                  <p14:xfrm>
                    <a:off x="1446268" y="1261378"/>
                    <a:ext cx="36720" cy="377280"/>
                  </p14:xfrm>
                </p:contentPart>
              </mc:Choice>
              <mc:Fallback xmlns="">
                <p:pic>
                  <p:nvPicPr>
                    <p:cNvPr id="625" name="Freihand 624">
                      <a:extLst>
                        <a:ext uri="{FF2B5EF4-FFF2-40B4-BE49-F238E27FC236}">
                          <a16:creationId xmlns:a16="http://schemas.microsoft.com/office/drawing/2014/main" id="{55E987DF-9C2B-A732-834C-E7BA0E20037B}"/>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626" name="Freihand 625">
                      <a:extLst>
                        <a:ext uri="{FF2B5EF4-FFF2-40B4-BE49-F238E27FC236}">
                          <a16:creationId xmlns:a16="http://schemas.microsoft.com/office/drawing/2014/main" id="{3B428750-C605-A465-EE52-F268D8E8C5F5}"/>
                        </a:ext>
                      </a:extLst>
                    </p14:cNvPr>
                    <p14:cNvContentPartPr/>
                    <p14:nvPr/>
                  </p14:nvContentPartPr>
                  <p14:xfrm>
                    <a:off x="1470388" y="1196938"/>
                    <a:ext cx="222840" cy="463680"/>
                  </p14:xfrm>
                </p:contentPart>
              </mc:Choice>
              <mc:Fallback xmlns="">
                <p:pic>
                  <p:nvPicPr>
                    <p:cNvPr id="626" name="Freihand 625">
                      <a:extLst>
                        <a:ext uri="{FF2B5EF4-FFF2-40B4-BE49-F238E27FC236}">
                          <a16:creationId xmlns:a16="http://schemas.microsoft.com/office/drawing/2014/main" id="{3B428750-C605-A465-EE52-F268D8E8C5F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0">
                <p14:nvContentPartPr>
                  <p14:cNvPr id="615" name="Freihand 614">
                    <a:extLst>
                      <a:ext uri="{FF2B5EF4-FFF2-40B4-BE49-F238E27FC236}">
                        <a16:creationId xmlns:a16="http://schemas.microsoft.com/office/drawing/2014/main" id="{9D916BB6-9CC5-8F27-4406-A444B16C87E5}"/>
                      </a:ext>
                    </a:extLst>
                  </p14:cNvPr>
                  <p14:cNvContentPartPr/>
                  <p14:nvPr/>
                </p14:nvContentPartPr>
                <p14:xfrm>
                  <a:off x="1401268" y="825778"/>
                  <a:ext cx="35640" cy="61920"/>
                </p14:xfrm>
              </p:contentPart>
            </mc:Choice>
            <mc:Fallback xmlns="">
              <p:pic>
                <p:nvPicPr>
                  <p:cNvPr id="615" name="Freihand 614">
                    <a:extLst>
                      <a:ext uri="{FF2B5EF4-FFF2-40B4-BE49-F238E27FC236}">
                        <a16:creationId xmlns:a16="http://schemas.microsoft.com/office/drawing/2014/main" id="{9D916BB6-9CC5-8F27-4406-A444B16C87E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616" name="Freihand 615">
                    <a:extLst>
                      <a:ext uri="{FF2B5EF4-FFF2-40B4-BE49-F238E27FC236}">
                        <a16:creationId xmlns:a16="http://schemas.microsoft.com/office/drawing/2014/main" id="{72356641-36BA-CAC4-EAA1-C202A2A6C346}"/>
                      </a:ext>
                    </a:extLst>
                  </p14:cNvPr>
                  <p14:cNvContentPartPr/>
                  <p14:nvPr/>
                </p14:nvContentPartPr>
                <p14:xfrm>
                  <a:off x="1220188" y="867898"/>
                  <a:ext cx="194040" cy="403200"/>
                </p14:xfrm>
              </p:contentPart>
            </mc:Choice>
            <mc:Fallback xmlns="">
              <p:pic>
                <p:nvPicPr>
                  <p:cNvPr id="616" name="Freihand 615">
                    <a:extLst>
                      <a:ext uri="{FF2B5EF4-FFF2-40B4-BE49-F238E27FC236}">
                        <a16:creationId xmlns:a16="http://schemas.microsoft.com/office/drawing/2014/main" id="{72356641-36BA-CAC4-EAA1-C202A2A6C34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582">
                <p14:nvContentPartPr>
                  <p14:cNvPr id="617" name="Freihand 616">
                    <a:extLst>
                      <a:ext uri="{FF2B5EF4-FFF2-40B4-BE49-F238E27FC236}">
                        <a16:creationId xmlns:a16="http://schemas.microsoft.com/office/drawing/2014/main" id="{3EF13684-12D1-A06B-B9AD-5E041FA323D4}"/>
                      </a:ext>
                    </a:extLst>
                  </p14:cNvPr>
                  <p14:cNvContentPartPr/>
                  <p14:nvPr/>
                </p14:nvContentPartPr>
                <p14:xfrm>
                  <a:off x="1426468" y="835138"/>
                  <a:ext cx="21600" cy="359280"/>
                </p14:xfrm>
              </p:contentPart>
            </mc:Choice>
            <mc:Fallback xmlns="">
              <p:pic>
                <p:nvPicPr>
                  <p:cNvPr id="617" name="Freihand 616">
                    <a:extLst>
                      <a:ext uri="{FF2B5EF4-FFF2-40B4-BE49-F238E27FC236}">
                        <a16:creationId xmlns:a16="http://schemas.microsoft.com/office/drawing/2014/main" id="{3EF13684-12D1-A06B-B9AD-5E041FA323D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618" name="Freihand 617">
                    <a:extLst>
                      <a:ext uri="{FF2B5EF4-FFF2-40B4-BE49-F238E27FC236}">
                        <a16:creationId xmlns:a16="http://schemas.microsoft.com/office/drawing/2014/main" id="{9F3E15D7-C545-13AE-C31D-3F3B9141435A}"/>
                      </a:ext>
                    </a:extLst>
                  </p14:cNvPr>
                  <p14:cNvContentPartPr/>
                  <p14:nvPr/>
                </p14:nvContentPartPr>
                <p14:xfrm>
                  <a:off x="1429348" y="1155538"/>
                  <a:ext cx="258480" cy="37080"/>
                </p14:xfrm>
              </p:contentPart>
            </mc:Choice>
            <mc:Fallback xmlns="">
              <p:pic>
                <p:nvPicPr>
                  <p:cNvPr id="618" name="Freihand 617">
                    <a:extLst>
                      <a:ext uri="{FF2B5EF4-FFF2-40B4-BE49-F238E27FC236}">
                        <a16:creationId xmlns:a16="http://schemas.microsoft.com/office/drawing/2014/main" id="{9F3E15D7-C545-13AE-C31D-3F3B9141435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584">
                <p14:nvContentPartPr>
                  <p14:cNvPr id="619" name="Freihand 618">
                    <a:extLst>
                      <a:ext uri="{FF2B5EF4-FFF2-40B4-BE49-F238E27FC236}">
                        <a16:creationId xmlns:a16="http://schemas.microsoft.com/office/drawing/2014/main" id="{F55F9100-ACBC-8D55-28E6-D878C984F0A4}"/>
                      </a:ext>
                    </a:extLst>
                  </p14:cNvPr>
                  <p14:cNvContentPartPr/>
                  <p14:nvPr/>
                </p14:nvContentPartPr>
                <p14:xfrm>
                  <a:off x="1215868" y="1047898"/>
                  <a:ext cx="119880" cy="224280"/>
                </p14:xfrm>
              </p:contentPart>
            </mc:Choice>
            <mc:Fallback xmlns="">
              <p:pic>
                <p:nvPicPr>
                  <p:cNvPr id="619" name="Freihand 618">
                    <a:extLst>
                      <a:ext uri="{FF2B5EF4-FFF2-40B4-BE49-F238E27FC236}">
                        <a16:creationId xmlns:a16="http://schemas.microsoft.com/office/drawing/2014/main" id="{F55F9100-ACBC-8D55-28E6-D878C984F0A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620" name="Gruppieren 619">
                <a:extLst>
                  <a:ext uri="{FF2B5EF4-FFF2-40B4-BE49-F238E27FC236}">
                    <a16:creationId xmlns:a16="http://schemas.microsoft.com/office/drawing/2014/main" id="{E17DC5C2-BF86-8E95-88A8-439E187D82D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585">
                  <p14:nvContentPartPr>
                    <p14:cNvPr id="621" name="Freihand 620">
                      <a:extLst>
                        <a:ext uri="{FF2B5EF4-FFF2-40B4-BE49-F238E27FC236}">
                          <a16:creationId xmlns:a16="http://schemas.microsoft.com/office/drawing/2014/main" id="{9F45B246-61FC-66D8-D312-97DE43279344}"/>
                        </a:ext>
                      </a:extLst>
                    </p14:cNvPr>
                    <p14:cNvContentPartPr/>
                    <p14:nvPr/>
                  </p14:nvContentPartPr>
                  <p14:xfrm>
                    <a:off x="1216228" y="826498"/>
                    <a:ext cx="205920" cy="444600"/>
                  </p14:xfrm>
                </p:contentPart>
              </mc:Choice>
              <mc:Fallback xmlns="">
                <p:pic>
                  <p:nvPicPr>
                    <p:cNvPr id="621" name="Freihand 620">
                      <a:extLst>
                        <a:ext uri="{FF2B5EF4-FFF2-40B4-BE49-F238E27FC236}">
                          <a16:creationId xmlns:a16="http://schemas.microsoft.com/office/drawing/2014/main" id="{9F45B246-61FC-66D8-D312-97DE4327934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586">
                  <p14:nvContentPartPr>
                    <p14:cNvPr id="622" name="Freihand 621">
                      <a:extLst>
                        <a:ext uri="{FF2B5EF4-FFF2-40B4-BE49-F238E27FC236}">
                          <a16:creationId xmlns:a16="http://schemas.microsoft.com/office/drawing/2014/main" id="{A0386A74-40EA-3260-B5DA-AA51A1E29382}"/>
                        </a:ext>
                      </a:extLst>
                    </p14:cNvPr>
                    <p14:cNvContentPartPr/>
                    <p14:nvPr/>
                  </p14:nvContentPartPr>
                  <p14:xfrm>
                    <a:off x="1419988" y="827218"/>
                    <a:ext cx="18000" cy="31320"/>
                  </p14:xfrm>
                </p:contentPart>
              </mc:Choice>
              <mc:Fallback xmlns="">
                <p:pic>
                  <p:nvPicPr>
                    <p:cNvPr id="622" name="Freihand 621">
                      <a:extLst>
                        <a:ext uri="{FF2B5EF4-FFF2-40B4-BE49-F238E27FC236}">
                          <a16:creationId xmlns:a16="http://schemas.microsoft.com/office/drawing/2014/main" id="{A0386A74-40EA-3260-B5DA-AA51A1E2938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09" name="Gruppieren 808">
              <a:extLst>
                <a:ext uri="{FF2B5EF4-FFF2-40B4-BE49-F238E27FC236}">
                  <a16:creationId xmlns:a16="http://schemas.microsoft.com/office/drawing/2014/main" id="{2DC41D3A-073C-D853-286A-BF1465D27206}"/>
                </a:ext>
              </a:extLst>
            </p:cNvPr>
            <p:cNvGrpSpPr/>
            <p:nvPr/>
          </p:nvGrpSpPr>
          <p:grpSpPr>
            <a:xfrm>
              <a:off x="2773966" y="2592575"/>
              <a:ext cx="947670" cy="949906"/>
              <a:chOff x="987864" y="764597"/>
              <a:chExt cx="947670" cy="949906"/>
            </a:xfrm>
          </p:grpSpPr>
          <p:sp>
            <p:nvSpPr>
              <p:cNvPr id="972" name="Ellipse 971">
                <a:extLst>
                  <a:ext uri="{FF2B5EF4-FFF2-40B4-BE49-F238E27FC236}">
                    <a16:creationId xmlns:a16="http://schemas.microsoft.com/office/drawing/2014/main" id="{ABB7751E-54C2-3390-9C1A-CEB5DCB914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73" name="Gruppieren 972">
                <a:extLst>
                  <a:ext uri="{FF2B5EF4-FFF2-40B4-BE49-F238E27FC236}">
                    <a16:creationId xmlns:a16="http://schemas.microsoft.com/office/drawing/2014/main" id="{39FD6842-E2F0-ABDC-CF03-2044AC74783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587">
                  <p14:nvContentPartPr>
                    <p14:cNvPr id="1023" name="Freihand 1022">
                      <a:extLst>
                        <a:ext uri="{FF2B5EF4-FFF2-40B4-BE49-F238E27FC236}">
                          <a16:creationId xmlns:a16="http://schemas.microsoft.com/office/drawing/2014/main" id="{6BF1FDD3-13A5-3732-B13B-43FDF9F83436}"/>
                        </a:ext>
                      </a:extLst>
                    </p14:cNvPr>
                    <p14:cNvContentPartPr/>
                    <p14:nvPr/>
                  </p14:nvContentPartPr>
                  <p14:xfrm>
                    <a:off x="4473069" y="1203272"/>
                    <a:ext cx="26280" cy="30600"/>
                  </p14:xfrm>
                </p:contentPart>
              </mc:Choice>
              <mc:Fallback xmlns="">
                <p:pic>
                  <p:nvPicPr>
                    <p:cNvPr id="1023" name="Freihand 1022">
                      <a:extLst>
                        <a:ext uri="{FF2B5EF4-FFF2-40B4-BE49-F238E27FC236}">
                          <a16:creationId xmlns:a16="http://schemas.microsoft.com/office/drawing/2014/main" id="{6BF1FDD3-13A5-3732-B13B-43FDF9F8343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588">
                  <p14:nvContentPartPr>
                    <p14:cNvPr id="1024" name="Freihand 1023">
                      <a:extLst>
                        <a:ext uri="{FF2B5EF4-FFF2-40B4-BE49-F238E27FC236}">
                          <a16:creationId xmlns:a16="http://schemas.microsoft.com/office/drawing/2014/main" id="{7AE3FA18-89FB-479B-ED7B-91B452B91BBA}"/>
                        </a:ext>
                      </a:extLst>
                    </p14:cNvPr>
                    <p14:cNvContentPartPr/>
                    <p14:nvPr/>
                  </p14:nvContentPartPr>
                  <p14:xfrm>
                    <a:off x="4500789" y="1245752"/>
                    <a:ext cx="11160" cy="38520"/>
                  </p14:xfrm>
                </p:contentPart>
              </mc:Choice>
              <mc:Fallback xmlns="">
                <p:pic>
                  <p:nvPicPr>
                    <p:cNvPr id="1024" name="Freihand 1023">
                      <a:extLst>
                        <a:ext uri="{FF2B5EF4-FFF2-40B4-BE49-F238E27FC236}">
                          <a16:creationId xmlns:a16="http://schemas.microsoft.com/office/drawing/2014/main" id="{7AE3FA18-89FB-479B-ED7B-91B452B91BB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89">
                <p14:nvContentPartPr>
                  <p14:cNvPr id="974" name="Freihand 973">
                    <a:extLst>
                      <a:ext uri="{FF2B5EF4-FFF2-40B4-BE49-F238E27FC236}">
                        <a16:creationId xmlns:a16="http://schemas.microsoft.com/office/drawing/2014/main" id="{79CF2DCB-62ED-3821-9A79-494E2C0830CC}"/>
                      </a:ext>
                    </a:extLst>
                  </p14:cNvPr>
                  <p14:cNvContentPartPr/>
                  <p14:nvPr/>
                </p14:nvContentPartPr>
                <p14:xfrm>
                  <a:off x="1034141" y="1175594"/>
                  <a:ext cx="389905" cy="474354"/>
                </p14:xfrm>
              </p:contentPart>
            </mc:Choice>
            <mc:Fallback xmlns="">
              <p:pic>
                <p:nvPicPr>
                  <p:cNvPr id="974" name="Freihand 973">
                    <a:extLst>
                      <a:ext uri="{FF2B5EF4-FFF2-40B4-BE49-F238E27FC236}">
                        <a16:creationId xmlns:a16="http://schemas.microsoft.com/office/drawing/2014/main" id="{79CF2DCB-62ED-3821-9A79-494E2C0830C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590">
                <p14:nvContentPartPr>
                  <p14:cNvPr id="975" name="Freihand 974">
                    <a:extLst>
                      <a:ext uri="{FF2B5EF4-FFF2-40B4-BE49-F238E27FC236}">
                        <a16:creationId xmlns:a16="http://schemas.microsoft.com/office/drawing/2014/main" id="{57894202-EFEF-A029-D612-20F5CCCC74DD}"/>
                      </a:ext>
                    </a:extLst>
                  </p14:cNvPr>
                  <p14:cNvContentPartPr/>
                  <p14:nvPr/>
                </p14:nvContentPartPr>
                <p14:xfrm>
                  <a:off x="1041329" y="1114503"/>
                  <a:ext cx="776216" cy="562397"/>
                </p14:xfrm>
              </p:contentPart>
            </mc:Choice>
            <mc:Fallback xmlns="">
              <p:pic>
                <p:nvPicPr>
                  <p:cNvPr id="975" name="Freihand 974">
                    <a:extLst>
                      <a:ext uri="{FF2B5EF4-FFF2-40B4-BE49-F238E27FC236}">
                        <a16:creationId xmlns:a16="http://schemas.microsoft.com/office/drawing/2014/main" id="{57894202-EFEF-A029-D612-20F5CCCC74D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976" name="Gruppieren 975">
                <a:extLst>
                  <a:ext uri="{FF2B5EF4-FFF2-40B4-BE49-F238E27FC236}">
                    <a16:creationId xmlns:a16="http://schemas.microsoft.com/office/drawing/2014/main" id="{0D013560-5BF3-2F8C-9FAE-9D4EDADDF1E8}"/>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591">
                  <p14:nvContentPartPr>
                    <p14:cNvPr id="1020" name="Freihand 1019">
                      <a:extLst>
                        <a:ext uri="{FF2B5EF4-FFF2-40B4-BE49-F238E27FC236}">
                          <a16:creationId xmlns:a16="http://schemas.microsoft.com/office/drawing/2014/main" id="{650F344A-A194-42D6-5ED7-2A5A5508BCBB}"/>
                        </a:ext>
                      </a:extLst>
                    </p14:cNvPr>
                    <p14:cNvContentPartPr/>
                    <p14:nvPr/>
                  </p14:nvContentPartPr>
                  <p14:xfrm>
                    <a:off x="4455789" y="1334672"/>
                    <a:ext cx="31320" cy="14400"/>
                  </p14:xfrm>
                </p:contentPart>
              </mc:Choice>
              <mc:Fallback xmlns="">
                <p:pic>
                  <p:nvPicPr>
                    <p:cNvPr id="1020" name="Freihand 1019">
                      <a:extLst>
                        <a:ext uri="{FF2B5EF4-FFF2-40B4-BE49-F238E27FC236}">
                          <a16:creationId xmlns:a16="http://schemas.microsoft.com/office/drawing/2014/main" id="{650F344A-A194-42D6-5ED7-2A5A5508BCBB}"/>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592">
                  <p14:nvContentPartPr>
                    <p14:cNvPr id="1021" name="Freihand 1020">
                      <a:extLst>
                        <a:ext uri="{FF2B5EF4-FFF2-40B4-BE49-F238E27FC236}">
                          <a16:creationId xmlns:a16="http://schemas.microsoft.com/office/drawing/2014/main" id="{79FEA600-9D98-92B8-6B38-DEE6600A71E3}"/>
                        </a:ext>
                      </a:extLst>
                    </p14:cNvPr>
                    <p14:cNvContentPartPr/>
                    <p14:nvPr/>
                  </p14:nvContentPartPr>
                  <p14:xfrm>
                    <a:off x="4456149" y="1288592"/>
                    <a:ext cx="64800" cy="56160"/>
                  </p14:xfrm>
                </p:contentPart>
              </mc:Choice>
              <mc:Fallback xmlns="">
                <p:pic>
                  <p:nvPicPr>
                    <p:cNvPr id="1021" name="Freihand 1020">
                      <a:extLst>
                        <a:ext uri="{FF2B5EF4-FFF2-40B4-BE49-F238E27FC236}">
                          <a16:creationId xmlns:a16="http://schemas.microsoft.com/office/drawing/2014/main" id="{79FEA600-9D98-92B8-6B38-DEE6600A71E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1022" name="Freihand 1021">
                      <a:extLst>
                        <a:ext uri="{FF2B5EF4-FFF2-40B4-BE49-F238E27FC236}">
                          <a16:creationId xmlns:a16="http://schemas.microsoft.com/office/drawing/2014/main" id="{7817DDF4-BC89-9E13-F30E-4C331914F66B}"/>
                        </a:ext>
                      </a:extLst>
                    </p14:cNvPr>
                    <p14:cNvContentPartPr/>
                    <p14:nvPr/>
                  </p14:nvContentPartPr>
                  <p14:xfrm>
                    <a:off x="4502589" y="1270232"/>
                    <a:ext cx="23760" cy="51840"/>
                  </p14:xfrm>
                </p:contentPart>
              </mc:Choice>
              <mc:Fallback xmlns="">
                <p:pic>
                  <p:nvPicPr>
                    <p:cNvPr id="1022" name="Freihand 1021">
                      <a:extLst>
                        <a:ext uri="{FF2B5EF4-FFF2-40B4-BE49-F238E27FC236}">
                          <a16:creationId xmlns:a16="http://schemas.microsoft.com/office/drawing/2014/main" id="{7817DDF4-BC89-9E13-F30E-4C331914F66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977" name="Gruppieren 976">
                <a:extLst>
                  <a:ext uri="{FF2B5EF4-FFF2-40B4-BE49-F238E27FC236}">
                    <a16:creationId xmlns:a16="http://schemas.microsoft.com/office/drawing/2014/main" id="{5CCFF216-0558-E701-3A18-D1CF4E0A9E8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594">
                  <p14:nvContentPartPr>
                    <p14:cNvPr id="1017" name="Freihand 1016">
                      <a:extLst>
                        <a:ext uri="{FF2B5EF4-FFF2-40B4-BE49-F238E27FC236}">
                          <a16:creationId xmlns:a16="http://schemas.microsoft.com/office/drawing/2014/main" id="{47D825A6-4369-4F7E-0699-A13798313511}"/>
                        </a:ext>
                      </a:extLst>
                    </p14:cNvPr>
                    <p14:cNvContentPartPr/>
                    <p14:nvPr/>
                  </p14:nvContentPartPr>
                  <p14:xfrm>
                    <a:off x="4351029" y="1216232"/>
                    <a:ext cx="12960" cy="22320"/>
                  </p14:xfrm>
                </p:contentPart>
              </mc:Choice>
              <mc:Fallback xmlns="">
                <p:pic>
                  <p:nvPicPr>
                    <p:cNvPr id="1017" name="Freihand 1016">
                      <a:extLst>
                        <a:ext uri="{FF2B5EF4-FFF2-40B4-BE49-F238E27FC236}">
                          <a16:creationId xmlns:a16="http://schemas.microsoft.com/office/drawing/2014/main" id="{47D825A6-4369-4F7E-0699-A13798313511}"/>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1018" name="Freihand 1017">
                      <a:extLst>
                        <a:ext uri="{FF2B5EF4-FFF2-40B4-BE49-F238E27FC236}">
                          <a16:creationId xmlns:a16="http://schemas.microsoft.com/office/drawing/2014/main" id="{F8090354-3279-F5F6-BB76-A2D1FA1D12B5}"/>
                        </a:ext>
                      </a:extLst>
                    </p14:cNvPr>
                    <p14:cNvContentPartPr/>
                    <p14:nvPr/>
                  </p14:nvContentPartPr>
                  <p14:xfrm>
                    <a:off x="4350309" y="1208312"/>
                    <a:ext cx="21240" cy="53640"/>
                  </p14:xfrm>
                </p:contentPart>
              </mc:Choice>
              <mc:Fallback xmlns="">
                <p:pic>
                  <p:nvPicPr>
                    <p:cNvPr id="1018" name="Freihand 1017">
                      <a:extLst>
                        <a:ext uri="{FF2B5EF4-FFF2-40B4-BE49-F238E27FC236}">
                          <a16:creationId xmlns:a16="http://schemas.microsoft.com/office/drawing/2014/main" id="{F8090354-3279-F5F6-BB76-A2D1FA1D12B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596">
                  <p14:nvContentPartPr>
                    <p14:cNvPr id="1019" name="Freihand 1018">
                      <a:extLst>
                        <a:ext uri="{FF2B5EF4-FFF2-40B4-BE49-F238E27FC236}">
                          <a16:creationId xmlns:a16="http://schemas.microsoft.com/office/drawing/2014/main" id="{268165A0-7936-9B6B-430B-2068FC798A90}"/>
                        </a:ext>
                      </a:extLst>
                    </p14:cNvPr>
                    <p14:cNvContentPartPr/>
                    <p14:nvPr/>
                  </p14:nvContentPartPr>
                  <p14:xfrm>
                    <a:off x="4355709" y="1216592"/>
                    <a:ext cx="9720" cy="42480"/>
                  </p14:xfrm>
                </p:contentPart>
              </mc:Choice>
              <mc:Fallback xmlns="">
                <p:pic>
                  <p:nvPicPr>
                    <p:cNvPr id="1019" name="Freihand 1018">
                      <a:extLst>
                        <a:ext uri="{FF2B5EF4-FFF2-40B4-BE49-F238E27FC236}">
                          <a16:creationId xmlns:a16="http://schemas.microsoft.com/office/drawing/2014/main" id="{268165A0-7936-9B6B-430B-2068FC798A9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97">
                <p14:nvContentPartPr>
                  <p14:cNvPr id="978" name="Freihand 977">
                    <a:extLst>
                      <a:ext uri="{FF2B5EF4-FFF2-40B4-BE49-F238E27FC236}">
                        <a16:creationId xmlns:a16="http://schemas.microsoft.com/office/drawing/2014/main" id="{3F4FED3A-8DC6-AD03-2ECD-0552F74197D7}"/>
                      </a:ext>
                    </a:extLst>
                  </p14:cNvPr>
                  <p14:cNvContentPartPr/>
                  <p14:nvPr/>
                </p14:nvContentPartPr>
                <p14:xfrm>
                  <a:off x="1219211" y="871936"/>
                  <a:ext cx="447402" cy="740280"/>
                </p14:xfrm>
              </p:contentPart>
            </mc:Choice>
            <mc:Fallback xmlns="">
              <p:pic>
                <p:nvPicPr>
                  <p:cNvPr id="978" name="Freihand 977">
                    <a:extLst>
                      <a:ext uri="{FF2B5EF4-FFF2-40B4-BE49-F238E27FC236}">
                        <a16:creationId xmlns:a16="http://schemas.microsoft.com/office/drawing/2014/main" id="{3F4FED3A-8DC6-AD03-2ECD-0552F74197D7}"/>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598">
                <p14:nvContentPartPr>
                  <p14:cNvPr id="979" name="Freihand 978">
                    <a:extLst>
                      <a:ext uri="{FF2B5EF4-FFF2-40B4-BE49-F238E27FC236}">
                        <a16:creationId xmlns:a16="http://schemas.microsoft.com/office/drawing/2014/main" id="{17A4A3ED-4D97-92EC-B2A6-3F05704051FD}"/>
                      </a:ext>
                    </a:extLst>
                  </p14:cNvPr>
                  <p14:cNvContentPartPr/>
                  <p14:nvPr/>
                </p14:nvContentPartPr>
                <p14:xfrm>
                  <a:off x="1116810" y="1432873"/>
                  <a:ext cx="376200" cy="219240"/>
                </p14:xfrm>
              </p:contentPart>
            </mc:Choice>
            <mc:Fallback xmlns="">
              <p:pic>
                <p:nvPicPr>
                  <p:cNvPr id="979" name="Freihand 978">
                    <a:extLst>
                      <a:ext uri="{FF2B5EF4-FFF2-40B4-BE49-F238E27FC236}">
                        <a16:creationId xmlns:a16="http://schemas.microsoft.com/office/drawing/2014/main" id="{17A4A3ED-4D97-92EC-B2A6-3F05704051FD}"/>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980" name="Gruppieren 979">
                <a:extLst>
                  <a:ext uri="{FF2B5EF4-FFF2-40B4-BE49-F238E27FC236}">
                    <a16:creationId xmlns:a16="http://schemas.microsoft.com/office/drawing/2014/main" id="{6E4C69D2-BF42-F6B0-D203-F5BBC5BDAD1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599">
                  <p14:nvContentPartPr>
                    <p14:cNvPr id="1003" name="Freihand 1002">
                      <a:extLst>
                        <a:ext uri="{FF2B5EF4-FFF2-40B4-BE49-F238E27FC236}">
                          <a16:creationId xmlns:a16="http://schemas.microsoft.com/office/drawing/2014/main" id="{5C0017C0-6139-A462-EB44-76A04B79CE65}"/>
                        </a:ext>
                      </a:extLst>
                    </p14:cNvPr>
                    <p14:cNvContentPartPr/>
                    <p14:nvPr/>
                  </p14:nvContentPartPr>
                  <p14:xfrm>
                    <a:off x="1690290" y="1201393"/>
                    <a:ext cx="236880" cy="424440"/>
                  </p14:xfrm>
                </p:contentPart>
              </mc:Choice>
              <mc:Fallback xmlns="">
                <p:pic>
                  <p:nvPicPr>
                    <p:cNvPr id="1003" name="Freihand 1002">
                      <a:extLst>
                        <a:ext uri="{FF2B5EF4-FFF2-40B4-BE49-F238E27FC236}">
                          <a16:creationId xmlns:a16="http://schemas.microsoft.com/office/drawing/2014/main" id="{5C0017C0-6139-A462-EB44-76A04B79CE6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00">
                  <p14:nvContentPartPr>
                    <p14:cNvPr id="1004" name="Freihand 1003">
                      <a:extLst>
                        <a:ext uri="{FF2B5EF4-FFF2-40B4-BE49-F238E27FC236}">
                          <a16:creationId xmlns:a16="http://schemas.microsoft.com/office/drawing/2014/main" id="{E9FBEE32-55B3-1CE6-308E-F439A832B216}"/>
                        </a:ext>
                      </a:extLst>
                    </p14:cNvPr>
                    <p14:cNvContentPartPr/>
                    <p14:nvPr/>
                  </p14:nvContentPartPr>
                  <p14:xfrm>
                    <a:off x="1224810" y="1428913"/>
                    <a:ext cx="635040" cy="205920"/>
                  </p14:xfrm>
                </p:contentPart>
              </mc:Choice>
              <mc:Fallback xmlns="">
                <p:pic>
                  <p:nvPicPr>
                    <p:cNvPr id="1004" name="Freihand 1003">
                      <a:extLst>
                        <a:ext uri="{FF2B5EF4-FFF2-40B4-BE49-F238E27FC236}">
                          <a16:creationId xmlns:a16="http://schemas.microsoft.com/office/drawing/2014/main" id="{E9FBEE32-55B3-1CE6-308E-F439A832B21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1005" name="Freihand 1004">
                      <a:extLst>
                        <a:ext uri="{FF2B5EF4-FFF2-40B4-BE49-F238E27FC236}">
                          <a16:creationId xmlns:a16="http://schemas.microsoft.com/office/drawing/2014/main" id="{44A9D96F-CB73-36D1-3CCE-F009D08CDB12}"/>
                        </a:ext>
                      </a:extLst>
                    </p14:cNvPr>
                    <p14:cNvContentPartPr/>
                    <p14:nvPr/>
                  </p14:nvContentPartPr>
                  <p14:xfrm>
                    <a:off x="1647090" y="1432873"/>
                    <a:ext cx="204120" cy="177480"/>
                  </p14:xfrm>
                </p:contentPart>
              </mc:Choice>
              <mc:Fallback xmlns="">
                <p:pic>
                  <p:nvPicPr>
                    <p:cNvPr id="1005" name="Freihand 1004">
                      <a:extLst>
                        <a:ext uri="{FF2B5EF4-FFF2-40B4-BE49-F238E27FC236}">
                          <a16:creationId xmlns:a16="http://schemas.microsoft.com/office/drawing/2014/main" id="{44A9D96F-CB73-36D1-3CCE-F009D08CDB1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02">
                  <p14:nvContentPartPr>
                    <p14:cNvPr id="1006" name="Freihand 1005">
                      <a:extLst>
                        <a:ext uri="{FF2B5EF4-FFF2-40B4-BE49-F238E27FC236}">
                          <a16:creationId xmlns:a16="http://schemas.microsoft.com/office/drawing/2014/main" id="{E0BB0C09-E730-5995-ABBD-A34FB97570B9}"/>
                        </a:ext>
                      </a:extLst>
                    </p14:cNvPr>
                    <p14:cNvContentPartPr/>
                    <p14:nvPr/>
                  </p14:nvContentPartPr>
                  <p14:xfrm>
                    <a:off x="1839330" y="1345393"/>
                    <a:ext cx="50040" cy="91080"/>
                  </p14:xfrm>
                </p:contentPart>
              </mc:Choice>
              <mc:Fallback xmlns="">
                <p:pic>
                  <p:nvPicPr>
                    <p:cNvPr id="1006" name="Freihand 1005">
                      <a:extLst>
                        <a:ext uri="{FF2B5EF4-FFF2-40B4-BE49-F238E27FC236}">
                          <a16:creationId xmlns:a16="http://schemas.microsoft.com/office/drawing/2014/main" id="{E0BB0C09-E730-5995-ABBD-A34FB97570B9}"/>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1007" name="Freihand 1006">
                      <a:extLst>
                        <a:ext uri="{FF2B5EF4-FFF2-40B4-BE49-F238E27FC236}">
                          <a16:creationId xmlns:a16="http://schemas.microsoft.com/office/drawing/2014/main" id="{BC225F8E-F1AD-7C7D-93AE-AA3212F0F544}"/>
                        </a:ext>
                      </a:extLst>
                    </p14:cNvPr>
                    <p14:cNvContentPartPr/>
                    <p14:nvPr/>
                  </p14:nvContentPartPr>
                  <p14:xfrm>
                    <a:off x="1013490" y="929953"/>
                    <a:ext cx="156600" cy="590400"/>
                  </p14:xfrm>
                </p:contentPart>
              </mc:Choice>
              <mc:Fallback xmlns="">
                <p:pic>
                  <p:nvPicPr>
                    <p:cNvPr id="1007" name="Freihand 1006">
                      <a:extLst>
                        <a:ext uri="{FF2B5EF4-FFF2-40B4-BE49-F238E27FC236}">
                          <a16:creationId xmlns:a16="http://schemas.microsoft.com/office/drawing/2014/main" id="{BC225F8E-F1AD-7C7D-93AE-AA3212F0F54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04">
                  <p14:nvContentPartPr>
                    <p14:cNvPr id="1008" name="Freihand 1007">
                      <a:extLst>
                        <a:ext uri="{FF2B5EF4-FFF2-40B4-BE49-F238E27FC236}">
                          <a16:creationId xmlns:a16="http://schemas.microsoft.com/office/drawing/2014/main" id="{66348763-CA36-7A6B-B24B-826D1E1302D2}"/>
                        </a:ext>
                      </a:extLst>
                    </p14:cNvPr>
                    <p14:cNvContentPartPr/>
                    <p14:nvPr/>
                  </p14:nvContentPartPr>
                  <p14:xfrm>
                    <a:off x="1112490" y="918433"/>
                    <a:ext cx="20520" cy="24480"/>
                  </p14:xfrm>
                </p:contentPart>
              </mc:Choice>
              <mc:Fallback xmlns="">
                <p:pic>
                  <p:nvPicPr>
                    <p:cNvPr id="1008" name="Freihand 1007">
                      <a:extLst>
                        <a:ext uri="{FF2B5EF4-FFF2-40B4-BE49-F238E27FC236}">
                          <a16:creationId xmlns:a16="http://schemas.microsoft.com/office/drawing/2014/main" id="{66348763-CA36-7A6B-B24B-826D1E1302D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05">
                  <p14:nvContentPartPr>
                    <p14:cNvPr id="1009" name="Freihand 1008">
                      <a:extLst>
                        <a:ext uri="{FF2B5EF4-FFF2-40B4-BE49-F238E27FC236}">
                          <a16:creationId xmlns:a16="http://schemas.microsoft.com/office/drawing/2014/main" id="{0C22346F-A263-43F0-B7F4-9956838C7E33}"/>
                        </a:ext>
                      </a:extLst>
                    </p14:cNvPr>
                    <p14:cNvContentPartPr/>
                    <p14:nvPr/>
                  </p14:nvContentPartPr>
                  <p14:xfrm>
                    <a:off x="1007730" y="1044793"/>
                    <a:ext cx="45360" cy="224280"/>
                  </p14:xfrm>
                </p:contentPart>
              </mc:Choice>
              <mc:Fallback xmlns="">
                <p:pic>
                  <p:nvPicPr>
                    <p:cNvPr id="1009" name="Freihand 1008">
                      <a:extLst>
                        <a:ext uri="{FF2B5EF4-FFF2-40B4-BE49-F238E27FC236}">
                          <a16:creationId xmlns:a16="http://schemas.microsoft.com/office/drawing/2014/main" id="{0C22346F-A263-43F0-B7F4-9956838C7E3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06">
                  <p14:nvContentPartPr>
                    <p14:cNvPr id="1010" name="Freihand 1009">
                      <a:extLst>
                        <a:ext uri="{FF2B5EF4-FFF2-40B4-BE49-F238E27FC236}">
                          <a16:creationId xmlns:a16="http://schemas.microsoft.com/office/drawing/2014/main" id="{E6ACD1F0-5F89-E2BF-6FF7-0D6DE8289EAA}"/>
                        </a:ext>
                      </a:extLst>
                    </p14:cNvPr>
                    <p14:cNvContentPartPr/>
                    <p14:nvPr/>
                  </p14:nvContentPartPr>
                  <p14:xfrm>
                    <a:off x="1137690" y="1495513"/>
                    <a:ext cx="83520" cy="91800"/>
                  </p14:xfrm>
                </p:contentPart>
              </mc:Choice>
              <mc:Fallback xmlns="">
                <p:pic>
                  <p:nvPicPr>
                    <p:cNvPr id="1010" name="Freihand 1009">
                      <a:extLst>
                        <a:ext uri="{FF2B5EF4-FFF2-40B4-BE49-F238E27FC236}">
                          <a16:creationId xmlns:a16="http://schemas.microsoft.com/office/drawing/2014/main" id="{E6ACD1F0-5F89-E2BF-6FF7-0D6DE8289EA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1011" name="Freihand 1010">
                      <a:extLst>
                        <a:ext uri="{FF2B5EF4-FFF2-40B4-BE49-F238E27FC236}">
                          <a16:creationId xmlns:a16="http://schemas.microsoft.com/office/drawing/2014/main" id="{9E0CD6DB-0F24-FE4B-EFAE-085B4FB983FE}"/>
                        </a:ext>
                      </a:extLst>
                    </p14:cNvPr>
                    <p14:cNvContentPartPr/>
                    <p14:nvPr/>
                  </p14:nvContentPartPr>
                  <p14:xfrm>
                    <a:off x="1091250" y="1411273"/>
                    <a:ext cx="95760" cy="111600"/>
                  </p14:xfrm>
                </p:contentPart>
              </mc:Choice>
              <mc:Fallback xmlns="">
                <p:pic>
                  <p:nvPicPr>
                    <p:cNvPr id="1011" name="Freihand 1010">
                      <a:extLst>
                        <a:ext uri="{FF2B5EF4-FFF2-40B4-BE49-F238E27FC236}">
                          <a16:creationId xmlns:a16="http://schemas.microsoft.com/office/drawing/2014/main" id="{9E0CD6DB-0F24-FE4B-EFAE-085B4FB983F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08">
                  <p14:nvContentPartPr>
                    <p14:cNvPr id="1012" name="Freihand 1011">
                      <a:extLst>
                        <a:ext uri="{FF2B5EF4-FFF2-40B4-BE49-F238E27FC236}">
                          <a16:creationId xmlns:a16="http://schemas.microsoft.com/office/drawing/2014/main" id="{0C87F106-043B-5780-610E-79BEBDC7555A}"/>
                        </a:ext>
                      </a:extLst>
                    </p14:cNvPr>
                    <p14:cNvContentPartPr/>
                    <p14:nvPr/>
                  </p14:nvContentPartPr>
                  <p14:xfrm>
                    <a:off x="1089090" y="933193"/>
                    <a:ext cx="33480" cy="59760"/>
                  </p14:xfrm>
                </p:contentPart>
              </mc:Choice>
              <mc:Fallback xmlns="">
                <p:pic>
                  <p:nvPicPr>
                    <p:cNvPr id="1012" name="Freihand 1011">
                      <a:extLst>
                        <a:ext uri="{FF2B5EF4-FFF2-40B4-BE49-F238E27FC236}">
                          <a16:creationId xmlns:a16="http://schemas.microsoft.com/office/drawing/2014/main" id="{0C87F106-043B-5780-610E-79BEBDC7555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09">
                  <p14:nvContentPartPr>
                    <p14:cNvPr id="1013" name="Freihand 1012">
                      <a:extLst>
                        <a:ext uri="{FF2B5EF4-FFF2-40B4-BE49-F238E27FC236}">
                          <a16:creationId xmlns:a16="http://schemas.microsoft.com/office/drawing/2014/main" id="{EFE2A091-D75E-1413-E7D1-51EF120D0303}"/>
                        </a:ext>
                      </a:extLst>
                    </p14:cNvPr>
                    <p14:cNvContentPartPr/>
                    <p14:nvPr/>
                  </p14:nvContentPartPr>
                  <p14:xfrm>
                    <a:off x="1093410" y="904393"/>
                    <a:ext cx="53280" cy="97920"/>
                  </p14:xfrm>
                </p:contentPart>
              </mc:Choice>
              <mc:Fallback xmlns="">
                <p:pic>
                  <p:nvPicPr>
                    <p:cNvPr id="1013" name="Freihand 1012">
                      <a:extLst>
                        <a:ext uri="{FF2B5EF4-FFF2-40B4-BE49-F238E27FC236}">
                          <a16:creationId xmlns:a16="http://schemas.microsoft.com/office/drawing/2014/main" id="{EFE2A091-D75E-1413-E7D1-51EF120D030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10">
                  <p14:nvContentPartPr>
                    <p14:cNvPr id="1014" name="Freihand 1013">
                      <a:extLst>
                        <a:ext uri="{FF2B5EF4-FFF2-40B4-BE49-F238E27FC236}">
                          <a16:creationId xmlns:a16="http://schemas.microsoft.com/office/drawing/2014/main" id="{99C86B73-D234-DB6A-133F-118473CD4BB6}"/>
                        </a:ext>
                      </a:extLst>
                    </p14:cNvPr>
                    <p14:cNvContentPartPr/>
                    <p14:nvPr/>
                  </p14:nvContentPartPr>
                  <p14:xfrm>
                    <a:off x="1093770" y="889993"/>
                    <a:ext cx="66240" cy="108720"/>
                  </p14:xfrm>
                </p:contentPart>
              </mc:Choice>
              <mc:Fallback xmlns="">
                <p:pic>
                  <p:nvPicPr>
                    <p:cNvPr id="1014" name="Freihand 1013">
                      <a:extLst>
                        <a:ext uri="{FF2B5EF4-FFF2-40B4-BE49-F238E27FC236}">
                          <a16:creationId xmlns:a16="http://schemas.microsoft.com/office/drawing/2014/main" id="{99C86B73-D234-DB6A-133F-118473CD4BB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1015" name="Freihand 1014">
                      <a:extLst>
                        <a:ext uri="{FF2B5EF4-FFF2-40B4-BE49-F238E27FC236}">
                          <a16:creationId xmlns:a16="http://schemas.microsoft.com/office/drawing/2014/main" id="{25C290C4-A659-5259-7FB2-8F0D313A61DC}"/>
                        </a:ext>
                      </a:extLst>
                    </p14:cNvPr>
                    <p14:cNvContentPartPr/>
                    <p14:nvPr/>
                  </p14:nvContentPartPr>
                  <p14:xfrm>
                    <a:off x="1086210" y="867673"/>
                    <a:ext cx="105840" cy="153360"/>
                  </p14:xfrm>
                </p:contentPart>
              </mc:Choice>
              <mc:Fallback xmlns="">
                <p:pic>
                  <p:nvPicPr>
                    <p:cNvPr id="1015" name="Freihand 1014">
                      <a:extLst>
                        <a:ext uri="{FF2B5EF4-FFF2-40B4-BE49-F238E27FC236}">
                          <a16:creationId xmlns:a16="http://schemas.microsoft.com/office/drawing/2014/main" id="{25C290C4-A659-5259-7FB2-8F0D313A61D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12">
                  <p14:nvContentPartPr>
                    <p14:cNvPr id="1016" name="Freihand 1015">
                      <a:extLst>
                        <a:ext uri="{FF2B5EF4-FFF2-40B4-BE49-F238E27FC236}">
                          <a16:creationId xmlns:a16="http://schemas.microsoft.com/office/drawing/2014/main" id="{9D3107AD-5672-96C0-A83A-F6FDC9DDDACD}"/>
                        </a:ext>
                      </a:extLst>
                    </p14:cNvPr>
                    <p14:cNvContentPartPr/>
                    <p14:nvPr/>
                  </p14:nvContentPartPr>
                  <p14:xfrm>
                    <a:off x="1144530" y="860833"/>
                    <a:ext cx="41400" cy="55440"/>
                  </p14:xfrm>
                </p:contentPart>
              </mc:Choice>
              <mc:Fallback xmlns="">
                <p:pic>
                  <p:nvPicPr>
                    <p:cNvPr id="1016" name="Freihand 1015">
                      <a:extLst>
                        <a:ext uri="{FF2B5EF4-FFF2-40B4-BE49-F238E27FC236}">
                          <a16:creationId xmlns:a16="http://schemas.microsoft.com/office/drawing/2014/main" id="{9D3107AD-5672-96C0-A83A-F6FDC9DDDACD}"/>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13">
                <p14:nvContentPartPr>
                  <p14:cNvPr id="981" name="Freihand 980">
                    <a:extLst>
                      <a:ext uri="{FF2B5EF4-FFF2-40B4-BE49-F238E27FC236}">
                        <a16:creationId xmlns:a16="http://schemas.microsoft.com/office/drawing/2014/main" id="{472467B4-9C15-B414-6FBD-21733634E87C}"/>
                      </a:ext>
                    </a:extLst>
                  </p14:cNvPr>
                  <p14:cNvContentPartPr/>
                  <p14:nvPr/>
                </p14:nvContentPartPr>
                <p14:xfrm>
                  <a:off x="1010970" y="1326673"/>
                  <a:ext cx="784440" cy="374040"/>
                </p14:xfrm>
              </p:contentPart>
            </mc:Choice>
            <mc:Fallback xmlns="">
              <p:pic>
                <p:nvPicPr>
                  <p:cNvPr id="981" name="Freihand 980">
                    <a:extLst>
                      <a:ext uri="{FF2B5EF4-FFF2-40B4-BE49-F238E27FC236}">
                        <a16:creationId xmlns:a16="http://schemas.microsoft.com/office/drawing/2014/main" id="{472467B4-9C15-B414-6FBD-21733634E87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614">
                <p14:nvContentPartPr>
                  <p14:cNvPr id="982" name="Freihand 981">
                    <a:extLst>
                      <a:ext uri="{FF2B5EF4-FFF2-40B4-BE49-F238E27FC236}">
                        <a16:creationId xmlns:a16="http://schemas.microsoft.com/office/drawing/2014/main" id="{39894D70-8264-896A-EBE6-1CB94E3A5BBE}"/>
                      </a:ext>
                    </a:extLst>
                  </p14:cNvPr>
                  <p14:cNvContentPartPr/>
                  <p14:nvPr/>
                </p14:nvContentPartPr>
                <p14:xfrm>
                  <a:off x="1759770" y="1015273"/>
                  <a:ext cx="122040" cy="233640"/>
                </p14:xfrm>
              </p:contentPart>
            </mc:Choice>
            <mc:Fallback xmlns="">
              <p:pic>
                <p:nvPicPr>
                  <p:cNvPr id="982" name="Freihand 981">
                    <a:extLst>
                      <a:ext uri="{FF2B5EF4-FFF2-40B4-BE49-F238E27FC236}">
                        <a16:creationId xmlns:a16="http://schemas.microsoft.com/office/drawing/2014/main" id="{39894D70-8264-896A-EBE6-1CB94E3A5BBE}"/>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615">
                <p14:nvContentPartPr>
                  <p14:cNvPr id="983" name="Freihand 982">
                    <a:extLst>
                      <a:ext uri="{FF2B5EF4-FFF2-40B4-BE49-F238E27FC236}">
                        <a16:creationId xmlns:a16="http://schemas.microsoft.com/office/drawing/2014/main" id="{80DF950B-8DEE-F8B1-AF33-25CA70F71722}"/>
                      </a:ext>
                    </a:extLst>
                  </p14:cNvPr>
                  <p14:cNvContentPartPr/>
                  <p14:nvPr/>
                </p14:nvContentPartPr>
                <p14:xfrm>
                  <a:off x="1531170" y="830593"/>
                  <a:ext cx="227160" cy="172800"/>
                </p14:xfrm>
              </p:contentPart>
            </mc:Choice>
            <mc:Fallback xmlns="">
              <p:pic>
                <p:nvPicPr>
                  <p:cNvPr id="983" name="Freihand 982">
                    <a:extLst>
                      <a:ext uri="{FF2B5EF4-FFF2-40B4-BE49-F238E27FC236}">
                        <a16:creationId xmlns:a16="http://schemas.microsoft.com/office/drawing/2014/main" id="{80DF950B-8DEE-F8B1-AF33-25CA70F7172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16">
                <p14:nvContentPartPr>
                  <p14:cNvPr id="984" name="Freihand 983">
                    <a:extLst>
                      <a:ext uri="{FF2B5EF4-FFF2-40B4-BE49-F238E27FC236}">
                        <a16:creationId xmlns:a16="http://schemas.microsoft.com/office/drawing/2014/main" id="{5744A309-CD62-2441-8041-19670F58E172}"/>
                      </a:ext>
                    </a:extLst>
                  </p14:cNvPr>
                  <p14:cNvContentPartPr/>
                  <p14:nvPr/>
                </p14:nvContentPartPr>
                <p14:xfrm>
                  <a:off x="1433250" y="796393"/>
                  <a:ext cx="61200" cy="33120"/>
                </p14:xfrm>
              </p:contentPart>
            </mc:Choice>
            <mc:Fallback xmlns="">
              <p:pic>
                <p:nvPicPr>
                  <p:cNvPr id="984" name="Freihand 983">
                    <a:extLst>
                      <a:ext uri="{FF2B5EF4-FFF2-40B4-BE49-F238E27FC236}">
                        <a16:creationId xmlns:a16="http://schemas.microsoft.com/office/drawing/2014/main" id="{5744A309-CD62-2441-8041-19670F58E17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985" name="Freihand 984">
                    <a:extLst>
                      <a:ext uri="{FF2B5EF4-FFF2-40B4-BE49-F238E27FC236}">
                        <a16:creationId xmlns:a16="http://schemas.microsoft.com/office/drawing/2014/main" id="{D7783A8F-1095-A3A2-ACAD-C7DBC13F69BD}"/>
                      </a:ext>
                    </a:extLst>
                  </p14:cNvPr>
                  <p14:cNvContentPartPr/>
                  <p14:nvPr/>
                </p14:nvContentPartPr>
                <p14:xfrm>
                  <a:off x="1463130" y="1253593"/>
                  <a:ext cx="49680" cy="358200"/>
                </p14:xfrm>
              </p:contentPart>
            </mc:Choice>
            <mc:Fallback xmlns="">
              <p:pic>
                <p:nvPicPr>
                  <p:cNvPr id="985" name="Freihand 984">
                    <a:extLst>
                      <a:ext uri="{FF2B5EF4-FFF2-40B4-BE49-F238E27FC236}">
                        <a16:creationId xmlns:a16="http://schemas.microsoft.com/office/drawing/2014/main" id="{D7783A8F-1095-A3A2-ACAD-C7DBC13F69B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18">
                <p14:nvContentPartPr>
                  <p14:cNvPr id="986" name="Freihand 985">
                    <a:extLst>
                      <a:ext uri="{FF2B5EF4-FFF2-40B4-BE49-F238E27FC236}">
                        <a16:creationId xmlns:a16="http://schemas.microsoft.com/office/drawing/2014/main" id="{1C560F20-34AA-C22C-091C-81915455F526}"/>
                      </a:ext>
                    </a:extLst>
                  </p14:cNvPr>
                  <p14:cNvContentPartPr/>
                  <p14:nvPr/>
                </p14:nvContentPartPr>
                <p14:xfrm>
                  <a:off x="1473210" y="1215433"/>
                  <a:ext cx="191520" cy="424440"/>
                </p14:xfrm>
              </p:contentPart>
            </mc:Choice>
            <mc:Fallback xmlns="">
              <p:pic>
                <p:nvPicPr>
                  <p:cNvPr id="986" name="Freihand 985">
                    <a:extLst>
                      <a:ext uri="{FF2B5EF4-FFF2-40B4-BE49-F238E27FC236}">
                        <a16:creationId xmlns:a16="http://schemas.microsoft.com/office/drawing/2014/main" id="{1C560F20-34AA-C22C-091C-81915455F52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987" name="Freihand 986">
                    <a:extLst>
                      <a:ext uri="{FF2B5EF4-FFF2-40B4-BE49-F238E27FC236}">
                        <a16:creationId xmlns:a16="http://schemas.microsoft.com/office/drawing/2014/main" id="{431E8EBE-6613-4E34-03C3-149A32D636CE}"/>
                      </a:ext>
                    </a:extLst>
                  </p14:cNvPr>
                  <p14:cNvContentPartPr/>
                  <p14:nvPr/>
                </p14:nvContentPartPr>
                <p14:xfrm>
                  <a:off x="1225530" y="852193"/>
                  <a:ext cx="216720" cy="421920"/>
                </p14:xfrm>
              </p:contentPart>
            </mc:Choice>
            <mc:Fallback xmlns="">
              <p:pic>
                <p:nvPicPr>
                  <p:cNvPr id="987" name="Freihand 986">
                    <a:extLst>
                      <a:ext uri="{FF2B5EF4-FFF2-40B4-BE49-F238E27FC236}">
                        <a16:creationId xmlns:a16="http://schemas.microsoft.com/office/drawing/2014/main" id="{431E8EBE-6613-4E34-03C3-149A32D636C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20">
                <p14:nvContentPartPr>
                  <p14:cNvPr id="988" name="Freihand 987">
                    <a:extLst>
                      <a:ext uri="{FF2B5EF4-FFF2-40B4-BE49-F238E27FC236}">
                        <a16:creationId xmlns:a16="http://schemas.microsoft.com/office/drawing/2014/main" id="{E4D2CE7D-1707-E7FD-F16C-657576BF63BD}"/>
                      </a:ext>
                    </a:extLst>
                  </p14:cNvPr>
                  <p14:cNvContentPartPr/>
                  <p14:nvPr/>
                </p14:nvContentPartPr>
                <p14:xfrm>
                  <a:off x="1231290" y="1158913"/>
                  <a:ext cx="448200" cy="119880"/>
                </p14:xfrm>
              </p:contentPart>
            </mc:Choice>
            <mc:Fallback xmlns="">
              <p:pic>
                <p:nvPicPr>
                  <p:cNvPr id="988" name="Freihand 987">
                    <a:extLst>
                      <a:ext uri="{FF2B5EF4-FFF2-40B4-BE49-F238E27FC236}">
                        <a16:creationId xmlns:a16="http://schemas.microsoft.com/office/drawing/2014/main" id="{E4D2CE7D-1707-E7FD-F16C-657576BF63BD}"/>
                      </a:ext>
                    </a:extLst>
                  </p:cNvPr>
                  <p:cNvPicPr/>
                  <p:nvPr/>
                </p:nvPicPr>
                <p:blipFill>
                  <a:blip r:embed="rId69"/>
                  <a:stretch>
                    <a:fillRect/>
                  </a:stretch>
                </p:blipFill>
                <p:spPr>
                  <a:xfrm>
                    <a:off x="1222650" y="1150273"/>
                    <a:ext cx="465840" cy="137520"/>
                  </a:xfrm>
                  <a:prstGeom prst="rect">
                    <a:avLst/>
                  </a:prstGeom>
                </p:spPr>
              </p:pic>
            </mc:Fallback>
          </mc:AlternateContent>
          <p:sp>
            <p:nvSpPr>
              <p:cNvPr id="989" name="Ellipse 988">
                <a:extLst>
                  <a:ext uri="{FF2B5EF4-FFF2-40B4-BE49-F238E27FC236}">
                    <a16:creationId xmlns:a16="http://schemas.microsoft.com/office/drawing/2014/main" id="{41B117F3-B538-EEEF-7AAB-49EA84350FBF}"/>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90" name="Gruppieren 989">
                <a:extLst>
                  <a:ext uri="{FF2B5EF4-FFF2-40B4-BE49-F238E27FC236}">
                    <a16:creationId xmlns:a16="http://schemas.microsoft.com/office/drawing/2014/main" id="{3282CD18-EF0C-4FDD-3ECF-764DFB3595F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621">
                  <p14:nvContentPartPr>
                    <p14:cNvPr id="999" name="Freihand 998">
                      <a:extLst>
                        <a:ext uri="{FF2B5EF4-FFF2-40B4-BE49-F238E27FC236}">
                          <a16:creationId xmlns:a16="http://schemas.microsoft.com/office/drawing/2014/main" id="{AB862325-9C33-2688-57DB-AE633FB94942}"/>
                        </a:ext>
                      </a:extLst>
                    </p14:cNvPr>
                    <p14:cNvContentPartPr/>
                    <p14:nvPr/>
                  </p14:nvContentPartPr>
                  <p14:xfrm>
                    <a:off x="1455988" y="1260298"/>
                    <a:ext cx="28440" cy="371880"/>
                  </p14:xfrm>
                </p:contentPart>
              </mc:Choice>
              <mc:Fallback xmlns="">
                <p:pic>
                  <p:nvPicPr>
                    <p:cNvPr id="999" name="Freihand 998">
                      <a:extLst>
                        <a:ext uri="{FF2B5EF4-FFF2-40B4-BE49-F238E27FC236}">
                          <a16:creationId xmlns:a16="http://schemas.microsoft.com/office/drawing/2014/main" id="{AB862325-9C33-2688-57DB-AE633FB94942}"/>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622">
                  <p14:nvContentPartPr>
                    <p14:cNvPr id="1000" name="Freihand 999">
                      <a:extLst>
                        <a:ext uri="{FF2B5EF4-FFF2-40B4-BE49-F238E27FC236}">
                          <a16:creationId xmlns:a16="http://schemas.microsoft.com/office/drawing/2014/main" id="{EB3C2601-E584-770B-BDF9-B4E9DB1D930F}"/>
                        </a:ext>
                      </a:extLst>
                    </p14:cNvPr>
                    <p14:cNvContentPartPr/>
                    <p14:nvPr/>
                  </p14:nvContentPartPr>
                  <p14:xfrm>
                    <a:off x="1452028" y="1501498"/>
                    <a:ext cx="32760" cy="132840"/>
                  </p14:xfrm>
                </p:contentPart>
              </mc:Choice>
              <mc:Fallback xmlns="">
                <p:pic>
                  <p:nvPicPr>
                    <p:cNvPr id="1000" name="Freihand 999">
                      <a:extLst>
                        <a:ext uri="{FF2B5EF4-FFF2-40B4-BE49-F238E27FC236}">
                          <a16:creationId xmlns:a16="http://schemas.microsoft.com/office/drawing/2014/main" id="{EB3C2601-E584-770B-BDF9-B4E9DB1D930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23">
                  <p14:nvContentPartPr>
                    <p14:cNvPr id="1001" name="Freihand 1000">
                      <a:extLst>
                        <a:ext uri="{FF2B5EF4-FFF2-40B4-BE49-F238E27FC236}">
                          <a16:creationId xmlns:a16="http://schemas.microsoft.com/office/drawing/2014/main" id="{103AE0C1-11F3-DE9D-71BC-74D677EB53BF}"/>
                        </a:ext>
                      </a:extLst>
                    </p14:cNvPr>
                    <p14:cNvContentPartPr/>
                    <p14:nvPr/>
                  </p14:nvContentPartPr>
                  <p14:xfrm>
                    <a:off x="1446268" y="1261378"/>
                    <a:ext cx="36720" cy="377280"/>
                  </p14:xfrm>
                </p:contentPart>
              </mc:Choice>
              <mc:Fallback xmlns="">
                <p:pic>
                  <p:nvPicPr>
                    <p:cNvPr id="1001" name="Freihand 1000">
                      <a:extLst>
                        <a:ext uri="{FF2B5EF4-FFF2-40B4-BE49-F238E27FC236}">
                          <a16:creationId xmlns:a16="http://schemas.microsoft.com/office/drawing/2014/main" id="{103AE0C1-11F3-DE9D-71BC-74D677EB53B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1002" name="Freihand 1001">
                      <a:extLst>
                        <a:ext uri="{FF2B5EF4-FFF2-40B4-BE49-F238E27FC236}">
                          <a16:creationId xmlns:a16="http://schemas.microsoft.com/office/drawing/2014/main" id="{4F3FFB82-D8E2-332A-854F-CF250DC34E89}"/>
                        </a:ext>
                      </a:extLst>
                    </p14:cNvPr>
                    <p14:cNvContentPartPr/>
                    <p14:nvPr/>
                  </p14:nvContentPartPr>
                  <p14:xfrm>
                    <a:off x="1470388" y="1196938"/>
                    <a:ext cx="222840" cy="463680"/>
                  </p14:xfrm>
                </p:contentPart>
              </mc:Choice>
              <mc:Fallback xmlns="">
                <p:pic>
                  <p:nvPicPr>
                    <p:cNvPr id="1002" name="Freihand 1001">
                      <a:extLst>
                        <a:ext uri="{FF2B5EF4-FFF2-40B4-BE49-F238E27FC236}">
                          <a16:creationId xmlns:a16="http://schemas.microsoft.com/office/drawing/2014/main" id="{4F3FFB82-D8E2-332A-854F-CF250DC34E8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25">
                <p14:nvContentPartPr>
                  <p14:cNvPr id="991" name="Freihand 990">
                    <a:extLst>
                      <a:ext uri="{FF2B5EF4-FFF2-40B4-BE49-F238E27FC236}">
                        <a16:creationId xmlns:a16="http://schemas.microsoft.com/office/drawing/2014/main" id="{D9C2E7BB-3D1E-E17D-2475-3C42C788DEA4}"/>
                      </a:ext>
                    </a:extLst>
                  </p14:cNvPr>
                  <p14:cNvContentPartPr/>
                  <p14:nvPr/>
                </p14:nvContentPartPr>
                <p14:xfrm>
                  <a:off x="1401268" y="825778"/>
                  <a:ext cx="35640" cy="61920"/>
                </p14:xfrm>
              </p:contentPart>
            </mc:Choice>
            <mc:Fallback xmlns="">
              <p:pic>
                <p:nvPicPr>
                  <p:cNvPr id="991" name="Freihand 990">
                    <a:extLst>
                      <a:ext uri="{FF2B5EF4-FFF2-40B4-BE49-F238E27FC236}">
                        <a16:creationId xmlns:a16="http://schemas.microsoft.com/office/drawing/2014/main" id="{D9C2E7BB-3D1E-E17D-2475-3C42C788DEA4}"/>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26">
                <p14:nvContentPartPr>
                  <p14:cNvPr id="992" name="Freihand 991">
                    <a:extLst>
                      <a:ext uri="{FF2B5EF4-FFF2-40B4-BE49-F238E27FC236}">
                        <a16:creationId xmlns:a16="http://schemas.microsoft.com/office/drawing/2014/main" id="{4CCA7D66-B064-8DA4-BF62-766CB8CBE1D2}"/>
                      </a:ext>
                    </a:extLst>
                  </p14:cNvPr>
                  <p14:cNvContentPartPr/>
                  <p14:nvPr/>
                </p14:nvContentPartPr>
                <p14:xfrm>
                  <a:off x="1220188" y="867898"/>
                  <a:ext cx="194040" cy="403200"/>
                </p14:xfrm>
              </p:contentPart>
            </mc:Choice>
            <mc:Fallback xmlns="">
              <p:pic>
                <p:nvPicPr>
                  <p:cNvPr id="992" name="Freihand 991">
                    <a:extLst>
                      <a:ext uri="{FF2B5EF4-FFF2-40B4-BE49-F238E27FC236}">
                        <a16:creationId xmlns:a16="http://schemas.microsoft.com/office/drawing/2014/main" id="{4CCA7D66-B064-8DA4-BF62-766CB8CBE1D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993" name="Freihand 992">
                    <a:extLst>
                      <a:ext uri="{FF2B5EF4-FFF2-40B4-BE49-F238E27FC236}">
                        <a16:creationId xmlns:a16="http://schemas.microsoft.com/office/drawing/2014/main" id="{1DED6017-AC83-A11D-A049-189B68E4EFA5}"/>
                      </a:ext>
                    </a:extLst>
                  </p14:cNvPr>
                  <p14:cNvContentPartPr/>
                  <p14:nvPr/>
                </p14:nvContentPartPr>
                <p14:xfrm>
                  <a:off x="1426468" y="835138"/>
                  <a:ext cx="21600" cy="359280"/>
                </p14:xfrm>
              </p:contentPart>
            </mc:Choice>
            <mc:Fallback xmlns="">
              <p:pic>
                <p:nvPicPr>
                  <p:cNvPr id="993" name="Freihand 992">
                    <a:extLst>
                      <a:ext uri="{FF2B5EF4-FFF2-40B4-BE49-F238E27FC236}">
                        <a16:creationId xmlns:a16="http://schemas.microsoft.com/office/drawing/2014/main" id="{1DED6017-AC83-A11D-A049-189B68E4EFA5}"/>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628">
                <p14:nvContentPartPr>
                  <p14:cNvPr id="994" name="Freihand 993">
                    <a:extLst>
                      <a:ext uri="{FF2B5EF4-FFF2-40B4-BE49-F238E27FC236}">
                        <a16:creationId xmlns:a16="http://schemas.microsoft.com/office/drawing/2014/main" id="{4DE7B0D9-C1CD-1FDB-12AA-FF4F7E79C29E}"/>
                      </a:ext>
                    </a:extLst>
                  </p14:cNvPr>
                  <p14:cNvContentPartPr/>
                  <p14:nvPr/>
                </p14:nvContentPartPr>
                <p14:xfrm>
                  <a:off x="1429348" y="1155538"/>
                  <a:ext cx="258480" cy="37080"/>
                </p14:xfrm>
              </p:contentPart>
            </mc:Choice>
            <mc:Fallback xmlns="">
              <p:pic>
                <p:nvPicPr>
                  <p:cNvPr id="994" name="Freihand 993">
                    <a:extLst>
                      <a:ext uri="{FF2B5EF4-FFF2-40B4-BE49-F238E27FC236}">
                        <a16:creationId xmlns:a16="http://schemas.microsoft.com/office/drawing/2014/main" id="{4DE7B0D9-C1CD-1FDB-12AA-FF4F7E79C29E}"/>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995" name="Freihand 994">
                    <a:extLst>
                      <a:ext uri="{FF2B5EF4-FFF2-40B4-BE49-F238E27FC236}">
                        <a16:creationId xmlns:a16="http://schemas.microsoft.com/office/drawing/2014/main" id="{D53C2D03-8464-ED28-9E7A-F1C675AF8897}"/>
                      </a:ext>
                    </a:extLst>
                  </p14:cNvPr>
                  <p14:cNvContentPartPr/>
                  <p14:nvPr/>
                </p14:nvContentPartPr>
                <p14:xfrm>
                  <a:off x="1215868" y="1047898"/>
                  <a:ext cx="119880" cy="224280"/>
                </p14:xfrm>
              </p:contentPart>
            </mc:Choice>
            <mc:Fallback xmlns="">
              <p:pic>
                <p:nvPicPr>
                  <p:cNvPr id="995" name="Freihand 994">
                    <a:extLst>
                      <a:ext uri="{FF2B5EF4-FFF2-40B4-BE49-F238E27FC236}">
                        <a16:creationId xmlns:a16="http://schemas.microsoft.com/office/drawing/2014/main" id="{D53C2D03-8464-ED28-9E7A-F1C675AF889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996" name="Gruppieren 995">
                <a:extLst>
                  <a:ext uri="{FF2B5EF4-FFF2-40B4-BE49-F238E27FC236}">
                    <a16:creationId xmlns:a16="http://schemas.microsoft.com/office/drawing/2014/main" id="{6B45BC1B-053D-E58B-2636-ABB486D93CD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630">
                  <p14:nvContentPartPr>
                    <p14:cNvPr id="997" name="Freihand 996">
                      <a:extLst>
                        <a:ext uri="{FF2B5EF4-FFF2-40B4-BE49-F238E27FC236}">
                          <a16:creationId xmlns:a16="http://schemas.microsoft.com/office/drawing/2014/main" id="{08AF7177-EFE7-5B49-7F08-BE7AB4372361}"/>
                        </a:ext>
                      </a:extLst>
                    </p14:cNvPr>
                    <p14:cNvContentPartPr/>
                    <p14:nvPr/>
                  </p14:nvContentPartPr>
                  <p14:xfrm>
                    <a:off x="1216228" y="826498"/>
                    <a:ext cx="205920" cy="444600"/>
                  </p14:xfrm>
                </p:contentPart>
              </mc:Choice>
              <mc:Fallback xmlns="">
                <p:pic>
                  <p:nvPicPr>
                    <p:cNvPr id="997" name="Freihand 996">
                      <a:extLst>
                        <a:ext uri="{FF2B5EF4-FFF2-40B4-BE49-F238E27FC236}">
                          <a16:creationId xmlns:a16="http://schemas.microsoft.com/office/drawing/2014/main" id="{08AF7177-EFE7-5B49-7F08-BE7AB437236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631">
                  <p14:nvContentPartPr>
                    <p14:cNvPr id="998" name="Freihand 997">
                      <a:extLst>
                        <a:ext uri="{FF2B5EF4-FFF2-40B4-BE49-F238E27FC236}">
                          <a16:creationId xmlns:a16="http://schemas.microsoft.com/office/drawing/2014/main" id="{31EF8268-BAFF-8E97-CDD3-0ED43FD9CDF8}"/>
                        </a:ext>
                      </a:extLst>
                    </p14:cNvPr>
                    <p14:cNvContentPartPr/>
                    <p14:nvPr/>
                  </p14:nvContentPartPr>
                  <p14:xfrm>
                    <a:off x="1419988" y="827218"/>
                    <a:ext cx="18000" cy="31320"/>
                  </p14:xfrm>
                </p:contentPart>
              </mc:Choice>
              <mc:Fallback xmlns="">
                <p:pic>
                  <p:nvPicPr>
                    <p:cNvPr id="998" name="Freihand 997">
                      <a:extLst>
                        <a:ext uri="{FF2B5EF4-FFF2-40B4-BE49-F238E27FC236}">
                          <a16:creationId xmlns:a16="http://schemas.microsoft.com/office/drawing/2014/main" id="{31EF8268-BAFF-8E97-CDD3-0ED43FD9CDF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0" name="Gruppieren 809">
              <a:extLst>
                <a:ext uri="{FF2B5EF4-FFF2-40B4-BE49-F238E27FC236}">
                  <a16:creationId xmlns:a16="http://schemas.microsoft.com/office/drawing/2014/main" id="{AF26D5C2-B24A-DFE5-6820-DE3E17B2426D}"/>
                </a:ext>
              </a:extLst>
            </p:cNvPr>
            <p:cNvGrpSpPr/>
            <p:nvPr/>
          </p:nvGrpSpPr>
          <p:grpSpPr>
            <a:xfrm>
              <a:off x="3992106" y="2592575"/>
              <a:ext cx="947670" cy="949906"/>
              <a:chOff x="987864" y="764597"/>
              <a:chExt cx="947670" cy="949906"/>
            </a:xfrm>
          </p:grpSpPr>
          <p:sp>
            <p:nvSpPr>
              <p:cNvPr id="919" name="Ellipse 918">
                <a:extLst>
                  <a:ext uri="{FF2B5EF4-FFF2-40B4-BE49-F238E27FC236}">
                    <a16:creationId xmlns:a16="http://schemas.microsoft.com/office/drawing/2014/main" id="{FC6CCA90-1901-0DB6-B305-8C3BC6EC4812}"/>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20" name="Gruppieren 919">
                <a:extLst>
                  <a:ext uri="{FF2B5EF4-FFF2-40B4-BE49-F238E27FC236}">
                    <a16:creationId xmlns:a16="http://schemas.microsoft.com/office/drawing/2014/main" id="{AC8D5CEC-A738-C6ED-83EE-FB28316FB06C}"/>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632">
                  <p14:nvContentPartPr>
                    <p14:cNvPr id="970" name="Freihand 969">
                      <a:extLst>
                        <a:ext uri="{FF2B5EF4-FFF2-40B4-BE49-F238E27FC236}">
                          <a16:creationId xmlns:a16="http://schemas.microsoft.com/office/drawing/2014/main" id="{00135F75-2FE5-359E-26A8-1CB43C7016F1}"/>
                        </a:ext>
                      </a:extLst>
                    </p14:cNvPr>
                    <p14:cNvContentPartPr/>
                    <p14:nvPr/>
                  </p14:nvContentPartPr>
                  <p14:xfrm>
                    <a:off x="4473069" y="1203272"/>
                    <a:ext cx="26280" cy="30600"/>
                  </p14:xfrm>
                </p:contentPart>
              </mc:Choice>
              <mc:Fallback xmlns="">
                <p:pic>
                  <p:nvPicPr>
                    <p:cNvPr id="970" name="Freihand 969">
                      <a:extLst>
                        <a:ext uri="{FF2B5EF4-FFF2-40B4-BE49-F238E27FC236}">
                          <a16:creationId xmlns:a16="http://schemas.microsoft.com/office/drawing/2014/main" id="{00135F75-2FE5-359E-26A8-1CB43C7016F1}"/>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971" name="Freihand 970">
                      <a:extLst>
                        <a:ext uri="{FF2B5EF4-FFF2-40B4-BE49-F238E27FC236}">
                          <a16:creationId xmlns:a16="http://schemas.microsoft.com/office/drawing/2014/main" id="{840DC405-1364-E99B-EF04-0CBE9F15908B}"/>
                        </a:ext>
                      </a:extLst>
                    </p14:cNvPr>
                    <p14:cNvContentPartPr/>
                    <p14:nvPr/>
                  </p14:nvContentPartPr>
                  <p14:xfrm>
                    <a:off x="4500789" y="1245752"/>
                    <a:ext cx="11160" cy="38520"/>
                  </p14:xfrm>
                </p:contentPart>
              </mc:Choice>
              <mc:Fallback xmlns="">
                <p:pic>
                  <p:nvPicPr>
                    <p:cNvPr id="971" name="Freihand 970">
                      <a:extLst>
                        <a:ext uri="{FF2B5EF4-FFF2-40B4-BE49-F238E27FC236}">
                          <a16:creationId xmlns:a16="http://schemas.microsoft.com/office/drawing/2014/main" id="{840DC405-1364-E99B-EF04-0CBE9F15908B}"/>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34">
                <p14:nvContentPartPr>
                  <p14:cNvPr id="921" name="Freihand 920">
                    <a:extLst>
                      <a:ext uri="{FF2B5EF4-FFF2-40B4-BE49-F238E27FC236}">
                        <a16:creationId xmlns:a16="http://schemas.microsoft.com/office/drawing/2014/main" id="{AFF039F3-9F8F-6CB8-A292-59C83702B111}"/>
                      </a:ext>
                    </a:extLst>
                  </p14:cNvPr>
                  <p14:cNvContentPartPr/>
                  <p14:nvPr/>
                </p14:nvContentPartPr>
                <p14:xfrm>
                  <a:off x="1034141" y="1175594"/>
                  <a:ext cx="389905" cy="474354"/>
                </p14:xfrm>
              </p:contentPart>
            </mc:Choice>
            <mc:Fallback xmlns="">
              <p:pic>
                <p:nvPicPr>
                  <p:cNvPr id="921" name="Freihand 920">
                    <a:extLst>
                      <a:ext uri="{FF2B5EF4-FFF2-40B4-BE49-F238E27FC236}">
                        <a16:creationId xmlns:a16="http://schemas.microsoft.com/office/drawing/2014/main" id="{AFF039F3-9F8F-6CB8-A292-59C83702B111}"/>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635">
                <p14:nvContentPartPr>
                  <p14:cNvPr id="922" name="Freihand 921">
                    <a:extLst>
                      <a:ext uri="{FF2B5EF4-FFF2-40B4-BE49-F238E27FC236}">
                        <a16:creationId xmlns:a16="http://schemas.microsoft.com/office/drawing/2014/main" id="{30239F16-6EAB-BE37-5FA3-D58DB6CBE297}"/>
                      </a:ext>
                    </a:extLst>
                  </p14:cNvPr>
                  <p14:cNvContentPartPr/>
                  <p14:nvPr/>
                </p14:nvContentPartPr>
                <p14:xfrm>
                  <a:off x="1041329" y="1114503"/>
                  <a:ext cx="776216" cy="562397"/>
                </p14:xfrm>
              </p:contentPart>
            </mc:Choice>
            <mc:Fallback xmlns="">
              <p:pic>
                <p:nvPicPr>
                  <p:cNvPr id="922" name="Freihand 921">
                    <a:extLst>
                      <a:ext uri="{FF2B5EF4-FFF2-40B4-BE49-F238E27FC236}">
                        <a16:creationId xmlns:a16="http://schemas.microsoft.com/office/drawing/2014/main" id="{30239F16-6EAB-BE37-5FA3-D58DB6CBE29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923" name="Gruppieren 922">
                <a:extLst>
                  <a:ext uri="{FF2B5EF4-FFF2-40B4-BE49-F238E27FC236}">
                    <a16:creationId xmlns:a16="http://schemas.microsoft.com/office/drawing/2014/main" id="{B85FE69E-DC5B-F464-95C1-649C7015A37D}"/>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636">
                  <p14:nvContentPartPr>
                    <p14:cNvPr id="967" name="Freihand 966">
                      <a:extLst>
                        <a:ext uri="{FF2B5EF4-FFF2-40B4-BE49-F238E27FC236}">
                          <a16:creationId xmlns:a16="http://schemas.microsoft.com/office/drawing/2014/main" id="{60AF0011-E6E4-748C-8716-9EC578D2824C}"/>
                        </a:ext>
                      </a:extLst>
                    </p14:cNvPr>
                    <p14:cNvContentPartPr/>
                    <p14:nvPr/>
                  </p14:nvContentPartPr>
                  <p14:xfrm>
                    <a:off x="4455789" y="1334672"/>
                    <a:ext cx="31320" cy="14400"/>
                  </p14:xfrm>
                </p:contentPart>
              </mc:Choice>
              <mc:Fallback xmlns="">
                <p:pic>
                  <p:nvPicPr>
                    <p:cNvPr id="967" name="Freihand 966">
                      <a:extLst>
                        <a:ext uri="{FF2B5EF4-FFF2-40B4-BE49-F238E27FC236}">
                          <a16:creationId xmlns:a16="http://schemas.microsoft.com/office/drawing/2014/main" id="{60AF0011-E6E4-748C-8716-9EC578D2824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637">
                  <p14:nvContentPartPr>
                    <p14:cNvPr id="968" name="Freihand 967">
                      <a:extLst>
                        <a:ext uri="{FF2B5EF4-FFF2-40B4-BE49-F238E27FC236}">
                          <a16:creationId xmlns:a16="http://schemas.microsoft.com/office/drawing/2014/main" id="{B6A434A3-19F5-DE8F-E778-469169C2BB32}"/>
                        </a:ext>
                      </a:extLst>
                    </p14:cNvPr>
                    <p14:cNvContentPartPr/>
                    <p14:nvPr/>
                  </p14:nvContentPartPr>
                  <p14:xfrm>
                    <a:off x="4456149" y="1288592"/>
                    <a:ext cx="64800" cy="56160"/>
                  </p14:xfrm>
                </p:contentPart>
              </mc:Choice>
              <mc:Fallback xmlns="">
                <p:pic>
                  <p:nvPicPr>
                    <p:cNvPr id="968" name="Freihand 967">
                      <a:extLst>
                        <a:ext uri="{FF2B5EF4-FFF2-40B4-BE49-F238E27FC236}">
                          <a16:creationId xmlns:a16="http://schemas.microsoft.com/office/drawing/2014/main" id="{B6A434A3-19F5-DE8F-E778-469169C2BB32}"/>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969" name="Freihand 968">
                      <a:extLst>
                        <a:ext uri="{FF2B5EF4-FFF2-40B4-BE49-F238E27FC236}">
                          <a16:creationId xmlns:a16="http://schemas.microsoft.com/office/drawing/2014/main" id="{6A844DAC-7B80-D1D6-8878-10F2789AD595}"/>
                        </a:ext>
                      </a:extLst>
                    </p14:cNvPr>
                    <p14:cNvContentPartPr/>
                    <p14:nvPr/>
                  </p14:nvContentPartPr>
                  <p14:xfrm>
                    <a:off x="4502589" y="1270232"/>
                    <a:ext cx="23760" cy="51840"/>
                  </p14:xfrm>
                </p:contentPart>
              </mc:Choice>
              <mc:Fallback xmlns="">
                <p:pic>
                  <p:nvPicPr>
                    <p:cNvPr id="969" name="Freihand 968">
                      <a:extLst>
                        <a:ext uri="{FF2B5EF4-FFF2-40B4-BE49-F238E27FC236}">
                          <a16:creationId xmlns:a16="http://schemas.microsoft.com/office/drawing/2014/main" id="{6A844DAC-7B80-D1D6-8878-10F2789AD59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924" name="Gruppieren 923">
                <a:extLst>
                  <a:ext uri="{FF2B5EF4-FFF2-40B4-BE49-F238E27FC236}">
                    <a16:creationId xmlns:a16="http://schemas.microsoft.com/office/drawing/2014/main" id="{20A38E11-F2AE-ADDC-EFA1-EC2B61B8C350}"/>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639">
                  <p14:nvContentPartPr>
                    <p14:cNvPr id="964" name="Freihand 963">
                      <a:extLst>
                        <a:ext uri="{FF2B5EF4-FFF2-40B4-BE49-F238E27FC236}">
                          <a16:creationId xmlns:a16="http://schemas.microsoft.com/office/drawing/2014/main" id="{9F175B4F-B278-FBDB-A6AC-B77F326E043C}"/>
                        </a:ext>
                      </a:extLst>
                    </p14:cNvPr>
                    <p14:cNvContentPartPr/>
                    <p14:nvPr/>
                  </p14:nvContentPartPr>
                  <p14:xfrm>
                    <a:off x="4351029" y="1216232"/>
                    <a:ext cx="12960" cy="22320"/>
                  </p14:xfrm>
                </p:contentPart>
              </mc:Choice>
              <mc:Fallback xmlns="">
                <p:pic>
                  <p:nvPicPr>
                    <p:cNvPr id="964" name="Freihand 963">
                      <a:extLst>
                        <a:ext uri="{FF2B5EF4-FFF2-40B4-BE49-F238E27FC236}">
                          <a16:creationId xmlns:a16="http://schemas.microsoft.com/office/drawing/2014/main" id="{9F175B4F-B278-FBDB-A6AC-B77F326E043C}"/>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965" name="Freihand 964">
                      <a:extLst>
                        <a:ext uri="{FF2B5EF4-FFF2-40B4-BE49-F238E27FC236}">
                          <a16:creationId xmlns:a16="http://schemas.microsoft.com/office/drawing/2014/main" id="{7152FBEE-4FF3-CF2C-1F81-21A5B7DEEB53}"/>
                        </a:ext>
                      </a:extLst>
                    </p14:cNvPr>
                    <p14:cNvContentPartPr/>
                    <p14:nvPr/>
                  </p14:nvContentPartPr>
                  <p14:xfrm>
                    <a:off x="4350309" y="1208312"/>
                    <a:ext cx="21240" cy="53640"/>
                  </p14:xfrm>
                </p:contentPart>
              </mc:Choice>
              <mc:Fallback xmlns="">
                <p:pic>
                  <p:nvPicPr>
                    <p:cNvPr id="965" name="Freihand 964">
                      <a:extLst>
                        <a:ext uri="{FF2B5EF4-FFF2-40B4-BE49-F238E27FC236}">
                          <a16:creationId xmlns:a16="http://schemas.microsoft.com/office/drawing/2014/main" id="{7152FBEE-4FF3-CF2C-1F81-21A5B7DEEB5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641">
                  <p14:nvContentPartPr>
                    <p14:cNvPr id="966" name="Freihand 965">
                      <a:extLst>
                        <a:ext uri="{FF2B5EF4-FFF2-40B4-BE49-F238E27FC236}">
                          <a16:creationId xmlns:a16="http://schemas.microsoft.com/office/drawing/2014/main" id="{CB36F4D3-886B-C131-E892-94B06D071C00}"/>
                        </a:ext>
                      </a:extLst>
                    </p14:cNvPr>
                    <p14:cNvContentPartPr/>
                    <p14:nvPr/>
                  </p14:nvContentPartPr>
                  <p14:xfrm>
                    <a:off x="4355709" y="1216592"/>
                    <a:ext cx="9720" cy="42480"/>
                  </p14:xfrm>
                </p:contentPart>
              </mc:Choice>
              <mc:Fallback xmlns="">
                <p:pic>
                  <p:nvPicPr>
                    <p:cNvPr id="966" name="Freihand 965">
                      <a:extLst>
                        <a:ext uri="{FF2B5EF4-FFF2-40B4-BE49-F238E27FC236}">
                          <a16:creationId xmlns:a16="http://schemas.microsoft.com/office/drawing/2014/main" id="{CB36F4D3-886B-C131-E892-94B06D071C0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42">
                <p14:nvContentPartPr>
                  <p14:cNvPr id="925" name="Freihand 924">
                    <a:extLst>
                      <a:ext uri="{FF2B5EF4-FFF2-40B4-BE49-F238E27FC236}">
                        <a16:creationId xmlns:a16="http://schemas.microsoft.com/office/drawing/2014/main" id="{5B5101D2-EE8F-FDA8-533A-0CA86D7505E3}"/>
                      </a:ext>
                    </a:extLst>
                  </p14:cNvPr>
                  <p14:cNvContentPartPr/>
                  <p14:nvPr/>
                </p14:nvContentPartPr>
                <p14:xfrm>
                  <a:off x="1219211" y="871936"/>
                  <a:ext cx="447402" cy="740280"/>
                </p14:xfrm>
              </p:contentPart>
            </mc:Choice>
            <mc:Fallback xmlns="">
              <p:pic>
                <p:nvPicPr>
                  <p:cNvPr id="925" name="Freihand 924">
                    <a:extLst>
                      <a:ext uri="{FF2B5EF4-FFF2-40B4-BE49-F238E27FC236}">
                        <a16:creationId xmlns:a16="http://schemas.microsoft.com/office/drawing/2014/main" id="{5B5101D2-EE8F-FDA8-533A-0CA86D7505E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926" name="Freihand 925">
                    <a:extLst>
                      <a:ext uri="{FF2B5EF4-FFF2-40B4-BE49-F238E27FC236}">
                        <a16:creationId xmlns:a16="http://schemas.microsoft.com/office/drawing/2014/main" id="{366EE7C8-9D56-9F9E-2BFC-9B57142A5ED2}"/>
                      </a:ext>
                    </a:extLst>
                  </p14:cNvPr>
                  <p14:cNvContentPartPr/>
                  <p14:nvPr/>
                </p14:nvContentPartPr>
                <p14:xfrm>
                  <a:off x="1116810" y="1432873"/>
                  <a:ext cx="376200" cy="219240"/>
                </p14:xfrm>
              </p:contentPart>
            </mc:Choice>
            <mc:Fallback xmlns="">
              <p:pic>
                <p:nvPicPr>
                  <p:cNvPr id="926" name="Freihand 925">
                    <a:extLst>
                      <a:ext uri="{FF2B5EF4-FFF2-40B4-BE49-F238E27FC236}">
                        <a16:creationId xmlns:a16="http://schemas.microsoft.com/office/drawing/2014/main" id="{366EE7C8-9D56-9F9E-2BFC-9B57142A5ED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927" name="Gruppieren 926">
                <a:extLst>
                  <a:ext uri="{FF2B5EF4-FFF2-40B4-BE49-F238E27FC236}">
                    <a16:creationId xmlns:a16="http://schemas.microsoft.com/office/drawing/2014/main" id="{60F9C123-8BA5-037E-B443-A5CD82B5263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644">
                  <p14:nvContentPartPr>
                    <p14:cNvPr id="950" name="Freihand 949">
                      <a:extLst>
                        <a:ext uri="{FF2B5EF4-FFF2-40B4-BE49-F238E27FC236}">
                          <a16:creationId xmlns:a16="http://schemas.microsoft.com/office/drawing/2014/main" id="{E0460DBE-56B7-C972-6B82-37B2A91A997F}"/>
                        </a:ext>
                      </a:extLst>
                    </p14:cNvPr>
                    <p14:cNvContentPartPr/>
                    <p14:nvPr/>
                  </p14:nvContentPartPr>
                  <p14:xfrm>
                    <a:off x="1690290" y="1201393"/>
                    <a:ext cx="236880" cy="424440"/>
                  </p14:xfrm>
                </p:contentPart>
              </mc:Choice>
              <mc:Fallback xmlns="">
                <p:pic>
                  <p:nvPicPr>
                    <p:cNvPr id="950" name="Freihand 949">
                      <a:extLst>
                        <a:ext uri="{FF2B5EF4-FFF2-40B4-BE49-F238E27FC236}">
                          <a16:creationId xmlns:a16="http://schemas.microsoft.com/office/drawing/2014/main" id="{E0460DBE-56B7-C972-6B82-37B2A91A997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951" name="Freihand 950">
                      <a:extLst>
                        <a:ext uri="{FF2B5EF4-FFF2-40B4-BE49-F238E27FC236}">
                          <a16:creationId xmlns:a16="http://schemas.microsoft.com/office/drawing/2014/main" id="{D02EB041-9383-80F7-8005-89523CB7662B}"/>
                        </a:ext>
                      </a:extLst>
                    </p14:cNvPr>
                    <p14:cNvContentPartPr/>
                    <p14:nvPr/>
                  </p14:nvContentPartPr>
                  <p14:xfrm>
                    <a:off x="1224810" y="1428913"/>
                    <a:ext cx="635040" cy="205920"/>
                  </p14:xfrm>
                </p:contentPart>
              </mc:Choice>
              <mc:Fallback xmlns="">
                <p:pic>
                  <p:nvPicPr>
                    <p:cNvPr id="951" name="Freihand 950">
                      <a:extLst>
                        <a:ext uri="{FF2B5EF4-FFF2-40B4-BE49-F238E27FC236}">
                          <a16:creationId xmlns:a16="http://schemas.microsoft.com/office/drawing/2014/main" id="{D02EB041-9383-80F7-8005-89523CB7662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952" name="Freihand 951">
                      <a:extLst>
                        <a:ext uri="{FF2B5EF4-FFF2-40B4-BE49-F238E27FC236}">
                          <a16:creationId xmlns:a16="http://schemas.microsoft.com/office/drawing/2014/main" id="{69F9D4B8-1833-08D8-E1B1-4C532362F192}"/>
                        </a:ext>
                      </a:extLst>
                    </p14:cNvPr>
                    <p14:cNvContentPartPr/>
                    <p14:nvPr/>
                  </p14:nvContentPartPr>
                  <p14:xfrm>
                    <a:off x="1647090" y="1432873"/>
                    <a:ext cx="204120" cy="177480"/>
                  </p14:xfrm>
                </p:contentPart>
              </mc:Choice>
              <mc:Fallback xmlns="">
                <p:pic>
                  <p:nvPicPr>
                    <p:cNvPr id="952" name="Freihand 951">
                      <a:extLst>
                        <a:ext uri="{FF2B5EF4-FFF2-40B4-BE49-F238E27FC236}">
                          <a16:creationId xmlns:a16="http://schemas.microsoft.com/office/drawing/2014/main" id="{69F9D4B8-1833-08D8-E1B1-4C532362F19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953" name="Freihand 952">
                      <a:extLst>
                        <a:ext uri="{FF2B5EF4-FFF2-40B4-BE49-F238E27FC236}">
                          <a16:creationId xmlns:a16="http://schemas.microsoft.com/office/drawing/2014/main" id="{D6A80500-230D-C725-0D87-51FC4A92337D}"/>
                        </a:ext>
                      </a:extLst>
                    </p14:cNvPr>
                    <p14:cNvContentPartPr/>
                    <p14:nvPr/>
                  </p14:nvContentPartPr>
                  <p14:xfrm>
                    <a:off x="1839330" y="1345393"/>
                    <a:ext cx="50040" cy="91080"/>
                  </p14:xfrm>
                </p:contentPart>
              </mc:Choice>
              <mc:Fallback xmlns="">
                <p:pic>
                  <p:nvPicPr>
                    <p:cNvPr id="953" name="Freihand 952">
                      <a:extLst>
                        <a:ext uri="{FF2B5EF4-FFF2-40B4-BE49-F238E27FC236}">
                          <a16:creationId xmlns:a16="http://schemas.microsoft.com/office/drawing/2014/main" id="{D6A80500-230D-C725-0D87-51FC4A92337D}"/>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954" name="Freihand 953">
                      <a:extLst>
                        <a:ext uri="{FF2B5EF4-FFF2-40B4-BE49-F238E27FC236}">
                          <a16:creationId xmlns:a16="http://schemas.microsoft.com/office/drawing/2014/main" id="{BEFA4E2E-39E0-16DA-2629-443F3773D063}"/>
                        </a:ext>
                      </a:extLst>
                    </p14:cNvPr>
                    <p14:cNvContentPartPr/>
                    <p14:nvPr/>
                  </p14:nvContentPartPr>
                  <p14:xfrm>
                    <a:off x="1013490" y="929953"/>
                    <a:ext cx="156600" cy="590400"/>
                  </p14:xfrm>
                </p:contentPart>
              </mc:Choice>
              <mc:Fallback xmlns="">
                <p:pic>
                  <p:nvPicPr>
                    <p:cNvPr id="954" name="Freihand 953">
                      <a:extLst>
                        <a:ext uri="{FF2B5EF4-FFF2-40B4-BE49-F238E27FC236}">
                          <a16:creationId xmlns:a16="http://schemas.microsoft.com/office/drawing/2014/main" id="{BEFA4E2E-39E0-16DA-2629-443F3773D063}"/>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955" name="Freihand 954">
                      <a:extLst>
                        <a:ext uri="{FF2B5EF4-FFF2-40B4-BE49-F238E27FC236}">
                          <a16:creationId xmlns:a16="http://schemas.microsoft.com/office/drawing/2014/main" id="{FACCE56E-8FE4-EB96-1DE5-25A689B20BA0}"/>
                        </a:ext>
                      </a:extLst>
                    </p14:cNvPr>
                    <p14:cNvContentPartPr/>
                    <p14:nvPr/>
                  </p14:nvContentPartPr>
                  <p14:xfrm>
                    <a:off x="1112490" y="918433"/>
                    <a:ext cx="20520" cy="24480"/>
                  </p14:xfrm>
                </p:contentPart>
              </mc:Choice>
              <mc:Fallback xmlns="">
                <p:pic>
                  <p:nvPicPr>
                    <p:cNvPr id="955" name="Freihand 954">
                      <a:extLst>
                        <a:ext uri="{FF2B5EF4-FFF2-40B4-BE49-F238E27FC236}">
                          <a16:creationId xmlns:a16="http://schemas.microsoft.com/office/drawing/2014/main" id="{FACCE56E-8FE4-EB96-1DE5-25A689B20BA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956" name="Freihand 955">
                      <a:extLst>
                        <a:ext uri="{FF2B5EF4-FFF2-40B4-BE49-F238E27FC236}">
                          <a16:creationId xmlns:a16="http://schemas.microsoft.com/office/drawing/2014/main" id="{FFD4E832-3C78-5C0F-37FA-CD28A4F077F7}"/>
                        </a:ext>
                      </a:extLst>
                    </p14:cNvPr>
                    <p14:cNvContentPartPr/>
                    <p14:nvPr/>
                  </p14:nvContentPartPr>
                  <p14:xfrm>
                    <a:off x="1007730" y="1044793"/>
                    <a:ext cx="45360" cy="224280"/>
                  </p14:xfrm>
                </p:contentPart>
              </mc:Choice>
              <mc:Fallback xmlns="">
                <p:pic>
                  <p:nvPicPr>
                    <p:cNvPr id="956" name="Freihand 955">
                      <a:extLst>
                        <a:ext uri="{FF2B5EF4-FFF2-40B4-BE49-F238E27FC236}">
                          <a16:creationId xmlns:a16="http://schemas.microsoft.com/office/drawing/2014/main" id="{FFD4E832-3C78-5C0F-37FA-CD28A4F077F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957" name="Freihand 956">
                      <a:extLst>
                        <a:ext uri="{FF2B5EF4-FFF2-40B4-BE49-F238E27FC236}">
                          <a16:creationId xmlns:a16="http://schemas.microsoft.com/office/drawing/2014/main" id="{5A6D5144-77F5-2643-1C48-13FABCDAB7B7}"/>
                        </a:ext>
                      </a:extLst>
                    </p14:cNvPr>
                    <p14:cNvContentPartPr/>
                    <p14:nvPr/>
                  </p14:nvContentPartPr>
                  <p14:xfrm>
                    <a:off x="1137690" y="1495513"/>
                    <a:ext cx="83520" cy="91800"/>
                  </p14:xfrm>
                </p:contentPart>
              </mc:Choice>
              <mc:Fallback xmlns="">
                <p:pic>
                  <p:nvPicPr>
                    <p:cNvPr id="957" name="Freihand 956">
                      <a:extLst>
                        <a:ext uri="{FF2B5EF4-FFF2-40B4-BE49-F238E27FC236}">
                          <a16:creationId xmlns:a16="http://schemas.microsoft.com/office/drawing/2014/main" id="{5A6D5144-77F5-2643-1C48-13FABCDAB7B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958" name="Freihand 957">
                      <a:extLst>
                        <a:ext uri="{FF2B5EF4-FFF2-40B4-BE49-F238E27FC236}">
                          <a16:creationId xmlns:a16="http://schemas.microsoft.com/office/drawing/2014/main" id="{9256A2C6-EC07-739B-A226-1089FC465F1B}"/>
                        </a:ext>
                      </a:extLst>
                    </p14:cNvPr>
                    <p14:cNvContentPartPr/>
                    <p14:nvPr/>
                  </p14:nvContentPartPr>
                  <p14:xfrm>
                    <a:off x="1091250" y="1411273"/>
                    <a:ext cx="95760" cy="111600"/>
                  </p14:xfrm>
                </p:contentPart>
              </mc:Choice>
              <mc:Fallback xmlns="">
                <p:pic>
                  <p:nvPicPr>
                    <p:cNvPr id="958" name="Freihand 957">
                      <a:extLst>
                        <a:ext uri="{FF2B5EF4-FFF2-40B4-BE49-F238E27FC236}">
                          <a16:creationId xmlns:a16="http://schemas.microsoft.com/office/drawing/2014/main" id="{9256A2C6-EC07-739B-A226-1089FC465F1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959" name="Freihand 958">
                      <a:extLst>
                        <a:ext uri="{FF2B5EF4-FFF2-40B4-BE49-F238E27FC236}">
                          <a16:creationId xmlns:a16="http://schemas.microsoft.com/office/drawing/2014/main" id="{A0C94CB5-817A-ABEA-CB2C-0CC71F38160C}"/>
                        </a:ext>
                      </a:extLst>
                    </p14:cNvPr>
                    <p14:cNvContentPartPr/>
                    <p14:nvPr/>
                  </p14:nvContentPartPr>
                  <p14:xfrm>
                    <a:off x="1089090" y="933193"/>
                    <a:ext cx="33480" cy="59760"/>
                  </p14:xfrm>
                </p:contentPart>
              </mc:Choice>
              <mc:Fallback xmlns="">
                <p:pic>
                  <p:nvPicPr>
                    <p:cNvPr id="959" name="Freihand 958">
                      <a:extLst>
                        <a:ext uri="{FF2B5EF4-FFF2-40B4-BE49-F238E27FC236}">
                          <a16:creationId xmlns:a16="http://schemas.microsoft.com/office/drawing/2014/main" id="{A0C94CB5-817A-ABEA-CB2C-0CC71F38160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960" name="Freihand 959">
                      <a:extLst>
                        <a:ext uri="{FF2B5EF4-FFF2-40B4-BE49-F238E27FC236}">
                          <a16:creationId xmlns:a16="http://schemas.microsoft.com/office/drawing/2014/main" id="{4EAFB939-1B8E-42A7-9A35-B5800D1F068C}"/>
                        </a:ext>
                      </a:extLst>
                    </p14:cNvPr>
                    <p14:cNvContentPartPr/>
                    <p14:nvPr/>
                  </p14:nvContentPartPr>
                  <p14:xfrm>
                    <a:off x="1093410" y="904393"/>
                    <a:ext cx="53280" cy="97920"/>
                  </p14:xfrm>
                </p:contentPart>
              </mc:Choice>
              <mc:Fallback xmlns="">
                <p:pic>
                  <p:nvPicPr>
                    <p:cNvPr id="960" name="Freihand 959">
                      <a:extLst>
                        <a:ext uri="{FF2B5EF4-FFF2-40B4-BE49-F238E27FC236}">
                          <a16:creationId xmlns:a16="http://schemas.microsoft.com/office/drawing/2014/main" id="{4EAFB939-1B8E-42A7-9A35-B5800D1F068C}"/>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961" name="Freihand 960">
                      <a:extLst>
                        <a:ext uri="{FF2B5EF4-FFF2-40B4-BE49-F238E27FC236}">
                          <a16:creationId xmlns:a16="http://schemas.microsoft.com/office/drawing/2014/main" id="{C2F397B7-E422-511D-16B5-FFF329401B0E}"/>
                        </a:ext>
                      </a:extLst>
                    </p14:cNvPr>
                    <p14:cNvContentPartPr/>
                    <p14:nvPr/>
                  </p14:nvContentPartPr>
                  <p14:xfrm>
                    <a:off x="1093770" y="889993"/>
                    <a:ext cx="66240" cy="108720"/>
                  </p14:xfrm>
                </p:contentPart>
              </mc:Choice>
              <mc:Fallback xmlns="">
                <p:pic>
                  <p:nvPicPr>
                    <p:cNvPr id="961" name="Freihand 960">
                      <a:extLst>
                        <a:ext uri="{FF2B5EF4-FFF2-40B4-BE49-F238E27FC236}">
                          <a16:creationId xmlns:a16="http://schemas.microsoft.com/office/drawing/2014/main" id="{C2F397B7-E422-511D-16B5-FFF329401B0E}"/>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962" name="Freihand 961">
                      <a:extLst>
                        <a:ext uri="{FF2B5EF4-FFF2-40B4-BE49-F238E27FC236}">
                          <a16:creationId xmlns:a16="http://schemas.microsoft.com/office/drawing/2014/main" id="{AF84DAED-E537-3369-C34E-D750AAFF93C4}"/>
                        </a:ext>
                      </a:extLst>
                    </p14:cNvPr>
                    <p14:cNvContentPartPr/>
                    <p14:nvPr/>
                  </p14:nvContentPartPr>
                  <p14:xfrm>
                    <a:off x="1086210" y="867673"/>
                    <a:ext cx="105840" cy="153360"/>
                  </p14:xfrm>
                </p:contentPart>
              </mc:Choice>
              <mc:Fallback xmlns="">
                <p:pic>
                  <p:nvPicPr>
                    <p:cNvPr id="962" name="Freihand 961">
                      <a:extLst>
                        <a:ext uri="{FF2B5EF4-FFF2-40B4-BE49-F238E27FC236}">
                          <a16:creationId xmlns:a16="http://schemas.microsoft.com/office/drawing/2014/main" id="{AF84DAED-E537-3369-C34E-D750AAFF93C4}"/>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963" name="Freihand 962">
                      <a:extLst>
                        <a:ext uri="{FF2B5EF4-FFF2-40B4-BE49-F238E27FC236}">
                          <a16:creationId xmlns:a16="http://schemas.microsoft.com/office/drawing/2014/main" id="{A4452574-BA8C-1A47-AE57-305CB2493085}"/>
                        </a:ext>
                      </a:extLst>
                    </p14:cNvPr>
                    <p14:cNvContentPartPr/>
                    <p14:nvPr/>
                  </p14:nvContentPartPr>
                  <p14:xfrm>
                    <a:off x="1144530" y="860833"/>
                    <a:ext cx="41400" cy="55440"/>
                  </p14:xfrm>
                </p:contentPart>
              </mc:Choice>
              <mc:Fallback xmlns="">
                <p:pic>
                  <p:nvPicPr>
                    <p:cNvPr id="963" name="Freihand 962">
                      <a:extLst>
                        <a:ext uri="{FF2B5EF4-FFF2-40B4-BE49-F238E27FC236}">
                          <a16:creationId xmlns:a16="http://schemas.microsoft.com/office/drawing/2014/main" id="{A4452574-BA8C-1A47-AE57-305CB249308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58">
                <p14:nvContentPartPr>
                  <p14:cNvPr id="928" name="Freihand 927">
                    <a:extLst>
                      <a:ext uri="{FF2B5EF4-FFF2-40B4-BE49-F238E27FC236}">
                        <a16:creationId xmlns:a16="http://schemas.microsoft.com/office/drawing/2014/main" id="{0E05F4DD-DDB1-CC42-1724-BC90A557F142}"/>
                      </a:ext>
                    </a:extLst>
                  </p14:cNvPr>
                  <p14:cNvContentPartPr/>
                  <p14:nvPr/>
                </p14:nvContentPartPr>
                <p14:xfrm>
                  <a:off x="1010970" y="1326673"/>
                  <a:ext cx="784440" cy="374040"/>
                </p14:xfrm>
              </p:contentPart>
            </mc:Choice>
            <mc:Fallback xmlns="">
              <p:pic>
                <p:nvPicPr>
                  <p:cNvPr id="928" name="Freihand 927">
                    <a:extLst>
                      <a:ext uri="{FF2B5EF4-FFF2-40B4-BE49-F238E27FC236}">
                        <a16:creationId xmlns:a16="http://schemas.microsoft.com/office/drawing/2014/main" id="{0E05F4DD-DDB1-CC42-1724-BC90A557F14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929" name="Freihand 928">
                    <a:extLst>
                      <a:ext uri="{FF2B5EF4-FFF2-40B4-BE49-F238E27FC236}">
                        <a16:creationId xmlns:a16="http://schemas.microsoft.com/office/drawing/2014/main" id="{44E0D6B3-98B7-3E9A-6982-61BD32266578}"/>
                      </a:ext>
                    </a:extLst>
                  </p14:cNvPr>
                  <p14:cNvContentPartPr/>
                  <p14:nvPr/>
                </p14:nvContentPartPr>
                <p14:xfrm>
                  <a:off x="1759770" y="1015273"/>
                  <a:ext cx="122040" cy="233640"/>
                </p14:xfrm>
              </p:contentPart>
            </mc:Choice>
            <mc:Fallback xmlns="">
              <p:pic>
                <p:nvPicPr>
                  <p:cNvPr id="929" name="Freihand 928">
                    <a:extLst>
                      <a:ext uri="{FF2B5EF4-FFF2-40B4-BE49-F238E27FC236}">
                        <a16:creationId xmlns:a16="http://schemas.microsoft.com/office/drawing/2014/main" id="{44E0D6B3-98B7-3E9A-6982-61BD32266578}"/>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930" name="Freihand 929">
                    <a:extLst>
                      <a:ext uri="{FF2B5EF4-FFF2-40B4-BE49-F238E27FC236}">
                        <a16:creationId xmlns:a16="http://schemas.microsoft.com/office/drawing/2014/main" id="{FE47C7D5-C8A2-A8E3-9CC8-D472985C7944}"/>
                      </a:ext>
                    </a:extLst>
                  </p14:cNvPr>
                  <p14:cNvContentPartPr/>
                  <p14:nvPr/>
                </p14:nvContentPartPr>
                <p14:xfrm>
                  <a:off x="1531170" y="830593"/>
                  <a:ext cx="227160" cy="172800"/>
                </p14:xfrm>
              </p:contentPart>
            </mc:Choice>
            <mc:Fallback xmlns="">
              <p:pic>
                <p:nvPicPr>
                  <p:cNvPr id="930" name="Freihand 929">
                    <a:extLst>
                      <a:ext uri="{FF2B5EF4-FFF2-40B4-BE49-F238E27FC236}">
                        <a16:creationId xmlns:a16="http://schemas.microsoft.com/office/drawing/2014/main" id="{FE47C7D5-C8A2-A8E3-9CC8-D472985C794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931" name="Freihand 930">
                    <a:extLst>
                      <a:ext uri="{FF2B5EF4-FFF2-40B4-BE49-F238E27FC236}">
                        <a16:creationId xmlns:a16="http://schemas.microsoft.com/office/drawing/2014/main" id="{7F69F18C-FB42-5048-1DFD-017274D65791}"/>
                      </a:ext>
                    </a:extLst>
                  </p14:cNvPr>
                  <p14:cNvContentPartPr/>
                  <p14:nvPr/>
                </p14:nvContentPartPr>
                <p14:xfrm>
                  <a:off x="1433250" y="796393"/>
                  <a:ext cx="61200" cy="33120"/>
                </p14:xfrm>
              </p:contentPart>
            </mc:Choice>
            <mc:Fallback xmlns="">
              <p:pic>
                <p:nvPicPr>
                  <p:cNvPr id="931" name="Freihand 930">
                    <a:extLst>
                      <a:ext uri="{FF2B5EF4-FFF2-40B4-BE49-F238E27FC236}">
                        <a16:creationId xmlns:a16="http://schemas.microsoft.com/office/drawing/2014/main" id="{7F69F18C-FB42-5048-1DFD-017274D6579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932" name="Freihand 931">
                    <a:extLst>
                      <a:ext uri="{FF2B5EF4-FFF2-40B4-BE49-F238E27FC236}">
                        <a16:creationId xmlns:a16="http://schemas.microsoft.com/office/drawing/2014/main" id="{E8AA4F42-61B3-DB6E-0929-F645834B1168}"/>
                      </a:ext>
                    </a:extLst>
                  </p14:cNvPr>
                  <p14:cNvContentPartPr/>
                  <p14:nvPr/>
                </p14:nvContentPartPr>
                <p14:xfrm>
                  <a:off x="1463130" y="1253593"/>
                  <a:ext cx="49680" cy="358200"/>
                </p14:xfrm>
              </p:contentPart>
            </mc:Choice>
            <mc:Fallback xmlns="">
              <p:pic>
                <p:nvPicPr>
                  <p:cNvPr id="932" name="Freihand 931">
                    <a:extLst>
                      <a:ext uri="{FF2B5EF4-FFF2-40B4-BE49-F238E27FC236}">
                        <a16:creationId xmlns:a16="http://schemas.microsoft.com/office/drawing/2014/main" id="{E8AA4F42-61B3-DB6E-0929-F645834B1168}"/>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933" name="Freihand 932">
                    <a:extLst>
                      <a:ext uri="{FF2B5EF4-FFF2-40B4-BE49-F238E27FC236}">
                        <a16:creationId xmlns:a16="http://schemas.microsoft.com/office/drawing/2014/main" id="{C6CFF715-EF97-BBA5-874F-405700FF53F2}"/>
                      </a:ext>
                    </a:extLst>
                  </p14:cNvPr>
                  <p14:cNvContentPartPr/>
                  <p14:nvPr/>
                </p14:nvContentPartPr>
                <p14:xfrm>
                  <a:off x="1473210" y="1215433"/>
                  <a:ext cx="191520" cy="424440"/>
                </p14:xfrm>
              </p:contentPart>
            </mc:Choice>
            <mc:Fallback xmlns="">
              <p:pic>
                <p:nvPicPr>
                  <p:cNvPr id="933" name="Freihand 932">
                    <a:extLst>
                      <a:ext uri="{FF2B5EF4-FFF2-40B4-BE49-F238E27FC236}">
                        <a16:creationId xmlns:a16="http://schemas.microsoft.com/office/drawing/2014/main" id="{C6CFF715-EF97-BBA5-874F-405700FF53F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934" name="Freihand 933">
                    <a:extLst>
                      <a:ext uri="{FF2B5EF4-FFF2-40B4-BE49-F238E27FC236}">
                        <a16:creationId xmlns:a16="http://schemas.microsoft.com/office/drawing/2014/main" id="{6AC30528-8B0B-80E0-6A9F-0513C18852D9}"/>
                      </a:ext>
                    </a:extLst>
                  </p14:cNvPr>
                  <p14:cNvContentPartPr/>
                  <p14:nvPr/>
                </p14:nvContentPartPr>
                <p14:xfrm>
                  <a:off x="1225530" y="852193"/>
                  <a:ext cx="216720" cy="421920"/>
                </p14:xfrm>
              </p:contentPart>
            </mc:Choice>
            <mc:Fallback xmlns="">
              <p:pic>
                <p:nvPicPr>
                  <p:cNvPr id="934" name="Freihand 933">
                    <a:extLst>
                      <a:ext uri="{FF2B5EF4-FFF2-40B4-BE49-F238E27FC236}">
                        <a16:creationId xmlns:a16="http://schemas.microsoft.com/office/drawing/2014/main" id="{6AC30528-8B0B-80E0-6A9F-0513C18852D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935" name="Freihand 934">
                    <a:extLst>
                      <a:ext uri="{FF2B5EF4-FFF2-40B4-BE49-F238E27FC236}">
                        <a16:creationId xmlns:a16="http://schemas.microsoft.com/office/drawing/2014/main" id="{0CB95B2A-438C-20D1-988D-E2005326CA7B}"/>
                      </a:ext>
                    </a:extLst>
                  </p14:cNvPr>
                  <p14:cNvContentPartPr/>
                  <p14:nvPr/>
                </p14:nvContentPartPr>
                <p14:xfrm>
                  <a:off x="1231290" y="1158913"/>
                  <a:ext cx="448200" cy="119880"/>
                </p14:xfrm>
              </p:contentPart>
            </mc:Choice>
            <mc:Fallback xmlns="">
              <p:pic>
                <p:nvPicPr>
                  <p:cNvPr id="935" name="Freihand 934">
                    <a:extLst>
                      <a:ext uri="{FF2B5EF4-FFF2-40B4-BE49-F238E27FC236}">
                        <a16:creationId xmlns:a16="http://schemas.microsoft.com/office/drawing/2014/main" id="{0CB95B2A-438C-20D1-988D-E2005326CA7B}"/>
                      </a:ext>
                    </a:extLst>
                  </p:cNvPr>
                  <p:cNvPicPr/>
                  <p:nvPr/>
                </p:nvPicPr>
                <p:blipFill>
                  <a:blip r:embed="rId69"/>
                  <a:stretch>
                    <a:fillRect/>
                  </a:stretch>
                </p:blipFill>
                <p:spPr>
                  <a:xfrm>
                    <a:off x="1222650" y="1150273"/>
                    <a:ext cx="465840" cy="137520"/>
                  </a:xfrm>
                  <a:prstGeom prst="rect">
                    <a:avLst/>
                  </a:prstGeom>
                </p:spPr>
              </p:pic>
            </mc:Fallback>
          </mc:AlternateContent>
          <p:sp>
            <p:nvSpPr>
              <p:cNvPr id="936" name="Ellipse 935">
                <a:extLst>
                  <a:ext uri="{FF2B5EF4-FFF2-40B4-BE49-F238E27FC236}">
                    <a16:creationId xmlns:a16="http://schemas.microsoft.com/office/drawing/2014/main" id="{BB760B10-32F2-3021-52EC-D487EF2A87B1}"/>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937" name="Gruppieren 936">
                <a:extLst>
                  <a:ext uri="{FF2B5EF4-FFF2-40B4-BE49-F238E27FC236}">
                    <a16:creationId xmlns:a16="http://schemas.microsoft.com/office/drawing/2014/main" id="{ED5250A2-6753-99E4-9E5D-F08E9BA35BE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666">
                  <p14:nvContentPartPr>
                    <p14:cNvPr id="946" name="Freihand 945">
                      <a:extLst>
                        <a:ext uri="{FF2B5EF4-FFF2-40B4-BE49-F238E27FC236}">
                          <a16:creationId xmlns:a16="http://schemas.microsoft.com/office/drawing/2014/main" id="{0AB12DEE-D0C3-405F-1AE9-55B63CDE92BE}"/>
                        </a:ext>
                      </a:extLst>
                    </p14:cNvPr>
                    <p14:cNvContentPartPr/>
                    <p14:nvPr/>
                  </p14:nvContentPartPr>
                  <p14:xfrm>
                    <a:off x="1455988" y="1260298"/>
                    <a:ext cx="28440" cy="371880"/>
                  </p14:xfrm>
                </p:contentPart>
              </mc:Choice>
              <mc:Fallback xmlns="">
                <p:pic>
                  <p:nvPicPr>
                    <p:cNvPr id="946" name="Freihand 945">
                      <a:extLst>
                        <a:ext uri="{FF2B5EF4-FFF2-40B4-BE49-F238E27FC236}">
                          <a16:creationId xmlns:a16="http://schemas.microsoft.com/office/drawing/2014/main" id="{0AB12DEE-D0C3-405F-1AE9-55B63CDE92BE}"/>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947" name="Freihand 946">
                      <a:extLst>
                        <a:ext uri="{FF2B5EF4-FFF2-40B4-BE49-F238E27FC236}">
                          <a16:creationId xmlns:a16="http://schemas.microsoft.com/office/drawing/2014/main" id="{FD0D28FF-8B53-7512-1328-6C4000288AB3}"/>
                        </a:ext>
                      </a:extLst>
                    </p14:cNvPr>
                    <p14:cNvContentPartPr/>
                    <p14:nvPr/>
                  </p14:nvContentPartPr>
                  <p14:xfrm>
                    <a:off x="1452028" y="1501498"/>
                    <a:ext cx="32760" cy="132840"/>
                  </p14:xfrm>
                </p:contentPart>
              </mc:Choice>
              <mc:Fallback xmlns="">
                <p:pic>
                  <p:nvPicPr>
                    <p:cNvPr id="947" name="Freihand 946">
                      <a:extLst>
                        <a:ext uri="{FF2B5EF4-FFF2-40B4-BE49-F238E27FC236}">
                          <a16:creationId xmlns:a16="http://schemas.microsoft.com/office/drawing/2014/main" id="{FD0D28FF-8B53-7512-1328-6C4000288AB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948" name="Freihand 947">
                      <a:extLst>
                        <a:ext uri="{FF2B5EF4-FFF2-40B4-BE49-F238E27FC236}">
                          <a16:creationId xmlns:a16="http://schemas.microsoft.com/office/drawing/2014/main" id="{DC0B7A6D-3119-2DA7-AFAA-4BA5FD641B99}"/>
                        </a:ext>
                      </a:extLst>
                    </p14:cNvPr>
                    <p14:cNvContentPartPr/>
                    <p14:nvPr/>
                  </p14:nvContentPartPr>
                  <p14:xfrm>
                    <a:off x="1446268" y="1261378"/>
                    <a:ext cx="36720" cy="377280"/>
                  </p14:xfrm>
                </p:contentPart>
              </mc:Choice>
              <mc:Fallback xmlns="">
                <p:pic>
                  <p:nvPicPr>
                    <p:cNvPr id="948" name="Freihand 947">
                      <a:extLst>
                        <a:ext uri="{FF2B5EF4-FFF2-40B4-BE49-F238E27FC236}">
                          <a16:creationId xmlns:a16="http://schemas.microsoft.com/office/drawing/2014/main" id="{DC0B7A6D-3119-2DA7-AFAA-4BA5FD641B99}"/>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949" name="Freihand 948">
                      <a:extLst>
                        <a:ext uri="{FF2B5EF4-FFF2-40B4-BE49-F238E27FC236}">
                          <a16:creationId xmlns:a16="http://schemas.microsoft.com/office/drawing/2014/main" id="{25AEEFF1-16AB-4331-A9BC-D661E1801145}"/>
                        </a:ext>
                      </a:extLst>
                    </p14:cNvPr>
                    <p14:cNvContentPartPr/>
                    <p14:nvPr/>
                  </p14:nvContentPartPr>
                  <p14:xfrm>
                    <a:off x="1470388" y="1196938"/>
                    <a:ext cx="222840" cy="463680"/>
                  </p14:xfrm>
                </p:contentPart>
              </mc:Choice>
              <mc:Fallback xmlns="">
                <p:pic>
                  <p:nvPicPr>
                    <p:cNvPr id="949" name="Freihand 948">
                      <a:extLst>
                        <a:ext uri="{FF2B5EF4-FFF2-40B4-BE49-F238E27FC236}">
                          <a16:creationId xmlns:a16="http://schemas.microsoft.com/office/drawing/2014/main" id="{25AEEFF1-16AB-4331-A9BC-D661E180114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0">
                <p14:nvContentPartPr>
                  <p14:cNvPr id="938" name="Freihand 937">
                    <a:extLst>
                      <a:ext uri="{FF2B5EF4-FFF2-40B4-BE49-F238E27FC236}">
                        <a16:creationId xmlns:a16="http://schemas.microsoft.com/office/drawing/2014/main" id="{F35D45B2-B109-DB9C-2ED6-3A56A2F6C559}"/>
                      </a:ext>
                    </a:extLst>
                  </p14:cNvPr>
                  <p14:cNvContentPartPr/>
                  <p14:nvPr/>
                </p14:nvContentPartPr>
                <p14:xfrm>
                  <a:off x="1401268" y="825778"/>
                  <a:ext cx="35640" cy="61920"/>
                </p14:xfrm>
              </p:contentPart>
            </mc:Choice>
            <mc:Fallback xmlns="">
              <p:pic>
                <p:nvPicPr>
                  <p:cNvPr id="938" name="Freihand 937">
                    <a:extLst>
                      <a:ext uri="{FF2B5EF4-FFF2-40B4-BE49-F238E27FC236}">
                        <a16:creationId xmlns:a16="http://schemas.microsoft.com/office/drawing/2014/main" id="{F35D45B2-B109-DB9C-2ED6-3A56A2F6C55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939" name="Freihand 938">
                    <a:extLst>
                      <a:ext uri="{FF2B5EF4-FFF2-40B4-BE49-F238E27FC236}">
                        <a16:creationId xmlns:a16="http://schemas.microsoft.com/office/drawing/2014/main" id="{022A0317-C503-88F8-66C8-0C49153A8210}"/>
                      </a:ext>
                    </a:extLst>
                  </p14:cNvPr>
                  <p14:cNvContentPartPr/>
                  <p14:nvPr/>
                </p14:nvContentPartPr>
                <p14:xfrm>
                  <a:off x="1220188" y="867898"/>
                  <a:ext cx="194040" cy="403200"/>
                </p14:xfrm>
              </p:contentPart>
            </mc:Choice>
            <mc:Fallback xmlns="">
              <p:pic>
                <p:nvPicPr>
                  <p:cNvPr id="939" name="Freihand 938">
                    <a:extLst>
                      <a:ext uri="{FF2B5EF4-FFF2-40B4-BE49-F238E27FC236}">
                        <a16:creationId xmlns:a16="http://schemas.microsoft.com/office/drawing/2014/main" id="{022A0317-C503-88F8-66C8-0C49153A8210}"/>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940" name="Freihand 939">
                    <a:extLst>
                      <a:ext uri="{FF2B5EF4-FFF2-40B4-BE49-F238E27FC236}">
                        <a16:creationId xmlns:a16="http://schemas.microsoft.com/office/drawing/2014/main" id="{B42D2B92-DB70-FCC1-5F6D-2231B595B789}"/>
                      </a:ext>
                    </a:extLst>
                  </p14:cNvPr>
                  <p14:cNvContentPartPr/>
                  <p14:nvPr/>
                </p14:nvContentPartPr>
                <p14:xfrm>
                  <a:off x="1426468" y="835138"/>
                  <a:ext cx="21600" cy="359280"/>
                </p14:xfrm>
              </p:contentPart>
            </mc:Choice>
            <mc:Fallback xmlns="">
              <p:pic>
                <p:nvPicPr>
                  <p:cNvPr id="940" name="Freihand 939">
                    <a:extLst>
                      <a:ext uri="{FF2B5EF4-FFF2-40B4-BE49-F238E27FC236}">
                        <a16:creationId xmlns:a16="http://schemas.microsoft.com/office/drawing/2014/main" id="{B42D2B92-DB70-FCC1-5F6D-2231B595B78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941" name="Freihand 940">
                    <a:extLst>
                      <a:ext uri="{FF2B5EF4-FFF2-40B4-BE49-F238E27FC236}">
                        <a16:creationId xmlns:a16="http://schemas.microsoft.com/office/drawing/2014/main" id="{6C7EE726-AD18-1B28-3514-70D8A329C9C1}"/>
                      </a:ext>
                    </a:extLst>
                  </p14:cNvPr>
                  <p14:cNvContentPartPr/>
                  <p14:nvPr/>
                </p14:nvContentPartPr>
                <p14:xfrm>
                  <a:off x="1429348" y="1155538"/>
                  <a:ext cx="258480" cy="37080"/>
                </p14:xfrm>
              </p:contentPart>
            </mc:Choice>
            <mc:Fallback xmlns="">
              <p:pic>
                <p:nvPicPr>
                  <p:cNvPr id="941" name="Freihand 940">
                    <a:extLst>
                      <a:ext uri="{FF2B5EF4-FFF2-40B4-BE49-F238E27FC236}">
                        <a16:creationId xmlns:a16="http://schemas.microsoft.com/office/drawing/2014/main" id="{6C7EE726-AD18-1B28-3514-70D8A329C9C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942" name="Freihand 941">
                    <a:extLst>
                      <a:ext uri="{FF2B5EF4-FFF2-40B4-BE49-F238E27FC236}">
                        <a16:creationId xmlns:a16="http://schemas.microsoft.com/office/drawing/2014/main" id="{2DB89E15-0CAF-1F26-420F-E4CC02B90307}"/>
                      </a:ext>
                    </a:extLst>
                  </p14:cNvPr>
                  <p14:cNvContentPartPr/>
                  <p14:nvPr/>
                </p14:nvContentPartPr>
                <p14:xfrm>
                  <a:off x="1215868" y="1047898"/>
                  <a:ext cx="119880" cy="224280"/>
                </p14:xfrm>
              </p:contentPart>
            </mc:Choice>
            <mc:Fallback xmlns="">
              <p:pic>
                <p:nvPicPr>
                  <p:cNvPr id="942" name="Freihand 941">
                    <a:extLst>
                      <a:ext uri="{FF2B5EF4-FFF2-40B4-BE49-F238E27FC236}">
                        <a16:creationId xmlns:a16="http://schemas.microsoft.com/office/drawing/2014/main" id="{2DB89E15-0CAF-1F26-420F-E4CC02B9030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943" name="Gruppieren 942">
                <a:extLst>
                  <a:ext uri="{FF2B5EF4-FFF2-40B4-BE49-F238E27FC236}">
                    <a16:creationId xmlns:a16="http://schemas.microsoft.com/office/drawing/2014/main" id="{624F75E1-2A02-1E15-8BC3-3766CF93E3B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675">
                  <p14:nvContentPartPr>
                    <p14:cNvPr id="944" name="Freihand 943">
                      <a:extLst>
                        <a:ext uri="{FF2B5EF4-FFF2-40B4-BE49-F238E27FC236}">
                          <a16:creationId xmlns:a16="http://schemas.microsoft.com/office/drawing/2014/main" id="{3524583C-4EF0-B376-98BD-7A00E87826C9}"/>
                        </a:ext>
                      </a:extLst>
                    </p14:cNvPr>
                    <p14:cNvContentPartPr/>
                    <p14:nvPr/>
                  </p14:nvContentPartPr>
                  <p14:xfrm>
                    <a:off x="1216228" y="826498"/>
                    <a:ext cx="205920" cy="444600"/>
                  </p14:xfrm>
                </p:contentPart>
              </mc:Choice>
              <mc:Fallback xmlns="">
                <p:pic>
                  <p:nvPicPr>
                    <p:cNvPr id="944" name="Freihand 943">
                      <a:extLst>
                        <a:ext uri="{FF2B5EF4-FFF2-40B4-BE49-F238E27FC236}">
                          <a16:creationId xmlns:a16="http://schemas.microsoft.com/office/drawing/2014/main" id="{3524583C-4EF0-B376-98BD-7A00E87826C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945" name="Freihand 944">
                      <a:extLst>
                        <a:ext uri="{FF2B5EF4-FFF2-40B4-BE49-F238E27FC236}">
                          <a16:creationId xmlns:a16="http://schemas.microsoft.com/office/drawing/2014/main" id="{6D265153-21A7-C442-E505-37315A8698D2}"/>
                        </a:ext>
                      </a:extLst>
                    </p14:cNvPr>
                    <p14:cNvContentPartPr/>
                    <p14:nvPr/>
                  </p14:nvContentPartPr>
                  <p14:xfrm>
                    <a:off x="1419988" y="827218"/>
                    <a:ext cx="18000" cy="31320"/>
                  </p14:xfrm>
                </p:contentPart>
              </mc:Choice>
              <mc:Fallback xmlns="">
                <p:pic>
                  <p:nvPicPr>
                    <p:cNvPr id="945" name="Freihand 944">
                      <a:extLst>
                        <a:ext uri="{FF2B5EF4-FFF2-40B4-BE49-F238E27FC236}">
                          <a16:creationId xmlns:a16="http://schemas.microsoft.com/office/drawing/2014/main" id="{6D265153-21A7-C442-E505-37315A8698D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1" name="Gruppieren 810">
              <a:extLst>
                <a:ext uri="{FF2B5EF4-FFF2-40B4-BE49-F238E27FC236}">
                  <a16:creationId xmlns:a16="http://schemas.microsoft.com/office/drawing/2014/main" id="{5521B5CC-B2F7-27D4-62A9-F4457B9909D9}"/>
                </a:ext>
              </a:extLst>
            </p:cNvPr>
            <p:cNvGrpSpPr/>
            <p:nvPr/>
          </p:nvGrpSpPr>
          <p:grpSpPr>
            <a:xfrm>
              <a:off x="2773966" y="3750059"/>
              <a:ext cx="947670" cy="949906"/>
              <a:chOff x="987864" y="764597"/>
              <a:chExt cx="947670" cy="949906"/>
            </a:xfrm>
          </p:grpSpPr>
          <p:sp>
            <p:nvSpPr>
              <p:cNvPr id="866" name="Ellipse 865">
                <a:extLst>
                  <a:ext uri="{FF2B5EF4-FFF2-40B4-BE49-F238E27FC236}">
                    <a16:creationId xmlns:a16="http://schemas.microsoft.com/office/drawing/2014/main" id="{A8286C83-4C9D-32C9-39CC-AB239364429F}"/>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67" name="Gruppieren 866">
                <a:extLst>
                  <a:ext uri="{FF2B5EF4-FFF2-40B4-BE49-F238E27FC236}">
                    <a16:creationId xmlns:a16="http://schemas.microsoft.com/office/drawing/2014/main" id="{3B4D3143-BE49-1A46-9702-309D2E9A978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677">
                  <p14:nvContentPartPr>
                    <p14:cNvPr id="917" name="Freihand 916">
                      <a:extLst>
                        <a:ext uri="{FF2B5EF4-FFF2-40B4-BE49-F238E27FC236}">
                          <a16:creationId xmlns:a16="http://schemas.microsoft.com/office/drawing/2014/main" id="{0E06CE51-E589-A71A-F5D0-3636BEFA40C8}"/>
                        </a:ext>
                      </a:extLst>
                    </p14:cNvPr>
                    <p14:cNvContentPartPr/>
                    <p14:nvPr/>
                  </p14:nvContentPartPr>
                  <p14:xfrm>
                    <a:off x="4473069" y="1203272"/>
                    <a:ext cx="26280" cy="30600"/>
                  </p14:xfrm>
                </p:contentPart>
              </mc:Choice>
              <mc:Fallback xmlns="">
                <p:pic>
                  <p:nvPicPr>
                    <p:cNvPr id="917" name="Freihand 916">
                      <a:extLst>
                        <a:ext uri="{FF2B5EF4-FFF2-40B4-BE49-F238E27FC236}">
                          <a16:creationId xmlns:a16="http://schemas.microsoft.com/office/drawing/2014/main" id="{0E06CE51-E589-A71A-F5D0-3636BEFA40C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918" name="Freihand 917">
                      <a:extLst>
                        <a:ext uri="{FF2B5EF4-FFF2-40B4-BE49-F238E27FC236}">
                          <a16:creationId xmlns:a16="http://schemas.microsoft.com/office/drawing/2014/main" id="{5A9C0B44-A6AE-3F9C-7434-5D573D16E6E8}"/>
                        </a:ext>
                      </a:extLst>
                    </p14:cNvPr>
                    <p14:cNvContentPartPr/>
                    <p14:nvPr/>
                  </p14:nvContentPartPr>
                  <p14:xfrm>
                    <a:off x="4500789" y="1245752"/>
                    <a:ext cx="11160" cy="38520"/>
                  </p14:xfrm>
                </p:contentPart>
              </mc:Choice>
              <mc:Fallback xmlns="">
                <p:pic>
                  <p:nvPicPr>
                    <p:cNvPr id="918" name="Freihand 917">
                      <a:extLst>
                        <a:ext uri="{FF2B5EF4-FFF2-40B4-BE49-F238E27FC236}">
                          <a16:creationId xmlns:a16="http://schemas.microsoft.com/office/drawing/2014/main" id="{5A9C0B44-A6AE-3F9C-7434-5D573D16E6E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79">
                <p14:nvContentPartPr>
                  <p14:cNvPr id="868" name="Freihand 867">
                    <a:extLst>
                      <a:ext uri="{FF2B5EF4-FFF2-40B4-BE49-F238E27FC236}">
                        <a16:creationId xmlns:a16="http://schemas.microsoft.com/office/drawing/2014/main" id="{92159076-4EAF-0B35-FE19-376A942862AF}"/>
                      </a:ext>
                    </a:extLst>
                  </p14:cNvPr>
                  <p14:cNvContentPartPr/>
                  <p14:nvPr/>
                </p14:nvContentPartPr>
                <p14:xfrm>
                  <a:off x="1034141" y="1175594"/>
                  <a:ext cx="389905" cy="474354"/>
                </p14:xfrm>
              </p:contentPart>
            </mc:Choice>
            <mc:Fallback xmlns="">
              <p:pic>
                <p:nvPicPr>
                  <p:cNvPr id="868" name="Freihand 867">
                    <a:extLst>
                      <a:ext uri="{FF2B5EF4-FFF2-40B4-BE49-F238E27FC236}">
                        <a16:creationId xmlns:a16="http://schemas.microsoft.com/office/drawing/2014/main" id="{92159076-4EAF-0B35-FE19-376A942862AF}"/>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869" name="Freihand 868">
                    <a:extLst>
                      <a:ext uri="{FF2B5EF4-FFF2-40B4-BE49-F238E27FC236}">
                        <a16:creationId xmlns:a16="http://schemas.microsoft.com/office/drawing/2014/main" id="{E977C30E-B035-F054-9F24-2F9BEB20DA6D}"/>
                      </a:ext>
                    </a:extLst>
                  </p14:cNvPr>
                  <p14:cNvContentPartPr/>
                  <p14:nvPr/>
                </p14:nvContentPartPr>
                <p14:xfrm>
                  <a:off x="1041329" y="1114503"/>
                  <a:ext cx="776216" cy="562397"/>
                </p14:xfrm>
              </p:contentPart>
            </mc:Choice>
            <mc:Fallback xmlns="">
              <p:pic>
                <p:nvPicPr>
                  <p:cNvPr id="869" name="Freihand 868">
                    <a:extLst>
                      <a:ext uri="{FF2B5EF4-FFF2-40B4-BE49-F238E27FC236}">
                        <a16:creationId xmlns:a16="http://schemas.microsoft.com/office/drawing/2014/main" id="{E977C30E-B035-F054-9F24-2F9BEB20DA6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870" name="Gruppieren 869">
                <a:extLst>
                  <a:ext uri="{FF2B5EF4-FFF2-40B4-BE49-F238E27FC236}">
                    <a16:creationId xmlns:a16="http://schemas.microsoft.com/office/drawing/2014/main" id="{3AF9B854-7D84-2293-5398-1AD711B3C30E}"/>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681">
                  <p14:nvContentPartPr>
                    <p14:cNvPr id="914" name="Freihand 913">
                      <a:extLst>
                        <a:ext uri="{FF2B5EF4-FFF2-40B4-BE49-F238E27FC236}">
                          <a16:creationId xmlns:a16="http://schemas.microsoft.com/office/drawing/2014/main" id="{3312B7B6-25C8-347C-A608-84ABE6EA95D9}"/>
                        </a:ext>
                      </a:extLst>
                    </p14:cNvPr>
                    <p14:cNvContentPartPr/>
                    <p14:nvPr/>
                  </p14:nvContentPartPr>
                  <p14:xfrm>
                    <a:off x="4455789" y="1334672"/>
                    <a:ext cx="31320" cy="14400"/>
                  </p14:xfrm>
                </p:contentPart>
              </mc:Choice>
              <mc:Fallback xmlns="">
                <p:pic>
                  <p:nvPicPr>
                    <p:cNvPr id="914" name="Freihand 913">
                      <a:extLst>
                        <a:ext uri="{FF2B5EF4-FFF2-40B4-BE49-F238E27FC236}">
                          <a16:creationId xmlns:a16="http://schemas.microsoft.com/office/drawing/2014/main" id="{3312B7B6-25C8-347C-A608-84ABE6EA95D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915" name="Freihand 914">
                      <a:extLst>
                        <a:ext uri="{FF2B5EF4-FFF2-40B4-BE49-F238E27FC236}">
                          <a16:creationId xmlns:a16="http://schemas.microsoft.com/office/drawing/2014/main" id="{892FDD05-1074-9C87-B7D7-173821779AAC}"/>
                        </a:ext>
                      </a:extLst>
                    </p14:cNvPr>
                    <p14:cNvContentPartPr/>
                    <p14:nvPr/>
                  </p14:nvContentPartPr>
                  <p14:xfrm>
                    <a:off x="4456149" y="1288592"/>
                    <a:ext cx="64800" cy="56160"/>
                  </p14:xfrm>
                </p:contentPart>
              </mc:Choice>
              <mc:Fallback xmlns="">
                <p:pic>
                  <p:nvPicPr>
                    <p:cNvPr id="915" name="Freihand 914">
                      <a:extLst>
                        <a:ext uri="{FF2B5EF4-FFF2-40B4-BE49-F238E27FC236}">
                          <a16:creationId xmlns:a16="http://schemas.microsoft.com/office/drawing/2014/main" id="{892FDD05-1074-9C87-B7D7-173821779AA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916" name="Freihand 915">
                      <a:extLst>
                        <a:ext uri="{FF2B5EF4-FFF2-40B4-BE49-F238E27FC236}">
                          <a16:creationId xmlns:a16="http://schemas.microsoft.com/office/drawing/2014/main" id="{7D4DF4A3-F6DB-3315-295C-121C492341D9}"/>
                        </a:ext>
                      </a:extLst>
                    </p14:cNvPr>
                    <p14:cNvContentPartPr/>
                    <p14:nvPr/>
                  </p14:nvContentPartPr>
                  <p14:xfrm>
                    <a:off x="4502589" y="1270232"/>
                    <a:ext cx="23760" cy="51840"/>
                  </p14:xfrm>
                </p:contentPart>
              </mc:Choice>
              <mc:Fallback xmlns="">
                <p:pic>
                  <p:nvPicPr>
                    <p:cNvPr id="916" name="Freihand 915">
                      <a:extLst>
                        <a:ext uri="{FF2B5EF4-FFF2-40B4-BE49-F238E27FC236}">
                          <a16:creationId xmlns:a16="http://schemas.microsoft.com/office/drawing/2014/main" id="{7D4DF4A3-F6DB-3315-295C-121C492341D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871" name="Gruppieren 870">
                <a:extLst>
                  <a:ext uri="{FF2B5EF4-FFF2-40B4-BE49-F238E27FC236}">
                    <a16:creationId xmlns:a16="http://schemas.microsoft.com/office/drawing/2014/main" id="{BF074E89-CBBF-E37F-4C9A-117268AD0D2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684">
                  <p14:nvContentPartPr>
                    <p14:cNvPr id="911" name="Freihand 910">
                      <a:extLst>
                        <a:ext uri="{FF2B5EF4-FFF2-40B4-BE49-F238E27FC236}">
                          <a16:creationId xmlns:a16="http://schemas.microsoft.com/office/drawing/2014/main" id="{C6FE6D2A-FFC6-028B-3D55-6AC9DC9B63D4}"/>
                        </a:ext>
                      </a:extLst>
                    </p14:cNvPr>
                    <p14:cNvContentPartPr/>
                    <p14:nvPr/>
                  </p14:nvContentPartPr>
                  <p14:xfrm>
                    <a:off x="4351029" y="1216232"/>
                    <a:ext cx="12960" cy="22320"/>
                  </p14:xfrm>
                </p:contentPart>
              </mc:Choice>
              <mc:Fallback xmlns="">
                <p:pic>
                  <p:nvPicPr>
                    <p:cNvPr id="911" name="Freihand 910">
                      <a:extLst>
                        <a:ext uri="{FF2B5EF4-FFF2-40B4-BE49-F238E27FC236}">
                          <a16:creationId xmlns:a16="http://schemas.microsoft.com/office/drawing/2014/main" id="{C6FE6D2A-FFC6-028B-3D55-6AC9DC9B63D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912" name="Freihand 911">
                      <a:extLst>
                        <a:ext uri="{FF2B5EF4-FFF2-40B4-BE49-F238E27FC236}">
                          <a16:creationId xmlns:a16="http://schemas.microsoft.com/office/drawing/2014/main" id="{D52ABA7A-D449-0CED-6D25-1AC8A3B584C1}"/>
                        </a:ext>
                      </a:extLst>
                    </p14:cNvPr>
                    <p14:cNvContentPartPr/>
                    <p14:nvPr/>
                  </p14:nvContentPartPr>
                  <p14:xfrm>
                    <a:off x="4350309" y="1208312"/>
                    <a:ext cx="21240" cy="53640"/>
                  </p14:xfrm>
                </p:contentPart>
              </mc:Choice>
              <mc:Fallback xmlns="">
                <p:pic>
                  <p:nvPicPr>
                    <p:cNvPr id="912" name="Freihand 911">
                      <a:extLst>
                        <a:ext uri="{FF2B5EF4-FFF2-40B4-BE49-F238E27FC236}">
                          <a16:creationId xmlns:a16="http://schemas.microsoft.com/office/drawing/2014/main" id="{D52ABA7A-D449-0CED-6D25-1AC8A3B584C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913" name="Freihand 912">
                      <a:extLst>
                        <a:ext uri="{FF2B5EF4-FFF2-40B4-BE49-F238E27FC236}">
                          <a16:creationId xmlns:a16="http://schemas.microsoft.com/office/drawing/2014/main" id="{C44383DC-D192-21EC-4470-28EDEFEB6085}"/>
                        </a:ext>
                      </a:extLst>
                    </p14:cNvPr>
                    <p14:cNvContentPartPr/>
                    <p14:nvPr/>
                  </p14:nvContentPartPr>
                  <p14:xfrm>
                    <a:off x="4355709" y="1216592"/>
                    <a:ext cx="9720" cy="42480"/>
                  </p14:xfrm>
                </p:contentPart>
              </mc:Choice>
              <mc:Fallback xmlns="">
                <p:pic>
                  <p:nvPicPr>
                    <p:cNvPr id="913" name="Freihand 912">
                      <a:extLst>
                        <a:ext uri="{FF2B5EF4-FFF2-40B4-BE49-F238E27FC236}">
                          <a16:creationId xmlns:a16="http://schemas.microsoft.com/office/drawing/2014/main" id="{C44383DC-D192-21EC-4470-28EDEFEB608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87">
                <p14:nvContentPartPr>
                  <p14:cNvPr id="872" name="Freihand 871">
                    <a:extLst>
                      <a:ext uri="{FF2B5EF4-FFF2-40B4-BE49-F238E27FC236}">
                        <a16:creationId xmlns:a16="http://schemas.microsoft.com/office/drawing/2014/main" id="{81DDE46B-03CC-9AA0-B2C1-739085EDF12B}"/>
                      </a:ext>
                    </a:extLst>
                  </p14:cNvPr>
                  <p14:cNvContentPartPr/>
                  <p14:nvPr/>
                </p14:nvContentPartPr>
                <p14:xfrm>
                  <a:off x="1219211" y="871936"/>
                  <a:ext cx="447402" cy="740280"/>
                </p14:xfrm>
              </p:contentPart>
            </mc:Choice>
            <mc:Fallback xmlns="">
              <p:pic>
                <p:nvPicPr>
                  <p:cNvPr id="872" name="Freihand 871">
                    <a:extLst>
                      <a:ext uri="{FF2B5EF4-FFF2-40B4-BE49-F238E27FC236}">
                        <a16:creationId xmlns:a16="http://schemas.microsoft.com/office/drawing/2014/main" id="{81DDE46B-03CC-9AA0-B2C1-739085EDF12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873" name="Freihand 872">
                    <a:extLst>
                      <a:ext uri="{FF2B5EF4-FFF2-40B4-BE49-F238E27FC236}">
                        <a16:creationId xmlns:a16="http://schemas.microsoft.com/office/drawing/2014/main" id="{6019E89C-71BB-F30C-E41D-536B13C8CDB5}"/>
                      </a:ext>
                    </a:extLst>
                  </p14:cNvPr>
                  <p14:cNvContentPartPr/>
                  <p14:nvPr/>
                </p14:nvContentPartPr>
                <p14:xfrm>
                  <a:off x="1116810" y="1432873"/>
                  <a:ext cx="376200" cy="219240"/>
                </p14:xfrm>
              </p:contentPart>
            </mc:Choice>
            <mc:Fallback xmlns="">
              <p:pic>
                <p:nvPicPr>
                  <p:cNvPr id="873" name="Freihand 872">
                    <a:extLst>
                      <a:ext uri="{FF2B5EF4-FFF2-40B4-BE49-F238E27FC236}">
                        <a16:creationId xmlns:a16="http://schemas.microsoft.com/office/drawing/2014/main" id="{6019E89C-71BB-F30C-E41D-536B13C8CDB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874" name="Gruppieren 873">
                <a:extLst>
                  <a:ext uri="{FF2B5EF4-FFF2-40B4-BE49-F238E27FC236}">
                    <a16:creationId xmlns:a16="http://schemas.microsoft.com/office/drawing/2014/main" id="{1A35EC62-70B8-91B7-6C97-0C7D5670C4B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689">
                  <p14:nvContentPartPr>
                    <p14:cNvPr id="897" name="Freihand 896">
                      <a:extLst>
                        <a:ext uri="{FF2B5EF4-FFF2-40B4-BE49-F238E27FC236}">
                          <a16:creationId xmlns:a16="http://schemas.microsoft.com/office/drawing/2014/main" id="{A4C4A51F-1B67-CCC1-45D0-0ECBD499A1E3}"/>
                        </a:ext>
                      </a:extLst>
                    </p14:cNvPr>
                    <p14:cNvContentPartPr/>
                    <p14:nvPr/>
                  </p14:nvContentPartPr>
                  <p14:xfrm>
                    <a:off x="1690290" y="1201393"/>
                    <a:ext cx="236880" cy="424440"/>
                  </p14:xfrm>
                </p:contentPart>
              </mc:Choice>
              <mc:Fallback xmlns="">
                <p:pic>
                  <p:nvPicPr>
                    <p:cNvPr id="897" name="Freihand 896">
                      <a:extLst>
                        <a:ext uri="{FF2B5EF4-FFF2-40B4-BE49-F238E27FC236}">
                          <a16:creationId xmlns:a16="http://schemas.microsoft.com/office/drawing/2014/main" id="{A4C4A51F-1B67-CCC1-45D0-0ECBD499A1E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898" name="Freihand 897">
                      <a:extLst>
                        <a:ext uri="{FF2B5EF4-FFF2-40B4-BE49-F238E27FC236}">
                          <a16:creationId xmlns:a16="http://schemas.microsoft.com/office/drawing/2014/main" id="{2FDA0AC0-B0FE-34A7-7CB1-A869E9559A43}"/>
                        </a:ext>
                      </a:extLst>
                    </p14:cNvPr>
                    <p14:cNvContentPartPr/>
                    <p14:nvPr/>
                  </p14:nvContentPartPr>
                  <p14:xfrm>
                    <a:off x="1224810" y="1428913"/>
                    <a:ext cx="635040" cy="205920"/>
                  </p14:xfrm>
                </p:contentPart>
              </mc:Choice>
              <mc:Fallback xmlns="">
                <p:pic>
                  <p:nvPicPr>
                    <p:cNvPr id="898" name="Freihand 897">
                      <a:extLst>
                        <a:ext uri="{FF2B5EF4-FFF2-40B4-BE49-F238E27FC236}">
                          <a16:creationId xmlns:a16="http://schemas.microsoft.com/office/drawing/2014/main" id="{2FDA0AC0-B0FE-34A7-7CB1-A869E9559A4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899" name="Freihand 898">
                      <a:extLst>
                        <a:ext uri="{FF2B5EF4-FFF2-40B4-BE49-F238E27FC236}">
                          <a16:creationId xmlns:a16="http://schemas.microsoft.com/office/drawing/2014/main" id="{38D08A10-55C3-EE1A-DCE0-A3BBD4DDE185}"/>
                        </a:ext>
                      </a:extLst>
                    </p14:cNvPr>
                    <p14:cNvContentPartPr/>
                    <p14:nvPr/>
                  </p14:nvContentPartPr>
                  <p14:xfrm>
                    <a:off x="1647090" y="1432873"/>
                    <a:ext cx="204120" cy="177480"/>
                  </p14:xfrm>
                </p:contentPart>
              </mc:Choice>
              <mc:Fallback xmlns="">
                <p:pic>
                  <p:nvPicPr>
                    <p:cNvPr id="899" name="Freihand 898">
                      <a:extLst>
                        <a:ext uri="{FF2B5EF4-FFF2-40B4-BE49-F238E27FC236}">
                          <a16:creationId xmlns:a16="http://schemas.microsoft.com/office/drawing/2014/main" id="{38D08A10-55C3-EE1A-DCE0-A3BBD4DDE185}"/>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900" name="Freihand 899">
                      <a:extLst>
                        <a:ext uri="{FF2B5EF4-FFF2-40B4-BE49-F238E27FC236}">
                          <a16:creationId xmlns:a16="http://schemas.microsoft.com/office/drawing/2014/main" id="{D3602B7A-6C8D-F39C-872E-81CF30920092}"/>
                        </a:ext>
                      </a:extLst>
                    </p14:cNvPr>
                    <p14:cNvContentPartPr/>
                    <p14:nvPr/>
                  </p14:nvContentPartPr>
                  <p14:xfrm>
                    <a:off x="1839330" y="1345393"/>
                    <a:ext cx="50040" cy="91080"/>
                  </p14:xfrm>
                </p:contentPart>
              </mc:Choice>
              <mc:Fallback xmlns="">
                <p:pic>
                  <p:nvPicPr>
                    <p:cNvPr id="900" name="Freihand 899">
                      <a:extLst>
                        <a:ext uri="{FF2B5EF4-FFF2-40B4-BE49-F238E27FC236}">
                          <a16:creationId xmlns:a16="http://schemas.microsoft.com/office/drawing/2014/main" id="{D3602B7A-6C8D-F39C-872E-81CF30920092}"/>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901" name="Freihand 900">
                      <a:extLst>
                        <a:ext uri="{FF2B5EF4-FFF2-40B4-BE49-F238E27FC236}">
                          <a16:creationId xmlns:a16="http://schemas.microsoft.com/office/drawing/2014/main" id="{DDE3DD1D-F589-E1CD-3579-AA610699138B}"/>
                        </a:ext>
                      </a:extLst>
                    </p14:cNvPr>
                    <p14:cNvContentPartPr/>
                    <p14:nvPr/>
                  </p14:nvContentPartPr>
                  <p14:xfrm>
                    <a:off x="1013490" y="929953"/>
                    <a:ext cx="156600" cy="590400"/>
                  </p14:xfrm>
                </p:contentPart>
              </mc:Choice>
              <mc:Fallback xmlns="">
                <p:pic>
                  <p:nvPicPr>
                    <p:cNvPr id="901" name="Freihand 900">
                      <a:extLst>
                        <a:ext uri="{FF2B5EF4-FFF2-40B4-BE49-F238E27FC236}">
                          <a16:creationId xmlns:a16="http://schemas.microsoft.com/office/drawing/2014/main" id="{DDE3DD1D-F589-E1CD-3579-AA610699138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902" name="Freihand 901">
                      <a:extLst>
                        <a:ext uri="{FF2B5EF4-FFF2-40B4-BE49-F238E27FC236}">
                          <a16:creationId xmlns:a16="http://schemas.microsoft.com/office/drawing/2014/main" id="{3E2A13B6-D0F3-A71E-57B6-8D987FAAC0E6}"/>
                        </a:ext>
                      </a:extLst>
                    </p14:cNvPr>
                    <p14:cNvContentPartPr/>
                    <p14:nvPr/>
                  </p14:nvContentPartPr>
                  <p14:xfrm>
                    <a:off x="1112490" y="918433"/>
                    <a:ext cx="20520" cy="24480"/>
                  </p14:xfrm>
                </p:contentPart>
              </mc:Choice>
              <mc:Fallback xmlns="">
                <p:pic>
                  <p:nvPicPr>
                    <p:cNvPr id="902" name="Freihand 901">
                      <a:extLst>
                        <a:ext uri="{FF2B5EF4-FFF2-40B4-BE49-F238E27FC236}">
                          <a16:creationId xmlns:a16="http://schemas.microsoft.com/office/drawing/2014/main" id="{3E2A13B6-D0F3-A71E-57B6-8D987FAAC0E6}"/>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903" name="Freihand 902">
                      <a:extLst>
                        <a:ext uri="{FF2B5EF4-FFF2-40B4-BE49-F238E27FC236}">
                          <a16:creationId xmlns:a16="http://schemas.microsoft.com/office/drawing/2014/main" id="{65DABB2F-6A2A-4944-5A05-E4F9964A6FB4}"/>
                        </a:ext>
                      </a:extLst>
                    </p14:cNvPr>
                    <p14:cNvContentPartPr/>
                    <p14:nvPr/>
                  </p14:nvContentPartPr>
                  <p14:xfrm>
                    <a:off x="1007730" y="1044793"/>
                    <a:ext cx="45360" cy="224280"/>
                  </p14:xfrm>
                </p:contentPart>
              </mc:Choice>
              <mc:Fallback xmlns="">
                <p:pic>
                  <p:nvPicPr>
                    <p:cNvPr id="903" name="Freihand 902">
                      <a:extLst>
                        <a:ext uri="{FF2B5EF4-FFF2-40B4-BE49-F238E27FC236}">
                          <a16:creationId xmlns:a16="http://schemas.microsoft.com/office/drawing/2014/main" id="{65DABB2F-6A2A-4944-5A05-E4F9964A6FB4}"/>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904" name="Freihand 903">
                      <a:extLst>
                        <a:ext uri="{FF2B5EF4-FFF2-40B4-BE49-F238E27FC236}">
                          <a16:creationId xmlns:a16="http://schemas.microsoft.com/office/drawing/2014/main" id="{FC6E41D6-D19B-A9B0-EC1D-364C86370862}"/>
                        </a:ext>
                      </a:extLst>
                    </p14:cNvPr>
                    <p14:cNvContentPartPr/>
                    <p14:nvPr/>
                  </p14:nvContentPartPr>
                  <p14:xfrm>
                    <a:off x="1137690" y="1495513"/>
                    <a:ext cx="83520" cy="91800"/>
                  </p14:xfrm>
                </p:contentPart>
              </mc:Choice>
              <mc:Fallback xmlns="">
                <p:pic>
                  <p:nvPicPr>
                    <p:cNvPr id="904" name="Freihand 903">
                      <a:extLst>
                        <a:ext uri="{FF2B5EF4-FFF2-40B4-BE49-F238E27FC236}">
                          <a16:creationId xmlns:a16="http://schemas.microsoft.com/office/drawing/2014/main" id="{FC6E41D6-D19B-A9B0-EC1D-364C8637086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905" name="Freihand 904">
                      <a:extLst>
                        <a:ext uri="{FF2B5EF4-FFF2-40B4-BE49-F238E27FC236}">
                          <a16:creationId xmlns:a16="http://schemas.microsoft.com/office/drawing/2014/main" id="{D1F4DD6A-DB11-7FC6-012D-6658B3C237E8}"/>
                        </a:ext>
                      </a:extLst>
                    </p14:cNvPr>
                    <p14:cNvContentPartPr/>
                    <p14:nvPr/>
                  </p14:nvContentPartPr>
                  <p14:xfrm>
                    <a:off x="1091250" y="1411273"/>
                    <a:ext cx="95760" cy="111600"/>
                  </p14:xfrm>
                </p:contentPart>
              </mc:Choice>
              <mc:Fallback xmlns="">
                <p:pic>
                  <p:nvPicPr>
                    <p:cNvPr id="905" name="Freihand 904">
                      <a:extLst>
                        <a:ext uri="{FF2B5EF4-FFF2-40B4-BE49-F238E27FC236}">
                          <a16:creationId xmlns:a16="http://schemas.microsoft.com/office/drawing/2014/main" id="{D1F4DD6A-DB11-7FC6-012D-6658B3C237E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906" name="Freihand 905">
                      <a:extLst>
                        <a:ext uri="{FF2B5EF4-FFF2-40B4-BE49-F238E27FC236}">
                          <a16:creationId xmlns:a16="http://schemas.microsoft.com/office/drawing/2014/main" id="{D7E4D415-EEEE-8645-D302-87A8A923D206}"/>
                        </a:ext>
                      </a:extLst>
                    </p14:cNvPr>
                    <p14:cNvContentPartPr/>
                    <p14:nvPr/>
                  </p14:nvContentPartPr>
                  <p14:xfrm>
                    <a:off x="1089090" y="933193"/>
                    <a:ext cx="33480" cy="59760"/>
                  </p14:xfrm>
                </p:contentPart>
              </mc:Choice>
              <mc:Fallback xmlns="">
                <p:pic>
                  <p:nvPicPr>
                    <p:cNvPr id="906" name="Freihand 905">
                      <a:extLst>
                        <a:ext uri="{FF2B5EF4-FFF2-40B4-BE49-F238E27FC236}">
                          <a16:creationId xmlns:a16="http://schemas.microsoft.com/office/drawing/2014/main" id="{D7E4D415-EEEE-8645-D302-87A8A923D20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907" name="Freihand 906">
                      <a:extLst>
                        <a:ext uri="{FF2B5EF4-FFF2-40B4-BE49-F238E27FC236}">
                          <a16:creationId xmlns:a16="http://schemas.microsoft.com/office/drawing/2014/main" id="{740DAF73-21FE-F585-F571-259B7EBCA4A7}"/>
                        </a:ext>
                      </a:extLst>
                    </p14:cNvPr>
                    <p14:cNvContentPartPr/>
                    <p14:nvPr/>
                  </p14:nvContentPartPr>
                  <p14:xfrm>
                    <a:off x="1093410" y="904393"/>
                    <a:ext cx="53280" cy="97920"/>
                  </p14:xfrm>
                </p:contentPart>
              </mc:Choice>
              <mc:Fallback xmlns="">
                <p:pic>
                  <p:nvPicPr>
                    <p:cNvPr id="907" name="Freihand 906">
                      <a:extLst>
                        <a:ext uri="{FF2B5EF4-FFF2-40B4-BE49-F238E27FC236}">
                          <a16:creationId xmlns:a16="http://schemas.microsoft.com/office/drawing/2014/main" id="{740DAF73-21FE-F585-F571-259B7EBCA4A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908" name="Freihand 907">
                      <a:extLst>
                        <a:ext uri="{FF2B5EF4-FFF2-40B4-BE49-F238E27FC236}">
                          <a16:creationId xmlns:a16="http://schemas.microsoft.com/office/drawing/2014/main" id="{C3EC8D27-7EE9-2B8A-2236-2F57FA016D48}"/>
                        </a:ext>
                      </a:extLst>
                    </p14:cNvPr>
                    <p14:cNvContentPartPr/>
                    <p14:nvPr/>
                  </p14:nvContentPartPr>
                  <p14:xfrm>
                    <a:off x="1093770" y="889993"/>
                    <a:ext cx="66240" cy="108720"/>
                  </p14:xfrm>
                </p:contentPart>
              </mc:Choice>
              <mc:Fallback xmlns="">
                <p:pic>
                  <p:nvPicPr>
                    <p:cNvPr id="908" name="Freihand 907">
                      <a:extLst>
                        <a:ext uri="{FF2B5EF4-FFF2-40B4-BE49-F238E27FC236}">
                          <a16:creationId xmlns:a16="http://schemas.microsoft.com/office/drawing/2014/main" id="{C3EC8D27-7EE9-2B8A-2236-2F57FA016D4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909" name="Freihand 908">
                      <a:extLst>
                        <a:ext uri="{FF2B5EF4-FFF2-40B4-BE49-F238E27FC236}">
                          <a16:creationId xmlns:a16="http://schemas.microsoft.com/office/drawing/2014/main" id="{994506C5-E5CC-9BE1-9337-E0877C2AD553}"/>
                        </a:ext>
                      </a:extLst>
                    </p14:cNvPr>
                    <p14:cNvContentPartPr/>
                    <p14:nvPr/>
                  </p14:nvContentPartPr>
                  <p14:xfrm>
                    <a:off x="1086210" y="867673"/>
                    <a:ext cx="105840" cy="153360"/>
                  </p14:xfrm>
                </p:contentPart>
              </mc:Choice>
              <mc:Fallback xmlns="">
                <p:pic>
                  <p:nvPicPr>
                    <p:cNvPr id="909" name="Freihand 908">
                      <a:extLst>
                        <a:ext uri="{FF2B5EF4-FFF2-40B4-BE49-F238E27FC236}">
                          <a16:creationId xmlns:a16="http://schemas.microsoft.com/office/drawing/2014/main" id="{994506C5-E5CC-9BE1-9337-E0877C2AD55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910" name="Freihand 909">
                      <a:extLst>
                        <a:ext uri="{FF2B5EF4-FFF2-40B4-BE49-F238E27FC236}">
                          <a16:creationId xmlns:a16="http://schemas.microsoft.com/office/drawing/2014/main" id="{ACB7D6B6-2232-BEBD-1705-45564177C24F}"/>
                        </a:ext>
                      </a:extLst>
                    </p14:cNvPr>
                    <p14:cNvContentPartPr/>
                    <p14:nvPr/>
                  </p14:nvContentPartPr>
                  <p14:xfrm>
                    <a:off x="1144530" y="860833"/>
                    <a:ext cx="41400" cy="55440"/>
                  </p14:xfrm>
                </p:contentPart>
              </mc:Choice>
              <mc:Fallback xmlns="">
                <p:pic>
                  <p:nvPicPr>
                    <p:cNvPr id="910" name="Freihand 909">
                      <a:extLst>
                        <a:ext uri="{FF2B5EF4-FFF2-40B4-BE49-F238E27FC236}">
                          <a16:creationId xmlns:a16="http://schemas.microsoft.com/office/drawing/2014/main" id="{ACB7D6B6-2232-BEBD-1705-45564177C24F}"/>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03">
                <p14:nvContentPartPr>
                  <p14:cNvPr id="875" name="Freihand 874">
                    <a:extLst>
                      <a:ext uri="{FF2B5EF4-FFF2-40B4-BE49-F238E27FC236}">
                        <a16:creationId xmlns:a16="http://schemas.microsoft.com/office/drawing/2014/main" id="{FC9035EE-43B8-FC28-186E-E459155EDC8A}"/>
                      </a:ext>
                    </a:extLst>
                  </p14:cNvPr>
                  <p14:cNvContentPartPr/>
                  <p14:nvPr/>
                </p14:nvContentPartPr>
                <p14:xfrm>
                  <a:off x="1010970" y="1326673"/>
                  <a:ext cx="784440" cy="374040"/>
                </p14:xfrm>
              </p:contentPart>
            </mc:Choice>
            <mc:Fallback xmlns="">
              <p:pic>
                <p:nvPicPr>
                  <p:cNvPr id="875" name="Freihand 874">
                    <a:extLst>
                      <a:ext uri="{FF2B5EF4-FFF2-40B4-BE49-F238E27FC236}">
                        <a16:creationId xmlns:a16="http://schemas.microsoft.com/office/drawing/2014/main" id="{FC9035EE-43B8-FC28-186E-E459155EDC8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876" name="Freihand 875">
                    <a:extLst>
                      <a:ext uri="{FF2B5EF4-FFF2-40B4-BE49-F238E27FC236}">
                        <a16:creationId xmlns:a16="http://schemas.microsoft.com/office/drawing/2014/main" id="{308D2C59-AC26-9811-D3F4-6EDB277C8C25}"/>
                      </a:ext>
                    </a:extLst>
                  </p14:cNvPr>
                  <p14:cNvContentPartPr/>
                  <p14:nvPr/>
                </p14:nvContentPartPr>
                <p14:xfrm>
                  <a:off x="1759770" y="1015273"/>
                  <a:ext cx="122040" cy="233640"/>
                </p14:xfrm>
              </p:contentPart>
            </mc:Choice>
            <mc:Fallback xmlns="">
              <p:pic>
                <p:nvPicPr>
                  <p:cNvPr id="876" name="Freihand 875">
                    <a:extLst>
                      <a:ext uri="{FF2B5EF4-FFF2-40B4-BE49-F238E27FC236}">
                        <a16:creationId xmlns:a16="http://schemas.microsoft.com/office/drawing/2014/main" id="{308D2C59-AC26-9811-D3F4-6EDB277C8C2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877" name="Freihand 876">
                    <a:extLst>
                      <a:ext uri="{FF2B5EF4-FFF2-40B4-BE49-F238E27FC236}">
                        <a16:creationId xmlns:a16="http://schemas.microsoft.com/office/drawing/2014/main" id="{E046E85C-DB96-28D9-CEFB-B0241FA24DD2}"/>
                      </a:ext>
                    </a:extLst>
                  </p14:cNvPr>
                  <p14:cNvContentPartPr/>
                  <p14:nvPr/>
                </p14:nvContentPartPr>
                <p14:xfrm>
                  <a:off x="1531170" y="830593"/>
                  <a:ext cx="227160" cy="172800"/>
                </p14:xfrm>
              </p:contentPart>
            </mc:Choice>
            <mc:Fallback xmlns="">
              <p:pic>
                <p:nvPicPr>
                  <p:cNvPr id="877" name="Freihand 876">
                    <a:extLst>
                      <a:ext uri="{FF2B5EF4-FFF2-40B4-BE49-F238E27FC236}">
                        <a16:creationId xmlns:a16="http://schemas.microsoft.com/office/drawing/2014/main" id="{E046E85C-DB96-28D9-CEFB-B0241FA24DD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878" name="Freihand 877">
                    <a:extLst>
                      <a:ext uri="{FF2B5EF4-FFF2-40B4-BE49-F238E27FC236}">
                        <a16:creationId xmlns:a16="http://schemas.microsoft.com/office/drawing/2014/main" id="{98711FE5-B4F5-3EF1-D4B3-8BB84DE19B69}"/>
                      </a:ext>
                    </a:extLst>
                  </p14:cNvPr>
                  <p14:cNvContentPartPr/>
                  <p14:nvPr/>
                </p14:nvContentPartPr>
                <p14:xfrm>
                  <a:off x="1433250" y="796393"/>
                  <a:ext cx="61200" cy="33120"/>
                </p14:xfrm>
              </p:contentPart>
            </mc:Choice>
            <mc:Fallback xmlns="">
              <p:pic>
                <p:nvPicPr>
                  <p:cNvPr id="878" name="Freihand 877">
                    <a:extLst>
                      <a:ext uri="{FF2B5EF4-FFF2-40B4-BE49-F238E27FC236}">
                        <a16:creationId xmlns:a16="http://schemas.microsoft.com/office/drawing/2014/main" id="{98711FE5-B4F5-3EF1-D4B3-8BB84DE19B6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879" name="Freihand 878">
                    <a:extLst>
                      <a:ext uri="{FF2B5EF4-FFF2-40B4-BE49-F238E27FC236}">
                        <a16:creationId xmlns:a16="http://schemas.microsoft.com/office/drawing/2014/main" id="{24C63E2A-1D05-4AE5-2635-3945582160DE}"/>
                      </a:ext>
                    </a:extLst>
                  </p14:cNvPr>
                  <p14:cNvContentPartPr/>
                  <p14:nvPr/>
                </p14:nvContentPartPr>
                <p14:xfrm>
                  <a:off x="1463130" y="1253593"/>
                  <a:ext cx="49680" cy="358200"/>
                </p14:xfrm>
              </p:contentPart>
            </mc:Choice>
            <mc:Fallback xmlns="">
              <p:pic>
                <p:nvPicPr>
                  <p:cNvPr id="879" name="Freihand 878">
                    <a:extLst>
                      <a:ext uri="{FF2B5EF4-FFF2-40B4-BE49-F238E27FC236}">
                        <a16:creationId xmlns:a16="http://schemas.microsoft.com/office/drawing/2014/main" id="{24C63E2A-1D05-4AE5-2635-3945582160DE}"/>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880" name="Freihand 879">
                    <a:extLst>
                      <a:ext uri="{FF2B5EF4-FFF2-40B4-BE49-F238E27FC236}">
                        <a16:creationId xmlns:a16="http://schemas.microsoft.com/office/drawing/2014/main" id="{3AEE3581-E849-C961-03DC-98C5A7294BC2}"/>
                      </a:ext>
                    </a:extLst>
                  </p14:cNvPr>
                  <p14:cNvContentPartPr/>
                  <p14:nvPr/>
                </p14:nvContentPartPr>
                <p14:xfrm>
                  <a:off x="1473210" y="1215433"/>
                  <a:ext cx="191520" cy="424440"/>
                </p14:xfrm>
              </p:contentPart>
            </mc:Choice>
            <mc:Fallback xmlns="">
              <p:pic>
                <p:nvPicPr>
                  <p:cNvPr id="880" name="Freihand 879">
                    <a:extLst>
                      <a:ext uri="{FF2B5EF4-FFF2-40B4-BE49-F238E27FC236}">
                        <a16:creationId xmlns:a16="http://schemas.microsoft.com/office/drawing/2014/main" id="{3AEE3581-E849-C961-03DC-98C5A7294BC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881" name="Freihand 880">
                    <a:extLst>
                      <a:ext uri="{FF2B5EF4-FFF2-40B4-BE49-F238E27FC236}">
                        <a16:creationId xmlns:a16="http://schemas.microsoft.com/office/drawing/2014/main" id="{CD70527F-67DF-55E1-4762-4A68E089F494}"/>
                      </a:ext>
                    </a:extLst>
                  </p14:cNvPr>
                  <p14:cNvContentPartPr/>
                  <p14:nvPr/>
                </p14:nvContentPartPr>
                <p14:xfrm>
                  <a:off x="1225530" y="852193"/>
                  <a:ext cx="216720" cy="421920"/>
                </p14:xfrm>
              </p:contentPart>
            </mc:Choice>
            <mc:Fallback xmlns="">
              <p:pic>
                <p:nvPicPr>
                  <p:cNvPr id="881" name="Freihand 880">
                    <a:extLst>
                      <a:ext uri="{FF2B5EF4-FFF2-40B4-BE49-F238E27FC236}">
                        <a16:creationId xmlns:a16="http://schemas.microsoft.com/office/drawing/2014/main" id="{CD70527F-67DF-55E1-4762-4A68E089F49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882" name="Freihand 881">
                    <a:extLst>
                      <a:ext uri="{FF2B5EF4-FFF2-40B4-BE49-F238E27FC236}">
                        <a16:creationId xmlns:a16="http://schemas.microsoft.com/office/drawing/2014/main" id="{087FDBE6-6E98-7665-7CAA-CA3FFD00DA8C}"/>
                      </a:ext>
                    </a:extLst>
                  </p14:cNvPr>
                  <p14:cNvContentPartPr/>
                  <p14:nvPr/>
                </p14:nvContentPartPr>
                <p14:xfrm>
                  <a:off x="1231290" y="1158913"/>
                  <a:ext cx="448200" cy="119880"/>
                </p14:xfrm>
              </p:contentPart>
            </mc:Choice>
            <mc:Fallback xmlns="">
              <p:pic>
                <p:nvPicPr>
                  <p:cNvPr id="882" name="Freihand 881">
                    <a:extLst>
                      <a:ext uri="{FF2B5EF4-FFF2-40B4-BE49-F238E27FC236}">
                        <a16:creationId xmlns:a16="http://schemas.microsoft.com/office/drawing/2014/main" id="{087FDBE6-6E98-7665-7CAA-CA3FFD00DA8C}"/>
                      </a:ext>
                    </a:extLst>
                  </p:cNvPr>
                  <p:cNvPicPr/>
                  <p:nvPr/>
                </p:nvPicPr>
                <p:blipFill>
                  <a:blip r:embed="rId69"/>
                  <a:stretch>
                    <a:fillRect/>
                  </a:stretch>
                </p:blipFill>
                <p:spPr>
                  <a:xfrm>
                    <a:off x="1222650" y="1150273"/>
                    <a:ext cx="465840" cy="137520"/>
                  </a:xfrm>
                  <a:prstGeom prst="rect">
                    <a:avLst/>
                  </a:prstGeom>
                </p:spPr>
              </p:pic>
            </mc:Fallback>
          </mc:AlternateContent>
          <p:sp>
            <p:nvSpPr>
              <p:cNvPr id="883" name="Ellipse 882">
                <a:extLst>
                  <a:ext uri="{FF2B5EF4-FFF2-40B4-BE49-F238E27FC236}">
                    <a16:creationId xmlns:a16="http://schemas.microsoft.com/office/drawing/2014/main" id="{400DCEF3-FFA2-F454-CA8A-541A4F14EF9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84" name="Gruppieren 883">
                <a:extLst>
                  <a:ext uri="{FF2B5EF4-FFF2-40B4-BE49-F238E27FC236}">
                    <a16:creationId xmlns:a16="http://schemas.microsoft.com/office/drawing/2014/main" id="{6AA617EF-71DF-9687-B753-72AAC16EAA7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11">
                  <p14:nvContentPartPr>
                    <p14:cNvPr id="893" name="Freihand 892">
                      <a:extLst>
                        <a:ext uri="{FF2B5EF4-FFF2-40B4-BE49-F238E27FC236}">
                          <a16:creationId xmlns:a16="http://schemas.microsoft.com/office/drawing/2014/main" id="{887760CC-F685-320A-6B59-B014B588CF03}"/>
                        </a:ext>
                      </a:extLst>
                    </p14:cNvPr>
                    <p14:cNvContentPartPr/>
                    <p14:nvPr/>
                  </p14:nvContentPartPr>
                  <p14:xfrm>
                    <a:off x="1455988" y="1260298"/>
                    <a:ext cx="28440" cy="371880"/>
                  </p14:xfrm>
                </p:contentPart>
              </mc:Choice>
              <mc:Fallback xmlns="">
                <p:pic>
                  <p:nvPicPr>
                    <p:cNvPr id="893" name="Freihand 892">
                      <a:extLst>
                        <a:ext uri="{FF2B5EF4-FFF2-40B4-BE49-F238E27FC236}">
                          <a16:creationId xmlns:a16="http://schemas.microsoft.com/office/drawing/2014/main" id="{887760CC-F685-320A-6B59-B014B588CF0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894" name="Freihand 893">
                      <a:extLst>
                        <a:ext uri="{FF2B5EF4-FFF2-40B4-BE49-F238E27FC236}">
                          <a16:creationId xmlns:a16="http://schemas.microsoft.com/office/drawing/2014/main" id="{E2E87054-3E7A-AA94-D2B6-95923E772091}"/>
                        </a:ext>
                      </a:extLst>
                    </p14:cNvPr>
                    <p14:cNvContentPartPr/>
                    <p14:nvPr/>
                  </p14:nvContentPartPr>
                  <p14:xfrm>
                    <a:off x="1452028" y="1501498"/>
                    <a:ext cx="32760" cy="132840"/>
                  </p14:xfrm>
                </p:contentPart>
              </mc:Choice>
              <mc:Fallback xmlns="">
                <p:pic>
                  <p:nvPicPr>
                    <p:cNvPr id="894" name="Freihand 893">
                      <a:extLst>
                        <a:ext uri="{FF2B5EF4-FFF2-40B4-BE49-F238E27FC236}">
                          <a16:creationId xmlns:a16="http://schemas.microsoft.com/office/drawing/2014/main" id="{E2E87054-3E7A-AA94-D2B6-95923E772091}"/>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895" name="Freihand 894">
                      <a:extLst>
                        <a:ext uri="{FF2B5EF4-FFF2-40B4-BE49-F238E27FC236}">
                          <a16:creationId xmlns:a16="http://schemas.microsoft.com/office/drawing/2014/main" id="{C43CC757-D6EF-50B3-C7DD-29270EADD6D5}"/>
                        </a:ext>
                      </a:extLst>
                    </p14:cNvPr>
                    <p14:cNvContentPartPr/>
                    <p14:nvPr/>
                  </p14:nvContentPartPr>
                  <p14:xfrm>
                    <a:off x="1446268" y="1261378"/>
                    <a:ext cx="36720" cy="377280"/>
                  </p14:xfrm>
                </p:contentPart>
              </mc:Choice>
              <mc:Fallback xmlns="">
                <p:pic>
                  <p:nvPicPr>
                    <p:cNvPr id="895" name="Freihand 894">
                      <a:extLst>
                        <a:ext uri="{FF2B5EF4-FFF2-40B4-BE49-F238E27FC236}">
                          <a16:creationId xmlns:a16="http://schemas.microsoft.com/office/drawing/2014/main" id="{C43CC757-D6EF-50B3-C7DD-29270EADD6D5}"/>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896" name="Freihand 895">
                      <a:extLst>
                        <a:ext uri="{FF2B5EF4-FFF2-40B4-BE49-F238E27FC236}">
                          <a16:creationId xmlns:a16="http://schemas.microsoft.com/office/drawing/2014/main" id="{216766EF-FF0F-1946-0ACC-0CF88BC4793F}"/>
                        </a:ext>
                      </a:extLst>
                    </p14:cNvPr>
                    <p14:cNvContentPartPr/>
                    <p14:nvPr/>
                  </p14:nvContentPartPr>
                  <p14:xfrm>
                    <a:off x="1470388" y="1196938"/>
                    <a:ext cx="222840" cy="463680"/>
                  </p14:xfrm>
                </p:contentPart>
              </mc:Choice>
              <mc:Fallback xmlns="">
                <p:pic>
                  <p:nvPicPr>
                    <p:cNvPr id="896" name="Freihand 895">
                      <a:extLst>
                        <a:ext uri="{FF2B5EF4-FFF2-40B4-BE49-F238E27FC236}">
                          <a16:creationId xmlns:a16="http://schemas.microsoft.com/office/drawing/2014/main" id="{216766EF-FF0F-1946-0ACC-0CF88BC4793F}"/>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15">
                <p14:nvContentPartPr>
                  <p14:cNvPr id="885" name="Freihand 884">
                    <a:extLst>
                      <a:ext uri="{FF2B5EF4-FFF2-40B4-BE49-F238E27FC236}">
                        <a16:creationId xmlns:a16="http://schemas.microsoft.com/office/drawing/2014/main" id="{31E30FCB-D05C-3F96-F8D3-787D7179BB7E}"/>
                      </a:ext>
                    </a:extLst>
                  </p14:cNvPr>
                  <p14:cNvContentPartPr/>
                  <p14:nvPr/>
                </p14:nvContentPartPr>
                <p14:xfrm>
                  <a:off x="1401268" y="825778"/>
                  <a:ext cx="35640" cy="61920"/>
                </p14:xfrm>
              </p:contentPart>
            </mc:Choice>
            <mc:Fallback xmlns="">
              <p:pic>
                <p:nvPicPr>
                  <p:cNvPr id="885" name="Freihand 884">
                    <a:extLst>
                      <a:ext uri="{FF2B5EF4-FFF2-40B4-BE49-F238E27FC236}">
                        <a16:creationId xmlns:a16="http://schemas.microsoft.com/office/drawing/2014/main" id="{31E30FCB-D05C-3F96-F8D3-787D7179BB7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886" name="Freihand 885">
                    <a:extLst>
                      <a:ext uri="{FF2B5EF4-FFF2-40B4-BE49-F238E27FC236}">
                        <a16:creationId xmlns:a16="http://schemas.microsoft.com/office/drawing/2014/main" id="{1BB4BD38-768F-EFCE-6AF5-A737E60B8643}"/>
                      </a:ext>
                    </a:extLst>
                  </p14:cNvPr>
                  <p14:cNvContentPartPr/>
                  <p14:nvPr/>
                </p14:nvContentPartPr>
                <p14:xfrm>
                  <a:off x="1220188" y="867898"/>
                  <a:ext cx="194040" cy="403200"/>
                </p14:xfrm>
              </p:contentPart>
            </mc:Choice>
            <mc:Fallback xmlns="">
              <p:pic>
                <p:nvPicPr>
                  <p:cNvPr id="886" name="Freihand 885">
                    <a:extLst>
                      <a:ext uri="{FF2B5EF4-FFF2-40B4-BE49-F238E27FC236}">
                        <a16:creationId xmlns:a16="http://schemas.microsoft.com/office/drawing/2014/main" id="{1BB4BD38-768F-EFCE-6AF5-A737E60B864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887" name="Freihand 886">
                    <a:extLst>
                      <a:ext uri="{FF2B5EF4-FFF2-40B4-BE49-F238E27FC236}">
                        <a16:creationId xmlns:a16="http://schemas.microsoft.com/office/drawing/2014/main" id="{26483CFE-ECB0-A7A3-B4EB-E1AD009D9F14}"/>
                      </a:ext>
                    </a:extLst>
                  </p14:cNvPr>
                  <p14:cNvContentPartPr/>
                  <p14:nvPr/>
                </p14:nvContentPartPr>
                <p14:xfrm>
                  <a:off x="1426468" y="835138"/>
                  <a:ext cx="21600" cy="359280"/>
                </p14:xfrm>
              </p:contentPart>
            </mc:Choice>
            <mc:Fallback xmlns="">
              <p:pic>
                <p:nvPicPr>
                  <p:cNvPr id="887" name="Freihand 886">
                    <a:extLst>
                      <a:ext uri="{FF2B5EF4-FFF2-40B4-BE49-F238E27FC236}">
                        <a16:creationId xmlns:a16="http://schemas.microsoft.com/office/drawing/2014/main" id="{26483CFE-ECB0-A7A3-B4EB-E1AD009D9F1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888" name="Freihand 887">
                    <a:extLst>
                      <a:ext uri="{FF2B5EF4-FFF2-40B4-BE49-F238E27FC236}">
                        <a16:creationId xmlns:a16="http://schemas.microsoft.com/office/drawing/2014/main" id="{DE0B7695-09E5-8520-5EF2-89542BED66E5}"/>
                      </a:ext>
                    </a:extLst>
                  </p14:cNvPr>
                  <p14:cNvContentPartPr/>
                  <p14:nvPr/>
                </p14:nvContentPartPr>
                <p14:xfrm>
                  <a:off x="1429348" y="1155538"/>
                  <a:ext cx="258480" cy="37080"/>
                </p14:xfrm>
              </p:contentPart>
            </mc:Choice>
            <mc:Fallback xmlns="">
              <p:pic>
                <p:nvPicPr>
                  <p:cNvPr id="888" name="Freihand 887">
                    <a:extLst>
                      <a:ext uri="{FF2B5EF4-FFF2-40B4-BE49-F238E27FC236}">
                        <a16:creationId xmlns:a16="http://schemas.microsoft.com/office/drawing/2014/main" id="{DE0B7695-09E5-8520-5EF2-89542BED66E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889" name="Freihand 888">
                    <a:extLst>
                      <a:ext uri="{FF2B5EF4-FFF2-40B4-BE49-F238E27FC236}">
                        <a16:creationId xmlns:a16="http://schemas.microsoft.com/office/drawing/2014/main" id="{E8A246FA-8FC1-3644-9F3C-D87815571997}"/>
                      </a:ext>
                    </a:extLst>
                  </p14:cNvPr>
                  <p14:cNvContentPartPr/>
                  <p14:nvPr/>
                </p14:nvContentPartPr>
                <p14:xfrm>
                  <a:off x="1215868" y="1047898"/>
                  <a:ext cx="119880" cy="224280"/>
                </p14:xfrm>
              </p:contentPart>
            </mc:Choice>
            <mc:Fallback xmlns="">
              <p:pic>
                <p:nvPicPr>
                  <p:cNvPr id="889" name="Freihand 888">
                    <a:extLst>
                      <a:ext uri="{FF2B5EF4-FFF2-40B4-BE49-F238E27FC236}">
                        <a16:creationId xmlns:a16="http://schemas.microsoft.com/office/drawing/2014/main" id="{E8A246FA-8FC1-3644-9F3C-D8781557199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890" name="Gruppieren 889">
                <a:extLst>
                  <a:ext uri="{FF2B5EF4-FFF2-40B4-BE49-F238E27FC236}">
                    <a16:creationId xmlns:a16="http://schemas.microsoft.com/office/drawing/2014/main" id="{A2C87557-F6BE-AB45-9CB3-FFE3760415F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720">
                  <p14:nvContentPartPr>
                    <p14:cNvPr id="891" name="Freihand 890">
                      <a:extLst>
                        <a:ext uri="{FF2B5EF4-FFF2-40B4-BE49-F238E27FC236}">
                          <a16:creationId xmlns:a16="http://schemas.microsoft.com/office/drawing/2014/main" id="{CB109799-E577-ED21-5C8B-EDBAB458441F}"/>
                        </a:ext>
                      </a:extLst>
                    </p14:cNvPr>
                    <p14:cNvContentPartPr/>
                    <p14:nvPr/>
                  </p14:nvContentPartPr>
                  <p14:xfrm>
                    <a:off x="1216228" y="826498"/>
                    <a:ext cx="205920" cy="444600"/>
                  </p14:xfrm>
                </p:contentPart>
              </mc:Choice>
              <mc:Fallback xmlns="">
                <p:pic>
                  <p:nvPicPr>
                    <p:cNvPr id="891" name="Freihand 890">
                      <a:extLst>
                        <a:ext uri="{FF2B5EF4-FFF2-40B4-BE49-F238E27FC236}">
                          <a16:creationId xmlns:a16="http://schemas.microsoft.com/office/drawing/2014/main" id="{CB109799-E577-ED21-5C8B-EDBAB458441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892" name="Freihand 891">
                      <a:extLst>
                        <a:ext uri="{FF2B5EF4-FFF2-40B4-BE49-F238E27FC236}">
                          <a16:creationId xmlns:a16="http://schemas.microsoft.com/office/drawing/2014/main" id="{528CB062-51E0-95E9-96A4-4713D0E6AB92}"/>
                        </a:ext>
                      </a:extLst>
                    </p14:cNvPr>
                    <p14:cNvContentPartPr/>
                    <p14:nvPr/>
                  </p14:nvContentPartPr>
                  <p14:xfrm>
                    <a:off x="1419988" y="827218"/>
                    <a:ext cx="18000" cy="31320"/>
                  </p14:xfrm>
                </p:contentPart>
              </mc:Choice>
              <mc:Fallback xmlns="">
                <p:pic>
                  <p:nvPicPr>
                    <p:cNvPr id="892" name="Freihand 891">
                      <a:extLst>
                        <a:ext uri="{FF2B5EF4-FFF2-40B4-BE49-F238E27FC236}">
                          <a16:creationId xmlns:a16="http://schemas.microsoft.com/office/drawing/2014/main" id="{528CB062-51E0-95E9-96A4-4713D0E6AB9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812" name="Gruppieren 811">
              <a:extLst>
                <a:ext uri="{FF2B5EF4-FFF2-40B4-BE49-F238E27FC236}">
                  <a16:creationId xmlns:a16="http://schemas.microsoft.com/office/drawing/2014/main" id="{EBB06729-8AF0-FCAE-A9B7-9C6E100FE284}"/>
                </a:ext>
              </a:extLst>
            </p:cNvPr>
            <p:cNvGrpSpPr/>
            <p:nvPr/>
          </p:nvGrpSpPr>
          <p:grpSpPr>
            <a:xfrm>
              <a:off x="3992106" y="3750059"/>
              <a:ext cx="947670" cy="949906"/>
              <a:chOff x="987864" y="764597"/>
              <a:chExt cx="947670" cy="949906"/>
            </a:xfrm>
          </p:grpSpPr>
          <p:sp>
            <p:nvSpPr>
              <p:cNvPr id="813" name="Ellipse 812">
                <a:extLst>
                  <a:ext uri="{FF2B5EF4-FFF2-40B4-BE49-F238E27FC236}">
                    <a16:creationId xmlns:a16="http://schemas.microsoft.com/office/drawing/2014/main" id="{47419493-299A-5EE6-0C8D-1A892EBAD03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14" name="Gruppieren 813">
                <a:extLst>
                  <a:ext uri="{FF2B5EF4-FFF2-40B4-BE49-F238E27FC236}">
                    <a16:creationId xmlns:a16="http://schemas.microsoft.com/office/drawing/2014/main" id="{4A89399E-0D42-4EEE-7AB1-6C7BC0CD9CFB}"/>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722">
                  <p14:nvContentPartPr>
                    <p14:cNvPr id="864" name="Freihand 863">
                      <a:extLst>
                        <a:ext uri="{FF2B5EF4-FFF2-40B4-BE49-F238E27FC236}">
                          <a16:creationId xmlns:a16="http://schemas.microsoft.com/office/drawing/2014/main" id="{7F26B7CA-BA60-4D65-1152-A98F27198F5F}"/>
                        </a:ext>
                      </a:extLst>
                    </p14:cNvPr>
                    <p14:cNvContentPartPr/>
                    <p14:nvPr/>
                  </p14:nvContentPartPr>
                  <p14:xfrm>
                    <a:off x="4473069" y="1203272"/>
                    <a:ext cx="26280" cy="30600"/>
                  </p14:xfrm>
                </p:contentPart>
              </mc:Choice>
              <mc:Fallback xmlns="">
                <p:pic>
                  <p:nvPicPr>
                    <p:cNvPr id="864" name="Freihand 863">
                      <a:extLst>
                        <a:ext uri="{FF2B5EF4-FFF2-40B4-BE49-F238E27FC236}">
                          <a16:creationId xmlns:a16="http://schemas.microsoft.com/office/drawing/2014/main" id="{7F26B7CA-BA60-4D65-1152-A98F27198F5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865" name="Freihand 864">
                      <a:extLst>
                        <a:ext uri="{FF2B5EF4-FFF2-40B4-BE49-F238E27FC236}">
                          <a16:creationId xmlns:a16="http://schemas.microsoft.com/office/drawing/2014/main" id="{22F6CE81-0C07-331B-2013-AC883B5006D1}"/>
                        </a:ext>
                      </a:extLst>
                    </p14:cNvPr>
                    <p14:cNvContentPartPr/>
                    <p14:nvPr/>
                  </p14:nvContentPartPr>
                  <p14:xfrm>
                    <a:off x="4500789" y="1245752"/>
                    <a:ext cx="11160" cy="38520"/>
                  </p14:xfrm>
                </p:contentPart>
              </mc:Choice>
              <mc:Fallback xmlns="">
                <p:pic>
                  <p:nvPicPr>
                    <p:cNvPr id="865" name="Freihand 864">
                      <a:extLst>
                        <a:ext uri="{FF2B5EF4-FFF2-40B4-BE49-F238E27FC236}">
                          <a16:creationId xmlns:a16="http://schemas.microsoft.com/office/drawing/2014/main" id="{22F6CE81-0C07-331B-2013-AC883B5006D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24">
                <p14:nvContentPartPr>
                  <p14:cNvPr id="815" name="Freihand 814">
                    <a:extLst>
                      <a:ext uri="{FF2B5EF4-FFF2-40B4-BE49-F238E27FC236}">
                        <a16:creationId xmlns:a16="http://schemas.microsoft.com/office/drawing/2014/main" id="{A1A09E8B-07D5-D22A-8CB7-E9805A2C88D0}"/>
                      </a:ext>
                    </a:extLst>
                  </p14:cNvPr>
                  <p14:cNvContentPartPr/>
                  <p14:nvPr/>
                </p14:nvContentPartPr>
                <p14:xfrm>
                  <a:off x="1034141" y="1175594"/>
                  <a:ext cx="389905" cy="474354"/>
                </p14:xfrm>
              </p:contentPart>
            </mc:Choice>
            <mc:Fallback xmlns="">
              <p:pic>
                <p:nvPicPr>
                  <p:cNvPr id="815" name="Freihand 814">
                    <a:extLst>
                      <a:ext uri="{FF2B5EF4-FFF2-40B4-BE49-F238E27FC236}">
                        <a16:creationId xmlns:a16="http://schemas.microsoft.com/office/drawing/2014/main" id="{A1A09E8B-07D5-D22A-8CB7-E9805A2C88D0}"/>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816" name="Freihand 815">
                    <a:extLst>
                      <a:ext uri="{FF2B5EF4-FFF2-40B4-BE49-F238E27FC236}">
                        <a16:creationId xmlns:a16="http://schemas.microsoft.com/office/drawing/2014/main" id="{4ECB5925-9FE4-D5B9-E05A-B8DB05941341}"/>
                      </a:ext>
                    </a:extLst>
                  </p14:cNvPr>
                  <p14:cNvContentPartPr/>
                  <p14:nvPr/>
                </p14:nvContentPartPr>
                <p14:xfrm>
                  <a:off x="1041329" y="1114503"/>
                  <a:ext cx="776216" cy="562397"/>
                </p14:xfrm>
              </p:contentPart>
            </mc:Choice>
            <mc:Fallback xmlns="">
              <p:pic>
                <p:nvPicPr>
                  <p:cNvPr id="816" name="Freihand 815">
                    <a:extLst>
                      <a:ext uri="{FF2B5EF4-FFF2-40B4-BE49-F238E27FC236}">
                        <a16:creationId xmlns:a16="http://schemas.microsoft.com/office/drawing/2014/main" id="{4ECB5925-9FE4-D5B9-E05A-B8DB0594134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817" name="Gruppieren 816">
                <a:extLst>
                  <a:ext uri="{FF2B5EF4-FFF2-40B4-BE49-F238E27FC236}">
                    <a16:creationId xmlns:a16="http://schemas.microsoft.com/office/drawing/2014/main" id="{C9297F6C-0BD1-D87A-7251-CD0DEC74EAA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726">
                  <p14:nvContentPartPr>
                    <p14:cNvPr id="861" name="Freihand 860">
                      <a:extLst>
                        <a:ext uri="{FF2B5EF4-FFF2-40B4-BE49-F238E27FC236}">
                          <a16:creationId xmlns:a16="http://schemas.microsoft.com/office/drawing/2014/main" id="{3C817643-5253-C875-1FB3-023E97AA5B8D}"/>
                        </a:ext>
                      </a:extLst>
                    </p14:cNvPr>
                    <p14:cNvContentPartPr/>
                    <p14:nvPr/>
                  </p14:nvContentPartPr>
                  <p14:xfrm>
                    <a:off x="4455789" y="1334672"/>
                    <a:ext cx="31320" cy="14400"/>
                  </p14:xfrm>
                </p:contentPart>
              </mc:Choice>
              <mc:Fallback xmlns="">
                <p:pic>
                  <p:nvPicPr>
                    <p:cNvPr id="861" name="Freihand 860">
                      <a:extLst>
                        <a:ext uri="{FF2B5EF4-FFF2-40B4-BE49-F238E27FC236}">
                          <a16:creationId xmlns:a16="http://schemas.microsoft.com/office/drawing/2014/main" id="{3C817643-5253-C875-1FB3-023E97AA5B8D}"/>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862" name="Freihand 861">
                      <a:extLst>
                        <a:ext uri="{FF2B5EF4-FFF2-40B4-BE49-F238E27FC236}">
                          <a16:creationId xmlns:a16="http://schemas.microsoft.com/office/drawing/2014/main" id="{CEBEF4A5-4492-04D3-9232-1C4B9A5DE71F}"/>
                        </a:ext>
                      </a:extLst>
                    </p14:cNvPr>
                    <p14:cNvContentPartPr/>
                    <p14:nvPr/>
                  </p14:nvContentPartPr>
                  <p14:xfrm>
                    <a:off x="4456149" y="1288592"/>
                    <a:ext cx="64800" cy="56160"/>
                  </p14:xfrm>
                </p:contentPart>
              </mc:Choice>
              <mc:Fallback xmlns="">
                <p:pic>
                  <p:nvPicPr>
                    <p:cNvPr id="862" name="Freihand 861">
                      <a:extLst>
                        <a:ext uri="{FF2B5EF4-FFF2-40B4-BE49-F238E27FC236}">
                          <a16:creationId xmlns:a16="http://schemas.microsoft.com/office/drawing/2014/main" id="{CEBEF4A5-4492-04D3-9232-1C4B9A5DE71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863" name="Freihand 862">
                      <a:extLst>
                        <a:ext uri="{FF2B5EF4-FFF2-40B4-BE49-F238E27FC236}">
                          <a16:creationId xmlns:a16="http://schemas.microsoft.com/office/drawing/2014/main" id="{0B38FE44-8F66-4707-AAF8-DF96B1CFA7A0}"/>
                        </a:ext>
                      </a:extLst>
                    </p14:cNvPr>
                    <p14:cNvContentPartPr/>
                    <p14:nvPr/>
                  </p14:nvContentPartPr>
                  <p14:xfrm>
                    <a:off x="4502589" y="1270232"/>
                    <a:ext cx="23760" cy="51840"/>
                  </p14:xfrm>
                </p:contentPart>
              </mc:Choice>
              <mc:Fallback xmlns="">
                <p:pic>
                  <p:nvPicPr>
                    <p:cNvPr id="863" name="Freihand 862">
                      <a:extLst>
                        <a:ext uri="{FF2B5EF4-FFF2-40B4-BE49-F238E27FC236}">
                          <a16:creationId xmlns:a16="http://schemas.microsoft.com/office/drawing/2014/main" id="{0B38FE44-8F66-4707-AAF8-DF96B1CFA7A0}"/>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818" name="Gruppieren 817">
                <a:extLst>
                  <a:ext uri="{FF2B5EF4-FFF2-40B4-BE49-F238E27FC236}">
                    <a16:creationId xmlns:a16="http://schemas.microsoft.com/office/drawing/2014/main" id="{BE22CFFF-723D-EA0D-3814-4D9B1F16D87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729">
                  <p14:nvContentPartPr>
                    <p14:cNvPr id="858" name="Freihand 857">
                      <a:extLst>
                        <a:ext uri="{FF2B5EF4-FFF2-40B4-BE49-F238E27FC236}">
                          <a16:creationId xmlns:a16="http://schemas.microsoft.com/office/drawing/2014/main" id="{5F3DF26E-45F3-0ACA-1864-FAD996173513}"/>
                        </a:ext>
                      </a:extLst>
                    </p14:cNvPr>
                    <p14:cNvContentPartPr/>
                    <p14:nvPr/>
                  </p14:nvContentPartPr>
                  <p14:xfrm>
                    <a:off x="4351029" y="1216232"/>
                    <a:ext cx="12960" cy="22320"/>
                  </p14:xfrm>
                </p:contentPart>
              </mc:Choice>
              <mc:Fallback xmlns="">
                <p:pic>
                  <p:nvPicPr>
                    <p:cNvPr id="858" name="Freihand 857">
                      <a:extLst>
                        <a:ext uri="{FF2B5EF4-FFF2-40B4-BE49-F238E27FC236}">
                          <a16:creationId xmlns:a16="http://schemas.microsoft.com/office/drawing/2014/main" id="{5F3DF26E-45F3-0ACA-1864-FAD99617351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859" name="Freihand 858">
                      <a:extLst>
                        <a:ext uri="{FF2B5EF4-FFF2-40B4-BE49-F238E27FC236}">
                          <a16:creationId xmlns:a16="http://schemas.microsoft.com/office/drawing/2014/main" id="{0A19AF87-1561-8718-B0F8-CCC4C7DA0074}"/>
                        </a:ext>
                      </a:extLst>
                    </p14:cNvPr>
                    <p14:cNvContentPartPr/>
                    <p14:nvPr/>
                  </p14:nvContentPartPr>
                  <p14:xfrm>
                    <a:off x="4350309" y="1208312"/>
                    <a:ext cx="21240" cy="53640"/>
                  </p14:xfrm>
                </p:contentPart>
              </mc:Choice>
              <mc:Fallback xmlns="">
                <p:pic>
                  <p:nvPicPr>
                    <p:cNvPr id="859" name="Freihand 858">
                      <a:extLst>
                        <a:ext uri="{FF2B5EF4-FFF2-40B4-BE49-F238E27FC236}">
                          <a16:creationId xmlns:a16="http://schemas.microsoft.com/office/drawing/2014/main" id="{0A19AF87-1561-8718-B0F8-CCC4C7DA007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860" name="Freihand 859">
                      <a:extLst>
                        <a:ext uri="{FF2B5EF4-FFF2-40B4-BE49-F238E27FC236}">
                          <a16:creationId xmlns:a16="http://schemas.microsoft.com/office/drawing/2014/main" id="{DFE76F4A-D1DE-8685-94F0-D5115E287EAA}"/>
                        </a:ext>
                      </a:extLst>
                    </p14:cNvPr>
                    <p14:cNvContentPartPr/>
                    <p14:nvPr/>
                  </p14:nvContentPartPr>
                  <p14:xfrm>
                    <a:off x="4355709" y="1216592"/>
                    <a:ext cx="9720" cy="42480"/>
                  </p14:xfrm>
                </p:contentPart>
              </mc:Choice>
              <mc:Fallback xmlns="">
                <p:pic>
                  <p:nvPicPr>
                    <p:cNvPr id="860" name="Freihand 859">
                      <a:extLst>
                        <a:ext uri="{FF2B5EF4-FFF2-40B4-BE49-F238E27FC236}">
                          <a16:creationId xmlns:a16="http://schemas.microsoft.com/office/drawing/2014/main" id="{DFE76F4A-D1DE-8685-94F0-D5115E287EA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32">
                <p14:nvContentPartPr>
                  <p14:cNvPr id="819" name="Freihand 818">
                    <a:extLst>
                      <a:ext uri="{FF2B5EF4-FFF2-40B4-BE49-F238E27FC236}">
                        <a16:creationId xmlns:a16="http://schemas.microsoft.com/office/drawing/2014/main" id="{D5821374-C8B7-770C-0D96-03DE25B3EC33}"/>
                      </a:ext>
                    </a:extLst>
                  </p14:cNvPr>
                  <p14:cNvContentPartPr/>
                  <p14:nvPr/>
                </p14:nvContentPartPr>
                <p14:xfrm>
                  <a:off x="1219211" y="871936"/>
                  <a:ext cx="447402" cy="740280"/>
                </p14:xfrm>
              </p:contentPart>
            </mc:Choice>
            <mc:Fallback xmlns="">
              <p:pic>
                <p:nvPicPr>
                  <p:cNvPr id="819" name="Freihand 818">
                    <a:extLst>
                      <a:ext uri="{FF2B5EF4-FFF2-40B4-BE49-F238E27FC236}">
                        <a16:creationId xmlns:a16="http://schemas.microsoft.com/office/drawing/2014/main" id="{D5821374-C8B7-770C-0D96-03DE25B3EC3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820" name="Freihand 819">
                    <a:extLst>
                      <a:ext uri="{FF2B5EF4-FFF2-40B4-BE49-F238E27FC236}">
                        <a16:creationId xmlns:a16="http://schemas.microsoft.com/office/drawing/2014/main" id="{94CA0473-0D42-45E3-F76F-95D2713BC5D2}"/>
                      </a:ext>
                    </a:extLst>
                  </p14:cNvPr>
                  <p14:cNvContentPartPr/>
                  <p14:nvPr/>
                </p14:nvContentPartPr>
                <p14:xfrm>
                  <a:off x="1116810" y="1432873"/>
                  <a:ext cx="376200" cy="219240"/>
                </p14:xfrm>
              </p:contentPart>
            </mc:Choice>
            <mc:Fallback xmlns="">
              <p:pic>
                <p:nvPicPr>
                  <p:cNvPr id="820" name="Freihand 819">
                    <a:extLst>
                      <a:ext uri="{FF2B5EF4-FFF2-40B4-BE49-F238E27FC236}">
                        <a16:creationId xmlns:a16="http://schemas.microsoft.com/office/drawing/2014/main" id="{94CA0473-0D42-45E3-F76F-95D2713BC5D2}"/>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821" name="Gruppieren 820">
                <a:extLst>
                  <a:ext uri="{FF2B5EF4-FFF2-40B4-BE49-F238E27FC236}">
                    <a16:creationId xmlns:a16="http://schemas.microsoft.com/office/drawing/2014/main" id="{70774247-4973-7F1E-1529-6CB78CFAC7FE}"/>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734">
                  <p14:nvContentPartPr>
                    <p14:cNvPr id="844" name="Freihand 843">
                      <a:extLst>
                        <a:ext uri="{FF2B5EF4-FFF2-40B4-BE49-F238E27FC236}">
                          <a16:creationId xmlns:a16="http://schemas.microsoft.com/office/drawing/2014/main" id="{8720F1AA-8AE1-DEBF-038A-BC5A2E18A45C}"/>
                        </a:ext>
                      </a:extLst>
                    </p14:cNvPr>
                    <p14:cNvContentPartPr/>
                    <p14:nvPr/>
                  </p14:nvContentPartPr>
                  <p14:xfrm>
                    <a:off x="1690290" y="1201393"/>
                    <a:ext cx="236880" cy="424440"/>
                  </p14:xfrm>
                </p:contentPart>
              </mc:Choice>
              <mc:Fallback xmlns="">
                <p:pic>
                  <p:nvPicPr>
                    <p:cNvPr id="844" name="Freihand 843">
                      <a:extLst>
                        <a:ext uri="{FF2B5EF4-FFF2-40B4-BE49-F238E27FC236}">
                          <a16:creationId xmlns:a16="http://schemas.microsoft.com/office/drawing/2014/main" id="{8720F1AA-8AE1-DEBF-038A-BC5A2E18A45C}"/>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845" name="Freihand 844">
                      <a:extLst>
                        <a:ext uri="{FF2B5EF4-FFF2-40B4-BE49-F238E27FC236}">
                          <a16:creationId xmlns:a16="http://schemas.microsoft.com/office/drawing/2014/main" id="{56155DAD-3AE8-28C6-A9BE-AE51C7BE03F4}"/>
                        </a:ext>
                      </a:extLst>
                    </p14:cNvPr>
                    <p14:cNvContentPartPr/>
                    <p14:nvPr/>
                  </p14:nvContentPartPr>
                  <p14:xfrm>
                    <a:off x="1224810" y="1428913"/>
                    <a:ext cx="635040" cy="205920"/>
                  </p14:xfrm>
                </p:contentPart>
              </mc:Choice>
              <mc:Fallback xmlns="">
                <p:pic>
                  <p:nvPicPr>
                    <p:cNvPr id="845" name="Freihand 844">
                      <a:extLst>
                        <a:ext uri="{FF2B5EF4-FFF2-40B4-BE49-F238E27FC236}">
                          <a16:creationId xmlns:a16="http://schemas.microsoft.com/office/drawing/2014/main" id="{56155DAD-3AE8-28C6-A9BE-AE51C7BE03F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846" name="Freihand 845">
                      <a:extLst>
                        <a:ext uri="{FF2B5EF4-FFF2-40B4-BE49-F238E27FC236}">
                          <a16:creationId xmlns:a16="http://schemas.microsoft.com/office/drawing/2014/main" id="{1627359A-1DDB-A546-EA07-B3759EF9785A}"/>
                        </a:ext>
                      </a:extLst>
                    </p14:cNvPr>
                    <p14:cNvContentPartPr/>
                    <p14:nvPr/>
                  </p14:nvContentPartPr>
                  <p14:xfrm>
                    <a:off x="1647090" y="1432873"/>
                    <a:ext cx="204120" cy="177480"/>
                  </p14:xfrm>
                </p:contentPart>
              </mc:Choice>
              <mc:Fallback xmlns="">
                <p:pic>
                  <p:nvPicPr>
                    <p:cNvPr id="846" name="Freihand 845">
                      <a:extLst>
                        <a:ext uri="{FF2B5EF4-FFF2-40B4-BE49-F238E27FC236}">
                          <a16:creationId xmlns:a16="http://schemas.microsoft.com/office/drawing/2014/main" id="{1627359A-1DDB-A546-EA07-B3759EF9785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847" name="Freihand 846">
                      <a:extLst>
                        <a:ext uri="{FF2B5EF4-FFF2-40B4-BE49-F238E27FC236}">
                          <a16:creationId xmlns:a16="http://schemas.microsoft.com/office/drawing/2014/main" id="{63C31DCD-55BA-71B3-F781-F01663C41D93}"/>
                        </a:ext>
                      </a:extLst>
                    </p14:cNvPr>
                    <p14:cNvContentPartPr/>
                    <p14:nvPr/>
                  </p14:nvContentPartPr>
                  <p14:xfrm>
                    <a:off x="1839330" y="1345393"/>
                    <a:ext cx="50040" cy="91080"/>
                  </p14:xfrm>
                </p:contentPart>
              </mc:Choice>
              <mc:Fallback xmlns="">
                <p:pic>
                  <p:nvPicPr>
                    <p:cNvPr id="847" name="Freihand 846">
                      <a:extLst>
                        <a:ext uri="{FF2B5EF4-FFF2-40B4-BE49-F238E27FC236}">
                          <a16:creationId xmlns:a16="http://schemas.microsoft.com/office/drawing/2014/main" id="{63C31DCD-55BA-71B3-F781-F01663C41D9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848" name="Freihand 847">
                      <a:extLst>
                        <a:ext uri="{FF2B5EF4-FFF2-40B4-BE49-F238E27FC236}">
                          <a16:creationId xmlns:a16="http://schemas.microsoft.com/office/drawing/2014/main" id="{8E286638-5023-DE3F-D33E-06D065F40E2C}"/>
                        </a:ext>
                      </a:extLst>
                    </p14:cNvPr>
                    <p14:cNvContentPartPr/>
                    <p14:nvPr/>
                  </p14:nvContentPartPr>
                  <p14:xfrm>
                    <a:off x="1013490" y="929953"/>
                    <a:ext cx="156600" cy="590400"/>
                  </p14:xfrm>
                </p:contentPart>
              </mc:Choice>
              <mc:Fallback xmlns="">
                <p:pic>
                  <p:nvPicPr>
                    <p:cNvPr id="848" name="Freihand 847">
                      <a:extLst>
                        <a:ext uri="{FF2B5EF4-FFF2-40B4-BE49-F238E27FC236}">
                          <a16:creationId xmlns:a16="http://schemas.microsoft.com/office/drawing/2014/main" id="{8E286638-5023-DE3F-D33E-06D065F40E2C}"/>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849" name="Freihand 848">
                      <a:extLst>
                        <a:ext uri="{FF2B5EF4-FFF2-40B4-BE49-F238E27FC236}">
                          <a16:creationId xmlns:a16="http://schemas.microsoft.com/office/drawing/2014/main" id="{78D9B0E8-DD5A-84CC-522C-277A0442CE81}"/>
                        </a:ext>
                      </a:extLst>
                    </p14:cNvPr>
                    <p14:cNvContentPartPr/>
                    <p14:nvPr/>
                  </p14:nvContentPartPr>
                  <p14:xfrm>
                    <a:off x="1112490" y="918433"/>
                    <a:ext cx="20520" cy="24480"/>
                  </p14:xfrm>
                </p:contentPart>
              </mc:Choice>
              <mc:Fallback xmlns="">
                <p:pic>
                  <p:nvPicPr>
                    <p:cNvPr id="849" name="Freihand 848">
                      <a:extLst>
                        <a:ext uri="{FF2B5EF4-FFF2-40B4-BE49-F238E27FC236}">
                          <a16:creationId xmlns:a16="http://schemas.microsoft.com/office/drawing/2014/main" id="{78D9B0E8-DD5A-84CC-522C-277A0442CE8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850" name="Freihand 849">
                      <a:extLst>
                        <a:ext uri="{FF2B5EF4-FFF2-40B4-BE49-F238E27FC236}">
                          <a16:creationId xmlns:a16="http://schemas.microsoft.com/office/drawing/2014/main" id="{FE9E92A3-72DB-ED94-C616-40FBE0AECE86}"/>
                        </a:ext>
                      </a:extLst>
                    </p14:cNvPr>
                    <p14:cNvContentPartPr/>
                    <p14:nvPr/>
                  </p14:nvContentPartPr>
                  <p14:xfrm>
                    <a:off x="1007730" y="1044793"/>
                    <a:ext cx="45360" cy="224280"/>
                  </p14:xfrm>
                </p:contentPart>
              </mc:Choice>
              <mc:Fallback xmlns="">
                <p:pic>
                  <p:nvPicPr>
                    <p:cNvPr id="850" name="Freihand 849">
                      <a:extLst>
                        <a:ext uri="{FF2B5EF4-FFF2-40B4-BE49-F238E27FC236}">
                          <a16:creationId xmlns:a16="http://schemas.microsoft.com/office/drawing/2014/main" id="{FE9E92A3-72DB-ED94-C616-40FBE0AECE8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851" name="Freihand 850">
                      <a:extLst>
                        <a:ext uri="{FF2B5EF4-FFF2-40B4-BE49-F238E27FC236}">
                          <a16:creationId xmlns:a16="http://schemas.microsoft.com/office/drawing/2014/main" id="{C073903E-1E22-4B91-CD39-AA37B90D278F}"/>
                        </a:ext>
                      </a:extLst>
                    </p14:cNvPr>
                    <p14:cNvContentPartPr/>
                    <p14:nvPr/>
                  </p14:nvContentPartPr>
                  <p14:xfrm>
                    <a:off x="1137690" y="1495513"/>
                    <a:ext cx="83520" cy="91800"/>
                  </p14:xfrm>
                </p:contentPart>
              </mc:Choice>
              <mc:Fallback xmlns="">
                <p:pic>
                  <p:nvPicPr>
                    <p:cNvPr id="851" name="Freihand 850">
                      <a:extLst>
                        <a:ext uri="{FF2B5EF4-FFF2-40B4-BE49-F238E27FC236}">
                          <a16:creationId xmlns:a16="http://schemas.microsoft.com/office/drawing/2014/main" id="{C073903E-1E22-4B91-CD39-AA37B90D278F}"/>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852" name="Freihand 851">
                      <a:extLst>
                        <a:ext uri="{FF2B5EF4-FFF2-40B4-BE49-F238E27FC236}">
                          <a16:creationId xmlns:a16="http://schemas.microsoft.com/office/drawing/2014/main" id="{FECA1395-7C6F-98F8-C328-1D694625C16B}"/>
                        </a:ext>
                      </a:extLst>
                    </p14:cNvPr>
                    <p14:cNvContentPartPr/>
                    <p14:nvPr/>
                  </p14:nvContentPartPr>
                  <p14:xfrm>
                    <a:off x="1091250" y="1411273"/>
                    <a:ext cx="95760" cy="111600"/>
                  </p14:xfrm>
                </p:contentPart>
              </mc:Choice>
              <mc:Fallback xmlns="">
                <p:pic>
                  <p:nvPicPr>
                    <p:cNvPr id="852" name="Freihand 851">
                      <a:extLst>
                        <a:ext uri="{FF2B5EF4-FFF2-40B4-BE49-F238E27FC236}">
                          <a16:creationId xmlns:a16="http://schemas.microsoft.com/office/drawing/2014/main" id="{FECA1395-7C6F-98F8-C328-1D694625C16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853" name="Freihand 852">
                      <a:extLst>
                        <a:ext uri="{FF2B5EF4-FFF2-40B4-BE49-F238E27FC236}">
                          <a16:creationId xmlns:a16="http://schemas.microsoft.com/office/drawing/2014/main" id="{FEFE238F-D4B4-F569-6C76-545635F00A60}"/>
                        </a:ext>
                      </a:extLst>
                    </p14:cNvPr>
                    <p14:cNvContentPartPr/>
                    <p14:nvPr/>
                  </p14:nvContentPartPr>
                  <p14:xfrm>
                    <a:off x="1089090" y="933193"/>
                    <a:ext cx="33480" cy="59760"/>
                  </p14:xfrm>
                </p:contentPart>
              </mc:Choice>
              <mc:Fallback xmlns="">
                <p:pic>
                  <p:nvPicPr>
                    <p:cNvPr id="853" name="Freihand 852">
                      <a:extLst>
                        <a:ext uri="{FF2B5EF4-FFF2-40B4-BE49-F238E27FC236}">
                          <a16:creationId xmlns:a16="http://schemas.microsoft.com/office/drawing/2014/main" id="{FEFE238F-D4B4-F569-6C76-545635F00A60}"/>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854" name="Freihand 853">
                      <a:extLst>
                        <a:ext uri="{FF2B5EF4-FFF2-40B4-BE49-F238E27FC236}">
                          <a16:creationId xmlns:a16="http://schemas.microsoft.com/office/drawing/2014/main" id="{41EC1553-C98F-C13A-BEF5-5EB0B765AB9D}"/>
                        </a:ext>
                      </a:extLst>
                    </p14:cNvPr>
                    <p14:cNvContentPartPr/>
                    <p14:nvPr/>
                  </p14:nvContentPartPr>
                  <p14:xfrm>
                    <a:off x="1093410" y="904393"/>
                    <a:ext cx="53280" cy="97920"/>
                  </p14:xfrm>
                </p:contentPart>
              </mc:Choice>
              <mc:Fallback xmlns="">
                <p:pic>
                  <p:nvPicPr>
                    <p:cNvPr id="854" name="Freihand 853">
                      <a:extLst>
                        <a:ext uri="{FF2B5EF4-FFF2-40B4-BE49-F238E27FC236}">
                          <a16:creationId xmlns:a16="http://schemas.microsoft.com/office/drawing/2014/main" id="{41EC1553-C98F-C13A-BEF5-5EB0B765AB9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855" name="Freihand 854">
                      <a:extLst>
                        <a:ext uri="{FF2B5EF4-FFF2-40B4-BE49-F238E27FC236}">
                          <a16:creationId xmlns:a16="http://schemas.microsoft.com/office/drawing/2014/main" id="{1F0FA736-6B26-3A2D-790F-0A65FBC700C3}"/>
                        </a:ext>
                      </a:extLst>
                    </p14:cNvPr>
                    <p14:cNvContentPartPr/>
                    <p14:nvPr/>
                  </p14:nvContentPartPr>
                  <p14:xfrm>
                    <a:off x="1093770" y="889993"/>
                    <a:ext cx="66240" cy="108720"/>
                  </p14:xfrm>
                </p:contentPart>
              </mc:Choice>
              <mc:Fallback xmlns="">
                <p:pic>
                  <p:nvPicPr>
                    <p:cNvPr id="855" name="Freihand 854">
                      <a:extLst>
                        <a:ext uri="{FF2B5EF4-FFF2-40B4-BE49-F238E27FC236}">
                          <a16:creationId xmlns:a16="http://schemas.microsoft.com/office/drawing/2014/main" id="{1F0FA736-6B26-3A2D-790F-0A65FBC700C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856" name="Freihand 855">
                      <a:extLst>
                        <a:ext uri="{FF2B5EF4-FFF2-40B4-BE49-F238E27FC236}">
                          <a16:creationId xmlns:a16="http://schemas.microsoft.com/office/drawing/2014/main" id="{251AEAAC-D205-EFA3-D5A5-2053AFF903C2}"/>
                        </a:ext>
                      </a:extLst>
                    </p14:cNvPr>
                    <p14:cNvContentPartPr/>
                    <p14:nvPr/>
                  </p14:nvContentPartPr>
                  <p14:xfrm>
                    <a:off x="1086210" y="867673"/>
                    <a:ext cx="105840" cy="153360"/>
                  </p14:xfrm>
                </p:contentPart>
              </mc:Choice>
              <mc:Fallback xmlns="">
                <p:pic>
                  <p:nvPicPr>
                    <p:cNvPr id="856" name="Freihand 855">
                      <a:extLst>
                        <a:ext uri="{FF2B5EF4-FFF2-40B4-BE49-F238E27FC236}">
                          <a16:creationId xmlns:a16="http://schemas.microsoft.com/office/drawing/2014/main" id="{251AEAAC-D205-EFA3-D5A5-2053AFF903C2}"/>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857" name="Freihand 856">
                      <a:extLst>
                        <a:ext uri="{FF2B5EF4-FFF2-40B4-BE49-F238E27FC236}">
                          <a16:creationId xmlns:a16="http://schemas.microsoft.com/office/drawing/2014/main" id="{540F06A6-6006-670B-0C51-5E4F6934BC63}"/>
                        </a:ext>
                      </a:extLst>
                    </p14:cNvPr>
                    <p14:cNvContentPartPr/>
                    <p14:nvPr/>
                  </p14:nvContentPartPr>
                  <p14:xfrm>
                    <a:off x="1144530" y="860833"/>
                    <a:ext cx="41400" cy="55440"/>
                  </p14:xfrm>
                </p:contentPart>
              </mc:Choice>
              <mc:Fallback xmlns="">
                <p:pic>
                  <p:nvPicPr>
                    <p:cNvPr id="857" name="Freihand 856">
                      <a:extLst>
                        <a:ext uri="{FF2B5EF4-FFF2-40B4-BE49-F238E27FC236}">
                          <a16:creationId xmlns:a16="http://schemas.microsoft.com/office/drawing/2014/main" id="{540F06A6-6006-670B-0C51-5E4F6934BC63}"/>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48">
                <p14:nvContentPartPr>
                  <p14:cNvPr id="822" name="Freihand 821">
                    <a:extLst>
                      <a:ext uri="{FF2B5EF4-FFF2-40B4-BE49-F238E27FC236}">
                        <a16:creationId xmlns:a16="http://schemas.microsoft.com/office/drawing/2014/main" id="{3A6A0E1C-577C-DB80-5E68-30B8EEEE56B7}"/>
                      </a:ext>
                    </a:extLst>
                  </p14:cNvPr>
                  <p14:cNvContentPartPr/>
                  <p14:nvPr/>
                </p14:nvContentPartPr>
                <p14:xfrm>
                  <a:off x="1010970" y="1326673"/>
                  <a:ext cx="784440" cy="374040"/>
                </p14:xfrm>
              </p:contentPart>
            </mc:Choice>
            <mc:Fallback xmlns="">
              <p:pic>
                <p:nvPicPr>
                  <p:cNvPr id="822" name="Freihand 821">
                    <a:extLst>
                      <a:ext uri="{FF2B5EF4-FFF2-40B4-BE49-F238E27FC236}">
                        <a16:creationId xmlns:a16="http://schemas.microsoft.com/office/drawing/2014/main" id="{3A6A0E1C-577C-DB80-5E68-30B8EEEE56B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823" name="Freihand 822">
                    <a:extLst>
                      <a:ext uri="{FF2B5EF4-FFF2-40B4-BE49-F238E27FC236}">
                        <a16:creationId xmlns:a16="http://schemas.microsoft.com/office/drawing/2014/main" id="{A01097FA-31D6-A4F9-0F1F-5B9A2A9A076F}"/>
                      </a:ext>
                    </a:extLst>
                  </p14:cNvPr>
                  <p14:cNvContentPartPr/>
                  <p14:nvPr/>
                </p14:nvContentPartPr>
                <p14:xfrm>
                  <a:off x="1759770" y="1015273"/>
                  <a:ext cx="122040" cy="233640"/>
                </p14:xfrm>
              </p:contentPart>
            </mc:Choice>
            <mc:Fallback xmlns="">
              <p:pic>
                <p:nvPicPr>
                  <p:cNvPr id="823" name="Freihand 822">
                    <a:extLst>
                      <a:ext uri="{FF2B5EF4-FFF2-40B4-BE49-F238E27FC236}">
                        <a16:creationId xmlns:a16="http://schemas.microsoft.com/office/drawing/2014/main" id="{A01097FA-31D6-A4F9-0F1F-5B9A2A9A076F}"/>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824" name="Freihand 823">
                    <a:extLst>
                      <a:ext uri="{FF2B5EF4-FFF2-40B4-BE49-F238E27FC236}">
                        <a16:creationId xmlns:a16="http://schemas.microsoft.com/office/drawing/2014/main" id="{379C0925-3DB0-1231-CE09-2CE08301F17E}"/>
                      </a:ext>
                    </a:extLst>
                  </p14:cNvPr>
                  <p14:cNvContentPartPr/>
                  <p14:nvPr/>
                </p14:nvContentPartPr>
                <p14:xfrm>
                  <a:off x="1531170" y="830593"/>
                  <a:ext cx="227160" cy="172800"/>
                </p14:xfrm>
              </p:contentPart>
            </mc:Choice>
            <mc:Fallback xmlns="">
              <p:pic>
                <p:nvPicPr>
                  <p:cNvPr id="824" name="Freihand 823">
                    <a:extLst>
                      <a:ext uri="{FF2B5EF4-FFF2-40B4-BE49-F238E27FC236}">
                        <a16:creationId xmlns:a16="http://schemas.microsoft.com/office/drawing/2014/main" id="{379C0925-3DB0-1231-CE09-2CE08301F17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825" name="Freihand 824">
                    <a:extLst>
                      <a:ext uri="{FF2B5EF4-FFF2-40B4-BE49-F238E27FC236}">
                        <a16:creationId xmlns:a16="http://schemas.microsoft.com/office/drawing/2014/main" id="{DF5FF532-287E-0955-5825-4DFF96D1894C}"/>
                      </a:ext>
                    </a:extLst>
                  </p14:cNvPr>
                  <p14:cNvContentPartPr/>
                  <p14:nvPr/>
                </p14:nvContentPartPr>
                <p14:xfrm>
                  <a:off x="1433250" y="796393"/>
                  <a:ext cx="61200" cy="33120"/>
                </p14:xfrm>
              </p:contentPart>
            </mc:Choice>
            <mc:Fallback xmlns="">
              <p:pic>
                <p:nvPicPr>
                  <p:cNvPr id="825" name="Freihand 824">
                    <a:extLst>
                      <a:ext uri="{FF2B5EF4-FFF2-40B4-BE49-F238E27FC236}">
                        <a16:creationId xmlns:a16="http://schemas.microsoft.com/office/drawing/2014/main" id="{DF5FF532-287E-0955-5825-4DFF96D1894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826" name="Freihand 825">
                    <a:extLst>
                      <a:ext uri="{FF2B5EF4-FFF2-40B4-BE49-F238E27FC236}">
                        <a16:creationId xmlns:a16="http://schemas.microsoft.com/office/drawing/2014/main" id="{48879A4B-DECB-8A6A-E291-93E2BA0A70CA}"/>
                      </a:ext>
                    </a:extLst>
                  </p14:cNvPr>
                  <p14:cNvContentPartPr/>
                  <p14:nvPr/>
                </p14:nvContentPartPr>
                <p14:xfrm>
                  <a:off x="1463130" y="1253593"/>
                  <a:ext cx="49680" cy="358200"/>
                </p14:xfrm>
              </p:contentPart>
            </mc:Choice>
            <mc:Fallback xmlns="">
              <p:pic>
                <p:nvPicPr>
                  <p:cNvPr id="826" name="Freihand 825">
                    <a:extLst>
                      <a:ext uri="{FF2B5EF4-FFF2-40B4-BE49-F238E27FC236}">
                        <a16:creationId xmlns:a16="http://schemas.microsoft.com/office/drawing/2014/main" id="{48879A4B-DECB-8A6A-E291-93E2BA0A70C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827" name="Freihand 826">
                    <a:extLst>
                      <a:ext uri="{FF2B5EF4-FFF2-40B4-BE49-F238E27FC236}">
                        <a16:creationId xmlns:a16="http://schemas.microsoft.com/office/drawing/2014/main" id="{CBC50E17-FC1D-60D1-C661-68D0C1D8C20F}"/>
                      </a:ext>
                    </a:extLst>
                  </p14:cNvPr>
                  <p14:cNvContentPartPr/>
                  <p14:nvPr/>
                </p14:nvContentPartPr>
                <p14:xfrm>
                  <a:off x="1473210" y="1215433"/>
                  <a:ext cx="191520" cy="424440"/>
                </p14:xfrm>
              </p:contentPart>
            </mc:Choice>
            <mc:Fallback xmlns="">
              <p:pic>
                <p:nvPicPr>
                  <p:cNvPr id="827" name="Freihand 826">
                    <a:extLst>
                      <a:ext uri="{FF2B5EF4-FFF2-40B4-BE49-F238E27FC236}">
                        <a16:creationId xmlns:a16="http://schemas.microsoft.com/office/drawing/2014/main" id="{CBC50E17-FC1D-60D1-C661-68D0C1D8C20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828" name="Freihand 827">
                    <a:extLst>
                      <a:ext uri="{FF2B5EF4-FFF2-40B4-BE49-F238E27FC236}">
                        <a16:creationId xmlns:a16="http://schemas.microsoft.com/office/drawing/2014/main" id="{01E66325-A4D8-876C-4045-2D041D2659A2}"/>
                      </a:ext>
                    </a:extLst>
                  </p14:cNvPr>
                  <p14:cNvContentPartPr/>
                  <p14:nvPr/>
                </p14:nvContentPartPr>
                <p14:xfrm>
                  <a:off x="1225530" y="852193"/>
                  <a:ext cx="216720" cy="421920"/>
                </p14:xfrm>
              </p:contentPart>
            </mc:Choice>
            <mc:Fallback xmlns="">
              <p:pic>
                <p:nvPicPr>
                  <p:cNvPr id="828" name="Freihand 827">
                    <a:extLst>
                      <a:ext uri="{FF2B5EF4-FFF2-40B4-BE49-F238E27FC236}">
                        <a16:creationId xmlns:a16="http://schemas.microsoft.com/office/drawing/2014/main" id="{01E66325-A4D8-876C-4045-2D041D2659A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829" name="Freihand 828">
                    <a:extLst>
                      <a:ext uri="{FF2B5EF4-FFF2-40B4-BE49-F238E27FC236}">
                        <a16:creationId xmlns:a16="http://schemas.microsoft.com/office/drawing/2014/main" id="{AAB78462-1488-BB8E-E200-891712D034AB}"/>
                      </a:ext>
                    </a:extLst>
                  </p14:cNvPr>
                  <p14:cNvContentPartPr/>
                  <p14:nvPr/>
                </p14:nvContentPartPr>
                <p14:xfrm>
                  <a:off x="1231290" y="1158913"/>
                  <a:ext cx="448200" cy="119880"/>
                </p14:xfrm>
              </p:contentPart>
            </mc:Choice>
            <mc:Fallback xmlns="">
              <p:pic>
                <p:nvPicPr>
                  <p:cNvPr id="829" name="Freihand 828">
                    <a:extLst>
                      <a:ext uri="{FF2B5EF4-FFF2-40B4-BE49-F238E27FC236}">
                        <a16:creationId xmlns:a16="http://schemas.microsoft.com/office/drawing/2014/main" id="{AAB78462-1488-BB8E-E200-891712D034AB}"/>
                      </a:ext>
                    </a:extLst>
                  </p:cNvPr>
                  <p:cNvPicPr/>
                  <p:nvPr/>
                </p:nvPicPr>
                <p:blipFill>
                  <a:blip r:embed="rId69"/>
                  <a:stretch>
                    <a:fillRect/>
                  </a:stretch>
                </p:blipFill>
                <p:spPr>
                  <a:xfrm>
                    <a:off x="1222650" y="1150273"/>
                    <a:ext cx="465840" cy="137520"/>
                  </a:xfrm>
                  <a:prstGeom prst="rect">
                    <a:avLst/>
                  </a:prstGeom>
                </p:spPr>
              </p:pic>
            </mc:Fallback>
          </mc:AlternateContent>
          <p:sp>
            <p:nvSpPr>
              <p:cNvPr id="830" name="Ellipse 829">
                <a:extLst>
                  <a:ext uri="{FF2B5EF4-FFF2-40B4-BE49-F238E27FC236}">
                    <a16:creationId xmlns:a16="http://schemas.microsoft.com/office/drawing/2014/main" id="{600CDE08-A1C0-0624-AC82-BDC4F852A09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831" name="Gruppieren 830">
                <a:extLst>
                  <a:ext uri="{FF2B5EF4-FFF2-40B4-BE49-F238E27FC236}">
                    <a16:creationId xmlns:a16="http://schemas.microsoft.com/office/drawing/2014/main" id="{CE54B28B-BA8D-0240-C67C-DEF5FEDB15B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756">
                  <p14:nvContentPartPr>
                    <p14:cNvPr id="840" name="Freihand 839">
                      <a:extLst>
                        <a:ext uri="{FF2B5EF4-FFF2-40B4-BE49-F238E27FC236}">
                          <a16:creationId xmlns:a16="http://schemas.microsoft.com/office/drawing/2014/main" id="{532EF46D-252E-7A7C-50C2-1A1A3C10A8C7}"/>
                        </a:ext>
                      </a:extLst>
                    </p14:cNvPr>
                    <p14:cNvContentPartPr/>
                    <p14:nvPr/>
                  </p14:nvContentPartPr>
                  <p14:xfrm>
                    <a:off x="1455988" y="1260298"/>
                    <a:ext cx="28440" cy="371880"/>
                  </p14:xfrm>
                </p:contentPart>
              </mc:Choice>
              <mc:Fallback xmlns="">
                <p:pic>
                  <p:nvPicPr>
                    <p:cNvPr id="840" name="Freihand 839">
                      <a:extLst>
                        <a:ext uri="{FF2B5EF4-FFF2-40B4-BE49-F238E27FC236}">
                          <a16:creationId xmlns:a16="http://schemas.microsoft.com/office/drawing/2014/main" id="{532EF46D-252E-7A7C-50C2-1A1A3C10A8C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841" name="Freihand 840">
                      <a:extLst>
                        <a:ext uri="{FF2B5EF4-FFF2-40B4-BE49-F238E27FC236}">
                          <a16:creationId xmlns:a16="http://schemas.microsoft.com/office/drawing/2014/main" id="{E40848EB-39AB-2E7E-9148-FBF41A2969BD}"/>
                        </a:ext>
                      </a:extLst>
                    </p14:cNvPr>
                    <p14:cNvContentPartPr/>
                    <p14:nvPr/>
                  </p14:nvContentPartPr>
                  <p14:xfrm>
                    <a:off x="1452028" y="1501498"/>
                    <a:ext cx="32760" cy="132840"/>
                  </p14:xfrm>
                </p:contentPart>
              </mc:Choice>
              <mc:Fallback xmlns="">
                <p:pic>
                  <p:nvPicPr>
                    <p:cNvPr id="841" name="Freihand 840">
                      <a:extLst>
                        <a:ext uri="{FF2B5EF4-FFF2-40B4-BE49-F238E27FC236}">
                          <a16:creationId xmlns:a16="http://schemas.microsoft.com/office/drawing/2014/main" id="{E40848EB-39AB-2E7E-9148-FBF41A2969B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842" name="Freihand 841">
                      <a:extLst>
                        <a:ext uri="{FF2B5EF4-FFF2-40B4-BE49-F238E27FC236}">
                          <a16:creationId xmlns:a16="http://schemas.microsoft.com/office/drawing/2014/main" id="{22CD8767-EADA-D65A-686E-1A3A52B72212}"/>
                        </a:ext>
                      </a:extLst>
                    </p14:cNvPr>
                    <p14:cNvContentPartPr/>
                    <p14:nvPr/>
                  </p14:nvContentPartPr>
                  <p14:xfrm>
                    <a:off x="1446268" y="1261378"/>
                    <a:ext cx="36720" cy="377280"/>
                  </p14:xfrm>
                </p:contentPart>
              </mc:Choice>
              <mc:Fallback xmlns="">
                <p:pic>
                  <p:nvPicPr>
                    <p:cNvPr id="842" name="Freihand 841">
                      <a:extLst>
                        <a:ext uri="{FF2B5EF4-FFF2-40B4-BE49-F238E27FC236}">
                          <a16:creationId xmlns:a16="http://schemas.microsoft.com/office/drawing/2014/main" id="{22CD8767-EADA-D65A-686E-1A3A52B7221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843" name="Freihand 842">
                      <a:extLst>
                        <a:ext uri="{FF2B5EF4-FFF2-40B4-BE49-F238E27FC236}">
                          <a16:creationId xmlns:a16="http://schemas.microsoft.com/office/drawing/2014/main" id="{1FEE26B1-17F5-68DF-A48D-B1FC9D1042C7}"/>
                        </a:ext>
                      </a:extLst>
                    </p14:cNvPr>
                    <p14:cNvContentPartPr/>
                    <p14:nvPr/>
                  </p14:nvContentPartPr>
                  <p14:xfrm>
                    <a:off x="1470388" y="1196938"/>
                    <a:ext cx="222840" cy="463680"/>
                  </p14:xfrm>
                </p:contentPart>
              </mc:Choice>
              <mc:Fallback xmlns="">
                <p:pic>
                  <p:nvPicPr>
                    <p:cNvPr id="843" name="Freihand 842">
                      <a:extLst>
                        <a:ext uri="{FF2B5EF4-FFF2-40B4-BE49-F238E27FC236}">
                          <a16:creationId xmlns:a16="http://schemas.microsoft.com/office/drawing/2014/main" id="{1FEE26B1-17F5-68DF-A48D-B1FC9D1042C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0">
                <p14:nvContentPartPr>
                  <p14:cNvPr id="832" name="Freihand 831">
                    <a:extLst>
                      <a:ext uri="{FF2B5EF4-FFF2-40B4-BE49-F238E27FC236}">
                        <a16:creationId xmlns:a16="http://schemas.microsoft.com/office/drawing/2014/main" id="{508CB1EF-5864-8A2C-E9AB-78983EDBC3F5}"/>
                      </a:ext>
                    </a:extLst>
                  </p14:cNvPr>
                  <p14:cNvContentPartPr/>
                  <p14:nvPr/>
                </p14:nvContentPartPr>
                <p14:xfrm>
                  <a:off x="1401268" y="825778"/>
                  <a:ext cx="35640" cy="61920"/>
                </p14:xfrm>
              </p:contentPart>
            </mc:Choice>
            <mc:Fallback xmlns="">
              <p:pic>
                <p:nvPicPr>
                  <p:cNvPr id="832" name="Freihand 831">
                    <a:extLst>
                      <a:ext uri="{FF2B5EF4-FFF2-40B4-BE49-F238E27FC236}">
                        <a16:creationId xmlns:a16="http://schemas.microsoft.com/office/drawing/2014/main" id="{508CB1EF-5864-8A2C-E9AB-78983EDBC3F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833" name="Freihand 832">
                    <a:extLst>
                      <a:ext uri="{FF2B5EF4-FFF2-40B4-BE49-F238E27FC236}">
                        <a16:creationId xmlns:a16="http://schemas.microsoft.com/office/drawing/2014/main" id="{0AED755C-BCAA-9606-CA44-C5D6709B3B7C}"/>
                      </a:ext>
                    </a:extLst>
                  </p14:cNvPr>
                  <p14:cNvContentPartPr/>
                  <p14:nvPr/>
                </p14:nvContentPartPr>
                <p14:xfrm>
                  <a:off x="1220188" y="867898"/>
                  <a:ext cx="194040" cy="403200"/>
                </p14:xfrm>
              </p:contentPart>
            </mc:Choice>
            <mc:Fallback xmlns="">
              <p:pic>
                <p:nvPicPr>
                  <p:cNvPr id="833" name="Freihand 832">
                    <a:extLst>
                      <a:ext uri="{FF2B5EF4-FFF2-40B4-BE49-F238E27FC236}">
                        <a16:creationId xmlns:a16="http://schemas.microsoft.com/office/drawing/2014/main" id="{0AED755C-BCAA-9606-CA44-C5D6709B3B7C}"/>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834" name="Freihand 833">
                    <a:extLst>
                      <a:ext uri="{FF2B5EF4-FFF2-40B4-BE49-F238E27FC236}">
                        <a16:creationId xmlns:a16="http://schemas.microsoft.com/office/drawing/2014/main" id="{A1B53D94-F1FB-3794-2C2F-AD90278C4096}"/>
                      </a:ext>
                    </a:extLst>
                  </p14:cNvPr>
                  <p14:cNvContentPartPr/>
                  <p14:nvPr/>
                </p14:nvContentPartPr>
                <p14:xfrm>
                  <a:off x="1426468" y="835138"/>
                  <a:ext cx="21600" cy="359280"/>
                </p14:xfrm>
              </p:contentPart>
            </mc:Choice>
            <mc:Fallback xmlns="">
              <p:pic>
                <p:nvPicPr>
                  <p:cNvPr id="834" name="Freihand 833">
                    <a:extLst>
                      <a:ext uri="{FF2B5EF4-FFF2-40B4-BE49-F238E27FC236}">
                        <a16:creationId xmlns:a16="http://schemas.microsoft.com/office/drawing/2014/main" id="{A1B53D94-F1FB-3794-2C2F-AD90278C409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835" name="Freihand 834">
                    <a:extLst>
                      <a:ext uri="{FF2B5EF4-FFF2-40B4-BE49-F238E27FC236}">
                        <a16:creationId xmlns:a16="http://schemas.microsoft.com/office/drawing/2014/main" id="{84DD10D7-D45B-AEF2-0559-054FFCECE401}"/>
                      </a:ext>
                    </a:extLst>
                  </p14:cNvPr>
                  <p14:cNvContentPartPr/>
                  <p14:nvPr/>
                </p14:nvContentPartPr>
                <p14:xfrm>
                  <a:off x="1429348" y="1155538"/>
                  <a:ext cx="258480" cy="37080"/>
                </p14:xfrm>
              </p:contentPart>
            </mc:Choice>
            <mc:Fallback xmlns="">
              <p:pic>
                <p:nvPicPr>
                  <p:cNvPr id="835" name="Freihand 834">
                    <a:extLst>
                      <a:ext uri="{FF2B5EF4-FFF2-40B4-BE49-F238E27FC236}">
                        <a16:creationId xmlns:a16="http://schemas.microsoft.com/office/drawing/2014/main" id="{84DD10D7-D45B-AEF2-0559-054FFCECE40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836" name="Freihand 835">
                    <a:extLst>
                      <a:ext uri="{FF2B5EF4-FFF2-40B4-BE49-F238E27FC236}">
                        <a16:creationId xmlns:a16="http://schemas.microsoft.com/office/drawing/2014/main" id="{DCC34DEB-0BF8-E4A8-6308-9726CC8BF778}"/>
                      </a:ext>
                    </a:extLst>
                  </p14:cNvPr>
                  <p14:cNvContentPartPr/>
                  <p14:nvPr/>
                </p14:nvContentPartPr>
                <p14:xfrm>
                  <a:off x="1215868" y="1047898"/>
                  <a:ext cx="119880" cy="224280"/>
                </p14:xfrm>
              </p:contentPart>
            </mc:Choice>
            <mc:Fallback xmlns="">
              <p:pic>
                <p:nvPicPr>
                  <p:cNvPr id="836" name="Freihand 835">
                    <a:extLst>
                      <a:ext uri="{FF2B5EF4-FFF2-40B4-BE49-F238E27FC236}">
                        <a16:creationId xmlns:a16="http://schemas.microsoft.com/office/drawing/2014/main" id="{DCC34DEB-0BF8-E4A8-6308-9726CC8BF77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837" name="Gruppieren 836">
                <a:extLst>
                  <a:ext uri="{FF2B5EF4-FFF2-40B4-BE49-F238E27FC236}">
                    <a16:creationId xmlns:a16="http://schemas.microsoft.com/office/drawing/2014/main" id="{28CC22CE-5F73-FA6A-7F8C-A2562C06220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765">
                  <p14:nvContentPartPr>
                    <p14:cNvPr id="838" name="Freihand 837">
                      <a:extLst>
                        <a:ext uri="{FF2B5EF4-FFF2-40B4-BE49-F238E27FC236}">
                          <a16:creationId xmlns:a16="http://schemas.microsoft.com/office/drawing/2014/main" id="{C88764AC-8F46-DB06-770F-7D6CD6D57EA3}"/>
                        </a:ext>
                      </a:extLst>
                    </p14:cNvPr>
                    <p14:cNvContentPartPr/>
                    <p14:nvPr/>
                  </p14:nvContentPartPr>
                  <p14:xfrm>
                    <a:off x="1216228" y="826498"/>
                    <a:ext cx="205920" cy="444600"/>
                  </p14:xfrm>
                </p:contentPart>
              </mc:Choice>
              <mc:Fallback xmlns="">
                <p:pic>
                  <p:nvPicPr>
                    <p:cNvPr id="838" name="Freihand 837">
                      <a:extLst>
                        <a:ext uri="{FF2B5EF4-FFF2-40B4-BE49-F238E27FC236}">
                          <a16:creationId xmlns:a16="http://schemas.microsoft.com/office/drawing/2014/main" id="{C88764AC-8F46-DB06-770F-7D6CD6D57EA3}"/>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839" name="Freihand 838">
                      <a:extLst>
                        <a:ext uri="{FF2B5EF4-FFF2-40B4-BE49-F238E27FC236}">
                          <a16:creationId xmlns:a16="http://schemas.microsoft.com/office/drawing/2014/main" id="{17DD1D3D-F6BD-2177-DBD8-252B1B5DBC18}"/>
                        </a:ext>
                      </a:extLst>
                    </p14:cNvPr>
                    <p14:cNvContentPartPr/>
                    <p14:nvPr/>
                  </p14:nvContentPartPr>
                  <p14:xfrm>
                    <a:off x="1419988" y="827218"/>
                    <a:ext cx="18000" cy="31320"/>
                  </p14:xfrm>
                </p:contentPart>
              </mc:Choice>
              <mc:Fallback xmlns="">
                <p:pic>
                  <p:nvPicPr>
                    <p:cNvPr id="839" name="Freihand 838">
                      <a:extLst>
                        <a:ext uri="{FF2B5EF4-FFF2-40B4-BE49-F238E27FC236}">
                          <a16:creationId xmlns:a16="http://schemas.microsoft.com/office/drawing/2014/main" id="{17DD1D3D-F6BD-2177-DBD8-252B1B5DBC1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6" name="Gruppieren 1025">
              <a:extLst>
                <a:ext uri="{FF2B5EF4-FFF2-40B4-BE49-F238E27FC236}">
                  <a16:creationId xmlns:a16="http://schemas.microsoft.com/office/drawing/2014/main" id="{932FAA6A-7500-3ABE-4647-BC3D924360B6}"/>
                </a:ext>
              </a:extLst>
            </p:cNvPr>
            <p:cNvGrpSpPr/>
            <p:nvPr/>
          </p:nvGrpSpPr>
          <p:grpSpPr>
            <a:xfrm>
              <a:off x="5153230" y="349985"/>
              <a:ext cx="947670" cy="949906"/>
              <a:chOff x="987864" y="764597"/>
              <a:chExt cx="947670" cy="949906"/>
            </a:xfrm>
          </p:grpSpPr>
          <p:sp>
            <p:nvSpPr>
              <p:cNvPr id="1189" name="Ellipse 1188">
                <a:extLst>
                  <a:ext uri="{FF2B5EF4-FFF2-40B4-BE49-F238E27FC236}">
                    <a16:creationId xmlns:a16="http://schemas.microsoft.com/office/drawing/2014/main" id="{9C023548-D387-D86C-1840-8F693DCEA67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90" name="Gruppieren 1189">
                <a:extLst>
                  <a:ext uri="{FF2B5EF4-FFF2-40B4-BE49-F238E27FC236}">
                    <a16:creationId xmlns:a16="http://schemas.microsoft.com/office/drawing/2014/main" id="{6A1C5C2B-7DBA-E84C-FF70-DE7AA3E1D11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767">
                  <p14:nvContentPartPr>
                    <p14:cNvPr id="1240" name="Freihand 1239">
                      <a:extLst>
                        <a:ext uri="{FF2B5EF4-FFF2-40B4-BE49-F238E27FC236}">
                          <a16:creationId xmlns:a16="http://schemas.microsoft.com/office/drawing/2014/main" id="{A67285EC-F38A-ABB6-4FF4-C678D86EBE53}"/>
                        </a:ext>
                      </a:extLst>
                    </p14:cNvPr>
                    <p14:cNvContentPartPr/>
                    <p14:nvPr/>
                  </p14:nvContentPartPr>
                  <p14:xfrm>
                    <a:off x="4473069" y="1203272"/>
                    <a:ext cx="26280" cy="30600"/>
                  </p14:xfrm>
                </p:contentPart>
              </mc:Choice>
              <mc:Fallback xmlns="">
                <p:pic>
                  <p:nvPicPr>
                    <p:cNvPr id="1240" name="Freihand 1239">
                      <a:extLst>
                        <a:ext uri="{FF2B5EF4-FFF2-40B4-BE49-F238E27FC236}">
                          <a16:creationId xmlns:a16="http://schemas.microsoft.com/office/drawing/2014/main" id="{A67285EC-F38A-ABB6-4FF4-C678D86EBE5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1241" name="Freihand 1240">
                      <a:extLst>
                        <a:ext uri="{FF2B5EF4-FFF2-40B4-BE49-F238E27FC236}">
                          <a16:creationId xmlns:a16="http://schemas.microsoft.com/office/drawing/2014/main" id="{AD8A083D-5162-36E3-3740-64408111791F}"/>
                        </a:ext>
                      </a:extLst>
                    </p14:cNvPr>
                    <p14:cNvContentPartPr/>
                    <p14:nvPr/>
                  </p14:nvContentPartPr>
                  <p14:xfrm>
                    <a:off x="4500789" y="1245752"/>
                    <a:ext cx="11160" cy="38520"/>
                  </p14:xfrm>
                </p:contentPart>
              </mc:Choice>
              <mc:Fallback xmlns="">
                <p:pic>
                  <p:nvPicPr>
                    <p:cNvPr id="1241" name="Freihand 1240">
                      <a:extLst>
                        <a:ext uri="{FF2B5EF4-FFF2-40B4-BE49-F238E27FC236}">
                          <a16:creationId xmlns:a16="http://schemas.microsoft.com/office/drawing/2014/main" id="{AD8A083D-5162-36E3-3740-64408111791F}"/>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9">
                <p14:nvContentPartPr>
                  <p14:cNvPr id="1191" name="Freihand 1190">
                    <a:extLst>
                      <a:ext uri="{FF2B5EF4-FFF2-40B4-BE49-F238E27FC236}">
                        <a16:creationId xmlns:a16="http://schemas.microsoft.com/office/drawing/2014/main" id="{79EDFC57-C02F-45ED-8EF6-34F0F0BFCCC6}"/>
                      </a:ext>
                    </a:extLst>
                  </p14:cNvPr>
                  <p14:cNvContentPartPr/>
                  <p14:nvPr/>
                </p14:nvContentPartPr>
                <p14:xfrm>
                  <a:off x="1034141" y="1175594"/>
                  <a:ext cx="389905" cy="474354"/>
                </p14:xfrm>
              </p:contentPart>
            </mc:Choice>
            <mc:Fallback xmlns="">
              <p:pic>
                <p:nvPicPr>
                  <p:cNvPr id="1191" name="Freihand 1190">
                    <a:extLst>
                      <a:ext uri="{FF2B5EF4-FFF2-40B4-BE49-F238E27FC236}">
                        <a16:creationId xmlns:a16="http://schemas.microsoft.com/office/drawing/2014/main" id="{79EDFC57-C02F-45ED-8EF6-34F0F0BFCCC6}"/>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1192" name="Freihand 1191">
                    <a:extLst>
                      <a:ext uri="{FF2B5EF4-FFF2-40B4-BE49-F238E27FC236}">
                        <a16:creationId xmlns:a16="http://schemas.microsoft.com/office/drawing/2014/main" id="{19A0EE09-8CDC-40DA-D674-9A14921310AC}"/>
                      </a:ext>
                    </a:extLst>
                  </p14:cNvPr>
                  <p14:cNvContentPartPr/>
                  <p14:nvPr/>
                </p14:nvContentPartPr>
                <p14:xfrm>
                  <a:off x="1041329" y="1114503"/>
                  <a:ext cx="776216" cy="562397"/>
                </p14:xfrm>
              </p:contentPart>
            </mc:Choice>
            <mc:Fallback xmlns="">
              <p:pic>
                <p:nvPicPr>
                  <p:cNvPr id="1192" name="Freihand 1191">
                    <a:extLst>
                      <a:ext uri="{FF2B5EF4-FFF2-40B4-BE49-F238E27FC236}">
                        <a16:creationId xmlns:a16="http://schemas.microsoft.com/office/drawing/2014/main" id="{19A0EE09-8CDC-40DA-D674-9A14921310AC}"/>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193" name="Gruppieren 1192">
                <a:extLst>
                  <a:ext uri="{FF2B5EF4-FFF2-40B4-BE49-F238E27FC236}">
                    <a16:creationId xmlns:a16="http://schemas.microsoft.com/office/drawing/2014/main" id="{800139F6-BCA1-0E1A-0E66-067DCFE2DF87}"/>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771">
                  <p14:nvContentPartPr>
                    <p14:cNvPr id="1237" name="Freihand 1236">
                      <a:extLst>
                        <a:ext uri="{FF2B5EF4-FFF2-40B4-BE49-F238E27FC236}">
                          <a16:creationId xmlns:a16="http://schemas.microsoft.com/office/drawing/2014/main" id="{AE3AEEDF-56EC-8013-E945-BFD03F5A5D6A}"/>
                        </a:ext>
                      </a:extLst>
                    </p14:cNvPr>
                    <p14:cNvContentPartPr/>
                    <p14:nvPr/>
                  </p14:nvContentPartPr>
                  <p14:xfrm>
                    <a:off x="4455789" y="1334672"/>
                    <a:ext cx="31320" cy="14400"/>
                  </p14:xfrm>
                </p:contentPart>
              </mc:Choice>
              <mc:Fallback xmlns="">
                <p:pic>
                  <p:nvPicPr>
                    <p:cNvPr id="1237" name="Freihand 1236">
                      <a:extLst>
                        <a:ext uri="{FF2B5EF4-FFF2-40B4-BE49-F238E27FC236}">
                          <a16:creationId xmlns:a16="http://schemas.microsoft.com/office/drawing/2014/main" id="{AE3AEEDF-56EC-8013-E945-BFD03F5A5D6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1238" name="Freihand 1237">
                      <a:extLst>
                        <a:ext uri="{FF2B5EF4-FFF2-40B4-BE49-F238E27FC236}">
                          <a16:creationId xmlns:a16="http://schemas.microsoft.com/office/drawing/2014/main" id="{25078033-8A4E-0D85-7404-59B033C25991}"/>
                        </a:ext>
                      </a:extLst>
                    </p14:cNvPr>
                    <p14:cNvContentPartPr/>
                    <p14:nvPr/>
                  </p14:nvContentPartPr>
                  <p14:xfrm>
                    <a:off x="4456149" y="1288592"/>
                    <a:ext cx="64800" cy="56160"/>
                  </p14:xfrm>
                </p:contentPart>
              </mc:Choice>
              <mc:Fallback xmlns="">
                <p:pic>
                  <p:nvPicPr>
                    <p:cNvPr id="1238" name="Freihand 1237">
                      <a:extLst>
                        <a:ext uri="{FF2B5EF4-FFF2-40B4-BE49-F238E27FC236}">
                          <a16:creationId xmlns:a16="http://schemas.microsoft.com/office/drawing/2014/main" id="{25078033-8A4E-0D85-7404-59B033C2599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1239" name="Freihand 1238">
                      <a:extLst>
                        <a:ext uri="{FF2B5EF4-FFF2-40B4-BE49-F238E27FC236}">
                          <a16:creationId xmlns:a16="http://schemas.microsoft.com/office/drawing/2014/main" id="{D84F56AD-CEF7-968E-E805-44AACABFF1BE}"/>
                        </a:ext>
                      </a:extLst>
                    </p14:cNvPr>
                    <p14:cNvContentPartPr/>
                    <p14:nvPr/>
                  </p14:nvContentPartPr>
                  <p14:xfrm>
                    <a:off x="4502589" y="1270232"/>
                    <a:ext cx="23760" cy="51840"/>
                  </p14:xfrm>
                </p:contentPart>
              </mc:Choice>
              <mc:Fallback xmlns="">
                <p:pic>
                  <p:nvPicPr>
                    <p:cNvPr id="1239" name="Freihand 1238">
                      <a:extLst>
                        <a:ext uri="{FF2B5EF4-FFF2-40B4-BE49-F238E27FC236}">
                          <a16:creationId xmlns:a16="http://schemas.microsoft.com/office/drawing/2014/main" id="{D84F56AD-CEF7-968E-E805-44AACABFF1BE}"/>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194" name="Gruppieren 1193">
                <a:extLst>
                  <a:ext uri="{FF2B5EF4-FFF2-40B4-BE49-F238E27FC236}">
                    <a16:creationId xmlns:a16="http://schemas.microsoft.com/office/drawing/2014/main" id="{C0A6A85E-4E9D-5431-0FA5-352EB1E8D899}"/>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774">
                  <p14:nvContentPartPr>
                    <p14:cNvPr id="1234" name="Freihand 1233">
                      <a:extLst>
                        <a:ext uri="{FF2B5EF4-FFF2-40B4-BE49-F238E27FC236}">
                          <a16:creationId xmlns:a16="http://schemas.microsoft.com/office/drawing/2014/main" id="{61996554-9C3C-42FB-D161-449007EB8254}"/>
                        </a:ext>
                      </a:extLst>
                    </p14:cNvPr>
                    <p14:cNvContentPartPr/>
                    <p14:nvPr/>
                  </p14:nvContentPartPr>
                  <p14:xfrm>
                    <a:off x="4351029" y="1216232"/>
                    <a:ext cx="12960" cy="22320"/>
                  </p14:xfrm>
                </p:contentPart>
              </mc:Choice>
              <mc:Fallback xmlns="">
                <p:pic>
                  <p:nvPicPr>
                    <p:cNvPr id="1234" name="Freihand 1233">
                      <a:extLst>
                        <a:ext uri="{FF2B5EF4-FFF2-40B4-BE49-F238E27FC236}">
                          <a16:creationId xmlns:a16="http://schemas.microsoft.com/office/drawing/2014/main" id="{61996554-9C3C-42FB-D161-449007EB8254}"/>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1235" name="Freihand 1234">
                      <a:extLst>
                        <a:ext uri="{FF2B5EF4-FFF2-40B4-BE49-F238E27FC236}">
                          <a16:creationId xmlns:a16="http://schemas.microsoft.com/office/drawing/2014/main" id="{B567C296-62DC-B286-BB03-C906DA8C0D43}"/>
                        </a:ext>
                      </a:extLst>
                    </p14:cNvPr>
                    <p14:cNvContentPartPr/>
                    <p14:nvPr/>
                  </p14:nvContentPartPr>
                  <p14:xfrm>
                    <a:off x="4350309" y="1208312"/>
                    <a:ext cx="21240" cy="53640"/>
                  </p14:xfrm>
                </p:contentPart>
              </mc:Choice>
              <mc:Fallback xmlns="">
                <p:pic>
                  <p:nvPicPr>
                    <p:cNvPr id="1235" name="Freihand 1234">
                      <a:extLst>
                        <a:ext uri="{FF2B5EF4-FFF2-40B4-BE49-F238E27FC236}">
                          <a16:creationId xmlns:a16="http://schemas.microsoft.com/office/drawing/2014/main" id="{B567C296-62DC-B286-BB03-C906DA8C0D43}"/>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776">
                  <p14:nvContentPartPr>
                    <p14:cNvPr id="1236" name="Freihand 1235">
                      <a:extLst>
                        <a:ext uri="{FF2B5EF4-FFF2-40B4-BE49-F238E27FC236}">
                          <a16:creationId xmlns:a16="http://schemas.microsoft.com/office/drawing/2014/main" id="{C0051042-D12D-A0A2-805D-AC6404ACAA72}"/>
                        </a:ext>
                      </a:extLst>
                    </p14:cNvPr>
                    <p14:cNvContentPartPr/>
                    <p14:nvPr/>
                  </p14:nvContentPartPr>
                  <p14:xfrm>
                    <a:off x="4355709" y="1216592"/>
                    <a:ext cx="9720" cy="42480"/>
                  </p14:xfrm>
                </p:contentPart>
              </mc:Choice>
              <mc:Fallback xmlns="">
                <p:pic>
                  <p:nvPicPr>
                    <p:cNvPr id="1236" name="Freihand 1235">
                      <a:extLst>
                        <a:ext uri="{FF2B5EF4-FFF2-40B4-BE49-F238E27FC236}">
                          <a16:creationId xmlns:a16="http://schemas.microsoft.com/office/drawing/2014/main" id="{C0051042-D12D-A0A2-805D-AC6404ACAA7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77">
                <p14:nvContentPartPr>
                  <p14:cNvPr id="1195" name="Freihand 1194">
                    <a:extLst>
                      <a:ext uri="{FF2B5EF4-FFF2-40B4-BE49-F238E27FC236}">
                        <a16:creationId xmlns:a16="http://schemas.microsoft.com/office/drawing/2014/main" id="{6F9F01C6-525D-50D7-0CCC-D09B9502725D}"/>
                      </a:ext>
                    </a:extLst>
                  </p14:cNvPr>
                  <p14:cNvContentPartPr/>
                  <p14:nvPr/>
                </p14:nvContentPartPr>
                <p14:xfrm>
                  <a:off x="1219211" y="871936"/>
                  <a:ext cx="447402" cy="740280"/>
                </p14:xfrm>
              </p:contentPart>
            </mc:Choice>
            <mc:Fallback xmlns="">
              <p:pic>
                <p:nvPicPr>
                  <p:cNvPr id="1195" name="Freihand 1194">
                    <a:extLst>
                      <a:ext uri="{FF2B5EF4-FFF2-40B4-BE49-F238E27FC236}">
                        <a16:creationId xmlns:a16="http://schemas.microsoft.com/office/drawing/2014/main" id="{6F9F01C6-525D-50D7-0CCC-D09B9502725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1196" name="Freihand 1195">
                    <a:extLst>
                      <a:ext uri="{FF2B5EF4-FFF2-40B4-BE49-F238E27FC236}">
                        <a16:creationId xmlns:a16="http://schemas.microsoft.com/office/drawing/2014/main" id="{1F668FEE-D005-301F-1024-7C0D72BDAD38}"/>
                      </a:ext>
                    </a:extLst>
                  </p14:cNvPr>
                  <p14:cNvContentPartPr/>
                  <p14:nvPr/>
                </p14:nvContentPartPr>
                <p14:xfrm>
                  <a:off x="1116810" y="1432873"/>
                  <a:ext cx="376200" cy="219240"/>
                </p14:xfrm>
              </p:contentPart>
            </mc:Choice>
            <mc:Fallback xmlns="">
              <p:pic>
                <p:nvPicPr>
                  <p:cNvPr id="1196" name="Freihand 1195">
                    <a:extLst>
                      <a:ext uri="{FF2B5EF4-FFF2-40B4-BE49-F238E27FC236}">
                        <a16:creationId xmlns:a16="http://schemas.microsoft.com/office/drawing/2014/main" id="{1F668FEE-D005-301F-1024-7C0D72BDAD38}"/>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197" name="Gruppieren 1196">
                <a:extLst>
                  <a:ext uri="{FF2B5EF4-FFF2-40B4-BE49-F238E27FC236}">
                    <a16:creationId xmlns:a16="http://schemas.microsoft.com/office/drawing/2014/main" id="{A848D620-14BB-FBAC-9207-D4C8A7C1D06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779">
                  <p14:nvContentPartPr>
                    <p14:cNvPr id="1220" name="Freihand 1219">
                      <a:extLst>
                        <a:ext uri="{FF2B5EF4-FFF2-40B4-BE49-F238E27FC236}">
                          <a16:creationId xmlns:a16="http://schemas.microsoft.com/office/drawing/2014/main" id="{3378D5FD-F193-0F3B-5FCB-E0ECAE44F02B}"/>
                        </a:ext>
                      </a:extLst>
                    </p14:cNvPr>
                    <p14:cNvContentPartPr/>
                    <p14:nvPr/>
                  </p14:nvContentPartPr>
                  <p14:xfrm>
                    <a:off x="1690290" y="1201393"/>
                    <a:ext cx="236880" cy="424440"/>
                  </p14:xfrm>
                </p:contentPart>
              </mc:Choice>
              <mc:Fallback xmlns="">
                <p:pic>
                  <p:nvPicPr>
                    <p:cNvPr id="1220" name="Freihand 1219">
                      <a:extLst>
                        <a:ext uri="{FF2B5EF4-FFF2-40B4-BE49-F238E27FC236}">
                          <a16:creationId xmlns:a16="http://schemas.microsoft.com/office/drawing/2014/main" id="{3378D5FD-F193-0F3B-5FCB-E0ECAE44F02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1221" name="Freihand 1220">
                      <a:extLst>
                        <a:ext uri="{FF2B5EF4-FFF2-40B4-BE49-F238E27FC236}">
                          <a16:creationId xmlns:a16="http://schemas.microsoft.com/office/drawing/2014/main" id="{B9EDBC0F-73B1-706C-D22B-C1DF9A10417B}"/>
                        </a:ext>
                      </a:extLst>
                    </p14:cNvPr>
                    <p14:cNvContentPartPr/>
                    <p14:nvPr/>
                  </p14:nvContentPartPr>
                  <p14:xfrm>
                    <a:off x="1224810" y="1428913"/>
                    <a:ext cx="635040" cy="205920"/>
                  </p14:xfrm>
                </p:contentPart>
              </mc:Choice>
              <mc:Fallback xmlns="">
                <p:pic>
                  <p:nvPicPr>
                    <p:cNvPr id="1221" name="Freihand 1220">
                      <a:extLst>
                        <a:ext uri="{FF2B5EF4-FFF2-40B4-BE49-F238E27FC236}">
                          <a16:creationId xmlns:a16="http://schemas.microsoft.com/office/drawing/2014/main" id="{B9EDBC0F-73B1-706C-D22B-C1DF9A10417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1222" name="Freihand 1221">
                      <a:extLst>
                        <a:ext uri="{FF2B5EF4-FFF2-40B4-BE49-F238E27FC236}">
                          <a16:creationId xmlns:a16="http://schemas.microsoft.com/office/drawing/2014/main" id="{D60A883B-E5B2-714D-AD67-369D393613C7}"/>
                        </a:ext>
                      </a:extLst>
                    </p14:cNvPr>
                    <p14:cNvContentPartPr/>
                    <p14:nvPr/>
                  </p14:nvContentPartPr>
                  <p14:xfrm>
                    <a:off x="1647090" y="1432873"/>
                    <a:ext cx="204120" cy="177480"/>
                  </p14:xfrm>
                </p:contentPart>
              </mc:Choice>
              <mc:Fallback xmlns="">
                <p:pic>
                  <p:nvPicPr>
                    <p:cNvPr id="1222" name="Freihand 1221">
                      <a:extLst>
                        <a:ext uri="{FF2B5EF4-FFF2-40B4-BE49-F238E27FC236}">
                          <a16:creationId xmlns:a16="http://schemas.microsoft.com/office/drawing/2014/main" id="{D60A883B-E5B2-714D-AD67-369D393613C7}"/>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782">
                  <p14:nvContentPartPr>
                    <p14:cNvPr id="1223" name="Freihand 1222">
                      <a:extLst>
                        <a:ext uri="{FF2B5EF4-FFF2-40B4-BE49-F238E27FC236}">
                          <a16:creationId xmlns:a16="http://schemas.microsoft.com/office/drawing/2014/main" id="{66E867AF-7464-3D0F-1A4A-06BE443BA3A0}"/>
                        </a:ext>
                      </a:extLst>
                    </p14:cNvPr>
                    <p14:cNvContentPartPr/>
                    <p14:nvPr/>
                  </p14:nvContentPartPr>
                  <p14:xfrm>
                    <a:off x="1839330" y="1345393"/>
                    <a:ext cx="50040" cy="91080"/>
                  </p14:xfrm>
                </p:contentPart>
              </mc:Choice>
              <mc:Fallback xmlns="">
                <p:pic>
                  <p:nvPicPr>
                    <p:cNvPr id="1223" name="Freihand 1222">
                      <a:extLst>
                        <a:ext uri="{FF2B5EF4-FFF2-40B4-BE49-F238E27FC236}">
                          <a16:creationId xmlns:a16="http://schemas.microsoft.com/office/drawing/2014/main" id="{66E867AF-7464-3D0F-1A4A-06BE443BA3A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783">
                  <p14:nvContentPartPr>
                    <p14:cNvPr id="1224" name="Freihand 1223">
                      <a:extLst>
                        <a:ext uri="{FF2B5EF4-FFF2-40B4-BE49-F238E27FC236}">
                          <a16:creationId xmlns:a16="http://schemas.microsoft.com/office/drawing/2014/main" id="{E5E8E93C-D2D0-C9B8-F154-D273A2DDB79A}"/>
                        </a:ext>
                      </a:extLst>
                    </p14:cNvPr>
                    <p14:cNvContentPartPr/>
                    <p14:nvPr/>
                  </p14:nvContentPartPr>
                  <p14:xfrm>
                    <a:off x="1013490" y="929953"/>
                    <a:ext cx="156600" cy="590400"/>
                  </p14:xfrm>
                </p:contentPart>
              </mc:Choice>
              <mc:Fallback xmlns="">
                <p:pic>
                  <p:nvPicPr>
                    <p:cNvPr id="1224" name="Freihand 1223">
                      <a:extLst>
                        <a:ext uri="{FF2B5EF4-FFF2-40B4-BE49-F238E27FC236}">
                          <a16:creationId xmlns:a16="http://schemas.microsoft.com/office/drawing/2014/main" id="{E5E8E93C-D2D0-C9B8-F154-D273A2DDB79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1225" name="Freihand 1224">
                      <a:extLst>
                        <a:ext uri="{FF2B5EF4-FFF2-40B4-BE49-F238E27FC236}">
                          <a16:creationId xmlns:a16="http://schemas.microsoft.com/office/drawing/2014/main" id="{EB02609A-7E64-94E2-BB6F-E9E695495DDD}"/>
                        </a:ext>
                      </a:extLst>
                    </p14:cNvPr>
                    <p14:cNvContentPartPr/>
                    <p14:nvPr/>
                  </p14:nvContentPartPr>
                  <p14:xfrm>
                    <a:off x="1112490" y="918433"/>
                    <a:ext cx="20520" cy="24480"/>
                  </p14:xfrm>
                </p:contentPart>
              </mc:Choice>
              <mc:Fallback xmlns="">
                <p:pic>
                  <p:nvPicPr>
                    <p:cNvPr id="1225" name="Freihand 1224">
                      <a:extLst>
                        <a:ext uri="{FF2B5EF4-FFF2-40B4-BE49-F238E27FC236}">
                          <a16:creationId xmlns:a16="http://schemas.microsoft.com/office/drawing/2014/main" id="{EB02609A-7E64-94E2-BB6F-E9E695495DDD}"/>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785">
                  <p14:nvContentPartPr>
                    <p14:cNvPr id="1226" name="Freihand 1225">
                      <a:extLst>
                        <a:ext uri="{FF2B5EF4-FFF2-40B4-BE49-F238E27FC236}">
                          <a16:creationId xmlns:a16="http://schemas.microsoft.com/office/drawing/2014/main" id="{F09A2AF2-F575-2EE0-6FED-A689419C5D33}"/>
                        </a:ext>
                      </a:extLst>
                    </p14:cNvPr>
                    <p14:cNvContentPartPr/>
                    <p14:nvPr/>
                  </p14:nvContentPartPr>
                  <p14:xfrm>
                    <a:off x="1007730" y="1044793"/>
                    <a:ext cx="45360" cy="224280"/>
                  </p14:xfrm>
                </p:contentPart>
              </mc:Choice>
              <mc:Fallback xmlns="">
                <p:pic>
                  <p:nvPicPr>
                    <p:cNvPr id="1226" name="Freihand 1225">
                      <a:extLst>
                        <a:ext uri="{FF2B5EF4-FFF2-40B4-BE49-F238E27FC236}">
                          <a16:creationId xmlns:a16="http://schemas.microsoft.com/office/drawing/2014/main" id="{F09A2AF2-F575-2EE0-6FED-A689419C5D3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1227" name="Freihand 1226">
                      <a:extLst>
                        <a:ext uri="{FF2B5EF4-FFF2-40B4-BE49-F238E27FC236}">
                          <a16:creationId xmlns:a16="http://schemas.microsoft.com/office/drawing/2014/main" id="{D44A6DD2-20CA-BF6D-89B4-C382A22CBF45}"/>
                        </a:ext>
                      </a:extLst>
                    </p14:cNvPr>
                    <p14:cNvContentPartPr/>
                    <p14:nvPr/>
                  </p14:nvContentPartPr>
                  <p14:xfrm>
                    <a:off x="1137690" y="1495513"/>
                    <a:ext cx="83520" cy="91800"/>
                  </p14:xfrm>
                </p:contentPart>
              </mc:Choice>
              <mc:Fallback xmlns="">
                <p:pic>
                  <p:nvPicPr>
                    <p:cNvPr id="1227" name="Freihand 1226">
                      <a:extLst>
                        <a:ext uri="{FF2B5EF4-FFF2-40B4-BE49-F238E27FC236}">
                          <a16:creationId xmlns:a16="http://schemas.microsoft.com/office/drawing/2014/main" id="{D44A6DD2-20CA-BF6D-89B4-C382A22CBF45}"/>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787">
                  <p14:nvContentPartPr>
                    <p14:cNvPr id="1228" name="Freihand 1227">
                      <a:extLst>
                        <a:ext uri="{FF2B5EF4-FFF2-40B4-BE49-F238E27FC236}">
                          <a16:creationId xmlns:a16="http://schemas.microsoft.com/office/drawing/2014/main" id="{650EC562-1231-13FF-9142-31A67E85ED0A}"/>
                        </a:ext>
                      </a:extLst>
                    </p14:cNvPr>
                    <p14:cNvContentPartPr/>
                    <p14:nvPr/>
                  </p14:nvContentPartPr>
                  <p14:xfrm>
                    <a:off x="1091250" y="1411273"/>
                    <a:ext cx="95760" cy="111600"/>
                  </p14:xfrm>
                </p:contentPart>
              </mc:Choice>
              <mc:Fallback xmlns="">
                <p:pic>
                  <p:nvPicPr>
                    <p:cNvPr id="1228" name="Freihand 1227">
                      <a:extLst>
                        <a:ext uri="{FF2B5EF4-FFF2-40B4-BE49-F238E27FC236}">
                          <a16:creationId xmlns:a16="http://schemas.microsoft.com/office/drawing/2014/main" id="{650EC562-1231-13FF-9142-31A67E85ED0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788">
                  <p14:nvContentPartPr>
                    <p14:cNvPr id="1229" name="Freihand 1228">
                      <a:extLst>
                        <a:ext uri="{FF2B5EF4-FFF2-40B4-BE49-F238E27FC236}">
                          <a16:creationId xmlns:a16="http://schemas.microsoft.com/office/drawing/2014/main" id="{31495E9E-35E7-0FE6-43B9-C2357B5D717E}"/>
                        </a:ext>
                      </a:extLst>
                    </p14:cNvPr>
                    <p14:cNvContentPartPr/>
                    <p14:nvPr/>
                  </p14:nvContentPartPr>
                  <p14:xfrm>
                    <a:off x="1089090" y="933193"/>
                    <a:ext cx="33480" cy="59760"/>
                  </p14:xfrm>
                </p:contentPart>
              </mc:Choice>
              <mc:Fallback xmlns="">
                <p:pic>
                  <p:nvPicPr>
                    <p:cNvPr id="1229" name="Freihand 1228">
                      <a:extLst>
                        <a:ext uri="{FF2B5EF4-FFF2-40B4-BE49-F238E27FC236}">
                          <a16:creationId xmlns:a16="http://schemas.microsoft.com/office/drawing/2014/main" id="{31495E9E-35E7-0FE6-43B9-C2357B5D717E}"/>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89">
                  <p14:nvContentPartPr>
                    <p14:cNvPr id="1230" name="Freihand 1229">
                      <a:extLst>
                        <a:ext uri="{FF2B5EF4-FFF2-40B4-BE49-F238E27FC236}">
                          <a16:creationId xmlns:a16="http://schemas.microsoft.com/office/drawing/2014/main" id="{5BE67124-2BD5-D0BF-31B1-D994C585E153}"/>
                        </a:ext>
                      </a:extLst>
                    </p14:cNvPr>
                    <p14:cNvContentPartPr/>
                    <p14:nvPr/>
                  </p14:nvContentPartPr>
                  <p14:xfrm>
                    <a:off x="1093410" y="904393"/>
                    <a:ext cx="53280" cy="97920"/>
                  </p14:xfrm>
                </p:contentPart>
              </mc:Choice>
              <mc:Fallback xmlns="">
                <p:pic>
                  <p:nvPicPr>
                    <p:cNvPr id="1230" name="Freihand 1229">
                      <a:extLst>
                        <a:ext uri="{FF2B5EF4-FFF2-40B4-BE49-F238E27FC236}">
                          <a16:creationId xmlns:a16="http://schemas.microsoft.com/office/drawing/2014/main" id="{5BE67124-2BD5-D0BF-31B1-D994C585E15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1231" name="Freihand 1230">
                      <a:extLst>
                        <a:ext uri="{FF2B5EF4-FFF2-40B4-BE49-F238E27FC236}">
                          <a16:creationId xmlns:a16="http://schemas.microsoft.com/office/drawing/2014/main" id="{ECE014FE-DDD4-A0BD-FC1F-CB9AEF973ED4}"/>
                        </a:ext>
                      </a:extLst>
                    </p14:cNvPr>
                    <p14:cNvContentPartPr/>
                    <p14:nvPr/>
                  </p14:nvContentPartPr>
                  <p14:xfrm>
                    <a:off x="1093770" y="889993"/>
                    <a:ext cx="66240" cy="108720"/>
                  </p14:xfrm>
                </p:contentPart>
              </mc:Choice>
              <mc:Fallback xmlns="">
                <p:pic>
                  <p:nvPicPr>
                    <p:cNvPr id="1231" name="Freihand 1230">
                      <a:extLst>
                        <a:ext uri="{FF2B5EF4-FFF2-40B4-BE49-F238E27FC236}">
                          <a16:creationId xmlns:a16="http://schemas.microsoft.com/office/drawing/2014/main" id="{ECE014FE-DDD4-A0BD-FC1F-CB9AEF973ED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791">
                  <p14:nvContentPartPr>
                    <p14:cNvPr id="1232" name="Freihand 1231">
                      <a:extLst>
                        <a:ext uri="{FF2B5EF4-FFF2-40B4-BE49-F238E27FC236}">
                          <a16:creationId xmlns:a16="http://schemas.microsoft.com/office/drawing/2014/main" id="{2B8897B3-1424-2722-144B-AF286AC967D7}"/>
                        </a:ext>
                      </a:extLst>
                    </p14:cNvPr>
                    <p14:cNvContentPartPr/>
                    <p14:nvPr/>
                  </p14:nvContentPartPr>
                  <p14:xfrm>
                    <a:off x="1086210" y="867673"/>
                    <a:ext cx="105840" cy="153360"/>
                  </p14:xfrm>
                </p:contentPart>
              </mc:Choice>
              <mc:Fallback xmlns="">
                <p:pic>
                  <p:nvPicPr>
                    <p:cNvPr id="1232" name="Freihand 1231">
                      <a:extLst>
                        <a:ext uri="{FF2B5EF4-FFF2-40B4-BE49-F238E27FC236}">
                          <a16:creationId xmlns:a16="http://schemas.microsoft.com/office/drawing/2014/main" id="{2B8897B3-1424-2722-144B-AF286AC967D7}"/>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1233" name="Freihand 1232">
                      <a:extLst>
                        <a:ext uri="{FF2B5EF4-FFF2-40B4-BE49-F238E27FC236}">
                          <a16:creationId xmlns:a16="http://schemas.microsoft.com/office/drawing/2014/main" id="{E9A2B94B-FDEE-DF42-A116-ECCF3A31E8F5}"/>
                        </a:ext>
                      </a:extLst>
                    </p14:cNvPr>
                    <p14:cNvContentPartPr/>
                    <p14:nvPr/>
                  </p14:nvContentPartPr>
                  <p14:xfrm>
                    <a:off x="1144530" y="860833"/>
                    <a:ext cx="41400" cy="55440"/>
                  </p14:xfrm>
                </p:contentPart>
              </mc:Choice>
              <mc:Fallback xmlns="">
                <p:pic>
                  <p:nvPicPr>
                    <p:cNvPr id="1233" name="Freihand 1232">
                      <a:extLst>
                        <a:ext uri="{FF2B5EF4-FFF2-40B4-BE49-F238E27FC236}">
                          <a16:creationId xmlns:a16="http://schemas.microsoft.com/office/drawing/2014/main" id="{E9A2B94B-FDEE-DF42-A116-ECCF3A31E8F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3">
                <p14:nvContentPartPr>
                  <p14:cNvPr id="1198" name="Freihand 1197">
                    <a:extLst>
                      <a:ext uri="{FF2B5EF4-FFF2-40B4-BE49-F238E27FC236}">
                        <a16:creationId xmlns:a16="http://schemas.microsoft.com/office/drawing/2014/main" id="{2248563E-7201-BF06-ED56-4A83577AA114}"/>
                      </a:ext>
                    </a:extLst>
                  </p14:cNvPr>
                  <p14:cNvContentPartPr/>
                  <p14:nvPr/>
                </p14:nvContentPartPr>
                <p14:xfrm>
                  <a:off x="1010970" y="1326673"/>
                  <a:ext cx="784440" cy="374040"/>
                </p14:xfrm>
              </p:contentPart>
            </mc:Choice>
            <mc:Fallback xmlns="">
              <p:pic>
                <p:nvPicPr>
                  <p:cNvPr id="1198" name="Freihand 1197">
                    <a:extLst>
                      <a:ext uri="{FF2B5EF4-FFF2-40B4-BE49-F238E27FC236}">
                        <a16:creationId xmlns:a16="http://schemas.microsoft.com/office/drawing/2014/main" id="{2248563E-7201-BF06-ED56-4A83577AA114}"/>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1199" name="Freihand 1198">
                    <a:extLst>
                      <a:ext uri="{FF2B5EF4-FFF2-40B4-BE49-F238E27FC236}">
                        <a16:creationId xmlns:a16="http://schemas.microsoft.com/office/drawing/2014/main" id="{2667B10E-8B0C-5232-B1D9-9B8497B37493}"/>
                      </a:ext>
                    </a:extLst>
                  </p14:cNvPr>
                  <p14:cNvContentPartPr/>
                  <p14:nvPr/>
                </p14:nvContentPartPr>
                <p14:xfrm>
                  <a:off x="1759770" y="1015273"/>
                  <a:ext cx="122040" cy="233640"/>
                </p14:xfrm>
              </p:contentPart>
            </mc:Choice>
            <mc:Fallback xmlns="">
              <p:pic>
                <p:nvPicPr>
                  <p:cNvPr id="1199" name="Freihand 1198">
                    <a:extLst>
                      <a:ext uri="{FF2B5EF4-FFF2-40B4-BE49-F238E27FC236}">
                        <a16:creationId xmlns:a16="http://schemas.microsoft.com/office/drawing/2014/main" id="{2667B10E-8B0C-5232-B1D9-9B8497B37493}"/>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795">
                <p14:nvContentPartPr>
                  <p14:cNvPr id="1200" name="Freihand 1199">
                    <a:extLst>
                      <a:ext uri="{FF2B5EF4-FFF2-40B4-BE49-F238E27FC236}">
                        <a16:creationId xmlns:a16="http://schemas.microsoft.com/office/drawing/2014/main" id="{978D6A67-F698-9B56-5736-5E8A95D32719}"/>
                      </a:ext>
                    </a:extLst>
                  </p14:cNvPr>
                  <p14:cNvContentPartPr/>
                  <p14:nvPr/>
                </p14:nvContentPartPr>
                <p14:xfrm>
                  <a:off x="1531170" y="830593"/>
                  <a:ext cx="227160" cy="172800"/>
                </p14:xfrm>
              </p:contentPart>
            </mc:Choice>
            <mc:Fallback xmlns="">
              <p:pic>
                <p:nvPicPr>
                  <p:cNvPr id="1200" name="Freihand 1199">
                    <a:extLst>
                      <a:ext uri="{FF2B5EF4-FFF2-40B4-BE49-F238E27FC236}">
                        <a16:creationId xmlns:a16="http://schemas.microsoft.com/office/drawing/2014/main" id="{978D6A67-F698-9B56-5736-5E8A95D3271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1201" name="Freihand 1200">
                    <a:extLst>
                      <a:ext uri="{FF2B5EF4-FFF2-40B4-BE49-F238E27FC236}">
                        <a16:creationId xmlns:a16="http://schemas.microsoft.com/office/drawing/2014/main" id="{CEE861F0-5C6C-BB50-A763-C16975427B6F}"/>
                      </a:ext>
                    </a:extLst>
                  </p14:cNvPr>
                  <p14:cNvContentPartPr/>
                  <p14:nvPr/>
                </p14:nvContentPartPr>
                <p14:xfrm>
                  <a:off x="1433250" y="796393"/>
                  <a:ext cx="61200" cy="33120"/>
                </p14:xfrm>
              </p:contentPart>
            </mc:Choice>
            <mc:Fallback xmlns="">
              <p:pic>
                <p:nvPicPr>
                  <p:cNvPr id="1201" name="Freihand 1200">
                    <a:extLst>
                      <a:ext uri="{FF2B5EF4-FFF2-40B4-BE49-F238E27FC236}">
                        <a16:creationId xmlns:a16="http://schemas.microsoft.com/office/drawing/2014/main" id="{CEE861F0-5C6C-BB50-A763-C16975427B6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797">
                <p14:nvContentPartPr>
                  <p14:cNvPr id="1202" name="Freihand 1201">
                    <a:extLst>
                      <a:ext uri="{FF2B5EF4-FFF2-40B4-BE49-F238E27FC236}">
                        <a16:creationId xmlns:a16="http://schemas.microsoft.com/office/drawing/2014/main" id="{86776FF8-E15A-1F15-75A2-2BE0DCF281BC}"/>
                      </a:ext>
                    </a:extLst>
                  </p14:cNvPr>
                  <p14:cNvContentPartPr/>
                  <p14:nvPr/>
                </p14:nvContentPartPr>
                <p14:xfrm>
                  <a:off x="1463130" y="1253593"/>
                  <a:ext cx="49680" cy="358200"/>
                </p14:xfrm>
              </p:contentPart>
            </mc:Choice>
            <mc:Fallback xmlns="">
              <p:pic>
                <p:nvPicPr>
                  <p:cNvPr id="1202" name="Freihand 1201">
                    <a:extLst>
                      <a:ext uri="{FF2B5EF4-FFF2-40B4-BE49-F238E27FC236}">
                        <a16:creationId xmlns:a16="http://schemas.microsoft.com/office/drawing/2014/main" id="{86776FF8-E15A-1F15-75A2-2BE0DCF281B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798">
                <p14:nvContentPartPr>
                  <p14:cNvPr id="1203" name="Freihand 1202">
                    <a:extLst>
                      <a:ext uri="{FF2B5EF4-FFF2-40B4-BE49-F238E27FC236}">
                        <a16:creationId xmlns:a16="http://schemas.microsoft.com/office/drawing/2014/main" id="{206D3DB4-73AD-3AD8-2103-DFC1E5704B9F}"/>
                      </a:ext>
                    </a:extLst>
                  </p14:cNvPr>
                  <p14:cNvContentPartPr/>
                  <p14:nvPr/>
                </p14:nvContentPartPr>
                <p14:xfrm>
                  <a:off x="1473210" y="1215433"/>
                  <a:ext cx="191520" cy="424440"/>
                </p14:xfrm>
              </p:contentPart>
            </mc:Choice>
            <mc:Fallback xmlns="">
              <p:pic>
                <p:nvPicPr>
                  <p:cNvPr id="1203" name="Freihand 1202">
                    <a:extLst>
                      <a:ext uri="{FF2B5EF4-FFF2-40B4-BE49-F238E27FC236}">
                        <a16:creationId xmlns:a16="http://schemas.microsoft.com/office/drawing/2014/main" id="{206D3DB4-73AD-3AD8-2103-DFC1E5704B9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799">
                <p14:nvContentPartPr>
                  <p14:cNvPr id="1204" name="Freihand 1203">
                    <a:extLst>
                      <a:ext uri="{FF2B5EF4-FFF2-40B4-BE49-F238E27FC236}">
                        <a16:creationId xmlns:a16="http://schemas.microsoft.com/office/drawing/2014/main" id="{EFCADC85-7B21-E42D-1E3D-695146F42275}"/>
                      </a:ext>
                    </a:extLst>
                  </p14:cNvPr>
                  <p14:cNvContentPartPr/>
                  <p14:nvPr/>
                </p14:nvContentPartPr>
                <p14:xfrm>
                  <a:off x="1225530" y="852193"/>
                  <a:ext cx="216720" cy="421920"/>
                </p14:xfrm>
              </p:contentPart>
            </mc:Choice>
            <mc:Fallback xmlns="">
              <p:pic>
                <p:nvPicPr>
                  <p:cNvPr id="1204" name="Freihand 1203">
                    <a:extLst>
                      <a:ext uri="{FF2B5EF4-FFF2-40B4-BE49-F238E27FC236}">
                        <a16:creationId xmlns:a16="http://schemas.microsoft.com/office/drawing/2014/main" id="{EFCADC85-7B21-E42D-1E3D-695146F42275}"/>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1205" name="Freihand 1204">
                    <a:extLst>
                      <a:ext uri="{FF2B5EF4-FFF2-40B4-BE49-F238E27FC236}">
                        <a16:creationId xmlns:a16="http://schemas.microsoft.com/office/drawing/2014/main" id="{01889711-5C9F-8885-0B2D-F3E34B28C007}"/>
                      </a:ext>
                    </a:extLst>
                  </p14:cNvPr>
                  <p14:cNvContentPartPr/>
                  <p14:nvPr/>
                </p14:nvContentPartPr>
                <p14:xfrm>
                  <a:off x="1231290" y="1158913"/>
                  <a:ext cx="448200" cy="119880"/>
                </p14:xfrm>
              </p:contentPart>
            </mc:Choice>
            <mc:Fallback xmlns="">
              <p:pic>
                <p:nvPicPr>
                  <p:cNvPr id="1205" name="Freihand 1204">
                    <a:extLst>
                      <a:ext uri="{FF2B5EF4-FFF2-40B4-BE49-F238E27FC236}">
                        <a16:creationId xmlns:a16="http://schemas.microsoft.com/office/drawing/2014/main" id="{01889711-5C9F-8885-0B2D-F3E34B28C007}"/>
                      </a:ext>
                    </a:extLst>
                  </p:cNvPr>
                  <p:cNvPicPr/>
                  <p:nvPr/>
                </p:nvPicPr>
                <p:blipFill>
                  <a:blip r:embed="rId69"/>
                  <a:stretch>
                    <a:fillRect/>
                  </a:stretch>
                </p:blipFill>
                <p:spPr>
                  <a:xfrm>
                    <a:off x="1222650" y="1150273"/>
                    <a:ext cx="465840" cy="137520"/>
                  </a:xfrm>
                  <a:prstGeom prst="rect">
                    <a:avLst/>
                  </a:prstGeom>
                </p:spPr>
              </p:pic>
            </mc:Fallback>
          </mc:AlternateContent>
          <p:sp>
            <p:nvSpPr>
              <p:cNvPr id="1206" name="Ellipse 1205">
                <a:extLst>
                  <a:ext uri="{FF2B5EF4-FFF2-40B4-BE49-F238E27FC236}">
                    <a16:creationId xmlns:a16="http://schemas.microsoft.com/office/drawing/2014/main" id="{2A77C3B1-8B16-3F20-D497-C885E4F2BB64}"/>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07" name="Gruppieren 1206">
                <a:extLst>
                  <a:ext uri="{FF2B5EF4-FFF2-40B4-BE49-F238E27FC236}">
                    <a16:creationId xmlns:a16="http://schemas.microsoft.com/office/drawing/2014/main" id="{FA912C71-A506-1FF2-1BF9-4D951D985FE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01">
                  <p14:nvContentPartPr>
                    <p14:cNvPr id="1216" name="Freihand 1215">
                      <a:extLst>
                        <a:ext uri="{FF2B5EF4-FFF2-40B4-BE49-F238E27FC236}">
                          <a16:creationId xmlns:a16="http://schemas.microsoft.com/office/drawing/2014/main" id="{7B2D7C95-82EB-2B6F-4C0A-F7C5B4EC3131}"/>
                        </a:ext>
                      </a:extLst>
                    </p14:cNvPr>
                    <p14:cNvContentPartPr/>
                    <p14:nvPr/>
                  </p14:nvContentPartPr>
                  <p14:xfrm>
                    <a:off x="1455988" y="1260298"/>
                    <a:ext cx="28440" cy="371880"/>
                  </p14:xfrm>
                </p:contentPart>
              </mc:Choice>
              <mc:Fallback xmlns="">
                <p:pic>
                  <p:nvPicPr>
                    <p:cNvPr id="1216" name="Freihand 1215">
                      <a:extLst>
                        <a:ext uri="{FF2B5EF4-FFF2-40B4-BE49-F238E27FC236}">
                          <a16:creationId xmlns:a16="http://schemas.microsoft.com/office/drawing/2014/main" id="{7B2D7C95-82EB-2B6F-4C0A-F7C5B4EC313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1217" name="Freihand 1216">
                      <a:extLst>
                        <a:ext uri="{FF2B5EF4-FFF2-40B4-BE49-F238E27FC236}">
                          <a16:creationId xmlns:a16="http://schemas.microsoft.com/office/drawing/2014/main" id="{64D71379-87BF-3E84-688E-6A031B649116}"/>
                        </a:ext>
                      </a:extLst>
                    </p14:cNvPr>
                    <p14:cNvContentPartPr/>
                    <p14:nvPr/>
                  </p14:nvContentPartPr>
                  <p14:xfrm>
                    <a:off x="1452028" y="1501498"/>
                    <a:ext cx="32760" cy="132840"/>
                  </p14:xfrm>
                </p:contentPart>
              </mc:Choice>
              <mc:Fallback xmlns="">
                <p:pic>
                  <p:nvPicPr>
                    <p:cNvPr id="1217" name="Freihand 1216">
                      <a:extLst>
                        <a:ext uri="{FF2B5EF4-FFF2-40B4-BE49-F238E27FC236}">
                          <a16:creationId xmlns:a16="http://schemas.microsoft.com/office/drawing/2014/main" id="{64D71379-87BF-3E84-688E-6A031B64911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03">
                  <p14:nvContentPartPr>
                    <p14:cNvPr id="1218" name="Freihand 1217">
                      <a:extLst>
                        <a:ext uri="{FF2B5EF4-FFF2-40B4-BE49-F238E27FC236}">
                          <a16:creationId xmlns:a16="http://schemas.microsoft.com/office/drawing/2014/main" id="{18A5D0EE-BA59-3D0E-B0BA-64CDDD1EC4CC}"/>
                        </a:ext>
                      </a:extLst>
                    </p14:cNvPr>
                    <p14:cNvContentPartPr/>
                    <p14:nvPr/>
                  </p14:nvContentPartPr>
                  <p14:xfrm>
                    <a:off x="1446268" y="1261378"/>
                    <a:ext cx="36720" cy="377280"/>
                  </p14:xfrm>
                </p:contentPart>
              </mc:Choice>
              <mc:Fallback xmlns="">
                <p:pic>
                  <p:nvPicPr>
                    <p:cNvPr id="1218" name="Freihand 1217">
                      <a:extLst>
                        <a:ext uri="{FF2B5EF4-FFF2-40B4-BE49-F238E27FC236}">
                          <a16:creationId xmlns:a16="http://schemas.microsoft.com/office/drawing/2014/main" id="{18A5D0EE-BA59-3D0E-B0BA-64CDDD1EC4C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1219" name="Freihand 1218">
                      <a:extLst>
                        <a:ext uri="{FF2B5EF4-FFF2-40B4-BE49-F238E27FC236}">
                          <a16:creationId xmlns:a16="http://schemas.microsoft.com/office/drawing/2014/main" id="{DA44EA83-77DA-CEAF-BADD-CC121C2AD789}"/>
                        </a:ext>
                      </a:extLst>
                    </p14:cNvPr>
                    <p14:cNvContentPartPr/>
                    <p14:nvPr/>
                  </p14:nvContentPartPr>
                  <p14:xfrm>
                    <a:off x="1470388" y="1196938"/>
                    <a:ext cx="222840" cy="463680"/>
                  </p14:xfrm>
                </p:contentPart>
              </mc:Choice>
              <mc:Fallback xmlns="">
                <p:pic>
                  <p:nvPicPr>
                    <p:cNvPr id="1219" name="Freihand 1218">
                      <a:extLst>
                        <a:ext uri="{FF2B5EF4-FFF2-40B4-BE49-F238E27FC236}">
                          <a16:creationId xmlns:a16="http://schemas.microsoft.com/office/drawing/2014/main" id="{DA44EA83-77DA-CEAF-BADD-CC121C2AD78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05">
                <p14:nvContentPartPr>
                  <p14:cNvPr id="1208" name="Freihand 1207">
                    <a:extLst>
                      <a:ext uri="{FF2B5EF4-FFF2-40B4-BE49-F238E27FC236}">
                        <a16:creationId xmlns:a16="http://schemas.microsoft.com/office/drawing/2014/main" id="{5DAD50AB-FA16-12CE-5556-C900CD968EBD}"/>
                      </a:ext>
                    </a:extLst>
                  </p14:cNvPr>
                  <p14:cNvContentPartPr/>
                  <p14:nvPr/>
                </p14:nvContentPartPr>
                <p14:xfrm>
                  <a:off x="1401268" y="825778"/>
                  <a:ext cx="35640" cy="61920"/>
                </p14:xfrm>
              </p:contentPart>
            </mc:Choice>
            <mc:Fallback xmlns="">
              <p:pic>
                <p:nvPicPr>
                  <p:cNvPr id="1208" name="Freihand 1207">
                    <a:extLst>
                      <a:ext uri="{FF2B5EF4-FFF2-40B4-BE49-F238E27FC236}">
                        <a16:creationId xmlns:a16="http://schemas.microsoft.com/office/drawing/2014/main" id="{5DAD50AB-FA16-12CE-5556-C900CD968EBD}"/>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1209" name="Freihand 1208">
                    <a:extLst>
                      <a:ext uri="{FF2B5EF4-FFF2-40B4-BE49-F238E27FC236}">
                        <a16:creationId xmlns:a16="http://schemas.microsoft.com/office/drawing/2014/main" id="{77B7A739-166F-4D49-66FE-FC810B6C6BFA}"/>
                      </a:ext>
                    </a:extLst>
                  </p14:cNvPr>
                  <p14:cNvContentPartPr/>
                  <p14:nvPr/>
                </p14:nvContentPartPr>
                <p14:xfrm>
                  <a:off x="1220188" y="867898"/>
                  <a:ext cx="194040" cy="403200"/>
                </p14:xfrm>
              </p:contentPart>
            </mc:Choice>
            <mc:Fallback xmlns="">
              <p:pic>
                <p:nvPicPr>
                  <p:cNvPr id="1209" name="Freihand 1208">
                    <a:extLst>
                      <a:ext uri="{FF2B5EF4-FFF2-40B4-BE49-F238E27FC236}">
                        <a16:creationId xmlns:a16="http://schemas.microsoft.com/office/drawing/2014/main" id="{77B7A739-166F-4D49-66FE-FC810B6C6BFA}"/>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07">
                <p14:nvContentPartPr>
                  <p14:cNvPr id="1210" name="Freihand 1209">
                    <a:extLst>
                      <a:ext uri="{FF2B5EF4-FFF2-40B4-BE49-F238E27FC236}">
                        <a16:creationId xmlns:a16="http://schemas.microsoft.com/office/drawing/2014/main" id="{649F69D1-E917-BAD6-BFE3-741FFBF16276}"/>
                      </a:ext>
                    </a:extLst>
                  </p14:cNvPr>
                  <p14:cNvContentPartPr/>
                  <p14:nvPr/>
                </p14:nvContentPartPr>
                <p14:xfrm>
                  <a:off x="1426468" y="835138"/>
                  <a:ext cx="21600" cy="359280"/>
                </p14:xfrm>
              </p:contentPart>
            </mc:Choice>
            <mc:Fallback xmlns="">
              <p:pic>
                <p:nvPicPr>
                  <p:cNvPr id="1210" name="Freihand 1209">
                    <a:extLst>
                      <a:ext uri="{FF2B5EF4-FFF2-40B4-BE49-F238E27FC236}">
                        <a16:creationId xmlns:a16="http://schemas.microsoft.com/office/drawing/2014/main" id="{649F69D1-E917-BAD6-BFE3-741FFBF1627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1211" name="Freihand 1210">
                    <a:extLst>
                      <a:ext uri="{FF2B5EF4-FFF2-40B4-BE49-F238E27FC236}">
                        <a16:creationId xmlns:a16="http://schemas.microsoft.com/office/drawing/2014/main" id="{BC5CAA9B-57C8-B8B9-D478-876F0F08B6C6}"/>
                      </a:ext>
                    </a:extLst>
                  </p14:cNvPr>
                  <p14:cNvContentPartPr/>
                  <p14:nvPr/>
                </p14:nvContentPartPr>
                <p14:xfrm>
                  <a:off x="1429348" y="1155538"/>
                  <a:ext cx="258480" cy="37080"/>
                </p14:xfrm>
              </p:contentPart>
            </mc:Choice>
            <mc:Fallback xmlns="">
              <p:pic>
                <p:nvPicPr>
                  <p:cNvPr id="1211" name="Freihand 1210">
                    <a:extLst>
                      <a:ext uri="{FF2B5EF4-FFF2-40B4-BE49-F238E27FC236}">
                        <a16:creationId xmlns:a16="http://schemas.microsoft.com/office/drawing/2014/main" id="{BC5CAA9B-57C8-B8B9-D478-876F0F08B6C6}"/>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09">
                <p14:nvContentPartPr>
                  <p14:cNvPr id="1212" name="Freihand 1211">
                    <a:extLst>
                      <a:ext uri="{FF2B5EF4-FFF2-40B4-BE49-F238E27FC236}">
                        <a16:creationId xmlns:a16="http://schemas.microsoft.com/office/drawing/2014/main" id="{6307CD8D-C078-1618-3CE2-71D60508CE7D}"/>
                      </a:ext>
                    </a:extLst>
                  </p14:cNvPr>
                  <p14:cNvContentPartPr/>
                  <p14:nvPr/>
                </p14:nvContentPartPr>
                <p14:xfrm>
                  <a:off x="1215868" y="1047898"/>
                  <a:ext cx="119880" cy="224280"/>
                </p14:xfrm>
              </p:contentPart>
            </mc:Choice>
            <mc:Fallback xmlns="">
              <p:pic>
                <p:nvPicPr>
                  <p:cNvPr id="1212" name="Freihand 1211">
                    <a:extLst>
                      <a:ext uri="{FF2B5EF4-FFF2-40B4-BE49-F238E27FC236}">
                        <a16:creationId xmlns:a16="http://schemas.microsoft.com/office/drawing/2014/main" id="{6307CD8D-C078-1618-3CE2-71D60508CE7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213" name="Gruppieren 1212">
                <a:extLst>
                  <a:ext uri="{FF2B5EF4-FFF2-40B4-BE49-F238E27FC236}">
                    <a16:creationId xmlns:a16="http://schemas.microsoft.com/office/drawing/2014/main" id="{C342DCC7-9601-A104-87E1-55859C75911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10">
                  <p14:nvContentPartPr>
                    <p14:cNvPr id="1214" name="Freihand 1213">
                      <a:extLst>
                        <a:ext uri="{FF2B5EF4-FFF2-40B4-BE49-F238E27FC236}">
                          <a16:creationId xmlns:a16="http://schemas.microsoft.com/office/drawing/2014/main" id="{955FFC79-A1EE-ED0F-385D-7CA4377DA37F}"/>
                        </a:ext>
                      </a:extLst>
                    </p14:cNvPr>
                    <p14:cNvContentPartPr/>
                    <p14:nvPr/>
                  </p14:nvContentPartPr>
                  <p14:xfrm>
                    <a:off x="1216228" y="826498"/>
                    <a:ext cx="205920" cy="444600"/>
                  </p14:xfrm>
                </p:contentPart>
              </mc:Choice>
              <mc:Fallback xmlns="">
                <p:pic>
                  <p:nvPicPr>
                    <p:cNvPr id="1214" name="Freihand 1213">
                      <a:extLst>
                        <a:ext uri="{FF2B5EF4-FFF2-40B4-BE49-F238E27FC236}">
                          <a16:creationId xmlns:a16="http://schemas.microsoft.com/office/drawing/2014/main" id="{955FFC79-A1EE-ED0F-385D-7CA4377DA37F}"/>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811">
                  <p14:nvContentPartPr>
                    <p14:cNvPr id="1215" name="Freihand 1214">
                      <a:extLst>
                        <a:ext uri="{FF2B5EF4-FFF2-40B4-BE49-F238E27FC236}">
                          <a16:creationId xmlns:a16="http://schemas.microsoft.com/office/drawing/2014/main" id="{CBFC7D7E-AC4B-F302-97E3-B2D555148DBC}"/>
                        </a:ext>
                      </a:extLst>
                    </p14:cNvPr>
                    <p14:cNvContentPartPr/>
                    <p14:nvPr/>
                  </p14:nvContentPartPr>
                  <p14:xfrm>
                    <a:off x="1419988" y="827218"/>
                    <a:ext cx="18000" cy="31320"/>
                  </p14:xfrm>
                </p:contentPart>
              </mc:Choice>
              <mc:Fallback xmlns="">
                <p:pic>
                  <p:nvPicPr>
                    <p:cNvPr id="1215" name="Freihand 1214">
                      <a:extLst>
                        <a:ext uri="{FF2B5EF4-FFF2-40B4-BE49-F238E27FC236}">
                          <a16:creationId xmlns:a16="http://schemas.microsoft.com/office/drawing/2014/main" id="{CBFC7D7E-AC4B-F302-97E3-B2D555148DB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7" name="Gruppieren 1026">
              <a:extLst>
                <a:ext uri="{FF2B5EF4-FFF2-40B4-BE49-F238E27FC236}">
                  <a16:creationId xmlns:a16="http://schemas.microsoft.com/office/drawing/2014/main" id="{8932DC61-604C-846F-B72B-6AEA13D555B3}"/>
                </a:ext>
              </a:extLst>
            </p:cNvPr>
            <p:cNvGrpSpPr/>
            <p:nvPr/>
          </p:nvGrpSpPr>
          <p:grpSpPr>
            <a:xfrm>
              <a:off x="6371370" y="349985"/>
              <a:ext cx="947670" cy="949906"/>
              <a:chOff x="987864" y="764597"/>
              <a:chExt cx="947670" cy="949906"/>
            </a:xfrm>
          </p:grpSpPr>
          <p:sp>
            <p:nvSpPr>
              <p:cNvPr id="1136" name="Ellipse 1135">
                <a:extLst>
                  <a:ext uri="{FF2B5EF4-FFF2-40B4-BE49-F238E27FC236}">
                    <a16:creationId xmlns:a16="http://schemas.microsoft.com/office/drawing/2014/main" id="{3E82EE83-13A0-B0F7-83AD-9FE80E1EF74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37" name="Gruppieren 1136">
                <a:extLst>
                  <a:ext uri="{FF2B5EF4-FFF2-40B4-BE49-F238E27FC236}">
                    <a16:creationId xmlns:a16="http://schemas.microsoft.com/office/drawing/2014/main" id="{88A7AE02-F48B-0B70-CA10-04E986505C57}"/>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812">
                  <p14:nvContentPartPr>
                    <p14:cNvPr id="1187" name="Freihand 1186">
                      <a:extLst>
                        <a:ext uri="{FF2B5EF4-FFF2-40B4-BE49-F238E27FC236}">
                          <a16:creationId xmlns:a16="http://schemas.microsoft.com/office/drawing/2014/main" id="{2466E951-9DBE-B740-7861-10944C430AA8}"/>
                        </a:ext>
                      </a:extLst>
                    </p14:cNvPr>
                    <p14:cNvContentPartPr/>
                    <p14:nvPr/>
                  </p14:nvContentPartPr>
                  <p14:xfrm>
                    <a:off x="4473069" y="1203272"/>
                    <a:ext cx="26280" cy="30600"/>
                  </p14:xfrm>
                </p:contentPart>
              </mc:Choice>
              <mc:Fallback xmlns="">
                <p:pic>
                  <p:nvPicPr>
                    <p:cNvPr id="1187" name="Freihand 1186">
                      <a:extLst>
                        <a:ext uri="{FF2B5EF4-FFF2-40B4-BE49-F238E27FC236}">
                          <a16:creationId xmlns:a16="http://schemas.microsoft.com/office/drawing/2014/main" id="{2466E951-9DBE-B740-7861-10944C430AA8}"/>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813">
                  <p14:nvContentPartPr>
                    <p14:cNvPr id="1188" name="Freihand 1187">
                      <a:extLst>
                        <a:ext uri="{FF2B5EF4-FFF2-40B4-BE49-F238E27FC236}">
                          <a16:creationId xmlns:a16="http://schemas.microsoft.com/office/drawing/2014/main" id="{DD406CAD-D0E3-9B05-EAD4-F377EFF6D27D}"/>
                        </a:ext>
                      </a:extLst>
                    </p14:cNvPr>
                    <p14:cNvContentPartPr/>
                    <p14:nvPr/>
                  </p14:nvContentPartPr>
                  <p14:xfrm>
                    <a:off x="4500789" y="1245752"/>
                    <a:ext cx="11160" cy="38520"/>
                  </p14:xfrm>
                </p:contentPart>
              </mc:Choice>
              <mc:Fallback xmlns="">
                <p:pic>
                  <p:nvPicPr>
                    <p:cNvPr id="1188" name="Freihand 1187">
                      <a:extLst>
                        <a:ext uri="{FF2B5EF4-FFF2-40B4-BE49-F238E27FC236}">
                          <a16:creationId xmlns:a16="http://schemas.microsoft.com/office/drawing/2014/main" id="{DD406CAD-D0E3-9B05-EAD4-F377EFF6D27D}"/>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14">
                <p14:nvContentPartPr>
                  <p14:cNvPr id="1138" name="Freihand 1137">
                    <a:extLst>
                      <a:ext uri="{FF2B5EF4-FFF2-40B4-BE49-F238E27FC236}">
                        <a16:creationId xmlns:a16="http://schemas.microsoft.com/office/drawing/2014/main" id="{12BE04C1-7C1A-4E22-269F-BB579BA1A27A}"/>
                      </a:ext>
                    </a:extLst>
                  </p14:cNvPr>
                  <p14:cNvContentPartPr/>
                  <p14:nvPr/>
                </p14:nvContentPartPr>
                <p14:xfrm>
                  <a:off x="1034141" y="1175594"/>
                  <a:ext cx="389905" cy="474354"/>
                </p14:xfrm>
              </p:contentPart>
            </mc:Choice>
            <mc:Fallback xmlns="">
              <p:pic>
                <p:nvPicPr>
                  <p:cNvPr id="1138" name="Freihand 1137">
                    <a:extLst>
                      <a:ext uri="{FF2B5EF4-FFF2-40B4-BE49-F238E27FC236}">
                        <a16:creationId xmlns:a16="http://schemas.microsoft.com/office/drawing/2014/main" id="{12BE04C1-7C1A-4E22-269F-BB579BA1A27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15">
                <p14:nvContentPartPr>
                  <p14:cNvPr id="1139" name="Freihand 1138">
                    <a:extLst>
                      <a:ext uri="{FF2B5EF4-FFF2-40B4-BE49-F238E27FC236}">
                        <a16:creationId xmlns:a16="http://schemas.microsoft.com/office/drawing/2014/main" id="{43D642DA-6668-E5B7-64D0-E038A1FDF465}"/>
                      </a:ext>
                    </a:extLst>
                  </p14:cNvPr>
                  <p14:cNvContentPartPr/>
                  <p14:nvPr/>
                </p14:nvContentPartPr>
                <p14:xfrm>
                  <a:off x="1041329" y="1114503"/>
                  <a:ext cx="776216" cy="562397"/>
                </p14:xfrm>
              </p:contentPart>
            </mc:Choice>
            <mc:Fallback xmlns="">
              <p:pic>
                <p:nvPicPr>
                  <p:cNvPr id="1139" name="Freihand 1138">
                    <a:extLst>
                      <a:ext uri="{FF2B5EF4-FFF2-40B4-BE49-F238E27FC236}">
                        <a16:creationId xmlns:a16="http://schemas.microsoft.com/office/drawing/2014/main" id="{43D642DA-6668-E5B7-64D0-E038A1FDF4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140" name="Gruppieren 1139">
                <a:extLst>
                  <a:ext uri="{FF2B5EF4-FFF2-40B4-BE49-F238E27FC236}">
                    <a16:creationId xmlns:a16="http://schemas.microsoft.com/office/drawing/2014/main" id="{6C61CD61-0F5C-B488-B922-3A1D0938511F}"/>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816">
                  <p14:nvContentPartPr>
                    <p14:cNvPr id="1184" name="Freihand 1183">
                      <a:extLst>
                        <a:ext uri="{FF2B5EF4-FFF2-40B4-BE49-F238E27FC236}">
                          <a16:creationId xmlns:a16="http://schemas.microsoft.com/office/drawing/2014/main" id="{855E36D6-9C9C-C6FA-06AE-00A74DD1CE59}"/>
                        </a:ext>
                      </a:extLst>
                    </p14:cNvPr>
                    <p14:cNvContentPartPr/>
                    <p14:nvPr/>
                  </p14:nvContentPartPr>
                  <p14:xfrm>
                    <a:off x="4455789" y="1334672"/>
                    <a:ext cx="31320" cy="14400"/>
                  </p14:xfrm>
                </p:contentPart>
              </mc:Choice>
              <mc:Fallback xmlns="">
                <p:pic>
                  <p:nvPicPr>
                    <p:cNvPr id="1184" name="Freihand 1183">
                      <a:extLst>
                        <a:ext uri="{FF2B5EF4-FFF2-40B4-BE49-F238E27FC236}">
                          <a16:creationId xmlns:a16="http://schemas.microsoft.com/office/drawing/2014/main" id="{855E36D6-9C9C-C6FA-06AE-00A74DD1CE5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817">
                  <p14:nvContentPartPr>
                    <p14:cNvPr id="1185" name="Freihand 1184">
                      <a:extLst>
                        <a:ext uri="{FF2B5EF4-FFF2-40B4-BE49-F238E27FC236}">
                          <a16:creationId xmlns:a16="http://schemas.microsoft.com/office/drawing/2014/main" id="{BF7CB59C-D83C-A418-47D9-F2A81AA7184F}"/>
                        </a:ext>
                      </a:extLst>
                    </p14:cNvPr>
                    <p14:cNvContentPartPr/>
                    <p14:nvPr/>
                  </p14:nvContentPartPr>
                  <p14:xfrm>
                    <a:off x="4456149" y="1288592"/>
                    <a:ext cx="64800" cy="56160"/>
                  </p14:xfrm>
                </p:contentPart>
              </mc:Choice>
              <mc:Fallback xmlns="">
                <p:pic>
                  <p:nvPicPr>
                    <p:cNvPr id="1185" name="Freihand 1184">
                      <a:extLst>
                        <a:ext uri="{FF2B5EF4-FFF2-40B4-BE49-F238E27FC236}">
                          <a16:creationId xmlns:a16="http://schemas.microsoft.com/office/drawing/2014/main" id="{BF7CB59C-D83C-A418-47D9-F2A81AA7184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1186" name="Freihand 1185">
                      <a:extLst>
                        <a:ext uri="{FF2B5EF4-FFF2-40B4-BE49-F238E27FC236}">
                          <a16:creationId xmlns:a16="http://schemas.microsoft.com/office/drawing/2014/main" id="{C8BDBB10-96A1-A841-37A8-6518F95C2E34}"/>
                        </a:ext>
                      </a:extLst>
                    </p14:cNvPr>
                    <p14:cNvContentPartPr/>
                    <p14:nvPr/>
                  </p14:nvContentPartPr>
                  <p14:xfrm>
                    <a:off x="4502589" y="1270232"/>
                    <a:ext cx="23760" cy="51840"/>
                  </p14:xfrm>
                </p:contentPart>
              </mc:Choice>
              <mc:Fallback xmlns="">
                <p:pic>
                  <p:nvPicPr>
                    <p:cNvPr id="1186" name="Freihand 1185">
                      <a:extLst>
                        <a:ext uri="{FF2B5EF4-FFF2-40B4-BE49-F238E27FC236}">
                          <a16:creationId xmlns:a16="http://schemas.microsoft.com/office/drawing/2014/main" id="{C8BDBB10-96A1-A841-37A8-6518F95C2E3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141" name="Gruppieren 1140">
                <a:extLst>
                  <a:ext uri="{FF2B5EF4-FFF2-40B4-BE49-F238E27FC236}">
                    <a16:creationId xmlns:a16="http://schemas.microsoft.com/office/drawing/2014/main" id="{61581B32-B496-CAD9-B88C-DE44BC834671}"/>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819">
                  <p14:nvContentPartPr>
                    <p14:cNvPr id="1181" name="Freihand 1180">
                      <a:extLst>
                        <a:ext uri="{FF2B5EF4-FFF2-40B4-BE49-F238E27FC236}">
                          <a16:creationId xmlns:a16="http://schemas.microsoft.com/office/drawing/2014/main" id="{B767D6BB-4FDF-19F6-3C07-FB8A573A9AB5}"/>
                        </a:ext>
                      </a:extLst>
                    </p14:cNvPr>
                    <p14:cNvContentPartPr/>
                    <p14:nvPr/>
                  </p14:nvContentPartPr>
                  <p14:xfrm>
                    <a:off x="4351029" y="1216232"/>
                    <a:ext cx="12960" cy="22320"/>
                  </p14:xfrm>
                </p:contentPart>
              </mc:Choice>
              <mc:Fallback xmlns="">
                <p:pic>
                  <p:nvPicPr>
                    <p:cNvPr id="1181" name="Freihand 1180">
                      <a:extLst>
                        <a:ext uri="{FF2B5EF4-FFF2-40B4-BE49-F238E27FC236}">
                          <a16:creationId xmlns:a16="http://schemas.microsoft.com/office/drawing/2014/main" id="{B767D6BB-4FDF-19F6-3C07-FB8A573A9AB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820">
                  <p14:nvContentPartPr>
                    <p14:cNvPr id="1182" name="Freihand 1181">
                      <a:extLst>
                        <a:ext uri="{FF2B5EF4-FFF2-40B4-BE49-F238E27FC236}">
                          <a16:creationId xmlns:a16="http://schemas.microsoft.com/office/drawing/2014/main" id="{45F18C78-55B1-78B4-5390-1350DD3C4CAD}"/>
                        </a:ext>
                      </a:extLst>
                    </p14:cNvPr>
                    <p14:cNvContentPartPr/>
                    <p14:nvPr/>
                  </p14:nvContentPartPr>
                  <p14:xfrm>
                    <a:off x="4350309" y="1208312"/>
                    <a:ext cx="21240" cy="53640"/>
                  </p14:xfrm>
                </p:contentPart>
              </mc:Choice>
              <mc:Fallback xmlns="">
                <p:pic>
                  <p:nvPicPr>
                    <p:cNvPr id="1182" name="Freihand 1181">
                      <a:extLst>
                        <a:ext uri="{FF2B5EF4-FFF2-40B4-BE49-F238E27FC236}">
                          <a16:creationId xmlns:a16="http://schemas.microsoft.com/office/drawing/2014/main" id="{45F18C78-55B1-78B4-5390-1350DD3C4CAD}"/>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821">
                  <p14:nvContentPartPr>
                    <p14:cNvPr id="1183" name="Freihand 1182">
                      <a:extLst>
                        <a:ext uri="{FF2B5EF4-FFF2-40B4-BE49-F238E27FC236}">
                          <a16:creationId xmlns:a16="http://schemas.microsoft.com/office/drawing/2014/main" id="{9806153D-B850-13F1-EC07-D36DD6A0E5D2}"/>
                        </a:ext>
                      </a:extLst>
                    </p14:cNvPr>
                    <p14:cNvContentPartPr/>
                    <p14:nvPr/>
                  </p14:nvContentPartPr>
                  <p14:xfrm>
                    <a:off x="4355709" y="1216592"/>
                    <a:ext cx="9720" cy="42480"/>
                  </p14:xfrm>
                </p:contentPart>
              </mc:Choice>
              <mc:Fallback xmlns="">
                <p:pic>
                  <p:nvPicPr>
                    <p:cNvPr id="1183" name="Freihand 1182">
                      <a:extLst>
                        <a:ext uri="{FF2B5EF4-FFF2-40B4-BE49-F238E27FC236}">
                          <a16:creationId xmlns:a16="http://schemas.microsoft.com/office/drawing/2014/main" id="{9806153D-B850-13F1-EC07-D36DD6A0E5D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2">
                <p14:nvContentPartPr>
                  <p14:cNvPr id="1142" name="Freihand 1141">
                    <a:extLst>
                      <a:ext uri="{FF2B5EF4-FFF2-40B4-BE49-F238E27FC236}">
                        <a16:creationId xmlns:a16="http://schemas.microsoft.com/office/drawing/2014/main" id="{B0450A06-DB83-4335-3B05-E8FA18639E98}"/>
                      </a:ext>
                    </a:extLst>
                  </p14:cNvPr>
                  <p14:cNvContentPartPr/>
                  <p14:nvPr/>
                </p14:nvContentPartPr>
                <p14:xfrm>
                  <a:off x="1219211" y="871936"/>
                  <a:ext cx="447402" cy="740280"/>
                </p14:xfrm>
              </p:contentPart>
            </mc:Choice>
            <mc:Fallback xmlns="">
              <p:pic>
                <p:nvPicPr>
                  <p:cNvPr id="1142" name="Freihand 1141">
                    <a:extLst>
                      <a:ext uri="{FF2B5EF4-FFF2-40B4-BE49-F238E27FC236}">
                        <a16:creationId xmlns:a16="http://schemas.microsoft.com/office/drawing/2014/main" id="{B0450A06-DB83-4335-3B05-E8FA18639E98}"/>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823">
                <p14:nvContentPartPr>
                  <p14:cNvPr id="1143" name="Freihand 1142">
                    <a:extLst>
                      <a:ext uri="{FF2B5EF4-FFF2-40B4-BE49-F238E27FC236}">
                        <a16:creationId xmlns:a16="http://schemas.microsoft.com/office/drawing/2014/main" id="{CCF998CE-B784-0D40-A582-1B545EEB6C88}"/>
                      </a:ext>
                    </a:extLst>
                  </p14:cNvPr>
                  <p14:cNvContentPartPr/>
                  <p14:nvPr/>
                </p14:nvContentPartPr>
                <p14:xfrm>
                  <a:off x="1116810" y="1432873"/>
                  <a:ext cx="376200" cy="219240"/>
                </p14:xfrm>
              </p:contentPart>
            </mc:Choice>
            <mc:Fallback xmlns="">
              <p:pic>
                <p:nvPicPr>
                  <p:cNvPr id="1143" name="Freihand 1142">
                    <a:extLst>
                      <a:ext uri="{FF2B5EF4-FFF2-40B4-BE49-F238E27FC236}">
                        <a16:creationId xmlns:a16="http://schemas.microsoft.com/office/drawing/2014/main" id="{CCF998CE-B784-0D40-A582-1B545EEB6C88}"/>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144" name="Gruppieren 1143">
                <a:extLst>
                  <a:ext uri="{FF2B5EF4-FFF2-40B4-BE49-F238E27FC236}">
                    <a16:creationId xmlns:a16="http://schemas.microsoft.com/office/drawing/2014/main" id="{F106742F-F732-A9BF-F532-22A581868125}"/>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824">
                  <p14:nvContentPartPr>
                    <p14:cNvPr id="1167" name="Freihand 1166">
                      <a:extLst>
                        <a:ext uri="{FF2B5EF4-FFF2-40B4-BE49-F238E27FC236}">
                          <a16:creationId xmlns:a16="http://schemas.microsoft.com/office/drawing/2014/main" id="{870F91DE-B6DD-CDA6-E624-5E4725636DD1}"/>
                        </a:ext>
                      </a:extLst>
                    </p14:cNvPr>
                    <p14:cNvContentPartPr/>
                    <p14:nvPr/>
                  </p14:nvContentPartPr>
                  <p14:xfrm>
                    <a:off x="1690290" y="1201393"/>
                    <a:ext cx="236880" cy="424440"/>
                  </p14:xfrm>
                </p:contentPart>
              </mc:Choice>
              <mc:Fallback xmlns="">
                <p:pic>
                  <p:nvPicPr>
                    <p:cNvPr id="1167" name="Freihand 1166">
                      <a:extLst>
                        <a:ext uri="{FF2B5EF4-FFF2-40B4-BE49-F238E27FC236}">
                          <a16:creationId xmlns:a16="http://schemas.microsoft.com/office/drawing/2014/main" id="{870F91DE-B6DD-CDA6-E624-5E4725636DD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25">
                  <p14:nvContentPartPr>
                    <p14:cNvPr id="1168" name="Freihand 1167">
                      <a:extLst>
                        <a:ext uri="{FF2B5EF4-FFF2-40B4-BE49-F238E27FC236}">
                          <a16:creationId xmlns:a16="http://schemas.microsoft.com/office/drawing/2014/main" id="{EAC7DC98-9830-182A-083A-C1607C4DE326}"/>
                        </a:ext>
                      </a:extLst>
                    </p14:cNvPr>
                    <p14:cNvContentPartPr/>
                    <p14:nvPr/>
                  </p14:nvContentPartPr>
                  <p14:xfrm>
                    <a:off x="1224810" y="1428913"/>
                    <a:ext cx="635040" cy="205920"/>
                  </p14:xfrm>
                </p:contentPart>
              </mc:Choice>
              <mc:Fallback xmlns="">
                <p:pic>
                  <p:nvPicPr>
                    <p:cNvPr id="1168" name="Freihand 1167">
                      <a:extLst>
                        <a:ext uri="{FF2B5EF4-FFF2-40B4-BE49-F238E27FC236}">
                          <a16:creationId xmlns:a16="http://schemas.microsoft.com/office/drawing/2014/main" id="{EAC7DC98-9830-182A-083A-C1607C4DE32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826">
                  <p14:nvContentPartPr>
                    <p14:cNvPr id="1169" name="Freihand 1168">
                      <a:extLst>
                        <a:ext uri="{FF2B5EF4-FFF2-40B4-BE49-F238E27FC236}">
                          <a16:creationId xmlns:a16="http://schemas.microsoft.com/office/drawing/2014/main" id="{A0EC4276-61F4-DE77-CE89-E1543FB6C746}"/>
                        </a:ext>
                      </a:extLst>
                    </p14:cNvPr>
                    <p14:cNvContentPartPr/>
                    <p14:nvPr/>
                  </p14:nvContentPartPr>
                  <p14:xfrm>
                    <a:off x="1647090" y="1432873"/>
                    <a:ext cx="204120" cy="177480"/>
                  </p14:xfrm>
                </p:contentPart>
              </mc:Choice>
              <mc:Fallback xmlns="">
                <p:pic>
                  <p:nvPicPr>
                    <p:cNvPr id="1169" name="Freihand 1168">
                      <a:extLst>
                        <a:ext uri="{FF2B5EF4-FFF2-40B4-BE49-F238E27FC236}">
                          <a16:creationId xmlns:a16="http://schemas.microsoft.com/office/drawing/2014/main" id="{A0EC4276-61F4-DE77-CE89-E1543FB6C746}"/>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827">
                  <p14:nvContentPartPr>
                    <p14:cNvPr id="1170" name="Freihand 1169">
                      <a:extLst>
                        <a:ext uri="{FF2B5EF4-FFF2-40B4-BE49-F238E27FC236}">
                          <a16:creationId xmlns:a16="http://schemas.microsoft.com/office/drawing/2014/main" id="{3B4A66DC-47B7-65A7-1B5F-BA2B9CB38AB5}"/>
                        </a:ext>
                      </a:extLst>
                    </p14:cNvPr>
                    <p14:cNvContentPartPr/>
                    <p14:nvPr/>
                  </p14:nvContentPartPr>
                  <p14:xfrm>
                    <a:off x="1839330" y="1345393"/>
                    <a:ext cx="50040" cy="91080"/>
                  </p14:xfrm>
                </p:contentPart>
              </mc:Choice>
              <mc:Fallback xmlns="">
                <p:pic>
                  <p:nvPicPr>
                    <p:cNvPr id="1170" name="Freihand 1169">
                      <a:extLst>
                        <a:ext uri="{FF2B5EF4-FFF2-40B4-BE49-F238E27FC236}">
                          <a16:creationId xmlns:a16="http://schemas.microsoft.com/office/drawing/2014/main" id="{3B4A66DC-47B7-65A7-1B5F-BA2B9CB38AB5}"/>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28">
                  <p14:nvContentPartPr>
                    <p14:cNvPr id="1171" name="Freihand 1170">
                      <a:extLst>
                        <a:ext uri="{FF2B5EF4-FFF2-40B4-BE49-F238E27FC236}">
                          <a16:creationId xmlns:a16="http://schemas.microsoft.com/office/drawing/2014/main" id="{EE4718CC-1F25-28CD-3077-15785E930E4A}"/>
                        </a:ext>
                      </a:extLst>
                    </p14:cNvPr>
                    <p14:cNvContentPartPr/>
                    <p14:nvPr/>
                  </p14:nvContentPartPr>
                  <p14:xfrm>
                    <a:off x="1013490" y="929953"/>
                    <a:ext cx="156600" cy="590400"/>
                  </p14:xfrm>
                </p:contentPart>
              </mc:Choice>
              <mc:Fallback xmlns="">
                <p:pic>
                  <p:nvPicPr>
                    <p:cNvPr id="1171" name="Freihand 1170">
                      <a:extLst>
                        <a:ext uri="{FF2B5EF4-FFF2-40B4-BE49-F238E27FC236}">
                          <a16:creationId xmlns:a16="http://schemas.microsoft.com/office/drawing/2014/main" id="{EE4718CC-1F25-28CD-3077-15785E930E4A}"/>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829">
                  <p14:nvContentPartPr>
                    <p14:cNvPr id="1172" name="Freihand 1171">
                      <a:extLst>
                        <a:ext uri="{FF2B5EF4-FFF2-40B4-BE49-F238E27FC236}">
                          <a16:creationId xmlns:a16="http://schemas.microsoft.com/office/drawing/2014/main" id="{7B072BFE-B8F0-C9D2-0AC5-67DCB6D6EF57}"/>
                        </a:ext>
                      </a:extLst>
                    </p14:cNvPr>
                    <p14:cNvContentPartPr/>
                    <p14:nvPr/>
                  </p14:nvContentPartPr>
                  <p14:xfrm>
                    <a:off x="1112490" y="918433"/>
                    <a:ext cx="20520" cy="24480"/>
                  </p14:xfrm>
                </p:contentPart>
              </mc:Choice>
              <mc:Fallback xmlns="">
                <p:pic>
                  <p:nvPicPr>
                    <p:cNvPr id="1172" name="Freihand 1171">
                      <a:extLst>
                        <a:ext uri="{FF2B5EF4-FFF2-40B4-BE49-F238E27FC236}">
                          <a16:creationId xmlns:a16="http://schemas.microsoft.com/office/drawing/2014/main" id="{7B072BFE-B8F0-C9D2-0AC5-67DCB6D6EF5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1173" name="Freihand 1172">
                      <a:extLst>
                        <a:ext uri="{FF2B5EF4-FFF2-40B4-BE49-F238E27FC236}">
                          <a16:creationId xmlns:a16="http://schemas.microsoft.com/office/drawing/2014/main" id="{7421F4D8-CC05-9FD8-A51F-F19D73C59955}"/>
                        </a:ext>
                      </a:extLst>
                    </p14:cNvPr>
                    <p14:cNvContentPartPr/>
                    <p14:nvPr/>
                  </p14:nvContentPartPr>
                  <p14:xfrm>
                    <a:off x="1007730" y="1044793"/>
                    <a:ext cx="45360" cy="224280"/>
                  </p14:xfrm>
                </p:contentPart>
              </mc:Choice>
              <mc:Fallback xmlns="">
                <p:pic>
                  <p:nvPicPr>
                    <p:cNvPr id="1173" name="Freihand 1172">
                      <a:extLst>
                        <a:ext uri="{FF2B5EF4-FFF2-40B4-BE49-F238E27FC236}">
                          <a16:creationId xmlns:a16="http://schemas.microsoft.com/office/drawing/2014/main" id="{7421F4D8-CC05-9FD8-A51F-F19D73C59955}"/>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831">
                  <p14:nvContentPartPr>
                    <p14:cNvPr id="1174" name="Freihand 1173">
                      <a:extLst>
                        <a:ext uri="{FF2B5EF4-FFF2-40B4-BE49-F238E27FC236}">
                          <a16:creationId xmlns:a16="http://schemas.microsoft.com/office/drawing/2014/main" id="{3CA8F7CC-0EED-F9E2-886B-9F980C829FB3}"/>
                        </a:ext>
                      </a:extLst>
                    </p14:cNvPr>
                    <p14:cNvContentPartPr/>
                    <p14:nvPr/>
                  </p14:nvContentPartPr>
                  <p14:xfrm>
                    <a:off x="1137690" y="1495513"/>
                    <a:ext cx="83520" cy="91800"/>
                  </p14:xfrm>
                </p:contentPart>
              </mc:Choice>
              <mc:Fallback xmlns="">
                <p:pic>
                  <p:nvPicPr>
                    <p:cNvPr id="1174" name="Freihand 1173">
                      <a:extLst>
                        <a:ext uri="{FF2B5EF4-FFF2-40B4-BE49-F238E27FC236}">
                          <a16:creationId xmlns:a16="http://schemas.microsoft.com/office/drawing/2014/main" id="{3CA8F7CC-0EED-F9E2-886B-9F980C829FB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32">
                  <p14:nvContentPartPr>
                    <p14:cNvPr id="1175" name="Freihand 1174">
                      <a:extLst>
                        <a:ext uri="{FF2B5EF4-FFF2-40B4-BE49-F238E27FC236}">
                          <a16:creationId xmlns:a16="http://schemas.microsoft.com/office/drawing/2014/main" id="{A908819B-A5C0-60A4-7823-3D325ADB81B5}"/>
                        </a:ext>
                      </a:extLst>
                    </p14:cNvPr>
                    <p14:cNvContentPartPr/>
                    <p14:nvPr/>
                  </p14:nvContentPartPr>
                  <p14:xfrm>
                    <a:off x="1091250" y="1411273"/>
                    <a:ext cx="95760" cy="111600"/>
                  </p14:xfrm>
                </p:contentPart>
              </mc:Choice>
              <mc:Fallback xmlns="">
                <p:pic>
                  <p:nvPicPr>
                    <p:cNvPr id="1175" name="Freihand 1174">
                      <a:extLst>
                        <a:ext uri="{FF2B5EF4-FFF2-40B4-BE49-F238E27FC236}">
                          <a16:creationId xmlns:a16="http://schemas.microsoft.com/office/drawing/2014/main" id="{A908819B-A5C0-60A4-7823-3D325ADB81B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33">
                  <p14:nvContentPartPr>
                    <p14:cNvPr id="1176" name="Freihand 1175">
                      <a:extLst>
                        <a:ext uri="{FF2B5EF4-FFF2-40B4-BE49-F238E27FC236}">
                          <a16:creationId xmlns:a16="http://schemas.microsoft.com/office/drawing/2014/main" id="{BC2CEC5E-2ED9-474D-61C7-AA774AA7B134}"/>
                        </a:ext>
                      </a:extLst>
                    </p14:cNvPr>
                    <p14:cNvContentPartPr/>
                    <p14:nvPr/>
                  </p14:nvContentPartPr>
                  <p14:xfrm>
                    <a:off x="1089090" y="933193"/>
                    <a:ext cx="33480" cy="59760"/>
                  </p14:xfrm>
                </p:contentPart>
              </mc:Choice>
              <mc:Fallback xmlns="">
                <p:pic>
                  <p:nvPicPr>
                    <p:cNvPr id="1176" name="Freihand 1175">
                      <a:extLst>
                        <a:ext uri="{FF2B5EF4-FFF2-40B4-BE49-F238E27FC236}">
                          <a16:creationId xmlns:a16="http://schemas.microsoft.com/office/drawing/2014/main" id="{BC2CEC5E-2ED9-474D-61C7-AA774AA7B13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1177" name="Freihand 1176">
                      <a:extLst>
                        <a:ext uri="{FF2B5EF4-FFF2-40B4-BE49-F238E27FC236}">
                          <a16:creationId xmlns:a16="http://schemas.microsoft.com/office/drawing/2014/main" id="{83204C89-CB5B-C754-5446-B8CC1B8ECA21}"/>
                        </a:ext>
                      </a:extLst>
                    </p14:cNvPr>
                    <p14:cNvContentPartPr/>
                    <p14:nvPr/>
                  </p14:nvContentPartPr>
                  <p14:xfrm>
                    <a:off x="1093410" y="904393"/>
                    <a:ext cx="53280" cy="97920"/>
                  </p14:xfrm>
                </p:contentPart>
              </mc:Choice>
              <mc:Fallback xmlns="">
                <p:pic>
                  <p:nvPicPr>
                    <p:cNvPr id="1177" name="Freihand 1176">
                      <a:extLst>
                        <a:ext uri="{FF2B5EF4-FFF2-40B4-BE49-F238E27FC236}">
                          <a16:creationId xmlns:a16="http://schemas.microsoft.com/office/drawing/2014/main" id="{83204C89-CB5B-C754-5446-B8CC1B8ECA21}"/>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35">
                  <p14:nvContentPartPr>
                    <p14:cNvPr id="1178" name="Freihand 1177">
                      <a:extLst>
                        <a:ext uri="{FF2B5EF4-FFF2-40B4-BE49-F238E27FC236}">
                          <a16:creationId xmlns:a16="http://schemas.microsoft.com/office/drawing/2014/main" id="{D7BCEDAB-6E06-D2A0-743C-4C0A29D19BF3}"/>
                        </a:ext>
                      </a:extLst>
                    </p14:cNvPr>
                    <p14:cNvContentPartPr/>
                    <p14:nvPr/>
                  </p14:nvContentPartPr>
                  <p14:xfrm>
                    <a:off x="1093770" y="889993"/>
                    <a:ext cx="66240" cy="108720"/>
                  </p14:xfrm>
                </p:contentPart>
              </mc:Choice>
              <mc:Fallback xmlns="">
                <p:pic>
                  <p:nvPicPr>
                    <p:cNvPr id="1178" name="Freihand 1177">
                      <a:extLst>
                        <a:ext uri="{FF2B5EF4-FFF2-40B4-BE49-F238E27FC236}">
                          <a16:creationId xmlns:a16="http://schemas.microsoft.com/office/drawing/2014/main" id="{D7BCEDAB-6E06-D2A0-743C-4C0A29D19BF3}"/>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836">
                  <p14:nvContentPartPr>
                    <p14:cNvPr id="1179" name="Freihand 1178">
                      <a:extLst>
                        <a:ext uri="{FF2B5EF4-FFF2-40B4-BE49-F238E27FC236}">
                          <a16:creationId xmlns:a16="http://schemas.microsoft.com/office/drawing/2014/main" id="{C9E416C1-885A-B23E-80EC-05678AE4DD5B}"/>
                        </a:ext>
                      </a:extLst>
                    </p14:cNvPr>
                    <p14:cNvContentPartPr/>
                    <p14:nvPr/>
                  </p14:nvContentPartPr>
                  <p14:xfrm>
                    <a:off x="1086210" y="867673"/>
                    <a:ext cx="105840" cy="153360"/>
                  </p14:xfrm>
                </p:contentPart>
              </mc:Choice>
              <mc:Fallback xmlns="">
                <p:pic>
                  <p:nvPicPr>
                    <p:cNvPr id="1179" name="Freihand 1178">
                      <a:extLst>
                        <a:ext uri="{FF2B5EF4-FFF2-40B4-BE49-F238E27FC236}">
                          <a16:creationId xmlns:a16="http://schemas.microsoft.com/office/drawing/2014/main" id="{C9E416C1-885A-B23E-80EC-05678AE4DD5B}"/>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37">
                  <p14:nvContentPartPr>
                    <p14:cNvPr id="1180" name="Freihand 1179">
                      <a:extLst>
                        <a:ext uri="{FF2B5EF4-FFF2-40B4-BE49-F238E27FC236}">
                          <a16:creationId xmlns:a16="http://schemas.microsoft.com/office/drawing/2014/main" id="{6703A3B9-0B21-F7D3-5CF4-C768F80FAEA7}"/>
                        </a:ext>
                      </a:extLst>
                    </p14:cNvPr>
                    <p14:cNvContentPartPr/>
                    <p14:nvPr/>
                  </p14:nvContentPartPr>
                  <p14:xfrm>
                    <a:off x="1144530" y="860833"/>
                    <a:ext cx="41400" cy="55440"/>
                  </p14:xfrm>
                </p:contentPart>
              </mc:Choice>
              <mc:Fallback xmlns="">
                <p:pic>
                  <p:nvPicPr>
                    <p:cNvPr id="1180" name="Freihand 1179">
                      <a:extLst>
                        <a:ext uri="{FF2B5EF4-FFF2-40B4-BE49-F238E27FC236}">
                          <a16:creationId xmlns:a16="http://schemas.microsoft.com/office/drawing/2014/main" id="{6703A3B9-0B21-F7D3-5CF4-C768F80FAEA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8">
                <p14:nvContentPartPr>
                  <p14:cNvPr id="1145" name="Freihand 1144">
                    <a:extLst>
                      <a:ext uri="{FF2B5EF4-FFF2-40B4-BE49-F238E27FC236}">
                        <a16:creationId xmlns:a16="http://schemas.microsoft.com/office/drawing/2014/main" id="{3F5CFC0C-1C81-7539-E9B1-2053D55D0EC3}"/>
                      </a:ext>
                    </a:extLst>
                  </p14:cNvPr>
                  <p14:cNvContentPartPr/>
                  <p14:nvPr/>
                </p14:nvContentPartPr>
                <p14:xfrm>
                  <a:off x="1010970" y="1326673"/>
                  <a:ext cx="784440" cy="374040"/>
                </p14:xfrm>
              </p:contentPart>
            </mc:Choice>
            <mc:Fallback xmlns="">
              <p:pic>
                <p:nvPicPr>
                  <p:cNvPr id="1145" name="Freihand 1144">
                    <a:extLst>
                      <a:ext uri="{FF2B5EF4-FFF2-40B4-BE49-F238E27FC236}">
                        <a16:creationId xmlns:a16="http://schemas.microsoft.com/office/drawing/2014/main" id="{3F5CFC0C-1C81-7539-E9B1-2053D55D0EC3}"/>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839">
                <p14:nvContentPartPr>
                  <p14:cNvPr id="1146" name="Freihand 1145">
                    <a:extLst>
                      <a:ext uri="{FF2B5EF4-FFF2-40B4-BE49-F238E27FC236}">
                        <a16:creationId xmlns:a16="http://schemas.microsoft.com/office/drawing/2014/main" id="{E90F2676-F943-0C29-D455-2A20337E5B94}"/>
                      </a:ext>
                    </a:extLst>
                  </p14:cNvPr>
                  <p14:cNvContentPartPr/>
                  <p14:nvPr/>
                </p14:nvContentPartPr>
                <p14:xfrm>
                  <a:off x="1759770" y="1015273"/>
                  <a:ext cx="122040" cy="233640"/>
                </p14:xfrm>
              </p:contentPart>
            </mc:Choice>
            <mc:Fallback xmlns="">
              <p:pic>
                <p:nvPicPr>
                  <p:cNvPr id="1146" name="Freihand 1145">
                    <a:extLst>
                      <a:ext uri="{FF2B5EF4-FFF2-40B4-BE49-F238E27FC236}">
                        <a16:creationId xmlns:a16="http://schemas.microsoft.com/office/drawing/2014/main" id="{E90F2676-F943-0C29-D455-2A20337E5B9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1147" name="Freihand 1146">
                    <a:extLst>
                      <a:ext uri="{FF2B5EF4-FFF2-40B4-BE49-F238E27FC236}">
                        <a16:creationId xmlns:a16="http://schemas.microsoft.com/office/drawing/2014/main" id="{2F852F15-A34A-03C2-3C72-7999A9B6060B}"/>
                      </a:ext>
                    </a:extLst>
                  </p14:cNvPr>
                  <p14:cNvContentPartPr/>
                  <p14:nvPr/>
                </p14:nvContentPartPr>
                <p14:xfrm>
                  <a:off x="1531170" y="830593"/>
                  <a:ext cx="227160" cy="172800"/>
                </p14:xfrm>
              </p:contentPart>
            </mc:Choice>
            <mc:Fallback xmlns="">
              <p:pic>
                <p:nvPicPr>
                  <p:cNvPr id="1147" name="Freihand 1146">
                    <a:extLst>
                      <a:ext uri="{FF2B5EF4-FFF2-40B4-BE49-F238E27FC236}">
                        <a16:creationId xmlns:a16="http://schemas.microsoft.com/office/drawing/2014/main" id="{2F852F15-A34A-03C2-3C72-7999A9B6060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41">
                <p14:nvContentPartPr>
                  <p14:cNvPr id="1148" name="Freihand 1147">
                    <a:extLst>
                      <a:ext uri="{FF2B5EF4-FFF2-40B4-BE49-F238E27FC236}">
                        <a16:creationId xmlns:a16="http://schemas.microsoft.com/office/drawing/2014/main" id="{77E863C3-8C4A-1674-1334-E84BD7EDE39B}"/>
                      </a:ext>
                    </a:extLst>
                  </p14:cNvPr>
                  <p14:cNvContentPartPr/>
                  <p14:nvPr/>
                </p14:nvContentPartPr>
                <p14:xfrm>
                  <a:off x="1433250" y="796393"/>
                  <a:ext cx="61200" cy="33120"/>
                </p14:xfrm>
              </p:contentPart>
            </mc:Choice>
            <mc:Fallback xmlns="">
              <p:pic>
                <p:nvPicPr>
                  <p:cNvPr id="1148" name="Freihand 1147">
                    <a:extLst>
                      <a:ext uri="{FF2B5EF4-FFF2-40B4-BE49-F238E27FC236}">
                        <a16:creationId xmlns:a16="http://schemas.microsoft.com/office/drawing/2014/main" id="{77E863C3-8C4A-1674-1334-E84BD7EDE39B}"/>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42">
                <p14:nvContentPartPr>
                  <p14:cNvPr id="1149" name="Freihand 1148">
                    <a:extLst>
                      <a:ext uri="{FF2B5EF4-FFF2-40B4-BE49-F238E27FC236}">
                        <a16:creationId xmlns:a16="http://schemas.microsoft.com/office/drawing/2014/main" id="{3341CEC2-4144-7E01-B416-AFC60BFC9221}"/>
                      </a:ext>
                    </a:extLst>
                  </p14:cNvPr>
                  <p14:cNvContentPartPr/>
                  <p14:nvPr/>
                </p14:nvContentPartPr>
                <p14:xfrm>
                  <a:off x="1463130" y="1253593"/>
                  <a:ext cx="49680" cy="358200"/>
                </p14:xfrm>
              </p:contentPart>
            </mc:Choice>
            <mc:Fallback xmlns="">
              <p:pic>
                <p:nvPicPr>
                  <p:cNvPr id="1149" name="Freihand 1148">
                    <a:extLst>
                      <a:ext uri="{FF2B5EF4-FFF2-40B4-BE49-F238E27FC236}">
                        <a16:creationId xmlns:a16="http://schemas.microsoft.com/office/drawing/2014/main" id="{3341CEC2-4144-7E01-B416-AFC60BFC922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843">
                <p14:nvContentPartPr>
                  <p14:cNvPr id="1150" name="Freihand 1149">
                    <a:extLst>
                      <a:ext uri="{FF2B5EF4-FFF2-40B4-BE49-F238E27FC236}">
                        <a16:creationId xmlns:a16="http://schemas.microsoft.com/office/drawing/2014/main" id="{FC75E5A9-B451-DE03-6C5D-C478269C6CDE}"/>
                      </a:ext>
                    </a:extLst>
                  </p14:cNvPr>
                  <p14:cNvContentPartPr/>
                  <p14:nvPr/>
                </p14:nvContentPartPr>
                <p14:xfrm>
                  <a:off x="1473210" y="1215433"/>
                  <a:ext cx="191520" cy="424440"/>
                </p14:xfrm>
              </p:contentPart>
            </mc:Choice>
            <mc:Fallback xmlns="">
              <p:pic>
                <p:nvPicPr>
                  <p:cNvPr id="1150" name="Freihand 1149">
                    <a:extLst>
                      <a:ext uri="{FF2B5EF4-FFF2-40B4-BE49-F238E27FC236}">
                        <a16:creationId xmlns:a16="http://schemas.microsoft.com/office/drawing/2014/main" id="{FC75E5A9-B451-DE03-6C5D-C478269C6CD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1151" name="Freihand 1150">
                    <a:extLst>
                      <a:ext uri="{FF2B5EF4-FFF2-40B4-BE49-F238E27FC236}">
                        <a16:creationId xmlns:a16="http://schemas.microsoft.com/office/drawing/2014/main" id="{718A8F12-DAD0-7BB5-3C90-396233FB67EC}"/>
                      </a:ext>
                    </a:extLst>
                  </p14:cNvPr>
                  <p14:cNvContentPartPr/>
                  <p14:nvPr/>
                </p14:nvContentPartPr>
                <p14:xfrm>
                  <a:off x="1225530" y="852193"/>
                  <a:ext cx="216720" cy="421920"/>
                </p14:xfrm>
              </p:contentPart>
            </mc:Choice>
            <mc:Fallback xmlns="">
              <p:pic>
                <p:nvPicPr>
                  <p:cNvPr id="1151" name="Freihand 1150">
                    <a:extLst>
                      <a:ext uri="{FF2B5EF4-FFF2-40B4-BE49-F238E27FC236}">
                        <a16:creationId xmlns:a16="http://schemas.microsoft.com/office/drawing/2014/main" id="{718A8F12-DAD0-7BB5-3C90-396233FB67E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45">
                <p14:nvContentPartPr>
                  <p14:cNvPr id="1152" name="Freihand 1151">
                    <a:extLst>
                      <a:ext uri="{FF2B5EF4-FFF2-40B4-BE49-F238E27FC236}">
                        <a16:creationId xmlns:a16="http://schemas.microsoft.com/office/drawing/2014/main" id="{C4590A2D-2900-C76D-701C-8EC6DBC59567}"/>
                      </a:ext>
                    </a:extLst>
                  </p14:cNvPr>
                  <p14:cNvContentPartPr/>
                  <p14:nvPr/>
                </p14:nvContentPartPr>
                <p14:xfrm>
                  <a:off x="1231290" y="1158913"/>
                  <a:ext cx="448200" cy="119880"/>
                </p14:xfrm>
              </p:contentPart>
            </mc:Choice>
            <mc:Fallback xmlns="">
              <p:pic>
                <p:nvPicPr>
                  <p:cNvPr id="1152" name="Freihand 1151">
                    <a:extLst>
                      <a:ext uri="{FF2B5EF4-FFF2-40B4-BE49-F238E27FC236}">
                        <a16:creationId xmlns:a16="http://schemas.microsoft.com/office/drawing/2014/main" id="{C4590A2D-2900-C76D-701C-8EC6DBC59567}"/>
                      </a:ext>
                    </a:extLst>
                  </p:cNvPr>
                  <p:cNvPicPr/>
                  <p:nvPr/>
                </p:nvPicPr>
                <p:blipFill>
                  <a:blip r:embed="rId69"/>
                  <a:stretch>
                    <a:fillRect/>
                  </a:stretch>
                </p:blipFill>
                <p:spPr>
                  <a:xfrm>
                    <a:off x="1222650" y="1150273"/>
                    <a:ext cx="465840" cy="137520"/>
                  </a:xfrm>
                  <a:prstGeom prst="rect">
                    <a:avLst/>
                  </a:prstGeom>
                </p:spPr>
              </p:pic>
            </mc:Fallback>
          </mc:AlternateContent>
          <p:sp>
            <p:nvSpPr>
              <p:cNvPr id="1153" name="Ellipse 1152">
                <a:extLst>
                  <a:ext uri="{FF2B5EF4-FFF2-40B4-BE49-F238E27FC236}">
                    <a16:creationId xmlns:a16="http://schemas.microsoft.com/office/drawing/2014/main" id="{815F2617-DB43-4728-EBDD-8E51F7EC6095}"/>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54" name="Gruppieren 1153">
                <a:extLst>
                  <a:ext uri="{FF2B5EF4-FFF2-40B4-BE49-F238E27FC236}">
                    <a16:creationId xmlns:a16="http://schemas.microsoft.com/office/drawing/2014/main" id="{9B7583FD-A13E-5E21-CC9A-A669CAD1FC1B}"/>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46">
                  <p14:nvContentPartPr>
                    <p14:cNvPr id="1163" name="Freihand 1162">
                      <a:extLst>
                        <a:ext uri="{FF2B5EF4-FFF2-40B4-BE49-F238E27FC236}">
                          <a16:creationId xmlns:a16="http://schemas.microsoft.com/office/drawing/2014/main" id="{16E44267-596A-85D4-5008-461B63DDAA30}"/>
                        </a:ext>
                      </a:extLst>
                    </p14:cNvPr>
                    <p14:cNvContentPartPr/>
                    <p14:nvPr/>
                  </p14:nvContentPartPr>
                  <p14:xfrm>
                    <a:off x="1455988" y="1260298"/>
                    <a:ext cx="28440" cy="371880"/>
                  </p14:xfrm>
                </p:contentPart>
              </mc:Choice>
              <mc:Fallback xmlns="">
                <p:pic>
                  <p:nvPicPr>
                    <p:cNvPr id="1163" name="Freihand 1162">
                      <a:extLst>
                        <a:ext uri="{FF2B5EF4-FFF2-40B4-BE49-F238E27FC236}">
                          <a16:creationId xmlns:a16="http://schemas.microsoft.com/office/drawing/2014/main" id="{16E44267-596A-85D4-5008-461B63DDAA3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47">
                  <p14:nvContentPartPr>
                    <p14:cNvPr id="1164" name="Freihand 1163">
                      <a:extLst>
                        <a:ext uri="{FF2B5EF4-FFF2-40B4-BE49-F238E27FC236}">
                          <a16:creationId xmlns:a16="http://schemas.microsoft.com/office/drawing/2014/main" id="{52EFEEC2-0412-68B6-7555-71913A54C70A}"/>
                        </a:ext>
                      </a:extLst>
                    </p14:cNvPr>
                    <p14:cNvContentPartPr/>
                    <p14:nvPr/>
                  </p14:nvContentPartPr>
                  <p14:xfrm>
                    <a:off x="1452028" y="1501498"/>
                    <a:ext cx="32760" cy="132840"/>
                  </p14:xfrm>
                </p:contentPart>
              </mc:Choice>
              <mc:Fallback xmlns="">
                <p:pic>
                  <p:nvPicPr>
                    <p:cNvPr id="1164" name="Freihand 1163">
                      <a:extLst>
                        <a:ext uri="{FF2B5EF4-FFF2-40B4-BE49-F238E27FC236}">
                          <a16:creationId xmlns:a16="http://schemas.microsoft.com/office/drawing/2014/main" id="{52EFEEC2-0412-68B6-7555-71913A54C70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48">
                  <p14:nvContentPartPr>
                    <p14:cNvPr id="1165" name="Freihand 1164">
                      <a:extLst>
                        <a:ext uri="{FF2B5EF4-FFF2-40B4-BE49-F238E27FC236}">
                          <a16:creationId xmlns:a16="http://schemas.microsoft.com/office/drawing/2014/main" id="{DAA45801-8BB1-7424-CD42-12217427964A}"/>
                        </a:ext>
                      </a:extLst>
                    </p14:cNvPr>
                    <p14:cNvContentPartPr/>
                    <p14:nvPr/>
                  </p14:nvContentPartPr>
                  <p14:xfrm>
                    <a:off x="1446268" y="1261378"/>
                    <a:ext cx="36720" cy="377280"/>
                  </p14:xfrm>
                </p:contentPart>
              </mc:Choice>
              <mc:Fallback xmlns="">
                <p:pic>
                  <p:nvPicPr>
                    <p:cNvPr id="1165" name="Freihand 1164">
                      <a:extLst>
                        <a:ext uri="{FF2B5EF4-FFF2-40B4-BE49-F238E27FC236}">
                          <a16:creationId xmlns:a16="http://schemas.microsoft.com/office/drawing/2014/main" id="{DAA45801-8BB1-7424-CD42-12217427964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49">
                  <p14:nvContentPartPr>
                    <p14:cNvPr id="1166" name="Freihand 1165">
                      <a:extLst>
                        <a:ext uri="{FF2B5EF4-FFF2-40B4-BE49-F238E27FC236}">
                          <a16:creationId xmlns:a16="http://schemas.microsoft.com/office/drawing/2014/main" id="{3C1AE4F9-E0C3-8F41-C92D-A8E2E17BECAB}"/>
                        </a:ext>
                      </a:extLst>
                    </p14:cNvPr>
                    <p14:cNvContentPartPr/>
                    <p14:nvPr/>
                  </p14:nvContentPartPr>
                  <p14:xfrm>
                    <a:off x="1470388" y="1196938"/>
                    <a:ext cx="222840" cy="463680"/>
                  </p14:xfrm>
                </p:contentPart>
              </mc:Choice>
              <mc:Fallback xmlns="">
                <p:pic>
                  <p:nvPicPr>
                    <p:cNvPr id="1166" name="Freihand 1165">
                      <a:extLst>
                        <a:ext uri="{FF2B5EF4-FFF2-40B4-BE49-F238E27FC236}">
                          <a16:creationId xmlns:a16="http://schemas.microsoft.com/office/drawing/2014/main" id="{3C1AE4F9-E0C3-8F41-C92D-A8E2E17BECA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50">
                <p14:nvContentPartPr>
                  <p14:cNvPr id="1155" name="Freihand 1154">
                    <a:extLst>
                      <a:ext uri="{FF2B5EF4-FFF2-40B4-BE49-F238E27FC236}">
                        <a16:creationId xmlns:a16="http://schemas.microsoft.com/office/drawing/2014/main" id="{F6870253-83AB-74FF-EE30-57A3D785C9D7}"/>
                      </a:ext>
                    </a:extLst>
                  </p14:cNvPr>
                  <p14:cNvContentPartPr/>
                  <p14:nvPr/>
                </p14:nvContentPartPr>
                <p14:xfrm>
                  <a:off x="1401268" y="825778"/>
                  <a:ext cx="35640" cy="61920"/>
                </p14:xfrm>
              </p:contentPart>
            </mc:Choice>
            <mc:Fallback xmlns="">
              <p:pic>
                <p:nvPicPr>
                  <p:cNvPr id="1155" name="Freihand 1154">
                    <a:extLst>
                      <a:ext uri="{FF2B5EF4-FFF2-40B4-BE49-F238E27FC236}">
                        <a16:creationId xmlns:a16="http://schemas.microsoft.com/office/drawing/2014/main" id="{F6870253-83AB-74FF-EE30-57A3D785C9D7}"/>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51">
                <p14:nvContentPartPr>
                  <p14:cNvPr id="1156" name="Freihand 1155">
                    <a:extLst>
                      <a:ext uri="{FF2B5EF4-FFF2-40B4-BE49-F238E27FC236}">
                        <a16:creationId xmlns:a16="http://schemas.microsoft.com/office/drawing/2014/main" id="{4A17BE5E-C6DE-0D69-6EE8-BC0266482DB2}"/>
                      </a:ext>
                    </a:extLst>
                  </p14:cNvPr>
                  <p14:cNvContentPartPr/>
                  <p14:nvPr/>
                </p14:nvContentPartPr>
                <p14:xfrm>
                  <a:off x="1220188" y="867898"/>
                  <a:ext cx="194040" cy="403200"/>
                </p14:xfrm>
              </p:contentPart>
            </mc:Choice>
            <mc:Fallback xmlns="">
              <p:pic>
                <p:nvPicPr>
                  <p:cNvPr id="1156" name="Freihand 1155">
                    <a:extLst>
                      <a:ext uri="{FF2B5EF4-FFF2-40B4-BE49-F238E27FC236}">
                        <a16:creationId xmlns:a16="http://schemas.microsoft.com/office/drawing/2014/main" id="{4A17BE5E-C6DE-0D69-6EE8-BC0266482DB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1157" name="Freihand 1156">
                    <a:extLst>
                      <a:ext uri="{FF2B5EF4-FFF2-40B4-BE49-F238E27FC236}">
                        <a16:creationId xmlns:a16="http://schemas.microsoft.com/office/drawing/2014/main" id="{F645421F-6206-27A0-B3E4-9BC9AFE4B65F}"/>
                      </a:ext>
                    </a:extLst>
                  </p14:cNvPr>
                  <p14:cNvContentPartPr/>
                  <p14:nvPr/>
                </p14:nvContentPartPr>
                <p14:xfrm>
                  <a:off x="1426468" y="835138"/>
                  <a:ext cx="21600" cy="359280"/>
                </p14:xfrm>
              </p:contentPart>
            </mc:Choice>
            <mc:Fallback xmlns="">
              <p:pic>
                <p:nvPicPr>
                  <p:cNvPr id="1157" name="Freihand 1156">
                    <a:extLst>
                      <a:ext uri="{FF2B5EF4-FFF2-40B4-BE49-F238E27FC236}">
                        <a16:creationId xmlns:a16="http://schemas.microsoft.com/office/drawing/2014/main" id="{F645421F-6206-27A0-B3E4-9BC9AFE4B65F}"/>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53">
                <p14:nvContentPartPr>
                  <p14:cNvPr id="1158" name="Freihand 1157">
                    <a:extLst>
                      <a:ext uri="{FF2B5EF4-FFF2-40B4-BE49-F238E27FC236}">
                        <a16:creationId xmlns:a16="http://schemas.microsoft.com/office/drawing/2014/main" id="{68C93E6D-C715-0482-A12D-7D1845557E15}"/>
                      </a:ext>
                    </a:extLst>
                  </p14:cNvPr>
                  <p14:cNvContentPartPr/>
                  <p14:nvPr/>
                </p14:nvContentPartPr>
                <p14:xfrm>
                  <a:off x="1429348" y="1155538"/>
                  <a:ext cx="258480" cy="37080"/>
                </p14:xfrm>
              </p:contentPart>
            </mc:Choice>
            <mc:Fallback xmlns="">
              <p:pic>
                <p:nvPicPr>
                  <p:cNvPr id="1158" name="Freihand 1157">
                    <a:extLst>
                      <a:ext uri="{FF2B5EF4-FFF2-40B4-BE49-F238E27FC236}">
                        <a16:creationId xmlns:a16="http://schemas.microsoft.com/office/drawing/2014/main" id="{68C93E6D-C715-0482-A12D-7D1845557E1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1159" name="Freihand 1158">
                    <a:extLst>
                      <a:ext uri="{FF2B5EF4-FFF2-40B4-BE49-F238E27FC236}">
                        <a16:creationId xmlns:a16="http://schemas.microsoft.com/office/drawing/2014/main" id="{251A7BCD-8C3F-5AF9-4153-8B188A87BF61}"/>
                      </a:ext>
                    </a:extLst>
                  </p14:cNvPr>
                  <p14:cNvContentPartPr/>
                  <p14:nvPr/>
                </p14:nvContentPartPr>
                <p14:xfrm>
                  <a:off x="1215868" y="1047898"/>
                  <a:ext cx="119880" cy="224280"/>
                </p14:xfrm>
              </p:contentPart>
            </mc:Choice>
            <mc:Fallback xmlns="">
              <p:pic>
                <p:nvPicPr>
                  <p:cNvPr id="1159" name="Freihand 1158">
                    <a:extLst>
                      <a:ext uri="{FF2B5EF4-FFF2-40B4-BE49-F238E27FC236}">
                        <a16:creationId xmlns:a16="http://schemas.microsoft.com/office/drawing/2014/main" id="{251A7BCD-8C3F-5AF9-4153-8B188A87BF61}"/>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160" name="Gruppieren 1159">
                <a:extLst>
                  <a:ext uri="{FF2B5EF4-FFF2-40B4-BE49-F238E27FC236}">
                    <a16:creationId xmlns:a16="http://schemas.microsoft.com/office/drawing/2014/main" id="{11394213-C741-00DB-E8BE-5E5D6F6F9933}"/>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855">
                  <p14:nvContentPartPr>
                    <p14:cNvPr id="1161" name="Freihand 1160">
                      <a:extLst>
                        <a:ext uri="{FF2B5EF4-FFF2-40B4-BE49-F238E27FC236}">
                          <a16:creationId xmlns:a16="http://schemas.microsoft.com/office/drawing/2014/main" id="{AEC352CD-C7EA-484D-70F4-A93F790C0CE4}"/>
                        </a:ext>
                      </a:extLst>
                    </p14:cNvPr>
                    <p14:cNvContentPartPr/>
                    <p14:nvPr/>
                  </p14:nvContentPartPr>
                  <p14:xfrm>
                    <a:off x="1216228" y="826498"/>
                    <a:ext cx="205920" cy="444600"/>
                  </p14:xfrm>
                </p:contentPart>
              </mc:Choice>
              <mc:Fallback xmlns="">
                <p:pic>
                  <p:nvPicPr>
                    <p:cNvPr id="1161" name="Freihand 1160">
                      <a:extLst>
                        <a:ext uri="{FF2B5EF4-FFF2-40B4-BE49-F238E27FC236}">
                          <a16:creationId xmlns:a16="http://schemas.microsoft.com/office/drawing/2014/main" id="{AEC352CD-C7EA-484D-70F4-A93F790C0CE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1162" name="Freihand 1161">
                      <a:extLst>
                        <a:ext uri="{FF2B5EF4-FFF2-40B4-BE49-F238E27FC236}">
                          <a16:creationId xmlns:a16="http://schemas.microsoft.com/office/drawing/2014/main" id="{2E2521C6-86F6-534C-3CEF-2276A734CE8D}"/>
                        </a:ext>
                      </a:extLst>
                    </p14:cNvPr>
                    <p14:cNvContentPartPr/>
                    <p14:nvPr/>
                  </p14:nvContentPartPr>
                  <p14:xfrm>
                    <a:off x="1419988" y="827218"/>
                    <a:ext cx="18000" cy="31320"/>
                  </p14:xfrm>
                </p:contentPart>
              </mc:Choice>
              <mc:Fallback xmlns="">
                <p:pic>
                  <p:nvPicPr>
                    <p:cNvPr id="1162" name="Freihand 1161">
                      <a:extLst>
                        <a:ext uri="{FF2B5EF4-FFF2-40B4-BE49-F238E27FC236}">
                          <a16:creationId xmlns:a16="http://schemas.microsoft.com/office/drawing/2014/main" id="{2E2521C6-86F6-534C-3CEF-2276A734CE8D}"/>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8" name="Gruppieren 1027">
              <a:extLst>
                <a:ext uri="{FF2B5EF4-FFF2-40B4-BE49-F238E27FC236}">
                  <a16:creationId xmlns:a16="http://schemas.microsoft.com/office/drawing/2014/main" id="{265EC91D-8EDD-29E1-5958-DB8B275706C5}"/>
                </a:ext>
              </a:extLst>
            </p:cNvPr>
            <p:cNvGrpSpPr/>
            <p:nvPr/>
          </p:nvGrpSpPr>
          <p:grpSpPr>
            <a:xfrm>
              <a:off x="5153230" y="1507469"/>
              <a:ext cx="947670" cy="949906"/>
              <a:chOff x="987864" y="764597"/>
              <a:chExt cx="947670" cy="949906"/>
            </a:xfrm>
          </p:grpSpPr>
          <p:sp>
            <p:nvSpPr>
              <p:cNvPr id="1083" name="Ellipse 1082">
                <a:extLst>
                  <a:ext uri="{FF2B5EF4-FFF2-40B4-BE49-F238E27FC236}">
                    <a16:creationId xmlns:a16="http://schemas.microsoft.com/office/drawing/2014/main" id="{363D6E9E-17CB-6ECF-F638-6D962CBB6B35}"/>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84" name="Gruppieren 1083">
                <a:extLst>
                  <a:ext uri="{FF2B5EF4-FFF2-40B4-BE49-F238E27FC236}">
                    <a16:creationId xmlns:a16="http://schemas.microsoft.com/office/drawing/2014/main" id="{E9FB6762-0072-3EE4-7590-90A5DC47470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857">
                  <p14:nvContentPartPr>
                    <p14:cNvPr id="1134" name="Freihand 1133">
                      <a:extLst>
                        <a:ext uri="{FF2B5EF4-FFF2-40B4-BE49-F238E27FC236}">
                          <a16:creationId xmlns:a16="http://schemas.microsoft.com/office/drawing/2014/main" id="{760F8C07-E4B2-C370-E73B-ED33ECBE70DE}"/>
                        </a:ext>
                      </a:extLst>
                    </p14:cNvPr>
                    <p14:cNvContentPartPr/>
                    <p14:nvPr/>
                  </p14:nvContentPartPr>
                  <p14:xfrm>
                    <a:off x="4473069" y="1203272"/>
                    <a:ext cx="26280" cy="30600"/>
                  </p14:xfrm>
                </p:contentPart>
              </mc:Choice>
              <mc:Fallback xmlns="">
                <p:pic>
                  <p:nvPicPr>
                    <p:cNvPr id="1134" name="Freihand 1133">
                      <a:extLst>
                        <a:ext uri="{FF2B5EF4-FFF2-40B4-BE49-F238E27FC236}">
                          <a16:creationId xmlns:a16="http://schemas.microsoft.com/office/drawing/2014/main" id="{760F8C07-E4B2-C370-E73B-ED33ECBE70D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1135" name="Freihand 1134">
                      <a:extLst>
                        <a:ext uri="{FF2B5EF4-FFF2-40B4-BE49-F238E27FC236}">
                          <a16:creationId xmlns:a16="http://schemas.microsoft.com/office/drawing/2014/main" id="{4866CC64-341D-96CF-19BF-77715C50EA65}"/>
                        </a:ext>
                      </a:extLst>
                    </p14:cNvPr>
                    <p14:cNvContentPartPr/>
                    <p14:nvPr/>
                  </p14:nvContentPartPr>
                  <p14:xfrm>
                    <a:off x="4500789" y="1245752"/>
                    <a:ext cx="11160" cy="38520"/>
                  </p14:xfrm>
                </p:contentPart>
              </mc:Choice>
              <mc:Fallback xmlns="">
                <p:pic>
                  <p:nvPicPr>
                    <p:cNvPr id="1135" name="Freihand 1134">
                      <a:extLst>
                        <a:ext uri="{FF2B5EF4-FFF2-40B4-BE49-F238E27FC236}">
                          <a16:creationId xmlns:a16="http://schemas.microsoft.com/office/drawing/2014/main" id="{4866CC64-341D-96CF-19BF-77715C50EA6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59">
                <p14:nvContentPartPr>
                  <p14:cNvPr id="1085" name="Freihand 1084">
                    <a:extLst>
                      <a:ext uri="{FF2B5EF4-FFF2-40B4-BE49-F238E27FC236}">
                        <a16:creationId xmlns:a16="http://schemas.microsoft.com/office/drawing/2014/main" id="{8D5F71AF-F7E8-04CB-F883-7C0D0471C862}"/>
                      </a:ext>
                    </a:extLst>
                  </p14:cNvPr>
                  <p14:cNvContentPartPr/>
                  <p14:nvPr/>
                </p14:nvContentPartPr>
                <p14:xfrm>
                  <a:off x="1034141" y="1175594"/>
                  <a:ext cx="389905" cy="474354"/>
                </p14:xfrm>
              </p:contentPart>
            </mc:Choice>
            <mc:Fallback xmlns="">
              <p:pic>
                <p:nvPicPr>
                  <p:cNvPr id="1085" name="Freihand 1084">
                    <a:extLst>
                      <a:ext uri="{FF2B5EF4-FFF2-40B4-BE49-F238E27FC236}">
                        <a16:creationId xmlns:a16="http://schemas.microsoft.com/office/drawing/2014/main" id="{8D5F71AF-F7E8-04CB-F883-7C0D0471C862}"/>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860">
                <p14:nvContentPartPr>
                  <p14:cNvPr id="1086" name="Freihand 1085">
                    <a:extLst>
                      <a:ext uri="{FF2B5EF4-FFF2-40B4-BE49-F238E27FC236}">
                        <a16:creationId xmlns:a16="http://schemas.microsoft.com/office/drawing/2014/main" id="{A7F66F86-3BCA-8377-FF65-F729274D2670}"/>
                      </a:ext>
                    </a:extLst>
                  </p14:cNvPr>
                  <p14:cNvContentPartPr/>
                  <p14:nvPr/>
                </p14:nvContentPartPr>
                <p14:xfrm>
                  <a:off x="1041329" y="1114503"/>
                  <a:ext cx="776216" cy="562397"/>
                </p14:xfrm>
              </p:contentPart>
            </mc:Choice>
            <mc:Fallback xmlns="">
              <p:pic>
                <p:nvPicPr>
                  <p:cNvPr id="1086" name="Freihand 1085">
                    <a:extLst>
                      <a:ext uri="{FF2B5EF4-FFF2-40B4-BE49-F238E27FC236}">
                        <a16:creationId xmlns:a16="http://schemas.microsoft.com/office/drawing/2014/main" id="{A7F66F86-3BCA-8377-FF65-F729274D267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087" name="Gruppieren 1086">
                <a:extLst>
                  <a:ext uri="{FF2B5EF4-FFF2-40B4-BE49-F238E27FC236}">
                    <a16:creationId xmlns:a16="http://schemas.microsoft.com/office/drawing/2014/main" id="{D0D9DD61-C796-33B0-0F54-BB98E25F11E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861">
                  <p14:nvContentPartPr>
                    <p14:cNvPr id="1131" name="Freihand 1130">
                      <a:extLst>
                        <a:ext uri="{FF2B5EF4-FFF2-40B4-BE49-F238E27FC236}">
                          <a16:creationId xmlns:a16="http://schemas.microsoft.com/office/drawing/2014/main" id="{9F9FDF9D-D383-B6BF-1300-F499370D71C8}"/>
                        </a:ext>
                      </a:extLst>
                    </p14:cNvPr>
                    <p14:cNvContentPartPr/>
                    <p14:nvPr/>
                  </p14:nvContentPartPr>
                  <p14:xfrm>
                    <a:off x="4455789" y="1334672"/>
                    <a:ext cx="31320" cy="14400"/>
                  </p14:xfrm>
                </p:contentPart>
              </mc:Choice>
              <mc:Fallback xmlns="">
                <p:pic>
                  <p:nvPicPr>
                    <p:cNvPr id="1131" name="Freihand 1130">
                      <a:extLst>
                        <a:ext uri="{FF2B5EF4-FFF2-40B4-BE49-F238E27FC236}">
                          <a16:creationId xmlns:a16="http://schemas.microsoft.com/office/drawing/2014/main" id="{9F9FDF9D-D383-B6BF-1300-F499370D71C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1132" name="Freihand 1131">
                      <a:extLst>
                        <a:ext uri="{FF2B5EF4-FFF2-40B4-BE49-F238E27FC236}">
                          <a16:creationId xmlns:a16="http://schemas.microsoft.com/office/drawing/2014/main" id="{D539953D-350F-DE46-813D-7A31E2126DEA}"/>
                        </a:ext>
                      </a:extLst>
                    </p14:cNvPr>
                    <p14:cNvContentPartPr/>
                    <p14:nvPr/>
                  </p14:nvContentPartPr>
                  <p14:xfrm>
                    <a:off x="4456149" y="1288592"/>
                    <a:ext cx="64800" cy="56160"/>
                  </p14:xfrm>
                </p:contentPart>
              </mc:Choice>
              <mc:Fallback xmlns="">
                <p:pic>
                  <p:nvPicPr>
                    <p:cNvPr id="1132" name="Freihand 1131">
                      <a:extLst>
                        <a:ext uri="{FF2B5EF4-FFF2-40B4-BE49-F238E27FC236}">
                          <a16:creationId xmlns:a16="http://schemas.microsoft.com/office/drawing/2014/main" id="{D539953D-350F-DE46-813D-7A31E2126DE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863">
                  <p14:nvContentPartPr>
                    <p14:cNvPr id="1133" name="Freihand 1132">
                      <a:extLst>
                        <a:ext uri="{FF2B5EF4-FFF2-40B4-BE49-F238E27FC236}">
                          <a16:creationId xmlns:a16="http://schemas.microsoft.com/office/drawing/2014/main" id="{946EAA0A-56A0-CBF6-BBDD-152A9DB2811B}"/>
                        </a:ext>
                      </a:extLst>
                    </p14:cNvPr>
                    <p14:cNvContentPartPr/>
                    <p14:nvPr/>
                  </p14:nvContentPartPr>
                  <p14:xfrm>
                    <a:off x="4502589" y="1270232"/>
                    <a:ext cx="23760" cy="51840"/>
                  </p14:xfrm>
                </p:contentPart>
              </mc:Choice>
              <mc:Fallback xmlns="">
                <p:pic>
                  <p:nvPicPr>
                    <p:cNvPr id="1133" name="Freihand 1132">
                      <a:extLst>
                        <a:ext uri="{FF2B5EF4-FFF2-40B4-BE49-F238E27FC236}">
                          <a16:creationId xmlns:a16="http://schemas.microsoft.com/office/drawing/2014/main" id="{946EAA0A-56A0-CBF6-BBDD-152A9DB2811B}"/>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088" name="Gruppieren 1087">
                <a:extLst>
                  <a:ext uri="{FF2B5EF4-FFF2-40B4-BE49-F238E27FC236}">
                    <a16:creationId xmlns:a16="http://schemas.microsoft.com/office/drawing/2014/main" id="{63F88B48-47E5-D38F-CBFA-674137A61C2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864">
                  <p14:nvContentPartPr>
                    <p14:cNvPr id="1128" name="Freihand 1127">
                      <a:extLst>
                        <a:ext uri="{FF2B5EF4-FFF2-40B4-BE49-F238E27FC236}">
                          <a16:creationId xmlns:a16="http://schemas.microsoft.com/office/drawing/2014/main" id="{842C354E-DA3E-A4C6-59A1-63D9F3F44AFB}"/>
                        </a:ext>
                      </a:extLst>
                    </p14:cNvPr>
                    <p14:cNvContentPartPr/>
                    <p14:nvPr/>
                  </p14:nvContentPartPr>
                  <p14:xfrm>
                    <a:off x="4351029" y="1216232"/>
                    <a:ext cx="12960" cy="22320"/>
                  </p14:xfrm>
                </p:contentPart>
              </mc:Choice>
              <mc:Fallback xmlns="">
                <p:pic>
                  <p:nvPicPr>
                    <p:cNvPr id="1128" name="Freihand 1127">
                      <a:extLst>
                        <a:ext uri="{FF2B5EF4-FFF2-40B4-BE49-F238E27FC236}">
                          <a16:creationId xmlns:a16="http://schemas.microsoft.com/office/drawing/2014/main" id="{842C354E-DA3E-A4C6-59A1-63D9F3F44AFB}"/>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865">
                  <p14:nvContentPartPr>
                    <p14:cNvPr id="1129" name="Freihand 1128">
                      <a:extLst>
                        <a:ext uri="{FF2B5EF4-FFF2-40B4-BE49-F238E27FC236}">
                          <a16:creationId xmlns:a16="http://schemas.microsoft.com/office/drawing/2014/main" id="{901D71C1-D4CA-1636-50A9-E3E0E2A0B179}"/>
                        </a:ext>
                      </a:extLst>
                    </p14:cNvPr>
                    <p14:cNvContentPartPr/>
                    <p14:nvPr/>
                  </p14:nvContentPartPr>
                  <p14:xfrm>
                    <a:off x="4350309" y="1208312"/>
                    <a:ext cx="21240" cy="53640"/>
                  </p14:xfrm>
                </p:contentPart>
              </mc:Choice>
              <mc:Fallback xmlns="">
                <p:pic>
                  <p:nvPicPr>
                    <p:cNvPr id="1129" name="Freihand 1128">
                      <a:extLst>
                        <a:ext uri="{FF2B5EF4-FFF2-40B4-BE49-F238E27FC236}">
                          <a16:creationId xmlns:a16="http://schemas.microsoft.com/office/drawing/2014/main" id="{901D71C1-D4CA-1636-50A9-E3E0E2A0B179}"/>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1130" name="Freihand 1129">
                      <a:extLst>
                        <a:ext uri="{FF2B5EF4-FFF2-40B4-BE49-F238E27FC236}">
                          <a16:creationId xmlns:a16="http://schemas.microsoft.com/office/drawing/2014/main" id="{21A39EA8-9FD1-52E9-2173-FD4F647EB4A1}"/>
                        </a:ext>
                      </a:extLst>
                    </p14:cNvPr>
                    <p14:cNvContentPartPr/>
                    <p14:nvPr/>
                  </p14:nvContentPartPr>
                  <p14:xfrm>
                    <a:off x="4355709" y="1216592"/>
                    <a:ext cx="9720" cy="42480"/>
                  </p14:xfrm>
                </p:contentPart>
              </mc:Choice>
              <mc:Fallback xmlns="">
                <p:pic>
                  <p:nvPicPr>
                    <p:cNvPr id="1130" name="Freihand 1129">
                      <a:extLst>
                        <a:ext uri="{FF2B5EF4-FFF2-40B4-BE49-F238E27FC236}">
                          <a16:creationId xmlns:a16="http://schemas.microsoft.com/office/drawing/2014/main" id="{21A39EA8-9FD1-52E9-2173-FD4F647EB4A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7">
                <p14:nvContentPartPr>
                  <p14:cNvPr id="1089" name="Freihand 1088">
                    <a:extLst>
                      <a:ext uri="{FF2B5EF4-FFF2-40B4-BE49-F238E27FC236}">
                        <a16:creationId xmlns:a16="http://schemas.microsoft.com/office/drawing/2014/main" id="{FC824268-74B5-71F8-94F7-4D286398C291}"/>
                      </a:ext>
                    </a:extLst>
                  </p14:cNvPr>
                  <p14:cNvContentPartPr/>
                  <p14:nvPr/>
                </p14:nvContentPartPr>
                <p14:xfrm>
                  <a:off x="1219211" y="871936"/>
                  <a:ext cx="447402" cy="740280"/>
                </p14:xfrm>
              </p:contentPart>
            </mc:Choice>
            <mc:Fallback xmlns="">
              <p:pic>
                <p:nvPicPr>
                  <p:cNvPr id="1089" name="Freihand 1088">
                    <a:extLst>
                      <a:ext uri="{FF2B5EF4-FFF2-40B4-BE49-F238E27FC236}">
                        <a16:creationId xmlns:a16="http://schemas.microsoft.com/office/drawing/2014/main" id="{FC824268-74B5-71F8-94F7-4D286398C29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1090" name="Freihand 1089">
                    <a:extLst>
                      <a:ext uri="{FF2B5EF4-FFF2-40B4-BE49-F238E27FC236}">
                        <a16:creationId xmlns:a16="http://schemas.microsoft.com/office/drawing/2014/main" id="{22D253C8-AA5D-3DA0-B6C6-73EB40B916AD}"/>
                      </a:ext>
                    </a:extLst>
                  </p14:cNvPr>
                  <p14:cNvContentPartPr/>
                  <p14:nvPr/>
                </p14:nvContentPartPr>
                <p14:xfrm>
                  <a:off x="1116810" y="1432873"/>
                  <a:ext cx="376200" cy="219240"/>
                </p14:xfrm>
              </p:contentPart>
            </mc:Choice>
            <mc:Fallback xmlns="">
              <p:pic>
                <p:nvPicPr>
                  <p:cNvPr id="1090" name="Freihand 1089">
                    <a:extLst>
                      <a:ext uri="{FF2B5EF4-FFF2-40B4-BE49-F238E27FC236}">
                        <a16:creationId xmlns:a16="http://schemas.microsoft.com/office/drawing/2014/main" id="{22D253C8-AA5D-3DA0-B6C6-73EB40B916AD}"/>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091" name="Gruppieren 1090">
                <a:extLst>
                  <a:ext uri="{FF2B5EF4-FFF2-40B4-BE49-F238E27FC236}">
                    <a16:creationId xmlns:a16="http://schemas.microsoft.com/office/drawing/2014/main" id="{B0F940DF-8918-96B3-ECEC-85D1B352EA8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869">
                  <p14:nvContentPartPr>
                    <p14:cNvPr id="1114" name="Freihand 1113">
                      <a:extLst>
                        <a:ext uri="{FF2B5EF4-FFF2-40B4-BE49-F238E27FC236}">
                          <a16:creationId xmlns:a16="http://schemas.microsoft.com/office/drawing/2014/main" id="{1775C541-F20E-24B2-ECD7-590478B12F7F}"/>
                        </a:ext>
                      </a:extLst>
                    </p14:cNvPr>
                    <p14:cNvContentPartPr/>
                    <p14:nvPr/>
                  </p14:nvContentPartPr>
                  <p14:xfrm>
                    <a:off x="1690290" y="1201393"/>
                    <a:ext cx="236880" cy="424440"/>
                  </p14:xfrm>
                </p:contentPart>
              </mc:Choice>
              <mc:Fallback xmlns="">
                <p:pic>
                  <p:nvPicPr>
                    <p:cNvPr id="1114" name="Freihand 1113">
                      <a:extLst>
                        <a:ext uri="{FF2B5EF4-FFF2-40B4-BE49-F238E27FC236}">
                          <a16:creationId xmlns:a16="http://schemas.microsoft.com/office/drawing/2014/main" id="{1775C541-F20E-24B2-ECD7-590478B12F7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1115" name="Freihand 1114">
                      <a:extLst>
                        <a:ext uri="{FF2B5EF4-FFF2-40B4-BE49-F238E27FC236}">
                          <a16:creationId xmlns:a16="http://schemas.microsoft.com/office/drawing/2014/main" id="{2824BF27-2A9B-102F-30BB-DE809C81F3A3}"/>
                        </a:ext>
                      </a:extLst>
                    </p14:cNvPr>
                    <p14:cNvContentPartPr/>
                    <p14:nvPr/>
                  </p14:nvContentPartPr>
                  <p14:xfrm>
                    <a:off x="1224810" y="1428913"/>
                    <a:ext cx="635040" cy="205920"/>
                  </p14:xfrm>
                </p:contentPart>
              </mc:Choice>
              <mc:Fallback xmlns="">
                <p:pic>
                  <p:nvPicPr>
                    <p:cNvPr id="1115" name="Freihand 1114">
                      <a:extLst>
                        <a:ext uri="{FF2B5EF4-FFF2-40B4-BE49-F238E27FC236}">
                          <a16:creationId xmlns:a16="http://schemas.microsoft.com/office/drawing/2014/main" id="{2824BF27-2A9B-102F-30BB-DE809C81F3A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871">
                  <p14:nvContentPartPr>
                    <p14:cNvPr id="1116" name="Freihand 1115">
                      <a:extLst>
                        <a:ext uri="{FF2B5EF4-FFF2-40B4-BE49-F238E27FC236}">
                          <a16:creationId xmlns:a16="http://schemas.microsoft.com/office/drawing/2014/main" id="{4E9B9801-689E-4A57-645B-3DC43B6D57EA}"/>
                        </a:ext>
                      </a:extLst>
                    </p14:cNvPr>
                    <p14:cNvContentPartPr/>
                    <p14:nvPr/>
                  </p14:nvContentPartPr>
                  <p14:xfrm>
                    <a:off x="1647090" y="1432873"/>
                    <a:ext cx="204120" cy="177480"/>
                  </p14:xfrm>
                </p:contentPart>
              </mc:Choice>
              <mc:Fallback xmlns="">
                <p:pic>
                  <p:nvPicPr>
                    <p:cNvPr id="1116" name="Freihand 1115">
                      <a:extLst>
                        <a:ext uri="{FF2B5EF4-FFF2-40B4-BE49-F238E27FC236}">
                          <a16:creationId xmlns:a16="http://schemas.microsoft.com/office/drawing/2014/main" id="{4E9B9801-689E-4A57-645B-3DC43B6D57E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1117" name="Freihand 1116">
                      <a:extLst>
                        <a:ext uri="{FF2B5EF4-FFF2-40B4-BE49-F238E27FC236}">
                          <a16:creationId xmlns:a16="http://schemas.microsoft.com/office/drawing/2014/main" id="{AB43A922-6A0F-EB81-7F05-D247B9F6E883}"/>
                        </a:ext>
                      </a:extLst>
                    </p14:cNvPr>
                    <p14:cNvContentPartPr/>
                    <p14:nvPr/>
                  </p14:nvContentPartPr>
                  <p14:xfrm>
                    <a:off x="1839330" y="1345393"/>
                    <a:ext cx="50040" cy="91080"/>
                  </p14:xfrm>
                </p:contentPart>
              </mc:Choice>
              <mc:Fallback xmlns="">
                <p:pic>
                  <p:nvPicPr>
                    <p:cNvPr id="1117" name="Freihand 1116">
                      <a:extLst>
                        <a:ext uri="{FF2B5EF4-FFF2-40B4-BE49-F238E27FC236}">
                          <a16:creationId xmlns:a16="http://schemas.microsoft.com/office/drawing/2014/main" id="{AB43A922-6A0F-EB81-7F05-D247B9F6E88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873">
                  <p14:nvContentPartPr>
                    <p14:cNvPr id="1118" name="Freihand 1117">
                      <a:extLst>
                        <a:ext uri="{FF2B5EF4-FFF2-40B4-BE49-F238E27FC236}">
                          <a16:creationId xmlns:a16="http://schemas.microsoft.com/office/drawing/2014/main" id="{B2273032-0D2E-C035-705D-380852EBEDC6}"/>
                        </a:ext>
                      </a:extLst>
                    </p14:cNvPr>
                    <p14:cNvContentPartPr/>
                    <p14:nvPr/>
                  </p14:nvContentPartPr>
                  <p14:xfrm>
                    <a:off x="1013490" y="929953"/>
                    <a:ext cx="156600" cy="590400"/>
                  </p14:xfrm>
                </p:contentPart>
              </mc:Choice>
              <mc:Fallback xmlns="">
                <p:pic>
                  <p:nvPicPr>
                    <p:cNvPr id="1118" name="Freihand 1117">
                      <a:extLst>
                        <a:ext uri="{FF2B5EF4-FFF2-40B4-BE49-F238E27FC236}">
                          <a16:creationId xmlns:a16="http://schemas.microsoft.com/office/drawing/2014/main" id="{B2273032-0D2E-C035-705D-380852EBEDC6}"/>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874">
                  <p14:nvContentPartPr>
                    <p14:cNvPr id="1119" name="Freihand 1118">
                      <a:extLst>
                        <a:ext uri="{FF2B5EF4-FFF2-40B4-BE49-F238E27FC236}">
                          <a16:creationId xmlns:a16="http://schemas.microsoft.com/office/drawing/2014/main" id="{A9760F69-BBF5-BC2A-EC34-8527B58EDFC4}"/>
                        </a:ext>
                      </a:extLst>
                    </p14:cNvPr>
                    <p14:cNvContentPartPr/>
                    <p14:nvPr/>
                  </p14:nvContentPartPr>
                  <p14:xfrm>
                    <a:off x="1112490" y="918433"/>
                    <a:ext cx="20520" cy="24480"/>
                  </p14:xfrm>
                </p:contentPart>
              </mc:Choice>
              <mc:Fallback xmlns="">
                <p:pic>
                  <p:nvPicPr>
                    <p:cNvPr id="1119" name="Freihand 1118">
                      <a:extLst>
                        <a:ext uri="{FF2B5EF4-FFF2-40B4-BE49-F238E27FC236}">
                          <a16:creationId xmlns:a16="http://schemas.microsoft.com/office/drawing/2014/main" id="{A9760F69-BBF5-BC2A-EC34-8527B58EDFC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875">
                  <p14:nvContentPartPr>
                    <p14:cNvPr id="1120" name="Freihand 1119">
                      <a:extLst>
                        <a:ext uri="{FF2B5EF4-FFF2-40B4-BE49-F238E27FC236}">
                          <a16:creationId xmlns:a16="http://schemas.microsoft.com/office/drawing/2014/main" id="{FEAC1DB7-EFC3-897E-A21E-6764098119DA}"/>
                        </a:ext>
                      </a:extLst>
                    </p14:cNvPr>
                    <p14:cNvContentPartPr/>
                    <p14:nvPr/>
                  </p14:nvContentPartPr>
                  <p14:xfrm>
                    <a:off x="1007730" y="1044793"/>
                    <a:ext cx="45360" cy="224280"/>
                  </p14:xfrm>
                </p:contentPart>
              </mc:Choice>
              <mc:Fallback xmlns="">
                <p:pic>
                  <p:nvPicPr>
                    <p:cNvPr id="1120" name="Freihand 1119">
                      <a:extLst>
                        <a:ext uri="{FF2B5EF4-FFF2-40B4-BE49-F238E27FC236}">
                          <a16:creationId xmlns:a16="http://schemas.microsoft.com/office/drawing/2014/main" id="{FEAC1DB7-EFC3-897E-A21E-6764098119DA}"/>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1121" name="Freihand 1120">
                      <a:extLst>
                        <a:ext uri="{FF2B5EF4-FFF2-40B4-BE49-F238E27FC236}">
                          <a16:creationId xmlns:a16="http://schemas.microsoft.com/office/drawing/2014/main" id="{06BDBAA7-7D8A-88FE-1481-14788A4CAEDB}"/>
                        </a:ext>
                      </a:extLst>
                    </p14:cNvPr>
                    <p14:cNvContentPartPr/>
                    <p14:nvPr/>
                  </p14:nvContentPartPr>
                  <p14:xfrm>
                    <a:off x="1137690" y="1495513"/>
                    <a:ext cx="83520" cy="91800"/>
                  </p14:xfrm>
                </p:contentPart>
              </mc:Choice>
              <mc:Fallback xmlns="">
                <p:pic>
                  <p:nvPicPr>
                    <p:cNvPr id="1121" name="Freihand 1120">
                      <a:extLst>
                        <a:ext uri="{FF2B5EF4-FFF2-40B4-BE49-F238E27FC236}">
                          <a16:creationId xmlns:a16="http://schemas.microsoft.com/office/drawing/2014/main" id="{06BDBAA7-7D8A-88FE-1481-14788A4CAEDB}"/>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877">
                  <p14:nvContentPartPr>
                    <p14:cNvPr id="1122" name="Freihand 1121">
                      <a:extLst>
                        <a:ext uri="{FF2B5EF4-FFF2-40B4-BE49-F238E27FC236}">
                          <a16:creationId xmlns:a16="http://schemas.microsoft.com/office/drawing/2014/main" id="{6C4DEB22-1F37-0AF3-11A3-A465EC7A84BE}"/>
                        </a:ext>
                      </a:extLst>
                    </p14:cNvPr>
                    <p14:cNvContentPartPr/>
                    <p14:nvPr/>
                  </p14:nvContentPartPr>
                  <p14:xfrm>
                    <a:off x="1091250" y="1411273"/>
                    <a:ext cx="95760" cy="111600"/>
                  </p14:xfrm>
                </p:contentPart>
              </mc:Choice>
              <mc:Fallback xmlns="">
                <p:pic>
                  <p:nvPicPr>
                    <p:cNvPr id="1122" name="Freihand 1121">
                      <a:extLst>
                        <a:ext uri="{FF2B5EF4-FFF2-40B4-BE49-F238E27FC236}">
                          <a16:creationId xmlns:a16="http://schemas.microsoft.com/office/drawing/2014/main" id="{6C4DEB22-1F37-0AF3-11A3-A465EC7A84BE}"/>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1123" name="Freihand 1122">
                      <a:extLst>
                        <a:ext uri="{FF2B5EF4-FFF2-40B4-BE49-F238E27FC236}">
                          <a16:creationId xmlns:a16="http://schemas.microsoft.com/office/drawing/2014/main" id="{3043F579-9997-29E1-84DC-EB6C0568826D}"/>
                        </a:ext>
                      </a:extLst>
                    </p14:cNvPr>
                    <p14:cNvContentPartPr/>
                    <p14:nvPr/>
                  </p14:nvContentPartPr>
                  <p14:xfrm>
                    <a:off x="1089090" y="933193"/>
                    <a:ext cx="33480" cy="59760"/>
                  </p14:xfrm>
                </p:contentPart>
              </mc:Choice>
              <mc:Fallback xmlns="">
                <p:pic>
                  <p:nvPicPr>
                    <p:cNvPr id="1123" name="Freihand 1122">
                      <a:extLst>
                        <a:ext uri="{FF2B5EF4-FFF2-40B4-BE49-F238E27FC236}">
                          <a16:creationId xmlns:a16="http://schemas.microsoft.com/office/drawing/2014/main" id="{3043F579-9997-29E1-84DC-EB6C0568826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879">
                  <p14:nvContentPartPr>
                    <p14:cNvPr id="1124" name="Freihand 1123">
                      <a:extLst>
                        <a:ext uri="{FF2B5EF4-FFF2-40B4-BE49-F238E27FC236}">
                          <a16:creationId xmlns:a16="http://schemas.microsoft.com/office/drawing/2014/main" id="{D9E0F0AE-1DB7-E48A-2380-2DD3A63076D2}"/>
                        </a:ext>
                      </a:extLst>
                    </p14:cNvPr>
                    <p14:cNvContentPartPr/>
                    <p14:nvPr/>
                  </p14:nvContentPartPr>
                  <p14:xfrm>
                    <a:off x="1093410" y="904393"/>
                    <a:ext cx="53280" cy="97920"/>
                  </p14:xfrm>
                </p:contentPart>
              </mc:Choice>
              <mc:Fallback xmlns="">
                <p:pic>
                  <p:nvPicPr>
                    <p:cNvPr id="1124" name="Freihand 1123">
                      <a:extLst>
                        <a:ext uri="{FF2B5EF4-FFF2-40B4-BE49-F238E27FC236}">
                          <a16:creationId xmlns:a16="http://schemas.microsoft.com/office/drawing/2014/main" id="{D9E0F0AE-1DB7-E48A-2380-2DD3A63076D2}"/>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1125" name="Freihand 1124">
                      <a:extLst>
                        <a:ext uri="{FF2B5EF4-FFF2-40B4-BE49-F238E27FC236}">
                          <a16:creationId xmlns:a16="http://schemas.microsoft.com/office/drawing/2014/main" id="{99F347CD-DCAF-B9A7-436F-1BC77FFB9954}"/>
                        </a:ext>
                      </a:extLst>
                    </p14:cNvPr>
                    <p14:cNvContentPartPr/>
                    <p14:nvPr/>
                  </p14:nvContentPartPr>
                  <p14:xfrm>
                    <a:off x="1093770" y="889993"/>
                    <a:ext cx="66240" cy="108720"/>
                  </p14:xfrm>
                </p:contentPart>
              </mc:Choice>
              <mc:Fallback xmlns="">
                <p:pic>
                  <p:nvPicPr>
                    <p:cNvPr id="1125" name="Freihand 1124">
                      <a:extLst>
                        <a:ext uri="{FF2B5EF4-FFF2-40B4-BE49-F238E27FC236}">
                          <a16:creationId xmlns:a16="http://schemas.microsoft.com/office/drawing/2014/main" id="{99F347CD-DCAF-B9A7-436F-1BC77FFB995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881">
                  <p14:nvContentPartPr>
                    <p14:cNvPr id="1126" name="Freihand 1125">
                      <a:extLst>
                        <a:ext uri="{FF2B5EF4-FFF2-40B4-BE49-F238E27FC236}">
                          <a16:creationId xmlns:a16="http://schemas.microsoft.com/office/drawing/2014/main" id="{86530689-E32A-0576-43CE-D5C3C2769263}"/>
                        </a:ext>
                      </a:extLst>
                    </p14:cNvPr>
                    <p14:cNvContentPartPr/>
                    <p14:nvPr/>
                  </p14:nvContentPartPr>
                  <p14:xfrm>
                    <a:off x="1086210" y="867673"/>
                    <a:ext cx="105840" cy="153360"/>
                  </p14:xfrm>
                </p:contentPart>
              </mc:Choice>
              <mc:Fallback xmlns="">
                <p:pic>
                  <p:nvPicPr>
                    <p:cNvPr id="1126" name="Freihand 1125">
                      <a:extLst>
                        <a:ext uri="{FF2B5EF4-FFF2-40B4-BE49-F238E27FC236}">
                          <a16:creationId xmlns:a16="http://schemas.microsoft.com/office/drawing/2014/main" id="{86530689-E32A-0576-43CE-D5C3C2769263}"/>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1127" name="Freihand 1126">
                      <a:extLst>
                        <a:ext uri="{FF2B5EF4-FFF2-40B4-BE49-F238E27FC236}">
                          <a16:creationId xmlns:a16="http://schemas.microsoft.com/office/drawing/2014/main" id="{D5CBDAA3-78AB-D176-DB69-EFBFC2499762}"/>
                        </a:ext>
                      </a:extLst>
                    </p14:cNvPr>
                    <p14:cNvContentPartPr/>
                    <p14:nvPr/>
                  </p14:nvContentPartPr>
                  <p14:xfrm>
                    <a:off x="1144530" y="860833"/>
                    <a:ext cx="41400" cy="55440"/>
                  </p14:xfrm>
                </p:contentPart>
              </mc:Choice>
              <mc:Fallback xmlns="">
                <p:pic>
                  <p:nvPicPr>
                    <p:cNvPr id="1127" name="Freihand 1126">
                      <a:extLst>
                        <a:ext uri="{FF2B5EF4-FFF2-40B4-BE49-F238E27FC236}">
                          <a16:creationId xmlns:a16="http://schemas.microsoft.com/office/drawing/2014/main" id="{D5CBDAA3-78AB-D176-DB69-EFBFC2499762}"/>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83">
                <p14:nvContentPartPr>
                  <p14:cNvPr id="1092" name="Freihand 1091">
                    <a:extLst>
                      <a:ext uri="{FF2B5EF4-FFF2-40B4-BE49-F238E27FC236}">
                        <a16:creationId xmlns:a16="http://schemas.microsoft.com/office/drawing/2014/main" id="{004C0A66-4A8C-4AA4-4D68-04CB24C6EC10}"/>
                      </a:ext>
                    </a:extLst>
                  </p14:cNvPr>
                  <p14:cNvContentPartPr/>
                  <p14:nvPr/>
                </p14:nvContentPartPr>
                <p14:xfrm>
                  <a:off x="1010970" y="1326673"/>
                  <a:ext cx="784440" cy="374040"/>
                </p14:xfrm>
              </p:contentPart>
            </mc:Choice>
            <mc:Fallback xmlns="">
              <p:pic>
                <p:nvPicPr>
                  <p:cNvPr id="1092" name="Freihand 1091">
                    <a:extLst>
                      <a:ext uri="{FF2B5EF4-FFF2-40B4-BE49-F238E27FC236}">
                        <a16:creationId xmlns:a16="http://schemas.microsoft.com/office/drawing/2014/main" id="{004C0A66-4A8C-4AA4-4D68-04CB24C6EC1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884">
                <p14:nvContentPartPr>
                  <p14:cNvPr id="1093" name="Freihand 1092">
                    <a:extLst>
                      <a:ext uri="{FF2B5EF4-FFF2-40B4-BE49-F238E27FC236}">
                        <a16:creationId xmlns:a16="http://schemas.microsoft.com/office/drawing/2014/main" id="{916CCFE4-9670-D950-AA85-BE63847F7B3B}"/>
                      </a:ext>
                    </a:extLst>
                  </p14:cNvPr>
                  <p14:cNvContentPartPr/>
                  <p14:nvPr/>
                </p14:nvContentPartPr>
                <p14:xfrm>
                  <a:off x="1759770" y="1015273"/>
                  <a:ext cx="122040" cy="233640"/>
                </p14:xfrm>
              </p:contentPart>
            </mc:Choice>
            <mc:Fallback xmlns="">
              <p:pic>
                <p:nvPicPr>
                  <p:cNvPr id="1093" name="Freihand 1092">
                    <a:extLst>
                      <a:ext uri="{FF2B5EF4-FFF2-40B4-BE49-F238E27FC236}">
                        <a16:creationId xmlns:a16="http://schemas.microsoft.com/office/drawing/2014/main" id="{916CCFE4-9670-D950-AA85-BE63847F7B3B}"/>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885">
                <p14:nvContentPartPr>
                  <p14:cNvPr id="1094" name="Freihand 1093">
                    <a:extLst>
                      <a:ext uri="{FF2B5EF4-FFF2-40B4-BE49-F238E27FC236}">
                        <a16:creationId xmlns:a16="http://schemas.microsoft.com/office/drawing/2014/main" id="{E26F9C4F-BFB3-3689-3DD5-D920A8AA79E1}"/>
                      </a:ext>
                    </a:extLst>
                  </p14:cNvPr>
                  <p14:cNvContentPartPr/>
                  <p14:nvPr/>
                </p14:nvContentPartPr>
                <p14:xfrm>
                  <a:off x="1531170" y="830593"/>
                  <a:ext cx="227160" cy="172800"/>
                </p14:xfrm>
              </p:contentPart>
            </mc:Choice>
            <mc:Fallback xmlns="">
              <p:pic>
                <p:nvPicPr>
                  <p:cNvPr id="1094" name="Freihand 1093">
                    <a:extLst>
                      <a:ext uri="{FF2B5EF4-FFF2-40B4-BE49-F238E27FC236}">
                        <a16:creationId xmlns:a16="http://schemas.microsoft.com/office/drawing/2014/main" id="{E26F9C4F-BFB3-3689-3DD5-D920A8AA79E1}"/>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1095" name="Freihand 1094">
                    <a:extLst>
                      <a:ext uri="{FF2B5EF4-FFF2-40B4-BE49-F238E27FC236}">
                        <a16:creationId xmlns:a16="http://schemas.microsoft.com/office/drawing/2014/main" id="{156F8856-AED7-5568-7063-710FFAE11EED}"/>
                      </a:ext>
                    </a:extLst>
                  </p14:cNvPr>
                  <p14:cNvContentPartPr/>
                  <p14:nvPr/>
                </p14:nvContentPartPr>
                <p14:xfrm>
                  <a:off x="1433250" y="796393"/>
                  <a:ext cx="61200" cy="33120"/>
                </p14:xfrm>
              </p:contentPart>
            </mc:Choice>
            <mc:Fallback xmlns="">
              <p:pic>
                <p:nvPicPr>
                  <p:cNvPr id="1095" name="Freihand 1094">
                    <a:extLst>
                      <a:ext uri="{FF2B5EF4-FFF2-40B4-BE49-F238E27FC236}">
                        <a16:creationId xmlns:a16="http://schemas.microsoft.com/office/drawing/2014/main" id="{156F8856-AED7-5568-7063-710FFAE11EE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87">
                <p14:nvContentPartPr>
                  <p14:cNvPr id="1096" name="Freihand 1095">
                    <a:extLst>
                      <a:ext uri="{FF2B5EF4-FFF2-40B4-BE49-F238E27FC236}">
                        <a16:creationId xmlns:a16="http://schemas.microsoft.com/office/drawing/2014/main" id="{A5D38A20-B17B-B91A-8E25-DF3B146D1999}"/>
                      </a:ext>
                    </a:extLst>
                  </p14:cNvPr>
                  <p14:cNvContentPartPr/>
                  <p14:nvPr/>
                </p14:nvContentPartPr>
                <p14:xfrm>
                  <a:off x="1463130" y="1253593"/>
                  <a:ext cx="49680" cy="358200"/>
                </p14:xfrm>
              </p:contentPart>
            </mc:Choice>
            <mc:Fallback xmlns="">
              <p:pic>
                <p:nvPicPr>
                  <p:cNvPr id="1096" name="Freihand 1095">
                    <a:extLst>
                      <a:ext uri="{FF2B5EF4-FFF2-40B4-BE49-F238E27FC236}">
                        <a16:creationId xmlns:a16="http://schemas.microsoft.com/office/drawing/2014/main" id="{A5D38A20-B17B-B91A-8E25-DF3B146D199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1097" name="Freihand 1096">
                    <a:extLst>
                      <a:ext uri="{FF2B5EF4-FFF2-40B4-BE49-F238E27FC236}">
                        <a16:creationId xmlns:a16="http://schemas.microsoft.com/office/drawing/2014/main" id="{6456EA25-3E1F-E742-1088-6C8981C9CB1D}"/>
                      </a:ext>
                    </a:extLst>
                  </p14:cNvPr>
                  <p14:cNvContentPartPr/>
                  <p14:nvPr/>
                </p14:nvContentPartPr>
                <p14:xfrm>
                  <a:off x="1473210" y="1215433"/>
                  <a:ext cx="191520" cy="424440"/>
                </p14:xfrm>
              </p:contentPart>
            </mc:Choice>
            <mc:Fallback xmlns="">
              <p:pic>
                <p:nvPicPr>
                  <p:cNvPr id="1097" name="Freihand 1096">
                    <a:extLst>
                      <a:ext uri="{FF2B5EF4-FFF2-40B4-BE49-F238E27FC236}">
                        <a16:creationId xmlns:a16="http://schemas.microsoft.com/office/drawing/2014/main" id="{6456EA25-3E1F-E742-1088-6C8981C9CB1D}"/>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889">
                <p14:nvContentPartPr>
                  <p14:cNvPr id="1098" name="Freihand 1097">
                    <a:extLst>
                      <a:ext uri="{FF2B5EF4-FFF2-40B4-BE49-F238E27FC236}">
                        <a16:creationId xmlns:a16="http://schemas.microsoft.com/office/drawing/2014/main" id="{27665F0E-F46A-9E80-98C2-2983F8EB3554}"/>
                      </a:ext>
                    </a:extLst>
                  </p14:cNvPr>
                  <p14:cNvContentPartPr/>
                  <p14:nvPr/>
                </p14:nvContentPartPr>
                <p14:xfrm>
                  <a:off x="1225530" y="852193"/>
                  <a:ext cx="216720" cy="421920"/>
                </p14:xfrm>
              </p:contentPart>
            </mc:Choice>
            <mc:Fallback xmlns="">
              <p:pic>
                <p:nvPicPr>
                  <p:cNvPr id="1098" name="Freihand 1097">
                    <a:extLst>
                      <a:ext uri="{FF2B5EF4-FFF2-40B4-BE49-F238E27FC236}">
                        <a16:creationId xmlns:a16="http://schemas.microsoft.com/office/drawing/2014/main" id="{27665F0E-F46A-9E80-98C2-2983F8EB355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1099" name="Freihand 1098">
                    <a:extLst>
                      <a:ext uri="{FF2B5EF4-FFF2-40B4-BE49-F238E27FC236}">
                        <a16:creationId xmlns:a16="http://schemas.microsoft.com/office/drawing/2014/main" id="{1C80A671-6ED7-CB68-C529-DC1382C5A780}"/>
                      </a:ext>
                    </a:extLst>
                  </p14:cNvPr>
                  <p14:cNvContentPartPr/>
                  <p14:nvPr/>
                </p14:nvContentPartPr>
                <p14:xfrm>
                  <a:off x="1231290" y="1158913"/>
                  <a:ext cx="448200" cy="119880"/>
                </p14:xfrm>
              </p:contentPart>
            </mc:Choice>
            <mc:Fallback xmlns="">
              <p:pic>
                <p:nvPicPr>
                  <p:cNvPr id="1099" name="Freihand 1098">
                    <a:extLst>
                      <a:ext uri="{FF2B5EF4-FFF2-40B4-BE49-F238E27FC236}">
                        <a16:creationId xmlns:a16="http://schemas.microsoft.com/office/drawing/2014/main" id="{1C80A671-6ED7-CB68-C529-DC1382C5A780}"/>
                      </a:ext>
                    </a:extLst>
                  </p:cNvPr>
                  <p:cNvPicPr/>
                  <p:nvPr/>
                </p:nvPicPr>
                <p:blipFill>
                  <a:blip r:embed="rId69"/>
                  <a:stretch>
                    <a:fillRect/>
                  </a:stretch>
                </p:blipFill>
                <p:spPr>
                  <a:xfrm>
                    <a:off x="1222650" y="1150273"/>
                    <a:ext cx="465840" cy="137520"/>
                  </a:xfrm>
                  <a:prstGeom prst="rect">
                    <a:avLst/>
                  </a:prstGeom>
                </p:spPr>
              </p:pic>
            </mc:Fallback>
          </mc:AlternateContent>
          <p:sp>
            <p:nvSpPr>
              <p:cNvPr id="1100" name="Ellipse 1099">
                <a:extLst>
                  <a:ext uri="{FF2B5EF4-FFF2-40B4-BE49-F238E27FC236}">
                    <a16:creationId xmlns:a16="http://schemas.microsoft.com/office/drawing/2014/main" id="{1D36CF0A-3AA0-D5ED-9053-C52CF55DFAAB}"/>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01" name="Gruppieren 1100">
                <a:extLst>
                  <a:ext uri="{FF2B5EF4-FFF2-40B4-BE49-F238E27FC236}">
                    <a16:creationId xmlns:a16="http://schemas.microsoft.com/office/drawing/2014/main" id="{2A9FFDD7-7B80-B9B8-A8E9-33D2664290D5}"/>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891">
                  <p14:nvContentPartPr>
                    <p14:cNvPr id="1110" name="Freihand 1109">
                      <a:extLst>
                        <a:ext uri="{FF2B5EF4-FFF2-40B4-BE49-F238E27FC236}">
                          <a16:creationId xmlns:a16="http://schemas.microsoft.com/office/drawing/2014/main" id="{8A3F1148-B070-3E51-77F5-0676509875EB}"/>
                        </a:ext>
                      </a:extLst>
                    </p14:cNvPr>
                    <p14:cNvContentPartPr/>
                    <p14:nvPr/>
                  </p14:nvContentPartPr>
                  <p14:xfrm>
                    <a:off x="1455988" y="1260298"/>
                    <a:ext cx="28440" cy="371880"/>
                  </p14:xfrm>
                </p:contentPart>
              </mc:Choice>
              <mc:Fallback xmlns="">
                <p:pic>
                  <p:nvPicPr>
                    <p:cNvPr id="1110" name="Freihand 1109">
                      <a:extLst>
                        <a:ext uri="{FF2B5EF4-FFF2-40B4-BE49-F238E27FC236}">
                          <a16:creationId xmlns:a16="http://schemas.microsoft.com/office/drawing/2014/main" id="{8A3F1148-B070-3E51-77F5-0676509875EB}"/>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1111" name="Freihand 1110">
                      <a:extLst>
                        <a:ext uri="{FF2B5EF4-FFF2-40B4-BE49-F238E27FC236}">
                          <a16:creationId xmlns:a16="http://schemas.microsoft.com/office/drawing/2014/main" id="{BC73B022-98EF-194A-CCF9-6DE22C382C33}"/>
                        </a:ext>
                      </a:extLst>
                    </p14:cNvPr>
                    <p14:cNvContentPartPr/>
                    <p14:nvPr/>
                  </p14:nvContentPartPr>
                  <p14:xfrm>
                    <a:off x="1452028" y="1501498"/>
                    <a:ext cx="32760" cy="132840"/>
                  </p14:xfrm>
                </p:contentPart>
              </mc:Choice>
              <mc:Fallback xmlns="">
                <p:pic>
                  <p:nvPicPr>
                    <p:cNvPr id="1111" name="Freihand 1110">
                      <a:extLst>
                        <a:ext uri="{FF2B5EF4-FFF2-40B4-BE49-F238E27FC236}">
                          <a16:creationId xmlns:a16="http://schemas.microsoft.com/office/drawing/2014/main" id="{BC73B022-98EF-194A-CCF9-6DE22C382C3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893">
                  <p14:nvContentPartPr>
                    <p14:cNvPr id="1112" name="Freihand 1111">
                      <a:extLst>
                        <a:ext uri="{FF2B5EF4-FFF2-40B4-BE49-F238E27FC236}">
                          <a16:creationId xmlns:a16="http://schemas.microsoft.com/office/drawing/2014/main" id="{077EDE20-9069-B701-A6E9-1E209E70F6BD}"/>
                        </a:ext>
                      </a:extLst>
                    </p14:cNvPr>
                    <p14:cNvContentPartPr/>
                    <p14:nvPr/>
                  </p14:nvContentPartPr>
                  <p14:xfrm>
                    <a:off x="1446268" y="1261378"/>
                    <a:ext cx="36720" cy="377280"/>
                  </p14:xfrm>
                </p:contentPart>
              </mc:Choice>
              <mc:Fallback xmlns="">
                <p:pic>
                  <p:nvPicPr>
                    <p:cNvPr id="1112" name="Freihand 1111">
                      <a:extLst>
                        <a:ext uri="{FF2B5EF4-FFF2-40B4-BE49-F238E27FC236}">
                          <a16:creationId xmlns:a16="http://schemas.microsoft.com/office/drawing/2014/main" id="{077EDE20-9069-B701-A6E9-1E209E70F6BD}"/>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1113" name="Freihand 1112">
                      <a:extLst>
                        <a:ext uri="{FF2B5EF4-FFF2-40B4-BE49-F238E27FC236}">
                          <a16:creationId xmlns:a16="http://schemas.microsoft.com/office/drawing/2014/main" id="{43D71878-F322-DDD6-1835-103D2E2F1A51}"/>
                        </a:ext>
                      </a:extLst>
                    </p14:cNvPr>
                    <p14:cNvContentPartPr/>
                    <p14:nvPr/>
                  </p14:nvContentPartPr>
                  <p14:xfrm>
                    <a:off x="1470388" y="1196938"/>
                    <a:ext cx="222840" cy="463680"/>
                  </p14:xfrm>
                </p:contentPart>
              </mc:Choice>
              <mc:Fallback xmlns="">
                <p:pic>
                  <p:nvPicPr>
                    <p:cNvPr id="1113" name="Freihand 1112">
                      <a:extLst>
                        <a:ext uri="{FF2B5EF4-FFF2-40B4-BE49-F238E27FC236}">
                          <a16:creationId xmlns:a16="http://schemas.microsoft.com/office/drawing/2014/main" id="{43D71878-F322-DDD6-1835-103D2E2F1A5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95">
                <p14:nvContentPartPr>
                  <p14:cNvPr id="1102" name="Freihand 1101">
                    <a:extLst>
                      <a:ext uri="{FF2B5EF4-FFF2-40B4-BE49-F238E27FC236}">
                        <a16:creationId xmlns:a16="http://schemas.microsoft.com/office/drawing/2014/main" id="{E7E6CD30-33AF-A8C8-0B52-9AB61703AAFB}"/>
                      </a:ext>
                    </a:extLst>
                  </p14:cNvPr>
                  <p14:cNvContentPartPr/>
                  <p14:nvPr/>
                </p14:nvContentPartPr>
                <p14:xfrm>
                  <a:off x="1401268" y="825778"/>
                  <a:ext cx="35640" cy="61920"/>
                </p14:xfrm>
              </p:contentPart>
            </mc:Choice>
            <mc:Fallback xmlns="">
              <p:pic>
                <p:nvPicPr>
                  <p:cNvPr id="1102" name="Freihand 1101">
                    <a:extLst>
                      <a:ext uri="{FF2B5EF4-FFF2-40B4-BE49-F238E27FC236}">
                        <a16:creationId xmlns:a16="http://schemas.microsoft.com/office/drawing/2014/main" id="{E7E6CD30-33AF-A8C8-0B52-9AB61703AAFB}"/>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1103" name="Freihand 1102">
                    <a:extLst>
                      <a:ext uri="{FF2B5EF4-FFF2-40B4-BE49-F238E27FC236}">
                        <a16:creationId xmlns:a16="http://schemas.microsoft.com/office/drawing/2014/main" id="{8B025C7A-83E8-2AF0-6FB0-ED3CDB21C7B1}"/>
                      </a:ext>
                    </a:extLst>
                  </p14:cNvPr>
                  <p14:cNvContentPartPr/>
                  <p14:nvPr/>
                </p14:nvContentPartPr>
                <p14:xfrm>
                  <a:off x="1220188" y="867898"/>
                  <a:ext cx="194040" cy="403200"/>
                </p14:xfrm>
              </p:contentPart>
            </mc:Choice>
            <mc:Fallback xmlns="">
              <p:pic>
                <p:nvPicPr>
                  <p:cNvPr id="1103" name="Freihand 1102">
                    <a:extLst>
                      <a:ext uri="{FF2B5EF4-FFF2-40B4-BE49-F238E27FC236}">
                        <a16:creationId xmlns:a16="http://schemas.microsoft.com/office/drawing/2014/main" id="{8B025C7A-83E8-2AF0-6FB0-ED3CDB21C7B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897">
                <p14:nvContentPartPr>
                  <p14:cNvPr id="1104" name="Freihand 1103">
                    <a:extLst>
                      <a:ext uri="{FF2B5EF4-FFF2-40B4-BE49-F238E27FC236}">
                        <a16:creationId xmlns:a16="http://schemas.microsoft.com/office/drawing/2014/main" id="{7F6DB41E-7F49-0F93-3632-337255AA573E}"/>
                      </a:ext>
                    </a:extLst>
                  </p14:cNvPr>
                  <p14:cNvContentPartPr/>
                  <p14:nvPr/>
                </p14:nvContentPartPr>
                <p14:xfrm>
                  <a:off x="1426468" y="835138"/>
                  <a:ext cx="21600" cy="359280"/>
                </p14:xfrm>
              </p:contentPart>
            </mc:Choice>
            <mc:Fallback xmlns="">
              <p:pic>
                <p:nvPicPr>
                  <p:cNvPr id="1104" name="Freihand 1103">
                    <a:extLst>
                      <a:ext uri="{FF2B5EF4-FFF2-40B4-BE49-F238E27FC236}">
                        <a16:creationId xmlns:a16="http://schemas.microsoft.com/office/drawing/2014/main" id="{7F6DB41E-7F49-0F93-3632-337255AA573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898">
                <p14:nvContentPartPr>
                  <p14:cNvPr id="1105" name="Freihand 1104">
                    <a:extLst>
                      <a:ext uri="{FF2B5EF4-FFF2-40B4-BE49-F238E27FC236}">
                        <a16:creationId xmlns:a16="http://schemas.microsoft.com/office/drawing/2014/main" id="{518C06EF-5F77-9225-2D13-E942196F1945}"/>
                      </a:ext>
                    </a:extLst>
                  </p14:cNvPr>
                  <p14:cNvContentPartPr/>
                  <p14:nvPr/>
                </p14:nvContentPartPr>
                <p14:xfrm>
                  <a:off x="1429348" y="1155538"/>
                  <a:ext cx="258480" cy="37080"/>
                </p14:xfrm>
              </p:contentPart>
            </mc:Choice>
            <mc:Fallback xmlns="">
              <p:pic>
                <p:nvPicPr>
                  <p:cNvPr id="1105" name="Freihand 1104">
                    <a:extLst>
                      <a:ext uri="{FF2B5EF4-FFF2-40B4-BE49-F238E27FC236}">
                        <a16:creationId xmlns:a16="http://schemas.microsoft.com/office/drawing/2014/main" id="{518C06EF-5F77-9225-2D13-E942196F194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899">
                <p14:nvContentPartPr>
                  <p14:cNvPr id="1106" name="Freihand 1105">
                    <a:extLst>
                      <a:ext uri="{FF2B5EF4-FFF2-40B4-BE49-F238E27FC236}">
                        <a16:creationId xmlns:a16="http://schemas.microsoft.com/office/drawing/2014/main" id="{C24B1650-B006-9CE4-A75E-2B3A63396D08}"/>
                      </a:ext>
                    </a:extLst>
                  </p14:cNvPr>
                  <p14:cNvContentPartPr/>
                  <p14:nvPr/>
                </p14:nvContentPartPr>
                <p14:xfrm>
                  <a:off x="1215868" y="1047898"/>
                  <a:ext cx="119880" cy="224280"/>
                </p14:xfrm>
              </p:contentPart>
            </mc:Choice>
            <mc:Fallback xmlns="">
              <p:pic>
                <p:nvPicPr>
                  <p:cNvPr id="1106" name="Freihand 1105">
                    <a:extLst>
                      <a:ext uri="{FF2B5EF4-FFF2-40B4-BE49-F238E27FC236}">
                        <a16:creationId xmlns:a16="http://schemas.microsoft.com/office/drawing/2014/main" id="{C24B1650-B006-9CE4-A75E-2B3A63396D0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107" name="Gruppieren 1106">
                <a:extLst>
                  <a:ext uri="{FF2B5EF4-FFF2-40B4-BE49-F238E27FC236}">
                    <a16:creationId xmlns:a16="http://schemas.microsoft.com/office/drawing/2014/main" id="{A232B57E-875C-809A-22E2-18A15D7F2657}"/>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00">
                  <p14:nvContentPartPr>
                    <p14:cNvPr id="1108" name="Freihand 1107">
                      <a:extLst>
                        <a:ext uri="{FF2B5EF4-FFF2-40B4-BE49-F238E27FC236}">
                          <a16:creationId xmlns:a16="http://schemas.microsoft.com/office/drawing/2014/main" id="{CCAB1253-1CB4-850D-A981-8C1823E77E0D}"/>
                        </a:ext>
                      </a:extLst>
                    </p14:cNvPr>
                    <p14:cNvContentPartPr/>
                    <p14:nvPr/>
                  </p14:nvContentPartPr>
                  <p14:xfrm>
                    <a:off x="1216228" y="826498"/>
                    <a:ext cx="205920" cy="444600"/>
                  </p14:xfrm>
                </p:contentPart>
              </mc:Choice>
              <mc:Fallback xmlns="">
                <p:pic>
                  <p:nvPicPr>
                    <p:cNvPr id="1108" name="Freihand 1107">
                      <a:extLst>
                        <a:ext uri="{FF2B5EF4-FFF2-40B4-BE49-F238E27FC236}">
                          <a16:creationId xmlns:a16="http://schemas.microsoft.com/office/drawing/2014/main" id="{CCAB1253-1CB4-850D-A981-8C1823E77E0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01">
                  <p14:nvContentPartPr>
                    <p14:cNvPr id="1109" name="Freihand 1108">
                      <a:extLst>
                        <a:ext uri="{FF2B5EF4-FFF2-40B4-BE49-F238E27FC236}">
                          <a16:creationId xmlns:a16="http://schemas.microsoft.com/office/drawing/2014/main" id="{B563958E-8C06-C6C7-BA07-92FE9B48E526}"/>
                        </a:ext>
                      </a:extLst>
                    </p14:cNvPr>
                    <p14:cNvContentPartPr/>
                    <p14:nvPr/>
                  </p14:nvContentPartPr>
                  <p14:xfrm>
                    <a:off x="1419988" y="827218"/>
                    <a:ext cx="18000" cy="31320"/>
                  </p14:xfrm>
                </p:contentPart>
              </mc:Choice>
              <mc:Fallback xmlns="">
                <p:pic>
                  <p:nvPicPr>
                    <p:cNvPr id="1109" name="Freihand 1108">
                      <a:extLst>
                        <a:ext uri="{FF2B5EF4-FFF2-40B4-BE49-F238E27FC236}">
                          <a16:creationId xmlns:a16="http://schemas.microsoft.com/office/drawing/2014/main" id="{B563958E-8C06-C6C7-BA07-92FE9B48E52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029" name="Gruppieren 1028">
              <a:extLst>
                <a:ext uri="{FF2B5EF4-FFF2-40B4-BE49-F238E27FC236}">
                  <a16:creationId xmlns:a16="http://schemas.microsoft.com/office/drawing/2014/main" id="{06692682-D104-E1D1-2731-CA1BEB7F76ED}"/>
                </a:ext>
              </a:extLst>
            </p:cNvPr>
            <p:cNvGrpSpPr/>
            <p:nvPr/>
          </p:nvGrpSpPr>
          <p:grpSpPr>
            <a:xfrm>
              <a:off x="6371370" y="1507469"/>
              <a:ext cx="947670" cy="949906"/>
              <a:chOff x="987864" y="764597"/>
              <a:chExt cx="947670" cy="949906"/>
            </a:xfrm>
          </p:grpSpPr>
          <p:sp>
            <p:nvSpPr>
              <p:cNvPr id="1030" name="Ellipse 1029">
                <a:extLst>
                  <a:ext uri="{FF2B5EF4-FFF2-40B4-BE49-F238E27FC236}">
                    <a16:creationId xmlns:a16="http://schemas.microsoft.com/office/drawing/2014/main" id="{A248BC71-620E-F8D7-AD34-D5C121060F31}"/>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31" name="Gruppieren 1030">
                <a:extLst>
                  <a:ext uri="{FF2B5EF4-FFF2-40B4-BE49-F238E27FC236}">
                    <a16:creationId xmlns:a16="http://schemas.microsoft.com/office/drawing/2014/main" id="{2ABFAC78-698B-ECD7-6659-50E6B1E84E4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02">
                  <p14:nvContentPartPr>
                    <p14:cNvPr id="1081" name="Freihand 1080">
                      <a:extLst>
                        <a:ext uri="{FF2B5EF4-FFF2-40B4-BE49-F238E27FC236}">
                          <a16:creationId xmlns:a16="http://schemas.microsoft.com/office/drawing/2014/main" id="{CD1950B6-CF26-E00C-295F-BD37F236DD49}"/>
                        </a:ext>
                      </a:extLst>
                    </p14:cNvPr>
                    <p14:cNvContentPartPr/>
                    <p14:nvPr/>
                  </p14:nvContentPartPr>
                  <p14:xfrm>
                    <a:off x="4473069" y="1203272"/>
                    <a:ext cx="26280" cy="30600"/>
                  </p14:xfrm>
                </p:contentPart>
              </mc:Choice>
              <mc:Fallback xmlns="">
                <p:pic>
                  <p:nvPicPr>
                    <p:cNvPr id="1081" name="Freihand 1080">
                      <a:extLst>
                        <a:ext uri="{FF2B5EF4-FFF2-40B4-BE49-F238E27FC236}">
                          <a16:creationId xmlns:a16="http://schemas.microsoft.com/office/drawing/2014/main" id="{CD1950B6-CF26-E00C-295F-BD37F236DD4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03">
                  <p14:nvContentPartPr>
                    <p14:cNvPr id="1082" name="Freihand 1081">
                      <a:extLst>
                        <a:ext uri="{FF2B5EF4-FFF2-40B4-BE49-F238E27FC236}">
                          <a16:creationId xmlns:a16="http://schemas.microsoft.com/office/drawing/2014/main" id="{4561EB67-9171-68E0-9B75-CEE921CDEF24}"/>
                        </a:ext>
                      </a:extLst>
                    </p14:cNvPr>
                    <p14:cNvContentPartPr/>
                    <p14:nvPr/>
                  </p14:nvContentPartPr>
                  <p14:xfrm>
                    <a:off x="4500789" y="1245752"/>
                    <a:ext cx="11160" cy="38520"/>
                  </p14:xfrm>
                </p:contentPart>
              </mc:Choice>
              <mc:Fallback xmlns="">
                <p:pic>
                  <p:nvPicPr>
                    <p:cNvPr id="1082" name="Freihand 1081">
                      <a:extLst>
                        <a:ext uri="{FF2B5EF4-FFF2-40B4-BE49-F238E27FC236}">
                          <a16:creationId xmlns:a16="http://schemas.microsoft.com/office/drawing/2014/main" id="{4561EB67-9171-68E0-9B75-CEE921CDEF2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04">
                <p14:nvContentPartPr>
                  <p14:cNvPr id="1032" name="Freihand 1031">
                    <a:extLst>
                      <a:ext uri="{FF2B5EF4-FFF2-40B4-BE49-F238E27FC236}">
                        <a16:creationId xmlns:a16="http://schemas.microsoft.com/office/drawing/2014/main" id="{A4203A29-71B7-69DE-5785-8201FC1DDD14}"/>
                      </a:ext>
                    </a:extLst>
                  </p14:cNvPr>
                  <p14:cNvContentPartPr/>
                  <p14:nvPr/>
                </p14:nvContentPartPr>
                <p14:xfrm>
                  <a:off x="1034141" y="1175594"/>
                  <a:ext cx="389905" cy="474354"/>
                </p14:xfrm>
              </p:contentPart>
            </mc:Choice>
            <mc:Fallback xmlns="">
              <p:pic>
                <p:nvPicPr>
                  <p:cNvPr id="1032" name="Freihand 1031">
                    <a:extLst>
                      <a:ext uri="{FF2B5EF4-FFF2-40B4-BE49-F238E27FC236}">
                        <a16:creationId xmlns:a16="http://schemas.microsoft.com/office/drawing/2014/main" id="{A4203A29-71B7-69DE-5785-8201FC1DDD14}"/>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05">
                <p14:nvContentPartPr>
                  <p14:cNvPr id="1033" name="Freihand 1032">
                    <a:extLst>
                      <a:ext uri="{FF2B5EF4-FFF2-40B4-BE49-F238E27FC236}">
                        <a16:creationId xmlns:a16="http://schemas.microsoft.com/office/drawing/2014/main" id="{28815CA4-B0AA-2269-F870-B37B0C29B04E}"/>
                      </a:ext>
                    </a:extLst>
                  </p14:cNvPr>
                  <p14:cNvContentPartPr/>
                  <p14:nvPr/>
                </p14:nvContentPartPr>
                <p14:xfrm>
                  <a:off x="1041329" y="1114503"/>
                  <a:ext cx="776216" cy="562397"/>
                </p14:xfrm>
              </p:contentPart>
            </mc:Choice>
            <mc:Fallback xmlns="">
              <p:pic>
                <p:nvPicPr>
                  <p:cNvPr id="1033" name="Freihand 1032">
                    <a:extLst>
                      <a:ext uri="{FF2B5EF4-FFF2-40B4-BE49-F238E27FC236}">
                        <a16:creationId xmlns:a16="http://schemas.microsoft.com/office/drawing/2014/main" id="{28815CA4-B0AA-2269-F870-B37B0C29B04E}"/>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034" name="Gruppieren 1033">
                <a:extLst>
                  <a:ext uri="{FF2B5EF4-FFF2-40B4-BE49-F238E27FC236}">
                    <a16:creationId xmlns:a16="http://schemas.microsoft.com/office/drawing/2014/main" id="{E8929576-E309-94A5-C693-11633CA1EBF1}"/>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06">
                  <p14:nvContentPartPr>
                    <p14:cNvPr id="1078" name="Freihand 1077">
                      <a:extLst>
                        <a:ext uri="{FF2B5EF4-FFF2-40B4-BE49-F238E27FC236}">
                          <a16:creationId xmlns:a16="http://schemas.microsoft.com/office/drawing/2014/main" id="{79538813-1F65-DEEA-EC82-BF8077C9FCE8}"/>
                        </a:ext>
                      </a:extLst>
                    </p14:cNvPr>
                    <p14:cNvContentPartPr/>
                    <p14:nvPr/>
                  </p14:nvContentPartPr>
                  <p14:xfrm>
                    <a:off x="4455789" y="1334672"/>
                    <a:ext cx="31320" cy="14400"/>
                  </p14:xfrm>
                </p:contentPart>
              </mc:Choice>
              <mc:Fallback xmlns="">
                <p:pic>
                  <p:nvPicPr>
                    <p:cNvPr id="1078" name="Freihand 1077">
                      <a:extLst>
                        <a:ext uri="{FF2B5EF4-FFF2-40B4-BE49-F238E27FC236}">
                          <a16:creationId xmlns:a16="http://schemas.microsoft.com/office/drawing/2014/main" id="{79538813-1F65-DEEA-EC82-BF8077C9FCE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07">
                  <p14:nvContentPartPr>
                    <p14:cNvPr id="1079" name="Freihand 1078">
                      <a:extLst>
                        <a:ext uri="{FF2B5EF4-FFF2-40B4-BE49-F238E27FC236}">
                          <a16:creationId xmlns:a16="http://schemas.microsoft.com/office/drawing/2014/main" id="{C799E9CF-5252-FF17-2897-49B6DC6990B1}"/>
                        </a:ext>
                      </a:extLst>
                    </p14:cNvPr>
                    <p14:cNvContentPartPr/>
                    <p14:nvPr/>
                  </p14:nvContentPartPr>
                  <p14:xfrm>
                    <a:off x="4456149" y="1288592"/>
                    <a:ext cx="64800" cy="56160"/>
                  </p14:xfrm>
                </p:contentPart>
              </mc:Choice>
              <mc:Fallback xmlns="">
                <p:pic>
                  <p:nvPicPr>
                    <p:cNvPr id="1079" name="Freihand 1078">
                      <a:extLst>
                        <a:ext uri="{FF2B5EF4-FFF2-40B4-BE49-F238E27FC236}">
                          <a16:creationId xmlns:a16="http://schemas.microsoft.com/office/drawing/2014/main" id="{C799E9CF-5252-FF17-2897-49B6DC6990B1}"/>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08">
                  <p14:nvContentPartPr>
                    <p14:cNvPr id="1080" name="Freihand 1079">
                      <a:extLst>
                        <a:ext uri="{FF2B5EF4-FFF2-40B4-BE49-F238E27FC236}">
                          <a16:creationId xmlns:a16="http://schemas.microsoft.com/office/drawing/2014/main" id="{362587FD-BCF8-626B-AF95-424CFE69FA59}"/>
                        </a:ext>
                      </a:extLst>
                    </p14:cNvPr>
                    <p14:cNvContentPartPr/>
                    <p14:nvPr/>
                  </p14:nvContentPartPr>
                  <p14:xfrm>
                    <a:off x="4502589" y="1270232"/>
                    <a:ext cx="23760" cy="51840"/>
                  </p14:xfrm>
                </p:contentPart>
              </mc:Choice>
              <mc:Fallback xmlns="">
                <p:pic>
                  <p:nvPicPr>
                    <p:cNvPr id="1080" name="Freihand 1079">
                      <a:extLst>
                        <a:ext uri="{FF2B5EF4-FFF2-40B4-BE49-F238E27FC236}">
                          <a16:creationId xmlns:a16="http://schemas.microsoft.com/office/drawing/2014/main" id="{362587FD-BCF8-626B-AF95-424CFE69FA5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035" name="Gruppieren 1034">
                <a:extLst>
                  <a:ext uri="{FF2B5EF4-FFF2-40B4-BE49-F238E27FC236}">
                    <a16:creationId xmlns:a16="http://schemas.microsoft.com/office/drawing/2014/main" id="{6F612620-7F35-AFA1-0B38-6EFD5530BDF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09">
                  <p14:nvContentPartPr>
                    <p14:cNvPr id="1075" name="Freihand 1074">
                      <a:extLst>
                        <a:ext uri="{FF2B5EF4-FFF2-40B4-BE49-F238E27FC236}">
                          <a16:creationId xmlns:a16="http://schemas.microsoft.com/office/drawing/2014/main" id="{01CC4FA1-DB03-2CC3-C231-29104E56662F}"/>
                        </a:ext>
                      </a:extLst>
                    </p14:cNvPr>
                    <p14:cNvContentPartPr/>
                    <p14:nvPr/>
                  </p14:nvContentPartPr>
                  <p14:xfrm>
                    <a:off x="4351029" y="1216232"/>
                    <a:ext cx="12960" cy="22320"/>
                  </p14:xfrm>
                </p:contentPart>
              </mc:Choice>
              <mc:Fallback xmlns="">
                <p:pic>
                  <p:nvPicPr>
                    <p:cNvPr id="1075" name="Freihand 1074">
                      <a:extLst>
                        <a:ext uri="{FF2B5EF4-FFF2-40B4-BE49-F238E27FC236}">
                          <a16:creationId xmlns:a16="http://schemas.microsoft.com/office/drawing/2014/main" id="{01CC4FA1-DB03-2CC3-C231-29104E56662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910">
                  <p14:nvContentPartPr>
                    <p14:cNvPr id="1076" name="Freihand 1075">
                      <a:extLst>
                        <a:ext uri="{FF2B5EF4-FFF2-40B4-BE49-F238E27FC236}">
                          <a16:creationId xmlns:a16="http://schemas.microsoft.com/office/drawing/2014/main" id="{C60B806A-D643-8729-BBF8-26244DDD258F}"/>
                        </a:ext>
                      </a:extLst>
                    </p14:cNvPr>
                    <p14:cNvContentPartPr/>
                    <p14:nvPr/>
                  </p14:nvContentPartPr>
                  <p14:xfrm>
                    <a:off x="4350309" y="1208312"/>
                    <a:ext cx="21240" cy="53640"/>
                  </p14:xfrm>
                </p:contentPart>
              </mc:Choice>
              <mc:Fallback xmlns="">
                <p:pic>
                  <p:nvPicPr>
                    <p:cNvPr id="1076" name="Freihand 1075">
                      <a:extLst>
                        <a:ext uri="{FF2B5EF4-FFF2-40B4-BE49-F238E27FC236}">
                          <a16:creationId xmlns:a16="http://schemas.microsoft.com/office/drawing/2014/main" id="{C60B806A-D643-8729-BBF8-26244DDD258F}"/>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911">
                  <p14:nvContentPartPr>
                    <p14:cNvPr id="1077" name="Freihand 1076">
                      <a:extLst>
                        <a:ext uri="{FF2B5EF4-FFF2-40B4-BE49-F238E27FC236}">
                          <a16:creationId xmlns:a16="http://schemas.microsoft.com/office/drawing/2014/main" id="{58731558-AE72-A4CA-37EB-DFE62368738D}"/>
                        </a:ext>
                      </a:extLst>
                    </p14:cNvPr>
                    <p14:cNvContentPartPr/>
                    <p14:nvPr/>
                  </p14:nvContentPartPr>
                  <p14:xfrm>
                    <a:off x="4355709" y="1216592"/>
                    <a:ext cx="9720" cy="42480"/>
                  </p14:xfrm>
                </p:contentPart>
              </mc:Choice>
              <mc:Fallback xmlns="">
                <p:pic>
                  <p:nvPicPr>
                    <p:cNvPr id="1077" name="Freihand 1076">
                      <a:extLst>
                        <a:ext uri="{FF2B5EF4-FFF2-40B4-BE49-F238E27FC236}">
                          <a16:creationId xmlns:a16="http://schemas.microsoft.com/office/drawing/2014/main" id="{58731558-AE72-A4CA-37EB-DFE62368738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12">
                <p14:nvContentPartPr>
                  <p14:cNvPr id="1036" name="Freihand 1035">
                    <a:extLst>
                      <a:ext uri="{FF2B5EF4-FFF2-40B4-BE49-F238E27FC236}">
                        <a16:creationId xmlns:a16="http://schemas.microsoft.com/office/drawing/2014/main" id="{1B4A900B-CE95-3F11-9F33-2DC139885CFC}"/>
                      </a:ext>
                    </a:extLst>
                  </p14:cNvPr>
                  <p14:cNvContentPartPr/>
                  <p14:nvPr/>
                </p14:nvContentPartPr>
                <p14:xfrm>
                  <a:off x="1219211" y="871936"/>
                  <a:ext cx="447402" cy="740280"/>
                </p14:xfrm>
              </p:contentPart>
            </mc:Choice>
            <mc:Fallback xmlns="">
              <p:pic>
                <p:nvPicPr>
                  <p:cNvPr id="1036" name="Freihand 1035">
                    <a:extLst>
                      <a:ext uri="{FF2B5EF4-FFF2-40B4-BE49-F238E27FC236}">
                        <a16:creationId xmlns:a16="http://schemas.microsoft.com/office/drawing/2014/main" id="{1B4A900B-CE95-3F11-9F33-2DC139885CFC}"/>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913">
                <p14:nvContentPartPr>
                  <p14:cNvPr id="1037" name="Freihand 1036">
                    <a:extLst>
                      <a:ext uri="{FF2B5EF4-FFF2-40B4-BE49-F238E27FC236}">
                        <a16:creationId xmlns:a16="http://schemas.microsoft.com/office/drawing/2014/main" id="{19A2486F-AC9C-F5D0-3D35-D5836C3BD545}"/>
                      </a:ext>
                    </a:extLst>
                  </p14:cNvPr>
                  <p14:cNvContentPartPr/>
                  <p14:nvPr/>
                </p14:nvContentPartPr>
                <p14:xfrm>
                  <a:off x="1116810" y="1432873"/>
                  <a:ext cx="376200" cy="219240"/>
                </p14:xfrm>
              </p:contentPart>
            </mc:Choice>
            <mc:Fallback xmlns="">
              <p:pic>
                <p:nvPicPr>
                  <p:cNvPr id="1037" name="Freihand 1036">
                    <a:extLst>
                      <a:ext uri="{FF2B5EF4-FFF2-40B4-BE49-F238E27FC236}">
                        <a16:creationId xmlns:a16="http://schemas.microsoft.com/office/drawing/2014/main" id="{19A2486F-AC9C-F5D0-3D35-D5836C3BD54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038" name="Gruppieren 1037">
                <a:extLst>
                  <a:ext uri="{FF2B5EF4-FFF2-40B4-BE49-F238E27FC236}">
                    <a16:creationId xmlns:a16="http://schemas.microsoft.com/office/drawing/2014/main" id="{1174511D-CBC7-A24E-BA21-973E42404CF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914">
                  <p14:nvContentPartPr>
                    <p14:cNvPr id="1061" name="Freihand 1060">
                      <a:extLst>
                        <a:ext uri="{FF2B5EF4-FFF2-40B4-BE49-F238E27FC236}">
                          <a16:creationId xmlns:a16="http://schemas.microsoft.com/office/drawing/2014/main" id="{4965B27A-DE95-650F-35A0-2F7B83ED0327}"/>
                        </a:ext>
                      </a:extLst>
                    </p14:cNvPr>
                    <p14:cNvContentPartPr/>
                    <p14:nvPr/>
                  </p14:nvContentPartPr>
                  <p14:xfrm>
                    <a:off x="1690290" y="1201393"/>
                    <a:ext cx="236880" cy="424440"/>
                  </p14:xfrm>
                </p:contentPart>
              </mc:Choice>
              <mc:Fallback xmlns="">
                <p:pic>
                  <p:nvPicPr>
                    <p:cNvPr id="1061" name="Freihand 1060">
                      <a:extLst>
                        <a:ext uri="{FF2B5EF4-FFF2-40B4-BE49-F238E27FC236}">
                          <a16:creationId xmlns:a16="http://schemas.microsoft.com/office/drawing/2014/main" id="{4965B27A-DE95-650F-35A0-2F7B83ED0327}"/>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15">
                  <p14:nvContentPartPr>
                    <p14:cNvPr id="1062" name="Freihand 1061">
                      <a:extLst>
                        <a:ext uri="{FF2B5EF4-FFF2-40B4-BE49-F238E27FC236}">
                          <a16:creationId xmlns:a16="http://schemas.microsoft.com/office/drawing/2014/main" id="{82445C27-EA5F-6802-761F-C12BD84D6E65}"/>
                        </a:ext>
                      </a:extLst>
                    </p14:cNvPr>
                    <p14:cNvContentPartPr/>
                    <p14:nvPr/>
                  </p14:nvContentPartPr>
                  <p14:xfrm>
                    <a:off x="1224810" y="1428913"/>
                    <a:ext cx="635040" cy="205920"/>
                  </p14:xfrm>
                </p:contentPart>
              </mc:Choice>
              <mc:Fallback xmlns="">
                <p:pic>
                  <p:nvPicPr>
                    <p:cNvPr id="1062" name="Freihand 1061">
                      <a:extLst>
                        <a:ext uri="{FF2B5EF4-FFF2-40B4-BE49-F238E27FC236}">
                          <a16:creationId xmlns:a16="http://schemas.microsoft.com/office/drawing/2014/main" id="{82445C27-EA5F-6802-761F-C12BD84D6E6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16">
                  <p14:nvContentPartPr>
                    <p14:cNvPr id="1063" name="Freihand 1062">
                      <a:extLst>
                        <a:ext uri="{FF2B5EF4-FFF2-40B4-BE49-F238E27FC236}">
                          <a16:creationId xmlns:a16="http://schemas.microsoft.com/office/drawing/2014/main" id="{F764D098-97B6-2AC8-5981-C09BE774142D}"/>
                        </a:ext>
                      </a:extLst>
                    </p14:cNvPr>
                    <p14:cNvContentPartPr/>
                    <p14:nvPr/>
                  </p14:nvContentPartPr>
                  <p14:xfrm>
                    <a:off x="1647090" y="1432873"/>
                    <a:ext cx="204120" cy="177480"/>
                  </p14:xfrm>
                </p:contentPart>
              </mc:Choice>
              <mc:Fallback xmlns="">
                <p:pic>
                  <p:nvPicPr>
                    <p:cNvPr id="1063" name="Freihand 1062">
                      <a:extLst>
                        <a:ext uri="{FF2B5EF4-FFF2-40B4-BE49-F238E27FC236}">
                          <a16:creationId xmlns:a16="http://schemas.microsoft.com/office/drawing/2014/main" id="{F764D098-97B6-2AC8-5981-C09BE774142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917">
                  <p14:nvContentPartPr>
                    <p14:cNvPr id="1064" name="Freihand 1063">
                      <a:extLst>
                        <a:ext uri="{FF2B5EF4-FFF2-40B4-BE49-F238E27FC236}">
                          <a16:creationId xmlns:a16="http://schemas.microsoft.com/office/drawing/2014/main" id="{5CE87305-C017-695D-9373-83E942E49C66}"/>
                        </a:ext>
                      </a:extLst>
                    </p14:cNvPr>
                    <p14:cNvContentPartPr/>
                    <p14:nvPr/>
                  </p14:nvContentPartPr>
                  <p14:xfrm>
                    <a:off x="1839330" y="1345393"/>
                    <a:ext cx="50040" cy="91080"/>
                  </p14:xfrm>
                </p:contentPart>
              </mc:Choice>
              <mc:Fallback xmlns="">
                <p:pic>
                  <p:nvPicPr>
                    <p:cNvPr id="1064" name="Freihand 1063">
                      <a:extLst>
                        <a:ext uri="{FF2B5EF4-FFF2-40B4-BE49-F238E27FC236}">
                          <a16:creationId xmlns:a16="http://schemas.microsoft.com/office/drawing/2014/main" id="{5CE87305-C017-695D-9373-83E942E49C6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18">
                  <p14:nvContentPartPr>
                    <p14:cNvPr id="1065" name="Freihand 1064">
                      <a:extLst>
                        <a:ext uri="{FF2B5EF4-FFF2-40B4-BE49-F238E27FC236}">
                          <a16:creationId xmlns:a16="http://schemas.microsoft.com/office/drawing/2014/main" id="{E9B54866-1293-6FCC-DDC2-BB131DCF1DB8}"/>
                        </a:ext>
                      </a:extLst>
                    </p14:cNvPr>
                    <p14:cNvContentPartPr/>
                    <p14:nvPr/>
                  </p14:nvContentPartPr>
                  <p14:xfrm>
                    <a:off x="1013490" y="929953"/>
                    <a:ext cx="156600" cy="590400"/>
                  </p14:xfrm>
                </p:contentPart>
              </mc:Choice>
              <mc:Fallback xmlns="">
                <p:pic>
                  <p:nvPicPr>
                    <p:cNvPr id="1065" name="Freihand 1064">
                      <a:extLst>
                        <a:ext uri="{FF2B5EF4-FFF2-40B4-BE49-F238E27FC236}">
                          <a16:creationId xmlns:a16="http://schemas.microsoft.com/office/drawing/2014/main" id="{E9B54866-1293-6FCC-DDC2-BB131DCF1DB8}"/>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919">
                  <p14:nvContentPartPr>
                    <p14:cNvPr id="1066" name="Freihand 1065">
                      <a:extLst>
                        <a:ext uri="{FF2B5EF4-FFF2-40B4-BE49-F238E27FC236}">
                          <a16:creationId xmlns:a16="http://schemas.microsoft.com/office/drawing/2014/main" id="{EA4AB2D4-2290-F7A1-210C-383F037E70C2}"/>
                        </a:ext>
                      </a:extLst>
                    </p14:cNvPr>
                    <p14:cNvContentPartPr/>
                    <p14:nvPr/>
                  </p14:nvContentPartPr>
                  <p14:xfrm>
                    <a:off x="1112490" y="918433"/>
                    <a:ext cx="20520" cy="24480"/>
                  </p14:xfrm>
                </p:contentPart>
              </mc:Choice>
              <mc:Fallback xmlns="">
                <p:pic>
                  <p:nvPicPr>
                    <p:cNvPr id="1066" name="Freihand 1065">
                      <a:extLst>
                        <a:ext uri="{FF2B5EF4-FFF2-40B4-BE49-F238E27FC236}">
                          <a16:creationId xmlns:a16="http://schemas.microsoft.com/office/drawing/2014/main" id="{EA4AB2D4-2290-F7A1-210C-383F037E70C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20">
                  <p14:nvContentPartPr>
                    <p14:cNvPr id="1067" name="Freihand 1066">
                      <a:extLst>
                        <a:ext uri="{FF2B5EF4-FFF2-40B4-BE49-F238E27FC236}">
                          <a16:creationId xmlns:a16="http://schemas.microsoft.com/office/drawing/2014/main" id="{0D429E83-0DAA-E632-7AB1-CE9C77A19BED}"/>
                        </a:ext>
                      </a:extLst>
                    </p14:cNvPr>
                    <p14:cNvContentPartPr/>
                    <p14:nvPr/>
                  </p14:nvContentPartPr>
                  <p14:xfrm>
                    <a:off x="1007730" y="1044793"/>
                    <a:ext cx="45360" cy="224280"/>
                  </p14:xfrm>
                </p:contentPart>
              </mc:Choice>
              <mc:Fallback xmlns="">
                <p:pic>
                  <p:nvPicPr>
                    <p:cNvPr id="1067" name="Freihand 1066">
                      <a:extLst>
                        <a:ext uri="{FF2B5EF4-FFF2-40B4-BE49-F238E27FC236}">
                          <a16:creationId xmlns:a16="http://schemas.microsoft.com/office/drawing/2014/main" id="{0D429E83-0DAA-E632-7AB1-CE9C77A19BE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21">
                  <p14:nvContentPartPr>
                    <p14:cNvPr id="1068" name="Freihand 1067">
                      <a:extLst>
                        <a:ext uri="{FF2B5EF4-FFF2-40B4-BE49-F238E27FC236}">
                          <a16:creationId xmlns:a16="http://schemas.microsoft.com/office/drawing/2014/main" id="{AAEC0729-4DD1-C9E2-DEDD-900B840AB513}"/>
                        </a:ext>
                      </a:extLst>
                    </p14:cNvPr>
                    <p14:cNvContentPartPr/>
                    <p14:nvPr/>
                  </p14:nvContentPartPr>
                  <p14:xfrm>
                    <a:off x="1137690" y="1495513"/>
                    <a:ext cx="83520" cy="91800"/>
                  </p14:xfrm>
                </p:contentPart>
              </mc:Choice>
              <mc:Fallback xmlns="">
                <p:pic>
                  <p:nvPicPr>
                    <p:cNvPr id="1068" name="Freihand 1067">
                      <a:extLst>
                        <a:ext uri="{FF2B5EF4-FFF2-40B4-BE49-F238E27FC236}">
                          <a16:creationId xmlns:a16="http://schemas.microsoft.com/office/drawing/2014/main" id="{AAEC0729-4DD1-C9E2-DEDD-900B840AB51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922">
                  <p14:nvContentPartPr>
                    <p14:cNvPr id="1069" name="Freihand 1068">
                      <a:extLst>
                        <a:ext uri="{FF2B5EF4-FFF2-40B4-BE49-F238E27FC236}">
                          <a16:creationId xmlns:a16="http://schemas.microsoft.com/office/drawing/2014/main" id="{3A8B0C27-2184-0FE3-2F88-CDC1C5FE57E2}"/>
                        </a:ext>
                      </a:extLst>
                    </p14:cNvPr>
                    <p14:cNvContentPartPr/>
                    <p14:nvPr/>
                  </p14:nvContentPartPr>
                  <p14:xfrm>
                    <a:off x="1091250" y="1411273"/>
                    <a:ext cx="95760" cy="111600"/>
                  </p14:xfrm>
                </p:contentPart>
              </mc:Choice>
              <mc:Fallback xmlns="">
                <p:pic>
                  <p:nvPicPr>
                    <p:cNvPr id="1069" name="Freihand 1068">
                      <a:extLst>
                        <a:ext uri="{FF2B5EF4-FFF2-40B4-BE49-F238E27FC236}">
                          <a16:creationId xmlns:a16="http://schemas.microsoft.com/office/drawing/2014/main" id="{3A8B0C27-2184-0FE3-2F88-CDC1C5FE57E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23">
                  <p14:nvContentPartPr>
                    <p14:cNvPr id="1070" name="Freihand 1069">
                      <a:extLst>
                        <a:ext uri="{FF2B5EF4-FFF2-40B4-BE49-F238E27FC236}">
                          <a16:creationId xmlns:a16="http://schemas.microsoft.com/office/drawing/2014/main" id="{5BDDCE07-2CAD-75B7-0499-4EB0B00BB8E7}"/>
                        </a:ext>
                      </a:extLst>
                    </p14:cNvPr>
                    <p14:cNvContentPartPr/>
                    <p14:nvPr/>
                  </p14:nvContentPartPr>
                  <p14:xfrm>
                    <a:off x="1089090" y="933193"/>
                    <a:ext cx="33480" cy="59760"/>
                  </p14:xfrm>
                </p:contentPart>
              </mc:Choice>
              <mc:Fallback xmlns="">
                <p:pic>
                  <p:nvPicPr>
                    <p:cNvPr id="1070" name="Freihand 1069">
                      <a:extLst>
                        <a:ext uri="{FF2B5EF4-FFF2-40B4-BE49-F238E27FC236}">
                          <a16:creationId xmlns:a16="http://schemas.microsoft.com/office/drawing/2014/main" id="{5BDDCE07-2CAD-75B7-0499-4EB0B00BB8E7}"/>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924">
                  <p14:nvContentPartPr>
                    <p14:cNvPr id="1071" name="Freihand 1070">
                      <a:extLst>
                        <a:ext uri="{FF2B5EF4-FFF2-40B4-BE49-F238E27FC236}">
                          <a16:creationId xmlns:a16="http://schemas.microsoft.com/office/drawing/2014/main" id="{76603377-11A9-F731-6B25-8317F120B54E}"/>
                        </a:ext>
                      </a:extLst>
                    </p14:cNvPr>
                    <p14:cNvContentPartPr/>
                    <p14:nvPr/>
                  </p14:nvContentPartPr>
                  <p14:xfrm>
                    <a:off x="1093410" y="904393"/>
                    <a:ext cx="53280" cy="97920"/>
                  </p14:xfrm>
                </p:contentPart>
              </mc:Choice>
              <mc:Fallback xmlns="">
                <p:pic>
                  <p:nvPicPr>
                    <p:cNvPr id="1071" name="Freihand 1070">
                      <a:extLst>
                        <a:ext uri="{FF2B5EF4-FFF2-40B4-BE49-F238E27FC236}">
                          <a16:creationId xmlns:a16="http://schemas.microsoft.com/office/drawing/2014/main" id="{76603377-11A9-F731-6B25-8317F120B54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25">
                  <p14:nvContentPartPr>
                    <p14:cNvPr id="1072" name="Freihand 1071">
                      <a:extLst>
                        <a:ext uri="{FF2B5EF4-FFF2-40B4-BE49-F238E27FC236}">
                          <a16:creationId xmlns:a16="http://schemas.microsoft.com/office/drawing/2014/main" id="{75B51586-4076-F816-089C-38C2EC8808CF}"/>
                        </a:ext>
                      </a:extLst>
                    </p14:cNvPr>
                    <p14:cNvContentPartPr/>
                    <p14:nvPr/>
                  </p14:nvContentPartPr>
                  <p14:xfrm>
                    <a:off x="1093770" y="889993"/>
                    <a:ext cx="66240" cy="108720"/>
                  </p14:xfrm>
                </p:contentPart>
              </mc:Choice>
              <mc:Fallback xmlns="">
                <p:pic>
                  <p:nvPicPr>
                    <p:cNvPr id="1072" name="Freihand 1071">
                      <a:extLst>
                        <a:ext uri="{FF2B5EF4-FFF2-40B4-BE49-F238E27FC236}">
                          <a16:creationId xmlns:a16="http://schemas.microsoft.com/office/drawing/2014/main" id="{75B51586-4076-F816-089C-38C2EC8808C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926">
                  <p14:nvContentPartPr>
                    <p14:cNvPr id="1073" name="Freihand 1072">
                      <a:extLst>
                        <a:ext uri="{FF2B5EF4-FFF2-40B4-BE49-F238E27FC236}">
                          <a16:creationId xmlns:a16="http://schemas.microsoft.com/office/drawing/2014/main" id="{112B9C41-A14F-6E28-D2AB-B14C73661CD9}"/>
                        </a:ext>
                      </a:extLst>
                    </p14:cNvPr>
                    <p14:cNvContentPartPr/>
                    <p14:nvPr/>
                  </p14:nvContentPartPr>
                  <p14:xfrm>
                    <a:off x="1086210" y="867673"/>
                    <a:ext cx="105840" cy="153360"/>
                  </p14:xfrm>
                </p:contentPart>
              </mc:Choice>
              <mc:Fallback xmlns="">
                <p:pic>
                  <p:nvPicPr>
                    <p:cNvPr id="1073" name="Freihand 1072">
                      <a:extLst>
                        <a:ext uri="{FF2B5EF4-FFF2-40B4-BE49-F238E27FC236}">
                          <a16:creationId xmlns:a16="http://schemas.microsoft.com/office/drawing/2014/main" id="{112B9C41-A14F-6E28-D2AB-B14C73661CD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927">
                  <p14:nvContentPartPr>
                    <p14:cNvPr id="1074" name="Freihand 1073">
                      <a:extLst>
                        <a:ext uri="{FF2B5EF4-FFF2-40B4-BE49-F238E27FC236}">
                          <a16:creationId xmlns:a16="http://schemas.microsoft.com/office/drawing/2014/main" id="{A7D4221E-36F6-F49C-90F6-3E6EBDAAAE61}"/>
                        </a:ext>
                      </a:extLst>
                    </p14:cNvPr>
                    <p14:cNvContentPartPr/>
                    <p14:nvPr/>
                  </p14:nvContentPartPr>
                  <p14:xfrm>
                    <a:off x="1144530" y="860833"/>
                    <a:ext cx="41400" cy="55440"/>
                  </p14:xfrm>
                </p:contentPart>
              </mc:Choice>
              <mc:Fallback xmlns="">
                <p:pic>
                  <p:nvPicPr>
                    <p:cNvPr id="1074" name="Freihand 1073">
                      <a:extLst>
                        <a:ext uri="{FF2B5EF4-FFF2-40B4-BE49-F238E27FC236}">
                          <a16:creationId xmlns:a16="http://schemas.microsoft.com/office/drawing/2014/main" id="{A7D4221E-36F6-F49C-90F6-3E6EBDAAAE61}"/>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28">
                <p14:nvContentPartPr>
                  <p14:cNvPr id="1039" name="Freihand 1038">
                    <a:extLst>
                      <a:ext uri="{FF2B5EF4-FFF2-40B4-BE49-F238E27FC236}">
                        <a16:creationId xmlns:a16="http://schemas.microsoft.com/office/drawing/2014/main" id="{7A90C598-CD58-8566-3F13-B033CE9BE91D}"/>
                      </a:ext>
                    </a:extLst>
                  </p14:cNvPr>
                  <p14:cNvContentPartPr/>
                  <p14:nvPr/>
                </p14:nvContentPartPr>
                <p14:xfrm>
                  <a:off x="1010970" y="1326673"/>
                  <a:ext cx="784440" cy="374040"/>
                </p14:xfrm>
              </p:contentPart>
            </mc:Choice>
            <mc:Fallback xmlns="">
              <p:pic>
                <p:nvPicPr>
                  <p:cNvPr id="1039" name="Freihand 1038">
                    <a:extLst>
                      <a:ext uri="{FF2B5EF4-FFF2-40B4-BE49-F238E27FC236}">
                        <a16:creationId xmlns:a16="http://schemas.microsoft.com/office/drawing/2014/main" id="{7A90C598-CD58-8566-3F13-B033CE9BE91D}"/>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929">
                <p14:nvContentPartPr>
                  <p14:cNvPr id="1040" name="Freihand 1039">
                    <a:extLst>
                      <a:ext uri="{FF2B5EF4-FFF2-40B4-BE49-F238E27FC236}">
                        <a16:creationId xmlns:a16="http://schemas.microsoft.com/office/drawing/2014/main" id="{E058E2D0-5187-5CCF-7634-B7E66EB69079}"/>
                      </a:ext>
                    </a:extLst>
                  </p14:cNvPr>
                  <p14:cNvContentPartPr/>
                  <p14:nvPr/>
                </p14:nvContentPartPr>
                <p14:xfrm>
                  <a:off x="1759770" y="1015273"/>
                  <a:ext cx="122040" cy="233640"/>
                </p14:xfrm>
              </p:contentPart>
            </mc:Choice>
            <mc:Fallback xmlns="">
              <p:pic>
                <p:nvPicPr>
                  <p:cNvPr id="1040" name="Freihand 1039">
                    <a:extLst>
                      <a:ext uri="{FF2B5EF4-FFF2-40B4-BE49-F238E27FC236}">
                        <a16:creationId xmlns:a16="http://schemas.microsoft.com/office/drawing/2014/main" id="{E058E2D0-5187-5CCF-7634-B7E66EB69079}"/>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930">
                <p14:nvContentPartPr>
                  <p14:cNvPr id="1041" name="Freihand 1040">
                    <a:extLst>
                      <a:ext uri="{FF2B5EF4-FFF2-40B4-BE49-F238E27FC236}">
                        <a16:creationId xmlns:a16="http://schemas.microsoft.com/office/drawing/2014/main" id="{13718CD8-C941-4756-474E-0FECA2ACB81E}"/>
                      </a:ext>
                    </a:extLst>
                  </p14:cNvPr>
                  <p14:cNvContentPartPr/>
                  <p14:nvPr/>
                </p14:nvContentPartPr>
                <p14:xfrm>
                  <a:off x="1531170" y="830593"/>
                  <a:ext cx="227160" cy="172800"/>
                </p14:xfrm>
              </p:contentPart>
            </mc:Choice>
            <mc:Fallback xmlns="">
              <p:pic>
                <p:nvPicPr>
                  <p:cNvPr id="1041" name="Freihand 1040">
                    <a:extLst>
                      <a:ext uri="{FF2B5EF4-FFF2-40B4-BE49-F238E27FC236}">
                        <a16:creationId xmlns:a16="http://schemas.microsoft.com/office/drawing/2014/main" id="{13718CD8-C941-4756-474E-0FECA2ACB81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931">
                <p14:nvContentPartPr>
                  <p14:cNvPr id="1042" name="Freihand 1041">
                    <a:extLst>
                      <a:ext uri="{FF2B5EF4-FFF2-40B4-BE49-F238E27FC236}">
                        <a16:creationId xmlns:a16="http://schemas.microsoft.com/office/drawing/2014/main" id="{4A2C1E3D-0785-2BAF-75B9-E36577EFCB72}"/>
                      </a:ext>
                    </a:extLst>
                  </p14:cNvPr>
                  <p14:cNvContentPartPr/>
                  <p14:nvPr/>
                </p14:nvContentPartPr>
                <p14:xfrm>
                  <a:off x="1433250" y="796393"/>
                  <a:ext cx="61200" cy="33120"/>
                </p14:xfrm>
              </p:contentPart>
            </mc:Choice>
            <mc:Fallback xmlns="">
              <p:pic>
                <p:nvPicPr>
                  <p:cNvPr id="1042" name="Freihand 1041">
                    <a:extLst>
                      <a:ext uri="{FF2B5EF4-FFF2-40B4-BE49-F238E27FC236}">
                        <a16:creationId xmlns:a16="http://schemas.microsoft.com/office/drawing/2014/main" id="{4A2C1E3D-0785-2BAF-75B9-E36577EFCB7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932">
                <p14:nvContentPartPr>
                  <p14:cNvPr id="1043" name="Freihand 1042">
                    <a:extLst>
                      <a:ext uri="{FF2B5EF4-FFF2-40B4-BE49-F238E27FC236}">
                        <a16:creationId xmlns:a16="http://schemas.microsoft.com/office/drawing/2014/main" id="{224369E3-0557-3AAD-CE75-416DBE209407}"/>
                      </a:ext>
                    </a:extLst>
                  </p14:cNvPr>
                  <p14:cNvContentPartPr/>
                  <p14:nvPr/>
                </p14:nvContentPartPr>
                <p14:xfrm>
                  <a:off x="1463130" y="1253593"/>
                  <a:ext cx="49680" cy="358200"/>
                </p14:xfrm>
              </p:contentPart>
            </mc:Choice>
            <mc:Fallback xmlns="">
              <p:pic>
                <p:nvPicPr>
                  <p:cNvPr id="1043" name="Freihand 1042">
                    <a:extLst>
                      <a:ext uri="{FF2B5EF4-FFF2-40B4-BE49-F238E27FC236}">
                        <a16:creationId xmlns:a16="http://schemas.microsoft.com/office/drawing/2014/main" id="{224369E3-0557-3AAD-CE75-416DBE209407}"/>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933">
                <p14:nvContentPartPr>
                  <p14:cNvPr id="1044" name="Freihand 1043">
                    <a:extLst>
                      <a:ext uri="{FF2B5EF4-FFF2-40B4-BE49-F238E27FC236}">
                        <a16:creationId xmlns:a16="http://schemas.microsoft.com/office/drawing/2014/main" id="{C10C4F04-2F4D-2EDE-BF55-B01C1DE37C4B}"/>
                      </a:ext>
                    </a:extLst>
                  </p14:cNvPr>
                  <p14:cNvContentPartPr/>
                  <p14:nvPr/>
                </p14:nvContentPartPr>
                <p14:xfrm>
                  <a:off x="1473210" y="1215433"/>
                  <a:ext cx="191520" cy="424440"/>
                </p14:xfrm>
              </p:contentPart>
            </mc:Choice>
            <mc:Fallback xmlns="">
              <p:pic>
                <p:nvPicPr>
                  <p:cNvPr id="1044" name="Freihand 1043">
                    <a:extLst>
                      <a:ext uri="{FF2B5EF4-FFF2-40B4-BE49-F238E27FC236}">
                        <a16:creationId xmlns:a16="http://schemas.microsoft.com/office/drawing/2014/main" id="{C10C4F04-2F4D-2EDE-BF55-B01C1DE37C4B}"/>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34">
                <p14:nvContentPartPr>
                  <p14:cNvPr id="1045" name="Freihand 1044">
                    <a:extLst>
                      <a:ext uri="{FF2B5EF4-FFF2-40B4-BE49-F238E27FC236}">
                        <a16:creationId xmlns:a16="http://schemas.microsoft.com/office/drawing/2014/main" id="{9175FC7A-7A25-A75C-A7BA-B6BB200222DE}"/>
                      </a:ext>
                    </a:extLst>
                  </p14:cNvPr>
                  <p14:cNvContentPartPr/>
                  <p14:nvPr/>
                </p14:nvContentPartPr>
                <p14:xfrm>
                  <a:off x="1225530" y="852193"/>
                  <a:ext cx="216720" cy="421920"/>
                </p14:xfrm>
              </p:contentPart>
            </mc:Choice>
            <mc:Fallback xmlns="">
              <p:pic>
                <p:nvPicPr>
                  <p:cNvPr id="1045" name="Freihand 1044">
                    <a:extLst>
                      <a:ext uri="{FF2B5EF4-FFF2-40B4-BE49-F238E27FC236}">
                        <a16:creationId xmlns:a16="http://schemas.microsoft.com/office/drawing/2014/main" id="{9175FC7A-7A25-A75C-A7BA-B6BB200222DE}"/>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935">
                <p14:nvContentPartPr>
                  <p14:cNvPr id="1046" name="Freihand 1045">
                    <a:extLst>
                      <a:ext uri="{FF2B5EF4-FFF2-40B4-BE49-F238E27FC236}">
                        <a16:creationId xmlns:a16="http://schemas.microsoft.com/office/drawing/2014/main" id="{AFE52F2A-EDAD-9F50-A372-DB7F5EC22F84}"/>
                      </a:ext>
                    </a:extLst>
                  </p14:cNvPr>
                  <p14:cNvContentPartPr/>
                  <p14:nvPr/>
                </p14:nvContentPartPr>
                <p14:xfrm>
                  <a:off x="1231290" y="1158913"/>
                  <a:ext cx="448200" cy="119880"/>
                </p14:xfrm>
              </p:contentPart>
            </mc:Choice>
            <mc:Fallback xmlns="">
              <p:pic>
                <p:nvPicPr>
                  <p:cNvPr id="1046" name="Freihand 1045">
                    <a:extLst>
                      <a:ext uri="{FF2B5EF4-FFF2-40B4-BE49-F238E27FC236}">
                        <a16:creationId xmlns:a16="http://schemas.microsoft.com/office/drawing/2014/main" id="{AFE52F2A-EDAD-9F50-A372-DB7F5EC22F84}"/>
                      </a:ext>
                    </a:extLst>
                  </p:cNvPr>
                  <p:cNvPicPr/>
                  <p:nvPr/>
                </p:nvPicPr>
                <p:blipFill>
                  <a:blip r:embed="rId69"/>
                  <a:stretch>
                    <a:fillRect/>
                  </a:stretch>
                </p:blipFill>
                <p:spPr>
                  <a:xfrm>
                    <a:off x="1222650" y="1150273"/>
                    <a:ext cx="465840" cy="137520"/>
                  </a:xfrm>
                  <a:prstGeom prst="rect">
                    <a:avLst/>
                  </a:prstGeom>
                </p:spPr>
              </p:pic>
            </mc:Fallback>
          </mc:AlternateContent>
          <p:sp>
            <p:nvSpPr>
              <p:cNvPr id="1047" name="Ellipse 1046">
                <a:extLst>
                  <a:ext uri="{FF2B5EF4-FFF2-40B4-BE49-F238E27FC236}">
                    <a16:creationId xmlns:a16="http://schemas.microsoft.com/office/drawing/2014/main" id="{1CA7C386-99F5-AF90-751D-939CB157DA9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048" name="Gruppieren 1047">
                <a:extLst>
                  <a:ext uri="{FF2B5EF4-FFF2-40B4-BE49-F238E27FC236}">
                    <a16:creationId xmlns:a16="http://schemas.microsoft.com/office/drawing/2014/main" id="{667657BA-6AB6-FE12-B888-CD20DC7D31F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936">
                  <p14:nvContentPartPr>
                    <p14:cNvPr id="1057" name="Freihand 1056">
                      <a:extLst>
                        <a:ext uri="{FF2B5EF4-FFF2-40B4-BE49-F238E27FC236}">
                          <a16:creationId xmlns:a16="http://schemas.microsoft.com/office/drawing/2014/main" id="{FBFB9A5A-0251-F416-2511-166DACACCAED}"/>
                        </a:ext>
                      </a:extLst>
                    </p14:cNvPr>
                    <p14:cNvContentPartPr/>
                    <p14:nvPr/>
                  </p14:nvContentPartPr>
                  <p14:xfrm>
                    <a:off x="1455988" y="1260298"/>
                    <a:ext cx="28440" cy="371880"/>
                  </p14:xfrm>
                </p:contentPart>
              </mc:Choice>
              <mc:Fallback xmlns="">
                <p:pic>
                  <p:nvPicPr>
                    <p:cNvPr id="1057" name="Freihand 1056">
                      <a:extLst>
                        <a:ext uri="{FF2B5EF4-FFF2-40B4-BE49-F238E27FC236}">
                          <a16:creationId xmlns:a16="http://schemas.microsoft.com/office/drawing/2014/main" id="{FBFB9A5A-0251-F416-2511-166DACACCAE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937">
                  <p14:nvContentPartPr>
                    <p14:cNvPr id="1058" name="Freihand 1057">
                      <a:extLst>
                        <a:ext uri="{FF2B5EF4-FFF2-40B4-BE49-F238E27FC236}">
                          <a16:creationId xmlns:a16="http://schemas.microsoft.com/office/drawing/2014/main" id="{A334855A-4B17-0447-DAA3-6436DC9C3EDF}"/>
                        </a:ext>
                      </a:extLst>
                    </p14:cNvPr>
                    <p14:cNvContentPartPr/>
                    <p14:nvPr/>
                  </p14:nvContentPartPr>
                  <p14:xfrm>
                    <a:off x="1452028" y="1501498"/>
                    <a:ext cx="32760" cy="132840"/>
                  </p14:xfrm>
                </p:contentPart>
              </mc:Choice>
              <mc:Fallback xmlns="">
                <p:pic>
                  <p:nvPicPr>
                    <p:cNvPr id="1058" name="Freihand 1057">
                      <a:extLst>
                        <a:ext uri="{FF2B5EF4-FFF2-40B4-BE49-F238E27FC236}">
                          <a16:creationId xmlns:a16="http://schemas.microsoft.com/office/drawing/2014/main" id="{A334855A-4B17-0447-DAA3-6436DC9C3ED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38">
                  <p14:nvContentPartPr>
                    <p14:cNvPr id="1059" name="Freihand 1058">
                      <a:extLst>
                        <a:ext uri="{FF2B5EF4-FFF2-40B4-BE49-F238E27FC236}">
                          <a16:creationId xmlns:a16="http://schemas.microsoft.com/office/drawing/2014/main" id="{03B271F2-6E5A-C5BA-DBFE-37577A7F5D3B}"/>
                        </a:ext>
                      </a:extLst>
                    </p14:cNvPr>
                    <p14:cNvContentPartPr/>
                    <p14:nvPr/>
                  </p14:nvContentPartPr>
                  <p14:xfrm>
                    <a:off x="1446268" y="1261378"/>
                    <a:ext cx="36720" cy="377280"/>
                  </p14:xfrm>
                </p:contentPart>
              </mc:Choice>
              <mc:Fallback xmlns="">
                <p:pic>
                  <p:nvPicPr>
                    <p:cNvPr id="1059" name="Freihand 1058">
                      <a:extLst>
                        <a:ext uri="{FF2B5EF4-FFF2-40B4-BE49-F238E27FC236}">
                          <a16:creationId xmlns:a16="http://schemas.microsoft.com/office/drawing/2014/main" id="{03B271F2-6E5A-C5BA-DBFE-37577A7F5D3B}"/>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939">
                  <p14:nvContentPartPr>
                    <p14:cNvPr id="1060" name="Freihand 1059">
                      <a:extLst>
                        <a:ext uri="{FF2B5EF4-FFF2-40B4-BE49-F238E27FC236}">
                          <a16:creationId xmlns:a16="http://schemas.microsoft.com/office/drawing/2014/main" id="{9FAB7AB7-97E5-08BA-9738-8069ED06A836}"/>
                        </a:ext>
                      </a:extLst>
                    </p14:cNvPr>
                    <p14:cNvContentPartPr/>
                    <p14:nvPr/>
                  </p14:nvContentPartPr>
                  <p14:xfrm>
                    <a:off x="1470388" y="1196938"/>
                    <a:ext cx="222840" cy="463680"/>
                  </p14:xfrm>
                </p:contentPart>
              </mc:Choice>
              <mc:Fallback xmlns="">
                <p:pic>
                  <p:nvPicPr>
                    <p:cNvPr id="1060" name="Freihand 1059">
                      <a:extLst>
                        <a:ext uri="{FF2B5EF4-FFF2-40B4-BE49-F238E27FC236}">
                          <a16:creationId xmlns:a16="http://schemas.microsoft.com/office/drawing/2014/main" id="{9FAB7AB7-97E5-08BA-9738-8069ED06A83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0">
                <p14:nvContentPartPr>
                  <p14:cNvPr id="1049" name="Freihand 1048">
                    <a:extLst>
                      <a:ext uri="{FF2B5EF4-FFF2-40B4-BE49-F238E27FC236}">
                        <a16:creationId xmlns:a16="http://schemas.microsoft.com/office/drawing/2014/main" id="{39E85079-BE98-055E-C3CB-C5A3EDF93C53}"/>
                      </a:ext>
                    </a:extLst>
                  </p14:cNvPr>
                  <p14:cNvContentPartPr/>
                  <p14:nvPr/>
                </p14:nvContentPartPr>
                <p14:xfrm>
                  <a:off x="1401268" y="825778"/>
                  <a:ext cx="35640" cy="61920"/>
                </p14:xfrm>
              </p:contentPart>
            </mc:Choice>
            <mc:Fallback xmlns="">
              <p:pic>
                <p:nvPicPr>
                  <p:cNvPr id="1049" name="Freihand 1048">
                    <a:extLst>
                      <a:ext uri="{FF2B5EF4-FFF2-40B4-BE49-F238E27FC236}">
                        <a16:creationId xmlns:a16="http://schemas.microsoft.com/office/drawing/2014/main" id="{39E85079-BE98-055E-C3CB-C5A3EDF93C5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941">
                <p14:nvContentPartPr>
                  <p14:cNvPr id="1050" name="Freihand 1049">
                    <a:extLst>
                      <a:ext uri="{FF2B5EF4-FFF2-40B4-BE49-F238E27FC236}">
                        <a16:creationId xmlns:a16="http://schemas.microsoft.com/office/drawing/2014/main" id="{2B375EBD-1244-76D2-F72C-ABDCF16151C8}"/>
                      </a:ext>
                    </a:extLst>
                  </p14:cNvPr>
                  <p14:cNvContentPartPr/>
                  <p14:nvPr/>
                </p14:nvContentPartPr>
                <p14:xfrm>
                  <a:off x="1220188" y="867898"/>
                  <a:ext cx="194040" cy="403200"/>
                </p14:xfrm>
              </p:contentPart>
            </mc:Choice>
            <mc:Fallback xmlns="">
              <p:pic>
                <p:nvPicPr>
                  <p:cNvPr id="1050" name="Freihand 1049">
                    <a:extLst>
                      <a:ext uri="{FF2B5EF4-FFF2-40B4-BE49-F238E27FC236}">
                        <a16:creationId xmlns:a16="http://schemas.microsoft.com/office/drawing/2014/main" id="{2B375EBD-1244-76D2-F72C-ABDCF16151C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942">
                <p14:nvContentPartPr>
                  <p14:cNvPr id="1051" name="Freihand 1050">
                    <a:extLst>
                      <a:ext uri="{FF2B5EF4-FFF2-40B4-BE49-F238E27FC236}">
                        <a16:creationId xmlns:a16="http://schemas.microsoft.com/office/drawing/2014/main" id="{D5DDEC81-1322-0982-122C-0E64C711B5E9}"/>
                      </a:ext>
                    </a:extLst>
                  </p14:cNvPr>
                  <p14:cNvContentPartPr/>
                  <p14:nvPr/>
                </p14:nvContentPartPr>
                <p14:xfrm>
                  <a:off x="1426468" y="835138"/>
                  <a:ext cx="21600" cy="359280"/>
                </p14:xfrm>
              </p:contentPart>
            </mc:Choice>
            <mc:Fallback xmlns="">
              <p:pic>
                <p:nvPicPr>
                  <p:cNvPr id="1051" name="Freihand 1050">
                    <a:extLst>
                      <a:ext uri="{FF2B5EF4-FFF2-40B4-BE49-F238E27FC236}">
                        <a16:creationId xmlns:a16="http://schemas.microsoft.com/office/drawing/2014/main" id="{D5DDEC81-1322-0982-122C-0E64C711B5E9}"/>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943">
                <p14:nvContentPartPr>
                  <p14:cNvPr id="1052" name="Freihand 1051">
                    <a:extLst>
                      <a:ext uri="{FF2B5EF4-FFF2-40B4-BE49-F238E27FC236}">
                        <a16:creationId xmlns:a16="http://schemas.microsoft.com/office/drawing/2014/main" id="{F063DF86-1DD0-DCC7-B434-D50FC72BFA6F}"/>
                      </a:ext>
                    </a:extLst>
                  </p14:cNvPr>
                  <p14:cNvContentPartPr/>
                  <p14:nvPr/>
                </p14:nvContentPartPr>
                <p14:xfrm>
                  <a:off x="1429348" y="1155538"/>
                  <a:ext cx="258480" cy="37080"/>
                </p14:xfrm>
              </p:contentPart>
            </mc:Choice>
            <mc:Fallback xmlns="">
              <p:pic>
                <p:nvPicPr>
                  <p:cNvPr id="1052" name="Freihand 1051">
                    <a:extLst>
                      <a:ext uri="{FF2B5EF4-FFF2-40B4-BE49-F238E27FC236}">
                        <a16:creationId xmlns:a16="http://schemas.microsoft.com/office/drawing/2014/main" id="{F063DF86-1DD0-DCC7-B434-D50FC72BFA6F}"/>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944">
                <p14:nvContentPartPr>
                  <p14:cNvPr id="1053" name="Freihand 1052">
                    <a:extLst>
                      <a:ext uri="{FF2B5EF4-FFF2-40B4-BE49-F238E27FC236}">
                        <a16:creationId xmlns:a16="http://schemas.microsoft.com/office/drawing/2014/main" id="{AD5B0CDC-6747-94C7-A465-E82F163A50FF}"/>
                      </a:ext>
                    </a:extLst>
                  </p14:cNvPr>
                  <p14:cNvContentPartPr/>
                  <p14:nvPr/>
                </p14:nvContentPartPr>
                <p14:xfrm>
                  <a:off x="1215868" y="1047898"/>
                  <a:ext cx="119880" cy="224280"/>
                </p14:xfrm>
              </p:contentPart>
            </mc:Choice>
            <mc:Fallback xmlns="">
              <p:pic>
                <p:nvPicPr>
                  <p:cNvPr id="1053" name="Freihand 1052">
                    <a:extLst>
                      <a:ext uri="{FF2B5EF4-FFF2-40B4-BE49-F238E27FC236}">
                        <a16:creationId xmlns:a16="http://schemas.microsoft.com/office/drawing/2014/main" id="{AD5B0CDC-6747-94C7-A465-E82F163A50FF}"/>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054" name="Gruppieren 1053">
                <a:extLst>
                  <a:ext uri="{FF2B5EF4-FFF2-40B4-BE49-F238E27FC236}">
                    <a16:creationId xmlns:a16="http://schemas.microsoft.com/office/drawing/2014/main" id="{3B588B08-A150-4EF2-4A9B-F158ABDDE16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45">
                  <p14:nvContentPartPr>
                    <p14:cNvPr id="1055" name="Freihand 1054">
                      <a:extLst>
                        <a:ext uri="{FF2B5EF4-FFF2-40B4-BE49-F238E27FC236}">
                          <a16:creationId xmlns:a16="http://schemas.microsoft.com/office/drawing/2014/main" id="{489B97E5-2BC0-395F-90DD-FC21A0E2E379}"/>
                        </a:ext>
                      </a:extLst>
                    </p14:cNvPr>
                    <p14:cNvContentPartPr/>
                    <p14:nvPr/>
                  </p14:nvContentPartPr>
                  <p14:xfrm>
                    <a:off x="1216228" y="826498"/>
                    <a:ext cx="205920" cy="444600"/>
                  </p14:xfrm>
                </p:contentPart>
              </mc:Choice>
              <mc:Fallback xmlns="">
                <p:pic>
                  <p:nvPicPr>
                    <p:cNvPr id="1055" name="Freihand 1054">
                      <a:extLst>
                        <a:ext uri="{FF2B5EF4-FFF2-40B4-BE49-F238E27FC236}">
                          <a16:creationId xmlns:a16="http://schemas.microsoft.com/office/drawing/2014/main" id="{489B97E5-2BC0-395F-90DD-FC21A0E2E37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46">
                  <p14:nvContentPartPr>
                    <p14:cNvPr id="1056" name="Freihand 1055">
                      <a:extLst>
                        <a:ext uri="{FF2B5EF4-FFF2-40B4-BE49-F238E27FC236}">
                          <a16:creationId xmlns:a16="http://schemas.microsoft.com/office/drawing/2014/main" id="{ACC01BCF-3021-4D17-AF72-2E647209D8F8}"/>
                        </a:ext>
                      </a:extLst>
                    </p14:cNvPr>
                    <p14:cNvContentPartPr/>
                    <p14:nvPr/>
                  </p14:nvContentPartPr>
                  <p14:xfrm>
                    <a:off x="1419988" y="827218"/>
                    <a:ext cx="18000" cy="31320"/>
                  </p14:xfrm>
                </p:contentPart>
              </mc:Choice>
              <mc:Fallback xmlns="">
                <p:pic>
                  <p:nvPicPr>
                    <p:cNvPr id="1056" name="Freihand 1055">
                      <a:extLst>
                        <a:ext uri="{FF2B5EF4-FFF2-40B4-BE49-F238E27FC236}">
                          <a16:creationId xmlns:a16="http://schemas.microsoft.com/office/drawing/2014/main" id="{ACC01BCF-3021-4D17-AF72-2E647209D8F8}"/>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3" name="Gruppieren 1242">
              <a:extLst>
                <a:ext uri="{FF2B5EF4-FFF2-40B4-BE49-F238E27FC236}">
                  <a16:creationId xmlns:a16="http://schemas.microsoft.com/office/drawing/2014/main" id="{37BEA1BC-6909-665E-C53B-1866213AA1B0}"/>
                </a:ext>
              </a:extLst>
            </p:cNvPr>
            <p:cNvGrpSpPr/>
            <p:nvPr/>
          </p:nvGrpSpPr>
          <p:grpSpPr>
            <a:xfrm>
              <a:off x="5146009" y="2627906"/>
              <a:ext cx="947670" cy="949906"/>
              <a:chOff x="987864" y="764597"/>
              <a:chExt cx="947670" cy="949906"/>
            </a:xfrm>
          </p:grpSpPr>
          <p:sp>
            <p:nvSpPr>
              <p:cNvPr id="1406" name="Ellipse 1405">
                <a:extLst>
                  <a:ext uri="{FF2B5EF4-FFF2-40B4-BE49-F238E27FC236}">
                    <a16:creationId xmlns:a16="http://schemas.microsoft.com/office/drawing/2014/main" id="{9860F23C-048C-B72B-4ECE-07C8B0628A4A}"/>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07" name="Gruppieren 1406">
                <a:extLst>
                  <a:ext uri="{FF2B5EF4-FFF2-40B4-BE49-F238E27FC236}">
                    <a16:creationId xmlns:a16="http://schemas.microsoft.com/office/drawing/2014/main" id="{1D0D9D64-2352-F5AA-BEB2-A3C0B86421D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47">
                  <p14:nvContentPartPr>
                    <p14:cNvPr id="1457" name="Freihand 1456">
                      <a:extLst>
                        <a:ext uri="{FF2B5EF4-FFF2-40B4-BE49-F238E27FC236}">
                          <a16:creationId xmlns:a16="http://schemas.microsoft.com/office/drawing/2014/main" id="{830DBC82-8FFA-5F58-949C-DA7FDF3D0919}"/>
                        </a:ext>
                      </a:extLst>
                    </p14:cNvPr>
                    <p14:cNvContentPartPr/>
                    <p14:nvPr/>
                  </p14:nvContentPartPr>
                  <p14:xfrm>
                    <a:off x="4473069" y="1203272"/>
                    <a:ext cx="26280" cy="30600"/>
                  </p14:xfrm>
                </p:contentPart>
              </mc:Choice>
              <mc:Fallback xmlns="">
                <p:pic>
                  <p:nvPicPr>
                    <p:cNvPr id="1457" name="Freihand 1456">
                      <a:extLst>
                        <a:ext uri="{FF2B5EF4-FFF2-40B4-BE49-F238E27FC236}">
                          <a16:creationId xmlns:a16="http://schemas.microsoft.com/office/drawing/2014/main" id="{830DBC82-8FFA-5F58-949C-DA7FDF3D091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48">
                  <p14:nvContentPartPr>
                    <p14:cNvPr id="1458" name="Freihand 1457">
                      <a:extLst>
                        <a:ext uri="{FF2B5EF4-FFF2-40B4-BE49-F238E27FC236}">
                          <a16:creationId xmlns:a16="http://schemas.microsoft.com/office/drawing/2014/main" id="{8F221C4D-89E8-AF81-5DCC-DDF11F65C6DD}"/>
                        </a:ext>
                      </a:extLst>
                    </p14:cNvPr>
                    <p14:cNvContentPartPr/>
                    <p14:nvPr/>
                  </p14:nvContentPartPr>
                  <p14:xfrm>
                    <a:off x="4500789" y="1245752"/>
                    <a:ext cx="11160" cy="38520"/>
                  </p14:xfrm>
                </p:contentPart>
              </mc:Choice>
              <mc:Fallback xmlns="">
                <p:pic>
                  <p:nvPicPr>
                    <p:cNvPr id="1458" name="Freihand 1457">
                      <a:extLst>
                        <a:ext uri="{FF2B5EF4-FFF2-40B4-BE49-F238E27FC236}">
                          <a16:creationId xmlns:a16="http://schemas.microsoft.com/office/drawing/2014/main" id="{8F221C4D-89E8-AF81-5DCC-DDF11F65C6DD}"/>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49">
                <p14:nvContentPartPr>
                  <p14:cNvPr id="1408" name="Freihand 1407">
                    <a:extLst>
                      <a:ext uri="{FF2B5EF4-FFF2-40B4-BE49-F238E27FC236}">
                        <a16:creationId xmlns:a16="http://schemas.microsoft.com/office/drawing/2014/main" id="{4188866F-170B-EE00-C93D-E447DA433805}"/>
                      </a:ext>
                    </a:extLst>
                  </p14:cNvPr>
                  <p14:cNvContentPartPr/>
                  <p14:nvPr/>
                </p14:nvContentPartPr>
                <p14:xfrm>
                  <a:off x="1034141" y="1175594"/>
                  <a:ext cx="389905" cy="474354"/>
                </p14:xfrm>
              </p:contentPart>
            </mc:Choice>
            <mc:Fallback xmlns="">
              <p:pic>
                <p:nvPicPr>
                  <p:cNvPr id="1408" name="Freihand 1407">
                    <a:extLst>
                      <a:ext uri="{FF2B5EF4-FFF2-40B4-BE49-F238E27FC236}">
                        <a16:creationId xmlns:a16="http://schemas.microsoft.com/office/drawing/2014/main" id="{4188866F-170B-EE00-C93D-E447DA43380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50">
                <p14:nvContentPartPr>
                  <p14:cNvPr id="1409" name="Freihand 1408">
                    <a:extLst>
                      <a:ext uri="{FF2B5EF4-FFF2-40B4-BE49-F238E27FC236}">
                        <a16:creationId xmlns:a16="http://schemas.microsoft.com/office/drawing/2014/main" id="{5A7901CF-0E5A-5C59-27B6-BFE0221CE1D0}"/>
                      </a:ext>
                    </a:extLst>
                  </p14:cNvPr>
                  <p14:cNvContentPartPr/>
                  <p14:nvPr/>
                </p14:nvContentPartPr>
                <p14:xfrm>
                  <a:off x="1041329" y="1114503"/>
                  <a:ext cx="776216" cy="562397"/>
                </p14:xfrm>
              </p:contentPart>
            </mc:Choice>
            <mc:Fallback xmlns="">
              <p:pic>
                <p:nvPicPr>
                  <p:cNvPr id="1409" name="Freihand 1408">
                    <a:extLst>
                      <a:ext uri="{FF2B5EF4-FFF2-40B4-BE49-F238E27FC236}">
                        <a16:creationId xmlns:a16="http://schemas.microsoft.com/office/drawing/2014/main" id="{5A7901CF-0E5A-5C59-27B6-BFE0221CE1D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410" name="Gruppieren 1409">
                <a:extLst>
                  <a:ext uri="{FF2B5EF4-FFF2-40B4-BE49-F238E27FC236}">
                    <a16:creationId xmlns:a16="http://schemas.microsoft.com/office/drawing/2014/main" id="{0FA1EA00-A1F2-BD26-7C1A-16E1E065607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51">
                  <p14:nvContentPartPr>
                    <p14:cNvPr id="1454" name="Freihand 1453">
                      <a:extLst>
                        <a:ext uri="{FF2B5EF4-FFF2-40B4-BE49-F238E27FC236}">
                          <a16:creationId xmlns:a16="http://schemas.microsoft.com/office/drawing/2014/main" id="{5C4F45E5-3D3A-FBCC-DF7D-DE56BE0E59B3}"/>
                        </a:ext>
                      </a:extLst>
                    </p14:cNvPr>
                    <p14:cNvContentPartPr/>
                    <p14:nvPr/>
                  </p14:nvContentPartPr>
                  <p14:xfrm>
                    <a:off x="4455789" y="1334672"/>
                    <a:ext cx="31320" cy="14400"/>
                  </p14:xfrm>
                </p:contentPart>
              </mc:Choice>
              <mc:Fallback xmlns="">
                <p:pic>
                  <p:nvPicPr>
                    <p:cNvPr id="1454" name="Freihand 1453">
                      <a:extLst>
                        <a:ext uri="{FF2B5EF4-FFF2-40B4-BE49-F238E27FC236}">
                          <a16:creationId xmlns:a16="http://schemas.microsoft.com/office/drawing/2014/main" id="{5C4F45E5-3D3A-FBCC-DF7D-DE56BE0E59B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52">
                  <p14:nvContentPartPr>
                    <p14:cNvPr id="1455" name="Freihand 1454">
                      <a:extLst>
                        <a:ext uri="{FF2B5EF4-FFF2-40B4-BE49-F238E27FC236}">
                          <a16:creationId xmlns:a16="http://schemas.microsoft.com/office/drawing/2014/main" id="{38473292-49EC-49AB-E355-40A15A9F7303}"/>
                        </a:ext>
                      </a:extLst>
                    </p14:cNvPr>
                    <p14:cNvContentPartPr/>
                    <p14:nvPr/>
                  </p14:nvContentPartPr>
                  <p14:xfrm>
                    <a:off x="4456149" y="1288592"/>
                    <a:ext cx="64800" cy="56160"/>
                  </p14:xfrm>
                </p:contentPart>
              </mc:Choice>
              <mc:Fallback xmlns="">
                <p:pic>
                  <p:nvPicPr>
                    <p:cNvPr id="1455" name="Freihand 1454">
                      <a:extLst>
                        <a:ext uri="{FF2B5EF4-FFF2-40B4-BE49-F238E27FC236}">
                          <a16:creationId xmlns:a16="http://schemas.microsoft.com/office/drawing/2014/main" id="{38473292-49EC-49AB-E355-40A15A9F730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53">
                  <p14:nvContentPartPr>
                    <p14:cNvPr id="1456" name="Freihand 1455">
                      <a:extLst>
                        <a:ext uri="{FF2B5EF4-FFF2-40B4-BE49-F238E27FC236}">
                          <a16:creationId xmlns:a16="http://schemas.microsoft.com/office/drawing/2014/main" id="{48046E07-4D41-CE10-A462-25D6CC540F02}"/>
                        </a:ext>
                      </a:extLst>
                    </p14:cNvPr>
                    <p14:cNvContentPartPr/>
                    <p14:nvPr/>
                  </p14:nvContentPartPr>
                  <p14:xfrm>
                    <a:off x="4502589" y="1270232"/>
                    <a:ext cx="23760" cy="51840"/>
                  </p14:xfrm>
                </p:contentPart>
              </mc:Choice>
              <mc:Fallback xmlns="">
                <p:pic>
                  <p:nvPicPr>
                    <p:cNvPr id="1456" name="Freihand 1455">
                      <a:extLst>
                        <a:ext uri="{FF2B5EF4-FFF2-40B4-BE49-F238E27FC236}">
                          <a16:creationId xmlns:a16="http://schemas.microsoft.com/office/drawing/2014/main" id="{48046E07-4D41-CE10-A462-25D6CC540F0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411" name="Gruppieren 1410">
                <a:extLst>
                  <a:ext uri="{FF2B5EF4-FFF2-40B4-BE49-F238E27FC236}">
                    <a16:creationId xmlns:a16="http://schemas.microsoft.com/office/drawing/2014/main" id="{1D15F8FA-5A85-FD33-C7DF-E4234CF2BF3F}"/>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54">
                  <p14:nvContentPartPr>
                    <p14:cNvPr id="1451" name="Freihand 1450">
                      <a:extLst>
                        <a:ext uri="{FF2B5EF4-FFF2-40B4-BE49-F238E27FC236}">
                          <a16:creationId xmlns:a16="http://schemas.microsoft.com/office/drawing/2014/main" id="{5D6E03E4-3C2C-FCAE-2BF1-CB5ADBAA5D8A}"/>
                        </a:ext>
                      </a:extLst>
                    </p14:cNvPr>
                    <p14:cNvContentPartPr/>
                    <p14:nvPr/>
                  </p14:nvContentPartPr>
                  <p14:xfrm>
                    <a:off x="4351029" y="1216232"/>
                    <a:ext cx="12960" cy="22320"/>
                  </p14:xfrm>
                </p:contentPart>
              </mc:Choice>
              <mc:Fallback xmlns="">
                <p:pic>
                  <p:nvPicPr>
                    <p:cNvPr id="1451" name="Freihand 1450">
                      <a:extLst>
                        <a:ext uri="{FF2B5EF4-FFF2-40B4-BE49-F238E27FC236}">
                          <a16:creationId xmlns:a16="http://schemas.microsoft.com/office/drawing/2014/main" id="{5D6E03E4-3C2C-FCAE-2BF1-CB5ADBAA5D8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955">
                  <p14:nvContentPartPr>
                    <p14:cNvPr id="1452" name="Freihand 1451">
                      <a:extLst>
                        <a:ext uri="{FF2B5EF4-FFF2-40B4-BE49-F238E27FC236}">
                          <a16:creationId xmlns:a16="http://schemas.microsoft.com/office/drawing/2014/main" id="{329931EE-73E7-AFBB-46CF-5CAE6A935A48}"/>
                        </a:ext>
                      </a:extLst>
                    </p14:cNvPr>
                    <p14:cNvContentPartPr/>
                    <p14:nvPr/>
                  </p14:nvContentPartPr>
                  <p14:xfrm>
                    <a:off x="4350309" y="1208312"/>
                    <a:ext cx="21240" cy="53640"/>
                  </p14:xfrm>
                </p:contentPart>
              </mc:Choice>
              <mc:Fallback xmlns="">
                <p:pic>
                  <p:nvPicPr>
                    <p:cNvPr id="1452" name="Freihand 1451">
                      <a:extLst>
                        <a:ext uri="{FF2B5EF4-FFF2-40B4-BE49-F238E27FC236}">
                          <a16:creationId xmlns:a16="http://schemas.microsoft.com/office/drawing/2014/main" id="{329931EE-73E7-AFBB-46CF-5CAE6A935A48}"/>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956">
                  <p14:nvContentPartPr>
                    <p14:cNvPr id="1453" name="Freihand 1452">
                      <a:extLst>
                        <a:ext uri="{FF2B5EF4-FFF2-40B4-BE49-F238E27FC236}">
                          <a16:creationId xmlns:a16="http://schemas.microsoft.com/office/drawing/2014/main" id="{4AFBDF1D-7E4A-1118-BADF-E87B08B7243D}"/>
                        </a:ext>
                      </a:extLst>
                    </p14:cNvPr>
                    <p14:cNvContentPartPr/>
                    <p14:nvPr/>
                  </p14:nvContentPartPr>
                  <p14:xfrm>
                    <a:off x="4355709" y="1216592"/>
                    <a:ext cx="9720" cy="42480"/>
                  </p14:xfrm>
                </p:contentPart>
              </mc:Choice>
              <mc:Fallback xmlns="">
                <p:pic>
                  <p:nvPicPr>
                    <p:cNvPr id="1453" name="Freihand 1452">
                      <a:extLst>
                        <a:ext uri="{FF2B5EF4-FFF2-40B4-BE49-F238E27FC236}">
                          <a16:creationId xmlns:a16="http://schemas.microsoft.com/office/drawing/2014/main" id="{4AFBDF1D-7E4A-1118-BADF-E87B08B7243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57">
                <p14:nvContentPartPr>
                  <p14:cNvPr id="1412" name="Freihand 1411">
                    <a:extLst>
                      <a:ext uri="{FF2B5EF4-FFF2-40B4-BE49-F238E27FC236}">
                        <a16:creationId xmlns:a16="http://schemas.microsoft.com/office/drawing/2014/main" id="{5A722BFA-62AE-9DD1-2217-8EEF4555DAB7}"/>
                      </a:ext>
                    </a:extLst>
                  </p14:cNvPr>
                  <p14:cNvContentPartPr/>
                  <p14:nvPr/>
                </p14:nvContentPartPr>
                <p14:xfrm>
                  <a:off x="1219211" y="871936"/>
                  <a:ext cx="447402" cy="740280"/>
                </p14:xfrm>
              </p:contentPart>
            </mc:Choice>
            <mc:Fallback xmlns="">
              <p:pic>
                <p:nvPicPr>
                  <p:cNvPr id="1412" name="Freihand 1411">
                    <a:extLst>
                      <a:ext uri="{FF2B5EF4-FFF2-40B4-BE49-F238E27FC236}">
                        <a16:creationId xmlns:a16="http://schemas.microsoft.com/office/drawing/2014/main" id="{5A722BFA-62AE-9DD1-2217-8EEF4555DAB7}"/>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958">
                <p14:nvContentPartPr>
                  <p14:cNvPr id="1413" name="Freihand 1412">
                    <a:extLst>
                      <a:ext uri="{FF2B5EF4-FFF2-40B4-BE49-F238E27FC236}">
                        <a16:creationId xmlns:a16="http://schemas.microsoft.com/office/drawing/2014/main" id="{9000568C-5046-C3ED-D0B1-9650CD75E8B7}"/>
                      </a:ext>
                    </a:extLst>
                  </p14:cNvPr>
                  <p14:cNvContentPartPr/>
                  <p14:nvPr/>
                </p14:nvContentPartPr>
                <p14:xfrm>
                  <a:off x="1116810" y="1432873"/>
                  <a:ext cx="376200" cy="219240"/>
                </p14:xfrm>
              </p:contentPart>
            </mc:Choice>
            <mc:Fallback xmlns="">
              <p:pic>
                <p:nvPicPr>
                  <p:cNvPr id="1413" name="Freihand 1412">
                    <a:extLst>
                      <a:ext uri="{FF2B5EF4-FFF2-40B4-BE49-F238E27FC236}">
                        <a16:creationId xmlns:a16="http://schemas.microsoft.com/office/drawing/2014/main" id="{9000568C-5046-C3ED-D0B1-9650CD75E8B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414" name="Gruppieren 1413">
                <a:extLst>
                  <a:ext uri="{FF2B5EF4-FFF2-40B4-BE49-F238E27FC236}">
                    <a16:creationId xmlns:a16="http://schemas.microsoft.com/office/drawing/2014/main" id="{13A38922-2E1F-3E5C-D197-35435F7CBD39}"/>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959">
                  <p14:nvContentPartPr>
                    <p14:cNvPr id="1437" name="Freihand 1436">
                      <a:extLst>
                        <a:ext uri="{FF2B5EF4-FFF2-40B4-BE49-F238E27FC236}">
                          <a16:creationId xmlns:a16="http://schemas.microsoft.com/office/drawing/2014/main" id="{27BB439D-468C-BC96-0F2E-07F4F3F0E429}"/>
                        </a:ext>
                      </a:extLst>
                    </p14:cNvPr>
                    <p14:cNvContentPartPr/>
                    <p14:nvPr/>
                  </p14:nvContentPartPr>
                  <p14:xfrm>
                    <a:off x="1690290" y="1201393"/>
                    <a:ext cx="236880" cy="424440"/>
                  </p14:xfrm>
                </p:contentPart>
              </mc:Choice>
              <mc:Fallback xmlns="">
                <p:pic>
                  <p:nvPicPr>
                    <p:cNvPr id="1437" name="Freihand 1436">
                      <a:extLst>
                        <a:ext uri="{FF2B5EF4-FFF2-40B4-BE49-F238E27FC236}">
                          <a16:creationId xmlns:a16="http://schemas.microsoft.com/office/drawing/2014/main" id="{27BB439D-468C-BC96-0F2E-07F4F3F0E429}"/>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60">
                  <p14:nvContentPartPr>
                    <p14:cNvPr id="1438" name="Freihand 1437">
                      <a:extLst>
                        <a:ext uri="{FF2B5EF4-FFF2-40B4-BE49-F238E27FC236}">
                          <a16:creationId xmlns:a16="http://schemas.microsoft.com/office/drawing/2014/main" id="{745FA122-AFD2-E909-46E1-63F353FE993D}"/>
                        </a:ext>
                      </a:extLst>
                    </p14:cNvPr>
                    <p14:cNvContentPartPr/>
                    <p14:nvPr/>
                  </p14:nvContentPartPr>
                  <p14:xfrm>
                    <a:off x="1224810" y="1428913"/>
                    <a:ext cx="635040" cy="205920"/>
                  </p14:xfrm>
                </p:contentPart>
              </mc:Choice>
              <mc:Fallback xmlns="">
                <p:pic>
                  <p:nvPicPr>
                    <p:cNvPr id="1438" name="Freihand 1437">
                      <a:extLst>
                        <a:ext uri="{FF2B5EF4-FFF2-40B4-BE49-F238E27FC236}">
                          <a16:creationId xmlns:a16="http://schemas.microsoft.com/office/drawing/2014/main" id="{745FA122-AFD2-E909-46E1-63F353FE993D}"/>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961">
                  <p14:nvContentPartPr>
                    <p14:cNvPr id="1439" name="Freihand 1438">
                      <a:extLst>
                        <a:ext uri="{FF2B5EF4-FFF2-40B4-BE49-F238E27FC236}">
                          <a16:creationId xmlns:a16="http://schemas.microsoft.com/office/drawing/2014/main" id="{D598B96B-0F85-52C5-4BC1-05519EEE489F}"/>
                        </a:ext>
                      </a:extLst>
                    </p14:cNvPr>
                    <p14:cNvContentPartPr/>
                    <p14:nvPr/>
                  </p14:nvContentPartPr>
                  <p14:xfrm>
                    <a:off x="1647090" y="1432873"/>
                    <a:ext cx="204120" cy="177480"/>
                  </p14:xfrm>
                </p:contentPart>
              </mc:Choice>
              <mc:Fallback xmlns="">
                <p:pic>
                  <p:nvPicPr>
                    <p:cNvPr id="1439" name="Freihand 1438">
                      <a:extLst>
                        <a:ext uri="{FF2B5EF4-FFF2-40B4-BE49-F238E27FC236}">
                          <a16:creationId xmlns:a16="http://schemas.microsoft.com/office/drawing/2014/main" id="{D598B96B-0F85-52C5-4BC1-05519EEE489F}"/>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962">
                  <p14:nvContentPartPr>
                    <p14:cNvPr id="1440" name="Freihand 1439">
                      <a:extLst>
                        <a:ext uri="{FF2B5EF4-FFF2-40B4-BE49-F238E27FC236}">
                          <a16:creationId xmlns:a16="http://schemas.microsoft.com/office/drawing/2014/main" id="{11512896-0DBB-402A-4127-435F2846AA74}"/>
                        </a:ext>
                      </a:extLst>
                    </p14:cNvPr>
                    <p14:cNvContentPartPr/>
                    <p14:nvPr/>
                  </p14:nvContentPartPr>
                  <p14:xfrm>
                    <a:off x="1839330" y="1345393"/>
                    <a:ext cx="50040" cy="91080"/>
                  </p14:xfrm>
                </p:contentPart>
              </mc:Choice>
              <mc:Fallback xmlns="">
                <p:pic>
                  <p:nvPicPr>
                    <p:cNvPr id="1440" name="Freihand 1439">
                      <a:extLst>
                        <a:ext uri="{FF2B5EF4-FFF2-40B4-BE49-F238E27FC236}">
                          <a16:creationId xmlns:a16="http://schemas.microsoft.com/office/drawing/2014/main" id="{11512896-0DBB-402A-4127-435F2846AA74}"/>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963">
                  <p14:nvContentPartPr>
                    <p14:cNvPr id="1441" name="Freihand 1440">
                      <a:extLst>
                        <a:ext uri="{FF2B5EF4-FFF2-40B4-BE49-F238E27FC236}">
                          <a16:creationId xmlns:a16="http://schemas.microsoft.com/office/drawing/2014/main" id="{1A511D42-66F7-D97C-29D7-053CC33B3CF5}"/>
                        </a:ext>
                      </a:extLst>
                    </p14:cNvPr>
                    <p14:cNvContentPartPr/>
                    <p14:nvPr/>
                  </p14:nvContentPartPr>
                  <p14:xfrm>
                    <a:off x="1013490" y="929953"/>
                    <a:ext cx="156600" cy="590400"/>
                  </p14:xfrm>
                </p:contentPart>
              </mc:Choice>
              <mc:Fallback xmlns="">
                <p:pic>
                  <p:nvPicPr>
                    <p:cNvPr id="1441" name="Freihand 1440">
                      <a:extLst>
                        <a:ext uri="{FF2B5EF4-FFF2-40B4-BE49-F238E27FC236}">
                          <a16:creationId xmlns:a16="http://schemas.microsoft.com/office/drawing/2014/main" id="{1A511D42-66F7-D97C-29D7-053CC33B3CF5}"/>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964">
                  <p14:nvContentPartPr>
                    <p14:cNvPr id="1442" name="Freihand 1441">
                      <a:extLst>
                        <a:ext uri="{FF2B5EF4-FFF2-40B4-BE49-F238E27FC236}">
                          <a16:creationId xmlns:a16="http://schemas.microsoft.com/office/drawing/2014/main" id="{D9E42BB8-26C6-6CFA-12B9-B9E57522D4E7}"/>
                        </a:ext>
                      </a:extLst>
                    </p14:cNvPr>
                    <p14:cNvContentPartPr/>
                    <p14:nvPr/>
                  </p14:nvContentPartPr>
                  <p14:xfrm>
                    <a:off x="1112490" y="918433"/>
                    <a:ext cx="20520" cy="24480"/>
                  </p14:xfrm>
                </p:contentPart>
              </mc:Choice>
              <mc:Fallback xmlns="">
                <p:pic>
                  <p:nvPicPr>
                    <p:cNvPr id="1442" name="Freihand 1441">
                      <a:extLst>
                        <a:ext uri="{FF2B5EF4-FFF2-40B4-BE49-F238E27FC236}">
                          <a16:creationId xmlns:a16="http://schemas.microsoft.com/office/drawing/2014/main" id="{D9E42BB8-26C6-6CFA-12B9-B9E57522D4E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965">
                  <p14:nvContentPartPr>
                    <p14:cNvPr id="1443" name="Freihand 1442">
                      <a:extLst>
                        <a:ext uri="{FF2B5EF4-FFF2-40B4-BE49-F238E27FC236}">
                          <a16:creationId xmlns:a16="http://schemas.microsoft.com/office/drawing/2014/main" id="{2DA4B30F-8D72-2A35-D93A-A015144A70CF}"/>
                        </a:ext>
                      </a:extLst>
                    </p14:cNvPr>
                    <p14:cNvContentPartPr/>
                    <p14:nvPr/>
                  </p14:nvContentPartPr>
                  <p14:xfrm>
                    <a:off x="1007730" y="1044793"/>
                    <a:ext cx="45360" cy="224280"/>
                  </p14:xfrm>
                </p:contentPart>
              </mc:Choice>
              <mc:Fallback xmlns="">
                <p:pic>
                  <p:nvPicPr>
                    <p:cNvPr id="1443" name="Freihand 1442">
                      <a:extLst>
                        <a:ext uri="{FF2B5EF4-FFF2-40B4-BE49-F238E27FC236}">
                          <a16:creationId xmlns:a16="http://schemas.microsoft.com/office/drawing/2014/main" id="{2DA4B30F-8D72-2A35-D93A-A015144A70CF}"/>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966">
                  <p14:nvContentPartPr>
                    <p14:cNvPr id="1444" name="Freihand 1443">
                      <a:extLst>
                        <a:ext uri="{FF2B5EF4-FFF2-40B4-BE49-F238E27FC236}">
                          <a16:creationId xmlns:a16="http://schemas.microsoft.com/office/drawing/2014/main" id="{7DEBD5E4-FFE4-016C-C085-B0F8F744A290}"/>
                        </a:ext>
                      </a:extLst>
                    </p14:cNvPr>
                    <p14:cNvContentPartPr/>
                    <p14:nvPr/>
                  </p14:nvContentPartPr>
                  <p14:xfrm>
                    <a:off x="1137690" y="1495513"/>
                    <a:ext cx="83520" cy="91800"/>
                  </p14:xfrm>
                </p:contentPart>
              </mc:Choice>
              <mc:Fallback xmlns="">
                <p:pic>
                  <p:nvPicPr>
                    <p:cNvPr id="1444" name="Freihand 1443">
                      <a:extLst>
                        <a:ext uri="{FF2B5EF4-FFF2-40B4-BE49-F238E27FC236}">
                          <a16:creationId xmlns:a16="http://schemas.microsoft.com/office/drawing/2014/main" id="{7DEBD5E4-FFE4-016C-C085-B0F8F744A290}"/>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967">
                  <p14:nvContentPartPr>
                    <p14:cNvPr id="1445" name="Freihand 1444">
                      <a:extLst>
                        <a:ext uri="{FF2B5EF4-FFF2-40B4-BE49-F238E27FC236}">
                          <a16:creationId xmlns:a16="http://schemas.microsoft.com/office/drawing/2014/main" id="{F3F49D0B-1F5C-18A9-4AE2-AFF496B59991}"/>
                        </a:ext>
                      </a:extLst>
                    </p14:cNvPr>
                    <p14:cNvContentPartPr/>
                    <p14:nvPr/>
                  </p14:nvContentPartPr>
                  <p14:xfrm>
                    <a:off x="1091250" y="1411273"/>
                    <a:ext cx="95760" cy="111600"/>
                  </p14:xfrm>
                </p:contentPart>
              </mc:Choice>
              <mc:Fallback xmlns="">
                <p:pic>
                  <p:nvPicPr>
                    <p:cNvPr id="1445" name="Freihand 1444">
                      <a:extLst>
                        <a:ext uri="{FF2B5EF4-FFF2-40B4-BE49-F238E27FC236}">
                          <a16:creationId xmlns:a16="http://schemas.microsoft.com/office/drawing/2014/main" id="{F3F49D0B-1F5C-18A9-4AE2-AFF496B5999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968">
                  <p14:nvContentPartPr>
                    <p14:cNvPr id="1446" name="Freihand 1445">
                      <a:extLst>
                        <a:ext uri="{FF2B5EF4-FFF2-40B4-BE49-F238E27FC236}">
                          <a16:creationId xmlns:a16="http://schemas.microsoft.com/office/drawing/2014/main" id="{745652D1-E574-2FC5-07B8-F3475BAB58BA}"/>
                        </a:ext>
                      </a:extLst>
                    </p14:cNvPr>
                    <p14:cNvContentPartPr/>
                    <p14:nvPr/>
                  </p14:nvContentPartPr>
                  <p14:xfrm>
                    <a:off x="1089090" y="933193"/>
                    <a:ext cx="33480" cy="59760"/>
                  </p14:xfrm>
                </p:contentPart>
              </mc:Choice>
              <mc:Fallback xmlns="">
                <p:pic>
                  <p:nvPicPr>
                    <p:cNvPr id="1446" name="Freihand 1445">
                      <a:extLst>
                        <a:ext uri="{FF2B5EF4-FFF2-40B4-BE49-F238E27FC236}">
                          <a16:creationId xmlns:a16="http://schemas.microsoft.com/office/drawing/2014/main" id="{745652D1-E574-2FC5-07B8-F3475BAB58B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969">
                  <p14:nvContentPartPr>
                    <p14:cNvPr id="1447" name="Freihand 1446">
                      <a:extLst>
                        <a:ext uri="{FF2B5EF4-FFF2-40B4-BE49-F238E27FC236}">
                          <a16:creationId xmlns:a16="http://schemas.microsoft.com/office/drawing/2014/main" id="{8617DAB3-ACA5-61DA-1699-6BDFAF08AABD}"/>
                        </a:ext>
                      </a:extLst>
                    </p14:cNvPr>
                    <p14:cNvContentPartPr/>
                    <p14:nvPr/>
                  </p14:nvContentPartPr>
                  <p14:xfrm>
                    <a:off x="1093410" y="904393"/>
                    <a:ext cx="53280" cy="97920"/>
                  </p14:xfrm>
                </p:contentPart>
              </mc:Choice>
              <mc:Fallback xmlns="">
                <p:pic>
                  <p:nvPicPr>
                    <p:cNvPr id="1447" name="Freihand 1446">
                      <a:extLst>
                        <a:ext uri="{FF2B5EF4-FFF2-40B4-BE49-F238E27FC236}">
                          <a16:creationId xmlns:a16="http://schemas.microsoft.com/office/drawing/2014/main" id="{8617DAB3-ACA5-61DA-1699-6BDFAF08AAB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970">
                  <p14:nvContentPartPr>
                    <p14:cNvPr id="1448" name="Freihand 1447">
                      <a:extLst>
                        <a:ext uri="{FF2B5EF4-FFF2-40B4-BE49-F238E27FC236}">
                          <a16:creationId xmlns:a16="http://schemas.microsoft.com/office/drawing/2014/main" id="{F7A3BCC4-EB3A-D415-543F-E727698B9CB0}"/>
                        </a:ext>
                      </a:extLst>
                    </p14:cNvPr>
                    <p14:cNvContentPartPr/>
                    <p14:nvPr/>
                  </p14:nvContentPartPr>
                  <p14:xfrm>
                    <a:off x="1093770" y="889993"/>
                    <a:ext cx="66240" cy="108720"/>
                  </p14:xfrm>
                </p:contentPart>
              </mc:Choice>
              <mc:Fallback xmlns="">
                <p:pic>
                  <p:nvPicPr>
                    <p:cNvPr id="1448" name="Freihand 1447">
                      <a:extLst>
                        <a:ext uri="{FF2B5EF4-FFF2-40B4-BE49-F238E27FC236}">
                          <a16:creationId xmlns:a16="http://schemas.microsoft.com/office/drawing/2014/main" id="{F7A3BCC4-EB3A-D415-543F-E727698B9CB0}"/>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971">
                  <p14:nvContentPartPr>
                    <p14:cNvPr id="1449" name="Freihand 1448">
                      <a:extLst>
                        <a:ext uri="{FF2B5EF4-FFF2-40B4-BE49-F238E27FC236}">
                          <a16:creationId xmlns:a16="http://schemas.microsoft.com/office/drawing/2014/main" id="{983D2AD0-E759-2446-D953-0AC19999D474}"/>
                        </a:ext>
                      </a:extLst>
                    </p14:cNvPr>
                    <p14:cNvContentPartPr/>
                    <p14:nvPr/>
                  </p14:nvContentPartPr>
                  <p14:xfrm>
                    <a:off x="1086210" y="867673"/>
                    <a:ext cx="105840" cy="153360"/>
                  </p14:xfrm>
                </p:contentPart>
              </mc:Choice>
              <mc:Fallback xmlns="">
                <p:pic>
                  <p:nvPicPr>
                    <p:cNvPr id="1449" name="Freihand 1448">
                      <a:extLst>
                        <a:ext uri="{FF2B5EF4-FFF2-40B4-BE49-F238E27FC236}">
                          <a16:creationId xmlns:a16="http://schemas.microsoft.com/office/drawing/2014/main" id="{983D2AD0-E759-2446-D953-0AC19999D474}"/>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972">
                  <p14:nvContentPartPr>
                    <p14:cNvPr id="1450" name="Freihand 1449">
                      <a:extLst>
                        <a:ext uri="{FF2B5EF4-FFF2-40B4-BE49-F238E27FC236}">
                          <a16:creationId xmlns:a16="http://schemas.microsoft.com/office/drawing/2014/main" id="{B7EA7081-47B1-7D18-5BB3-7C43A5EA05E4}"/>
                        </a:ext>
                      </a:extLst>
                    </p14:cNvPr>
                    <p14:cNvContentPartPr/>
                    <p14:nvPr/>
                  </p14:nvContentPartPr>
                  <p14:xfrm>
                    <a:off x="1144530" y="860833"/>
                    <a:ext cx="41400" cy="55440"/>
                  </p14:xfrm>
                </p:contentPart>
              </mc:Choice>
              <mc:Fallback xmlns="">
                <p:pic>
                  <p:nvPicPr>
                    <p:cNvPr id="1450" name="Freihand 1449">
                      <a:extLst>
                        <a:ext uri="{FF2B5EF4-FFF2-40B4-BE49-F238E27FC236}">
                          <a16:creationId xmlns:a16="http://schemas.microsoft.com/office/drawing/2014/main" id="{B7EA7081-47B1-7D18-5BB3-7C43A5EA05E4}"/>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73">
                <p14:nvContentPartPr>
                  <p14:cNvPr id="1415" name="Freihand 1414">
                    <a:extLst>
                      <a:ext uri="{FF2B5EF4-FFF2-40B4-BE49-F238E27FC236}">
                        <a16:creationId xmlns:a16="http://schemas.microsoft.com/office/drawing/2014/main" id="{58FDFDDF-69A0-609E-116F-95B750137EEB}"/>
                      </a:ext>
                    </a:extLst>
                  </p14:cNvPr>
                  <p14:cNvContentPartPr/>
                  <p14:nvPr/>
                </p14:nvContentPartPr>
                <p14:xfrm>
                  <a:off x="1010970" y="1326673"/>
                  <a:ext cx="784440" cy="374040"/>
                </p14:xfrm>
              </p:contentPart>
            </mc:Choice>
            <mc:Fallback xmlns="">
              <p:pic>
                <p:nvPicPr>
                  <p:cNvPr id="1415" name="Freihand 1414">
                    <a:extLst>
                      <a:ext uri="{FF2B5EF4-FFF2-40B4-BE49-F238E27FC236}">
                        <a16:creationId xmlns:a16="http://schemas.microsoft.com/office/drawing/2014/main" id="{58FDFDDF-69A0-609E-116F-95B750137EEB}"/>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974">
                <p14:nvContentPartPr>
                  <p14:cNvPr id="1416" name="Freihand 1415">
                    <a:extLst>
                      <a:ext uri="{FF2B5EF4-FFF2-40B4-BE49-F238E27FC236}">
                        <a16:creationId xmlns:a16="http://schemas.microsoft.com/office/drawing/2014/main" id="{8B1A8FE3-4D1E-98D3-EE3A-DF42EE5424C7}"/>
                      </a:ext>
                    </a:extLst>
                  </p14:cNvPr>
                  <p14:cNvContentPartPr/>
                  <p14:nvPr/>
                </p14:nvContentPartPr>
                <p14:xfrm>
                  <a:off x="1759770" y="1015273"/>
                  <a:ext cx="122040" cy="233640"/>
                </p14:xfrm>
              </p:contentPart>
            </mc:Choice>
            <mc:Fallback xmlns="">
              <p:pic>
                <p:nvPicPr>
                  <p:cNvPr id="1416" name="Freihand 1415">
                    <a:extLst>
                      <a:ext uri="{FF2B5EF4-FFF2-40B4-BE49-F238E27FC236}">
                        <a16:creationId xmlns:a16="http://schemas.microsoft.com/office/drawing/2014/main" id="{8B1A8FE3-4D1E-98D3-EE3A-DF42EE5424C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975">
                <p14:nvContentPartPr>
                  <p14:cNvPr id="1417" name="Freihand 1416">
                    <a:extLst>
                      <a:ext uri="{FF2B5EF4-FFF2-40B4-BE49-F238E27FC236}">
                        <a16:creationId xmlns:a16="http://schemas.microsoft.com/office/drawing/2014/main" id="{345B03AF-BE09-149D-5F67-42F6DE2E7715}"/>
                      </a:ext>
                    </a:extLst>
                  </p14:cNvPr>
                  <p14:cNvContentPartPr/>
                  <p14:nvPr/>
                </p14:nvContentPartPr>
                <p14:xfrm>
                  <a:off x="1531170" y="830593"/>
                  <a:ext cx="227160" cy="172800"/>
                </p14:xfrm>
              </p:contentPart>
            </mc:Choice>
            <mc:Fallback xmlns="">
              <p:pic>
                <p:nvPicPr>
                  <p:cNvPr id="1417" name="Freihand 1416">
                    <a:extLst>
                      <a:ext uri="{FF2B5EF4-FFF2-40B4-BE49-F238E27FC236}">
                        <a16:creationId xmlns:a16="http://schemas.microsoft.com/office/drawing/2014/main" id="{345B03AF-BE09-149D-5F67-42F6DE2E771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976">
                <p14:nvContentPartPr>
                  <p14:cNvPr id="1418" name="Freihand 1417">
                    <a:extLst>
                      <a:ext uri="{FF2B5EF4-FFF2-40B4-BE49-F238E27FC236}">
                        <a16:creationId xmlns:a16="http://schemas.microsoft.com/office/drawing/2014/main" id="{AB2270C4-9542-2F70-94A1-03F998BC9E23}"/>
                      </a:ext>
                    </a:extLst>
                  </p14:cNvPr>
                  <p14:cNvContentPartPr/>
                  <p14:nvPr/>
                </p14:nvContentPartPr>
                <p14:xfrm>
                  <a:off x="1433250" y="796393"/>
                  <a:ext cx="61200" cy="33120"/>
                </p14:xfrm>
              </p:contentPart>
            </mc:Choice>
            <mc:Fallback xmlns="">
              <p:pic>
                <p:nvPicPr>
                  <p:cNvPr id="1418" name="Freihand 1417">
                    <a:extLst>
                      <a:ext uri="{FF2B5EF4-FFF2-40B4-BE49-F238E27FC236}">
                        <a16:creationId xmlns:a16="http://schemas.microsoft.com/office/drawing/2014/main" id="{AB2270C4-9542-2F70-94A1-03F998BC9E23}"/>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977">
                <p14:nvContentPartPr>
                  <p14:cNvPr id="1419" name="Freihand 1418">
                    <a:extLst>
                      <a:ext uri="{FF2B5EF4-FFF2-40B4-BE49-F238E27FC236}">
                        <a16:creationId xmlns:a16="http://schemas.microsoft.com/office/drawing/2014/main" id="{D05AAE09-53FD-C906-3162-BFFECD90C946}"/>
                      </a:ext>
                    </a:extLst>
                  </p14:cNvPr>
                  <p14:cNvContentPartPr/>
                  <p14:nvPr/>
                </p14:nvContentPartPr>
                <p14:xfrm>
                  <a:off x="1463130" y="1253593"/>
                  <a:ext cx="49680" cy="358200"/>
                </p14:xfrm>
              </p:contentPart>
            </mc:Choice>
            <mc:Fallback xmlns="">
              <p:pic>
                <p:nvPicPr>
                  <p:cNvPr id="1419" name="Freihand 1418">
                    <a:extLst>
                      <a:ext uri="{FF2B5EF4-FFF2-40B4-BE49-F238E27FC236}">
                        <a16:creationId xmlns:a16="http://schemas.microsoft.com/office/drawing/2014/main" id="{D05AAE09-53FD-C906-3162-BFFECD90C94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978">
                <p14:nvContentPartPr>
                  <p14:cNvPr id="1420" name="Freihand 1419">
                    <a:extLst>
                      <a:ext uri="{FF2B5EF4-FFF2-40B4-BE49-F238E27FC236}">
                        <a16:creationId xmlns:a16="http://schemas.microsoft.com/office/drawing/2014/main" id="{757A4306-37CD-141A-C529-3D7584912BFE}"/>
                      </a:ext>
                    </a:extLst>
                  </p14:cNvPr>
                  <p14:cNvContentPartPr/>
                  <p14:nvPr/>
                </p14:nvContentPartPr>
                <p14:xfrm>
                  <a:off x="1473210" y="1215433"/>
                  <a:ext cx="191520" cy="424440"/>
                </p14:xfrm>
              </p:contentPart>
            </mc:Choice>
            <mc:Fallback xmlns="">
              <p:pic>
                <p:nvPicPr>
                  <p:cNvPr id="1420" name="Freihand 1419">
                    <a:extLst>
                      <a:ext uri="{FF2B5EF4-FFF2-40B4-BE49-F238E27FC236}">
                        <a16:creationId xmlns:a16="http://schemas.microsoft.com/office/drawing/2014/main" id="{757A4306-37CD-141A-C529-3D7584912BFE}"/>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979">
                <p14:nvContentPartPr>
                  <p14:cNvPr id="1421" name="Freihand 1420">
                    <a:extLst>
                      <a:ext uri="{FF2B5EF4-FFF2-40B4-BE49-F238E27FC236}">
                        <a16:creationId xmlns:a16="http://schemas.microsoft.com/office/drawing/2014/main" id="{65ED0005-7761-1542-740C-048E170C15BC}"/>
                      </a:ext>
                    </a:extLst>
                  </p14:cNvPr>
                  <p14:cNvContentPartPr/>
                  <p14:nvPr/>
                </p14:nvContentPartPr>
                <p14:xfrm>
                  <a:off x="1225530" y="852193"/>
                  <a:ext cx="216720" cy="421920"/>
                </p14:xfrm>
              </p:contentPart>
            </mc:Choice>
            <mc:Fallback xmlns="">
              <p:pic>
                <p:nvPicPr>
                  <p:cNvPr id="1421" name="Freihand 1420">
                    <a:extLst>
                      <a:ext uri="{FF2B5EF4-FFF2-40B4-BE49-F238E27FC236}">
                        <a16:creationId xmlns:a16="http://schemas.microsoft.com/office/drawing/2014/main" id="{65ED0005-7761-1542-740C-048E170C15B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980">
                <p14:nvContentPartPr>
                  <p14:cNvPr id="1422" name="Freihand 1421">
                    <a:extLst>
                      <a:ext uri="{FF2B5EF4-FFF2-40B4-BE49-F238E27FC236}">
                        <a16:creationId xmlns:a16="http://schemas.microsoft.com/office/drawing/2014/main" id="{0631F85B-D515-7FD5-717A-9F4E04057477}"/>
                      </a:ext>
                    </a:extLst>
                  </p14:cNvPr>
                  <p14:cNvContentPartPr/>
                  <p14:nvPr/>
                </p14:nvContentPartPr>
                <p14:xfrm>
                  <a:off x="1231290" y="1158913"/>
                  <a:ext cx="448200" cy="119880"/>
                </p14:xfrm>
              </p:contentPart>
            </mc:Choice>
            <mc:Fallback xmlns="">
              <p:pic>
                <p:nvPicPr>
                  <p:cNvPr id="1422" name="Freihand 1421">
                    <a:extLst>
                      <a:ext uri="{FF2B5EF4-FFF2-40B4-BE49-F238E27FC236}">
                        <a16:creationId xmlns:a16="http://schemas.microsoft.com/office/drawing/2014/main" id="{0631F85B-D515-7FD5-717A-9F4E04057477}"/>
                      </a:ext>
                    </a:extLst>
                  </p:cNvPr>
                  <p:cNvPicPr/>
                  <p:nvPr/>
                </p:nvPicPr>
                <p:blipFill>
                  <a:blip r:embed="rId69"/>
                  <a:stretch>
                    <a:fillRect/>
                  </a:stretch>
                </p:blipFill>
                <p:spPr>
                  <a:xfrm>
                    <a:off x="1222650" y="1150273"/>
                    <a:ext cx="465840" cy="137520"/>
                  </a:xfrm>
                  <a:prstGeom prst="rect">
                    <a:avLst/>
                  </a:prstGeom>
                </p:spPr>
              </p:pic>
            </mc:Fallback>
          </mc:AlternateContent>
          <p:sp>
            <p:nvSpPr>
              <p:cNvPr id="1423" name="Ellipse 1422">
                <a:extLst>
                  <a:ext uri="{FF2B5EF4-FFF2-40B4-BE49-F238E27FC236}">
                    <a16:creationId xmlns:a16="http://schemas.microsoft.com/office/drawing/2014/main" id="{619F6780-DA3F-B7B6-6666-CDDD83A593B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24" name="Gruppieren 1423">
                <a:extLst>
                  <a:ext uri="{FF2B5EF4-FFF2-40B4-BE49-F238E27FC236}">
                    <a16:creationId xmlns:a16="http://schemas.microsoft.com/office/drawing/2014/main" id="{FCB243BD-EDD9-4C08-DD82-CBAA7BC83290}"/>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981">
                  <p14:nvContentPartPr>
                    <p14:cNvPr id="1433" name="Freihand 1432">
                      <a:extLst>
                        <a:ext uri="{FF2B5EF4-FFF2-40B4-BE49-F238E27FC236}">
                          <a16:creationId xmlns:a16="http://schemas.microsoft.com/office/drawing/2014/main" id="{B64E7362-1BC1-094E-FFEC-35B493F9E941}"/>
                        </a:ext>
                      </a:extLst>
                    </p14:cNvPr>
                    <p14:cNvContentPartPr/>
                    <p14:nvPr/>
                  </p14:nvContentPartPr>
                  <p14:xfrm>
                    <a:off x="1455988" y="1260298"/>
                    <a:ext cx="28440" cy="371880"/>
                  </p14:xfrm>
                </p:contentPart>
              </mc:Choice>
              <mc:Fallback xmlns="">
                <p:pic>
                  <p:nvPicPr>
                    <p:cNvPr id="1433" name="Freihand 1432">
                      <a:extLst>
                        <a:ext uri="{FF2B5EF4-FFF2-40B4-BE49-F238E27FC236}">
                          <a16:creationId xmlns:a16="http://schemas.microsoft.com/office/drawing/2014/main" id="{B64E7362-1BC1-094E-FFEC-35B493F9E94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982">
                  <p14:nvContentPartPr>
                    <p14:cNvPr id="1434" name="Freihand 1433">
                      <a:extLst>
                        <a:ext uri="{FF2B5EF4-FFF2-40B4-BE49-F238E27FC236}">
                          <a16:creationId xmlns:a16="http://schemas.microsoft.com/office/drawing/2014/main" id="{72DF1CB5-8DCD-DE45-2146-541CD5DA2FEB}"/>
                        </a:ext>
                      </a:extLst>
                    </p14:cNvPr>
                    <p14:cNvContentPartPr/>
                    <p14:nvPr/>
                  </p14:nvContentPartPr>
                  <p14:xfrm>
                    <a:off x="1452028" y="1501498"/>
                    <a:ext cx="32760" cy="132840"/>
                  </p14:xfrm>
                </p:contentPart>
              </mc:Choice>
              <mc:Fallback xmlns="">
                <p:pic>
                  <p:nvPicPr>
                    <p:cNvPr id="1434" name="Freihand 1433">
                      <a:extLst>
                        <a:ext uri="{FF2B5EF4-FFF2-40B4-BE49-F238E27FC236}">
                          <a16:creationId xmlns:a16="http://schemas.microsoft.com/office/drawing/2014/main" id="{72DF1CB5-8DCD-DE45-2146-541CD5DA2FE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983">
                  <p14:nvContentPartPr>
                    <p14:cNvPr id="1435" name="Freihand 1434">
                      <a:extLst>
                        <a:ext uri="{FF2B5EF4-FFF2-40B4-BE49-F238E27FC236}">
                          <a16:creationId xmlns:a16="http://schemas.microsoft.com/office/drawing/2014/main" id="{1E5D339B-B9B9-DD9B-2211-3F9ED9A7615F}"/>
                        </a:ext>
                      </a:extLst>
                    </p14:cNvPr>
                    <p14:cNvContentPartPr/>
                    <p14:nvPr/>
                  </p14:nvContentPartPr>
                  <p14:xfrm>
                    <a:off x="1446268" y="1261378"/>
                    <a:ext cx="36720" cy="377280"/>
                  </p14:xfrm>
                </p:contentPart>
              </mc:Choice>
              <mc:Fallback xmlns="">
                <p:pic>
                  <p:nvPicPr>
                    <p:cNvPr id="1435" name="Freihand 1434">
                      <a:extLst>
                        <a:ext uri="{FF2B5EF4-FFF2-40B4-BE49-F238E27FC236}">
                          <a16:creationId xmlns:a16="http://schemas.microsoft.com/office/drawing/2014/main" id="{1E5D339B-B9B9-DD9B-2211-3F9ED9A7615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984">
                  <p14:nvContentPartPr>
                    <p14:cNvPr id="1436" name="Freihand 1435">
                      <a:extLst>
                        <a:ext uri="{FF2B5EF4-FFF2-40B4-BE49-F238E27FC236}">
                          <a16:creationId xmlns:a16="http://schemas.microsoft.com/office/drawing/2014/main" id="{AB716D17-DF67-D917-6CD9-F4A27939CF3B}"/>
                        </a:ext>
                      </a:extLst>
                    </p14:cNvPr>
                    <p14:cNvContentPartPr/>
                    <p14:nvPr/>
                  </p14:nvContentPartPr>
                  <p14:xfrm>
                    <a:off x="1470388" y="1196938"/>
                    <a:ext cx="222840" cy="463680"/>
                  </p14:xfrm>
                </p:contentPart>
              </mc:Choice>
              <mc:Fallback xmlns="">
                <p:pic>
                  <p:nvPicPr>
                    <p:cNvPr id="1436" name="Freihand 1435">
                      <a:extLst>
                        <a:ext uri="{FF2B5EF4-FFF2-40B4-BE49-F238E27FC236}">
                          <a16:creationId xmlns:a16="http://schemas.microsoft.com/office/drawing/2014/main" id="{AB716D17-DF67-D917-6CD9-F4A27939CF3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85">
                <p14:nvContentPartPr>
                  <p14:cNvPr id="1425" name="Freihand 1424">
                    <a:extLst>
                      <a:ext uri="{FF2B5EF4-FFF2-40B4-BE49-F238E27FC236}">
                        <a16:creationId xmlns:a16="http://schemas.microsoft.com/office/drawing/2014/main" id="{B8EDD8B5-76C9-233C-D9D3-DD829CF72928}"/>
                      </a:ext>
                    </a:extLst>
                  </p14:cNvPr>
                  <p14:cNvContentPartPr/>
                  <p14:nvPr/>
                </p14:nvContentPartPr>
                <p14:xfrm>
                  <a:off x="1401268" y="825778"/>
                  <a:ext cx="35640" cy="61920"/>
                </p14:xfrm>
              </p:contentPart>
            </mc:Choice>
            <mc:Fallback xmlns="">
              <p:pic>
                <p:nvPicPr>
                  <p:cNvPr id="1425" name="Freihand 1424">
                    <a:extLst>
                      <a:ext uri="{FF2B5EF4-FFF2-40B4-BE49-F238E27FC236}">
                        <a16:creationId xmlns:a16="http://schemas.microsoft.com/office/drawing/2014/main" id="{B8EDD8B5-76C9-233C-D9D3-DD829CF7292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986">
                <p14:nvContentPartPr>
                  <p14:cNvPr id="1426" name="Freihand 1425">
                    <a:extLst>
                      <a:ext uri="{FF2B5EF4-FFF2-40B4-BE49-F238E27FC236}">
                        <a16:creationId xmlns:a16="http://schemas.microsoft.com/office/drawing/2014/main" id="{D3B6D0AB-96C0-B7ED-FAF1-540031EEC439}"/>
                      </a:ext>
                    </a:extLst>
                  </p14:cNvPr>
                  <p14:cNvContentPartPr/>
                  <p14:nvPr/>
                </p14:nvContentPartPr>
                <p14:xfrm>
                  <a:off x="1220188" y="867898"/>
                  <a:ext cx="194040" cy="403200"/>
                </p14:xfrm>
              </p:contentPart>
            </mc:Choice>
            <mc:Fallback xmlns="">
              <p:pic>
                <p:nvPicPr>
                  <p:cNvPr id="1426" name="Freihand 1425">
                    <a:extLst>
                      <a:ext uri="{FF2B5EF4-FFF2-40B4-BE49-F238E27FC236}">
                        <a16:creationId xmlns:a16="http://schemas.microsoft.com/office/drawing/2014/main" id="{D3B6D0AB-96C0-B7ED-FAF1-540031EEC43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987">
                <p14:nvContentPartPr>
                  <p14:cNvPr id="1427" name="Freihand 1426">
                    <a:extLst>
                      <a:ext uri="{FF2B5EF4-FFF2-40B4-BE49-F238E27FC236}">
                        <a16:creationId xmlns:a16="http://schemas.microsoft.com/office/drawing/2014/main" id="{28E7CD1E-04C7-F570-7F5E-02A6FA688595}"/>
                      </a:ext>
                    </a:extLst>
                  </p14:cNvPr>
                  <p14:cNvContentPartPr/>
                  <p14:nvPr/>
                </p14:nvContentPartPr>
                <p14:xfrm>
                  <a:off x="1426468" y="835138"/>
                  <a:ext cx="21600" cy="359280"/>
                </p14:xfrm>
              </p:contentPart>
            </mc:Choice>
            <mc:Fallback xmlns="">
              <p:pic>
                <p:nvPicPr>
                  <p:cNvPr id="1427" name="Freihand 1426">
                    <a:extLst>
                      <a:ext uri="{FF2B5EF4-FFF2-40B4-BE49-F238E27FC236}">
                        <a16:creationId xmlns:a16="http://schemas.microsoft.com/office/drawing/2014/main" id="{28E7CD1E-04C7-F570-7F5E-02A6FA688595}"/>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988">
                <p14:nvContentPartPr>
                  <p14:cNvPr id="1428" name="Freihand 1427">
                    <a:extLst>
                      <a:ext uri="{FF2B5EF4-FFF2-40B4-BE49-F238E27FC236}">
                        <a16:creationId xmlns:a16="http://schemas.microsoft.com/office/drawing/2014/main" id="{C021F5F9-2CAE-468F-634C-BEB0ECE028B9}"/>
                      </a:ext>
                    </a:extLst>
                  </p14:cNvPr>
                  <p14:cNvContentPartPr/>
                  <p14:nvPr/>
                </p14:nvContentPartPr>
                <p14:xfrm>
                  <a:off x="1429348" y="1155538"/>
                  <a:ext cx="258480" cy="37080"/>
                </p14:xfrm>
              </p:contentPart>
            </mc:Choice>
            <mc:Fallback xmlns="">
              <p:pic>
                <p:nvPicPr>
                  <p:cNvPr id="1428" name="Freihand 1427">
                    <a:extLst>
                      <a:ext uri="{FF2B5EF4-FFF2-40B4-BE49-F238E27FC236}">
                        <a16:creationId xmlns:a16="http://schemas.microsoft.com/office/drawing/2014/main" id="{C021F5F9-2CAE-468F-634C-BEB0ECE028B9}"/>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989">
                <p14:nvContentPartPr>
                  <p14:cNvPr id="1429" name="Freihand 1428">
                    <a:extLst>
                      <a:ext uri="{FF2B5EF4-FFF2-40B4-BE49-F238E27FC236}">
                        <a16:creationId xmlns:a16="http://schemas.microsoft.com/office/drawing/2014/main" id="{2B4EA54D-E851-89D0-1BF1-A54AA8D91634}"/>
                      </a:ext>
                    </a:extLst>
                  </p14:cNvPr>
                  <p14:cNvContentPartPr/>
                  <p14:nvPr/>
                </p14:nvContentPartPr>
                <p14:xfrm>
                  <a:off x="1215868" y="1047898"/>
                  <a:ext cx="119880" cy="224280"/>
                </p14:xfrm>
              </p:contentPart>
            </mc:Choice>
            <mc:Fallback xmlns="">
              <p:pic>
                <p:nvPicPr>
                  <p:cNvPr id="1429" name="Freihand 1428">
                    <a:extLst>
                      <a:ext uri="{FF2B5EF4-FFF2-40B4-BE49-F238E27FC236}">
                        <a16:creationId xmlns:a16="http://schemas.microsoft.com/office/drawing/2014/main" id="{2B4EA54D-E851-89D0-1BF1-A54AA8D9163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430" name="Gruppieren 1429">
                <a:extLst>
                  <a:ext uri="{FF2B5EF4-FFF2-40B4-BE49-F238E27FC236}">
                    <a16:creationId xmlns:a16="http://schemas.microsoft.com/office/drawing/2014/main" id="{78029827-555B-E63B-0F61-A6B502FC346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990">
                  <p14:nvContentPartPr>
                    <p14:cNvPr id="1431" name="Freihand 1430">
                      <a:extLst>
                        <a:ext uri="{FF2B5EF4-FFF2-40B4-BE49-F238E27FC236}">
                          <a16:creationId xmlns:a16="http://schemas.microsoft.com/office/drawing/2014/main" id="{695C8010-1013-E995-6C8E-1DC189C1509B}"/>
                        </a:ext>
                      </a:extLst>
                    </p14:cNvPr>
                    <p14:cNvContentPartPr/>
                    <p14:nvPr/>
                  </p14:nvContentPartPr>
                  <p14:xfrm>
                    <a:off x="1216228" y="826498"/>
                    <a:ext cx="205920" cy="444600"/>
                  </p14:xfrm>
                </p:contentPart>
              </mc:Choice>
              <mc:Fallback xmlns="">
                <p:pic>
                  <p:nvPicPr>
                    <p:cNvPr id="1431" name="Freihand 1430">
                      <a:extLst>
                        <a:ext uri="{FF2B5EF4-FFF2-40B4-BE49-F238E27FC236}">
                          <a16:creationId xmlns:a16="http://schemas.microsoft.com/office/drawing/2014/main" id="{695C8010-1013-E995-6C8E-1DC189C1509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991">
                  <p14:nvContentPartPr>
                    <p14:cNvPr id="1432" name="Freihand 1431">
                      <a:extLst>
                        <a:ext uri="{FF2B5EF4-FFF2-40B4-BE49-F238E27FC236}">
                          <a16:creationId xmlns:a16="http://schemas.microsoft.com/office/drawing/2014/main" id="{CA70BBEB-1AD1-24A9-08F1-00BF1353A494}"/>
                        </a:ext>
                      </a:extLst>
                    </p14:cNvPr>
                    <p14:cNvContentPartPr/>
                    <p14:nvPr/>
                  </p14:nvContentPartPr>
                  <p14:xfrm>
                    <a:off x="1419988" y="827218"/>
                    <a:ext cx="18000" cy="31320"/>
                  </p14:xfrm>
                </p:contentPart>
              </mc:Choice>
              <mc:Fallback xmlns="">
                <p:pic>
                  <p:nvPicPr>
                    <p:cNvPr id="1432" name="Freihand 1431">
                      <a:extLst>
                        <a:ext uri="{FF2B5EF4-FFF2-40B4-BE49-F238E27FC236}">
                          <a16:creationId xmlns:a16="http://schemas.microsoft.com/office/drawing/2014/main" id="{CA70BBEB-1AD1-24A9-08F1-00BF1353A494}"/>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4" name="Gruppieren 1243">
              <a:extLst>
                <a:ext uri="{FF2B5EF4-FFF2-40B4-BE49-F238E27FC236}">
                  <a16:creationId xmlns:a16="http://schemas.microsoft.com/office/drawing/2014/main" id="{32D0DF23-DCFB-6B6A-7B2C-D9A22F8E3EF1}"/>
                </a:ext>
              </a:extLst>
            </p:cNvPr>
            <p:cNvGrpSpPr/>
            <p:nvPr/>
          </p:nvGrpSpPr>
          <p:grpSpPr>
            <a:xfrm>
              <a:off x="6364149" y="2627906"/>
              <a:ext cx="947670" cy="949906"/>
              <a:chOff x="987864" y="764597"/>
              <a:chExt cx="947670" cy="949906"/>
            </a:xfrm>
          </p:grpSpPr>
          <p:sp>
            <p:nvSpPr>
              <p:cNvPr id="1353" name="Ellipse 1352">
                <a:extLst>
                  <a:ext uri="{FF2B5EF4-FFF2-40B4-BE49-F238E27FC236}">
                    <a16:creationId xmlns:a16="http://schemas.microsoft.com/office/drawing/2014/main" id="{F3DBF95B-7AC7-97B6-4831-A7C85C102438}"/>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54" name="Gruppieren 1353">
                <a:extLst>
                  <a:ext uri="{FF2B5EF4-FFF2-40B4-BE49-F238E27FC236}">
                    <a16:creationId xmlns:a16="http://schemas.microsoft.com/office/drawing/2014/main" id="{BC61D245-E081-7021-82D7-1322B189063C}"/>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992">
                  <p14:nvContentPartPr>
                    <p14:cNvPr id="1404" name="Freihand 1403">
                      <a:extLst>
                        <a:ext uri="{FF2B5EF4-FFF2-40B4-BE49-F238E27FC236}">
                          <a16:creationId xmlns:a16="http://schemas.microsoft.com/office/drawing/2014/main" id="{3DF80A8B-57F7-F02D-E33A-8DC695FBE6FA}"/>
                        </a:ext>
                      </a:extLst>
                    </p14:cNvPr>
                    <p14:cNvContentPartPr/>
                    <p14:nvPr/>
                  </p14:nvContentPartPr>
                  <p14:xfrm>
                    <a:off x="4473069" y="1203272"/>
                    <a:ext cx="26280" cy="30600"/>
                  </p14:xfrm>
                </p:contentPart>
              </mc:Choice>
              <mc:Fallback xmlns="">
                <p:pic>
                  <p:nvPicPr>
                    <p:cNvPr id="1404" name="Freihand 1403">
                      <a:extLst>
                        <a:ext uri="{FF2B5EF4-FFF2-40B4-BE49-F238E27FC236}">
                          <a16:creationId xmlns:a16="http://schemas.microsoft.com/office/drawing/2014/main" id="{3DF80A8B-57F7-F02D-E33A-8DC695FBE6FA}"/>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993">
                  <p14:nvContentPartPr>
                    <p14:cNvPr id="1405" name="Freihand 1404">
                      <a:extLst>
                        <a:ext uri="{FF2B5EF4-FFF2-40B4-BE49-F238E27FC236}">
                          <a16:creationId xmlns:a16="http://schemas.microsoft.com/office/drawing/2014/main" id="{32C53892-9609-80D7-08B4-7C86B0600D02}"/>
                        </a:ext>
                      </a:extLst>
                    </p14:cNvPr>
                    <p14:cNvContentPartPr/>
                    <p14:nvPr/>
                  </p14:nvContentPartPr>
                  <p14:xfrm>
                    <a:off x="4500789" y="1245752"/>
                    <a:ext cx="11160" cy="38520"/>
                  </p14:xfrm>
                </p:contentPart>
              </mc:Choice>
              <mc:Fallback xmlns="">
                <p:pic>
                  <p:nvPicPr>
                    <p:cNvPr id="1405" name="Freihand 1404">
                      <a:extLst>
                        <a:ext uri="{FF2B5EF4-FFF2-40B4-BE49-F238E27FC236}">
                          <a16:creationId xmlns:a16="http://schemas.microsoft.com/office/drawing/2014/main" id="{32C53892-9609-80D7-08B4-7C86B0600D0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994">
                <p14:nvContentPartPr>
                  <p14:cNvPr id="1355" name="Freihand 1354">
                    <a:extLst>
                      <a:ext uri="{FF2B5EF4-FFF2-40B4-BE49-F238E27FC236}">
                        <a16:creationId xmlns:a16="http://schemas.microsoft.com/office/drawing/2014/main" id="{C02B5F09-F06D-1449-6708-E0035A6D6E03}"/>
                      </a:ext>
                    </a:extLst>
                  </p14:cNvPr>
                  <p14:cNvContentPartPr/>
                  <p14:nvPr/>
                </p14:nvContentPartPr>
                <p14:xfrm>
                  <a:off x="1034141" y="1175594"/>
                  <a:ext cx="389905" cy="474354"/>
                </p14:xfrm>
              </p:contentPart>
            </mc:Choice>
            <mc:Fallback xmlns="">
              <p:pic>
                <p:nvPicPr>
                  <p:cNvPr id="1355" name="Freihand 1354">
                    <a:extLst>
                      <a:ext uri="{FF2B5EF4-FFF2-40B4-BE49-F238E27FC236}">
                        <a16:creationId xmlns:a16="http://schemas.microsoft.com/office/drawing/2014/main" id="{C02B5F09-F06D-1449-6708-E0035A6D6E0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995">
                <p14:nvContentPartPr>
                  <p14:cNvPr id="1356" name="Freihand 1355">
                    <a:extLst>
                      <a:ext uri="{FF2B5EF4-FFF2-40B4-BE49-F238E27FC236}">
                        <a16:creationId xmlns:a16="http://schemas.microsoft.com/office/drawing/2014/main" id="{460A06EA-2983-2AE5-D38A-93F4ACBFFF99}"/>
                      </a:ext>
                    </a:extLst>
                  </p14:cNvPr>
                  <p14:cNvContentPartPr/>
                  <p14:nvPr/>
                </p14:nvContentPartPr>
                <p14:xfrm>
                  <a:off x="1041329" y="1114503"/>
                  <a:ext cx="776216" cy="562397"/>
                </p14:xfrm>
              </p:contentPart>
            </mc:Choice>
            <mc:Fallback xmlns="">
              <p:pic>
                <p:nvPicPr>
                  <p:cNvPr id="1356" name="Freihand 1355">
                    <a:extLst>
                      <a:ext uri="{FF2B5EF4-FFF2-40B4-BE49-F238E27FC236}">
                        <a16:creationId xmlns:a16="http://schemas.microsoft.com/office/drawing/2014/main" id="{460A06EA-2983-2AE5-D38A-93F4ACBFFF99}"/>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57" name="Gruppieren 1356">
                <a:extLst>
                  <a:ext uri="{FF2B5EF4-FFF2-40B4-BE49-F238E27FC236}">
                    <a16:creationId xmlns:a16="http://schemas.microsoft.com/office/drawing/2014/main" id="{0586ACC5-867B-A785-A5FA-E4E1D865518F}"/>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996">
                  <p14:nvContentPartPr>
                    <p14:cNvPr id="1401" name="Freihand 1400">
                      <a:extLst>
                        <a:ext uri="{FF2B5EF4-FFF2-40B4-BE49-F238E27FC236}">
                          <a16:creationId xmlns:a16="http://schemas.microsoft.com/office/drawing/2014/main" id="{A9493791-ACCE-9C50-7371-175DFE957D30}"/>
                        </a:ext>
                      </a:extLst>
                    </p14:cNvPr>
                    <p14:cNvContentPartPr/>
                    <p14:nvPr/>
                  </p14:nvContentPartPr>
                  <p14:xfrm>
                    <a:off x="4455789" y="1334672"/>
                    <a:ext cx="31320" cy="14400"/>
                  </p14:xfrm>
                </p:contentPart>
              </mc:Choice>
              <mc:Fallback xmlns="">
                <p:pic>
                  <p:nvPicPr>
                    <p:cNvPr id="1401" name="Freihand 1400">
                      <a:extLst>
                        <a:ext uri="{FF2B5EF4-FFF2-40B4-BE49-F238E27FC236}">
                          <a16:creationId xmlns:a16="http://schemas.microsoft.com/office/drawing/2014/main" id="{A9493791-ACCE-9C50-7371-175DFE957D3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997">
                  <p14:nvContentPartPr>
                    <p14:cNvPr id="1402" name="Freihand 1401">
                      <a:extLst>
                        <a:ext uri="{FF2B5EF4-FFF2-40B4-BE49-F238E27FC236}">
                          <a16:creationId xmlns:a16="http://schemas.microsoft.com/office/drawing/2014/main" id="{71FAF72B-8C82-D059-7B31-D9D74D0EE24C}"/>
                        </a:ext>
                      </a:extLst>
                    </p14:cNvPr>
                    <p14:cNvContentPartPr/>
                    <p14:nvPr/>
                  </p14:nvContentPartPr>
                  <p14:xfrm>
                    <a:off x="4456149" y="1288592"/>
                    <a:ext cx="64800" cy="56160"/>
                  </p14:xfrm>
                </p:contentPart>
              </mc:Choice>
              <mc:Fallback xmlns="">
                <p:pic>
                  <p:nvPicPr>
                    <p:cNvPr id="1402" name="Freihand 1401">
                      <a:extLst>
                        <a:ext uri="{FF2B5EF4-FFF2-40B4-BE49-F238E27FC236}">
                          <a16:creationId xmlns:a16="http://schemas.microsoft.com/office/drawing/2014/main" id="{71FAF72B-8C82-D059-7B31-D9D74D0EE24C}"/>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998">
                  <p14:nvContentPartPr>
                    <p14:cNvPr id="1403" name="Freihand 1402">
                      <a:extLst>
                        <a:ext uri="{FF2B5EF4-FFF2-40B4-BE49-F238E27FC236}">
                          <a16:creationId xmlns:a16="http://schemas.microsoft.com/office/drawing/2014/main" id="{A2BFBA94-46B9-201C-3764-9DAA2BD5217C}"/>
                        </a:ext>
                      </a:extLst>
                    </p14:cNvPr>
                    <p14:cNvContentPartPr/>
                    <p14:nvPr/>
                  </p14:nvContentPartPr>
                  <p14:xfrm>
                    <a:off x="4502589" y="1270232"/>
                    <a:ext cx="23760" cy="51840"/>
                  </p14:xfrm>
                </p:contentPart>
              </mc:Choice>
              <mc:Fallback xmlns="">
                <p:pic>
                  <p:nvPicPr>
                    <p:cNvPr id="1403" name="Freihand 1402">
                      <a:extLst>
                        <a:ext uri="{FF2B5EF4-FFF2-40B4-BE49-F238E27FC236}">
                          <a16:creationId xmlns:a16="http://schemas.microsoft.com/office/drawing/2014/main" id="{A2BFBA94-46B9-201C-3764-9DAA2BD5217C}"/>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58" name="Gruppieren 1357">
                <a:extLst>
                  <a:ext uri="{FF2B5EF4-FFF2-40B4-BE49-F238E27FC236}">
                    <a16:creationId xmlns:a16="http://schemas.microsoft.com/office/drawing/2014/main" id="{8D813AD1-6EAE-540A-AE3A-AED16A0AE54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999">
                  <p14:nvContentPartPr>
                    <p14:cNvPr id="1398" name="Freihand 1397">
                      <a:extLst>
                        <a:ext uri="{FF2B5EF4-FFF2-40B4-BE49-F238E27FC236}">
                          <a16:creationId xmlns:a16="http://schemas.microsoft.com/office/drawing/2014/main" id="{0D743681-9DE4-638E-1823-20DAF69D1F99}"/>
                        </a:ext>
                      </a:extLst>
                    </p14:cNvPr>
                    <p14:cNvContentPartPr/>
                    <p14:nvPr/>
                  </p14:nvContentPartPr>
                  <p14:xfrm>
                    <a:off x="4351029" y="1216232"/>
                    <a:ext cx="12960" cy="22320"/>
                  </p14:xfrm>
                </p:contentPart>
              </mc:Choice>
              <mc:Fallback xmlns="">
                <p:pic>
                  <p:nvPicPr>
                    <p:cNvPr id="1398" name="Freihand 1397">
                      <a:extLst>
                        <a:ext uri="{FF2B5EF4-FFF2-40B4-BE49-F238E27FC236}">
                          <a16:creationId xmlns:a16="http://schemas.microsoft.com/office/drawing/2014/main" id="{0D743681-9DE4-638E-1823-20DAF69D1F99}"/>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00">
                  <p14:nvContentPartPr>
                    <p14:cNvPr id="1399" name="Freihand 1398">
                      <a:extLst>
                        <a:ext uri="{FF2B5EF4-FFF2-40B4-BE49-F238E27FC236}">
                          <a16:creationId xmlns:a16="http://schemas.microsoft.com/office/drawing/2014/main" id="{AEF314D9-0A31-40B9-7B2C-C35579FC28CC}"/>
                        </a:ext>
                      </a:extLst>
                    </p14:cNvPr>
                    <p14:cNvContentPartPr/>
                    <p14:nvPr/>
                  </p14:nvContentPartPr>
                  <p14:xfrm>
                    <a:off x="4350309" y="1208312"/>
                    <a:ext cx="21240" cy="53640"/>
                  </p14:xfrm>
                </p:contentPart>
              </mc:Choice>
              <mc:Fallback xmlns="">
                <p:pic>
                  <p:nvPicPr>
                    <p:cNvPr id="1399" name="Freihand 1398">
                      <a:extLst>
                        <a:ext uri="{FF2B5EF4-FFF2-40B4-BE49-F238E27FC236}">
                          <a16:creationId xmlns:a16="http://schemas.microsoft.com/office/drawing/2014/main" id="{AEF314D9-0A31-40B9-7B2C-C35579FC28C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01">
                  <p14:nvContentPartPr>
                    <p14:cNvPr id="1400" name="Freihand 1399">
                      <a:extLst>
                        <a:ext uri="{FF2B5EF4-FFF2-40B4-BE49-F238E27FC236}">
                          <a16:creationId xmlns:a16="http://schemas.microsoft.com/office/drawing/2014/main" id="{E5797811-2F93-D116-E9F9-4A852745F7D3}"/>
                        </a:ext>
                      </a:extLst>
                    </p14:cNvPr>
                    <p14:cNvContentPartPr/>
                    <p14:nvPr/>
                  </p14:nvContentPartPr>
                  <p14:xfrm>
                    <a:off x="4355709" y="1216592"/>
                    <a:ext cx="9720" cy="42480"/>
                  </p14:xfrm>
                </p:contentPart>
              </mc:Choice>
              <mc:Fallback xmlns="">
                <p:pic>
                  <p:nvPicPr>
                    <p:cNvPr id="1400" name="Freihand 1399">
                      <a:extLst>
                        <a:ext uri="{FF2B5EF4-FFF2-40B4-BE49-F238E27FC236}">
                          <a16:creationId xmlns:a16="http://schemas.microsoft.com/office/drawing/2014/main" id="{E5797811-2F93-D116-E9F9-4A852745F7D3}"/>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02">
                <p14:nvContentPartPr>
                  <p14:cNvPr id="1359" name="Freihand 1358">
                    <a:extLst>
                      <a:ext uri="{FF2B5EF4-FFF2-40B4-BE49-F238E27FC236}">
                        <a16:creationId xmlns:a16="http://schemas.microsoft.com/office/drawing/2014/main" id="{5331AD09-1452-1349-6651-6103A73CC5FD}"/>
                      </a:ext>
                    </a:extLst>
                  </p14:cNvPr>
                  <p14:cNvContentPartPr/>
                  <p14:nvPr/>
                </p14:nvContentPartPr>
                <p14:xfrm>
                  <a:off x="1219211" y="871936"/>
                  <a:ext cx="447402" cy="740280"/>
                </p14:xfrm>
              </p:contentPart>
            </mc:Choice>
            <mc:Fallback xmlns="">
              <p:pic>
                <p:nvPicPr>
                  <p:cNvPr id="1359" name="Freihand 1358">
                    <a:extLst>
                      <a:ext uri="{FF2B5EF4-FFF2-40B4-BE49-F238E27FC236}">
                        <a16:creationId xmlns:a16="http://schemas.microsoft.com/office/drawing/2014/main" id="{5331AD09-1452-1349-6651-6103A73CC5F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03">
                <p14:nvContentPartPr>
                  <p14:cNvPr id="1360" name="Freihand 1359">
                    <a:extLst>
                      <a:ext uri="{FF2B5EF4-FFF2-40B4-BE49-F238E27FC236}">
                        <a16:creationId xmlns:a16="http://schemas.microsoft.com/office/drawing/2014/main" id="{383F1D56-06DA-9654-6B28-A132442DE1B1}"/>
                      </a:ext>
                    </a:extLst>
                  </p14:cNvPr>
                  <p14:cNvContentPartPr/>
                  <p14:nvPr/>
                </p14:nvContentPartPr>
                <p14:xfrm>
                  <a:off x="1116810" y="1432873"/>
                  <a:ext cx="376200" cy="219240"/>
                </p14:xfrm>
              </p:contentPart>
            </mc:Choice>
            <mc:Fallback xmlns="">
              <p:pic>
                <p:nvPicPr>
                  <p:cNvPr id="1360" name="Freihand 1359">
                    <a:extLst>
                      <a:ext uri="{FF2B5EF4-FFF2-40B4-BE49-F238E27FC236}">
                        <a16:creationId xmlns:a16="http://schemas.microsoft.com/office/drawing/2014/main" id="{383F1D56-06DA-9654-6B28-A132442DE1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361" name="Gruppieren 1360">
                <a:extLst>
                  <a:ext uri="{FF2B5EF4-FFF2-40B4-BE49-F238E27FC236}">
                    <a16:creationId xmlns:a16="http://schemas.microsoft.com/office/drawing/2014/main" id="{515EDFDD-794D-327B-A113-8E86F603AA2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04">
                  <p14:nvContentPartPr>
                    <p14:cNvPr id="1384" name="Freihand 1383">
                      <a:extLst>
                        <a:ext uri="{FF2B5EF4-FFF2-40B4-BE49-F238E27FC236}">
                          <a16:creationId xmlns:a16="http://schemas.microsoft.com/office/drawing/2014/main" id="{6CE7F8E6-DA39-14AA-AA2B-61E1300232C6}"/>
                        </a:ext>
                      </a:extLst>
                    </p14:cNvPr>
                    <p14:cNvContentPartPr/>
                    <p14:nvPr/>
                  </p14:nvContentPartPr>
                  <p14:xfrm>
                    <a:off x="1690290" y="1201393"/>
                    <a:ext cx="236880" cy="424440"/>
                  </p14:xfrm>
                </p:contentPart>
              </mc:Choice>
              <mc:Fallback xmlns="">
                <p:pic>
                  <p:nvPicPr>
                    <p:cNvPr id="1384" name="Freihand 1383">
                      <a:extLst>
                        <a:ext uri="{FF2B5EF4-FFF2-40B4-BE49-F238E27FC236}">
                          <a16:creationId xmlns:a16="http://schemas.microsoft.com/office/drawing/2014/main" id="{6CE7F8E6-DA39-14AA-AA2B-61E1300232C6}"/>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05">
                  <p14:nvContentPartPr>
                    <p14:cNvPr id="1385" name="Freihand 1384">
                      <a:extLst>
                        <a:ext uri="{FF2B5EF4-FFF2-40B4-BE49-F238E27FC236}">
                          <a16:creationId xmlns:a16="http://schemas.microsoft.com/office/drawing/2014/main" id="{A65CBBE3-5175-234B-095E-4737B6E3512B}"/>
                        </a:ext>
                      </a:extLst>
                    </p14:cNvPr>
                    <p14:cNvContentPartPr/>
                    <p14:nvPr/>
                  </p14:nvContentPartPr>
                  <p14:xfrm>
                    <a:off x="1224810" y="1428913"/>
                    <a:ext cx="635040" cy="205920"/>
                  </p14:xfrm>
                </p:contentPart>
              </mc:Choice>
              <mc:Fallback xmlns="">
                <p:pic>
                  <p:nvPicPr>
                    <p:cNvPr id="1385" name="Freihand 1384">
                      <a:extLst>
                        <a:ext uri="{FF2B5EF4-FFF2-40B4-BE49-F238E27FC236}">
                          <a16:creationId xmlns:a16="http://schemas.microsoft.com/office/drawing/2014/main" id="{A65CBBE3-5175-234B-095E-4737B6E3512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06">
                  <p14:nvContentPartPr>
                    <p14:cNvPr id="1386" name="Freihand 1385">
                      <a:extLst>
                        <a:ext uri="{FF2B5EF4-FFF2-40B4-BE49-F238E27FC236}">
                          <a16:creationId xmlns:a16="http://schemas.microsoft.com/office/drawing/2014/main" id="{52D3C3EB-391C-7F92-D45D-C25EB313B92A}"/>
                        </a:ext>
                      </a:extLst>
                    </p14:cNvPr>
                    <p14:cNvContentPartPr/>
                    <p14:nvPr/>
                  </p14:nvContentPartPr>
                  <p14:xfrm>
                    <a:off x="1647090" y="1432873"/>
                    <a:ext cx="204120" cy="177480"/>
                  </p14:xfrm>
                </p:contentPart>
              </mc:Choice>
              <mc:Fallback xmlns="">
                <p:pic>
                  <p:nvPicPr>
                    <p:cNvPr id="1386" name="Freihand 1385">
                      <a:extLst>
                        <a:ext uri="{FF2B5EF4-FFF2-40B4-BE49-F238E27FC236}">
                          <a16:creationId xmlns:a16="http://schemas.microsoft.com/office/drawing/2014/main" id="{52D3C3EB-391C-7F92-D45D-C25EB313B92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07">
                  <p14:nvContentPartPr>
                    <p14:cNvPr id="1387" name="Freihand 1386">
                      <a:extLst>
                        <a:ext uri="{FF2B5EF4-FFF2-40B4-BE49-F238E27FC236}">
                          <a16:creationId xmlns:a16="http://schemas.microsoft.com/office/drawing/2014/main" id="{259CA829-8F89-BDEF-3559-FEBA97A0E520}"/>
                        </a:ext>
                      </a:extLst>
                    </p14:cNvPr>
                    <p14:cNvContentPartPr/>
                    <p14:nvPr/>
                  </p14:nvContentPartPr>
                  <p14:xfrm>
                    <a:off x="1839330" y="1345393"/>
                    <a:ext cx="50040" cy="91080"/>
                  </p14:xfrm>
                </p:contentPart>
              </mc:Choice>
              <mc:Fallback xmlns="">
                <p:pic>
                  <p:nvPicPr>
                    <p:cNvPr id="1387" name="Freihand 1386">
                      <a:extLst>
                        <a:ext uri="{FF2B5EF4-FFF2-40B4-BE49-F238E27FC236}">
                          <a16:creationId xmlns:a16="http://schemas.microsoft.com/office/drawing/2014/main" id="{259CA829-8F89-BDEF-3559-FEBA97A0E52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08">
                  <p14:nvContentPartPr>
                    <p14:cNvPr id="1388" name="Freihand 1387">
                      <a:extLst>
                        <a:ext uri="{FF2B5EF4-FFF2-40B4-BE49-F238E27FC236}">
                          <a16:creationId xmlns:a16="http://schemas.microsoft.com/office/drawing/2014/main" id="{697E6055-0541-436F-EC84-919D91567C01}"/>
                        </a:ext>
                      </a:extLst>
                    </p14:cNvPr>
                    <p14:cNvContentPartPr/>
                    <p14:nvPr/>
                  </p14:nvContentPartPr>
                  <p14:xfrm>
                    <a:off x="1013490" y="929953"/>
                    <a:ext cx="156600" cy="590400"/>
                  </p14:xfrm>
                </p:contentPart>
              </mc:Choice>
              <mc:Fallback xmlns="">
                <p:pic>
                  <p:nvPicPr>
                    <p:cNvPr id="1388" name="Freihand 1387">
                      <a:extLst>
                        <a:ext uri="{FF2B5EF4-FFF2-40B4-BE49-F238E27FC236}">
                          <a16:creationId xmlns:a16="http://schemas.microsoft.com/office/drawing/2014/main" id="{697E6055-0541-436F-EC84-919D91567C01}"/>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09">
                  <p14:nvContentPartPr>
                    <p14:cNvPr id="1389" name="Freihand 1388">
                      <a:extLst>
                        <a:ext uri="{FF2B5EF4-FFF2-40B4-BE49-F238E27FC236}">
                          <a16:creationId xmlns:a16="http://schemas.microsoft.com/office/drawing/2014/main" id="{64EE794F-11BE-1F89-59A3-903B9C3EA248}"/>
                        </a:ext>
                      </a:extLst>
                    </p14:cNvPr>
                    <p14:cNvContentPartPr/>
                    <p14:nvPr/>
                  </p14:nvContentPartPr>
                  <p14:xfrm>
                    <a:off x="1112490" y="918433"/>
                    <a:ext cx="20520" cy="24480"/>
                  </p14:xfrm>
                </p:contentPart>
              </mc:Choice>
              <mc:Fallback xmlns="">
                <p:pic>
                  <p:nvPicPr>
                    <p:cNvPr id="1389" name="Freihand 1388">
                      <a:extLst>
                        <a:ext uri="{FF2B5EF4-FFF2-40B4-BE49-F238E27FC236}">
                          <a16:creationId xmlns:a16="http://schemas.microsoft.com/office/drawing/2014/main" id="{64EE794F-11BE-1F89-59A3-903B9C3EA248}"/>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010">
                  <p14:nvContentPartPr>
                    <p14:cNvPr id="1390" name="Freihand 1389">
                      <a:extLst>
                        <a:ext uri="{FF2B5EF4-FFF2-40B4-BE49-F238E27FC236}">
                          <a16:creationId xmlns:a16="http://schemas.microsoft.com/office/drawing/2014/main" id="{D2084E70-E712-57DC-6F3C-527678BF6906}"/>
                        </a:ext>
                      </a:extLst>
                    </p14:cNvPr>
                    <p14:cNvContentPartPr/>
                    <p14:nvPr/>
                  </p14:nvContentPartPr>
                  <p14:xfrm>
                    <a:off x="1007730" y="1044793"/>
                    <a:ext cx="45360" cy="224280"/>
                  </p14:xfrm>
                </p:contentPart>
              </mc:Choice>
              <mc:Fallback xmlns="">
                <p:pic>
                  <p:nvPicPr>
                    <p:cNvPr id="1390" name="Freihand 1389">
                      <a:extLst>
                        <a:ext uri="{FF2B5EF4-FFF2-40B4-BE49-F238E27FC236}">
                          <a16:creationId xmlns:a16="http://schemas.microsoft.com/office/drawing/2014/main" id="{D2084E70-E712-57DC-6F3C-527678BF690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011">
                  <p14:nvContentPartPr>
                    <p14:cNvPr id="1391" name="Freihand 1390">
                      <a:extLst>
                        <a:ext uri="{FF2B5EF4-FFF2-40B4-BE49-F238E27FC236}">
                          <a16:creationId xmlns:a16="http://schemas.microsoft.com/office/drawing/2014/main" id="{52F77F7B-0E39-4475-9332-CB0980120994}"/>
                        </a:ext>
                      </a:extLst>
                    </p14:cNvPr>
                    <p14:cNvContentPartPr/>
                    <p14:nvPr/>
                  </p14:nvContentPartPr>
                  <p14:xfrm>
                    <a:off x="1137690" y="1495513"/>
                    <a:ext cx="83520" cy="91800"/>
                  </p14:xfrm>
                </p:contentPart>
              </mc:Choice>
              <mc:Fallback xmlns="">
                <p:pic>
                  <p:nvPicPr>
                    <p:cNvPr id="1391" name="Freihand 1390">
                      <a:extLst>
                        <a:ext uri="{FF2B5EF4-FFF2-40B4-BE49-F238E27FC236}">
                          <a16:creationId xmlns:a16="http://schemas.microsoft.com/office/drawing/2014/main" id="{52F77F7B-0E39-4475-9332-CB098012099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12">
                  <p14:nvContentPartPr>
                    <p14:cNvPr id="1392" name="Freihand 1391">
                      <a:extLst>
                        <a:ext uri="{FF2B5EF4-FFF2-40B4-BE49-F238E27FC236}">
                          <a16:creationId xmlns:a16="http://schemas.microsoft.com/office/drawing/2014/main" id="{5F058CCB-A057-F28C-46D5-99BE1890F58D}"/>
                        </a:ext>
                      </a:extLst>
                    </p14:cNvPr>
                    <p14:cNvContentPartPr/>
                    <p14:nvPr/>
                  </p14:nvContentPartPr>
                  <p14:xfrm>
                    <a:off x="1091250" y="1411273"/>
                    <a:ext cx="95760" cy="111600"/>
                  </p14:xfrm>
                </p:contentPart>
              </mc:Choice>
              <mc:Fallback xmlns="">
                <p:pic>
                  <p:nvPicPr>
                    <p:cNvPr id="1392" name="Freihand 1391">
                      <a:extLst>
                        <a:ext uri="{FF2B5EF4-FFF2-40B4-BE49-F238E27FC236}">
                          <a16:creationId xmlns:a16="http://schemas.microsoft.com/office/drawing/2014/main" id="{5F058CCB-A057-F28C-46D5-99BE1890F58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13">
                  <p14:nvContentPartPr>
                    <p14:cNvPr id="1393" name="Freihand 1392">
                      <a:extLst>
                        <a:ext uri="{FF2B5EF4-FFF2-40B4-BE49-F238E27FC236}">
                          <a16:creationId xmlns:a16="http://schemas.microsoft.com/office/drawing/2014/main" id="{38DC82F3-C166-48B3-3C7B-8DF18FA9A912}"/>
                        </a:ext>
                      </a:extLst>
                    </p14:cNvPr>
                    <p14:cNvContentPartPr/>
                    <p14:nvPr/>
                  </p14:nvContentPartPr>
                  <p14:xfrm>
                    <a:off x="1089090" y="933193"/>
                    <a:ext cx="33480" cy="59760"/>
                  </p14:xfrm>
                </p:contentPart>
              </mc:Choice>
              <mc:Fallback xmlns="">
                <p:pic>
                  <p:nvPicPr>
                    <p:cNvPr id="1393" name="Freihand 1392">
                      <a:extLst>
                        <a:ext uri="{FF2B5EF4-FFF2-40B4-BE49-F238E27FC236}">
                          <a16:creationId xmlns:a16="http://schemas.microsoft.com/office/drawing/2014/main" id="{38DC82F3-C166-48B3-3C7B-8DF18FA9A91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014">
                  <p14:nvContentPartPr>
                    <p14:cNvPr id="1394" name="Freihand 1393">
                      <a:extLst>
                        <a:ext uri="{FF2B5EF4-FFF2-40B4-BE49-F238E27FC236}">
                          <a16:creationId xmlns:a16="http://schemas.microsoft.com/office/drawing/2014/main" id="{276ACD31-FF47-058D-0D86-76657FD0B547}"/>
                        </a:ext>
                      </a:extLst>
                    </p14:cNvPr>
                    <p14:cNvContentPartPr/>
                    <p14:nvPr/>
                  </p14:nvContentPartPr>
                  <p14:xfrm>
                    <a:off x="1093410" y="904393"/>
                    <a:ext cx="53280" cy="97920"/>
                  </p14:xfrm>
                </p:contentPart>
              </mc:Choice>
              <mc:Fallback xmlns="">
                <p:pic>
                  <p:nvPicPr>
                    <p:cNvPr id="1394" name="Freihand 1393">
                      <a:extLst>
                        <a:ext uri="{FF2B5EF4-FFF2-40B4-BE49-F238E27FC236}">
                          <a16:creationId xmlns:a16="http://schemas.microsoft.com/office/drawing/2014/main" id="{276ACD31-FF47-058D-0D86-76657FD0B54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15">
                  <p14:nvContentPartPr>
                    <p14:cNvPr id="1395" name="Freihand 1394">
                      <a:extLst>
                        <a:ext uri="{FF2B5EF4-FFF2-40B4-BE49-F238E27FC236}">
                          <a16:creationId xmlns:a16="http://schemas.microsoft.com/office/drawing/2014/main" id="{2DBFAE95-0098-B4AA-6FE9-2644F710217A}"/>
                        </a:ext>
                      </a:extLst>
                    </p14:cNvPr>
                    <p14:cNvContentPartPr/>
                    <p14:nvPr/>
                  </p14:nvContentPartPr>
                  <p14:xfrm>
                    <a:off x="1093770" y="889993"/>
                    <a:ext cx="66240" cy="108720"/>
                  </p14:xfrm>
                </p:contentPart>
              </mc:Choice>
              <mc:Fallback xmlns="">
                <p:pic>
                  <p:nvPicPr>
                    <p:cNvPr id="1395" name="Freihand 1394">
                      <a:extLst>
                        <a:ext uri="{FF2B5EF4-FFF2-40B4-BE49-F238E27FC236}">
                          <a16:creationId xmlns:a16="http://schemas.microsoft.com/office/drawing/2014/main" id="{2DBFAE95-0098-B4AA-6FE9-2644F710217A}"/>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16">
                  <p14:nvContentPartPr>
                    <p14:cNvPr id="1396" name="Freihand 1395">
                      <a:extLst>
                        <a:ext uri="{FF2B5EF4-FFF2-40B4-BE49-F238E27FC236}">
                          <a16:creationId xmlns:a16="http://schemas.microsoft.com/office/drawing/2014/main" id="{1BCC1511-D0F0-FEEB-55B0-5E28DD38850A}"/>
                        </a:ext>
                      </a:extLst>
                    </p14:cNvPr>
                    <p14:cNvContentPartPr/>
                    <p14:nvPr/>
                  </p14:nvContentPartPr>
                  <p14:xfrm>
                    <a:off x="1086210" y="867673"/>
                    <a:ext cx="105840" cy="153360"/>
                  </p14:xfrm>
                </p:contentPart>
              </mc:Choice>
              <mc:Fallback xmlns="">
                <p:pic>
                  <p:nvPicPr>
                    <p:cNvPr id="1396" name="Freihand 1395">
                      <a:extLst>
                        <a:ext uri="{FF2B5EF4-FFF2-40B4-BE49-F238E27FC236}">
                          <a16:creationId xmlns:a16="http://schemas.microsoft.com/office/drawing/2014/main" id="{1BCC1511-D0F0-FEEB-55B0-5E28DD38850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17">
                  <p14:nvContentPartPr>
                    <p14:cNvPr id="1397" name="Freihand 1396">
                      <a:extLst>
                        <a:ext uri="{FF2B5EF4-FFF2-40B4-BE49-F238E27FC236}">
                          <a16:creationId xmlns:a16="http://schemas.microsoft.com/office/drawing/2014/main" id="{2EB2D175-5A8B-88F6-BEE6-A428BC3DBE1A}"/>
                        </a:ext>
                      </a:extLst>
                    </p14:cNvPr>
                    <p14:cNvContentPartPr/>
                    <p14:nvPr/>
                  </p14:nvContentPartPr>
                  <p14:xfrm>
                    <a:off x="1144530" y="860833"/>
                    <a:ext cx="41400" cy="55440"/>
                  </p14:xfrm>
                </p:contentPart>
              </mc:Choice>
              <mc:Fallback xmlns="">
                <p:pic>
                  <p:nvPicPr>
                    <p:cNvPr id="1397" name="Freihand 1396">
                      <a:extLst>
                        <a:ext uri="{FF2B5EF4-FFF2-40B4-BE49-F238E27FC236}">
                          <a16:creationId xmlns:a16="http://schemas.microsoft.com/office/drawing/2014/main" id="{2EB2D175-5A8B-88F6-BEE6-A428BC3DBE1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18">
                <p14:nvContentPartPr>
                  <p14:cNvPr id="1362" name="Freihand 1361">
                    <a:extLst>
                      <a:ext uri="{FF2B5EF4-FFF2-40B4-BE49-F238E27FC236}">
                        <a16:creationId xmlns:a16="http://schemas.microsoft.com/office/drawing/2014/main" id="{7907E0B0-F9F4-FEF8-7603-28E8C3222BA5}"/>
                      </a:ext>
                    </a:extLst>
                  </p14:cNvPr>
                  <p14:cNvContentPartPr/>
                  <p14:nvPr/>
                </p14:nvContentPartPr>
                <p14:xfrm>
                  <a:off x="1010970" y="1326673"/>
                  <a:ext cx="784440" cy="374040"/>
                </p14:xfrm>
              </p:contentPart>
            </mc:Choice>
            <mc:Fallback xmlns="">
              <p:pic>
                <p:nvPicPr>
                  <p:cNvPr id="1362" name="Freihand 1361">
                    <a:extLst>
                      <a:ext uri="{FF2B5EF4-FFF2-40B4-BE49-F238E27FC236}">
                        <a16:creationId xmlns:a16="http://schemas.microsoft.com/office/drawing/2014/main" id="{7907E0B0-F9F4-FEF8-7603-28E8C3222BA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019">
                <p14:nvContentPartPr>
                  <p14:cNvPr id="1363" name="Freihand 1362">
                    <a:extLst>
                      <a:ext uri="{FF2B5EF4-FFF2-40B4-BE49-F238E27FC236}">
                        <a16:creationId xmlns:a16="http://schemas.microsoft.com/office/drawing/2014/main" id="{B823A1F7-6E44-3763-E58A-9D5EEC3CC127}"/>
                      </a:ext>
                    </a:extLst>
                  </p14:cNvPr>
                  <p14:cNvContentPartPr/>
                  <p14:nvPr/>
                </p14:nvContentPartPr>
                <p14:xfrm>
                  <a:off x="1759770" y="1015273"/>
                  <a:ext cx="122040" cy="233640"/>
                </p14:xfrm>
              </p:contentPart>
            </mc:Choice>
            <mc:Fallback xmlns="">
              <p:pic>
                <p:nvPicPr>
                  <p:cNvPr id="1363" name="Freihand 1362">
                    <a:extLst>
                      <a:ext uri="{FF2B5EF4-FFF2-40B4-BE49-F238E27FC236}">
                        <a16:creationId xmlns:a16="http://schemas.microsoft.com/office/drawing/2014/main" id="{B823A1F7-6E44-3763-E58A-9D5EEC3CC12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020">
                <p14:nvContentPartPr>
                  <p14:cNvPr id="1364" name="Freihand 1363">
                    <a:extLst>
                      <a:ext uri="{FF2B5EF4-FFF2-40B4-BE49-F238E27FC236}">
                        <a16:creationId xmlns:a16="http://schemas.microsoft.com/office/drawing/2014/main" id="{9A7EEF7C-0FCF-98FB-16BD-0ADB87AF6632}"/>
                      </a:ext>
                    </a:extLst>
                  </p14:cNvPr>
                  <p14:cNvContentPartPr/>
                  <p14:nvPr/>
                </p14:nvContentPartPr>
                <p14:xfrm>
                  <a:off x="1531170" y="830593"/>
                  <a:ext cx="227160" cy="172800"/>
                </p14:xfrm>
              </p:contentPart>
            </mc:Choice>
            <mc:Fallback xmlns="">
              <p:pic>
                <p:nvPicPr>
                  <p:cNvPr id="1364" name="Freihand 1363">
                    <a:extLst>
                      <a:ext uri="{FF2B5EF4-FFF2-40B4-BE49-F238E27FC236}">
                        <a16:creationId xmlns:a16="http://schemas.microsoft.com/office/drawing/2014/main" id="{9A7EEF7C-0FCF-98FB-16BD-0ADB87AF6632}"/>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21">
                <p14:nvContentPartPr>
                  <p14:cNvPr id="1365" name="Freihand 1364">
                    <a:extLst>
                      <a:ext uri="{FF2B5EF4-FFF2-40B4-BE49-F238E27FC236}">
                        <a16:creationId xmlns:a16="http://schemas.microsoft.com/office/drawing/2014/main" id="{9B163007-D23F-FF63-708D-C9E6ED050FEA}"/>
                      </a:ext>
                    </a:extLst>
                  </p14:cNvPr>
                  <p14:cNvContentPartPr/>
                  <p14:nvPr/>
                </p14:nvContentPartPr>
                <p14:xfrm>
                  <a:off x="1433250" y="796393"/>
                  <a:ext cx="61200" cy="33120"/>
                </p14:xfrm>
              </p:contentPart>
            </mc:Choice>
            <mc:Fallback xmlns="">
              <p:pic>
                <p:nvPicPr>
                  <p:cNvPr id="1365" name="Freihand 1364">
                    <a:extLst>
                      <a:ext uri="{FF2B5EF4-FFF2-40B4-BE49-F238E27FC236}">
                        <a16:creationId xmlns:a16="http://schemas.microsoft.com/office/drawing/2014/main" id="{9B163007-D23F-FF63-708D-C9E6ED050FE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22">
                <p14:nvContentPartPr>
                  <p14:cNvPr id="1366" name="Freihand 1365">
                    <a:extLst>
                      <a:ext uri="{FF2B5EF4-FFF2-40B4-BE49-F238E27FC236}">
                        <a16:creationId xmlns:a16="http://schemas.microsoft.com/office/drawing/2014/main" id="{B53C7366-BCD4-5DDD-706E-45B08211A22D}"/>
                      </a:ext>
                    </a:extLst>
                  </p14:cNvPr>
                  <p14:cNvContentPartPr/>
                  <p14:nvPr/>
                </p14:nvContentPartPr>
                <p14:xfrm>
                  <a:off x="1463130" y="1253593"/>
                  <a:ext cx="49680" cy="358200"/>
                </p14:xfrm>
              </p:contentPart>
            </mc:Choice>
            <mc:Fallback xmlns="">
              <p:pic>
                <p:nvPicPr>
                  <p:cNvPr id="1366" name="Freihand 1365">
                    <a:extLst>
                      <a:ext uri="{FF2B5EF4-FFF2-40B4-BE49-F238E27FC236}">
                        <a16:creationId xmlns:a16="http://schemas.microsoft.com/office/drawing/2014/main" id="{B53C7366-BCD4-5DDD-706E-45B08211A22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023">
                <p14:nvContentPartPr>
                  <p14:cNvPr id="1367" name="Freihand 1366">
                    <a:extLst>
                      <a:ext uri="{FF2B5EF4-FFF2-40B4-BE49-F238E27FC236}">
                        <a16:creationId xmlns:a16="http://schemas.microsoft.com/office/drawing/2014/main" id="{D16C875A-021F-F43E-9D28-816260FCF836}"/>
                      </a:ext>
                    </a:extLst>
                  </p14:cNvPr>
                  <p14:cNvContentPartPr/>
                  <p14:nvPr/>
                </p14:nvContentPartPr>
                <p14:xfrm>
                  <a:off x="1473210" y="1215433"/>
                  <a:ext cx="191520" cy="424440"/>
                </p14:xfrm>
              </p:contentPart>
            </mc:Choice>
            <mc:Fallback xmlns="">
              <p:pic>
                <p:nvPicPr>
                  <p:cNvPr id="1367" name="Freihand 1366">
                    <a:extLst>
                      <a:ext uri="{FF2B5EF4-FFF2-40B4-BE49-F238E27FC236}">
                        <a16:creationId xmlns:a16="http://schemas.microsoft.com/office/drawing/2014/main" id="{D16C875A-021F-F43E-9D28-816260FCF836}"/>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24">
                <p14:nvContentPartPr>
                  <p14:cNvPr id="1368" name="Freihand 1367">
                    <a:extLst>
                      <a:ext uri="{FF2B5EF4-FFF2-40B4-BE49-F238E27FC236}">
                        <a16:creationId xmlns:a16="http://schemas.microsoft.com/office/drawing/2014/main" id="{E9AFC67D-1C8F-61EC-01AB-2FC61F92F134}"/>
                      </a:ext>
                    </a:extLst>
                  </p14:cNvPr>
                  <p14:cNvContentPartPr/>
                  <p14:nvPr/>
                </p14:nvContentPartPr>
                <p14:xfrm>
                  <a:off x="1225530" y="852193"/>
                  <a:ext cx="216720" cy="421920"/>
                </p14:xfrm>
              </p:contentPart>
            </mc:Choice>
            <mc:Fallback xmlns="">
              <p:pic>
                <p:nvPicPr>
                  <p:cNvPr id="1368" name="Freihand 1367">
                    <a:extLst>
                      <a:ext uri="{FF2B5EF4-FFF2-40B4-BE49-F238E27FC236}">
                        <a16:creationId xmlns:a16="http://schemas.microsoft.com/office/drawing/2014/main" id="{E9AFC67D-1C8F-61EC-01AB-2FC61F92F13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025">
                <p14:nvContentPartPr>
                  <p14:cNvPr id="1369" name="Freihand 1368">
                    <a:extLst>
                      <a:ext uri="{FF2B5EF4-FFF2-40B4-BE49-F238E27FC236}">
                        <a16:creationId xmlns:a16="http://schemas.microsoft.com/office/drawing/2014/main" id="{C999E879-9495-F0F6-8971-7720610135DC}"/>
                      </a:ext>
                    </a:extLst>
                  </p14:cNvPr>
                  <p14:cNvContentPartPr/>
                  <p14:nvPr/>
                </p14:nvContentPartPr>
                <p14:xfrm>
                  <a:off x="1231290" y="1158913"/>
                  <a:ext cx="448200" cy="119880"/>
                </p14:xfrm>
              </p:contentPart>
            </mc:Choice>
            <mc:Fallback xmlns="">
              <p:pic>
                <p:nvPicPr>
                  <p:cNvPr id="1369" name="Freihand 1368">
                    <a:extLst>
                      <a:ext uri="{FF2B5EF4-FFF2-40B4-BE49-F238E27FC236}">
                        <a16:creationId xmlns:a16="http://schemas.microsoft.com/office/drawing/2014/main" id="{C999E879-9495-F0F6-8971-7720610135DC}"/>
                      </a:ext>
                    </a:extLst>
                  </p:cNvPr>
                  <p:cNvPicPr/>
                  <p:nvPr/>
                </p:nvPicPr>
                <p:blipFill>
                  <a:blip r:embed="rId69"/>
                  <a:stretch>
                    <a:fillRect/>
                  </a:stretch>
                </p:blipFill>
                <p:spPr>
                  <a:xfrm>
                    <a:off x="1222650" y="1150273"/>
                    <a:ext cx="465840" cy="137520"/>
                  </a:xfrm>
                  <a:prstGeom prst="rect">
                    <a:avLst/>
                  </a:prstGeom>
                </p:spPr>
              </p:pic>
            </mc:Fallback>
          </mc:AlternateContent>
          <p:sp>
            <p:nvSpPr>
              <p:cNvPr id="1370" name="Ellipse 1369">
                <a:extLst>
                  <a:ext uri="{FF2B5EF4-FFF2-40B4-BE49-F238E27FC236}">
                    <a16:creationId xmlns:a16="http://schemas.microsoft.com/office/drawing/2014/main" id="{1F9B763E-710F-1F5B-C131-029BDBAAA4ED}"/>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71" name="Gruppieren 1370">
                <a:extLst>
                  <a:ext uri="{FF2B5EF4-FFF2-40B4-BE49-F238E27FC236}">
                    <a16:creationId xmlns:a16="http://schemas.microsoft.com/office/drawing/2014/main" id="{AE999127-3900-5F05-CD8C-8398BFE0907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026">
                  <p14:nvContentPartPr>
                    <p14:cNvPr id="1380" name="Freihand 1379">
                      <a:extLst>
                        <a:ext uri="{FF2B5EF4-FFF2-40B4-BE49-F238E27FC236}">
                          <a16:creationId xmlns:a16="http://schemas.microsoft.com/office/drawing/2014/main" id="{80F03C3C-F9B3-2330-6951-A20E6C108E9E}"/>
                        </a:ext>
                      </a:extLst>
                    </p14:cNvPr>
                    <p14:cNvContentPartPr/>
                    <p14:nvPr/>
                  </p14:nvContentPartPr>
                  <p14:xfrm>
                    <a:off x="1455988" y="1260298"/>
                    <a:ext cx="28440" cy="371880"/>
                  </p14:xfrm>
                </p:contentPart>
              </mc:Choice>
              <mc:Fallback xmlns="">
                <p:pic>
                  <p:nvPicPr>
                    <p:cNvPr id="1380" name="Freihand 1379">
                      <a:extLst>
                        <a:ext uri="{FF2B5EF4-FFF2-40B4-BE49-F238E27FC236}">
                          <a16:creationId xmlns:a16="http://schemas.microsoft.com/office/drawing/2014/main" id="{80F03C3C-F9B3-2330-6951-A20E6C108E9E}"/>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027">
                  <p14:nvContentPartPr>
                    <p14:cNvPr id="1381" name="Freihand 1380">
                      <a:extLst>
                        <a:ext uri="{FF2B5EF4-FFF2-40B4-BE49-F238E27FC236}">
                          <a16:creationId xmlns:a16="http://schemas.microsoft.com/office/drawing/2014/main" id="{367EFBB7-62EC-7174-0C83-7B3459C7173F}"/>
                        </a:ext>
                      </a:extLst>
                    </p14:cNvPr>
                    <p14:cNvContentPartPr/>
                    <p14:nvPr/>
                  </p14:nvContentPartPr>
                  <p14:xfrm>
                    <a:off x="1452028" y="1501498"/>
                    <a:ext cx="32760" cy="132840"/>
                  </p14:xfrm>
                </p:contentPart>
              </mc:Choice>
              <mc:Fallback xmlns="">
                <p:pic>
                  <p:nvPicPr>
                    <p:cNvPr id="1381" name="Freihand 1380">
                      <a:extLst>
                        <a:ext uri="{FF2B5EF4-FFF2-40B4-BE49-F238E27FC236}">
                          <a16:creationId xmlns:a16="http://schemas.microsoft.com/office/drawing/2014/main" id="{367EFBB7-62EC-7174-0C83-7B3459C7173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28">
                  <p14:nvContentPartPr>
                    <p14:cNvPr id="1382" name="Freihand 1381">
                      <a:extLst>
                        <a:ext uri="{FF2B5EF4-FFF2-40B4-BE49-F238E27FC236}">
                          <a16:creationId xmlns:a16="http://schemas.microsoft.com/office/drawing/2014/main" id="{B8770549-9236-3074-537A-253A504AD381}"/>
                        </a:ext>
                      </a:extLst>
                    </p14:cNvPr>
                    <p14:cNvContentPartPr/>
                    <p14:nvPr/>
                  </p14:nvContentPartPr>
                  <p14:xfrm>
                    <a:off x="1446268" y="1261378"/>
                    <a:ext cx="36720" cy="377280"/>
                  </p14:xfrm>
                </p:contentPart>
              </mc:Choice>
              <mc:Fallback xmlns="">
                <p:pic>
                  <p:nvPicPr>
                    <p:cNvPr id="1382" name="Freihand 1381">
                      <a:extLst>
                        <a:ext uri="{FF2B5EF4-FFF2-40B4-BE49-F238E27FC236}">
                          <a16:creationId xmlns:a16="http://schemas.microsoft.com/office/drawing/2014/main" id="{B8770549-9236-3074-537A-253A504AD38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029">
                  <p14:nvContentPartPr>
                    <p14:cNvPr id="1383" name="Freihand 1382">
                      <a:extLst>
                        <a:ext uri="{FF2B5EF4-FFF2-40B4-BE49-F238E27FC236}">
                          <a16:creationId xmlns:a16="http://schemas.microsoft.com/office/drawing/2014/main" id="{03F95211-DD54-D9DD-6253-CCBA731AB602}"/>
                        </a:ext>
                      </a:extLst>
                    </p14:cNvPr>
                    <p14:cNvContentPartPr/>
                    <p14:nvPr/>
                  </p14:nvContentPartPr>
                  <p14:xfrm>
                    <a:off x="1470388" y="1196938"/>
                    <a:ext cx="222840" cy="463680"/>
                  </p14:xfrm>
                </p:contentPart>
              </mc:Choice>
              <mc:Fallback xmlns="">
                <p:pic>
                  <p:nvPicPr>
                    <p:cNvPr id="1383" name="Freihand 1382">
                      <a:extLst>
                        <a:ext uri="{FF2B5EF4-FFF2-40B4-BE49-F238E27FC236}">
                          <a16:creationId xmlns:a16="http://schemas.microsoft.com/office/drawing/2014/main" id="{03F95211-DD54-D9DD-6253-CCBA731AB602}"/>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0">
                <p14:nvContentPartPr>
                  <p14:cNvPr id="1372" name="Freihand 1371">
                    <a:extLst>
                      <a:ext uri="{FF2B5EF4-FFF2-40B4-BE49-F238E27FC236}">
                        <a16:creationId xmlns:a16="http://schemas.microsoft.com/office/drawing/2014/main" id="{FE96B3A2-144A-91A8-A4F0-95B582AD0B21}"/>
                      </a:ext>
                    </a:extLst>
                  </p14:cNvPr>
                  <p14:cNvContentPartPr/>
                  <p14:nvPr/>
                </p14:nvContentPartPr>
                <p14:xfrm>
                  <a:off x="1401268" y="825778"/>
                  <a:ext cx="35640" cy="61920"/>
                </p14:xfrm>
              </p:contentPart>
            </mc:Choice>
            <mc:Fallback xmlns="">
              <p:pic>
                <p:nvPicPr>
                  <p:cNvPr id="1372" name="Freihand 1371">
                    <a:extLst>
                      <a:ext uri="{FF2B5EF4-FFF2-40B4-BE49-F238E27FC236}">
                        <a16:creationId xmlns:a16="http://schemas.microsoft.com/office/drawing/2014/main" id="{FE96B3A2-144A-91A8-A4F0-95B582AD0B21}"/>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31">
                <p14:nvContentPartPr>
                  <p14:cNvPr id="1373" name="Freihand 1372">
                    <a:extLst>
                      <a:ext uri="{FF2B5EF4-FFF2-40B4-BE49-F238E27FC236}">
                        <a16:creationId xmlns:a16="http://schemas.microsoft.com/office/drawing/2014/main" id="{70B8190D-E9B4-9B85-2528-07895AAE899F}"/>
                      </a:ext>
                    </a:extLst>
                  </p14:cNvPr>
                  <p14:cNvContentPartPr/>
                  <p14:nvPr/>
                </p14:nvContentPartPr>
                <p14:xfrm>
                  <a:off x="1220188" y="867898"/>
                  <a:ext cx="194040" cy="403200"/>
                </p14:xfrm>
              </p:contentPart>
            </mc:Choice>
            <mc:Fallback xmlns="">
              <p:pic>
                <p:nvPicPr>
                  <p:cNvPr id="1373" name="Freihand 1372">
                    <a:extLst>
                      <a:ext uri="{FF2B5EF4-FFF2-40B4-BE49-F238E27FC236}">
                        <a16:creationId xmlns:a16="http://schemas.microsoft.com/office/drawing/2014/main" id="{70B8190D-E9B4-9B85-2528-07895AAE899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032">
                <p14:nvContentPartPr>
                  <p14:cNvPr id="1374" name="Freihand 1373">
                    <a:extLst>
                      <a:ext uri="{FF2B5EF4-FFF2-40B4-BE49-F238E27FC236}">
                        <a16:creationId xmlns:a16="http://schemas.microsoft.com/office/drawing/2014/main" id="{4BB64134-0972-CCD0-EB5D-9A1AE378D4B0}"/>
                      </a:ext>
                    </a:extLst>
                  </p14:cNvPr>
                  <p14:cNvContentPartPr/>
                  <p14:nvPr/>
                </p14:nvContentPartPr>
                <p14:xfrm>
                  <a:off x="1426468" y="835138"/>
                  <a:ext cx="21600" cy="359280"/>
                </p14:xfrm>
              </p:contentPart>
            </mc:Choice>
            <mc:Fallback xmlns="">
              <p:pic>
                <p:nvPicPr>
                  <p:cNvPr id="1374" name="Freihand 1373">
                    <a:extLst>
                      <a:ext uri="{FF2B5EF4-FFF2-40B4-BE49-F238E27FC236}">
                        <a16:creationId xmlns:a16="http://schemas.microsoft.com/office/drawing/2014/main" id="{4BB64134-0972-CCD0-EB5D-9A1AE378D4B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033">
                <p14:nvContentPartPr>
                  <p14:cNvPr id="1375" name="Freihand 1374">
                    <a:extLst>
                      <a:ext uri="{FF2B5EF4-FFF2-40B4-BE49-F238E27FC236}">
                        <a16:creationId xmlns:a16="http://schemas.microsoft.com/office/drawing/2014/main" id="{E8429A3C-8B0C-37B4-813C-BD9FB0706F35}"/>
                      </a:ext>
                    </a:extLst>
                  </p14:cNvPr>
                  <p14:cNvContentPartPr/>
                  <p14:nvPr/>
                </p14:nvContentPartPr>
                <p14:xfrm>
                  <a:off x="1429348" y="1155538"/>
                  <a:ext cx="258480" cy="37080"/>
                </p14:xfrm>
              </p:contentPart>
            </mc:Choice>
            <mc:Fallback xmlns="">
              <p:pic>
                <p:nvPicPr>
                  <p:cNvPr id="1375" name="Freihand 1374">
                    <a:extLst>
                      <a:ext uri="{FF2B5EF4-FFF2-40B4-BE49-F238E27FC236}">
                        <a16:creationId xmlns:a16="http://schemas.microsoft.com/office/drawing/2014/main" id="{E8429A3C-8B0C-37B4-813C-BD9FB0706F3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034">
                <p14:nvContentPartPr>
                  <p14:cNvPr id="1376" name="Freihand 1375">
                    <a:extLst>
                      <a:ext uri="{FF2B5EF4-FFF2-40B4-BE49-F238E27FC236}">
                        <a16:creationId xmlns:a16="http://schemas.microsoft.com/office/drawing/2014/main" id="{5EA99115-3616-5F60-37D5-FBDE0BF1698D}"/>
                      </a:ext>
                    </a:extLst>
                  </p14:cNvPr>
                  <p14:cNvContentPartPr/>
                  <p14:nvPr/>
                </p14:nvContentPartPr>
                <p14:xfrm>
                  <a:off x="1215868" y="1047898"/>
                  <a:ext cx="119880" cy="224280"/>
                </p14:xfrm>
              </p:contentPart>
            </mc:Choice>
            <mc:Fallback xmlns="">
              <p:pic>
                <p:nvPicPr>
                  <p:cNvPr id="1376" name="Freihand 1375">
                    <a:extLst>
                      <a:ext uri="{FF2B5EF4-FFF2-40B4-BE49-F238E27FC236}">
                        <a16:creationId xmlns:a16="http://schemas.microsoft.com/office/drawing/2014/main" id="{5EA99115-3616-5F60-37D5-FBDE0BF1698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377" name="Gruppieren 1376">
                <a:extLst>
                  <a:ext uri="{FF2B5EF4-FFF2-40B4-BE49-F238E27FC236}">
                    <a16:creationId xmlns:a16="http://schemas.microsoft.com/office/drawing/2014/main" id="{532FC444-2DF8-281C-70DA-226D66FD0D0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035">
                  <p14:nvContentPartPr>
                    <p14:cNvPr id="1378" name="Freihand 1377">
                      <a:extLst>
                        <a:ext uri="{FF2B5EF4-FFF2-40B4-BE49-F238E27FC236}">
                          <a16:creationId xmlns:a16="http://schemas.microsoft.com/office/drawing/2014/main" id="{D08466C5-226E-21DF-8218-5D5733FADBF0}"/>
                        </a:ext>
                      </a:extLst>
                    </p14:cNvPr>
                    <p14:cNvContentPartPr/>
                    <p14:nvPr/>
                  </p14:nvContentPartPr>
                  <p14:xfrm>
                    <a:off x="1216228" y="826498"/>
                    <a:ext cx="205920" cy="444600"/>
                  </p14:xfrm>
                </p:contentPart>
              </mc:Choice>
              <mc:Fallback xmlns="">
                <p:pic>
                  <p:nvPicPr>
                    <p:cNvPr id="1378" name="Freihand 1377">
                      <a:extLst>
                        <a:ext uri="{FF2B5EF4-FFF2-40B4-BE49-F238E27FC236}">
                          <a16:creationId xmlns:a16="http://schemas.microsoft.com/office/drawing/2014/main" id="{D08466C5-226E-21DF-8218-5D5733FADBF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036">
                  <p14:nvContentPartPr>
                    <p14:cNvPr id="1379" name="Freihand 1378">
                      <a:extLst>
                        <a:ext uri="{FF2B5EF4-FFF2-40B4-BE49-F238E27FC236}">
                          <a16:creationId xmlns:a16="http://schemas.microsoft.com/office/drawing/2014/main" id="{893B9194-53C4-A66F-6014-AE40291976F7}"/>
                        </a:ext>
                      </a:extLst>
                    </p14:cNvPr>
                    <p14:cNvContentPartPr/>
                    <p14:nvPr/>
                  </p14:nvContentPartPr>
                  <p14:xfrm>
                    <a:off x="1419988" y="827218"/>
                    <a:ext cx="18000" cy="31320"/>
                  </p14:xfrm>
                </p:contentPart>
              </mc:Choice>
              <mc:Fallback xmlns="">
                <p:pic>
                  <p:nvPicPr>
                    <p:cNvPr id="1379" name="Freihand 1378">
                      <a:extLst>
                        <a:ext uri="{FF2B5EF4-FFF2-40B4-BE49-F238E27FC236}">
                          <a16:creationId xmlns:a16="http://schemas.microsoft.com/office/drawing/2014/main" id="{893B9194-53C4-A66F-6014-AE40291976F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5" name="Gruppieren 1244">
              <a:extLst>
                <a:ext uri="{FF2B5EF4-FFF2-40B4-BE49-F238E27FC236}">
                  <a16:creationId xmlns:a16="http://schemas.microsoft.com/office/drawing/2014/main" id="{42D71048-E3BB-4CE7-BEED-BFD1FF73DC1B}"/>
                </a:ext>
              </a:extLst>
            </p:cNvPr>
            <p:cNvGrpSpPr/>
            <p:nvPr/>
          </p:nvGrpSpPr>
          <p:grpSpPr>
            <a:xfrm>
              <a:off x="5146009" y="3785390"/>
              <a:ext cx="947670" cy="949906"/>
              <a:chOff x="987864" y="764597"/>
              <a:chExt cx="947670" cy="949906"/>
            </a:xfrm>
          </p:grpSpPr>
          <p:sp>
            <p:nvSpPr>
              <p:cNvPr id="1300" name="Ellipse 1299">
                <a:extLst>
                  <a:ext uri="{FF2B5EF4-FFF2-40B4-BE49-F238E27FC236}">
                    <a16:creationId xmlns:a16="http://schemas.microsoft.com/office/drawing/2014/main" id="{1EA56446-FF45-5B2E-AA6A-215AD08D23A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01" name="Gruppieren 1300">
                <a:extLst>
                  <a:ext uri="{FF2B5EF4-FFF2-40B4-BE49-F238E27FC236}">
                    <a16:creationId xmlns:a16="http://schemas.microsoft.com/office/drawing/2014/main" id="{B9E10DAE-2C55-9668-D21E-B90E3EF775C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037">
                  <p14:nvContentPartPr>
                    <p14:cNvPr id="1351" name="Freihand 1350">
                      <a:extLst>
                        <a:ext uri="{FF2B5EF4-FFF2-40B4-BE49-F238E27FC236}">
                          <a16:creationId xmlns:a16="http://schemas.microsoft.com/office/drawing/2014/main" id="{1631CCE3-42E0-3357-B5A3-AADAD197019A}"/>
                        </a:ext>
                      </a:extLst>
                    </p14:cNvPr>
                    <p14:cNvContentPartPr/>
                    <p14:nvPr/>
                  </p14:nvContentPartPr>
                  <p14:xfrm>
                    <a:off x="4473069" y="1203272"/>
                    <a:ext cx="26280" cy="30600"/>
                  </p14:xfrm>
                </p:contentPart>
              </mc:Choice>
              <mc:Fallback xmlns="">
                <p:pic>
                  <p:nvPicPr>
                    <p:cNvPr id="1351" name="Freihand 1350">
                      <a:extLst>
                        <a:ext uri="{FF2B5EF4-FFF2-40B4-BE49-F238E27FC236}">
                          <a16:creationId xmlns:a16="http://schemas.microsoft.com/office/drawing/2014/main" id="{1631CCE3-42E0-3357-B5A3-AADAD197019A}"/>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038">
                  <p14:nvContentPartPr>
                    <p14:cNvPr id="1352" name="Freihand 1351">
                      <a:extLst>
                        <a:ext uri="{FF2B5EF4-FFF2-40B4-BE49-F238E27FC236}">
                          <a16:creationId xmlns:a16="http://schemas.microsoft.com/office/drawing/2014/main" id="{C62D034D-AB26-B189-C1EE-9FD55146D241}"/>
                        </a:ext>
                      </a:extLst>
                    </p14:cNvPr>
                    <p14:cNvContentPartPr/>
                    <p14:nvPr/>
                  </p14:nvContentPartPr>
                  <p14:xfrm>
                    <a:off x="4500789" y="1245752"/>
                    <a:ext cx="11160" cy="38520"/>
                  </p14:xfrm>
                </p:contentPart>
              </mc:Choice>
              <mc:Fallback xmlns="">
                <p:pic>
                  <p:nvPicPr>
                    <p:cNvPr id="1352" name="Freihand 1351">
                      <a:extLst>
                        <a:ext uri="{FF2B5EF4-FFF2-40B4-BE49-F238E27FC236}">
                          <a16:creationId xmlns:a16="http://schemas.microsoft.com/office/drawing/2014/main" id="{C62D034D-AB26-B189-C1EE-9FD55146D24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39">
                <p14:nvContentPartPr>
                  <p14:cNvPr id="1302" name="Freihand 1301">
                    <a:extLst>
                      <a:ext uri="{FF2B5EF4-FFF2-40B4-BE49-F238E27FC236}">
                        <a16:creationId xmlns:a16="http://schemas.microsoft.com/office/drawing/2014/main" id="{D2D7FEC1-B3E0-40F3-05F5-61D5ADEA97DC}"/>
                      </a:ext>
                    </a:extLst>
                  </p14:cNvPr>
                  <p14:cNvContentPartPr/>
                  <p14:nvPr/>
                </p14:nvContentPartPr>
                <p14:xfrm>
                  <a:off x="1034141" y="1175594"/>
                  <a:ext cx="389905" cy="474354"/>
                </p14:xfrm>
              </p:contentPart>
            </mc:Choice>
            <mc:Fallback xmlns="">
              <p:pic>
                <p:nvPicPr>
                  <p:cNvPr id="1302" name="Freihand 1301">
                    <a:extLst>
                      <a:ext uri="{FF2B5EF4-FFF2-40B4-BE49-F238E27FC236}">
                        <a16:creationId xmlns:a16="http://schemas.microsoft.com/office/drawing/2014/main" id="{D2D7FEC1-B3E0-40F3-05F5-61D5ADEA97D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040">
                <p14:nvContentPartPr>
                  <p14:cNvPr id="1303" name="Freihand 1302">
                    <a:extLst>
                      <a:ext uri="{FF2B5EF4-FFF2-40B4-BE49-F238E27FC236}">
                        <a16:creationId xmlns:a16="http://schemas.microsoft.com/office/drawing/2014/main" id="{57C8FFE7-06E0-8F9D-DE23-FAD1F6D89E0A}"/>
                      </a:ext>
                    </a:extLst>
                  </p14:cNvPr>
                  <p14:cNvContentPartPr/>
                  <p14:nvPr/>
                </p14:nvContentPartPr>
                <p14:xfrm>
                  <a:off x="1041329" y="1114503"/>
                  <a:ext cx="776216" cy="562397"/>
                </p14:xfrm>
              </p:contentPart>
            </mc:Choice>
            <mc:Fallback xmlns="">
              <p:pic>
                <p:nvPicPr>
                  <p:cNvPr id="1303" name="Freihand 1302">
                    <a:extLst>
                      <a:ext uri="{FF2B5EF4-FFF2-40B4-BE49-F238E27FC236}">
                        <a16:creationId xmlns:a16="http://schemas.microsoft.com/office/drawing/2014/main" id="{57C8FFE7-06E0-8F9D-DE23-FAD1F6D89E0A}"/>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304" name="Gruppieren 1303">
                <a:extLst>
                  <a:ext uri="{FF2B5EF4-FFF2-40B4-BE49-F238E27FC236}">
                    <a16:creationId xmlns:a16="http://schemas.microsoft.com/office/drawing/2014/main" id="{3BFD91B7-8F00-2796-34D6-E92FD1C8979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41">
                  <p14:nvContentPartPr>
                    <p14:cNvPr id="1348" name="Freihand 1347">
                      <a:extLst>
                        <a:ext uri="{FF2B5EF4-FFF2-40B4-BE49-F238E27FC236}">
                          <a16:creationId xmlns:a16="http://schemas.microsoft.com/office/drawing/2014/main" id="{F1A3D9AD-6E86-2766-EA65-296626BF5F33}"/>
                        </a:ext>
                      </a:extLst>
                    </p14:cNvPr>
                    <p14:cNvContentPartPr/>
                    <p14:nvPr/>
                  </p14:nvContentPartPr>
                  <p14:xfrm>
                    <a:off x="4455789" y="1334672"/>
                    <a:ext cx="31320" cy="14400"/>
                  </p14:xfrm>
                </p:contentPart>
              </mc:Choice>
              <mc:Fallback xmlns="">
                <p:pic>
                  <p:nvPicPr>
                    <p:cNvPr id="1348" name="Freihand 1347">
                      <a:extLst>
                        <a:ext uri="{FF2B5EF4-FFF2-40B4-BE49-F238E27FC236}">
                          <a16:creationId xmlns:a16="http://schemas.microsoft.com/office/drawing/2014/main" id="{F1A3D9AD-6E86-2766-EA65-296626BF5F3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042">
                  <p14:nvContentPartPr>
                    <p14:cNvPr id="1349" name="Freihand 1348">
                      <a:extLst>
                        <a:ext uri="{FF2B5EF4-FFF2-40B4-BE49-F238E27FC236}">
                          <a16:creationId xmlns:a16="http://schemas.microsoft.com/office/drawing/2014/main" id="{037EE8BA-05B8-F0D9-51CA-B96968021CD7}"/>
                        </a:ext>
                      </a:extLst>
                    </p14:cNvPr>
                    <p14:cNvContentPartPr/>
                    <p14:nvPr/>
                  </p14:nvContentPartPr>
                  <p14:xfrm>
                    <a:off x="4456149" y="1288592"/>
                    <a:ext cx="64800" cy="56160"/>
                  </p14:xfrm>
                </p:contentPart>
              </mc:Choice>
              <mc:Fallback xmlns="">
                <p:pic>
                  <p:nvPicPr>
                    <p:cNvPr id="1349" name="Freihand 1348">
                      <a:extLst>
                        <a:ext uri="{FF2B5EF4-FFF2-40B4-BE49-F238E27FC236}">
                          <a16:creationId xmlns:a16="http://schemas.microsoft.com/office/drawing/2014/main" id="{037EE8BA-05B8-F0D9-51CA-B96968021CD7}"/>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043">
                  <p14:nvContentPartPr>
                    <p14:cNvPr id="1350" name="Freihand 1349">
                      <a:extLst>
                        <a:ext uri="{FF2B5EF4-FFF2-40B4-BE49-F238E27FC236}">
                          <a16:creationId xmlns:a16="http://schemas.microsoft.com/office/drawing/2014/main" id="{25481204-388D-534C-8101-1CE3FB52489D}"/>
                        </a:ext>
                      </a:extLst>
                    </p14:cNvPr>
                    <p14:cNvContentPartPr/>
                    <p14:nvPr/>
                  </p14:nvContentPartPr>
                  <p14:xfrm>
                    <a:off x="4502589" y="1270232"/>
                    <a:ext cx="23760" cy="51840"/>
                  </p14:xfrm>
                </p:contentPart>
              </mc:Choice>
              <mc:Fallback xmlns="">
                <p:pic>
                  <p:nvPicPr>
                    <p:cNvPr id="1350" name="Freihand 1349">
                      <a:extLst>
                        <a:ext uri="{FF2B5EF4-FFF2-40B4-BE49-F238E27FC236}">
                          <a16:creationId xmlns:a16="http://schemas.microsoft.com/office/drawing/2014/main" id="{25481204-388D-534C-8101-1CE3FB52489D}"/>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305" name="Gruppieren 1304">
                <a:extLst>
                  <a:ext uri="{FF2B5EF4-FFF2-40B4-BE49-F238E27FC236}">
                    <a16:creationId xmlns:a16="http://schemas.microsoft.com/office/drawing/2014/main" id="{DE3EC437-F36D-79C6-CBDB-1F1BF0D8B7EB}"/>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044">
                  <p14:nvContentPartPr>
                    <p14:cNvPr id="1345" name="Freihand 1344">
                      <a:extLst>
                        <a:ext uri="{FF2B5EF4-FFF2-40B4-BE49-F238E27FC236}">
                          <a16:creationId xmlns:a16="http://schemas.microsoft.com/office/drawing/2014/main" id="{9D108AC1-0440-8EC1-891F-6938B0A8B93D}"/>
                        </a:ext>
                      </a:extLst>
                    </p14:cNvPr>
                    <p14:cNvContentPartPr/>
                    <p14:nvPr/>
                  </p14:nvContentPartPr>
                  <p14:xfrm>
                    <a:off x="4351029" y="1216232"/>
                    <a:ext cx="12960" cy="22320"/>
                  </p14:xfrm>
                </p:contentPart>
              </mc:Choice>
              <mc:Fallback xmlns="">
                <p:pic>
                  <p:nvPicPr>
                    <p:cNvPr id="1345" name="Freihand 1344">
                      <a:extLst>
                        <a:ext uri="{FF2B5EF4-FFF2-40B4-BE49-F238E27FC236}">
                          <a16:creationId xmlns:a16="http://schemas.microsoft.com/office/drawing/2014/main" id="{9D108AC1-0440-8EC1-891F-6938B0A8B93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45">
                  <p14:nvContentPartPr>
                    <p14:cNvPr id="1346" name="Freihand 1345">
                      <a:extLst>
                        <a:ext uri="{FF2B5EF4-FFF2-40B4-BE49-F238E27FC236}">
                          <a16:creationId xmlns:a16="http://schemas.microsoft.com/office/drawing/2014/main" id="{F4941A16-B88F-D794-B5A5-C248AD9FB266}"/>
                        </a:ext>
                      </a:extLst>
                    </p14:cNvPr>
                    <p14:cNvContentPartPr/>
                    <p14:nvPr/>
                  </p14:nvContentPartPr>
                  <p14:xfrm>
                    <a:off x="4350309" y="1208312"/>
                    <a:ext cx="21240" cy="53640"/>
                  </p14:xfrm>
                </p:contentPart>
              </mc:Choice>
              <mc:Fallback xmlns="">
                <p:pic>
                  <p:nvPicPr>
                    <p:cNvPr id="1346" name="Freihand 1345">
                      <a:extLst>
                        <a:ext uri="{FF2B5EF4-FFF2-40B4-BE49-F238E27FC236}">
                          <a16:creationId xmlns:a16="http://schemas.microsoft.com/office/drawing/2014/main" id="{F4941A16-B88F-D794-B5A5-C248AD9FB26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46">
                  <p14:nvContentPartPr>
                    <p14:cNvPr id="1347" name="Freihand 1346">
                      <a:extLst>
                        <a:ext uri="{FF2B5EF4-FFF2-40B4-BE49-F238E27FC236}">
                          <a16:creationId xmlns:a16="http://schemas.microsoft.com/office/drawing/2014/main" id="{92D53635-C972-FEB6-AE96-EC1ADB2CC055}"/>
                        </a:ext>
                      </a:extLst>
                    </p14:cNvPr>
                    <p14:cNvContentPartPr/>
                    <p14:nvPr/>
                  </p14:nvContentPartPr>
                  <p14:xfrm>
                    <a:off x="4355709" y="1216592"/>
                    <a:ext cx="9720" cy="42480"/>
                  </p14:xfrm>
                </p:contentPart>
              </mc:Choice>
              <mc:Fallback xmlns="">
                <p:pic>
                  <p:nvPicPr>
                    <p:cNvPr id="1347" name="Freihand 1346">
                      <a:extLst>
                        <a:ext uri="{FF2B5EF4-FFF2-40B4-BE49-F238E27FC236}">
                          <a16:creationId xmlns:a16="http://schemas.microsoft.com/office/drawing/2014/main" id="{92D53635-C972-FEB6-AE96-EC1ADB2CC05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47">
                <p14:nvContentPartPr>
                  <p14:cNvPr id="1306" name="Freihand 1305">
                    <a:extLst>
                      <a:ext uri="{FF2B5EF4-FFF2-40B4-BE49-F238E27FC236}">
                        <a16:creationId xmlns:a16="http://schemas.microsoft.com/office/drawing/2014/main" id="{34BD8E9E-8EB6-AC5F-6A3E-36E4D12C5C35}"/>
                      </a:ext>
                    </a:extLst>
                  </p14:cNvPr>
                  <p14:cNvContentPartPr/>
                  <p14:nvPr/>
                </p14:nvContentPartPr>
                <p14:xfrm>
                  <a:off x="1219211" y="871936"/>
                  <a:ext cx="447402" cy="740280"/>
                </p14:xfrm>
              </p:contentPart>
            </mc:Choice>
            <mc:Fallback xmlns="">
              <p:pic>
                <p:nvPicPr>
                  <p:cNvPr id="1306" name="Freihand 1305">
                    <a:extLst>
                      <a:ext uri="{FF2B5EF4-FFF2-40B4-BE49-F238E27FC236}">
                        <a16:creationId xmlns:a16="http://schemas.microsoft.com/office/drawing/2014/main" id="{34BD8E9E-8EB6-AC5F-6A3E-36E4D12C5C3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48">
                <p14:nvContentPartPr>
                  <p14:cNvPr id="1307" name="Freihand 1306">
                    <a:extLst>
                      <a:ext uri="{FF2B5EF4-FFF2-40B4-BE49-F238E27FC236}">
                        <a16:creationId xmlns:a16="http://schemas.microsoft.com/office/drawing/2014/main" id="{32D04E55-6086-7444-3084-88EDC6DDA004}"/>
                      </a:ext>
                    </a:extLst>
                  </p14:cNvPr>
                  <p14:cNvContentPartPr/>
                  <p14:nvPr/>
                </p14:nvContentPartPr>
                <p14:xfrm>
                  <a:off x="1116810" y="1432873"/>
                  <a:ext cx="376200" cy="219240"/>
                </p14:xfrm>
              </p:contentPart>
            </mc:Choice>
            <mc:Fallback xmlns="">
              <p:pic>
                <p:nvPicPr>
                  <p:cNvPr id="1307" name="Freihand 1306">
                    <a:extLst>
                      <a:ext uri="{FF2B5EF4-FFF2-40B4-BE49-F238E27FC236}">
                        <a16:creationId xmlns:a16="http://schemas.microsoft.com/office/drawing/2014/main" id="{32D04E55-6086-7444-3084-88EDC6DDA00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308" name="Gruppieren 1307">
                <a:extLst>
                  <a:ext uri="{FF2B5EF4-FFF2-40B4-BE49-F238E27FC236}">
                    <a16:creationId xmlns:a16="http://schemas.microsoft.com/office/drawing/2014/main" id="{C2D3E2A0-176A-C400-9555-9AE18D9C5BC8}"/>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49">
                  <p14:nvContentPartPr>
                    <p14:cNvPr id="1331" name="Freihand 1330">
                      <a:extLst>
                        <a:ext uri="{FF2B5EF4-FFF2-40B4-BE49-F238E27FC236}">
                          <a16:creationId xmlns:a16="http://schemas.microsoft.com/office/drawing/2014/main" id="{EF4DFD91-818A-C00F-6E4B-3EE82805FD28}"/>
                        </a:ext>
                      </a:extLst>
                    </p14:cNvPr>
                    <p14:cNvContentPartPr/>
                    <p14:nvPr/>
                  </p14:nvContentPartPr>
                  <p14:xfrm>
                    <a:off x="1690290" y="1201393"/>
                    <a:ext cx="236880" cy="424440"/>
                  </p14:xfrm>
                </p:contentPart>
              </mc:Choice>
              <mc:Fallback xmlns="">
                <p:pic>
                  <p:nvPicPr>
                    <p:cNvPr id="1331" name="Freihand 1330">
                      <a:extLst>
                        <a:ext uri="{FF2B5EF4-FFF2-40B4-BE49-F238E27FC236}">
                          <a16:creationId xmlns:a16="http://schemas.microsoft.com/office/drawing/2014/main" id="{EF4DFD91-818A-C00F-6E4B-3EE82805FD2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50">
                  <p14:nvContentPartPr>
                    <p14:cNvPr id="1332" name="Freihand 1331">
                      <a:extLst>
                        <a:ext uri="{FF2B5EF4-FFF2-40B4-BE49-F238E27FC236}">
                          <a16:creationId xmlns:a16="http://schemas.microsoft.com/office/drawing/2014/main" id="{3958D943-550F-6514-22AF-6BE4F3DE7119}"/>
                        </a:ext>
                      </a:extLst>
                    </p14:cNvPr>
                    <p14:cNvContentPartPr/>
                    <p14:nvPr/>
                  </p14:nvContentPartPr>
                  <p14:xfrm>
                    <a:off x="1224810" y="1428913"/>
                    <a:ext cx="635040" cy="205920"/>
                  </p14:xfrm>
                </p:contentPart>
              </mc:Choice>
              <mc:Fallback xmlns="">
                <p:pic>
                  <p:nvPicPr>
                    <p:cNvPr id="1332" name="Freihand 1331">
                      <a:extLst>
                        <a:ext uri="{FF2B5EF4-FFF2-40B4-BE49-F238E27FC236}">
                          <a16:creationId xmlns:a16="http://schemas.microsoft.com/office/drawing/2014/main" id="{3958D943-550F-6514-22AF-6BE4F3DE7119}"/>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51">
                  <p14:nvContentPartPr>
                    <p14:cNvPr id="1333" name="Freihand 1332">
                      <a:extLst>
                        <a:ext uri="{FF2B5EF4-FFF2-40B4-BE49-F238E27FC236}">
                          <a16:creationId xmlns:a16="http://schemas.microsoft.com/office/drawing/2014/main" id="{0E0D740D-C159-2730-2E74-9B0C42F5E3DE}"/>
                        </a:ext>
                      </a:extLst>
                    </p14:cNvPr>
                    <p14:cNvContentPartPr/>
                    <p14:nvPr/>
                  </p14:nvContentPartPr>
                  <p14:xfrm>
                    <a:off x="1647090" y="1432873"/>
                    <a:ext cx="204120" cy="177480"/>
                  </p14:xfrm>
                </p:contentPart>
              </mc:Choice>
              <mc:Fallback xmlns="">
                <p:pic>
                  <p:nvPicPr>
                    <p:cNvPr id="1333" name="Freihand 1332">
                      <a:extLst>
                        <a:ext uri="{FF2B5EF4-FFF2-40B4-BE49-F238E27FC236}">
                          <a16:creationId xmlns:a16="http://schemas.microsoft.com/office/drawing/2014/main" id="{0E0D740D-C159-2730-2E74-9B0C42F5E3DE}"/>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52">
                  <p14:nvContentPartPr>
                    <p14:cNvPr id="1334" name="Freihand 1333">
                      <a:extLst>
                        <a:ext uri="{FF2B5EF4-FFF2-40B4-BE49-F238E27FC236}">
                          <a16:creationId xmlns:a16="http://schemas.microsoft.com/office/drawing/2014/main" id="{2AA6EF1D-3230-0039-2C30-A3BE2031CEC9}"/>
                        </a:ext>
                      </a:extLst>
                    </p14:cNvPr>
                    <p14:cNvContentPartPr/>
                    <p14:nvPr/>
                  </p14:nvContentPartPr>
                  <p14:xfrm>
                    <a:off x="1839330" y="1345393"/>
                    <a:ext cx="50040" cy="91080"/>
                  </p14:xfrm>
                </p:contentPart>
              </mc:Choice>
              <mc:Fallback xmlns="">
                <p:pic>
                  <p:nvPicPr>
                    <p:cNvPr id="1334" name="Freihand 1333">
                      <a:extLst>
                        <a:ext uri="{FF2B5EF4-FFF2-40B4-BE49-F238E27FC236}">
                          <a16:creationId xmlns:a16="http://schemas.microsoft.com/office/drawing/2014/main" id="{2AA6EF1D-3230-0039-2C30-A3BE2031CEC9}"/>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53">
                  <p14:nvContentPartPr>
                    <p14:cNvPr id="1335" name="Freihand 1334">
                      <a:extLst>
                        <a:ext uri="{FF2B5EF4-FFF2-40B4-BE49-F238E27FC236}">
                          <a16:creationId xmlns:a16="http://schemas.microsoft.com/office/drawing/2014/main" id="{F26472C4-888E-7EA5-2A3E-B67B1C4B1F0D}"/>
                        </a:ext>
                      </a:extLst>
                    </p14:cNvPr>
                    <p14:cNvContentPartPr/>
                    <p14:nvPr/>
                  </p14:nvContentPartPr>
                  <p14:xfrm>
                    <a:off x="1013490" y="929953"/>
                    <a:ext cx="156600" cy="590400"/>
                  </p14:xfrm>
                </p:contentPart>
              </mc:Choice>
              <mc:Fallback xmlns="">
                <p:pic>
                  <p:nvPicPr>
                    <p:cNvPr id="1335" name="Freihand 1334">
                      <a:extLst>
                        <a:ext uri="{FF2B5EF4-FFF2-40B4-BE49-F238E27FC236}">
                          <a16:creationId xmlns:a16="http://schemas.microsoft.com/office/drawing/2014/main" id="{F26472C4-888E-7EA5-2A3E-B67B1C4B1F0D}"/>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54">
                  <p14:nvContentPartPr>
                    <p14:cNvPr id="1336" name="Freihand 1335">
                      <a:extLst>
                        <a:ext uri="{FF2B5EF4-FFF2-40B4-BE49-F238E27FC236}">
                          <a16:creationId xmlns:a16="http://schemas.microsoft.com/office/drawing/2014/main" id="{263C6FCE-80B4-26CB-64E6-FC7B153BCC7B}"/>
                        </a:ext>
                      </a:extLst>
                    </p14:cNvPr>
                    <p14:cNvContentPartPr/>
                    <p14:nvPr/>
                  </p14:nvContentPartPr>
                  <p14:xfrm>
                    <a:off x="1112490" y="918433"/>
                    <a:ext cx="20520" cy="24480"/>
                  </p14:xfrm>
                </p:contentPart>
              </mc:Choice>
              <mc:Fallback xmlns="">
                <p:pic>
                  <p:nvPicPr>
                    <p:cNvPr id="1336" name="Freihand 1335">
                      <a:extLst>
                        <a:ext uri="{FF2B5EF4-FFF2-40B4-BE49-F238E27FC236}">
                          <a16:creationId xmlns:a16="http://schemas.microsoft.com/office/drawing/2014/main" id="{263C6FCE-80B4-26CB-64E6-FC7B153BCC7B}"/>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055">
                  <p14:nvContentPartPr>
                    <p14:cNvPr id="1337" name="Freihand 1336">
                      <a:extLst>
                        <a:ext uri="{FF2B5EF4-FFF2-40B4-BE49-F238E27FC236}">
                          <a16:creationId xmlns:a16="http://schemas.microsoft.com/office/drawing/2014/main" id="{0AFEDD7C-6EE1-CEBE-4B2E-89E1D867AFE3}"/>
                        </a:ext>
                      </a:extLst>
                    </p14:cNvPr>
                    <p14:cNvContentPartPr/>
                    <p14:nvPr/>
                  </p14:nvContentPartPr>
                  <p14:xfrm>
                    <a:off x="1007730" y="1044793"/>
                    <a:ext cx="45360" cy="224280"/>
                  </p14:xfrm>
                </p:contentPart>
              </mc:Choice>
              <mc:Fallback xmlns="">
                <p:pic>
                  <p:nvPicPr>
                    <p:cNvPr id="1337" name="Freihand 1336">
                      <a:extLst>
                        <a:ext uri="{FF2B5EF4-FFF2-40B4-BE49-F238E27FC236}">
                          <a16:creationId xmlns:a16="http://schemas.microsoft.com/office/drawing/2014/main" id="{0AFEDD7C-6EE1-CEBE-4B2E-89E1D867AFE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056">
                  <p14:nvContentPartPr>
                    <p14:cNvPr id="1338" name="Freihand 1337">
                      <a:extLst>
                        <a:ext uri="{FF2B5EF4-FFF2-40B4-BE49-F238E27FC236}">
                          <a16:creationId xmlns:a16="http://schemas.microsoft.com/office/drawing/2014/main" id="{4A6AE659-A205-F85D-63F6-8B6164BBDE66}"/>
                        </a:ext>
                      </a:extLst>
                    </p14:cNvPr>
                    <p14:cNvContentPartPr/>
                    <p14:nvPr/>
                  </p14:nvContentPartPr>
                  <p14:xfrm>
                    <a:off x="1137690" y="1495513"/>
                    <a:ext cx="83520" cy="91800"/>
                  </p14:xfrm>
                </p:contentPart>
              </mc:Choice>
              <mc:Fallback xmlns="">
                <p:pic>
                  <p:nvPicPr>
                    <p:cNvPr id="1338" name="Freihand 1337">
                      <a:extLst>
                        <a:ext uri="{FF2B5EF4-FFF2-40B4-BE49-F238E27FC236}">
                          <a16:creationId xmlns:a16="http://schemas.microsoft.com/office/drawing/2014/main" id="{4A6AE659-A205-F85D-63F6-8B6164BBDE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057">
                  <p14:nvContentPartPr>
                    <p14:cNvPr id="1339" name="Freihand 1338">
                      <a:extLst>
                        <a:ext uri="{FF2B5EF4-FFF2-40B4-BE49-F238E27FC236}">
                          <a16:creationId xmlns:a16="http://schemas.microsoft.com/office/drawing/2014/main" id="{F5DB6D3C-0961-A72F-9E28-03A41FBFD252}"/>
                        </a:ext>
                      </a:extLst>
                    </p14:cNvPr>
                    <p14:cNvContentPartPr/>
                    <p14:nvPr/>
                  </p14:nvContentPartPr>
                  <p14:xfrm>
                    <a:off x="1091250" y="1411273"/>
                    <a:ext cx="95760" cy="111600"/>
                  </p14:xfrm>
                </p:contentPart>
              </mc:Choice>
              <mc:Fallback xmlns="">
                <p:pic>
                  <p:nvPicPr>
                    <p:cNvPr id="1339" name="Freihand 1338">
                      <a:extLst>
                        <a:ext uri="{FF2B5EF4-FFF2-40B4-BE49-F238E27FC236}">
                          <a16:creationId xmlns:a16="http://schemas.microsoft.com/office/drawing/2014/main" id="{F5DB6D3C-0961-A72F-9E28-03A41FBFD25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058">
                  <p14:nvContentPartPr>
                    <p14:cNvPr id="1340" name="Freihand 1339">
                      <a:extLst>
                        <a:ext uri="{FF2B5EF4-FFF2-40B4-BE49-F238E27FC236}">
                          <a16:creationId xmlns:a16="http://schemas.microsoft.com/office/drawing/2014/main" id="{A4AC9DF7-EF68-5B0E-4BA3-35EFB87E64C4}"/>
                        </a:ext>
                      </a:extLst>
                    </p14:cNvPr>
                    <p14:cNvContentPartPr/>
                    <p14:nvPr/>
                  </p14:nvContentPartPr>
                  <p14:xfrm>
                    <a:off x="1089090" y="933193"/>
                    <a:ext cx="33480" cy="59760"/>
                  </p14:xfrm>
                </p:contentPart>
              </mc:Choice>
              <mc:Fallback xmlns="">
                <p:pic>
                  <p:nvPicPr>
                    <p:cNvPr id="1340" name="Freihand 1339">
                      <a:extLst>
                        <a:ext uri="{FF2B5EF4-FFF2-40B4-BE49-F238E27FC236}">
                          <a16:creationId xmlns:a16="http://schemas.microsoft.com/office/drawing/2014/main" id="{A4AC9DF7-EF68-5B0E-4BA3-35EFB87E64C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059">
                  <p14:nvContentPartPr>
                    <p14:cNvPr id="1341" name="Freihand 1340">
                      <a:extLst>
                        <a:ext uri="{FF2B5EF4-FFF2-40B4-BE49-F238E27FC236}">
                          <a16:creationId xmlns:a16="http://schemas.microsoft.com/office/drawing/2014/main" id="{CB28D62D-ED0D-D9ED-B787-50AE1623E688}"/>
                        </a:ext>
                      </a:extLst>
                    </p14:cNvPr>
                    <p14:cNvContentPartPr/>
                    <p14:nvPr/>
                  </p14:nvContentPartPr>
                  <p14:xfrm>
                    <a:off x="1093410" y="904393"/>
                    <a:ext cx="53280" cy="97920"/>
                  </p14:xfrm>
                </p:contentPart>
              </mc:Choice>
              <mc:Fallback xmlns="">
                <p:pic>
                  <p:nvPicPr>
                    <p:cNvPr id="1341" name="Freihand 1340">
                      <a:extLst>
                        <a:ext uri="{FF2B5EF4-FFF2-40B4-BE49-F238E27FC236}">
                          <a16:creationId xmlns:a16="http://schemas.microsoft.com/office/drawing/2014/main" id="{CB28D62D-ED0D-D9ED-B787-50AE1623E68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060">
                  <p14:nvContentPartPr>
                    <p14:cNvPr id="1342" name="Freihand 1341">
                      <a:extLst>
                        <a:ext uri="{FF2B5EF4-FFF2-40B4-BE49-F238E27FC236}">
                          <a16:creationId xmlns:a16="http://schemas.microsoft.com/office/drawing/2014/main" id="{7DEB2CCE-73CC-06AF-C52A-66D28540AD2F}"/>
                        </a:ext>
                      </a:extLst>
                    </p14:cNvPr>
                    <p14:cNvContentPartPr/>
                    <p14:nvPr/>
                  </p14:nvContentPartPr>
                  <p14:xfrm>
                    <a:off x="1093770" y="889993"/>
                    <a:ext cx="66240" cy="108720"/>
                  </p14:xfrm>
                </p:contentPart>
              </mc:Choice>
              <mc:Fallback xmlns="">
                <p:pic>
                  <p:nvPicPr>
                    <p:cNvPr id="1342" name="Freihand 1341">
                      <a:extLst>
                        <a:ext uri="{FF2B5EF4-FFF2-40B4-BE49-F238E27FC236}">
                          <a16:creationId xmlns:a16="http://schemas.microsoft.com/office/drawing/2014/main" id="{7DEB2CCE-73CC-06AF-C52A-66D28540AD2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061">
                  <p14:nvContentPartPr>
                    <p14:cNvPr id="1343" name="Freihand 1342">
                      <a:extLst>
                        <a:ext uri="{FF2B5EF4-FFF2-40B4-BE49-F238E27FC236}">
                          <a16:creationId xmlns:a16="http://schemas.microsoft.com/office/drawing/2014/main" id="{F2599B58-C927-EFBD-F5F1-3C82D7F7147A}"/>
                        </a:ext>
                      </a:extLst>
                    </p14:cNvPr>
                    <p14:cNvContentPartPr/>
                    <p14:nvPr/>
                  </p14:nvContentPartPr>
                  <p14:xfrm>
                    <a:off x="1086210" y="867673"/>
                    <a:ext cx="105840" cy="153360"/>
                  </p14:xfrm>
                </p:contentPart>
              </mc:Choice>
              <mc:Fallback xmlns="">
                <p:pic>
                  <p:nvPicPr>
                    <p:cNvPr id="1343" name="Freihand 1342">
                      <a:extLst>
                        <a:ext uri="{FF2B5EF4-FFF2-40B4-BE49-F238E27FC236}">
                          <a16:creationId xmlns:a16="http://schemas.microsoft.com/office/drawing/2014/main" id="{F2599B58-C927-EFBD-F5F1-3C82D7F7147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062">
                  <p14:nvContentPartPr>
                    <p14:cNvPr id="1344" name="Freihand 1343">
                      <a:extLst>
                        <a:ext uri="{FF2B5EF4-FFF2-40B4-BE49-F238E27FC236}">
                          <a16:creationId xmlns:a16="http://schemas.microsoft.com/office/drawing/2014/main" id="{A11A8EC6-0EA4-A400-C203-806C931C0969}"/>
                        </a:ext>
                      </a:extLst>
                    </p14:cNvPr>
                    <p14:cNvContentPartPr/>
                    <p14:nvPr/>
                  </p14:nvContentPartPr>
                  <p14:xfrm>
                    <a:off x="1144530" y="860833"/>
                    <a:ext cx="41400" cy="55440"/>
                  </p14:xfrm>
                </p:contentPart>
              </mc:Choice>
              <mc:Fallback xmlns="">
                <p:pic>
                  <p:nvPicPr>
                    <p:cNvPr id="1344" name="Freihand 1343">
                      <a:extLst>
                        <a:ext uri="{FF2B5EF4-FFF2-40B4-BE49-F238E27FC236}">
                          <a16:creationId xmlns:a16="http://schemas.microsoft.com/office/drawing/2014/main" id="{A11A8EC6-0EA4-A400-C203-806C931C0969}"/>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63">
                <p14:nvContentPartPr>
                  <p14:cNvPr id="1309" name="Freihand 1308">
                    <a:extLst>
                      <a:ext uri="{FF2B5EF4-FFF2-40B4-BE49-F238E27FC236}">
                        <a16:creationId xmlns:a16="http://schemas.microsoft.com/office/drawing/2014/main" id="{FE3E748F-EB3F-6B51-EF20-D606BB838A82}"/>
                      </a:ext>
                    </a:extLst>
                  </p14:cNvPr>
                  <p14:cNvContentPartPr/>
                  <p14:nvPr/>
                </p14:nvContentPartPr>
                <p14:xfrm>
                  <a:off x="1010970" y="1326673"/>
                  <a:ext cx="784440" cy="374040"/>
                </p14:xfrm>
              </p:contentPart>
            </mc:Choice>
            <mc:Fallback xmlns="">
              <p:pic>
                <p:nvPicPr>
                  <p:cNvPr id="1309" name="Freihand 1308">
                    <a:extLst>
                      <a:ext uri="{FF2B5EF4-FFF2-40B4-BE49-F238E27FC236}">
                        <a16:creationId xmlns:a16="http://schemas.microsoft.com/office/drawing/2014/main" id="{FE3E748F-EB3F-6B51-EF20-D606BB838A8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064">
                <p14:nvContentPartPr>
                  <p14:cNvPr id="1310" name="Freihand 1309">
                    <a:extLst>
                      <a:ext uri="{FF2B5EF4-FFF2-40B4-BE49-F238E27FC236}">
                        <a16:creationId xmlns:a16="http://schemas.microsoft.com/office/drawing/2014/main" id="{E5DB6622-D591-D519-8104-D8C955ED9530}"/>
                      </a:ext>
                    </a:extLst>
                  </p14:cNvPr>
                  <p14:cNvContentPartPr/>
                  <p14:nvPr/>
                </p14:nvContentPartPr>
                <p14:xfrm>
                  <a:off x="1759770" y="1015273"/>
                  <a:ext cx="122040" cy="233640"/>
                </p14:xfrm>
              </p:contentPart>
            </mc:Choice>
            <mc:Fallback xmlns="">
              <p:pic>
                <p:nvPicPr>
                  <p:cNvPr id="1310" name="Freihand 1309">
                    <a:extLst>
                      <a:ext uri="{FF2B5EF4-FFF2-40B4-BE49-F238E27FC236}">
                        <a16:creationId xmlns:a16="http://schemas.microsoft.com/office/drawing/2014/main" id="{E5DB6622-D591-D519-8104-D8C955ED953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065">
                <p14:nvContentPartPr>
                  <p14:cNvPr id="1311" name="Freihand 1310">
                    <a:extLst>
                      <a:ext uri="{FF2B5EF4-FFF2-40B4-BE49-F238E27FC236}">
                        <a16:creationId xmlns:a16="http://schemas.microsoft.com/office/drawing/2014/main" id="{DBCA9698-7DB5-B7E0-2A40-4FD6AD502321}"/>
                      </a:ext>
                    </a:extLst>
                  </p14:cNvPr>
                  <p14:cNvContentPartPr/>
                  <p14:nvPr/>
                </p14:nvContentPartPr>
                <p14:xfrm>
                  <a:off x="1531170" y="830593"/>
                  <a:ext cx="227160" cy="172800"/>
                </p14:xfrm>
              </p:contentPart>
            </mc:Choice>
            <mc:Fallback xmlns="">
              <p:pic>
                <p:nvPicPr>
                  <p:cNvPr id="1311" name="Freihand 1310">
                    <a:extLst>
                      <a:ext uri="{FF2B5EF4-FFF2-40B4-BE49-F238E27FC236}">
                        <a16:creationId xmlns:a16="http://schemas.microsoft.com/office/drawing/2014/main" id="{DBCA9698-7DB5-B7E0-2A40-4FD6AD502321}"/>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066">
                <p14:nvContentPartPr>
                  <p14:cNvPr id="1312" name="Freihand 1311">
                    <a:extLst>
                      <a:ext uri="{FF2B5EF4-FFF2-40B4-BE49-F238E27FC236}">
                        <a16:creationId xmlns:a16="http://schemas.microsoft.com/office/drawing/2014/main" id="{5FFB3177-A692-F333-D902-49D3CB372DBE}"/>
                      </a:ext>
                    </a:extLst>
                  </p14:cNvPr>
                  <p14:cNvContentPartPr/>
                  <p14:nvPr/>
                </p14:nvContentPartPr>
                <p14:xfrm>
                  <a:off x="1433250" y="796393"/>
                  <a:ext cx="61200" cy="33120"/>
                </p14:xfrm>
              </p:contentPart>
            </mc:Choice>
            <mc:Fallback xmlns="">
              <p:pic>
                <p:nvPicPr>
                  <p:cNvPr id="1312" name="Freihand 1311">
                    <a:extLst>
                      <a:ext uri="{FF2B5EF4-FFF2-40B4-BE49-F238E27FC236}">
                        <a16:creationId xmlns:a16="http://schemas.microsoft.com/office/drawing/2014/main" id="{5FFB3177-A692-F333-D902-49D3CB372DBE}"/>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067">
                <p14:nvContentPartPr>
                  <p14:cNvPr id="1313" name="Freihand 1312">
                    <a:extLst>
                      <a:ext uri="{FF2B5EF4-FFF2-40B4-BE49-F238E27FC236}">
                        <a16:creationId xmlns:a16="http://schemas.microsoft.com/office/drawing/2014/main" id="{CA985B4E-21B4-55F4-D26C-4637CF88A394}"/>
                      </a:ext>
                    </a:extLst>
                  </p14:cNvPr>
                  <p14:cNvContentPartPr/>
                  <p14:nvPr/>
                </p14:nvContentPartPr>
                <p14:xfrm>
                  <a:off x="1463130" y="1253593"/>
                  <a:ext cx="49680" cy="358200"/>
                </p14:xfrm>
              </p:contentPart>
            </mc:Choice>
            <mc:Fallback xmlns="">
              <p:pic>
                <p:nvPicPr>
                  <p:cNvPr id="1313" name="Freihand 1312">
                    <a:extLst>
                      <a:ext uri="{FF2B5EF4-FFF2-40B4-BE49-F238E27FC236}">
                        <a16:creationId xmlns:a16="http://schemas.microsoft.com/office/drawing/2014/main" id="{CA985B4E-21B4-55F4-D26C-4637CF88A39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068">
                <p14:nvContentPartPr>
                  <p14:cNvPr id="1314" name="Freihand 1313">
                    <a:extLst>
                      <a:ext uri="{FF2B5EF4-FFF2-40B4-BE49-F238E27FC236}">
                        <a16:creationId xmlns:a16="http://schemas.microsoft.com/office/drawing/2014/main" id="{DBF7DF6B-7B60-2BAD-1F62-574DC1B2E979}"/>
                      </a:ext>
                    </a:extLst>
                  </p14:cNvPr>
                  <p14:cNvContentPartPr/>
                  <p14:nvPr/>
                </p14:nvContentPartPr>
                <p14:xfrm>
                  <a:off x="1473210" y="1215433"/>
                  <a:ext cx="191520" cy="424440"/>
                </p14:xfrm>
              </p:contentPart>
            </mc:Choice>
            <mc:Fallback xmlns="">
              <p:pic>
                <p:nvPicPr>
                  <p:cNvPr id="1314" name="Freihand 1313">
                    <a:extLst>
                      <a:ext uri="{FF2B5EF4-FFF2-40B4-BE49-F238E27FC236}">
                        <a16:creationId xmlns:a16="http://schemas.microsoft.com/office/drawing/2014/main" id="{DBF7DF6B-7B60-2BAD-1F62-574DC1B2E979}"/>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69">
                <p14:nvContentPartPr>
                  <p14:cNvPr id="1315" name="Freihand 1314">
                    <a:extLst>
                      <a:ext uri="{FF2B5EF4-FFF2-40B4-BE49-F238E27FC236}">
                        <a16:creationId xmlns:a16="http://schemas.microsoft.com/office/drawing/2014/main" id="{09678D16-4D3F-1017-C02F-B9A2775B7AA0}"/>
                      </a:ext>
                    </a:extLst>
                  </p14:cNvPr>
                  <p14:cNvContentPartPr/>
                  <p14:nvPr/>
                </p14:nvContentPartPr>
                <p14:xfrm>
                  <a:off x="1225530" y="852193"/>
                  <a:ext cx="216720" cy="421920"/>
                </p14:xfrm>
              </p:contentPart>
            </mc:Choice>
            <mc:Fallback xmlns="">
              <p:pic>
                <p:nvPicPr>
                  <p:cNvPr id="1315" name="Freihand 1314">
                    <a:extLst>
                      <a:ext uri="{FF2B5EF4-FFF2-40B4-BE49-F238E27FC236}">
                        <a16:creationId xmlns:a16="http://schemas.microsoft.com/office/drawing/2014/main" id="{09678D16-4D3F-1017-C02F-B9A2775B7AA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070">
                <p14:nvContentPartPr>
                  <p14:cNvPr id="1316" name="Freihand 1315">
                    <a:extLst>
                      <a:ext uri="{FF2B5EF4-FFF2-40B4-BE49-F238E27FC236}">
                        <a16:creationId xmlns:a16="http://schemas.microsoft.com/office/drawing/2014/main" id="{1DFB4EE2-393F-3EC7-D948-24DDF7E57AD4}"/>
                      </a:ext>
                    </a:extLst>
                  </p14:cNvPr>
                  <p14:cNvContentPartPr/>
                  <p14:nvPr/>
                </p14:nvContentPartPr>
                <p14:xfrm>
                  <a:off x="1231290" y="1158913"/>
                  <a:ext cx="448200" cy="119880"/>
                </p14:xfrm>
              </p:contentPart>
            </mc:Choice>
            <mc:Fallback xmlns="">
              <p:pic>
                <p:nvPicPr>
                  <p:cNvPr id="1316" name="Freihand 1315">
                    <a:extLst>
                      <a:ext uri="{FF2B5EF4-FFF2-40B4-BE49-F238E27FC236}">
                        <a16:creationId xmlns:a16="http://schemas.microsoft.com/office/drawing/2014/main" id="{1DFB4EE2-393F-3EC7-D948-24DDF7E57AD4}"/>
                      </a:ext>
                    </a:extLst>
                  </p:cNvPr>
                  <p:cNvPicPr/>
                  <p:nvPr/>
                </p:nvPicPr>
                <p:blipFill>
                  <a:blip r:embed="rId69"/>
                  <a:stretch>
                    <a:fillRect/>
                  </a:stretch>
                </p:blipFill>
                <p:spPr>
                  <a:xfrm>
                    <a:off x="1222650" y="1150273"/>
                    <a:ext cx="465840" cy="137520"/>
                  </a:xfrm>
                  <a:prstGeom prst="rect">
                    <a:avLst/>
                  </a:prstGeom>
                </p:spPr>
              </p:pic>
            </mc:Fallback>
          </mc:AlternateContent>
          <p:sp>
            <p:nvSpPr>
              <p:cNvPr id="1317" name="Ellipse 1316">
                <a:extLst>
                  <a:ext uri="{FF2B5EF4-FFF2-40B4-BE49-F238E27FC236}">
                    <a16:creationId xmlns:a16="http://schemas.microsoft.com/office/drawing/2014/main" id="{ADCFB6B3-C70D-4DB6-D077-5CA1D9ABC204}"/>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18" name="Gruppieren 1317">
                <a:extLst>
                  <a:ext uri="{FF2B5EF4-FFF2-40B4-BE49-F238E27FC236}">
                    <a16:creationId xmlns:a16="http://schemas.microsoft.com/office/drawing/2014/main" id="{80DA1BA0-B44B-490C-D6DE-A242466631C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071">
                  <p14:nvContentPartPr>
                    <p14:cNvPr id="1327" name="Freihand 1326">
                      <a:extLst>
                        <a:ext uri="{FF2B5EF4-FFF2-40B4-BE49-F238E27FC236}">
                          <a16:creationId xmlns:a16="http://schemas.microsoft.com/office/drawing/2014/main" id="{CF592B17-1EA0-4993-3C64-E48E48CABAE0}"/>
                        </a:ext>
                      </a:extLst>
                    </p14:cNvPr>
                    <p14:cNvContentPartPr/>
                    <p14:nvPr/>
                  </p14:nvContentPartPr>
                  <p14:xfrm>
                    <a:off x="1455988" y="1260298"/>
                    <a:ext cx="28440" cy="371880"/>
                  </p14:xfrm>
                </p:contentPart>
              </mc:Choice>
              <mc:Fallback xmlns="">
                <p:pic>
                  <p:nvPicPr>
                    <p:cNvPr id="1327" name="Freihand 1326">
                      <a:extLst>
                        <a:ext uri="{FF2B5EF4-FFF2-40B4-BE49-F238E27FC236}">
                          <a16:creationId xmlns:a16="http://schemas.microsoft.com/office/drawing/2014/main" id="{CF592B17-1EA0-4993-3C64-E48E48CABAE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072">
                  <p14:nvContentPartPr>
                    <p14:cNvPr id="1328" name="Freihand 1327">
                      <a:extLst>
                        <a:ext uri="{FF2B5EF4-FFF2-40B4-BE49-F238E27FC236}">
                          <a16:creationId xmlns:a16="http://schemas.microsoft.com/office/drawing/2014/main" id="{22714472-AE55-E797-3E06-33F52E2F1A28}"/>
                        </a:ext>
                      </a:extLst>
                    </p14:cNvPr>
                    <p14:cNvContentPartPr/>
                    <p14:nvPr/>
                  </p14:nvContentPartPr>
                  <p14:xfrm>
                    <a:off x="1452028" y="1501498"/>
                    <a:ext cx="32760" cy="132840"/>
                  </p14:xfrm>
                </p:contentPart>
              </mc:Choice>
              <mc:Fallback xmlns="">
                <p:pic>
                  <p:nvPicPr>
                    <p:cNvPr id="1328" name="Freihand 1327">
                      <a:extLst>
                        <a:ext uri="{FF2B5EF4-FFF2-40B4-BE49-F238E27FC236}">
                          <a16:creationId xmlns:a16="http://schemas.microsoft.com/office/drawing/2014/main" id="{22714472-AE55-E797-3E06-33F52E2F1A28}"/>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073">
                  <p14:nvContentPartPr>
                    <p14:cNvPr id="1329" name="Freihand 1328">
                      <a:extLst>
                        <a:ext uri="{FF2B5EF4-FFF2-40B4-BE49-F238E27FC236}">
                          <a16:creationId xmlns:a16="http://schemas.microsoft.com/office/drawing/2014/main" id="{4AD800F7-3AE0-1CFC-A828-A1A86CE4429F}"/>
                        </a:ext>
                      </a:extLst>
                    </p14:cNvPr>
                    <p14:cNvContentPartPr/>
                    <p14:nvPr/>
                  </p14:nvContentPartPr>
                  <p14:xfrm>
                    <a:off x="1446268" y="1261378"/>
                    <a:ext cx="36720" cy="377280"/>
                  </p14:xfrm>
                </p:contentPart>
              </mc:Choice>
              <mc:Fallback xmlns="">
                <p:pic>
                  <p:nvPicPr>
                    <p:cNvPr id="1329" name="Freihand 1328">
                      <a:extLst>
                        <a:ext uri="{FF2B5EF4-FFF2-40B4-BE49-F238E27FC236}">
                          <a16:creationId xmlns:a16="http://schemas.microsoft.com/office/drawing/2014/main" id="{4AD800F7-3AE0-1CFC-A828-A1A86CE4429F}"/>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074">
                  <p14:nvContentPartPr>
                    <p14:cNvPr id="1330" name="Freihand 1329">
                      <a:extLst>
                        <a:ext uri="{FF2B5EF4-FFF2-40B4-BE49-F238E27FC236}">
                          <a16:creationId xmlns:a16="http://schemas.microsoft.com/office/drawing/2014/main" id="{EDB516FE-C153-8C08-102C-75726B7B270E}"/>
                        </a:ext>
                      </a:extLst>
                    </p14:cNvPr>
                    <p14:cNvContentPartPr/>
                    <p14:nvPr/>
                  </p14:nvContentPartPr>
                  <p14:xfrm>
                    <a:off x="1470388" y="1196938"/>
                    <a:ext cx="222840" cy="463680"/>
                  </p14:xfrm>
                </p:contentPart>
              </mc:Choice>
              <mc:Fallback xmlns="">
                <p:pic>
                  <p:nvPicPr>
                    <p:cNvPr id="1330" name="Freihand 1329">
                      <a:extLst>
                        <a:ext uri="{FF2B5EF4-FFF2-40B4-BE49-F238E27FC236}">
                          <a16:creationId xmlns:a16="http://schemas.microsoft.com/office/drawing/2014/main" id="{EDB516FE-C153-8C08-102C-75726B7B270E}"/>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75">
                <p14:nvContentPartPr>
                  <p14:cNvPr id="1319" name="Freihand 1318">
                    <a:extLst>
                      <a:ext uri="{FF2B5EF4-FFF2-40B4-BE49-F238E27FC236}">
                        <a16:creationId xmlns:a16="http://schemas.microsoft.com/office/drawing/2014/main" id="{1695F29B-DEE7-2D14-0E04-DDEA585E2B0E}"/>
                      </a:ext>
                    </a:extLst>
                  </p14:cNvPr>
                  <p14:cNvContentPartPr/>
                  <p14:nvPr/>
                </p14:nvContentPartPr>
                <p14:xfrm>
                  <a:off x="1401268" y="825778"/>
                  <a:ext cx="35640" cy="61920"/>
                </p14:xfrm>
              </p:contentPart>
            </mc:Choice>
            <mc:Fallback xmlns="">
              <p:pic>
                <p:nvPicPr>
                  <p:cNvPr id="1319" name="Freihand 1318">
                    <a:extLst>
                      <a:ext uri="{FF2B5EF4-FFF2-40B4-BE49-F238E27FC236}">
                        <a16:creationId xmlns:a16="http://schemas.microsoft.com/office/drawing/2014/main" id="{1695F29B-DEE7-2D14-0E04-DDEA585E2B0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076">
                <p14:nvContentPartPr>
                  <p14:cNvPr id="1320" name="Freihand 1319">
                    <a:extLst>
                      <a:ext uri="{FF2B5EF4-FFF2-40B4-BE49-F238E27FC236}">
                        <a16:creationId xmlns:a16="http://schemas.microsoft.com/office/drawing/2014/main" id="{BD12F1E7-6201-2C04-7D9E-F3DE7AC8766B}"/>
                      </a:ext>
                    </a:extLst>
                  </p14:cNvPr>
                  <p14:cNvContentPartPr/>
                  <p14:nvPr/>
                </p14:nvContentPartPr>
                <p14:xfrm>
                  <a:off x="1220188" y="867898"/>
                  <a:ext cx="194040" cy="403200"/>
                </p14:xfrm>
              </p:contentPart>
            </mc:Choice>
            <mc:Fallback xmlns="">
              <p:pic>
                <p:nvPicPr>
                  <p:cNvPr id="1320" name="Freihand 1319">
                    <a:extLst>
                      <a:ext uri="{FF2B5EF4-FFF2-40B4-BE49-F238E27FC236}">
                        <a16:creationId xmlns:a16="http://schemas.microsoft.com/office/drawing/2014/main" id="{BD12F1E7-6201-2C04-7D9E-F3DE7AC8766B}"/>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077">
                <p14:nvContentPartPr>
                  <p14:cNvPr id="1321" name="Freihand 1320">
                    <a:extLst>
                      <a:ext uri="{FF2B5EF4-FFF2-40B4-BE49-F238E27FC236}">
                        <a16:creationId xmlns:a16="http://schemas.microsoft.com/office/drawing/2014/main" id="{A37CEF36-4050-464F-0778-2E4A5CCA1FDF}"/>
                      </a:ext>
                    </a:extLst>
                  </p14:cNvPr>
                  <p14:cNvContentPartPr/>
                  <p14:nvPr/>
                </p14:nvContentPartPr>
                <p14:xfrm>
                  <a:off x="1426468" y="835138"/>
                  <a:ext cx="21600" cy="359280"/>
                </p14:xfrm>
              </p:contentPart>
            </mc:Choice>
            <mc:Fallback xmlns="">
              <p:pic>
                <p:nvPicPr>
                  <p:cNvPr id="1321" name="Freihand 1320">
                    <a:extLst>
                      <a:ext uri="{FF2B5EF4-FFF2-40B4-BE49-F238E27FC236}">
                        <a16:creationId xmlns:a16="http://schemas.microsoft.com/office/drawing/2014/main" id="{A37CEF36-4050-464F-0778-2E4A5CCA1FDF}"/>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078">
                <p14:nvContentPartPr>
                  <p14:cNvPr id="1322" name="Freihand 1321">
                    <a:extLst>
                      <a:ext uri="{FF2B5EF4-FFF2-40B4-BE49-F238E27FC236}">
                        <a16:creationId xmlns:a16="http://schemas.microsoft.com/office/drawing/2014/main" id="{A4CFE086-F86C-38ED-F85F-5BA5AE7BB447}"/>
                      </a:ext>
                    </a:extLst>
                  </p14:cNvPr>
                  <p14:cNvContentPartPr/>
                  <p14:nvPr/>
                </p14:nvContentPartPr>
                <p14:xfrm>
                  <a:off x="1429348" y="1155538"/>
                  <a:ext cx="258480" cy="37080"/>
                </p14:xfrm>
              </p:contentPart>
            </mc:Choice>
            <mc:Fallback xmlns="">
              <p:pic>
                <p:nvPicPr>
                  <p:cNvPr id="1322" name="Freihand 1321">
                    <a:extLst>
                      <a:ext uri="{FF2B5EF4-FFF2-40B4-BE49-F238E27FC236}">
                        <a16:creationId xmlns:a16="http://schemas.microsoft.com/office/drawing/2014/main" id="{A4CFE086-F86C-38ED-F85F-5BA5AE7BB447}"/>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079">
                <p14:nvContentPartPr>
                  <p14:cNvPr id="1323" name="Freihand 1322">
                    <a:extLst>
                      <a:ext uri="{FF2B5EF4-FFF2-40B4-BE49-F238E27FC236}">
                        <a16:creationId xmlns:a16="http://schemas.microsoft.com/office/drawing/2014/main" id="{09A2E74E-6710-1C8B-EB95-C06873E79C9E}"/>
                      </a:ext>
                    </a:extLst>
                  </p14:cNvPr>
                  <p14:cNvContentPartPr/>
                  <p14:nvPr/>
                </p14:nvContentPartPr>
                <p14:xfrm>
                  <a:off x="1215868" y="1047898"/>
                  <a:ext cx="119880" cy="224280"/>
                </p14:xfrm>
              </p:contentPart>
            </mc:Choice>
            <mc:Fallback xmlns="">
              <p:pic>
                <p:nvPicPr>
                  <p:cNvPr id="1323" name="Freihand 1322">
                    <a:extLst>
                      <a:ext uri="{FF2B5EF4-FFF2-40B4-BE49-F238E27FC236}">
                        <a16:creationId xmlns:a16="http://schemas.microsoft.com/office/drawing/2014/main" id="{09A2E74E-6710-1C8B-EB95-C06873E79C9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324" name="Gruppieren 1323">
                <a:extLst>
                  <a:ext uri="{FF2B5EF4-FFF2-40B4-BE49-F238E27FC236}">
                    <a16:creationId xmlns:a16="http://schemas.microsoft.com/office/drawing/2014/main" id="{73C1F703-000D-E08C-033A-F7EB67251B99}"/>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080">
                  <p14:nvContentPartPr>
                    <p14:cNvPr id="1325" name="Freihand 1324">
                      <a:extLst>
                        <a:ext uri="{FF2B5EF4-FFF2-40B4-BE49-F238E27FC236}">
                          <a16:creationId xmlns:a16="http://schemas.microsoft.com/office/drawing/2014/main" id="{D636C01C-0CFA-CFFA-9F2B-264775DF7673}"/>
                        </a:ext>
                      </a:extLst>
                    </p14:cNvPr>
                    <p14:cNvContentPartPr/>
                    <p14:nvPr/>
                  </p14:nvContentPartPr>
                  <p14:xfrm>
                    <a:off x="1216228" y="826498"/>
                    <a:ext cx="205920" cy="444600"/>
                  </p14:xfrm>
                </p:contentPart>
              </mc:Choice>
              <mc:Fallback xmlns="">
                <p:pic>
                  <p:nvPicPr>
                    <p:cNvPr id="1325" name="Freihand 1324">
                      <a:extLst>
                        <a:ext uri="{FF2B5EF4-FFF2-40B4-BE49-F238E27FC236}">
                          <a16:creationId xmlns:a16="http://schemas.microsoft.com/office/drawing/2014/main" id="{D636C01C-0CFA-CFFA-9F2B-264775DF7673}"/>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081">
                  <p14:nvContentPartPr>
                    <p14:cNvPr id="1326" name="Freihand 1325">
                      <a:extLst>
                        <a:ext uri="{FF2B5EF4-FFF2-40B4-BE49-F238E27FC236}">
                          <a16:creationId xmlns:a16="http://schemas.microsoft.com/office/drawing/2014/main" id="{45267B3E-AE35-9409-D9CF-055F349C2085}"/>
                        </a:ext>
                      </a:extLst>
                    </p14:cNvPr>
                    <p14:cNvContentPartPr/>
                    <p14:nvPr/>
                  </p14:nvContentPartPr>
                  <p14:xfrm>
                    <a:off x="1419988" y="827218"/>
                    <a:ext cx="18000" cy="31320"/>
                  </p14:xfrm>
                </p:contentPart>
              </mc:Choice>
              <mc:Fallback xmlns="">
                <p:pic>
                  <p:nvPicPr>
                    <p:cNvPr id="1326" name="Freihand 1325">
                      <a:extLst>
                        <a:ext uri="{FF2B5EF4-FFF2-40B4-BE49-F238E27FC236}">
                          <a16:creationId xmlns:a16="http://schemas.microsoft.com/office/drawing/2014/main" id="{45267B3E-AE35-9409-D9CF-055F349C2085}"/>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246" name="Gruppieren 1245">
              <a:extLst>
                <a:ext uri="{FF2B5EF4-FFF2-40B4-BE49-F238E27FC236}">
                  <a16:creationId xmlns:a16="http://schemas.microsoft.com/office/drawing/2014/main" id="{3E969D22-A8C3-D8C0-E233-6A2AF8639605}"/>
                </a:ext>
              </a:extLst>
            </p:cNvPr>
            <p:cNvGrpSpPr/>
            <p:nvPr/>
          </p:nvGrpSpPr>
          <p:grpSpPr>
            <a:xfrm>
              <a:off x="6364149" y="3785390"/>
              <a:ext cx="947670" cy="949906"/>
              <a:chOff x="987864" y="764597"/>
              <a:chExt cx="947670" cy="949906"/>
            </a:xfrm>
          </p:grpSpPr>
          <p:sp>
            <p:nvSpPr>
              <p:cNvPr id="1247" name="Ellipse 1246">
                <a:extLst>
                  <a:ext uri="{FF2B5EF4-FFF2-40B4-BE49-F238E27FC236}">
                    <a16:creationId xmlns:a16="http://schemas.microsoft.com/office/drawing/2014/main" id="{EB04FA6E-2C34-0BAD-E518-11C20EE894B4}"/>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48" name="Gruppieren 1247">
                <a:extLst>
                  <a:ext uri="{FF2B5EF4-FFF2-40B4-BE49-F238E27FC236}">
                    <a16:creationId xmlns:a16="http://schemas.microsoft.com/office/drawing/2014/main" id="{FA753673-3D65-33EA-36E1-BDAF49BBCC1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082">
                  <p14:nvContentPartPr>
                    <p14:cNvPr id="1298" name="Freihand 1297">
                      <a:extLst>
                        <a:ext uri="{FF2B5EF4-FFF2-40B4-BE49-F238E27FC236}">
                          <a16:creationId xmlns:a16="http://schemas.microsoft.com/office/drawing/2014/main" id="{A2D778CD-160A-8875-0BB4-D6794FA1FB1E}"/>
                        </a:ext>
                      </a:extLst>
                    </p14:cNvPr>
                    <p14:cNvContentPartPr/>
                    <p14:nvPr/>
                  </p14:nvContentPartPr>
                  <p14:xfrm>
                    <a:off x="4473069" y="1203272"/>
                    <a:ext cx="26280" cy="30600"/>
                  </p14:xfrm>
                </p:contentPart>
              </mc:Choice>
              <mc:Fallback xmlns="">
                <p:pic>
                  <p:nvPicPr>
                    <p:cNvPr id="1298" name="Freihand 1297">
                      <a:extLst>
                        <a:ext uri="{FF2B5EF4-FFF2-40B4-BE49-F238E27FC236}">
                          <a16:creationId xmlns:a16="http://schemas.microsoft.com/office/drawing/2014/main" id="{A2D778CD-160A-8875-0BB4-D6794FA1FB1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083">
                  <p14:nvContentPartPr>
                    <p14:cNvPr id="1299" name="Freihand 1298">
                      <a:extLst>
                        <a:ext uri="{FF2B5EF4-FFF2-40B4-BE49-F238E27FC236}">
                          <a16:creationId xmlns:a16="http://schemas.microsoft.com/office/drawing/2014/main" id="{0E8ECC66-A6E3-8A1F-5154-2D1C556799A4}"/>
                        </a:ext>
                      </a:extLst>
                    </p14:cNvPr>
                    <p14:cNvContentPartPr/>
                    <p14:nvPr/>
                  </p14:nvContentPartPr>
                  <p14:xfrm>
                    <a:off x="4500789" y="1245752"/>
                    <a:ext cx="11160" cy="38520"/>
                  </p14:xfrm>
                </p:contentPart>
              </mc:Choice>
              <mc:Fallback xmlns="">
                <p:pic>
                  <p:nvPicPr>
                    <p:cNvPr id="1299" name="Freihand 1298">
                      <a:extLst>
                        <a:ext uri="{FF2B5EF4-FFF2-40B4-BE49-F238E27FC236}">
                          <a16:creationId xmlns:a16="http://schemas.microsoft.com/office/drawing/2014/main" id="{0E8ECC66-A6E3-8A1F-5154-2D1C556799A4}"/>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84">
                <p14:nvContentPartPr>
                  <p14:cNvPr id="1249" name="Freihand 1248">
                    <a:extLst>
                      <a:ext uri="{FF2B5EF4-FFF2-40B4-BE49-F238E27FC236}">
                        <a16:creationId xmlns:a16="http://schemas.microsoft.com/office/drawing/2014/main" id="{3FB32B09-4740-BF55-3715-F57B62BC4F95}"/>
                      </a:ext>
                    </a:extLst>
                  </p14:cNvPr>
                  <p14:cNvContentPartPr/>
                  <p14:nvPr/>
                </p14:nvContentPartPr>
                <p14:xfrm>
                  <a:off x="1034141" y="1175594"/>
                  <a:ext cx="389905" cy="474354"/>
                </p14:xfrm>
              </p:contentPart>
            </mc:Choice>
            <mc:Fallback xmlns="">
              <p:pic>
                <p:nvPicPr>
                  <p:cNvPr id="1249" name="Freihand 1248">
                    <a:extLst>
                      <a:ext uri="{FF2B5EF4-FFF2-40B4-BE49-F238E27FC236}">
                        <a16:creationId xmlns:a16="http://schemas.microsoft.com/office/drawing/2014/main" id="{3FB32B09-4740-BF55-3715-F57B62BC4F9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085">
                <p14:nvContentPartPr>
                  <p14:cNvPr id="1250" name="Freihand 1249">
                    <a:extLst>
                      <a:ext uri="{FF2B5EF4-FFF2-40B4-BE49-F238E27FC236}">
                        <a16:creationId xmlns:a16="http://schemas.microsoft.com/office/drawing/2014/main" id="{D3DA1958-9B18-4EB7-4C08-0627F705440D}"/>
                      </a:ext>
                    </a:extLst>
                  </p14:cNvPr>
                  <p14:cNvContentPartPr/>
                  <p14:nvPr/>
                </p14:nvContentPartPr>
                <p14:xfrm>
                  <a:off x="1041329" y="1114503"/>
                  <a:ext cx="776216" cy="562397"/>
                </p14:xfrm>
              </p:contentPart>
            </mc:Choice>
            <mc:Fallback xmlns="">
              <p:pic>
                <p:nvPicPr>
                  <p:cNvPr id="1250" name="Freihand 1249">
                    <a:extLst>
                      <a:ext uri="{FF2B5EF4-FFF2-40B4-BE49-F238E27FC236}">
                        <a16:creationId xmlns:a16="http://schemas.microsoft.com/office/drawing/2014/main" id="{D3DA1958-9B18-4EB7-4C08-0627F705440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251" name="Gruppieren 1250">
                <a:extLst>
                  <a:ext uri="{FF2B5EF4-FFF2-40B4-BE49-F238E27FC236}">
                    <a16:creationId xmlns:a16="http://schemas.microsoft.com/office/drawing/2014/main" id="{99F15CD3-A6BF-9455-7767-F97A79801A9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086">
                  <p14:nvContentPartPr>
                    <p14:cNvPr id="1295" name="Freihand 1294">
                      <a:extLst>
                        <a:ext uri="{FF2B5EF4-FFF2-40B4-BE49-F238E27FC236}">
                          <a16:creationId xmlns:a16="http://schemas.microsoft.com/office/drawing/2014/main" id="{3D095642-21F6-0B32-7F2F-263E5C3ABE45}"/>
                        </a:ext>
                      </a:extLst>
                    </p14:cNvPr>
                    <p14:cNvContentPartPr/>
                    <p14:nvPr/>
                  </p14:nvContentPartPr>
                  <p14:xfrm>
                    <a:off x="4455789" y="1334672"/>
                    <a:ext cx="31320" cy="14400"/>
                  </p14:xfrm>
                </p:contentPart>
              </mc:Choice>
              <mc:Fallback xmlns="">
                <p:pic>
                  <p:nvPicPr>
                    <p:cNvPr id="1295" name="Freihand 1294">
                      <a:extLst>
                        <a:ext uri="{FF2B5EF4-FFF2-40B4-BE49-F238E27FC236}">
                          <a16:creationId xmlns:a16="http://schemas.microsoft.com/office/drawing/2014/main" id="{3D095642-21F6-0B32-7F2F-263E5C3ABE4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087">
                  <p14:nvContentPartPr>
                    <p14:cNvPr id="1296" name="Freihand 1295">
                      <a:extLst>
                        <a:ext uri="{FF2B5EF4-FFF2-40B4-BE49-F238E27FC236}">
                          <a16:creationId xmlns:a16="http://schemas.microsoft.com/office/drawing/2014/main" id="{4FBF9BFE-34A2-4543-A1C1-FF996BDE7509}"/>
                        </a:ext>
                      </a:extLst>
                    </p14:cNvPr>
                    <p14:cNvContentPartPr/>
                    <p14:nvPr/>
                  </p14:nvContentPartPr>
                  <p14:xfrm>
                    <a:off x="4456149" y="1288592"/>
                    <a:ext cx="64800" cy="56160"/>
                  </p14:xfrm>
                </p:contentPart>
              </mc:Choice>
              <mc:Fallback xmlns="">
                <p:pic>
                  <p:nvPicPr>
                    <p:cNvPr id="1296" name="Freihand 1295">
                      <a:extLst>
                        <a:ext uri="{FF2B5EF4-FFF2-40B4-BE49-F238E27FC236}">
                          <a16:creationId xmlns:a16="http://schemas.microsoft.com/office/drawing/2014/main" id="{4FBF9BFE-34A2-4543-A1C1-FF996BDE7509}"/>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088">
                  <p14:nvContentPartPr>
                    <p14:cNvPr id="1297" name="Freihand 1296">
                      <a:extLst>
                        <a:ext uri="{FF2B5EF4-FFF2-40B4-BE49-F238E27FC236}">
                          <a16:creationId xmlns:a16="http://schemas.microsoft.com/office/drawing/2014/main" id="{012D3D69-CB3A-2758-BB05-C076DEB02736}"/>
                        </a:ext>
                      </a:extLst>
                    </p14:cNvPr>
                    <p14:cNvContentPartPr/>
                    <p14:nvPr/>
                  </p14:nvContentPartPr>
                  <p14:xfrm>
                    <a:off x="4502589" y="1270232"/>
                    <a:ext cx="23760" cy="51840"/>
                  </p14:xfrm>
                </p:contentPart>
              </mc:Choice>
              <mc:Fallback xmlns="">
                <p:pic>
                  <p:nvPicPr>
                    <p:cNvPr id="1297" name="Freihand 1296">
                      <a:extLst>
                        <a:ext uri="{FF2B5EF4-FFF2-40B4-BE49-F238E27FC236}">
                          <a16:creationId xmlns:a16="http://schemas.microsoft.com/office/drawing/2014/main" id="{012D3D69-CB3A-2758-BB05-C076DEB02736}"/>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252" name="Gruppieren 1251">
                <a:extLst>
                  <a:ext uri="{FF2B5EF4-FFF2-40B4-BE49-F238E27FC236}">
                    <a16:creationId xmlns:a16="http://schemas.microsoft.com/office/drawing/2014/main" id="{420A43B1-69FA-A237-0579-48F68AC9168D}"/>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089">
                  <p14:nvContentPartPr>
                    <p14:cNvPr id="1292" name="Freihand 1291">
                      <a:extLst>
                        <a:ext uri="{FF2B5EF4-FFF2-40B4-BE49-F238E27FC236}">
                          <a16:creationId xmlns:a16="http://schemas.microsoft.com/office/drawing/2014/main" id="{FF05817A-D608-9E00-FE04-2DCDA127C267}"/>
                        </a:ext>
                      </a:extLst>
                    </p14:cNvPr>
                    <p14:cNvContentPartPr/>
                    <p14:nvPr/>
                  </p14:nvContentPartPr>
                  <p14:xfrm>
                    <a:off x="4351029" y="1216232"/>
                    <a:ext cx="12960" cy="22320"/>
                  </p14:xfrm>
                </p:contentPart>
              </mc:Choice>
              <mc:Fallback xmlns="">
                <p:pic>
                  <p:nvPicPr>
                    <p:cNvPr id="1292" name="Freihand 1291">
                      <a:extLst>
                        <a:ext uri="{FF2B5EF4-FFF2-40B4-BE49-F238E27FC236}">
                          <a16:creationId xmlns:a16="http://schemas.microsoft.com/office/drawing/2014/main" id="{FF05817A-D608-9E00-FE04-2DCDA127C26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090">
                  <p14:nvContentPartPr>
                    <p14:cNvPr id="1293" name="Freihand 1292">
                      <a:extLst>
                        <a:ext uri="{FF2B5EF4-FFF2-40B4-BE49-F238E27FC236}">
                          <a16:creationId xmlns:a16="http://schemas.microsoft.com/office/drawing/2014/main" id="{C0A7A317-0BF7-B7D5-C8AF-7CA3814375B6}"/>
                        </a:ext>
                      </a:extLst>
                    </p14:cNvPr>
                    <p14:cNvContentPartPr/>
                    <p14:nvPr/>
                  </p14:nvContentPartPr>
                  <p14:xfrm>
                    <a:off x="4350309" y="1208312"/>
                    <a:ext cx="21240" cy="53640"/>
                  </p14:xfrm>
                </p:contentPart>
              </mc:Choice>
              <mc:Fallback xmlns="">
                <p:pic>
                  <p:nvPicPr>
                    <p:cNvPr id="1293" name="Freihand 1292">
                      <a:extLst>
                        <a:ext uri="{FF2B5EF4-FFF2-40B4-BE49-F238E27FC236}">
                          <a16:creationId xmlns:a16="http://schemas.microsoft.com/office/drawing/2014/main" id="{C0A7A317-0BF7-B7D5-C8AF-7CA3814375B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091">
                  <p14:nvContentPartPr>
                    <p14:cNvPr id="1294" name="Freihand 1293">
                      <a:extLst>
                        <a:ext uri="{FF2B5EF4-FFF2-40B4-BE49-F238E27FC236}">
                          <a16:creationId xmlns:a16="http://schemas.microsoft.com/office/drawing/2014/main" id="{A5C43532-9752-BC32-136A-C0008E9D950B}"/>
                        </a:ext>
                      </a:extLst>
                    </p14:cNvPr>
                    <p14:cNvContentPartPr/>
                    <p14:nvPr/>
                  </p14:nvContentPartPr>
                  <p14:xfrm>
                    <a:off x="4355709" y="1216592"/>
                    <a:ext cx="9720" cy="42480"/>
                  </p14:xfrm>
                </p:contentPart>
              </mc:Choice>
              <mc:Fallback xmlns="">
                <p:pic>
                  <p:nvPicPr>
                    <p:cNvPr id="1294" name="Freihand 1293">
                      <a:extLst>
                        <a:ext uri="{FF2B5EF4-FFF2-40B4-BE49-F238E27FC236}">
                          <a16:creationId xmlns:a16="http://schemas.microsoft.com/office/drawing/2014/main" id="{A5C43532-9752-BC32-136A-C0008E9D950B}"/>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92">
                <p14:nvContentPartPr>
                  <p14:cNvPr id="1253" name="Freihand 1252">
                    <a:extLst>
                      <a:ext uri="{FF2B5EF4-FFF2-40B4-BE49-F238E27FC236}">
                        <a16:creationId xmlns:a16="http://schemas.microsoft.com/office/drawing/2014/main" id="{792D17F7-3941-D316-6993-9436DB64109A}"/>
                      </a:ext>
                    </a:extLst>
                  </p14:cNvPr>
                  <p14:cNvContentPartPr/>
                  <p14:nvPr/>
                </p14:nvContentPartPr>
                <p14:xfrm>
                  <a:off x="1219211" y="871936"/>
                  <a:ext cx="447402" cy="740280"/>
                </p14:xfrm>
              </p:contentPart>
            </mc:Choice>
            <mc:Fallback xmlns="">
              <p:pic>
                <p:nvPicPr>
                  <p:cNvPr id="1253" name="Freihand 1252">
                    <a:extLst>
                      <a:ext uri="{FF2B5EF4-FFF2-40B4-BE49-F238E27FC236}">
                        <a16:creationId xmlns:a16="http://schemas.microsoft.com/office/drawing/2014/main" id="{792D17F7-3941-D316-6993-9436DB64109A}"/>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093">
                <p14:nvContentPartPr>
                  <p14:cNvPr id="1254" name="Freihand 1253">
                    <a:extLst>
                      <a:ext uri="{FF2B5EF4-FFF2-40B4-BE49-F238E27FC236}">
                        <a16:creationId xmlns:a16="http://schemas.microsoft.com/office/drawing/2014/main" id="{0324B8AA-37E8-795E-7CAF-A7F988CD5D27}"/>
                      </a:ext>
                    </a:extLst>
                  </p14:cNvPr>
                  <p14:cNvContentPartPr/>
                  <p14:nvPr/>
                </p14:nvContentPartPr>
                <p14:xfrm>
                  <a:off x="1116810" y="1432873"/>
                  <a:ext cx="376200" cy="219240"/>
                </p14:xfrm>
              </p:contentPart>
            </mc:Choice>
            <mc:Fallback xmlns="">
              <p:pic>
                <p:nvPicPr>
                  <p:cNvPr id="1254" name="Freihand 1253">
                    <a:extLst>
                      <a:ext uri="{FF2B5EF4-FFF2-40B4-BE49-F238E27FC236}">
                        <a16:creationId xmlns:a16="http://schemas.microsoft.com/office/drawing/2014/main" id="{0324B8AA-37E8-795E-7CAF-A7F988CD5D27}"/>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255" name="Gruppieren 1254">
                <a:extLst>
                  <a:ext uri="{FF2B5EF4-FFF2-40B4-BE49-F238E27FC236}">
                    <a16:creationId xmlns:a16="http://schemas.microsoft.com/office/drawing/2014/main" id="{4B09A160-1853-4F92-50FB-CD53808B328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094">
                  <p14:nvContentPartPr>
                    <p14:cNvPr id="1278" name="Freihand 1277">
                      <a:extLst>
                        <a:ext uri="{FF2B5EF4-FFF2-40B4-BE49-F238E27FC236}">
                          <a16:creationId xmlns:a16="http://schemas.microsoft.com/office/drawing/2014/main" id="{E394F4C9-7B3E-6321-CDA1-5EE4C4923412}"/>
                        </a:ext>
                      </a:extLst>
                    </p14:cNvPr>
                    <p14:cNvContentPartPr/>
                    <p14:nvPr/>
                  </p14:nvContentPartPr>
                  <p14:xfrm>
                    <a:off x="1690290" y="1201393"/>
                    <a:ext cx="236880" cy="424440"/>
                  </p14:xfrm>
                </p:contentPart>
              </mc:Choice>
              <mc:Fallback xmlns="">
                <p:pic>
                  <p:nvPicPr>
                    <p:cNvPr id="1278" name="Freihand 1277">
                      <a:extLst>
                        <a:ext uri="{FF2B5EF4-FFF2-40B4-BE49-F238E27FC236}">
                          <a16:creationId xmlns:a16="http://schemas.microsoft.com/office/drawing/2014/main" id="{E394F4C9-7B3E-6321-CDA1-5EE4C4923412}"/>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095">
                  <p14:nvContentPartPr>
                    <p14:cNvPr id="1279" name="Freihand 1278">
                      <a:extLst>
                        <a:ext uri="{FF2B5EF4-FFF2-40B4-BE49-F238E27FC236}">
                          <a16:creationId xmlns:a16="http://schemas.microsoft.com/office/drawing/2014/main" id="{D00BE0DD-6CFE-8949-57DC-B17B6B89F52A}"/>
                        </a:ext>
                      </a:extLst>
                    </p14:cNvPr>
                    <p14:cNvContentPartPr/>
                    <p14:nvPr/>
                  </p14:nvContentPartPr>
                  <p14:xfrm>
                    <a:off x="1224810" y="1428913"/>
                    <a:ext cx="635040" cy="205920"/>
                  </p14:xfrm>
                </p:contentPart>
              </mc:Choice>
              <mc:Fallback xmlns="">
                <p:pic>
                  <p:nvPicPr>
                    <p:cNvPr id="1279" name="Freihand 1278">
                      <a:extLst>
                        <a:ext uri="{FF2B5EF4-FFF2-40B4-BE49-F238E27FC236}">
                          <a16:creationId xmlns:a16="http://schemas.microsoft.com/office/drawing/2014/main" id="{D00BE0DD-6CFE-8949-57DC-B17B6B89F52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096">
                  <p14:nvContentPartPr>
                    <p14:cNvPr id="1280" name="Freihand 1279">
                      <a:extLst>
                        <a:ext uri="{FF2B5EF4-FFF2-40B4-BE49-F238E27FC236}">
                          <a16:creationId xmlns:a16="http://schemas.microsoft.com/office/drawing/2014/main" id="{6FF9C993-A1DD-0D2B-7B9C-BA05906589F4}"/>
                        </a:ext>
                      </a:extLst>
                    </p14:cNvPr>
                    <p14:cNvContentPartPr/>
                    <p14:nvPr/>
                  </p14:nvContentPartPr>
                  <p14:xfrm>
                    <a:off x="1647090" y="1432873"/>
                    <a:ext cx="204120" cy="177480"/>
                  </p14:xfrm>
                </p:contentPart>
              </mc:Choice>
              <mc:Fallback xmlns="">
                <p:pic>
                  <p:nvPicPr>
                    <p:cNvPr id="1280" name="Freihand 1279">
                      <a:extLst>
                        <a:ext uri="{FF2B5EF4-FFF2-40B4-BE49-F238E27FC236}">
                          <a16:creationId xmlns:a16="http://schemas.microsoft.com/office/drawing/2014/main" id="{6FF9C993-A1DD-0D2B-7B9C-BA05906589F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097">
                  <p14:nvContentPartPr>
                    <p14:cNvPr id="1281" name="Freihand 1280">
                      <a:extLst>
                        <a:ext uri="{FF2B5EF4-FFF2-40B4-BE49-F238E27FC236}">
                          <a16:creationId xmlns:a16="http://schemas.microsoft.com/office/drawing/2014/main" id="{5F2082F8-6338-4A84-E2C1-6A0B468F591C}"/>
                        </a:ext>
                      </a:extLst>
                    </p14:cNvPr>
                    <p14:cNvContentPartPr/>
                    <p14:nvPr/>
                  </p14:nvContentPartPr>
                  <p14:xfrm>
                    <a:off x="1839330" y="1345393"/>
                    <a:ext cx="50040" cy="91080"/>
                  </p14:xfrm>
                </p:contentPart>
              </mc:Choice>
              <mc:Fallback xmlns="">
                <p:pic>
                  <p:nvPicPr>
                    <p:cNvPr id="1281" name="Freihand 1280">
                      <a:extLst>
                        <a:ext uri="{FF2B5EF4-FFF2-40B4-BE49-F238E27FC236}">
                          <a16:creationId xmlns:a16="http://schemas.microsoft.com/office/drawing/2014/main" id="{5F2082F8-6338-4A84-E2C1-6A0B468F591C}"/>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098">
                  <p14:nvContentPartPr>
                    <p14:cNvPr id="1282" name="Freihand 1281">
                      <a:extLst>
                        <a:ext uri="{FF2B5EF4-FFF2-40B4-BE49-F238E27FC236}">
                          <a16:creationId xmlns:a16="http://schemas.microsoft.com/office/drawing/2014/main" id="{DDAB8FB7-2EC5-4C2D-A2D4-B27A61849FFC}"/>
                        </a:ext>
                      </a:extLst>
                    </p14:cNvPr>
                    <p14:cNvContentPartPr/>
                    <p14:nvPr/>
                  </p14:nvContentPartPr>
                  <p14:xfrm>
                    <a:off x="1013490" y="929953"/>
                    <a:ext cx="156600" cy="590400"/>
                  </p14:xfrm>
                </p:contentPart>
              </mc:Choice>
              <mc:Fallback xmlns="">
                <p:pic>
                  <p:nvPicPr>
                    <p:cNvPr id="1282" name="Freihand 1281">
                      <a:extLst>
                        <a:ext uri="{FF2B5EF4-FFF2-40B4-BE49-F238E27FC236}">
                          <a16:creationId xmlns:a16="http://schemas.microsoft.com/office/drawing/2014/main" id="{DDAB8FB7-2EC5-4C2D-A2D4-B27A61849FFC}"/>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099">
                  <p14:nvContentPartPr>
                    <p14:cNvPr id="1283" name="Freihand 1282">
                      <a:extLst>
                        <a:ext uri="{FF2B5EF4-FFF2-40B4-BE49-F238E27FC236}">
                          <a16:creationId xmlns:a16="http://schemas.microsoft.com/office/drawing/2014/main" id="{77B79578-811A-438B-E24E-E4AD44C66CFF}"/>
                        </a:ext>
                      </a:extLst>
                    </p14:cNvPr>
                    <p14:cNvContentPartPr/>
                    <p14:nvPr/>
                  </p14:nvContentPartPr>
                  <p14:xfrm>
                    <a:off x="1112490" y="918433"/>
                    <a:ext cx="20520" cy="24480"/>
                  </p14:xfrm>
                </p:contentPart>
              </mc:Choice>
              <mc:Fallback xmlns="">
                <p:pic>
                  <p:nvPicPr>
                    <p:cNvPr id="1283" name="Freihand 1282">
                      <a:extLst>
                        <a:ext uri="{FF2B5EF4-FFF2-40B4-BE49-F238E27FC236}">
                          <a16:creationId xmlns:a16="http://schemas.microsoft.com/office/drawing/2014/main" id="{77B79578-811A-438B-E24E-E4AD44C66CF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00">
                  <p14:nvContentPartPr>
                    <p14:cNvPr id="1284" name="Freihand 1283">
                      <a:extLst>
                        <a:ext uri="{FF2B5EF4-FFF2-40B4-BE49-F238E27FC236}">
                          <a16:creationId xmlns:a16="http://schemas.microsoft.com/office/drawing/2014/main" id="{DAED861E-698E-B1F3-36D1-9763A96B5723}"/>
                        </a:ext>
                      </a:extLst>
                    </p14:cNvPr>
                    <p14:cNvContentPartPr/>
                    <p14:nvPr/>
                  </p14:nvContentPartPr>
                  <p14:xfrm>
                    <a:off x="1007730" y="1044793"/>
                    <a:ext cx="45360" cy="224280"/>
                  </p14:xfrm>
                </p:contentPart>
              </mc:Choice>
              <mc:Fallback xmlns="">
                <p:pic>
                  <p:nvPicPr>
                    <p:cNvPr id="1284" name="Freihand 1283">
                      <a:extLst>
                        <a:ext uri="{FF2B5EF4-FFF2-40B4-BE49-F238E27FC236}">
                          <a16:creationId xmlns:a16="http://schemas.microsoft.com/office/drawing/2014/main" id="{DAED861E-698E-B1F3-36D1-9763A96B5723}"/>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01">
                  <p14:nvContentPartPr>
                    <p14:cNvPr id="1285" name="Freihand 1284">
                      <a:extLst>
                        <a:ext uri="{FF2B5EF4-FFF2-40B4-BE49-F238E27FC236}">
                          <a16:creationId xmlns:a16="http://schemas.microsoft.com/office/drawing/2014/main" id="{86DA9A05-0A0E-5445-F203-FFB4B2E48116}"/>
                        </a:ext>
                      </a:extLst>
                    </p14:cNvPr>
                    <p14:cNvContentPartPr/>
                    <p14:nvPr/>
                  </p14:nvContentPartPr>
                  <p14:xfrm>
                    <a:off x="1137690" y="1495513"/>
                    <a:ext cx="83520" cy="91800"/>
                  </p14:xfrm>
                </p:contentPart>
              </mc:Choice>
              <mc:Fallback xmlns="">
                <p:pic>
                  <p:nvPicPr>
                    <p:cNvPr id="1285" name="Freihand 1284">
                      <a:extLst>
                        <a:ext uri="{FF2B5EF4-FFF2-40B4-BE49-F238E27FC236}">
                          <a16:creationId xmlns:a16="http://schemas.microsoft.com/office/drawing/2014/main" id="{86DA9A05-0A0E-5445-F203-FFB4B2E4811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02">
                  <p14:nvContentPartPr>
                    <p14:cNvPr id="1286" name="Freihand 1285">
                      <a:extLst>
                        <a:ext uri="{FF2B5EF4-FFF2-40B4-BE49-F238E27FC236}">
                          <a16:creationId xmlns:a16="http://schemas.microsoft.com/office/drawing/2014/main" id="{19553D7D-4BDB-7B80-4813-C7DD64C85408}"/>
                        </a:ext>
                      </a:extLst>
                    </p14:cNvPr>
                    <p14:cNvContentPartPr/>
                    <p14:nvPr/>
                  </p14:nvContentPartPr>
                  <p14:xfrm>
                    <a:off x="1091250" y="1411273"/>
                    <a:ext cx="95760" cy="111600"/>
                  </p14:xfrm>
                </p:contentPart>
              </mc:Choice>
              <mc:Fallback xmlns="">
                <p:pic>
                  <p:nvPicPr>
                    <p:cNvPr id="1286" name="Freihand 1285">
                      <a:extLst>
                        <a:ext uri="{FF2B5EF4-FFF2-40B4-BE49-F238E27FC236}">
                          <a16:creationId xmlns:a16="http://schemas.microsoft.com/office/drawing/2014/main" id="{19553D7D-4BDB-7B80-4813-C7DD64C8540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03">
                  <p14:nvContentPartPr>
                    <p14:cNvPr id="1287" name="Freihand 1286">
                      <a:extLst>
                        <a:ext uri="{FF2B5EF4-FFF2-40B4-BE49-F238E27FC236}">
                          <a16:creationId xmlns:a16="http://schemas.microsoft.com/office/drawing/2014/main" id="{09CAD169-B404-6DCD-A1A1-AA526FF51F73}"/>
                        </a:ext>
                      </a:extLst>
                    </p14:cNvPr>
                    <p14:cNvContentPartPr/>
                    <p14:nvPr/>
                  </p14:nvContentPartPr>
                  <p14:xfrm>
                    <a:off x="1089090" y="933193"/>
                    <a:ext cx="33480" cy="59760"/>
                  </p14:xfrm>
                </p:contentPart>
              </mc:Choice>
              <mc:Fallback xmlns="">
                <p:pic>
                  <p:nvPicPr>
                    <p:cNvPr id="1287" name="Freihand 1286">
                      <a:extLst>
                        <a:ext uri="{FF2B5EF4-FFF2-40B4-BE49-F238E27FC236}">
                          <a16:creationId xmlns:a16="http://schemas.microsoft.com/office/drawing/2014/main" id="{09CAD169-B404-6DCD-A1A1-AA526FF51F7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04">
                  <p14:nvContentPartPr>
                    <p14:cNvPr id="1288" name="Freihand 1287">
                      <a:extLst>
                        <a:ext uri="{FF2B5EF4-FFF2-40B4-BE49-F238E27FC236}">
                          <a16:creationId xmlns:a16="http://schemas.microsoft.com/office/drawing/2014/main" id="{39DB5E07-BAE0-424A-2F0B-1A1E7BB7BCB3}"/>
                        </a:ext>
                      </a:extLst>
                    </p14:cNvPr>
                    <p14:cNvContentPartPr/>
                    <p14:nvPr/>
                  </p14:nvContentPartPr>
                  <p14:xfrm>
                    <a:off x="1093410" y="904393"/>
                    <a:ext cx="53280" cy="97920"/>
                  </p14:xfrm>
                </p:contentPart>
              </mc:Choice>
              <mc:Fallback xmlns="">
                <p:pic>
                  <p:nvPicPr>
                    <p:cNvPr id="1288" name="Freihand 1287">
                      <a:extLst>
                        <a:ext uri="{FF2B5EF4-FFF2-40B4-BE49-F238E27FC236}">
                          <a16:creationId xmlns:a16="http://schemas.microsoft.com/office/drawing/2014/main" id="{39DB5E07-BAE0-424A-2F0B-1A1E7BB7BCB3}"/>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05">
                  <p14:nvContentPartPr>
                    <p14:cNvPr id="1289" name="Freihand 1288">
                      <a:extLst>
                        <a:ext uri="{FF2B5EF4-FFF2-40B4-BE49-F238E27FC236}">
                          <a16:creationId xmlns:a16="http://schemas.microsoft.com/office/drawing/2014/main" id="{E2BC09A0-066F-9373-68EF-81C70CD15E59}"/>
                        </a:ext>
                      </a:extLst>
                    </p14:cNvPr>
                    <p14:cNvContentPartPr/>
                    <p14:nvPr/>
                  </p14:nvContentPartPr>
                  <p14:xfrm>
                    <a:off x="1093770" y="889993"/>
                    <a:ext cx="66240" cy="108720"/>
                  </p14:xfrm>
                </p:contentPart>
              </mc:Choice>
              <mc:Fallback xmlns="">
                <p:pic>
                  <p:nvPicPr>
                    <p:cNvPr id="1289" name="Freihand 1288">
                      <a:extLst>
                        <a:ext uri="{FF2B5EF4-FFF2-40B4-BE49-F238E27FC236}">
                          <a16:creationId xmlns:a16="http://schemas.microsoft.com/office/drawing/2014/main" id="{E2BC09A0-066F-9373-68EF-81C70CD15E5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06">
                  <p14:nvContentPartPr>
                    <p14:cNvPr id="1290" name="Freihand 1289">
                      <a:extLst>
                        <a:ext uri="{FF2B5EF4-FFF2-40B4-BE49-F238E27FC236}">
                          <a16:creationId xmlns:a16="http://schemas.microsoft.com/office/drawing/2014/main" id="{287B53FD-A9DF-9DD5-7BBF-090E201C8887}"/>
                        </a:ext>
                      </a:extLst>
                    </p14:cNvPr>
                    <p14:cNvContentPartPr/>
                    <p14:nvPr/>
                  </p14:nvContentPartPr>
                  <p14:xfrm>
                    <a:off x="1086210" y="867673"/>
                    <a:ext cx="105840" cy="153360"/>
                  </p14:xfrm>
                </p:contentPart>
              </mc:Choice>
              <mc:Fallback xmlns="">
                <p:pic>
                  <p:nvPicPr>
                    <p:cNvPr id="1290" name="Freihand 1289">
                      <a:extLst>
                        <a:ext uri="{FF2B5EF4-FFF2-40B4-BE49-F238E27FC236}">
                          <a16:creationId xmlns:a16="http://schemas.microsoft.com/office/drawing/2014/main" id="{287B53FD-A9DF-9DD5-7BBF-090E201C8887}"/>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07">
                  <p14:nvContentPartPr>
                    <p14:cNvPr id="1291" name="Freihand 1290">
                      <a:extLst>
                        <a:ext uri="{FF2B5EF4-FFF2-40B4-BE49-F238E27FC236}">
                          <a16:creationId xmlns:a16="http://schemas.microsoft.com/office/drawing/2014/main" id="{F7FC7B23-F8B5-CE30-5001-092C228AF5D9}"/>
                        </a:ext>
                      </a:extLst>
                    </p14:cNvPr>
                    <p14:cNvContentPartPr/>
                    <p14:nvPr/>
                  </p14:nvContentPartPr>
                  <p14:xfrm>
                    <a:off x="1144530" y="860833"/>
                    <a:ext cx="41400" cy="55440"/>
                  </p14:xfrm>
                </p:contentPart>
              </mc:Choice>
              <mc:Fallback xmlns="">
                <p:pic>
                  <p:nvPicPr>
                    <p:cNvPr id="1291" name="Freihand 1290">
                      <a:extLst>
                        <a:ext uri="{FF2B5EF4-FFF2-40B4-BE49-F238E27FC236}">
                          <a16:creationId xmlns:a16="http://schemas.microsoft.com/office/drawing/2014/main" id="{F7FC7B23-F8B5-CE30-5001-092C228AF5D9}"/>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08">
                <p14:nvContentPartPr>
                  <p14:cNvPr id="1256" name="Freihand 1255">
                    <a:extLst>
                      <a:ext uri="{FF2B5EF4-FFF2-40B4-BE49-F238E27FC236}">
                        <a16:creationId xmlns:a16="http://schemas.microsoft.com/office/drawing/2014/main" id="{0BE927E7-2220-5558-3FE3-EC334065B9BC}"/>
                      </a:ext>
                    </a:extLst>
                  </p14:cNvPr>
                  <p14:cNvContentPartPr/>
                  <p14:nvPr/>
                </p14:nvContentPartPr>
                <p14:xfrm>
                  <a:off x="1010970" y="1326673"/>
                  <a:ext cx="784440" cy="374040"/>
                </p14:xfrm>
              </p:contentPart>
            </mc:Choice>
            <mc:Fallback xmlns="">
              <p:pic>
                <p:nvPicPr>
                  <p:cNvPr id="1256" name="Freihand 1255">
                    <a:extLst>
                      <a:ext uri="{FF2B5EF4-FFF2-40B4-BE49-F238E27FC236}">
                        <a16:creationId xmlns:a16="http://schemas.microsoft.com/office/drawing/2014/main" id="{0BE927E7-2220-5558-3FE3-EC334065B9B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09">
                <p14:nvContentPartPr>
                  <p14:cNvPr id="1257" name="Freihand 1256">
                    <a:extLst>
                      <a:ext uri="{FF2B5EF4-FFF2-40B4-BE49-F238E27FC236}">
                        <a16:creationId xmlns:a16="http://schemas.microsoft.com/office/drawing/2014/main" id="{228F8BDD-DDB2-DA37-64F9-0C833405DB5A}"/>
                      </a:ext>
                    </a:extLst>
                  </p14:cNvPr>
                  <p14:cNvContentPartPr/>
                  <p14:nvPr/>
                </p14:nvContentPartPr>
                <p14:xfrm>
                  <a:off x="1759770" y="1015273"/>
                  <a:ext cx="122040" cy="233640"/>
                </p14:xfrm>
              </p:contentPart>
            </mc:Choice>
            <mc:Fallback xmlns="">
              <p:pic>
                <p:nvPicPr>
                  <p:cNvPr id="1257" name="Freihand 1256">
                    <a:extLst>
                      <a:ext uri="{FF2B5EF4-FFF2-40B4-BE49-F238E27FC236}">
                        <a16:creationId xmlns:a16="http://schemas.microsoft.com/office/drawing/2014/main" id="{228F8BDD-DDB2-DA37-64F9-0C833405DB5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110">
                <p14:nvContentPartPr>
                  <p14:cNvPr id="1258" name="Freihand 1257">
                    <a:extLst>
                      <a:ext uri="{FF2B5EF4-FFF2-40B4-BE49-F238E27FC236}">
                        <a16:creationId xmlns:a16="http://schemas.microsoft.com/office/drawing/2014/main" id="{E86F29D3-3DE7-BAC9-1465-A40366F54509}"/>
                      </a:ext>
                    </a:extLst>
                  </p14:cNvPr>
                  <p14:cNvContentPartPr/>
                  <p14:nvPr/>
                </p14:nvContentPartPr>
                <p14:xfrm>
                  <a:off x="1531170" y="830593"/>
                  <a:ext cx="227160" cy="172800"/>
                </p14:xfrm>
              </p:contentPart>
            </mc:Choice>
            <mc:Fallback xmlns="">
              <p:pic>
                <p:nvPicPr>
                  <p:cNvPr id="1258" name="Freihand 1257">
                    <a:extLst>
                      <a:ext uri="{FF2B5EF4-FFF2-40B4-BE49-F238E27FC236}">
                        <a16:creationId xmlns:a16="http://schemas.microsoft.com/office/drawing/2014/main" id="{E86F29D3-3DE7-BAC9-1465-A40366F5450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11">
                <p14:nvContentPartPr>
                  <p14:cNvPr id="1259" name="Freihand 1258">
                    <a:extLst>
                      <a:ext uri="{FF2B5EF4-FFF2-40B4-BE49-F238E27FC236}">
                        <a16:creationId xmlns:a16="http://schemas.microsoft.com/office/drawing/2014/main" id="{101ED517-EE88-A1A3-AD7E-68EED059635A}"/>
                      </a:ext>
                    </a:extLst>
                  </p14:cNvPr>
                  <p14:cNvContentPartPr/>
                  <p14:nvPr/>
                </p14:nvContentPartPr>
                <p14:xfrm>
                  <a:off x="1433250" y="796393"/>
                  <a:ext cx="61200" cy="33120"/>
                </p14:xfrm>
              </p:contentPart>
            </mc:Choice>
            <mc:Fallback xmlns="">
              <p:pic>
                <p:nvPicPr>
                  <p:cNvPr id="1259" name="Freihand 1258">
                    <a:extLst>
                      <a:ext uri="{FF2B5EF4-FFF2-40B4-BE49-F238E27FC236}">
                        <a16:creationId xmlns:a16="http://schemas.microsoft.com/office/drawing/2014/main" id="{101ED517-EE88-A1A3-AD7E-68EED059635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112">
                <p14:nvContentPartPr>
                  <p14:cNvPr id="1260" name="Freihand 1259">
                    <a:extLst>
                      <a:ext uri="{FF2B5EF4-FFF2-40B4-BE49-F238E27FC236}">
                        <a16:creationId xmlns:a16="http://schemas.microsoft.com/office/drawing/2014/main" id="{6CB556D6-4BCC-397B-E910-004EB586DB7D}"/>
                      </a:ext>
                    </a:extLst>
                  </p14:cNvPr>
                  <p14:cNvContentPartPr/>
                  <p14:nvPr/>
                </p14:nvContentPartPr>
                <p14:xfrm>
                  <a:off x="1463130" y="1253593"/>
                  <a:ext cx="49680" cy="358200"/>
                </p14:xfrm>
              </p:contentPart>
            </mc:Choice>
            <mc:Fallback xmlns="">
              <p:pic>
                <p:nvPicPr>
                  <p:cNvPr id="1260" name="Freihand 1259">
                    <a:extLst>
                      <a:ext uri="{FF2B5EF4-FFF2-40B4-BE49-F238E27FC236}">
                        <a16:creationId xmlns:a16="http://schemas.microsoft.com/office/drawing/2014/main" id="{6CB556D6-4BCC-397B-E910-004EB586DB7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113">
                <p14:nvContentPartPr>
                  <p14:cNvPr id="1261" name="Freihand 1260">
                    <a:extLst>
                      <a:ext uri="{FF2B5EF4-FFF2-40B4-BE49-F238E27FC236}">
                        <a16:creationId xmlns:a16="http://schemas.microsoft.com/office/drawing/2014/main" id="{876151C5-87F1-21F2-9994-7722B14D8D12}"/>
                      </a:ext>
                    </a:extLst>
                  </p14:cNvPr>
                  <p14:cNvContentPartPr/>
                  <p14:nvPr/>
                </p14:nvContentPartPr>
                <p14:xfrm>
                  <a:off x="1473210" y="1215433"/>
                  <a:ext cx="191520" cy="424440"/>
                </p14:xfrm>
              </p:contentPart>
            </mc:Choice>
            <mc:Fallback xmlns="">
              <p:pic>
                <p:nvPicPr>
                  <p:cNvPr id="1261" name="Freihand 1260">
                    <a:extLst>
                      <a:ext uri="{FF2B5EF4-FFF2-40B4-BE49-F238E27FC236}">
                        <a16:creationId xmlns:a16="http://schemas.microsoft.com/office/drawing/2014/main" id="{876151C5-87F1-21F2-9994-7722B14D8D1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14">
                <p14:nvContentPartPr>
                  <p14:cNvPr id="1262" name="Freihand 1261">
                    <a:extLst>
                      <a:ext uri="{FF2B5EF4-FFF2-40B4-BE49-F238E27FC236}">
                        <a16:creationId xmlns:a16="http://schemas.microsoft.com/office/drawing/2014/main" id="{64A3CA50-7E67-0918-38EA-6EA2BCC2DA64}"/>
                      </a:ext>
                    </a:extLst>
                  </p14:cNvPr>
                  <p14:cNvContentPartPr/>
                  <p14:nvPr/>
                </p14:nvContentPartPr>
                <p14:xfrm>
                  <a:off x="1225530" y="852193"/>
                  <a:ext cx="216720" cy="421920"/>
                </p14:xfrm>
              </p:contentPart>
            </mc:Choice>
            <mc:Fallback xmlns="">
              <p:pic>
                <p:nvPicPr>
                  <p:cNvPr id="1262" name="Freihand 1261">
                    <a:extLst>
                      <a:ext uri="{FF2B5EF4-FFF2-40B4-BE49-F238E27FC236}">
                        <a16:creationId xmlns:a16="http://schemas.microsoft.com/office/drawing/2014/main" id="{64A3CA50-7E67-0918-38EA-6EA2BCC2DA64}"/>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115">
                <p14:nvContentPartPr>
                  <p14:cNvPr id="1263" name="Freihand 1262">
                    <a:extLst>
                      <a:ext uri="{FF2B5EF4-FFF2-40B4-BE49-F238E27FC236}">
                        <a16:creationId xmlns:a16="http://schemas.microsoft.com/office/drawing/2014/main" id="{94E6D007-9E4F-02D7-25B5-3DC152C139D7}"/>
                      </a:ext>
                    </a:extLst>
                  </p14:cNvPr>
                  <p14:cNvContentPartPr/>
                  <p14:nvPr/>
                </p14:nvContentPartPr>
                <p14:xfrm>
                  <a:off x="1231290" y="1158913"/>
                  <a:ext cx="448200" cy="119880"/>
                </p14:xfrm>
              </p:contentPart>
            </mc:Choice>
            <mc:Fallback xmlns="">
              <p:pic>
                <p:nvPicPr>
                  <p:cNvPr id="1263" name="Freihand 1262">
                    <a:extLst>
                      <a:ext uri="{FF2B5EF4-FFF2-40B4-BE49-F238E27FC236}">
                        <a16:creationId xmlns:a16="http://schemas.microsoft.com/office/drawing/2014/main" id="{94E6D007-9E4F-02D7-25B5-3DC152C139D7}"/>
                      </a:ext>
                    </a:extLst>
                  </p:cNvPr>
                  <p:cNvPicPr/>
                  <p:nvPr/>
                </p:nvPicPr>
                <p:blipFill>
                  <a:blip r:embed="rId69"/>
                  <a:stretch>
                    <a:fillRect/>
                  </a:stretch>
                </p:blipFill>
                <p:spPr>
                  <a:xfrm>
                    <a:off x="1222650" y="1150273"/>
                    <a:ext cx="465840" cy="137520"/>
                  </a:xfrm>
                  <a:prstGeom prst="rect">
                    <a:avLst/>
                  </a:prstGeom>
                </p:spPr>
              </p:pic>
            </mc:Fallback>
          </mc:AlternateContent>
          <p:sp>
            <p:nvSpPr>
              <p:cNvPr id="1264" name="Ellipse 1263">
                <a:extLst>
                  <a:ext uri="{FF2B5EF4-FFF2-40B4-BE49-F238E27FC236}">
                    <a16:creationId xmlns:a16="http://schemas.microsoft.com/office/drawing/2014/main" id="{5B2480EE-8742-D294-AAA1-4F0E3CDDBC7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265" name="Gruppieren 1264">
                <a:extLst>
                  <a:ext uri="{FF2B5EF4-FFF2-40B4-BE49-F238E27FC236}">
                    <a16:creationId xmlns:a16="http://schemas.microsoft.com/office/drawing/2014/main" id="{C91289F5-8CD8-5E89-2A17-16C39BBB3C9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116">
                  <p14:nvContentPartPr>
                    <p14:cNvPr id="1274" name="Freihand 1273">
                      <a:extLst>
                        <a:ext uri="{FF2B5EF4-FFF2-40B4-BE49-F238E27FC236}">
                          <a16:creationId xmlns:a16="http://schemas.microsoft.com/office/drawing/2014/main" id="{8D2A7108-077A-831A-DC0A-1ED9767DFA4D}"/>
                        </a:ext>
                      </a:extLst>
                    </p14:cNvPr>
                    <p14:cNvContentPartPr/>
                    <p14:nvPr/>
                  </p14:nvContentPartPr>
                  <p14:xfrm>
                    <a:off x="1455988" y="1260298"/>
                    <a:ext cx="28440" cy="371880"/>
                  </p14:xfrm>
                </p:contentPart>
              </mc:Choice>
              <mc:Fallback xmlns="">
                <p:pic>
                  <p:nvPicPr>
                    <p:cNvPr id="1274" name="Freihand 1273">
                      <a:extLst>
                        <a:ext uri="{FF2B5EF4-FFF2-40B4-BE49-F238E27FC236}">
                          <a16:creationId xmlns:a16="http://schemas.microsoft.com/office/drawing/2014/main" id="{8D2A7108-077A-831A-DC0A-1ED9767DFA4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117">
                  <p14:nvContentPartPr>
                    <p14:cNvPr id="1275" name="Freihand 1274">
                      <a:extLst>
                        <a:ext uri="{FF2B5EF4-FFF2-40B4-BE49-F238E27FC236}">
                          <a16:creationId xmlns:a16="http://schemas.microsoft.com/office/drawing/2014/main" id="{5028C098-EA83-B066-8C68-4A696BC1C2DA}"/>
                        </a:ext>
                      </a:extLst>
                    </p14:cNvPr>
                    <p14:cNvContentPartPr/>
                    <p14:nvPr/>
                  </p14:nvContentPartPr>
                  <p14:xfrm>
                    <a:off x="1452028" y="1501498"/>
                    <a:ext cx="32760" cy="132840"/>
                  </p14:xfrm>
                </p:contentPart>
              </mc:Choice>
              <mc:Fallback xmlns="">
                <p:pic>
                  <p:nvPicPr>
                    <p:cNvPr id="1275" name="Freihand 1274">
                      <a:extLst>
                        <a:ext uri="{FF2B5EF4-FFF2-40B4-BE49-F238E27FC236}">
                          <a16:creationId xmlns:a16="http://schemas.microsoft.com/office/drawing/2014/main" id="{5028C098-EA83-B066-8C68-4A696BC1C2DA}"/>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18">
                  <p14:nvContentPartPr>
                    <p14:cNvPr id="1276" name="Freihand 1275">
                      <a:extLst>
                        <a:ext uri="{FF2B5EF4-FFF2-40B4-BE49-F238E27FC236}">
                          <a16:creationId xmlns:a16="http://schemas.microsoft.com/office/drawing/2014/main" id="{F7278C79-490D-8263-248E-BB9768B1B0BA}"/>
                        </a:ext>
                      </a:extLst>
                    </p14:cNvPr>
                    <p14:cNvContentPartPr/>
                    <p14:nvPr/>
                  </p14:nvContentPartPr>
                  <p14:xfrm>
                    <a:off x="1446268" y="1261378"/>
                    <a:ext cx="36720" cy="377280"/>
                  </p14:xfrm>
                </p:contentPart>
              </mc:Choice>
              <mc:Fallback xmlns="">
                <p:pic>
                  <p:nvPicPr>
                    <p:cNvPr id="1276" name="Freihand 1275">
                      <a:extLst>
                        <a:ext uri="{FF2B5EF4-FFF2-40B4-BE49-F238E27FC236}">
                          <a16:creationId xmlns:a16="http://schemas.microsoft.com/office/drawing/2014/main" id="{F7278C79-490D-8263-248E-BB9768B1B0B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119">
                  <p14:nvContentPartPr>
                    <p14:cNvPr id="1277" name="Freihand 1276">
                      <a:extLst>
                        <a:ext uri="{FF2B5EF4-FFF2-40B4-BE49-F238E27FC236}">
                          <a16:creationId xmlns:a16="http://schemas.microsoft.com/office/drawing/2014/main" id="{6CB16E72-8B40-0F3E-EE5D-A8B645DE5857}"/>
                        </a:ext>
                      </a:extLst>
                    </p14:cNvPr>
                    <p14:cNvContentPartPr/>
                    <p14:nvPr/>
                  </p14:nvContentPartPr>
                  <p14:xfrm>
                    <a:off x="1470388" y="1196938"/>
                    <a:ext cx="222840" cy="463680"/>
                  </p14:xfrm>
                </p:contentPart>
              </mc:Choice>
              <mc:Fallback xmlns="">
                <p:pic>
                  <p:nvPicPr>
                    <p:cNvPr id="1277" name="Freihand 1276">
                      <a:extLst>
                        <a:ext uri="{FF2B5EF4-FFF2-40B4-BE49-F238E27FC236}">
                          <a16:creationId xmlns:a16="http://schemas.microsoft.com/office/drawing/2014/main" id="{6CB16E72-8B40-0F3E-EE5D-A8B645DE585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0">
                <p14:nvContentPartPr>
                  <p14:cNvPr id="1266" name="Freihand 1265">
                    <a:extLst>
                      <a:ext uri="{FF2B5EF4-FFF2-40B4-BE49-F238E27FC236}">
                        <a16:creationId xmlns:a16="http://schemas.microsoft.com/office/drawing/2014/main" id="{9C0AB817-3DA5-C21C-E1C5-8A784E6BF292}"/>
                      </a:ext>
                    </a:extLst>
                  </p14:cNvPr>
                  <p14:cNvContentPartPr/>
                  <p14:nvPr/>
                </p14:nvContentPartPr>
                <p14:xfrm>
                  <a:off x="1401268" y="825778"/>
                  <a:ext cx="35640" cy="61920"/>
                </p14:xfrm>
              </p:contentPart>
            </mc:Choice>
            <mc:Fallback xmlns="">
              <p:pic>
                <p:nvPicPr>
                  <p:cNvPr id="1266" name="Freihand 1265">
                    <a:extLst>
                      <a:ext uri="{FF2B5EF4-FFF2-40B4-BE49-F238E27FC236}">
                        <a16:creationId xmlns:a16="http://schemas.microsoft.com/office/drawing/2014/main" id="{9C0AB817-3DA5-C21C-E1C5-8A784E6BF29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121">
                <p14:nvContentPartPr>
                  <p14:cNvPr id="1267" name="Freihand 1266">
                    <a:extLst>
                      <a:ext uri="{FF2B5EF4-FFF2-40B4-BE49-F238E27FC236}">
                        <a16:creationId xmlns:a16="http://schemas.microsoft.com/office/drawing/2014/main" id="{7CEC7408-A873-6381-C5A0-2D79F9DF5316}"/>
                      </a:ext>
                    </a:extLst>
                  </p14:cNvPr>
                  <p14:cNvContentPartPr/>
                  <p14:nvPr/>
                </p14:nvContentPartPr>
                <p14:xfrm>
                  <a:off x="1220188" y="867898"/>
                  <a:ext cx="194040" cy="403200"/>
                </p14:xfrm>
              </p:contentPart>
            </mc:Choice>
            <mc:Fallback xmlns="">
              <p:pic>
                <p:nvPicPr>
                  <p:cNvPr id="1267" name="Freihand 1266">
                    <a:extLst>
                      <a:ext uri="{FF2B5EF4-FFF2-40B4-BE49-F238E27FC236}">
                        <a16:creationId xmlns:a16="http://schemas.microsoft.com/office/drawing/2014/main" id="{7CEC7408-A873-6381-C5A0-2D79F9DF531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122">
                <p14:nvContentPartPr>
                  <p14:cNvPr id="1268" name="Freihand 1267">
                    <a:extLst>
                      <a:ext uri="{FF2B5EF4-FFF2-40B4-BE49-F238E27FC236}">
                        <a16:creationId xmlns:a16="http://schemas.microsoft.com/office/drawing/2014/main" id="{C32319AB-B1B2-6DB5-F9B9-F86F2FCE97BE}"/>
                      </a:ext>
                    </a:extLst>
                  </p14:cNvPr>
                  <p14:cNvContentPartPr/>
                  <p14:nvPr/>
                </p14:nvContentPartPr>
                <p14:xfrm>
                  <a:off x="1426468" y="835138"/>
                  <a:ext cx="21600" cy="359280"/>
                </p14:xfrm>
              </p:contentPart>
            </mc:Choice>
            <mc:Fallback xmlns="">
              <p:pic>
                <p:nvPicPr>
                  <p:cNvPr id="1268" name="Freihand 1267">
                    <a:extLst>
                      <a:ext uri="{FF2B5EF4-FFF2-40B4-BE49-F238E27FC236}">
                        <a16:creationId xmlns:a16="http://schemas.microsoft.com/office/drawing/2014/main" id="{C32319AB-B1B2-6DB5-F9B9-F86F2FCE97B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123">
                <p14:nvContentPartPr>
                  <p14:cNvPr id="1269" name="Freihand 1268">
                    <a:extLst>
                      <a:ext uri="{FF2B5EF4-FFF2-40B4-BE49-F238E27FC236}">
                        <a16:creationId xmlns:a16="http://schemas.microsoft.com/office/drawing/2014/main" id="{52243A7A-4875-5DD9-E10B-097285FD8B11}"/>
                      </a:ext>
                    </a:extLst>
                  </p14:cNvPr>
                  <p14:cNvContentPartPr/>
                  <p14:nvPr/>
                </p14:nvContentPartPr>
                <p14:xfrm>
                  <a:off x="1429348" y="1155538"/>
                  <a:ext cx="258480" cy="37080"/>
                </p14:xfrm>
              </p:contentPart>
            </mc:Choice>
            <mc:Fallback xmlns="">
              <p:pic>
                <p:nvPicPr>
                  <p:cNvPr id="1269" name="Freihand 1268">
                    <a:extLst>
                      <a:ext uri="{FF2B5EF4-FFF2-40B4-BE49-F238E27FC236}">
                        <a16:creationId xmlns:a16="http://schemas.microsoft.com/office/drawing/2014/main" id="{52243A7A-4875-5DD9-E10B-097285FD8B11}"/>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124">
                <p14:nvContentPartPr>
                  <p14:cNvPr id="1270" name="Freihand 1269">
                    <a:extLst>
                      <a:ext uri="{FF2B5EF4-FFF2-40B4-BE49-F238E27FC236}">
                        <a16:creationId xmlns:a16="http://schemas.microsoft.com/office/drawing/2014/main" id="{03116F45-F6AB-015D-7EF4-209F1838C66C}"/>
                      </a:ext>
                    </a:extLst>
                  </p14:cNvPr>
                  <p14:cNvContentPartPr/>
                  <p14:nvPr/>
                </p14:nvContentPartPr>
                <p14:xfrm>
                  <a:off x="1215868" y="1047898"/>
                  <a:ext cx="119880" cy="224280"/>
                </p14:xfrm>
              </p:contentPart>
            </mc:Choice>
            <mc:Fallback xmlns="">
              <p:pic>
                <p:nvPicPr>
                  <p:cNvPr id="1270" name="Freihand 1269">
                    <a:extLst>
                      <a:ext uri="{FF2B5EF4-FFF2-40B4-BE49-F238E27FC236}">
                        <a16:creationId xmlns:a16="http://schemas.microsoft.com/office/drawing/2014/main" id="{03116F45-F6AB-015D-7EF4-209F1838C66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271" name="Gruppieren 1270">
                <a:extLst>
                  <a:ext uri="{FF2B5EF4-FFF2-40B4-BE49-F238E27FC236}">
                    <a16:creationId xmlns:a16="http://schemas.microsoft.com/office/drawing/2014/main" id="{674BEC8C-070A-A967-FAAD-64B001FB8F0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125">
                  <p14:nvContentPartPr>
                    <p14:cNvPr id="1272" name="Freihand 1271">
                      <a:extLst>
                        <a:ext uri="{FF2B5EF4-FFF2-40B4-BE49-F238E27FC236}">
                          <a16:creationId xmlns:a16="http://schemas.microsoft.com/office/drawing/2014/main" id="{290FB6C5-B5DD-314E-06BB-2C3B4E105FBB}"/>
                        </a:ext>
                      </a:extLst>
                    </p14:cNvPr>
                    <p14:cNvContentPartPr/>
                    <p14:nvPr/>
                  </p14:nvContentPartPr>
                  <p14:xfrm>
                    <a:off x="1216228" y="826498"/>
                    <a:ext cx="205920" cy="444600"/>
                  </p14:xfrm>
                </p:contentPart>
              </mc:Choice>
              <mc:Fallback xmlns="">
                <p:pic>
                  <p:nvPicPr>
                    <p:cNvPr id="1272" name="Freihand 1271">
                      <a:extLst>
                        <a:ext uri="{FF2B5EF4-FFF2-40B4-BE49-F238E27FC236}">
                          <a16:creationId xmlns:a16="http://schemas.microsoft.com/office/drawing/2014/main" id="{290FB6C5-B5DD-314E-06BB-2C3B4E105FB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126">
                  <p14:nvContentPartPr>
                    <p14:cNvPr id="1273" name="Freihand 1272">
                      <a:extLst>
                        <a:ext uri="{FF2B5EF4-FFF2-40B4-BE49-F238E27FC236}">
                          <a16:creationId xmlns:a16="http://schemas.microsoft.com/office/drawing/2014/main" id="{751D4542-B7F3-2A0E-9A90-36E98767073E}"/>
                        </a:ext>
                      </a:extLst>
                    </p14:cNvPr>
                    <p14:cNvContentPartPr/>
                    <p14:nvPr/>
                  </p14:nvContentPartPr>
                  <p14:xfrm>
                    <a:off x="1419988" y="827218"/>
                    <a:ext cx="18000" cy="31320"/>
                  </p14:xfrm>
                </p:contentPart>
              </mc:Choice>
              <mc:Fallback xmlns="">
                <p:pic>
                  <p:nvPicPr>
                    <p:cNvPr id="1273" name="Freihand 1272">
                      <a:extLst>
                        <a:ext uri="{FF2B5EF4-FFF2-40B4-BE49-F238E27FC236}">
                          <a16:creationId xmlns:a16="http://schemas.microsoft.com/office/drawing/2014/main" id="{751D4542-B7F3-2A0E-9A90-36E98767073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0" name="Gruppieren 1459">
              <a:extLst>
                <a:ext uri="{FF2B5EF4-FFF2-40B4-BE49-F238E27FC236}">
                  <a16:creationId xmlns:a16="http://schemas.microsoft.com/office/drawing/2014/main" id="{99486B0A-739E-5A3D-8E68-F13A3EF32387}"/>
                </a:ext>
              </a:extLst>
            </p:cNvPr>
            <p:cNvGrpSpPr/>
            <p:nvPr/>
          </p:nvGrpSpPr>
          <p:grpSpPr>
            <a:xfrm>
              <a:off x="7528908" y="348066"/>
              <a:ext cx="947670" cy="949906"/>
              <a:chOff x="987864" y="764597"/>
              <a:chExt cx="947670" cy="949906"/>
            </a:xfrm>
          </p:grpSpPr>
          <p:sp>
            <p:nvSpPr>
              <p:cNvPr id="1623" name="Ellipse 1622">
                <a:extLst>
                  <a:ext uri="{FF2B5EF4-FFF2-40B4-BE49-F238E27FC236}">
                    <a16:creationId xmlns:a16="http://schemas.microsoft.com/office/drawing/2014/main" id="{5A19C955-DE01-C436-2F70-0C1E0A6E537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24" name="Gruppieren 1623">
                <a:extLst>
                  <a:ext uri="{FF2B5EF4-FFF2-40B4-BE49-F238E27FC236}">
                    <a16:creationId xmlns:a16="http://schemas.microsoft.com/office/drawing/2014/main" id="{9CDD0BA3-6C14-37C8-47F5-6D276C8C7D3B}"/>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127">
                  <p14:nvContentPartPr>
                    <p14:cNvPr id="1674" name="Freihand 1673">
                      <a:extLst>
                        <a:ext uri="{FF2B5EF4-FFF2-40B4-BE49-F238E27FC236}">
                          <a16:creationId xmlns:a16="http://schemas.microsoft.com/office/drawing/2014/main" id="{10CA9896-35E2-890A-2D9E-3D0ED21AE8D9}"/>
                        </a:ext>
                      </a:extLst>
                    </p14:cNvPr>
                    <p14:cNvContentPartPr/>
                    <p14:nvPr/>
                  </p14:nvContentPartPr>
                  <p14:xfrm>
                    <a:off x="4473069" y="1203272"/>
                    <a:ext cx="26280" cy="30600"/>
                  </p14:xfrm>
                </p:contentPart>
              </mc:Choice>
              <mc:Fallback xmlns="">
                <p:pic>
                  <p:nvPicPr>
                    <p:cNvPr id="1674" name="Freihand 1673">
                      <a:extLst>
                        <a:ext uri="{FF2B5EF4-FFF2-40B4-BE49-F238E27FC236}">
                          <a16:creationId xmlns:a16="http://schemas.microsoft.com/office/drawing/2014/main" id="{10CA9896-35E2-890A-2D9E-3D0ED21AE8D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128">
                  <p14:nvContentPartPr>
                    <p14:cNvPr id="1675" name="Freihand 1674">
                      <a:extLst>
                        <a:ext uri="{FF2B5EF4-FFF2-40B4-BE49-F238E27FC236}">
                          <a16:creationId xmlns:a16="http://schemas.microsoft.com/office/drawing/2014/main" id="{19BD2E6D-F951-B670-AD8A-34C5003D6677}"/>
                        </a:ext>
                      </a:extLst>
                    </p14:cNvPr>
                    <p14:cNvContentPartPr/>
                    <p14:nvPr/>
                  </p14:nvContentPartPr>
                  <p14:xfrm>
                    <a:off x="4500789" y="1245752"/>
                    <a:ext cx="11160" cy="38520"/>
                  </p14:xfrm>
                </p:contentPart>
              </mc:Choice>
              <mc:Fallback xmlns="">
                <p:pic>
                  <p:nvPicPr>
                    <p:cNvPr id="1675" name="Freihand 1674">
                      <a:extLst>
                        <a:ext uri="{FF2B5EF4-FFF2-40B4-BE49-F238E27FC236}">
                          <a16:creationId xmlns:a16="http://schemas.microsoft.com/office/drawing/2014/main" id="{19BD2E6D-F951-B670-AD8A-34C5003D6677}"/>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29">
                <p14:nvContentPartPr>
                  <p14:cNvPr id="1625" name="Freihand 1624">
                    <a:extLst>
                      <a:ext uri="{FF2B5EF4-FFF2-40B4-BE49-F238E27FC236}">
                        <a16:creationId xmlns:a16="http://schemas.microsoft.com/office/drawing/2014/main" id="{AC01C316-1EEA-F19A-59B4-6CE06F4C110C}"/>
                      </a:ext>
                    </a:extLst>
                  </p14:cNvPr>
                  <p14:cNvContentPartPr/>
                  <p14:nvPr/>
                </p14:nvContentPartPr>
                <p14:xfrm>
                  <a:off x="1034141" y="1175594"/>
                  <a:ext cx="389905" cy="474354"/>
                </p14:xfrm>
              </p:contentPart>
            </mc:Choice>
            <mc:Fallback xmlns="">
              <p:pic>
                <p:nvPicPr>
                  <p:cNvPr id="1625" name="Freihand 1624">
                    <a:extLst>
                      <a:ext uri="{FF2B5EF4-FFF2-40B4-BE49-F238E27FC236}">
                        <a16:creationId xmlns:a16="http://schemas.microsoft.com/office/drawing/2014/main" id="{AC01C316-1EEA-F19A-59B4-6CE06F4C110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130">
                <p14:nvContentPartPr>
                  <p14:cNvPr id="1626" name="Freihand 1625">
                    <a:extLst>
                      <a:ext uri="{FF2B5EF4-FFF2-40B4-BE49-F238E27FC236}">
                        <a16:creationId xmlns:a16="http://schemas.microsoft.com/office/drawing/2014/main" id="{FDD33F23-CE2E-855B-CB55-015B0D66E2FD}"/>
                      </a:ext>
                    </a:extLst>
                  </p14:cNvPr>
                  <p14:cNvContentPartPr/>
                  <p14:nvPr/>
                </p14:nvContentPartPr>
                <p14:xfrm>
                  <a:off x="1041329" y="1114503"/>
                  <a:ext cx="776216" cy="562397"/>
                </p14:xfrm>
              </p:contentPart>
            </mc:Choice>
            <mc:Fallback xmlns="">
              <p:pic>
                <p:nvPicPr>
                  <p:cNvPr id="1626" name="Freihand 1625">
                    <a:extLst>
                      <a:ext uri="{FF2B5EF4-FFF2-40B4-BE49-F238E27FC236}">
                        <a16:creationId xmlns:a16="http://schemas.microsoft.com/office/drawing/2014/main" id="{FDD33F23-CE2E-855B-CB55-015B0D66E2F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627" name="Gruppieren 1626">
                <a:extLst>
                  <a:ext uri="{FF2B5EF4-FFF2-40B4-BE49-F238E27FC236}">
                    <a16:creationId xmlns:a16="http://schemas.microsoft.com/office/drawing/2014/main" id="{A5E7E8B7-55A0-37E4-9CE9-42789AEC096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131">
                  <p14:nvContentPartPr>
                    <p14:cNvPr id="1671" name="Freihand 1670">
                      <a:extLst>
                        <a:ext uri="{FF2B5EF4-FFF2-40B4-BE49-F238E27FC236}">
                          <a16:creationId xmlns:a16="http://schemas.microsoft.com/office/drawing/2014/main" id="{6455F623-4F70-6F9E-FC04-22F16CCFD851}"/>
                        </a:ext>
                      </a:extLst>
                    </p14:cNvPr>
                    <p14:cNvContentPartPr/>
                    <p14:nvPr/>
                  </p14:nvContentPartPr>
                  <p14:xfrm>
                    <a:off x="4455789" y="1334672"/>
                    <a:ext cx="31320" cy="14400"/>
                  </p14:xfrm>
                </p:contentPart>
              </mc:Choice>
              <mc:Fallback xmlns="">
                <p:pic>
                  <p:nvPicPr>
                    <p:cNvPr id="1671" name="Freihand 1670">
                      <a:extLst>
                        <a:ext uri="{FF2B5EF4-FFF2-40B4-BE49-F238E27FC236}">
                          <a16:creationId xmlns:a16="http://schemas.microsoft.com/office/drawing/2014/main" id="{6455F623-4F70-6F9E-FC04-22F16CCFD851}"/>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132">
                  <p14:nvContentPartPr>
                    <p14:cNvPr id="1672" name="Freihand 1671">
                      <a:extLst>
                        <a:ext uri="{FF2B5EF4-FFF2-40B4-BE49-F238E27FC236}">
                          <a16:creationId xmlns:a16="http://schemas.microsoft.com/office/drawing/2014/main" id="{9FE487D6-B1BB-F641-14B1-4555D01A136F}"/>
                        </a:ext>
                      </a:extLst>
                    </p14:cNvPr>
                    <p14:cNvContentPartPr/>
                    <p14:nvPr/>
                  </p14:nvContentPartPr>
                  <p14:xfrm>
                    <a:off x="4456149" y="1288592"/>
                    <a:ext cx="64800" cy="56160"/>
                  </p14:xfrm>
                </p:contentPart>
              </mc:Choice>
              <mc:Fallback xmlns="">
                <p:pic>
                  <p:nvPicPr>
                    <p:cNvPr id="1672" name="Freihand 1671">
                      <a:extLst>
                        <a:ext uri="{FF2B5EF4-FFF2-40B4-BE49-F238E27FC236}">
                          <a16:creationId xmlns:a16="http://schemas.microsoft.com/office/drawing/2014/main" id="{9FE487D6-B1BB-F641-14B1-4555D01A136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133">
                  <p14:nvContentPartPr>
                    <p14:cNvPr id="1673" name="Freihand 1672">
                      <a:extLst>
                        <a:ext uri="{FF2B5EF4-FFF2-40B4-BE49-F238E27FC236}">
                          <a16:creationId xmlns:a16="http://schemas.microsoft.com/office/drawing/2014/main" id="{FD3C5265-4333-BD18-FEB5-70770C473FB3}"/>
                        </a:ext>
                      </a:extLst>
                    </p14:cNvPr>
                    <p14:cNvContentPartPr/>
                    <p14:nvPr/>
                  </p14:nvContentPartPr>
                  <p14:xfrm>
                    <a:off x="4502589" y="1270232"/>
                    <a:ext cx="23760" cy="51840"/>
                  </p14:xfrm>
                </p:contentPart>
              </mc:Choice>
              <mc:Fallback xmlns="">
                <p:pic>
                  <p:nvPicPr>
                    <p:cNvPr id="1673" name="Freihand 1672">
                      <a:extLst>
                        <a:ext uri="{FF2B5EF4-FFF2-40B4-BE49-F238E27FC236}">
                          <a16:creationId xmlns:a16="http://schemas.microsoft.com/office/drawing/2014/main" id="{FD3C5265-4333-BD18-FEB5-70770C473FB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628" name="Gruppieren 1627">
                <a:extLst>
                  <a:ext uri="{FF2B5EF4-FFF2-40B4-BE49-F238E27FC236}">
                    <a16:creationId xmlns:a16="http://schemas.microsoft.com/office/drawing/2014/main" id="{718764FE-0374-4394-0A78-FEFCE378554E}"/>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134">
                  <p14:nvContentPartPr>
                    <p14:cNvPr id="1668" name="Freihand 1667">
                      <a:extLst>
                        <a:ext uri="{FF2B5EF4-FFF2-40B4-BE49-F238E27FC236}">
                          <a16:creationId xmlns:a16="http://schemas.microsoft.com/office/drawing/2014/main" id="{E8FCF096-AADA-FDD8-0A36-4F3658494345}"/>
                        </a:ext>
                      </a:extLst>
                    </p14:cNvPr>
                    <p14:cNvContentPartPr/>
                    <p14:nvPr/>
                  </p14:nvContentPartPr>
                  <p14:xfrm>
                    <a:off x="4351029" y="1216232"/>
                    <a:ext cx="12960" cy="22320"/>
                  </p14:xfrm>
                </p:contentPart>
              </mc:Choice>
              <mc:Fallback xmlns="">
                <p:pic>
                  <p:nvPicPr>
                    <p:cNvPr id="1668" name="Freihand 1667">
                      <a:extLst>
                        <a:ext uri="{FF2B5EF4-FFF2-40B4-BE49-F238E27FC236}">
                          <a16:creationId xmlns:a16="http://schemas.microsoft.com/office/drawing/2014/main" id="{E8FCF096-AADA-FDD8-0A36-4F3658494345}"/>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135">
                  <p14:nvContentPartPr>
                    <p14:cNvPr id="1669" name="Freihand 1668">
                      <a:extLst>
                        <a:ext uri="{FF2B5EF4-FFF2-40B4-BE49-F238E27FC236}">
                          <a16:creationId xmlns:a16="http://schemas.microsoft.com/office/drawing/2014/main" id="{0648B48E-F0D5-FAC7-74B8-22BAE9D58F3B}"/>
                        </a:ext>
                      </a:extLst>
                    </p14:cNvPr>
                    <p14:cNvContentPartPr/>
                    <p14:nvPr/>
                  </p14:nvContentPartPr>
                  <p14:xfrm>
                    <a:off x="4350309" y="1208312"/>
                    <a:ext cx="21240" cy="53640"/>
                  </p14:xfrm>
                </p:contentPart>
              </mc:Choice>
              <mc:Fallback xmlns="">
                <p:pic>
                  <p:nvPicPr>
                    <p:cNvPr id="1669" name="Freihand 1668">
                      <a:extLst>
                        <a:ext uri="{FF2B5EF4-FFF2-40B4-BE49-F238E27FC236}">
                          <a16:creationId xmlns:a16="http://schemas.microsoft.com/office/drawing/2014/main" id="{0648B48E-F0D5-FAC7-74B8-22BAE9D58F3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136">
                  <p14:nvContentPartPr>
                    <p14:cNvPr id="1670" name="Freihand 1669">
                      <a:extLst>
                        <a:ext uri="{FF2B5EF4-FFF2-40B4-BE49-F238E27FC236}">
                          <a16:creationId xmlns:a16="http://schemas.microsoft.com/office/drawing/2014/main" id="{5EAC76E5-3659-C6B7-C7F1-879D3D1FC938}"/>
                        </a:ext>
                      </a:extLst>
                    </p14:cNvPr>
                    <p14:cNvContentPartPr/>
                    <p14:nvPr/>
                  </p14:nvContentPartPr>
                  <p14:xfrm>
                    <a:off x="4355709" y="1216592"/>
                    <a:ext cx="9720" cy="42480"/>
                  </p14:xfrm>
                </p:contentPart>
              </mc:Choice>
              <mc:Fallback xmlns="">
                <p:pic>
                  <p:nvPicPr>
                    <p:cNvPr id="1670" name="Freihand 1669">
                      <a:extLst>
                        <a:ext uri="{FF2B5EF4-FFF2-40B4-BE49-F238E27FC236}">
                          <a16:creationId xmlns:a16="http://schemas.microsoft.com/office/drawing/2014/main" id="{5EAC76E5-3659-C6B7-C7F1-879D3D1FC938}"/>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37">
                <p14:nvContentPartPr>
                  <p14:cNvPr id="1629" name="Freihand 1628">
                    <a:extLst>
                      <a:ext uri="{FF2B5EF4-FFF2-40B4-BE49-F238E27FC236}">
                        <a16:creationId xmlns:a16="http://schemas.microsoft.com/office/drawing/2014/main" id="{3C6FC117-E6FD-968B-1AD9-CFEA087BC09E}"/>
                      </a:ext>
                    </a:extLst>
                  </p14:cNvPr>
                  <p14:cNvContentPartPr/>
                  <p14:nvPr/>
                </p14:nvContentPartPr>
                <p14:xfrm>
                  <a:off x="1219211" y="871936"/>
                  <a:ext cx="447402" cy="740280"/>
                </p14:xfrm>
              </p:contentPart>
            </mc:Choice>
            <mc:Fallback xmlns="">
              <p:pic>
                <p:nvPicPr>
                  <p:cNvPr id="1629" name="Freihand 1628">
                    <a:extLst>
                      <a:ext uri="{FF2B5EF4-FFF2-40B4-BE49-F238E27FC236}">
                        <a16:creationId xmlns:a16="http://schemas.microsoft.com/office/drawing/2014/main" id="{3C6FC117-E6FD-968B-1AD9-CFEA087BC09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138">
                <p14:nvContentPartPr>
                  <p14:cNvPr id="1630" name="Freihand 1629">
                    <a:extLst>
                      <a:ext uri="{FF2B5EF4-FFF2-40B4-BE49-F238E27FC236}">
                        <a16:creationId xmlns:a16="http://schemas.microsoft.com/office/drawing/2014/main" id="{7134833A-7EFC-0E17-08B4-D95698DD239A}"/>
                      </a:ext>
                    </a:extLst>
                  </p14:cNvPr>
                  <p14:cNvContentPartPr/>
                  <p14:nvPr/>
                </p14:nvContentPartPr>
                <p14:xfrm>
                  <a:off x="1116810" y="1432873"/>
                  <a:ext cx="376200" cy="219240"/>
                </p14:xfrm>
              </p:contentPart>
            </mc:Choice>
            <mc:Fallback xmlns="">
              <p:pic>
                <p:nvPicPr>
                  <p:cNvPr id="1630" name="Freihand 1629">
                    <a:extLst>
                      <a:ext uri="{FF2B5EF4-FFF2-40B4-BE49-F238E27FC236}">
                        <a16:creationId xmlns:a16="http://schemas.microsoft.com/office/drawing/2014/main" id="{7134833A-7EFC-0E17-08B4-D95698DD239A}"/>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631" name="Gruppieren 1630">
                <a:extLst>
                  <a:ext uri="{FF2B5EF4-FFF2-40B4-BE49-F238E27FC236}">
                    <a16:creationId xmlns:a16="http://schemas.microsoft.com/office/drawing/2014/main" id="{794B20C8-F668-7F60-C83C-C0462FC16D6D}"/>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139">
                  <p14:nvContentPartPr>
                    <p14:cNvPr id="1654" name="Freihand 1653">
                      <a:extLst>
                        <a:ext uri="{FF2B5EF4-FFF2-40B4-BE49-F238E27FC236}">
                          <a16:creationId xmlns:a16="http://schemas.microsoft.com/office/drawing/2014/main" id="{3A2AE874-F494-661D-0470-FAA556810E51}"/>
                        </a:ext>
                      </a:extLst>
                    </p14:cNvPr>
                    <p14:cNvContentPartPr/>
                    <p14:nvPr/>
                  </p14:nvContentPartPr>
                  <p14:xfrm>
                    <a:off x="1690290" y="1201393"/>
                    <a:ext cx="236880" cy="424440"/>
                  </p14:xfrm>
                </p:contentPart>
              </mc:Choice>
              <mc:Fallback xmlns="">
                <p:pic>
                  <p:nvPicPr>
                    <p:cNvPr id="1654" name="Freihand 1653">
                      <a:extLst>
                        <a:ext uri="{FF2B5EF4-FFF2-40B4-BE49-F238E27FC236}">
                          <a16:creationId xmlns:a16="http://schemas.microsoft.com/office/drawing/2014/main" id="{3A2AE874-F494-661D-0470-FAA556810E5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40">
                  <p14:nvContentPartPr>
                    <p14:cNvPr id="1655" name="Freihand 1654">
                      <a:extLst>
                        <a:ext uri="{FF2B5EF4-FFF2-40B4-BE49-F238E27FC236}">
                          <a16:creationId xmlns:a16="http://schemas.microsoft.com/office/drawing/2014/main" id="{E1E0CE0D-DE97-9EFF-41F7-2DE8FED4A43C}"/>
                        </a:ext>
                      </a:extLst>
                    </p14:cNvPr>
                    <p14:cNvContentPartPr/>
                    <p14:nvPr/>
                  </p14:nvContentPartPr>
                  <p14:xfrm>
                    <a:off x="1224810" y="1428913"/>
                    <a:ext cx="635040" cy="205920"/>
                  </p14:xfrm>
                </p:contentPart>
              </mc:Choice>
              <mc:Fallback xmlns="">
                <p:pic>
                  <p:nvPicPr>
                    <p:cNvPr id="1655" name="Freihand 1654">
                      <a:extLst>
                        <a:ext uri="{FF2B5EF4-FFF2-40B4-BE49-F238E27FC236}">
                          <a16:creationId xmlns:a16="http://schemas.microsoft.com/office/drawing/2014/main" id="{E1E0CE0D-DE97-9EFF-41F7-2DE8FED4A43C}"/>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41">
                  <p14:nvContentPartPr>
                    <p14:cNvPr id="1656" name="Freihand 1655">
                      <a:extLst>
                        <a:ext uri="{FF2B5EF4-FFF2-40B4-BE49-F238E27FC236}">
                          <a16:creationId xmlns:a16="http://schemas.microsoft.com/office/drawing/2014/main" id="{DBB9560E-3290-D002-2D42-DE45BB3C5FE3}"/>
                        </a:ext>
                      </a:extLst>
                    </p14:cNvPr>
                    <p14:cNvContentPartPr/>
                    <p14:nvPr/>
                  </p14:nvContentPartPr>
                  <p14:xfrm>
                    <a:off x="1647090" y="1432873"/>
                    <a:ext cx="204120" cy="177480"/>
                  </p14:xfrm>
                </p:contentPart>
              </mc:Choice>
              <mc:Fallback xmlns="">
                <p:pic>
                  <p:nvPicPr>
                    <p:cNvPr id="1656" name="Freihand 1655">
                      <a:extLst>
                        <a:ext uri="{FF2B5EF4-FFF2-40B4-BE49-F238E27FC236}">
                          <a16:creationId xmlns:a16="http://schemas.microsoft.com/office/drawing/2014/main" id="{DBB9560E-3290-D002-2D42-DE45BB3C5FE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42">
                  <p14:nvContentPartPr>
                    <p14:cNvPr id="1657" name="Freihand 1656">
                      <a:extLst>
                        <a:ext uri="{FF2B5EF4-FFF2-40B4-BE49-F238E27FC236}">
                          <a16:creationId xmlns:a16="http://schemas.microsoft.com/office/drawing/2014/main" id="{44953C74-ACCB-67FF-2990-FCCC846291E0}"/>
                        </a:ext>
                      </a:extLst>
                    </p14:cNvPr>
                    <p14:cNvContentPartPr/>
                    <p14:nvPr/>
                  </p14:nvContentPartPr>
                  <p14:xfrm>
                    <a:off x="1839330" y="1345393"/>
                    <a:ext cx="50040" cy="91080"/>
                  </p14:xfrm>
                </p:contentPart>
              </mc:Choice>
              <mc:Fallback xmlns="">
                <p:pic>
                  <p:nvPicPr>
                    <p:cNvPr id="1657" name="Freihand 1656">
                      <a:extLst>
                        <a:ext uri="{FF2B5EF4-FFF2-40B4-BE49-F238E27FC236}">
                          <a16:creationId xmlns:a16="http://schemas.microsoft.com/office/drawing/2014/main" id="{44953C74-ACCB-67FF-2990-FCCC846291E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143">
                  <p14:nvContentPartPr>
                    <p14:cNvPr id="1658" name="Freihand 1657">
                      <a:extLst>
                        <a:ext uri="{FF2B5EF4-FFF2-40B4-BE49-F238E27FC236}">
                          <a16:creationId xmlns:a16="http://schemas.microsoft.com/office/drawing/2014/main" id="{D42F5335-A4FB-83E3-A6A7-67070145BE66}"/>
                        </a:ext>
                      </a:extLst>
                    </p14:cNvPr>
                    <p14:cNvContentPartPr/>
                    <p14:nvPr/>
                  </p14:nvContentPartPr>
                  <p14:xfrm>
                    <a:off x="1013490" y="929953"/>
                    <a:ext cx="156600" cy="590400"/>
                  </p14:xfrm>
                </p:contentPart>
              </mc:Choice>
              <mc:Fallback xmlns="">
                <p:pic>
                  <p:nvPicPr>
                    <p:cNvPr id="1658" name="Freihand 1657">
                      <a:extLst>
                        <a:ext uri="{FF2B5EF4-FFF2-40B4-BE49-F238E27FC236}">
                          <a16:creationId xmlns:a16="http://schemas.microsoft.com/office/drawing/2014/main" id="{D42F5335-A4FB-83E3-A6A7-67070145BE66}"/>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144">
                  <p14:nvContentPartPr>
                    <p14:cNvPr id="1659" name="Freihand 1658">
                      <a:extLst>
                        <a:ext uri="{FF2B5EF4-FFF2-40B4-BE49-F238E27FC236}">
                          <a16:creationId xmlns:a16="http://schemas.microsoft.com/office/drawing/2014/main" id="{C9501B4A-BE19-363B-AAF8-B4F33D44C4C0}"/>
                        </a:ext>
                      </a:extLst>
                    </p14:cNvPr>
                    <p14:cNvContentPartPr/>
                    <p14:nvPr/>
                  </p14:nvContentPartPr>
                  <p14:xfrm>
                    <a:off x="1112490" y="918433"/>
                    <a:ext cx="20520" cy="24480"/>
                  </p14:xfrm>
                </p:contentPart>
              </mc:Choice>
              <mc:Fallback xmlns="">
                <p:pic>
                  <p:nvPicPr>
                    <p:cNvPr id="1659" name="Freihand 1658">
                      <a:extLst>
                        <a:ext uri="{FF2B5EF4-FFF2-40B4-BE49-F238E27FC236}">
                          <a16:creationId xmlns:a16="http://schemas.microsoft.com/office/drawing/2014/main" id="{C9501B4A-BE19-363B-AAF8-B4F33D44C4C0}"/>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45">
                  <p14:nvContentPartPr>
                    <p14:cNvPr id="1660" name="Freihand 1659">
                      <a:extLst>
                        <a:ext uri="{FF2B5EF4-FFF2-40B4-BE49-F238E27FC236}">
                          <a16:creationId xmlns:a16="http://schemas.microsoft.com/office/drawing/2014/main" id="{33748B16-DB7A-6832-9EB5-AC0351DA6E2C}"/>
                        </a:ext>
                      </a:extLst>
                    </p14:cNvPr>
                    <p14:cNvContentPartPr/>
                    <p14:nvPr/>
                  </p14:nvContentPartPr>
                  <p14:xfrm>
                    <a:off x="1007730" y="1044793"/>
                    <a:ext cx="45360" cy="224280"/>
                  </p14:xfrm>
                </p:contentPart>
              </mc:Choice>
              <mc:Fallback xmlns="">
                <p:pic>
                  <p:nvPicPr>
                    <p:cNvPr id="1660" name="Freihand 1659">
                      <a:extLst>
                        <a:ext uri="{FF2B5EF4-FFF2-40B4-BE49-F238E27FC236}">
                          <a16:creationId xmlns:a16="http://schemas.microsoft.com/office/drawing/2014/main" id="{33748B16-DB7A-6832-9EB5-AC0351DA6E2C}"/>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46">
                  <p14:nvContentPartPr>
                    <p14:cNvPr id="1661" name="Freihand 1660">
                      <a:extLst>
                        <a:ext uri="{FF2B5EF4-FFF2-40B4-BE49-F238E27FC236}">
                          <a16:creationId xmlns:a16="http://schemas.microsoft.com/office/drawing/2014/main" id="{99BB6685-3224-D674-A238-30F38811F409}"/>
                        </a:ext>
                      </a:extLst>
                    </p14:cNvPr>
                    <p14:cNvContentPartPr/>
                    <p14:nvPr/>
                  </p14:nvContentPartPr>
                  <p14:xfrm>
                    <a:off x="1137690" y="1495513"/>
                    <a:ext cx="83520" cy="91800"/>
                  </p14:xfrm>
                </p:contentPart>
              </mc:Choice>
              <mc:Fallback xmlns="">
                <p:pic>
                  <p:nvPicPr>
                    <p:cNvPr id="1661" name="Freihand 1660">
                      <a:extLst>
                        <a:ext uri="{FF2B5EF4-FFF2-40B4-BE49-F238E27FC236}">
                          <a16:creationId xmlns:a16="http://schemas.microsoft.com/office/drawing/2014/main" id="{99BB6685-3224-D674-A238-30F38811F40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47">
                  <p14:nvContentPartPr>
                    <p14:cNvPr id="1662" name="Freihand 1661">
                      <a:extLst>
                        <a:ext uri="{FF2B5EF4-FFF2-40B4-BE49-F238E27FC236}">
                          <a16:creationId xmlns:a16="http://schemas.microsoft.com/office/drawing/2014/main" id="{BE59B4E2-950E-E51A-ECB9-F03CF23796B2}"/>
                        </a:ext>
                      </a:extLst>
                    </p14:cNvPr>
                    <p14:cNvContentPartPr/>
                    <p14:nvPr/>
                  </p14:nvContentPartPr>
                  <p14:xfrm>
                    <a:off x="1091250" y="1411273"/>
                    <a:ext cx="95760" cy="111600"/>
                  </p14:xfrm>
                </p:contentPart>
              </mc:Choice>
              <mc:Fallback xmlns="">
                <p:pic>
                  <p:nvPicPr>
                    <p:cNvPr id="1662" name="Freihand 1661">
                      <a:extLst>
                        <a:ext uri="{FF2B5EF4-FFF2-40B4-BE49-F238E27FC236}">
                          <a16:creationId xmlns:a16="http://schemas.microsoft.com/office/drawing/2014/main" id="{BE59B4E2-950E-E51A-ECB9-F03CF23796B2}"/>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48">
                  <p14:nvContentPartPr>
                    <p14:cNvPr id="1663" name="Freihand 1662">
                      <a:extLst>
                        <a:ext uri="{FF2B5EF4-FFF2-40B4-BE49-F238E27FC236}">
                          <a16:creationId xmlns:a16="http://schemas.microsoft.com/office/drawing/2014/main" id="{877B6743-581E-D69A-9882-40F8F8A11EBA}"/>
                        </a:ext>
                      </a:extLst>
                    </p14:cNvPr>
                    <p14:cNvContentPartPr/>
                    <p14:nvPr/>
                  </p14:nvContentPartPr>
                  <p14:xfrm>
                    <a:off x="1089090" y="933193"/>
                    <a:ext cx="33480" cy="59760"/>
                  </p14:xfrm>
                </p:contentPart>
              </mc:Choice>
              <mc:Fallback xmlns="">
                <p:pic>
                  <p:nvPicPr>
                    <p:cNvPr id="1663" name="Freihand 1662">
                      <a:extLst>
                        <a:ext uri="{FF2B5EF4-FFF2-40B4-BE49-F238E27FC236}">
                          <a16:creationId xmlns:a16="http://schemas.microsoft.com/office/drawing/2014/main" id="{877B6743-581E-D69A-9882-40F8F8A11EBA}"/>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49">
                  <p14:nvContentPartPr>
                    <p14:cNvPr id="1664" name="Freihand 1663">
                      <a:extLst>
                        <a:ext uri="{FF2B5EF4-FFF2-40B4-BE49-F238E27FC236}">
                          <a16:creationId xmlns:a16="http://schemas.microsoft.com/office/drawing/2014/main" id="{054032E0-0005-453A-0D56-46F47594FEBE}"/>
                        </a:ext>
                      </a:extLst>
                    </p14:cNvPr>
                    <p14:cNvContentPartPr/>
                    <p14:nvPr/>
                  </p14:nvContentPartPr>
                  <p14:xfrm>
                    <a:off x="1093410" y="904393"/>
                    <a:ext cx="53280" cy="97920"/>
                  </p14:xfrm>
                </p:contentPart>
              </mc:Choice>
              <mc:Fallback xmlns="">
                <p:pic>
                  <p:nvPicPr>
                    <p:cNvPr id="1664" name="Freihand 1663">
                      <a:extLst>
                        <a:ext uri="{FF2B5EF4-FFF2-40B4-BE49-F238E27FC236}">
                          <a16:creationId xmlns:a16="http://schemas.microsoft.com/office/drawing/2014/main" id="{054032E0-0005-453A-0D56-46F47594FEBE}"/>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50">
                  <p14:nvContentPartPr>
                    <p14:cNvPr id="1665" name="Freihand 1664">
                      <a:extLst>
                        <a:ext uri="{FF2B5EF4-FFF2-40B4-BE49-F238E27FC236}">
                          <a16:creationId xmlns:a16="http://schemas.microsoft.com/office/drawing/2014/main" id="{38A8A9D9-B9AF-D192-E351-2CF60E2E0F68}"/>
                        </a:ext>
                      </a:extLst>
                    </p14:cNvPr>
                    <p14:cNvContentPartPr/>
                    <p14:nvPr/>
                  </p14:nvContentPartPr>
                  <p14:xfrm>
                    <a:off x="1093770" y="889993"/>
                    <a:ext cx="66240" cy="108720"/>
                  </p14:xfrm>
                </p:contentPart>
              </mc:Choice>
              <mc:Fallback xmlns="">
                <p:pic>
                  <p:nvPicPr>
                    <p:cNvPr id="1665" name="Freihand 1664">
                      <a:extLst>
                        <a:ext uri="{FF2B5EF4-FFF2-40B4-BE49-F238E27FC236}">
                          <a16:creationId xmlns:a16="http://schemas.microsoft.com/office/drawing/2014/main" id="{38A8A9D9-B9AF-D192-E351-2CF60E2E0F68}"/>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51">
                  <p14:nvContentPartPr>
                    <p14:cNvPr id="1666" name="Freihand 1665">
                      <a:extLst>
                        <a:ext uri="{FF2B5EF4-FFF2-40B4-BE49-F238E27FC236}">
                          <a16:creationId xmlns:a16="http://schemas.microsoft.com/office/drawing/2014/main" id="{FA34F17C-B1BE-0843-932F-87E60E37A791}"/>
                        </a:ext>
                      </a:extLst>
                    </p14:cNvPr>
                    <p14:cNvContentPartPr/>
                    <p14:nvPr/>
                  </p14:nvContentPartPr>
                  <p14:xfrm>
                    <a:off x="1086210" y="867673"/>
                    <a:ext cx="105840" cy="153360"/>
                  </p14:xfrm>
                </p:contentPart>
              </mc:Choice>
              <mc:Fallback xmlns="">
                <p:pic>
                  <p:nvPicPr>
                    <p:cNvPr id="1666" name="Freihand 1665">
                      <a:extLst>
                        <a:ext uri="{FF2B5EF4-FFF2-40B4-BE49-F238E27FC236}">
                          <a16:creationId xmlns:a16="http://schemas.microsoft.com/office/drawing/2014/main" id="{FA34F17C-B1BE-0843-932F-87E60E37A791}"/>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52">
                  <p14:nvContentPartPr>
                    <p14:cNvPr id="1667" name="Freihand 1666">
                      <a:extLst>
                        <a:ext uri="{FF2B5EF4-FFF2-40B4-BE49-F238E27FC236}">
                          <a16:creationId xmlns:a16="http://schemas.microsoft.com/office/drawing/2014/main" id="{91B861FF-6E7F-9A8F-F340-C9607D272CBA}"/>
                        </a:ext>
                      </a:extLst>
                    </p14:cNvPr>
                    <p14:cNvContentPartPr/>
                    <p14:nvPr/>
                  </p14:nvContentPartPr>
                  <p14:xfrm>
                    <a:off x="1144530" y="860833"/>
                    <a:ext cx="41400" cy="55440"/>
                  </p14:xfrm>
                </p:contentPart>
              </mc:Choice>
              <mc:Fallback xmlns="">
                <p:pic>
                  <p:nvPicPr>
                    <p:cNvPr id="1667" name="Freihand 1666">
                      <a:extLst>
                        <a:ext uri="{FF2B5EF4-FFF2-40B4-BE49-F238E27FC236}">
                          <a16:creationId xmlns:a16="http://schemas.microsoft.com/office/drawing/2014/main" id="{91B861FF-6E7F-9A8F-F340-C9607D272CB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53">
                <p14:nvContentPartPr>
                  <p14:cNvPr id="1632" name="Freihand 1631">
                    <a:extLst>
                      <a:ext uri="{FF2B5EF4-FFF2-40B4-BE49-F238E27FC236}">
                        <a16:creationId xmlns:a16="http://schemas.microsoft.com/office/drawing/2014/main" id="{7DABE611-AC7E-3591-BCF1-9BCC27C16547}"/>
                      </a:ext>
                    </a:extLst>
                  </p14:cNvPr>
                  <p14:cNvContentPartPr/>
                  <p14:nvPr/>
                </p14:nvContentPartPr>
                <p14:xfrm>
                  <a:off x="1010970" y="1326673"/>
                  <a:ext cx="784440" cy="374040"/>
                </p14:xfrm>
              </p:contentPart>
            </mc:Choice>
            <mc:Fallback xmlns="">
              <p:pic>
                <p:nvPicPr>
                  <p:cNvPr id="1632" name="Freihand 1631">
                    <a:extLst>
                      <a:ext uri="{FF2B5EF4-FFF2-40B4-BE49-F238E27FC236}">
                        <a16:creationId xmlns:a16="http://schemas.microsoft.com/office/drawing/2014/main" id="{7DABE611-AC7E-3591-BCF1-9BCC27C16547}"/>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54">
                <p14:nvContentPartPr>
                  <p14:cNvPr id="1633" name="Freihand 1632">
                    <a:extLst>
                      <a:ext uri="{FF2B5EF4-FFF2-40B4-BE49-F238E27FC236}">
                        <a16:creationId xmlns:a16="http://schemas.microsoft.com/office/drawing/2014/main" id="{B0CF3F6D-8F48-FE2B-0BA3-745C61DDAB6C}"/>
                      </a:ext>
                    </a:extLst>
                  </p14:cNvPr>
                  <p14:cNvContentPartPr/>
                  <p14:nvPr/>
                </p14:nvContentPartPr>
                <p14:xfrm>
                  <a:off x="1759770" y="1015273"/>
                  <a:ext cx="122040" cy="233640"/>
                </p14:xfrm>
              </p:contentPart>
            </mc:Choice>
            <mc:Fallback xmlns="">
              <p:pic>
                <p:nvPicPr>
                  <p:cNvPr id="1633" name="Freihand 1632">
                    <a:extLst>
                      <a:ext uri="{FF2B5EF4-FFF2-40B4-BE49-F238E27FC236}">
                        <a16:creationId xmlns:a16="http://schemas.microsoft.com/office/drawing/2014/main" id="{B0CF3F6D-8F48-FE2B-0BA3-745C61DDAB6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155">
                <p14:nvContentPartPr>
                  <p14:cNvPr id="1634" name="Freihand 1633">
                    <a:extLst>
                      <a:ext uri="{FF2B5EF4-FFF2-40B4-BE49-F238E27FC236}">
                        <a16:creationId xmlns:a16="http://schemas.microsoft.com/office/drawing/2014/main" id="{A83196FF-CEF4-0BAB-5B31-3EBEAFAC466A}"/>
                      </a:ext>
                    </a:extLst>
                  </p14:cNvPr>
                  <p14:cNvContentPartPr/>
                  <p14:nvPr/>
                </p14:nvContentPartPr>
                <p14:xfrm>
                  <a:off x="1531170" y="830593"/>
                  <a:ext cx="227160" cy="172800"/>
                </p14:xfrm>
              </p:contentPart>
            </mc:Choice>
            <mc:Fallback xmlns="">
              <p:pic>
                <p:nvPicPr>
                  <p:cNvPr id="1634" name="Freihand 1633">
                    <a:extLst>
                      <a:ext uri="{FF2B5EF4-FFF2-40B4-BE49-F238E27FC236}">
                        <a16:creationId xmlns:a16="http://schemas.microsoft.com/office/drawing/2014/main" id="{A83196FF-CEF4-0BAB-5B31-3EBEAFAC466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156">
                <p14:nvContentPartPr>
                  <p14:cNvPr id="1635" name="Freihand 1634">
                    <a:extLst>
                      <a:ext uri="{FF2B5EF4-FFF2-40B4-BE49-F238E27FC236}">
                        <a16:creationId xmlns:a16="http://schemas.microsoft.com/office/drawing/2014/main" id="{DF446524-693F-5A5D-339E-903319B3AD8A}"/>
                      </a:ext>
                    </a:extLst>
                  </p14:cNvPr>
                  <p14:cNvContentPartPr/>
                  <p14:nvPr/>
                </p14:nvContentPartPr>
                <p14:xfrm>
                  <a:off x="1433250" y="796393"/>
                  <a:ext cx="61200" cy="33120"/>
                </p14:xfrm>
              </p:contentPart>
            </mc:Choice>
            <mc:Fallback xmlns="">
              <p:pic>
                <p:nvPicPr>
                  <p:cNvPr id="1635" name="Freihand 1634">
                    <a:extLst>
                      <a:ext uri="{FF2B5EF4-FFF2-40B4-BE49-F238E27FC236}">
                        <a16:creationId xmlns:a16="http://schemas.microsoft.com/office/drawing/2014/main" id="{DF446524-693F-5A5D-339E-903319B3AD8A}"/>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157">
                <p14:nvContentPartPr>
                  <p14:cNvPr id="1636" name="Freihand 1635">
                    <a:extLst>
                      <a:ext uri="{FF2B5EF4-FFF2-40B4-BE49-F238E27FC236}">
                        <a16:creationId xmlns:a16="http://schemas.microsoft.com/office/drawing/2014/main" id="{CE01CC6D-8B64-B10D-8C90-399328E2C349}"/>
                      </a:ext>
                    </a:extLst>
                  </p14:cNvPr>
                  <p14:cNvContentPartPr/>
                  <p14:nvPr/>
                </p14:nvContentPartPr>
                <p14:xfrm>
                  <a:off x="1463130" y="1253593"/>
                  <a:ext cx="49680" cy="358200"/>
                </p14:xfrm>
              </p:contentPart>
            </mc:Choice>
            <mc:Fallback xmlns="">
              <p:pic>
                <p:nvPicPr>
                  <p:cNvPr id="1636" name="Freihand 1635">
                    <a:extLst>
                      <a:ext uri="{FF2B5EF4-FFF2-40B4-BE49-F238E27FC236}">
                        <a16:creationId xmlns:a16="http://schemas.microsoft.com/office/drawing/2014/main" id="{CE01CC6D-8B64-B10D-8C90-399328E2C34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158">
                <p14:nvContentPartPr>
                  <p14:cNvPr id="1637" name="Freihand 1636">
                    <a:extLst>
                      <a:ext uri="{FF2B5EF4-FFF2-40B4-BE49-F238E27FC236}">
                        <a16:creationId xmlns:a16="http://schemas.microsoft.com/office/drawing/2014/main" id="{DAB5CEB7-4A1F-A2E9-3AC7-FA9CF5F40EE0}"/>
                      </a:ext>
                    </a:extLst>
                  </p14:cNvPr>
                  <p14:cNvContentPartPr/>
                  <p14:nvPr/>
                </p14:nvContentPartPr>
                <p14:xfrm>
                  <a:off x="1473210" y="1215433"/>
                  <a:ext cx="191520" cy="424440"/>
                </p14:xfrm>
              </p:contentPart>
            </mc:Choice>
            <mc:Fallback xmlns="">
              <p:pic>
                <p:nvPicPr>
                  <p:cNvPr id="1637" name="Freihand 1636">
                    <a:extLst>
                      <a:ext uri="{FF2B5EF4-FFF2-40B4-BE49-F238E27FC236}">
                        <a16:creationId xmlns:a16="http://schemas.microsoft.com/office/drawing/2014/main" id="{DAB5CEB7-4A1F-A2E9-3AC7-FA9CF5F40EE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59">
                <p14:nvContentPartPr>
                  <p14:cNvPr id="1638" name="Freihand 1637">
                    <a:extLst>
                      <a:ext uri="{FF2B5EF4-FFF2-40B4-BE49-F238E27FC236}">
                        <a16:creationId xmlns:a16="http://schemas.microsoft.com/office/drawing/2014/main" id="{BF42AF2B-1B59-5C5A-D4D1-456C61F84A4C}"/>
                      </a:ext>
                    </a:extLst>
                  </p14:cNvPr>
                  <p14:cNvContentPartPr/>
                  <p14:nvPr/>
                </p14:nvContentPartPr>
                <p14:xfrm>
                  <a:off x="1225530" y="852193"/>
                  <a:ext cx="216720" cy="421920"/>
                </p14:xfrm>
              </p:contentPart>
            </mc:Choice>
            <mc:Fallback xmlns="">
              <p:pic>
                <p:nvPicPr>
                  <p:cNvPr id="1638" name="Freihand 1637">
                    <a:extLst>
                      <a:ext uri="{FF2B5EF4-FFF2-40B4-BE49-F238E27FC236}">
                        <a16:creationId xmlns:a16="http://schemas.microsoft.com/office/drawing/2014/main" id="{BF42AF2B-1B59-5C5A-D4D1-456C61F84A4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160">
                <p14:nvContentPartPr>
                  <p14:cNvPr id="1639" name="Freihand 1638">
                    <a:extLst>
                      <a:ext uri="{FF2B5EF4-FFF2-40B4-BE49-F238E27FC236}">
                        <a16:creationId xmlns:a16="http://schemas.microsoft.com/office/drawing/2014/main" id="{F29B78D2-70EE-2043-9056-1671944E2531}"/>
                      </a:ext>
                    </a:extLst>
                  </p14:cNvPr>
                  <p14:cNvContentPartPr/>
                  <p14:nvPr/>
                </p14:nvContentPartPr>
                <p14:xfrm>
                  <a:off x="1231290" y="1158913"/>
                  <a:ext cx="448200" cy="119880"/>
                </p14:xfrm>
              </p:contentPart>
            </mc:Choice>
            <mc:Fallback xmlns="">
              <p:pic>
                <p:nvPicPr>
                  <p:cNvPr id="1639" name="Freihand 1638">
                    <a:extLst>
                      <a:ext uri="{FF2B5EF4-FFF2-40B4-BE49-F238E27FC236}">
                        <a16:creationId xmlns:a16="http://schemas.microsoft.com/office/drawing/2014/main" id="{F29B78D2-70EE-2043-9056-1671944E2531}"/>
                      </a:ext>
                    </a:extLst>
                  </p:cNvPr>
                  <p:cNvPicPr/>
                  <p:nvPr/>
                </p:nvPicPr>
                <p:blipFill>
                  <a:blip r:embed="rId69"/>
                  <a:stretch>
                    <a:fillRect/>
                  </a:stretch>
                </p:blipFill>
                <p:spPr>
                  <a:xfrm>
                    <a:off x="1222650" y="1150273"/>
                    <a:ext cx="465840" cy="137520"/>
                  </a:xfrm>
                  <a:prstGeom prst="rect">
                    <a:avLst/>
                  </a:prstGeom>
                </p:spPr>
              </p:pic>
            </mc:Fallback>
          </mc:AlternateContent>
          <p:sp>
            <p:nvSpPr>
              <p:cNvPr id="1640" name="Ellipse 1639">
                <a:extLst>
                  <a:ext uri="{FF2B5EF4-FFF2-40B4-BE49-F238E27FC236}">
                    <a16:creationId xmlns:a16="http://schemas.microsoft.com/office/drawing/2014/main" id="{AF35CA45-96F4-C0A9-C5AE-588ABD45DEB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41" name="Gruppieren 1640">
                <a:extLst>
                  <a:ext uri="{FF2B5EF4-FFF2-40B4-BE49-F238E27FC236}">
                    <a16:creationId xmlns:a16="http://schemas.microsoft.com/office/drawing/2014/main" id="{BFCD7F82-4D40-496F-9567-4B6FB498A94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161">
                  <p14:nvContentPartPr>
                    <p14:cNvPr id="1650" name="Freihand 1649">
                      <a:extLst>
                        <a:ext uri="{FF2B5EF4-FFF2-40B4-BE49-F238E27FC236}">
                          <a16:creationId xmlns:a16="http://schemas.microsoft.com/office/drawing/2014/main" id="{000C4E27-9D20-9D45-C7D1-846880979547}"/>
                        </a:ext>
                      </a:extLst>
                    </p14:cNvPr>
                    <p14:cNvContentPartPr/>
                    <p14:nvPr/>
                  </p14:nvContentPartPr>
                  <p14:xfrm>
                    <a:off x="1455988" y="1260298"/>
                    <a:ext cx="28440" cy="371880"/>
                  </p14:xfrm>
                </p:contentPart>
              </mc:Choice>
              <mc:Fallback xmlns="">
                <p:pic>
                  <p:nvPicPr>
                    <p:cNvPr id="1650" name="Freihand 1649">
                      <a:extLst>
                        <a:ext uri="{FF2B5EF4-FFF2-40B4-BE49-F238E27FC236}">
                          <a16:creationId xmlns:a16="http://schemas.microsoft.com/office/drawing/2014/main" id="{000C4E27-9D20-9D45-C7D1-84688097954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162">
                  <p14:nvContentPartPr>
                    <p14:cNvPr id="1651" name="Freihand 1650">
                      <a:extLst>
                        <a:ext uri="{FF2B5EF4-FFF2-40B4-BE49-F238E27FC236}">
                          <a16:creationId xmlns:a16="http://schemas.microsoft.com/office/drawing/2014/main" id="{027D22A8-DE58-09CF-7D62-987DD085A900}"/>
                        </a:ext>
                      </a:extLst>
                    </p14:cNvPr>
                    <p14:cNvContentPartPr/>
                    <p14:nvPr/>
                  </p14:nvContentPartPr>
                  <p14:xfrm>
                    <a:off x="1452028" y="1501498"/>
                    <a:ext cx="32760" cy="132840"/>
                  </p14:xfrm>
                </p:contentPart>
              </mc:Choice>
              <mc:Fallback xmlns="">
                <p:pic>
                  <p:nvPicPr>
                    <p:cNvPr id="1651" name="Freihand 1650">
                      <a:extLst>
                        <a:ext uri="{FF2B5EF4-FFF2-40B4-BE49-F238E27FC236}">
                          <a16:creationId xmlns:a16="http://schemas.microsoft.com/office/drawing/2014/main" id="{027D22A8-DE58-09CF-7D62-987DD085A900}"/>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163">
                  <p14:nvContentPartPr>
                    <p14:cNvPr id="1652" name="Freihand 1651">
                      <a:extLst>
                        <a:ext uri="{FF2B5EF4-FFF2-40B4-BE49-F238E27FC236}">
                          <a16:creationId xmlns:a16="http://schemas.microsoft.com/office/drawing/2014/main" id="{011756B0-9933-D1A8-9BE4-CFF4338953EC}"/>
                        </a:ext>
                      </a:extLst>
                    </p14:cNvPr>
                    <p14:cNvContentPartPr/>
                    <p14:nvPr/>
                  </p14:nvContentPartPr>
                  <p14:xfrm>
                    <a:off x="1446268" y="1261378"/>
                    <a:ext cx="36720" cy="377280"/>
                  </p14:xfrm>
                </p:contentPart>
              </mc:Choice>
              <mc:Fallback xmlns="">
                <p:pic>
                  <p:nvPicPr>
                    <p:cNvPr id="1652" name="Freihand 1651">
                      <a:extLst>
                        <a:ext uri="{FF2B5EF4-FFF2-40B4-BE49-F238E27FC236}">
                          <a16:creationId xmlns:a16="http://schemas.microsoft.com/office/drawing/2014/main" id="{011756B0-9933-D1A8-9BE4-CFF4338953E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164">
                  <p14:nvContentPartPr>
                    <p14:cNvPr id="1653" name="Freihand 1652">
                      <a:extLst>
                        <a:ext uri="{FF2B5EF4-FFF2-40B4-BE49-F238E27FC236}">
                          <a16:creationId xmlns:a16="http://schemas.microsoft.com/office/drawing/2014/main" id="{E47D8982-0618-995A-C4F4-C552830392C1}"/>
                        </a:ext>
                      </a:extLst>
                    </p14:cNvPr>
                    <p14:cNvContentPartPr/>
                    <p14:nvPr/>
                  </p14:nvContentPartPr>
                  <p14:xfrm>
                    <a:off x="1470388" y="1196938"/>
                    <a:ext cx="222840" cy="463680"/>
                  </p14:xfrm>
                </p:contentPart>
              </mc:Choice>
              <mc:Fallback xmlns="">
                <p:pic>
                  <p:nvPicPr>
                    <p:cNvPr id="1653" name="Freihand 1652">
                      <a:extLst>
                        <a:ext uri="{FF2B5EF4-FFF2-40B4-BE49-F238E27FC236}">
                          <a16:creationId xmlns:a16="http://schemas.microsoft.com/office/drawing/2014/main" id="{E47D8982-0618-995A-C4F4-C552830392C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65">
                <p14:nvContentPartPr>
                  <p14:cNvPr id="1642" name="Freihand 1641">
                    <a:extLst>
                      <a:ext uri="{FF2B5EF4-FFF2-40B4-BE49-F238E27FC236}">
                        <a16:creationId xmlns:a16="http://schemas.microsoft.com/office/drawing/2014/main" id="{F5390309-68E1-25F9-3CC5-0187DE029BE3}"/>
                      </a:ext>
                    </a:extLst>
                  </p14:cNvPr>
                  <p14:cNvContentPartPr/>
                  <p14:nvPr/>
                </p14:nvContentPartPr>
                <p14:xfrm>
                  <a:off x="1401268" y="825778"/>
                  <a:ext cx="35640" cy="61920"/>
                </p14:xfrm>
              </p:contentPart>
            </mc:Choice>
            <mc:Fallback xmlns="">
              <p:pic>
                <p:nvPicPr>
                  <p:cNvPr id="1642" name="Freihand 1641">
                    <a:extLst>
                      <a:ext uri="{FF2B5EF4-FFF2-40B4-BE49-F238E27FC236}">
                        <a16:creationId xmlns:a16="http://schemas.microsoft.com/office/drawing/2014/main" id="{F5390309-68E1-25F9-3CC5-0187DE029BE3}"/>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166">
                <p14:nvContentPartPr>
                  <p14:cNvPr id="1643" name="Freihand 1642">
                    <a:extLst>
                      <a:ext uri="{FF2B5EF4-FFF2-40B4-BE49-F238E27FC236}">
                        <a16:creationId xmlns:a16="http://schemas.microsoft.com/office/drawing/2014/main" id="{189FF886-5261-F86D-F1BE-2F3C91D46967}"/>
                      </a:ext>
                    </a:extLst>
                  </p14:cNvPr>
                  <p14:cNvContentPartPr/>
                  <p14:nvPr/>
                </p14:nvContentPartPr>
                <p14:xfrm>
                  <a:off x="1220188" y="867898"/>
                  <a:ext cx="194040" cy="403200"/>
                </p14:xfrm>
              </p:contentPart>
            </mc:Choice>
            <mc:Fallback xmlns="">
              <p:pic>
                <p:nvPicPr>
                  <p:cNvPr id="1643" name="Freihand 1642">
                    <a:extLst>
                      <a:ext uri="{FF2B5EF4-FFF2-40B4-BE49-F238E27FC236}">
                        <a16:creationId xmlns:a16="http://schemas.microsoft.com/office/drawing/2014/main" id="{189FF886-5261-F86D-F1BE-2F3C91D46967}"/>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167">
                <p14:nvContentPartPr>
                  <p14:cNvPr id="1644" name="Freihand 1643">
                    <a:extLst>
                      <a:ext uri="{FF2B5EF4-FFF2-40B4-BE49-F238E27FC236}">
                        <a16:creationId xmlns:a16="http://schemas.microsoft.com/office/drawing/2014/main" id="{383F2FD7-3DE9-D81B-CF01-2A5617B1594B}"/>
                      </a:ext>
                    </a:extLst>
                  </p14:cNvPr>
                  <p14:cNvContentPartPr/>
                  <p14:nvPr/>
                </p14:nvContentPartPr>
                <p14:xfrm>
                  <a:off x="1426468" y="835138"/>
                  <a:ext cx="21600" cy="359280"/>
                </p14:xfrm>
              </p:contentPart>
            </mc:Choice>
            <mc:Fallback xmlns="">
              <p:pic>
                <p:nvPicPr>
                  <p:cNvPr id="1644" name="Freihand 1643">
                    <a:extLst>
                      <a:ext uri="{FF2B5EF4-FFF2-40B4-BE49-F238E27FC236}">
                        <a16:creationId xmlns:a16="http://schemas.microsoft.com/office/drawing/2014/main" id="{383F2FD7-3DE9-D81B-CF01-2A5617B1594B}"/>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168">
                <p14:nvContentPartPr>
                  <p14:cNvPr id="1645" name="Freihand 1644">
                    <a:extLst>
                      <a:ext uri="{FF2B5EF4-FFF2-40B4-BE49-F238E27FC236}">
                        <a16:creationId xmlns:a16="http://schemas.microsoft.com/office/drawing/2014/main" id="{00E8CD94-A909-AF36-08D5-20F99909A7EF}"/>
                      </a:ext>
                    </a:extLst>
                  </p14:cNvPr>
                  <p14:cNvContentPartPr/>
                  <p14:nvPr/>
                </p14:nvContentPartPr>
                <p14:xfrm>
                  <a:off x="1429348" y="1155538"/>
                  <a:ext cx="258480" cy="37080"/>
                </p14:xfrm>
              </p:contentPart>
            </mc:Choice>
            <mc:Fallback xmlns="">
              <p:pic>
                <p:nvPicPr>
                  <p:cNvPr id="1645" name="Freihand 1644">
                    <a:extLst>
                      <a:ext uri="{FF2B5EF4-FFF2-40B4-BE49-F238E27FC236}">
                        <a16:creationId xmlns:a16="http://schemas.microsoft.com/office/drawing/2014/main" id="{00E8CD94-A909-AF36-08D5-20F99909A7EF}"/>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169">
                <p14:nvContentPartPr>
                  <p14:cNvPr id="1646" name="Freihand 1645">
                    <a:extLst>
                      <a:ext uri="{FF2B5EF4-FFF2-40B4-BE49-F238E27FC236}">
                        <a16:creationId xmlns:a16="http://schemas.microsoft.com/office/drawing/2014/main" id="{90B100D4-F879-8D83-F758-BE05757DC707}"/>
                      </a:ext>
                    </a:extLst>
                  </p14:cNvPr>
                  <p14:cNvContentPartPr/>
                  <p14:nvPr/>
                </p14:nvContentPartPr>
                <p14:xfrm>
                  <a:off x="1215868" y="1047898"/>
                  <a:ext cx="119880" cy="224280"/>
                </p14:xfrm>
              </p:contentPart>
            </mc:Choice>
            <mc:Fallback xmlns="">
              <p:pic>
                <p:nvPicPr>
                  <p:cNvPr id="1646" name="Freihand 1645">
                    <a:extLst>
                      <a:ext uri="{FF2B5EF4-FFF2-40B4-BE49-F238E27FC236}">
                        <a16:creationId xmlns:a16="http://schemas.microsoft.com/office/drawing/2014/main" id="{90B100D4-F879-8D83-F758-BE05757DC70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647" name="Gruppieren 1646">
                <a:extLst>
                  <a:ext uri="{FF2B5EF4-FFF2-40B4-BE49-F238E27FC236}">
                    <a16:creationId xmlns:a16="http://schemas.microsoft.com/office/drawing/2014/main" id="{174534D1-304F-8A0A-2D03-049A503EACA2}"/>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170">
                  <p14:nvContentPartPr>
                    <p14:cNvPr id="1648" name="Freihand 1647">
                      <a:extLst>
                        <a:ext uri="{FF2B5EF4-FFF2-40B4-BE49-F238E27FC236}">
                          <a16:creationId xmlns:a16="http://schemas.microsoft.com/office/drawing/2014/main" id="{443937CD-D7D6-2510-A065-2AE13436B902}"/>
                        </a:ext>
                      </a:extLst>
                    </p14:cNvPr>
                    <p14:cNvContentPartPr/>
                    <p14:nvPr/>
                  </p14:nvContentPartPr>
                  <p14:xfrm>
                    <a:off x="1216228" y="826498"/>
                    <a:ext cx="205920" cy="444600"/>
                  </p14:xfrm>
                </p:contentPart>
              </mc:Choice>
              <mc:Fallback xmlns="">
                <p:pic>
                  <p:nvPicPr>
                    <p:cNvPr id="1648" name="Freihand 1647">
                      <a:extLst>
                        <a:ext uri="{FF2B5EF4-FFF2-40B4-BE49-F238E27FC236}">
                          <a16:creationId xmlns:a16="http://schemas.microsoft.com/office/drawing/2014/main" id="{443937CD-D7D6-2510-A065-2AE13436B902}"/>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171">
                  <p14:nvContentPartPr>
                    <p14:cNvPr id="1649" name="Freihand 1648">
                      <a:extLst>
                        <a:ext uri="{FF2B5EF4-FFF2-40B4-BE49-F238E27FC236}">
                          <a16:creationId xmlns:a16="http://schemas.microsoft.com/office/drawing/2014/main" id="{09FE3875-4DB7-B7F7-5934-49CC5E5A9D5C}"/>
                        </a:ext>
                      </a:extLst>
                    </p14:cNvPr>
                    <p14:cNvContentPartPr/>
                    <p14:nvPr/>
                  </p14:nvContentPartPr>
                  <p14:xfrm>
                    <a:off x="1419988" y="827218"/>
                    <a:ext cx="18000" cy="31320"/>
                  </p14:xfrm>
                </p:contentPart>
              </mc:Choice>
              <mc:Fallback xmlns="">
                <p:pic>
                  <p:nvPicPr>
                    <p:cNvPr id="1649" name="Freihand 1648">
                      <a:extLst>
                        <a:ext uri="{FF2B5EF4-FFF2-40B4-BE49-F238E27FC236}">
                          <a16:creationId xmlns:a16="http://schemas.microsoft.com/office/drawing/2014/main" id="{09FE3875-4DB7-B7F7-5934-49CC5E5A9D5C}"/>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1" name="Gruppieren 1460">
              <a:extLst>
                <a:ext uri="{FF2B5EF4-FFF2-40B4-BE49-F238E27FC236}">
                  <a16:creationId xmlns:a16="http://schemas.microsoft.com/office/drawing/2014/main" id="{4402FF1B-6C9C-1944-EBDF-0DD6F4D79CFB}"/>
                </a:ext>
              </a:extLst>
            </p:cNvPr>
            <p:cNvGrpSpPr/>
            <p:nvPr/>
          </p:nvGrpSpPr>
          <p:grpSpPr>
            <a:xfrm>
              <a:off x="8747048" y="348066"/>
              <a:ext cx="947670" cy="949906"/>
              <a:chOff x="987864" y="764597"/>
              <a:chExt cx="947670" cy="949906"/>
            </a:xfrm>
          </p:grpSpPr>
          <p:sp>
            <p:nvSpPr>
              <p:cNvPr id="1570" name="Ellipse 1569">
                <a:extLst>
                  <a:ext uri="{FF2B5EF4-FFF2-40B4-BE49-F238E27FC236}">
                    <a16:creationId xmlns:a16="http://schemas.microsoft.com/office/drawing/2014/main" id="{D278ACA7-E16D-EB17-86CB-0B576A331F3B}"/>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71" name="Gruppieren 1570">
                <a:extLst>
                  <a:ext uri="{FF2B5EF4-FFF2-40B4-BE49-F238E27FC236}">
                    <a16:creationId xmlns:a16="http://schemas.microsoft.com/office/drawing/2014/main" id="{4ECA49AD-D9FE-9C8D-8439-6C93E741215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172">
                  <p14:nvContentPartPr>
                    <p14:cNvPr id="1621" name="Freihand 1620">
                      <a:extLst>
                        <a:ext uri="{FF2B5EF4-FFF2-40B4-BE49-F238E27FC236}">
                          <a16:creationId xmlns:a16="http://schemas.microsoft.com/office/drawing/2014/main" id="{195BE05C-2A9D-E4A3-96CE-19348F70703B}"/>
                        </a:ext>
                      </a:extLst>
                    </p14:cNvPr>
                    <p14:cNvContentPartPr/>
                    <p14:nvPr/>
                  </p14:nvContentPartPr>
                  <p14:xfrm>
                    <a:off x="4473069" y="1203272"/>
                    <a:ext cx="26280" cy="30600"/>
                  </p14:xfrm>
                </p:contentPart>
              </mc:Choice>
              <mc:Fallback xmlns="">
                <p:pic>
                  <p:nvPicPr>
                    <p:cNvPr id="1621" name="Freihand 1620">
                      <a:extLst>
                        <a:ext uri="{FF2B5EF4-FFF2-40B4-BE49-F238E27FC236}">
                          <a16:creationId xmlns:a16="http://schemas.microsoft.com/office/drawing/2014/main" id="{195BE05C-2A9D-E4A3-96CE-19348F70703B}"/>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173">
                  <p14:nvContentPartPr>
                    <p14:cNvPr id="1622" name="Freihand 1621">
                      <a:extLst>
                        <a:ext uri="{FF2B5EF4-FFF2-40B4-BE49-F238E27FC236}">
                          <a16:creationId xmlns:a16="http://schemas.microsoft.com/office/drawing/2014/main" id="{FB86776F-9E82-1398-14ED-0D9FDE13BD91}"/>
                        </a:ext>
                      </a:extLst>
                    </p14:cNvPr>
                    <p14:cNvContentPartPr/>
                    <p14:nvPr/>
                  </p14:nvContentPartPr>
                  <p14:xfrm>
                    <a:off x="4500789" y="1245752"/>
                    <a:ext cx="11160" cy="38520"/>
                  </p14:xfrm>
                </p:contentPart>
              </mc:Choice>
              <mc:Fallback xmlns="">
                <p:pic>
                  <p:nvPicPr>
                    <p:cNvPr id="1622" name="Freihand 1621">
                      <a:extLst>
                        <a:ext uri="{FF2B5EF4-FFF2-40B4-BE49-F238E27FC236}">
                          <a16:creationId xmlns:a16="http://schemas.microsoft.com/office/drawing/2014/main" id="{FB86776F-9E82-1398-14ED-0D9FDE13BD91}"/>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74">
                <p14:nvContentPartPr>
                  <p14:cNvPr id="1572" name="Freihand 1571">
                    <a:extLst>
                      <a:ext uri="{FF2B5EF4-FFF2-40B4-BE49-F238E27FC236}">
                        <a16:creationId xmlns:a16="http://schemas.microsoft.com/office/drawing/2014/main" id="{65A40D8A-0456-DC1D-42AA-5EAE6503013D}"/>
                      </a:ext>
                    </a:extLst>
                  </p14:cNvPr>
                  <p14:cNvContentPartPr/>
                  <p14:nvPr/>
                </p14:nvContentPartPr>
                <p14:xfrm>
                  <a:off x="1034141" y="1175594"/>
                  <a:ext cx="389905" cy="474354"/>
                </p14:xfrm>
              </p:contentPart>
            </mc:Choice>
            <mc:Fallback xmlns="">
              <p:pic>
                <p:nvPicPr>
                  <p:cNvPr id="1572" name="Freihand 1571">
                    <a:extLst>
                      <a:ext uri="{FF2B5EF4-FFF2-40B4-BE49-F238E27FC236}">
                        <a16:creationId xmlns:a16="http://schemas.microsoft.com/office/drawing/2014/main" id="{65A40D8A-0456-DC1D-42AA-5EAE6503013D}"/>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175">
                <p14:nvContentPartPr>
                  <p14:cNvPr id="1573" name="Freihand 1572">
                    <a:extLst>
                      <a:ext uri="{FF2B5EF4-FFF2-40B4-BE49-F238E27FC236}">
                        <a16:creationId xmlns:a16="http://schemas.microsoft.com/office/drawing/2014/main" id="{16B66F29-8521-7A96-D216-21B091A1E0C0}"/>
                      </a:ext>
                    </a:extLst>
                  </p14:cNvPr>
                  <p14:cNvContentPartPr/>
                  <p14:nvPr/>
                </p14:nvContentPartPr>
                <p14:xfrm>
                  <a:off x="1041329" y="1114503"/>
                  <a:ext cx="776216" cy="562397"/>
                </p14:xfrm>
              </p:contentPart>
            </mc:Choice>
            <mc:Fallback xmlns="">
              <p:pic>
                <p:nvPicPr>
                  <p:cNvPr id="1573" name="Freihand 1572">
                    <a:extLst>
                      <a:ext uri="{FF2B5EF4-FFF2-40B4-BE49-F238E27FC236}">
                        <a16:creationId xmlns:a16="http://schemas.microsoft.com/office/drawing/2014/main" id="{16B66F29-8521-7A96-D216-21B091A1E0C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574" name="Gruppieren 1573">
                <a:extLst>
                  <a:ext uri="{FF2B5EF4-FFF2-40B4-BE49-F238E27FC236}">
                    <a16:creationId xmlns:a16="http://schemas.microsoft.com/office/drawing/2014/main" id="{1D8EA590-2D41-388E-1040-2F3366B524D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176">
                  <p14:nvContentPartPr>
                    <p14:cNvPr id="1618" name="Freihand 1617">
                      <a:extLst>
                        <a:ext uri="{FF2B5EF4-FFF2-40B4-BE49-F238E27FC236}">
                          <a16:creationId xmlns:a16="http://schemas.microsoft.com/office/drawing/2014/main" id="{0E757A02-102E-ABD1-BF3A-077E5F051B28}"/>
                        </a:ext>
                      </a:extLst>
                    </p14:cNvPr>
                    <p14:cNvContentPartPr/>
                    <p14:nvPr/>
                  </p14:nvContentPartPr>
                  <p14:xfrm>
                    <a:off x="4455789" y="1334672"/>
                    <a:ext cx="31320" cy="14400"/>
                  </p14:xfrm>
                </p:contentPart>
              </mc:Choice>
              <mc:Fallback xmlns="">
                <p:pic>
                  <p:nvPicPr>
                    <p:cNvPr id="1618" name="Freihand 1617">
                      <a:extLst>
                        <a:ext uri="{FF2B5EF4-FFF2-40B4-BE49-F238E27FC236}">
                          <a16:creationId xmlns:a16="http://schemas.microsoft.com/office/drawing/2014/main" id="{0E757A02-102E-ABD1-BF3A-077E5F051B2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177">
                  <p14:nvContentPartPr>
                    <p14:cNvPr id="1619" name="Freihand 1618">
                      <a:extLst>
                        <a:ext uri="{FF2B5EF4-FFF2-40B4-BE49-F238E27FC236}">
                          <a16:creationId xmlns:a16="http://schemas.microsoft.com/office/drawing/2014/main" id="{1BB7F9AD-7DA8-FA4F-71D8-EE021B2C56A9}"/>
                        </a:ext>
                      </a:extLst>
                    </p14:cNvPr>
                    <p14:cNvContentPartPr/>
                    <p14:nvPr/>
                  </p14:nvContentPartPr>
                  <p14:xfrm>
                    <a:off x="4456149" y="1288592"/>
                    <a:ext cx="64800" cy="56160"/>
                  </p14:xfrm>
                </p:contentPart>
              </mc:Choice>
              <mc:Fallback xmlns="">
                <p:pic>
                  <p:nvPicPr>
                    <p:cNvPr id="1619" name="Freihand 1618">
                      <a:extLst>
                        <a:ext uri="{FF2B5EF4-FFF2-40B4-BE49-F238E27FC236}">
                          <a16:creationId xmlns:a16="http://schemas.microsoft.com/office/drawing/2014/main" id="{1BB7F9AD-7DA8-FA4F-71D8-EE021B2C56A9}"/>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178">
                  <p14:nvContentPartPr>
                    <p14:cNvPr id="1620" name="Freihand 1619">
                      <a:extLst>
                        <a:ext uri="{FF2B5EF4-FFF2-40B4-BE49-F238E27FC236}">
                          <a16:creationId xmlns:a16="http://schemas.microsoft.com/office/drawing/2014/main" id="{9C4266E5-8291-F5A1-1FB9-08ECA739B255}"/>
                        </a:ext>
                      </a:extLst>
                    </p14:cNvPr>
                    <p14:cNvContentPartPr/>
                    <p14:nvPr/>
                  </p14:nvContentPartPr>
                  <p14:xfrm>
                    <a:off x="4502589" y="1270232"/>
                    <a:ext cx="23760" cy="51840"/>
                  </p14:xfrm>
                </p:contentPart>
              </mc:Choice>
              <mc:Fallback xmlns="">
                <p:pic>
                  <p:nvPicPr>
                    <p:cNvPr id="1620" name="Freihand 1619">
                      <a:extLst>
                        <a:ext uri="{FF2B5EF4-FFF2-40B4-BE49-F238E27FC236}">
                          <a16:creationId xmlns:a16="http://schemas.microsoft.com/office/drawing/2014/main" id="{9C4266E5-8291-F5A1-1FB9-08ECA739B255}"/>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575" name="Gruppieren 1574">
                <a:extLst>
                  <a:ext uri="{FF2B5EF4-FFF2-40B4-BE49-F238E27FC236}">
                    <a16:creationId xmlns:a16="http://schemas.microsoft.com/office/drawing/2014/main" id="{FBE8315D-DC13-244C-DABF-3FBD8459BFD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179">
                  <p14:nvContentPartPr>
                    <p14:cNvPr id="1615" name="Freihand 1614">
                      <a:extLst>
                        <a:ext uri="{FF2B5EF4-FFF2-40B4-BE49-F238E27FC236}">
                          <a16:creationId xmlns:a16="http://schemas.microsoft.com/office/drawing/2014/main" id="{CA6BE972-C17D-CA2C-D9ED-0EACC1D908CD}"/>
                        </a:ext>
                      </a:extLst>
                    </p14:cNvPr>
                    <p14:cNvContentPartPr/>
                    <p14:nvPr/>
                  </p14:nvContentPartPr>
                  <p14:xfrm>
                    <a:off x="4351029" y="1216232"/>
                    <a:ext cx="12960" cy="22320"/>
                  </p14:xfrm>
                </p:contentPart>
              </mc:Choice>
              <mc:Fallback xmlns="">
                <p:pic>
                  <p:nvPicPr>
                    <p:cNvPr id="1615" name="Freihand 1614">
                      <a:extLst>
                        <a:ext uri="{FF2B5EF4-FFF2-40B4-BE49-F238E27FC236}">
                          <a16:creationId xmlns:a16="http://schemas.microsoft.com/office/drawing/2014/main" id="{CA6BE972-C17D-CA2C-D9ED-0EACC1D908C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180">
                  <p14:nvContentPartPr>
                    <p14:cNvPr id="1616" name="Freihand 1615">
                      <a:extLst>
                        <a:ext uri="{FF2B5EF4-FFF2-40B4-BE49-F238E27FC236}">
                          <a16:creationId xmlns:a16="http://schemas.microsoft.com/office/drawing/2014/main" id="{2C814006-DAC2-DAE5-08E7-92B07A872B87}"/>
                        </a:ext>
                      </a:extLst>
                    </p14:cNvPr>
                    <p14:cNvContentPartPr/>
                    <p14:nvPr/>
                  </p14:nvContentPartPr>
                  <p14:xfrm>
                    <a:off x="4350309" y="1208312"/>
                    <a:ext cx="21240" cy="53640"/>
                  </p14:xfrm>
                </p:contentPart>
              </mc:Choice>
              <mc:Fallback xmlns="">
                <p:pic>
                  <p:nvPicPr>
                    <p:cNvPr id="1616" name="Freihand 1615">
                      <a:extLst>
                        <a:ext uri="{FF2B5EF4-FFF2-40B4-BE49-F238E27FC236}">
                          <a16:creationId xmlns:a16="http://schemas.microsoft.com/office/drawing/2014/main" id="{2C814006-DAC2-DAE5-08E7-92B07A872B87}"/>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181">
                  <p14:nvContentPartPr>
                    <p14:cNvPr id="1617" name="Freihand 1616">
                      <a:extLst>
                        <a:ext uri="{FF2B5EF4-FFF2-40B4-BE49-F238E27FC236}">
                          <a16:creationId xmlns:a16="http://schemas.microsoft.com/office/drawing/2014/main" id="{BFE47335-6078-2880-0D55-EACAA2122543}"/>
                        </a:ext>
                      </a:extLst>
                    </p14:cNvPr>
                    <p14:cNvContentPartPr/>
                    <p14:nvPr/>
                  </p14:nvContentPartPr>
                  <p14:xfrm>
                    <a:off x="4355709" y="1216592"/>
                    <a:ext cx="9720" cy="42480"/>
                  </p14:xfrm>
                </p:contentPart>
              </mc:Choice>
              <mc:Fallback xmlns="">
                <p:pic>
                  <p:nvPicPr>
                    <p:cNvPr id="1617" name="Freihand 1616">
                      <a:extLst>
                        <a:ext uri="{FF2B5EF4-FFF2-40B4-BE49-F238E27FC236}">
                          <a16:creationId xmlns:a16="http://schemas.microsoft.com/office/drawing/2014/main" id="{BFE47335-6078-2880-0D55-EACAA2122543}"/>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82">
                <p14:nvContentPartPr>
                  <p14:cNvPr id="1576" name="Freihand 1575">
                    <a:extLst>
                      <a:ext uri="{FF2B5EF4-FFF2-40B4-BE49-F238E27FC236}">
                        <a16:creationId xmlns:a16="http://schemas.microsoft.com/office/drawing/2014/main" id="{4468C5CF-734B-1EE4-E511-EE275B57DF5E}"/>
                      </a:ext>
                    </a:extLst>
                  </p14:cNvPr>
                  <p14:cNvContentPartPr/>
                  <p14:nvPr/>
                </p14:nvContentPartPr>
                <p14:xfrm>
                  <a:off x="1219211" y="871936"/>
                  <a:ext cx="447402" cy="740280"/>
                </p14:xfrm>
              </p:contentPart>
            </mc:Choice>
            <mc:Fallback xmlns="">
              <p:pic>
                <p:nvPicPr>
                  <p:cNvPr id="1576" name="Freihand 1575">
                    <a:extLst>
                      <a:ext uri="{FF2B5EF4-FFF2-40B4-BE49-F238E27FC236}">
                        <a16:creationId xmlns:a16="http://schemas.microsoft.com/office/drawing/2014/main" id="{4468C5CF-734B-1EE4-E511-EE275B57DF5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183">
                <p14:nvContentPartPr>
                  <p14:cNvPr id="1577" name="Freihand 1576">
                    <a:extLst>
                      <a:ext uri="{FF2B5EF4-FFF2-40B4-BE49-F238E27FC236}">
                        <a16:creationId xmlns:a16="http://schemas.microsoft.com/office/drawing/2014/main" id="{30FF07D1-0ABA-3BCC-5959-F9A513D731F9}"/>
                      </a:ext>
                    </a:extLst>
                  </p14:cNvPr>
                  <p14:cNvContentPartPr/>
                  <p14:nvPr/>
                </p14:nvContentPartPr>
                <p14:xfrm>
                  <a:off x="1116810" y="1432873"/>
                  <a:ext cx="376200" cy="219240"/>
                </p14:xfrm>
              </p:contentPart>
            </mc:Choice>
            <mc:Fallback xmlns="">
              <p:pic>
                <p:nvPicPr>
                  <p:cNvPr id="1577" name="Freihand 1576">
                    <a:extLst>
                      <a:ext uri="{FF2B5EF4-FFF2-40B4-BE49-F238E27FC236}">
                        <a16:creationId xmlns:a16="http://schemas.microsoft.com/office/drawing/2014/main" id="{30FF07D1-0ABA-3BCC-5959-F9A513D731F9}"/>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578" name="Gruppieren 1577">
                <a:extLst>
                  <a:ext uri="{FF2B5EF4-FFF2-40B4-BE49-F238E27FC236}">
                    <a16:creationId xmlns:a16="http://schemas.microsoft.com/office/drawing/2014/main" id="{FD237415-A204-D5FC-F6B0-2D26E10F9A7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184">
                  <p14:nvContentPartPr>
                    <p14:cNvPr id="1601" name="Freihand 1600">
                      <a:extLst>
                        <a:ext uri="{FF2B5EF4-FFF2-40B4-BE49-F238E27FC236}">
                          <a16:creationId xmlns:a16="http://schemas.microsoft.com/office/drawing/2014/main" id="{49610FE6-34DD-1AB3-803E-11E5930C8F13}"/>
                        </a:ext>
                      </a:extLst>
                    </p14:cNvPr>
                    <p14:cNvContentPartPr/>
                    <p14:nvPr/>
                  </p14:nvContentPartPr>
                  <p14:xfrm>
                    <a:off x="1690290" y="1201393"/>
                    <a:ext cx="236880" cy="424440"/>
                  </p14:xfrm>
                </p:contentPart>
              </mc:Choice>
              <mc:Fallback xmlns="">
                <p:pic>
                  <p:nvPicPr>
                    <p:cNvPr id="1601" name="Freihand 1600">
                      <a:extLst>
                        <a:ext uri="{FF2B5EF4-FFF2-40B4-BE49-F238E27FC236}">
                          <a16:creationId xmlns:a16="http://schemas.microsoft.com/office/drawing/2014/main" id="{49610FE6-34DD-1AB3-803E-11E5930C8F1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185">
                  <p14:nvContentPartPr>
                    <p14:cNvPr id="1602" name="Freihand 1601">
                      <a:extLst>
                        <a:ext uri="{FF2B5EF4-FFF2-40B4-BE49-F238E27FC236}">
                          <a16:creationId xmlns:a16="http://schemas.microsoft.com/office/drawing/2014/main" id="{A2ED8476-8BDB-0FFA-24F8-8B1C56F411F4}"/>
                        </a:ext>
                      </a:extLst>
                    </p14:cNvPr>
                    <p14:cNvContentPartPr/>
                    <p14:nvPr/>
                  </p14:nvContentPartPr>
                  <p14:xfrm>
                    <a:off x="1224810" y="1428913"/>
                    <a:ext cx="635040" cy="205920"/>
                  </p14:xfrm>
                </p:contentPart>
              </mc:Choice>
              <mc:Fallback xmlns="">
                <p:pic>
                  <p:nvPicPr>
                    <p:cNvPr id="1602" name="Freihand 1601">
                      <a:extLst>
                        <a:ext uri="{FF2B5EF4-FFF2-40B4-BE49-F238E27FC236}">
                          <a16:creationId xmlns:a16="http://schemas.microsoft.com/office/drawing/2014/main" id="{A2ED8476-8BDB-0FFA-24F8-8B1C56F411F4}"/>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186">
                  <p14:nvContentPartPr>
                    <p14:cNvPr id="1603" name="Freihand 1602">
                      <a:extLst>
                        <a:ext uri="{FF2B5EF4-FFF2-40B4-BE49-F238E27FC236}">
                          <a16:creationId xmlns:a16="http://schemas.microsoft.com/office/drawing/2014/main" id="{A9F53143-E946-F09F-BEAA-2D1C866F4B7A}"/>
                        </a:ext>
                      </a:extLst>
                    </p14:cNvPr>
                    <p14:cNvContentPartPr/>
                    <p14:nvPr/>
                  </p14:nvContentPartPr>
                  <p14:xfrm>
                    <a:off x="1647090" y="1432873"/>
                    <a:ext cx="204120" cy="177480"/>
                  </p14:xfrm>
                </p:contentPart>
              </mc:Choice>
              <mc:Fallback xmlns="">
                <p:pic>
                  <p:nvPicPr>
                    <p:cNvPr id="1603" name="Freihand 1602">
                      <a:extLst>
                        <a:ext uri="{FF2B5EF4-FFF2-40B4-BE49-F238E27FC236}">
                          <a16:creationId xmlns:a16="http://schemas.microsoft.com/office/drawing/2014/main" id="{A9F53143-E946-F09F-BEAA-2D1C866F4B7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187">
                  <p14:nvContentPartPr>
                    <p14:cNvPr id="1604" name="Freihand 1603">
                      <a:extLst>
                        <a:ext uri="{FF2B5EF4-FFF2-40B4-BE49-F238E27FC236}">
                          <a16:creationId xmlns:a16="http://schemas.microsoft.com/office/drawing/2014/main" id="{CF69F5FE-E810-1C5E-7257-992F17BC50CE}"/>
                        </a:ext>
                      </a:extLst>
                    </p14:cNvPr>
                    <p14:cNvContentPartPr/>
                    <p14:nvPr/>
                  </p14:nvContentPartPr>
                  <p14:xfrm>
                    <a:off x="1839330" y="1345393"/>
                    <a:ext cx="50040" cy="91080"/>
                  </p14:xfrm>
                </p:contentPart>
              </mc:Choice>
              <mc:Fallback xmlns="">
                <p:pic>
                  <p:nvPicPr>
                    <p:cNvPr id="1604" name="Freihand 1603">
                      <a:extLst>
                        <a:ext uri="{FF2B5EF4-FFF2-40B4-BE49-F238E27FC236}">
                          <a16:creationId xmlns:a16="http://schemas.microsoft.com/office/drawing/2014/main" id="{CF69F5FE-E810-1C5E-7257-992F17BC50C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188">
                  <p14:nvContentPartPr>
                    <p14:cNvPr id="1605" name="Freihand 1604">
                      <a:extLst>
                        <a:ext uri="{FF2B5EF4-FFF2-40B4-BE49-F238E27FC236}">
                          <a16:creationId xmlns:a16="http://schemas.microsoft.com/office/drawing/2014/main" id="{BA238DD0-C546-2B64-E748-AAFFDB86E58F}"/>
                        </a:ext>
                      </a:extLst>
                    </p14:cNvPr>
                    <p14:cNvContentPartPr/>
                    <p14:nvPr/>
                  </p14:nvContentPartPr>
                  <p14:xfrm>
                    <a:off x="1013490" y="929953"/>
                    <a:ext cx="156600" cy="590400"/>
                  </p14:xfrm>
                </p:contentPart>
              </mc:Choice>
              <mc:Fallback xmlns="">
                <p:pic>
                  <p:nvPicPr>
                    <p:cNvPr id="1605" name="Freihand 1604">
                      <a:extLst>
                        <a:ext uri="{FF2B5EF4-FFF2-40B4-BE49-F238E27FC236}">
                          <a16:creationId xmlns:a16="http://schemas.microsoft.com/office/drawing/2014/main" id="{BA238DD0-C546-2B64-E748-AAFFDB86E58F}"/>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189">
                  <p14:nvContentPartPr>
                    <p14:cNvPr id="1606" name="Freihand 1605">
                      <a:extLst>
                        <a:ext uri="{FF2B5EF4-FFF2-40B4-BE49-F238E27FC236}">
                          <a16:creationId xmlns:a16="http://schemas.microsoft.com/office/drawing/2014/main" id="{384A19E6-C8CC-EEF5-70CF-EBBCC8CB0FAF}"/>
                        </a:ext>
                      </a:extLst>
                    </p14:cNvPr>
                    <p14:cNvContentPartPr/>
                    <p14:nvPr/>
                  </p14:nvContentPartPr>
                  <p14:xfrm>
                    <a:off x="1112490" y="918433"/>
                    <a:ext cx="20520" cy="24480"/>
                  </p14:xfrm>
                </p:contentPart>
              </mc:Choice>
              <mc:Fallback xmlns="">
                <p:pic>
                  <p:nvPicPr>
                    <p:cNvPr id="1606" name="Freihand 1605">
                      <a:extLst>
                        <a:ext uri="{FF2B5EF4-FFF2-40B4-BE49-F238E27FC236}">
                          <a16:creationId xmlns:a16="http://schemas.microsoft.com/office/drawing/2014/main" id="{384A19E6-C8CC-EEF5-70CF-EBBCC8CB0FAF}"/>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190">
                  <p14:nvContentPartPr>
                    <p14:cNvPr id="1607" name="Freihand 1606">
                      <a:extLst>
                        <a:ext uri="{FF2B5EF4-FFF2-40B4-BE49-F238E27FC236}">
                          <a16:creationId xmlns:a16="http://schemas.microsoft.com/office/drawing/2014/main" id="{95B7AFD9-8CCB-DCF5-7189-DE82822CD9B6}"/>
                        </a:ext>
                      </a:extLst>
                    </p14:cNvPr>
                    <p14:cNvContentPartPr/>
                    <p14:nvPr/>
                  </p14:nvContentPartPr>
                  <p14:xfrm>
                    <a:off x="1007730" y="1044793"/>
                    <a:ext cx="45360" cy="224280"/>
                  </p14:xfrm>
                </p:contentPart>
              </mc:Choice>
              <mc:Fallback xmlns="">
                <p:pic>
                  <p:nvPicPr>
                    <p:cNvPr id="1607" name="Freihand 1606">
                      <a:extLst>
                        <a:ext uri="{FF2B5EF4-FFF2-40B4-BE49-F238E27FC236}">
                          <a16:creationId xmlns:a16="http://schemas.microsoft.com/office/drawing/2014/main" id="{95B7AFD9-8CCB-DCF5-7189-DE82822CD9B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191">
                  <p14:nvContentPartPr>
                    <p14:cNvPr id="1608" name="Freihand 1607">
                      <a:extLst>
                        <a:ext uri="{FF2B5EF4-FFF2-40B4-BE49-F238E27FC236}">
                          <a16:creationId xmlns:a16="http://schemas.microsoft.com/office/drawing/2014/main" id="{2877FDA0-C14F-FB61-262F-B1C7E128BB79}"/>
                        </a:ext>
                      </a:extLst>
                    </p14:cNvPr>
                    <p14:cNvContentPartPr/>
                    <p14:nvPr/>
                  </p14:nvContentPartPr>
                  <p14:xfrm>
                    <a:off x="1137690" y="1495513"/>
                    <a:ext cx="83520" cy="91800"/>
                  </p14:xfrm>
                </p:contentPart>
              </mc:Choice>
              <mc:Fallback xmlns="">
                <p:pic>
                  <p:nvPicPr>
                    <p:cNvPr id="1608" name="Freihand 1607">
                      <a:extLst>
                        <a:ext uri="{FF2B5EF4-FFF2-40B4-BE49-F238E27FC236}">
                          <a16:creationId xmlns:a16="http://schemas.microsoft.com/office/drawing/2014/main" id="{2877FDA0-C14F-FB61-262F-B1C7E128BB7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192">
                  <p14:nvContentPartPr>
                    <p14:cNvPr id="1609" name="Freihand 1608">
                      <a:extLst>
                        <a:ext uri="{FF2B5EF4-FFF2-40B4-BE49-F238E27FC236}">
                          <a16:creationId xmlns:a16="http://schemas.microsoft.com/office/drawing/2014/main" id="{D6228A59-5990-13E3-D5EB-7B5E9FA46A57}"/>
                        </a:ext>
                      </a:extLst>
                    </p14:cNvPr>
                    <p14:cNvContentPartPr/>
                    <p14:nvPr/>
                  </p14:nvContentPartPr>
                  <p14:xfrm>
                    <a:off x="1091250" y="1411273"/>
                    <a:ext cx="95760" cy="111600"/>
                  </p14:xfrm>
                </p:contentPart>
              </mc:Choice>
              <mc:Fallback xmlns="">
                <p:pic>
                  <p:nvPicPr>
                    <p:cNvPr id="1609" name="Freihand 1608">
                      <a:extLst>
                        <a:ext uri="{FF2B5EF4-FFF2-40B4-BE49-F238E27FC236}">
                          <a16:creationId xmlns:a16="http://schemas.microsoft.com/office/drawing/2014/main" id="{D6228A59-5990-13E3-D5EB-7B5E9FA46A57}"/>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193">
                  <p14:nvContentPartPr>
                    <p14:cNvPr id="1610" name="Freihand 1609">
                      <a:extLst>
                        <a:ext uri="{FF2B5EF4-FFF2-40B4-BE49-F238E27FC236}">
                          <a16:creationId xmlns:a16="http://schemas.microsoft.com/office/drawing/2014/main" id="{EA1F9710-D884-8D7D-5510-197AA1EFE576}"/>
                        </a:ext>
                      </a:extLst>
                    </p14:cNvPr>
                    <p14:cNvContentPartPr/>
                    <p14:nvPr/>
                  </p14:nvContentPartPr>
                  <p14:xfrm>
                    <a:off x="1089090" y="933193"/>
                    <a:ext cx="33480" cy="59760"/>
                  </p14:xfrm>
                </p:contentPart>
              </mc:Choice>
              <mc:Fallback xmlns="">
                <p:pic>
                  <p:nvPicPr>
                    <p:cNvPr id="1610" name="Freihand 1609">
                      <a:extLst>
                        <a:ext uri="{FF2B5EF4-FFF2-40B4-BE49-F238E27FC236}">
                          <a16:creationId xmlns:a16="http://schemas.microsoft.com/office/drawing/2014/main" id="{EA1F9710-D884-8D7D-5510-197AA1EFE57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194">
                  <p14:nvContentPartPr>
                    <p14:cNvPr id="1611" name="Freihand 1610">
                      <a:extLst>
                        <a:ext uri="{FF2B5EF4-FFF2-40B4-BE49-F238E27FC236}">
                          <a16:creationId xmlns:a16="http://schemas.microsoft.com/office/drawing/2014/main" id="{19F00D6A-10B5-7315-715F-5F69367729F8}"/>
                        </a:ext>
                      </a:extLst>
                    </p14:cNvPr>
                    <p14:cNvContentPartPr/>
                    <p14:nvPr/>
                  </p14:nvContentPartPr>
                  <p14:xfrm>
                    <a:off x="1093410" y="904393"/>
                    <a:ext cx="53280" cy="97920"/>
                  </p14:xfrm>
                </p:contentPart>
              </mc:Choice>
              <mc:Fallback xmlns="">
                <p:pic>
                  <p:nvPicPr>
                    <p:cNvPr id="1611" name="Freihand 1610">
                      <a:extLst>
                        <a:ext uri="{FF2B5EF4-FFF2-40B4-BE49-F238E27FC236}">
                          <a16:creationId xmlns:a16="http://schemas.microsoft.com/office/drawing/2014/main" id="{19F00D6A-10B5-7315-715F-5F69367729F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195">
                  <p14:nvContentPartPr>
                    <p14:cNvPr id="1612" name="Freihand 1611">
                      <a:extLst>
                        <a:ext uri="{FF2B5EF4-FFF2-40B4-BE49-F238E27FC236}">
                          <a16:creationId xmlns:a16="http://schemas.microsoft.com/office/drawing/2014/main" id="{436CFB4B-79D8-BB29-EF15-A627A4E9F10F}"/>
                        </a:ext>
                      </a:extLst>
                    </p14:cNvPr>
                    <p14:cNvContentPartPr/>
                    <p14:nvPr/>
                  </p14:nvContentPartPr>
                  <p14:xfrm>
                    <a:off x="1093770" y="889993"/>
                    <a:ext cx="66240" cy="108720"/>
                  </p14:xfrm>
                </p:contentPart>
              </mc:Choice>
              <mc:Fallback xmlns="">
                <p:pic>
                  <p:nvPicPr>
                    <p:cNvPr id="1612" name="Freihand 1611">
                      <a:extLst>
                        <a:ext uri="{FF2B5EF4-FFF2-40B4-BE49-F238E27FC236}">
                          <a16:creationId xmlns:a16="http://schemas.microsoft.com/office/drawing/2014/main" id="{436CFB4B-79D8-BB29-EF15-A627A4E9F10F}"/>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196">
                  <p14:nvContentPartPr>
                    <p14:cNvPr id="1613" name="Freihand 1612">
                      <a:extLst>
                        <a:ext uri="{FF2B5EF4-FFF2-40B4-BE49-F238E27FC236}">
                          <a16:creationId xmlns:a16="http://schemas.microsoft.com/office/drawing/2014/main" id="{3CCC96F7-843A-704B-D4EB-83BF073B0BF8}"/>
                        </a:ext>
                      </a:extLst>
                    </p14:cNvPr>
                    <p14:cNvContentPartPr/>
                    <p14:nvPr/>
                  </p14:nvContentPartPr>
                  <p14:xfrm>
                    <a:off x="1086210" y="867673"/>
                    <a:ext cx="105840" cy="153360"/>
                  </p14:xfrm>
                </p:contentPart>
              </mc:Choice>
              <mc:Fallback xmlns="">
                <p:pic>
                  <p:nvPicPr>
                    <p:cNvPr id="1613" name="Freihand 1612">
                      <a:extLst>
                        <a:ext uri="{FF2B5EF4-FFF2-40B4-BE49-F238E27FC236}">
                          <a16:creationId xmlns:a16="http://schemas.microsoft.com/office/drawing/2014/main" id="{3CCC96F7-843A-704B-D4EB-83BF073B0BF8}"/>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197">
                  <p14:nvContentPartPr>
                    <p14:cNvPr id="1614" name="Freihand 1613">
                      <a:extLst>
                        <a:ext uri="{FF2B5EF4-FFF2-40B4-BE49-F238E27FC236}">
                          <a16:creationId xmlns:a16="http://schemas.microsoft.com/office/drawing/2014/main" id="{F9A4D8C5-EA01-C039-B950-1F3A16EDEBAA}"/>
                        </a:ext>
                      </a:extLst>
                    </p14:cNvPr>
                    <p14:cNvContentPartPr/>
                    <p14:nvPr/>
                  </p14:nvContentPartPr>
                  <p14:xfrm>
                    <a:off x="1144530" y="860833"/>
                    <a:ext cx="41400" cy="55440"/>
                  </p14:xfrm>
                </p:contentPart>
              </mc:Choice>
              <mc:Fallback xmlns="">
                <p:pic>
                  <p:nvPicPr>
                    <p:cNvPr id="1614" name="Freihand 1613">
                      <a:extLst>
                        <a:ext uri="{FF2B5EF4-FFF2-40B4-BE49-F238E27FC236}">
                          <a16:creationId xmlns:a16="http://schemas.microsoft.com/office/drawing/2014/main" id="{F9A4D8C5-EA01-C039-B950-1F3A16EDEBA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198">
                <p14:nvContentPartPr>
                  <p14:cNvPr id="1579" name="Freihand 1578">
                    <a:extLst>
                      <a:ext uri="{FF2B5EF4-FFF2-40B4-BE49-F238E27FC236}">
                        <a16:creationId xmlns:a16="http://schemas.microsoft.com/office/drawing/2014/main" id="{38CDD880-5001-9698-D598-D85434E67536}"/>
                      </a:ext>
                    </a:extLst>
                  </p14:cNvPr>
                  <p14:cNvContentPartPr/>
                  <p14:nvPr/>
                </p14:nvContentPartPr>
                <p14:xfrm>
                  <a:off x="1010970" y="1326673"/>
                  <a:ext cx="784440" cy="374040"/>
                </p14:xfrm>
              </p:contentPart>
            </mc:Choice>
            <mc:Fallback xmlns="">
              <p:pic>
                <p:nvPicPr>
                  <p:cNvPr id="1579" name="Freihand 1578">
                    <a:extLst>
                      <a:ext uri="{FF2B5EF4-FFF2-40B4-BE49-F238E27FC236}">
                        <a16:creationId xmlns:a16="http://schemas.microsoft.com/office/drawing/2014/main" id="{38CDD880-5001-9698-D598-D85434E6753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199">
                <p14:nvContentPartPr>
                  <p14:cNvPr id="1580" name="Freihand 1579">
                    <a:extLst>
                      <a:ext uri="{FF2B5EF4-FFF2-40B4-BE49-F238E27FC236}">
                        <a16:creationId xmlns:a16="http://schemas.microsoft.com/office/drawing/2014/main" id="{942322FE-F1F8-D707-33E7-2948D05926D7}"/>
                      </a:ext>
                    </a:extLst>
                  </p14:cNvPr>
                  <p14:cNvContentPartPr/>
                  <p14:nvPr/>
                </p14:nvContentPartPr>
                <p14:xfrm>
                  <a:off x="1759770" y="1015273"/>
                  <a:ext cx="122040" cy="233640"/>
                </p14:xfrm>
              </p:contentPart>
            </mc:Choice>
            <mc:Fallback xmlns="">
              <p:pic>
                <p:nvPicPr>
                  <p:cNvPr id="1580" name="Freihand 1579">
                    <a:extLst>
                      <a:ext uri="{FF2B5EF4-FFF2-40B4-BE49-F238E27FC236}">
                        <a16:creationId xmlns:a16="http://schemas.microsoft.com/office/drawing/2014/main" id="{942322FE-F1F8-D707-33E7-2948D05926D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00">
                <p14:nvContentPartPr>
                  <p14:cNvPr id="1581" name="Freihand 1580">
                    <a:extLst>
                      <a:ext uri="{FF2B5EF4-FFF2-40B4-BE49-F238E27FC236}">
                        <a16:creationId xmlns:a16="http://schemas.microsoft.com/office/drawing/2014/main" id="{DBE0919C-4D48-03DD-F722-2BF52F529E0E}"/>
                      </a:ext>
                    </a:extLst>
                  </p14:cNvPr>
                  <p14:cNvContentPartPr/>
                  <p14:nvPr/>
                </p14:nvContentPartPr>
                <p14:xfrm>
                  <a:off x="1531170" y="830593"/>
                  <a:ext cx="227160" cy="172800"/>
                </p14:xfrm>
              </p:contentPart>
            </mc:Choice>
            <mc:Fallback xmlns="">
              <p:pic>
                <p:nvPicPr>
                  <p:cNvPr id="1581" name="Freihand 1580">
                    <a:extLst>
                      <a:ext uri="{FF2B5EF4-FFF2-40B4-BE49-F238E27FC236}">
                        <a16:creationId xmlns:a16="http://schemas.microsoft.com/office/drawing/2014/main" id="{DBE0919C-4D48-03DD-F722-2BF52F529E0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01">
                <p14:nvContentPartPr>
                  <p14:cNvPr id="1582" name="Freihand 1581">
                    <a:extLst>
                      <a:ext uri="{FF2B5EF4-FFF2-40B4-BE49-F238E27FC236}">
                        <a16:creationId xmlns:a16="http://schemas.microsoft.com/office/drawing/2014/main" id="{6BAA3F7A-9B01-10D2-02BF-B6C86F016C3E}"/>
                      </a:ext>
                    </a:extLst>
                  </p14:cNvPr>
                  <p14:cNvContentPartPr/>
                  <p14:nvPr/>
                </p14:nvContentPartPr>
                <p14:xfrm>
                  <a:off x="1433250" y="796393"/>
                  <a:ext cx="61200" cy="33120"/>
                </p14:xfrm>
              </p:contentPart>
            </mc:Choice>
            <mc:Fallback xmlns="">
              <p:pic>
                <p:nvPicPr>
                  <p:cNvPr id="1582" name="Freihand 1581">
                    <a:extLst>
                      <a:ext uri="{FF2B5EF4-FFF2-40B4-BE49-F238E27FC236}">
                        <a16:creationId xmlns:a16="http://schemas.microsoft.com/office/drawing/2014/main" id="{6BAA3F7A-9B01-10D2-02BF-B6C86F016C3E}"/>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02">
                <p14:nvContentPartPr>
                  <p14:cNvPr id="1583" name="Freihand 1582">
                    <a:extLst>
                      <a:ext uri="{FF2B5EF4-FFF2-40B4-BE49-F238E27FC236}">
                        <a16:creationId xmlns:a16="http://schemas.microsoft.com/office/drawing/2014/main" id="{819E1050-3ACF-1C27-E51A-19D0E075C530}"/>
                      </a:ext>
                    </a:extLst>
                  </p14:cNvPr>
                  <p14:cNvContentPartPr/>
                  <p14:nvPr/>
                </p14:nvContentPartPr>
                <p14:xfrm>
                  <a:off x="1463130" y="1253593"/>
                  <a:ext cx="49680" cy="358200"/>
                </p14:xfrm>
              </p:contentPart>
            </mc:Choice>
            <mc:Fallback xmlns="">
              <p:pic>
                <p:nvPicPr>
                  <p:cNvPr id="1583" name="Freihand 1582">
                    <a:extLst>
                      <a:ext uri="{FF2B5EF4-FFF2-40B4-BE49-F238E27FC236}">
                        <a16:creationId xmlns:a16="http://schemas.microsoft.com/office/drawing/2014/main" id="{819E1050-3ACF-1C27-E51A-19D0E075C53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03">
                <p14:nvContentPartPr>
                  <p14:cNvPr id="1584" name="Freihand 1583">
                    <a:extLst>
                      <a:ext uri="{FF2B5EF4-FFF2-40B4-BE49-F238E27FC236}">
                        <a16:creationId xmlns:a16="http://schemas.microsoft.com/office/drawing/2014/main" id="{71468F6D-4AAD-D7DE-F80C-85EBA81D16CC}"/>
                      </a:ext>
                    </a:extLst>
                  </p14:cNvPr>
                  <p14:cNvContentPartPr/>
                  <p14:nvPr/>
                </p14:nvContentPartPr>
                <p14:xfrm>
                  <a:off x="1473210" y="1215433"/>
                  <a:ext cx="191520" cy="424440"/>
                </p14:xfrm>
              </p:contentPart>
            </mc:Choice>
            <mc:Fallback xmlns="">
              <p:pic>
                <p:nvPicPr>
                  <p:cNvPr id="1584" name="Freihand 1583">
                    <a:extLst>
                      <a:ext uri="{FF2B5EF4-FFF2-40B4-BE49-F238E27FC236}">
                        <a16:creationId xmlns:a16="http://schemas.microsoft.com/office/drawing/2014/main" id="{71468F6D-4AAD-D7DE-F80C-85EBA81D16CC}"/>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04">
                <p14:nvContentPartPr>
                  <p14:cNvPr id="1585" name="Freihand 1584">
                    <a:extLst>
                      <a:ext uri="{FF2B5EF4-FFF2-40B4-BE49-F238E27FC236}">
                        <a16:creationId xmlns:a16="http://schemas.microsoft.com/office/drawing/2014/main" id="{A8B03A5F-A62C-722C-4D43-740E4F2215F0}"/>
                      </a:ext>
                    </a:extLst>
                  </p14:cNvPr>
                  <p14:cNvContentPartPr/>
                  <p14:nvPr/>
                </p14:nvContentPartPr>
                <p14:xfrm>
                  <a:off x="1225530" y="852193"/>
                  <a:ext cx="216720" cy="421920"/>
                </p14:xfrm>
              </p:contentPart>
            </mc:Choice>
            <mc:Fallback xmlns="">
              <p:pic>
                <p:nvPicPr>
                  <p:cNvPr id="1585" name="Freihand 1584">
                    <a:extLst>
                      <a:ext uri="{FF2B5EF4-FFF2-40B4-BE49-F238E27FC236}">
                        <a16:creationId xmlns:a16="http://schemas.microsoft.com/office/drawing/2014/main" id="{A8B03A5F-A62C-722C-4D43-740E4F2215F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05">
                <p14:nvContentPartPr>
                  <p14:cNvPr id="1586" name="Freihand 1585">
                    <a:extLst>
                      <a:ext uri="{FF2B5EF4-FFF2-40B4-BE49-F238E27FC236}">
                        <a16:creationId xmlns:a16="http://schemas.microsoft.com/office/drawing/2014/main" id="{E11B421D-49F2-0F23-5BE5-AE754E1D0188}"/>
                      </a:ext>
                    </a:extLst>
                  </p14:cNvPr>
                  <p14:cNvContentPartPr/>
                  <p14:nvPr/>
                </p14:nvContentPartPr>
                <p14:xfrm>
                  <a:off x="1231290" y="1158913"/>
                  <a:ext cx="448200" cy="119880"/>
                </p14:xfrm>
              </p:contentPart>
            </mc:Choice>
            <mc:Fallback xmlns="">
              <p:pic>
                <p:nvPicPr>
                  <p:cNvPr id="1586" name="Freihand 1585">
                    <a:extLst>
                      <a:ext uri="{FF2B5EF4-FFF2-40B4-BE49-F238E27FC236}">
                        <a16:creationId xmlns:a16="http://schemas.microsoft.com/office/drawing/2014/main" id="{E11B421D-49F2-0F23-5BE5-AE754E1D0188}"/>
                      </a:ext>
                    </a:extLst>
                  </p:cNvPr>
                  <p:cNvPicPr/>
                  <p:nvPr/>
                </p:nvPicPr>
                <p:blipFill>
                  <a:blip r:embed="rId69"/>
                  <a:stretch>
                    <a:fillRect/>
                  </a:stretch>
                </p:blipFill>
                <p:spPr>
                  <a:xfrm>
                    <a:off x="1222650" y="1150273"/>
                    <a:ext cx="465840" cy="137520"/>
                  </a:xfrm>
                  <a:prstGeom prst="rect">
                    <a:avLst/>
                  </a:prstGeom>
                </p:spPr>
              </p:pic>
            </mc:Fallback>
          </mc:AlternateContent>
          <p:sp>
            <p:nvSpPr>
              <p:cNvPr id="1587" name="Ellipse 1586">
                <a:extLst>
                  <a:ext uri="{FF2B5EF4-FFF2-40B4-BE49-F238E27FC236}">
                    <a16:creationId xmlns:a16="http://schemas.microsoft.com/office/drawing/2014/main" id="{16D154F0-821D-14DA-5C1C-CD26BE5C504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88" name="Gruppieren 1587">
                <a:extLst>
                  <a:ext uri="{FF2B5EF4-FFF2-40B4-BE49-F238E27FC236}">
                    <a16:creationId xmlns:a16="http://schemas.microsoft.com/office/drawing/2014/main" id="{BDF91325-7B6F-6A98-6EF8-A351A2FFFEA8}"/>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06">
                  <p14:nvContentPartPr>
                    <p14:cNvPr id="1597" name="Freihand 1596">
                      <a:extLst>
                        <a:ext uri="{FF2B5EF4-FFF2-40B4-BE49-F238E27FC236}">
                          <a16:creationId xmlns:a16="http://schemas.microsoft.com/office/drawing/2014/main" id="{3BD09BBF-9D80-0B5D-FEF6-D43EED2F3503}"/>
                        </a:ext>
                      </a:extLst>
                    </p14:cNvPr>
                    <p14:cNvContentPartPr/>
                    <p14:nvPr/>
                  </p14:nvContentPartPr>
                  <p14:xfrm>
                    <a:off x="1455988" y="1260298"/>
                    <a:ext cx="28440" cy="371880"/>
                  </p14:xfrm>
                </p:contentPart>
              </mc:Choice>
              <mc:Fallback xmlns="">
                <p:pic>
                  <p:nvPicPr>
                    <p:cNvPr id="1597" name="Freihand 1596">
                      <a:extLst>
                        <a:ext uri="{FF2B5EF4-FFF2-40B4-BE49-F238E27FC236}">
                          <a16:creationId xmlns:a16="http://schemas.microsoft.com/office/drawing/2014/main" id="{3BD09BBF-9D80-0B5D-FEF6-D43EED2F350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07">
                  <p14:nvContentPartPr>
                    <p14:cNvPr id="1598" name="Freihand 1597">
                      <a:extLst>
                        <a:ext uri="{FF2B5EF4-FFF2-40B4-BE49-F238E27FC236}">
                          <a16:creationId xmlns:a16="http://schemas.microsoft.com/office/drawing/2014/main" id="{DDE913F4-17F4-12C6-9DE0-F51371F621D5}"/>
                        </a:ext>
                      </a:extLst>
                    </p14:cNvPr>
                    <p14:cNvContentPartPr/>
                    <p14:nvPr/>
                  </p14:nvContentPartPr>
                  <p14:xfrm>
                    <a:off x="1452028" y="1501498"/>
                    <a:ext cx="32760" cy="132840"/>
                  </p14:xfrm>
                </p:contentPart>
              </mc:Choice>
              <mc:Fallback xmlns="">
                <p:pic>
                  <p:nvPicPr>
                    <p:cNvPr id="1598" name="Freihand 1597">
                      <a:extLst>
                        <a:ext uri="{FF2B5EF4-FFF2-40B4-BE49-F238E27FC236}">
                          <a16:creationId xmlns:a16="http://schemas.microsoft.com/office/drawing/2014/main" id="{DDE913F4-17F4-12C6-9DE0-F51371F621D5}"/>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08">
                  <p14:nvContentPartPr>
                    <p14:cNvPr id="1599" name="Freihand 1598">
                      <a:extLst>
                        <a:ext uri="{FF2B5EF4-FFF2-40B4-BE49-F238E27FC236}">
                          <a16:creationId xmlns:a16="http://schemas.microsoft.com/office/drawing/2014/main" id="{CDA02580-1BC7-E1B5-7B07-7F10B31A9924}"/>
                        </a:ext>
                      </a:extLst>
                    </p14:cNvPr>
                    <p14:cNvContentPartPr/>
                    <p14:nvPr/>
                  </p14:nvContentPartPr>
                  <p14:xfrm>
                    <a:off x="1446268" y="1261378"/>
                    <a:ext cx="36720" cy="377280"/>
                  </p14:xfrm>
                </p:contentPart>
              </mc:Choice>
              <mc:Fallback xmlns="">
                <p:pic>
                  <p:nvPicPr>
                    <p:cNvPr id="1599" name="Freihand 1598">
                      <a:extLst>
                        <a:ext uri="{FF2B5EF4-FFF2-40B4-BE49-F238E27FC236}">
                          <a16:creationId xmlns:a16="http://schemas.microsoft.com/office/drawing/2014/main" id="{CDA02580-1BC7-E1B5-7B07-7F10B31A992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09">
                  <p14:nvContentPartPr>
                    <p14:cNvPr id="1600" name="Freihand 1599">
                      <a:extLst>
                        <a:ext uri="{FF2B5EF4-FFF2-40B4-BE49-F238E27FC236}">
                          <a16:creationId xmlns:a16="http://schemas.microsoft.com/office/drawing/2014/main" id="{9A374396-8001-5E47-06A9-73E49CB5A75E}"/>
                        </a:ext>
                      </a:extLst>
                    </p14:cNvPr>
                    <p14:cNvContentPartPr/>
                    <p14:nvPr/>
                  </p14:nvContentPartPr>
                  <p14:xfrm>
                    <a:off x="1470388" y="1196938"/>
                    <a:ext cx="222840" cy="463680"/>
                  </p14:xfrm>
                </p:contentPart>
              </mc:Choice>
              <mc:Fallback xmlns="">
                <p:pic>
                  <p:nvPicPr>
                    <p:cNvPr id="1600" name="Freihand 1599">
                      <a:extLst>
                        <a:ext uri="{FF2B5EF4-FFF2-40B4-BE49-F238E27FC236}">
                          <a16:creationId xmlns:a16="http://schemas.microsoft.com/office/drawing/2014/main" id="{9A374396-8001-5E47-06A9-73E49CB5A75E}"/>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0">
                <p14:nvContentPartPr>
                  <p14:cNvPr id="1589" name="Freihand 1588">
                    <a:extLst>
                      <a:ext uri="{FF2B5EF4-FFF2-40B4-BE49-F238E27FC236}">
                        <a16:creationId xmlns:a16="http://schemas.microsoft.com/office/drawing/2014/main" id="{1D689D1D-0C71-AB4B-312D-6D3D021B0105}"/>
                      </a:ext>
                    </a:extLst>
                  </p14:cNvPr>
                  <p14:cNvContentPartPr/>
                  <p14:nvPr/>
                </p14:nvContentPartPr>
                <p14:xfrm>
                  <a:off x="1401268" y="825778"/>
                  <a:ext cx="35640" cy="61920"/>
                </p14:xfrm>
              </p:contentPart>
            </mc:Choice>
            <mc:Fallback xmlns="">
              <p:pic>
                <p:nvPicPr>
                  <p:cNvPr id="1589" name="Freihand 1588">
                    <a:extLst>
                      <a:ext uri="{FF2B5EF4-FFF2-40B4-BE49-F238E27FC236}">
                        <a16:creationId xmlns:a16="http://schemas.microsoft.com/office/drawing/2014/main" id="{1D689D1D-0C71-AB4B-312D-6D3D021B010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211">
                <p14:nvContentPartPr>
                  <p14:cNvPr id="1590" name="Freihand 1589">
                    <a:extLst>
                      <a:ext uri="{FF2B5EF4-FFF2-40B4-BE49-F238E27FC236}">
                        <a16:creationId xmlns:a16="http://schemas.microsoft.com/office/drawing/2014/main" id="{BD473A39-C780-560D-6C26-A3483618B261}"/>
                      </a:ext>
                    </a:extLst>
                  </p14:cNvPr>
                  <p14:cNvContentPartPr/>
                  <p14:nvPr/>
                </p14:nvContentPartPr>
                <p14:xfrm>
                  <a:off x="1220188" y="867898"/>
                  <a:ext cx="194040" cy="403200"/>
                </p14:xfrm>
              </p:contentPart>
            </mc:Choice>
            <mc:Fallback xmlns="">
              <p:pic>
                <p:nvPicPr>
                  <p:cNvPr id="1590" name="Freihand 1589">
                    <a:extLst>
                      <a:ext uri="{FF2B5EF4-FFF2-40B4-BE49-F238E27FC236}">
                        <a16:creationId xmlns:a16="http://schemas.microsoft.com/office/drawing/2014/main" id="{BD473A39-C780-560D-6C26-A3483618B261}"/>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212">
                <p14:nvContentPartPr>
                  <p14:cNvPr id="1591" name="Freihand 1590">
                    <a:extLst>
                      <a:ext uri="{FF2B5EF4-FFF2-40B4-BE49-F238E27FC236}">
                        <a16:creationId xmlns:a16="http://schemas.microsoft.com/office/drawing/2014/main" id="{ED6C54D1-89ED-D3C9-98A1-B88E81E6A834}"/>
                      </a:ext>
                    </a:extLst>
                  </p14:cNvPr>
                  <p14:cNvContentPartPr/>
                  <p14:nvPr/>
                </p14:nvContentPartPr>
                <p14:xfrm>
                  <a:off x="1426468" y="835138"/>
                  <a:ext cx="21600" cy="359280"/>
                </p14:xfrm>
              </p:contentPart>
            </mc:Choice>
            <mc:Fallback xmlns="">
              <p:pic>
                <p:nvPicPr>
                  <p:cNvPr id="1591" name="Freihand 1590">
                    <a:extLst>
                      <a:ext uri="{FF2B5EF4-FFF2-40B4-BE49-F238E27FC236}">
                        <a16:creationId xmlns:a16="http://schemas.microsoft.com/office/drawing/2014/main" id="{ED6C54D1-89ED-D3C9-98A1-B88E81E6A834}"/>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213">
                <p14:nvContentPartPr>
                  <p14:cNvPr id="1592" name="Freihand 1591">
                    <a:extLst>
                      <a:ext uri="{FF2B5EF4-FFF2-40B4-BE49-F238E27FC236}">
                        <a16:creationId xmlns:a16="http://schemas.microsoft.com/office/drawing/2014/main" id="{BE593FDD-7476-B070-A502-B3C994D8ADF5}"/>
                      </a:ext>
                    </a:extLst>
                  </p14:cNvPr>
                  <p14:cNvContentPartPr/>
                  <p14:nvPr/>
                </p14:nvContentPartPr>
                <p14:xfrm>
                  <a:off x="1429348" y="1155538"/>
                  <a:ext cx="258480" cy="37080"/>
                </p14:xfrm>
              </p:contentPart>
            </mc:Choice>
            <mc:Fallback xmlns="">
              <p:pic>
                <p:nvPicPr>
                  <p:cNvPr id="1592" name="Freihand 1591">
                    <a:extLst>
                      <a:ext uri="{FF2B5EF4-FFF2-40B4-BE49-F238E27FC236}">
                        <a16:creationId xmlns:a16="http://schemas.microsoft.com/office/drawing/2014/main" id="{BE593FDD-7476-B070-A502-B3C994D8ADF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214">
                <p14:nvContentPartPr>
                  <p14:cNvPr id="1593" name="Freihand 1592">
                    <a:extLst>
                      <a:ext uri="{FF2B5EF4-FFF2-40B4-BE49-F238E27FC236}">
                        <a16:creationId xmlns:a16="http://schemas.microsoft.com/office/drawing/2014/main" id="{75A92B84-2150-6168-6E8E-F8F63C6A0029}"/>
                      </a:ext>
                    </a:extLst>
                  </p14:cNvPr>
                  <p14:cNvContentPartPr/>
                  <p14:nvPr/>
                </p14:nvContentPartPr>
                <p14:xfrm>
                  <a:off x="1215868" y="1047898"/>
                  <a:ext cx="119880" cy="224280"/>
                </p14:xfrm>
              </p:contentPart>
            </mc:Choice>
            <mc:Fallback xmlns="">
              <p:pic>
                <p:nvPicPr>
                  <p:cNvPr id="1593" name="Freihand 1592">
                    <a:extLst>
                      <a:ext uri="{FF2B5EF4-FFF2-40B4-BE49-F238E27FC236}">
                        <a16:creationId xmlns:a16="http://schemas.microsoft.com/office/drawing/2014/main" id="{75A92B84-2150-6168-6E8E-F8F63C6A002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594" name="Gruppieren 1593">
                <a:extLst>
                  <a:ext uri="{FF2B5EF4-FFF2-40B4-BE49-F238E27FC236}">
                    <a16:creationId xmlns:a16="http://schemas.microsoft.com/office/drawing/2014/main" id="{BB607764-E835-F667-1959-BF42522F59A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215">
                  <p14:nvContentPartPr>
                    <p14:cNvPr id="1595" name="Freihand 1594">
                      <a:extLst>
                        <a:ext uri="{FF2B5EF4-FFF2-40B4-BE49-F238E27FC236}">
                          <a16:creationId xmlns:a16="http://schemas.microsoft.com/office/drawing/2014/main" id="{FADA20B9-9110-F93E-3FEB-A67996B99FC9}"/>
                        </a:ext>
                      </a:extLst>
                    </p14:cNvPr>
                    <p14:cNvContentPartPr/>
                    <p14:nvPr/>
                  </p14:nvContentPartPr>
                  <p14:xfrm>
                    <a:off x="1216228" y="826498"/>
                    <a:ext cx="205920" cy="444600"/>
                  </p14:xfrm>
                </p:contentPart>
              </mc:Choice>
              <mc:Fallback xmlns="">
                <p:pic>
                  <p:nvPicPr>
                    <p:cNvPr id="1595" name="Freihand 1594">
                      <a:extLst>
                        <a:ext uri="{FF2B5EF4-FFF2-40B4-BE49-F238E27FC236}">
                          <a16:creationId xmlns:a16="http://schemas.microsoft.com/office/drawing/2014/main" id="{FADA20B9-9110-F93E-3FEB-A67996B99FC9}"/>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216">
                  <p14:nvContentPartPr>
                    <p14:cNvPr id="1596" name="Freihand 1595">
                      <a:extLst>
                        <a:ext uri="{FF2B5EF4-FFF2-40B4-BE49-F238E27FC236}">
                          <a16:creationId xmlns:a16="http://schemas.microsoft.com/office/drawing/2014/main" id="{ED45A931-08FC-6EFD-EE5C-3C016C4164E3}"/>
                        </a:ext>
                      </a:extLst>
                    </p14:cNvPr>
                    <p14:cNvContentPartPr/>
                    <p14:nvPr/>
                  </p14:nvContentPartPr>
                  <p14:xfrm>
                    <a:off x="1419988" y="827218"/>
                    <a:ext cx="18000" cy="31320"/>
                  </p14:xfrm>
                </p:contentPart>
              </mc:Choice>
              <mc:Fallback xmlns="">
                <p:pic>
                  <p:nvPicPr>
                    <p:cNvPr id="1596" name="Freihand 1595">
                      <a:extLst>
                        <a:ext uri="{FF2B5EF4-FFF2-40B4-BE49-F238E27FC236}">
                          <a16:creationId xmlns:a16="http://schemas.microsoft.com/office/drawing/2014/main" id="{ED45A931-08FC-6EFD-EE5C-3C016C4164E3}"/>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2" name="Gruppieren 1461">
              <a:extLst>
                <a:ext uri="{FF2B5EF4-FFF2-40B4-BE49-F238E27FC236}">
                  <a16:creationId xmlns:a16="http://schemas.microsoft.com/office/drawing/2014/main" id="{446773E3-0E55-0B24-8468-11F315C1EC86}"/>
                </a:ext>
              </a:extLst>
            </p:cNvPr>
            <p:cNvGrpSpPr/>
            <p:nvPr/>
          </p:nvGrpSpPr>
          <p:grpSpPr>
            <a:xfrm>
              <a:off x="7528908" y="1505550"/>
              <a:ext cx="947670" cy="949906"/>
              <a:chOff x="987864" y="764597"/>
              <a:chExt cx="947670" cy="949906"/>
            </a:xfrm>
          </p:grpSpPr>
          <p:sp>
            <p:nvSpPr>
              <p:cNvPr id="1517" name="Ellipse 1516">
                <a:extLst>
                  <a:ext uri="{FF2B5EF4-FFF2-40B4-BE49-F238E27FC236}">
                    <a16:creationId xmlns:a16="http://schemas.microsoft.com/office/drawing/2014/main" id="{865FBD8D-7DD4-40A7-D1F3-FE35187A191D}"/>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18" name="Gruppieren 1517">
                <a:extLst>
                  <a:ext uri="{FF2B5EF4-FFF2-40B4-BE49-F238E27FC236}">
                    <a16:creationId xmlns:a16="http://schemas.microsoft.com/office/drawing/2014/main" id="{ED3EC0CF-55D8-412B-AE3A-5A0D7B6BA383}"/>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217">
                  <p14:nvContentPartPr>
                    <p14:cNvPr id="1568" name="Freihand 1567">
                      <a:extLst>
                        <a:ext uri="{FF2B5EF4-FFF2-40B4-BE49-F238E27FC236}">
                          <a16:creationId xmlns:a16="http://schemas.microsoft.com/office/drawing/2014/main" id="{C6B1E5B9-0766-4D32-784D-02D2297D1B9F}"/>
                        </a:ext>
                      </a:extLst>
                    </p14:cNvPr>
                    <p14:cNvContentPartPr/>
                    <p14:nvPr/>
                  </p14:nvContentPartPr>
                  <p14:xfrm>
                    <a:off x="4473069" y="1203272"/>
                    <a:ext cx="26280" cy="30600"/>
                  </p14:xfrm>
                </p:contentPart>
              </mc:Choice>
              <mc:Fallback xmlns="">
                <p:pic>
                  <p:nvPicPr>
                    <p:cNvPr id="1568" name="Freihand 1567">
                      <a:extLst>
                        <a:ext uri="{FF2B5EF4-FFF2-40B4-BE49-F238E27FC236}">
                          <a16:creationId xmlns:a16="http://schemas.microsoft.com/office/drawing/2014/main" id="{C6B1E5B9-0766-4D32-784D-02D2297D1B9F}"/>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218">
                  <p14:nvContentPartPr>
                    <p14:cNvPr id="1569" name="Freihand 1568">
                      <a:extLst>
                        <a:ext uri="{FF2B5EF4-FFF2-40B4-BE49-F238E27FC236}">
                          <a16:creationId xmlns:a16="http://schemas.microsoft.com/office/drawing/2014/main" id="{24D8E749-05B3-2656-43E6-CB6073D0440A}"/>
                        </a:ext>
                      </a:extLst>
                    </p14:cNvPr>
                    <p14:cNvContentPartPr/>
                    <p14:nvPr/>
                  </p14:nvContentPartPr>
                  <p14:xfrm>
                    <a:off x="4500789" y="1245752"/>
                    <a:ext cx="11160" cy="38520"/>
                  </p14:xfrm>
                </p:contentPart>
              </mc:Choice>
              <mc:Fallback xmlns="">
                <p:pic>
                  <p:nvPicPr>
                    <p:cNvPr id="1569" name="Freihand 1568">
                      <a:extLst>
                        <a:ext uri="{FF2B5EF4-FFF2-40B4-BE49-F238E27FC236}">
                          <a16:creationId xmlns:a16="http://schemas.microsoft.com/office/drawing/2014/main" id="{24D8E749-05B3-2656-43E6-CB6073D0440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19">
                <p14:nvContentPartPr>
                  <p14:cNvPr id="1519" name="Freihand 1518">
                    <a:extLst>
                      <a:ext uri="{FF2B5EF4-FFF2-40B4-BE49-F238E27FC236}">
                        <a16:creationId xmlns:a16="http://schemas.microsoft.com/office/drawing/2014/main" id="{A9B7F437-720F-80F7-9AF2-4264A9CEDE62}"/>
                      </a:ext>
                    </a:extLst>
                  </p14:cNvPr>
                  <p14:cNvContentPartPr/>
                  <p14:nvPr/>
                </p14:nvContentPartPr>
                <p14:xfrm>
                  <a:off x="1034141" y="1175594"/>
                  <a:ext cx="389905" cy="474354"/>
                </p14:xfrm>
              </p:contentPart>
            </mc:Choice>
            <mc:Fallback xmlns="">
              <p:pic>
                <p:nvPicPr>
                  <p:cNvPr id="1519" name="Freihand 1518">
                    <a:extLst>
                      <a:ext uri="{FF2B5EF4-FFF2-40B4-BE49-F238E27FC236}">
                        <a16:creationId xmlns:a16="http://schemas.microsoft.com/office/drawing/2014/main" id="{A9B7F437-720F-80F7-9AF2-4264A9CEDE62}"/>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220">
                <p14:nvContentPartPr>
                  <p14:cNvPr id="1520" name="Freihand 1519">
                    <a:extLst>
                      <a:ext uri="{FF2B5EF4-FFF2-40B4-BE49-F238E27FC236}">
                        <a16:creationId xmlns:a16="http://schemas.microsoft.com/office/drawing/2014/main" id="{9D4BA3EB-F2BE-44AF-17E3-9A35EDBDE314}"/>
                      </a:ext>
                    </a:extLst>
                  </p14:cNvPr>
                  <p14:cNvContentPartPr/>
                  <p14:nvPr/>
                </p14:nvContentPartPr>
                <p14:xfrm>
                  <a:off x="1041329" y="1114503"/>
                  <a:ext cx="776216" cy="562397"/>
                </p14:xfrm>
              </p:contentPart>
            </mc:Choice>
            <mc:Fallback xmlns="">
              <p:pic>
                <p:nvPicPr>
                  <p:cNvPr id="1520" name="Freihand 1519">
                    <a:extLst>
                      <a:ext uri="{FF2B5EF4-FFF2-40B4-BE49-F238E27FC236}">
                        <a16:creationId xmlns:a16="http://schemas.microsoft.com/office/drawing/2014/main" id="{9D4BA3EB-F2BE-44AF-17E3-9A35EDBDE314}"/>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521" name="Gruppieren 1520">
                <a:extLst>
                  <a:ext uri="{FF2B5EF4-FFF2-40B4-BE49-F238E27FC236}">
                    <a16:creationId xmlns:a16="http://schemas.microsoft.com/office/drawing/2014/main" id="{61C41023-E3A2-548C-F01E-4E5122A0C39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221">
                  <p14:nvContentPartPr>
                    <p14:cNvPr id="1565" name="Freihand 1564">
                      <a:extLst>
                        <a:ext uri="{FF2B5EF4-FFF2-40B4-BE49-F238E27FC236}">
                          <a16:creationId xmlns:a16="http://schemas.microsoft.com/office/drawing/2014/main" id="{D5043DDC-A8FA-C5D7-CE28-42EAEA2B616E}"/>
                        </a:ext>
                      </a:extLst>
                    </p14:cNvPr>
                    <p14:cNvContentPartPr/>
                    <p14:nvPr/>
                  </p14:nvContentPartPr>
                  <p14:xfrm>
                    <a:off x="4455789" y="1334672"/>
                    <a:ext cx="31320" cy="14400"/>
                  </p14:xfrm>
                </p:contentPart>
              </mc:Choice>
              <mc:Fallback xmlns="">
                <p:pic>
                  <p:nvPicPr>
                    <p:cNvPr id="1565" name="Freihand 1564">
                      <a:extLst>
                        <a:ext uri="{FF2B5EF4-FFF2-40B4-BE49-F238E27FC236}">
                          <a16:creationId xmlns:a16="http://schemas.microsoft.com/office/drawing/2014/main" id="{D5043DDC-A8FA-C5D7-CE28-42EAEA2B616E}"/>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22">
                  <p14:nvContentPartPr>
                    <p14:cNvPr id="1566" name="Freihand 1565">
                      <a:extLst>
                        <a:ext uri="{FF2B5EF4-FFF2-40B4-BE49-F238E27FC236}">
                          <a16:creationId xmlns:a16="http://schemas.microsoft.com/office/drawing/2014/main" id="{56F78AE2-84A0-AD09-72CC-EDDFC28464C2}"/>
                        </a:ext>
                      </a:extLst>
                    </p14:cNvPr>
                    <p14:cNvContentPartPr/>
                    <p14:nvPr/>
                  </p14:nvContentPartPr>
                  <p14:xfrm>
                    <a:off x="4456149" y="1288592"/>
                    <a:ext cx="64800" cy="56160"/>
                  </p14:xfrm>
                </p:contentPart>
              </mc:Choice>
              <mc:Fallback xmlns="">
                <p:pic>
                  <p:nvPicPr>
                    <p:cNvPr id="1566" name="Freihand 1565">
                      <a:extLst>
                        <a:ext uri="{FF2B5EF4-FFF2-40B4-BE49-F238E27FC236}">
                          <a16:creationId xmlns:a16="http://schemas.microsoft.com/office/drawing/2014/main" id="{56F78AE2-84A0-AD09-72CC-EDDFC28464C2}"/>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223">
                  <p14:nvContentPartPr>
                    <p14:cNvPr id="1567" name="Freihand 1566">
                      <a:extLst>
                        <a:ext uri="{FF2B5EF4-FFF2-40B4-BE49-F238E27FC236}">
                          <a16:creationId xmlns:a16="http://schemas.microsoft.com/office/drawing/2014/main" id="{AA049E09-E026-5ADB-5F98-229BBA973FC2}"/>
                        </a:ext>
                      </a:extLst>
                    </p14:cNvPr>
                    <p14:cNvContentPartPr/>
                    <p14:nvPr/>
                  </p14:nvContentPartPr>
                  <p14:xfrm>
                    <a:off x="4502589" y="1270232"/>
                    <a:ext cx="23760" cy="51840"/>
                  </p14:xfrm>
                </p:contentPart>
              </mc:Choice>
              <mc:Fallback xmlns="">
                <p:pic>
                  <p:nvPicPr>
                    <p:cNvPr id="1567" name="Freihand 1566">
                      <a:extLst>
                        <a:ext uri="{FF2B5EF4-FFF2-40B4-BE49-F238E27FC236}">
                          <a16:creationId xmlns:a16="http://schemas.microsoft.com/office/drawing/2014/main" id="{AA049E09-E026-5ADB-5F98-229BBA973FC2}"/>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522" name="Gruppieren 1521">
                <a:extLst>
                  <a:ext uri="{FF2B5EF4-FFF2-40B4-BE49-F238E27FC236}">
                    <a16:creationId xmlns:a16="http://schemas.microsoft.com/office/drawing/2014/main" id="{D286B46E-58DC-A8F4-672E-3A53313A77D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224">
                  <p14:nvContentPartPr>
                    <p14:cNvPr id="1562" name="Freihand 1561">
                      <a:extLst>
                        <a:ext uri="{FF2B5EF4-FFF2-40B4-BE49-F238E27FC236}">
                          <a16:creationId xmlns:a16="http://schemas.microsoft.com/office/drawing/2014/main" id="{7D1AE703-5311-1BC9-E20C-6041043D474A}"/>
                        </a:ext>
                      </a:extLst>
                    </p14:cNvPr>
                    <p14:cNvContentPartPr/>
                    <p14:nvPr/>
                  </p14:nvContentPartPr>
                  <p14:xfrm>
                    <a:off x="4351029" y="1216232"/>
                    <a:ext cx="12960" cy="22320"/>
                  </p14:xfrm>
                </p:contentPart>
              </mc:Choice>
              <mc:Fallback xmlns="">
                <p:pic>
                  <p:nvPicPr>
                    <p:cNvPr id="1562" name="Freihand 1561">
                      <a:extLst>
                        <a:ext uri="{FF2B5EF4-FFF2-40B4-BE49-F238E27FC236}">
                          <a16:creationId xmlns:a16="http://schemas.microsoft.com/office/drawing/2014/main" id="{7D1AE703-5311-1BC9-E20C-6041043D474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225">
                  <p14:nvContentPartPr>
                    <p14:cNvPr id="1563" name="Freihand 1562">
                      <a:extLst>
                        <a:ext uri="{FF2B5EF4-FFF2-40B4-BE49-F238E27FC236}">
                          <a16:creationId xmlns:a16="http://schemas.microsoft.com/office/drawing/2014/main" id="{16628EC1-726B-1E5C-3200-D4A2933DE86A}"/>
                        </a:ext>
                      </a:extLst>
                    </p14:cNvPr>
                    <p14:cNvContentPartPr/>
                    <p14:nvPr/>
                  </p14:nvContentPartPr>
                  <p14:xfrm>
                    <a:off x="4350309" y="1208312"/>
                    <a:ext cx="21240" cy="53640"/>
                  </p14:xfrm>
                </p:contentPart>
              </mc:Choice>
              <mc:Fallback xmlns="">
                <p:pic>
                  <p:nvPicPr>
                    <p:cNvPr id="1563" name="Freihand 1562">
                      <a:extLst>
                        <a:ext uri="{FF2B5EF4-FFF2-40B4-BE49-F238E27FC236}">
                          <a16:creationId xmlns:a16="http://schemas.microsoft.com/office/drawing/2014/main" id="{16628EC1-726B-1E5C-3200-D4A2933DE86A}"/>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226">
                  <p14:nvContentPartPr>
                    <p14:cNvPr id="1564" name="Freihand 1563">
                      <a:extLst>
                        <a:ext uri="{FF2B5EF4-FFF2-40B4-BE49-F238E27FC236}">
                          <a16:creationId xmlns:a16="http://schemas.microsoft.com/office/drawing/2014/main" id="{19C8143D-50BE-679B-0BD5-49925573E2B4}"/>
                        </a:ext>
                      </a:extLst>
                    </p14:cNvPr>
                    <p14:cNvContentPartPr/>
                    <p14:nvPr/>
                  </p14:nvContentPartPr>
                  <p14:xfrm>
                    <a:off x="4355709" y="1216592"/>
                    <a:ext cx="9720" cy="42480"/>
                  </p14:xfrm>
                </p:contentPart>
              </mc:Choice>
              <mc:Fallback xmlns="">
                <p:pic>
                  <p:nvPicPr>
                    <p:cNvPr id="1564" name="Freihand 1563">
                      <a:extLst>
                        <a:ext uri="{FF2B5EF4-FFF2-40B4-BE49-F238E27FC236}">
                          <a16:creationId xmlns:a16="http://schemas.microsoft.com/office/drawing/2014/main" id="{19C8143D-50BE-679B-0BD5-49925573E2B4}"/>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27">
                <p14:nvContentPartPr>
                  <p14:cNvPr id="1523" name="Freihand 1522">
                    <a:extLst>
                      <a:ext uri="{FF2B5EF4-FFF2-40B4-BE49-F238E27FC236}">
                        <a16:creationId xmlns:a16="http://schemas.microsoft.com/office/drawing/2014/main" id="{D7DA0306-F894-9B58-C6F5-E73FFA417945}"/>
                      </a:ext>
                    </a:extLst>
                  </p14:cNvPr>
                  <p14:cNvContentPartPr/>
                  <p14:nvPr/>
                </p14:nvContentPartPr>
                <p14:xfrm>
                  <a:off x="1219211" y="871936"/>
                  <a:ext cx="447402" cy="740280"/>
                </p14:xfrm>
              </p:contentPart>
            </mc:Choice>
            <mc:Fallback xmlns="">
              <p:pic>
                <p:nvPicPr>
                  <p:cNvPr id="1523" name="Freihand 1522">
                    <a:extLst>
                      <a:ext uri="{FF2B5EF4-FFF2-40B4-BE49-F238E27FC236}">
                        <a16:creationId xmlns:a16="http://schemas.microsoft.com/office/drawing/2014/main" id="{D7DA0306-F894-9B58-C6F5-E73FFA417945}"/>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228">
                <p14:nvContentPartPr>
                  <p14:cNvPr id="1524" name="Freihand 1523">
                    <a:extLst>
                      <a:ext uri="{FF2B5EF4-FFF2-40B4-BE49-F238E27FC236}">
                        <a16:creationId xmlns:a16="http://schemas.microsoft.com/office/drawing/2014/main" id="{839AE5D0-B73A-36D7-561C-692AFB7BE8A5}"/>
                      </a:ext>
                    </a:extLst>
                  </p14:cNvPr>
                  <p14:cNvContentPartPr/>
                  <p14:nvPr/>
                </p14:nvContentPartPr>
                <p14:xfrm>
                  <a:off x="1116810" y="1432873"/>
                  <a:ext cx="376200" cy="219240"/>
                </p14:xfrm>
              </p:contentPart>
            </mc:Choice>
            <mc:Fallback xmlns="">
              <p:pic>
                <p:nvPicPr>
                  <p:cNvPr id="1524" name="Freihand 1523">
                    <a:extLst>
                      <a:ext uri="{FF2B5EF4-FFF2-40B4-BE49-F238E27FC236}">
                        <a16:creationId xmlns:a16="http://schemas.microsoft.com/office/drawing/2014/main" id="{839AE5D0-B73A-36D7-561C-692AFB7BE8A5}"/>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525" name="Gruppieren 1524">
                <a:extLst>
                  <a:ext uri="{FF2B5EF4-FFF2-40B4-BE49-F238E27FC236}">
                    <a16:creationId xmlns:a16="http://schemas.microsoft.com/office/drawing/2014/main" id="{8962EC76-F227-4344-B4FE-7AA3EFE21CB8}"/>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229">
                  <p14:nvContentPartPr>
                    <p14:cNvPr id="1548" name="Freihand 1547">
                      <a:extLst>
                        <a:ext uri="{FF2B5EF4-FFF2-40B4-BE49-F238E27FC236}">
                          <a16:creationId xmlns:a16="http://schemas.microsoft.com/office/drawing/2014/main" id="{0044511E-2905-C83A-90B4-3D517C01E3CC}"/>
                        </a:ext>
                      </a:extLst>
                    </p14:cNvPr>
                    <p14:cNvContentPartPr/>
                    <p14:nvPr/>
                  </p14:nvContentPartPr>
                  <p14:xfrm>
                    <a:off x="1690290" y="1201393"/>
                    <a:ext cx="236880" cy="424440"/>
                  </p14:xfrm>
                </p:contentPart>
              </mc:Choice>
              <mc:Fallback xmlns="">
                <p:pic>
                  <p:nvPicPr>
                    <p:cNvPr id="1548" name="Freihand 1547">
                      <a:extLst>
                        <a:ext uri="{FF2B5EF4-FFF2-40B4-BE49-F238E27FC236}">
                          <a16:creationId xmlns:a16="http://schemas.microsoft.com/office/drawing/2014/main" id="{0044511E-2905-C83A-90B4-3D517C01E3CC}"/>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30">
                  <p14:nvContentPartPr>
                    <p14:cNvPr id="1549" name="Freihand 1548">
                      <a:extLst>
                        <a:ext uri="{FF2B5EF4-FFF2-40B4-BE49-F238E27FC236}">
                          <a16:creationId xmlns:a16="http://schemas.microsoft.com/office/drawing/2014/main" id="{EAE05C34-7FCC-7534-1E56-78761E4D1DFA}"/>
                        </a:ext>
                      </a:extLst>
                    </p14:cNvPr>
                    <p14:cNvContentPartPr/>
                    <p14:nvPr/>
                  </p14:nvContentPartPr>
                  <p14:xfrm>
                    <a:off x="1224810" y="1428913"/>
                    <a:ext cx="635040" cy="205920"/>
                  </p14:xfrm>
                </p:contentPart>
              </mc:Choice>
              <mc:Fallback xmlns="">
                <p:pic>
                  <p:nvPicPr>
                    <p:cNvPr id="1549" name="Freihand 1548">
                      <a:extLst>
                        <a:ext uri="{FF2B5EF4-FFF2-40B4-BE49-F238E27FC236}">
                          <a16:creationId xmlns:a16="http://schemas.microsoft.com/office/drawing/2014/main" id="{EAE05C34-7FCC-7534-1E56-78761E4D1DF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231">
                  <p14:nvContentPartPr>
                    <p14:cNvPr id="1550" name="Freihand 1549">
                      <a:extLst>
                        <a:ext uri="{FF2B5EF4-FFF2-40B4-BE49-F238E27FC236}">
                          <a16:creationId xmlns:a16="http://schemas.microsoft.com/office/drawing/2014/main" id="{7A5E47E4-4728-F2C1-E958-E7BF87D03F3D}"/>
                        </a:ext>
                      </a:extLst>
                    </p14:cNvPr>
                    <p14:cNvContentPartPr/>
                    <p14:nvPr/>
                  </p14:nvContentPartPr>
                  <p14:xfrm>
                    <a:off x="1647090" y="1432873"/>
                    <a:ext cx="204120" cy="177480"/>
                  </p14:xfrm>
                </p:contentPart>
              </mc:Choice>
              <mc:Fallback xmlns="">
                <p:pic>
                  <p:nvPicPr>
                    <p:cNvPr id="1550" name="Freihand 1549">
                      <a:extLst>
                        <a:ext uri="{FF2B5EF4-FFF2-40B4-BE49-F238E27FC236}">
                          <a16:creationId xmlns:a16="http://schemas.microsoft.com/office/drawing/2014/main" id="{7A5E47E4-4728-F2C1-E958-E7BF87D03F3D}"/>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232">
                  <p14:nvContentPartPr>
                    <p14:cNvPr id="1551" name="Freihand 1550">
                      <a:extLst>
                        <a:ext uri="{FF2B5EF4-FFF2-40B4-BE49-F238E27FC236}">
                          <a16:creationId xmlns:a16="http://schemas.microsoft.com/office/drawing/2014/main" id="{E50864CA-184D-11BC-F6BE-B666B8B33893}"/>
                        </a:ext>
                      </a:extLst>
                    </p14:cNvPr>
                    <p14:cNvContentPartPr/>
                    <p14:nvPr/>
                  </p14:nvContentPartPr>
                  <p14:xfrm>
                    <a:off x="1839330" y="1345393"/>
                    <a:ext cx="50040" cy="91080"/>
                  </p14:xfrm>
                </p:contentPart>
              </mc:Choice>
              <mc:Fallback xmlns="">
                <p:pic>
                  <p:nvPicPr>
                    <p:cNvPr id="1551" name="Freihand 1550">
                      <a:extLst>
                        <a:ext uri="{FF2B5EF4-FFF2-40B4-BE49-F238E27FC236}">
                          <a16:creationId xmlns:a16="http://schemas.microsoft.com/office/drawing/2014/main" id="{E50864CA-184D-11BC-F6BE-B666B8B33893}"/>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233">
                  <p14:nvContentPartPr>
                    <p14:cNvPr id="1552" name="Freihand 1551">
                      <a:extLst>
                        <a:ext uri="{FF2B5EF4-FFF2-40B4-BE49-F238E27FC236}">
                          <a16:creationId xmlns:a16="http://schemas.microsoft.com/office/drawing/2014/main" id="{6D6205FC-EB70-1687-C53D-C4D8EEAD4A14}"/>
                        </a:ext>
                      </a:extLst>
                    </p14:cNvPr>
                    <p14:cNvContentPartPr/>
                    <p14:nvPr/>
                  </p14:nvContentPartPr>
                  <p14:xfrm>
                    <a:off x="1013490" y="929953"/>
                    <a:ext cx="156600" cy="590400"/>
                  </p14:xfrm>
                </p:contentPart>
              </mc:Choice>
              <mc:Fallback xmlns="">
                <p:pic>
                  <p:nvPicPr>
                    <p:cNvPr id="1552" name="Freihand 1551">
                      <a:extLst>
                        <a:ext uri="{FF2B5EF4-FFF2-40B4-BE49-F238E27FC236}">
                          <a16:creationId xmlns:a16="http://schemas.microsoft.com/office/drawing/2014/main" id="{6D6205FC-EB70-1687-C53D-C4D8EEAD4A1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234">
                  <p14:nvContentPartPr>
                    <p14:cNvPr id="1553" name="Freihand 1552">
                      <a:extLst>
                        <a:ext uri="{FF2B5EF4-FFF2-40B4-BE49-F238E27FC236}">
                          <a16:creationId xmlns:a16="http://schemas.microsoft.com/office/drawing/2014/main" id="{7F477EF8-DDC6-C916-DDD5-BF4B63338769}"/>
                        </a:ext>
                      </a:extLst>
                    </p14:cNvPr>
                    <p14:cNvContentPartPr/>
                    <p14:nvPr/>
                  </p14:nvContentPartPr>
                  <p14:xfrm>
                    <a:off x="1112490" y="918433"/>
                    <a:ext cx="20520" cy="24480"/>
                  </p14:xfrm>
                </p:contentPart>
              </mc:Choice>
              <mc:Fallback xmlns="">
                <p:pic>
                  <p:nvPicPr>
                    <p:cNvPr id="1553" name="Freihand 1552">
                      <a:extLst>
                        <a:ext uri="{FF2B5EF4-FFF2-40B4-BE49-F238E27FC236}">
                          <a16:creationId xmlns:a16="http://schemas.microsoft.com/office/drawing/2014/main" id="{7F477EF8-DDC6-C916-DDD5-BF4B63338769}"/>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35">
                  <p14:nvContentPartPr>
                    <p14:cNvPr id="1554" name="Freihand 1553">
                      <a:extLst>
                        <a:ext uri="{FF2B5EF4-FFF2-40B4-BE49-F238E27FC236}">
                          <a16:creationId xmlns:a16="http://schemas.microsoft.com/office/drawing/2014/main" id="{0ED168BF-240A-86D1-F66F-C04D33DFDE46}"/>
                        </a:ext>
                      </a:extLst>
                    </p14:cNvPr>
                    <p14:cNvContentPartPr/>
                    <p14:nvPr/>
                  </p14:nvContentPartPr>
                  <p14:xfrm>
                    <a:off x="1007730" y="1044793"/>
                    <a:ext cx="45360" cy="224280"/>
                  </p14:xfrm>
                </p:contentPart>
              </mc:Choice>
              <mc:Fallback xmlns="">
                <p:pic>
                  <p:nvPicPr>
                    <p:cNvPr id="1554" name="Freihand 1553">
                      <a:extLst>
                        <a:ext uri="{FF2B5EF4-FFF2-40B4-BE49-F238E27FC236}">
                          <a16:creationId xmlns:a16="http://schemas.microsoft.com/office/drawing/2014/main" id="{0ED168BF-240A-86D1-F66F-C04D33DFDE4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236">
                  <p14:nvContentPartPr>
                    <p14:cNvPr id="1555" name="Freihand 1554">
                      <a:extLst>
                        <a:ext uri="{FF2B5EF4-FFF2-40B4-BE49-F238E27FC236}">
                          <a16:creationId xmlns:a16="http://schemas.microsoft.com/office/drawing/2014/main" id="{AC7CB981-0CEC-9B25-61C7-76722815DCC9}"/>
                        </a:ext>
                      </a:extLst>
                    </p14:cNvPr>
                    <p14:cNvContentPartPr/>
                    <p14:nvPr/>
                  </p14:nvContentPartPr>
                  <p14:xfrm>
                    <a:off x="1137690" y="1495513"/>
                    <a:ext cx="83520" cy="91800"/>
                  </p14:xfrm>
                </p:contentPart>
              </mc:Choice>
              <mc:Fallback xmlns="">
                <p:pic>
                  <p:nvPicPr>
                    <p:cNvPr id="1555" name="Freihand 1554">
                      <a:extLst>
                        <a:ext uri="{FF2B5EF4-FFF2-40B4-BE49-F238E27FC236}">
                          <a16:creationId xmlns:a16="http://schemas.microsoft.com/office/drawing/2014/main" id="{AC7CB981-0CEC-9B25-61C7-76722815DCC9}"/>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237">
                  <p14:nvContentPartPr>
                    <p14:cNvPr id="1556" name="Freihand 1555">
                      <a:extLst>
                        <a:ext uri="{FF2B5EF4-FFF2-40B4-BE49-F238E27FC236}">
                          <a16:creationId xmlns:a16="http://schemas.microsoft.com/office/drawing/2014/main" id="{426D26D9-C22A-CB28-E35D-2EC6BD2683B8}"/>
                        </a:ext>
                      </a:extLst>
                    </p14:cNvPr>
                    <p14:cNvContentPartPr/>
                    <p14:nvPr/>
                  </p14:nvContentPartPr>
                  <p14:xfrm>
                    <a:off x="1091250" y="1411273"/>
                    <a:ext cx="95760" cy="111600"/>
                  </p14:xfrm>
                </p:contentPart>
              </mc:Choice>
              <mc:Fallback xmlns="">
                <p:pic>
                  <p:nvPicPr>
                    <p:cNvPr id="1556" name="Freihand 1555">
                      <a:extLst>
                        <a:ext uri="{FF2B5EF4-FFF2-40B4-BE49-F238E27FC236}">
                          <a16:creationId xmlns:a16="http://schemas.microsoft.com/office/drawing/2014/main" id="{426D26D9-C22A-CB28-E35D-2EC6BD2683B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38">
                  <p14:nvContentPartPr>
                    <p14:cNvPr id="1557" name="Freihand 1556">
                      <a:extLst>
                        <a:ext uri="{FF2B5EF4-FFF2-40B4-BE49-F238E27FC236}">
                          <a16:creationId xmlns:a16="http://schemas.microsoft.com/office/drawing/2014/main" id="{7DE05C8B-2CF3-8478-9296-9E9D6F08AF1C}"/>
                        </a:ext>
                      </a:extLst>
                    </p14:cNvPr>
                    <p14:cNvContentPartPr/>
                    <p14:nvPr/>
                  </p14:nvContentPartPr>
                  <p14:xfrm>
                    <a:off x="1089090" y="933193"/>
                    <a:ext cx="33480" cy="59760"/>
                  </p14:xfrm>
                </p:contentPart>
              </mc:Choice>
              <mc:Fallback xmlns="">
                <p:pic>
                  <p:nvPicPr>
                    <p:cNvPr id="1557" name="Freihand 1556">
                      <a:extLst>
                        <a:ext uri="{FF2B5EF4-FFF2-40B4-BE49-F238E27FC236}">
                          <a16:creationId xmlns:a16="http://schemas.microsoft.com/office/drawing/2014/main" id="{7DE05C8B-2CF3-8478-9296-9E9D6F08AF1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239">
                  <p14:nvContentPartPr>
                    <p14:cNvPr id="1558" name="Freihand 1557">
                      <a:extLst>
                        <a:ext uri="{FF2B5EF4-FFF2-40B4-BE49-F238E27FC236}">
                          <a16:creationId xmlns:a16="http://schemas.microsoft.com/office/drawing/2014/main" id="{12576DBD-720E-8028-5CE3-CD39A8BEEBDD}"/>
                        </a:ext>
                      </a:extLst>
                    </p14:cNvPr>
                    <p14:cNvContentPartPr/>
                    <p14:nvPr/>
                  </p14:nvContentPartPr>
                  <p14:xfrm>
                    <a:off x="1093410" y="904393"/>
                    <a:ext cx="53280" cy="97920"/>
                  </p14:xfrm>
                </p:contentPart>
              </mc:Choice>
              <mc:Fallback xmlns="">
                <p:pic>
                  <p:nvPicPr>
                    <p:cNvPr id="1558" name="Freihand 1557">
                      <a:extLst>
                        <a:ext uri="{FF2B5EF4-FFF2-40B4-BE49-F238E27FC236}">
                          <a16:creationId xmlns:a16="http://schemas.microsoft.com/office/drawing/2014/main" id="{12576DBD-720E-8028-5CE3-CD39A8BEEBDD}"/>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240">
                  <p14:nvContentPartPr>
                    <p14:cNvPr id="1559" name="Freihand 1558">
                      <a:extLst>
                        <a:ext uri="{FF2B5EF4-FFF2-40B4-BE49-F238E27FC236}">
                          <a16:creationId xmlns:a16="http://schemas.microsoft.com/office/drawing/2014/main" id="{134F7994-A2E3-C30F-9B22-8C6C6B4DB0E5}"/>
                        </a:ext>
                      </a:extLst>
                    </p14:cNvPr>
                    <p14:cNvContentPartPr/>
                    <p14:nvPr/>
                  </p14:nvContentPartPr>
                  <p14:xfrm>
                    <a:off x="1093770" y="889993"/>
                    <a:ext cx="66240" cy="108720"/>
                  </p14:xfrm>
                </p:contentPart>
              </mc:Choice>
              <mc:Fallback xmlns="">
                <p:pic>
                  <p:nvPicPr>
                    <p:cNvPr id="1559" name="Freihand 1558">
                      <a:extLst>
                        <a:ext uri="{FF2B5EF4-FFF2-40B4-BE49-F238E27FC236}">
                          <a16:creationId xmlns:a16="http://schemas.microsoft.com/office/drawing/2014/main" id="{134F7994-A2E3-C30F-9B22-8C6C6B4DB0E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241">
                  <p14:nvContentPartPr>
                    <p14:cNvPr id="1560" name="Freihand 1559">
                      <a:extLst>
                        <a:ext uri="{FF2B5EF4-FFF2-40B4-BE49-F238E27FC236}">
                          <a16:creationId xmlns:a16="http://schemas.microsoft.com/office/drawing/2014/main" id="{884FDD8C-D900-EC28-B3E7-0529E0B3AF0F}"/>
                        </a:ext>
                      </a:extLst>
                    </p14:cNvPr>
                    <p14:cNvContentPartPr/>
                    <p14:nvPr/>
                  </p14:nvContentPartPr>
                  <p14:xfrm>
                    <a:off x="1086210" y="867673"/>
                    <a:ext cx="105840" cy="153360"/>
                  </p14:xfrm>
                </p:contentPart>
              </mc:Choice>
              <mc:Fallback xmlns="">
                <p:pic>
                  <p:nvPicPr>
                    <p:cNvPr id="1560" name="Freihand 1559">
                      <a:extLst>
                        <a:ext uri="{FF2B5EF4-FFF2-40B4-BE49-F238E27FC236}">
                          <a16:creationId xmlns:a16="http://schemas.microsoft.com/office/drawing/2014/main" id="{884FDD8C-D900-EC28-B3E7-0529E0B3AF0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42">
                  <p14:nvContentPartPr>
                    <p14:cNvPr id="1561" name="Freihand 1560">
                      <a:extLst>
                        <a:ext uri="{FF2B5EF4-FFF2-40B4-BE49-F238E27FC236}">
                          <a16:creationId xmlns:a16="http://schemas.microsoft.com/office/drawing/2014/main" id="{7739A064-B7A1-DC94-63A0-FE3DB14AC116}"/>
                        </a:ext>
                      </a:extLst>
                    </p14:cNvPr>
                    <p14:cNvContentPartPr/>
                    <p14:nvPr/>
                  </p14:nvContentPartPr>
                  <p14:xfrm>
                    <a:off x="1144530" y="860833"/>
                    <a:ext cx="41400" cy="55440"/>
                  </p14:xfrm>
                </p:contentPart>
              </mc:Choice>
              <mc:Fallback xmlns="">
                <p:pic>
                  <p:nvPicPr>
                    <p:cNvPr id="1561" name="Freihand 1560">
                      <a:extLst>
                        <a:ext uri="{FF2B5EF4-FFF2-40B4-BE49-F238E27FC236}">
                          <a16:creationId xmlns:a16="http://schemas.microsoft.com/office/drawing/2014/main" id="{7739A064-B7A1-DC94-63A0-FE3DB14AC11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43">
                <p14:nvContentPartPr>
                  <p14:cNvPr id="1526" name="Freihand 1525">
                    <a:extLst>
                      <a:ext uri="{FF2B5EF4-FFF2-40B4-BE49-F238E27FC236}">
                        <a16:creationId xmlns:a16="http://schemas.microsoft.com/office/drawing/2014/main" id="{6E4A284B-EC6A-80B1-BE98-5AC13BF07CA5}"/>
                      </a:ext>
                    </a:extLst>
                  </p14:cNvPr>
                  <p14:cNvContentPartPr/>
                  <p14:nvPr/>
                </p14:nvContentPartPr>
                <p14:xfrm>
                  <a:off x="1010970" y="1326673"/>
                  <a:ext cx="784440" cy="374040"/>
                </p14:xfrm>
              </p:contentPart>
            </mc:Choice>
            <mc:Fallback xmlns="">
              <p:pic>
                <p:nvPicPr>
                  <p:cNvPr id="1526" name="Freihand 1525">
                    <a:extLst>
                      <a:ext uri="{FF2B5EF4-FFF2-40B4-BE49-F238E27FC236}">
                        <a16:creationId xmlns:a16="http://schemas.microsoft.com/office/drawing/2014/main" id="{6E4A284B-EC6A-80B1-BE98-5AC13BF07CA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244">
                <p14:nvContentPartPr>
                  <p14:cNvPr id="1527" name="Freihand 1526">
                    <a:extLst>
                      <a:ext uri="{FF2B5EF4-FFF2-40B4-BE49-F238E27FC236}">
                        <a16:creationId xmlns:a16="http://schemas.microsoft.com/office/drawing/2014/main" id="{8E5FAF90-A19B-762C-FA78-5C505069CC5A}"/>
                      </a:ext>
                    </a:extLst>
                  </p14:cNvPr>
                  <p14:cNvContentPartPr/>
                  <p14:nvPr/>
                </p14:nvContentPartPr>
                <p14:xfrm>
                  <a:off x="1759770" y="1015273"/>
                  <a:ext cx="122040" cy="233640"/>
                </p14:xfrm>
              </p:contentPart>
            </mc:Choice>
            <mc:Fallback xmlns="">
              <p:pic>
                <p:nvPicPr>
                  <p:cNvPr id="1527" name="Freihand 1526">
                    <a:extLst>
                      <a:ext uri="{FF2B5EF4-FFF2-40B4-BE49-F238E27FC236}">
                        <a16:creationId xmlns:a16="http://schemas.microsoft.com/office/drawing/2014/main" id="{8E5FAF90-A19B-762C-FA78-5C505069CC5A}"/>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45">
                <p14:nvContentPartPr>
                  <p14:cNvPr id="1528" name="Freihand 1527">
                    <a:extLst>
                      <a:ext uri="{FF2B5EF4-FFF2-40B4-BE49-F238E27FC236}">
                        <a16:creationId xmlns:a16="http://schemas.microsoft.com/office/drawing/2014/main" id="{524C9CFC-D2F7-F1B6-B66A-315A6667F67D}"/>
                      </a:ext>
                    </a:extLst>
                  </p14:cNvPr>
                  <p14:cNvContentPartPr/>
                  <p14:nvPr/>
                </p14:nvContentPartPr>
                <p14:xfrm>
                  <a:off x="1531170" y="830593"/>
                  <a:ext cx="227160" cy="172800"/>
                </p14:xfrm>
              </p:contentPart>
            </mc:Choice>
            <mc:Fallback xmlns="">
              <p:pic>
                <p:nvPicPr>
                  <p:cNvPr id="1528" name="Freihand 1527">
                    <a:extLst>
                      <a:ext uri="{FF2B5EF4-FFF2-40B4-BE49-F238E27FC236}">
                        <a16:creationId xmlns:a16="http://schemas.microsoft.com/office/drawing/2014/main" id="{524C9CFC-D2F7-F1B6-B66A-315A6667F67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46">
                <p14:nvContentPartPr>
                  <p14:cNvPr id="1529" name="Freihand 1528">
                    <a:extLst>
                      <a:ext uri="{FF2B5EF4-FFF2-40B4-BE49-F238E27FC236}">
                        <a16:creationId xmlns:a16="http://schemas.microsoft.com/office/drawing/2014/main" id="{F11DFE5A-49BE-4F36-3DF8-4931DF6B70AD}"/>
                      </a:ext>
                    </a:extLst>
                  </p14:cNvPr>
                  <p14:cNvContentPartPr/>
                  <p14:nvPr/>
                </p14:nvContentPartPr>
                <p14:xfrm>
                  <a:off x="1433250" y="796393"/>
                  <a:ext cx="61200" cy="33120"/>
                </p14:xfrm>
              </p:contentPart>
            </mc:Choice>
            <mc:Fallback xmlns="">
              <p:pic>
                <p:nvPicPr>
                  <p:cNvPr id="1529" name="Freihand 1528">
                    <a:extLst>
                      <a:ext uri="{FF2B5EF4-FFF2-40B4-BE49-F238E27FC236}">
                        <a16:creationId xmlns:a16="http://schemas.microsoft.com/office/drawing/2014/main" id="{F11DFE5A-49BE-4F36-3DF8-4931DF6B70AD}"/>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47">
                <p14:nvContentPartPr>
                  <p14:cNvPr id="1530" name="Freihand 1529">
                    <a:extLst>
                      <a:ext uri="{FF2B5EF4-FFF2-40B4-BE49-F238E27FC236}">
                        <a16:creationId xmlns:a16="http://schemas.microsoft.com/office/drawing/2014/main" id="{7965BB19-24EB-19DB-C3BE-3F1BDC1C31D4}"/>
                      </a:ext>
                    </a:extLst>
                  </p14:cNvPr>
                  <p14:cNvContentPartPr/>
                  <p14:nvPr/>
                </p14:nvContentPartPr>
                <p14:xfrm>
                  <a:off x="1463130" y="1253593"/>
                  <a:ext cx="49680" cy="358200"/>
                </p14:xfrm>
              </p:contentPart>
            </mc:Choice>
            <mc:Fallback xmlns="">
              <p:pic>
                <p:nvPicPr>
                  <p:cNvPr id="1530" name="Freihand 1529">
                    <a:extLst>
                      <a:ext uri="{FF2B5EF4-FFF2-40B4-BE49-F238E27FC236}">
                        <a16:creationId xmlns:a16="http://schemas.microsoft.com/office/drawing/2014/main" id="{7965BB19-24EB-19DB-C3BE-3F1BDC1C31D4}"/>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48">
                <p14:nvContentPartPr>
                  <p14:cNvPr id="1531" name="Freihand 1530">
                    <a:extLst>
                      <a:ext uri="{FF2B5EF4-FFF2-40B4-BE49-F238E27FC236}">
                        <a16:creationId xmlns:a16="http://schemas.microsoft.com/office/drawing/2014/main" id="{9F671A9A-82AF-AED1-293C-8032ADA72385}"/>
                      </a:ext>
                    </a:extLst>
                  </p14:cNvPr>
                  <p14:cNvContentPartPr/>
                  <p14:nvPr/>
                </p14:nvContentPartPr>
                <p14:xfrm>
                  <a:off x="1473210" y="1215433"/>
                  <a:ext cx="191520" cy="424440"/>
                </p14:xfrm>
              </p:contentPart>
            </mc:Choice>
            <mc:Fallback xmlns="">
              <p:pic>
                <p:nvPicPr>
                  <p:cNvPr id="1531" name="Freihand 1530">
                    <a:extLst>
                      <a:ext uri="{FF2B5EF4-FFF2-40B4-BE49-F238E27FC236}">
                        <a16:creationId xmlns:a16="http://schemas.microsoft.com/office/drawing/2014/main" id="{9F671A9A-82AF-AED1-293C-8032ADA72385}"/>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49">
                <p14:nvContentPartPr>
                  <p14:cNvPr id="1532" name="Freihand 1531">
                    <a:extLst>
                      <a:ext uri="{FF2B5EF4-FFF2-40B4-BE49-F238E27FC236}">
                        <a16:creationId xmlns:a16="http://schemas.microsoft.com/office/drawing/2014/main" id="{379F4D48-2288-25B9-C7A4-1DD201357AAB}"/>
                      </a:ext>
                    </a:extLst>
                  </p14:cNvPr>
                  <p14:cNvContentPartPr/>
                  <p14:nvPr/>
                </p14:nvContentPartPr>
                <p14:xfrm>
                  <a:off x="1225530" y="852193"/>
                  <a:ext cx="216720" cy="421920"/>
                </p14:xfrm>
              </p:contentPart>
            </mc:Choice>
            <mc:Fallback xmlns="">
              <p:pic>
                <p:nvPicPr>
                  <p:cNvPr id="1532" name="Freihand 1531">
                    <a:extLst>
                      <a:ext uri="{FF2B5EF4-FFF2-40B4-BE49-F238E27FC236}">
                        <a16:creationId xmlns:a16="http://schemas.microsoft.com/office/drawing/2014/main" id="{379F4D48-2288-25B9-C7A4-1DD201357AAB}"/>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50">
                <p14:nvContentPartPr>
                  <p14:cNvPr id="1533" name="Freihand 1532">
                    <a:extLst>
                      <a:ext uri="{FF2B5EF4-FFF2-40B4-BE49-F238E27FC236}">
                        <a16:creationId xmlns:a16="http://schemas.microsoft.com/office/drawing/2014/main" id="{4DBF60A1-20A1-952F-E648-0DF21478A676}"/>
                      </a:ext>
                    </a:extLst>
                  </p14:cNvPr>
                  <p14:cNvContentPartPr/>
                  <p14:nvPr/>
                </p14:nvContentPartPr>
                <p14:xfrm>
                  <a:off x="1231290" y="1158913"/>
                  <a:ext cx="448200" cy="119880"/>
                </p14:xfrm>
              </p:contentPart>
            </mc:Choice>
            <mc:Fallback xmlns="">
              <p:pic>
                <p:nvPicPr>
                  <p:cNvPr id="1533" name="Freihand 1532">
                    <a:extLst>
                      <a:ext uri="{FF2B5EF4-FFF2-40B4-BE49-F238E27FC236}">
                        <a16:creationId xmlns:a16="http://schemas.microsoft.com/office/drawing/2014/main" id="{4DBF60A1-20A1-952F-E648-0DF21478A676}"/>
                      </a:ext>
                    </a:extLst>
                  </p:cNvPr>
                  <p:cNvPicPr/>
                  <p:nvPr/>
                </p:nvPicPr>
                <p:blipFill>
                  <a:blip r:embed="rId69"/>
                  <a:stretch>
                    <a:fillRect/>
                  </a:stretch>
                </p:blipFill>
                <p:spPr>
                  <a:xfrm>
                    <a:off x="1222650" y="1150273"/>
                    <a:ext cx="465840" cy="137520"/>
                  </a:xfrm>
                  <a:prstGeom prst="rect">
                    <a:avLst/>
                  </a:prstGeom>
                </p:spPr>
              </p:pic>
            </mc:Fallback>
          </mc:AlternateContent>
          <p:sp>
            <p:nvSpPr>
              <p:cNvPr id="1534" name="Ellipse 1533">
                <a:extLst>
                  <a:ext uri="{FF2B5EF4-FFF2-40B4-BE49-F238E27FC236}">
                    <a16:creationId xmlns:a16="http://schemas.microsoft.com/office/drawing/2014/main" id="{60879B69-FCF6-E687-4891-F45F458694D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535" name="Gruppieren 1534">
                <a:extLst>
                  <a:ext uri="{FF2B5EF4-FFF2-40B4-BE49-F238E27FC236}">
                    <a16:creationId xmlns:a16="http://schemas.microsoft.com/office/drawing/2014/main" id="{0052508D-D888-B8B0-5D25-F6E1F07A9119}"/>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51">
                  <p14:nvContentPartPr>
                    <p14:cNvPr id="1544" name="Freihand 1543">
                      <a:extLst>
                        <a:ext uri="{FF2B5EF4-FFF2-40B4-BE49-F238E27FC236}">
                          <a16:creationId xmlns:a16="http://schemas.microsoft.com/office/drawing/2014/main" id="{B9F5C7B0-00B1-EA0B-36E1-D3E75BAABCF0}"/>
                        </a:ext>
                      </a:extLst>
                    </p14:cNvPr>
                    <p14:cNvContentPartPr/>
                    <p14:nvPr/>
                  </p14:nvContentPartPr>
                  <p14:xfrm>
                    <a:off x="1455988" y="1260298"/>
                    <a:ext cx="28440" cy="371880"/>
                  </p14:xfrm>
                </p:contentPart>
              </mc:Choice>
              <mc:Fallback xmlns="">
                <p:pic>
                  <p:nvPicPr>
                    <p:cNvPr id="1544" name="Freihand 1543">
                      <a:extLst>
                        <a:ext uri="{FF2B5EF4-FFF2-40B4-BE49-F238E27FC236}">
                          <a16:creationId xmlns:a16="http://schemas.microsoft.com/office/drawing/2014/main" id="{B9F5C7B0-00B1-EA0B-36E1-D3E75BAABCF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52">
                  <p14:nvContentPartPr>
                    <p14:cNvPr id="1545" name="Freihand 1544">
                      <a:extLst>
                        <a:ext uri="{FF2B5EF4-FFF2-40B4-BE49-F238E27FC236}">
                          <a16:creationId xmlns:a16="http://schemas.microsoft.com/office/drawing/2014/main" id="{F023C9DA-E6B9-51C8-A720-E8C32C083397}"/>
                        </a:ext>
                      </a:extLst>
                    </p14:cNvPr>
                    <p14:cNvContentPartPr/>
                    <p14:nvPr/>
                  </p14:nvContentPartPr>
                  <p14:xfrm>
                    <a:off x="1452028" y="1501498"/>
                    <a:ext cx="32760" cy="132840"/>
                  </p14:xfrm>
                </p:contentPart>
              </mc:Choice>
              <mc:Fallback xmlns="">
                <p:pic>
                  <p:nvPicPr>
                    <p:cNvPr id="1545" name="Freihand 1544">
                      <a:extLst>
                        <a:ext uri="{FF2B5EF4-FFF2-40B4-BE49-F238E27FC236}">
                          <a16:creationId xmlns:a16="http://schemas.microsoft.com/office/drawing/2014/main" id="{F023C9DA-E6B9-51C8-A720-E8C32C083397}"/>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53">
                  <p14:nvContentPartPr>
                    <p14:cNvPr id="1546" name="Freihand 1545">
                      <a:extLst>
                        <a:ext uri="{FF2B5EF4-FFF2-40B4-BE49-F238E27FC236}">
                          <a16:creationId xmlns:a16="http://schemas.microsoft.com/office/drawing/2014/main" id="{8F28731C-92E2-579F-3BD7-3B9B6953F2CC}"/>
                        </a:ext>
                      </a:extLst>
                    </p14:cNvPr>
                    <p14:cNvContentPartPr/>
                    <p14:nvPr/>
                  </p14:nvContentPartPr>
                  <p14:xfrm>
                    <a:off x="1446268" y="1261378"/>
                    <a:ext cx="36720" cy="377280"/>
                  </p14:xfrm>
                </p:contentPart>
              </mc:Choice>
              <mc:Fallback xmlns="">
                <p:pic>
                  <p:nvPicPr>
                    <p:cNvPr id="1546" name="Freihand 1545">
                      <a:extLst>
                        <a:ext uri="{FF2B5EF4-FFF2-40B4-BE49-F238E27FC236}">
                          <a16:creationId xmlns:a16="http://schemas.microsoft.com/office/drawing/2014/main" id="{8F28731C-92E2-579F-3BD7-3B9B6953F2C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54">
                  <p14:nvContentPartPr>
                    <p14:cNvPr id="1547" name="Freihand 1546">
                      <a:extLst>
                        <a:ext uri="{FF2B5EF4-FFF2-40B4-BE49-F238E27FC236}">
                          <a16:creationId xmlns:a16="http://schemas.microsoft.com/office/drawing/2014/main" id="{FFAC8C50-B16C-62B2-528B-C5A26AAF3C76}"/>
                        </a:ext>
                      </a:extLst>
                    </p14:cNvPr>
                    <p14:cNvContentPartPr/>
                    <p14:nvPr/>
                  </p14:nvContentPartPr>
                  <p14:xfrm>
                    <a:off x="1470388" y="1196938"/>
                    <a:ext cx="222840" cy="463680"/>
                  </p14:xfrm>
                </p:contentPart>
              </mc:Choice>
              <mc:Fallback xmlns="">
                <p:pic>
                  <p:nvPicPr>
                    <p:cNvPr id="1547" name="Freihand 1546">
                      <a:extLst>
                        <a:ext uri="{FF2B5EF4-FFF2-40B4-BE49-F238E27FC236}">
                          <a16:creationId xmlns:a16="http://schemas.microsoft.com/office/drawing/2014/main" id="{FFAC8C50-B16C-62B2-528B-C5A26AAF3C7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55">
                <p14:nvContentPartPr>
                  <p14:cNvPr id="1536" name="Freihand 1535">
                    <a:extLst>
                      <a:ext uri="{FF2B5EF4-FFF2-40B4-BE49-F238E27FC236}">
                        <a16:creationId xmlns:a16="http://schemas.microsoft.com/office/drawing/2014/main" id="{FC0B9A29-B96D-F169-F0D6-4BC3BFFBC5D5}"/>
                      </a:ext>
                    </a:extLst>
                  </p14:cNvPr>
                  <p14:cNvContentPartPr/>
                  <p14:nvPr/>
                </p14:nvContentPartPr>
                <p14:xfrm>
                  <a:off x="1401268" y="825778"/>
                  <a:ext cx="35640" cy="61920"/>
                </p14:xfrm>
              </p:contentPart>
            </mc:Choice>
            <mc:Fallback xmlns="">
              <p:pic>
                <p:nvPicPr>
                  <p:cNvPr id="1536" name="Freihand 1535">
                    <a:extLst>
                      <a:ext uri="{FF2B5EF4-FFF2-40B4-BE49-F238E27FC236}">
                        <a16:creationId xmlns:a16="http://schemas.microsoft.com/office/drawing/2014/main" id="{FC0B9A29-B96D-F169-F0D6-4BC3BFFBC5D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256">
                <p14:nvContentPartPr>
                  <p14:cNvPr id="1537" name="Freihand 1536">
                    <a:extLst>
                      <a:ext uri="{FF2B5EF4-FFF2-40B4-BE49-F238E27FC236}">
                        <a16:creationId xmlns:a16="http://schemas.microsoft.com/office/drawing/2014/main" id="{660BDBC1-C6A7-CEDE-0597-958A5BA84E53}"/>
                      </a:ext>
                    </a:extLst>
                  </p14:cNvPr>
                  <p14:cNvContentPartPr/>
                  <p14:nvPr/>
                </p14:nvContentPartPr>
                <p14:xfrm>
                  <a:off x="1220188" y="867898"/>
                  <a:ext cx="194040" cy="403200"/>
                </p14:xfrm>
              </p:contentPart>
            </mc:Choice>
            <mc:Fallback xmlns="">
              <p:pic>
                <p:nvPicPr>
                  <p:cNvPr id="1537" name="Freihand 1536">
                    <a:extLst>
                      <a:ext uri="{FF2B5EF4-FFF2-40B4-BE49-F238E27FC236}">
                        <a16:creationId xmlns:a16="http://schemas.microsoft.com/office/drawing/2014/main" id="{660BDBC1-C6A7-CEDE-0597-958A5BA84E5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257">
                <p14:nvContentPartPr>
                  <p14:cNvPr id="1538" name="Freihand 1537">
                    <a:extLst>
                      <a:ext uri="{FF2B5EF4-FFF2-40B4-BE49-F238E27FC236}">
                        <a16:creationId xmlns:a16="http://schemas.microsoft.com/office/drawing/2014/main" id="{F593EB50-25AD-8638-AB9C-58B7387F8078}"/>
                      </a:ext>
                    </a:extLst>
                  </p14:cNvPr>
                  <p14:cNvContentPartPr/>
                  <p14:nvPr/>
                </p14:nvContentPartPr>
                <p14:xfrm>
                  <a:off x="1426468" y="835138"/>
                  <a:ext cx="21600" cy="359280"/>
                </p14:xfrm>
              </p:contentPart>
            </mc:Choice>
            <mc:Fallback xmlns="">
              <p:pic>
                <p:nvPicPr>
                  <p:cNvPr id="1538" name="Freihand 1537">
                    <a:extLst>
                      <a:ext uri="{FF2B5EF4-FFF2-40B4-BE49-F238E27FC236}">
                        <a16:creationId xmlns:a16="http://schemas.microsoft.com/office/drawing/2014/main" id="{F593EB50-25AD-8638-AB9C-58B7387F8078}"/>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258">
                <p14:nvContentPartPr>
                  <p14:cNvPr id="1539" name="Freihand 1538">
                    <a:extLst>
                      <a:ext uri="{FF2B5EF4-FFF2-40B4-BE49-F238E27FC236}">
                        <a16:creationId xmlns:a16="http://schemas.microsoft.com/office/drawing/2014/main" id="{A14407BB-1C74-3796-D4C0-D859F0957C94}"/>
                      </a:ext>
                    </a:extLst>
                  </p14:cNvPr>
                  <p14:cNvContentPartPr/>
                  <p14:nvPr/>
                </p14:nvContentPartPr>
                <p14:xfrm>
                  <a:off x="1429348" y="1155538"/>
                  <a:ext cx="258480" cy="37080"/>
                </p14:xfrm>
              </p:contentPart>
            </mc:Choice>
            <mc:Fallback xmlns="">
              <p:pic>
                <p:nvPicPr>
                  <p:cNvPr id="1539" name="Freihand 1538">
                    <a:extLst>
                      <a:ext uri="{FF2B5EF4-FFF2-40B4-BE49-F238E27FC236}">
                        <a16:creationId xmlns:a16="http://schemas.microsoft.com/office/drawing/2014/main" id="{A14407BB-1C74-3796-D4C0-D859F0957C94}"/>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259">
                <p14:nvContentPartPr>
                  <p14:cNvPr id="1540" name="Freihand 1539">
                    <a:extLst>
                      <a:ext uri="{FF2B5EF4-FFF2-40B4-BE49-F238E27FC236}">
                        <a16:creationId xmlns:a16="http://schemas.microsoft.com/office/drawing/2014/main" id="{17A4868E-9D0A-0FA8-494F-FECD3B901F27}"/>
                      </a:ext>
                    </a:extLst>
                  </p14:cNvPr>
                  <p14:cNvContentPartPr/>
                  <p14:nvPr/>
                </p14:nvContentPartPr>
                <p14:xfrm>
                  <a:off x="1215868" y="1047898"/>
                  <a:ext cx="119880" cy="224280"/>
                </p14:xfrm>
              </p:contentPart>
            </mc:Choice>
            <mc:Fallback xmlns="">
              <p:pic>
                <p:nvPicPr>
                  <p:cNvPr id="1540" name="Freihand 1539">
                    <a:extLst>
                      <a:ext uri="{FF2B5EF4-FFF2-40B4-BE49-F238E27FC236}">
                        <a16:creationId xmlns:a16="http://schemas.microsoft.com/office/drawing/2014/main" id="{17A4868E-9D0A-0FA8-494F-FECD3B901F27}"/>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541" name="Gruppieren 1540">
                <a:extLst>
                  <a:ext uri="{FF2B5EF4-FFF2-40B4-BE49-F238E27FC236}">
                    <a16:creationId xmlns:a16="http://schemas.microsoft.com/office/drawing/2014/main" id="{F1BCD722-346E-1D0C-8DA9-2D38E220E3C0}"/>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260">
                  <p14:nvContentPartPr>
                    <p14:cNvPr id="1542" name="Freihand 1541">
                      <a:extLst>
                        <a:ext uri="{FF2B5EF4-FFF2-40B4-BE49-F238E27FC236}">
                          <a16:creationId xmlns:a16="http://schemas.microsoft.com/office/drawing/2014/main" id="{FFF5635F-B2EA-8DD7-9039-EB1E2BE3ACB5}"/>
                        </a:ext>
                      </a:extLst>
                    </p14:cNvPr>
                    <p14:cNvContentPartPr/>
                    <p14:nvPr/>
                  </p14:nvContentPartPr>
                  <p14:xfrm>
                    <a:off x="1216228" y="826498"/>
                    <a:ext cx="205920" cy="444600"/>
                  </p14:xfrm>
                </p:contentPart>
              </mc:Choice>
              <mc:Fallback xmlns="">
                <p:pic>
                  <p:nvPicPr>
                    <p:cNvPr id="1542" name="Freihand 1541">
                      <a:extLst>
                        <a:ext uri="{FF2B5EF4-FFF2-40B4-BE49-F238E27FC236}">
                          <a16:creationId xmlns:a16="http://schemas.microsoft.com/office/drawing/2014/main" id="{FFF5635F-B2EA-8DD7-9039-EB1E2BE3ACB5}"/>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261">
                  <p14:nvContentPartPr>
                    <p14:cNvPr id="1543" name="Freihand 1542">
                      <a:extLst>
                        <a:ext uri="{FF2B5EF4-FFF2-40B4-BE49-F238E27FC236}">
                          <a16:creationId xmlns:a16="http://schemas.microsoft.com/office/drawing/2014/main" id="{9E11D392-38B0-F6E2-FB26-379C9A5B0696}"/>
                        </a:ext>
                      </a:extLst>
                    </p14:cNvPr>
                    <p14:cNvContentPartPr/>
                    <p14:nvPr/>
                  </p14:nvContentPartPr>
                  <p14:xfrm>
                    <a:off x="1419988" y="827218"/>
                    <a:ext cx="18000" cy="31320"/>
                  </p14:xfrm>
                </p:contentPart>
              </mc:Choice>
              <mc:Fallback xmlns="">
                <p:pic>
                  <p:nvPicPr>
                    <p:cNvPr id="1543" name="Freihand 1542">
                      <a:extLst>
                        <a:ext uri="{FF2B5EF4-FFF2-40B4-BE49-F238E27FC236}">
                          <a16:creationId xmlns:a16="http://schemas.microsoft.com/office/drawing/2014/main" id="{9E11D392-38B0-F6E2-FB26-379C9A5B0696}"/>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463" name="Gruppieren 1462">
              <a:extLst>
                <a:ext uri="{FF2B5EF4-FFF2-40B4-BE49-F238E27FC236}">
                  <a16:creationId xmlns:a16="http://schemas.microsoft.com/office/drawing/2014/main" id="{505867F1-8E99-BCA1-9BC0-F7FFFBD1726E}"/>
                </a:ext>
              </a:extLst>
            </p:cNvPr>
            <p:cNvGrpSpPr/>
            <p:nvPr/>
          </p:nvGrpSpPr>
          <p:grpSpPr>
            <a:xfrm>
              <a:off x="8747048" y="1505550"/>
              <a:ext cx="947670" cy="949906"/>
              <a:chOff x="987864" y="764597"/>
              <a:chExt cx="947670" cy="949906"/>
            </a:xfrm>
          </p:grpSpPr>
          <p:sp>
            <p:nvSpPr>
              <p:cNvPr id="1464" name="Ellipse 1463">
                <a:extLst>
                  <a:ext uri="{FF2B5EF4-FFF2-40B4-BE49-F238E27FC236}">
                    <a16:creationId xmlns:a16="http://schemas.microsoft.com/office/drawing/2014/main" id="{889D99E0-63BD-7D07-A1FD-703C4D7C0DA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65" name="Gruppieren 1464">
                <a:extLst>
                  <a:ext uri="{FF2B5EF4-FFF2-40B4-BE49-F238E27FC236}">
                    <a16:creationId xmlns:a16="http://schemas.microsoft.com/office/drawing/2014/main" id="{F2049A31-24A0-1599-B5BD-686428CA9554}"/>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262">
                  <p14:nvContentPartPr>
                    <p14:cNvPr id="1515" name="Freihand 1514">
                      <a:extLst>
                        <a:ext uri="{FF2B5EF4-FFF2-40B4-BE49-F238E27FC236}">
                          <a16:creationId xmlns:a16="http://schemas.microsoft.com/office/drawing/2014/main" id="{A5E1C995-1A76-B6CB-3750-FDE83C843EDC}"/>
                        </a:ext>
                      </a:extLst>
                    </p14:cNvPr>
                    <p14:cNvContentPartPr/>
                    <p14:nvPr/>
                  </p14:nvContentPartPr>
                  <p14:xfrm>
                    <a:off x="4473069" y="1203272"/>
                    <a:ext cx="26280" cy="30600"/>
                  </p14:xfrm>
                </p:contentPart>
              </mc:Choice>
              <mc:Fallback xmlns="">
                <p:pic>
                  <p:nvPicPr>
                    <p:cNvPr id="1515" name="Freihand 1514">
                      <a:extLst>
                        <a:ext uri="{FF2B5EF4-FFF2-40B4-BE49-F238E27FC236}">
                          <a16:creationId xmlns:a16="http://schemas.microsoft.com/office/drawing/2014/main" id="{A5E1C995-1A76-B6CB-3750-FDE83C843EDC}"/>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263">
                  <p14:nvContentPartPr>
                    <p14:cNvPr id="1516" name="Freihand 1515">
                      <a:extLst>
                        <a:ext uri="{FF2B5EF4-FFF2-40B4-BE49-F238E27FC236}">
                          <a16:creationId xmlns:a16="http://schemas.microsoft.com/office/drawing/2014/main" id="{02950F22-2BF0-BE77-78F8-31D7BE25FD40}"/>
                        </a:ext>
                      </a:extLst>
                    </p14:cNvPr>
                    <p14:cNvContentPartPr/>
                    <p14:nvPr/>
                  </p14:nvContentPartPr>
                  <p14:xfrm>
                    <a:off x="4500789" y="1245752"/>
                    <a:ext cx="11160" cy="38520"/>
                  </p14:xfrm>
                </p:contentPart>
              </mc:Choice>
              <mc:Fallback xmlns="">
                <p:pic>
                  <p:nvPicPr>
                    <p:cNvPr id="1516" name="Freihand 1515">
                      <a:extLst>
                        <a:ext uri="{FF2B5EF4-FFF2-40B4-BE49-F238E27FC236}">
                          <a16:creationId xmlns:a16="http://schemas.microsoft.com/office/drawing/2014/main" id="{02950F22-2BF0-BE77-78F8-31D7BE25FD40}"/>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64">
                <p14:nvContentPartPr>
                  <p14:cNvPr id="1466" name="Freihand 1465">
                    <a:extLst>
                      <a:ext uri="{FF2B5EF4-FFF2-40B4-BE49-F238E27FC236}">
                        <a16:creationId xmlns:a16="http://schemas.microsoft.com/office/drawing/2014/main" id="{00B6D343-7E9E-3B75-0DD7-F6703EA47DD3}"/>
                      </a:ext>
                    </a:extLst>
                  </p14:cNvPr>
                  <p14:cNvContentPartPr/>
                  <p14:nvPr/>
                </p14:nvContentPartPr>
                <p14:xfrm>
                  <a:off x="1034141" y="1175594"/>
                  <a:ext cx="389905" cy="474354"/>
                </p14:xfrm>
              </p:contentPart>
            </mc:Choice>
            <mc:Fallback xmlns="">
              <p:pic>
                <p:nvPicPr>
                  <p:cNvPr id="1466" name="Freihand 1465">
                    <a:extLst>
                      <a:ext uri="{FF2B5EF4-FFF2-40B4-BE49-F238E27FC236}">
                        <a16:creationId xmlns:a16="http://schemas.microsoft.com/office/drawing/2014/main" id="{00B6D343-7E9E-3B75-0DD7-F6703EA47DD3}"/>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265">
                <p14:nvContentPartPr>
                  <p14:cNvPr id="1467" name="Freihand 1466">
                    <a:extLst>
                      <a:ext uri="{FF2B5EF4-FFF2-40B4-BE49-F238E27FC236}">
                        <a16:creationId xmlns:a16="http://schemas.microsoft.com/office/drawing/2014/main" id="{E33E0271-905E-9042-C3F0-FDC76EC38CC0}"/>
                      </a:ext>
                    </a:extLst>
                  </p14:cNvPr>
                  <p14:cNvContentPartPr/>
                  <p14:nvPr/>
                </p14:nvContentPartPr>
                <p14:xfrm>
                  <a:off x="1041329" y="1114503"/>
                  <a:ext cx="776216" cy="562397"/>
                </p14:xfrm>
              </p:contentPart>
            </mc:Choice>
            <mc:Fallback xmlns="">
              <p:pic>
                <p:nvPicPr>
                  <p:cNvPr id="1467" name="Freihand 1466">
                    <a:extLst>
                      <a:ext uri="{FF2B5EF4-FFF2-40B4-BE49-F238E27FC236}">
                        <a16:creationId xmlns:a16="http://schemas.microsoft.com/office/drawing/2014/main" id="{E33E0271-905E-9042-C3F0-FDC76EC38CC0}"/>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468" name="Gruppieren 1467">
                <a:extLst>
                  <a:ext uri="{FF2B5EF4-FFF2-40B4-BE49-F238E27FC236}">
                    <a16:creationId xmlns:a16="http://schemas.microsoft.com/office/drawing/2014/main" id="{C468CCF3-43A1-753D-AF8D-057BEC08441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266">
                  <p14:nvContentPartPr>
                    <p14:cNvPr id="1512" name="Freihand 1511">
                      <a:extLst>
                        <a:ext uri="{FF2B5EF4-FFF2-40B4-BE49-F238E27FC236}">
                          <a16:creationId xmlns:a16="http://schemas.microsoft.com/office/drawing/2014/main" id="{4383801F-731E-CE06-CB96-DF00F6533A27}"/>
                        </a:ext>
                      </a:extLst>
                    </p14:cNvPr>
                    <p14:cNvContentPartPr/>
                    <p14:nvPr/>
                  </p14:nvContentPartPr>
                  <p14:xfrm>
                    <a:off x="4455789" y="1334672"/>
                    <a:ext cx="31320" cy="14400"/>
                  </p14:xfrm>
                </p:contentPart>
              </mc:Choice>
              <mc:Fallback xmlns="">
                <p:pic>
                  <p:nvPicPr>
                    <p:cNvPr id="1512" name="Freihand 1511">
                      <a:extLst>
                        <a:ext uri="{FF2B5EF4-FFF2-40B4-BE49-F238E27FC236}">
                          <a16:creationId xmlns:a16="http://schemas.microsoft.com/office/drawing/2014/main" id="{4383801F-731E-CE06-CB96-DF00F6533A27}"/>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267">
                  <p14:nvContentPartPr>
                    <p14:cNvPr id="1513" name="Freihand 1512">
                      <a:extLst>
                        <a:ext uri="{FF2B5EF4-FFF2-40B4-BE49-F238E27FC236}">
                          <a16:creationId xmlns:a16="http://schemas.microsoft.com/office/drawing/2014/main" id="{EB463589-4349-E709-8550-A5AD3B7F1C86}"/>
                        </a:ext>
                      </a:extLst>
                    </p14:cNvPr>
                    <p14:cNvContentPartPr/>
                    <p14:nvPr/>
                  </p14:nvContentPartPr>
                  <p14:xfrm>
                    <a:off x="4456149" y="1288592"/>
                    <a:ext cx="64800" cy="56160"/>
                  </p14:xfrm>
                </p:contentPart>
              </mc:Choice>
              <mc:Fallback xmlns="">
                <p:pic>
                  <p:nvPicPr>
                    <p:cNvPr id="1513" name="Freihand 1512">
                      <a:extLst>
                        <a:ext uri="{FF2B5EF4-FFF2-40B4-BE49-F238E27FC236}">
                          <a16:creationId xmlns:a16="http://schemas.microsoft.com/office/drawing/2014/main" id="{EB463589-4349-E709-8550-A5AD3B7F1C86}"/>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268">
                  <p14:nvContentPartPr>
                    <p14:cNvPr id="1514" name="Freihand 1513">
                      <a:extLst>
                        <a:ext uri="{FF2B5EF4-FFF2-40B4-BE49-F238E27FC236}">
                          <a16:creationId xmlns:a16="http://schemas.microsoft.com/office/drawing/2014/main" id="{3FACC327-1AEC-B1EB-2D40-16D81863B8F9}"/>
                        </a:ext>
                      </a:extLst>
                    </p14:cNvPr>
                    <p14:cNvContentPartPr/>
                    <p14:nvPr/>
                  </p14:nvContentPartPr>
                  <p14:xfrm>
                    <a:off x="4502589" y="1270232"/>
                    <a:ext cx="23760" cy="51840"/>
                  </p14:xfrm>
                </p:contentPart>
              </mc:Choice>
              <mc:Fallback xmlns="">
                <p:pic>
                  <p:nvPicPr>
                    <p:cNvPr id="1514" name="Freihand 1513">
                      <a:extLst>
                        <a:ext uri="{FF2B5EF4-FFF2-40B4-BE49-F238E27FC236}">
                          <a16:creationId xmlns:a16="http://schemas.microsoft.com/office/drawing/2014/main" id="{3FACC327-1AEC-B1EB-2D40-16D81863B8F9}"/>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469" name="Gruppieren 1468">
                <a:extLst>
                  <a:ext uri="{FF2B5EF4-FFF2-40B4-BE49-F238E27FC236}">
                    <a16:creationId xmlns:a16="http://schemas.microsoft.com/office/drawing/2014/main" id="{E1935AA3-7BF5-900E-D406-C0EFA8C5555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269">
                  <p14:nvContentPartPr>
                    <p14:cNvPr id="1509" name="Freihand 1508">
                      <a:extLst>
                        <a:ext uri="{FF2B5EF4-FFF2-40B4-BE49-F238E27FC236}">
                          <a16:creationId xmlns:a16="http://schemas.microsoft.com/office/drawing/2014/main" id="{69D250BF-959A-742B-F170-63313DBC047D}"/>
                        </a:ext>
                      </a:extLst>
                    </p14:cNvPr>
                    <p14:cNvContentPartPr/>
                    <p14:nvPr/>
                  </p14:nvContentPartPr>
                  <p14:xfrm>
                    <a:off x="4351029" y="1216232"/>
                    <a:ext cx="12960" cy="22320"/>
                  </p14:xfrm>
                </p:contentPart>
              </mc:Choice>
              <mc:Fallback xmlns="">
                <p:pic>
                  <p:nvPicPr>
                    <p:cNvPr id="1509" name="Freihand 1508">
                      <a:extLst>
                        <a:ext uri="{FF2B5EF4-FFF2-40B4-BE49-F238E27FC236}">
                          <a16:creationId xmlns:a16="http://schemas.microsoft.com/office/drawing/2014/main" id="{69D250BF-959A-742B-F170-63313DBC047D}"/>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270">
                  <p14:nvContentPartPr>
                    <p14:cNvPr id="1510" name="Freihand 1509">
                      <a:extLst>
                        <a:ext uri="{FF2B5EF4-FFF2-40B4-BE49-F238E27FC236}">
                          <a16:creationId xmlns:a16="http://schemas.microsoft.com/office/drawing/2014/main" id="{3E8386AE-E23F-1663-5E83-7B1E9F3B3C8B}"/>
                        </a:ext>
                      </a:extLst>
                    </p14:cNvPr>
                    <p14:cNvContentPartPr/>
                    <p14:nvPr/>
                  </p14:nvContentPartPr>
                  <p14:xfrm>
                    <a:off x="4350309" y="1208312"/>
                    <a:ext cx="21240" cy="53640"/>
                  </p14:xfrm>
                </p:contentPart>
              </mc:Choice>
              <mc:Fallback xmlns="">
                <p:pic>
                  <p:nvPicPr>
                    <p:cNvPr id="1510" name="Freihand 1509">
                      <a:extLst>
                        <a:ext uri="{FF2B5EF4-FFF2-40B4-BE49-F238E27FC236}">
                          <a16:creationId xmlns:a16="http://schemas.microsoft.com/office/drawing/2014/main" id="{3E8386AE-E23F-1663-5E83-7B1E9F3B3C8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271">
                  <p14:nvContentPartPr>
                    <p14:cNvPr id="1511" name="Freihand 1510">
                      <a:extLst>
                        <a:ext uri="{FF2B5EF4-FFF2-40B4-BE49-F238E27FC236}">
                          <a16:creationId xmlns:a16="http://schemas.microsoft.com/office/drawing/2014/main" id="{021249A3-0767-D31F-5CDD-B49A49EF8E1E}"/>
                        </a:ext>
                      </a:extLst>
                    </p14:cNvPr>
                    <p14:cNvContentPartPr/>
                    <p14:nvPr/>
                  </p14:nvContentPartPr>
                  <p14:xfrm>
                    <a:off x="4355709" y="1216592"/>
                    <a:ext cx="9720" cy="42480"/>
                  </p14:xfrm>
                </p:contentPart>
              </mc:Choice>
              <mc:Fallback xmlns="">
                <p:pic>
                  <p:nvPicPr>
                    <p:cNvPr id="1511" name="Freihand 1510">
                      <a:extLst>
                        <a:ext uri="{FF2B5EF4-FFF2-40B4-BE49-F238E27FC236}">
                          <a16:creationId xmlns:a16="http://schemas.microsoft.com/office/drawing/2014/main" id="{021249A3-0767-D31F-5CDD-B49A49EF8E1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72">
                <p14:nvContentPartPr>
                  <p14:cNvPr id="1470" name="Freihand 1469">
                    <a:extLst>
                      <a:ext uri="{FF2B5EF4-FFF2-40B4-BE49-F238E27FC236}">
                        <a16:creationId xmlns:a16="http://schemas.microsoft.com/office/drawing/2014/main" id="{EAA1F5F8-EA38-9FCB-BCA2-6BE0BBFA8A2E}"/>
                      </a:ext>
                    </a:extLst>
                  </p14:cNvPr>
                  <p14:cNvContentPartPr/>
                  <p14:nvPr/>
                </p14:nvContentPartPr>
                <p14:xfrm>
                  <a:off x="1219211" y="871936"/>
                  <a:ext cx="447402" cy="740280"/>
                </p14:xfrm>
              </p:contentPart>
            </mc:Choice>
            <mc:Fallback xmlns="">
              <p:pic>
                <p:nvPicPr>
                  <p:cNvPr id="1470" name="Freihand 1469">
                    <a:extLst>
                      <a:ext uri="{FF2B5EF4-FFF2-40B4-BE49-F238E27FC236}">
                        <a16:creationId xmlns:a16="http://schemas.microsoft.com/office/drawing/2014/main" id="{EAA1F5F8-EA38-9FCB-BCA2-6BE0BBFA8A2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273">
                <p14:nvContentPartPr>
                  <p14:cNvPr id="1471" name="Freihand 1470">
                    <a:extLst>
                      <a:ext uri="{FF2B5EF4-FFF2-40B4-BE49-F238E27FC236}">
                        <a16:creationId xmlns:a16="http://schemas.microsoft.com/office/drawing/2014/main" id="{1113C901-233F-B7DF-3C9C-C45700BC08EA}"/>
                      </a:ext>
                    </a:extLst>
                  </p14:cNvPr>
                  <p14:cNvContentPartPr/>
                  <p14:nvPr/>
                </p14:nvContentPartPr>
                <p14:xfrm>
                  <a:off x="1116810" y="1432873"/>
                  <a:ext cx="376200" cy="219240"/>
                </p14:xfrm>
              </p:contentPart>
            </mc:Choice>
            <mc:Fallback xmlns="">
              <p:pic>
                <p:nvPicPr>
                  <p:cNvPr id="1471" name="Freihand 1470">
                    <a:extLst>
                      <a:ext uri="{FF2B5EF4-FFF2-40B4-BE49-F238E27FC236}">
                        <a16:creationId xmlns:a16="http://schemas.microsoft.com/office/drawing/2014/main" id="{1113C901-233F-B7DF-3C9C-C45700BC08EA}"/>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472" name="Gruppieren 1471">
                <a:extLst>
                  <a:ext uri="{FF2B5EF4-FFF2-40B4-BE49-F238E27FC236}">
                    <a16:creationId xmlns:a16="http://schemas.microsoft.com/office/drawing/2014/main" id="{BF44A037-0450-6FF0-125F-A5AC0629AF3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274">
                  <p14:nvContentPartPr>
                    <p14:cNvPr id="1495" name="Freihand 1494">
                      <a:extLst>
                        <a:ext uri="{FF2B5EF4-FFF2-40B4-BE49-F238E27FC236}">
                          <a16:creationId xmlns:a16="http://schemas.microsoft.com/office/drawing/2014/main" id="{675AC23A-2932-5D4D-D09E-DEF04DBFE91A}"/>
                        </a:ext>
                      </a:extLst>
                    </p14:cNvPr>
                    <p14:cNvContentPartPr/>
                    <p14:nvPr/>
                  </p14:nvContentPartPr>
                  <p14:xfrm>
                    <a:off x="1690290" y="1201393"/>
                    <a:ext cx="236880" cy="424440"/>
                  </p14:xfrm>
                </p:contentPart>
              </mc:Choice>
              <mc:Fallback xmlns="">
                <p:pic>
                  <p:nvPicPr>
                    <p:cNvPr id="1495" name="Freihand 1494">
                      <a:extLst>
                        <a:ext uri="{FF2B5EF4-FFF2-40B4-BE49-F238E27FC236}">
                          <a16:creationId xmlns:a16="http://schemas.microsoft.com/office/drawing/2014/main" id="{675AC23A-2932-5D4D-D09E-DEF04DBFE91A}"/>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75">
                  <p14:nvContentPartPr>
                    <p14:cNvPr id="1496" name="Freihand 1495">
                      <a:extLst>
                        <a:ext uri="{FF2B5EF4-FFF2-40B4-BE49-F238E27FC236}">
                          <a16:creationId xmlns:a16="http://schemas.microsoft.com/office/drawing/2014/main" id="{A5E70DE4-2F5E-CF7A-A198-9BD4F044DC82}"/>
                        </a:ext>
                      </a:extLst>
                    </p14:cNvPr>
                    <p14:cNvContentPartPr/>
                    <p14:nvPr/>
                  </p14:nvContentPartPr>
                  <p14:xfrm>
                    <a:off x="1224810" y="1428913"/>
                    <a:ext cx="635040" cy="205920"/>
                  </p14:xfrm>
                </p:contentPart>
              </mc:Choice>
              <mc:Fallback xmlns="">
                <p:pic>
                  <p:nvPicPr>
                    <p:cNvPr id="1496" name="Freihand 1495">
                      <a:extLst>
                        <a:ext uri="{FF2B5EF4-FFF2-40B4-BE49-F238E27FC236}">
                          <a16:creationId xmlns:a16="http://schemas.microsoft.com/office/drawing/2014/main" id="{A5E70DE4-2F5E-CF7A-A198-9BD4F044DC82}"/>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276">
                  <p14:nvContentPartPr>
                    <p14:cNvPr id="1497" name="Freihand 1496">
                      <a:extLst>
                        <a:ext uri="{FF2B5EF4-FFF2-40B4-BE49-F238E27FC236}">
                          <a16:creationId xmlns:a16="http://schemas.microsoft.com/office/drawing/2014/main" id="{47240A3C-57F8-0450-86E8-C41014CC256A}"/>
                        </a:ext>
                      </a:extLst>
                    </p14:cNvPr>
                    <p14:cNvContentPartPr/>
                    <p14:nvPr/>
                  </p14:nvContentPartPr>
                  <p14:xfrm>
                    <a:off x="1647090" y="1432873"/>
                    <a:ext cx="204120" cy="177480"/>
                  </p14:xfrm>
                </p:contentPart>
              </mc:Choice>
              <mc:Fallback xmlns="">
                <p:pic>
                  <p:nvPicPr>
                    <p:cNvPr id="1497" name="Freihand 1496">
                      <a:extLst>
                        <a:ext uri="{FF2B5EF4-FFF2-40B4-BE49-F238E27FC236}">
                          <a16:creationId xmlns:a16="http://schemas.microsoft.com/office/drawing/2014/main" id="{47240A3C-57F8-0450-86E8-C41014CC256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277">
                  <p14:nvContentPartPr>
                    <p14:cNvPr id="1498" name="Freihand 1497">
                      <a:extLst>
                        <a:ext uri="{FF2B5EF4-FFF2-40B4-BE49-F238E27FC236}">
                          <a16:creationId xmlns:a16="http://schemas.microsoft.com/office/drawing/2014/main" id="{A932D951-7314-D2BF-82F2-8824AF46D6C0}"/>
                        </a:ext>
                      </a:extLst>
                    </p14:cNvPr>
                    <p14:cNvContentPartPr/>
                    <p14:nvPr/>
                  </p14:nvContentPartPr>
                  <p14:xfrm>
                    <a:off x="1839330" y="1345393"/>
                    <a:ext cx="50040" cy="91080"/>
                  </p14:xfrm>
                </p:contentPart>
              </mc:Choice>
              <mc:Fallback xmlns="">
                <p:pic>
                  <p:nvPicPr>
                    <p:cNvPr id="1498" name="Freihand 1497">
                      <a:extLst>
                        <a:ext uri="{FF2B5EF4-FFF2-40B4-BE49-F238E27FC236}">
                          <a16:creationId xmlns:a16="http://schemas.microsoft.com/office/drawing/2014/main" id="{A932D951-7314-D2BF-82F2-8824AF46D6C0}"/>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278">
                  <p14:nvContentPartPr>
                    <p14:cNvPr id="1499" name="Freihand 1498">
                      <a:extLst>
                        <a:ext uri="{FF2B5EF4-FFF2-40B4-BE49-F238E27FC236}">
                          <a16:creationId xmlns:a16="http://schemas.microsoft.com/office/drawing/2014/main" id="{61474D39-BE05-36C4-2C0F-1BCA84CEA53D}"/>
                        </a:ext>
                      </a:extLst>
                    </p14:cNvPr>
                    <p14:cNvContentPartPr/>
                    <p14:nvPr/>
                  </p14:nvContentPartPr>
                  <p14:xfrm>
                    <a:off x="1013490" y="929953"/>
                    <a:ext cx="156600" cy="590400"/>
                  </p14:xfrm>
                </p:contentPart>
              </mc:Choice>
              <mc:Fallback xmlns="">
                <p:pic>
                  <p:nvPicPr>
                    <p:cNvPr id="1499" name="Freihand 1498">
                      <a:extLst>
                        <a:ext uri="{FF2B5EF4-FFF2-40B4-BE49-F238E27FC236}">
                          <a16:creationId xmlns:a16="http://schemas.microsoft.com/office/drawing/2014/main" id="{61474D39-BE05-36C4-2C0F-1BCA84CEA53D}"/>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279">
                  <p14:nvContentPartPr>
                    <p14:cNvPr id="1500" name="Freihand 1499">
                      <a:extLst>
                        <a:ext uri="{FF2B5EF4-FFF2-40B4-BE49-F238E27FC236}">
                          <a16:creationId xmlns:a16="http://schemas.microsoft.com/office/drawing/2014/main" id="{176AFBF2-6DDE-D2D7-04EF-954E15BBE161}"/>
                        </a:ext>
                      </a:extLst>
                    </p14:cNvPr>
                    <p14:cNvContentPartPr/>
                    <p14:nvPr/>
                  </p14:nvContentPartPr>
                  <p14:xfrm>
                    <a:off x="1112490" y="918433"/>
                    <a:ext cx="20520" cy="24480"/>
                  </p14:xfrm>
                </p:contentPart>
              </mc:Choice>
              <mc:Fallback xmlns="">
                <p:pic>
                  <p:nvPicPr>
                    <p:cNvPr id="1500" name="Freihand 1499">
                      <a:extLst>
                        <a:ext uri="{FF2B5EF4-FFF2-40B4-BE49-F238E27FC236}">
                          <a16:creationId xmlns:a16="http://schemas.microsoft.com/office/drawing/2014/main" id="{176AFBF2-6DDE-D2D7-04EF-954E15BBE16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280">
                  <p14:nvContentPartPr>
                    <p14:cNvPr id="1501" name="Freihand 1500">
                      <a:extLst>
                        <a:ext uri="{FF2B5EF4-FFF2-40B4-BE49-F238E27FC236}">
                          <a16:creationId xmlns:a16="http://schemas.microsoft.com/office/drawing/2014/main" id="{D530B453-FCAD-ACCA-4C24-12E5A1B431FE}"/>
                        </a:ext>
                      </a:extLst>
                    </p14:cNvPr>
                    <p14:cNvContentPartPr/>
                    <p14:nvPr/>
                  </p14:nvContentPartPr>
                  <p14:xfrm>
                    <a:off x="1007730" y="1044793"/>
                    <a:ext cx="45360" cy="224280"/>
                  </p14:xfrm>
                </p:contentPart>
              </mc:Choice>
              <mc:Fallback xmlns="">
                <p:pic>
                  <p:nvPicPr>
                    <p:cNvPr id="1501" name="Freihand 1500">
                      <a:extLst>
                        <a:ext uri="{FF2B5EF4-FFF2-40B4-BE49-F238E27FC236}">
                          <a16:creationId xmlns:a16="http://schemas.microsoft.com/office/drawing/2014/main" id="{D530B453-FCAD-ACCA-4C24-12E5A1B431FE}"/>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281">
                  <p14:nvContentPartPr>
                    <p14:cNvPr id="1502" name="Freihand 1501">
                      <a:extLst>
                        <a:ext uri="{FF2B5EF4-FFF2-40B4-BE49-F238E27FC236}">
                          <a16:creationId xmlns:a16="http://schemas.microsoft.com/office/drawing/2014/main" id="{8E6E1613-46EE-0EFA-6FF0-7E89D877562A}"/>
                        </a:ext>
                      </a:extLst>
                    </p14:cNvPr>
                    <p14:cNvContentPartPr/>
                    <p14:nvPr/>
                  </p14:nvContentPartPr>
                  <p14:xfrm>
                    <a:off x="1137690" y="1495513"/>
                    <a:ext cx="83520" cy="91800"/>
                  </p14:xfrm>
                </p:contentPart>
              </mc:Choice>
              <mc:Fallback xmlns="">
                <p:pic>
                  <p:nvPicPr>
                    <p:cNvPr id="1502" name="Freihand 1501">
                      <a:extLst>
                        <a:ext uri="{FF2B5EF4-FFF2-40B4-BE49-F238E27FC236}">
                          <a16:creationId xmlns:a16="http://schemas.microsoft.com/office/drawing/2014/main" id="{8E6E1613-46EE-0EFA-6FF0-7E89D877562A}"/>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282">
                  <p14:nvContentPartPr>
                    <p14:cNvPr id="1503" name="Freihand 1502">
                      <a:extLst>
                        <a:ext uri="{FF2B5EF4-FFF2-40B4-BE49-F238E27FC236}">
                          <a16:creationId xmlns:a16="http://schemas.microsoft.com/office/drawing/2014/main" id="{B5B97A8A-AE50-8C70-0667-8BA6C0B804D1}"/>
                        </a:ext>
                      </a:extLst>
                    </p14:cNvPr>
                    <p14:cNvContentPartPr/>
                    <p14:nvPr/>
                  </p14:nvContentPartPr>
                  <p14:xfrm>
                    <a:off x="1091250" y="1411273"/>
                    <a:ext cx="95760" cy="111600"/>
                  </p14:xfrm>
                </p:contentPart>
              </mc:Choice>
              <mc:Fallback xmlns="">
                <p:pic>
                  <p:nvPicPr>
                    <p:cNvPr id="1503" name="Freihand 1502">
                      <a:extLst>
                        <a:ext uri="{FF2B5EF4-FFF2-40B4-BE49-F238E27FC236}">
                          <a16:creationId xmlns:a16="http://schemas.microsoft.com/office/drawing/2014/main" id="{B5B97A8A-AE50-8C70-0667-8BA6C0B804D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283">
                  <p14:nvContentPartPr>
                    <p14:cNvPr id="1504" name="Freihand 1503">
                      <a:extLst>
                        <a:ext uri="{FF2B5EF4-FFF2-40B4-BE49-F238E27FC236}">
                          <a16:creationId xmlns:a16="http://schemas.microsoft.com/office/drawing/2014/main" id="{5F37D7DC-82EF-23D7-0B97-1E53AA04A1B3}"/>
                        </a:ext>
                      </a:extLst>
                    </p14:cNvPr>
                    <p14:cNvContentPartPr/>
                    <p14:nvPr/>
                  </p14:nvContentPartPr>
                  <p14:xfrm>
                    <a:off x="1089090" y="933193"/>
                    <a:ext cx="33480" cy="59760"/>
                  </p14:xfrm>
                </p:contentPart>
              </mc:Choice>
              <mc:Fallback xmlns="">
                <p:pic>
                  <p:nvPicPr>
                    <p:cNvPr id="1504" name="Freihand 1503">
                      <a:extLst>
                        <a:ext uri="{FF2B5EF4-FFF2-40B4-BE49-F238E27FC236}">
                          <a16:creationId xmlns:a16="http://schemas.microsoft.com/office/drawing/2014/main" id="{5F37D7DC-82EF-23D7-0B97-1E53AA04A1B3}"/>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284">
                  <p14:nvContentPartPr>
                    <p14:cNvPr id="1505" name="Freihand 1504">
                      <a:extLst>
                        <a:ext uri="{FF2B5EF4-FFF2-40B4-BE49-F238E27FC236}">
                          <a16:creationId xmlns:a16="http://schemas.microsoft.com/office/drawing/2014/main" id="{676A308E-A37B-8252-6CD6-985B1330A0D6}"/>
                        </a:ext>
                      </a:extLst>
                    </p14:cNvPr>
                    <p14:cNvContentPartPr/>
                    <p14:nvPr/>
                  </p14:nvContentPartPr>
                  <p14:xfrm>
                    <a:off x="1093410" y="904393"/>
                    <a:ext cx="53280" cy="97920"/>
                  </p14:xfrm>
                </p:contentPart>
              </mc:Choice>
              <mc:Fallback xmlns="">
                <p:pic>
                  <p:nvPicPr>
                    <p:cNvPr id="1505" name="Freihand 1504">
                      <a:extLst>
                        <a:ext uri="{FF2B5EF4-FFF2-40B4-BE49-F238E27FC236}">
                          <a16:creationId xmlns:a16="http://schemas.microsoft.com/office/drawing/2014/main" id="{676A308E-A37B-8252-6CD6-985B1330A0D6}"/>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285">
                  <p14:nvContentPartPr>
                    <p14:cNvPr id="1506" name="Freihand 1505">
                      <a:extLst>
                        <a:ext uri="{FF2B5EF4-FFF2-40B4-BE49-F238E27FC236}">
                          <a16:creationId xmlns:a16="http://schemas.microsoft.com/office/drawing/2014/main" id="{9B9C587B-BD3A-BAA1-792B-997A47254D95}"/>
                        </a:ext>
                      </a:extLst>
                    </p14:cNvPr>
                    <p14:cNvContentPartPr/>
                    <p14:nvPr/>
                  </p14:nvContentPartPr>
                  <p14:xfrm>
                    <a:off x="1093770" y="889993"/>
                    <a:ext cx="66240" cy="108720"/>
                  </p14:xfrm>
                </p:contentPart>
              </mc:Choice>
              <mc:Fallback xmlns="">
                <p:pic>
                  <p:nvPicPr>
                    <p:cNvPr id="1506" name="Freihand 1505">
                      <a:extLst>
                        <a:ext uri="{FF2B5EF4-FFF2-40B4-BE49-F238E27FC236}">
                          <a16:creationId xmlns:a16="http://schemas.microsoft.com/office/drawing/2014/main" id="{9B9C587B-BD3A-BAA1-792B-997A47254D95}"/>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286">
                  <p14:nvContentPartPr>
                    <p14:cNvPr id="1507" name="Freihand 1506">
                      <a:extLst>
                        <a:ext uri="{FF2B5EF4-FFF2-40B4-BE49-F238E27FC236}">
                          <a16:creationId xmlns:a16="http://schemas.microsoft.com/office/drawing/2014/main" id="{3F21D227-DB7C-7F0F-23B4-091C8D414D69}"/>
                        </a:ext>
                      </a:extLst>
                    </p14:cNvPr>
                    <p14:cNvContentPartPr/>
                    <p14:nvPr/>
                  </p14:nvContentPartPr>
                  <p14:xfrm>
                    <a:off x="1086210" y="867673"/>
                    <a:ext cx="105840" cy="153360"/>
                  </p14:xfrm>
                </p:contentPart>
              </mc:Choice>
              <mc:Fallback xmlns="">
                <p:pic>
                  <p:nvPicPr>
                    <p:cNvPr id="1507" name="Freihand 1506">
                      <a:extLst>
                        <a:ext uri="{FF2B5EF4-FFF2-40B4-BE49-F238E27FC236}">
                          <a16:creationId xmlns:a16="http://schemas.microsoft.com/office/drawing/2014/main" id="{3F21D227-DB7C-7F0F-23B4-091C8D414D6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287">
                  <p14:nvContentPartPr>
                    <p14:cNvPr id="1508" name="Freihand 1507">
                      <a:extLst>
                        <a:ext uri="{FF2B5EF4-FFF2-40B4-BE49-F238E27FC236}">
                          <a16:creationId xmlns:a16="http://schemas.microsoft.com/office/drawing/2014/main" id="{C94D2AC9-AAB0-1507-7B4C-F417670B7C5B}"/>
                        </a:ext>
                      </a:extLst>
                    </p14:cNvPr>
                    <p14:cNvContentPartPr/>
                    <p14:nvPr/>
                  </p14:nvContentPartPr>
                  <p14:xfrm>
                    <a:off x="1144530" y="860833"/>
                    <a:ext cx="41400" cy="55440"/>
                  </p14:xfrm>
                </p:contentPart>
              </mc:Choice>
              <mc:Fallback xmlns="">
                <p:pic>
                  <p:nvPicPr>
                    <p:cNvPr id="1508" name="Freihand 1507">
                      <a:extLst>
                        <a:ext uri="{FF2B5EF4-FFF2-40B4-BE49-F238E27FC236}">
                          <a16:creationId xmlns:a16="http://schemas.microsoft.com/office/drawing/2014/main" id="{C94D2AC9-AAB0-1507-7B4C-F417670B7C5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288">
                <p14:nvContentPartPr>
                  <p14:cNvPr id="1473" name="Freihand 1472">
                    <a:extLst>
                      <a:ext uri="{FF2B5EF4-FFF2-40B4-BE49-F238E27FC236}">
                        <a16:creationId xmlns:a16="http://schemas.microsoft.com/office/drawing/2014/main" id="{83FADB90-0883-7E62-8208-D04637BE57CF}"/>
                      </a:ext>
                    </a:extLst>
                  </p14:cNvPr>
                  <p14:cNvContentPartPr/>
                  <p14:nvPr/>
                </p14:nvContentPartPr>
                <p14:xfrm>
                  <a:off x="1010970" y="1326673"/>
                  <a:ext cx="784440" cy="374040"/>
                </p14:xfrm>
              </p:contentPart>
            </mc:Choice>
            <mc:Fallback xmlns="">
              <p:pic>
                <p:nvPicPr>
                  <p:cNvPr id="1473" name="Freihand 1472">
                    <a:extLst>
                      <a:ext uri="{FF2B5EF4-FFF2-40B4-BE49-F238E27FC236}">
                        <a16:creationId xmlns:a16="http://schemas.microsoft.com/office/drawing/2014/main" id="{83FADB90-0883-7E62-8208-D04637BE57CF}"/>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289">
                <p14:nvContentPartPr>
                  <p14:cNvPr id="1474" name="Freihand 1473">
                    <a:extLst>
                      <a:ext uri="{FF2B5EF4-FFF2-40B4-BE49-F238E27FC236}">
                        <a16:creationId xmlns:a16="http://schemas.microsoft.com/office/drawing/2014/main" id="{BF4DCA10-A62F-FA62-1C40-7CF5543D163C}"/>
                      </a:ext>
                    </a:extLst>
                  </p14:cNvPr>
                  <p14:cNvContentPartPr/>
                  <p14:nvPr/>
                </p14:nvContentPartPr>
                <p14:xfrm>
                  <a:off x="1759770" y="1015273"/>
                  <a:ext cx="122040" cy="233640"/>
                </p14:xfrm>
              </p:contentPart>
            </mc:Choice>
            <mc:Fallback xmlns="">
              <p:pic>
                <p:nvPicPr>
                  <p:cNvPr id="1474" name="Freihand 1473">
                    <a:extLst>
                      <a:ext uri="{FF2B5EF4-FFF2-40B4-BE49-F238E27FC236}">
                        <a16:creationId xmlns:a16="http://schemas.microsoft.com/office/drawing/2014/main" id="{BF4DCA10-A62F-FA62-1C40-7CF5543D163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290">
                <p14:nvContentPartPr>
                  <p14:cNvPr id="1475" name="Freihand 1474">
                    <a:extLst>
                      <a:ext uri="{FF2B5EF4-FFF2-40B4-BE49-F238E27FC236}">
                        <a16:creationId xmlns:a16="http://schemas.microsoft.com/office/drawing/2014/main" id="{79E7837D-8288-7F65-0D85-3571E304DF64}"/>
                      </a:ext>
                    </a:extLst>
                  </p14:cNvPr>
                  <p14:cNvContentPartPr/>
                  <p14:nvPr/>
                </p14:nvContentPartPr>
                <p14:xfrm>
                  <a:off x="1531170" y="830593"/>
                  <a:ext cx="227160" cy="172800"/>
                </p14:xfrm>
              </p:contentPart>
            </mc:Choice>
            <mc:Fallback xmlns="">
              <p:pic>
                <p:nvPicPr>
                  <p:cNvPr id="1475" name="Freihand 1474">
                    <a:extLst>
                      <a:ext uri="{FF2B5EF4-FFF2-40B4-BE49-F238E27FC236}">
                        <a16:creationId xmlns:a16="http://schemas.microsoft.com/office/drawing/2014/main" id="{79E7837D-8288-7F65-0D85-3571E304DF64}"/>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291">
                <p14:nvContentPartPr>
                  <p14:cNvPr id="1476" name="Freihand 1475">
                    <a:extLst>
                      <a:ext uri="{FF2B5EF4-FFF2-40B4-BE49-F238E27FC236}">
                        <a16:creationId xmlns:a16="http://schemas.microsoft.com/office/drawing/2014/main" id="{40C8AC00-0932-2458-7C43-905AB94E518F}"/>
                      </a:ext>
                    </a:extLst>
                  </p14:cNvPr>
                  <p14:cNvContentPartPr/>
                  <p14:nvPr/>
                </p14:nvContentPartPr>
                <p14:xfrm>
                  <a:off x="1433250" y="796393"/>
                  <a:ext cx="61200" cy="33120"/>
                </p14:xfrm>
              </p:contentPart>
            </mc:Choice>
            <mc:Fallback xmlns="">
              <p:pic>
                <p:nvPicPr>
                  <p:cNvPr id="1476" name="Freihand 1475">
                    <a:extLst>
                      <a:ext uri="{FF2B5EF4-FFF2-40B4-BE49-F238E27FC236}">
                        <a16:creationId xmlns:a16="http://schemas.microsoft.com/office/drawing/2014/main" id="{40C8AC00-0932-2458-7C43-905AB94E518F}"/>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292">
                <p14:nvContentPartPr>
                  <p14:cNvPr id="1477" name="Freihand 1476">
                    <a:extLst>
                      <a:ext uri="{FF2B5EF4-FFF2-40B4-BE49-F238E27FC236}">
                        <a16:creationId xmlns:a16="http://schemas.microsoft.com/office/drawing/2014/main" id="{FB214388-D839-B6DF-C7AF-8691E42818DC}"/>
                      </a:ext>
                    </a:extLst>
                  </p14:cNvPr>
                  <p14:cNvContentPartPr/>
                  <p14:nvPr/>
                </p14:nvContentPartPr>
                <p14:xfrm>
                  <a:off x="1463130" y="1253593"/>
                  <a:ext cx="49680" cy="358200"/>
                </p14:xfrm>
              </p:contentPart>
            </mc:Choice>
            <mc:Fallback xmlns="">
              <p:pic>
                <p:nvPicPr>
                  <p:cNvPr id="1477" name="Freihand 1476">
                    <a:extLst>
                      <a:ext uri="{FF2B5EF4-FFF2-40B4-BE49-F238E27FC236}">
                        <a16:creationId xmlns:a16="http://schemas.microsoft.com/office/drawing/2014/main" id="{FB214388-D839-B6DF-C7AF-8691E42818D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293">
                <p14:nvContentPartPr>
                  <p14:cNvPr id="1478" name="Freihand 1477">
                    <a:extLst>
                      <a:ext uri="{FF2B5EF4-FFF2-40B4-BE49-F238E27FC236}">
                        <a16:creationId xmlns:a16="http://schemas.microsoft.com/office/drawing/2014/main" id="{F492D40E-970C-C7DC-FF92-62A29E5C14D2}"/>
                      </a:ext>
                    </a:extLst>
                  </p14:cNvPr>
                  <p14:cNvContentPartPr/>
                  <p14:nvPr/>
                </p14:nvContentPartPr>
                <p14:xfrm>
                  <a:off x="1473210" y="1215433"/>
                  <a:ext cx="191520" cy="424440"/>
                </p14:xfrm>
              </p:contentPart>
            </mc:Choice>
            <mc:Fallback xmlns="">
              <p:pic>
                <p:nvPicPr>
                  <p:cNvPr id="1478" name="Freihand 1477">
                    <a:extLst>
                      <a:ext uri="{FF2B5EF4-FFF2-40B4-BE49-F238E27FC236}">
                        <a16:creationId xmlns:a16="http://schemas.microsoft.com/office/drawing/2014/main" id="{F492D40E-970C-C7DC-FF92-62A29E5C14D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294">
                <p14:nvContentPartPr>
                  <p14:cNvPr id="1479" name="Freihand 1478">
                    <a:extLst>
                      <a:ext uri="{FF2B5EF4-FFF2-40B4-BE49-F238E27FC236}">
                        <a16:creationId xmlns:a16="http://schemas.microsoft.com/office/drawing/2014/main" id="{7C3D01F2-74E6-73EE-5564-C1CF0124A48C}"/>
                      </a:ext>
                    </a:extLst>
                  </p14:cNvPr>
                  <p14:cNvContentPartPr/>
                  <p14:nvPr/>
                </p14:nvContentPartPr>
                <p14:xfrm>
                  <a:off x="1225530" y="852193"/>
                  <a:ext cx="216720" cy="421920"/>
                </p14:xfrm>
              </p:contentPart>
            </mc:Choice>
            <mc:Fallback xmlns="">
              <p:pic>
                <p:nvPicPr>
                  <p:cNvPr id="1479" name="Freihand 1478">
                    <a:extLst>
                      <a:ext uri="{FF2B5EF4-FFF2-40B4-BE49-F238E27FC236}">
                        <a16:creationId xmlns:a16="http://schemas.microsoft.com/office/drawing/2014/main" id="{7C3D01F2-74E6-73EE-5564-C1CF0124A48C}"/>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295">
                <p14:nvContentPartPr>
                  <p14:cNvPr id="1480" name="Freihand 1479">
                    <a:extLst>
                      <a:ext uri="{FF2B5EF4-FFF2-40B4-BE49-F238E27FC236}">
                        <a16:creationId xmlns:a16="http://schemas.microsoft.com/office/drawing/2014/main" id="{F9E954A4-235E-7EB6-5363-2C71D156993D}"/>
                      </a:ext>
                    </a:extLst>
                  </p14:cNvPr>
                  <p14:cNvContentPartPr/>
                  <p14:nvPr/>
                </p14:nvContentPartPr>
                <p14:xfrm>
                  <a:off x="1231290" y="1158913"/>
                  <a:ext cx="448200" cy="119880"/>
                </p14:xfrm>
              </p:contentPart>
            </mc:Choice>
            <mc:Fallback xmlns="">
              <p:pic>
                <p:nvPicPr>
                  <p:cNvPr id="1480" name="Freihand 1479">
                    <a:extLst>
                      <a:ext uri="{FF2B5EF4-FFF2-40B4-BE49-F238E27FC236}">
                        <a16:creationId xmlns:a16="http://schemas.microsoft.com/office/drawing/2014/main" id="{F9E954A4-235E-7EB6-5363-2C71D156993D}"/>
                      </a:ext>
                    </a:extLst>
                  </p:cNvPr>
                  <p:cNvPicPr/>
                  <p:nvPr/>
                </p:nvPicPr>
                <p:blipFill>
                  <a:blip r:embed="rId69"/>
                  <a:stretch>
                    <a:fillRect/>
                  </a:stretch>
                </p:blipFill>
                <p:spPr>
                  <a:xfrm>
                    <a:off x="1222650" y="1150273"/>
                    <a:ext cx="465840" cy="137520"/>
                  </a:xfrm>
                  <a:prstGeom prst="rect">
                    <a:avLst/>
                  </a:prstGeom>
                </p:spPr>
              </p:pic>
            </mc:Fallback>
          </mc:AlternateContent>
          <p:sp>
            <p:nvSpPr>
              <p:cNvPr id="1481" name="Ellipse 1480">
                <a:extLst>
                  <a:ext uri="{FF2B5EF4-FFF2-40B4-BE49-F238E27FC236}">
                    <a16:creationId xmlns:a16="http://schemas.microsoft.com/office/drawing/2014/main" id="{44735D50-F898-4D16-930C-D4E930899A3C}"/>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482" name="Gruppieren 1481">
                <a:extLst>
                  <a:ext uri="{FF2B5EF4-FFF2-40B4-BE49-F238E27FC236}">
                    <a16:creationId xmlns:a16="http://schemas.microsoft.com/office/drawing/2014/main" id="{4A65C048-6369-8E2B-73E3-96ACC03F26F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296">
                  <p14:nvContentPartPr>
                    <p14:cNvPr id="1491" name="Freihand 1490">
                      <a:extLst>
                        <a:ext uri="{FF2B5EF4-FFF2-40B4-BE49-F238E27FC236}">
                          <a16:creationId xmlns:a16="http://schemas.microsoft.com/office/drawing/2014/main" id="{3D0D639D-742D-E9AA-C41C-19BE36E17309}"/>
                        </a:ext>
                      </a:extLst>
                    </p14:cNvPr>
                    <p14:cNvContentPartPr/>
                    <p14:nvPr/>
                  </p14:nvContentPartPr>
                  <p14:xfrm>
                    <a:off x="1455988" y="1260298"/>
                    <a:ext cx="28440" cy="371880"/>
                  </p14:xfrm>
                </p:contentPart>
              </mc:Choice>
              <mc:Fallback xmlns="">
                <p:pic>
                  <p:nvPicPr>
                    <p:cNvPr id="1491" name="Freihand 1490">
                      <a:extLst>
                        <a:ext uri="{FF2B5EF4-FFF2-40B4-BE49-F238E27FC236}">
                          <a16:creationId xmlns:a16="http://schemas.microsoft.com/office/drawing/2014/main" id="{3D0D639D-742D-E9AA-C41C-19BE36E17309}"/>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297">
                  <p14:nvContentPartPr>
                    <p14:cNvPr id="1492" name="Freihand 1491">
                      <a:extLst>
                        <a:ext uri="{FF2B5EF4-FFF2-40B4-BE49-F238E27FC236}">
                          <a16:creationId xmlns:a16="http://schemas.microsoft.com/office/drawing/2014/main" id="{FBE16245-84E1-3E3D-80F5-D7C4D6E73229}"/>
                        </a:ext>
                      </a:extLst>
                    </p14:cNvPr>
                    <p14:cNvContentPartPr/>
                    <p14:nvPr/>
                  </p14:nvContentPartPr>
                  <p14:xfrm>
                    <a:off x="1452028" y="1501498"/>
                    <a:ext cx="32760" cy="132840"/>
                  </p14:xfrm>
                </p:contentPart>
              </mc:Choice>
              <mc:Fallback xmlns="">
                <p:pic>
                  <p:nvPicPr>
                    <p:cNvPr id="1492" name="Freihand 1491">
                      <a:extLst>
                        <a:ext uri="{FF2B5EF4-FFF2-40B4-BE49-F238E27FC236}">
                          <a16:creationId xmlns:a16="http://schemas.microsoft.com/office/drawing/2014/main" id="{FBE16245-84E1-3E3D-80F5-D7C4D6E7322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298">
                  <p14:nvContentPartPr>
                    <p14:cNvPr id="1493" name="Freihand 1492">
                      <a:extLst>
                        <a:ext uri="{FF2B5EF4-FFF2-40B4-BE49-F238E27FC236}">
                          <a16:creationId xmlns:a16="http://schemas.microsoft.com/office/drawing/2014/main" id="{3A225483-09B5-2803-EFE7-97ACD4F3BD78}"/>
                        </a:ext>
                      </a:extLst>
                    </p14:cNvPr>
                    <p14:cNvContentPartPr/>
                    <p14:nvPr/>
                  </p14:nvContentPartPr>
                  <p14:xfrm>
                    <a:off x="1446268" y="1261378"/>
                    <a:ext cx="36720" cy="377280"/>
                  </p14:xfrm>
                </p:contentPart>
              </mc:Choice>
              <mc:Fallback xmlns="">
                <p:pic>
                  <p:nvPicPr>
                    <p:cNvPr id="1493" name="Freihand 1492">
                      <a:extLst>
                        <a:ext uri="{FF2B5EF4-FFF2-40B4-BE49-F238E27FC236}">
                          <a16:creationId xmlns:a16="http://schemas.microsoft.com/office/drawing/2014/main" id="{3A225483-09B5-2803-EFE7-97ACD4F3BD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299">
                  <p14:nvContentPartPr>
                    <p14:cNvPr id="1494" name="Freihand 1493">
                      <a:extLst>
                        <a:ext uri="{FF2B5EF4-FFF2-40B4-BE49-F238E27FC236}">
                          <a16:creationId xmlns:a16="http://schemas.microsoft.com/office/drawing/2014/main" id="{8CC86DBF-676D-3128-F57A-7D20D8558813}"/>
                        </a:ext>
                      </a:extLst>
                    </p14:cNvPr>
                    <p14:cNvContentPartPr/>
                    <p14:nvPr/>
                  </p14:nvContentPartPr>
                  <p14:xfrm>
                    <a:off x="1470388" y="1196938"/>
                    <a:ext cx="222840" cy="463680"/>
                  </p14:xfrm>
                </p:contentPart>
              </mc:Choice>
              <mc:Fallback xmlns="">
                <p:pic>
                  <p:nvPicPr>
                    <p:cNvPr id="1494" name="Freihand 1493">
                      <a:extLst>
                        <a:ext uri="{FF2B5EF4-FFF2-40B4-BE49-F238E27FC236}">
                          <a16:creationId xmlns:a16="http://schemas.microsoft.com/office/drawing/2014/main" id="{8CC86DBF-676D-3128-F57A-7D20D8558813}"/>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0">
                <p14:nvContentPartPr>
                  <p14:cNvPr id="1483" name="Freihand 1482">
                    <a:extLst>
                      <a:ext uri="{FF2B5EF4-FFF2-40B4-BE49-F238E27FC236}">
                        <a16:creationId xmlns:a16="http://schemas.microsoft.com/office/drawing/2014/main" id="{A4255315-C48D-C5F5-251E-59D20A2643BE}"/>
                      </a:ext>
                    </a:extLst>
                  </p14:cNvPr>
                  <p14:cNvContentPartPr/>
                  <p14:nvPr/>
                </p14:nvContentPartPr>
                <p14:xfrm>
                  <a:off x="1401268" y="825778"/>
                  <a:ext cx="35640" cy="61920"/>
                </p14:xfrm>
              </p:contentPart>
            </mc:Choice>
            <mc:Fallback xmlns="">
              <p:pic>
                <p:nvPicPr>
                  <p:cNvPr id="1483" name="Freihand 1482">
                    <a:extLst>
                      <a:ext uri="{FF2B5EF4-FFF2-40B4-BE49-F238E27FC236}">
                        <a16:creationId xmlns:a16="http://schemas.microsoft.com/office/drawing/2014/main" id="{A4255315-C48D-C5F5-251E-59D20A2643BE}"/>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01">
                <p14:nvContentPartPr>
                  <p14:cNvPr id="1484" name="Freihand 1483">
                    <a:extLst>
                      <a:ext uri="{FF2B5EF4-FFF2-40B4-BE49-F238E27FC236}">
                        <a16:creationId xmlns:a16="http://schemas.microsoft.com/office/drawing/2014/main" id="{C3A4975C-E8C5-57EA-F0DB-6AA89FB66D03}"/>
                      </a:ext>
                    </a:extLst>
                  </p14:cNvPr>
                  <p14:cNvContentPartPr/>
                  <p14:nvPr/>
                </p14:nvContentPartPr>
                <p14:xfrm>
                  <a:off x="1220188" y="867898"/>
                  <a:ext cx="194040" cy="403200"/>
                </p14:xfrm>
              </p:contentPart>
            </mc:Choice>
            <mc:Fallback xmlns="">
              <p:pic>
                <p:nvPicPr>
                  <p:cNvPr id="1484" name="Freihand 1483">
                    <a:extLst>
                      <a:ext uri="{FF2B5EF4-FFF2-40B4-BE49-F238E27FC236}">
                        <a16:creationId xmlns:a16="http://schemas.microsoft.com/office/drawing/2014/main" id="{C3A4975C-E8C5-57EA-F0DB-6AA89FB66D03}"/>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02">
                <p14:nvContentPartPr>
                  <p14:cNvPr id="1485" name="Freihand 1484">
                    <a:extLst>
                      <a:ext uri="{FF2B5EF4-FFF2-40B4-BE49-F238E27FC236}">
                        <a16:creationId xmlns:a16="http://schemas.microsoft.com/office/drawing/2014/main" id="{9D47E0CD-F410-DED6-DA3E-C4CE248BF5E7}"/>
                      </a:ext>
                    </a:extLst>
                  </p14:cNvPr>
                  <p14:cNvContentPartPr/>
                  <p14:nvPr/>
                </p14:nvContentPartPr>
                <p14:xfrm>
                  <a:off x="1426468" y="835138"/>
                  <a:ext cx="21600" cy="359280"/>
                </p14:xfrm>
              </p:contentPart>
            </mc:Choice>
            <mc:Fallback xmlns="">
              <p:pic>
                <p:nvPicPr>
                  <p:cNvPr id="1485" name="Freihand 1484">
                    <a:extLst>
                      <a:ext uri="{FF2B5EF4-FFF2-40B4-BE49-F238E27FC236}">
                        <a16:creationId xmlns:a16="http://schemas.microsoft.com/office/drawing/2014/main" id="{9D47E0CD-F410-DED6-DA3E-C4CE248BF5E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03">
                <p14:nvContentPartPr>
                  <p14:cNvPr id="1486" name="Freihand 1485">
                    <a:extLst>
                      <a:ext uri="{FF2B5EF4-FFF2-40B4-BE49-F238E27FC236}">
                        <a16:creationId xmlns:a16="http://schemas.microsoft.com/office/drawing/2014/main" id="{A954242F-CF49-B210-B068-EADA34B63AD4}"/>
                      </a:ext>
                    </a:extLst>
                  </p14:cNvPr>
                  <p14:cNvContentPartPr/>
                  <p14:nvPr/>
                </p14:nvContentPartPr>
                <p14:xfrm>
                  <a:off x="1429348" y="1155538"/>
                  <a:ext cx="258480" cy="37080"/>
                </p14:xfrm>
              </p:contentPart>
            </mc:Choice>
            <mc:Fallback xmlns="">
              <p:pic>
                <p:nvPicPr>
                  <p:cNvPr id="1486" name="Freihand 1485">
                    <a:extLst>
                      <a:ext uri="{FF2B5EF4-FFF2-40B4-BE49-F238E27FC236}">
                        <a16:creationId xmlns:a16="http://schemas.microsoft.com/office/drawing/2014/main" id="{A954242F-CF49-B210-B068-EADA34B63AD4}"/>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04">
                <p14:nvContentPartPr>
                  <p14:cNvPr id="1487" name="Freihand 1486">
                    <a:extLst>
                      <a:ext uri="{FF2B5EF4-FFF2-40B4-BE49-F238E27FC236}">
                        <a16:creationId xmlns:a16="http://schemas.microsoft.com/office/drawing/2014/main" id="{56E2C597-6C11-33AE-17BF-BCABB94A7A7C}"/>
                      </a:ext>
                    </a:extLst>
                  </p14:cNvPr>
                  <p14:cNvContentPartPr/>
                  <p14:nvPr/>
                </p14:nvContentPartPr>
                <p14:xfrm>
                  <a:off x="1215868" y="1047898"/>
                  <a:ext cx="119880" cy="224280"/>
                </p14:xfrm>
              </p:contentPart>
            </mc:Choice>
            <mc:Fallback xmlns="">
              <p:pic>
                <p:nvPicPr>
                  <p:cNvPr id="1487" name="Freihand 1486">
                    <a:extLst>
                      <a:ext uri="{FF2B5EF4-FFF2-40B4-BE49-F238E27FC236}">
                        <a16:creationId xmlns:a16="http://schemas.microsoft.com/office/drawing/2014/main" id="{56E2C597-6C11-33AE-17BF-BCABB94A7A7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488" name="Gruppieren 1487">
                <a:extLst>
                  <a:ext uri="{FF2B5EF4-FFF2-40B4-BE49-F238E27FC236}">
                    <a16:creationId xmlns:a16="http://schemas.microsoft.com/office/drawing/2014/main" id="{C9DB546D-4EC3-B449-8728-84C2B604245E}"/>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05">
                  <p14:nvContentPartPr>
                    <p14:cNvPr id="1489" name="Freihand 1488">
                      <a:extLst>
                        <a:ext uri="{FF2B5EF4-FFF2-40B4-BE49-F238E27FC236}">
                          <a16:creationId xmlns:a16="http://schemas.microsoft.com/office/drawing/2014/main" id="{0C1D2BAF-7225-14CC-AA65-A6A2AEB3F511}"/>
                        </a:ext>
                      </a:extLst>
                    </p14:cNvPr>
                    <p14:cNvContentPartPr/>
                    <p14:nvPr/>
                  </p14:nvContentPartPr>
                  <p14:xfrm>
                    <a:off x="1216228" y="826498"/>
                    <a:ext cx="205920" cy="444600"/>
                  </p14:xfrm>
                </p:contentPart>
              </mc:Choice>
              <mc:Fallback xmlns="">
                <p:pic>
                  <p:nvPicPr>
                    <p:cNvPr id="1489" name="Freihand 1488">
                      <a:extLst>
                        <a:ext uri="{FF2B5EF4-FFF2-40B4-BE49-F238E27FC236}">
                          <a16:creationId xmlns:a16="http://schemas.microsoft.com/office/drawing/2014/main" id="{0C1D2BAF-7225-14CC-AA65-A6A2AEB3F51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06">
                  <p14:nvContentPartPr>
                    <p14:cNvPr id="1490" name="Freihand 1489">
                      <a:extLst>
                        <a:ext uri="{FF2B5EF4-FFF2-40B4-BE49-F238E27FC236}">
                          <a16:creationId xmlns:a16="http://schemas.microsoft.com/office/drawing/2014/main" id="{9FD08221-9C53-A5E0-1FFA-AFCDE59B5E57}"/>
                        </a:ext>
                      </a:extLst>
                    </p14:cNvPr>
                    <p14:cNvContentPartPr/>
                    <p14:nvPr/>
                  </p14:nvContentPartPr>
                  <p14:xfrm>
                    <a:off x="1419988" y="827218"/>
                    <a:ext cx="18000" cy="31320"/>
                  </p14:xfrm>
                </p:contentPart>
              </mc:Choice>
              <mc:Fallback xmlns="">
                <p:pic>
                  <p:nvPicPr>
                    <p:cNvPr id="1490" name="Freihand 1489">
                      <a:extLst>
                        <a:ext uri="{FF2B5EF4-FFF2-40B4-BE49-F238E27FC236}">
                          <a16:creationId xmlns:a16="http://schemas.microsoft.com/office/drawing/2014/main" id="{9FD08221-9C53-A5E0-1FFA-AFCDE59B5E5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7" name="Gruppieren 1676">
              <a:extLst>
                <a:ext uri="{FF2B5EF4-FFF2-40B4-BE49-F238E27FC236}">
                  <a16:creationId xmlns:a16="http://schemas.microsoft.com/office/drawing/2014/main" id="{D7C5D6E0-BEDA-CEE7-61C8-18A7C3ADE64C}"/>
                </a:ext>
              </a:extLst>
            </p:cNvPr>
            <p:cNvGrpSpPr/>
            <p:nvPr/>
          </p:nvGrpSpPr>
          <p:grpSpPr>
            <a:xfrm>
              <a:off x="7521687" y="2625987"/>
              <a:ext cx="947670" cy="949906"/>
              <a:chOff x="987864" y="764597"/>
              <a:chExt cx="947670" cy="949906"/>
            </a:xfrm>
          </p:grpSpPr>
          <p:sp>
            <p:nvSpPr>
              <p:cNvPr id="1840" name="Ellipse 1839">
                <a:extLst>
                  <a:ext uri="{FF2B5EF4-FFF2-40B4-BE49-F238E27FC236}">
                    <a16:creationId xmlns:a16="http://schemas.microsoft.com/office/drawing/2014/main" id="{A467F1FC-1A76-864D-027B-893E575C421F}"/>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41" name="Gruppieren 1840">
                <a:extLst>
                  <a:ext uri="{FF2B5EF4-FFF2-40B4-BE49-F238E27FC236}">
                    <a16:creationId xmlns:a16="http://schemas.microsoft.com/office/drawing/2014/main" id="{8DE28B56-1A3B-A0C4-851A-58B226485B3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07">
                  <p14:nvContentPartPr>
                    <p14:cNvPr id="1891" name="Freihand 1890">
                      <a:extLst>
                        <a:ext uri="{FF2B5EF4-FFF2-40B4-BE49-F238E27FC236}">
                          <a16:creationId xmlns:a16="http://schemas.microsoft.com/office/drawing/2014/main" id="{5875380B-96F2-31FA-5C8B-5B3FBDD1B68E}"/>
                        </a:ext>
                      </a:extLst>
                    </p14:cNvPr>
                    <p14:cNvContentPartPr/>
                    <p14:nvPr/>
                  </p14:nvContentPartPr>
                  <p14:xfrm>
                    <a:off x="4473069" y="1203272"/>
                    <a:ext cx="26280" cy="30600"/>
                  </p14:xfrm>
                </p:contentPart>
              </mc:Choice>
              <mc:Fallback xmlns="">
                <p:pic>
                  <p:nvPicPr>
                    <p:cNvPr id="1891" name="Freihand 1890">
                      <a:extLst>
                        <a:ext uri="{FF2B5EF4-FFF2-40B4-BE49-F238E27FC236}">
                          <a16:creationId xmlns:a16="http://schemas.microsoft.com/office/drawing/2014/main" id="{5875380B-96F2-31FA-5C8B-5B3FBDD1B68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08">
                  <p14:nvContentPartPr>
                    <p14:cNvPr id="1892" name="Freihand 1891">
                      <a:extLst>
                        <a:ext uri="{FF2B5EF4-FFF2-40B4-BE49-F238E27FC236}">
                          <a16:creationId xmlns:a16="http://schemas.microsoft.com/office/drawing/2014/main" id="{3F49DCA2-CE7F-9E7F-49AF-47FE65841BD5}"/>
                        </a:ext>
                      </a:extLst>
                    </p14:cNvPr>
                    <p14:cNvContentPartPr/>
                    <p14:nvPr/>
                  </p14:nvContentPartPr>
                  <p14:xfrm>
                    <a:off x="4500789" y="1245752"/>
                    <a:ext cx="11160" cy="38520"/>
                  </p14:xfrm>
                </p:contentPart>
              </mc:Choice>
              <mc:Fallback xmlns="">
                <p:pic>
                  <p:nvPicPr>
                    <p:cNvPr id="1892" name="Freihand 1891">
                      <a:extLst>
                        <a:ext uri="{FF2B5EF4-FFF2-40B4-BE49-F238E27FC236}">
                          <a16:creationId xmlns:a16="http://schemas.microsoft.com/office/drawing/2014/main" id="{3F49DCA2-CE7F-9E7F-49AF-47FE65841BD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09">
                <p14:nvContentPartPr>
                  <p14:cNvPr id="1842" name="Freihand 1841">
                    <a:extLst>
                      <a:ext uri="{FF2B5EF4-FFF2-40B4-BE49-F238E27FC236}">
                        <a16:creationId xmlns:a16="http://schemas.microsoft.com/office/drawing/2014/main" id="{AD6745F3-B6F4-EA9D-1C72-5312DCB8C7C5}"/>
                      </a:ext>
                    </a:extLst>
                  </p14:cNvPr>
                  <p14:cNvContentPartPr/>
                  <p14:nvPr/>
                </p14:nvContentPartPr>
                <p14:xfrm>
                  <a:off x="1034141" y="1175594"/>
                  <a:ext cx="389905" cy="474354"/>
                </p14:xfrm>
              </p:contentPart>
            </mc:Choice>
            <mc:Fallback xmlns="">
              <p:pic>
                <p:nvPicPr>
                  <p:cNvPr id="1842" name="Freihand 1841">
                    <a:extLst>
                      <a:ext uri="{FF2B5EF4-FFF2-40B4-BE49-F238E27FC236}">
                        <a16:creationId xmlns:a16="http://schemas.microsoft.com/office/drawing/2014/main" id="{AD6745F3-B6F4-EA9D-1C72-5312DCB8C7C5}"/>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310">
                <p14:nvContentPartPr>
                  <p14:cNvPr id="1843" name="Freihand 1842">
                    <a:extLst>
                      <a:ext uri="{FF2B5EF4-FFF2-40B4-BE49-F238E27FC236}">
                        <a16:creationId xmlns:a16="http://schemas.microsoft.com/office/drawing/2014/main" id="{EE6C98DC-ABE3-4107-9E29-2B476DF914B1}"/>
                      </a:ext>
                    </a:extLst>
                  </p14:cNvPr>
                  <p14:cNvContentPartPr/>
                  <p14:nvPr/>
                </p14:nvContentPartPr>
                <p14:xfrm>
                  <a:off x="1041329" y="1114503"/>
                  <a:ext cx="776216" cy="562397"/>
                </p14:xfrm>
              </p:contentPart>
            </mc:Choice>
            <mc:Fallback xmlns="">
              <p:pic>
                <p:nvPicPr>
                  <p:cNvPr id="1843" name="Freihand 1842">
                    <a:extLst>
                      <a:ext uri="{FF2B5EF4-FFF2-40B4-BE49-F238E27FC236}">
                        <a16:creationId xmlns:a16="http://schemas.microsoft.com/office/drawing/2014/main" id="{EE6C98DC-ABE3-4107-9E29-2B476DF914B1}"/>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844" name="Gruppieren 1843">
                <a:extLst>
                  <a:ext uri="{FF2B5EF4-FFF2-40B4-BE49-F238E27FC236}">
                    <a16:creationId xmlns:a16="http://schemas.microsoft.com/office/drawing/2014/main" id="{696A4C67-20F9-3470-BF9B-E44C9CC2629E}"/>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311">
                  <p14:nvContentPartPr>
                    <p14:cNvPr id="1888" name="Freihand 1887">
                      <a:extLst>
                        <a:ext uri="{FF2B5EF4-FFF2-40B4-BE49-F238E27FC236}">
                          <a16:creationId xmlns:a16="http://schemas.microsoft.com/office/drawing/2014/main" id="{BD4B0037-9ECE-FE3A-70DF-530D1D020E7E}"/>
                        </a:ext>
                      </a:extLst>
                    </p14:cNvPr>
                    <p14:cNvContentPartPr/>
                    <p14:nvPr/>
                  </p14:nvContentPartPr>
                  <p14:xfrm>
                    <a:off x="4455789" y="1334672"/>
                    <a:ext cx="31320" cy="14400"/>
                  </p14:xfrm>
                </p:contentPart>
              </mc:Choice>
              <mc:Fallback xmlns="">
                <p:pic>
                  <p:nvPicPr>
                    <p:cNvPr id="1888" name="Freihand 1887">
                      <a:extLst>
                        <a:ext uri="{FF2B5EF4-FFF2-40B4-BE49-F238E27FC236}">
                          <a16:creationId xmlns:a16="http://schemas.microsoft.com/office/drawing/2014/main" id="{BD4B0037-9ECE-FE3A-70DF-530D1D020E7E}"/>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312">
                  <p14:nvContentPartPr>
                    <p14:cNvPr id="1889" name="Freihand 1888">
                      <a:extLst>
                        <a:ext uri="{FF2B5EF4-FFF2-40B4-BE49-F238E27FC236}">
                          <a16:creationId xmlns:a16="http://schemas.microsoft.com/office/drawing/2014/main" id="{921A0E30-FB83-44FE-C457-8FEF2FD30813}"/>
                        </a:ext>
                      </a:extLst>
                    </p14:cNvPr>
                    <p14:cNvContentPartPr/>
                    <p14:nvPr/>
                  </p14:nvContentPartPr>
                  <p14:xfrm>
                    <a:off x="4456149" y="1288592"/>
                    <a:ext cx="64800" cy="56160"/>
                  </p14:xfrm>
                </p:contentPart>
              </mc:Choice>
              <mc:Fallback xmlns="">
                <p:pic>
                  <p:nvPicPr>
                    <p:cNvPr id="1889" name="Freihand 1888">
                      <a:extLst>
                        <a:ext uri="{FF2B5EF4-FFF2-40B4-BE49-F238E27FC236}">
                          <a16:creationId xmlns:a16="http://schemas.microsoft.com/office/drawing/2014/main" id="{921A0E30-FB83-44FE-C457-8FEF2FD30813}"/>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313">
                  <p14:nvContentPartPr>
                    <p14:cNvPr id="1890" name="Freihand 1889">
                      <a:extLst>
                        <a:ext uri="{FF2B5EF4-FFF2-40B4-BE49-F238E27FC236}">
                          <a16:creationId xmlns:a16="http://schemas.microsoft.com/office/drawing/2014/main" id="{54D75A7A-4135-7AE1-0CD8-9D3B08B4E6CF}"/>
                        </a:ext>
                      </a:extLst>
                    </p14:cNvPr>
                    <p14:cNvContentPartPr/>
                    <p14:nvPr/>
                  </p14:nvContentPartPr>
                  <p14:xfrm>
                    <a:off x="4502589" y="1270232"/>
                    <a:ext cx="23760" cy="51840"/>
                  </p14:xfrm>
                </p:contentPart>
              </mc:Choice>
              <mc:Fallback xmlns="">
                <p:pic>
                  <p:nvPicPr>
                    <p:cNvPr id="1890" name="Freihand 1889">
                      <a:extLst>
                        <a:ext uri="{FF2B5EF4-FFF2-40B4-BE49-F238E27FC236}">
                          <a16:creationId xmlns:a16="http://schemas.microsoft.com/office/drawing/2014/main" id="{54D75A7A-4135-7AE1-0CD8-9D3B08B4E6C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845" name="Gruppieren 1844">
                <a:extLst>
                  <a:ext uri="{FF2B5EF4-FFF2-40B4-BE49-F238E27FC236}">
                    <a16:creationId xmlns:a16="http://schemas.microsoft.com/office/drawing/2014/main" id="{99221866-78D3-96F6-60C2-9103F952EE88}"/>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314">
                  <p14:nvContentPartPr>
                    <p14:cNvPr id="1885" name="Freihand 1884">
                      <a:extLst>
                        <a:ext uri="{FF2B5EF4-FFF2-40B4-BE49-F238E27FC236}">
                          <a16:creationId xmlns:a16="http://schemas.microsoft.com/office/drawing/2014/main" id="{420AFBBA-4379-67A9-5BC5-48EE776E1B80}"/>
                        </a:ext>
                      </a:extLst>
                    </p14:cNvPr>
                    <p14:cNvContentPartPr/>
                    <p14:nvPr/>
                  </p14:nvContentPartPr>
                  <p14:xfrm>
                    <a:off x="4351029" y="1216232"/>
                    <a:ext cx="12960" cy="22320"/>
                  </p14:xfrm>
                </p:contentPart>
              </mc:Choice>
              <mc:Fallback xmlns="">
                <p:pic>
                  <p:nvPicPr>
                    <p:cNvPr id="1885" name="Freihand 1884">
                      <a:extLst>
                        <a:ext uri="{FF2B5EF4-FFF2-40B4-BE49-F238E27FC236}">
                          <a16:creationId xmlns:a16="http://schemas.microsoft.com/office/drawing/2014/main" id="{420AFBBA-4379-67A9-5BC5-48EE776E1B8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315">
                  <p14:nvContentPartPr>
                    <p14:cNvPr id="1886" name="Freihand 1885">
                      <a:extLst>
                        <a:ext uri="{FF2B5EF4-FFF2-40B4-BE49-F238E27FC236}">
                          <a16:creationId xmlns:a16="http://schemas.microsoft.com/office/drawing/2014/main" id="{326D8FE0-5169-18D5-F969-034996C0DC8E}"/>
                        </a:ext>
                      </a:extLst>
                    </p14:cNvPr>
                    <p14:cNvContentPartPr/>
                    <p14:nvPr/>
                  </p14:nvContentPartPr>
                  <p14:xfrm>
                    <a:off x="4350309" y="1208312"/>
                    <a:ext cx="21240" cy="53640"/>
                  </p14:xfrm>
                </p:contentPart>
              </mc:Choice>
              <mc:Fallback xmlns="">
                <p:pic>
                  <p:nvPicPr>
                    <p:cNvPr id="1886" name="Freihand 1885">
                      <a:extLst>
                        <a:ext uri="{FF2B5EF4-FFF2-40B4-BE49-F238E27FC236}">
                          <a16:creationId xmlns:a16="http://schemas.microsoft.com/office/drawing/2014/main" id="{326D8FE0-5169-18D5-F969-034996C0DC8E}"/>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316">
                  <p14:nvContentPartPr>
                    <p14:cNvPr id="1887" name="Freihand 1886">
                      <a:extLst>
                        <a:ext uri="{FF2B5EF4-FFF2-40B4-BE49-F238E27FC236}">
                          <a16:creationId xmlns:a16="http://schemas.microsoft.com/office/drawing/2014/main" id="{A87205C9-EBCC-A7F4-8A7A-39CBB699897A}"/>
                        </a:ext>
                      </a:extLst>
                    </p14:cNvPr>
                    <p14:cNvContentPartPr/>
                    <p14:nvPr/>
                  </p14:nvContentPartPr>
                  <p14:xfrm>
                    <a:off x="4355709" y="1216592"/>
                    <a:ext cx="9720" cy="42480"/>
                  </p14:xfrm>
                </p:contentPart>
              </mc:Choice>
              <mc:Fallback xmlns="">
                <p:pic>
                  <p:nvPicPr>
                    <p:cNvPr id="1887" name="Freihand 1886">
                      <a:extLst>
                        <a:ext uri="{FF2B5EF4-FFF2-40B4-BE49-F238E27FC236}">
                          <a16:creationId xmlns:a16="http://schemas.microsoft.com/office/drawing/2014/main" id="{A87205C9-EBCC-A7F4-8A7A-39CBB699897A}"/>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17">
                <p14:nvContentPartPr>
                  <p14:cNvPr id="1846" name="Freihand 1845">
                    <a:extLst>
                      <a:ext uri="{FF2B5EF4-FFF2-40B4-BE49-F238E27FC236}">
                        <a16:creationId xmlns:a16="http://schemas.microsoft.com/office/drawing/2014/main" id="{7286E867-54C7-66FF-774A-D2979BC48E3D}"/>
                      </a:ext>
                    </a:extLst>
                  </p14:cNvPr>
                  <p14:cNvContentPartPr/>
                  <p14:nvPr/>
                </p14:nvContentPartPr>
                <p14:xfrm>
                  <a:off x="1219211" y="871936"/>
                  <a:ext cx="447402" cy="740280"/>
                </p14:xfrm>
              </p:contentPart>
            </mc:Choice>
            <mc:Fallback xmlns="">
              <p:pic>
                <p:nvPicPr>
                  <p:cNvPr id="1846" name="Freihand 1845">
                    <a:extLst>
                      <a:ext uri="{FF2B5EF4-FFF2-40B4-BE49-F238E27FC236}">
                        <a16:creationId xmlns:a16="http://schemas.microsoft.com/office/drawing/2014/main" id="{7286E867-54C7-66FF-774A-D2979BC48E3D}"/>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318">
                <p14:nvContentPartPr>
                  <p14:cNvPr id="1847" name="Freihand 1846">
                    <a:extLst>
                      <a:ext uri="{FF2B5EF4-FFF2-40B4-BE49-F238E27FC236}">
                        <a16:creationId xmlns:a16="http://schemas.microsoft.com/office/drawing/2014/main" id="{732AE43E-FD5A-BFE0-B07F-1C6F65A30694}"/>
                      </a:ext>
                    </a:extLst>
                  </p14:cNvPr>
                  <p14:cNvContentPartPr/>
                  <p14:nvPr/>
                </p14:nvContentPartPr>
                <p14:xfrm>
                  <a:off x="1116810" y="1432873"/>
                  <a:ext cx="376200" cy="219240"/>
                </p14:xfrm>
              </p:contentPart>
            </mc:Choice>
            <mc:Fallback xmlns="">
              <p:pic>
                <p:nvPicPr>
                  <p:cNvPr id="1847" name="Freihand 1846">
                    <a:extLst>
                      <a:ext uri="{FF2B5EF4-FFF2-40B4-BE49-F238E27FC236}">
                        <a16:creationId xmlns:a16="http://schemas.microsoft.com/office/drawing/2014/main" id="{732AE43E-FD5A-BFE0-B07F-1C6F65A3069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848" name="Gruppieren 1847">
                <a:extLst>
                  <a:ext uri="{FF2B5EF4-FFF2-40B4-BE49-F238E27FC236}">
                    <a16:creationId xmlns:a16="http://schemas.microsoft.com/office/drawing/2014/main" id="{9DDFFCF8-29F2-00E9-BDB0-91F7F4CBD279}"/>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319">
                  <p14:nvContentPartPr>
                    <p14:cNvPr id="1871" name="Freihand 1870">
                      <a:extLst>
                        <a:ext uri="{FF2B5EF4-FFF2-40B4-BE49-F238E27FC236}">
                          <a16:creationId xmlns:a16="http://schemas.microsoft.com/office/drawing/2014/main" id="{DA23368E-0601-043D-D583-6A5EAFD06395}"/>
                        </a:ext>
                      </a:extLst>
                    </p14:cNvPr>
                    <p14:cNvContentPartPr/>
                    <p14:nvPr/>
                  </p14:nvContentPartPr>
                  <p14:xfrm>
                    <a:off x="1690290" y="1201393"/>
                    <a:ext cx="236880" cy="424440"/>
                  </p14:xfrm>
                </p:contentPart>
              </mc:Choice>
              <mc:Fallback xmlns="">
                <p:pic>
                  <p:nvPicPr>
                    <p:cNvPr id="1871" name="Freihand 1870">
                      <a:extLst>
                        <a:ext uri="{FF2B5EF4-FFF2-40B4-BE49-F238E27FC236}">
                          <a16:creationId xmlns:a16="http://schemas.microsoft.com/office/drawing/2014/main" id="{DA23368E-0601-043D-D583-6A5EAFD06395}"/>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20">
                  <p14:nvContentPartPr>
                    <p14:cNvPr id="1872" name="Freihand 1871">
                      <a:extLst>
                        <a:ext uri="{FF2B5EF4-FFF2-40B4-BE49-F238E27FC236}">
                          <a16:creationId xmlns:a16="http://schemas.microsoft.com/office/drawing/2014/main" id="{287DB903-EEEA-3EF7-E9AC-3CD52EE7141B}"/>
                        </a:ext>
                      </a:extLst>
                    </p14:cNvPr>
                    <p14:cNvContentPartPr/>
                    <p14:nvPr/>
                  </p14:nvContentPartPr>
                  <p14:xfrm>
                    <a:off x="1224810" y="1428913"/>
                    <a:ext cx="635040" cy="205920"/>
                  </p14:xfrm>
                </p:contentPart>
              </mc:Choice>
              <mc:Fallback xmlns="">
                <p:pic>
                  <p:nvPicPr>
                    <p:cNvPr id="1872" name="Freihand 1871">
                      <a:extLst>
                        <a:ext uri="{FF2B5EF4-FFF2-40B4-BE49-F238E27FC236}">
                          <a16:creationId xmlns:a16="http://schemas.microsoft.com/office/drawing/2014/main" id="{287DB903-EEEA-3EF7-E9AC-3CD52EE7141B}"/>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321">
                  <p14:nvContentPartPr>
                    <p14:cNvPr id="1873" name="Freihand 1872">
                      <a:extLst>
                        <a:ext uri="{FF2B5EF4-FFF2-40B4-BE49-F238E27FC236}">
                          <a16:creationId xmlns:a16="http://schemas.microsoft.com/office/drawing/2014/main" id="{887ED835-82A3-037D-909B-4A3B6A6D4EFF}"/>
                        </a:ext>
                      </a:extLst>
                    </p14:cNvPr>
                    <p14:cNvContentPartPr/>
                    <p14:nvPr/>
                  </p14:nvContentPartPr>
                  <p14:xfrm>
                    <a:off x="1647090" y="1432873"/>
                    <a:ext cx="204120" cy="177480"/>
                  </p14:xfrm>
                </p:contentPart>
              </mc:Choice>
              <mc:Fallback xmlns="">
                <p:pic>
                  <p:nvPicPr>
                    <p:cNvPr id="1873" name="Freihand 1872">
                      <a:extLst>
                        <a:ext uri="{FF2B5EF4-FFF2-40B4-BE49-F238E27FC236}">
                          <a16:creationId xmlns:a16="http://schemas.microsoft.com/office/drawing/2014/main" id="{887ED835-82A3-037D-909B-4A3B6A6D4EFF}"/>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22">
                  <p14:nvContentPartPr>
                    <p14:cNvPr id="1874" name="Freihand 1873">
                      <a:extLst>
                        <a:ext uri="{FF2B5EF4-FFF2-40B4-BE49-F238E27FC236}">
                          <a16:creationId xmlns:a16="http://schemas.microsoft.com/office/drawing/2014/main" id="{0BE675DD-D74E-E3AA-CB25-2B53548719E1}"/>
                        </a:ext>
                      </a:extLst>
                    </p14:cNvPr>
                    <p14:cNvContentPartPr/>
                    <p14:nvPr/>
                  </p14:nvContentPartPr>
                  <p14:xfrm>
                    <a:off x="1839330" y="1345393"/>
                    <a:ext cx="50040" cy="91080"/>
                  </p14:xfrm>
                </p:contentPart>
              </mc:Choice>
              <mc:Fallback xmlns="">
                <p:pic>
                  <p:nvPicPr>
                    <p:cNvPr id="1874" name="Freihand 1873">
                      <a:extLst>
                        <a:ext uri="{FF2B5EF4-FFF2-40B4-BE49-F238E27FC236}">
                          <a16:creationId xmlns:a16="http://schemas.microsoft.com/office/drawing/2014/main" id="{0BE675DD-D74E-E3AA-CB25-2B53548719E1}"/>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23">
                  <p14:nvContentPartPr>
                    <p14:cNvPr id="1875" name="Freihand 1874">
                      <a:extLst>
                        <a:ext uri="{FF2B5EF4-FFF2-40B4-BE49-F238E27FC236}">
                          <a16:creationId xmlns:a16="http://schemas.microsoft.com/office/drawing/2014/main" id="{59428AFA-B407-1AC4-6E94-BBAAD2401EAB}"/>
                        </a:ext>
                      </a:extLst>
                    </p14:cNvPr>
                    <p14:cNvContentPartPr/>
                    <p14:nvPr/>
                  </p14:nvContentPartPr>
                  <p14:xfrm>
                    <a:off x="1013490" y="929953"/>
                    <a:ext cx="156600" cy="590400"/>
                  </p14:xfrm>
                </p:contentPart>
              </mc:Choice>
              <mc:Fallback xmlns="">
                <p:pic>
                  <p:nvPicPr>
                    <p:cNvPr id="1875" name="Freihand 1874">
                      <a:extLst>
                        <a:ext uri="{FF2B5EF4-FFF2-40B4-BE49-F238E27FC236}">
                          <a16:creationId xmlns:a16="http://schemas.microsoft.com/office/drawing/2014/main" id="{59428AFA-B407-1AC4-6E94-BBAAD2401EA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324">
                  <p14:nvContentPartPr>
                    <p14:cNvPr id="1876" name="Freihand 1875">
                      <a:extLst>
                        <a:ext uri="{FF2B5EF4-FFF2-40B4-BE49-F238E27FC236}">
                          <a16:creationId xmlns:a16="http://schemas.microsoft.com/office/drawing/2014/main" id="{BE1567D2-2910-2436-289B-2E2A8EF073C3}"/>
                        </a:ext>
                      </a:extLst>
                    </p14:cNvPr>
                    <p14:cNvContentPartPr/>
                    <p14:nvPr/>
                  </p14:nvContentPartPr>
                  <p14:xfrm>
                    <a:off x="1112490" y="918433"/>
                    <a:ext cx="20520" cy="24480"/>
                  </p14:xfrm>
                </p:contentPart>
              </mc:Choice>
              <mc:Fallback xmlns="">
                <p:pic>
                  <p:nvPicPr>
                    <p:cNvPr id="1876" name="Freihand 1875">
                      <a:extLst>
                        <a:ext uri="{FF2B5EF4-FFF2-40B4-BE49-F238E27FC236}">
                          <a16:creationId xmlns:a16="http://schemas.microsoft.com/office/drawing/2014/main" id="{BE1567D2-2910-2436-289B-2E2A8EF073C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325">
                  <p14:nvContentPartPr>
                    <p14:cNvPr id="1877" name="Freihand 1876">
                      <a:extLst>
                        <a:ext uri="{FF2B5EF4-FFF2-40B4-BE49-F238E27FC236}">
                          <a16:creationId xmlns:a16="http://schemas.microsoft.com/office/drawing/2014/main" id="{58CB2B79-6A14-5CF4-61C4-9F3868B4FB26}"/>
                        </a:ext>
                      </a:extLst>
                    </p14:cNvPr>
                    <p14:cNvContentPartPr/>
                    <p14:nvPr/>
                  </p14:nvContentPartPr>
                  <p14:xfrm>
                    <a:off x="1007730" y="1044793"/>
                    <a:ext cx="45360" cy="224280"/>
                  </p14:xfrm>
                </p:contentPart>
              </mc:Choice>
              <mc:Fallback xmlns="">
                <p:pic>
                  <p:nvPicPr>
                    <p:cNvPr id="1877" name="Freihand 1876">
                      <a:extLst>
                        <a:ext uri="{FF2B5EF4-FFF2-40B4-BE49-F238E27FC236}">
                          <a16:creationId xmlns:a16="http://schemas.microsoft.com/office/drawing/2014/main" id="{58CB2B79-6A14-5CF4-61C4-9F3868B4FB26}"/>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326">
                  <p14:nvContentPartPr>
                    <p14:cNvPr id="1878" name="Freihand 1877">
                      <a:extLst>
                        <a:ext uri="{FF2B5EF4-FFF2-40B4-BE49-F238E27FC236}">
                          <a16:creationId xmlns:a16="http://schemas.microsoft.com/office/drawing/2014/main" id="{FBCC44A0-6358-9093-9246-8E55F51E18B4}"/>
                        </a:ext>
                      </a:extLst>
                    </p14:cNvPr>
                    <p14:cNvContentPartPr/>
                    <p14:nvPr/>
                  </p14:nvContentPartPr>
                  <p14:xfrm>
                    <a:off x="1137690" y="1495513"/>
                    <a:ext cx="83520" cy="91800"/>
                  </p14:xfrm>
                </p:contentPart>
              </mc:Choice>
              <mc:Fallback xmlns="">
                <p:pic>
                  <p:nvPicPr>
                    <p:cNvPr id="1878" name="Freihand 1877">
                      <a:extLst>
                        <a:ext uri="{FF2B5EF4-FFF2-40B4-BE49-F238E27FC236}">
                          <a16:creationId xmlns:a16="http://schemas.microsoft.com/office/drawing/2014/main" id="{FBCC44A0-6358-9093-9246-8E55F51E18B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327">
                  <p14:nvContentPartPr>
                    <p14:cNvPr id="1879" name="Freihand 1878">
                      <a:extLst>
                        <a:ext uri="{FF2B5EF4-FFF2-40B4-BE49-F238E27FC236}">
                          <a16:creationId xmlns:a16="http://schemas.microsoft.com/office/drawing/2014/main" id="{0258F206-1AAF-6967-84BB-5190FEDD8ABC}"/>
                        </a:ext>
                      </a:extLst>
                    </p14:cNvPr>
                    <p14:cNvContentPartPr/>
                    <p14:nvPr/>
                  </p14:nvContentPartPr>
                  <p14:xfrm>
                    <a:off x="1091250" y="1411273"/>
                    <a:ext cx="95760" cy="111600"/>
                  </p14:xfrm>
                </p:contentPart>
              </mc:Choice>
              <mc:Fallback xmlns="">
                <p:pic>
                  <p:nvPicPr>
                    <p:cNvPr id="1879" name="Freihand 1878">
                      <a:extLst>
                        <a:ext uri="{FF2B5EF4-FFF2-40B4-BE49-F238E27FC236}">
                          <a16:creationId xmlns:a16="http://schemas.microsoft.com/office/drawing/2014/main" id="{0258F206-1AAF-6967-84BB-5190FEDD8ABC}"/>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328">
                  <p14:nvContentPartPr>
                    <p14:cNvPr id="1880" name="Freihand 1879">
                      <a:extLst>
                        <a:ext uri="{FF2B5EF4-FFF2-40B4-BE49-F238E27FC236}">
                          <a16:creationId xmlns:a16="http://schemas.microsoft.com/office/drawing/2014/main" id="{15E559D7-8732-09BA-20CE-E467D0A9143D}"/>
                        </a:ext>
                      </a:extLst>
                    </p14:cNvPr>
                    <p14:cNvContentPartPr/>
                    <p14:nvPr/>
                  </p14:nvContentPartPr>
                  <p14:xfrm>
                    <a:off x="1089090" y="933193"/>
                    <a:ext cx="33480" cy="59760"/>
                  </p14:xfrm>
                </p:contentPart>
              </mc:Choice>
              <mc:Fallback xmlns="">
                <p:pic>
                  <p:nvPicPr>
                    <p:cNvPr id="1880" name="Freihand 1879">
                      <a:extLst>
                        <a:ext uri="{FF2B5EF4-FFF2-40B4-BE49-F238E27FC236}">
                          <a16:creationId xmlns:a16="http://schemas.microsoft.com/office/drawing/2014/main" id="{15E559D7-8732-09BA-20CE-E467D0A9143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329">
                  <p14:nvContentPartPr>
                    <p14:cNvPr id="1881" name="Freihand 1880">
                      <a:extLst>
                        <a:ext uri="{FF2B5EF4-FFF2-40B4-BE49-F238E27FC236}">
                          <a16:creationId xmlns:a16="http://schemas.microsoft.com/office/drawing/2014/main" id="{57767575-BC93-CC2E-8A92-1701372009CC}"/>
                        </a:ext>
                      </a:extLst>
                    </p14:cNvPr>
                    <p14:cNvContentPartPr/>
                    <p14:nvPr/>
                  </p14:nvContentPartPr>
                  <p14:xfrm>
                    <a:off x="1093410" y="904393"/>
                    <a:ext cx="53280" cy="97920"/>
                  </p14:xfrm>
                </p:contentPart>
              </mc:Choice>
              <mc:Fallback xmlns="">
                <p:pic>
                  <p:nvPicPr>
                    <p:cNvPr id="1881" name="Freihand 1880">
                      <a:extLst>
                        <a:ext uri="{FF2B5EF4-FFF2-40B4-BE49-F238E27FC236}">
                          <a16:creationId xmlns:a16="http://schemas.microsoft.com/office/drawing/2014/main" id="{57767575-BC93-CC2E-8A92-1701372009CC}"/>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330">
                  <p14:nvContentPartPr>
                    <p14:cNvPr id="1882" name="Freihand 1881">
                      <a:extLst>
                        <a:ext uri="{FF2B5EF4-FFF2-40B4-BE49-F238E27FC236}">
                          <a16:creationId xmlns:a16="http://schemas.microsoft.com/office/drawing/2014/main" id="{AFB3B9B3-EA94-8007-D909-139B985E1256}"/>
                        </a:ext>
                      </a:extLst>
                    </p14:cNvPr>
                    <p14:cNvContentPartPr/>
                    <p14:nvPr/>
                  </p14:nvContentPartPr>
                  <p14:xfrm>
                    <a:off x="1093770" y="889993"/>
                    <a:ext cx="66240" cy="108720"/>
                  </p14:xfrm>
                </p:contentPart>
              </mc:Choice>
              <mc:Fallback xmlns="">
                <p:pic>
                  <p:nvPicPr>
                    <p:cNvPr id="1882" name="Freihand 1881">
                      <a:extLst>
                        <a:ext uri="{FF2B5EF4-FFF2-40B4-BE49-F238E27FC236}">
                          <a16:creationId xmlns:a16="http://schemas.microsoft.com/office/drawing/2014/main" id="{AFB3B9B3-EA94-8007-D909-139B985E1256}"/>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331">
                  <p14:nvContentPartPr>
                    <p14:cNvPr id="1883" name="Freihand 1882">
                      <a:extLst>
                        <a:ext uri="{FF2B5EF4-FFF2-40B4-BE49-F238E27FC236}">
                          <a16:creationId xmlns:a16="http://schemas.microsoft.com/office/drawing/2014/main" id="{58517431-BC6F-EF7C-11A6-3D0D5DDB0F96}"/>
                        </a:ext>
                      </a:extLst>
                    </p14:cNvPr>
                    <p14:cNvContentPartPr/>
                    <p14:nvPr/>
                  </p14:nvContentPartPr>
                  <p14:xfrm>
                    <a:off x="1086210" y="867673"/>
                    <a:ext cx="105840" cy="153360"/>
                  </p14:xfrm>
                </p:contentPart>
              </mc:Choice>
              <mc:Fallback xmlns="">
                <p:pic>
                  <p:nvPicPr>
                    <p:cNvPr id="1883" name="Freihand 1882">
                      <a:extLst>
                        <a:ext uri="{FF2B5EF4-FFF2-40B4-BE49-F238E27FC236}">
                          <a16:creationId xmlns:a16="http://schemas.microsoft.com/office/drawing/2014/main" id="{58517431-BC6F-EF7C-11A6-3D0D5DDB0F9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332">
                  <p14:nvContentPartPr>
                    <p14:cNvPr id="1884" name="Freihand 1883">
                      <a:extLst>
                        <a:ext uri="{FF2B5EF4-FFF2-40B4-BE49-F238E27FC236}">
                          <a16:creationId xmlns:a16="http://schemas.microsoft.com/office/drawing/2014/main" id="{DA802FDC-36BD-72EC-464F-BFF1527A73F0}"/>
                        </a:ext>
                      </a:extLst>
                    </p14:cNvPr>
                    <p14:cNvContentPartPr/>
                    <p14:nvPr/>
                  </p14:nvContentPartPr>
                  <p14:xfrm>
                    <a:off x="1144530" y="860833"/>
                    <a:ext cx="41400" cy="55440"/>
                  </p14:xfrm>
                </p:contentPart>
              </mc:Choice>
              <mc:Fallback xmlns="">
                <p:pic>
                  <p:nvPicPr>
                    <p:cNvPr id="1884" name="Freihand 1883">
                      <a:extLst>
                        <a:ext uri="{FF2B5EF4-FFF2-40B4-BE49-F238E27FC236}">
                          <a16:creationId xmlns:a16="http://schemas.microsoft.com/office/drawing/2014/main" id="{DA802FDC-36BD-72EC-464F-BFF1527A73F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33">
                <p14:nvContentPartPr>
                  <p14:cNvPr id="1849" name="Freihand 1848">
                    <a:extLst>
                      <a:ext uri="{FF2B5EF4-FFF2-40B4-BE49-F238E27FC236}">
                        <a16:creationId xmlns:a16="http://schemas.microsoft.com/office/drawing/2014/main" id="{0DEF1EE1-5D53-BA5B-5A49-38853606969C}"/>
                      </a:ext>
                    </a:extLst>
                  </p14:cNvPr>
                  <p14:cNvContentPartPr/>
                  <p14:nvPr/>
                </p14:nvContentPartPr>
                <p14:xfrm>
                  <a:off x="1010970" y="1326673"/>
                  <a:ext cx="784440" cy="374040"/>
                </p14:xfrm>
              </p:contentPart>
            </mc:Choice>
            <mc:Fallback xmlns="">
              <p:pic>
                <p:nvPicPr>
                  <p:cNvPr id="1849" name="Freihand 1848">
                    <a:extLst>
                      <a:ext uri="{FF2B5EF4-FFF2-40B4-BE49-F238E27FC236}">
                        <a16:creationId xmlns:a16="http://schemas.microsoft.com/office/drawing/2014/main" id="{0DEF1EE1-5D53-BA5B-5A49-38853606969C}"/>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334">
                <p14:nvContentPartPr>
                  <p14:cNvPr id="1850" name="Freihand 1849">
                    <a:extLst>
                      <a:ext uri="{FF2B5EF4-FFF2-40B4-BE49-F238E27FC236}">
                        <a16:creationId xmlns:a16="http://schemas.microsoft.com/office/drawing/2014/main" id="{C3D449D7-1666-2C4F-B588-B3BDE2E28F74}"/>
                      </a:ext>
                    </a:extLst>
                  </p14:cNvPr>
                  <p14:cNvContentPartPr/>
                  <p14:nvPr/>
                </p14:nvContentPartPr>
                <p14:xfrm>
                  <a:off x="1759770" y="1015273"/>
                  <a:ext cx="122040" cy="233640"/>
                </p14:xfrm>
              </p:contentPart>
            </mc:Choice>
            <mc:Fallback xmlns="">
              <p:pic>
                <p:nvPicPr>
                  <p:cNvPr id="1850" name="Freihand 1849">
                    <a:extLst>
                      <a:ext uri="{FF2B5EF4-FFF2-40B4-BE49-F238E27FC236}">
                        <a16:creationId xmlns:a16="http://schemas.microsoft.com/office/drawing/2014/main" id="{C3D449D7-1666-2C4F-B588-B3BDE2E28F7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335">
                <p14:nvContentPartPr>
                  <p14:cNvPr id="1851" name="Freihand 1850">
                    <a:extLst>
                      <a:ext uri="{FF2B5EF4-FFF2-40B4-BE49-F238E27FC236}">
                        <a16:creationId xmlns:a16="http://schemas.microsoft.com/office/drawing/2014/main" id="{5378F7FC-A618-6DB7-855C-A0504585797A}"/>
                      </a:ext>
                    </a:extLst>
                  </p14:cNvPr>
                  <p14:cNvContentPartPr/>
                  <p14:nvPr/>
                </p14:nvContentPartPr>
                <p14:xfrm>
                  <a:off x="1531170" y="830593"/>
                  <a:ext cx="227160" cy="172800"/>
                </p14:xfrm>
              </p:contentPart>
            </mc:Choice>
            <mc:Fallback xmlns="">
              <p:pic>
                <p:nvPicPr>
                  <p:cNvPr id="1851" name="Freihand 1850">
                    <a:extLst>
                      <a:ext uri="{FF2B5EF4-FFF2-40B4-BE49-F238E27FC236}">
                        <a16:creationId xmlns:a16="http://schemas.microsoft.com/office/drawing/2014/main" id="{5378F7FC-A618-6DB7-855C-A0504585797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336">
                <p14:nvContentPartPr>
                  <p14:cNvPr id="1852" name="Freihand 1851">
                    <a:extLst>
                      <a:ext uri="{FF2B5EF4-FFF2-40B4-BE49-F238E27FC236}">
                        <a16:creationId xmlns:a16="http://schemas.microsoft.com/office/drawing/2014/main" id="{43705234-56CC-14F8-7C0C-C2291B93ADBC}"/>
                      </a:ext>
                    </a:extLst>
                  </p14:cNvPr>
                  <p14:cNvContentPartPr/>
                  <p14:nvPr/>
                </p14:nvContentPartPr>
                <p14:xfrm>
                  <a:off x="1433250" y="796393"/>
                  <a:ext cx="61200" cy="33120"/>
                </p14:xfrm>
              </p:contentPart>
            </mc:Choice>
            <mc:Fallback xmlns="">
              <p:pic>
                <p:nvPicPr>
                  <p:cNvPr id="1852" name="Freihand 1851">
                    <a:extLst>
                      <a:ext uri="{FF2B5EF4-FFF2-40B4-BE49-F238E27FC236}">
                        <a16:creationId xmlns:a16="http://schemas.microsoft.com/office/drawing/2014/main" id="{43705234-56CC-14F8-7C0C-C2291B93ADBC}"/>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37">
                <p14:nvContentPartPr>
                  <p14:cNvPr id="1853" name="Freihand 1852">
                    <a:extLst>
                      <a:ext uri="{FF2B5EF4-FFF2-40B4-BE49-F238E27FC236}">
                        <a16:creationId xmlns:a16="http://schemas.microsoft.com/office/drawing/2014/main" id="{1708E4DB-E7D3-13B5-526D-42496D32D3E6}"/>
                      </a:ext>
                    </a:extLst>
                  </p14:cNvPr>
                  <p14:cNvContentPartPr/>
                  <p14:nvPr/>
                </p14:nvContentPartPr>
                <p14:xfrm>
                  <a:off x="1463130" y="1253593"/>
                  <a:ext cx="49680" cy="358200"/>
                </p14:xfrm>
              </p:contentPart>
            </mc:Choice>
            <mc:Fallback xmlns="">
              <p:pic>
                <p:nvPicPr>
                  <p:cNvPr id="1853" name="Freihand 1852">
                    <a:extLst>
                      <a:ext uri="{FF2B5EF4-FFF2-40B4-BE49-F238E27FC236}">
                        <a16:creationId xmlns:a16="http://schemas.microsoft.com/office/drawing/2014/main" id="{1708E4DB-E7D3-13B5-526D-42496D32D3E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338">
                <p14:nvContentPartPr>
                  <p14:cNvPr id="1854" name="Freihand 1853">
                    <a:extLst>
                      <a:ext uri="{FF2B5EF4-FFF2-40B4-BE49-F238E27FC236}">
                        <a16:creationId xmlns:a16="http://schemas.microsoft.com/office/drawing/2014/main" id="{C00484B6-9525-4380-45B7-523F4568CF44}"/>
                      </a:ext>
                    </a:extLst>
                  </p14:cNvPr>
                  <p14:cNvContentPartPr/>
                  <p14:nvPr/>
                </p14:nvContentPartPr>
                <p14:xfrm>
                  <a:off x="1473210" y="1215433"/>
                  <a:ext cx="191520" cy="424440"/>
                </p14:xfrm>
              </p:contentPart>
            </mc:Choice>
            <mc:Fallback xmlns="">
              <p:pic>
                <p:nvPicPr>
                  <p:cNvPr id="1854" name="Freihand 1853">
                    <a:extLst>
                      <a:ext uri="{FF2B5EF4-FFF2-40B4-BE49-F238E27FC236}">
                        <a16:creationId xmlns:a16="http://schemas.microsoft.com/office/drawing/2014/main" id="{C00484B6-9525-4380-45B7-523F4568CF4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39">
                <p14:nvContentPartPr>
                  <p14:cNvPr id="1855" name="Freihand 1854">
                    <a:extLst>
                      <a:ext uri="{FF2B5EF4-FFF2-40B4-BE49-F238E27FC236}">
                        <a16:creationId xmlns:a16="http://schemas.microsoft.com/office/drawing/2014/main" id="{7A933A60-DDC7-F1C5-8C57-F45EF7081273}"/>
                      </a:ext>
                    </a:extLst>
                  </p14:cNvPr>
                  <p14:cNvContentPartPr/>
                  <p14:nvPr/>
                </p14:nvContentPartPr>
                <p14:xfrm>
                  <a:off x="1225530" y="852193"/>
                  <a:ext cx="216720" cy="421920"/>
                </p14:xfrm>
              </p:contentPart>
            </mc:Choice>
            <mc:Fallback xmlns="">
              <p:pic>
                <p:nvPicPr>
                  <p:cNvPr id="1855" name="Freihand 1854">
                    <a:extLst>
                      <a:ext uri="{FF2B5EF4-FFF2-40B4-BE49-F238E27FC236}">
                        <a16:creationId xmlns:a16="http://schemas.microsoft.com/office/drawing/2014/main" id="{7A933A60-DDC7-F1C5-8C57-F45EF7081273}"/>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340">
                <p14:nvContentPartPr>
                  <p14:cNvPr id="1856" name="Freihand 1855">
                    <a:extLst>
                      <a:ext uri="{FF2B5EF4-FFF2-40B4-BE49-F238E27FC236}">
                        <a16:creationId xmlns:a16="http://schemas.microsoft.com/office/drawing/2014/main" id="{EBBE64AD-2E06-29FB-50BD-9C1CEDDDEC6D}"/>
                      </a:ext>
                    </a:extLst>
                  </p14:cNvPr>
                  <p14:cNvContentPartPr/>
                  <p14:nvPr/>
                </p14:nvContentPartPr>
                <p14:xfrm>
                  <a:off x="1231290" y="1158913"/>
                  <a:ext cx="448200" cy="119880"/>
                </p14:xfrm>
              </p:contentPart>
            </mc:Choice>
            <mc:Fallback xmlns="">
              <p:pic>
                <p:nvPicPr>
                  <p:cNvPr id="1856" name="Freihand 1855">
                    <a:extLst>
                      <a:ext uri="{FF2B5EF4-FFF2-40B4-BE49-F238E27FC236}">
                        <a16:creationId xmlns:a16="http://schemas.microsoft.com/office/drawing/2014/main" id="{EBBE64AD-2E06-29FB-50BD-9C1CEDDDEC6D}"/>
                      </a:ext>
                    </a:extLst>
                  </p:cNvPr>
                  <p:cNvPicPr/>
                  <p:nvPr/>
                </p:nvPicPr>
                <p:blipFill>
                  <a:blip r:embed="rId69"/>
                  <a:stretch>
                    <a:fillRect/>
                  </a:stretch>
                </p:blipFill>
                <p:spPr>
                  <a:xfrm>
                    <a:off x="1222650" y="1150273"/>
                    <a:ext cx="465840" cy="137520"/>
                  </a:xfrm>
                  <a:prstGeom prst="rect">
                    <a:avLst/>
                  </a:prstGeom>
                </p:spPr>
              </p:pic>
            </mc:Fallback>
          </mc:AlternateContent>
          <p:sp>
            <p:nvSpPr>
              <p:cNvPr id="1857" name="Ellipse 1856">
                <a:extLst>
                  <a:ext uri="{FF2B5EF4-FFF2-40B4-BE49-F238E27FC236}">
                    <a16:creationId xmlns:a16="http://schemas.microsoft.com/office/drawing/2014/main" id="{0EBA8A66-634E-398A-7AE3-89C5068EC7A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58" name="Gruppieren 1857">
                <a:extLst>
                  <a:ext uri="{FF2B5EF4-FFF2-40B4-BE49-F238E27FC236}">
                    <a16:creationId xmlns:a16="http://schemas.microsoft.com/office/drawing/2014/main" id="{BEDDCA1E-DA26-B138-B7FD-27B7DF7CD456}"/>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341">
                  <p14:nvContentPartPr>
                    <p14:cNvPr id="1867" name="Freihand 1866">
                      <a:extLst>
                        <a:ext uri="{FF2B5EF4-FFF2-40B4-BE49-F238E27FC236}">
                          <a16:creationId xmlns:a16="http://schemas.microsoft.com/office/drawing/2014/main" id="{021DB1A6-14D2-87F1-A199-65147F05AEE3}"/>
                        </a:ext>
                      </a:extLst>
                    </p14:cNvPr>
                    <p14:cNvContentPartPr/>
                    <p14:nvPr/>
                  </p14:nvContentPartPr>
                  <p14:xfrm>
                    <a:off x="1455988" y="1260298"/>
                    <a:ext cx="28440" cy="371880"/>
                  </p14:xfrm>
                </p:contentPart>
              </mc:Choice>
              <mc:Fallback xmlns="">
                <p:pic>
                  <p:nvPicPr>
                    <p:cNvPr id="1867" name="Freihand 1866">
                      <a:extLst>
                        <a:ext uri="{FF2B5EF4-FFF2-40B4-BE49-F238E27FC236}">
                          <a16:creationId xmlns:a16="http://schemas.microsoft.com/office/drawing/2014/main" id="{021DB1A6-14D2-87F1-A199-65147F05AEE3}"/>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342">
                  <p14:nvContentPartPr>
                    <p14:cNvPr id="1868" name="Freihand 1867">
                      <a:extLst>
                        <a:ext uri="{FF2B5EF4-FFF2-40B4-BE49-F238E27FC236}">
                          <a16:creationId xmlns:a16="http://schemas.microsoft.com/office/drawing/2014/main" id="{9BAC4C75-197F-CC88-0741-21720F931B16}"/>
                        </a:ext>
                      </a:extLst>
                    </p14:cNvPr>
                    <p14:cNvContentPartPr/>
                    <p14:nvPr/>
                  </p14:nvContentPartPr>
                  <p14:xfrm>
                    <a:off x="1452028" y="1501498"/>
                    <a:ext cx="32760" cy="132840"/>
                  </p14:xfrm>
                </p:contentPart>
              </mc:Choice>
              <mc:Fallback xmlns="">
                <p:pic>
                  <p:nvPicPr>
                    <p:cNvPr id="1868" name="Freihand 1867">
                      <a:extLst>
                        <a:ext uri="{FF2B5EF4-FFF2-40B4-BE49-F238E27FC236}">
                          <a16:creationId xmlns:a16="http://schemas.microsoft.com/office/drawing/2014/main" id="{9BAC4C75-197F-CC88-0741-21720F931B1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343">
                  <p14:nvContentPartPr>
                    <p14:cNvPr id="1869" name="Freihand 1868">
                      <a:extLst>
                        <a:ext uri="{FF2B5EF4-FFF2-40B4-BE49-F238E27FC236}">
                          <a16:creationId xmlns:a16="http://schemas.microsoft.com/office/drawing/2014/main" id="{FAB79E6A-C6E5-48A0-1DE4-ADBCFEB66631}"/>
                        </a:ext>
                      </a:extLst>
                    </p14:cNvPr>
                    <p14:cNvContentPartPr/>
                    <p14:nvPr/>
                  </p14:nvContentPartPr>
                  <p14:xfrm>
                    <a:off x="1446268" y="1261378"/>
                    <a:ext cx="36720" cy="377280"/>
                  </p14:xfrm>
                </p:contentPart>
              </mc:Choice>
              <mc:Fallback xmlns="">
                <p:pic>
                  <p:nvPicPr>
                    <p:cNvPr id="1869" name="Freihand 1868">
                      <a:extLst>
                        <a:ext uri="{FF2B5EF4-FFF2-40B4-BE49-F238E27FC236}">
                          <a16:creationId xmlns:a16="http://schemas.microsoft.com/office/drawing/2014/main" id="{FAB79E6A-C6E5-48A0-1DE4-ADBCFEB6663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344">
                  <p14:nvContentPartPr>
                    <p14:cNvPr id="1870" name="Freihand 1869">
                      <a:extLst>
                        <a:ext uri="{FF2B5EF4-FFF2-40B4-BE49-F238E27FC236}">
                          <a16:creationId xmlns:a16="http://schemas.microsoft.com/office/drawing/2014/main" id="{9C61CAB4-D4DD-F884-6A54-4BE62C6C75B5}"/>
                        </a:ext>
                      </a:extLst>
                    </p14:cNvPr>
                    <p14:cNvContentPartPr/>
                    <p14:nvPr/>
                  </p14:nvContentPartPr>
                  <p14:xfrm>
                    <a:off x="1470388" y="1196938"/>
                    <a:ext cx="222840" cy="463680"/>
                  </p14:xfrm>
                </p:contentPart>
              </mc:Choice>
              <mc:Fallback xmlns="">
                <p:pic>
                  <p:nvPicPr>
                    <p:cNvPr id="1870" name="Freihand 1869">
                      <a:extLst>
                        <a:ext uri="{FF2B5EF4-FFF2-40B4-BE49-F238E27FC236}">
                          <a16:creationId xmlns:a16="http://schemas.microsoft.com/office/drawing/2014/main" id="{9C61CAB4-D4DD-F884-6A54-4BE62C6C75B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45">
                <p14:nvContentPartPr>
                  <p14:cNvPr id="1859" name="Freihand 1858">
                    <a:extLst>
                      <a:ext uri="{FF2B5EF4-FFF2-40B4-BE49-F238E27FC236}">
                        <a16:creationId xmlns:a16="http://schemas.microsoft.com/office/drawing/2014/main" id="{D482D9FF-39C6-E0DD-925E-63F55FC293B5}"/>
                      </a:ext>
                    </a:extLst>
                  </p14:cNvPr>
                  <p14:cNvContentPartPr/>
                  <p14:nvPr/>
                </p14:nvContentPartPr>
                <p14:xfrm>
                  <a:off x="1401268" y="825778"/>
                  <a:ext cx="35640" cy="61920"/>
                </p14:xfrm>
              </p:contentPart>
            </mc:Choice>
            <mc:Fallback xmlns="">
              <p:pic>
                <p:nvPicPr>
                  <p:cNvPr id="1859" name="Freihand 1858">
                    <a:extLst>
                      <a:ext uri="{FF2B5EF4-FFF2-40B4-BE49-F238E27FC236}">
                        <a16:creationId xmlns:a16="http://schemas.microsoft.com/office/drawing/2014/main" id="{D482D9FF-39C6-E0DD-925E-63F55FC293B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46">
                <p14:nvContentPartPr>
                  <p14:cNvPr id="1860" name="Freihand 1859">
                    <a:extLst>
                      <a:ext uri="{FF2B5EF4-FFF2-40B4-BE49-F238E27FC236}">
                        <a16:creationId xmlns:a16="http://schemas.microsoft.com/office/drawing/2014/main" id="{FE632C90-2A73-9A87-47D9-0E3EDD30683F}"/>
                      </a:ext>
                    </a:extLst>
                  </p14:cNvPr>
                  <p14:cNvContentPartPr/>
                  <p14:nvPr/>
                </p14:nvContentPartPr>
                <p14:xfrm>
                  <a:off x="1220188" y="867898"/>
                  <a:ext cx="194040" cy="403200"/>
                </p14:xfrm>
              </p:contentPart>
            </mc:Choice>
            <mc:Fallback xmlns="">
              <p:pic>
                <p:nvPicPr>
                  <p:cNvPr id="1860" name="Freihand 1859">
                    <a:extLst>
                      <a:ext uri="{FF2B5EF4-FFF2-40B4-BE49-F238E27FC236}">
                        <a16:creationId xmlns:a16="http://schemas.microsoft.com/office/drawing/2014/main" id="{FE632C90-2A73-9A87-47D9-0E3EDD30683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47">
                <p14:nvContentPartPr>
                  <p14:cNvPr id="1861" name="Freihand 1860">
                    <a:extLst>
                      <a:ext uri="{FF2B5EF4-FFF2-40B4-BE49-F238E27FC236}">
                        <a16:creationId xmlns:a16="http://schemas.microsoft.com/office/drawing/2014/main" id="{D7F353E0-E82D-29E2-4FA4-A3FA6EDE61BE}"/>
                      </a:ext>
                    </a:extLst>
                  </p14:cNvPr>
                  <p14:cNvContentPartPr/>
                  <p14:nvPr/>
                </p14:nvContentPartPr>
                <p14:xfrm>
                  <a:off x="1426468" y="835138"/>
                  <a:ext cx="21600" cy="359280"/>
                </p14:xfrm>
              </p:contentPart>
            </mc:Choice>
            <mc:Fallback xmlns="">
              <p:pic>
                <p:nvPicPr>
                  <p:cNvPr id="1861" name="Freihand 1860">
                    <a:extLst>
                      <a:ext uri="{FF2B5EF4-FFF2-40B4-BE49-F238E27FC236}">
                        <a16:creationId xmlns:a16="http://schemas.microsoft.com/office/drawing/2014/main" id="{D7F353E0-E82D-29E2-4FA4-A3FA6EDE61B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48">
                <p14:nvContentPartPr>
                  <p14:cNvPr id="1862" name="Freihand 1861">
                    <a:extLst>
                      <a:ext uri="{FF2B5EF4-FFF2-40B4-BE49-F238E27FC236}">
                        <a16:creationId xmlns:a16="http://schemas.microsoft.com/office/drawing/2014/main" id="{651B66A9-F9C3-CB1C-BDA6-C2B9BE2EB223}"/>
                      </a:ext>
                    </a:extLst>
                  </p14:cNvPr>
                  <p14:cNvContentPartPr/>
                  <p14:nvPr/>
                </p14:nvContentPartPr>
                <p14:xfrm>
                  <a:off x="1429348" y="1155538"/>
                  <a:ext cx="258480" cy="37080"/>
                </p14:xfrm>
              </p:contentPart>
            </mc:Choice>
            <mc:Fallback xmlns="">
              <p:pic>
                <p:nvPicPr>
                  <p:cNvPr id="1862" name="Freihand 1861">
                    <a:extLst>
                      <a:ext uri="{FF2B5EF4-FFF2-40B4-BE49-F238E27FC236}">
                        <a16:creationId xmlns:a16="http://schemas.microsoft.com/office/drawing/2014/main" id="{651B66A9-F9C3-CB1C-BDA6-C2B9BE2EB223}"/>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49">
                <p14:nvContentPartPr>
                  <p14:cNvPr id="1863" name="Freihand 1862">
                    <a:extLst>
                      <a:ext uri="{FF2B5EF4-FFF2-40B4-BE49-F238E27FC236}">
                        <a16:creationId xmlns:a16="http://schemas.microsoft.com/office/drawing/2014/main" id="{E6DEEA0B-937D-5256-9B67-C72A4AA911AE}"/>
                      </a:ext>
                    </a:extLst>
                  </p14:cNvPr>
                  <p14:cNvContentPartPr/>
                  <p14:nvPr/>
                </p14:nvContentPartPr>
                <p14:xfrm>
                  <a:off x="1215868" y="1047898"/>
                  <a:ext cx="119880" cy="224280"/>
                </p14:xfrm>
              </p:contentPart>
            </mc:Choice>
            <mc:Fallback xmlns="">
              <p:pic>
                <p:nvPicPr>
                  <p:cNvPr id="1863" name="Freihand 1862">
                    <a:extLst>
                      <a:ext uri="{FF2B5EF4-FFF2-40B4-BE49-F238E27FC236}">
                        <a16:creationId xmlns:a16="http://schemas.microsoft.com/office/drawing/2014/main" id="{E6DEEA0B-937D-5256-9B67-C72A4AA911AE}"/>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864" name="Gruppieren 1863">
                <a:extLst>
                  <a:ext uri="{FF2B5EF4-FFF2-40B4-BE49-F238E27FC236}">
                    <a16:creationId xmlns:a16="http://schemas.microsoft.com/office/drawing/2014/main" id="{DD470EFC-E05A-C28C-0E98-3BFD1619F0B7}"/>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50">
                  <p14:nvContentPartPr>
                    <p14:cNvPr id="1865" name="Freihand 1864">
                      <a:extLst>
                        <a:ext uri="{FF2B5EF4-FFF2-40B4-BE49-F238E27FC236}">
                          <a16:creationId xmlns:a16="http://schemas.microsoft.com/office/drawing/2014/main" id="{2199932D-F010-A359-058E-43C31402D286}"/>
                        </a:ext>
                      </a:extLst>
                    </p14:cNvPr>
                    <p14:cNvContentPartPr/>
                    <p14:nvPr/>
                  </p14:nvContentPartPr>
                  <p14:xfrm>
                    <a:off x="1216228" y="826498"/>
                    <a:ext cx="205920" cy="444600"/>
                  </p14:xfrm>
                </p:contentPart>
              </mc:Choice>
              <mc:Fallback xmlns="">
                <p:pic>
                  <p:nvPicPr>
                    <p:cNvPr id="1865" name="Freihand 1864">
                      <a:extLst>
                        <a:ext uri="{FF2B5EF4-FFF2-40B4-BE49-F238E27FC236}">
                          <a16:creationId xmlns:a16="http://schemas.microsoft.com/office/drawing/2014/main" id="{2199932D-F010-A359-058E-43C31402D28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51">
                  <p14:nvContentPartPr>
                    <p14:cNvPr id="1866" name="Freihand 1865">
                      <a:extLst>
                        <a:ext uri="{FF2B5EF4-FFF2-40B4-BE49-F238E27FC236}">
                          <a16:creationId xmlns:a16="http://schemas.microsoft.com/office/drawing/2014/main" id="{B39908E3-A158-DC48-0C80-7BF91A8FF167}"/>
                        </a:ext>
                      </a:extLst>
                    </p14:cNvPr>
                    <p14:cNvContentPartPr/>
                    <p14:nvPr/>
                  </p14:nvContentPartPr>
                  <p14:xfrm>
                    <a:off x="1419988" y="827218"/>
                    <a:ext cx="18000" cy="31320"/>
                  </p14:xfrm>
                </p:contentPart>
              </mc:Choice>
              <mc:Fallback xmlns="">
                <p:pic>
                  <p:nvPicPr>
                    <p:cNvPr id="1866" name="Freihand 1865">
                      <a:extLst>
                        <a:ext uri="{FF2B5EF4-FFF2-40B4-BE49-F238E27FC236}">
                          <a16:creationId xmlns:a16="http://schemas.microsoft.com/office/drawing/2014/main" id="{B39908E3-A158-DC48-0C80-7BF91A8FF16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8" name="Gruppieren 1677">
              <a:extLst>
                <a:ext uri="{FF2B5EF4-FFF2-40B4-BE49-F238E27FC236}">
                  <a16:creationId xmlns:a16="http://schemas.microsoft.com/office/drawing/2014/main" id="{DAAA4786-1E45-D58C-AB2D-504EF2F7C3C6}"/>
                </a:ext>
              </a:extLst>
            </p:cNvPr>
            <p:cNvGrpSpPr/>
            <p:nvPr/>
          </p:nvGrpSpPr>
          <p:grpSpPr>
            <a:xfrm>
              <a:off x="8739827" y="2625987"/>
              <a:ext cx="947670" cy="949906"/>
              <a:chOff x="987864" y="764597"/>
              <a:chExt cx="947670" cy="949906"/>
            </a:xfrm>
          </p:grpSpPr>
          <p:sp>
            <p:nvSpPr>
              <p:cNvPr id="1787" name="Ellipse 1786">
                <a:extLst>
                  <a:ext uri="{FF2B5EF4-FFF2-40B4-BE49-F238E27FC236}">
                    <a16:creationId xmlns:a16="http://schemas.microsoft.com/office/drawing/2014/main" id="{E7622F4F-8369-DB83-8BDC-257892241003}"/>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88" name="Gruppieren 1787">
                <a:extLst>
                  <a:ext uri="{FF2B5EF4-FFF2-40B4-BE49-F238E27FC236}">
                    <a16:creationId xmlns:a16="http://schemas.microsoft.com/office/drawing/2014/main" id="{5A7CB10A-AFFA-1779-83F7-A23585D1F5C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52">
                  <p14:nvContentPartPr>
                    <p14:cNvPr id="1838" name="Freihand 1837">
                      <a:extLst>
                        <a:ext uri="{FF2B5EF4-FFF2-40B4-BE49-F238E27FC236}">
                          <a16:creationId xmlns:a16="http://schemas.microsoft.com/office/drawing/2014/main" id="{4EDABA9B-40D3-617E-8938-F2F0FC3FA9B3}"/>
                        </a:ext>
                      </a:extLst>
                    </p14:cNvPr>
                    <p14:cNvContentPartPr/>
                    <p14:nvPr/>
                  </p14:nvContentPartPr>
                  <p14:xfrm>
                    <a:off x="4473069" y="1203272"/>
                    <a:ext cx="26280" cy="30600"/>
                  </p14:xfrm>
                </p:contentPart>
              </mc:Choice>
              <mc:Fallback xmlns="">
                <p:pic>
                  <p:nvPicPr>
                    <p:cNvPr id="1838" name="Freihand 1837">
                      <a:extLst>
                        <a:ext uri="{FF2B5EF4-FFF2-40B4-BE49-F238E27FC236}">
                          <a16:creationId xmlns:a16="http://schemas.microsoft.com/office/drawing/2014/main" id="{4EDABA9B-40D3-617E-8938-F2F0FC3FA9B3}"/>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53">
                  <p14:nvContentPartPr>
                    <p14:cNvPr id="1839" name="Freihand 1838">
                      <a:extLst>
                        <a:ext uri="{FF2B5EF4-FFF2-40B4-BE49-F238E27FC236}">
                          <a16:creationId xmlns:a16="http://schemas.microsoft.com/office/drawing/2014/main" id="{C6EBCB84-EFF5-70CF-2D0A-2BED7A41C789}"/>
                        </a:ext>
                      </a:extLst>
                    </p14:cNvPr>
                    <p14:cNvContentPartPr/>
                    <p14:nvPr/>
                  </p14:nvContentPartPr>
                  <p14:xfrm>
                    <a:off x="4500789" y="1245752"/>
                    <a:ext cx="11160" cy="38520"/>
                  </p14:xfrm>
                </p:contentPart>
              </mc:Choice>
              <mc:Fallback xmlns="">
                <p:pic>
                  <p:nvPicPr>
                    <p:cNvPr id="1839" name="Freihand 1838">
                      <a:extLst>
                        <a:ext uri="{FF2B5EF4-FFF2-40B4-BE49-F238E27FC236}">
                          <a16:creationId xmlns:a16="http://schemas.microsoft.com/office/drawing/2014/main" id="{C6EBCB84-EFF5-70CF-2D0A-2BED7A41C789}"/>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54">
                <p14:nvContentPartPr>
                  <p14:cNvPr id="1789" name="Freihand 1788">
                    <a:extLst>
                      <a:ext uri="{FF2B5EF4-FFF2-40B4-BE49-F238E27FC236}">
                        <a16:creationId xmlns:a16="http://schemas.microsoft.com/office/drawing/2014/main" id="{64187FFC-56C6-49E5-92AE-D8FE7320C5FA}"/>
                      </a:ext>
                    </a:extLst>
                  </p14:cNvPr>
                  <p14:cNvContentPartPr/>
                  <p14:nvPr/>
                </p14:nvContentPartPr>
                <p14:xfrm>
                  <a:off x="1034141" y="1175594"/>
                  <a:ext cx="389905" cy="474354"/>
                </p14:xfrm>
              </p:contentPart>
            </mc:Choice>
            <mc:Fallback xmlns="">
              <p:pic>
                <p:nvPicPr>
                  <p:cNvPr id="1789" name="Freihand 1788">
                    <a:extLst>
                      <a:ext uri="{FF2B5EF4-FFF2-40B4-BE49-F238E27FC236}">
                        <a16:creationId xmlns:a16="http://schemas.microsoft.com/office/drawing/2014/main" id="{64187FFC-56C6-49E5-92AE-D8FE7320C5F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355">
                <p14:nvContentPartPr>
                  <p14:cNvPr id="1790" name="Freihand 1789">
                    <a:extLst>
                      <a:ext uri="{FF2B5EF4-FFF2-40B4-BE49-F238E27FC236}">
                        <a16:creationId xmlns:a16="http://schemas.microsoft.com/office/drawing/2014/main" id="{99F79FEB-5440-CCA9-0021-D9522D6122EF}"/>
                      </a:ext>
                    </a:extLst>
                  </p14:cNvPr>
                  <p14:cNvContentPartPr/>
                  <p14:nvPr/>
                </p14:nvContentPartPr>
                <p14:xfrm>
                  <a:off x="1041329" y="1114503"/>
                  <a:ext cx="776216" cy="562397"/>
                </p14:xfrm>
              </p:contentPart>
            </mc:Choice>
            <mc:Fallback xmlns="">
              <p:pic>
                <p:nvPicPr>
                  <p:cNvPr id="1790" name="Freihand 1789">
                    <a:extLst>
                      <a:ext uri="{FF2B5EF4-FFF2-40B4-BE49-F238E27FC236}">
                        <a16:creationId xmlns:a16="http://schemas.microsoft.com/office/drawing/2014/main" id="{99F79FEB-5440-CCA9-0021-D9522D6122EF}"/>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791" name="Gruppieren 1790">
                <a:extLst>
                  <a:ext uri="{FF2B5EF4-FFF2-40B4-BE49-F238E27FC236}">
                    <a16:creationId xmlns:a16="http://schemas.microsoft.com/office/drawing/2014/main" id="{AD9D1B14-3287-DD47-0F75-984BD4736BE1}"/>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356">
                  <p14:nvContentPartPr>
                    <p14:cNvPr id="1835" name="Freihand 1834">
                      <a:extLst>
                        <a:ext uri="{FF2B5EF4-FFF2-40B4-BE49-F238E27FC236}">
                          <a16:creationId xmlns:a16="http://schemas.microsoft.com/office/drawing/2014/main" id="{43A95F62-C754-298D-CAFE-E980EB3C0BA0}"/>
                        </a:ext>
                      </a:extLst>
                    </p14:cNvPr>
                    <p14:cNvContentPartPr/>
                    <p14:nvPr/>
                  </p14:nvContentPartPr>
                  <p14:xfrm>
                    <a:off x="4455789" y="1334672"/>
                    <a:ext cx="31320" cy="14400"/>
                  </p14:xfrm>
                </p:contentPart>
              </mc:Choice>
              <mc:Fallback xmlns="">
                <p:pic>
                  <p:nvPicPr>
                    <p:cNvPr id="1835" name="Freihand 1834">
                      <a:extLst>
                        <a:ext uri="{FF2B5EF4-FFF2-40B4-BE49-F238E27FC236}">
                          <a16:creationId xmlns:a16="http://schemas.microsoft.com/office/drawing/2014/main" id="{43A95F62-C754-298D-CAFE-E980EB3C0BA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357">
                  <p14:nvContentPartPr>
                    <p14:cNvPr id="1836" name="Freihand 1835">
                      <a:extLst>
                        <a:ext uri="{FF2B5EF4-FFF2-40B4-BE49-F238E27FC236}">
                          <a16:creationId xmlns:a16="http://schemas.microsoft.com/office/drawing/2014/main" id="{ACCBFB50-CD6E-526B-3CF4-935DEB72CFC0}"/>
                        </a:ext>
                      </a:extLst>
                    </p14:cNvPr>
                    <p14:cNvContentPartPr/>
                    <p14:nvPr/>
                  </p14:nvContentPartPr>
                  <p14:xfrm>
                    <a:off x="4456149" y="1288592"/>
                    <a:ext cx="64800" cy="56160"/>
                  </p14:xfrm>
                </p:contentPart>
              </mc:Choice>
              <mc:Fallback xmlns="">
                <p:pic>
                  <p:nvPicPr>
                    <p:cNvPr id="1836" name="Freihand 1835">
                      <a:extLst>
                        <a:ext uri="{FF2B5EF4-FFF2-40B4-BE49-F238E27FC236}">
                          <a16:creationId xmlns:a16="http://schemas.microsoft.com/office/drawing/2014/main" id="{ACCBFB50-CD6E-526B-3CF4-935DEB72CFC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358">
                  <p14:nvContentPartPr>
                    <p14:cNvPr id="1837" name="Freihand 1836">
                      <a:extLst>
                        <a:ext uri="{FF2B5EF4-FFF2-40B4-BE49-F238E27FC236}">
                          <a16:creationId xmlns:a16="http://schemas.microsoft.com/office/drawing/2014/main" id="{838C15BA-9D4D-6396-2502-CFDC6CD26223}"/>
                        </a:ext>
                      </a:extLst>
                    </p14:cNvPr>
                    <p14:cNvContentPartPr/>
                    <p14:nvPr/>
                  </p14:nvContentPartPr>
                  <p14:xfrm>
                    <a:off x="4502589" y="1270232"/>
                    <a:ext cx="23760" cy="51840"/>
                  </p14:xfrm>
                </p:contentPart>
              </mc:Choice>
              <mc:Fallback xmlns="">
                <p:pic>
                  <p:nvPicPr>
                    <p:cNvPr id="1837" name="Freihand 1836">
                      <a:extLst>
                        <a:ext uri="{FF2B5EF4-FFF2-40B4-BE49-F238E27FC236}">
                          <a16:creationId xmlns:a16="http://schemas.microsoft.com/office/drawing/2014/main" id="{838C15BA-9D4D-6396-2502-CFDC6CD2622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792" name="Gruppieren 1791">
                <a:extLst>
                  <a:ext uri="{FF2B5EF4-FFF2-40B4-BE49-F238E27FC236}">
                    <a16:creationId xmlns:a16="http://schemas.microsoft.com/office/drawing/2014/main" id="{5DA42DC8-14E8-73AD-E342-8C3AD830CC2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359">
                  <p14:nvContentPartPr>
                    <p14:cNvPr id="1832" name="Freihand 1831">
                      <a:extLst>
                        <a:ext uri="{FF2B5EF4-FFF2-40B4-BE49-F238E27FC236}">
                          <a16:creationId xmlns:a16="http://schemas.microsoft.com/office/drawing/2014/main" id="{354FC5F2-16E0-F3CF-2301-7E0C7722B572}"/>
                        </a:ext>
                      </a:extLst>
                    </p14:cNvPr>
                    <p14:cNvContentPartPr/>
                    <p14:nvPr/>
                  </p14:nvContentPartPr>
                  <p14:xfrm>
                    <a:off x="4351029" y="1216232"/>
                    <a:ext cx="12960" cy="22320"/>
                  </p14:xfrm>
                </p:contentPart>
              </mc:Choice>
              <mc:Fallback xmlns="">
                <p:pic>
                  <p:nvPicPr>
                    <p:cNvPr id="1832" name="Freihand 1831">
                      <a:extLst>
                        <a:ext uri="{FF2B5EF4-FFF2-40B4-BE49-F238E27FC236}">
                          <a16:creationId xmlns:a16="http://schemas.microsoft.com/office/drawing/2014/main" id="{354FC5F2-16E0-F3CF-2301-7E0C7722B57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360">
                  <p14:nvContentPartPr>
                    <p14:cNvPr id="1833" name="Freihand 1832">
                      <a:extLst>
                        <a:ext uri="{FF2B5EF4-FFF2-40B4-BE49-F238E27FC236}">
                          <a16:creationId xmlns:a16="http://schemas.microsoft.com/office/drawing/2014/main" id="{8CB37357-71D8-F791-D836-583BF1595596}"/>
                        </a:ext>
                      </a:extLst>
                    </p14:cNvPr>
                    <p14:cNvContentPartPr/>
                    <p14:nvPr/>
                  </p14:nvContentPartPr>
                  <p14:xfrm>
                    <a:off x="4350309" y="1208312"/>
                    <a:ext cx="21240" cy="53640"/>
                  </p14:xfrm>
                </p:contentPart>
              </mc:Choice>
              <mc:Fallback xmlns="">
                <p:pic>
                  <p:nvPicPr>
                    <p:cNvPr id="1833" name="Freihand 1832">
                      <a:extLst>
                        <a:ext uri="{FF2B5EF4-FFF2-40B4-BE49-F238E27FC236}">
                          <a16:creationId xmlns:a16="http://schemas.microsoft.com/office/drawing/2014/main" id="{8CB37357-71D8-F791-D836-583BF1595596}"/>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361">
                  <p14:nvContentPartPr>
                    <p14:cNvPr id="1834" name="Freihand 1833">
                      <a:extLst>
                        <a:ext uri="{FF2B5EF4-FFF2-40B4-BE49-F238E27FC236}">
                          <a16:creationId xmlns:a16="http://schemas.microsoft.com/office/drawing/2014/main" id="{F4815C42-5312-1CFF-B401-328912C20C00}"/>
                        </a:ext>
                      </a:extLst>
                    </p14:cNvPr>
                    <p14:cNvContentPartPr/>
                    <p14:nvPr/>
                  </p14:nvContentPartPr>
                  <p14:xfrm>
                    <a:off x="4355709" y="1216592"/>
                    <a:ext cx="9720" cy="42480"/>
                  </p14:xfrm>
                </p:contentPart>
              </mc:Choice>
              <mc:Fallback xmlns="">
                <p:pic>
                  <p:nvPicPr>
                    <p:cNvPr id="1834" name="Freihand 1833">
                      <a:extLst>
                        <a:ext uri="{FF2B5EF4-FFF2-40B4-BE49-F238E27FC236}">
                          <a16:creationId xmlns:a16="http://schemas.microsoft.com/office/drawing/2014/main" id="{F4815C42-5312-1CFF-B401-328912C20C00}"/>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62">
                <p14:nvContentPartPr>
                  <p14:cNvPr id="1793" name="Freihand 1792">
                    <a:extLst>
                      <a:ext uri="{FF2B5EF4-FFF2-40B4-BE49-F238E27FC236}">
                        <a16:creationId xmlns:a16="http://schemas.microsoft.com/office/drawing/2014/main" id="{C07F4933-BE4E-8AA1-A5CA-A30604A92511}"/>
                      </a:ext>
                    </a:extLst>
                  </p14:cNvPr>
                  <p14:cNvContentPartPr/>
                  <p14:nvPr/>
                </p14:nvContentPartPr>
                <p14:xfrm>
                  <a:off x="1219211" y="871936"/>
                  <a:ext cx="447402" cy="740280"/>
                </p14:xfrm>
              </p:contentPart>
            </mc:Choice>
            <mc:Fallback xmlns="">
              <p:pic>
                <p:nvPicPr>
                  <p:cNvPr id="1793" name="Freihand 1792">
                    <a:extLst>
                      <a:ext uri="{FF2B5EF4-FFF2-40B4-BE49-F238E27FC236}">
                        <a16:creationId xmlns:a16="http://schemas.microsoft.com/office/drawing/2014/main" id="{C07F4933-BE4E-8AA1-A5CA-A30604A9251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363">
                <p14:nvContentPartPr>
                  <p14:cNvPr id="1794" name="Freihand 1793">
                    <a:extLst>
                      <a:ext uri="{FF2B5EF4-FFF2-40B4-BE49-F238E27FC236}">
                        <a16:creationId xmlns:a16="http://schemas.microsoft.com/office/drawing/2014/main" id="{EE8EDEA7-BEB1-4563-FD87-845CB7B4371E}"/>
                      </a:ext>
                    </a:extLst>
                  </p14:cNvPr>
                  <p14:cNvContentPartPr/>
                  <p14:nvPr/>
                </p14:nvContentPartPr>
                <p14:xfrm>
                  <a:off x="1116810" y="1432873"/>
                  <a:ext cx="376200" cy="219240"/>
                </p14:xfrm>
              </p:contentPart>
            </mc:Choice>
            <mc:Fallback xmlns="">
              <p:pic>
                <p:nvPicPr>
                  <p:cNvPr id="1794" name="Freihand 1793">
                    <a:extLst>
                      <a:ext uri="{FF2B5EF4-FFF2-40B4-BE49-F238E27FC236}">
                        <a16:creationId xmlns:a16="http://schemas.microsoft.com/office/drawing/2014/main" id="{EE8EDEA7-BEB1-4563-FD87-845CB7B4371E}"/>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795" name="Gruppieren 1794">
                <a:extLst>
                  <a:ext uri="{FF2B5EF4-FFF2-40B4-BE49-F238E27FC236}">
                    <a16:creationId xmlns:a16="http://schemas.microsoft.com/office/drawing/2014/main" id="{87FB8912-4956-F463-D4E1-3C2B8B5303D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364">
                  <p14:nvContentPartPr>
                    <p14:cNvPr id="1818" name="Freihand 1817">
                      <a:extLst>
                        <a:ext uri="{FF2B5EF4-FFF2-40B4-BE49-F238E27FC236}">
                          <a16:creationId xmlns:a16="http://schemas.microsoft.com/office/drawing/2014/main" id="{8FB68185-20D8-9E82-97FA-8D52AE00E601}"/>
                        </a:ext>
                      </a:extLst>
                    </p14:cNvPr>
                    <p14:cNvContentPartPr/>
                    <p14:nvPr/>
                  </p14:nvContentPartPr>
                  <p14:xfrm>
                    <a:off x="1690290" y="1201393"/>
                    <a:ext cx="236880" cy="424440"/>
                  </p14:xfrm>
                </p:contentPart>
              </mc:Choice>
              <mc:Fallback xmlns="">
                <p:pic>
                  <p:nvPicPr>
                    <p:cNvPr id="1818" name="Freihand 1817">
                      <a:extLst>
                        <a:ext uri="{FF2B5EF4-FFF2-40B4-BE49-F238E27FC236}">
                          <a16:creationId xmlns:a16="http://schemas.microsoft.com/office/drawing/2014/main" id="{8FB68185-20D8-9E82-97FA-8D52AE00E60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65">
                  <p14:nvContentPartPr>
                    <p14:cNvPr id="1819" name="Freihand 1818">
                      <a:extLst>
                        <a:ext uri="{FF2B5EF4-FFF2-40B4-BE49-F238E27FC236}">
                          <a16:creationId xmlns:a16="http://schemas.microsoft.com/office/drawing/2014/main" id="{A2E09D9E-BC91-99D2-BA66-00AF953B447F}"/>
                        </a:ext>
                      </a:extLst>
                    </p14:cNvPr>
                    <p14:cNvContentPartPr/>
                    <p14:nvPr/>
                  </p14:nvContentPartPr>
                  <p14:xfrm>
                    <a:off x="1224810" y="1428913"/>
                    <a:ext cx="635040" cy="205920"/>
                  </p14:xfrm>
                </p:contentPart>
              </mc:Choice>
              <mc:Fallback xmlns="">
                <p:pic>
                  <p:nvPicPr>
                    <p:cNvPr id="1819" name="Freihand 1818">
                      <a:extLst>
                        <a:ext uri="{FF2B5EF4-FFF2-40B4-BE49-F238E27FC236}">
                          <a16:creationId xmlns:a16="http://schemas.microsoft.com/office/drawing/2014/main" id="{A2E09D9E-BC91-99D2-BA66-00AF953B447F}"/>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366">
                  <p14:nvContentPartPr>
                    <p14:cNvPr id="1820" name="Freihand 1819">
                      <a:extLst>
                        <a:ext uri="{FF2B5EF4-FFF2-40B4-BE49-F238E27FC236}">
                          <a16:creationId xmlns:a16="http://schemas.microsoft.com/office/drawing/2014/main" id="{2E5C5E68-E39A-86AE-6D6E-E7D55F640042}"/>
                        </a:ext>
                      </a:extLst>
                    </p14:cNvPr>
                    <p14:cNvContentPartPr/>
                    <p14:nvPr/>
                  </p14:nvContentPartPr>
                  <p14:xfrm>
                    <a:off x="1647090" y="1432873"/>
                    <a:ext cx="204120" cy="177480"/>
                  </p14:xfrm>
                </p:contentPart>
              </mc:Choice>
              <mc:Fallback xmlns="">
                <p:pic>
                  <p:nvPicPr>
                    <p:cNvPr id="1820" name="Freihand 1819">
                      <a:extLst>
                        <a:ext uri="{FF2B5EF4-FFF2-40B4-BE49-F238E27FC236}">
                          <a16:creationId xmlns:a16="http://schemas.microsoft.com/office/drawing/2014/main" id="{2E5C5E68-E39A-86AE-6D6E-E7D55F640042}"/>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367">
                  <p14:nvContentPartPr>
                    <p14:cNvPr id="1821" name="Freihand 1820">
                      <a:extLst>
                        <a:ext uri="{FF2B5EF4-FFF2-40B4-BE49-F238E27FC236}">
                          <a16:creationId xmlns:a16="http://schemas.microsoft.com/office/drawing/2014/main" id="{11C074BD-D676-6277-3628-083373A93CEE}"/>
                        </a:ext>
                      </a:extLst>
                    </p14:cNvPr>
                    <p14:cNvContentPartPr/>
                    <p14:nvPr/>
                  </p14:nvContentPartPr>
                  <p14:xfrm>
                    <a:off x="1839330" y="1345393"/>
                    <a:ext cx="50040" cy="91080"/>
                  </p14:xfrm>
                </p:contentPart>
              </mc:Choice>
              <mc:Fallback xmlns="">
                <p:pic>
                  <p:nvPicPr>
                    <p:cNvPr id="1821" name="Freihand 1820">
                      <a:extLst>
                        <a:ext uri="{FF2B5EF4-FFF2-40B4-BE49-F238E27FC236}">
                          <a16:creationId xmlns:a16="http://schemas.microsoft.com/office/drawing/2014/main" id="{11C074BD-D676-6277-3628-083373A93CE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368">
                  <p14:nvContentPartPr>
                    <p14:cNvPr id="1822" name="Freihand 1821">
                      <a:extLst>
                        <a:ext uri="{FF2B5EF4-FFF2-40B4-BE49-F238E27FC236}">
                          <a16:creationId xmlns:a16="http://schemas.microsoft.com/office/drawing/2014/main" id="{D3169111-76AD-E9AE-0C2E-D608AF13DBEE}"/>
                        </a:ext>
                      </a:extLst>
                    </p14:cNvPr>
                    <p14:cNvContentPartPr/>
                    <p14:nvPr/>
                  </p14:nvContentPartPr>
                  <p14:xfrm>
                    <a:off x="1013490" y="929953"/>
                    <a:ext cx="156600" cy="590400"/>
                  </p14:xfrm>
                </p:contentPart>
              </mc:Choice>
              <mc:Fallback xmlns="">
                <p:pic>
                  <p:nvPicPr>
                    <p:cNvPr id="1822" name="Freihand 1821">
                      <a:extLst>
                        <a:ext uri="{FF2B5EF4-FFF2-40B4-BE49-F238E27FC236}">
                          <a16:creationId xmlns:a16="http://schemas.microsoft.com/office/drawing/2014/main" id="{D3169111-76AD-E9AE-0C2E-D608AF13DBE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369">
                  <p14:nvContentPartPr>
                    <p14:cNvPr id="1823" name="Freihand 1822">
                      <a:extLst>
                        <a:ext uri="{FF2B5EF4-FFF2-40B4-BE49-F238E27FC236}">
                          <a16:creationId xmlns:a16="http://schemas.microsoft.com/office/drawing/2014/main" id="{5653E999-3009-C463-83D7-70BAC445A0D7}"/>
                        </a:ext>
                      </a:extLst>
                    </p14:cNvPr>
                    <p14:cNvContentPartPr/>
                    <p14:nvPr/>
                  </p14:nvContentPartPr>
                  <p14:xfrm>
                    <a:off x="1112490" y="918433"/>
                    <a:ext cx="20520" cy="24480"/>
                  </p14:xfrm>
                </p:contentPart>
              </mc:Choice>
              <mc:Fallback xmlns="">
                <p:pic>
                  <p:nvPicPr>
                    <p:cNvPr id="1823" name="Freihand 1822">
                      <a:extLst>
                        <a:ext uri="{FF2B5EF4-FFF2-40B4-BE49-F238E27FC236}">
                          <a16:creationId xmlns:a16="http://schemas.microsoft.com/office/drawing/2014/main" id="{5653E999-3009-C463-83D7-70BAC445A0D7}"/>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370">
                  <p14:nvContentPartPr>
                    <p14:cNvPr id="1824" name="Freihand 1823">
                      <a:extLst>
                        <a:ext uri="{FF2B5EF4-FFF2-40B4-BE49-F238E27FC236}">
                          <a16:creationId xmlns:a16="http://schemas.microsoft.com/office/drawing/2014/main" id="{F9C22B19-93ED-A63A-10D9-F5CAA8B09B5B}"/>
                        </a:ext>
                      </a:extLst>
                    </p14:cNvPr>
                    <p14:cNvContentPartPr/>
                    <p14:nvPr/>
                  </p14:nvContentPartPr>
                  <p14:xfrm>
                    <a:off x="1007730" y="1044793"/>
                    <a:ext cx="45360" cy="224280"/>
                  </p14:xfrm>
                </p:contentPart>
              </mc:Choice>
              <mc:Fallback xmlns="">
                <p:pic>
                  <p:nvPicPr>
                    <p:cNvPr id="1824" name="Freihand 1823">
                      <a:extLst>
                        <a:ext uri="{FF2B5EF4-FFF2-40B4-BE49-F238E27FC236}">
                          <a16:creationId xmlns:a16="http://schemas.microsoft.com/office/drawing/2014/main" id="{F9C22B19-93ED-A63A-10D9-F5CAA8B09B5B}"/>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371">
                  <p14:nvContentPartPr>
                    <p14:cNvPr id="1825" name="Freihand 1824">
                      <a:extLst>
                        <a:ext uri="{FF2B5EF4-FFF2-40B4-BE49-F238E27FC236}">
                          <a16:creationId xmlns:a16="http://schemas.microsoft.com/office/drawing/2014/main" id="{096F3945-1D88-B1A3-158E-1F8CEB05BCD4}"/>
                        </a:ext>
                      </a:extLst>
                    </p14:cNvPr>
                    <p14:cNvContentPartPr/>
                    <p14:nvPr/>
                  </p14:nvContentPartPr>
                  <p14:xfrm>
                    <a:off x="1137690" y="1495513"/>
                    <a:ext cx="83520" cy="91800"/>
                  </p14:xfrm>
                </p:contentPart>
              </mc:Choice>
              <mc:Fallback xmlns="">
                <p:pic>
                  <p:nvPicPr>
                    <p:cNvPr id="1825" name="Freihand 1824">
                      <a:extLst>
                        <a:ext uri="{FF2B5EF4-FFF2-40B4-BE49-F238E27FC236}">
                          <a16:creationId xmlns:a16="http://schemas.microsoft.com/office/drawing/2014/main" id="{096F3945-1D88-B1A3-158E-1F8CEB05BCD4}"/>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372">
                  <p14:nvContentPartPr>
                    <p14:cNvPr id="1826" name="Freihand 1825">
                      <a:extLst>
                        <a:ext uri="{FF2B5EF4-FFF2-40B4-BE49-F238E27FC236}">
                          <a16:creationId xmlns:a16="http://schemas.microsoft.com/office/drawing/2014/main" id="{DF2C37BD-FFD8-4719-BAC8-7203D14C858F}"/>
                        </a:ext>
                      </a:extLst>
                    </p14:cNvPr>
                    <p14:cNvContentPartPr/>
                    <p14:nvPr/>
                  </p14:nvContentPartPr>
                  <p14:xfrm>
                    <a:off x="1091250" y="1411273"/>
                    <a:ext cx="95760" cy="111600"/>
                  </p14:xfrm>
                </p:contentPart>
              </mc:Choice>
              <mc:Fallback xmlns="">
                <p:pic>
                  <p:nvPicPr>
                    <p:cNvPr id="1826" name="Freihand 1825">
                      <a:extLst>
                        <a:ext uri="{FF2B5EF4-FFF2-40B4-BE49-F238E27FC236}">
                          <a16:creationId xmlns:a16="http://schemas.microsoft.com/office/drawing/2014/main" id="{DF2C37BD-FFD8-4719-BAC8-7203D14C858F}"/>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373">
                  <p14:nvContentPartPr>
                    <p14:cNvPr id="1827" name="Freihand 1826">
                      <a:extLst>
                        <a:ext uri="{FF2B5EF4-FFF2-40B4-BE49-F238E27FC236}">
                          <a16:creationId xmlns:a16="http://schemas.microsoft.com/office/drawing/2014/main" id="{86AC7AF7-B522-361F-8C16-08F8AAFE7126}"/>
                        </a:ext>
                      </a:extLst>
                    </p14:cNvPr>
                    <p14:cNvContentPartPr/>
                    <p14:nvPr/>
                  </p14:nvContentPartPr>
                  <p14:xfrm>
                    <a:off x="1089090" y="933193"/>
                    <a:ext cx="33480" cy="59760"/>
                  </p14:xfrm>
                </p:contentPart>
              </mc:Choice>
              <mc:Fallback xmlns="">
                <p:pic>
                  <p:nvPicPr>
                    <p:cNvPr id="1827" name="Freihand 1826">
                      <a:extLst>
                        <a:ext uri="{FF2B5EF4-FFF2-40B4-BE49-F238E27FC236}">
                          <a16:creationId xmlns:a16="http://schemas.microsoft.com/office/drawing/2014/main" id="{86AC7AF7-B522-361F-8C16-08F8AAFE7126}"/>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374">
                  <p14:nvContentPartPr>
                    <p14:cNvPr id="1828" name="Freihand 1827">
                      <a:extLst>
                        <a:ext uri="{FF2B5EF4-FFF2-40B4-BE49-F238E27FC236}">
                          <a16:creationId xmlns:a16="http://schemas.microsoft.com/office/drawing/2014/main" id="{A6B52B9E-4F79-760B-D64F-801BE793F107}"/>
                        </a:ext>
                      </a:extLst>
                    </p14:cNvPr>
                    <p14:cNvContentPartPr/>
                    <p14:nvPr/>
                  </p14:nvContentPartPr>
                  <p14:xfrm>
                    <a:off x="1093410" y="904393"/>
                    <a:ext cx="53280" cy="97920"/>
                  </p14:xfrm>
                </p:contentPart>
              </mc:Choice>
              <mc:Fallback xmlns="">
                <p:pic>
                  <p:nvPicPr>
                    <p:cNvPr id="1828" name="Freihand 1827">
                      <a:extLst>
                        <a:ext uri="{FF2B5EF4-FFF2-40B4-BE49-F238E27FC236}">
                          <a16:creationId xmlns:a16="http://schemas.microsoft.com/office/drawing/2014/main" id="{A6B52B9E-4F79-760B-D64F-801BE793F107}"/>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375">
                  <p14:nvContentPartPr>
                    <p14:cNvPr id="1829" name="Freihand 1828">
                      <a:extLst>
                        <a:ext uri="{FF2B5EF4-FFF2-40B4-BE49-F238E27FC236}">
                          <a16:creationId xmlns:a16="http://schemas.microsoft.com/office/drawing/2014/main" id="{DB037C1A-2432-28B5-F87C-48AB6635C559}"/>
                        </a:ext>
                      </a:extLst>
                    </p14:cNvPr>
                    <p14:cNvContentPartPr/>
                    <p14:nvPr/>
                  </p14:nvContentPartPr>
                  <p14:xfrm>
                    <a:off x="1093770" y="889993"/>
                    <a:ext cx="66240" cy="108720"/>
                  </p14:xfrm>
                </p:contentPart>
              </mc:Choice>
              <mc:Fallback xmlns="">
                <p:pic>
                  <p:nvPicPr>
                    <p:cNvPr id="1829" name="Freihand 1828">
                      <a:extLst>
                        <a:ext uri="{FF2B5EF4-FFF2-40B4-BE49-F238E27FC236}">
                          <a16:creationId xmlns:a16="http://schemas.microsoft.com/office/drawing/2014/main" id="{DB037C1A-2432-28B5-F87C-48AB6635C55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376">
                  <p14:nvContentPartPr>
                    <p14:cNvPr id="1830" name="Freihand 1829">
                      <a:extLst>
                        <a:ext uri="{FF2B5EF4-FFF2-40B4-BE49-F238E27FC236}">
                          <a16:creationId xmlns:a16="http://schemas.microsoft.com/office/drawing/2014/main" id="{7ABC54D3-D9AD-30F8-ABD9-C17C2AC6C02E}"/>
                        </a:ext>
                      </a:extLst>
                    </p14:cNvPr>
                    <p14:cNvContentPartPr/>
                    <p14:nvPr/>
                  </p14:nvContentPartPr>
                  <p14:xfrm>
                    <a:off x="1086210" y="867673"/>
                    <a:ext cx="105840" cy="153360"/>
                  </p14:xfrm>
                </p:contentPart>
              </mc:Choice>
              <mc:Fallback xmlns="">
                <p:pic>
                  <p:nvPicPr>
                    <p:cNvPr id="1830" name="Freihand 1829">
                      <a:extLst>
                        <a:ext uri="{FF2B5EF4-FFF2-40B4-BE49-F238E27FC236}">
                          <a16:creationId xmlns:a16="http://schemas.microsoft.com/office/drawing/2014/main" id="{7ABC54D3-D9AD-30F8-ABD9-C17C2AC6C02E}"/>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377">
                  <p14:nvContentPartPr>
                    <p14:cNvPr id="1831" name="Freihand 1830">
                      <a:extLst>
                        <a:ext uri="{FF2B5EF4-FFF2-40B4-BE49-F238E27FC236}">
                          <a16:creationId xmlns:a16="http://schemas.microsoft.com/office/drawing/2014/main" id="{35109564-AD82-7BE6-CA22-566F4CDB62E5}"/>
                        </a:ext>
                      </a:extLst>
                    </p14:cNvPr>
                    <p14:cNvContentPartPr/>
                    <p14:nvPr/>
                  </p14:nvContentPartPr>
                  <p14:xfrm>
                    <a:off x="1144530" y="860833"/>
                    <a:ext cx="41400" cy="55440"/>
                  </p14:xfrm>
                </p:contentPart>
              </mc:Choice>
              <mc:Fallback xmlns="">
                <p:pic>
                  <p:nvPicPr>
                    <p:cNvPr id="1831" name="Freihand 1830">
                      <a:extLst>
                        <a:ext uri="{FF2B5EF4-FFF2-40B4-BE49-F238E27FC236}">
                          <a16:creationId xmlns:a16="http://schemas.microsoft.com/office/drawing/2014/main" id="{35109564-AD82-7BE6-CA22-566F4CDB62E5}"/>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78">
                <p14:nvContentPartPr>
                  <p14:cNvPr id="1796" name="Freihand 1795">
                    <a:extLst>
                      <a:ext uri="{FF2B5EF4-FFF2-40B4-BE49-F238E27FC236}">
                        <a16:creationId xmlns:a16="http://schemas.microsoft.com/office/drawing/2014/main" id="{8309D1E2-00E2-F6DC-2DCB-97D870121616}"/>
                      </a:ext>
                    </a:extLst>
                  </p14:cNvPr>
                  <p14:cNvContentPartPr/>
                  <p14:nvPr/>
                </p14:nvContentPartPr>
                <p14:xfrm>
                  <a:off x="1010970" y="1326673"/>
                  <a:ext cx="784440" cy="374040"/>
                </p14:xfrm>
              </p:contentPart>
            </mc:Choice>
            <mc:Fallback xmlns="">
              <p:pic>
                <p:nvPicPr>
                  <p:cNvPr id="1796" name="Freihand 1795">
                    <a:extLst>
                      <a:ext uri="{FF2B5EF4-FFF2-40B4-BE49-F238E27FC236}">
                        <a16:creationId xmlns:a16="http://schemas.microsoft.com/office/drawing/2014/main" id="{8309D1E2-00E2-F6DC-2DCB-97D87012161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379">
                <p14:nvContentPartPr>
                  <p14:cNvPr id="1797" name="Freihand 1796">
                    <a:extLst>
                      <a:ext uri="{FF2B5EF4-FFF2-40B4-BE49-F238E27FC236}">
                        <a16:creationId xmlns:a16="http://schemas.microsoft.com/office/drawing/2014/main" id="{3AF955B0-6A0E-C19F-45FA-246F2B4D6C87}"/>
                      </a:ext>
                    </a:extLst>
                  </p14:cNvPr>
                  <p14:cNvContentPartPr/>
                  <p14:nvPr/>
                </p14:nvContentPartPr>
                <p14:xfrm>
                  <a:off x="1759770" y="1015273"/>
                  <a:ext cx="122040" cy="233640"/>
                </p14:xfrm>
              </p:contentPart>
            </mc:Choice>
            <mc:Fallback xmlns="">
              <p:pic>
                <p:nvPicPr>
                  <p:cNvPr id="1797" name="Freihand 1796">
                    <a:extLst>
                      <a:ext uri="{FF2B5EF4-FFF2-40B4-BE49-F238E27FC236}">
                        <a16:creationId xmlns:a16="http://schemas.microsoft.com/office/drawing/2014/main" id="{3AF955B0-6A0E-C19F-45FA-246F2B4D6C8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380">
                <p14:nvContentPartPr>
                  <p14:cNvPr id="1798" name="Freihand 1797">
                    <a:extLst>
                      <a:ext uri="{FF2B5EF4-FFF2-40B4-BE49-F238E27FC236}">
                        <a16:creationId xmlns:a16="http://schemas.microsoft.com/office/drawing/2014/main" id="{BCC3F7BB-3E55-04A4-5A99-170D496EAC39}"/>
                      </a:ext>
                    </a:extLst>
                  </p14:cNvPr>
                  <p14:cNvContentPartPr/>
                  <p14:nvPr/>
                </p14:nvContentPartPr>
                <p14:xfrm>
                  <a:off x="1531170" y="830593"/>
                  <a:ext cx="227160" cy="172800"/>
                </p14:xfrm>
              </p:contentPart>
            </mc:Choice>
            <mc:Fallback xmlns="">
              <p:pic>
                <p:nvPicPr>
                  <p:cNvPr id="1798" name="Freihand 1797">
                    <a:extLst>
                      <a:ext uri="{FF2B5EF4-FFF2-40B4-BE49-F238E27FC236}">
                        <a16:creationId xmlns:a16="http://schemas.microsoft.com/office/drawing/2014/main" id="{BCC3F7BB-3E55-04A4-5A99-170D496EAC3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381">
                <p14:nvContentPartPr>
                  <p14:cNvPr id="1799" name="Freihand 1798">
                    <a:extLst>
                      <a:ext uri="{FF2B5EF4-FFF2-40B4-BE49-F238E27FC236}">
                        <a16:creationId xmlns:a16="http://schemas.microsoft.com/office/drawing/2014/main" id="{3494475A-0F28-5B76-C295-A644E4A0EF92}"/>
                      </a:ext>
                    </a:extLst>
                  </p14:cNvPr>
                  <p14:cNvContentPartPr/>
                  <p14:nvPr/>
                </p14:nvContentPartPr>
                <p14:xfrm>
                  <a:off x="1433250" y="796393"/>
                  <a:ext cx="61200" cy="33120"/>
                </p14:xfrm>
              </p:contentPart>
            </mc:Choice>
            <mc:Fallback xmlns="">
              <p:pic>
                <p:nvPicPr>
                  <p:cNvPr id="1799" name="Freihand 1798">
                    <a:extLst>
                      <a:ext uri="{FF2B5EF4-FFF2-40B4-BE49-F238E27FC236}">
                        <a16:creationId xmlns:a16="http://schemas.microsoft.com/office/drawing/2014/main" id="{3494475A-0F28-5B76-C295-A644E4A0EF92}"/>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382">
                <p14:nvContentPartPr>
                  <p14:cNvPr id="1800" name="Freihand 1799">
                    <a:extLst>
                      <a:ext uri="{FF2B5EF4-FFF2-40B4-BE49-F238E27FC236}">
                        <a16:creationId xmlns:a16="http://schemas.microsoft.com/office/drawing/2014/main" id="{7CE286BA-41DD-60BD-6DD4-D912073F067C}"/>
                      </a:ext>
                    </a:extLst>
                  </p14:cNvPr>
                  <p14:cNvContentPartPr/>
                  <p14:nvPr/>
                </p14:nvContentPartPr>
                <p14:xfrm>
                  <a:off x="1463130" y="1253593"/>
                  <a:ext cx="49680" cy="358200"/>
                </p14:xfrm>
              </p:contentPart>
            </mc:Choice>
            <mc:Fallback xmlns="">
              <p:pic>
                <p:nvPicPr>
                  <p:cNvPr id="1800" name="Freihand 1799">
                    <a:extLst>
                      <a:ext uri="{FF2B5EF4-FFF2-40B4-BE49-F238E27FC236}">
                        <a16:creationId xmlns:a16="http://schemas.microsoft.com/office/drawing/2014/main" id="{7CE286BA-41DD-60BD-6DD4-D912073F067C}"/>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383">
                <p14:nvContentPartPr>
                  <p14:cNvPr id="1801" name="Freihand 1800">
                    <a:extLst>
                      <a:ext uri="{FF2B5EF4-FFF2-40B4-BE49-F238E27FC236}">
                        <a16:creationId xmlns:a16="http://schemas.microsoft.com/office/drawing/2014/main" id="{A934FD80-1474-D9A1-7611-456C7755AF71}"/>
                      </a:ext>
                    </a:extLst>
                  </p14:cNvPr>
                  <p14:cNvContentPartPr/>
                  <p14:nvPr/>
                </p14:nvContentPartPr>
                <p14:xfrm>
                  <a:off x="1473210" y="1215433"/>
                  <a:ext cx="191520" cy="424440"/>
                </p14:xfrm>
              </p:contentPart>
            </mc:Choice>
            <mc:Fallback xmlns="">
              <p:pic>
                <p:nvPicPr>
                  <p:cNvPr id="1801" name="Freihand 1800">
                    <a:extLst>
                      <a:ext uri="{FF2B5EF4-FFF2-40B4-BE49-F238E27FC236}">
                        <a16:creationId xmlns:a16="http://schemas.microsoft.com/office/drawing/2014/main" id="{A934FD80-1474-D9A1-7611-456C7755AF7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384">
                <p14:nvContentPartPr>
                  <p14:cNvPr id="1802" name="Freihand 1801">
                    <a:extLst>
                      <a:ext uri="{FF2B5EF4-FFF2-40B4-BE49-F238E27FC236}">
                        <a16:creationId xmlns:a16="http://schemas.microsoft.com/office/drawing/2014/main" id="{DA4DA678-81F2-ADE0-8281-7C1AAF157617}"/>
                      </a:ext>
                    </a:extLst>
                  </p14:cNvPr>
                  <p14:cNvContentPartPr/>
                  <p14:nvPr/>
                </p14:nvContentPartPr>
                <p14:xfrm>
                  <a:off x="1225530" y="852193"/>
                  <a:ext cx="216720" cy="421920"/>
                </p14:xfrm>
              </p:contentPart>
            </mc:Choice>
            <mc:Fallback xmlns="">
              <p:pic>
                <p:nvPicPr>
                  <p:cNvPr id="1802" name="Freihand 1801">
                    <a:extLst>
                      <a:ext uri="{FF2B5EF4-FFF2-40B4-BE49-F238E27FC236}">
                        <a16:creationId xmlns:a16="http://schemas.microsoft.com/office/drawing/2014/main" id="{DA4DA678-81F2-ADE0-8281-7C1AAF157617}"/>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385">
                <p14:nvContentPartPr>
                  <p14:cNvPr id="1803" name="Freihand 1802">
                    <a:extLst>
                      <a:ext uri="{FF2B5EF4-FFF2-40B4-BE49-F238E27FC236}">
                        <a16:creationId xmlns:a16="http://schemas.microsoft.com/office/drawing/2014/main" id="{16A79A7F-50B7-3770-F871-2065CFD50112}"/>
                      </a:ext>
                    </a:extLst>
                  </p14:cNvPr>
                  <p14:cNvContentPartPr/>
                  <p14:nvPr/>
                </p14:nvContentPartPr>
                <p14:xfrm>
                  <a:off x="1231290" y="1158913"/>
                  <a:ext cx="448200" cy="119880"/>
                </p14:xfrm>
              </p:contentPart>
            </mc:Choice>
            <mc:Fallback xmlns="">
              <p:pic>
                <p:nvPicPr>
                  <p:cNvPr id="1803" name="Freihand 1802">
                    <a:extLst>
                      <a:ext uri="{FF2B5EF4-FFF2-40B4-BE49-F238E27FC236}">
                        <a16:creationId xmlns:a16="http://schemas.microsoft.com/office/drawing/2014/main" id="{16A79A7F-50B7-3770-F871-2065CFD50112}"/>
                      </a:ext>
                    </a:extLst>
                  </p:cNvPr>
                  <p:cNvPicPr/>
                  <p:nvPr/>
                </p:nvPicPr>
                <p:blipFill>
                  <a:blip r:embed="rId69"/>
                  <a:stretch>
                    <a:fillRect/>
                  </a:stretch>
                </p:blipFill>
                <p:spPr>
                  <a:xfrm>
                    <a:off x="1222650" y="1150273"/>
                    <a:ext cx="465840" cy="137520"/>
                  </a:xfrm>
                  <a:prstGeom prst="rect">
                    <a:avLst/>
                  </a:prstGeom>
                </p:spPr>
              </p:pic>
            </mc:Fallback>
          </mc:AlternateContent>
          <p:sp>
            <p:nvSpPr>
              <p:cNvPr id="1804" name="Ellipse 1803">
                <a:extLst>
                  <a:ext uri="{FF2B5EF4-FFF2-40B4-BE49-F238E27FC236}">
                    <a16:creationId xmlns:a16="http://schemas.microsoft.com/office/drawing/2014/main" id="{6FD1E272-B54F-1F63-8D74-60AF040A5D1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05" name="Gruppieren 1804">
                <a:extLst>
                  <a:ext uri="{FF2B5EF4-FFF2-40B4-BE49-F238E27FC236}">
                    <a16:creationId xmlns:a16="http://schemas.microsoft.com/office/drawing/2014/main" id="{641129A4-2283-3B09-1A9D-328E695A691D}"/>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386">
                  <p14:nvContentPartPr>
                    <p14:cNvPr id="1814" name="Freihand 1813">
                      <a:extLst>
                        <a:ext uri="{FF2B5EF4-FFF2-40B4-BE49-F238E27FC236}">
                          <a16:creationId xmlns:a16="http://schemas.microsoft.com/office/drawing/2014/main" id="{095A5A98-35F5-E68F-9872-93BA05B97628}"/>
                        </a:ext>
                      </a:extLst>
                    </p14:cNvPr>
                    <p14:cNvContentPartPr/>
                    <p14:nvPr/>
                  </p14:nvContentPartPr>
                  <p14:xfrm>
                    <a:off x="1455988" y="1260298"/>
                    <a:ext cx="28440" cy="371880"/>
                  </p14:xfrm>
                </p:contentPart>
              </mc:Choice>
              <mc:Fallback xmlns="">
                <p:pic>
                  <p:nvPicPr>
                    <p:cNvPr id="1814" name="Freihand 1813">
                      <a:extLst>
                        <a:ext uri="{FF2B5EF4-FFF2-40B4-BE49-F238E27FC236}">
                          <a16:creationId xmlns:a16="http://schemas.microsoft.com/office/drawing/2014/main" id="{095A5A98-35F5-E68F-9872-93BA05B97628}"/>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387">
                  <p14:nvContentPartPr>
                    <p14:cNvPr id="1815" name="Freihand 1814">
                      <a:extLst>
                        <a:ext uri="{FF2B5EF4-FFF2-40B4-BE49-F238E27FC236}">
                          <a16:creationId xmlns:a16="http://schemas.microsoft.com/office/drawing/2014/main" id="{E04FE19E-40E3-9ACD-F578-1F54E8DA66F4}"/>
                        </a:ext>
                      </a:extLst>
                    </p14:cNvPr>
                    <p14:cNvContentPartPr/>
                    <p14:nvPr/>
                  </p14:nvContentPartPr>
                  <p14:xfrm>
                    <a:off x="1452028" y="1501498"/>
                    <a:ext cx="32760" cy="132840"/>
                  </p14:xfrm>
                </p:contentPart>
              </mc:Choice>
              <mc:Fallback xmlns="">
                <p:pic>
                  <p:nvPicPr>
                    <p:cNvPr id="1815" name="Freihand 1814">
                      <a:extLst>
                        <a:ext uri="{FF2B5EF4-FFF2-40B4-BE49-F238E27FC236}">
                          <a16:creationId xmlns:a16="http://schemas.microsoft.com/office/drawing/2014/main" id="{E04FE19E-40E3-9ACD-F578-1F54E8DA66F4}"/>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388">
                  <p14:nvContentPartPr>
                    <p14:cNvPr id="1816" name="Freihand 1815">
                      <a:extLst>
                        <a:ext uri="{FF2B5EF4-FFF2-40B4-BE49-F238E27FC236}">
                          <a16:creationId xmlns:a16="http://schemas.microsoft.com/office/drawing/2014/main" id="{9E0EB1DF-82AC-BFB1-53B8-25DABC617ED6}"/>
                        </a:ext>
                      </a:extLst>
                    </p14:cNvPr>
                    <p14:cNvContentPartPr/>
                    <p14:nvPr/>
                  </p14:nvContentPartPr>
                  <p14:xfrm>
                    <a:off x="1446268" y="1261378"/>
                    <a:ext cx="36720" cy="377280"/>
                  </p14:xfrm>
                </p:contentPart>
              </mc:Choice>
              <mc:Fallback xmlns="">
                <p:pic>
                  <p:nvPicPr>
                    <p:cNvPr id="1816" name="Freihand 1815">
                      <a:extLst>
                        <a:ext uri="{FF2B5EF4-FFF2-40B4-BE49-F238E27FC236}">
                          <a16:creationId xmlns:a16="http://schemas.microsoft.com/office/drawing/2014/main" id="{9E0EB1DF-82AC-BFB1-53B8-25DABC617ED6}"/>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389">
                  <p14:nvContentPartPr>
                    <p14:cNvPr id="1817" name="Freihand 1816">
                      <a:extLst>
                        <a:ext uri="{FF2B5EF4-FFF2-40B4-BE49-F238E27FC236}">
                          <a16:creationId xmlns:a16="http://schemas.microsoft.com/office/drawing/2014/main" id="{DDF78730-A40A-DF00-C71F-87A78DDFB881}"/>
                        </a:ext>
                      </a:extLst>
                    </p14:cNvPr>
                    <p14:cNvContentPartPr/>
                    <p14:nvPr/>
                  </p14:nvContentPartPr>
                  <p14:xfrm>
                    <a:off x="1470388" y="1196938"/>
                    <a:ext cx="222840" cy="463680"/>
                  </p14:xfrm>
                </p:contentPart>
              </mc:Choice>
              <mc:Fallback xmlns="">
                <p:pic>
                  <p:nvPicPr>
                    <p:cNvPr id="1817" name="Freihand 1816">
                      <a:extLst>
                        <a:ext uri="{FF2B5EF4-FFF2-40B4-BE49-F238E27FC236}">
                          <a16:creationId xmlns:a16="http://schemas.microsoft.com/office/drawing/2014/main" id="{DDF78730-A40A-DF00-C71F-87A78DDFB881}"/>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0">
                <p14:nvContentPartPr>
                  <p14:cNvPr id="1806" name="Freihand 1805">
                    <a:extLst>
                      <a:ext uri="{FF2B5EF4-FFF2-40B4-BE49-F238E27FC236}">
                        <a16:creationId xmlns:a16="http://schemas.microsoft.com/office/drawing/2014/main" id="{26F39FA5-390B-AC8E-2F0D-BF5EEC5A58B8}"/>
                      </a:ext>
                    </a:extLst>
                  </p14:cNvPr>
                  <p14:cNvContentPartPr/>
                  <p14:nvPr/>
                </p14:nvContentPartPr>
                <p14:xfrm>
                  <a:off x="1401268" y="825778"/>
                  <a:ext cx="35640" cy="61920"/>
                </p14:xfrm>
              </p:contentPart>
            </mc:Choice>
            <mc:Fallback xmlns="">
              <p:pic>
                <p:nvPicPr>
                  <p:cNvPr id="1806" name="Freihand 1805">
                    <a:extLst>
                      <a:ext uri="{FF2B5EF4-FFF2-40B4-BE49-F238E27FC236}">
                        <a16:creationId xmlns:a16="http://schemas.microsoft.com/office/drawing/2014/main" id="{26F39FA5-390B-AC8E-2F0D-BF5EEC5A58B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391">
                <p14:nvContentPartPr>
                  <p14:cNvPr id="1807" name="Freihand 1806">
                    <a:extLst>
                      <a:ext uri="{FF2B5EF4-FFF2-40B4-BE49-F238E27FC236}">
                        <a16:creationId xmlns:a16="http://schemas.microsoft.com/office/drawing/2014/main" id="{66B32F79-BCF2-D0A1-FE81-8553E610C368}"/>
                      </a:ext>
                    </a:extLst>
                  </p14:cNvPr>
                  <p14:cNvContentPartPr/>
                  <p14:nvPr/>
                </p14:nvContentPartPr>
                <p14:xfrm>
                  <a:off x="1220188" y="867898"/>
                  <a:ext cx="194040" cy="403200"/>
                </p14:xfrm>
              </p:contentPart>
            </mc:Choice>
            <mc:Fallback xmlns="">
              <p:pic>
                <p:nvPicPr>
                  <p:cNvPr id="1807" name="Freihand 1806">
                    <a:extLst>
                      <a:ext uri="{FF2B5EF4-FFF2-40B4-BE49-F238E27FC236}">
                        <a16:creationId xmlns:a16="http://schemas.microsoft.com/office/drawing/2014/main" id="{66B32F79-BCF2-D0A1-FE81-8553E610C36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392">
                <p14:nvContentPartPr>
                  <p14:cNvPr id="1808" name="Freihand 1807">
                    <a:extLst>
                      <a:ext uri="{FF2B5EF4-FFF2-40B4-BE49-F238E27FC236}">
                        <a16:creationId xmlns:a16="http://schemas.microsoft.com/office/drawing/2014/main" id="{B59BA090-6486-2775-8D2C-F16A01C14ADC}"/>
                      </a:ext>
                    </a:extLst>
                  </p14:cNvPr>
                  <p14:cNvContentPartPr/>
                  <p14:nvPr/>
                </p14:nvContentPartPr>
                <p14:xfrm>
                  <a:off x="1426468" y="835138"/>
                  <a:ext cx="21600" cy="359280"/>
                </p14:xfrm>
              </p:contentPart>
            </mc:Choice>
            <mc:Fallback xmlns="">
              <p:pic>
                <p:nvPicPr>
                  <p:cNvPr id="1808" name="Freihand 1807">
                    <a:extLst>
                      <a:ext uri="{FF2B5EF4-FFF2-40B4-BE49-F238E27FC236}">
                        <a16:creationId xmlns:a16="http://schemas.microsoft.com/office/drawing/2014/main" id="{B59BA090-6486-2775-8D2C-F16A01C14ADC}"/>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393">
                <p14:nvContentPartPr>
                  <p14:cNvPr id="1809" name="Freihand 1808">
                    <a:extLst>
                      <a:ext uri="{FF2B5EF4-FFF2-40B4-BE49-F238E27FC236}">
                        <a16:creationId xmlns:a16="http://schemas.microsoft.com/office/drawing/2014/main" id="{08F6407C-C901-5FAF-8B3E-4591F332272D}"/>
                      </a:ext>
                    </a:extLst>
                  </p14:cNvPr>
                  <p14:cNvContentPartPr/>
                  <p14:nvPr/>
                </p14:nvContentPartPr>
                <p14:xfrm>
                  <a:off x="1429348" y="1155538"/>
                  <a:ext cx="258480" cy="37080"/>
                </p14:xfrm>
              </p:contentPart>
            </mc:Choice>
            <mc:Fallback xmlns="">
              <p:pic>
                <p:nvPicPr>
                  <p:cNvPr id="1809" name="Freihand 1808">
                    <a:extLst>
                      <a:ext uri="{FF2B5EF4-FFF2-40B4-BE49-F238E27FC236}">
                        <a16:creationId xmlns:a16="http://schemas.microsoft.com/office/drawing/2014/main" id="{08F6407C-C901-5FAF-8B3E-4591F332272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394">
                <p14:nvContentPartPr>
                  <p14:cNvPr id="1810" name="Freihand 1809">
                    <a:extLst>
                      <a:ext uri="{FF2B5EF4-FFF2-40B4-BE49-F238E27FC236}">
                        <a16:creationId xmlns:a16="http://schemas.microsoft.com/office/drawing/2014/main" id="{A6EE29A1-3077-1E38-9FDB-B126AF730B64}"/>
                      </a:ext>
                    </a:extLst>
                  </p14:cNvPr>
                  <p14:cNvContentPartPr/>
                  <p14:nvPr/>
                </p14:nvContentPartPr>
                <p14:xfrm>
                  <a:off x="1215868" y="1047898"/>
                  <a:ext cx="119880" cy="224280"/>
                </p14:xfrm>
              </p:contentPart>
            </mc:Choice>
            <mc:Fallback xmlns="">
              <p:pic>
                <p:nvPicPr>
                  <p:cNvPr id="1810" name="Freihand 1809">
                    <a:extLst>
                      <a:ext uri="{FF2B5EF4-FFF2-40B4-BE49-F238E27FC236}">
                        <a16:creationId xmlns:a16="http://schemas.microsoft.com/office/drawing/2014/main" id="{A6EE29A1-3077-1E38-9FDB-B126AF730B6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811" name="Gruppieren 1810">
                <a:extLst>
                  <a:ext uri="{FF2B5EF4-FFF2-40B4-BE49-F238E27FC236}">
                    <a16:creationId xmlns:a16="http://schemas.microsoft.com/office/drawing/2014/main" id="{09FFCBD2-0D3B-F0A8-5132-3CCCD8F72CBA}"/>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395">
                  <p14:nvContentPartPr>
                    <p14:cNvPr id="1812" name="Freihand 1811">
                      <a:extLst>
                        <a:ext uri="{FF2B5EF4-FFF2-40B4-BE49-F238E27FC236}">
                          <a16:creationId xmlns:a16="http://schemas.microsoft.com/office/drawing/2014/main" id="{60FF02D4-3132-22EA-5749-27DF3A661346}"/>
                        </a:ext>
                      </a:extLst>
                    </p14:cNvPr>
                    <p14:cNvContentPartPr/>
                    <p14:nvPr/>
                  </p14:nvContentPartPr>
                  <p14:xfrm>
                    <a:off x="1216228" y="826498"/>
                    <a:ext cx="205920" cy="444600"/>
                  </p14:xfrm>
                </p:contentPart>
              </mc:Choice>
              <mc:Fallback xmlns="">
                <p:pic>
                  <p:nvPicPr>
                    <p:cNvPr id="1812" name="Freihand 1811">
                      <a:extLst>
                        <a:ext uri="{FF2B5EF4-FFF2-40B4-BE49-F238E27FC236}">
                          <a16:creationId xmlns:a16="http://schemas.microsoft.com/office/drawing/2014/main" id="{60FF02D4-3132-22EA-5749-27DF3A66134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396">
                  <p14:nvContentPartPr>
                    <p14:cNvPr id="1813" name="Freihand 1812">
                      <a:extLst>
                        <a:ext uri="{FF2B5EF4-FFF2-40B4-BE49-F238E27FC236}">
                          <a16:creationId xmlns:a16="http://schemas.microsoft.com/office/drawing/2014/main" id="{EE976B13-AD56-99BF-C268-079ADF7E4D3B}"/>
                        </a:ext>
                      </a:extLst>
                    </p14:cNvPr>
                    <p14:cNvContentPartPr/>
                    <p14:nvPr/>
                  </p14:nvContentPartPr>
                  <p14:xfrm>
                    <a:off x="1419988" y="827218"/>
                    <a:ext cx="18000" cy="31320"/>
                  </p14:xfrm>
                </p:contentPart>
              </mc:Choice>
              <mc:Fallback xmlns="">
                <p:pic>
                  <p:nvPicPr>
                    <p:cNvPr id="1813" name="Freihand 1812">
                      <a:extLst>
                        <a:ext uri="{FF2B5EF4-FFF2-40B4-BE49-F238E27FC236}">
                          <a16:creationId xmlns:a16="http://schemas.microsoft.com/office/drawing/2014/main" id="{EE976B13-AD56-99BF-C268-079ADF7E4D3B}"/>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79" name="Gruppieren 1678">
              <a:extLst>
                <a:ext uri="{FF2B5EF4-FFF2-40B4-BE49-F238E27FC236}">
                  <a16:creationId xmlns:a16="http://schemas.microsoft.com/office/drawing/2014/main" id="{A77C4239-6C2A-A15D-03A0-BD19E50499DC}"/>
                </a:ext>
              </a:extLst>
            </p:cNvPr>
            <p:cNvGrpSpPr/>
            <p:nvPr/>
          </p:nvGrpSpPr>
          <p:grpSpPr>
            <a:xfrm>
              <a:off x="7521687" y="3783471"/>
              <a:ext cx="947670" cy="949906"/>
              <a:chOff x="987864" y="764597"/>
              <a:chExt cx="947670" cy="949906"/>
            </a:xfrm>
          </p:grpSpPr>
          <p:sp>
            <p:nvSpPr>
              <p:cNvPr id="1734" name="Ellipse 1733">
                <a:extLst>
                  <a:ext uri="{FF2B5EF4-FFF2-40B4-BE49-F238E27FC236}">
                    <a16:creationId xmlns:a16="http://schemas.microsoft.com/office/drawing/2014/main" id="{76D04149-299B-822E-CD88-34DB7F0AF8D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35" name="Gruppieren 1734">
                <a:extLst>
                  <a:ext uri="{FF2B5EF4-FFF2-40B4-BE49-F238E27FC236}">
                    <a16:creationId xmlns:a16="http://schemas.microsoft.com/office/drawing/2014/main" id="{9709202D-AC83-DA30-EBFD-CB736B952D38}"/>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397">
                  <p14:nvContentPartPr>
                    <p14:cNvPr id="1785" name="Freihand 1784">
                      <a:extLst>
                        <a:ext uri="{FF2B5EF4-FFF2-40B4-BE49-F238E27FC236}">
                          <a16:creationId xmlns:a16="http://schemas.microsoft.com/office/drawing/2014/main" id="{CB546D7E-80D0-1828-97A5-627FD9ED6BE0}"/>
                        </a:ext>
                      </a:extLst>
                    </p14:cNvPr>
                    <p14:cNvContentPartPr/>
                    <p14:nvPr/>
                  </p14:nvContentPartPr>
                  <p14:xfrm>
                    <a:off x="4473069" y="1203272"/>
                    <a:ext cx="26280" cy="30600"/>
                  </p14:xfrm>
                </p:contentPart>
              </mc:Choice>
              <mc:Fallback xmlns="">
                <p:pic>
                  <p:nvPicPr>
                    <p:cNvPr id="1785" name="Freihand 1784">
                      <a:extLst>
                        <a:ext uri="{FF2B5EF4-FFF2-40B4-BE49-F238E27FC236}">
                          <a16:creationId xmlns:a16="http://schemas.microsoft.com/office/drawing/2014/main" id="{CB546D7E-80D0-1828-97A5-627FD9ED6BE0}"/>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398">
                  <p14:nvContentPartPr>
                    <p14:cNvPr id="1786" name="Freihand 1785">
                      <a:extLst>
                        <a:ext uri="{FF2B5EF4-FFF2-40B4-BE49-F238E27FC236}">
                          <a16:creationId xmlns:a16="http://schemas.microsoft.com/office/drawing/2014/main" id="{495B713D-2807-E29D-0C90-6B9B0358AD87}"/>
                        </a:ext>
                      </a:extLst>
                    </p14:cNvPr>
                    <p14:cNvContentPartPr/>
                    <p14:nvPr/>
                  </p14:nvContentPartPr>
                  <p14:xfrm>
                    <a:off x="4500789" y="1245752"/>
                    <a:ext cx="11160" cy="38520"/>
                  </p14:xfrm>
                </p:contentPart>
              </mc:Choice>
              <mc:Fallback xmlns="">
                <p:pic>
                  <p:nvPicPr>
                    <p:cNvPr id="1786" name="Freihand 1785">
                      <a:extLst>
                        <a:ext uri="{FF2B5EF4-FFF2-40B4-BE49-F238E27FC236}">
                          <a16:creationId xmlns:a16="http://schemas.microsoft.com/office/drawing/2014/main" id="{495B713D-2807-E29D-0C90-6B9B0358AD87}"/>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9">
                <p14:nvContentPartPr>
                  <p14:cNvPr id="1736" name="Freihand 1735">
                    <a:extLst>
                      <a:ext uri="{FF2B5EF4-FFF2-40B4-BE49-F238E27FC236}">
                        <a16:creationId xmlns:a16="http://schemas.microsoft.com/office/drawing/2014/main" id="{578A5A1A-B346-1792-4515-B55DBDBB3EDB}"/>
                      </a:ext>
                    </a:extLst>
                  </p14:cNvPr>
                  <p14:cNvContentPartPr/>
                  <p14:nvPr/>
                </p14:nvContentPartPr>
                <p14:xfrm>
                  <a:off x="1034141" y="1175594"/>
                  <a:ext cx="389905" cy="474354"/>
                </p14:xfrm>
              </p:contentPart>
            </mc:Choice>
            <mc:Fallback xmlns="">
              <p:pic>
                <p:nvPicPr>
                  <p:cNvPr id="1736" name="Freihand 1735">
                    <a:extLst>
                      <a:ext uri="{FF2B5EF4-FFF2-40B4-BE49-F238E27FC236}">
                        <a16:creationId xmlns:a16="http://schemas.microsoft.com/office/drawing/2014/main" id="{578A5A1A-B346-1792-4515-B55DBDBB3EDB}"/>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00">
                <p14:nvContentPartPr>
                  <p14:cNvPr id="1737" name="Freihand 1736">
                    <a:extLst>
                      <a:ext uri="{FF2B5EF4-FFF2-40B4-BE49-F238E27FC236}">
                        <a16:creationId xmlns:a16="http://schemas.microsoft.com/office/drawing/2014/main" id="{2BC191DF-AF8C-F51C-0E67-3950DBC98C98}"/>
                      </a:ext>
                    </a:extLst>
                  </p14:cNvPr>
                  <p14:cNvContentPartPr/>
                  <p14:nvPr/>
                </p14:nvContentPartPr>
                <p14:xfrm>
                  <a:off x="1041329" y="1114503"/>
                  <a:ext cx="776216" cy="562397"/>
                </p14:xfrm>
              </p:contentPart>
            </mc:Choice>
            <mc:Fallback xmlns="">
              <p:pic>
                <p:nvPicPr>
                  <p:cNvPr id="1737" name="Freihand 1736">
                    <a:extLst>
                      <a:ext uri="{FF2B5EF4-FFF2-40B4-BE49-F238E27FC236}">
                        <a16:creationId xmlns:a16="http://schemas.microsoft.com/office/drawing/2014/main" id="{2BC191DF-AF8C-F51C-0E67-3950DBC98C9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738" name="Gruppieren 1737">
                <a:extLst>
                  <a:ext uri="{FF2B5EF4-FFF2-40B4-BE49-F238E27FC236}">
                    <a16:creationId xmlns:a16="http://schemas.microsoft.com/office/drawing/2014/main" id="{7AA64808-784E-D1A9-05A8-A3D4626CE555}"/>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01">
                  <p14:nvContentPartPr>
                    <p14:cNvPr id="1782" name="Freihand 1781">
                      <a:extLst>
                        <a:ext uri="{FF2B5EF4-FFF2-40B4-BE49-F238E27FC236}">
                          <a16:creationId xmlns:a16="http://schemas.microsoft.com/office/drawing/2014/main" id="{7DE8B493-BB31-12A0-2CDD-1DC06C0B14B0}"/>
                        </a:ext>
                      </a:extLst>
                    </p14:cNvPr>
                    <p14:cNvContentPartPr/>
                    <p14:nvPr/>
                  </p14:nvContentPartPr>
                  <p14:xfrm>
                    <a:off x="4455789" y="1334672"/>
                    <a:ext cx="31320" cy="14400"/>
                  </p14:xfrm>
                </p:contentPart>
              </mc:Choice>
              <mc:Fallback xmlns="">
                <p:pic>
                  <p:nvPicPr>
                    <p:cNvPr id="1782" name="Freihand 1781">
                      <a:extLst>
                        <a:ext uri="{FF2B5EF4-FFF2-40B4-BE49-F238E27FC236}">
                          <a16:creationId xmlns:a16="http://schemas.microsoft.com/office/drawing/2014/main" id="{7DE8B493-BB31-12A0-2CDD-1DC06C0B14B0}"/>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02">
                  <p14:nvContentPartPr>
                    <p14:cNvPr id="1783" name="Freihand 1782">
                      <a:extLst>
                        <a:ext uri="{FF2B5EF4-FFF2-40B4-BE49-F238E27FC236}">
                          <a16:creationId xmlns:a16="http://schemas.microsoft.com/office/drawing/2014/main" id="{1AE5CF76-6D6C-37BF-4E7C-70D7947B94FD}"/>
                        </a:ext>
                      </a:extLst>
                    </p14:cNvPr>
                    <p14:cNvContentPartPr/>
                    <p14:nvPr/>
                  </p14:nvContentPartPr>
                  <p14:xfrm>
                    <a:off x="4456149" y="1288592"/>
                    <a:ext cx="64800" cy="56160"/>
                  </p14:xfrm>
                </p:contentPart>
              </mc:Choice>
              <mc:Fallback xmlns="">
                <p:pic>
                  <p:nvPicPr>
                    <p:cNvPr id="1783" name="Freihand 1782">
                      <a:extLst>
                        <a:ext uri="{FF2B5EF4-FFF2-40B4-BE49-F238E27FC236}">
                          <a16:creationId xmlns:a16="http://schemas.microsoft.com/office/drawing/2014/main" id="{1AE5CF76-6D6C-37BF-4E7C-70D7947B94F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03">
                  <p14:nvContentPartPr>
                    <p14:cNvPr id="1784" name="Freihand 1783">
                      <a:extLst>
                        <a:ext uri="{FF2B5EF4-FFF2-40B4-BE49-F238E27FC236}">
                          <a16:creationId xmlns:a16="http://schemas.microsoft.com/office/drawing/2014/main" id="{97F358B2-C8DB-57BC-5645-FD8E0AB34154}"/>
                        </a:ext>
                      </a:extLst>
                    </p14:cNvPr>
                    <p14:cNvContentPartPr/>
                    <p14:nvPr/>
                  </p14:nvContentPartPr>
                  <p14:xfrm>
                    <a:off x="4502589" y="1270232"/>
                    <a:ext cx="23760" cy="51840"/>
                  </p14:xfrm>
                </p:contentPart>
              </mc:Choice>
              <mc:Fallback xmlns="">
                <p:pic>
                  <p:nvPicPr>
                    <p:cNvPr id="1784" name="Freihand 1783">
                      <a:extLst>
                        <a:ext uri="{FF2B5EF4-FFF2-40B4-BE49-F238E27FC236}">
                          <a16:creationId xmlns:a16="http://schemas.microsoft.com/office/drawing/2014/main" id="{97F358B2-C8DB-57BC-5645-FD8E0AB3415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739" name="Gruppieren 1738">
                <a:extLst>
                  <a:ext uri="{FF2B5EF4-FFF2-40B4-BE49-F238E27FC236}">
                    <a16:creationId xmlns:a16="http://schemas.microsoft.com/office/drawing/2014/main" id="{0A51E4C2-DC65-110C-8A15-52D785429813}"/>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04">
                  <p14:nvContentPartPr>
                    <p14:cNvPr id="1779" name="Freihand 1778">
                      <a:extLst>
                        <a:ext uri="{FF2B5EF4-FFF2-40B4-BE49-F238E27FC236}">
                          <a16:creationId xmlns:a16="http://schemas.microsoft.com/office/drawing/2014/main" id="{832E650A-E555-AD7F-C103-69B8B5F6ABA2}"/>
                        </a:ext>
                      </a:extLst>
                    </p14:cNvPr>
                    <p14:cNvContentPartPr/>
                    <p14:nvPr/>
                  </p14:nvContentPartPr>
                  <p14:xfrm>
                    <a:off x="4351029" y="1216232"/>
                    <a:ext cx="12960" cy="22320"/>
                  </p14:xfrm>
                </p:contentPart>
              </mc:Choice>
              <mc:Fallback xmlns="">
                <p:pic>
                  <p:nvPicPr>
                    <p:cNvPr id="1779" name="Freihand 1778">
                      <a:extLst>
                        <a:ext uri="{FF2B5EF4-FFF2-40B4-BE49-F238E27FC236}">
                          <a16:creationId xmlns:a16="http://schemas.microsoft.com/office/drawing/2014/main" id="{832E650A-E555-AD7F-C103-69B8B5F6ABA2}"/>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05">
                  <p14:nvContentPartPr>
                    <p14:cNvPr id="1780" name="Freihand 1779">
                      <a:extLst>
                        <a:ext uri="{FF2B5EF4-FFF2-40B4-BE49-F238E27FC236}">
                          <a16:creationId xmlns:a16="http://schemas.microsoft.com/office/drawing/2014/main" id="{FA448D74-418B-BC6E-9626-D2CA4F8E54BC}"/>
                        </a:ext>
                      </a:extLst>
                    </p14:cNvPr>
                    <p14:cNvContentPartPr/>
                    <p14:nvPr/>
                  </p14:nvContentPartPr>
                  <p14:xfrm>
                    <a:off x="4350309" y="1208312"/>
                    <a:ext cx="21240" cy="53640"/>
                  </p14:xfrm>
                </p:contentPart>
              </mc:Choice>
              <mc:Fallback xmlns="">
                <p:pic>
                  <p:nvPicPr>
                    <p:cNvPr id="1780" name="Freihand 1779">
                      <a:extLst>
                        <a:ext uri="{FF2B5EF4-FFF2-40B4-BE49-F238E27FC236}">
                          <a16:creationId xmlns:a16="http://schemas.microsoft.com/office/drawing/2014/main" id="{FA448D74-418B-BC6E-9626-D2CA4F8E54BC}"/>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06">
                  <p14:nvContentPartPr>
                    <p14:cNvPr id="1781" name="Freihand 1780">
                      <a:extLst>
                        <a:ext uri="{FF2B5EF4-FFF2-40B4-BE49-F238E27FC236}">
                          <a16:creationId xmlns:a16="http://schemas.microsoft.com/office/drawing/2014/main" id="{6519A08D-58B5-380B-15D5-556709F6C049}"/>
                        </a:ext>
                      </a:extLst>
                    </p14:cNvPr>
                    <p14:cNvContentPartPr/>
                    <p14:nvPr/>
                  </p14:nvContentPartPr>
                  <p14:xfrm>
                    <a:off x="4355709" y="1216592"/>
                    <a:ext cx="9720" cy="42480"/>
                  </p14:xfrm>
                </p:contentPart>
              </mc:Choice>
              <mc:Fallback xmlns="">
                <p:pic>
                  <p:nvPicPr>
                    <p:cNvPr id="1781" name="Freihand 1780">
                      <a:extLst>
                        <a:ext uri="{FF2B5EF4-FFF2-40B4-BE49-F238E27FC236}">
                          <a16:creationId xmlns:a16="http://schemas.microsoft.com/office/drawing/2014/main" id="{6519A08D-58B5-380B-15D5-556709F6C049}"/>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07">
                <p14:nvContentPartPr>
                  <p14:cNvPr id="1740" name="Freihand 1739">
                    <a:extLst>
                      <a:ext uri="{FF2B5EF4-FFF2-40B4-BE49-F238E27FC236}">
                        <a16:creationId xmlns:a16="http://schemas.microsoft.com/office/drawing/2014/main" id="{BA22E01D-AE01-8C25-51D2-BAF31F47371B}"/>
                      </a:ext>
                    </a:extLst>
                  </p14:cNvPr>
                  <p14:cNvContentPartPr/>
                  <p14:nvPr/>
                </p14:nvContentPartPr>
                <p14:xfrm>
                  <a:off x="1219211" y="871936"/>
                  <a:ext cx="447402" cy="740280"/>
                </p14:xfrm>
              </p:contentPart>
            </mc:Choice>
            <mc:Fallback xmlns="">
              <p:pic>
                <p:nvPicPr>
                  <p:cNvPr id="1740" name="Freihand 1739">
                    <a:extLst>
                      <a:ext uri="{FF2B5EF4-FFF2-40B4-BE49-F238E27FC236}">
                        <a16:creationId xmlns:a16="http://schemas.microsoft.com/office/drawing/2014/main" id="{BA22E01D-AE01-8C25-51D2-BAF31F47371B}"/>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08">
                <p14:nvContentPartPr>
                  <p14:cNvPr id="1741" name="Freihand 1740">
                    <a:extLst>
                      <a:ext uri="{FF2B5EF4-FFF2-40B4-BE49-F238E27FC236}">
                        <a16:creationId xmlns:a16="http://schemas.microsoft.com/office/drawing/2014/main" id="{9F4A74B4-C632-22F2-96FA-9CE90E32EC8C}"/>
                      </a:ext>
                    </a:extLst>
                  </p14:cNvPr>
                  <p14:cNvContentPartPr/>
                  <p14:nvPr/>
                </p14:nvContentPartPr>
                <p14:xfrm>
                  <a:off x="1116810" y="1432873"/>
                  <a:ext cx="376200" cy="219240"/>
                </p14:xfrm>
              </p:contentPart>
            </mc:Choice>
            <mc:Fallback xmlns="">
              <p:pic>
                <p:nvPicPr>
                  <p:cNvPr id="1741" name="Freihand 1740">
                    <a:extLst>
                      <a:ext uri="{FF2B5EF4-FFF2-40B4-BE49-F238E27FC236}">
                        <a16:creationId xmlns:a16="http://schemas.microsoft.com/office/drawing/2014/main" id="{9F4A74B4-C632-22F2-96FA-9CE90E32EC8C}"/>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742" name="Gruppieren 1741">
                <a:extLst>
                  <a:ext uri="{FF2B5EF4-FFF2-40B4-BE49-F238E27FC236}">
                    <a16:creationId xmlns:a16="http://schemas.microsoft.com/office/drawing/2014/main" id="{9D2744FD-73AD-795F-B756-C766B780E86C}"/>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09">
                  <p14:nvContentPartPr>
                    <p14:cNvPr id="1765" name="Freihand 1764">
                      <a:extLst>
                        <a:ext uri="{FF2B5EF4-FFF2-40B4-BE49-F238E27FC236}">
                          <a16:creationId xmlns:a16="http://schemas.microsoft.com/office/drawing/2014/main" id="{FD089D06-B860-8EA3-8323-CF1F37ECB4D1}"/>
                        </a:ext>
                      </a:extLst>
                    </p14:cNvPr>
                    <p14:cNvContentPartPr/>
                    <p14:nvPr/>
                  </p14:nvContentPartPr>
                  <p14:xfrm>
                    <a:off x="1690290" y="1201393"/>
                    <a:ext cx="236880" cy="424440"/>
                  </p14:xfrm>
                </p:contentPart>
              </mc:Choice>
              <mc:Fallback xmlns="">
                <p:pic>
                  <p:nvPicPr>
                    <p:cNvPr id="1765" name="Freihand 1764">
                      <a:extLst>
                        <a:ext uri="{FF2B5EF4-FFF2-40B4-BE49-F238E27FC236}">
                          <a16:creationId xmlns:a16="http://schemas.microsoft.com/office/drawing/2014/main" id="{FD089D06-B860-8EA3-8323-CF1F37ECB4D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10">
                  <p14:nvContentPartPr>
                    <p14:cNvPr id="1766" name="Freihand 1765">
                      <a:extLst>
                        <a:ext uri="{FF2B5EF4-FFF2-40B4-BE49-F238E27FC236}">
                          <a16:creationId xmlns:a16="http://schemas.microsoft.com/office/drawing/2014/main" id="{FBF1E90C-09D1-CED6-6E67-A8CC874C03B5}"/>
                        </a:ext>
                      </a:extLst>
                    </p14:cNvPr>
                    <p14:cNvContentPartPr/>
                    <p14:nvPr/>
                  </p14:nvContentPartPr>
                  <p14:xfrm>
                    <a:off x="1224810" y="1428913"/>
                    <a:ext cx="635040" cy="205920"/>
                  </p14:xfrm>
                </p:contentPart>
              </mc:Choice>
              <mc:Fallback xmlns="">
                <p:pic>
                  <p:nvPicPr>
                    <p:cNvPr id="1766" name="Freihand 1765">
                      <a:extLst>
                        <a:ext uri="{FF2B5EF4-FFF2-40B4-BE49-F238E27FC236}">
                          <a16:creationId xmlns:a16="http://schemas.microsoft.com/office/drawing/2014/main" id="{FBF1E90C-09D1-CED6-6E67-A8CC874C03B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411">
                  <p14:nvContentPartPr>
                    <p14:cNvPr id="1767" name="Freihand 1766">
                      <a:extLst>
                        <a:ext uri="{FF2B5EF4-FFF2-40B4-BE49-F238E27FC236}">
                          <a16:creationId xmlns:a16="http://schemas.microsoft.com/office/drawing/2014/main" id="{6A5EB9F6-7E93-97A1-7846-1E211EA564F0}"/>
                        </a:ext>
                      </a:extLst>
                    </p14:cNvPr>
                    <p14:cNvContentPartPr/>
                    <p14:nvPr/>
                  </p14:nvContentPartPr>
                  <p14:xfrm>
                    <a:off x="1647090" y="1432873"/>
                    <a:ext cx="204120" cy="177480"/>
                  </p14:xfrm>
                </p:contentPart>
              </mc:Choice>
              <mc:Fallback xmlns="">
                <p:pic>
                  <p:nvPicPr>
                    <p:cNvPr id="1767" name="Freihand 1766">
                      <a:extLst>
                        <a:ext uri="{FF2B5EF4-FFF2-40B4-BE49-F238E27FC236}">
                          <a16:creationId xmlns:a16="http://schemas.microsoft.com/office/drawing/2014/main" id="{6A5EB9F6-7E93-97A1-7846-1E211EA564F0}"/>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412">
                  <p14:nvContentPartPr>
                    <p14:cNvPr id="1768" name="Freihand 1767">
                      <a:extLst>
                        <a:ext uri="{FF2B5EF4-FFF2-40B4-BE49-F238E27FC236}">
                          <a16:creationId xmlns:a16="http://schemas.microsoft.com/office/drawing/2014/main" id="{E68894E8-A086-BC4F-824E-5C3925F6EDBE}"/>
                        </a:ext>
                      </a:extLst>
                    </p14:cNvPr>
                    <p14:cNvContentPartPr/>
                    <p14:nvPr/>
                  </p14:nvContentPartPr>
                  <p14:xfrm>
                    <a:off x="1839330" y="1345393"/>
                    <a:ext cx="50040" cy="91080"/>
                  </p14:xfrm>
                </p:contentPart>
              </mc:Choice>
              <mc:Fallback xmlns="">
                <p:pic>
                  <p:nvPicPr>
                    <p:cNvPr id="1768" name="Freihand 1767">
                      <a:extLst>
                        <a:ext uri="{FF2B5EF4-FFF2-40B4-BE49-F238E27FC236}">
                          <a16:creationId xmlns:a16="http://schemas.microsoft.com/office/drawing/2014/main" id="{E68894E8-A086-BC4F-824E-5C3925F6EDB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413">
                  <p14:nvContentPartPr>
                    <p14:cNvPr id="1769" name="Freihand 1768">
                      <a:extLst>
                        <a:ext uri="{FF2B5EF4-FFF2-40B4-BE49-F238E27FC236}">
                          <a16:creationId xmlns:a16="http://schemas.microsoft.com/office/drawing/2014/main" id="{C1301EEE-A698-A351-2E5E-394AE2BE7BAE}"/>
                        </a:ext>
                      </a:extLst>
                    </p14:cNvPr>
                    <p14:cNvContentPartPr/>
                    <p14:nvPr/>
                  </p14:nvContentPartPr>
                  <p14:xfrm>
                    <a:off x="1013490" y="929953"/>
                    <a:ext cx="156600" cy="590400"/>
                  </p14:xfrm>
                </p:contentPart>
              </mc:Choice>
              <mc:Fallback xmlns="">
                <p:pic>
                  <p:nvPicPr>
                    <p:cNvPr id="1769" name="Freihand 1768">
                      <a:extLst>
                        <a:ext uri="{FF2B5EF4-FFF2-40B4-BE49-F238E27FC236}">
                          <a16:creationId xmlns:a16="http://schemas.microsoft.com/office/drawing/2014/main" id="{C1301EEE-A698-A351-2E5E-394AE2BE7BA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414">
                  <p14:nvContentPartPr>
                    <p14:cNvPr id="1770" name="Freihand 1769">
                      <a:extLst>
                        <a:ext uri="{FF2B5EF4-FFF2-40B4-BE49-F238E27FC236}">
                          <a16:creationId xmlns:a16="http://schemas.microsoft.com/office/drawing/2014/main" id="{98C7F37A-B797-D19F-D6FC-19E00DF01B03}"/>
                        </a:ext>
                      </a:extLst>
                    </p14:cNvPr>
                    <p14:cNvContentPartPr/>
                    <p14:nvPr/>
                  </p14:nvContentPartPr>
                  <p14:xfrm>
                    <a:off x="1112490" y="918433"/>
                    <a:ext cx="20520" cy="24480"/>
                  </p14:xfrm>
                </p:contentPart>
              </mc:Choice>
              <mc:Fallback xmlns="">
                <p:pic>
                  <p:nvPicPr>
                    <p:cNvPr id="1770" name="Freihand 1769">
                      <a:extLst>
                        <a:ext uri="{FF2B5EF4-FFF2-40B4-BE49-F238E27FC236}">
                          <a16:creationId xmlns:a16="http://schemas.microsoft.com/office/drawing/2014/main" id="{98C7F37A-B797-D19F-D6FC-19E00DF01B03}"/>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415">
                  <p14:nvContentPartPr>
                    <p14:cNvPr id="1771" name="Freihand 1770">
                      <a:extLst>
                        <a:ext uri="{FF2B5EF4-FFF2-40B4-BE49-F238E27FC236}">
                          <a16:creationId xmlns:a16="http://schemas.microsoft.com/office/drawing/2014/main" id="{DD7E3AB3-D245-EE5C-D360-3F59A09C14FD}"/>
                        </a:ext>
                      </a:extLst>
                    </p14:cNvPr>
                    <p14:cNvContentPartPr/>
                    <p14:nvPr/>
                  </p14:nvContentPartPr>
                  <p14:xfrm>
                    <a:off x="1007730" y="1044793"/>
                    <a:ext cx="45360" cy="224280"/>
                  </p14:xfrm>
                </p:contentPart>
              </mc:Choice>
              <mc:Fallback xmlns="">
                <p:pic>
                  <p:nvPicPr>
                    <p:cNvPr id="1771" name="Freihand 1770">
                      <a:extLst>
                        <a:ext uri="{FF2B5EF4-FFF2-40B4-BE49-F238E27FC236}">
                          <a16:creationId xmlns:a16="http://schemas.microsoft.com/office/drawing/2014/main" id="{DD7E3AB3-D245-EE5C-D360-3F59A09C14F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416">
                  <p14:nvContentPartPr>
                    <p14:cNvPr id="1772" name="Freihand 1771">
                      <a:extLst>
                        <a:ext uri="{FF2B5EF4-FFF2-40B4-BE49-F238E27FC236}">
                          <a16:creationId xmlns:a16="http://schemas.microsoft.com/office/drawing/2014/main" id="{61C2282C-441A-B98E-C0F0-06311F460A66}"/>
                        </a:ext>
                      </a:extLst>
                    </p14:cNvPr>
                    <p14:cNvContentPartPr/>
                    <p14:nvPr/>
                  </p14:nvContentPartPr>
                  <p14:xfrm>
                    <a:off x="1137690" y="1495513"/>
                    <a:ext cx="83520" cy="91800"/>
                  </p14:xfrm>
                </p:contentPart>
              </mc:Choice>
              <mc:Fallback xmlns="">
                <p:pic>
                  <p:nvPicPr>
                    <p:cNvPr id="1772" name="Freihand 1771">
                      <a:extLst>
                        <a:ext uri="{FF2B5EF4-FFF2-40B4-BE49-F238E27FC236}">
                          <a16:creationId xmlns:a16="http://schemas.microsoft.com/office/drawing/2014/main" id="{61C2282C-441A-B98E-C0F0-06311F460A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417">
                  <p14:nvContentPartPr>
                    <p14:cNvPr id="1773" name="Freihand 1772">
                      <a:extLst>
                        <a:ext uri="{FF2B5EF4-FFF2-40B4-BE49-F238E27FC236}">
                          <a16:creationId xmlns:a16="http://schemas.microsoft.com/office/drawing/2014/main" id="{934FF1A0-1E47-AA06-D50A-C771E9021CF4}"/>
                        </a:ext>
                      </a:extLst>
                    </p14:cNvPr>
                    <p14:cNvContentPartPr/>
                    <p14:nvPr/>
                  </p14:nvContentPartPr>
                  <p14:xfrm>
                    <a:off x="1091250" y="1411273"/>
                    <a:ext cx="95760" cy="111600"/>
                  </p14:xfrm>
                </p:contentPart>
              </mc:Choice>
              <mc:Fallback xmlns="">
                <p:pic>
                  <p:nvPicPr>
                    <p:cNvPr id="1773" name="Freihand 1772">
                      <a:extLst>
                        <a:ext uri="{FF2B5EF4-FFF2-40B4-BE49-F238E27FC236}">
                          <a16:creationId xmlns:a16="http://schemas.microsoft.com/office/drawing/2014/main" id="{934FF1A0-1E47-AA06-D50A-C771E9021CF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418">
                  <p14:nvContentPartPr>
                    <p14:cNvPr id="1774" name="Freihand 1773">
                      <a:extLst>
                        <a:ext uri="{FF2B5EF4-FFF2-40B4-BE49-F238E27FC236}">
                          <a16:creationId xmlns:a16="http://schemas.microsoft.com/office/drawing/2014/main" id="{2BD71B73-4BAC-A6A6-0712-ED0AD0B7065F}"/>
                        </a:ext>
                      </a:extLst>
                    </p14:cNvPr>
                    <p14:cNvContentPartPr/>
                    <p14:nvPr/>
                  </p14:nvContentPartPr>
                  <p14:xfrm>
                    <a:off x="1089090" y="933193"/>
                    <a:ext cx="33480" cy="59760"/>
                  </p14:xfrm>
                </p:contentPart>
              </mc:Choice>
              <mc:Fallback xmlns="">
                <p:pic>
                  <p:nvPicPr>
                    <p:cNvPr id="1774" name="Freihand 1773">
                      <a:extLst>
                        <a:ext uri="{FF2B5EF4-FFF2-40B4-BE49-F238E27FC236}">
                          <a16:creationId xmlns:a16="http://schemas.microsoft.com/office/drawing/2014/main" id="{2BD71B73-4BAC-A6A6-0712-ED0AD0B7065F}"/>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419">
                  <p14:nvContentPartPr>
                    <p14:cNvPr id="1775" name="Freihand 1774">
                      <a:extLst>
                        <a:ext uri="{FF2B5EF4-FFF2-40B4-BE49-F238E27FC236}">
                          <a16:creationId xmlns:a16="http://schemas.microsoft.com/office/drawing/2014/main" id="{F14EBC61-401F-1DA4-0984-D40376592180}"/>
                        </a:ext>
                      </a:extLst>
                    </p14:cNvPr>
                    <p14:cNvContentPartPr/>
                    <p14:nvPr/>
                  </p14:nvContentPartPr>
                  <p14:xfrm>
                    <a:off x="1093410" y="904393"/>
                    <a:ext cx="53280" cy="97920"/>
                  </p14:xfrm>
                </p:contentPart>
              </mc:Choice>
              <mc:Fallback xmlns="">
                <p:pic>
                  <p:nvPicPr>
                    <p:cNvPr id="1775" name="Freihand 1774">
                      <a:extLst>
                        <a:ext uri="{FF2B5EF4-FFF2-40B4-BE49-F238E27FC236}">
                          <a16:creationId xmlns:a16="http://schemas.microsoft.com/office/drawing/2014/main" id="{F14EBC61-401F-1DA4-0984-D4037659218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420">
                  <p14:nvContentPartPr>
                    <p14:cNvPr id="1776" name="Freihand 1775">
                      <a:extLst>
                        <a:ext uri="{FF2B5EF4-FFF2-40B4-BE49-F238E27FC236}">
                          <a16:creationId xmlns:a16="http://schemas.microsoft.com/office/drawing/2014/main" id="{7AEFE48E-36AF-01D0-4755-76A8CE6DE25B}"/>
                        </a:ext>
                      </a:extLst>
                    </p14:cNvPr>
                    <p14:cNvContentPartPr/>
                    <p14:nvPr/>
                  </p14:nvContentPartPr>
                  <p14:xfrm>
                    <a:off x="1093770" y="889993"/>
                    <a:ext cx="66240" cy="108720"/>
                  </p14:xfrm>
                </p:contentPart>
              </mc:Choice>
              <mc:Fallback xmlns="">
                <p:pic>
                  <p:nvPicPr>
                    <p:cNvPr id="1776" name="Freihand 1775">
                      <a:extLst>
                        <a:ext uri="{FF2B5EF4-FFF2-40B4-BE49-F238E27FC236}">
                          <a16:creationId xmlns:a16="http://schemas.microsoft.com/office/drawing/2014/main" id="{7AEFE48E-36AF-01D0-4755-76A8CE6DE25B}"/>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421">
                  <p14:nvContentPartPr>
                    <p14:cNvPr id="1777" name="Freihand 1776">
                      <a:extLst>
                        <a:ext uri="{FF2B5EF4-FFF2-40B4-BE49-F238E27FC236}">
                          <a16:creationId xmlns:a16="http://schemas.microsoft.com/office/drawing/2014/main" id="{E683E122-F087-6E08-6754-D513FE97029D}"/>
                        </a:ext>
                      </a:extLst>
                    </p14:cNvPr>
                    <p14:cNvContentPartPr/>
                    <p14:nvPr/>
                  </p14:nvContentPartPr>
                  <p14:xfrm>
                    <a:off x="1086210" y="867673"/>
                    <a:ext cx="105840" cy="153360"/>
                  </p14:xfrm>
                </p:contentPart>
              </mc:Choice>
              <mc:Fallback xmlns="">
                <p:pic>
                  <p:nvPicPr>
                    <p:cNvPr id="1777" name="Freihand 1776">
                      <a:extLst>
                        <a:ext uri="{FF2B5EF4-FFF2-40B4-BE49-F238E27FC236}">
                          <a16:creationId xmlns:a16="http://schemas.microsoft.com/office/drawing/2014/main" id="{E683E122-F087-6E08-6754-D513FE97029D}"/>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422">
                  <p14:nvContentPartPr>
                    <p14:cNvPr id="1778" name="Freihand 1777">
                      <a:extLst>
                        <a:ext uri="{FF2B5EF4-FFF2-40B4-BE49-F238E27FC236}">
                          <a16:creationId xmlns:a16="http://schemas.microsoft.com/office/drawing/2014/main" id="{36BC88F6-9ED9-4643-A2C1-551319089877}"/>
                        </a:ext>
                      </a:extLst>
                    </p14:cNvPr>
                    <p14:cNvContentPartPr/>
                    <p14:nvPr/>
                  </p14:nvContentPartPr>
                  <p14:xfrm>
                    <a:off x="1144530" y="860833"/>
                    <a:ext cx="41400" cy="55440"/>
                  </p14:xfrm>
                </p:contentPart>
              </mc:Choice>
              <mc:Fallback xmlns="">
                <p:pic>
                  <p:nvPicPr>
                    <p:cNvPr id="1778" name="Freihand 1777">
                      <a:extLst>
                        <a:ext uri="{FF2B5EF4-FFF2-40B4-BE49-F238E27FC236}">
                          <a16:creationId xmlns:a16="http://schemas.microsoft.com/office/drawing/2014/main" id="{36BC88F6-9ED9-4643-A2C1-551319089877}"/>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23">
                <p14:nvContentPartPr>
                  <p14:cNvPr id="1743" name="Freihand 1742">
                    <a:extLst>
                      <a:ext uri="{FF2B5EF4-FFF2-40B4-BE49-F238E27FC236}">
                        <a16:creationId xmlns:a16="http://schemas.microsoft.com/office/drawing/2014/main" id="{6B66D68F-65A3-A5C9-F3A7-B4C361319752}"/>
                      </a:ext>
                    </a:extLst>
                  </p14:cNvPr>
                  <p14:cNvContentPartPr/>
                  <p14:nvPr/>
                </p14:nvContentPartPr>
                <p14:xfrm>
                  <a:off x="1010970" y="1326673"/>
                  <a:ext cx="784440" cy="374040"/>
                </p14:xfrm>
              </p:contentPart>
            </mc:Choice>
            <mc:Fallback xmlns="">
              <p:pic>
                <p:nvPicPr>
                  <p:cNvPr id="1743" name="Freihand 1742">
                    <a:extLst>
                      <a:ext uri="{FF2B5EF4-FFF2-40B4-BE49-F238E27FC236}">
                        <a16:creationId xmlns:a16="http://schemas.microsoft.com/office/drawing/2014/main" id="{6B66D68F-65A3-A5C9-F3A7-B4C36131975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424">
                <p14:nvContentPartPr>
                  <p14:cNvPr id="1744" name="Freihand 1743">
                    <a:extLst>
                      <a:ext uri="{FF2B5EF4-FFF2-40B4-BE49-F238E27FC236}">
                        <a16:creationId xmlns:a16="http://schemas.microsoft.com/office/drawing/2014/main" id="{D89C4FF7-2044-68A7-61A1-ADAE22555BF3}"/>
                      </a:ext>
                    </a:extLst>
                  </p14:cNvPr>
                  <p14:cNvContentPartPr/>
                  <p14:nvPr/>
                </p14:nvContentPartPr>
                <p14:xfrm>
                  <a:off x="1759770" y="1015273"/>
                  <a:ext cx="122040" cy="233640"/>
                </p14:xfrm>
              </p:contentPart>
            </mc:Choice>
            <mc:Fallback xmlns="">
              <p:pic>
                <p:nvPicPr>
                  <p:cNvPr id="1744" name="Freihand 1743">
                    <a:extLst>
                      <a:ext uri="{FF2B5EF4-FFF2-40B4-BE49-F238E27FC236}">
                        <a16:creationId xmlns:a16="http://schemas.microsoft.com/office/drawing/2014/main" id="{D89C4FF7-2044-68A7-61A1-ADAE22555BF3}"/>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425">
                <p14:nvContentPartPr>
                  <p14:cNvPr id="1745" name="Freihand 1744">
                    <a:extLst>
                      <a:ext uri="{FF2B5EF4-FFF2-40B4-BE49-F238E27FC236}">
                        <a16:creationId xmlns:a16="http://schemas.microsoft.com/office/drawing/2014/main" id="{ED4911B8-4B04-BEF8-C897-1684508B9EDD}"/>
                      </a:ext>
                    </a:extLst>
                  </p14:cNvPr>
                  <p14:cNvContentPartPr/>
                  <p14:nvPr/>
                </p14:nvContentPartPr>
                <p14:xfrm>
                  <a:off x="1531170" y="830593"/>
                  <a:ext cx="227160" cy="172800"/>
                </p14:xfrm>
              </p:contentPart>
            </mc:Choice>
            <mc:Fallback xmlns="">
              <p:pic>
                <p:nvPicPr>
                  <p:cNvPr id="1745" name="Freihand 1744">
                    <a:extLst>
                      <a:ext uri="{FF2B5EF4-FFF2-40B4-BE49-F238E27FC236}">
                        <a16:creationId xmlns:a16="http://schemas.microsoft.com/office/drawing/2014/main" id="{ED4911B8-4B04-BEF8-C897-1684508B9EDD}"/>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426">
                <p14:nvContentPartPr>
                  <p14:cNvPr id="1746" name="Freihand 1745">
                    <a:extLst>
                      <a:ext uri="{FF2B5EF4-FFF2-40B4-BE49-F238E27FC236}">
                        <a16:creationId xmlns:a16="http://schemas.microsoft.com/office/drawing/2014/main" id="{52E989BE-507E-5D6F-E109-72E232392FF8}"/>
                      </a:ext>
                    </a:extLst>
                  </p14:cNvPr>
                  <p14:cNvContentPartPr/>
                  <p14:nvPr/>
                </p14:nvContentPartPr>
                <p14:xfrm>
                  <a:off x="1433250" y="796393"/>
                  <a:ext cx="61200" cy="33120"/>
                </p14:xfrm>
              </p:contentPart>
            </mc:Choice>
            <mc:Fallback xmlns="">
              <p:pic>
                <p:nvPicPr>
                  <p:cNvPr id="1746" name="Freihand 1745">
                    <a:extLst>
                      <a:ext uri="{FF2B5EF4-FFF2-40B4-BE49-F238E27FC236}">
                        <a16:creationId xmlns:a16="http://schemas.microsoft.com/office/drawing/2014/main" id="{52E989BE-507E-5D6F-E109-72E232392FF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427">
                <p14:nvContentPartPr>
                  <p14:cNvPr id="1747" name="Freihand 1746">
                    <a:extLst>
                      <a:ext uri="{FF2B5EF4-FFF2-40B4-BE49-F238E27FC236}">
                        <a16:creationId xmlns:a16="http://schemas.microsoft.com/office/drawing/2014/main" id="{FD7078F2-532E-3370-4252-7598E619F1D9}"/>
                      </a:ext>
                    </a:extLst>
                  </p14:cNvPr>
                  <p14:cNvContentPartPr/>
                  <p14:nvPr/>
                </p14:nvContentPartPr>
                <p14:xfrm>
                  <a:off x="1463130" y="1253593"/>
                  <a:ext cx="49680" cy="358200"/>
                </p14:xfrm>
              </p:contentPart>
            </mc:Choice>
            <mc:Fallback xmlns="">
              <p:pic>
                <p:nvPicPr>
                  <p:cNvPr id="1747" name="Freihand 1746">
                    <a:extLst>
                      <a:ext uri="{FF2B5EF4-FFF2-40B4-BE49-F238E27FC236}">
                        <a16:creationId xmlns:a16="http://schemas.microsoft.com/office/drawing/2014/main" id="{FD7078F2-532E-3370-4252-7598E619F1D9}"/>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428">
                <p14:nvContentPartPr>
                  <p14:cNvPr id="1748" name="Freihand 1747">
                    <a:extLst>
                      <a:ext uri="{FF2B5EF4-FFF2-40B4-BE49-F238E27FC236}">
                        <a16:creationId xmlns:a16="http://schemas.microsoft.com/office/drawing/2014/main" id="{B3691C3D-0222-6FF4-1740-677C2D17631A}"/>
                      </a:ext>
                    </a:extLst>
                  </p14:cNvPr>
                  <p14:cNvContentPartPr/>
                  <p14:nvPr/>
                </p14:nvContentPartPr>
                <p14:xfrm>
                  <a:off x="1473210" y="1215433"/>
                  <a:ext cx="191520" cy="424440"/>
                </p14:xfrm>
              </p:contentPart>
            </mc:Choice>
            <mc:Fallback xmlns="">
              <p:pic>
                <p:nvPicPr>
                  <p:cNvPr id="1748" name="Freihand 1747">
                    <a:extLst>
                      <a:ext uri="{FF2B5EF4-FFF2-40B4-BE49-F238E27FC236}">
                        <a16:creationId xmlns:a16="http://schemas.microsoft.com/office/drawing/2014/main" id="{B3691C3D-0222-6FF4-1740-677C2D17631A}"/>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29">
                <p14:nvContentPartPr>
                  <p14:cNvPr id="1749" name="Freihand 1748">
                    <a:extLst>
                      <a:ext uri="{FF2B5EF4-FFF2-40B4-BE49-F238E27FC236}">
                        <a16:creationId xmlns:a16="http://schemas.microsoft.com/office/drawing/2014/main" id="{501E351F-411E-A5A7-D383-858F301242E9}"/>
                      </a:ext>
                    </a:extLst>
                  </p14:cNvPr>
                  <p14:cNvContentPartPr/>
                  <p14:nvPr/>
                </p14:nvContentPartPr>
                <p14:xfrm>
                  <a:off x="1225530" y="852193"/>
                  <a:ext cx="216720" cy="421920"/>
                </p14:xfrm>
              </p:contentPart>
            </mc:Choice>
            <mc:Fallback xmlns="">
              <p:pic>
                <p:nvPicPr>
                  <p:cNvPr id="1749" name="Freihand 1748">
                    <a:extLst>
                      <a:ext uri="{FF2B5EF4-FFF2-40B4-BE49-F238E27FC236}">
                        <a16:creationId xmlns:a16="http://schemas.microsoft.com/office/drawing/2014/main" id="{501E351F-411E-A5A7-D383-858F301242E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430">
                <p14:nvContentPartPr>
                  <p14:cNvPr id="1750" name="Freihand 1749">
                    <a:extLst>
                      <a:ext uri="{FF2B5EF4-FFF2-40B4-BE49-F238E27FC236}">
                        <a16:creationId xmlns:a16="http://schemas.microsoft.com/office/drawing/2014/main" id="{3623D6FC-11EB-53A0-B7EB-8FCD0B0F2C0A}"/>
                      </a:ext>
                    </a:extLst>
                  </p14:cNvPr>
                  <p14:cNvContentPartPr/>
                  <p14:nvPr/>
                </p14:nvContentPartPr>
                <p14:xfrm>
                  <a:off x="1231290" y="1158913"/>
                  <a:ext cx="448200" cy="119880"/>
                </p14:xfrm>
              </p:contentPart>
            </mc:Choice>
            <mc:Fallback xmlns="">
              <p:pic>
                <p:nvPicPr>
                  <p:cNvPr id="1750" name="Freihand 1749">
                    <a:extLst>
                      <a:ext uri="{FF2B5EF4-FFF2-40B4-BE49-F238E27FC236}">
                        <a16:creationId xmlns:a16="http://schemas.microsoft.com/office/drawing/2014/main" id="{3623D6FC-11EB-53A0-B7EB-8FCD0B0F2C0A}"/>
                      </a:ext>
                    </a:extLst>
                  </p:cNvPr>
                  <p:cNvPicPr/>
                  <p:nvPr/>
                </p:nvPicPr>
                <p:blipFill>
                  <a:blip r:embed="rId69"/>
                  <a:stretch>
                    <a:fillRect/>
                  </a:stretch>
                </p:blipFill>
                <p:spPr>
                  <a:xfrm>
                    <a:off x="1222650" y="1150273"/>
                    <a:ext cx="465840" cy="137520"/>
                  </a:xfrm>
                  <a:prstGeom prst="rect">
                    <a:avLst/>
                  </a:prstGeom>
                </p:spPr>
              </p:pic>
            </mc:Fallback>
          </mc:AlternateContent>
          <p:sp>
            <p:nvSpPr>
              <p:cNvPr id="1751" name="Ellipse 1750">
                <a:extLst>
                  <a:ext uri="{FF2B5EF4-FFF2-40B4-BE49-F238E27FC236}">
                    <a16:creationId xmlns:a16="http://schemas.microsoft.com/office/drawing/2014/main" id="{A6751138-636F-C80E-B47A-B6D23CFA637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52" name="Gruppieren 1751">
                <a:extLst>
                  <a:ext uri="{FF2B5EF4-FFF2-40B4-BE49-F238E27FC236}">
                    <a16:creationId xmlns:a16="http://schemas.microsoft.com/office/drawing/2014/main" id="{9A68E576-942A-49F6-B5F9-3AA323FFA74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431">
                  <p14:nvContentPartPr>
                    <p14:cNvPr id="1761" name="Freihand 1760">
                      <a:extLst>
                        <a:ext uri="{FF2B5EF4-FFF2-40B4-BE49-F238E27FC236}">
                          <a16:creationId xmlns:a16="http://schemas.microsoft.com/office/drawing/2014/main" id="{7E170FA0-30EC-27D3-54C7-34A806872E65}"/>
                        </a:ext>
                      </a:extLst>
                    </p14:cNvPr>
                    <p14:cNvContentPartPr/>
                    <p14:nvPr/>
                  </p14:nvContentPartPr>
                  <p14:xfrm>
                    <a:off x="1455988" y="1260298"/>
                    <a:ext cx="28440" cy="371880"/>
                  </p14:xfrm>
                </p:contentPart>
              </mc:Choice>
              <mc:Fallback xmlns="">
                <p:pic>
                  <p:nvPicPr>
                    <p:cNvPr id="1761" name="Freihand 1760">
                      <a:extLst>
                        <a:ext uri="{FF2B5EF4-FFF2-40B4-BE49-F238E27FC236}">
                          <a16:creationId xmlns:a16="http://schemas.microsoft.com/office/drawing/2014/main" id="{7E170FA0-30EC-27D3-54C7-34A806872E65}"/>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432">
                  <p14:nvContentPartPr>
                    <p14:cNvPr id="1762" name="Freihand 1761">
                      <a:extLst>
                        <a:ext uri="{FF2B5EF4-FFF2-40B4-BE49-F238E27FC236}">
                          <a16:creationId xmlns:a16="http://schemas.microsoft.com/office/drawing/2014/main" id="{606C7565-465E-84BE-434D-C5FAB46B4A59}"/>
                        </a:ext>
                      </a:extLst>
                    </p14:cNvPr>
                    <p14:cNvContentPartPr/>
                    <p14:nvPr/>
                  </p14:nvContentPartPr>
                  <p14:xfrm>
                    <a:off x="1452028" y="1501498"/>
                    <a:ext cx="32760" cy="132840"/>
                  </p14:xfrm>
                </p:contentPart>
              </mc:Choice>
              <mc:Fallback xmlns="">
                <p:pic>
                  <p:nvPicPr>
                    <p:cNvPr id="1762" name="Freihand 1761">
                      <a:extLst>
                        <a:ext uri="{FF2B5EF4-FFF2-40B4-BE49-F238E27FC236}">
                          <a16:creationId xmlns:a16="http://schemas.microsoft.com/office/drawing/2014/main" id="{606C7565-465E-84BE-434D-C5FAB46B4A59}"/>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433">
                  <p14:nvContentPartPr>
                    <p14:cNvPr id="1763" name="Freihand 1762">
                      <a:extLst>
                        <a:ext uri="{FF2B5EF4-FFF2-40B4-BE49-F238E27FC236}">
                          <a16:creationId xmlns:a16="http://schemas.microsoft.com/office/drawing/2014/main" id="{912BE2C4-160B-DD2B-9145-E41546B6CFA7}"/>
                        </a:ext>
                      </a:extLst>
                    </p14:cNvPr>
                    <p14:cNvContentPartPr/>
                    <p14:nvPr/>
                  </p14:nvContentPartPr>
                  <p14:xfrm>
                    <a:off x="1446268" y="1261378"/>
                    <a:ext cx="36720" cy="377280"/>
                  </p14:xfrm>
                </p:contentPart>
              </mc:Choice>
              <mc:Fallback xmlns="">
                <p:pic>
                  <p:nvPicPr>
                    <p:cNvPr id="1763" name="Freihand 1762">
                      <a:extLst>
                        <a:ext uri="{FF2B5EF4-FFF2-40B4-BE49-F238E27FC236}">
                          <a16:creationId xmlns:a16="http://schemas.microsoft.com/office/drawing/2014/main" id="{912BE2C4-160B-DD2B-9145-E41546B6CFA7}"/>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434">
                  <p14:nvContentPartPr>
                    <p14:cNvPr id="1764" name="Freihand 1763">
                      <a:extLst>
                        <a:ext uri="{FF2B5EF4-FFF2-40B4-BE49-F238E27FC236}">
                          <a16:creationId xmlns:a16="http://schemas.microsoft.com/office/drawing/2014/main" id="{79EDF69F-0BEB-B367-87A4-026BEF91B534}"/>
                        </a:ext>
                      </a:extLst>
                    </p14:cNvPr>
                    <p14:cNvContentPartPr/>
                    <p14:nvPr/>
                  </p14:nvContentPartPr>
                  <p14:xfrm>
                    <a:off x="1470388" y="1196938"/>
                    <a:ext cx="222840" cy="463680"/>
                  </p14:xfrm>
                </p:contentPart>
              </mc:Choice>
              <mc:Fallback xmlns="">
                <p:pic>
                  <p:nvPicPr>
                    <p:cNvPr id="1764" name="Freihand 1763">
                      <a:extLst>
                        <a:ext uri="{FF2B5EF4-FFF2-40B4-BE49-F238E27FC236}">
                          <a16:creationId xmlns:a16="http://schemas.microsoft.com/office/drawing/2014/main" id="{79EDF69F-0BEB-B367-87A4-026BEF91B534}"/>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35">
                <p14:nvContentPartPr>
                  <p14:cNvPr id="1753" name="Freihand 1752">
                    <a:extLst>
                      <a:ext uri="{FF2B5EF4-FFF2-40B4-BE49-F238E27FC236}">
                        <a16:creationId xmlns:a16="http://schemas.microsoft.com/office/drawing/2014/main" id="{FF75E3AA-599B-AFF8-52F3-7F0D40D75868}"/>
                      </a:ext>
                    </a:extLst>
                  </p14:cNvPr>
                  <p14:cNvContentPartPr/>
                  <p14:nvPr/>
                </p14:nvContentPartPr>
                <p14:xfrm>
                  <a:off x="1401268" y="825778"/>
                  <a:ext cx="35640" cy="61920"/>
                </p14:xfrm>
              </p:contentPart>
            </mc:Choice>
            <mc:Fallback xmlns="">
              <p:pic>
                <p:nvPicPr>
                  <p:cNvPr id="1753" name="Freihand 1752">
                    <a:extLst>
                      <a:ext uri="{FF2B5EF4-FFF2-40B4-BE49-F238E27FC236}">
                        <a16:creationId xmlns:a16="http://schemas.microsoft.com/office/drawing/2014/main" id="{FF75E3AA-599B-AFF8-52F3-7F0D40D75868}"/>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36">
                <p14:nvContentPartPr>
                  <p14:cNvPr id="1754" name="Freihand 1753">
                    <a:extLst>
                      <a:ext uri="{FF2B5EF4-FFF2-40B4-BE49-F238E27FC236}">
                        <a16:creationId xmlns:a16="http://schemas.microsoft.com/office/drawing/2014/main" id="{25E3A676-11A8-874F-F256-83D2BE3ACED6}"/>
                      </a:ext>
                    </a:extLst>
                  </p14:cNvPr>
                  <p14:cNvContentPartPr/>
                  <p14:nvPr/>
                </p14:nvContentPartPr>
                <p14:xfrm>
                  <a:off x="1220188" y="867898"/>
                  <a:ext cx="194040" cy="403200"/>
                </p14:xfrm>
              </p:contentPart>
            </mc:Choice>
            <mc:Fallback xmlns="">
              <p:pic>
                <p:nvPicPr>
                  <p:cNvPr id="1754" name="Freihand 1753">
                    <a:extLst>
                      <a:ext uri="{FF2B5EF4-FFF2-40B4-BE49-F238E27FC236}">
                        <a16:creationId xmlns:a16="http://schemas.microsoft.com/office/drawing/2014/main" id="{25E3A676-11A8-874F-F256-83D2BE3ACED6}"/>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437">
                <p14:nvContentPartPr>
                  <p14:cNvPr id="1755" name="Freihand 1754">
                    <a:extLst>
                      <a:ext uri="{FF2B5EF4-FFF2-40B4-BE49-F238E27FC236}">
                        <a16:creationId xmlns:a16="http://schemas.microsoft.com/office/drawing/2014/main" id="{1D0B9863-C953-9C76-D1FA-57629C855C0E}"/>
                      </a:ext>
                    </a:extLst>
                  </p14:cNvPr>
                  <p14:cNvContentPartPr/>
                  <p14:nvPr/>
                </p14:nvContentPartPr>
                <p14:xfrm>
                  <a:off x="1426468" y="835138"/>
                  <a:ext cx="21600" cy="359280"/>
                </p14:xfrm>
              </p:contentPart>
            </mc:Choice>
            <mc:Fallback xmlns="">
              <p:pic>
                <p:nvPicPr>
                  <p:cNvPr id="1755" name="Freihand 1754">
                    <a:extLst>
                      <a:ext uri="{FF2B5EF4-FFF2-40B4-BE49-F238E27FC236}">
                        <a16:creationId xmlns:a16="http://schemas.microsoft.com/office/drawing/2014/main" id="{1D0B9863-C953-9C76-D1FA-57629C855C0E}"/>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438">
                <p14:nvContentPartPr>
                  <p14:cNvPr id="1756" name="Freihand 1755">
                    <a:extLst>
                      <a:ext uri="{FF2B5EF4-FFF2-40B4-BE49-F238E27FC236}">
                        <a16:creationId xmlns:a16="http://schemas.microsoft.com/office/drawing/2014/main" id="{1A44FF56-1899-B9EC-BA8E-993E4AB2A91D}"/>
                      </a:ext>
                    </a:extLst>
                  </p14:cNvPr>
                  <p14:cNvContentPartPr/>
                  <p14:nvPr/>
                </p14:nvContentPartPr>
                <p14:xfrm>
                  <a:off x="1429348" y="1155538"/>
                  <a:ext cx="258480" cy="37080"/>
                </p14:xfrm>
              </p:contentPart>
            </mc:Choice>
            <mc:Fallback xmlns="">
              <p:pic>
                <p:nvPicPr>
                  <p:cNvPr id="1756" name="Freihand 1755">
                    <a:extLst>
                      <a:ext uri="{FF2B5EF4-FFF2-40B4-BE49-F238E27FC236}">
                        <a16:creationId xmlns:a16="http://schemas.microsoft.com/office/drawing/2014/main" id="{1A44FF56-1899-B9EC-BA8E-993E4AB2A91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439">
                <p14:nvContentPartPr>
                  <p14:cNvPr id="1757" name="Freihand 1756">
                    <a:extLst>
                      <a:ext uri="{FF2B5EF4-FFF2-40B4-BE49-F238E27FC236}">
                        <a16:creationId xmlns:a16="http://schemas.microsoft.com/office/drawing/2014/main" id="{D062C8EA-04AB-B699-3AA5-ABE0A2EB8081}"/>
                      </a:ext>
                    </a:extLst>
                  </p14:cNvPr>
                  <p14:cNvContentPartPr/>
                  <p14:nvPr/>
                </p14:nvContentPartPr>
                <p14:xfrm>
                  <a:off x="1215868" y="1047898"/>
                  <a:ext cx="119880" cy="224280"/>
                </p14:xfrm>
              </p:contentPart>
            </mc:Choice>
            <mc:Fallback xmlns="">
              <p:pic>
                <p:nvPicPr>
                  <p:cNvPr id="1757" name="Freihand 1756">
                    <a:extLst>
                      <a:ext uri="{FF2B5EF4-FFF2-40B4-BE49-F238E27FC236}">
                        <a16:creationId xmlns:a16="http://schemas.microsoft.com/office/drawing/2014/main" id="{D062C8EA-04AB-B699-3AA5-ABE0A2EB8081}"/>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758" name="Gruppieren 1757">
                <a:extLst>
                  <a:ext uri="{FF2B5EF4-FFF2-40B4-BE49-F238E27FC236}">
                    <a16:creationId xmlns:a16="http://schemas.microsoft.com/office/drawing/2014/main" id="{F1CBDA72-E5C3-56CC-0DDC-1CC4AA8D1E1C}"/>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440">
                  <p14:nvContentPartPr>
                    <p14:cNvPr id="1759" name="Freihand 1758">
                      <a:extLst>
                        <a:ext uri="{FF2B5EF4-FFF2-40B4-BE49-F238E27FC236}">
                          <a16:creationId xmlns:a16="http://schemas.microsoft.com/office/drawing/2014/main" id="{5411CA87-3739-C762-E572-465267EED046}"/>
                        </a:ext>
                      </a:extLst>
                    </p14:cNvPr>
                    <p14:cNvContentPartPr/>
                    <p14:nvPr/>
                  </p14:nvContentPartPr>
                  <p14:xfrm>
                    <a:off x="1216228" y="826498"/>
                    <a:ext cx="205920" cy="444600"/>
                  </p14:xfrm>
                </p:contentPart>
              </mc:Choice>
              <mc:Fallback xmlns="">
                <p:pic>
                  <p:nvPicPr>
                    <p:cNvPr id="1759" name="Freihand 1758">
                      <a:extLst>
                        <a:ext uri="{FF2B5EF4-FFF2-40B4-BE49-F238E27FC236}">
                          <a16:creationId xmlns:a16="http://schemas.microsoft.com/office/drawing/2014/main" id="{5411CA87-3739-C762-E572-465267EED04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441">
                  <p14:nvContentPartPr>
                    <p14:cNvPr id="1760" name="Freihand 1759">
                      <a:extLst>
                        <a:ext uri="{FF2B5EF4-FFF2-40B4-BE49-F238E27FC236}">
                          <a16:creationId xmlns:a16="http://schemas.microsoft.com/office/drawing/2014/main" id="{72F6E98D-0C2F-0A86-F805-5EC96F3412C7}"/>
                        </a:ext>
                      </a:extLst>
                    </p14:cNvPr>
                    <p14:cNvContentPartPr/>
                    <p14:nvPr/>
                  </p14:nvContentPartPr>
                  <p14:xfrm>
                    <a:off x="1419988" y="827218"/>
                    <a:ext cx="18000" cy="31320"/>
                  </p14:xfrm>
                </p:contentPart>
              </mc:Choice>
              <mc:Fallback xmlns="">
                <p:pic>
                  <p:nvPicPr>
                    <p:cNvPr id="1760" name="Freihand 1759">
                      <a:extLst>
                        <a:ext uri="{FF2B5EF4-FFF2-40B4-BE49-F238E27FC236}">
                          <a16:creationId xmlns:a16="http://schemas.microsoft.com/office/drawing/2014/main" id="{72F6E98D-0C2F-0A86-F805-5EC96F3412C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680" name="Gruppieren 1679">
              <a:extLst>
                <a:ext uri="{FF2B5EF4-FFF2-40B4-BE49-F238E27FC236}">
                  <a16:creationId xmlns:a16="http://schemas.microsoft.com/office/drawing/2014/main" id="{242D9F08-4CC8-4874-C2C0-6017DCE8B216}"/>
                </a:ext>
              </a:extLst>
            </p:cNvPr>
            <p:cNvGrpSpPr/>
            <p:nvPr/>
          </p:nvGrpSpPr>
          <p:grpSpPr>
            <a:xfrm>
              <a:off x="8739827" y="3783471"/>
              <a:ext cx="947670" cy="949906"/>
              <a:chOff x="987864" y="764597"/>
              <a:chExt cx="947670" cy="949906"/>
            </a:xfrm>
          </p:grpSpPr>
          <p:sp>
            <p:nvSpPr>
              <p:cNvPr id="1681" name="Ellipse 1680">
                <a:extLst>
                  <a:ext uri="{FF2B5EF4-FFF2-40B4-BE49-F238E27FC236}">
                    <a16:creationId xmlns:a16="http://schemas.microsoft.com/office/drawing/2014/main" id="{BDE3F3AF-AB7F-1FC4-6CFC-0A94C3D2B48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82" name="Gruppieren 1681">
                <a:extLst>
                  <a:ext uri="{FF2B5EF4-FFF2-40B4-BE49-F238E27FC236}">
                    <a16:creationId xmlns:a16="http://schemas.microsoft.com/office/drawing/2014/main" id="{1089DDDC-8AEE-0AE8-2423-F0580599F060}"/>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442">
                  <p14:nvContentPartPr>
                    <p14:cNvPr id="1732" name="Freihand 1731">
                      <a:extLst>
                        <a:ext uri="{FF2B5EF4-FFF2-40B4-BE49-F238E27FC236}">
                          <a16:creationId xmlns:a16="http://schemas.microsoft.com/office/drawing/2014/main" id="{22B9D0F7-3DCF-37E7-D78A-A4A935883940}"/>
                        </a:ext>
                      </a:extLst>
                    </p14:cNvPr>
                    <p14:cNvContentPartPr/>
                    <p14:nvPr/>
                  </p14:nvContentPartPr>
                  <p14:xfrm>
                    <a:off x="4473069" y="1203272"/>
                    <a:ext cx="26280" cy="30600"/>
                  </p14:xfrm>
                </p:contentPart>
              </mc:Choice>
              <mc:Fallback xmlns="">
                <p:pic>
                  <p:nvPicPr>
                    <p:cNvPr id="1732" name="Freihand 1731">
                      <a:extLst>
                        <a:ext uri="{FF2B5EF4-FFF2-40B4-BE49-F238E27FC236}">
                          <a16:creationId xmlns:a16="http://schemas.microsoft.com/office/drawing/2014/main" id="{22B9D0F7-3DCF-37E7-D78A-A4A935883940}"/>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443">
                  <p14:nvContentPartPr>
                    <p14:cNvPr id="1733" name="Freihand 1732">
                      <a:extLst>
                        <a:ext uri="{FF2B5EF4-FFF2-40B4-BE49-F238E27FC236}">
                          <a16:creationId xmlns:a16="http://schemas.microsoft.com/office/drawing/2014/main" id="{43D21FD7-1074-C0B1-8BB9-731A39112D82}"/>
                        </a:ext>
                      </a:extLst>
                    </p14:cNvPr>
                    <p14:cNvContentPartPr/>
                    <p14:nvPr/>
                  </p14:nvContentPartPr>
                  <p14:xfrm>
                    <a:off x="4500789" y="1245752"/>
                    <a:ext cx="11160" cy="38520"/>
                  </p14:xfrm>
                </p:contentPart>
              </mc:Choice>
              <mc:Fallback xmlns="">
                <p:pic>
                  <p:nvPicPr>
                    <p:cNvPr id="1733" name="Freihand 1732">
                      <a:extLst>
                        <a:ext uri="{FF2B5EF4-FFF2-40B4-BE49-F238E27FC236}">
                          <a16:creationId xmlns:a16="http://schemas.microsoft.com/office/drawing/2014/main" id="{43D21FD7-1074-C0B1-8BB9-731A39112D82}"/>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44">
                <p14:nvContentPartPr>
                  <p14:cNvPr id="1683" name="Freihand 1682">
                    <a:extLst>
                      <a:ext uri="{FF2B5EF4-FFF2-40B4-BE49-F238E27FC236}">
                        <a16:creationId xmlns:a16="http://schemas.microsoft.com/office/drawing/2014/main" id="{9EA20EFF-9177-F9D2-8F54-279BBF8FA510}"/>
                      </a:ext>
                    </a:extLst>
                  </p14:cNvPr>
                  <p14:cNvContentPartPr/>
                  <p14:nvPr/>
                </p14:nvContentPartPr>
                <p14:xfrm>
                  <a:off x="1034141" y="1175594"/>
                  <a:ext cx="389905" cy="474354"/>
                </p14:xfrm>
              </p:contentPart>
            </mc:Choice>
            <mc:Fallback xmlns="">
              <p:pic>
                <p:nvPicPr>
                  <p:cNvPr id="1683" name="Freihand 1682">
                    <a:extLst>
                      <a:ext uri="{FF2B5EF4-FFF2-40B4-BE49-F238E27FC236}">
                        <a16:creationId xmlns:a16="http://schemas.microsoft.com/office/drawing/2014/main" id="{9EA20EFF-9177-F9D2-8F54-279BBF8FA510}"/>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45">
                <p14:nvContentPartPr>
                  <p14:cNvPr id="1684" name="Freihand 1683">
                    <a:extLst>
                      <a:ext uri="{FF2B5EF4-FFF2-40B4-BE49-F238E27FC236}">
                        <a16:creationId xmlns:a16="http://schemas.microsoft.com/office/drawing/2014/main" id="{072DEC31-2473-94EF-2C82-70431A3B510F}"/>
                      </a:ext>
                    </a:extLst>
                  </p14:cNvPr>
                  <p14:cNvContentPartPr/>
                  <p14:nvPr/>
                </p14:nvContentPartPr>
                <p14:xfrm>
                  <a:off x="1041329" y="1114503"/>
                  <a:ext cx="776216" cy="562397"/>
                </p14:xfrm>
              </p:contentPart>
            </mc:Choice>
            <mc:Fallback xmlns="">
              <p:pic>
                <p:nvPicPr>
                  <p:cNvPr id="1684" name="Freihand 1683">
                    <a:extLst>
                      <a:ext uri="{FF2B5EF4-FFF2-40B4-BE49-F238E27FC236}">
                        <a16:creationId xmlns:a16="http://schemas.microsoft.com/office/drawing/2014/main" id="{072DEC31-2473-94EF-2C82-70431A3B510F}"/>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685" name="Gruppieren 1684">
                <a:extLst>
                  <a:ext uri="{FF2B5EF4-FFF2-40B4-BE49-F238E27FC236}">
                    <a16:creationId xmlns:a16="http://schemas.microsoft.com/office/drawing/2014/main" id="{6366B629-5E9C-6503-B82C-20D98F2E8480}"/>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46">
                  <p14:nvContentPartPr>
                    <p14:cNvPr id="1729" name="Freihand 1728">
                      <a:extLst>
                        <a:ext uri="{FF2B5EF4-FFF2-40B4-BE49-F238E27FC236}">
                          <a16:creationId xmlns:a16="http://schemas.microsoft.com/office/drawing/2014/main" id="{C397868B-14A1-F57F-DB94-5DFCF007AA55}"/>
                        </a:ext>
                      </a:extLst>
                    </p14:cNvPr>
                    <p14:cNvContentPartPr/>
                    <p14:nvPr/>
                  </p14:nvContentPartPr>
                  <p14:xfrm>
                    <a:off x="4455789" y="1334672"/>
                    <a:ext cx="31320" cy="14400"/>
                  </p14:xfrm>
                </p:contentPart>
              </mc:Choice>
              <mc:Fallback xmlns="">
                <p:pic>
                  <p:nvPicPr>
                    <p:cNvPr id="1729" name="Freihand 1728">
                      <a:extLst>
                        <a:ext uri="{FF2B5EF4-FFF2-40B4-BE49-F238E27FC236}">
                          <a16:creationId xmlns:a16="http://schemas.microsoft.com/office/drawing/2014/main" id="{C397868B-14A1-F57F-DB94-5DFCF007AA55}"/>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47">
                  <p14:nvContentPartPr>
                    <p14:cNvPr id="1730" name="Freihand 1729">
                      <a:extLst>
                        <a:ext uri="{FF2B5EF4-FFF2-40B4-BE49-F238E27FC236}">
                          <a16:creationId xmlns:a16="http://schemas.microsoft.com/office/drawing/2014/main" id="{D76AB16E-E5AD-09E6-7F51-3F4F0A0B983A}"/>
                        </a:ext>
                      </a:extLst>
                    </p14:cNvPr>
                    <p14:cNvContentPartPr/>
                    <p14:nvPr/>
                  </p14:nvContentPartPr>
                  <p14:xfrm>
                    <a:off x="4456149" y="1288592"/>
                    <a:ext cx="64800" cy="56160"/>
                  </p14:xfrm>
                </p:contentPart>
              </mc:Choice>
              <mc:Fallback xmlns="">
                <p:pic>
                  <p:nvPicPr>
                    <p:cNvPr id="1730" name="Freihand 1729">
                      <a:extLst>
                        <a:ext uri="{FF2B5EF4-FFF2-40B4-BE49-F238E27FC236}">
                          <a16:creationId xmlns:a16="http://schemas.microsoft.com/office/drawing/2014/main" id="{D76AB16E-E5AD-09E6-7F51-3F4F0A0B983A}"/>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48">
                  <p14:nvContentPartPr>
                    <p14:cNvPr id="1731" name="Freihand 1730">
                      <a:extLst>
                        <a:ext uri="{FF2B5EF4-FFF2-40B4-BE49-F238E27FC236}">
                          <a16:creationId xmlns:a16="http://schemas.microsoft.com/office/drawing/2014/main" id="{9CBAE16E-8CEA-2105-542B-EDD50F31894F}"/>
                        </a:ext>
                      </a:extLst>
                    </p14:cNvPr>
                    <p14:cNvContentPartPr/>
                    <p14:nvPr/>
                  </p14:nvContentPartPr>
                  <p14:xfrm>
                    <a:off x="4502589" y="1270232"/>
                    <a:ext cx="23760" cy="51840"/>
                  </p14:xfrm>
                </p:contentPart>
              </mc:Choice>
              <mc:Fallback xmlns="">
                <p:pic>
                  <p:nvPicPr>
                    <p:cNvPr id="1731" name="Freihand 1730">
                      <a:extLst>
                        <a:ext uri="{FF2B5EF4-FFF2-40B4-BE49-F238E27FC236}">
                          <a16:creationId xmlns:a16="http://schemas.microsoft.com/office/drawing/2014/main" id="{9CBAE16E-8CEA-2105-542B-EDD50F31894F}"/>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686" name="Gruppieren 1685">
                <a:extLst>
                  <a:ext uri="{FF2B5EF4-FFF2-40B4-BE49-F238E27FC236}">
                    <a16:creationId xmlns:a16="http://schemas.microsoft.com/office/drawing/2014/main" id="{20DB46A0-CFFA-9AC2-7273-76F8CCA699A7}"/>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49">
                  <p14:nvContentPartPr>
                    <p14:cNvPr id="1726" name="Freihand 1725">
                      <a:extLst>
                        <a:ext uri="{FF2B5EF4-FFF2-40B4-BE49-F238E27FC236}">
                          <a16:creationId xmlns:a16="http://schemas.microsoft.com/office/drawing/2014/main" id="{2C4624ED-62BA-CDF6-CD0F-5C200A131936}"/>
                        </a:ext>
                      </a:extLst>
                    </p14:cNvPr>
                    <p14:cNvContentPartPr/>
                    <p14:nvPr/>
                  </p14:nvContentPartPr>
                  <p14:xfrm>
                    <a:off x="4351029" y="1216232"/>
                    <a:ext cx="12960" cy="22320"/>
                  </p14:xfrm>
                </p:contentPart>
              </mc:Choice>
              <mc:Fallback xmlns="">
                <p:pic>
                  <p:nvPicPr>
                    <p:cNvPr id="1726" name="Freihand 1725">
                      <a:extLst>
                        <a:ext uri="{FF2B5EF4-FFF2-40B4-BE49-F238E27FC236}">
                          <a16:creationId xmlns:a16="http://schemas.microsoft.com/office/drawing/2014/main" id="{2C4624ED-62BA-CDF6-CD0F-5C200A131936}"/>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50">
                  <p14:nvContentPartPr>
                    <p14:cNvPr id="1727" name="Freihand 1726">
                      <a:extLst>
                        <a:ext uri="{FF2B5EF4-FFF2-40B4-BE49-F238E27FC236}">
                          <a16:creationId xmlns:a16="http://schemas.microsoft.com/office/drawing/2014/main" id="{D2351E55-AB92-F29D-94E7-B72418C62AE9}"/>
                        </a:ext>
                      </a:extLst>
                    </p14:cNvPr>
                    <p14:cNvContentPartPr/>
                    <p14:nvPr/>
                  </p14:nvContentPartPr>
                  <p14:xfrm>
                    <a:off x="4350309" y="1208312"/>
                    <a:ext cx="21240" cy="53640"/>
                  </p14:xfrm>
                </p:contentPart>
              </mc:Choice>
              <mc:Fallback xmlns="">
                <p:pic>
                  <p:nvPicPr>
                    <p:cNvPr id="1727" name="Freihand 1726">
                      <a:extLst>
                        <a:ext uri="{FF2B5EF4-FFF2-40B4-BE49-F238E27FC236}">
                          <a16:creationId xmlns:a16="http://schemas.microsoft.com/office/drawing/2014/main" id="{D2351E55-AB92-F29D-94E7-B72418C62AE9}"/>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51">
                  <p14:nvContentPartPr>
                    <p14:cNvPr id="1728" name="Freihand 1727">
                      <a:extLst>
                        <a:ext uri="{FF2B5EF4-FFF2-40B4-BE49-F238E27FC236}">
                          <a16:creationId xmlns:a16="http://schemas.microsoft.com/office/drawing/2014/main" id="{606952A3-108C-DB25-928C-5208793AB75B}"/>
                        </a:ext>
                      </a:extLst>
                    </p14:cNvPr>
                    <p14:cNvContentPartPr/>
                    <p14:nvPr/>
                  </p14:nvContentPartPr>
                  <p14:xfrm>
                    <a:off x="4355709" y="1216592"/>
                    <a:ext cx="9720" cy="42480"/>
                  </p14:xfrm>
                </p:contentPart>
              </mc:Choice>
              <mc:Fallback xmlns="">
                <p:pic>
                  <p:nvPicPr>
                    <p:cNvPr id="1728" name="Freihand 1727">
                      <a:extLst>
                        <a:ext uri="{FF2B5EF4-FFF2-40B4-BE49-F238E27FC236}">
                          <a16:creationId xmlns:a16="http://schemas.microsoft.com/office/drawing/2014/main" id="{606952A3-108C-DB25-928C-5208793AB75B}"/>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52">
                <p14:nvContentPartPr>
                  <p14:cNvPr id="1687" name="Freihand 1686">
                    <a:extLst>
                      <a:ext uri="{FF2B5EF4-FFF2-40B4-BE49-F238E27FC236}">
                        <a16:creationId xmlns:a16="http://schemas.microsoft.com/office/drawing/2014/main" id="{9968911A-73EA-D583-E952-0360397E6E7F}"/>
                      </a:ext>
                    </a:extLst>
                  </p14:cNvPr>
                  <p14:cNvContentPartPr/>
                  <p14:nvPr/>
                </p14:nvContentPartPr>
                <p14:xfrm>
                  <a:off x="1219211" y="871936"/>
                  <a:ext cx="447402" cy="740280"/>
                </p14:xfrm>
              </p:contentPart>
            </mc:Choice>
            <mc:Fallback xmlns="">
              <p:pic>
                <p:nvPicPr>
                  <p:cNvPr id="1687" name="Freihand 1686">
                    <a:extLst>
                      <a:ext uri="{FF2B5EF4-FFF2-40B4-BE49-F238E27FC236}">
                        <a16:creationId xmlns:a16="http://schemas.microsoft.com/office/drawing/2014/main" id="{9968911A-73EA-D583-E952-0360397E6E7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53">
                <p14:nvContentPartPr>
                  <p14:cNvPr id="1688" name="Freihand 1687">
                    <a:extLst>
                      <a:ext uri="{FF2B5EF4-FFF2-40B4-BE49-F238E27FC236}">
                        <a16:creationId xmlns:a16="http://schemas.microsoft.com/office/drawing/2014/main" id="{EF6D19A4-995E-890B-724D-6CE1915B6C00}"/>
                      </a:ext>
                    </a:extLst>
                  </p14:cNvPr>
                  <p14:cNvContentPartPr/>
                  <p14:nvPr/>
                </p14:nvContentPartPr>
                <p14:xfrm>
                  <a:off x="1116810" y="1432873"/>
                  <a:ext cx="376200" cy="219240"/>
                </p14:xfrm>
              </p:contentPart>
            </mc:Choice>
            <mc:Fallback xmlns="">
              <p:pic>
                <p:nvPicPr>
                  <p:cNvPr id="1688" name="Freihand 1687">
                    <a:extLst>
                      <a:ext uri="{FF2B5EF4-FFF2-40B4-BE49-F238E27FC236}">
                        <a16:creationId xmlns:a16="http://schemas.microsoft.com/office/drawing/2014/main" id="{EF6D19A4-995E-890B-724D-6CE1915B6C0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689" name="Gruppieren 1688">
                <a:extLst>
                  <a:ext uri="{FF2B5EF4-FFF2-40B4-BE49-F238E27FC236}">
                    <a16:creationId xmlns:a16="http://schemas.microsoft.com/office/drawing/2014/main" id="{749DC6F7-1407-C80A-FCB8-9DCA4B84F84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54">
                  <p14:nvContentPartPr>
                    <p14:cNvPr id="1712" name="Freihand 1711">
                      <a:extLst>
                        <a:ext uri="{FF2B5EF4-FFF2-40B4-BE49-F238E27FC236}">
                          <a16:creationId xmlns:a16="http://schemas.microsoft.com/office/drawing/2014/main" id="{127AE276-0717-29E6-0CA7-80834F24D781}"/>
                        </a:ext>
                      </a:extLst>
                    </p14:cNvPr>
                    <p14:cNvContentPartPr/>
                    <p14:nvPr/>
                  </p14:nvContentPartPr>
                  <p14:xfrm>
                    <a:off x="1690290" y="1201393"/>
                    <a:ext cx="236880" cy="424440"/>
                  </p14:xfrm>
                </p:contentPart>
              </mc:Choice>
              <mc:Fallback xmlns="">
                <p:pic>
                  <p:nvPicPr>
                    <p:cNvPr id="1712" name="Freihand 1711">
                      <a:extLst>
                        <a:ext uri="{FF2B5EF4-FFF2-40B4-BE49-F238E27FC236}">
                          <a16:creationId xmlns:a16="http://schemas.microsoft.com/office/drawing/2014/main" id="{127AE276-0717-29E6-0CA7-80834F24D781}"/>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55">
                  <p14:nvContentPartPr>
                    <p14:cNvPr id="1713" name="Freihand 1712">
                      <a:extLst>
                        <a:ext uri="{FF2B5EF4-FFF2-40B4-BE49-F238E27FC236}">
                          <a16:creationId xmlns:a16="http://schemas.microsoft.com/office/drawing/2014/main" id="{9641EE19-2AC1-A8CE-B285-1C73179E9633}"/>
                        </a:ext>
                      </a:extLst>
                    </p14:cNvPr>
                    <p14:cNvContentPartPr/>
                    <p14:nvPr/>
                  </p14:nvContentPartPr>
                  <p14:xfrm>
                    <a:off x="1224810" y="1428913"/>
                    <a:ext cx="635040" cy="205920"/>
                  </p14:xfrm>
                </p:contentPart>
              </mc:Choice>
              <mc:Fallback xmlns="">
                <p:pic>
                  <p:nvPicPr>
                    <p:cNvPr id="1713" name="Freihand 1712">
                      <a:extLst>
                        <a:ext uri="{FF2B5EF4-FFF2-40B4-BE49-F238E27FC236}">
                          <a16:creationId xmlns:a16="http://schemas.microsoft.com/office/drawing/2014/main" id="{9641EE19-2AC1-A8CE-B285-1C73179E963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456">
                  <p14:nvContentPartPr>
                    <p14:cNvPr id="1714" name="Freihand 1713">
                      <a:extLst>
                        <a:ext uri="{FF2B5EF4-FFF2-40B4-BE49-F238E27FC236}">
                          <a16:creationId xmlns:a16="http://schemas.microsoft.com/office/drawing/2014/main" id="{77C1DDEA-0D75-8655-FFEE-345D14BA093B}"/>
                        </a:ext>
                      </a:extLst>
                    </p14:cNvPr>
                    <p14:cNvContentPartPr/>
                    <p14:nvPr/>
                  </p14:nvContentPartPr>
                  <p14:xfrm>
                    <a:off x="1647090" y="1432873"/>
                    <a:ext cx="204120" cy="177480"/>
                  </p14:xfrm>
                </p:contentPart>
              </mc:Choice>
              <mc:Fallback xmlns="">
                <p:pic>
                  <p:nvPicPr>
                    <p:cNvPr id="1714" name="Freihand 1713">
                      <a:extLst>
                        <a:ext uri="{FF2B5EF4-FFF2-40B4-BE49-F238E27FC236}">
                          <a16:creationId xmlns:a16="http://schemas.microsoft.com/office/drawing/2014/main" id="{77C1DDEA-0D75-8655-FFEE-345D14BA093B}"/>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457">
                  <p14:nvContentPartPr>
                    <p14:cNvPr id="1715" name="Freihand 1714">
                      <a:extLst>
                        <a:ext uri="{FF2B5EF4-FFF2-40B4-BE49-F238E27FC236}">
                          <a16:creationId xmlns:a16="http://schemas.microsoft.com/office/drawing/2014/main" id="{1367E29F-3FAC-EC77-74B0-48DDE50FA88E}"/>
                        </a:ext>
                      </a:extLst>
                    </p14:cNvPr>
                    <p14:cNvContentPartPr/>
                    <p14:nvPr/>
                  </p14:nvContentPartPr>
                  <p14:xfrm>
                    <a:off x="1839330" y="1345393"/>
                    <a:ext cx="50040" cy="91080"/>
                  </p14:xfrm>
                </p:contentPart>
              </mc:Choice>
              <mc:Fallback xmlns="">
                <p:pic>
                  <p:nvPicPr>
                    <p:cNvPr id="1715" name="Freihand 1714">
                      <a:extLst>
                        <a:ext uri="{FF2B5EF4-FFF2-40B4-BE49-F238E27FC236}">
                          <a16:creationId xmlns:a16="http://schemas.microsoft.com/office/drawing/2014/main" id="{1367E29F-3FAC-EC77-74B0-48DDE50FA88E}"/>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458">
                  <p14:nvContentPartPr>
                    <p14:cNvPr id="1716" name="Freihand 1715">
                      <a:extLst>
                        <a:ext uri="{FF2B5EF4-FFF2-40B4-BE49-F238E27FC236}">
                          <a16:creationId xmlns:a16="http://schemas.microsoft.com/office/drawing/2014/main" id="{D6E357CF-291F-FB7C-F9B0-A7E5534BA502}"/>
                        </a:ext>
                      </a:extLst>
                    </p14:cNvPr>
                    <p14:cNvContentPartPr/>
                    <p14:nvPr/>
                  </p14:nvContentPartPr>
                  <p14:xfrm>
                    <a:off x="1013490" y="929953"/>
                    <a:ext cx="156600" cy="590400"/>
                  </p14:xfrm>
                </p:contentPart>
              </mc:Choice>
              <mc:Fallback xmlns="">
                <p:pic>
                  <p:nvPicPr>
                    <p:cNvPr id="1716" name="Freihand 1715">
                      <a:extLst>
                        <a:ext uri="{FF2B5EF4-FFF2-40B4-BE49-F238E27FC236}">
                          <a16:creationId xmlns:a16="http://schemas.microsoft.com/office/drawing/2014/main" id="{D6E357CF-291F-FB7C-F9B0-A7E5534BA502}"/>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459">
                  <p14:nvContentPartPr>
                    <p14:cNvPr id="1717" name="Freihand 1716">
                      <a:extLst>
                        <a:ext uri="{FF2B5EF4-FFF2-40B4-BE49-F238E27FC236}">
                          <a16:creationId xmlns:a16="http://schemas.microsoft.com/office/drawing/2014/main" id="{FEAB8B2C-0030-C6F1-0C10-1616942C8545}"/>
                        </a:ext>
                      </a:extLst>
                    </p14:cNvPr>
                    <p14:cNvContentPartPr/>
                    <p14:nvPr/>
                  </p14:nvContentPartPr>
                  <p14:xfrm>
                    <a:off x="1112490" y="918433"/>
                    <a:ext cx="20520" cy="24480"/>
                  </p14:xfrm>
                </p:contentPart>
              </mc:Choice>
              <mc:Fallback xmlns="">
                <p:pic>
                  <p:nvPicPr>
                    <p:cNvPr id="1717" name="Freihand 1716">
                      <a:extLst>
                        <a:ext uri="{FF2B5EF4-FFF2-40B4-BE49-F238E27FC236}">
                          <a16:creationId xmlns:a16="http://schemas.microsoft.com/office/drawing/2014/main" id="{FEAB8B2C-0030-C6F1-0C10-1616942C854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460">
                  <p14:nvContentPartPr>
                    <p14:cNvPr id="1718" name="Freihand 1717">
                      <a:extLst>
                        <a:ext uri="{FF2B5EF4-FFF2-40B4-BE49-F238E27FC236}">
                          <a16:creationId xmlns:a16="http://schemas.microsoft.com/office/drawing/2014/main" id="{63D2FEB2-0A7A-99C0-AE75-55E4CBF21852}"/>
                        </a:ext>
                      </a:extLst>
                    </p14:cNvPr>
                    <p14:cNvContentPartPr/>
                    <p14:nvPr/>
                  </p14:nvContentPartPr>
                  <p14:xfrm>
                    <a:off x="1007730" y="1044793"/>
                    <a:ext cx="45360" cy="224280"/>
                  </p14:xfrm>
                </p:contentPart>
              </mc:Choice>
              <mc:Fallback xmlns="">
                <p:pic>
                  <p:nvPicPr>
                    <p:cNvPr id="1718" name="Freihand 1717">
                      <a:extLst>
                        <a:ext uri="{FF2B5EF4-FFF2-40B4-BE49-F238E27FC236}">
                          <a16:creationId xmlns:a16="http://schemas.microsoft.com/office/drawing/2014/main" id="{63D2FEB2-0A7A-99C0-AE75-55E4CBF21852}"/>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461">
                  <p14:nvContentPartPr>
                    <p14:cNvPr id="1719" name="Freihand 1718">
                      <a:extLst>
                        <a:ext uri="{FF2B5EF4-FFF2-40B4-BE49-F238E27FC236}">
                          <a16:creationId xmlns:a16="http://schemas.microsoft.com/office/drawing/2014/main" id="{AE4BD2A9-A917-3283-DB40-64138DBF3F4C}"/>
                        </a:ext>
                      </a:extLst>
                    </p14:cNvPr>
                    <p14:cNvContentPartPr/>
                    <p14:nvPr/>
                  </p14:nvContentPartPr>
                  <p14:xfrm>
                    <a:off x="1137690" y="1495513"/>
                    <a:ext cx="83520" cy="91800"/>
                  </p14:xfrm>
                </p:contentPart>
              </mc:Choice>
              <mc:Fallback xmlns="">
                <p:pic>
                  <p:nvPicPr>
                    <p:cNvPr id="1719" name="Freihand 1718">
                      <a:extLst>
                        <a:ext uri="{FF2B5EF4-FFF2-40B4-BE49-F238E27FC236}">
                          <a16:creationId xmlns:a16="http://schemas.microsoft.com/office/drawing/2014/main" id="{AE4BD2A9-A917-3283-DB40-64138DBF3F4C}"/>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462">
                  <p14:nvContentPartPr>
                    <p14:cNvPr id="1720" name="Freihand 1719">
                      <a:extLst>
                        <a:ext uri="{FF2B5EF4-FFF2-40B4-BE49-F238E27FC236}">
                          <a16:creationId xmlns:a16="http://schemas.microsoft.com/office/drawing/2014/main" id="{B41B2D53-D1E9-4C4E-3851-C0900593CB04}"/>
                        </a:ext>
                      </a:extLst>
                    </p14:cNvPr>
                    <p14:cNvContentPartPr/>
                    <p14:nvPr/>
                  </p14:nvContentPartPr>
                  <p14:xfrm>
                    <a:off x="1091250" y="1411273"/>
                    <a:ext cx="95760" cy="111600"/>
                  </p14:xfrm>
                </p:contentPart>
              </mc:Choice>
              <mc:Fallback xmlns="">
                <p:pic>
                  <p:nvPicPr>
                    <p:cNvPr id="1720" name="Freihand 1719">
                      <a:extLst>
                        <a:ext uri="{FF2B5EF4-FFF2-40B4-BE49-F238E27FC236}">
                          <a16:creationId xmlns:a16="http://schemas.microsoft.com/office/drawing/2014/main" id="{B41B2D53-D1E9-4C4E-3851-C0900593CB0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463">
                  <p14:nvContentPartPr>
                    <p14:cNvPr id="1721" name="Freihand 1720">
                      <a:extLst>
                        <a:ext uri="{FF2B5EF4-FFF2-40B4-BE49-F238E27FC236}">
                          <a16:creationId xmlns:a16="http://schemas.microsoft.com/office/drawing/2014/main" id="{DC4D6671-6946-E888-454D-0B7F1C602A9D}"/>
                        </a:ext>
                      </a:extLst>
                    </p14:cNvPr>
                    <p14:cNvContentPartPr/>
                    <p14:nvPr/>
                  </p14:nvContentPartPr>
                  <p14:xfrm>
                    <a:off x="1089090" y="933193"/>
                    <a:ext cx="33480" cy="59760"/>
                  </p14:xfrm>
                </p:contentPart>
              </mc:Choice>
              <mc:Fallback xmlns="">
                <p:pic>
                  <p:nvPicPr>
                    <p:cNvPr id="1721" name="Freihand 1720">
                      <a:extLst>
                        <a:ext uri="{FF2B5EF4-FFF2-40B4-BE49-F238E27FC236}">
                          <a16:creationId xmlns:a16="http://schemas.microsoft.com/office/drawing/2014/main" id="{DC4D6671-6946-E888-454D-0B7F1C602A9D}"/>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464">
                  <p14:nvContentPartPr>
                    <p14:cNvPr id="1722" name="Freihand 1721">
                      <a:extLst>
                        <a:ext uri="{FF2B5EF4-FFF2-40B4-BE49-F238E27FC236}">
                          <a16:creationId xmlns:a16="http://schemas.microsoft.com/office/drawing/2014/main" id="{2D257B13-62C1-3BF4-92BA-F36E43892100}"/>
                        </a:ext>
                      </a:extLst>
                    </p14:cNvPr>
                    <p14:cNvContentPartPr/>
                    <p14:nvPr/>
                  </p14:nvContentPartPr>
                  <p14:xfrm>
                    <a:off x="1093410" y="904393"/>
                    <a:ext cx="53280" cy="97920"/>
                  </p14:xfrm>
                </p:contentPart>
              </mc:Choice>
              <mc:Fallback xmlns="">
                <p:pic>
                  <p:nvPicPr>
                    <p:cNvPr id="1722" name="Freihand 1721">
                      <a:extLst>
                        <a:ext uri="{FF2B5EF4-FFF2-40B4-BE49-F238E27FC236}">
                          <a16:creationId xmlns:a16="http://schemas.microsoft.com/office/drawing/2014/main" id="{2D257B13-62C1-3BF4-92BA-F36E43892100}"/>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465">
                  <p14:nvContentPartPr>
                    <p14:cNvPr id="1723" name="Freihand 1722">
                      <a:extLst>
                        <a:ext uri="{FF2B5EF4-FFF2-40B4-BE49-F238E27FC236}">
                          <a16:creationId xmlns:a16="http://schemas.microsoft.com/office/drawing/2014/main" id="{CCE6B650-EDB2-9D0B-43EC-89982797D8F4}"/>
                        </a:ext>
                      </a:extLst>
                    </p14:cNvPr>
                    <p14:cNvContentPartPr/>
                    <p14:nvPr/>
                  </p14:nvContentPartPr>
                  <p14:xfrm>
                    <a:off x="1093770" y="889993"/>
                    <a:ext cx="66240" cy="108720"/>
                  </p14:xfrm>
                </p:contentPart>
              </mc:Choice>
              <mc:Fallback xmlns="">
                <p:pic>
                  <p:nvPicPr>
                    <p:cNvPr id="1723" name="Freihand 1722">
                      <a:extLst>
                        <a:ext uri="{FF2B5EF4-FFF2-40B4-BE49-F238E27FC236}">
                          <a16:creationId xmlns:a16="http://schemas.microsoft.com/office/drawing/2014/main" id="{CCE6B650-EDB2-9D0B-43EC-89982797D8F4}"/>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466">
                  <p14:nvContentPartPr>
                    <p14:cNvPr id="1724" name="Freihand 1723">
                      <a:extLst>
                        <a:ext uri="{FF2B5EF4-FFF2-40B4-BE49-F238E27FC236}">
                          <a16:creationId xmlns:a16="http://schemas.microsoft.com/office/drawing/2014/main" id="{C9E1077B-5A78-1ED1-AFE2-C8F62858E255}"/>
                        </a:ext>
                      </a:extLst>
                    </p14:cNvPr>
                    <p14:cNvContentPartPr/>
                    <p14:nvPr/>
                  </p14:nvContentPartPr>
                  <p14:xfrm>
                    <a:off x="1086210" y="867673"/>
                    <a:ext cx="105840" cy="153360"/>
                  </p14:xfrm>
                </p:contentPart>
              </mc:Choice>
              <mc:Fallback xmlns="">
                <p:pic>
                  <p:nvPicPr>
                    <p:cNvPr id="1724" name="Freihand 1723">
                      <a:extLst>
                        <a:ext uri="{FF2B5EF4-FFF2-40B4-BE49-F238E27FC236}">
                          <a16:creationId xmlns:a16="http://schemas.microsoft.com/office/drawing/2014/main" id="{C9E1077B-5A78-1ED1-AFE2-C8F62858E255}"/>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467">
                  <p14:nvContentPartPr>
                    <p14:cNvPr id="1725" name="Freihand 1724">
                      <a:extLst>
                        <a:ext uri="{FF2B5EF4-FFF2-40B4-BE49-F238E27FC236}">
                          <a16:creationId xmlns:a16="http://schemas.microsoft.com/office/drawing/2014/main" id="{EB98311E-8CB4-FC1A-DE5A-AAFC1F68AF08}"/>
                        </a:ext>
                      </a:extLst>
                    </p14:cNvPr>
                    <p14:cNvContentPartPr/>
                    <p14:nvPr/>
                  </p14:nvContentPartPr>
                  <p14:xfrm>
                    <a:off x="1144530" y="860833"/>
                    <a:ext cx="41400" cy="55440"/>
                  </p14:xfrm>
                </p:contentPart>
              </mc:Choice>
              <mc:Fallback xmlns="">
                <p:pic>
                  <p:nvPicPr>
                    <p:cNvPr id="1725" name="Freihand 1724">
                      <a:extLst>
                        <a:ext uri="{FF2B5EF4-FFF2-40B4-BE49-F238E27FC236}">
                          <a16:creationId xmlns:a16="http://schemas.microsoft.com/office/drawing/2014/main" id="{EB98311E-8CB4-FC1A-DE5A-AAFC1F68AF08}"/>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68">
                <p14:nvContentPartPr>
                  <p14:cNvPr id="1690" name="Freihand 1689">
                    <a:extLst>
                      <a:ext uri="{FF2B5EF4-FFF2-40B4-BE49-F238E27FC236}">
                        <a16:creationId xmlns:a16="http://schemas.microsoft.com/office/drawing/2014/main" id="{F6510BAC-07E5-D147-BE94-C56CD06B4494}"/>
                      </a:ext>
                    </a:extLst>
                  </p14:cNvPr>
                  <p14:cNvContentPartPr/>
                  <p14:nvPr/>
                </p14:nvContentPartPr>
                <p14:xfrm>
                  <a:off x="1010970" y="1326673"/>
                  <a:ext cx="784440" cy="374040"/>
                </p14:xfrm>
              </p:contentPart>
            </mc:Choice>
            <mc:Fallback xmlns="">
              <p:pic>
                <p:nvPicPr>
                  <p:cNvPr id="1690" name="Freihand 1689">
                    <a:extLst>
                      <a:ext uri="{FF2B5EF4-FFF2-40B4-BE49-F238E27FC236}">
                        <a16:creationId xmlns:a16="http://schemas.microsoft.com/office/drawing/2014/main" id="{F6510BAC-07E5-D147-BE94-C56CD06B4494}"/>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469">
                <p14:nvContentPartPr>
                  <p14:cNvPr id="1691" name="Freihand 1690">
                    <a:extLst>
                      <a:ext uri="{FF2B5EF4-FFF2-40B4-BE49-F238E27FC236}">
                        <a16:creationId xmlns:a16="http://schemas.microsoft.com/office/drawing/2014/main" id="{3A56F198-7D94-E8A3-C7F0-B8C91C11CB65}"/>
                      </a:ext>
                    </a:extLst>
                  </p14:cNvPr>
                  <p14:cNvContentPartPr/>
                  <p14:nvPr/>
                </p14:nvContentPartPr>
                <p14:xfrm>
                  <a:off x="1759770" y="1015273"/>
                  <a:ext cx="122040" cy="233640"/>
                </p14:xfrm>
              </p:contentPart>
            </mc:Choice>
            <mc:Fallback xmlns="">
              <p:pic>
                <p:nvPicPr>
                  <p:cNvPr id="1691" name="Freihand 1690">
                    <a:extLst>
                      <a:ext uri="{FF2B5EF4-FFF2-40B4-BE49-F238E27FC236}">
                        <a16:creationId xmlns:a16="http://schemas.microsoft.com/office/drawing/2014/main" id="{3A56F198-7D94-E8A3-C7F0-B8C91C11CB6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470">
                <p14:nvContentPartPr>
                  <p14:cNvPr id="1692" name="Freihand 1691">
                    <a:extLst>
                      <a:ext uri="{FF2B5EF4-FFF2-40B4-BE49-F238E27FC236}">
                        <a16:creationId xmlns:a16="http://schemas.microsoft.com/office/drawing/2014/main" id="{45094107-9B84-3275-604F-EF28F2A53938}"/>
                      </a:ext>
                    </a:extLst>
                  </p14:cNvPr>
                  <p14:cNvContentPartPr/>
                  <p14:nvPr/>
                </p14:nvContentPartPr>
                <p14:xfrm>
                  <a:off x="1531170" y="830593"/>
                  <a:ext cx="227160" cy="172800"/>
                </p14:xfrm>
              </p:contentPart>
            </mc:Choice>
            <mc:Fallback xmlns="">
              <p:pic>
                <p:nvPicPr>
                  <p:cNvPr id="1692" name="Freihand 1691">
                    <a:extLst>
                      <a:ext uri="{FF2B5EF4-FFF2-40B4-BE49-F238E27FC236}">
                        <a16:creationId xmlns:a16="http://schemas.microsoft.com/office/drawing/2014/main" id="{45094107-9B84-3275-604F-EF28F2A53938}"/>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471">
                <p14:nvContentPartPr>
                  <p14:cNvPr id="1693" name="Freihand 1692">
                    <a:extLst>
                      <a:ext uri="{FF2B5EF4-FFF2-40B4-BE49-F238E27FC236}">
                        <a16:creationId xmlns:a16="http://schemas.microsoft.com/office/drawing/2014/main" id="{B65821CB-0E83-37F3-25AA-9D30F519E199}"/>
                      </a:ext>
                    </a:extLst>
                  </p14:cNvPr>
                  <p14:cNvContentPartPr/>
                  <p14:nvPr/>
                </p14:nvContentPartPr>
                <p14:xfrm>
                  <a:off x="1433250" y="796393"/>
                  <a:ext cx="61200" cy="33120"/>
                </p14:xfrm>
              </p:contentPart>
            </mc:Choice>
            <mc:Fallback xmlns="">
              <p:pic>
                <p:nvPicPr>
                  <p:cNvPr id="1693" name="Freihand 1692">
                    <a:extLst>
                      <a:ext uri="{FF2B5EF4-FFF2-40B4-BE49-F238E27FC236}">
                        <a16:creationId xmlns:a16="http://schemas.microsoft.com/office/drawing/2014/main" id="{B65821CB-0E83-37F3-25AA-9D30F519E199}"/>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472">
                <p14:nvContentPartPr>
                  <p14:cNvPr id="1694" name="Freihand 1693">
                    <a:extLst>
                      <a:ext uri="{FF2B5EF4-FFF2-40B4-BE49-F238E27FC236}">
                        <a16:creationId xmlns:a16="http://schemas.microsoft.com/office/drawing/2014/main" id="{97E5E740-CC5F-DCE3-7E9E-1E9CE40C7520}"/>
                      </a:ext>
                    </a:extLst>
                  </p14:cNvPr>
                  <p14:cNvContentPartPr/>
                  <p14:nvPr/>
                </p14:nvContentPartPr>
                <p14:xfrm>
                  <a:off x="1463130" y="1253593"/>
                  <a:ext cx="49680" cy="358200"/>
                </p14:xfrm>
              </p:contentPart>
            </mc:Choice>
            <mc:Fallback xmlns="">
              <p:pic>
                <p:nvPicPr>
                  <p:cNvPr id="1694" name="Freihand 1693">
                    <a:extLst>
                      <a:ext uri="{FF2B5EF4-FFF2-40B4-BE49-F238E27FC236}">
                        <a16:creationId xmlns:a16="http://schemas.microsoft.com/office/drawing/2014/main" id="{97E5E740-CC5F-DCE3-7E9E-1E9CE40C7520}"/>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473">
                <p14:nvContentPartPr>
                  <p14:cNvPr id="1695" name="Freihand 1694">
                    <a:extLst>
                      <a:ext uri="{FF2B5EF4-FFF2-40B4-BE49-F238E27FC236}">
                        <a16:creationId xmlns:a16="http://schemas.microsoft.com/office/drawing/2014/main" id="{61AAA469-03DD-A2BC-BF32-C420AB9F4EAB}"/>
                      </a:ext>
                    </a:extLst>
                  </p14:cNvPr>
                  <p14:cNvContentPartPr/>
                  <p14:nvPr/>
                </p14:nvContentPartPr>
                <p14:xfrm>
                  <a:off x="1473210" y="1215433"/>
                  <a:ext cx="191520" cy="424440"/>
                </p14:xfrm>
              </p:contentPart>
            </mc:Choice>
            <mc:Fallback xmlns="">
              <p:pic>
                <p:nvPicPr>
                  <p:cNvPr id="1695" name="Freihand 1694">
                    <a:extLst>
                      <a:ext uri="{FF2B5EF4-FFF2-40B4-BE49-F238E27FC236}">
                        <a16:creationId xmlns:a16="http://schemas.microsoft.com/office/drawing/2014/main" id="{61AAA469-03DD-A2BC-BF32-C420AB9F4EAB}"/>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474">
                <p14:nvContentPartPr>
                  <p14:cNvPr id="1696" name="Freihand 1695">
                    <a:extLst>
                      <a:ext uri="{FF2B5EF4-FFF2-40B4-BE49-F238E27FC236}">
                        <a16:creationId xmlns:a16="http://schemas.microsoft.com/office/drawing/2014/main" id="{ACD79F96-D151-191C-56BF-C744DFCB2D81}"/>
                      </a:ext>
                    </a:extLst>
                  </p14:cNvPr>
                  <p14:cNvContentPartPr/>
                  <p14:nvPr/>
                </p14:nvContentPartPr>
                <p14:xfrm>
                  <a:off x="1225530" y="852193"/>
                  <a:ext cx="216720" cy="421920"/>
                </p14:xfrm>
              </p:contentPart>
            </mc:Choice>
            <mc:Fallback xmlns="">
              <p:pic>
                <p:nvPicPr>
                  <p:cNvPr id="1696" name="Freihand 1695">
                    <a:extLst>
                      <a:ext uri="{FF2B5EF4-FFF2-40B4-BE49-F238E27FC236}">
                        <a16:creationId xmlns:a16="http://schemas.microsoft.com/office/drawing/2014/main" id="{ACD79F96-D151-191C-56BF-C744DFCB2D8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475">
                <p14:nvContentPartPr>
                  <p14:cNvPr id="1697" name="Freihand 1696">
                    <a:extLst>
                      <a:ext uri="{FF2B5EF4-FFF2-40B4-BE49-F238E27FC236}">
                        <a16:creationId xmlns:a16="http://schemas.microsoft.com/office/drawing/2014/main" id="{99B6E38E-4DF0-1178-8E8A-A1ECEF586B3A}"/>
                      </a:ext>
                    </a:extLst>
                  </p14:cNvPr>
                  <p14:cNvContentPartPr/>
                  <p14:nvPr/>
                </p14:nvContentPartPr>
                <p14:xfrm>
                  <a:off x="1231290" y="1158913"/>
                  <a:ext cx="448200" cy="119880"/>
                </p14:xfrm>
              </p:contentPart>
            </mc:Choice>
            <mc:Fallback xmlns="">
              <p:pic>
                <p:nvPicPr>
                  <p:cNvPr id="1697" name="Freihand 1696">
                    <a:extLst>
                      <a:ext uri="{FF2B5EF4-FFF2-40B4-BE49-F238E27FC236}">
                        <a16:creationId xmlns:a16="http://schemas.microsoft.com/office/drawing/2014/main" id="{99B6E38E-4DF0-1178-8E8A-A1ECEF586B3A}"/>
                      </a:ext>
                    </a:extLst>
                  </p:cNvPr>
                  <p:cNvPicPr/>
                  <p:nvPr/>
                </p:nvPicPr>
                <p:blipFill>
                  <a:blip r:embed="rId69"/>
                  <a:stretch>
                    <a:fillRect/>
                  </a:stretch>
                </p:blipFill>
                <p:spPr>
                  <a:xfrm>
                    <a:off x="1222650" y="1150273"/>
                    <a:ext cx="465840" cy="137520"/>
                  </a:xfrm>
                  <a:prstGeom prst="rect">
                    <a:avLst/>
                  </a:prstGeom>
                </p:spPr>
              </p:pic>
            </mc:Fallback>
          </mc:AlternateContent>
          <p:sp>
            <p:nvSpPr>
              <p:cNvPr id="1698" name="Ellipse 1697">
                <a:extLst>
                  <a:ext uri="{FF2B5EF4-FFF2-40B4-BE49-F238E27FC236}">
                    <a16:creationId xmlns:a16="http://schemas.microsoft.com/office/drawing/2014/main" id="{4B441DF3-C4AB-366C-395A-070CD00B0ED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99" name="Gruppieren 1698">
                <a:extLst>
                  <a:ext uri="{FF2B5EF4-FFF2-40B4-BE49-F238E27FC236}">
                    <a16:creationId xmlns:a16="http://schemas.microsoft.com/office/drawing/2014/main" id="{8CF10E9C-F718-F8FF-3D24-47FE99CD8206}"/>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476">
                  <p14:nvContentPartPr>
                    <p14:cNvPr id="1708" name="Freihand 1707">
                      <a:extLst>
                        <a:ext uri="{FF2B5EF4-FFF2-40B4-BE49-F238E27FC236}">
                          <a16:creationId xmlns:a16="http://schemas.microsoft.com/office/drawing/2014/main" id="{EA36DA78-D961-A3E7-E7B3-F7DF1A8C64B1}"/>
                        </a:ext>
                      </a:extLst>
                    </p14:cNvPr>
                    <p14:cNvContentPartPr/>
                    <p14:nvPr/>
                  </p14:nvContentPartPr>
                  <p14:xfrm>
                    <a:off x="1455988" y="1260298"/>
                    <a:ext cx="28440" cy="371880"/>
                  </p14:xfrm>
                </p:contentPart>
              </mc:Choice>
              <mc:Fallback xmlns="">
                <p:pic>
                  <p:nvPicPr>
                    <p:cNvPr id="1708" name="Freihand 1707">
                      <a:extLst>
                        <a:ext uri="{FF2B5EF4-FFF2-40B4-BE49-F238E27FC236}">
                          <a16:creationId xmlns:a16="http://schemas.microsoft.com/office/drawing/2014/main" id="{EA36DA78-D961-A3E7-E7B3-F7DF1A8C64B1}"/>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477">
                  <p14:nvContentPartPr>
                    <p14:cNvPr id="1709" name="Freihand 1708">
                      <a:extLst>
                        <a:ext uri="{FF2B5EF4-FFF2-40B4-BE49-F238E27FC236}">
                          <a16:creationId xmlns:a16="http://schemas.microsoft.com/office/drawing/2014/main" id="{AE149F61-7CBF-462C-EC94-2717F4ABE1A6}"/>
                        </a:ext>
                      </a:extLst>
                    </p14:cNvPr>
                    <p14:cNvContentPartPr/>
                    <p14:nvPr/>
                  </p14:nvContentPartPr>
                  <p14:xfrm>
                    <a:off x="1452028" y="1501498"/>
                    <a:ext cx="32760" cy="132840"/>
                  </p14:xfrm>
                </p:contentPart>
              </mc:Choice>
              <mc:Fallback xmlns="">
                <p:pic>
                  <p:nvPicPr>
                    <p:cNvPr id="1709" name="Freihand 1708">
                      <a:extLst>
                        <a:ext uri="{FF2B5EF4-FFF2-40B4-BE49-F238E27FC236}">
                          <a16:creationId xmlns:a16="http://schemas.microsoft.com/office/drawing/2014/main" id="{AE149F61-7CBF-462C-EC94-2717F4ABE1A6}"/>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478">
                  <p14:nvContentPartPr>
                    <p14:cNvPr id="1710" name="Freihand 1709">
                      <a:extLst>
                        <a:ext uri="{FF2B5EF4-FFF2-40B4-BE49-F238E27FC236}">
                          <a16:creationId xmlns:a16="http://schemas.microsoft.com/office/drawing/2014/main" id="{CCD04850-2DDD-70F5-415E-E074CD65FE78}"/>
                        </a:ext>
                      </a:extLst>
                    </p14:cNvPr>
                    <p14:cNvContentPartPr/>
                    <p14:nvPr/>
                  </p14:nvContentPartPr>
                  <p14:xfrm>
                    <a:off x="1446268" y="1261378"/>
                    <a:ext cx="36720" cy="377280"/>
                  </p14:xfrm>
                </p:contentPart>
              </mc:Choice>
              <mc:Fallback xmlns="">
                <p:pic>
                  <p:nvPicPr>
                    <p:cNvPr id="1710" name="Freihand 1709">
                      <a:extLst>
                        <a:ext uri="{FF2B5EF4-FFF2-40B4-BE49-F238E27FC236}">
                          <a16:creationId xmlns:a16="http://schemas.microsoft.com/office/drawing/2014/main" id="{CCD04850-2DDD-70F5-415E-E074CD65FE7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479">
                  <p14:nvContentPartPr>
                    <p14:cNvPr id="1711" name="Freihand 1710">
                      <a:extLst>
                        <a:ext uri="{FF2B5EF4-FFF2-40B4-BE49-F238E27FC236}">
                          <a16:creationId xmlns:a16="http://schemas.microsoft.com/office/drawing/2014/main" id="{677A87C8-9652-C7E5-F67F-028214B3EC30}"/>
                        </a:ext>
                      </a:extLst>
                    </p14:cNvPr>
                    <p14:cNvContentPartPr/>
                    <p14:nvPr/>
                  </p14:nvContentPartPr>
                  <p14:xfrm>
                    <a:off x="1470388" y="1196938"/>
                    <a:ext cx="222840" cy="463680"/>
                  </p14:xfrm>
                </p:contentPart>
              </mc:Choice>
              <mc:Fallback xmlns="">
                <p:pic>
                  <p:nvPicPr>
                    <p:cNvPr id="1711" name="Freihand 1710">
                      <a:extLst>
                        <a:ext uri="{FF2B5EF4-FFF2-40B4-BE49-F238E27FC236}">
                          <a16:creationId xmlns:a16="http://schemas.microsoft.com/office/drawing/2014/main" id="{677A87C8-9652-C7E5-F67F-028214B3EC30}"/>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80">
                <p14:nvContentPartPr>
                  <p14:cNvPr id="1700" name="Freihand 1699">
                    <a:extLst>
                      <a:ext uri="{FF2B5EF4-FFF2-40B4-BE49-F238E27FC236}">
                        <a16:creationId xmlns:a16="http://schemas.microsoft.com/office/drawing/2014/main" id="{32F6A8DA-4AC3-DBE9-AEAD-C9D82A9E1F49}"/>
                      </a:ext>
                    </a:extLst>
                  </p14:cNvPr>
                  <p14:cNvContentPartPr/>
                  <p14:nvPr/>
                </p14:nvContentPartPr>
                <p14:xfrm>
                  <a:off x="1401268" y="825778"/>
                  <a:ext cx="35640" cy="61920"/>
                </p14:xfrm>
              </p:contentPart>
            </mc:Choice>
            <mc:Fallback xmlns="">
              <p:pic>
                <p:nvPicPr>
                  <p:cNvPr id="1700" name="Freihand 1699">
                    <a:extLst>
                      <a:ext uri="{FF2B5EF4-FFF2-40B4-BE49-F238E27FC236}">
                        <a16:creationId xmlns:a16="http://schemas.microsoft.com/office/drawing/2014/main" id="{32F6A8DA-4AC3-DBE9-AEAD-C9D82A9E1F4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481">
                <p14:nvContentPartPr>
                  <p14:cNvPr id="1701" name="Freihand 1700">
                    <a:extLst>
                      <a:ext uri="{FF2B5EF4-FFF2-40B4-BE49-F238E27FC236}">
                        <a16:creationId xmlns:a16="http://schemas.microsoft.com/office/drawing/2014/main" id="{3A98933E-87D2-669D-2BFE-CDC6DF623F65}"/>
                      </a:ext>
                    </a:extLst>
                  </p14:cNvPr>
                  <p14:cNvContentPartPr/>
                  <p14:nvPr/>
                </p14:nvContentPartPr>
                <p14:xfrm>
                  <a:off x="1220188" y="867898"/>
                  <a:ext cx="194040" cy="403200"/>
                </p14:xfrm>
              </p:contentPart>
            </mc:Choice>
            <mc:Fallback xmlns="">
              <p:pic>
                <p:nvPicPr>
                  <p:cNvPr id="1701" name="Freihand 1700">
                    <a:extLst>
                      <a:ext uri="{FF2B5EF4-FFF2-40B4-BE49-F238E27FC236}">
                        <a16:creationId xmlns:a16="http://schemas.microsoft.com/office/drawing/2014/main" id="{3A98933E-87D2-669D-2BFE-CDC6DF623F65}"/>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482">
                <p14:nvContentPartPr>
                  <p14:cNvPr id="1702" name="Freihand 1701">
                    <a:extLst>
                      <a:ext uri="{FF2B5EF4-FFF2-40B4-BE49-F238E27FC236}">
                        <a16:creationId xmlns:a16="http://schemas.microsoft.com/office/drawing/2014/main" id="{C26E5B30-13E9-2FAE-F79E-78A1B71BB130}"/>
                      </a:ext>
                    </a:extLst>
                  </p14:cNvPr>
                  <p14:cNvContentPartPr/>
                  <p14:nvPr/>
                </p14:nvContentPartPr>
                <p14:xfrm>
                  <a:off x="1426468" y="835138"/>
                  <a:ext cx="21600" cy="359280"/>
                </p14:xfrm>
              </p:contentPart>
            </mc:Choice>
            <mc:Fallback xmlns="">
              <p:pic>
                <p:nvPicPr>
                  <p:cNvPr id="1702" name="Freihand 1701">
                    <a:extLst>
                      <a:ext uri="{FF2B5EF4-FFF2-40B4-BE49-F238E27FC236}">
                        <a16:creationId xmlns:a16="http://schemas.microsoft.com/office/drawing/2014/main" id="{C26E5B30-13E9-2FAE-F79E-78A1B71BB13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483">
                <p14:nvContentPartPr>
                  <p14:cNvPr id="1703" name="Freihand 1702">
                    <a:extLst>
                      <a:ext uri="{FF2B5EF4-FFF2-40B4-BE49-F238E27FC236}">
                        <a16:creationId xmlns:a16="http://schemas.microsoft.com/office/drawing/2014/main" id="{E27412C5-2379-D9F2-D42C-4153200E68DD}"/>
                      </a:ext>
                    </a:extLst>
                  </p14:cNvPr>
                  <p14:cNvContentPartPr/>
                  <p14:nvPr/>
                </p14:nvContentPartPr>
                <p14:xfrm>
                  <a:off x="1429348" y="1155538"/>
                  <a:ext cx="258480" cy="37080"/>
                </p14:xfrm>
              </p:contentPart>
            </mc:Choice>
            <mc:Fallback xmlns="">
              <p:pic>
                <p:nvPicPr>
                  <p:cNvPr id="1703" name="Freihand 1702">
                    <a:extLst>
                      <a:ext uri="{FF2B5EF4-FFF2-40B4-BE49-F238E27FC236}">
                        <a16:creationId xmlns:a16="http://schemas.microsoft.com/office/drawing/2014/main" id="{E27412C5-2379-D9F2-D42C-4153200E68D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484">
                <p14:nvContentPartPr>
                  <p14:cNvPr id="1704" name="Freihand 1703">
                    <a:extLst>
                      <a:ext uri="{FF2B5EF4-FFF2-40B4-BE49-F238E27FC236}">
                        <a16:creationId xmlns:a16="http://schemas.microsoft.com/office/drawing/2014/main" id="{F9058805-AAAB-0232-4D24-F134FEC06FE8}"/>
                      </a:ext>
                    </a:extLst>
                  </p14:cNvPr>
                  <p14:cNvContentPartPr/>
                  <p14:nvPr/>
                </p14:nvContentPartPr>
                <p14:xfrm>
                  <a:off x="1215868" y="1047898"/>
                  <a:ext cx="119880" cy="224280"/>
                </p14:xfrm>
              </p:contentPart>
            </mc:Choice>
            <mc:Fallback xmlns="">
              <p:pic>
                <p:nvPicPr>
                  <p:cNvPr id="1704" name="Freihand 1703">
                    <a:extLst>
                      <a:ext uri="{FF2B5EF4-FFF2-40B4-BE49-F238E27FC236}">
                        <a16:creationId xmlns:a16="http://schemas.microsoft.com/office/drawing/2014/main" id="{F9058805-AAAB-0232-4D24-F134FEC06FE8}"/>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705" name="Gruppieren 1704">
                <a:extLst>
                  <a:ext uri="{FF2B5EF4-FFF2-40B4-BE49-F238E27FC236}">
                    <a16:creationId xmlns:a16="http://schemas.microsoft.com/office/drawing/2014/main" id="{EA840A8F-5C5E-5FC5-84E5-2926014B1E6D}"/>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485">
                  <p14:nvContentPartPr>
                    <p14:cNvPr id="1706" name="Freihand 1705">
                      <a:extLst>
                        <a:ext uri="{FF2B5EF4-FFF2-40B4-BE49-F238E27FC236}">
                          <a16:creationId xmlns:a16="http://schemas.microsoft.com/office/drawing/2014/main" id="{4A72E499-1345-69F4-F842-2F7B40625DDD}"/>
                        </a:ext>
                      </a:extLst>
                    </p14:cNvPr>
                    <p14:cNvContentPartPr/>
                    <p14:nvPr/>
                  </p14:nvContentPartPr>
                  <p14:xfrm>
                    <a:off x="1216228" y="826498"/>
                    <a:ext cx="205920" cy="444600"/>
                  </p14:xfrm>
                </p:contentPart>
              </mc:Choice>
              <mc:Fallback xmlns="">
                <p:pic>
                  <p:nvPicPr>
                    <p:cNvPr id="1706" name="Freihand 1705">
                      <a:extLst>
                        <a:ext uri="{FF2B5EF4-FFF2-40B4-BE49-F238E27FC236}">
                          <a16:creationId xmlns:a16="http://schemas.microsoft.com/office/drawing/2014/main" id="{4A72E499-1345-69F4-F842-2F7B40625DD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486">
                  <p14:nvContentPartPr>
                    <p14:cNvPr id="1707" name="Freihand 1706">
                      <a:extLst>
                        <a:ext uri="{FF2B5EF4-FFF2-40B4-BE49-F238E27FC236}">
                          <a16:creationId xmlns:a16="http://schemas.microsoft.com/office/drawing/2014/main" id="{2E2557FF-6BD3-97B5-F0C0-BD72DDB8EBC2}"/>
                        </a:ext>
                      </a:extLst>
                    </p14:cNvPr>
                    <p14:cNvContentPartPr/>
                    <p14:nvPr/>
                  </p14:nvContentPartPr>
                  <p14:xfrm>
                    <a:off x="1419988" y="827218"/>
                    <a:ext cx="18000" cy="31320"/>
                  </p14:xfrm>
                </p:contentPart>
              </mc:Choice>
              <mc:Fallback xmlns="">
                <p:pic>
                  <p:nvPicPr>
                    <p:cNvPr id="1707" name="Freihand 1706">
                      <a:extLst>
                        <a:ext uri="{FF2B5EF4-FFF2-40B4-BE49-F238E27FC236}">
                          <a16:creationId xmlns:a16="http://schemas.microsoft.com/office/drawing/2014/main" id="{2E2557FF-6BD3-97B5-F0C0-BD72DDB8EBC2}"/>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893" name="Gruppieren 1892">
              <a:extLst>
                <a:ext uri="{FF2B5EF4-FFF2-40B4-BE49-F238E27FC236}">
                  <a16:creationId xmlns:a16="http://schemas.microsoft.com/office/drawing/2014/main" id="{E88BE9D0-338F-071F-79EF-A39A4E44030A}"/>
                </a:ext>
              </a:extLst>
            </p:cNvPr>
            <p:cNvGrpSpPr/>
            <p:nvPr/>
          </p:nvGrpSpPr>
          <p:grpSpPr>
            <a:xfrm>
              <a:off x="7515277" y="4935909"/>
              <a:ext cx="947670" cy="949906"/>
              <a:chOff x="987864" y="764597"/>
              <a:chExt cx="947670" cy="949906"/>
            </a:xfrm>
          </p:grpSpPr>
          <p:sp>
            <p:nvSpPr>
              <p:cNvPr id="1894" name="Ellipse 1893">
                <a:extLst>
                  <a:ext uri="{FF2B5EF4-FFF2-40B4-BE49-F238E27FC236}">
                    <a16:creationId xmlns:a16="http://schemas.microsoft.com/office/drawing/2014/main" id="{A8047DB7-11BD-5C9D-FBCD-36BE088D52F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895" name="Gruppieren 1894">
                <a:extLst>
                  <a:ext uri="{FF2B5EF4-FFF2-40B4-BE49-F238E27FC236}">
                    <a16:creationId xmlns:a16="http://schemas.microsoft.com/office/drawing/2014/main" id="{1999D971-23D6-C01A-D616-07BBF4AB6CE1}"/>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487">
                  <p14:nvContentPartPr>
                    <p14:cNvPr id="1945" name="Freihand 1944">
                      <a:extLst>
                        <a:ext uri="{FF2B5EF4-FFF2-40B4-BE49-F238E27FC236}">
                          <a16:creationId xmlns:a16="http://schemas.microsoft.com/office/drawing/2014/main" id="{C24FDA4B-DE22-0577-2BF0-C7E302881B52}"/>
                        </a:ext>
                      </a:extLst>
                    </p14:cNvPr>
                    <p14:cNvContentPartPr/>
                    <p14:nvPr/>
                  </p14:nvContentPartPr>
                  <p14:xfrm>
                    <a:off x="4473069" y="1203272"/>
                    <a:ext cx="26280" cy="30600"/>
                  </p14:xfrm>
                </p:contentPart>
              </mc:Choice>
              <mc:Fallback xmlns="">
                <p:pic>
                  <p:nvPicPr>
                    <p:cNvPr id="1945" name="Freihand 1944">
                      <a:extLst>
                        <a:ext uri="{FF2B5EF4-FFF2-40B4-BE49-F238E27FC236}">
                          <a16:creationId xmlns:a16="http://schemas.microsoft.com/office/drawing/2014/main" id="{C24FDA4B-DE22-0577-2BF0-C7E302881B52}"/>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488">
                  <p14:nvContentPartPr>
                    <p14:cNvPr id="1946" name="Freihand 1945">
                      <a:extLst>
                        <a:ext uri="{FF2B5EF4-FFF2-40B4-BE49-F238E27FC236}">
                          <a16:creationId xmlns:a16="http://schemas.microsoft.com/office/drawing/2014/main" id="{4AA76059-3365-74BE-9F2F-D6E90039C3AC}"/>
                        </a:ext>
                      </a:extLst>
                    </p14:cNvPr>
                    <p14:cNvContentPartPr/>
                    <p14:nvPr/>
                  </p14:nvContentPartPr>
                  <p14:xfrm>
                    <a:off x="4500789" y="1245752"/>
                    <a:ext cx="11160" cy="38520"/>
                  </p14:xfrm>
                </p:contentPart>
              </mc:Choice>
              <mc:Fallback xmlns="">
                <p:pic>
                  <p:nvPicPr>
                    <p:cNvPr id="1946" name="Freihand 1945">
                      <a:extLst>
                        <a:ext uri="{FF2B5EF4-FFF2-40B4-BE49-F238E27FC236}">
                          <a16:creationId xmlns:a16="http://schemas.microsoft.com/office/drawing/2014/main" id="{4AA76059-3365-74BE-9F2F-D6E90039C3AC}"/>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89">
                <p14:nvContentPartPr>
                  <p14:cNvPr id="1896" name="Freihand 1895">
                    <a:extLst>
                      <a:ext uri="{FF2B5EF4-FFF2-40B4-BE49-F238E27FC236}">
                        <a16:creationId xmlns:a16="http://schemas.microsoft.com/office/drawing/2014/main" id="{361B39FB-0B69-F227-F446-AFFD2149D15E}"/>
                      </a:ext>
                    </a:extLst>
                  </p14:cNvPr>
                  <p14:cNvContentPartPr/>
                  <p14:nvPr/>
                </p14:nvContentPartPr>
                <p14:xfrm>
                  <a:off x="1034141" y="1175594"/>
                  <a:ext cx="389905" cy="474354"/>
                </p14:xfrm>
              </p:contentPart>
            </mc:Choice>
            <mc:Fallback xmlns="">
              <p:pic>
                <p:nvPicPr>
                  <p:cNvPr id="1896" name="Freihand 1895">
                    <a:extLst>
                      <a:ext uri="{FF2B5EF4-FFF2-40B4-BE49-F238E27FC236}">
                        <a16:creationId xmlns:a16="http://schemas.microsoft.com/office/drawing/2014/main" id="{361B39FB-0B69-F227-F446-AFFD2149D15E}"/>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490">
                <p14:nvContentPartPr>
                  <p14:cNvPr id="1897" name="Freihand 1896">
                    <a:extLst>
                      <a:ext uri="{FF2B5EF4-FFF2-40B4-BE49-F238E27FC236}">
                        <a16:creationId xmlns:a16="http://schemas.microsoft.com/office/drawing/2014/main" id="{58D86385-F799-6811-D070-4FF00B635295}"/>
                      </a:ext>
                    </a:extLst>
                  </p14:cNvPr>
                  <p14:cNvContentPartPr/>
                  <p14:nvPr/>
                </p14:nvContentPartPr>
                <p14:xfrm>
                  <a:off x="1041329" y="1114503"/>
                  <a:ext cx="776216" cy="562397"/>
                </p14:xfrm>
              </p:contentPart>
            </mc:Choice>
            <mc:Fallback xmlns="">
              <p:pic>
                <p:nvPicPr>
                  <p:cNvPr id="1897" name="Freihand 1896">
                    <a:extLst>
                      <a:ext uri="{FF2B5EF4-FFF2-40B4-BE49-F238E27FC236}">
                        <a16:creationId xmlns:a16="http://schemas.microsoft.com/office/drawing/2014/main" id="{58D86385-F799-6811-D070-4FF00B63529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898" name="Gruppieren 1897">
                <a:extLst>
                  <a:ext uri="{FF2B5EF4-FFF2-40B4-BE49-F238E27FC236}">
                    <a16:creationId xmlns:a16="http://schemas.microsoft.com/office/drawing/2014/main" id="{C3AA2DF9-3F37-6C23-95CE-FECFDCE090F3}"/>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491">
                  <p14:nvContentPartPr>
                    <p14:cNvPr id="1942" name="Freihand 1941">
                      <a:extLst>
                        <a:ext uri="{FF2B5EF4-FFF2-40B4-BE49-F238E27FC236}">
                          <a16:creationId xmlns:a16="http://schemas.microsoft.com/office/drawing/2014/main" id="{8758056B-8BD5-6906-5E64-90D523708879}"/>
                        </a:ext>
                      </a:extLst>
                    </p14:cNvPr>
                    <p14:cNvContentPartPr/>
                    <p14:nvPr/>
                  </p14:nvContentPartPr>
                  <p14:xfrm>
                    <a:off x="4455789" y="1334672"/>
                    <a:ext cx="31320" cy="14400"/>
                  </p14:xfrm>
                </p:contentPart>
              </mc:Choice>
              <mc:Fallback xmlns="">
                <p:pic>
                  <p:nvPicPr>
                    <p:cNvPr id="1942" name="Freihand 1941">
                      <a:extLst>
                        <a:ext uri="{FF2B5EF4-FFF2-40B4-BE49-F238E27FC236}">
                          <a16:creationId xmlns:a16="http://schemas.microsoft.com/office/drawing/2014/main" id="{8758056B-8BD5-6906-5E64-90D523708879}"/>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492">
                  <p14:nvContentPartPr>
                    <p14:cNvPr id="1943" name="Freihand 1942">
                      <a:extLst>
                        <a:ext uri="{FF2B5EF4-FFF2-40B4-BE49-F238E27FC236}">
                          <a16:creationId xmlns:a16="http://schemas.microsoft.com/office/drawing/2014/main" id="{3BE7CC4F-7293-1CEB-793F-314BDB95A6D5}"/>
                        </a:ext>
                      </a:extLst>
                    </p14:cNvPr>
                    <p14:cNvContentPartPr/>
                    <p14:nvPr/>
                  </p14:nvContentPartPr>
                  <p14:xfrm>
                    <a:off x="4456149" y="1288592"/>
                    <a:ext cx="64800" cy="56160"/>
                  </p14:xfrm>
                </p:contentPart>
              </mc:Choice>
              <mc:Fallback xmlns="">
                <p:pic>
                  <p:nvPicPr>
                    <p:cNvPr id="1943" name="Freihand 1942">
                      <a:extLst>
                        <a:ext uri="{FF2B5EF4-FFF2-40B4-BE49-F238E27FC236}">
                          <a16:creationId xmlns:a16="http://schemas.microsoft.com/office/drawing/2014/main" id="{3BE7CC4F-7293-1CEB-793F-314BDB95A6D5}"/>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493">
                  <p14:nvContentPartPr>
                    <p14:cNvPr id="1944" name="Freihand 1943">
                      <a:extLst>
                        <a:ext uri="{FF2B5EF4-FFF2-40B4-BE49-F238E27FC236}">
                          <a16:creationId xmlns:a16="http://schemas.microsoft.com/office/drawing/2014/main" id="{8A9AF678-1B18-0956-4084-8C7D3D9EBAF7}"/>
                        </a:ext>
                      </a:extLst>
                    </p14:cNvPr>
                    <p14:cNvContentPartPr/>
                    <p14:nvPr/>
                  </p14:nvContentPartPr>
                  <p14:xfrm>
                    <a:off x="4502589" y="1270232"/>
                    <a:ext cx="23760" cy="51840"/>
                  </p14:xfrm>
                </p:contentPart>
              </mc:Choice>
              <mc:Fallback xmlns="">
                <p:pic>
                  <p:nvPicPr>
                    <p:cNvPr id="1944" name="Freihand 1943">
                      <a:extLst>
                        <a:ext uri="{FF2B5EF4-FFF2-40B4-BE49-F238E27FC236}">
                          <a16:creationId xmlns:a16="http://schemas.microsoft.com/office/drawing/2014/main" id="{8A9AF678-1B18-0956-4084-8C7D3D9EBAF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899" name="Gruppieren 1898">
                <a:extLst>
                  <a:ext uri="{FF2B5EF4-FFF2-40B4-BE49-F238E27FC236}">
                    <a16:creationId xmlns:a16="http://schemas.microsoft.com/office/drawing/2014/main" id="{4E2CA758-6CA5-1BD0-D55D-C7E8EE419074}"/>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494">
                  <p14:nvContentPartPr>
                    <p14:cNvPr id="1939" name="Freihand 1938">
                      <a:extLst>
                        <a:ext uri="{FF2B5EF4-FFF2-40B4-BE49-F238E27FC236}">
                          <a16:creationId xmlns:a16="http://schemas.microsoft.com/office/drawing/2014/main" id="{959B41C8-7011-18C5-7903-20B5AA230253}"/>
                        </a:ext>
                      </a:extLst>
                    </p14:cNvPr>
                    <p14:cNvContentPartPr/>
                    <p14:nvPr/>
                  </p14:nvContentPartPr>
                  <p14:xfrm>
                    <a:off x="4351029" y="1216232"/>
                    <a:ext cx="12960" cy="22320"/>
                  </p14:xfrm>
                </p:contentPart>
              </mc:Choice>
              <mc:Fallback xmlns="">
                <p:pic>
                  <p:nvPicPr>
                    <p:cNvPr id="1939" name="Freihand 1938">
                      <a:extLst>
                        <a:ext uri="{FF2B5EF4-FFF2-40B4-BE49-F238E27FC236}">
                          <a16:creationId xmlns:a16="http://schemas.microsoft.com/office/drawing/2014/main" id="{959B41C8-7011-18C5-7903-20B5AA230253}"/>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495">
                  <p14:nvContentPartPr>
                    <p14:cNvPr id="1940" name="Freihand 1939">
                      <a:extLst>
                        <a:ext uri="{FF2B5EF4-FFF2-40B4-BE49-F238E27FC236}">
                          <a16:creationId xmlns:a16="http://schemas.microsoft.com/office/drawing/2014/main" id="{5A130713-F236-77AF-32DA-422B88158F11}"/>
                        </a:ext>
                      </a:extLst>
                    </p14:cNvPr>
                    <p14:cNvContentPartPr/>
                    <p14:nvPr/>
                  </p14:nvContentPartPr>
                  <p14:xfrm>
                    <a:off x="4350309" y="1208312"/>
                    <a:ext cx="21240" cy="53640"/>
                  </p14:xfrm>
                </p:contentPart>
              </mc:Choice>
              <mc:Fallback xmlns="">
                <p:pic>
                  <p:nvPicPr>
                    <p:cNvPr id="1940" name="Freihand 1939">
                      <a:extLst>
                        <a:ext uri="{FF2B5EF4-FFF2-40B4-BE49-F238E27FC236}">
                          <a16:creationId xmlns:a16="http://schemas.microsoft.com/office/drawing/2014/main" id="{5A130713-F236-77AF-32DA-422B88158F11}"/>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496">
                  <p14:nvContentPartPr>
                    <p14:cNvPr id="1941" name="Freihand 1940">
                      <a:extLst>
                        <a:ext uri="{FF2B5EF4-FFF2-40B4-BE49-F238E27FC236}">
                          <a16:creationId xmlns:a16="http://schemas.microsoft.com/office/drawing/2014/main" id="{5FE221B2-03F2-6742-D48F-2965782CA77D}"/>
                        </a:ext>
                      </a:extLst>
                    </p14:cNvPr>
                    <p14:cNvContentPartPr/>
                    <p14:nvPr/>
                  </p14:nvContentPartPr>
                  <p14:xfrm>
                    <a:off x="4355709" y="1216592"/>
                    <a:ext cx="9720" cy="42480"/>
                  </p14:xfrm>
                </p:contentPart>
              </mc:Choice>
              <mc:Fallback xmlns="">
                <p:pic>
                  <p:nvPicPr>
                    <p:cNvPr id="1941" name="Freihand 1940">
                      <a:extLst>
                        <a:ext uri="{FF2B5EF4-FFF2-40B4-BE49-F238E27FC236}">
                          <a16:creationId xmlns:a16="http://schemas.microsoft.com/office/drawing/2014/main" id="{5FE221B2-03F2-6742-D48F-2965782CA77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97">
                <p14:nvContentPartPr>
                  <p14:cNvPr id="1900" name="Freihand 1899">
                    <a:extLst>
                      <a:ext uri="{FF2B5EF4-FFF2-40B4-BE49-F238E27FC236}">
                        <a16:creationId xmlns:a16="http://schemas.microsoft.com/office/drawing/2014/main" id="{C40B3F5B-9078-6B45-777C-FE9EE6C78A01}"/>
                      </a:ext>
                    </a:extLst>
                  </p14:cNvPr>
                  <p14:cNvContentPartPr/>
                  <p14:nvPr/>
                </p14:nvContentPartPr>
                <p14:xfrm>
                  <a:off x="1219211" y="871936"/>
                  <a:ext cx="447402" cy="740280"/>
                </p14:xfrm>
              </p:contentPart>
            </mc:Choice>
            <mc:Fallback xmlns="">
              <p:pic>
                <p:nvPicPr>
                  <p:cNvPr id="1900" name="Freihand 1899">
                    <a:extLst>
                      <a:ext uri="{FF2B5EF4-FFF2-40B4-BE49-F238E27FC236}">
                        <a16:creationId xmlns:a16="http://schemas.microsoft.com/office/drawing/2014/main" id="{C40B3F5B-9078-6B45-777C-FE9EE6C78A01}"/>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498">
                <p14:nvContentPartPr>
                  <p14:cNvPr id="1901" name="Freihand 1900">
                    <a:extLst>
                      <a:ext uri="{FF2B5EF4-FFF2-40B4-BE49-F238E27FC236}">
                        <a16:creationId xmlns:a16="http://schemas.microsoft.com/office/drawing/2014/main" id="{76F21C10-4410-6866-C5FD-8D5C1F3BB45B}"/>
                      </a:ext>
                    </a:extLst>
                  </p14:cNvPr>
                  <p14:cNvContentPartPr/>
                  <p14:nvPr/>
                </p14:nvContentPartPr>
                <p14:xfrm>
                  <a:off x="1116810" y="1432873"/>
                  <a:ext cx="376200" cy="219240"/>
                </p14:xfrm>
              </p:contentPart>
            </mc:Choice>
            <mc:Fallback xmlns="">
              <p:pic>
                <p:nvPicPr>
                  <p:cNvPr id="1901" name="Freihand 1900">
                    <a:extLst>
                      <a:ext uri="{FF2B5EF4-FFF2-40B4-BE49-F238E27FC236}">
                        <a16:creationId xmlns:a16="http://schemas.microsoft.com/office/drawing/2014/main" id="{76F21C10-4410-6866-C5FD-8D5C1F3BB45B}"/>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902" name="Gruppieren 1901">
                <a:extLst>
                  <a:ext uri="{FF2B5EF4-FFF2-40B4-BE49-F238E27FC236}">
                    <a16:creationId xmlns:a16="http://schemas.microsoft.com/office/drawing/2014/main" id="{2E9C70FF-CB11-B01B-9BA0-4D9665F4A0A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499">
                  <p14:nvContentPartPr>
                    <p14:cNvPr id="1925" name="Freihand 1924">
                      <a:extLst>
                        <a:ext uri="{FF2B5EF4-FFF2-40B4-BE49-F238E27FC236}">
                          <a16:creationId xmlns:a16="http://schemas.microsoft.com/office/drawing/2014/main" id="{5D041716-8EFD-27C5-4206-E17A9832E9A8}"/>
                        </a:ext>
                      </a:extLst>
                    </p14:cNvPr>
                    <p14:cNvContentPartPr/>
                    <p14:nvPr/>
                  </p14:nvContentPartPr>
                  <p14:xfrm>
                    <a:off x="1690290" y="1201393"/>
                    <a:ext cx="236880" cy="424440"/>
                  </p14:xfrm>
                </p:contentPart>
              </mc:Choice>
              <mc:Fallback xmlns="">
                <p:pic>
                  <p:nvPicPr>
                    <p:cNvPr id="1925" name="Freihand 1924">
                      <a:extLst>
                        <a:ext uri="{FF2B5EF4-FFF2-40B4-BE49-F238E27FC236}">
                          <a16:creationId xmlns:a16="http://schemas.microsoft.com/office/drawing/2014/main" id="{5D041716-8EFD-27C5-4206-E17A9832E9A8}"/>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00">
                  <p14:nvContentPartPr>
                    <p14:cNvPr id="1926" name="Freihand 1925">
                      <a:extLst>
                        <a:ext uri="{FF2B5EF4-FFF2-40B4-BE49-F238E27FC236}">
                          <a16:creationId xmlns:a16="http://schemas.microsoft.com/office/drawing/2014/main" id="{A65A1A58-E241-9997-10E1-EA8EC5B0B487}"/>
                        </a:ext>
                      </a:extLst>
                    </p14:cNvPr>
                    <p14:cNvContentPartPr/>
                    <p14:nvPr/>
                  </p14:nvContentPartPr>
                  <p14:xfrm>
                    <a:off x="1224810" y="1428913"/>
                    <a:ext cx="635040" cy="205920"/>
                  </p14:xfrm>
                </p:contentPart>
              </mc:Choice>
              <mc:Fallback xmlns="">
                <p:pic>
                  <p:nvPicPr>
                    <p:cNvPr id="1926" name="Freihand 1925">
                      <a:extLst>
                        <a:ext uri="{FF2B5EF4-FFF2-40B4-BE49-F238E27FC236}">
                          <a16:creationId xmlns:a16="http://schemas.microsoft.com/office/drawing/2014/main" id="{A65A1A58-E241-9997-10E1-EA8EC5B0B487}"/>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01">
                  <p14:nvContentPartPr>
                    <p14:cNvPr id="1927" name="Freihand 1926">
                      <a:extLst>
                        <a:ext uri="{FF2B5EF4-FFF2-40B4-BE49-F238E27FC236}">
                          <a16:creationId xmlns:a16="http://schemas.microsoft.com/office/drawing/2014/main" id="{3E2CB0E9-281A-5F69-90B2-2FBF6755077C}"/>
                        </a:ext>
                      </a:extLst>
                    </p14:cNvPr>
                    <p14:cNvContentPartPr/>
                    <p14:nvPr/>
                  </p14:nvContentPartPr>
                  <p14:xfrm>
                    <a:off x="1647090" y="1432873"/>
                    <a:ext cx="204120" cy="177480"/>
                  </p14:xfrm>
                </p:contentPart>
              </mc:Choice>
              <mc:Fallback xmlns="">
                <p:pic>
                  <p:nvPicPr>
                    <p:cNvPr id="1927" name="Freihand 1926">
                      <a:extLst>
                        <a:ext uri="{FF2B5EF4-FFF2-40B4-BE49-F238E27FC236}">
                          <a16:creationId xmlns:a16="http://schemas.microsoft.com/office/drawing/2014/main" id="{3E2CB0E9-281A-5F69-90B2-2FBF6755077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02">
                  <p14:nvContentPartPr>
                    <p14:cNvPr id="1928" name="Freihand 1927">
                      <a:extLst>
                        <a:ext uri="{FF2B5EF4-FFF2-40B4-BE49-F238E27FC236}">
                          <a16:creationId xmlns:a16="http://schemas.microsoft.com/office/drawing/2014/main" id="{EEC7437C-1ED4-F95A-68E6-F98C3293E355}"/>
                        </a:ext>
                      </a:extLst>
                    </p14:cNvPr>
                    <p14:cNvContentPartPr/>
                    <p14:nvPr/>
                  </p14:nvContentPartPr>
                  <p14:xfrm>
                    <a:off x="1839330" y="1345393"/>
                    <a:ext cx="50040" cy="91080"/>
                  </p14:xfrm>
                </p:contentPart>
              </mc:Choice>
              <mc:Fallback xmlns="">
                <p:pic>
                  <p:nvPicPr>
                    <p:cNvPr id="1928" name="Freihand 1927">
                      <a:extLst>
                        <a:ext uri="{FF2B5EF4-FFF2-40B4-BE49-F238E27FC236}">
                          <a16:creationId xmlns:a16="http://schemas.microsoft.com/office/drawing/2014/main" id="{EEC7437C-1ED4-F95A-68E6-F98C3293E355}"/>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03">
                  <p14:nvContentPartPr>
                    <p14:cNvPr id="1929" name="Freihand 1928">
                      <a:extLst>
                        <a:ext uri="{FF2B5EF4-FFF2-40B4-BE49-F238E27FC236}">
                          <a16:creationId xmlns:a16="http://schemas.microsoft.com/office/drawing/2014/main" id="{43BC27CE-B64E-7716-3930-205DF2838D0E}"/>
                        </a:ext>
                      </a:extLst>
                    </p14:cNvPr>
                    <p14:cNvContentPartPr/>
                    <p14:nvPr/>
                  </p14:nvContentPartPr>
                  <p14:xfrm>
                    <a:off x="1013490" y="929953"/>
                    <a:ext cx="156600" cy="590400"/>
                  </p14:xfrm>
                </p:contentPart>
              </mc:Choice>
              <mc:Fallback xmlns="">
                <p:pic>
                  <p:nvPicPr>
                    <p:cNvPr id="1929" name="Freihand 1928">
                      <a:extLst>
                        <a:ext uri="{FF2B5EF4-FFF2-40B4-BE49-F238E27FC236}">
                          <a16:creationId xmlns:a16="http://schemas.microsoft.com/office/drawing/2014/main" id="{43BC27CE-B64E-7716-3930-205DF2838D0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04">
                  <p14:nvContentPartPr>
                    <p14:cNvPr id="1930" name="Freihand 1929">
                      <a:extLst>
                        <a:ext uri="{FF2B5EF4-FFF2-40B4-BE49-F238E27FC236}">
                          <a16:creationId xmlns:a16="http://schemas.microsoft.com/office/drawing/2014/main" id="{A189C521-AE6C-982B-A8CE-4A21D4C81695}"/>
                        </a:ext>
                      </a:extLst>
                    </p14:cNvPr>
                    <p14:cNvContentPartPr/>
                    <p14:nvPr/>
                  </p14:nvContentPartPr>
                  <p14:xfrm>
                    <a:off x="1112490" y="918433"/>
                    <a:ext cx="20520" cy="24480"/>
                  </p14:xfrm>
                </p:contentPart>
              </mc:Choice>
              <mc:Fallback xmlns="">
                <p:pic>
                  <p:nvPicPr>
                    <p:cNvPr id="1930" name="Freihand 1929">
                      <a:extLst>
                        <a:ext uri="{FF2B5EF4-FFF2-40B4-BE49-F238E27FC236}">
                          <a16:creationId xmlns:a16="http://schemas.microsoft.com/office/drawing/2014/main" id="{A189C521-AE6C-982B-A8CE-4A21D4C8169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05">
                  <p14:nvContentPartPr>
                    <p14:cNvPr id="1931" name="Freihand 1930">
                      <a:extLst>
                        <a:ext uri="{FF2B5EF4-FFF2-40B4-BE49-F238E27FC236}">
                          <a16:creationId xmlns:a16="http://schemas.microsoft.com/office/drawing/2014/main" id="{C1BD4C25-A1FF-5434-ACAE-292BF5362D64}"/>
                        </a:ext>
                      </a:extLst>
                    </p14:cNvPr>
                    <p14:cNvContentPartPr/>
                    <p14:nvPr/>
                  </p14:nvContentPartPr>
                  <p14:xfrm>
                    <a:off x="1007730" y="1044793"/>
                    <a:ext cx="45360" cy="224280"/>
                  </p14:xfrm>
                </p:contentPart>
              </mc:Choice>
              <mc:Fallback xmlns="">
                <p:pic>
                  <p:nvPicPr>
                    <p:cNvPr id="1931" name="Freihand 1930">
                      <a:extLst>
                        <a:ext uri="{FF2B5EF4-FFF2-40B4-BE49-F238E27FC236}">
                          <a16:creationId xmlns:a16="http://schemas.microsoft.com/office/drawing/2014/main" id="{C1BD4C25-A1FF-5434-ACAE-292BF5362D64}"/>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06">
                  <p14:nvContentPartPr>
                    <p14:cNvPr id="1932" name="Freihand 1931">
                      <a:extLst>
                        <a:ext uri="{FF2B5EF4-FFF2-40B4-BE49-F238E27FC236}">
                          <a16:creationId xmlns:a16="http://schemas.microsoft.com/office/drawing/2014/main" id="{87C213EB-274E-0DB4-26F8-9EA54ED0C0BB}"/>
                        </a:ext>
                      </a:extLst>
                    </p14:cNvPr>
                    <p14:cNvContentPartPr/>
                    <p14:nvPr/>
                  </p14:nvContentPartPr>
                  <p14:xfrm>
                    <a:off x="1137690" y="1495513"/>
                    <a:ext cx="83520" cy="91800"/>
                  </p14:xfrm>
                </p:contentPart>
              </mc:Choice>
              <mc:Fallback xmlns="">
                <p:pic>
                  <p:nvPicPr>
                    <p:cNvPr id="1932" name="Freihand 1931">
                      <a:extLst>
                        <a:ext uri="{FF2B5EF4-FFF2-40B4-BE49-F238E27FC236}">
                          <a16:creationId xmlns:a16="http://schemas.microsoft.com/office/drawing/2014/main" id="{87C213EB-274E-0DB4-26F8-9EA54ED0C0BB}"/>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07">
                  <p14:nvContentPartPr>
                    <p14:cNvPr id="1933" name="Freihand 1932">
                      <a:extLst>
                        <a:ext uri="{FF2B5EF4-FFF2-40B4-BE49-F238E27FC236}">
                          <a16:creationId xmlns:a16="http://schemas.microsoft.com/office/drawing/2014/main" id="{BB6C143C-E31A-CBD4-F7B3-035A4D5D1EA1}"/>
                        </a:ext>
                      </a:extLst>
                    </p14:cNvPr>
                    <p14:cNvContentPartPr/>
                    <p14:nvPr/>
                  </p14:nvContentPartPr>
                  <p14:xfrm>
                    <a:off x="1091250" y="1411273"/>
                    <a:ext cx="95760" cy="111600"/>
                  </p14:xfrm>
                </p:contentPart>
              </mc:Choice>
              <mc:Fallback xmlns="">
                <p:pic>
                  <p:nvPicPr>
                    <p:cNvPr id="1933" name="Freihand 1932">
                      <a:extLst>
                        <a:ext uri="{FF2B5EF4-FFF2-40B4-BE49-F238E27FC236}">
                          <a16:creationId xmlns:a16="http://schemas.microsoft.com/office/drawing/2014/main" id="{BB6C143C-E31A-CBD4-F7B3-035A4D5D1EA1}"/>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08">
                  <p14:nvContentPartPr>
                    <p14:cNvPr id="1934" name="Freihand 1933">
                      <a:extLst>
                        <a:ext uri="{FF2B5EF4-FFF2-40B4-BE49-F238E27FC236}">
                          <a16:creationId xmlns:a16="http://schemas.microsoft.com/office/drawing/2014/main" id="{EFB47390-A441-9B63-D12B-5C0A3B6D89C4}"/>
                        </a:ext>
                      </a:extLst>
                    </p14:cNvPr>
                    <p14:cNvContentPartPr/>
                    <p14:nvPr/>
                  </p14:nvContentPartPr>
                  <p14:xfrm>
                    <a:off x="1089090" y="933193"/>
                    <a:ext cx="33480" cy="59760"/>
                  </p14:xfrm>
                </p:contentPart>
              </mc:Choice>
              <mc:Fallback xmlns="">
                <p:pic>
                  <p:nvPicPr>
                    <p:cNvPr id="1934" name="Freihand 1933">
                      <a:extLst>
                        <a:ext uri="{FF2B5EF4-FFF2-40B4-BE49-F238E27FC236}">
                          <a16:creationId xmlns:a16="http://schemas.microsoft.com/office/drawing/2014/main" id="{EFB47390-A441-9B63-D12B-5C0A3B6D89C4}"/>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09">
                  <p14:nvContentPartPr>
                    <p14:cNvPr id="1935" name="Freihand 1934">
                      <a:extLst>
                        <a:ext uri="{FF2B5EF4-FFF2-40B4-BE49-F238E27FC236}">
                          <a16:creationId xmlns:a16="http://schemas.microsoft.com/office/drawing/2014/main" id="{94FDF17F-1DBC-33BF-69EB-B61A62EB5B74}"/>
                        </a:ext>
                      </a:extLst>
                    </p14:cNvPr>
                    <p14:cNvContentPartPr/>
                    <p14:nvPr/>
                  </p14:nvContentPartPr>
                  <p14:xfrm>
                    <a:off x="1093410" y="904393"/>
                    <a:ext cx="53280" cy="97920"/>
                  </p14:xfrm>
                </p:contentPart>
              </mc:Choice>
              <mc:Fallback xmlns="">
                <p:pic>
                  <p:nvPicPr>
                    <p:cNvPr id="1935" name="Freihand 1934">
                      <a:extLst>
                        <a:ext uri="{FF2B5EF4-FFF2-40B4-BE49-F238E27FC236}">
                          <a16:creationId xmlns:a16="http://schemas.microsoft.com/office/drawing/2014/main" id="{94FDF17F-1DBC-33BF-69EB-B61A62EB5B7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10">
                  <p14:nvContentPartPr>
                    <p14:cNvPr id="1936" name="Freihand 1935">
                      <a:extLst>
                        <a:ext uri="{FF2B5EF4-FFF2-40B4-BE49-F238E27FC236}">
                          <a16:creationId xmlns:a16="http://schemas.microsoft.com/office/drawing/2014/main" id="{722FA316-0586-F560-7B61-21A9C788977C}"/>
                        </a:ext>
                      </a:extLst>
                    </p14:cNvPr>
                    <p14:cNvContentPartPr/>
                    <p14:nvPr/>
                  </p14:nvContentPartPr>
                  <p14:xfrm>
                    <a:off x="1093770" y="889993"/>
                    <a:ext cx="66240" cy="108720"/>
                  </p14:xfrm>
                </p:contentPart>
              </mc:Choice>
              <mc:Fallback xmlns="">
                <p:pic>
                  <p:nvPicPr>
                    <p:cNvPr id="1936" name="Freihand 1935">
                      <a:extLst>
                        <a:ext uri="{FF2B5EF4-FFF2-40B4-BE49-F238E27FC236}">
                          <a16:creationId xmlns:a16="http://schemas.microsoft.com/office/drawing/2014/main" id="{722FA316-0586-F560-7B61-21A9C788977C}"/>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511">
                  <p14:nvContentPartPr>
                    <p14:cNvPr id="1937" name="Freihand 1936">
                      <a:extLst>
                        <a:ext uri="{FF2B5EF4-FFF2-40B4-BE49-F238E27FC236}">
                          <a16:creationId xmlns:a16="http://schemas.microsoft.com/office/drawing/2014/main" id="{E083964B-ED94-147C-B605-F63CFC8CE30A}"/>
                        </a:ext>
                      </a:extLst>
                    </p14:cNvPr>
                    <p14:cNvContentPartPr/>
                    <p14:nvPr/>
                  </p14:nvContentPartPr>
                  <p14:xfrm>
                    <a:off x="1086210" y="867673"/>
                    <a:ext cx="105840" cy="153360"/>
                  </p14:xfrm>
                </p:contentPart>
              </mc:Choice>
              <mc:Fallback xmlns="">
                <p:pic>
                  <p:nvPicPr>
                    <p:cNvPr id="1937" name="Freihand 1936">
                      <a:extLst>
                        <a:ext uri="{FF2B5EF4-FFF2-40B4-BE49-F238E27FC236}">
                          <a16:creationId xmlns:a16="http://schemas.microsoft.com/office/drawing/2014/main" id="{E083964B-ED94-147C-B605-F63CFC8CE30A}"/>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512">
                  <p14:nvContentPartPr>
                    <p14:cNvPr id="1938" name="Freihand 1937">
                      <a:extLst>
                        <a:ext uri="{FF2B5EF4-FFF2-40B4-BE49-F238E27FC236}">
                          <a16:creationId xmlns:a16="http://schemas.microsoft.com/office/drawing/2014/main" id="{A78E0712-929A-0BBA-7A74-757E3BC70E90}"/>
                        </a:ext>
                      </a:extLst>
                    </p14:cNvPr>
                    <p14:cNvContentPartPr/>
                    <p14:nvPr/>
                  </p14:nvContentPartPr>
                  <p14:xfrm>
                    <a:off x="1144530" y="860833"/>
                    <a:ext cx="41400" cy="55440"/>
                  </p14:xfrm>
                </p:contentPart>
              </mc:Choice>
              <mc:Fallback xmlns="">
                <p:pic>
                  <p:nvPicPr>
                    <p:cNvPr id="1938" name="Freihand 1937">
                      <a:extLst>
                        <a:ext uri="{FF2B5EF4-FFF2-40B4-BE49-F238E27FC236}">
                          <a16:creationId xmlns:a16="http://schemas.microsoft.com/office/drawing/2014/main" id="{A78E0712-929A-0BBA-7A74-757E3BC70E90}"/>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13">
                <p14:nvContentPartPr>
                  <p14:cNvPr id="1903" name="Freihand 1902">
                    <a:extLst>
                      <a:ext uri="{FF2B5EF4-FFF2-40B4-BE49-F238E27FC236}">
                        <a16:creationId xmlns:a16="http://schemas.microsoft.com/office/drawing/2014/main" id="{454DD818-7C3F-413E-44C1-72D9F9CD26C0}"/>
                      </a:ext>
                    </a:extLst>
                  </p14:cNvPr>
                  <p14:cNvContentPartPr/>
                  <p14:nvPr/>
                </p14:nvContentPartPr>
                <p14:xfrm>
                  <a:off x="1010970" y="1326673"/>
                  <a:ext cx="784440" cy="374040"/>
                </p14:xfrm>
              </p:contentPart>
            </mc:Choice>
            <mc:Fallback xmlns="">
              <p:pic>
                <p:nvPicPr>
                  <p:cNvPr id="1903" name="Freihand 1902">
                    <a:extLst>
                      <a:ext uri="{FF2B5EF4-FFF2-40B4-BE49-F238E27FC236}">
                        <a16:creationId xmlns:a16="http://schemas.microsoft.com/office/drawing/2014/main" id="{454DD818-7C3F-413E-44C1-72D9F9CD26C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514">
                <p14:nvContentPartPr>
                  <p14:cNvPr id="1904" name="Freihand 1903">
                    <a:extLst>
                      <a:ext uri="{FF2B5EF4-FFF2-40B4-BE49-F238E27FC236}">
                        <a16:creationId xmlns:a16="http://schemas.microsoft.com/office/drawing/2014/main" id="{86DF41F5-EED8-4C26-8C13-FCAF2EE4BCB0}"/>
                      </a:ext>
                    </a:extLst>
                  </p14:cNvPr>
                  <p14:cNvContentPartPr/>
                  <p14:nvPr/>
                </p14:nvContentPartPr>
                <p14:xfrm>
                  <a:off x="1759770" y="1015273"/>
                  <a:ext cx="122040" cy="233640"/>
                </p14:xfrm>
              </p:contentPart>
            </mc:Choice>
            <mc:Fallback xmlns="">
              <p:pic>
                <p:nvPicPr>
                  <p:cNvPr id="1904" name="Freihand 1903">
                    <a:extLst>
                      <a:ext uri="{FF2B5EF4-FFF2-40B4-BE49-F238E27FC236}">
                        <a16:creationId xmlns:a16="http://schemas.microsoft.com/office/drawing/2014/main" id="{86DF41F5-EED8-4C26-8C13-FCAF2EE4BCB0}"/>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515">
                <p14:nvContentPartPr>
                  <p14:cNvPr id="1905" name="Freihand 1904">
                    <a:extLst>
                      <a:ext uri="{FF2B5EF4-FFF2-40B4-BE49-F238E27FC236}">
                        <a16:creationId xmlns:a16="http://schemas.microsoft.com/office/drawing/2014/main" id="{FCF97434-F10D-FB6A-7119-7FDED5E27183}"/>
                      </a:ext>
                    </a:extLst>
                  </p14:cNvPr>
                  <p14:cNvContentPartPr/>
                  <p14:nvPr/>
                </p14:nvContentPartPr>
                <p14:xfrm>
                  <a:off x="1531170" y="830593"/>
                  <a:ext cx="227160" cy="172800"/>
                </p14:xfrm>
              </p:contentPart>
            </mc:Choice>
            <mc:Fallback xmlns="">
              <p:pic>
                <p:nvPicPr>
                  <p:cNvPr id="1905" name="Freihand 1904">
                    <a:extLst>
                      <a:ext uri="{FF2B5EF4-FFF2-40B4-BE49-F238E27FC236}">
                        <a16:creationId xmlns:a16="http://schemas.microsoft.com/office/drawing/2014/main" id="{FCF97434-F10D-FB6A-7119-7FDED5E27183}"/>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16">
                <p14:nvContentPartPr>
                  <p14:cNvPr id="1906" name="Freihand 1905">
                    <a:extLst>
                      <a:ext uri="{FF2B5EF4-FFF2-40B4-BE49-F238E27FC236}">
                        <a16:creationId xmlns:a16="http://schemas.microsoft.com/office/drawing/2014/main" id="{C1306772-C455-4978-77E2-FBCEF3AAEDB1}"/>
                      </a:ext>
                    </a:extLst>
                  </p14:cNvPr>
                  <p14:cNvContentPartPr/>
                  <p14:nvPr/>
                </p14:nvContentPartPr>
                <p14:xfrm>
                  <a:off x="1433250" y="796393"/>
                  <a:ext cx="61200" cy="33120"/>
                </p14:xfrm>
              </p:contentPart>
            </mc:Choice>
            <mc:Fallback xmlns="">
              <p:pic>
                <p:nvPicPr>
                  <p:cNvPr id="1906" name="Freihand 1905">
                    <a:extLst>
                      <a:ext uri="{FF2B5EF4-FFF2-40B4-BE49-F238E27FC236}">
                        <a16:creationId xmlns:a16="http://schemas.microsoft.com/office/drawing/2014/main" id="{C1306772-C455-4978-77E2-FBCEF3AAED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517">
                <p14:nvContentPartPr>
                  <p14:cNvPr id="1907" name="Freihand 1906">
                    <a:extLst>
                      <a:ext uri="{FF2B5EF4-FFF2-40B4-BE49-F238E27FC236}">
                        <a16:creationId xmlns:a16="http://schemas.microsoft.com/office/drawing/2014/main" id="{D38F7D03-50C8-3C5E-BB34-1FC3DE569A46}"/>
                      </a:ext>
                    </a:extLst>
                  </p14:cNvPr>
                  <p14:cNvContentPartPr/>
                  <p14:nvPr/>
                </p14:nvContentPartPr>
                <p14:xfrm>
                  <a:off x="1463130" y="1253593"/>
                  <a:ext cx="49680" cy="358200"/>
                </p14:xfrm>
              </p:contentPart>
            </mc:Choice>
            <mc:Fallback xmlns="">
              <p:pic>
                <p:nvPicPr>
                  <p:cNvPr id="1907" name="Freihand 1906">
                    <a:extLst>
                      <a:ext uri="{FF2B5EF4-FFF2-40B4-BE49-F238E27FC236}">
                        <a16:creationId xmlns:a16="http://schemas.microsoft.com/office/drawing/2014/main" id="{D38F7D03-50C8-3C5E-BB34-1FC3DE569A46}"/>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518">
                <p14:nvContentPartPr>
                  <p14:cNvPr id="1908" name="Freihand 1907">
                    <a:extLst>
                      <a:ext uri="{FF2B5EF4-FFF2-40B4-BE49-F238E27FC236}">
                        <a16:creationId xmlns:a16="http://schemas.microsoft.com/office/drawing/2014/main" id="{23154E1E-F454-C0AD-9E30-24E58E124208}"/>
                      </a:ext>
                    </a:extLst>
                  </p14:cNvPr>
                  <p14:cNvContentPartPr/>
                  <p14:nvPr/>
                </p14:nvContentPartPr>
                <p14:xfrm>
                  <a:off x="1473210" y="1215433"/>
                  <a:ext cx="191520" cy="424440"/>
                </p14:xfrm>
              </p:contentPart>
            </mc:Choice>
            <mc:Fallback xmlns="">
              <p:pic>
                <p:nvPicPr>
                  <p:cNvPr id="1908" name="Freihand 1907">
                    <a:extLst>
                      <a:ext uri="{FF2B5EF4-FFF2-40B4-BE49-F238E27FC236}">
                        <a16:creationId xmlns:a16="http://schemas.microsoft.com/office/drawing/2014/main" id="{23154E1E-F454-C0AD-9E30-24E58E124208}"/>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19">
                <p14:nvContentPartPr>
                  <p14:cNvPr id="1909" name="Freihand 1908">
                    <a:extLst>
                      <a:ext uri="{FF2B5EF4-FFF2-40B4-BE49-F238E27FC236}">
                        <a16:creationId xmlns:a16="http://schemas.microsoft.com/office/drawing/2014/main" id="{954C2572-A73E-DD2B-36D0-0E6E1149F312}"/>
                      </a:ext>
                    </a:extLst>
                  </p14:cNvPr>
                  <p14:cNvContentPartPr/>
                  <p14:nvPr/>
                </p14:nvContentPartPr>
                <p14:xfrm>
                  <a:off x="1225530" y="852193"/>
                  <a:ext cx="216720" cy="421920"/>
                </p14:xfrm>
              </p:contentPart>
            </mc:Choice>
            <mc:Fallback xmlns="">
              <p:pic>
                <p:nvPicPr>
                  <p:cNvPr id="1909" name="Freihand 1908">
                    <a:extLst>
                      <a:ext uri="{FF2B5EF4-FFF2-40B4-BE49-F238E27FC236}">
                        <a16:creationId xmlns:a16="http://schemas.microsoft.com/office/drawing/2014/main" id="{954C2572-A73E-DD2B-36D0-0E6E1149F31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520">
                <p14:nvContentPartPr>
                  <p14:cNvPr id="1910" name="Freihand 1909">
                    <a:extLst>
                      <a:ext uri="{FF2B5EF4-FFF2-40B4-BE49-F238E27FC236}">
                        <a16:creationId xmlns:a16="http://schemas.microsoft.com/office/drawing/2014/main" id="{2FD487A0-0D2F-9529-5E22-F311DDF7DCD3}"/>
                      </a:ext>
                    </a:extLst>
                  </p14:cNvPr>
                  <p14:cNvContentPartPr/>
                  <p14:nvPr/>
                </p14:nvContentPartPr>
                <p14:xfrm>
                  <a:off x="1231290" y="1158913"/>
                  <a:ext cx="448200" cy="119880"/>
                </p14:xfrm>
              </p:contentPart>
            </mc:Choice>
            <mc:Fallback xmlns="">
              <p:pic>
                <p:nvPicPr>
                  <p:cNvPr id="1910" name="Freihand 1909">
                    <a:extLst>
                      <a:ext uri="{FF2B5EF4-FFF2-40B4-BE49-F238E27FC236}">
                        <a16:creationId xmlns:a16="http://schemas.microsoft.com/office/drawing/2014/main" id="{2FD487A0-0D2F-9529-5E22-F311DDF7DCD3}"/>
                      </a:ext>
                    </a:extLst>
                  </p:cNvPr>
                  <p:cNvPicPr/>
                  <p:nvPr/>
                </p:nvPicPr>
                <p:blipFill>
                  <a:blip r:embed="rId69"/>
                  <a:stretch>
                    <a:fillRect/>
                  </a:stretch>
                </p:blipFill>
                <p:spPr>
                  <a:xfrm>
                    <a:off x="1222650" y="1150273"/>
                    <a:ext cx="465840" cy="137520"/>
                  </a:xfrm>
                  <a:prstGeom prst="rect">
                    <a:avLst/>
                  </a:prstGeom>
                </p:spPr>
              </p:pic>
            </mc:Fallback>
          </mc:AlternateContent>
          <p:sp>
            <p:nvSpPr>
              <p:cNvPr id="1911" name="Ellipse 1910">
                <a:extLst>
                  <a:ext uri="{FF2B5EF4-FFF2-40B4-BE49-F238E27FC236}">
                    <a16:creationId xmlns:a16="http://schemas.microsoft.com/office/drawing/2014/main" id="{E408BAF5-5418-A124-849F-2D6164CBFB10}"/>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12" name="Gruppieren 1911">
                <a:extLst>
                  <a:ext uri="{FF2B5EF4-FFF2-40B4-BE49-F238E27FC236}">
                    <a16:creationId xmlns:a16="http://schemas.microsoft.com/office/drawing/2014/main" id="{654F0D42-FA78-38A7-3B79-AB02619CFACA}"/>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521">
                  <p14:nvContentPartPr>
                    <p14:cNvPr id="1921" name="Freihand 1920">
                      <a:extLst>
                        <a:ext uri="{FF2B5EF4-FFF2-40B4-BE49-F238E27FC236}">
                          <a16:creationId xmlns:a16="http://schemas.microsoft.com/office/drawing/2014/main" id="{AA17E068-5703-76FC-1B78-CC2D39E5DDF7}"/>
                        </a:ext>
                      </a:extLst>
                    </p14:cNvPr>
                    <p14:cNvContentPartPr/>
                    <p14:nvPr/>
                  </p14:nvContentPartPr>
                  <p14:xfrm>
                    <a:off x="1455988" y="1260298"/>
                    <a:ext cx="28440" cy="371880"/>
                  </p14:xfrm>
                </p:contentPart>
              </mc:Choice>
              <mc:Fallback xmlns="">
                <p:pic>
                  <p:nvPicPr>
                    <p:cNvPr id="1921" name="Freihand 1920">
                      <a:extLst>
                        <a:ext uri="{FF2B5EF4-FFF2-40B4-BE49-F238E27FC236}">
                          <a16:creationId xmlns:a16="http://schemas.microsoft.com/office/drawing/2014/main" id="{AA17E068-5703-76FC-1B78-CC2D39E5DDF7}"/>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522">
                  <p14:nvContentPartPr>
                    <p14:cNvPr id="1922" name="Freihand 1921">
                      <a:extLst>
                        <a:ext uri="{FF2B5EF4-FFF2-40B4-BE49-F238E27FC236}">
                          <a16:creationId xmlns:a16="http://schemas.microsoft.com/office/drawing/2014/main" id="{E1812597-5C91-02C7-E638-E718A8513D0F}"/>
                        </a:ext>
                      </a:extLst>
                    </p14:cNvPr>
                    <p14:cNvContentPartPr/>
                    <p14:nvPr/>
                  </p14:nvContentPartPr>
                  <p14:xfrm>
                    <a:off x="1452028" y="1501498"/>
                    <a:ext cx="32760" cy="132840"/>
                  </p14:xfrm>
                </p:contentPart>
              </mc:Choice>
              <mc:Fallback xmlns="">
                <p:pic>
                  <p:nvPicPr>
                    <p:cNvPr id="1922" name="Freihand 1921">
                      <a:extLst>
                        <a:ext uri="{FF2B5EF4-FFF2-40B4-BE49-F238E27FC236}">
                          <a16:creationId xmlns:a16="http://schemas.microsoft.com/office/drawing/2014/main" id="{E1812597-5C91-02C7-E638-E718A8513D0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523">
                  <p14:nvContentPartPr>
                    <p14:cNvPr id="1923" name="Freihand 1922">
                      <a:extLst>
                        <a:ext uri="{FF2B5EF4-FFF2-40B4-BE49-F238E27FC236}">
                          <a16:creationId xmlns:a16="http://schemas.microsoft.com/office/drawing/2014/main" id="{F27F97EE-829A-BB73-8374-E87CA0541428}"/>
                        </a:ext>
                      </a:extLst>
                    </p14:cNvPr>
                    <p14:cNvContentPartPr/>
                    <p14:nvPr/>
                  </p14:nvContentPartPr>
                  <p14:xfrm>
                    <a:off x="1446268" y="1261378"/>
                    <a:ext cx="36720" cy="377280"/>
                  </p14:xfrm>
                </p:contentPart>
              </mc:Choice>
              <mc:Fallback xmlns="">
                <p:pic>
                  <p:nvPicPr>
                    <p:cNvPr id="1923" name="Freihand 1922">
                      <a:extLst>
                        <a:ext uri="{FF2B5EF4-FFF2-40B4-BE49-F238E27FC236}">
                          <a16:creationId xmlns:a16="http://schemas.microsoft.com/office/drawing/2014/main" id="{F27F97EE-829A-BB73-8374-E87CA054142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524">
                  <p14:nvContentPartPr>
                    <p14:cNvPr id="1924" name="Freihand 1923">
                      <a:extLst>
                        <a:ext uri="{FF2B5EF4-FFF2-40B4-BE49-F238E27FC236}">
                          <a16:creationId xmlns:a16="http://schemas.microsoft.com/office/drawing/2014/main" id="{DB84FD09-61BE-3BEE-9018-4064677BB725}"/>
                        </a:ext>
                      </a:extLst>
                    </p14:cNvPr>
                    <p14:cNvContentPartPr/>
                    <p14:nvPr/>
                  </p14:nvContentPartPr>
                  <p14:xfrm>
                    <a:off x="1470388" y="1196938"/>
                    <a:ext cx="222840" cy="463680"/>
                  </p14:xfrm>
                </p:contentPart>
              </mc:Choice>
              <mc:Fallback xmlns="">
                <p:pic>
                  <p:nvPicPr>
                    <p:cNvPr id="1924" name="Freihand 1923">
                      <a:extLst>
                        <a:ext uri="{FF2B5EF4-FFF2-40B4-BE49-F238E27FC236}">
                          <a16:creationId xmlns:a16="http://schemas.microsoft.com/office/drawing/2014/main" id="{DB84FD09-61BE-3BEE-9018-4064677BB725}"/>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25">
                <p14:nvContentPartPr>
                  <p14:cNvPr id="1913" name="Freihand 1912">
                    <a:extLst>
                      <a:ext uri="{FF2B5EF4-FFF2-40B4-BE49-F238E27FC236}">
                        <a16:creationId xmlns:a16="http://schemas.microsoft.com/office/drawing/2014/main" id="{56E3D58B-83D6-0A4F-003F-C73705DEC5FA}"/>
                      </a:ext>
                    </a:extLst>
                  </p14:cNvPr>
                  <p14:cNvContentPartPr/>
                  <p14:nvPr/>
                </p14:nvContentPartPr>
                <p14:xfrm>
                  <a:off x="1401268" y="825778"/>
                  <a:ext cx="35640" cy="61920"/>
                </p14:xfrm>
              </p:contentPart>
            </mc:Choice>
            <mc:Fallback xmlns="">
              <p:pic>
                <p:nvPicPr>
                  <p:cNvPr id="1913" name="Freihand 1912">
                    <a:extLst>
                      <a:ext uri="{FF2B5EF4-FFF2-40B4-BE49-F238E27FC236}">
                        <a16:creationId xmlns:a16="http://schemas.microsoft.com/office/drawing/2014/main" id="{56E3D58B-83D6-0A4F-003F-C73705DEC5FA}"/>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526">
                <p14:nvContentPartPr>
                  <p14:cNvPr id="1914" name="Freihand 1913">
                    <a:extLst>
                      <a:ext uri="{FF2B5EF4-FFF2-40B4-BE49-F238E27FC236}">
                        <a16:creationId xmlns:a16="http://schemas.microsoft.com/office/drawing/2014/main" id="{0F683F8B-928F-228A-1193-9F3B2EDB6612}"/>
                      </a:ext>
                    </a:extLst>
                  </p14:cNvPr>
                  <p14:cNvContentPartPr/>
                  <p14:nvPr/>
                </p14:nvContentPartPr>
                <p14:xfrm>
                  <a:off x="1220188" y="867898"/>
                  <a:ext cx="194040" cy="403200"/>
                </p14:xfrm>
              </p:contentPart>
            </mc:Choice>
            <mc:Fallback xmlns="">
              <p:pic>
                <p:nvPicPr>
                  <p:cNvPr id="1914" name="Freihand 1913">
                    <a:extLst>
                      <a:ext uri="{FF2B5EF4-FFF2-40B4-BE49-F238E27FC236}">
                        <a16:creationId xmlns:a16="http://schemas.microsoft.com/office/drawing/2014/main" id="{0F683F8B-928F-228A-1193-9F3B2EDB661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527">
                <p14:nvContentPartPr>
                  <p14:cNvPr id="1915" name="Freihand 1914">
                    <a:extLst>
                      <a:ext uri="{FF2B5EF4-FFF2-40B4-BE49-F238E27FC236}">
                        <a16:creationId xmlns:a16="http://schemas.microsoft.com/office/drawing/2014/main" id="{C1C3773D-5D56-6711-4C3F-BBEB4766BE10}"/>
                      </a:ext>
                    </a:extLst>
                  </p14:cNvPr>
                  <p14:cNvContentPartPr/>
                  <p14:nvPr/>
                </p14:nvContentPartPr>
                <p14:xfrm>
                  <a:off x="1426468" y="835138"/>
                  <a:ext cx="21600" cy="359280"/>
                </p14:xfrm>
              </p:contentPart>
            </mc:Choice>
            <mc:Fallback xmlns="">
              <p:pic>
                <p:nvPicPr>
                  <p:cNvPr id="1915" name="Freihand 1914">
                    <a:extLst>
                      <a:ext uri="{FF2B5EF4-FFF2-40B4-BE49-F238E27FC236}">
                        <a16:creationId xmlns:a16="http://schemas.microsoft.com/office/drawing/2014/main" id="{C1C3773D-5D56-6711-4C3F-BBEB4766BE10}"/>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528">
                <p14:nvContentPartPr>
                  <p14:cNvPr id="1916" name="Freihand 1915">
                    <a:extLst>
                      <a:ext uri="{FF2B5EF4-FFF2-40B4-BE49-F238E27FC236}">
                        <a16:creationId xmlns:a16="http://schemas.microsoft.com/office/drawing/2014/main" id="{0CF34CE1-72D3-4DA2-DE41-4AC907147460}"/>
                      </a:ext>
                    </a:extLst>
                  </p14:cNvPr>
                  <p14:cNvContentPartPr/>
                  <p14:nvPr/>
                </p14:nvContentPartPr>
                <p14:xfrm>
                  <a:off x="1429348" y="1155538"/>
                  <a:ext cx="258480" cy="37080"/>
                </p14:xfrm>
              </p:contentPart>
            </mc:Choice>
            <mc:Fallback xmlns="">
              <p:pic>
                <p:nvPicPr>
                  <p:cNvPr id="1916" name="Freihand 1915">
                    <a:extLst>
                      <a:ext uri="{FF2B5EF4-FFF2-40B4-BE49-F238E27FC236}">
                        <a16:creationId xmlns:a16="http://schemas.microsoft.com/office/drawing/2014/main" id="{0CF34CE1-72D3-4DA2-DE41-4AC907147460}"/>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29">
                <p14:nvContentPartPr>
                  <p14:cNvPr id="1917" name="Freihand 1916">
                    <a:extLst>
                      <a:ext uri="{FF2B5EF4-FFF2-40B4-BE49-F238E27FC236}">
                        <a16:creationId xmlns:a16="http://schemas.microsoft.com/office/drawing/2014/main" id="{699CEC0C-06D2-4E16-2FF2-683A9C79CB95}"/>
                      </a:ext>
                    </a:extLst>
                  </p14:cNvPr>
                  <p14:cNvContentPartPr/>
                  <p14:nvPr/>
                </p14:nvContentPartPr>
                <p14:xfrm>
                  <a:off x="1215868" y="1047898"/>
                  <a:ext cx="119880" cy="224280"/>
                </p14:xfrm>
              </p:contentPart>
            </mc:Choice>
            <mc:Fallback xmlns="">
              <p:pic>
                <p:nvPicPr>
                  <p:cNvPr id="1917" name="Freihand 1916">
                    <a:extLst>
                      <a:ext uri="{FF2B5EF4-FFF2-40B4-BE49-F238E27FC236}">
                        <a16:creationId xmlns:a16="http://schemas.microsoft.com/office/drawing/2014/main" id="{699CEC0C-06D2-4E16-2FF2-683A9C79CB9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918" name="Gruppieren 1917">
                <a:extLst>
                  <a:ext uri="{FF2B5EF4-FFF2-40B4-BE49-F238E27FC236}">
                    <a16:creationId xmlns:a16="http://schemas.microsoft.com/office/drawing/2014/main" id="{678B1681-7005-4F76-9F77-EC8D2FE271E4}"/>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530">
                  <p14:nvContentPartPr>
                    <p14:cNvPr id="1919" name="Freihand 1918">
                      <a:extLst>
                        <a:ext uri="{FF2B5EF4-FFF2-40B4-BE49-F238E27FC236}">
                          <a16:creationId xmlns:a16="http://schemas.microsoft.com/office/drawing/2014/main" id="{7F762EC3-471F-5554-A68B-E476BBBF752D}"/>
                        </a:ext>
                      </a:extLst>
                    </p14:cNvPr>
                    <p14:cNvContentPartPr/>
                    <p14:nvPr/>
                  </p14:nvContentPartPr>
                  <p14:xfrm>
                    <a:off x="1216228" y="826498"/>
                    <a:ext cx="205920" cy="444600"/>
                  </p14:xfrm>
                </p:contentPart>
              </mc:Choice>
              <mc:Fallback xmlns="">
                <p:pic>
                  <p:nvPicPr>
                    <p:cNvPr id="1919" name="Freihand 1918">
                      <a:extLst>
                        <a:ext uri="{FF2B5EF4-FFF2-40B4-BE49-F238E27FC236}">
                          <a16:creationId xmlns:a16="http://schemas.microsoft.com/office/drawing/2014/main" id="{7F762EC3-471F-5554-A68B-E476BBBF752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31">
                  <p14:nvContentPartPr>
                    <p14:cNvPr id="1920" name="Freihand 1919">
                      <a:extLst>
                        <a:ext uri="{FF2B5EF4-FFF2-40B4-BE49-F238E27FC236}">
                          <a16:creationId xmlns:a16="http://schemas.microsoft.com/office/drawing/2014/main" id="{19E7749D-97AD-6DD1-68CD-126686521000}"/>
                        </a:ext>
                      </a:extLst>
                    </p14:cNvPr>
                    <p14:cNvContentPartPr/>
                    <p14:nvPr/>
                  </p14:nvContentPartPr>
                  <p14:xfrm>
                    <a:off x="1419988" y="827218"/>
                    <a:ext cx="18000" cy="31320"/>
                  </p14:xfrm>
                </p:contentPart>
              </mc:Choice>
              <mc:Fallback xmlns="">
                <p:pic>
                  <p:nvPicPr>
                    <p:cNvPr id="1920" name="Freihand 1919">
                      <a:extLst>
                        <a:ext uri="{FF2B5EF4-FFF2-40B4-BE49-F238E27FC236}">
                          <a16:creationId xmlns:a16="http://schemas.microsoft.com/office/drawing/2014/main" id="{19E7749D-97AD-6DD1-68CD-126686521000}"/>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1947" name="Gruppieren 1946">
              <a:extLst>
                <a:ext uri="{FF2B5EF4-FFF2-40B4-BE49-F238E27FC236}">
                  <a16:creationId xmlns:a16="http://schemas.microsoft.com/office/drawing/2014/main" id="{54CD4F91-A24A-CD10-4285-33C5BD77BB09}"/>
                </a:ext>
              </a:extLst>
            </p:cNvPr>
            <p:cNvGrpSpPr/>
            <p:nvPr/>
          </p:nvGrpSpPr>
          <p:grpSpPr>
            <a:xfrm>
              <a:off x="8733417" y="4935909"/>
              <a:ext cx="947670" cy="949906"/>
              <a:chOff x="987864" y="764597"/>
              <a:chExt cx="947670" cy="949906"/>
            </a:xfrm>
          </p:grpSpPr>
          <p:sp>
            <p:nvSpPr>
              <p:cNvPr id="1948" name="Ellipse 1947">
                <a:extLst>
                  <a:ext uri="{FF2B5EF4-FFF2-40B4-BE49-F238E27FC236}">
                    <a16:creationId xmlns:a16="http://schemas.microsoft.com/office/drawing/2014/main" id="{F16F9BB6-B032-87B2-2340-0AE3C0E63A76}"/>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49" name="Gruppieren 1948">
                <a:extLst>
                  <a:ext uri="{FF2B5EF4-FFF2-40B4-BE49-F238E27FC236}">
                    <a16:creationId xmlns:a16="http://schemas.microsoft.com/office/drawing/2014/main" id="{256F5580-81CB-5093-B537-F76092A15E9F}"/>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532">
                  <p14:nvContentPartPr>
                    <p14:cNvPr id="1999" name="Freihand 1998">
                      <a:extLst>
                        <a:ext uri="{FF2B5EF4-FFF2-40B4-BE49-F238E27FC236}">
                          <a16:creationId xmlns:a16="http://schemas.microsoft.com/office/drawing/2014/main" id="{0BD1B23C-36B3-A9E4-5C5F-DE4F44AC23CB}"/>
                        </a:ext>
                      </a:extLst>
                    </p14:cNvPr>
                    <p14:cNvContentPartPr/>
                    <p14:nvPr/>
                  </p14:nvContentPartPr>
                  <p14:xfrm>
                    <a:off x="4473069" y="1203272"/>
                    <a:ext cx="26280" cy="30600"/>
                  </p14:xfrm>
                </p:contentPart>
              </mc:Choice>
              <mc:Fallback xmlns="">
                <p:pic>
                  <p:nvPicPr>
                    <p:cNvPr id="1999" name="Freihand 1998">
                      <a:extLst>
                        <a:ext uri="{FF2B5EF4-FFF2-40B4-BE49-F238E27FC236}">
                          <a16:creationId xmlns:a16="http://schemas.microsoft.com/office/drawing/2014/main" id="{0BD1B23C-36B3-A9E4-5C5F-DE4F44AC23CB}"/>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533">
                  <p14:nvContentPartPr>
                    <p14:cNvPr id="2000" name="Freihand 1999">
                      <a:extLst>
                        <a:ext uri="{FF2B5EF4-FFF2-40B4-BE49-F238E27FC236}">
                          <a16:creationId xmlns:a16="http://schemas.microsoft.com/office/drawing/2014/main" id="{7E71B971-515D-1BF1-8180-9CE46B447595}"/>
                        </a:ext>
                      </a:extLst>
                    </p14:cNvPr>
                    <p14:cNvContentPartPr/>
                    <p14:nvPr/>
                  </p14:nvContentPartPr>
                  <p14:xfrm>
                    <a:off x="4500789" y="1245752"/>
                    <a:ext cx="11160" cy="38520"/>
                  </p14:xfrm>
                </p:contentPart>
              </mc:Choice>
              <mc:Fallback xmlns="">
                <p:pic>
                  <p:nvPicPr>
                    <p:cNvPr id="2000" name="Freihand 1999">
                      <a:extLst>
                        <a:ext uri="{FF2B5EF4-FFF2-40B4-BE49-F238E27FC236}">
                          <a16:creationId xmlns:a16="http://schemas.microsoft.com/office/drawing/2014/main" id="{7E71B971-515D-1BF1-8180-9CE46B447595}"/>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34">
                <p14:nvContentPartPr>
                  <p14:cNvPr id="1950" name="Freihand 1949">
                    <a:extLst>
                      <a:ext uri="{FF2B5EF4-FFF2-40B4-BE49-F238E27FC236}">
                        <a16:creationId xmlns:a16="http://schemas.microsoft.com/office/drawing/2014/main" id="{678FFA2A-050E-F058-8B18-46E8F26EC32C}"/>
                      </a:ext>
                    </a:extLst>
                  </p14:cNvPr>
                  <p14:cNvContentPartPr/>
                  <p14:nvPr/>
                </p14:nvContentPartPr>
                <p14:xfrm>
                  <a:off x="1034141" y="1175594"/>
                  <a:ext cx="389905" cy="474354"/>
                </p14:xfrm>
              </p:contentPart>
            </mc:Choice>
            <mc:Fallback xmlns="">
              <p:pic>
                <p:nvPicPr>
                  <p:cNvPr id="1950" name="Freihand 1949">
                    <a:extLst>
                      <a:ext uri="{FF2B5EF4-FFF2-40B4-BE49-F238E27FC236}">
                        <a16:creationId xmlns:a16="http://schemas.microsoft.com/office/drawing/2014/main" id="{678FFA2A-050E-F058-8B18-46E8F26EC32C}"/>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535">
                <p14:nvContentPartPr>
                  <p14:cNvPr id="1951" name="Freihand 1950">
                    <a:extLst>
                      <a:ext uri="{FF2B5EF4-FFF2-40B4-BE49-F238E27FC236}">
                        <a16:creationId xmlns:a16="http://schemas.microsoft.com/office/drawing/2014/main" id="{687AA6A5-21B8-DD48-0F20-8E793C2C60C7}"/>
                      </a:ext>
                    </a:extLst>
                  </p14:cNvPr>
                  <p14:cNvContentPartPr/>
                  <p14:nvPr/>
                </p14:nvContentPartPr>
                <p14:xfrm>
                  <a:off x="1041329" y="1114503"/>
                  <a:ext cx="776216" cy="562397"/>
                </p14:xfrm>
              </p:contentPart>
            </mc:Choice>
            <mc:Fallback xmlns="">
              <p:pic>
                <p:nvPicPr>
                  <p:cNvPr id="1951" name="Freihand 1950">
                    <a:extLst>
                      <a:ext uri="{FF2B5EF4-FFF2-40B4-BE49-F238E27FC236}">
                        <a16:creationId xmlns:a16="http://schemas.microsoft.com/office/drawing/2014/main" id="{687AA6A5-21B8-DD48-0F20-8E793C2C60C7}"/>
                      </a:ext>
                    </a:extLst>
                  </p:cNvPr>
                  <p:cNvPicPr/>
                  <p:nvPr/>
                </p:nvPicPr>
                <p:blipFill>
                  <a:blip r:embed="rId9"/>
                  <a:stretch>
                    <a:fillRect/>
                  </a:stretch>
                </p:blipFill>
                <p:spPr>
                  <a:xfrm>
                    <a:off x="1036997" y="1110171"/>
                    <a:ext cx="784881" cy="571060"/>
                  </a:xfrm>
                  <a:prstGeom prst="rect">
                    <a:avLst/>
                  </a:prstGeom>
                </p:spPr>
              </p:pic>
            </mc:Fallback>
          </mc:AlternateContent>
          <p:grpSp>
            <p:nvGrpSpPr>
              <p:cNvPr id="1952" name="Gruppieren 1951">
                <a:extLst>
                  <a:ext uri="{FF2B5EF4-FFF2-40B4-BE49-F238E27FC236}">
                    <a16:creationId xmlns:a16="http://schemas.microsoft.com/office/drawing/2014/main" id="{FFDDD4B2-57FD-6768-4AE8-711FBC2E1DE9}"/>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536">
                  <p14:nvContentPartPr>
                    <p14:cNvPr id="1996" name="Freihand 1995">
                      <a:extLst>
                        <a:ext uri="{FF2B5EF4-FFF2-40B4-BE49-F238E27FC236}">
                          <a16:creationId xmlns:a16="http://schemas.microsoft.com/office/drawing/2014/main" id="{98D8CD4D-6FFE-B75B-3552-6380C9C81903}"/>
                        </a:ext>
                      </a:extLst>
                    </p14:cNvPr>
                    <p14:cNvContentPartPr/>
                    <p14:nvPr/>
                  </p14:nvContentPartPr>
                  <p14:xfrm>
                    <a:off x="4455789" y="1334672"/>
                    <a:ext cx="31320" cy="14400"/>
                  </p14:xfrm>
                </p:contentPart>
              </mc:Choice>
              <mc:Fallback xmlns="">
                <p:pic>
                  <p:nvPicPr>
                    <p:cNvPr id="1996" name="Freihand 1995">
                      <a:extLst>
                        <a:ext uri="{FF2B5EF4-FFF2-40B4-BE49-F238E27FC236}">
                          <a16:creationId xmlns:a16="http://schemas.microsoft.com/office/drawing/2014/main" id="{98D8CD4D-6FFE-B75B-3552-6380C9C81903}"/>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537">
                  <p14:nvContentPartPr>
                    <p14:cNvPr id="1997" name="Freihand 1996">
                      <a:extLst>
                        <a:ext uri="{FF2B5EF4-FFF2-40B4-BE49-F238E27FC236}">
                          <a16:creationId xmlns:a16="http://schemas.microsoft.com/office/drawing/2014/main" id="{270D0AAA-581D-D446-77A7-B272B6A73B3D}"/>
                        </a:ext>
                      </a:extLst>
                    </p14:cNvPr>
                    <p14:cNvContentPartPr/>
                    <p14:nvPr/>
                  </p14:nvContentPartPr>
                  <p14:xfrm>
                    <a:off x="4456149" y="1288592"/>
                    <a:ext cx="64800" cy="56160"/>
                  </p14:xfrm>
                </p:contentPart>
              </mc:Choice>
              <mc:Fallback xmlns="">
                <p:pic>
                  <p:nvPicPr>
                    <p:cNvPr id="1997" name="Freihand 1996">
                      <a:extLst>
                        <a:ext uri="{FF2B5EF4-FFF2-40B4-BE49-F238E27FC236}">
                          <a16:creationId xmlns:a16="http://schemas.microsoft.com/office/drawing/2014/main" id="{270D0AAA-581D-D446-77A7-B272B6A73B3D}"/>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538">
                  <p14:nvContentPartPr>
                    <p14:cNvPr id="1998" name="Freihand 1997">
                      <a:extLst>
                        <a:ext uri="{FF2B5EF4-FFF2-40B4-BE49-F238E27FC236}">
                          <a16:creationId xmlns:a16="http://schemas.microsoft.com/office/drawing/2014/main" id="{C36CF2DD-C160-1746-C7A9-C4854D1559F3}"/>
                        </a:ext>
                      </a:extLst>
                    </p14:cNvPr>
                    <p14:cNvContentPartPr/>
                    <p14:nvPr/>
                  </p14:nvContentPartPr>
                  <p14:xfrm>
                    <a:off x="4502589" y="1270232"/>
                    <a:ext cx="23760" cy="51840"/>
                  </p14:xfrm>
                </p:contentPart>
              </mc:Choice>
              <mc:Fallback xmlns="">
                <p:pic>
                  <p:nvPicPr>
                    <p:cNvPr id="1998" name="Freihand 1997">
                      <a:extLst>
                        <a:ext uri="{FF2B5EF4-FFF2-40B4-BE49-F238E27FC236}">
                          <a16:creationId xmlns:a16="http://schemas.microsoft.com/office/drawing/2014/main" id="{C36CF2DD-C160-1746-C7A9-C4854D1559F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1953" name="Gruppieren 1952">
                <a:extLst>
                  <a:ext uri="{FF2B5EF4-FFF2-40B4-BE49-F238E27FC236}">
                    <a16:creationId xmlns:a16="http://schemas.microsoft.com/office/drawing/2014/main" id="{4EBF3C8C-79D7-B54B-998B-EC0EC3F001B7}"/>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539">
                  <p14:nvContentPartPr>
                    <p14:cNvPr id="1993" name="Freihand 1992">
                      <a:extLst>
                        <a:ext uri="{FF2B5EF4-FFF2-40B4-BE49-F238E27FC236}">
                          <a16:creationId xmlns:a16="http://schemas.microsoft.com/office/drawing/2014/main" id="{0FD1802F-7229-18ED-0C5A-4CF17B273819}"/>
                        </a:ext>
                      </a:extLst>
                    </p14:cNvPr>
                    <p14:cNvContentPartPr/>
                    <p14:nvPr/>
                  </p14:nvContentPartPr>
                  <p14:xfrm>
                    <a:off x="4351029" y="1216232"/>
                    <a:ext cx="12960" cy="22320"/>
                  </p14:xfrm>
                </p:contentPart>
              </mc:Choice>
              <mc:Fallback xmlns="">
                <p:pic>
                  <p:nvPicPr>
                    <p:cNvPr id="1993" name="Freihand 1992">
                      <a:extLst>
                        <a:ext uri="{FF2B5EF4-FFF2-40B4-BE49-F238E27FC236}">
                          <a16:creationId xmlns:a16="http://schemas.microsoft.com/office/drawing/2014/main" id="{0FD1802F-7229-18ED-0C5A-4CF17B273819}"/>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540">
                  <p14:nvContentPartPr>
                    <p14:cNvPr id="1994" name="Freihand 1993">
                      <a:extLst>
                        <a:ext uri="{FF2B5EF4-FFF2-40B4-BE49-F238E27FC236}">
                          <a16:creationId xmlns:a16="http://schemas.microsoft.com/office/drawing/2014/main" id="{8C16E927-465F-8B5D-1B2D-9C8E74F88814}"/>
                        </a:ext>
                      </a:extLst>
                    </p14:cNvPr>
                    <p14:cNvContentPartPr/>
                    <p14:nvPr/>
                  </p14:nvContentPartPr>
                  <p14:xfrm>
                    <a:off x="4350309" y="1208312"/>
                    <a:ext cx="21240" cy="53640"/>
                  </p14:xfrm>
                </p:contentPart>
              </mc:Choice>
              <mc:Fallback xmlns="">
                <p:pic>
                  <p:nvPicPr>
                    <p:cNvPr id="1994" name="Freihand 1993">
                      <a:extLst>
                        <a:ext uri="{FF2B5EF4-FFF2-40B4-BE49-F238E27FC236}">
                          <a16:creationId xmlns:a16="http://schemas.microsoft.com/office/drawing/2014/main" id="{8C16E927-465F-8B5D-1B2D-9C8E74F8881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541">
                  <p14:nvContentPartPr>
                    <p14:cNvPr id="1995" name="Freihand 1994">
                      <a:extLst>
                        <a:ext uri="{FF2B5EF4-FFF2-40B4-BE49-F238E27FC236}">
                          <a16:creationId xmlns:a16="http://schemas.microsoft.com/office/drawing/2014/main" id="{79766EBB-BE6D-3512-83C7-ADE8D0DC6DFD}"/>
                        </a:ext>
                      </a:extLst>
                    </p14:cNvPr>
                    <p14:cNvContentPartPr/>
                    <p14:nvPr/>
                  </p14:nvContentPartPr>
                  <p14:xfrm>
                    <a:off x="4355709" y="1216592"/>
                    <a:ext cx="9720" cy="42480"/>
                  </p14:xfrm>
                </p:contentPart>
              </mc:Choice>
              <mc:Fallback xmlns="">
                <p:pic>
                  <p:nvPicPr>
                    <p:cNvPr id="1995" name="Freihand 1994">
                      <a:extLst>
                        <a:ext uri="{FF2B5EF4-FFF2-40B4-BE49-F238E27FC236}">
                          <a16:creationId xmlns:a16="http://schemas.microsoft.com/office/drawing/2014/main" id="{79766EBB-BE6D-3512-83C7-ADE8D0DC6DFD}"/>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42">
                <p14:nvContentPartPr>
                  <p14:cNvPr id="1954" name="Freihand 1953">
                    <a:extLst>
                      <a:ext uri="{FF2B5EF4-FFF2-40B4-BE49-F238E27FC236}">
                        <a16:creationId xmlns:a16="http://schemas.microsoft.com/office/drawing/2014/main" id="{1B835A90-621C-4A1E-4625-23B073EA98F6}"/>
                      </a:ext>
                    </a:extLst>
                  </p14:cNvPr>
                  <p14:cNvContentPartPr/>
                  <p14:nvPr/>
                </p14:nvContentPartPr>
                <p14:xfrm>
                  <a:off x="1219211" y="871936"/>
                  <a:ext cx="447402" cy="740280"/>
                </p14:xfrm>
              </p:contentPart>
            </mc:Choice>
            <mc:Fallback xmlns="">
              <p:pic>
                <p:nvPicPr>
                  <p:cNvPr id="1954" name="Freihand 1953">
                    <a:extLst>
                      <a:ext uri="{FF2B5EF4-FFF2-40B4-BE49-F238E27FC236}">
                        <a16:creationId xmlns:a16="http://schemas.microsoft.com/office/drawing/2014/main" id="{1B835A90-621C-4A1E-4625-23B073EA98F6}"/>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543">
                <p14:nvContentPartPr>
                  <p14:cNvPr id="1955" name="Freihand 1954">
                    <a:extLst>
                      <a:ext uri="{FF2B5EF4-FFF2-40B4-BE49-F238E27FC236}">
                        <a16:creationId xmlns:a16="http://schemas.microsoft.com/office/drawing/2014/main" id="{13556CBF-B335-6AC6-A4F3-6B3BCBAE8601}"/>
                      </a:ext>
                    </a:extLst>
                  </p14:cNvPr>
                  <p14:cNvContentPartPr/>
                  <p14:nvPr/>
                </p14:nvContentPartPr>
                <p14:xfrm>
                  <a:off x="1116810" y="1432873"/>
                  <a:ext cx="376200" cy="219240"/>
                </p14:xfrm>
              </p:contentPart>
            </mc:Choice>
            <mc:Fallback xmlns="">
              <p:pic>
                <p:nvPicPr>
                  <p:cNvPr id="1955" name="Freihand 1954">
                    <a:extLst>
                      <a:ext uri="{FF2B5EF4-FFF2-40B4-BE49-F238E27FC236}">
                        <a16:creationId xmlns:a16="http://schemas.microsoft.com/office/drawing/2014/main" id="{13556CBF-B335-6AC6-A4F3-6B3BCBAE860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1956" name="Gruppieren 1955">
                <a:extLst>
                  <a:ext uri="{FF2B5EF4-FFF2-40B4-BE49-F238E27FC236}">
                    <a16:creationId xmlns:a16="http://schemas.microsoft.com/office/drawing/2014/main" id="{DA09D135-B411-3844-EC89-F9304EF0368A}"/>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544">
                  <p14:nvContentPartPr>
                    <p14:cNvPr id="1979" name="Freihand 1978">
                      <a:extLst>
                        <a:ext uri="{FF2B5EF4-FFF2-40B4-BE49-F238E27FC236}">
                          <a16:creationId xmlns:a16="http://schemas.microsoft.com/office/drawing/2014/main" id="{6427459F-5CC5-D4D8-51A7-211BE1E2D9FF}"/>
                        </a:ext>
                      </a:extLst>
                    </p14:cNvPr>
                    <p14:cNvContentPartPr/>
                    <p14:nvPr/>
                  </p14:nvContentPartPr>
                  <p14:xfrm>
                    <a:off x="1690290" y="1201393"/>
                    <a:ext cx="236880" cy="424440"/>
                  </p14:xfrm>
                </p:contentPart>
              </mc:Choice>
              <mc:Fallback xmlns="">
                <p:pic>
                  <p:nvPicPr>
                    <p:cNvPr id="1979" name="Freihand 1978">
                      <a:extLst>
                        <a:ext uri="{FF2B5EF4-FFF2-40B4-BE49-F238E27FC236}">
                          <a16:creationId xmlns:a16="http://schemas.microsoft.com/office/drawing/2014/main" id="{6427459F-5CC5-D4D8-51A7-211BE1E2D9F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45">
                  <p14:nvContentPartPr>
                    <p14:cNvPr id="1980" name="Freihand 1979">
                      <a:extLst>
                        <a:ext uri="{FF2B5EF4-FFF2-40B4-BE49-F238E27FC236}">
                          <a16:creationId xmlns:a16="http://schemas.microsoft.com/office/drawing/2014/main" id="{86F08F55-9ACC-382A-8FD6-EF9099BDC7B3}"/>
                        </a:ext>
                      </a:extLst>
                    </p14:cNvPr>
                    <p14:cNvContentPartPr/>
                    <p14:nvPr/>
                  </p14:nvContentPartPr>
                  <p14:xfrm>
                    <a:off x="1224810" y="1428913"/>
                    <a:ext cx="635040" cy="205920"/>
                  </p14:xfrm>
                </p:contentPart>
              </mc:Choice>
              <mc:Fallback xmlns="">
                <p:pic>
                  <p:nvPicPr>
                    <p:cNvPr id="1980" name="Freihand 1979">
                      <a:extLst>
                        <a:ext uri="{FF2B5EF4-FFF2-40B4-BE49-F238E27FC236}">
                          <a16:creationId xmlns:a16="http://schemas.microsoft.com/office/drawing/2014/main" id="{86F08F55-9ACC-382A-8FD6-EF9099BDC7B3}"/>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46">
                  <p14:nvContentPartPr>
                    <p14:cNvPr id="1981" name="Freihand 1980">
                      <a:extLst>
                        <a:ext uri="{FF2B5EF4-FFF2-40B4-BE49-F238E27FC236}">
                          <a16:creationId xmlns:a16="http://schemas.microsoft.com/office/drawing/2014/main" id="{4AF9CBF0-E702-C263-9210-09AFF5470B53}"/>
                        </a:ext>
                      </a:extLst>
                    </p14:cNvPr>
                    <p14:cNvContentPartPr/>
                    <p14:nvPr/>
                  </p14:nvContentPartPr>
                  <p14:xfrm>
                    <a:off x="1647090" y="1432873"/>
                    <a:ext cx="204120" cy="177480"/>
                  </p14:xfrm>
                </p:contentPart>
              </mc:Choice>
              <mc:Fallback xmlns="">
                <p:pic>
                  <p:nvPicPr>
                    <p:cNvPr id="1981" name="Freihand 1980">
                      <a:extLst>
                        <a:ext uri="{FF2B5EF4-FFF2-40B4-BE49-F238E27FC236}">
                          <a16:creationId xmlns:a16="http://schemas.microsoft.com/office/drawing/2014/main" id="{4AF9CBF0-E702-C263-9210-09AFF5470B53}"/>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47">
                  <p14:nvContentPartPr>
                    <p14:cNvPr id="1982" name="Freihand 1981">
                      <a:extLst>
                        <a:ext uri="{FF2B5EF4-FFF2-40B4-BE49-F238E27FC236}">
                          <a16:creationId xmlns:a16="http://schemas.microsoft.com/office/drawing/2014/main" id="{C2F92081-3468-9663-1E76-179DEBD53948}"/>
                        </a:ext>
                      </a:extLst>
                    </p14:cNvPr>
                    <p14:cNvContentPartPr/>
                    <p14:nvPr/>
                  </p14:nvContentPartPr>
                  <p14:xfrm>
                    <a:off x="1839330" y="1345393"/>
                    <a:ext cx="50040" cy="91080"/>
                  </p14:xfrm>
                </p:contentPart>
              </mc:Choice>
              <mc:Fallback xmlns="">
                <p:pic>
                  <p:nvPicPr>
                    <p:cNvPr id="1982" name="Freihand 1981">
                      <a:extLst>
                        <a:ext uri="{FF2B5EF4-FFF2-40B4-BE49-F238E27FC236}">
                          <a16:creationId xmlns:a16="http://schemas.microsoft.com/office/drawing/2014/main" id="{C2F92081-3468-9663-1E76-179DEBD53948}"/>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48">
                  <p14:nvContentPartPr>
                    <p14:cNvPr id="1983" name="Freihand 1982">
                      <a:extLst>
                        <a:ext uri="{FF2B5EF4-FFF2-40B4-BE49-F238E27FC236}">
                          <a16:creationId xmlns:a16="http://schemas.microsoft.com/office/drawing/2014/main" id="{EB30D90F-3F12-BBF9-4A9F-2CAEE54AFD39}"/>
                        </a:ext>
                      </a:extLst>
                    </p14:cNvPr>
                    <p14:cNvContentPartPr/>
                    <p14:nvPr/>
                  </p14:nvContentPartPr>
                  <p14:xfrm>
                    <a:off x="1013490" y="929953"/>
                    <a:ext cx="156600" cy="590400"/>
                  </p14:xfrm>
                </p:contentPart>
              </mc:Choice>
              <mc:Fallback xmlns="">
                <p:pic>
                  <p:nvPicPr>
                    <p:cNvPr id="1983" name="Freihand 1982">
                      <a:extLst>
                        <a:ext uri="{FF2B5EF4-FFF2-40B4-BE49-F238E27FC236}">
                          <a16:creationId xmlns:a16="http://schemas.microsoft.com/office/drawing/2014/main" id="{EB30D90F-3F12-BBF9-4A9F-2CAEE54AFD3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49">
                  <p14:nvContentPartPr>
                    <p14:cNvPr id="1984" name="Freihand 1983">
                      <a:extLst>
                        <a:ext uri="{FF2B5EF4-FFF2-40B4-BE49-F238E27FC236}">
                          <a16:creationId xmlns:a16="http://schemas.microsoft.com/office/drawing/2014/main" id="{48351492-D766-ECDC-8FBF-3AF329964E11}"/>
                        </a:ext>
                      </a:extLst>
                    </p14:cNvPr>
                    <p14:cNvContentPartPr/>
                    <p14:nvPr/>
                  </p14:nvContentPartPr>
                  <p14:xfrm>
                    <a:off x="1112490" y="918433"/>
                    <a:ext cx="20520" cy="24480"/>
                  </p14:xfrm>
                </p:contentPart>
              </mc:Choice>
              <mc:Fallback xmlns="">
                <p:pic>
                  <p:nvPicPr>
                    <p:cNvPr id="1984" name="Freihand 1983">
                      <a:extLst>
                        <a:ext uri="{FF2B5EF4-FFF2-40B4-BE49-F238E27FC236}">
                          <a16:creationId xmlns:a16="http://schemas.microsoft.com/office/drawing/2014/main" id="{48351492-D766-ECDC-8FBF-3AF329964E11}"/>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50">
                  <p14:nvContentPartPr>
                    <p14:cNvPr id="1985" name="Freihand 1984">
                      <a:extLst>
                        <a:ext uri="{FF2B5EF4-FFF2-40B4-BE49-F238E27FC236}">
                          <a16:creationId xmlns:a16="http://schemas.microsoft.com/office/drawing/2014/main" id="{A0610539-9152-C124-BC64-D89C50E86F97}"/>
                        </a:ext>
                      </a:extLst>
                    </p14:cNvPr>
                    <p14:cNvContentPartPr/>
                    <p14:nvPr/>
                  </p14:nvContentPartPr>
                  <p14:xfrm>
                    <a:off x="1007730" y="1044793"/>
                    <a:ext cx="45360" cy="224280"/>
                  </p14:xfrm>
                </p:contentPart>
              </mc:Choice>
              <mc:Fallback xmlns="">
                <p:pic>
                  <p:nvPicPr>
                    <p:cNvPr id="1985" name="Freihand 1984">
                      <a:extLst>
                        <a:ext uri="{FF2B5EF4-FFF2-40B4-BE49-F238E27FC236}">
                          <a16:creationId xmlns:a16="http://schemas.microsoft.com/office/drawing/2014/main" id="{A0610539-9152-C124-BC64-D89C50E86F97}"/>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51">
                  <p14:nvContentPartPr>
                    <p14:cNvPr id="1986" name="Freihand 1985">
                      <a:extLst>
                        <a:ext uri="{FF2B5EF4-FFF2-40B4-BE49-F238E27FC236}">
                          <a16:creationId xmlns:a16="http://schemas.microsoft.com/office/drawing/2014/main" id="{B7C1E2F4-F32F-6B00-B099-6DB677F5B512}"/>
                        </a:ext>
                      </a:extLst>
                    </p14:cNvPr>
                    <p14:cNvContentPartPr/>
                    <p14:nvPr/>
                  </p14:nvContentPartPr>
                  <p14:xfrm>
                    <a:off x="1137690" y="1495513"/>
                    <a:ext cx="83520" cy="91800"/>
                  </p14:xfrm>
                </p:contentPart>
              </mc:Choice>
              <mc:Fallback xmlns="">
                <p:pic>
                  <p:nvPicPr>
                    <p:cNvPr id="1986" name="Freihand 1985">
                      <a:extLst>
                        <a:ext uri="{FF2B5EF4-FFF2-40B4-BE49-F238E27FC236}">
                          <a16:creationId xmlns:a16="http://schemas.microsoft.com/office/drawing/2014/main" id="{B7C1E2F4-F32F-6B00-B099-6DB677F5B512}"/>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52">
                  <p14:nvContentPartPr>
                    <p14:cNvPr id="1987" name="Freihand 1986">
                      <a:extLst>
                        <a:ext uri="{FF2B5EF4-FFF2-40B4-BE49-F238E27FC236}">
                          <a16:creationId xmlns:a16="http://schemas.microsoft.com/office/drawing/2014/main" id="{B9975D31-4ABA-8857-0F5B-26AB60BCBCFB}"/>
                        </a:ext>
                      </a:extLst>
                    </p14:cNvPr>
                    <p14:cNvContentPartPr/>
                    <p14:nvPr/>
                  </p14:nvContentPartPr>
                  <p14:xfrm>
                    <a:off x="1091250" y="1411273"/>
                    <a:ext cx="95760" cy="111600"/>
                  </p14:xfrm>
                </p:contentPart>
              </mc:Choice>
              <mc:Fallback xmlns="">
                <p:pic>
                  <p:nvPicPr>
                    <p:cNvPr id="1987" name="Freihand 1986">
                      <a:extLst>
                        <a:ext uri="{FF2B5EF4-FFF2-40B4-BE49-F238E27FC236}">
                          <a16:creationId xmlns:a16="http://schemas.microsoft.com/office/drawing/2014/main" id="{B9975D31-4ABA-8857-0F5B-26AB60BCBCFB}"/>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53">
                  <p14:nvContentPartPr>
                    <p14:cNvPr id="1988" name="Freihand 1987">
                      <a:extLst>
                        <a:ext uri="{FF2B5EF4-FFF2-40B4-BE49-F238E27FC236}">
                          <a16:creationId xmlns:a16="http://schemas.microsoft.com/office/drawing/2014/main" id="{DF8CBB4D-D21A-ED98-62B0-0D857D1B2AB2}"/>
                        </a:ext>
                      </a:extLst>
                    </p14:cNvPr>
                    <p14:cNvContentPartPr/>
                    <p14:nvPr/>
                  </p14:nvContentPartPr>
                  <p14:xfrm>
                    <a:off x="1089090" y="933193"/>
                    <a:ext cx="33480" cy="59760"/>
                  </p14:xfrm>
                </p:contentPart>
              </mc:Choice>
              <mc:Fallback xmlns="">
                <p:pic>
                  <p:nvPicPr>
                    <p:cNvPr id="1988" name="Freihand 1987">
                      <a:extLst>
                        <a:ext uri="{FF2B5EF4-FFF2-40B4-BE49-F238E27FC236}">
                          <a16:creationId xmlns:a16="http://schemas.microsoft.com/office/drawing/2014/main" id="{DF8CBB4D-D21A-ED98-62B0-0D857D1B2AB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54">
                  <p14:nvContentPartPr>
                    <p14:cNvPr id="1989" name="Freihand 1988">
                      <a:extLst>
                        <a:ext uri="{FF2B5EF4-FFF2-40B4-BE49-F238E27FC236}">
                          <a16:creationId xmlns:a16="http://schemas.microsoft.com/office/drawing/2014/main" id="{39D69695-DF12-ACA0-08A7-915CB10DDBAB}"/>
                        </a:ext>
                      </a:extLst>
                    </p14:cNvPr>
                    <p14:cNvContentPartPr/>
                    <p14:nvPr/>
                  </p14:nvContentPartPr>
                  <p14:xfrm>
                    <a:off x="1093410" y="904393"/>
                    <a:ext cx="53280" cy="97920"/>
                  </p14:xfrm>
                </p:contentPart>
              </mc:Choice>
              <mc:Fallback xmlns="">
                <p:pic>
                  <p:nvPicPr>
                    <p:cNvPr id="1989" name="Freihand 1988">
                      <a:extLst>
                        <a:ext uri="{FF2B5EF4-FFF2-40B4-BE49-F238E27FC236}">
                          <a16:creationId xmlns:a16="http://schemas.microsoft.com/office/drawing/2014/main" id="{39D69695-DF12-ACA0-08A7-915CB10DDBA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555">
                  <p14:nvContentPartPr>
                    <p14:cNvPr id="1990" name="Freihand 1989">
                      <a:extLst>
                        <a:ext uri="{FF2B5EF4-FFF2-40B4-BE49-F238E27FC236}">
                          <a16:creationId xmlns:a16="http://schemas.microsoft.com/office/drawing/2014/main" id="{CCD422C3-C9E6-D677-E5A8-42B33C553D92}"/>
                        </a:ext>
                      </a:extLst>
                    </p14:cNvPr>
                    <p14:cNvContentPartPr/>
                    <p14:nvPr/>
                  </p14:nvContentPartPr>
                  <p14:xfrm>
                    <a:off x="1093770" y="889993"/>
                    <a:ext cx="66240" cy="108720"/>
                  </p14:xfrm>
                </p:contentPart>
              </mc:Choice>
              <mc:Fallback xmlns="">
                <p:pic>
                  <p:nvPicPr>
                    <p:cNvPr id="1990" name="Freihand 1989">
                      <a:extLst>
                        <a:ext uri="{FF2B5EF4-FFF2-40B4-BE49-F238E27FC236}">
                          <a16:creationId xmlns:a16="http://schemas.microsoft.com/office/drawing/2014/main" id="{CCD422C3-C9E6-D677-E5A8-42B33C553D9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556">
                  <p14:nvContentPartPr>
                    <p14:cNvPr id="1991" name="Freihand 1990">
                      <a:extLst>
                        <a:ext uri="{FF2B5EF4-FFF2-40B4-BE49-F238E27FC236}">
                          <a16:creationId xmlns:a16="http://schemas.microsoft.com/office/drawing/2014/main" id="{2CB51690-07F4-3A24-48AC-9406C8E5BC4B}"/>
                        </a:ext>
                      </a:extLst>
                    </p14:cNvPr>
                    <p14:cNvContentPartPr/>
                    <p14:nvPr/>
                  </p14:nvContentPartPr>
                  <p14:xfrm>
                    <a:off x="1086210" y="867673"/>
                    <a:ext cx="105840" cy="153360"/>
                  </p14:xfrm>
                </p:contentPart>
              </mc:Choice>
              <mc:Fallback xmlns="">
                <p:pic>
                  <p:nvPicPr>
                    <p:cNvPr id="1991" name="Freihand 1990">
                      <a:extLst>
                        <a:ext uri="{FF2B5EF4-FFF2-40B4-BE49-F238E27FC236}">
                          <a16:creationId xmlns:a16="http://schemas.microsoft.com/office/drawing/2014/main" id="{2CB51690-07F4-3A24-48AC-9406C8E5BC4B}"/>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557">
                  <p14:nvContentPartPr>
                    <p14:cNvPr id="1992" name="Freihand 1991">
                      <a:extLst>
                        <a:ext uri="{FF2B5EF4-FFF2-40B4-BE49-F238E27FC236}">
                          <a16:creationId xmlns:a16="http://schemas.microsoft.com/office/drawing/2014/main" id="{6449B523-FE7E-00FE-9189-48B71724BEBA}"/>
                        </a:ext>
                      </a:extLst>
                    </p14:cNvPr>
                    <p14:cNvContentPartPr/>
                    <p14:nvPr/>
                  </p14:nvContentPartPr>
                  <p14:xfrm>
                    <a:off x="1144530" y="860833"/>
                    <a:ext cx="41400" cy="55440"/>
                  </p14:xfrm>
                </p:contentPart>
              </mc:Choice>
              <mc:Fallback xmlns="">
                <p:pic>
                  <p:nvPicPr>
                    <p:cNvPr id="1992" name="Freihand 1991">
                      <a:extLst>
                        <a:ext uri="{FF2B5EF4-FFF2-40B4-BE49-F238E27FC236}">
                          <a16:creationId xmlns:a16="http://schemas.microsoft.com/office/drawing/2014/main" id="{6449B523-FE7E-00FE-9189-48B71724BEBA}"/>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58">
                <p14:nvContentPartPr>
                  <p14:cNvPr id="1957" name="Freihand 1956">
                    <a:extLst>
                      <a:ext uri="{FF2B5EF4-FFF2-40B4-BE49-F238E27FC236}">
                        <a16:creationId xmlns:a16="http://schemas.microsoft.com/office/drawing/2014/main" id="{E87445B1-0499-7468-635C-919C2960704A}"/>
                      </a:ext>
                    </a:extLst>
                  </p14:cNvPr>
                  <p14:cNvContentPartPr/>
                  <p14:nvPr/>
                </p14:nvContentPartPr>
                <p14:xfrm>
                  <a:off x="1010970" y="1326673"/>
                  <a:ext cx="784440" cy="374040"/>
                </p14:xfrm>
              </p:contentPart>
            </mc:Choice>
            <mc:Fallback xmlns="">
              <p:pic>
                <p:nvPicPr>
                  <p:cNvPr id="1957" name="Freihand 1956">
                    <a:extLst>
                      <a:ext uri="{FF2B5EF4-FFF2-40B4-BE49-F238E27FC236}">
                        <a16:creationId xmlns:a16="http://schemas.microsoft.com/office/drawing/2014/main" id="{E87445B1-0499-7468-635C-919C2960704A}"/>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559">
                <p14:nvContentPartPr>
                  <p14:cNvPr id="1958" name="Freihand 1957">
                    <a:extLst>
                      <a:ext uri="{FF2B5EF4-FFF2-40B4-BE49-F238E27FC236}">
                        <a16:creationId xmlns:a16="http://schemas.microsoft.com/office/drawing/2014/main" id="{B9651A63-8A87-718E-3566-639C2C203484}"/>
                      </a:ext>
                    </a:extLst>
                  </p14:cNvPr>
                  <p14:cNvContentPartPr/>
                  <p14:nvPr/>
                </p14:nvContentPartPr>
                <p14:xfrm>
                  <a:off x="1759770" y="1015273"/>
                  <a:ext cx="122040" cy="233640"/>
                </p14:xfrm>
              </p:contentPart>
            </mc:Choice>
            <mc:Fallback xmlns="">
              <p:pic>
                <p:nvPicPr>
                  <p:cNvPr id="1958" name="Freihand 1957">
                    <a:extLst>
                      <a:ext uri="{FF2B5EF4-FFF2-40B4-BE49-F238E27FC236}">
                        <a16:creationId xmlns:a16="http://schemas.microsoft.com/office/drawing/2014/main" id="{B9651A63-8A87-718E-3566-639C2C203484}"/>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560">
                <p14:nvContentPartPr>
                  <p14:cNvPr id="1959" name="Freihand 1958">
                    <a:extLst>
                      <a:ext uri="{FF2B5EF4-FFF2-40B4-BE49-F238E27FC236}">
                        <a16:creationId xmlns:a16="http://schemas.microsoft.com/office/drawing/2014/main" id="{F9EAE557-9892-A5EB-93D2-EAFF49B7375E}"/>
                      </a:ext>
                    </a:extLst>
                  </p14:cNvPr>
                  <p14:cNvContentPartPr/>
                  <p14:nvPr/>
                </p14:nvContentPartPr>
                <p14:xfrm>
                  <a:off x="1531170" y="830593"/>
                  <a:ext cx="227160" cy="172800"/>
                </p14:xfrm>
              </p:contentPart>
            </mc:Choice>
            <mc:Fallback xmlns="">
              <p:pic>
                <p:nvPicPr>
                  <p:cNvPr id="1959" name="Freihand 1958">
                    <a:extLst>
                      <a:ext uri="{FF2B5EF4-FFF2-40B4-BE49-F238E27FC236}">
                        <a16:creationId xmlns:a16="http://schemas.microsoft.com/office/drawing/2014/main" id="{F9EAE557-9892-A5EB-93D2-EAFF49B7375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561">
                <p14:nvContentPartPr>
                  <p14:cNvPr id="1960" name="Freihand 1959">
                    <a:extLst>
                      <a:ext uri="{FF2B5EF4-FFF2-40B4-BE49-F238E27FC236}">
                        <a16:creationId xmlns:a16="http://schemas.microsoft.com/office/drawing/2014/main" id="{7CB7015E-261C-5E45-BB54-9F260A12BFF5}"/>
                      </a:ext>
                    </a:extLst>
                  </p14:cNvPr>
                  <p14:cNvContentPartPr/>
                  <p14:nvPr/>
                </p14:nvContentPartPr>
                <p14:xfrm>
                  <a:off x="1433250" y="796393"/>
                  <a:ext cx="61200" cy="33120"/>
                </p14:xfrm>
              </p:contentPart>
            </mc:Choice>
            <mc:Fallback xmlns="">
              <p:pic>
                <p:nvPicPr>
                  <p:cNvPr id="1960" name="Freihand 1959">
                    <a:extLst>
                      <a:ext uri="{FF2B5EF4-FFF2-40B4-BE49-F238E27FC236}">
                        <a16:creationId xmlns:a16="http://schemas.microsoft.com/office/drawing/2014/main" id="{7CB7015E-261C-5E45-BB54-9F260A12BFF5}"/>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562">
                <p14:nvContentPartPr>
                  <p14:cNvPr id="1961" name="Freihand 1960">
                    <a:extLst>
                      <a:ext uri="{FF2B5EF4-FFF2-40B4-BE49-F238E27FC236}">
                        <a16:creationId xmlns:a16="http://schemas.microsoft.com/office/drawing/2014/main" id="{6D40DCD4-A2BD-B5C4-A64D-1B559D2FF632}"/>
                      </a:ext>
                    </a:extLst>
                  </p14:cNvPr>
                  <p14:cNvContentPartPr/>
                  <p14:nvPr/>
                </p14:nvContentPartPr>
                <p14:xfrm>
                  <a:off x="1463130" y="1253593"/>
                  <a:ext cx="49680" cy="358200"/>
                </p14:xfrm>
              </p:contentPart>
            </mc:Choice>
            <mc:Fallback xmlns="">
              <p:pic>
                <p:nvPicPr>
                  <p:cNvPr id="1961" name="Freihand 1960">
                    <a:extLst>
                      <a:ext uri="{FF2B5EF4-FFF2-40B4-BE49-F238E27FC236}">
                        <a16:creationId xmlns:a16="http://schemas.microsoft.com/office/drawing/2014/main" id="{6D40DCD4-A2BD-B5C4-A64D-1B559D2FF632}"/>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563">
                <p14:nvContentPartPr>
                  <p14:cNvPr id="1962" name="Freihand 1961">
                    <a:extLst>
                      <a:ext uri="{FF2B5EF4-FFF2-40B4-BE49-F238E27FC236}">
                        <a16:creationId xmlns:a16="http://schemas.microsoft.com/office/drawing/2014/main" id="{17319DA8-7410-E3AD-C99C-EA61EEAD1C70}"/>
                      </a:ext>
                    </a:extLst>
                  </p14:cNvPr>
                  <p14:cNvContentPartPr/>
                  <p14:nvPr/>
                </p14:nvContentPartPr>
                <p14:xfrm>
                  <a:off x="1473210" y="1215433"/>
                  <a:ext cx="191520" cy="424440"/>
                </p14:xfrm>
              </p:contentPart>
            </mc:Choice>
            <mc:Fallback xmlns="">
              <p:pic>
                <p:nvPicPr>
                  <p:cNvPr id="1962" name="Freihand 1961">
                    <a:extLst>
                      <a:ext uri="{FF2B5EF4-FFF2-40B4-BE49-F238E27FC236}">
                        <a16:creationId xmlns:a16="http://schemas.microsoft.com/office/drawing/2014/main" id="{17319DA8-7410-E3AD-C99C-EA61EEAD1C70}"/>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64">
                <p14:nvContentPartPr>
                  <p14:cNvPr id="1963" name="Freihand 1962">
                    <a:extLst>
                      <a:ext uri="{FF2B5EF4-FFF2-40B4-BE49-F238E27FC236}">
                        <a16:creationId xmlns:a16="http://schemas.microsoft.com/office/drawing/2014/main" id="{528A83FA-4768-D930-C065-7A4BE1F36C3D}"/>
                      </a:ext>
                    </a:extLst>
                  </p14:cNvPr>
                  <p14:cNvContentPartPr/>
                  <p14:nvPr/>
                </p14:nvContentPartPr>
                <p14:xfrm>
                  <a:off x="1225530" y="852193"/>
                  <a:ext cx="216720" cy="421920"/>
                </p14:xfrm>
              </p:contentPart>
            </mc:Choice>
            <mc:Fallback xmlns="">
              <p:pic>
                <p:nvPicPr>
                  <p:cNvPr id="1963" name="Freihand 1962">
                    <a:extLst>
                      <a:ext uri="{FF2B5EF4-FFF2-40B4-BE49-F238E27FC236}">
                        <a16:creationId xmlns:a16="http://schemas.microsoft.com/office/drawing/2014/main" id="{528A83FA-4768-D930-C065-7A4BE1F36C3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565">
                <p14:nvContentPartPr>
                  <p14:cNvPr id="1964" name="Freihand 1963">
                    <a:extLst>
                      <a:ext uri="{FF2B5EF4-FFF2-40B4-BE49-F238E27FC236}">
                        <a16:creationId xmlns:a16="http://schemas.microsoft.com/office/drawing/2014/main" id="{28B7A478-5007-F84F-72D2-4C5E882F7866}"/>
                      </a:ext>
                    </a:extLst>
                  </p14:cNvPr>
                  <p14:cNvContentPartPr/>
                  <p14:nvPr/>
                </p14:nvContentPartPr>
                <p14:xfrm>
                  <a:off x="1231290" y="1158913"/>
                  <a:ext cx="448200" cy="119880"/>
                </p14:xfrm>
              </p:contentPart>
            </mc:Choice>
            <mc:Fallback xmlns="">
              <p:pic>
                <p:nvPicPr>
                  <p:cNvPr id="1964" name="Freihand 1963">
                    <a:extLst>
                      <a:ext uri="{FF2B5EF4-FFF2-40B4-BE49-F238E27FC236}">
                        <a16:creationId xmlns:a16="http://schemas.microsoft.com/office/drawing/2014/main" id="{28B7A478-5007-F84F-72D2-4C5E882F7866}"/>
                      </a:ext>
                    </a:extLst>
                  </p:cNvPr>
                  <p:cNvPicPr/>
                  <p:nvPr/>
                </p:nvPicPr>
                <p:blipFill>
                  <a:blip r:embed="rId69"/>
                  <a:stretch>
                    <a:fillRect/>
                  </a:stretch>
                </p:blipFill>
                <p:spPr>
                  <a:xfrm>
                    <a:off x="1222650" y="1150273"/>
                    <a:ext cx="465840" cy="137520"/>
                  </a:xfrm>
                  <a:prstGeom prst="rect">
                    <a:avLst/>
                  </a:prstGeom>
                </p:spPr>
              </p:pic>
            </mc:Fallback>
          </mc:AlternateContent>
          <p:sp>
            <p:nvSpPr>
              <p:cNvPr id="1965" name="Ellipse 1964">
                <a:extLst>
                  <a:ext uri="{FF2B5EF4-FFF2-40B4-BE49-F238E27FC236}">
                    <a16:creationId xmlns:a16="http://schemas.microsoft.com/office/drawing/2014/main" id="{19C3148B-A8B2-F569-7EC9-F4B1969EC1AA}"/>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66" name="Gruppieren 1965">
                <a:extLst>
                  <a:ext uri="{FF2B5EF4-FFF2-40B4-BE49-F238E27FC236}">
                    <a16:creationId xmlns:a16="http://schemas.microsoft.com/office/drawing/2014/main" id="{A5A4433A-8E79-18AD-6512-B87EE978A631}"/>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566">
                  <p14:nvContentPartPr>
                    <p14:cNvPr id="1975" name="Freihand 1974">
                      <a:extLst>
                        <a:ext uri="{FF2B5EF4-FFF2-40B4-BE49-F238E27FC236}">
                          <a16:creationId xmlns:a16="http://schemas.microsoft.com/office/drawing/2014/main" id="{AD2BA028-70F9-E8CB-FF62-45AAB6831AC0}"/>
                        </a:ext>
                      </a:extLst>
                    </p14:cNvPr>
                    <p14:cNvContentPartPr/>
                    <p14:nvPr/>
                  </p14:nvContentPartPr>
                  <p14:xfrm>
                    <a:off x="1455988" y="1260298"/>
                    <a:ext cx="28440" cy="371880"/>
                  </p14:xfrm>
                </p:contentPart>
              </mc:Choice>
              <mc:Fallback xmlns="">
                <p:pic>
                  <p:nvPicPr>
                    <p:cNvPr id="1975" name="Freihand 1974">
                      <a:extLst>
                        <a:ext uri="{FF2B5EF4-FFF2-40B4-BE49-F238E27FC236}">
                          <a16:creationId xmlns:a16="http://schemas.microsoft.com/office/drawing/2014/main" id="{AD2BA028-70F9-E8CB-FF62-45AAB6831AC0}"/>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567">
                  <p14:nvContentPartPr>
                    <p14:cNvPr id="1976" name="Freihand 1975">
                      <a:extLst>
                        <a:ext uri="{FF2B5EF4-FFF2-40B4-BE49-F238E27FC236}">
                          <a16:creationId xmlns:a16="http://schemas.microsoft.com/office/drawing/2014/main" id="{7834EA97-4B3B-141D-6732-440FACC31957}"/>
                        </a:ext>
                      </a:extLst>
                    </p14:cNvPr>
                    <p14:cNvContentPartPr/>
                    <p14:nvPr/>
                  </p14:nvContentPartPr>
                  <p14:xfrm>
                    <a:off x="1452028" y="1501498"/>
                    <a:ext cx="32760" cy="132840"/>
                  </p14:xfrm>
                </p:contentPart>
              </mc:Choice>
              <mc:Fallback xmlns="">
                <p:pic>
                  <p:nvPicPr>
                    <p:cNvPr id="1976" name="Freihand 1975">
                      <a:extLst>
                        <a:ext uri="{FF2B5EF4-FFF2-40B4-BE49-F238E27FC236}">
                          <a16:creationId xmlns:a16="http://schemas.microsoft.com/office/drawing/2014/main" id="{7834EA97-4B3B-141D-6732-440FACC31957}"/>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568">
                  <p14:nvContentPartPr>
                    <p14:cNvPr id="1977" name="Freihand 1976">
                      <a:extLst>
                        <a:ext uri="{FF2B5EF4-FFF2-40B4-BE49-F238E27FC236}">
                          <a16:creationId xmlns:a16="http://schemas.microsoft.com/office/drawing/2014/main" id="{8BDDAD8F-023E-7E39-AB96-081FEEF3E858}"/>
                        </a:ext>
                      </a:extLst>
                    </p14:cNvPr>
                    <p14:cNvContentPartPr/>
                    <p14:nvPr/>
                  </p14:nvContentPartPr>
                  <p14:xfrm>
                    <a:off x="1446268" y="1261378"/>
                    <a:ext cx="36720" cy="377280"/>
                  </p14:xfrm>
                </p:contentPart>
              </mc:Choice>
              <mc:Fallback xmlns="">
                <p:pic>
                  <p:nvPicPr>
                    <p:cNvPr id="1977" name="Freihand 1976">
                      <a:extLst>
                        <a:ext uri="{FF2B5EF4-FFF2-40B4-BE49-F238E27FC236}">
                          <a16:creationId xmlns:a16="http://schemas.microsoft.com/office/drawing/2014/main" id="{8BDDAD8F-023E-7E39-AB96-081FEEF3E858}"/>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569">
                  <p14:nvContentPartPr>
                    <p14:cNvPr id="1978" name="Freihand 1977">
                      <a:extLst>
                        <a:ext uri="{FF2B5EF4-FFF2-40B4-BE49-F238E27FC236}">
                          <a16:creationId xmlns:a16="http://schemas.microsoft.com/office/drawing/2014/main" id="{A29FD320-EAE6-71B1-9099-17109D7DF2F6}"/>
                        </a:ext>
                      </a:extLst>
                    </p14:cNvPr>
                    <p14:cNvContentPartPr/>
                    <p14:nvPr/>
                  </p14:nvContentPartPr>
                  <p14:xfrm>
                    <a:off x="1470388" y="1196938"/>
                    <a:ext cx="222840" cy="463680"/>
                  </p14:xfrm>
                </p:contentPart>
              </mc:Choice>
              <mc:Fallback xmlns="">
                <p:pic>
                  <p:nvPicPr>
                    <p:cNvPr id="1978" name="Freihand 1977">
                      <a:extLst>
                        <a:ext uri="{FF2B5EF4-FFF2-40B4-BE49-F238E27FC236}">
                          <a16:creationId xmlns:a16="http://schemas.microsoft.com/office/drawing/2014/main" id="{A29FD320-EAE6-71B1-9099-17109D7DF2F6}"/>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0">
                <p14:nvContentPartPr>
                  <p14:cNvPr id="1967" name="Freihand 1966">
                    <a:extLst>
                      <a:ext uri="{FF2B5EF4-FFF2-40B4-BE49-F238E27FC236}">
                        <a16:creationId xmlns:a16="http://schemas.microsoft.com/office/drawing/2014/main" id="{EEC18707-E65A-1DE6-61BD-D9E6E05B1114}"/>
                      </a:ext>
                    </a:extLst>
                  </p14:cNvPr>
                  <p14:cNvContentPartPr/>
                  <p14:nvPr/>
                </p14:nvContentPartPr>
                <p14:xfrm>
                  <a:off x="1401268" y="825778"/>
                  <a:ext cx="35640" cy="61920"/>
                </p14:xfrm>
              </p:contentPart>
            </mc:Choice>
            <mc:Fallback xmlns="">
              <p:pic>
                <p:nvPicPr>
                  <p:cNvPr id="1967" name="Freihand 1966">
                    <a:extLst>
                      <a:ext uri="{FF2B5EF4-FFF2-40B4-BE49-F238E27FC236}">
                        <a16:creationId xmlns:a16="http://schemas.microsoft.com/office/drawing/2014/main" id="{EEC18707-E65A-1DE6-61BD-D9E6E05B1114}"/>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571">
                <p14:nvContentPartPr>
                  <p14:cNvPr id="1968" name="Freihand 1967">
                    <a:extLst>
                      <a:ext uri="{FF2B5EF4-FFF2-40B4-BE49-F238E27FC236}">
                        <a16:creationId xmlns:a16="http://schemas.microsoft.com/office/drawing/2014/main" id="{29A8A199-98F0-BEA6-88E5-CFB8638324AF}"/>
                      </a:ext>
                    </a:extLst>
                  </p14:cNvPr>
                  <p14:cNvContentPartPr/>
                  <p14:nvPr/>
                </p14:nvContentPartPr>
                <p14:xfrm>
                  <a:off x="1220188" y="867898"/>
                  <a:ext cx="194040" cy="403200"/>
                </p14:xfrm>
              </p:contentPart>
            </mc:Choice>
            <mc:Fallback xmlns="">
              <p:pic>
                <p:nvPicPr>
                  <p:cNvPr id="1968" name="Freihand 1967">
                    <a:extLst>
                      <a:ext uri="{FF2B5EF4-FFF2-40B4-BE49-F238E27FC236}">
                        <a16:creationId xmlns:a16="http://schemas.microsoft.com/office/drawing/2014/main" id="{29A8A199-98F0-BEA6-88E5-CFB8638324AF}"/>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572">
                <p14:nvContentPartPr>
                  <p14:cNvPr id="1969" name="Freihand 1968">
                    <a:extLst>
                      <a:ext uri="{FF2B5EF4-FFF2-40B4-BE49-F238E27FC236}">
                        <a16:creationId xmlns:a16="http://schemas.microsoft.com/office/drawing/2014/main" id="{07203243-4279-27C8-0022-DA5C8638A373}"/>
                      </a:ext>
                    </a:extLst>
                  </p14:cNvPr>
                  <p14:cNvContentPartPr/>
                  <p14:nvPr/>
                </p14:nvContentPartPr>
                <p14:xfrm>
                  <a:off x="1426468" y="835138"/>
                  <a:ext cx="21600" cy="359280"/>
                </p14:xfrm>
              </p:contentPart>
            </mc:Choice>
            <mc:Fallback xmlns="">
              <p:pic>
                <p:nvPicPr>
                  <p:cNvPr id="1969" name="Freihand 1968">
                    <a:extLst>
                      <a:ext uri="{FF2B5EF4-FFF2-40B4-BE49-F238E27FC236}">
                        <a16:creationId xmlns:a16="http://schemas.microsoft.com/office/drawing/2014/main" id="{07203243-4279-27C8-0022-DA5C8638A373}"/>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573">
                <p14:nvContentPartPr>
                  <p14:cNvPr id="1970" name="Freihand 1969">
                    <a:extLst>
                      <a:ext uri="{FF2B5EF4-FFF2-40B4-BE49-F238E27FC236}">
                        <a16:creationId xmlns:a16="http://schemas.microsoft.com/office/drawing/2014/main" id="{B27592B8-DDF1-AE94-563F-BD5A5D8AE5C7}"/>
                      </a:ext>
                    </a:extLst>
                  </p14:cNvPr>
                  <p14:cNvContentPartPr/>
                  <p14:nvPr/>
                </p14:nvContentPartPr>
                <p14:xfrm>
                  <a:off x="1429348" y="1155538"/>
                  <a:ext cx="258480" cy="37080"/>
                </p14:xfrm>
              </p:contentPart>
            </mc:Choice>
            <mc:Fallback xmlns="">
              <p:pic>
                <p:nvPicPr>
                  <p:cNvPr id="1970" name="Freihand 1969">
                    <a:extLst>
                      <a:ext uri="{FF2B5EF4-FFF2-40B4-BE49-F238E27FC236}">
                        <a16:creationId xmlns:a16="http://schemas.microsoft.com/office/drawing/2014/main" id="{B27592B8-DDF1-AE94-563F-BD5A5D8AE5C7}"/>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574">
                <p14:nvContentPartPr>
                  <p14:cNvPr id="1971" name="Freihand 1970">
                    <a:extLst>
                      <a:ext uri="{FF2B5EF4-FFF2-40B4-BE49-F238E27FC236}">
                        <a16:creationId xmlns:a16="http://schemas.microsoft.com/office/drawing/2014/main" id="{AAF4F084-267D-2BC8-33DD-57F093534B82}"/>
                      </a:ext>
                    </a:extLst>
                  </p14:cNvPr>
                  <p14:cNvContentPartPr/>
                  <p14:nvPr/>
                </p14:nvContentPartPr>
                <p14:xfrm>
                  <a:off x="1215868" y="1047898"/>
                  <a:ext cx="119880" cy="224280"/>
                </p14:xfrm>
              </p:contentPart>
            </mc:Choice>
            <mc:Fallback xmlns="">
              <p:pic>
                <p:nvPicPr>
                  <p:cNvPr id="1971" name="Freihand 1970">
                    <a:extLst>
                      <a:ext uri="{FF2B5EF4-FFF2-40B4-BE49-F238E27FC236}">
                        <a16:creationId xmlns:a16="http://schemas.microsoft.com/office/drawing/2014/main" id="{AAF4F084-267D-2BC8-33DD-57F093534B82}"/>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1972" name="Gruppieren 1971">
                <a:extLst>
                  <a:ext uri="{FF2B5EF4-FFF2-40B4-BE49-F238E27FC236}">
                    <a16:creationId xmlns:a16="http://schemas.microsoft.com/office/drawing/2014/main" id="{BA5410B8-57D2-634E-CBC1-1C9B1DB99219}"/>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575">
                  <p14:nvContentPartPr>
                    <p14:cNvPr id="1973" name="Freihand 1972">
                      <a:extLst>
                        <a:ext uri="{FF2B5EF4-FFF2-40B4-BE49-F238E27FC236}">
                          <a16:creationId xmlns:a16="http://schemas.microsoft.com/office/drawing/2014/main" id="{15FDB31D-45B8-D1E9-C737-DBF6CA1A6984}"/>
                        </a:ext>
                      </a:extLst>
                    </p14:cNvPr>
                    <p14:cNvContentPartPr/>
                    <p14:nvPr/>
                  </p14:nvContentPartPr>
                  <p14:xfrm>
                    <a:off x="1216228" y="826498"/>
                    <a:ext cx="205920" cy="444600"/>
                  </p14:xfrm>
                </p:contentPart>
              </mc:Choice>
              <mc:Fallback xmlns="">
                <p:pic>
                  <p:nvPicPr>
                    <p:cNvPr id="1973" name="Freihand 1972">
                      <a:extLst>
                        <a:ext uri="{FF2B5EF4-FFF2-40B4-BE49-F238E27FC236}">
                          <a16:creationId xmlns:a16="http://schemas.microsoft.com/office/drawing/2014/main" id="{15FDB31D-45B8-D1E9-C737-DBF6CA1A6984}"/>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576">
                  <p14:nvContentPartPr>
                    <p14:cNvPr id="1974" name="Freihand 1973">
                      <a:extLst>
                        <a:ext uri="{FF2B5EF4-FFF2-40B4-BE49-F238E27FC236}">
                          <a16:creationId xmlns:a16="http://schemas.microsoft.com/office/drawing/2014/main" id="{96175C05-B106-F2DA-231D-9818C5B8F1FE}"/>
                        </a:ext>
                      </a:extLst>
                    </p14:cNvPr>
                    <p14:cNvContentPartPr/>
                    <p14:nvPr/>
                  </p14:nvContentPartPr>
                  <p14:xfrm>
                    <a:off x="1419988" y="827218"/>
                    <a:ext cx="18000" cy="31320"/>
                  </p14:xfrm>
                </p:contentPart>
              </mc:Choice>
              <mc:Fallback xmlns="">
                <p:pic>
                  <p:nvPicPr>
                    <p:cNvPr id="1974" name="Freihand 1973">
                      <a:extLst>
                        <a:ext uri="{FF2B5EF4-FFF2-40B4-BE49-F238E27FC236}">
                          <a16:creationId xmlns:a16="http://schemas.microsoft.com/office/drawing/2014/main" id="{96175C05-B106-F2DA-231D-9818C5B8F1F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001" name="Gruppieren 2000">
              <a:extLst>
                <a:ext uri="{FF2B5EF4-FFF2-40B4-BE49-F238E27FC236}">
                  <a16:creationId xmlns:a16="http://schemas.microsoft.com/office/drawing/2014/main" id="{F45E0B6C-4005-C43B-BA67-B2C5CF53DB29}"/>
                </a:ext>
              </a:extLst>
            </p:cNvPr>
            <p:cNvGrpSpPr/>
            <p:nvPr/>
          </p:nvGrpSpPr>
          <p:grpSpPr>
            <a:xfrm>
              <a:off x="5092285" y="4967457"/>
              <a:ext cx="947670" cy="949906"/>
              <a:chOff x="987864" y="764597"/>
              <a:chExt cx="947670" cy="949906"/>
            </a:xfrm>
          </p:grpSpPr>
          <p:sp>
            <p:nvSpPr>
              <p:cNvPr id="2002" name="Ellipse 2001">
                <a:extLst>
                  <a:ext uri="{FF2B5EF4-FFF2-40B4-BE49-F238E27FC236}">
                    <a16:creationId xmlns:a16="http://schemas.microsoft.com/office/drawing/2014/main" id="{716B3D1F-02D2-A5F3-02CA-49F776396349}"/>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03" name="Gruppieren 2002">
                <a:extLst>
                  <a:ext uri="{FF2B5EF4-FFF2-40B4-BE49-F238E27FC236}">
                    <a16:creationId xmlns:a16="http://schemas.microsoft.com/office/drawing/2014/main" id="{57BCAEB0-71CE-85DD-2C43-EB98B16B41DE}"/>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577">
                  <p14:nvContentPartPr>
                    <p14:cNvPr id="2053" name="Freihand 2052">
                      <a:extLst>
                        <a:ext uri="{FF2B5EF4-FFF2-40B4-BE49-F238E27FC236}">
                          <a16:creationId xmlns:a16="http://schemas.microsoft.com/office/drawing/2014/main" id="{C7F4195F-8245-CD36-FEE2-4CA9821F72D7}"/>
                        </a:ext>
                      </a:extLst>
                    </p14:cNvPr>
                    <p14:cNvContentPartPr/>
                    <p14:nvPr/>
                  </p14:nvContentPartPr>
                  <p14:xfrm>
                    <a:off x="4473069" y="1203272"/>
                    <a:ext cx="26280" cy="30600"/>
                  </p14:xfrm>
                </p:contentPart>
              </mc:Choice>
              <mc:Fallback xmlns="">
                <p:pic>
                  <p:nvPicPr>
                    <p:cNvPr id="2053" name="Freihand 2052">
                      <a:extLst>
                        <a:ext uri="{FF2B5EF4-FFF2-40B4-BE49-F238E27FC236}">
                          <a16:creationId xmlns:a16="http://schemas.microsoft.com/office/drawing/2014/main" id="{C7F4195F-8245-CD36-FEE2-4CA9821F72D7}"/>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578">
                  <p14:nvContentPartPr>
                    <p14:cNvPr id="2054" name="Freihand 2053">
                      <a:extLst>
                        <a:ext uri="{FF2B5EF4-FFF2-40B4-BE49-F238E27FC236}">
                          <a16:creationId xmlns:a16="http://schemas.microsoft.com/office/drawing/2014/main" id="{86FC78A1-CA0F-14A6-7F5F-2C73506D4E7B}"/>
                        </a:ext>
                      </a:extLst>
                    </p14:cNvPr>
                    <p14:cNvContentPartPr/>
                    <p14:nvPr/>
                  </p14:nvContentPartPr>
                  <p14:xfrm>
                    <a:off x="4500789" y="1245752"/>
                    <a:ext cx="11160" cy="38520"/>
                  </p14:xfrm>
                </p:contentPart>
              </mc:Choice>
              <mc:Fallback xmlns="">
                <p:pic>
                  <p:nvPicPr>
                    <p:cNvPr id="2054" name="Freihand 2053">
                      <a:extLst>
                        <a:ext uri="{FF2B5EF4-FFF2-40B4-BE49-F238E27FC236}">
                          <a16:creationId xmlns:a16="http://schemas.microsoft.com/office/drawing/2014/main" id="{86FC78A1-CA0F-14A6-7F5F-2C73506D4E7B}"/>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79">
                <p14:nvContentPartPr>
                  <p14:cNvPr id="2004" name="Freihand 2003">
                    <a:extLst>
                      <a:ext uri="{FF2B5EF4-FFF2-40B4-BE49-F238E27FC236}">
                        <a16:creationId xmlns:a16="http://schemas.microsoft.com/office/drawing/2014/main" id="{A72A5623-5293-8A7A-94DF-339CE90ED53A}"/>
                      </a:ext>
                    </a:extLst>
                  </p14:cNvPr>
                  <p14:cNvContentPartPr/>
                  <p14:nvPr/>
                </p14:nvContentPartPr>
                <p14:xfrm>
                  <a:off x="1034141" y="1175594"/>
                  <a:ext cx="389905" cy="474354"/>
                </p14:xfrm>
              </p:contentPart>
            </mc:Choice>
            <mc:Fallback xmlns="">
              <p:pic>
                <p:nvPicPr>
                  <p:cNvPr id="2004" name="Freihand 2003">
                    <a:extLst>
                      <a:ext uri="{FF2B5EF4-FFF2-40B4-BE49-F238E27FC236}">
                        <a16:creationId xmlns:a16="http://schemas.microsoft.com/office/drawing/2014/main" id="{A72A5623-5293-8A7A-94DF-339CE90ED53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580">
                <p14:nvContentPartPr>
                  <p14:cNvPr id="2005" name="Freihand 2004">
                    <a:extLst>
                      <a:ext uri="{FF2B5EF4-FFF2-40B4-BE49-F238E27FC236}">
                        <a16:creationId xmlns:a16="http://schemas.microsoft.com/office/drawing/2014/main" id="{C384B82E-45BE-7E17-38A1-1FE78199551D}"/>
                      </a:ext>
                    </a:extLst>
                  </p14:cNvPr>
                  <p14:cNvContentPartPr/>
                  <p14:nvPr/>
                </p14:nvContentPartPr>
                <p14:xfrm>
                  <a:off x="1041329" y="1114503"/>
                  <a:ext cx="776216" cy="562397"/>
                </p14:xfrm>
              </p:contentPart>
            </mc:Choice>
            <mc:Fallback xmlns="">
              <p:pic>
                <p:nvPicPr>
                  <p:cNvPr id="2005" name="Freihand 2004">
                    <a:extLst>
                      <a:ext uri="{FF2B5EF4-FFF2-40B4-BE49-F238E27FC236}">
                        <a16:creationId xmlns:a16="http://schemas.microsoft.com/office/drawing/2014/main" id="{C384B82E-45BE-7E17-38A1-1FE78199551D}"/>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006" name="Gruppieren 2005">
                <a:extLst>
                  <a:ext uri="{FF2B5EF4-FFF2-40B4-BE49-F238E27FC236}">
                    <a16:creationId xmlns:a16="http://schemas.microsoft.com/office/drawing/2014/main" id="{97C38969-5CE9-1E9F-1C69-1C9937AAFD6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581">
                  <p14:nvContentPartPr>
                    <p14:cNvPr id="2050" name="Freihand 2049">
                      <a:extLst>
                        <a:ext uri="{FF2B5EF4-FFF2-40B4-BE49-F238E27FC236}">
                          <a16:creationId xmlns:a16="http://schemas.microsoft.com/office/drawing/2014/main" id="{B04146FF-C947-2F77-CFB4-187F194365C2}"/>
                        </a:ext>
                      </a:extLst>
                    </p14:cNvPr>
                    <p14:cNvContentPartPr/>
                    <p14:nvPr/>
                  </p14:nvContentPartPr>
                  <p14:xfrm>
                    <a:off x="4455789" y="1334672"/>
                    <a:ext cx="31320" cy="14400"/>
                  </p14:xfrm>
                </p:contentPart>
              </mc:Choice>
              <mc:Fallback xmlns="">
                <p:pic>
                  <p:nvPicPr>
                    <p:cNvPr id="2050" name="Freihand 2049">
                      <a:extLst>
                        <a:ext uri="{FF2B5EF4-FFF2-40B4-BE49-F238E27FC236}">
                          <a16:creationId xmlns:a16="http://schemas.microsoft.com/office/drawing/2014/main" id="{B04146FF-C947-2F77-CFB4-187F194365C2}"/>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582">
                  <p14:nvContentPartPr>
                    <p14:cNvPr id="2051" name="Freihand 2050">
                      <a:extLst>
                        <a:ext uri="{FF2B5EF4-FFF2-40B4-BE49-F238E27FC236}">
                          <a16:creationId xmlns:a16="http://schemas.microsoft.com/office/drawing/2014/main" id="{B56B1E69-2C9A-916D-AF47-D54169E86FFB}"/>
                        </a:ext>
                      </a:extLst>
                    </p14:cNvPr>
                    <p14:cNvContentPartPr/>
                    <p14:nvPr/>
                  </p14:nvContentPartPr>
                  <p14:xfrm>
                    <a:off x="4456149" y="1288592"/>
                    <a:ext cx="64800" cy="56160"/>
                  </p14:xfrm>
                </p:contentPart>
              </mc:Choice>
              <mc:Fallback xmlns="">
                <p:pic>
                  <p:nvPicPr>
                    <p:cNvPr id="2051" name="Freihand 2050">
                      <a:extLst>
                        <a:ext uri="{FF2B5EF4-FFF2-40B4-BE49-F238E27FC236}">
                          <a16:creationId xmlns:a16="http://schemas.microsoft.com/office/drawing/2014/main" id="{B56B1E69-2C9A-916D-AF47-D54169E86FFB}"/>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583">
                  <p14:nvContentPartPr>
                    <p14:cNvPr id="2052" name="Freihand 2051">
                      <a:extLst>
                        <a:ext uri="{FF2B5EF4-FFF2-40B4-BE49-F238E27FC236}">
                          <a16:creationId xmlns:a16="http://schemas.microsoft.com/office/drawing/2014/main" id="{F788ED66-5145-90CF-5E7C-8F586F98AF81}"/>
                        </a:ext>
                      </a:extLst>
                    </p14:cNvPr>
                    <p14:cNvContentPartPr/>
                    <p14:nvPr/>
                  </p14:nvContentPartPr>
                  <p14:xfrm>
                    <a:off x="4502589" y="1270232"/>
                    <a:ext cx="23760" cy="51840"/>
                  </p14:xfrm>
                </p:contentPart>
              </mc:Choice>
              <mc:Fallback xmlns="">
                <p:pic>
                  <p:nvPicPr>
                    <p:cNvPr id="2052" name="Freihand 2051">
                      <a:extLst>
                        <a:ext uri="{FF2B5EF4-FFF2-40B4-BE49-F238E27FC236}">
                          <a16:creationId xmlns:a16="http://schemas.microsoft.com/office/drawing/2014/main" id="{F788ED66-5145-90CF-5E7C-8F586F98AF8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007" name="Gruppieren 2006">
                <a:extLst>
                  <a:ext uri="{FF2B5EF4-FFF2-40B4-BE49-F238E27FC236}">
                    <a16:creationId xmlns:a16="http://schemas.microsoft.com/office/drawing/2014/main" id="{A4443048-5BCE-94CC-030F-90E31756BA3B}"/>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584">
                  <p14:nvContentPartPr>
                    <p14:cNvPr id="2047" name="Freihand 2046">
                      <a:extLst>
                        <a:ext uri="{FF2B5EF4-FFF2-40B4-BE49-F238E27FC236}">
                          <a16:creationId xmlns:a16="http://schemas.microsoft.com/office/drawing/2014/main" id="{12B479FE-A0FF-DEA2-D2CA-A088172F2A10}"/>
                        </a:ext>
                      </a:extLst>
                    </p14:cNvPr>
                    <p14:cNvContentPartPr/>
                    <p14:nvPr/>
                  </p14:nvContentPartPr>
                  <p14:xfrm>
                    <a:off x="4351029" y="1216232"/>
                    <a:ext cx="12960" cy="22320"/>
                  </p14:xfrm>
                </p:contentPart>
              </mc:Choice>
              <mc:Fallback xmlns="">
                <p:pic>
                  <p:nvPicPr>
                    <p:cNvPr id="2047" name="Freihand 2046">
                      <a:extLst>
                        <a:ext uri="{FF2B5EF4-FFF2-40B4-BE49-F238E27FC236}">
                          <a16:creationId xmlns:a16="http://schemas.microsoft.com/office/drawing/2014/main" id="{12B479FE-A0FF-DEA2-D2CA-A088172F2A1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585">
                  <p14:nvContentPartPr>
                    <p14:cNvPr id="2048" name="Freihand 2047">
                      <a:extLst>
                        <a:ext uri="{FF2B5EF4-FFF2-40B4-BE49-F238E27FC236}">
                          <a16:creationId xmlns:a16="http://schemas.microsoft.com/office/drawing/2014/main" id="{6A07CA84-6E68-5489-BBCD-087F6EE009CB}"/>
                        </a:ext>
                      </a:extLst>
                    </p14:cNvPr>
                    <p14:cNvContentPartPr/>
                    <p14:nvPr/>
                  </p14:nvContentPartPr>
                  <p14:xfrm>
                    <a:off x="4350309" y="1208312"/>
                    <a:ext cx="21240" cy="53640"/>
                  </p14:xfrm>
                </p:contentPart>
              </mc:Choice>
              <mc:Fallback xmlns="">
                <p:pic>
                  <p:nvPicPr>
                    <p:cNvPr id="2048" name="Freihand 2047">
                      <a:extLst>
                        <a:ext uri="{FF2B5EF4-FFF2-40B4-BE49-F238E27FC236}">
                          <a16:creationId xmlns:a16="http://schemas.microsoft.com/office/drawing/2014/main" id="{6A07CA84-6E68-5489-BBCD-087F6EE009C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586">
                  <p14:nvContentPartPr>
                    <p14:cNvPr id="2049" name="Freihand 2048">
                      <a:extLst>
                        <a:ext uri="{FF2B5EF4-FFF2-40B4-BE49-F238E27FC236}">
                          <a16:creationId xmlns:a16="http://schemas.microsoft.com/office/drawing/2014/main" id="{A14224E0-28C4-E5EB-7E1E-519C617175E5}"/>
                        </a:ext>
                      </a:extLst>
                    </p14:cNvPr>
                    <p14:cNvContentPartPr/>
                    <p14:nvPr/>
                  </p14:nvContentPartPr>
                  <p14:xfrm>
                    <a:off x="4355709" y="1216592"/>
                    <a:ext cx="9720" cy="42480"/>
                  </p14:xfrm>
                </p:contentPart>
              </mc:Choice>
              <mc:Fallback xmlns="">
                <p:pic>
                  <p:nvPicPr>
                    <p:cNvPr id="2049" name="Freihand 2048">
                      <a:extLst>
                        <a:ext uri="{FF2B5EF4-FFF2-40B4-BE49-F238E27FC236}">
                          <a16:creationId xmlns:a16="http://schemas.microsoft.com/office/drawing/2014/main" id="{A14224E0-28C4-E5EB-7E1E-519C617175E5}"/>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587">
                <p14:nvContentPartPr>
                  <p14:cNvPr id="2008" name="Freihand 2007">
                    <a:extLst>
                      <a:ext uri="{FF2B5EF4-FFF2-40B4-BE49-F238E27FC236}">
                        <a16:creationId xmlns:a16="http://schemas.microsoft.com/office/drawing/2014/main" id="{89F83C4C-7E2E-2747-1C1F-E443DC40E959}"/>
                      </a:ext>
                    </a:extLst>
                  </p14:cNvPr>
                  <p14:cNvContentPartPr/>
                  <p14:nvPr/>
                </p14:nvContentPartPr>
                <p14:xfrm>
                  <a:off x="1219211" y="871936"/>
                  <a:ext cx="447402" cy="740280"/>
                </p14:xfrm>
              </p:contentPart>
            </mc:Choice>
            <mc:Fallback xmlns="">
              <p:pic>
                <p:nvPicPr>
                  <p:cNvPr id="2008" name="Freihand 2007">
                    <a:extLst>
                      <a:ext uri="{FF2B5EF4-FFF2-40B4-BE49-F238E27FC236}">
                        <a16:creationId xmlns:a16="http://schemas.microsoft.com/office/drawing/2014/main" id="{89F83C4C-7E2E-2747-1C1F-E443DC40E959}"/>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588">
                <p14:nvContentPartPr>
                  <p14:cNvPr id="2009" name="Freihand 2008">
                    <a:extLst>
                      <a:ext uri="{FF2B5EF4-FFF2-40B4-BE49-F238E27FC236}">
                        <a16:creationId xmlns:a16="http://schemas.microsoft.com/office/drawing/2014/main" id="{E3034BC0-4A66-F412-ACD7-2BFF39CC68A9}"/>
                      </a:ext>
                    </a:extLst>
                  </p14:cNvPr>
                  <p14:cNvContentPartPr/>
                  <p14:nvPr/>
                </p14:nvContentPartPr>
                <p14:xfrm>
                  <a:off x="1116810" y="1432873"/>
                  <a:ext cx="376200" cy="219240"/>
                </p14:xfrm>
              </p:contentPart>
            </mc:Choice>
            <mc:Fallback xmlns="">
              <p:pic>
                <p:nvPicPr>
                  <p:cNvPr id="2009" name="Freihand 2008">
                    <a:extLst>
                      <a:ext uri="{FF2B5EF4-FFF2-40B4-BE49-F238E27FC236}">
                        <a16:creationId xmlns:a16="http://schemas.microsoft.com/office/drawing/2014/main" id="{E3034BC0-4A66-F412-ACD7-2BFF39CC68A9}"/>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010" name="Gruppieren 2009">
                <a:extLst>
                  <a:ext uri="{FF2B5EF4-FFF2-40B4-BE49-F238E27FC236}">
                    <a16:creationId xmlns:a16="http://schemas.microsoft.com/office/drawing/2014/main" id="{85274E0B-55FC-83DB-20B1-2C84CAF9E9B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589">
                  <p14:nvContentPartPr>
                    <p14:cNvPr id="2033" name="Freihand 2032">
                      <a:extLst>
                        <a:ext uri="{FF2B5EF4-FFF2-40B4-BE49-F238E27FC236}">
                          <a16:creationId xmlns:a16="http://schemas.microsoft.com/office/drawing/2014/main" id="{7B134F4A-86D3-867F-F570-1C2338FC946B}"/>
                        </a:ext>
                      </a:extLst>
                    </p14:cNvPr>
                    <p14:cNvContentPartPr/>
                    <p14:nvPr/>
                  </p14:nvContentPartPr>
                  <p14:xfrm>
                    <a:off x="1690290" y="1201393"/>
                    <a:ext cx="236880" cy="424440"/>
                  </p14:xfrm>
                </p:contentPart>
              </mc:Choice>
              <mc:Fallback xmlns="">
                <p:pic>
                  <p:nvPicPr>
                    <p:cNvPr id="2033" name="Freihand 2032">
                      <a:extLst>
                        <a:ext uri="{FF2B5EF4-FFF2-40B4-BE49-F238E27FC236}">
                          <a16:creationId xmlns:a16="http://schemas.microsoft.com/office/drawing/2014/main" id="{7B134F4A-86D3-867F-F570-1C2338FC946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590">
                  <p14:nvContentPartPr>
                    <p14:cNvPr id="2034" name="Freihand 2033">
                      <a:extLst>
                        <a:ext uri="{FF2B5EF4-FFF2-40B4-BE49-F238E27FC236}">
                          <a16:creationId xmlns:a16="http://schemas.microsoft.com/office/drawing/2014/main" id="{22457BEA-9931-0C04-9D26-F709D9301CC1}"/>
                        </a:ext>
                      </a:extLst>
                    </p14:cNvPr>
                    <p14:cNvContentPartPr/>
                    <p14:nvPr/>
                  </p14:nvContentPartPr>
                  <p14:xfrm>
                    <a:off x="1224810" y="1428913"/>
                    <a:ext cx="635040" cy="205920"/>
                  </p14:xfrm>
                </p:contentPart>
              </mc:Choice>
              <mc:Fallback xmlns="">
                <p:pic>
                  <p:nvPicPr>
                    <p:cNvPr id="2034" name="Freihand 2033">
                      <a:extLst>
                        <a:ext uri="{FF2B5EF4-FFF2-40B4-BE49-F238E27FC236}">
                          <a16:creationId xmlns:a16="http://schemas.microsoft.com/office/drawing/2014/main" id="{22457BEA-9931-0C04-9D26-F709D9301CC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591">
                  <p14:nvContentPartPr>
                    <p14:cNvPr id="2035" name="Freihand 2034">
                      <a:extLst>
                        <a:ext uri="{FF2B5EF4-FFF2-40B4-BE49-F238E27FC236}">
                          <a16:creationId xmlns:a16="http://schemas.microsoft.com/office/drawing/2014/main" id="{0DCFD379-B626-A8B6-ECC0-E1EAE396145A}"/>
                        </a:ext>
                      </a:extLst>
                    </p14:cNvPr>
                    <p14:cNvContentPartPr/>
                    <p14:nvPr/>
                  </p14:nvContentPartPr>
                  <p14:xfrm>
                    <a:off x="1647090" y="1432873"/>
                    <a:ext cx="204120" cy="177480"/>
                  </p14:xfrm>
                </p:contentPart>
              </mc:Choice>
              <mc:Fallback xmlns="">
                <p:pic>
                  <p:nvPicPr>
                    <p:cNvPr id="2035" name="Freihand 2034">
                      <a:extLst>
                        <a:ext uri="{FF2B5EF4-FFF2-40B4-BE49-F238E27FC236}">
                          <a16:creationId xmlns:a16="http://schemas.microsoft.com/office/drawing/2014/main" id="{0DCFD379-B626-A8B6-ECC0-E1EAE396145A}"/>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592">
                  <p14:nvContentPartPr>
                    <p14:cNvPr id="2036" name="Freihand 2035">
                      <a:extLst>
                        <a:ext uri="{FF2B5EF4-FFF2-40B4-BE49-F238E27FC236}">
                          <a16:creationId xmlns:a16="http://schemas.microsoft.com/office/drawing/2014/main" id="{8B721517-4BAA-4DDD-4112-03C8CDCDCFB6}"/>
                        </a:ext>
                      </a:extLst>
                    </p14:cNvPr>
                    <p14:cNvContentPartPr/>
                    <p14:nvPr/>
                  </p14:nvContentPartPr>
                  <p14:xfrm>
                    <a:off x="1839330" y="1345393"/>
                    <a:ext cx="50040" cy="91080"/>
                  </p14:xfrm>
                </p:contentPart>
              </mc:Choice>
              <mc:Fallback xmlns="">
                <p:pic>
                  <p:nvPicPr>
                    <p:cNvPr id="2036" name="Freihand 2035">
                      <a:extLst>
                        <a:ext uri="{FF2B5EF4-FFF2-40B4-BE49-F238E27FC236}">
                          <a16:creationId xmlns:a16="http://schemas.microsoft.com/office/drawing/2014/main" id="{8B721517-4BAA-4DDD-4112-03C8CDCDCFB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593">
                  <p14:nvContentPartPr>
                    <p14:cNvPr id="2037" name="Freihand 2036">
                      <a:extLst>
                        <a:ext uri="{FF2B5EF4-FFF2-40B4-BE49-F238E27FC236}">
                          <a16:creationId xmlns:a16="http://schemas.microsoft.com/office/drawing/2014/main" id="{27BBBD4F-DD43-9759-0009-8F0E7EB2B6EE}"/>
                        </a:ext>
                      </a:extLst>
                    </p14:cNvPr>
                    <p14:cNvContentPartPr/>
                    <p14:nvPr/>
                  </p14:nvContentPartPr>
                  <p14:xfrm>
                    <a:off x="1013490" y="929953"/>
                    <a:ext cx="156600" cy="590400"/>
                  </p14:xfrm>
                </p:contentPart>
              </mc:Choice>
              <mc:Fallback xmlns="">
                <p:pic>
                  <p:nvPicPr>
                    <p:cNvPr id="2037" name="Freihand 2036">
                      <a:extLst>
                        <a:ext uri="{FF2B5EF4-FFF2-40B4-BE49-F238E27FC236}">
                          <a16:creationId xmlns:a16="http://schemas.microsoft.com/office/drawing/2014/main" id="{27BBBD4F-DD43-9759-0009-8F0E7EB2B6E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594">
                  <p14:nvContentPartPr>
                    <p14:cNvPr id="2038" name="Freihand 2037">
                      <a:extLst>
                        <a:ext uri="{FF2B5EF4-FFF2-40B4-BE49-F238E27FC236}">
                          <a16:creationId xmlns:a16="http://schemas.microsoft.com/office/drawing/2014/main" id="{D34B56F4-47C8-6EB1-3AF1-F477A69765F4}"/>
                        </a:ext>
                      </a:extLst>
                    </p14:cNvPr>
                    <p14:cNvContentPartPr/>
                    <p14:nvPr/>
                  </p14:nvContentPartPr>
                  <p14:xfrm>
                    <a:off x="1112490" y="918433"/>
                    <a:ext cx="20520" cy="24480"/>
                  </p14:xfrm>
                </p:contentPart>
              </mc:Choice>
              <mc:Fallback xmlns="">
                <p:pic>
                  <p:nvPicPr>
                    <p:cNvPr id="2038" name="Freihand 2037">
                      <a:extLst>
                        <a:ext uri="{FF2B5EF4-FFF2-40B4-BE49-F238E27FC236}">
                          <a16:creationId xmlns:a16="http://schemas.microsoft.com/office/drawing/2014/main" id="{D34B56F4-47C8-6EB1-3AF1-F477A69765F4}"/>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595">
                  <p14:nvContentPartPr>
                    <p14:cNvPr id="2039" name="Freihand 2038">
                      <a:extLst>
                        <a:ext uri="{FF2B5EF4-FFF2-40B4-BE49-F238E27FC236}">
                          <a16:creationId xmlns:a16="http://schemas.microsoft.com/office/drawing/2014/main" id="{79D60AE5-D2AA-8F23-FB24-E215BA9AF9E0}"/>
                        </a:ext>
                      </a:extLst>
                    </p14:cNvPr>
                    <p14:cNvContentPartPr/>
                    <p14:nvPr/>
                  </p14:nvContentPartPr>
                  <p14:xfrm>
                    <a:off x="1007730" y="1044793"/>
                    <a:ext cx="45360" cy="224280"/>
                  </p14:xfrm>
                </p:contentPart>
              </mc:Choice>
              <mc:Fallback xmlns="">
                <p:pic>
                  <p:nvPicPr>
                    <p:cNvPr id="2039" name="Freihand 2038">
                      <a:extLst>
                        <a:ext uri="{FF2B5EF4-FFF2-40B4-BE49-F238E27FC236}">
                          <a16:creationId xmlns:a16="http://schemas.microsoft.com/office/drawing/2014/main" id="{79D60AE5-D2AA-8F23-FB24-E215BA9AF9E0}"/>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596">
                  <p14:nvContentPartPr>
                    <p14:cNvPr id="2040" name="Freihand 2039">
                      <a:extLst>
                        <a:ext uri="{FF2B5EF4-FFF2-40B4-BE49-F238E27FC236}">
                          <a16:creationId xmlns:a16="http://schemas.microsoft.com/office/drawing/2014/main" id="{B7E0FCAD-3E0C-8C38-CBA5-DDB8842C5458}"/>
                        </a:ext>
                      </a:extLst>
                    </p14:cNvPr>
                    <p14:cNvContentPartPr/>
                    <p14:nvPr/>
                  </p14:nvContentPartPr>
                  <p14:xfrm>
                    <a:off x="1137690" y="1495513"/>
                    <a:ext cx="83520" cy="91800"/>
                  </p14:xfrm>
                </p:contentPart>
              </mc:Choice>
              <mc:Fallback xmlns="">
                <p:pic>
                  <p:nvPicPr>
                    <p:cNvPr id="2040" name="Freihand 2039">
                      <a:extLst>
                        <a:ext uri="{FF2B5EF4-FFF2-40B4-BE49-F238E27FC236}">
                          <a16:creationId xmlns:a16="http://schemas.microsoft.com/office/drawing/2014/main" id="{B7E0FCAD-3E0C-8C38-CBA5-DDB8842C5458}"/>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597">
                  <p14:nvContentPartPr>
                    <p14:cNvPr id="2041" name="Freihand 2040">
                      <a:extLst>
                        <a:ext uri="{FF2B5EF4-FFF2-40B4-BE49-F238E27FC236}">
                          <a16:creationId xmlns:a16="http://schemas.microsoft.com/office/drawing/2014/main" id="{0372F5E0-1925-02C1-502B-C90F72CA0FFD}"/>
                        </a:ext>
                      </a:extLst>
                    </p14:cNvPr>
                    <p14:cNvContentPartPr/>
                    <p14:nvPr/>
                  </p14:nvContentPartPr>
                  <p14:xfrm>
                    <a:off x="1091250" y="1411273"/>
                    <a:ext cx="95760" cy="111600"/>
                  </p14:xfrm>
                </p:contentPart>
              </mc:Choice>
              <mc:Fallback xmlns="">
                <p:pic>
                  <p:nvPicPr>
                    <p:cNvPr id="2041" name="Freihand 2040">
                      <a:extLst>
                        <a:ext uri="{FF2B5EF4-FFF2-40B4-BE49-F238E27FC236}">
                          <a16:creationId xmlns:a16="http://schemas.microsoft.com/office/drawing/2014/main" id="{0372F5E0-1925-02C1-502B-C90F72CA0FFD}"/>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598">
                  <p14:nvContentPartPr>
                    <p14:cNvPr id="2042" name="Freihand 2041">
                      <a:extLst>
                        <a:ext uri="{FF2B5EF4-FFF2-40B4-BE49-F238E27FC236}">
                          <a16:creationId xmlns:a16="http://schemas.microsoft.com/office/drawing/2014/main" id="{2F339258-7C0B-13BE-5627-493FD8C6631C}"/>
                        </a:ext>
                      </a:extLst>
                    </p14:cNvPr>
                    <p14:cNvContentPartPr/>
                    <p14:nvPr/>
                  </p14:nvContentPartPr>
                  <p14:xfrm>
                    <a:off x="1089090" y="933193"/>
                    <a:ext cx="33480" cy="59760"/>
                  </p14:xfrm>
                </p:contentPart>
              </mc:Choice>
              <mc:Fallback xmlns="">
                <p:pic>
                  <p:nvPicPr>
                    <p:cNvPr id="2042" name="Freihand 2041">
                      <a:extLst>
                        <a:ext uri="{FF2B5EF4-FFF2-40B4-BE49-F238E27FC236}">
                          <a16:creationId xmlns:a16="http://schemas.microsoft.com/office/drawing/2014/main" id="{2F339258-7C0B-13BE-5627-493FD8C6631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599">
                  <p14:nvContentPartPr>
                    <p14:cNvPr id="2043" name="Freihand 2042">
                      <a:extLst>
                        <a:ext uri="{FF2B5EF4-FFF2-40B4-BE49-F238E27FC236}">
                          <a16:creationId xmlns:a16="http://schemas.microsoft.com/office/drawing/2014/main" id="{CF040DB9-BC8D-A2DB-0E28-AD665F38989B}"/>
                        </a:ext>
                      </a:extLst>
                    </p14:cNvPr>
                    <p14:cNvContentPartPr/>
                    <p14:nvPr/>
                  </p14:nvContentPartPr>
                  <p14:xfrm>
                    <a:off x="1093410" y="904393"/>
                    <a:ext cx="53280" cy="97920"/>
                  </p14:xfrm>
                </p:contentPart>
              </mc:Choice>
              <mc:Fallback xmlns="">
                <p:pic>
                  <p:nvPicPr>
                    <p:cNvPr id="2043" name="Freihand 2042">
                      <a:extLst>
                        <a:ext uri="{FF2B5EF4-FFF2-40B4-BE49-F238E27FC236}">
                          <a16:creationId xmlns:a16="http://schemas.microsoft.com/office/drawing/2014/main" id="{CF040DB9-BC8D-A2DB-0E28-AD665F38989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00">
                  <p14:nvContentPartPr>
                    <p14:cNvPr id="2044" name="Freihand 2043">
                      <a:extLst>
                        <a:ext uri="{FF2B5EF4-FFF2-40B4-BE49-F238E27FC236}">
                          <a16:creationId xmlns:a16="http://schemas.microsoft.com/office/drawing/2014/main" id="{EBD5B54D-D589-3509-F4CB-8328E5001AFB}"/>
                        </a:ext>
                      </a:extLst>
                    </p14:cNvPr>
                    <p14:cNvContentPartPr/>
                    <p14:nvPr/>
                  </p14:nvContentPartPr>
                  <p14:xfrm>
                    <a:off x="1093770" y="889993"/>
                    <a:ext cx="66240" cy="108720"/>
                  </p14:xfrm>
                </p:contentPart>
              </mc:Choice>
              <mc:Fallback xmlns="">
                <p:pic>
                  <p:nvPicPr>
                    <p:cNvPr id="2044" name="Freihand 2043">
                      <a:extLst>
                        <a:ext uri="{FF2B5EF4-FFF2-40B4-BE49-F238E27FC236}">
                          <a16:creationId xmlns:a16="http://schemas.microsoft.com/office/drawing/2014/main" id="{EBD5B54D-D589-3509-F4CB-8328E5001AFB}"/>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01">
                  <p14:nvContentPartPr>
                    <p14:cNvPr id="2045" name="Freihand 2044">
                      <a:extLst>
                        <a:ext uri="{FF2B5EF4-FFF2-40B4-BE49-F238E27FC236}">
                          <a16:creationId xmlns:a16="http://schemas.microsoft.com/office/drawing/2014/main" id="{E953560B-0877-52EA-6BC3-C4E718998AE9}"/>
                        </a:ext>
                      </a:extLst>
                    </p14:cNvPr>
                    <p14:cNvContentPartPr/>
                    <p14:nvPr/>
                  </p14:nvContentPartPr>
                  <p14:xfrm>
                    <a:off x="1086210" y="867673"/>
                    <a:ext cx="105840" cy="153360"/>
                  </p14:xfrm>
                </p:contentPart>
              </mc:Choice>
              <mc:Fallback xmlns="">
                <p:pic>
                  <p:nvPicPr>
                    <p:cNvPr id="2045" name="Freihand 2044">
                      <a:extLst>
                        <a:ext uri="{FF2B5EF4-FFF2-40B4-BE49-F238E27FC236}">
                          <a16:creationId xmlns:a16="http://schemas.microsoft.com/office/drawing/2014/main" id="{E953560B-0877-52EA-6BC3-C4E718998AE9}"/>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02">
                  <p14:nvContentPartPr>
                    <p14:cNvPr id="2046" name="Freihand 2045">
                      <a:extLst>
                        <a:ext uri="{FF2B5EF4-FFF2-40B4-BE49-F238E27FC236}">
                          <a16:creationId xmlns:a16="http://schemas.microsoft.com/office/drawing/2014/main" id="{8E9DF2AF-3D14-AED6-E48B-208B08277E36}"/>
                        </a:ext>
                      </a:extLst>
                    </p14:cNvPr>
                    <p14:cNvContentPartPr/>
                    <p14:nvPr/>
                  </p14:nvContentPartPr>
                  <p14:xfrm>
                    <a:off x="1144530" y="860833"/>
                    <a:ext cx="41400" cy="55440"/>
                  </p14:xfrm>
                </p:contentPart>
              </mc:Choice>
              <mc:Fallback xmlns="">
                <p:pic>
                  <p:nvPicPr>
                    <p:cNvPr id="2046" name="Freihand 2045">
                      <a:extLst>
                        <a:ext uri="{FF2B5EF4-FFF2-40B4-BE49-F238E27FC236}">
                          <a16:creationId xmlns:a16="http://schemas.microsoft.com/office/drawing/2014/main" id="{8E9DF2AF-3D14-AED6-E48B-208B08277E3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03">
                <p14:nvContentPartPr>
                  <p14:cNvPr id="2011" name="Freihand 2010">
                    <a:extLst>
                      <a:ext uri="{FF2B5EF4-FFF2-40B4-BE49-F238E27FC236}">
                        <a16:creationId xmlns:a16="http://schemas.microsoft.com/office/drawing/2014/main" id="{0306D800-759A-3E52-00A4-34DA2B3E3296}"/>
                      </a:ext>
                    </a:extLst>
                  </p14:cNvPr>
                  <p14:cNvContentPartPr/>
                  <p14:nvPr/>
                </p14:nvContentPartPr>
                <p14:xfrm>
                  <a:off x="1010970" y="1326673"/>
                  <a:ext cx="784440" cy="374040"/>
                </p14:xfrm>
              </p:contentPart>
            </mc:Choice>
            <mc:Fallback xmlns="">
              <p:pic>
                <p:nvPicPr>
                  <p:cNvPr id="2011" name="Freihand 2010">
                    <a:extLst>
                      <a:ext uri="{FF2B5EF4-FFF2-40B4-BE49-F238E27FC236}">
                        <a16:creationId xmlns:a16="http://schemas.microsoft.com/office/drawing/2014/main" id="{0306D800-759A-3E52-00A4-34DA2B3E3296}"/>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04">
                <p14:nvContentPartPr>
                  <p14:cNvPr id="2012" name="Freihand 2011">
                    <a:extLst>
                      <a:ext uri="{FF2B5EF4-FFF2-40B4-BE49-F238E27FC236}">
                        <a16:creationId xmlns:a16="http://schemas.microsoft.com/office/drawing/2014/main" id="{3AE797B9-A708-B495-94DA-A6DA3B607E1D}"/>
                      </a:ext>
                    </a:extLst>
                  </p14:cNvPr>
                  <p14:cNvContentPartPr/>
                  <p14:nvPr/>
                </p14:nvContentPartPr>
                <p14:xfrm>
                  <a:off x="1759770" y="1015273"/>
                  <a:ext cx="122040" cy="233640"/>
                </p14:xfrm>
              </p:contentPart>
            </mc:Choice>
            <mc:Fallback xmlns="">
              <p:pic>
                <p:nvPicPr>
                  <p:cNvPr id="2012" name="Freihand 2011">
                    <a:extLst>
                      <a:ext uri="{FF2B5EF4-FFF2-40B4-BE49-F238E27FC236}">
                        <a16:creationId xmlns:a16="http://schemas.microsoft.com/office/drawing/2014/main" id="{3AE797B9-A708-B495-94DA-A6DA3B607E1D}"/>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05">
                <p14:nvContentPartPr>
                  <p14:cNvPr id="2013" name="Freihand 2012">
                    <a:extLst>
                      <a:ext uri="{FF2B5EF4-FFF2-40B4-BE49-F238E27FC236}">
                        <a16:creationId xmlns:a16="http://schemas.microsoft.com/office/drawing/2014/main" id="{2824FD53-C717-9CD9-5A6D-00623581CB9B}"/>
                      </a:ext>
                    </a:extLst>
                  </p14:cNvPr>
                  <p14:cNvContentPartPr/>
                  <p14:nvPr/>
                </p14:nvContentPartPr>
                <p14:xfrm>
                  <a:off x="1531170" y="830593"/>
                  <a:ext cx="227160" cy="172800"/>
                </p14:xfrm>
              </p:contentPart>
            </mc:Choice>
            <mc:Fallback xmlns="">
              <p:pic>
                <p:nvPicPr>
                  <p:cNvPr id="2013" name="Freihand 2012">
                    <a:extLst>
                      <a:ext uri="{FF2B5EF4-FFF2-40B4-BE49-F238E27FC236}">
                        <a16:creationId xmlns:a16="http://schemas.microsoft.com/office/drawing/2014/main" id="{2824FD53-C717-9CD9-5A6D-00623581CB9B}"/>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06">
                <p14:nvContentPartPr>
                  <p14:cNvPr id="2014" name="Freihand 2013">
                    <a:extLst>
                      <a:ext uri="{FF2B5EF4-FFF2-40B4-BE49-F238E27FC236}">
                        <a16:creationId xmlns:a16="http://schemas.microsoft.com/office/drawing/2014/main" id="{00BD879B-A5DD-5D35-4460-974E244556E4}"/>
                      </a:ext>
                    </a:extLst>
                  </p14:cNvPr>
                  <p14:cNvContentPartPr/>
                  <p14:nvPr/>
                </p14:nvContentPartPr>
                <p14:xfrm>
                  <a:off x="1433250" y="796393"/>
                  <a:ext cx="61200" cy="33120"/>
                </p14:xfrm>
              </p:contentPart>
            </mc:Choice>
            <mc:Fallback xmlns="">
              <p:pic>
                <p:nvPicPr>
                  <p:cNvPr id="2014" name="Freihand 2013">
                    <a:extLst>
                      <a:ext uri="{FF2B5EF4-FFF2-40B4-BE49-F238E27FC236}">
                        <a16:creationId xmlns:a16="http://schemas.microsoft.com/office/drawing/2014/main" id="{00BD879B-A5DD-5D35-4460-974E244556E4}"/>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07">
                <p14:nvContentPartPr>
                  <p14:cNvPr id="2015" name="Freihand 2014">
                    <a:extLst>
                      <a:ext uri="{FF2B5EF4-FFF2-40B4-BE49-F238E27FC236}">
                        <a16:creationId xmlns:a16="http://schemas.microsoft.com/office/drawing/2014/main" id="{4F42BD89-E780-953B-C9BA-DFC2CAB30E3A}"/>
                      </a:ext>
                    </a:extLst>
                  </p14:cNvPr>
                  <p14:cNvContentPartPr/>
                  <p14:nvPr/>
                </p14:nvContentPartPr>
                <p14:xfrm>
                  <a:off x="1463130" y="1253593"/>
                  <a:ext cx="49680" cy="358200"/>
                </p14:xfrm>
              </p:contentPart>
            </mc:Choice>
            <mc:Fallback xmlns="">
              <p:pic>
                <p:nvPicPr>
                  <p:cNvPr id="2015" name="Freihand 2014">
                    <a:extLst>
                      <a:ext uri="{FF2B5EF4-FFF2-40B4-BE49-F238E27FC236}">
                        <a16:creationId xmlns:a16="http://schemas.microsoft.com/office/drawing/2014/main" id="{4F42BD89-E780-953B-C9BA-DFC2CAB30E3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08">
                <p14:nvContentPartPr>
                  <p14:cNvPr id="2016" name="Freihand 2015">
                    <a:extLst>
                      <a:ext uri="{FF2B5EF4-FFF2-40B4-BE49-F238E27FC236}">
                        <a16:creationId xmlns:a16="http://schemas.microsoft.com/office/drawing/2014/main" id="{C65F3C87-0E28-0E84-FC34-2050329D95E4}"/>
                      </a:ext>
                    </a:extLst>
                  </p14:cNvPr>
                  <p14:cNvContentPartPr/>
                  <p14:nvPr/>
                </p14:nvContentPartPr>
                <p14:xfrm>
                  <a:off x="1473210" y="1215433"/>
                  <a:ext cx="191520" cy="424440"/>
                </p14:xfrm>
              </p:contentPart>
            </mc:Choice>
            <mc:Fallback xmlns="">
              <p:pic>
                <p:nvPicPr>
                  <p:cNvPr id="2016" name="Freihand 2015">
                    <a:extLst>
                      <a:ext uri="{FF2B5EF4-FFF2-40B4-BE49-F238E27FC236}">
                        <a16:creationId xmlns:a16="http://schemas.microsoft.com/office/drawing/2014/main" id="{C65F3C87-0E28-0E84-FC34-2050329D95E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09">
                <p14:nvContentPartPr>
                  <p14:cNvPr id="2017" name="Freihand 2016">
                    <a:extLst>
                      <a:ext uri="{FF2B5EF4-FFF2-40B4-BE49-F238E27FC236}">
                        <a16:creationId xmlns:a16="http://schemas.microsoft.com/office/drawing/2014/main" id="{A1D1DC83-A82D-9A43-DB71-2F025E7D1CE9}"/>
                      </a:ext>
                    </a:extLst>
                  </p14:cNvPr>
                  <p14:cNvContentPartPr/>
                  <p14:nvPr/>
                </p14:nvContentPartPr>
                <p14:xfrm>
                  <a:off x="1225530" y="852193"/>
                  <a:ext cx="216720" cy="421920"/>
                </p14:xfrm>
              </p:contentPart>
            </mc:Choice>
            <mc:Fallback xmlns="">
              <p:pic>
                <p:nvPicPr>
                  <p:cNvPr id="2017" name="Freihand 2016">
                    <a:extLst>
                      <a:ext uri="{FF2B5EF4-FFF2-40B4-BE49-F238E27FC236}">
                        <a16:creationId xmlns:a16="http://schemas.microsoft.com/office/drawing/2014/main" id="{A1D1DC83-A82D-9A43-DB71-2F025E7D1CE9}"/>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610">
                <p14:nvContentPartPr>
                  <p14:cNvPr id="2018" name="Freihand 2017">
                    <a:extLst>
                      <a:ext uri="{FF2B5EF4-FFF2-40B4-BE49-F238E27FC236}">
                        <a16:creationId xmlns:a16="http://schemas.microsoft.com/office/drawing/2014/main" id="{3156487D-D6F3-4C40-9890-F93A648915E3}"/>
                      </a:ext>
                    </a:extLst>
                  </p14:cNvPr>
                  <p14:cNvContentPartPr/>
                  <p14:nvPr/>
                </p14:nvContentPartPr>
                <p14:xfrm>
                  <a:off x="1231290" y="1158913"/>
                  <a:ext cx="448200" cy="119880"/>
                </p14:xfrm>
              </p:contentPart>
            </mc:Choice>
            <mc:Fallback xmlns="">
              <p:pic>
                <p:nvPicPr>
                  <p:cNvPr id="2018" name="Freihand 2017">
                    <a:extLst>
                      <a:ext uri="{FF2B5EF4-FFF2-40B4-BE49-F238E27FC236}">
                        <a16:creationId xmlns:a16="http://schemas.microsoft.com/office/drawing/2014/main" id="{3156487D-D6F3-4C40-9890-F93A648915E3}"/>
                      </a:ext>
                    </a:extLst>
                  </p:cNvPr>
                  <p:cNvPicPr/>
                  <p:nvPr/>
                </p:nvPicPr>
                <p:blipFill>
                  <a:blip r:embed="rId69"/>
                  <a:stretch>
                    <a:fillRect/>
                  </a:stretch>
                </p:blipFill>
                <p:spPr>
                  <a:xfrm>
                    <a:off x="1222650" y="1150273"/>
                    <a:ext cx="465840" cy="137520"/>
                  </a:xfrm>
                  <a:prstGeom prst="rect">
                    <a:avLst/>
                  </a:prstGeom>
                </p:spPr>
              </p:pic>
            </mc:Fallback>
          </mc:AlternateContent>
          <p:sp>
            <p:nvSpPr>
              <p:cNvPr id="2019" name="Ellipse 2018">
                <a:extLst>
                  <a:ext uri="{FF2B5EF4-FFF2-40B4-BE49-F238E27FC236}">
                    <a16:creationId xmlns:a16="http://schemas.microsoft.com/office/drawing/2014/main" id="{BE91206E-7E52-C666-A13B-AB9B5DF321E7}"/>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20" name="Gruppieren 2019">
                <a:extLst>
                  <a:ext uri="{FF2B5EF4-FFF2-40B4-BE49-F238E27FC236}">
                    <a16:creationId xmlns:a16="http://schemas.microsoft.com/office/drawing/2014/main" id="{62ABBD6B-2296-B571-CCB2-DB2D39A397C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611">
                  <p14:nvContentPartPr>
                    <p14:cNvPr id="2029" name="Freihand 2028">
                      <a:extLst>
                        <a:ext uri="{FF2B5EF4-FFF2-40B4-BE49-F238E27FC236}">
                          <a16:creationId xmlns:a16="http://schemas.microsoft.com/office/drawing/2014/main" id="{8ABCD3B6-0DD6-F948-6637-F1A3F33BCD3A}"/>
                        </a:ext>
                      </a:extLst>
                    </p14:cNvPr>
                    <p14:cNvContentPartPr/>
                    <p14:nvPr/>
                  </p14:nvContentPartPr>
                  <p14:xfrm>
                    <a:off x="1455988" y="1260298"/>
                    <a:ext cx="28440" cy="371880"/>
                  </p14:xfrm>
                </p:contentPart>
              </mc:Choice>
              <mc:Fallback xmlns="">
                <p:pic>
                  <p:nvPicPr>
                    <p:cNvPr id="2029" name="Freihand 2028">
                      <a:extLst>
                        <a:ext uri="{FF2B5EF4-FFF2-40B4-BE49-F238E27FC236}">
                          <a16:creationId xmlns:a16="http://schemas.microsoft.com/office/drawing/2014/main" id="{8ABCD3B6-0DD6-F948-6637-F1A3F33BCD3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612">
                  <p14:nvContentPartPr>
                    <p14:cNvPr id="2030" name="Freihand 2029">
                      <a:extLst>
                        <a:ext uri="{FF2B5EF4-FFF2-40B4-BE49-F238E27FC236}">
                          <a16:creationId xmlns:a16="http://schemas.microsoft.com/office/drawing/2014/main" id="{5F3D01E4-2F28-0DED-1865-A3C5E8E87012}"/>
                        </a:ext>
                      </a:extLst>
                    </p14:cNvPr>
                    <p14:cNvContentPartPr/>
                    <p14:nvPr/>
                  </p14:nvContentPartPr>
                  <p14:xfrm>
                    <a:off x="1452028" y="1501498"/>
                    <a:ext cx="32760" cy="132840"/>
                  </p14:xfrm>
                </p:contentPart>
              </mc:Choice>
              <mc:Fallback xmlns="">
                <p:pic>
                  <p:nvPicPr>
                    <p:cNvPr id="2030" name="Freihand 2029">
                      <a:extLst>
                        <a:ext uri="{FF2B5EF4-FFF2-40B4-BE49-F238E27FC236}">
                          <a16:creationId xmlns:a16="http://schemas.microsoft.com/office/drawing/2014/main" id="{5F3D01E4-2F28-0DED-1865-A3C5E8E87012}"/>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13">
                  <p14:nvContentPartPr>
                    <p14:cNvPr id="2031" name="Freihand 2030">
                      <a:extLst>
                        <a:ext uri="{FF2B5EF4-FFF2-40B4-BE49-F238E27FC236}">
                          <a16:creationId xmlns:a16="http://schemas.microsoft.com/office/drawing/2014/main" id="{D369B9F1-2974-9520-65B5-083794DD7331}"/>
                        </a:ext>
                      </a:extLst>
                    </p14:cNvPr>
                    <p14:cNvContentPartPr/>
                    <p14:nvPr/>
                  </p14:nvContentPartPr>
                  <p14:xfrm>
                    <a:off x="1446268" y="1261378"/>
                    <a:ext cx="36720" cy="377280"/>
                  </p14:xfrm>
                </p:contentPart>
              </mc:Choice>
              <mc:Fallback xmlns="">
                <p:pic>
                  <p:nvPicPr>
                    <p:cNvPr id="2031" name="Freihand 2030">
                      <a:extLst>
                        <a:ext uri="{FF2B5EF4-FFF2-40B4-BE49-F238E27FC236}">
                          <a16:creationId xmlns:a16="http://schemas.microsoft.com/office/drawing/2014/main" id="{D369B9F1-2974-9520-65B5-083794DD7331}"/>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614">
                  <p14:nvContentPartPr>
                    <p14:cNvPr id="2032" name="Freihand 2031">
                      <a:extLst>
                        <a:ext uri="{FF2B5EF4-FFF2-40B4-BE49-F238E27FC236}">
                          <a16:creationId xmlns:a16="http://schemas.microsoft.com/office/drawing/2014/main" id="{D00FCF1E-99D6-84E7-FE93-B42CE33F250A}"/>
                        </a:ext>
                      </a:extLst>
                    </p14:cNvPr>
                    <p14:cNvContentPartPr/>
                    <p14:nvPr/>
                  </p14:nvContentPartPr>
                  <p14:xfrm>
                    <a:off x="1470388" y="1196938"/>
                    <a:ext cx="222840" cy="463680"/>
                  </p14:xfrm>
                </p:contentPart>
              </mc:Choice>
              <mc:Fallback xmlns="">
                <p:pic>
                  <p:nvPicPr>
                    <p:cNvPr id="2032" name="Freihand 2031">
                      <a:extLst>
                        <a:ext uri="{FF2B5EF4-FFF2-40B4-BE49-F238E27FC236}">
                          <a16:creationId xmlns:a16="http://schemas.microsoft.com/office/drawing/2014/main" id="{D00FCF1E-99D6-84E7-FE93-B42CE33F250A}"/>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15">
                <p14:nvContentPartPr>
                  <p14:cNvPr id="2021" name="Freihand 2020">
                    <a:extLst>
                      <a:ext uri="{FF2B5EF4-FFF2-40B4-BE49-F238E27FC236}">
                        <a16:creationId xmlns:a16="http://schemas.microsoft.com/office/drawing/2014/main" id="{A1FF58D5-4A10-BF1C-AC23-47E0523452CC}"/>
                      </a:ext>
                    </a:extLst>
                  </p14:cNvPr>
                  <p14:cNvContentPartPr/>
                  <p14:nvPr/>
                </p14:nvContentPartPr>
                <p14:xfrm>
                  <a:off x="1401268" y="825778"/>
                  <a:ext cx="35640" cy="61920"/>
                </p14:xfrm>
              </p:contentPart>
            </mc:Choice>
            <mc:Fallback xmlns="">
              <p:pic>
                <p:nvPicPr>
                  <p:cNvPr id="2021" name="Freihand 2020">
                    <a:extLst>
                      <a:ext uri="{FF2B5EF4-FFF2-40B4-BE49-F238E27FC236}">
                        <a16:creationId xmlns:a16="http://schemas.microsoft.com/office/drawing/2014/main" id="{A1FF58D5-4A10-BF1C-AC23-47E0523452CC}"/>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16">
                <p14:nvContentPartPr>
                  <p14:cNvPr id="2022" name="Freihand 2021">
                    <a:extLst>
                      <a:ext uri="{FF2B5EF4-FFF2-40B4-BE49-F238E27FC236}">
                        <a16:creationId xmlns:a16="http://schemas.microsoft.com/office/drawing/2014/main" id="{0BB81FCD-F60A-6A5A-201C-1B7CE0F67958}"/>
                      </a:ext>
                    </a:extLst>
                  </p14:cNvPr>
                  <p14:cNvContentPartPr/>
                  <p14:nvPr/>
                </p14:nvContentPartPr>
                <p14:xfrm>
                  <a:off x="1220188" y="867898"/>
                  <a:ext cx="194040" cy="403200"/>
                </p14:xfrm>
              </p:contentPart>
            </mc:Choice>
            <mc:Fallback xmlns="">
              <p:pic>
                <p:nvPicPr>
                  <p:cNvPr id="2022" name="Freihand 2021">
                    <a:extLst>
                      <a:ext uri="{FF2B5EF4-FFF2-40B4-BE49-F238E27FC236}">
                        <a16:creationId xmlns:a16="http://schemas.microsoft.com/office/drawing/2014/main" id="{0BB81FCD-F60A-6A5A-201C-1B7CE0F67958}"/>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617">
                <p14:nvContentPartPr>
                  <p14:cNvPr id="2023" name="Freihand 2022">
                    <a:extLst>
                      <a:ext uri="{FF2B5EF4-FFF2-40B4-BE49-F238E27FC236}">
                        <a16:creationId xmlns:a16="http://schemas.microsoft.com/office/drawing/2014/main" id="{855F7A64-3ED8-C464-53BC-DE92E6BFE2AA}"/>
                      </a:ext>
                    </a:extLst>
                  </p14:cNvPr>
                  <p14:cNvContentPartPr/>
                  <p14:nvPr/>
                </p14:nvContentPartPr>
                <p14:xfrm>
                  <a:off x="1426468" y="835138"/>
                  <a:ext cx="21600" cy="359280"/>
                </p14:xfrm>
              </p:contentPart>
            </mc:Choice>
            <mc:Fallback xmlns="">
              <p:pic>
                <p:nvPicPr>
                  <p:cNvPr id="2023" name="Freihand 2022">
                    <a:extLst>
                      <a:ext uri="{FF2B5EF4-FFF2-40B4-BE49-F238E27FC236}">
                        <a16:creationId xmlns:a16="http://schemas.microsoft.com/office/drawing/2014/main" id="{855F7A64-3ED8-C464-53BC-DE92E6BFE2AA}"/>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618">
                <p14:nvContentPartPr>
                  <p14:cNvPr id="2024" name="Freihand 2023">
                    <a:extLst>
                      <a:ext uri="{FF2B5EF4-FFF2-40B4-BE49-F238E27FC236}">
                        <a16:creationId xmlns:a16="http://schemas.microsoft.com/office/drawing/2014/main" id="{C7BA6F9A-005F-6408-013A-240BFFBAD78D}"/>
                      </a:ext>
                    </a:extLst>
                  </p14:cNvPr>
                  <p14:cNvContentPartPr/>
                  <p14:nvPr/>
                </p14:nvContentPartPr>
                <p14:xfrm>
                  <a:off x="1429348" y="1155538"/>
                  <a:ext cx="258480" cy="37080"/>
                </p14:xfrm>
              </p:contentPart>
            </mc:Choice>
            <mc:Fallback xmlns="">
              <p:pic>
                <p:nvPicPr>
                  <p:cNvPr id="2024" name="Freihand 2023">
                    <a:extLst>
                      <a:ext uri="{FF2B5EF4-FFF2-40B4-BE49-F238E27FC236}">
                        <a16:creationId xmlns:a16="http://schemas.microsoft.com/office/drawing/2014/main" id="{C7BA6F9A-005F-6408-013A-240BFFBAD78D}"/>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19">
                <p14:nvContentPartPr>
                  <p14:cNvPr id="2025" name="Freihand 2024">
                    <a:extLst>
                      <a:ext uri="{FF2B5EF4-FFF2-40B4-BE49-F238E27FC236}">
                        <a16:creationId xmlns:a16="http://schemas.microsoft.com/office/drawing/2014/main" id="{0AC53AE9-1D7D-A42A-4012-616BB0F5CC66}"/>
                      </a:ext>
                    </a:extLst>
                  </p14:cNvPr>
                  <p14:cNvContentPartPr/>
                  <p14:nvPr/>
                </p14:nvContentPartPr>
                <p14:xfrm>
                  <a:off x="1215868" y="1047898"/>
                  <a:ext cx="119880" cy="224280"/>
                </p14:xfrm>
              </p:contentPart>
            </mc:Choice>
            <mc:Fallback xmlns="">
              <p:pic>
                <p:nvPicPr>
                  <p:cNvPr id="2025" name="Freihand 2024">
                    <a:extLst>
                      <a:ext uri="{FF2B5EF4-FFF2-40B4-BE49-F238E27FC236}">
                        <a16:creationId xmlns:a16="http://schemas.microsoft.com/office/drawing/2014/main" id="{0AC53AE9-1D7D-A42A-4012-616BB0F5CC66}"/>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026" name="Gruppieren 2025">
                <a:extLst>
                  <a:ext uri="{FF2B5EF4-FFF2-40B4-BE49-F238E27FC236}">
                    <a16:creationId xmlns:a16="http://schemas.microsoft.com/office/drawing/2014/main" id="{36758022-77C4-0972-3803-9878D5F5C1BF}"/>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620">
                  <p14:nvContentPartPr>
                    <p14:cNvPr id="2027" name="Freihand 2026">
                      <a:extLst>
                        <a:ext uri="{FF2B5EF4-FFF2-40B4-BE49-F238E27FC236}">
                          <a16:creationId xmlns:a16="http://schemas.microsoft.com/office/drawing/2014/main" id="{D1A68B96-C90F-74AD-78BA-1BE05434E10B}"/>
                        </a:ext>
                      </a:extLst>
                    </p14:cNvPr>
                    <p14:cNvContentPartPr/>
                    <p14:nvPr/>
                  </p14:nvContentPartPr>
                  <p14:xfrm>
                    <a:off x="1216228" y="826498"/>
                    <a:ext cx="205920" cy="444600"/>
                  </p14:xfrm>
                </p:contentPart>
              </mc:Choice>
              <mc:Fallback xmlns="">
                <p:pic>
                  <p:nvPicPr>
                    <p:cNvPr id="2027" name="Freihand 2026">
                      <a:extLst>
                        <a:ext uri="{FF2B5EF4-FFF2-40B4-BE49-F238E27FC236}">
                          <a16:creationId xmlns:a16="http://schemas.microsoft.com/office/drawing/2014/main" id="{D1A68B96-C90F-74AD-78BA-1BE05434E10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621">
                  <p14:nvContentPartPr>
                    <p14:cNvPr id="2028" name="Freihand 2027">
                      <a:extLst>
                        <a:ext uri="{FF2B5EF4-FFF2-40B4-BE49-F238E27FC236}">
                          <a16:creationId xmlns:a16="http://schemas.microsoft.com/office/drawing/2014/main" id="{96BDF2C6-4C82-BE61-B9CC-6667B25BAD57}"/>
                        </a:ext>
                      </a:extLst>
                    </p14:cNvPr>
                    <p14:cNvContentPartPr/>
                    <p14:nvPr/>
                  </p14:nvContentPartPr>
                  <p14:xfrm>
                    <a:off x="1419988" y="827218"/>
                    <a:ext cx="18000" cy="31320"/>
                  </p14:xfrm>
                </p:contentPart>
              </mc:Choice>
              <mc:Fallback xmlns="">
                <p:pic>
                  <p:nvPicPr>
                    <p:cNvPr id="2028" name="Freihand 2027">
                      <a:extLst>
                        <a:ext uri="{FF2B5EF4-FFF2-40B4-BE49-F238E27FC236}">
                          <a16:creationId xmlns:a16="http://schemas.microsoft.com/office/drawing/2014/main" id="{96BDF2C6-4C82-BE61-B9CC-6667B25BAD57}"/>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055" name="Gruppieren 2054">
              <a:extLst>
                <a:ext uri="{FF2B5EF4-FFF2-40B4-BE49-F238E27FC236}">
                  <a16:creationId xmlns:a16="http://schemas.microsoft.com/office/drawing/2014/main" id="{B825D86E-82FC-BE6A-45EC-937E48CFDA91}"/>
                </a:ext>
              </a:extLst>
            </p:cNvPr>
            <p:cNvGrpSpPr/>
            <p:nvPr/>
          </p:nvGrpSpPr>
          <p:grpSpPr>
            <a:xfrm>
              <a:off x="6310425" y="4967457"/>
              <a:ext cx="947670" cy="949906"/>
              <a:chOff x="987864" y="764597"/>
              <a:chExt cx="947670" cy="949906"/>
            </a:xfrm>
          </p:grpSpPr>
          <p:sp>
            <p:nvSpPr>
              <p:cNvPr id="2056" name="Ellipse 2055">
                <a:extLst>
                  <a:ext uri="{FF2B5EF4-FFF2-40B4-BE49-F238E27FC236}">
                    <a16:creationId xmlns:a16="http://schemas.microsoft.com/office/drawing/2014/main" id="{2CF616F1-A138-3C31-9D3C-744139718B8A}"/>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57" name="Gruppieren 2056">
                <a:extLst>
                  <a:ext uri="{FF2B5EF4-FFF2-40B4-BE49-F238E27FC236}">
                    <a16:creationId xmlns:a16="http://schemas.microsoft.com/office/drawing/2014/main" id="{81B215E6-30AB-D4C7-CA22-855FB0E4EE41}"/>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622">
                  <p14:nvContentPartPr>
                    <p14:cNvPr id="2107" name="Freihand 2106">
                      <a:extLst>
                        <a:ext uri="{FF2B5EF4-FFF2-40B4-BE49-F238E27FC236}">
                          <a16:creationId xmlns:a16="http://schemas.microsoft.com/office/drawing/2014/main" id="{47BFF55A-80B9-AC5D-8982-142F01A0D2CE}"/>
                        </a:ext>
                      </a:extLst>
                    </p14:cNvPr>
                    <p14:cNvContentPartPr/>
                    <p14:nvPr/>
                  </p14:nvContentPartPr>
                  <p14:xfrm>
                    <a:off x="4473069" y="1203272"/>
                    <a:ext cx="26280" cy="30600"/>
                  </p14:xfrm>
                </p:contentPart>
              </mc:Choice>
              <mc:Fallback xmlns="">
                <p:pic>
                  <p:nvPicPr>
                    <p:cNvPr id="2107" name="Freihand 2106">
                      <a:extLst>
                        <a:ext uri="{FF2B5EF4-FFF2-40B4-BE49-F238E27FC236}">
                          <a16:creationId xmlns:a16="http://schemas.microsoft.com/office/drawing/2014/main" id="{47BFF55A-80B9-AC5D-8982-142F01A0D2CE}"/>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623">
                  <p14:nvContentPartPr>
                    <p14:cNvPr id="2108" name="Freihand 2107">
                      <a:extLst>
                        <a:ext uri="{FF2B5EF4-FFF2-40B4-BE49-F238E27FC236}">
                          <a16:creationId xmlns:a16="http://schemas.microsoft.com/office/drawing/2014/main" id="{9122856F-BE94-C049-7308-971F803CA28A}"/>
                        </a:ext>
                      </a:extLst>
                    </p14:cNvPr>
                    <p14:cNvContentPartPr/>
                    <p14:nvPr/>
                  </p14:nvContentPartPr>
                  <p14:xfrm>
                    <a:off x="4500789" y="1245752"/>
                    <a:ext cx="11160" cy="38520"/>
                  </p14:xfrm>
                </p:contentPart>
              </mc:Choice>
              <mc:Fallback xmlns="">
                <p:pic>
                  <p:nvPicPr>
                    <p:cNvPr id="2108" name="Freihand 2107">
                      <a:extLst>
                        <a:ext uri="{FF2B5EF4-FFF2-40B4-BE49-F238E27FC236}">
                          <a16:creationId xmlns:a16="http://schemas.microsoft.com/office/drawing/2014/main" id="{9122856F-BE94-C049-7308-971F803CA28A}"/>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4">
                <p14:nvContentPartPr>
                  <p14:cNvPr id="2058" name="Freihand 2057">
                    <a:extLst>
                      <a:ext uri="{FF2B5EF4-FFF2-40B4-BE49-F238E27FC236}">
                        <a16:creationId xmlns:a16="http://schemas.microsoft.com/office/drawing/2014/main" id="{9977E6F2-4EDA-CE76-2BD0-12290D39B65A}"/>
                      </a:ext>
                    </a:extLst>
                  </p14:cNvPr>
                  <p14:cNvContentPartPr/>
                  <p14:nvPr/>
                </p14:nvContentPartPr>
                <p14:xfrm>
                  <a:off x="1034141" y="1175594"/>
                  <a:ext cx="389905" cy="474354"/>
                </p14:xfrm>
              </p:contentPart>
            </mc:Choice>
            <mc:Fallback xmlns="">
              <p:pic>
                <p:nvPicPr>
                  <p:cNvPr id="2058" name="Freihand 2057">
                    <a:extLst>
                      <a:ext uri="{FF2B5EF4-FFF2-40B4-BE49-F238E27FC236}">
                        <a16:creationId xmlns:a16="http://schemas.microsoft.com/office/drawing/2014/main" id="{9977E6F2-4EDA-CE76-2BD0-12290D39B65A}"/>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625">
                <p14:nvContentPartPr>
                  <p14:cNvPr id="2059" name="Freihand 2058">
                    <a:extLst>
                      <a:ext uri="{FF2B5EF4-FFF2-40B4-BE49-F238E27FC236}">
                        <a16:creationId xmlns:a16="http://schemas.microsoft.com/office/drawing/2014/main" id="{2ED72CE5-3E65-7F30-D66D-C38BCB37C672}"/>
                      </a:ext>
                    </a:extLst>
                  </p14:cNvPr>
                  <p14:cNvContentPartPr/>
                  <p14:nvPr/>
                </p14:nvContentPartPr>
                <p14:xfrm>
                  <a:off x="1041329" y="1114503"/>
                  <a:ext cx="776216" cy="562397"/>
                </p14:xfrm>
              </p:contentPart>
            </mc:Choice>
            <mc:Fallback xmlns="">
              <p:pic>
                <p:nvPicPr>
                  <p:cNvPr id="2059" name="Freihand 2058">
                    <a:extLst>
                      <a:ext uri="{FF2B5EF4-FFF2-40B4-BE49-F238E27FC236}">
                        <a16:creationId xmlns:a16="http://schemas.microsoft.com/office/drawing/2014/main" id="{2ED72CE5-3E65-7F30-D66D-C38BCB37C672}"/>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060" name="Gruppieren 2059">
                <a:extLst>
                  <a:ext uri="{FF2B5EF4-FFF2-40B4-BE49-F238E27FC236}">
                    <a16:creationId xmlns:a16="http://schemas.microsoft.com/office/drawing/2014/main" id="{B9630E94-5D37-D860-4D17-8A2CC4BF621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626">
                  <p14:nvContentPartPr>
                    <p14:cNvPr id="2104" name="Freihand 2103">
                      <a:extLst>
                        <a:ext uri="{FF2B5EF4-FFF2-40B4-BE49-F238E27FC236}">
                          <a16:creationId xmlns:a16="http://schemas.microsoft.com/office/drawing/2014/main" id="{952F6EE2-CD67-3821-D4A1-99CF333B87D8}"/>
                        </a:ext>
                      </a:extLst>
                    </p14:cNvPr>
                    <p14:cNvContentPartPr/>
                    <p14:nvPr/>
                  </p14:nvContentPartPr>
                  <p14:xfrm>
                    <a:off x="4455789" y="1334672"/>
                    <a:ext cx="31320" cy="14400"/>
                  </p14:xfrm>
                </p:contentPart>
              </mc:Choice>
              <mc:Fallback xmlns="">
                <p:pic>
                  <p:nvPicPr>
                    <p:cNvPr id="2104" name="Freihand 2103">
                      <a:extLst>
                        <a:ext uri="{FF2B5EF4-FFF2-40B4-BE49-F238E27FC236}">
                          <a16:creationId xmlns:a16="http://schemas.microsoft.com/office/drawing/2014/main" id="{952F6EE2-CD67-3821-D4A1-99CF333B87D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627">
                  <p14:nvContentPartPr>
                    <p14:cNvPr id="2105" name="Freihand 2104">
                      <a:extLst>
                        <a:ext uri="{FF2B5EF4-FFF2-40B4-BE49-F238E27FC236}">
                          <a16:creationId xmlns:a16="http://schemas.microsoft.com/office/drawing/2014/main" id="{294700C1-2A2F-2E02-E0E0-DDD6217D0AA0}"/>
                        </a:ext>
                      </a:extLst>
                    </p14:cNvPr>
                    <p14:cNvContentPartPr/>
                    <p14:nvPr/>
                  </p14:nvContentPartPr>
                  <p14:xfrm>
                    <a:off x="4456149" y="1288592"/>
                    <a:ext cx="64800" cy="56160"/>
                  </p14:xfrm>
                </p:contentPart>
              </mc:Choice>
              <mc:Fallback xmlns="">
                <p:pic>
                  <p:nvPicPr>
                    <p:cNvPr id="2105" name="Freihand 2104">
                      <a:extLst>
                        <a:ext uri="{FF2B5EF4-FFF2-40B4-BE49-F238E27FC236}">
                          <a16:creationId xmlns:a16="http://schemas.microsoft.com/office/drawing/2014/main" id="{294700C1-2A2F-2E02-E0E0-DDD6217D0AA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628">
                  <p14:nvContentPartPr>
                    <p14:cNvPr id="2106" name="Freihand 2105">
                      <a:extLst>
                        <a:ext uri="{FF2B5EF4-FFF2-40B4-BE49-F238E27FC236}">
                          <a16:creationId xmlns:a16="http://schemas.microsoft.com/office/drawing/2014/main" id="{A3ECD743-7BD6-1319-E35D-7E879E270E34}"/>
                        </a:ext>
                      </a:extLst>
                    </p14:cNvPr>
                    <p14:cNvContentPartPr/>
                    <p14:nvPr/>
                  </p14:nvContentPartPr>
                  <p14:xfrm>
                    <a:off x="4502589" y="1270232"/>
                    <a:ext cx="23760" cy="51840"/>
                  </p14:xfrm>
                </p:contentPart>
              </mc:Choice>
              <mc:Fallback xmlns="">
                <p:pic>
                  <p:nvPicPr>
                    <p:cNvPr id="2106" name="Freihand 2105">
                      <a:extLst>
                        <a:ext uri="{FF2B5EF4-FFF2-40B4-BE49-F238E27FC236}">
                          <a16:creationId xmlns:a16="http://schemas.microsoft.com/office/drawing/2014/main" id="{A3ECD743-7BD6-1319-E35D-7E879E270E34}"/>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061" name="Gruppieren 2060">
                <a:extLst>
                  <a:ext uri="{FF2B5EF4-FFF2-40B4-BE49-F238E27FC236}">
                    <a16:creationId xmlns:a16="http://schemas.microsoft.com/office/drawing/2014/main" id="{637D1353-B43D-D438-67AE-FD622EA4C00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29">
                  <p14:nvContentPartPr>
                    <p14:cNvPr id="2101" name="Freihand 2100">
                      <a:extLst>
                        <a:ext uri="{FF2B5EF4-FFF2-40B4-BE49-F238E27FC236}">
                          <a16:creationId xmlns:a16="http://schemas.microsoft.com/office/drawing/2014/main" id="{BA8B3880-02BF-53CF-E626-0B959491A49A}"/>
                        </a:ext>
                      </a:extLst>
                    </p14:cNvPr>
                    <p14:cNvContentPartPr/>
                    <p14:nvPr/>
                  </p14:nvContentPartPr>
                  <p14:xfrm>
                    <a:off x="4351029" y="1216232"/>
                    <a:ext cx="12960" cy="22320"/>
                  </p14:xfrm>
                </p:contentPart>
              </mc:Choice>
              <mc:Fallback xmlns="">
                <p:pic>
                  <p:nvPicPr>
                    <p:cNvPr id="2101" name="Freihand 2100">
                      <a:extLst>
                        <a:ext uri="{FF2B5EF4-FFF2-40B4-BE49-F238E27FC236}">
                          <a16:creationId xmlns:a16="http://schemas.microsoft.com/office/drawing/2014/main" id="{BA8B3880-02BF-53CF-E626-0B959491A49A}"/>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630">
                  <p14:nvContentPartPr>
                    <p14:cNvPr id="2102" name="Freihand 2101">
                      <a:extLst>
                        <a:ext uri="{FF2B5EF4-FFF2-40B4-BE49-F238E27FC236}">
                          <a16:creationId xmlns:a16="http://schemas.microsoft.com/office/drawing/2014/main" id="{EC182700-B4CE-40B7-F012-4FFBC5EB771B}"/>
                        </a:ext>
                      </a:extLst>
                    </p14:cNvPr>
                    <p14:cNvContentPartPr/>
                    <p14:nvPr/>
                  </p14:nvContentPartPr>
                  <p14:xfrm>
                    <a:off x="4350309" y="1208312"/>
                    <a:ext cx="21240" cy="53640"/>
                  </p14:xfrm>
                </p:contentPart>
              </mc:Choice>
              <mc:Fallback xmlns="">
                <p:pic>
                  <p:nvPicPr>
                    <p:cNvPr id="2102" name="Freihand 2101">
                      <a:extLst>
                        <a:ext uri="{FF2B5EF4-FFF2-40B4-BE49-F238E27FC236}">
                          <a16:creationId xmlns:a16="http://schemas.microsoft.com/office/drawing/2014/main" id="{EC182700-B4CE-40B7-F012-4FFBC5EB771B}"/>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631">
                  <p14:nvContentPartPr>
                    <p14:cNvPr id="2103" name="Freihand 2102">
                      <a:extLst>
                        <a:ext uri="{FF2B5EF4-FFF2-40B4-BE49-F238E27FC236}">
                          <a16:creationId xmlns:a16="http://schemas.microsoft.com/office/drawing/2014/main" id="{F270385F-B168-F265-1930-7BA548BE3101}"/>
                        </a:ext>
                      </a:extLst>
                    </p14:cNvPr>
                    <p14:cNvContentPartPr/>
                    <p14:nvPr/>
                  </p14:nvContentPartPr>
                  <p14:xfrm>
                    <a:off x="4355709" y="1216592"/>
                    <a:ext cx="9720" cy="42480"/>
                  </p14:xfrm>
                </p:contentPart>
              </mc:Choice>
              <mc:Fallback xmlns="">
                <p:pic>
                  <p:nvPicPr>
                    <p:cNvPr id="2103" name="Freihand 2102">
                      <a:extLst>
                        <a:ext uri="{FF2B5EF4-FFF2-40B4-BE49-F238E27FC236}">
                          <a16:creationId xmlns:a16="http://schemas.microsoft.com/office/drawing/2014/main" id="{F270385F-B168-F265-1930-7BA548BE3101}"/>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32">
                <p14:nvContentPartPr>
                  <p14:cNvPr id="2062" name="Freihand 2061">
                    <a:extLst>
                      <a:ext uri="{FF2B5EF4-FFF2-40B4-BE49-F238E27FC236}">
                        <a16:creationId xmlns:a16="http://schemas.microsoft.com/office/drawing/2014/main" id="{5919DB7D-D49F-6D93-AB7D-7FEDCF775F8E}"/>
                      </a:ext>
                    </a:extLst>
                  </p14:cNvPr>
                  <p14:cNvContentPartPr/>
                  <p14:nvPr/>
                </p14:nvContentPartPr>
                <p14:xfrm>
                  <a:off x="1219211" y="871936"/>
                  <a:ext cx="447402" cy="740280"/>
                </p14:xfrm>
              </p:contentPart>
            </mc:Choice>
            <mc:Fallback xmlns="">
              <p:pic>
                <p:nvPicPr>
                  <p:cNvPr id="2062" name="Freihand 2061">
                    <a:extLst>
                      <a:ext uri="{FF2B5EF4-FFF2-40B4-BE49-F238E27FC236}">
                        <a16:creationId xmlns:a16="http://schemas.microsoft.com/office/drawing/2014/main" id="{5919DB7D-D49F-6D93-AB7D-7FEDCF775F8E}"/>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633">
                <p14:nvContentPartPr>
                  <p14:cNvPr id="2063" name="Freihand 2062">
                    <a:extLst>
                      <a:ext uri="{FF2B5EF4-FFF2-40B4-BE49-F238E27FC236}">
                        <a16:creationId xmlns:a16="http://schemas.microsoft.com/office/drawing/2014/main" id="{AD484311-A6D0-B32E-F2EF-E4202CA67690}"/>
                      </a:ext>
                    </a:extLst>
                  </p14:cNvPr>
                  <p14:cNvContentPartPr/>
                  <p14:nvPr/>
                </p14:nvContentPartPr>
                <p14:xfrm>
                  <a:off x="1116810" y="1432873"/>
                  <a:ext cx="376200" cy="219240"/>
                </p14:xfrm>
              </p:contentPart>
            </mc:Choice>
            <mc:Fallback xmlns="">
              <p:pic>
                <p:nvPicPr>
                  <p:cNvPr id="2063" name="Freihand 2062">
                    <a:extLst>
                      <a:ext uri="{FF2B5EF4-FFF2-40B4-BE49-F238E27FC236}">
                        <a16:creationId xmlns:a16="http://schemas.microsoft.com/office/drawing/2014/main" id="{AD484311-A6D0-B32E-F2EF-E4202CA6769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064" name="Gruppieren 2063">
                <a:extLst>
                  <a:ext uri="{FF2B5EF4-FFF2-40B4-BE49-F238E27FC236}">
                    <a16:creationId xmlns:a16="http://schemas.microsoft.com/office/drawing/2014/main" id="{D6A8258F-DAC6-55DE-B8D3-B1394D41E586}"/>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634">
                  <p14:nvContentPartPr>
                    <p14:cNvPr id="2087" name="Freihand 2086">
                      <a:extLst>
                        <a:ext uri="{FF2B5EF4-FFF2-40B4-BE49-F238E27FC236}">
                          <a16:creationId xmlns:a16="http://schemas.microsoft.com/office/drawing/2014/main" id="{A99CB5AD-F344-32D3-8A96-905CA522432F}"/>
                        </a:ext>
                      </a:extLst>
                    </p14:cNvPr>
                    <p14:cNvContentPartPr/>
                    <p14:nvPr/>
                  </p14:nvContentPartPr>
                  <p14:xfrm>
                    <a:off x="1690290" y="1201393"/>
                    <a:ext cx="236880" cy="424440"/>
                  </p14:xfrm>
                </p:contentPart>
              </mc:Choice>
              <mc:Fallback xmlns="">
                <p:pic>
                  <p:nvPicPr>
                    <p:cNvPr id="2087" name="Freihand 2086">
                      <a:extLst>
                        <a:ext uri="{FF2B5EF4-FFF2-40B4-BE49-F238E27FC236}">
                          <a16:creationId xmlns:a16="http://schemas.microsoft.com/office/drawing/2014/main" id="{A99CB5AD-F344-32D3-8A96-905CA522432F}"/>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35">
                  <p14:nvContentPartPr>
                    <p14:cNvPr id="2088" name="Freihand 2087">
                      <a:extLst>
                        <a:ext uri="{FF2B5EF4-FFF2-40B4-BE49-F238E27FC236}">
                          <a16:creationId xmlns:a16="http://schemas.microsoft.com/office/drawing/2014/main" id="{C57047A7-2D29-F8D6-B592-36E18741BFD0}"/>
                        </a:ext>
                      </a:extLst>
                    </p14:cNvPr>
                    <p14:cNvContentPartPr/>
                    <p14:nvPr/>
                  </p14:nvContentPartPr>
                  <p14:xfrm>
                    <a:off x="1224810" y="1428913"/>
                    <a:ext cx="635040" cy="205920"/>
                  </p14:xfrm>
                </p:contentPart>
              </mc:Choice>
              <mc:Fallback xmlns="">
                <p:pic>
                  <p:nvPicPr>
                    <p:cNvPr id="2088" name="Freihand 2087">
                      <a:extLst>
                        <a:ext uri="{FF2B5EF4-FFF2-40B4-BE49-F238E27FC236}">
                          <a16:creationId xmlns:a16="http://schemas.microsoft.com/office/drawing/2014/main" id="{C57047A7-2D29-F8D6-B592-36E18741BFD0}"/>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636">
                  <p14:nvContentPartPr>
                    <p14:cNvPr id="2089" name="Freihand 2088">
                      <a:extLst>
                        <a:ext uri="{FF2B5EF4-FFF2-40B4-BE49-F238E27FC236}">
                          <a16:creationId xmlns:a16="http://schemas.microsoft.com/office/drawing/2014/main" id="{F4CD9839-1B0D-013B-824B-50E143EFF3DC}"/>
                        </a:ext>
                      </a:extLst>
                    </p14:cNvPr>
                    <p14:cNvContentPartPr/>
                    <p14:nvPr/>
                  </p14:nvContentPartPr>
                  <p14:xfrm>
                    <a:off x="1647090" y="1432873"/>
                    <a:ext cx="204120" cy="177480"/>
                  </p14:xfrm>
                </p:contentPart>
              </mc:Choice>
              <mc:Fallback xmlns="">
                <p:pic>
                  <p:nvPicPr>
                    <p:cNvPr id="2089" name="Freihand 2088">
                      <a:extLst>
                        <a:ext uri="{FF2B5EF4-FFF2-40B4-BE49-F238E27FC236}">
                          <a16:creationId xmlns:a16="http://schemas.microsoft.com/office/drawing/2014/main" id="{F4CD9839-1B0D-013B-824B-50E143EFF3D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637">
                  <p14:nvContentPartPr>
                    <p14:cNvPr id="2090" name="Freihand 2089">
                      <a:extLst>
                        <a:ext uri="{FF2B5EF4-FFF2-40B4-BE49-F238E27FC236}">
                          <a16:creationId xmlns:a16="http://schemas.microsoft.com/office/drawing/2014/main" id="{DAAF8370-AEA9-5A5F-22D3-05A2A5654DFA}"/>
                        </a:ext>
                      </a:extLst>
                    </p14:cNvPr>
                    <p14:cNvContentPartPr/>
                    <p14:nvPr/>
                  </p14:nvContentPartPr>
                  <p14:xfrm>
                    <a:off x="1839330" y="1345393"/>
                    <a:ext cx="50040" cy="91080"/>
                  </p14:xfrm>
                </p:contentPart>
              </mc:Choice>
              <mc:Fallback xmlns="">
                <p:pic>
                  <p:nvPicPr>
                    <p:cNvPr id="2090" name="Freihand 2089">
                      <a:extLst>
                        <a:ext uri="{FF2B5EF4-FFF2-40B4-BE49-F238E27FC236}">
                          <a16:creationId xmlns:a16="http://schemas.microsoft.com/office/drawing/2014/main" id="{DAAF8370-AEA9-5A5F-22D3-05A2A5654DF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638">
                  <p14:nvContentPartPr>
                    <p14:cNvPr id="2091" name="Freihand 2090">
                      <a:extLst>
                        <a:ext uri="{FF2B5EF4-FFF2-40B4-BE49-F238E27FC236}">
                          <a16:creationId xmlns:a16="http://schemas.microsoft.com/office/drawing/2014/main" id="{06CC6633-C109-2D2F-BE11-C36733E2BBA9}"/>
                        </a:ext>
                      </a:extLst>
                    </p14:cNvPr>
                    <p14:cNvContentPartPr/>
                    <p14:nvPr/>
                  </p14:nvContentPartPr>
                  <p14:xfrm>
                    <a:off x="1013490" y="929953"/>
                    <a:ext cx="156600" cy="590400"/>
                  </p14:xfrm>
                </p:contentPart>
              </mc:Choice>
              <mc:Fallback xmlns="">
                <p:pic>
                  <p:nvPicPr>
                    <p:cNvPr id="2091" name="Freihand 2090">
                      <a:extLst>
                        <a:ext uri="{FF2B5EF4-FFF2-40B4-BE49-F238E27FC236}">
                          <a16:creationId xmlns:a16="http://schemas.microsoft.com/office/drawing/2014/main" id="{06CC6633-C109-2D2F-BE11-C36733E2BBA9}"/>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639">
                  <p14:nvContentPartPr>
                    <p14:cNvPr id="2092" name="Freihand 2091">
                      <a:extLst>
                        <a:ext uri="{FF2B5EF4-FFF2-40B4-BE49-F238E27FC236}">
                          <a16:creationId xmlns:a16="http://schemas.microsoft.com/office/drawing/2014/main" id="{DBEBCF3D-D8C3-3FBD-6552-7B06F6785282}"/>
                        </a:ext>
                      </a:extLst>
                    </p14:cNvPr>
                    <p14:cNvContentPartPr/>
                    <p14:nvPr/>
                  </p14:nvContentPartPr>
                  <p14:xfrm>
                    <a:off x="1112490" y="918433"/>
                    <a:ext cx="20520" cy="24480"/>
                  </p14:xfrm>
                </p:contentPart>
              </mc:Choice>
              <mc:Fallback xmlns="">
                <p:pic>
                  <p:nvPicPr>
                    <p:cNvPr id="2092" name="Freihand 2091">
                      <a:extLst>
                        <a:ext uri="{FF2B5EF4-FFF2-40B4-BE49-F238E27FC236}">
                          <a16:creationId xmlns:a16="http://schemas.microsoft.com/office/drawing/2014/main" id="{DBEBCF3D-D8C3-3FBD-6552-7B06F678528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640">
                  <p14:nvContentPartPr>
                    <p14:cNvPr id="2093" name="Freihand 2092">
                      <a:extLst>
                        <a:ext uri="{FF2B5EF4-FFF2-40B4-BE49-F238E27FC236}">
                          <a16:creationId xmlns:a16="http://schemas.microsoft.com/office/drawing/2014/main" id="{4ACEF353-EF9E-F771-9B4E-781225243B18}"/>
                        </a:ext>
                      </a:extLst>
                    </p14:cNvPr>
                    <p14:cNvContentPartPr/>
                    <p14:nvPr/>
                  </p14:nvContentPartPr>
                  <p14:xfrm>
                    <a:off x="1007730" y="1044793"/>
                    <a:ext cx="45360" cy="224280"/>
                  </p14:xfrm>
                </p:contentPart>
              </mc:Choice>
              <mc:Fallback xmlns="">
                <p:pic>
                  <p:nvPicPr>
                    <p:cNvPr id="2093" name="Freihand 2092">
                      <a:extLst>
                        <a:ext uri="{FF2B5EF4-FFF2-40B4-BE49-F238E27FC236}">
                          <a16:creationId xmlns:a16="http://schemas.microsoft.com/office/drawing/2014/main" id="{4ACEF353-EF9E-F771-9B4E-781225243B18}"/>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641">
                  <p14:nvContentPartPr>
                    <p14:cNvPr id="2094" name="Freihand 2093">
                      <a:extLst>
                        <a:ext uri="{FF2B5EF4-FFF2-40B4-BE49-F238E27FC236}">
                          <a16:creationId xmlns:a16="http://schemas.microsoft.com/office/drawing/2014/main" id="{F2964CFB-8DE3-61D7-8232-9DDEF404B637}"/>
                        </a:ext>
                      </a:extLst>
                    </p14:cNvPr>
                    <p14:cNvContentPartPr/>
                    <p14:nvPr/>
                  </p14:nvContentPartPr>
                  <p14:xfrm>
                    <a:off x="1137690" y="1495513"/>
                    <a:ext cx="83520" cy="91800"/>
                  </p14:xfrm>
                </p:contentPart>
              </mc:Choice>
              <mc:Fallback xmlns="">
                <p:pic>
                  <p:nvPicPr>
                    <p:cNvPr id="2094" name="Freihand 2093">
                      <a:extLst>
                        <a:ext uri="{FF2B5EF4-FFF2-40B4-BE49-F238E27FC236}">
                          <a16:creationId xmlns:a16="http://schemas.microsoft.com/office/drawing/2014/main" id="{F2964CFB-8DE3-61D7-8232-9DDEF404B63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42">
                  <p14:nvContentPartPr>
                    <p14:cNvPr id="2095" name="Freihand 2094">
                      <a:extLst>
                        <a:ext uri="{FF2B5EF4-FFF2-40B4-BE49-F238E27FC236}">
                          <a16:creationId xmlns:a16="http://schemas.microsoft.com/office/drawing/2014/main" id="{E21B2875-ED54-AC54-9DE3-84FD930869F4}"/>
                        </a:ext>
                      </a:extLst>
                    </p14:cNvPr>
                    <p14:cNvContentPartPr/>
                    <p14:nvPr/>
                  </p14:nvContentPartPr>
                  <p14:xfrm>
                    <a:off x="1091250" y="1411273"/>
                    <a:ext cx="95760" cy="111600"/>
                  </p14:xfrm>
                </p:contentPart>
              </mc:Choice>
              <mc:Fallback xmlns="">
                <p:pic>
                  <p:nvPicPr>
                    <p:cNvPr id="2095" name="Freihand 2094">
                      <a:extLst>
                        <a:ext uri="{FF2B5EF4-FFF2-40B4-BE49-F238E27FC236}">
                          <a16:creationId xmlns:a16="http://schemas.microsoft.com/office/drawing/2014/main" id="{E21B2875-ED54-AC54-9DE3-84FD930869F4}"/>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43">
                  <p14:nvContentPartPr>
                    <p14:cNvPr id="2096" name="Freihand 2095">
                      <a:extLst>
                        <a:ext uri="{FF2B5EF4-FFF2-40B4-BE49-F238E27FC236}">
                          <a16:creationId xmlns:a16="http://schemas.microsoft.com/office/drawing/2014/main" id="{E52BC20B-893F-B2FD-D08C-D7CC9A85FED0}"/>
                        </a:ext>
                      </a:extLst>
                    </p14:cNvPr>
                    <p14:cNvContentPartPr/>
                    <p14:nvPr/>
                  </p14:nvContentPartPr>
                  <p14:xfrm>
                    <a:off x="1089090" y="933193"/>
                    <a:ext cx="33480" cy="59760"/>
                  </p14:xfrm>
                </p:contentPart>
              </mc:Choice>
              <mc:Fallback xmlns="">
                <p:pic>
                  <p:nvPicPr>
                    <p:cNvPr id="2096" name="Freihand 2095">
                      <a:extLst>
                        <a:ext uri="{FF2B5EF4-FFF2-40B4-BE49-F238E27FC236}">
                          <a16:creationId xmlns:a16="http://schemas.microsoft.com/office/drawing/2014/main" id="{E52BC20B-893F-B2FD-D08C-D7CC9A85FED0}"/>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644">
                  <p14:nvContentPartPr>
                    <p14:cNvPr id="2097" name="Freihand 2096">
                      <a:extLst>
                        <a:ext uri="{FF2B5EF4-FFF2-40B4-BE49-F238E27FC236}">
                          <a16:creationId xmlns:a16="http://schemas.microsoft.com/office/drawing/2014/main" id="{F498BDB0-E012-7AEA-2B7A-2B6655E8FE18}"/>
                        </a:ext>
                      </a:extLst>
                    </p14:cNvPr>
                    <p14:cNvContentPartPr/>
                    <p14:nvPr/>
                  </p14:nvContentPartPr>
                  <p14:xfrm>
                    <a:off x="1093410" y="904393"/>
                    <a:ext cx="53280" cy="97920"/>
                  </p14:xfrm>
                </p:contentPart>
              </mc:Choice>
              <mc:Fallback xmlns="">
                <p:pic>
                  <p:nvPicPr>
                    <p:cNvPr id="2097" name="Freihand 2096">
                      <a:extLst>
                        <a:ext uri="{FF2B5EF4-FFF2-40B4-BE49-F238E27FC236}">
                          <a16:creationId xmlns:a16="http://schemas.microsoft.com/office/drawing/2014/main" id="{F498BDB0-E012-7AEA-2B7A-2B6655E8FE18}"/>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45">
                  <p14:nvContentPartPr>
                    <p14:cNvPr id="2098" name="Freihand 2097">
                      <a:extLst>
                        <a:ext uri="{FF2B5EF4-FFF2-40B4-BE49-F238E27FC236}">
                          <a16:creationId xmlns:a16="http://schemas.microsoft.com/office/drawing/2014/main" id="{8298B868-9C09-2786-F419-2DF5A0F00689}"/>
                        </a:ext>
                      </a:extLst>
                    </p14:cNvPr>
                    <p14:cNvContentPartPr/>
                    <p14:nvPr/>
                  </p14:nvContentPartPr>
                  <p14:xfrm>
                    <a:off x="1093770" y="889993"/>
                    <a:ext cx="66240" cy="108720"/>
                  </p14:xfrm>
                </p:contentPart>
              </mc:Choice>
              <mc:Fallback xmlns="">
                <p:pic>
                  <p:nvPicPr>
                    <p:cNvPr id="2098" name="Freihand 2097">
                      <a:extLst>
                        <a:ext uri="{FF2B5EF4-FFF2-40B4-BE49-F238E27FC236}">
                          <a16:creationId xmlns:a16="http://schemas.microsoft.com/office/drawing/2014/main" id="{8298B868-9C09-2786-F419-2DF5A0F00689}"/>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46">
                  <p14:nvContentPartPr>
                    <p14:cNvPr id="2099" name="Freihand 2098">
                      <a:extLst>
                        <a:ext uri="{FF2B5EF4-FFF2-40B4-BE49-F238E27FC236}">
                          <a16:creationId xmlns:a16="http://schemas.microsoft.com/office/drawing/2014/main" id="{FDE5B860-B7DA-8D28-9819-C18629E1D09C}"/>
                        </a:ext>
                      </a:extLst>
                    </p14:cNvPr>
                    <p14:cNvContentPartPr/>
                    <p14:nvPr/>
                  </p14:nvContentPartPr>
                  <p14:xfrm>
                    <a:off x="1086210" y="867673"/>
                    <a:ext cx="105840" cy="153360"/>
                  </p14:xfrm>
                </p:contentPart>
              </mc:Choice>
              <mc:Fallback xmlns="">
                <p:pic>
                  <p:nvPicPr>
                    <p:cNvPr id="2099" name="Freihand 2098">
                      <a:extLst>
                        <a:ext uri="{FF2B5EF4-FFF2-40B4-BE49-F238E27FC236}">
                          <a16:creationId xmlns:a16="http://schemas.microsoft.com/office/drawing/2014/main" id="{FDE5B860-B7DA-8D28-9819-C18629E1D09C}"/>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47">
                  <p14:nvContentPartPr>
                    <p14:cNvPr id="2100" name="Freihand 2099">
                      <a:extLst>
                        <a:ext uri="{FF2B5EF4-FFF2-40B4-BE49-F238E27FC236}">
                          <a16:creationId xmlns:a16="http://schemas.microsoft.com/office/drawing/2014/main" id="{580AA77E-DACE-1867-5A8D-3D93DAEE7BCB}"/>
                        </a:ext>
                      </a:extLst>
                    </p14:cNvPr>
                    <p14:cNvContentPartPr/>
                    <p14:nvPr/>
                  </p14:nvContentPartPr>
                  <p14:xfrm>
                    <a:off x="1144530" y="860833"/>
                    <a:ext cx="41400" cy="55440"/>
                  </p14:xfrm>
                </p:contentPart>
              </mc:Choice>
              <mc:Fallback xmlns="">
                <p:pic>
                  <p:nvPicPr>
                    <p:cNvPr id="2100" name="Freihand 2099">
                      <a:extLst>
                        <a:ext uri="{FF2B5EF4-FFF2-40B4-BE49-F238E27FC236}">
                          <a16:creationId xmlns:a16="http://schemas.microsoft.com/office/drawing/2014/main" id="{580AA77E-DACE-1867-5A8D-3D93DAEE7BC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48">
                <p14:nvContentPartPr>
                  <p14:cNvPr id="2065" name="Freihand 2064">
                    <a:extLst>
                      <a:ext uri="{FF2B5EF4-FFF2-40B4-BE49-F238E27FC236}">
                        <a16:creationId xmlns:a16="http://schemas.microsoft.com/office/drawing/2014/main" id="{74500F05-BCB0-ADFD-55FC-474E9917E062}"/>
                      </a:ext>
                    </a:extLst>
                  </p14:cNvPr>
                  <p14:cNvContentPartPr/>
                  <p14:nvPr/>
                </p14:nvContentPartPr>
                <p14:xfrm>
                  <a:off x="1010970" y="1326673"/>
                  <a:ext cx="784440" cy="374040"/>
                </p14:xfrm>
              </p:contentPart>
            </mc:Choice>
            <mc:Fallback xmlns="">
              <p:pic>
                <p:nvPicPr>
                  <p:cNvPr id="2065" name="Freihand 2064">
                    <a:extLst>
                      <a:ext uri="{FF2B5EF4-FFF2-40B4-BE49-F238E27FC236}">
                        <a16:creationId xmlns:a16="http://schemas.microsoft.com/office/drawing/2014/main" id="{74500F05-BCB0-ADFD-55FC-474E9917E062}"/>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49">
                <p14:nvContentPartPr>
                  <p14:cNvPr id="2066" name="Freihand 2065">
                    <a:extLst>
                      <a:ext uri="{FF2B5EF4-FFF2-40B4-BE49-F238E27FC236}">
                        <a16:creationId xmlns:a16="http://schemas.microsoft.com/office/drawing/2014/main" id="{33EA6591-D060-63B5-0FD8-7E4899713425}"/>
                      </a:ext>
                    </a:extLst>
                  </p14:cNvPr>
                  <p14:cNvContentPartPr/>
                  <p14:nvPr/>
                </p14:nvContentPartPr>
                <p14:xfrm>
                  <a:off x="1759770" y="1015273"/>
                  <a:ext cx="122040" cy="233640"/>
                </p14:xfrm>
              </p:contentPart>
            </mc:Choice>
            <mc:Fallback xmlns="">
              <p:pic>
                <p:nvPicPr>
                  <p:cNvPr id="2066" name="Freihand 2065">
                    <a:extLst>
                      <a:ext uri="{FF2B5EF4-FFF2-40B4-BE49-F238E27FC236}">
                        <a16:creationId xmlns:a16="http://schemas.microsoft.com/office/drawing/2014/main" id="{33EA6591-D060-63B5-0FD8-7E4899713425}"/>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50">
                <p14:nvContentPartPr>
                  <p14:cNvPr id="2067" name="Freihand 2066">
                    <a:extLst>
                      <a:ext uri="{FF2B5EF4-FFF2-40B4-BE49-F238E27FC236}">
                        <a16:creationId xmlns:a16="http://schemas.microsoft.com/office/drawing/2014/main" id="{667A9321-1B5E-C33A-00D4-AAD9E79B0069}"/>
                      </a:ext>
                    </a:extLst>
                  </p14:cNvPr>
                  <p14:cNvContentPartPr/>
                  <p14:nvPr/>
                </p14:nvContentPartPr>
                <p14:xfrm>
                  <a:off x="1531170" y="830593"/>
                  <a:ext cx="227160" cy="172800"/>
                </p14:xfrm>
              </p:contentPart>
            </mc:Choice>
            <mc:Fallback xmlns="">
              <p:pic>
                <p:nvPicPr>
                  <p:cNvPr id="2067" name="Freihand 2066">
                    <a:extLst>
                      <a:ext uri="{FF2B5EF4-FFF2-40B4-BE49-F238E27FC236}">
                        <a16:creationId xmlns:a16="http://schemas.microsoft.com/office/drawing/2014/main" id="{667A9321-1B5E-C33A-00D4-AAD9E79B0069}"/>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51">
                <p14:nvContentPartPr>
                  <p14:cNvPr id="2068" name="Freihand 2067">
                    <a:extLst>
                      <a:ext uri="{FF2B5EF4-FFF2-40B4-BE49-F238E27FC236}">
                        <a16:creationId xmlns:a16="http://schemas.microsoft.com/office/drawing/2014/main" id="{B6381D6C-320A-0320-5C51-3AA17E595358}"/>
                      </a:ext>
                    </a:extLst>
                  </p14:cNvPr>
                  <p14:cNvContentPartPr/>
                  <p14:nvPr/>
                </p14:nvContentPartPr>
                <p14:xfrm>
                  <a:off x="1433250" y="796393"/>
                  <a:ext cx="61200" cy="33120"/>
                </p14:xfrm>
              </p:contentPart>
            </mc:Choice>
            <mc:Fallback xmlns="">
              <p:pic>
                <p:nvPicPr>
                  <p:cNvPr id="2068" name="Freihand 2067">
                    <a:extLst>
                      <a:ext uri="{FF2B5EF4-FFF2-40B4-BE49-F238E27FC236}">
                        <a16:creationId xmlns:a16="http://schemas.microsoft.com/office/drawing/2014/main" id="{B6381D6C-320A-0320-5C51-3AA17E595358}"/>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52">
                <p14:nvContentPartPr>
                  <p14:cNvPr id="2069" name="Freihand 2068">
                    <a:extLst>
                      <a:ext uri="{FF2B5EF4-FFF2-40B4-BE49-F238E27FC236}">
                        <a16:creationId xmlns:a16="http://schemas.microsoft.com/office/drawing/2014/main" id="{B33D5022-74A7-94A7-6D15-40442BD565FD}"/>
                      </a:ext>
                    </a:extLst>
                  </p14:cNvPr>
                  <p14:cNvContentPartPr/>
                  <p14:nvPr/>
                </p14:nvContentPartPr>
                <p14:xfrm>
                  <a:off x="1463130" y="1253593"/>
                  <a:ext cx="49680" cy="358200"/>
                </p14:xfrm>
              </p:contentPart>
            </mc:Choice>
            <mc:Fallback xmlns="">
              <p:pic>
                <p:nvPicPr>
                  <p:cNvPr id="2069" name="Freihand 2068">
                    <a:extLst>
                      <a:ext uri="{FF2B5EF4-FFF2-40B4-BE49-F238E27FC236}">
                        <a16:creationId xmlns:a16="http://schemas.microsoft.com/office/drawing/2014/main" id="{B33D5022-74A7-94A7-6D15-40442BD565FD}"/>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53">
                <p14:nvContentPartPr>
                  <p14:cNvPr id="2070" name="Freihand 2069">
                    <a:extLst>
                      <a:ext uri="{FF2B5EF4-FFF2-40B4-BE49-F238E27FC236}">
                        <a16:creationId xmlns:a16="http://schemas.microsoft.com/office/drawing/2014/main" id="{6AB2264F-A87A-32F9-D4F8-7A1DB918DE42}"/>
                      </a:ext>
                    </a:extLst>
                  </p14:cNvPr>
                  <p14:cNvContentPartPr/>
                  <p14:nvPr/>
                </p14:nvContentPartPr>
                <p14:xfrm>
                  <a:off x="1473210" y="1215433"/>
                  <a:ext cx="191520" cy="424440"/>
                </p14:xfrm>
              </p:contentPart>
            </mc:Choice>
            <mc:Fallback xmlns="">
              <p:pic>
                <p:nvPicPr>
                  <p:cNvPr id="2070" name="Freihand 2069">
                    <a:extLst>
                      <a:ext uri="{FF2B5EF4-FFF2-40B4-BE49-F238E27FC236}">
                        <a16:creationId xmlns:a16="http://schemas.microsoft.com/office/drawing/2014/main" id="{6AB2264F-A87A-32F9-D4F8-7A1DB918DE42}"/>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54">
                <p14:nvContentPartPr>
                  <p14:cNvPr id="2071" name="Freihand 2070">
                    <a:extLst>
                      <a:ext uri="{FF2B5EF4-FFF2-40B4-BE49-F238E27FC236}">
                        <a16:creationId xmlns:a16="http://schemas.microsoft.com/office/drawing/2014/main" id="{BA4FF3B0-768F-2AE0-064F-16CC7D335962}"/>
                      </a:ext>
                    </a:extLst>
                  </p14:cNvPr>
                  <p14:cNvContentPartPr/>
                  <p14:nvPr/>
                </p14:nvContentPartPr>
                <p14:xfrm>
                  <a:off x="1225530" y="852193"/>
                  <a:ext cx="216720" cy="421920"/>
                </p14:xfrm>
              </p:contentPart>
            </mc:Choice>
            <mc:Fallback xmlns="">
              <p:pic>
                <p:nvPicPr>
                  <p:cNvPr id="2071" name="Freihand 2070">
                    <a:extLst>
                      <a:ext uri="{FF2B5EF4-FFF2-40B4-BE49-F238E27FC236}">
                        <a16:creationId xmlns:a16="http://schemas.microsoft.com/office/drawing/2014/main" id="{BA4FF3B0-768F-2AE0-064F-16CC7D33596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655">
                <p14:nvContentPartPr>
                  <p14:cNvPr id="2072" name="Freihand 2071">
                    <a:extLst>
                      <a:ext uri="{FF2B5EF4-FFF2-40B4-BE49-F238E27FC236}">
                        <a16:creationId xmlns:a16="http://schemas.microsoft.com/office/drawing/2014/main" id="{AA486742-E7AB-7A4D-91E5-5D9681416B6A}"/>
                      </a:ext>
                    </a:extLst>
                  </p14:cNvPr>
                  <p14:cNvContentPartPr/>
                  <p14:nvPr/>
                </p14:nvContentPartPr>
                <p14:xfrm>
                  <a:off x="1231290" y="1158913"/>
                  <a:ext cx="448200" cy="119880"/>
                </p14:xfrm>
              </p:contentPart>
            </mc:Choice>
            <mc:Fallback xmlns="">
              <p:pic>
                <p:nvPicPr>
                  <p:cNvPr id="2072" name="Freihand 2071">
                    <a:extLst>
                      <a:ext uri="{FF2B5EF4-FFF2-40B4-BE49-F238E27FC236}">
                        <a16:creationId xmlns:a16="http://schemas.microsoft.com/office/drawing/2014/main" id="{AA486742-E7AB-7A4D-91E5-5D9681416B6A}"/>
                      </a:ext>
                    </a:extLst>
                  </p:cNvPr>
                  <p:cNvPicPr/>
                  <p:nvPr/>
                </p:nvPicPr>
                <p:blipFill>
                  <a:blip r:embed="rId69"/>
                  <a:stretch>
                    <a:fillRect/>
                  </a:stretch>
                </p:blipFill>
                <p:spPr>
                  <a:xfrm>
                    <a:off x="1222650" y="1150273"/>
                    <a:ext cx="465840" cy="137520"/>
                  </a:xfrm>
                  <a:prstGeom prst="rect">
                    <a:avLst/>
                  </a:prstGeom>
                </p:spPr>
              </p:pic>
            </mc:Fallback>
          </mc:AlternateContent>
          <p:sp>
            <p:nvSpPr>
              <p:cNvPr id="2073" name="Ellipse 2072">
                <a:extLst>
                  <a:ext uri="{FF2B5EF4-FFF2-40B4-BE49-F238E27FC236}">
                    <a16:creationId xmlns:a16="http://schemas.microsoft.com/office/drawing/2014/main" id="{5B3E4586-47A6-5E09-0E86-01751CDEF8C9}"/>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74" name="Gruppieren 2073">
                <a:extLst>
                  <a:ext uri="{FF2B5EF4-FFF2-40B4-BE49-F238E27FC236}">
                    <a16:creationId xmlns:a16="http://schemas.microsoft.com/office/drawing/2014/main" id="{4122DE14-5055-E7A1-C1FB-5816F2DD517F}"/>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656">
                  <p14:nvContentPartPr>
                    <p14:cNvPr id="2083" name="Freihand 2082">
                      <a:extLst>
                        <a:ext uri="{FF2B5EF4-FFF2-40B4-BE49-F238E27FC236}">
                          <a16:creationId xmlns:a16="http://schemas.microsoft.com/office/drawing/2014/main" id="{38C7D2DD-A650-B9C8-36A0-9DFC1E98B4D6}"/>
                        </a:ext>
                      </a:extLst>
                    </p14:cNvPr>
                    <p14:cNvContentPartPr/>
                    <p14:nvPr/>
                  </p14:nvContentPartPr>
                  <p14:xfrm>
                    <a:off x="1455988" y="1260298"/>
                    <a:ext cx="28440" cy="371880"/>
                  </p14:xfrm>
                </p:contentPart>
              </mc:Choice>
              <mc:Fallback xmlns="">
                <p:pic>
                  <p:nvPicPr>
                    <p:cNvPr id="2083" name="Freihand 2082">
                      <a:extLst>
                        <a:ext uri="{FF2B5EF4-FFF2-40B4-BE49-F238E27FC236}">
                          <a16:creationId xmlns:a16="http://schemas.microsoft.com/office/drawing/2014/main" id="{38C7D2DD-A650-B9C8-36A0-9DFC1E98B4D6}"/>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657">
                  <p14:nvContentPartPr>
                    <p14:cNvPr id="2084" name="Freihand 2083">
                      <a:extLst>
                        <a:ext uri="{FF2B5EF4-FFF2-40B4-BE49-F238E27FC236}">
                          <a16:creationId xmlns:a16="http://schemas.microsoft.com/office/drawing/2014/main" id="{AD81E435-2122-00E4-F54C-7A8C9E2A273B}"/>
                        </a:ext>
                      </a:extLst>
                    </p14:cNvPr>
                    <p14:cNvContentPartPr/>
                    <p14:nvPr/>
                  </p14:nvContentPartPr>
                  <p14:xfrm>
                    <a:off x="1452028" y="1501498"/>
                    <a:ext cx="32760" cy="132840"/>
                  </p14:xfrm>
                </p:contentPart>
              </mc:Choice>
              <mc:Fallback xmlns="">
                <p:pic>
                  <p:nvPicPr>
                    <p:cNvPr id="2084" name="Freihand 2083">
                      <a:extLst>
                        <a:ext uri="{FF2B5EF4-FFF2-40B4-BE49-F238E27FC236}">
                          <a16:creationId xmlns:a16="http://schemas.microsoft.com/office/drawing/2014/main" id="{AD81E435-2122-00E4-F54C-7A8C9E2A273B}"/>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658">
                  <p14:nvContentPartPr>
                    <p14:cNvPr id="2085" name="Freihand 2084">
                      <a:extLst>
                        <a:ext uri="{FF2B5EF4-FFF2-40B4-BE49-F238E27FC236}">
                          <a16:creationId xmlns:a16="http://schemas.microsoft.com/office/drawing/2014/main" id="{F084D882-F883-BCC8-A784-497A4EC85B42}"/>
                        </a:ext>
                      </a:extLst>
                    </p14:cNvPr>
                    <p14:cNvContentPartPr/>
                    <p14:nvPr/>
                  </p14:nvContentPartPr>
                  <p14:xfrm>
                    <a:off x="1446268" y="1261378"/>
                    <a:ext cx="36720" cy="377280"/>
                  </p14:xfrm>
                </p:contentPart>
              </mc:Choice>
              <mc:Fallback xmlns="">
                <p:pic>
                  <p:nvPicPr>
                    <p:cNvPr id="2085" name="Freihand 2084">
                      <a:extLst>
                        <a:ext uri="{FF2B5EF4-FFF2-40B4-BE49-F238E27FC236}">
                          <a16:creationId xmlns:a16="http://schemas.microsoft.com/office/drawing/2014/main" id="{F084D882-F883-BCC8-A784-497A4EC85B4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659">
                  <p14:nvContentPartPr>
                    <p14:cNvPr id="2086" name="Freihand 2085">
                      <a:extLst>
                        <a:ext uri="{FF2B5EF4-FFF2-40B4-BE49-F238E27FC236}">
                          <a16:creationId xmlns:a16="http://schemas.microsoft.com/office/drawing/2014/main" id="{1B31ED84-C9E5-CB54-B9E9-C9DFE913C65C}"/>
                        </a:ext>
                      </a:extLst>
                    </p14:cNvPr>
                    <p14:cNvContentPartPr/>
                    <p14:nvPr/>
                  </p14:nvContentPartPr>
                  <p14:xfrm>
                    <a:off x="1470388" y="1196938"/>
                    <a:ext cx="222840" cy="463680"/>
                  </p14:xfrm>
                </p:contentPart>
              </mc:Choice>
              <mc:Fallback xmlns="">
                <p:pic>
                  <p:nvPicPr>
                    <p:cNvPr id="2086" name="Freihand 2085">
                      <a:extLst>
                        <a:ext uri="{FF2B5EF4-FFF2-40B4-BE49-F238E27FC236}">
                          <a16:creationId xmlns:a16="http://schemas.microsoft.com/office/drawing/2014/main" id="{1B31ED84-C9E5-CB54-B9E9-C9DFE913C65C}"/>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60">
                <p14:nvContentPartPr>
                  <p14:cNvPr id="2075" name="Freihand 2074">
                    <a:extLst>
                      <a:ext uri="{FF2B5EF4-FFF2-40B4-BE49-F238E27FC236}">
                        <a16:creationId xmlns:a16="http://schemas.microsoft.com/office/drawing/2014/main" id="{4688B32B-3C63-228E-770A-67E60C3FC51C}"/>
                      </a:ext>
                    </a:extLst>
                  </p14:cNvPr>
                  <p14:cNvContentPartPr/>
                  <p14:nvPr/>
                </p14:nvContentPartPr>
                <p14:xfrm>
                  <a:off x="1401268" y="825778"/>
                  <a:ext cx="35640" cy="61920"/>
                </p14:xfrm>
              </p:contentPart>
            </mc:Choice>
            <mc:Fallback xmlns="">
              <p:pic>
                <p:nvPicPr>
                  <p:cNvPr id="2075" name="Freihand 2074">
                    <a:extLst>
                      <a:ext uri="{FF2B5EF4-FFF2-40B4-BE49-F238E27FC236}">
                        <a16:creationId xmlns:a16="http://schemas.microsoft.com/office/drawing/2014/main" id="{4688B32B-3C63-228E-770A-67E60C3FC51C}"/>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661">
                <p14:nvContentPartPr>
                  <p14:cNvPr id="2076" name="Freihand 2075">
                    <a:extLst>
                      <a:ext uri="{FF2B5EF4-FFF2-40B4-BE49-F238E27FC236}">
                        <a16:creationId xmlns:a16="http://schemas.microsoft.com/office/drawing/2014/main" id="{8DF1B7B0-CCE2-7973-1CBE-240C79CFD909}"/>
                      </a:ext>
                    </a:extLst>
                  </p14:cNvPr>
                  <p14:cNvContentPartPr/>
                  <p14:nvPr/>
                </p14:nvContentPartPr>
                <p14:xfrm>
                  <a:off x="1220188" y="867898"/>
                  <a:ext cx="194040" cy="403200"/>
                </p14:xfrm>
              </p:contentPart>
            </mc:Choice>
            <mc:Fallback xmlns="">
              <p:pic>
                <p:nvPicPr>
                  <p:cNvPr id="2076" name="Freihand 2075">
                    <a:extLst>
                      <a:ext uri="{FF2B5EF4-FFF2-40B4-BE49-F238E27FC236}">
                        <a16:creationId xmlns:a16="http://schemas.microsoft.com/office/drawing/2014/main" id="{8DF1B7B0-CCE2-7973-1CBE-240C79CFD90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662">
                <p14:nvContentPartPr>
                  <p14:cNvPr id="2077" name="Freihand 2076">
                    <a:extLst>
                      <a:ext uri="{FF2B5EF4-FFF2-40B4-BE49-F238E27FC236}">
                        <a16:creationId xmlns:a16="http://schemas.microsoft.com/office/drawing/2014/main" id="{D8C149CF-C419-0B2D-71AF-7E4321469B48}"/>
                      </a:ext>
                    </a:extLst>
                  </p14:cNvPr>
                  <p14:cNvContentPartPr/>
                  <p14:nvPr/>
                </p14:nvContentPartPr>
                <p14:xfrm>
                  <a:off x="1426468" y="835138"/>
                  <a:ext cx="21600" cy="359280"/>
                </p14:xfrm>
              </p:contentPart>
            </mc:Choice>
            <mc:Fallback xmlns="">
              <p:pic>
                <p:nvPicPr>
                  <p:cNvPr id="2077" name="Freihand 2076">
                    <a:extLst>
                      <a:ext uri="{FF2B5EF4-FFF2-40B4-BE49-F238E27FC236}">
                        <a16:creationId xmlns:a16="http://schemas.microsoft.com/office/drawing/2014/main" id="{D8C149CF-C419-0B2D-71AF-7E4321469B48}"/>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663">
                <p14:nvContentPartPr>
                  <p14:cNvPr id="2078" name="Freihand 2077">
                    <a:extLst>
                      <a:ext uri="{FF2B5EF4-FFF2-40B4-BE49-F238E27FC236}">
                        <a16:creationId xmlns:a16="http://schemas.microsoft.com/office/drawing/2014/main" id="{399B3EBD-467F-ED69-A425-6A24D89672B2}"/>
                      </a:ext>
                    </a:extLst>
                  </p14:cNvPr>
                  <p14:cNvContentPartPr/>
                  <p14:nvPr/>
                </p14:nvContentPartPr>
                <p14:xfrm>
                  <a:off x="1429348" y="1155538"/>
                  <a:ext cx="258480" cy="37080"/>
                </p14:xfrm>
              </p:contentPart>
            </mc:Choice>
            <mc:Fallback xmlns="">
              <p:pic>
                <p:nvPicPr>
                  <p:cNvPr id="2078" name="Freihand 2077">
                    <a:extLst>
                      <a:ext uri="{FF2B5EF4-FFF2-40B4-BE49-F238E27FC236}">
                        <a16:creationId xmlns:a16="http://schemas.microsoft.com/office/drawing/2014/main" id="{399B3EBD-467F-ED69-A425-6A24D89672B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664">
                <p14:nvContentPartPr>
                  <p14:cNvPr id="2079" name="Freihand 2078">
                    <a:extLst>
                      <a:ext uri="{FF2B5EF4-FFF2-40B4-BE49-F238E27FC236}">
                        <a16:creationId xmlns:a16="http://schemas.microsoft.com/office/drawing/2014/main" id="{157D65F0-11CC-EF5D-1B77-851351FCE1AC}"/>
                      </a:ext>
                    </a:extLst>
                  </p14:cNvPr>
                  <p14:cNvContentPartPr/>
                  <p14:nvPr/>
                </p14:nvContentPartPr>
                <p14:xfrm>
                  <a:off x="1215868" y="1047898"/>
                  <a:ext cx="119880" cy="224280"/>
                </p14:xfrm>
              </p:contentPart>
            </mc:Choice>
            <mc:Fallback xmlns="">
              <p:pic>
                <p:nvPicPr>
                  <p:cNvPr id="2079" name="Freihand 2078">
                    <a:extLst>
                      <a:ext uri="{FF2B5EF4-FFF2-40B4-BE49-F238E27FC236}">
                        <a16:creationId xmlns:a16="http://schemas.microsoft.com/office/drawing/2014/main" id="{157D65F0-11CC-EF5D-1B77-851351FCE1AC}"/>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080" name="Gruppieren 2079">
                <a:extLst>
                  <a:ext uri="{FF2B5EF4-FFF2-40B4-BE49-F238E27FC236}">
                    <a16:creationId xmlns:a16="http://schemas.microsoft.com/office/drawing/2014/main" id="{BFF5E9D0-A098-82EC-D7C9-F7F014D810F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665">
                  <p14:nvContentPartPr>
                    <p14:cNvPr id="2081" name="Freihand 2080">
                      <a:extLst>
                        <a:ext uri="{FF2B5EF4-FFF2-40B4-BE49-F238E27FC236}">
                          <a16:creationId xmlns:a16="http://schemas.microsoft.com/office/drawing/2014/main" id="{42894FDB-6A71-06AE-1FDC-DD63AB68E04B}"/>
                        </a:ext>
                      </a:extLst>
                    </p14:cNvPr>
                    <p14:cNvContentPartPr/>
                    <p14:nvPr/>
                  </p14:nvContentPartPr>
                  <p14:xfrm>
                    <a:off x="1216228" y="826498"/>
                    <a:ext cx="205920" cy="444600"/>
                  </p14:xfrm>
                </p:contentPart>
              </mc:Choice>
              <mc:Fallback xmlns="">
                <p:pic>
                  <p:nvPicPr>
                    <p:cNvPr id="2081" name="Freihand 2080">
                      <a:extLst>
                        <a:ext uri="{FF2B5EF4-FFF2-40B4-BE49-F238E27FC236}">
                          <a16:creationId xmlns:a16="http://schemas.microsoft.com/office/drawing/2014/main" id="{42894FDB-6A71-06AE-1FDC-DD63AB68E04B}"/>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666">
                  <p14:nvContentPartPr>
                    <p14:cNvPr id="2082" name="Freihand 2081">
                      <a:extLst>
                        <a:ext uri="{FF2B5EF4-FFF2-40B4-BE49-F238E27FC236}">
                          <a16:creationId xmlns:a16="http://schemas.microsoft.com/office/drawing/2014/main" id="{E207CCC7-0048-AE69-B67A-A781CD1E257A}"/>
                        </a:ext>
                      </a:extLst>
                    </p14:cNvPr>
                    <p14:cNvContentPartPr/>
                    <p14:nvPr/>
                  </p14:nvContentPartPr>
                  <p14:xfrm>
                    <a:off x="1419988" y="827218"/>
                    <a:ext cx="18000" cy="31320"/>
                  </p14:xfrm>
                </p:contentPart>
              </mc:Choice>
              <mc:Fallback xmlns="">
                <p:pic>
                  <p:nvPicPr>
                    <p:cNvPr id="2082" name="Freihand 2081">
                      <a:extLst>
                        <a:ext uri="{FF2B5EF4-FFF2-40B4-BE49-F238E27FC236}">
                          <a16:creationId xmlns:a16="http://schemas.microsoft.com/office/drawing/2014/main" id="{E207CCC7-0048-AE69-B67A-A781CD1E257A}"/>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109" name="Gruppieren 2108">
              <a:extLst>
                <a:ext uri="{FF2B5EF4-FFF2-40B4-BE49-F238E27FC236}">
                  <a16:creationId xmlns:a16="http://schemas.microsoft.com/office/drawing/2014/main" id="{1A173487-4DC6-8FB6-B012-EB7EA89E827C}"/>
                </a:ext>
              </a:extLst>
            </p:cNvPr>
            <p:cNvGrpSpPr/>
            <p:nvPr/>
          </p:nvGrpSpPr>
          <p:grpSpPr>
            <a:xfrm>
              <a:off x="2776151" y="4957229"/>
              <a:ext cx="947670" cy="949906"/>
              <a:chOff x="987864" y="764597"/>
              <a:chExt cx="947670" cy="949906"/>
            </a:xfrm>
          </p:grpSpPr>
          <p:sp>
            <p:nvSpPr>
              <p:cNvPr id="2110" name="Ellipse 2109">
                <a:extLst>
                  <a:ext uri="{FF2B5EF4-FFF2-40B4-BE49-F238E27FC236}">
                    <a16:creationId xmlns:a16="http://schemas.microsoft.com/office/drawing/2014/main" id="{B9945C56-9E96-ABFB-B0E1-466A544E90C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11" name="Gruppieren 2110">
                <a:extLst>
                  <a:ext uri="{FF2B5EF4-FFF2-40B4-BE49-F238E27FC236}">
                    <a16:creationId xmlns:a16="http://schemas.microsoft.com/office/drawing/2014/main" id="{CBB27D80-B757-0441-4BA4-B204360C5FE2}"/>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667">
                  <p14:nvContentPartPr>
                    <p14:cNvPr id="2161" name="Freihand 2160">
                      <a:extLst>
                        <a:ext uri="{FF2B5EF4-FFF2-40B4-BE49-F238E27FC236}">
                          <a16:creationId xmlns:a16="http://schemas.microsoft.com/office/drawing/2014/main" id="{DEEFC59B-2EED-CF1D-483D-3672CE75F776}"/>
                        </a:ext>
                      </a:extLst>
                    </p14:cNvPr>
                    <p14:cNvContentPartPr/>
                    <p14:nvPr/>
                  </p14:nvContentPartPr>
                  <p14:xfrm>
                    <a:off x="4473069" y="1203272"/>
                    <a:ext cx="26280" cy="30600"/>
                  </p14:xfrm>
                </p:contentPart>
              </mc:Choice>
              <mc:Fallback xmlns="">
                <p:pic>
                  <p:nvPicPr>
                    <p:cNvPr id="2161" name="Freihand 2160">
                      <a:extLst>
                        <a:ext uri="{FF2B5EF4-FFF2-40B4-BE49-F238E27FC236}">
                          <a16:creationId xmlns:a16="http://schemas.microsoft.com/office/drawing/2014/main" id="{DEEFC59B-2EED-CF1D-483D-3672CE75F776}"/>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668">
                  <p14:nvContentPartPr>
                    <p14:cNvPr id="2162" name="Freihand 2161">
                      <a:extLst>
                        <a:ext uri="{FF2B5EF4-FFF2-40B4-BE49-F238E27FC236}">
                          <a16:creationId xmlns:a16="http://schemas.microsoft.com/office/drawing/2014/main" id="{2F347399-01C7-CDB5-7D48-2357A54AE39F}"/>
                        </a:ext>
                      </a:extLst>
                    </p14:cNvPr>
                    <p14:cNvContentPartPr/>
                    <p14:nvPr/>
                  </p14:nvContentPartPr>
                  <p14:xfrm>
                    <a:off x="4500789" y="1245752"/>
                    <a:ext cx="11160" cy="38520"/>
                  </p14:xfrm>
                </p:contentPart>
              </mc:Choice>
              <mc:Fallback xmlns="">
                <p:pic>
                  <p:nvPicPr>
                    <p:cNvPr id="2162" name="Freihand 2161">
                      <a:extLst>
                        <a:ext uri="{FF2B5EF4-FFF2-40B4-BE49-F238E27FC236}">
                          <a16:creationId xmlns:a16="http://schemas.microsoft.com/office/drawing/2014/main" id="{2F347399-01C7-CDB5-7D48-2357A54AE39F}"/>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69">
                <p14:nvContentPartPr>
                  <p14:cNvPr id="2112" name="Freihand 2111">
                    <a:extLst>
                      <a:ext uri="{FF2B5EF4-FFF2-40B4-BE49-F238E27FC236}">
                        <a16:creationId xmlns:a16="http://schemas.microsoft.com/office/drawing/2014/main" id="{840EA953-4FC2-A6CD-DEE0-39615F577748}"/>
                      </a:ext>
                    </a:extLst>
                  </p14:cNvPr>
                  <p14:cNvContentPartPr/>
                  <p14:nvPr/>
                </p14:nvContentPartPr>
                <p14:xfrm>
                  <a:off x="1034141" y="1175594"/>
                  <a:ext cx="389905" cy="474354"/>
                </p14:xfrm>
              </p:contentPart>
            </mc:Choice>
            <mc:Fallback xmlns="">
              <p:pic>
                <p:nvPicPr>
                  <p:cNvPr id="2112" name="Freihand 2111">
                    <a:extLst>
                      <a:ext uri="{FF2B5EF4-FFF2-40B4-BE49-F238E27FC236}">
                        <a16:creationId xmlns:a16="http://schemas.microsoft.com/office/drawing/2014/main" id="{840EA953-4FC2-A6CD-DEE0-39615F577748}"/>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670">
                <p14:nvContentPartPr>
                  <p14:cNvPr id="2113" name="Freihand 2112">
                    <a:extLst>
                      <a:ext uri="{FF2B5EF4-FFF2-40B4-BE49-F238E27FC236}">
                        <a16:creationId xmlns:a16="http://schemas.microsoft.com/office/drawing/2014/main" id="{5FDC84AD-397A-1655-2B4E-8EC60CFC1965}"/>
                      </a:ext>
                    </a:extLst>
                  </p14:cNvPr>
                  <p14:cNvContentPartPr/>
                  <p14:nvPr/>
                </p14:nvContentPartPr>
                <p14:xfrm>
                  <a:off x="1041329" y="1114503"/>
                  <a:ext cx="776216" cy="562397"/>
                </p14:xfrm>
              </p:contentPart>
            </mc:Choice>
            <mc:Fallback xmlns="">
              <p:pic>
                <p:nvPicPr>
                  <p:cNvPr id="2113" name="Freihand 2112">
                    <a:extLst>
                      <a:ext uri="{FF2B5EF4-FFF2-40B4-BE49-F238E27FC236}">
                        <a16:creationId xmlns:a16="http://schemas.microsoft.com/office/drawing/2014/main" id="{5FDC84AD-397A-1655-2B4E-8EC60CFC196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14" name="Gruppieren 2113">
                <a:extLst>
                  <a:ext uri="{FF2B5EF4-FFF2-40B4-BE49-F238E27FC236}">
                    <a16:creationId xmlns:a16="http://schemas.microsoft.com/office/drawing/2014/main" id="{912DDED5-18D9-4ED9-D8F8-F279C678FDEC}"/>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671">
                  <p14:nvContentPartPr>
                    <p14:cNvPr id="2158" name="Freihand 2157">
                      <a:extLst>
                        <a:ext uri="{FF2B5EF4-FFF2-40B4-BE49-F238E27FC236}">
                          <a16:creationId xmlns:a16="http://schemas.microsoft.com/office/drawing/2014/main" id="{2D21A60E-D3F2-546C-E9FE-07788EFDBD18}"/>
                        </a:ext>
                      </a:extLst>
                    </p14:cNvPr>
                    <p14:cNvContentPartPr/>
                    <p14:nvPr/>
                  </p14:nvContentPartPr>
                  <p14:xfrm>
                    <a:off x="4455789" y="1334672"/>
                    <a:ext cx="31320" cy="14400"/>
                  </p14:xfrm>
                </p:contentPart>
              </mc:Choice>
              <mc:Fallback xmlns="">
                <p:pic>
                  <p:nvPicPr>
                    <p:cNvPr id="2158" name="Freihand 2157">
                      <a:extLst>
                        <a:ext uri="{FF2B5EF4-FFF2-40B4-BE49-F238E27FC236}">
                          <a16:creationId xmlns:a16="http://schemas.microsoft.com/office/drawing/2014/main" id="{2D21A60E-D3F2-546C-E9FE-07788EFDBD18}"/>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672">
                  <p14:nvContentPartPr>
                    <p14:cNvPr id="2159" name="Freihand 2158">
                      <a:extLst>
                        <a:ext uri="{FF2B5EF4-FFF2-40B4-BE49-F238E27FC236}">
                          <a16:creationId xmlns:a16="http://schemas.microsoft.com/office/drawing/2014/main" id="{D7186FAA-3034-4702-4D29-D84C4751C5B8}"/>
                        </a:ext>
                      </a:extLst>
                    </p14:cNvPr>
                    <p14:cNvContentPartPr/>
                    <p14:nvPr/>
                  </p14:nvContentPartPr>
                  <p14:xfrm>
                    <a:off x="4456149" y="1288592"/>
                    <a:ext cx="64800" cy="56160"/>
                  </p14:xfrm>
                </p:contentPart>
              </mc:Choice>
              <mc:Fallback xmlns="">
                <p:pic>
                  <p:nvPicPr>
                    <p:cNvPr id="2159" name="Freihand 2158">
                      <a:extLst>
                        <a:ext uri="{FF2B5EF4-FFF2-40B4-BE49-F238E27FC236}">
                          <a16:creationId xmlns:a16="http://schemas.microsoft.com/office/drawing/2014/main" id="{D7186FAA-3034-4702-4D29-D84C4751C5B8}"/>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673">
                  <p14:nvContentPartPr>
                    <p14:cNvPr id="2160" name="Freihand 2159">
                      <a:extLst>
                        <a:ext uri="{FF2B5EF4-FFF2-40B4-BE49-F238E27FC236}">
                          <a16:creationId xmlns:a16="http://schemas.microsoft.com/office/drawing/2014/main" id="{2809B138-259D-7596-5EDC-5602B582DAF3}"/>
                        </a:ext>
                      </a:extLst>
                    </p14:cNvPr>
                    <p14:cNvContentPartPr/>
                    <p14:nvPr/>
                  </p14:nvContentPartPr>
                  <p14:xfrm>
                    <a:off x="4502589" y="1270232"/>
                    <a:ext cx="23760" cy="51840"/>
                  </p14:xfrm>
                </p:contentPart>
              </mc:Choice>
              <mc:Fallback xmlns="">
                <p:pic>
                  <p:nvPicPr>
                    <p:cNvPr id="2160" name="Freihand 2159">
                      <a:extLst>
                        <a:ext uri="{FF2B5EF4-FFF2-40B4-BE49-F238E27FC236}">
                          <a16:creationId xmlns:a16="http://schemas.microsoft.com/office/drawing/2014/main" id="{2809B138-259D-7596-5EDC-5602B582DAF3}"/>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15" name="Gruppieren 2114">
                <a:extLst>
                  <a:ext uri="{FF2B5EF4-FFF2-40B4-BE49-F238E27FC236}">
                    <a16:creationId xmlns:a16="http://schemas.microsoft.com/office/drawing/2014/main" id="{EEF1BA17-2FD3-FCF9-B1B3-A1D079BEF6F0}"/>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674">
                  <p14:nvContentPartPr>
                    <p14:cNvPr id="2155" name="Freihand 2154">
                      <a:extLst>
                        <a:ext uri="{FF2B5EF4-FFF2-40B4-BE49-F238E27FC236}">
                          <a16:creationId xmlns:a16="http://schemas.microsoft.com/office/drawing/2014/main" id="{9C2BB450-462D-F4B6-A76B-B0435C216A9F}"/>
                        </a:ext>
                      </a:extLst>
                    </p14:cNvPr>
                    <p14:cNvContentPartPr/>
                    <p14:nvPr/>
                  </p14:nvContentPartPr>
                  <p14:xfrm>
                    <a:off x="4351029" y="1216232"/>
                    <a:ext cx="12960" cy="22320"/>
                  </p14:xfrm>
                </p:contentPart>
              </mc:Choice>
              <mc:Fallback xmlns="">
                <p:pic>
                  <p:nvPicPr>
                    <p:cNvPr id="2155" name="Freihand 2154">
                      <a:extLst>
                        <a:ext uri="{FF2B5EF4-FFF2-40B4-BE49-F238E27FC236}">
                          <a16:creationId xmlns:a16="http://schemas.microsoft.com/office/drawing/2014/main" id="{9C2BB450-462D-F4B6-A76B-B0435C216A9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675">
                  <p14:nvContentPartPr>
                    <p14:cNvPr id="2156" name="Freihand 2155">
                      <a:extLst>
                        <a:ext uri="{FF2B5EF4-FFF2-40B4-BE49-F238E27FC236}">
                          <a16:creationId xmlns:a16="http://schemas.microsoft.com/office/drawing/2014/main" id="{2E097FD5-4A60-2246-55B2-CE15F7096EFF}"/>
                        </a:ext>
                      </a:extLst>
                    </p14:cNvPr>
                    <p14:cNvContentPartPr/>
                    <p14:nvPr/>
                  </p14:nvContentPartPr>
                  <p14:xfrm>
                    <a:off x="4350309" y="1208312"/>
                    <a:ext cx="21240" cy="53640"/>
                  </p14:xfrm>
                </p:contentPart>
              </mc:Choice>
              <mc:Fallback xmlns="">
                <p:pic>
                  <p:nvPicPr>
                    <p:cNvPr id="2156" name="Freihand 2155">
                      <a:extLst>
                        <a:ext uri="{FF2B5EF4-FFF2-40B4-BE49-F238E27FC236}">
                          <a16:creationId xmlns:a16="http://schemas.microsoft.com/office/drawing/2014/main" id="{2E097FD5-4A60-2246-55B2-CE15F7096EFF}"/>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676">
                  <p14:nvContentPartPr>
                    <p14:cNvPr id="2157" name="Freihand 2156">
                      <a:extLst>
                        <a:ext uri="{FF2B5EF4-FFF2-40B4-BE49-F238E27FC236}">
                          <a16:creationId xmlns:a16="http://schemas.microsoft.com/office/drawing/2014/main" id="{A1DDE868-7DEF-A75C-D623-5C93321B6374}"/>
                        </a:ext>
                      </a:extLst>
                    </p14:cNvPr>
                    <p14:cNvContentPartPr/>
                    <p14:nvPr/>
                  </p14:nvContentPartPr>
                  <p14:xfrm>
                    <a:off x="4355709" y="1216592"/>
                    <a:ext cx="9720" cy="42480"/>
                  </p14:xfrm>
                </p:contentPart>
              </mc:Choice>
              <mc:Fallback xmlns="">
                <p:pic>
                  <p:nvPicPr>
                    <p:cNvPr id="2157" name="Freihand 2156">
                      <a:extLst>
                        <a:ext uri="{FF2B5EF4-FFF2-40B4-BE49-F238E27FC236}">
                          <a16:creationId xmlns:a16="http://schemas.microsoft.com/office/drawing/2014/main" id="{A1DDE868-7DEF-A75C-D623-5C93321B6374}"/>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77">
                <p14:nvContentPartPr>
                  <p14:cNvPr id="2116" name="Freihand 2115">
                    <a:extLst>
                      <a:ext uri="{FF2B5EF4-FFF2-40B4-BE49-F238E27FC236}">
                        <a16:creationId xmlns:a16="http://schemas.microsoft.com/office/drawing/2014/main" id="{EC8F195F-A6E1-EDB9-4E87-DB28177DB8FF}"/>
                      </a:ext>
                    </a:extLst>
                  </p14:cNvPr>
                  <p14:cNvContentPartPr/>
                  <p14:nvPr/>
                </p14:nvContentPartPr>
                <p14:xfrm>
                  <a:off x="1219211" y="871936"/>
                  <a:ext cx="447402" cy="740280"/>
                </p14:xfrm>
              </p:contentPart>
            </mc:Choice>
            <mc:Fallback xmlns="">
              <p:pic>
                <p:nvPicPr>
                  <p:cNvPr id="2116" name="Freihand 2115">
                    <a:extLst>
                      <a:ext uri="{FF2B5EF4-FFF2-40B4-BE49-F238E27FC236}">
                        <a16:creationId xmlns:a16="http://schemas.microsoft.com/office/drawing/2014/main" id="{EC8F195F-A6E1-EDB9-4E87-DB28177DB8FF}"/>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678">
                <p14:nvContentPartPr>
                  <p14:cNvPr id="2117" name="Freihand 2116">
                    <a:extLst>
                      <a:ext uri="{FF2B5EF4-FFF2-40B4-BE49-F238E27FC236}">
                        <a16:creationId xmlns:a16="http://schemas.microsoft.com/office/drawing/2014/main" id="{7E17EBCF-CE06-4F66-D064-26825F5F3BE0}"/>
                      </a:ext>
                    </a:extLst>
                  </p14:cNvPr>
                  <p14:cNvContentPartPr/>
                  <p14:nvPr/>
                </p14:nvContentPartPr>
                <p14:xfrm>
                  <a:off x="1116810" y="1432873"/>
                  <a:ext cx="376200" cy="219240"/>
                </p14:xfrm>
              </p:contentPart>
            </mc:Choice>
            <mc:Fallback xmlns="">
              <p:pic>
                <p:nvPicPr>
                  <p:cNvPr id="2117" name="Freihand 2116">
                    <a:extLst>
                      <a:ext uri="{FF2B5EF4-FFF2-40B4-BE49-F238E27FC236}">
                        <a16:creationId xmlns:a16="http://schemas.microsoft.com/office/drawing/2014/main" id="{7E17EBCF-CE06-4F66-D064-26825F5F3BE0}"/>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118" name="Gruppieren 2117">
                <a:extLst>
                  <a:ext uri="{FF2B5EF4-FFF2-40B4-BE49-F238E27FC236}">
                    <a16:creationId xmlns:a16="http://schemas.microsoft.com/office/drawing/2014/main" id="{DF7FE36F-4D27-9A0E-2059-4C8568C6597B}"/>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679">
                  <p14:nvContentPartPr>
                    <p14:cNvPr id="2141" name="Freihand 2140">
                      <a:extLst>
                        <a:ext uri="{FF2B5EF4-FFF2-40B4-BE49-F238E27FC236}">
                          <a16:creationId xmlns:a16="http://schemas.microsoft.com/office/drawing/2014/main" id="{AC0CF831-A5C6-1D97-6BFE-3445955FF8E3}"/>
                        </a:ext>
                      </a:extLst>
                    </p14:cNvPr>
                    <p14:cNvContentPartPr/>
                    <p14:nvPr/>
                  </p14:nvContentPartPr>
                  <p14:xfrm>
                    <a:off x="1690290" y="1201393"/>
                    <a:ext cx="236880" cy="424440"/>
                  </p14:xfrm>
                </p:contentPart>
              </mc:Choice>
              <mc:Fallback xmlns="">
                <p:pic>
                  <p:nvPicPr>
                    <p:cNvPr id="2141" name="Freihand 2140">
                      <a:extLst>
                        <a:ext uri="{FF2B5EF4-FFF2-40B4-BE49-F238E27FC236}">
                          <a16:creationId xmlns:a16="http://schemas.microsoft.com/office/drawing/2014/main" id="{AC0CF831-A5C6-1D97-6BFE-3445955FF8E3}"/>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80">
                  <p14:nvContentPartPr>
                    <p14:cNvPr id="2142" name="Freihand 2141">
                      <a:extLst>
                        <a:ext uri="{FF2B5EF4-FFF2-40B4-BE49-F238E27FC236}">
                          <a16:creationId xmlns:a16="http://schemas.microsoft.com/office/drawing/2014/main" id="{C3C81D5F-2C7A-AA9E-EE46-ACAF66C9109A}"/>
                        </a:ext>
                      </a:extLst>
                    </p14:cNvPr>
                    <p14:cNvContentPartPr/>
                    <p14:nvPr/>
                  </p14:nvContentPartPr>
                  <p14:xfrm>
                    <a:off x="1224810" y="1428913"/>
                    <a:ext cx="635040" cy="205920"/>
                  </p14:xfrm>
                </p:contentPart>
              </mc:Choice>
              <mc:Fallback xmlns="">
                <p:pic>
                  <p:nvPicPr>
                    <p:cNvPr id="2142" name="Freihand 2141">
                      <a:extLst>
                        <a:ext uri="{FF2B5EF4-FFF2-40B4-BE49-F238E27FC236}">
                          <a16:creationId xmlns:a16="http://schemas.microsoft.com/office/drawing/2014/main" id="{C3C81D5F-2C7A-AA9E-EE46-ACAF66C9109A}"/>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681">
                  <p14:nvContentPartPr>
                    <p14:cNvPr id="2143" name="Freihand 2142">
                      <a:extLst>
                        <a:ext uri="{FF2B5EF4-FFF2-40B4-BE49-F238E27FC236}">
                          <a16:creationId xmlns:a16="http://schemas.microsoft.com/office/drawing/2014/main" id="{B7CA8B9F-D6C6-A392-0520-7AE7B72764B4}"/>
                        </a:ext>
                      </a:extLst>
                    </p14:cNvPr>
                    <p14:cNvContentPartPr/>
                    <p14:nvPr/>
                  </p14:nvContentPartPr>
                  <p14:xfrm>
                    <a:off x="1647090" y="1432873"/>
                    <a:ext cx="204120" cy="177480"/>
                  </p14:xfrm>
                </p:contentPart>
              </mc:Choice>
              <mc:Fallback xmlns="">
                <p:pic>
                  <p:nvPicPr>
                    <p:cNvPr id="2143" name="Freihand 2142">
                      <a:extLst>
                        <a:ext uri="{FF2B5EF4-FFF2-40B4-BE49-F238E27FC236}">
                          <a16:creationId xmlns:a16="http://schemas.microsoft.com/office/drawing/2014/main" id="{B7CA8B9F-D6C6-A392-0520-7AE7B72764B4}"/>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682">
                  <p14:nvContentPartPr>
                    <p14:cNvPr id="2144" name="Freihand 2143">
                      <a:extLst>
                        <a:ext uri="{FF2B5EF4-FFF2-40B4-BE49-F238E27FC236}">
                          <a16:creationId xmlns:a16="http://schemas.microsoft.com/office/drawing/2014/main" id="{2A6CC27E-9C14-1F39-EAEC-4C8DE1204042}"/>
                        </a:ext>
                      </a:extLst>
                    </p14:cNvPr>
                    <p14:cNvContentPartPr/>
                    <p14:nvPr/>
                  </p14:nvContentPartPr>
                  <p14:xfrm>
                    <a:off x="1839330" y="1345393"/>
                    <a:ext cx="50040" cy="91080"/>
                  </p14:xfrm>
                </p:contentPart>
              </mc:Choice>
              <mc:Fallback xmlns="">
                <p:pic>
                  <p:nvPicPr>
                    <p:cNvPr id="2144" name="Freihand 2143">
                      <a:extLst>
                        <a:ext uri="{FF2B5EF4-FFF2-40B4-BE49-F238E27FC236}">
                          <a16:creationId xmlns:a16="http://schemas.microsoft.com/office/drawing/2014/main" id="{2A6CC27E-9C14-1F39-EAEC-4C8DE1204042}"/>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683">
                  <p14:nvContentPartPr>
                    <p14:cNvPr id="2145" name="Freihand 2144">
                      <a:extLst>
                        <a:ext uri="{FF2B5EF4-FFF2-40B4-BE49-F238E27FC236}">
                          <a16:creationId xmlns:a16="http://schemas.microsoft.com/office/drawing/2014/main" id="{F98FFF6A-D9C7-5995-B1BD-8C54D28EAC3B}"/>
                        </a:ext>
                      </a:extLst>
                    </p14:cNvPr>
                    <p14:cNvContentPartPr/>
                    <p14:nvPr/>
                  </p14:nvContentPartPr>
                  <p14:xfrm>
                    <a:off x="1013490" y="929953"/>
                    <a:ext cx="156600" cy="590400"/>
                  </p14:xfrm>
                </p:contentPart>
              </mc:Choice>
              <mc:Fallback xmlns="">
                <p:pic>
                  <p:nvPicPr>
                    <p:cNvPr id="2145" name="Freihand 2144">
                      <a:extLst>
                        <a:ext uri="{FF2B5EF4-FFF2-40B4-BE49-F238E27FC236}">
                          <a16:creationId xmlns:a16="http://schemas.microsoft.com/office/drawing/2014/main" id="{F98FFF6A-D9C7-5995-B1BD-8C54D28EAC3B}"/>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684">
                  <p14:nvContentPartPr>
                    <p14:cNvPr id="2146" name="Freihand 2145">
                      <a:extLst>
                        <a:ext uri="{FF2B5EF4-FFF2-40B4-BE49-F238E27FC236}">
                          <a16:creationId xmlns:a16="http://schemas.microsoft.com/office/drawing/2014/main" id="{B3CF1EF5-375C-C0EB-AE57-35F9057ECBC2}"/>
                        </a:ext>
                      </a:extLst>
                    </p14:cNvPr>
                    <p14:cNvContentPartPr/>
                    <p14:nvPr/>
                  </p14:nvContentPartPr>
                  <p14:xfrm>
                    <a:off x="1112490" y="918433"/>
                    <a:ext cx="20520" cy="24480"/>
                  </p14:xfrm>
                </p:contentPart>
              </mc:Choice>
              <mc:Fallback xmlns="">
                <p:pic>
                  <p:nvPicPr>
                    <p:cNvPr id="2146" name="Freihand 2145">
                      <a:extLst>
                        <a:ext uri="{FF2B5EF4-FFF2-40B4-BE49-F238E27FC236}">
                          <a16:creationId xmlns:a16="http://schemas.microsoft.com/office/drawing/2014/main" id="{B3CF1EF5-375C-C0EB-AE57-35F9057ECBC2}"/>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685">
                  <p14:nvContentPartPr>
                    <p14:cNvPr id="2147" name="Freihand 2146">
                      <a:extLst>
                        <a:ext uri="{FF2B5EF4-FFF2-40B4-BE49-F238E27FC236}">
                          <a16:creationId xmlns:a16="http://schemas.microsoft.com/office/drawing/2014/main" id="{072CDB11-DEAF-279A-698B-B19B496D065F}"/>
                        </a:ext>
                      </a:extLst>
                    </p14:cNvPr>
                    <p14:cNvContentPartPr/>
                    <p14:nvPr/>
                  </p14:nvContentPartPr>
                  <p14:xfrm>
                    <a:off x="1007730" y="1044793"/>
                    <a:ext cx="45360" cy="224280"/>
                  </p14:xfrm>
                </p:contentPart>
              </mc:Choice>
              <mc:Fallback xmlns="">
                <p:pic>
                  <p:nvPicPr>
                    <p:cNvPr id="2147" name="Freihand 2146">
                      <a:extLst>
                        <a:ext uri="{FF2B5EF4-FFF2-40B4-BE49-F238E27FC236}">
                          <a16:creationId xmlns:a16="http://schemas.microsoft.com/office/drawing/2014/main" id="{072CDB11-DEAF-279A-698B-B19B496D065F}"/>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686">
                  <p14:nvContentPartPr>
                    <p14:cNvPr id="2148" name="Freihand 2147">
                      <a:extLst>
                        <a:ext uri="{FF2B5EF4-FFF2-40B4-BE49-F238E27FC236}">
                          <a16:creationId xmlns:a16="http://schemas.microsoft.com/office/drawing/2014/main" id="{4C65AE31-C6F9-FAE4-16D1-6EEBF72B4F67}"/>
                        </a:ext>
                      </a:extLst>
                    </p14:cNvPr>
                    <p14:cNvContentPartPr/>
                    <p14:nvPr/>
                  </p14:nvContentPartPr>
                  <p14:xfrm>
                    <a:off x="1137690" y="1495513"/>
                    <a:ext cx="83520" cy="91800"/>
                  </p14:xfrm>
                </p:contentPart>
              </mc:Choice>
              <mc:Fallback xmlns="">
                <p:pic>
                  <p:nvPicPr>
                    <p:cNvPr id="2148" name="Freihand 2147">
                      <a:extLst>
                        <a:ext uri="{FF2B5EF4-FFF2-40B4-BE49-F238E27FC236}">
                          <a16:creationId xmlns:a16="http://schemas.microsoft.com/office/drawing/2014/main" id="{4C65AE31-C6F9-FAE4-16D1-6EEBF72B4F6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687">
                  <p14:nvContentPartPr>
                    <p14:cNvPr id="2149" name="Freihand 2148">
                      <a:extLst>
                        <a:ext uri="{FF2B5EF4-FFF2-40B4-BE49-F238E27FC236}">
                          <a16:creationId xmlns:a16="http://schemas.microsoft.com/office/drawing/2014/main" id="{BC95769D-9B1A-F8E6-D287-CC747788E94A}"/>
                        </a:ext>
                      </a:extLst>
                    </p14:cNvPr>
                    <p14:cNvContentPartPr/>
                    <p14:nvPr/>
                  </p14:nvContentPartPr>
                  <p14:xfrm>
                    <a:off x="1091250" y="1411273"/>
                    <a:ext cx="95760" cy="111600"/>
                  </p14:xfrm>
                </p:contentPart>
              </mc:Choice>
              <mc:Fallback xmlns="">
                <p:pic>
                  <p:nvPicPr>
                    <p:cNvPr id="2149" name="Freihand 2148">
                      <a:extLst>
                        <a:ext uri="{FF2B5EF4-FFF2-40B4-BE49-F238E27FC236}">
                          <a16:creationId xmlns:a16="http://schemas.microsoft.com/office/drawing/2014/main" id="{BC95769D-9B1A-F8E6-D287-CC747788E94A}"/>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688">
                  <p14:nvContentPartPr>
                    <p14:cNvPr id="2150" name="Freihand 2149">
                      <a:extLst>
                        <a:ext uri="{FF2B5EF4-FFF2-40B4-BE49-F238E27FC236}">
                          <a16:creationId xmlns:a16="http://schemas.microsoft.com/office/drawing/2014/main" id="{1934A28B-76DB-E3D7-B4C3-99BBA01D43E1}"/>
                        </a:ext>
                      </a:extLst>
                    </p14:cNvPr>
                    <p14:cNvContentPartPr/>
                    <p14:nvPr/>
                  </p14:nvContentPartPr>
                  <p14:xfrm>
                    <a:off x="1089090" y="933193"/>
                    <a:ext cx="33480" cy="59760"/>
                  </p14:xfrm>
                </p:contentPart>
              </mc:Choice>
              <mc:Fallback xmlns="">
                <p:pic>
                  <p:nvPicPr>
                    <p:cNvPr id="2150" name="Freihand 2149">
                      <a:extLst>
                        <a:ext uri="{FF2B5EF4-FFF2-40B4-BE49-F238E27FC236}">
                          <a16:creationId xmlns:a16="http://schemas.microsoft.com/office/drawing/2014/main" id="{1934A28B-76DB-E3D7-B4C3-99BBA01D43E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689">
                  <p14:nvContentPartPr>
                    <p14:cNvPr id="2151" name="Freihand 2150">
                      <a:extLst>
                        <a:ext uri="{FF2B5EF4-FFF2-40B4-BE49-F238E27FC236}">
                          <a16:creationId xmlns:a16="http://schemas.microsoft.com/office/drawing/2014/main" id="{8646D1C5-C0AD-EF77-0629-C64BB763D9BB}"/>
                        </a:ext>
                      </a:extLst>
                    </p14:cNvPr>
                    <p14:cNvContentPartPr/>
                    <p14:nvPr/>
                  </p14:nvContentPartPr>
                  <p14:xfrm>
                    <a:off x="1093410" y="904393"/>
                    <a:ext cx="53280" cy="97920"/>
                  </p14:xfrm>
                </p:contentPart>
              </mc:Choice>
              <mc:Fallback xmlns="">
                <p:pic>
                  <p:nvPicPr>
                    <p:cNvPr id="2151" name="Freihand 2150">
                      <a:extLst>
                        <a:ext uri="{FF2B5EF4-FFF2-40B4-BE49-F238E27FC236}">
                          <a16:creationId xmlns:a16="http://schemas.microsoft.com/office/drawing/2014/main" id="{8646D1C5-C0AD-EF77-0629-C64BB763D9BB}"/>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690">
                  <p14:nvContentPartPr>
                    <p14:cNvPr id="2152" name="Freihand 2151">
                      <a:extLst>
                        <a:ext uri="{FF2B5EF4-FFF2-40B4-BE49-F238E27FC236}">
                          <a16:creationId xmlns:a16="http://schemas.microsoft.com/office/drawing/2014/main" id="{D001E72C-73F1-432F-5416-D064E8B625D2}"/>
                        </a:ext>
                      </a:extLst>
                    </p14:cNvPr>
                    <p14:cNvContentPartPr/>
                    <p14:nvPr/>
                  </p14:nvContentPartPr>
                  <p14:xfrm>
                    <a:off x="1093770" y="889993"/>
                    <a:ext cx="66240" cy="108720"/>
                  </p14:xfrm>
                </p:contentPart>
              </mc:Choice>
              <mc:Fallback xmlns="">
                <p:pic>
                  <p:nvPicPr>
                    <p:cNvPr id="2152" name="Freihand 2151">
                      <a:extLst>
                        <a:ext uri="{FF2B5EF4-FFF2-40B4-BE49-F238E27FC236}">
                          <a16:creationId xmlns:a16="http://schemas.microsoft.com/office/drawing/2014/main" id="{D001E72C-73F1-432F-5416-D064E8B625D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691">
                  <p14:nvContentPartPr>
                    <p14:cNvPr id="2153" name="Freihand 2152">
                      <a:extLst>
                        <a:ext uri="{FF2B5EF4-FFF2-40B4-BE49-F238E27FC236}">
                          <a16:creationId xmlns:a16="http://schemas.microsoft.com/office/drawing/2014/main" id="{16F5DB5F-D674-77FF-8DA7-B9F18F981DDF}"/>
                        </a:ext>
                      </a:extLst>
                    </p14:cNvPr>
                    <p14:cNvContentPartPr/>
                    <p14:nvPr/>
                  </p14:nvContentPartPr>
                  <p14:xfrm>
                    <a:off x="1086210" y="867673"/>
                    <a:ext cx="105840" cy="153360"/>
                  </p14:xfrm>
                </p:contentPart>
              </mc:Choice>
              <mc:Fallback xmlns="">
                <p:pic>
                  <p:nvPicPr>
                    <p:cNvPr id="2153" name="Freihand 2152">
                      <a:extLst>
                        <a:ext uri="{FF2B5EF4-FFF2-40B4-BE49-F238E27FC236}">
                          <a16:creationId xmlns:a16="http://schemas.microsoft.com/office/drawing/2014/main" id="{16F5DB5F-D674-77FF-8DA7-B9F18F981DD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692">
                  <p14:nvContentPartPr>
                    <p14:cNvPr id="2154" name="Freihand 2153">
                      <a:extLst>
                        <a:ext uri="{FF2B5EF4-FFF2-40B4-BE49-F238E27FC236}">
                          <a16:creationId xmlns:a16="http://schemas.microsoft.com/office/drawing/2014/main" id="{5ABB5C23-F412-7929-9397-FAC1C7AB9EB6}"/>
                        </a:ext>
                      </a:extLst>
                    </p14:cNvPr>
                    <p14:cNvContentPartPr/>
                    <p14:nvPr/>
                  </p14:nvContentPartPr>
                  <p14:xfrm>
                    <a:off x="1144530" y="860833"/>
                    <a:ext cx="41400" cy="55440"/>
                  </p14:xfrm>
                </p:contentPart>
              </mc:Choice>
              <mc:Fallback xmlns="">
                <p:pic>
                  <p:nvPicPr>
                    <p:cNvPr id="2154" name="Freihand 2153">
                      <a:extLst>
                        <a:ext uri="{FF2B5EF4-FFF2-40B4-BE49-F238E27FC236}">
                          <a16:creationId xmlns:a16="http://schemas.microsoft.com/office/drawing/2014/main" id="{5ABB5C23-F412-7929-9397-FAC1C7AB9EB6}"/>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93">
                <p14:nvContentPartPr>
                  <p14:cNvPr id="2119" name="Freihand 2118">
                    <a:extLst>
                      <a:ext uri="{FF2B5EF4-FFF2-40B4-BE49-F238E27FC236}">
                        <a16:creationId xmlns:a16="http://schemas.microsoft.com/office/drawing/2014/main" id="{CD0ADCF5-3CBE-5E62-6376-9B894C9631E0}"/>
                      </a:ext>
                    </a:extLst>
                  </p14:cNvPr>
                  <p14:cNvContentPartPr/>
                  <p14:nvPr/>
                </p14:nvContentPartPr>
                <p14:xfrm>
                  <a:off x="1010970" y="1326673"/>
                  <a:ext cx="784440" cy="374040"/>
                </p14:xfrm>
              </p:contentPart>
            </mc:Choice>
            <mc:Fallback xmlns="">
              <p:pic>
                <p:nvPicPr>
                  <p:cNvPr id="2119" name="Freihand 2118">
                    <a:extLst>
                      <a:ext uri="{FF2B5EF4-FFF2-40B4-BE49-F238E27FC236}">
                        <a16:creationId xmlns:a16="http://schemas.microsoft.com/office/drawing/2014/main" id="{CD0ADCF5-3CBE-5E62-6376-9B894C9631E0}"/>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694">
                <p14:nvContentPartPr>
                  <p14:cNvPr id="2120" name="Freihand 2119">
                    <a:extLst>
                      <a:ext uri="{FF2B5EF4-FFF2-40B4-BE49-F238E27FC236}">
                        <a16:creationId xmlns:a16="http://schemas.microsoft.com/office/drawing/2014/main" id="{74D7102A-E74D-A7A6-BB42-ECE15F0B18F7}"/>
                      </a:ext>
                    </a:extLst>
                  </p14:cNvPr>
                  <p14:cNvContentPartPr/>
                  <p14:nvPr/>
                </p14:nvContentPartPr>
                <p14:xfrm>
                  <a:off x="1759770" y="1015273"/>
                  <a:ext cx="122040" cy="233640"/>
                </p14:xfrm>
              </p:contentPart>
            </mc:Choice>
            <mc:Fallback xmlns="">
              <p:pic>
                <p:nvPicPr>
                  <p:cNvPr id="2120" name="Freihand 2119">
                    <a:extLst>
                      <a:ext uri="{FF2B5EF4-FFF2-40B4-BE49-F238E27FC236}">
                        <a16:creationId xmlns:a16="http://schemas.microsoft.com/office/drawing/2014/main" id="{74D7102A-E74D-A7A6-BB42-ECE15F0B18F7}"/>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695">
                <p14:nvContentPartPr>
                  <p14:cNvPr id="2121" name="Freihand 2120">
                    <a:extLst>
                      <a:ext uri="{FF2B5EF4-FFF2-40B4-BE49-F238E27FC236}">
                        <a16:creationId xmlns:a16="http://schemas.microsoft.com/office/drawing/2014/main" id="{BB5C29E4-1226-52BC-F759-04BE1658CB40}"/>
                      </a:ext>
                    </a:extLst>
                  </p14:cNvPr>
                  <p14:cNvContentPartPr/>
                  <p14:nvPr/>
                </p14:nvContentPartPr>
                <p14:xfrm>
                  <a:off x="1531170" y="830593"/>
                  <a:ext cx="227160" cy="172800"/>
                </p14:xfrm>
              </p:contentPart>
            </mc:Choice>
            <mc:Fallback xmlns="">
              <p:pic>
                <p:nvPicPr>
                  <p:cNvPr id="2121" name="Freihand 2120">
                    <a:extLst>
                      <a:ext uri="{FF2B5EF4-FFF2-40B4-BE49-F238E27FC236}">
                        <a16:creationId xmlns:a16="http://schemas.microsoft.com/office/drawing/2014/main" id="{BB5C29E4-1226-52BC-F759-04BE1658CB40}"/>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696">
                <p14:nvContentPartPr>
                  <p14:cNvPr id="2122" name="Freihand 2121">
                    <a:extLst>
                      <a:ext uri="{FF2B5EF4-FFF2-40B4-BE49-F238E27FC236}">
                        <a16:creationId xmlns:a16="http://schemas.microsoft.com/office/drawing/2014/main" id="{BA375B10-2FC9-BAD9-D156-1FD79C5D3146}"/>
                      </a:ext>
                    </a:extLst>
                  </p14:cNvPr>
                  <p14:cNvContentPartPr/>
                  <p14:nvPr/>
                </p14:nvContentPartPr>
                <p14:xfrm>
                  <a:off x="1433250" y="796393"/>
                  <a:ext cx="61200" cy="33120"/>
                </p14:xfrm>
              </p:contentPart>
            </mc:Choice>
            <mc:Fallback xmlns="">
              <p:pic>
                <p:nvPicPr>
                  <p:cNvPr id="2122" name="Freihand 2121">
                    <a:extLst>
                      <a:ext uri="{FF2B5EF4-FFF2-40B4-BE49-F238E27FC236}">
                        <a16:creationId xmlns:a16="http://schemas.microsoft.com/office/drawing/2014/main" id="{BA375B10-2FC9-BAD9-D156-1FD79C5D3146}"/>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97">
                <p14:nvContentPartPr>
                  <p14:cNvPr id="2123" name="Freihand 2122">
                    <a:extLst>
                      <a:ext uri="{FF2B5EF4-FFF2-40B4-BE49-F238E27FC236}">
                        <a16:creationId xmlns:a16="http://schemas.microsoft.com/office/drawing/2014/main" id="{CD52348E-28C6-B648-0936-BEAFA2F49477}"/>
                      </a:ext>
                    </a:extLst>
                  </p14:cNvPr>
                  <p14:cNvContentPartPr/>
                  <p14:nvPr/>
                </p14:nvContentPartPr>
                <p14:xfrm>
                  <a:off x="1463130" y="1253593"/>
                  <a:ext cx="49680" cy="358200"/>
                </p14:xfrm>
              </p:contentPart>
            </mc:Choice>
            <mc:Fallback xmlns="">
              <p:pic>
                <p:nvPicPr>
                  <p:cNvPr id="2123" name="Freihand 2122">
                    <a:extLst>
                      <a:ext uri="{FF2B5EF4-FFF2-40B4-BE49-F238E27FC236}">
                        <a16:creationId xmlns:a16="http://schemas.microsoft.com/office/drawing/2014/main" id="{CD52348E-28C6-B648-0936-BEAFA2F49477}"/>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698">
                <p14:nvContentPartPr>
                  <p14:cNvPr id="2124" name="Freihand 2123">
                    <a:extLst>
                      <a:ext uri="{FF2B5EF4-FFF2-40B4-BE49-F238E27FC236}">
                        <a16:creationId xmlns:a16="http://schemas.microsoft.com/office/drawing/2014/main" id="{6D8CD9C2-A184-6A0F-7BC8-79DC7267932F}"/>
                      </a:ext>
                    </a:extLst>
                  </p14:cNvPr>
                  <p14:cNvContentPartPr/>
                  <p14:nvPr/>
                </p14:nvContentPartPr>
                <p14:xfrm>
                  <a:off x="1473210" y="1215433"/>
                  <a:ext cx="191520" cy="424440"/>
                </p14:xfrm>
              </p:contentPart>
            </mc:Choice>
            <mc:Fallback xmlns="">
              <p:pic>
                <p:nvPicPr>
                  <p:cNvPr id="2124" name="Freihand 2123">
                    <a:extLst>
                      <a:ext uri="{FF2B5EF4-FFF2-40B4-BE49-F238E27FC236}">
                        <a16:creationId xmlns:a16="http://schemas.microsoft.com/office/drawing/2014/main" id="{6D8CD9C2-A184-6A0F-7BC8-79DC7267932F}"/>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699">
                <p14:nvContentPartPr>
                  <p14:cNvPr id="2125" name="Freihand 2124">
                    <a:extLst>
                      <a:ext uri="{FF2B5EF4-FFF2-40B4-BE49-F238E27FC236}">
                        <a16:creationId xmlns:a16="http://schemas.microsoft.com/office/drawing/2014/main" id="{89D97DC7-BFB7-E1E8-E8B1-F6C39FA0E2D1}"/>
                      </a:ext>
                    </a:extLst>
                  </p14:cNvPr>
                  <p14:cNvContentPartPr/>
                  <p14:nvPr/>
                </p14:nvContentPartPr>
                <p14:xfrm>
                  <a:off x="1225530" y="852193"/>
                  <a:ext cx="216720" cy="421920"/>
                </p14:xfrm>
              </p:contentPart>
            </mc:Choice>
            <mc:Fallback xmlns="">
              <p:pic>
                <p:nvPicPr>
                  <p:cNvPr id="2125" name="Freihand 2124">
                    <a:extLst>
                      <a:ext uri="{FF2B5EF4-FFF2-40B4-BE49-F238E27FC236}">
                        <a16:creationId xmlns:a16="http://schemas.microsoft.com/office/drawing/2014/main" id="{89D97DC7-BFB7-E1E8-E8B1-F6C39FA0E2D1}"/>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00">
                <p14:nvContentPartPr>
                  <p14:cNvPr id="2126" name="Freihand 2125">
                    <a:extLst>
                      <a:ext uri="{FF2B5EF4-FFF2-40B4-BE49-F238E27FC236}">
                        <a16:creationId xmlns:a16="http://schemas.microsoft.com/office/drawing/2014/main" id="{8C27256D-79C9-F67B-B6F6-C7B7F9CCBC3B}"/>
                      </a:ext>
                    </a:extLst>
                  </p14:cNvPr>
                  <p14:cNvContentPartPr/>
                  <p14:nvPr/>
                </p14:nvContentPartPr>
                <p14:xfrm>
                  <a:off x="1231290" y="1158913"/>
                  <a:ext cx="448200" cy="119880"/>
                </p14:xfrm>
              </p:contentPart>
            </mc:Choice>
            <mc:Fallback xmlns="">
              <p:pic>
                <p:nvPicPr>
                  <p:cNvPr id="2126" name="Freihand 2125">
                    <a:extLst>
                      <a:ext uri="{FF2B5EF4-FFF2-40B4-BE49-F238E27FC236}">
                        <a16:creationId xmlns:a16="http://schemas.microsoft.com/office/drawing/2014/main" id="{8C27256D-79C9-F67B-B6F6-C7B7F9CCBC3B}"/>
                      </a:ext>
                    </a:extLst>
                  </p:cNvPr>
                  <p:cNvPicPr/>
                  <p:nvPr/>
                </p:nvPicPr>
                <p:blipFill>
                  <a:blip r:embed="rId69"/>
                  <a:stretch>
                    <a:fillRect/>
                  </a:stretch>
                </p:blipFill>
                <p:spPr>
                  <a:xfrm>
                    <a:off x="1222650" y="1150273"/>
                    <a:ext cx="465840" cy="137520"/>
                  </a:xfrm>
                  <a:prstGeom prst="rect">
                    <a:avLst/>
                  </a:prstGeom>
                </p:spPr>
              </p:pic>
            </mc:Fallback>
          </mc:AlternateContent>
          <p:sp>
            <p:nvSpPr>
              <p:cNvPr id="2127" name="Ellipse 2126">
                <a:extLst>
                  <a:ext uri="{FF2B5EF4-FFF2-40B4-BE49-F238E27FC236}">
                    <a16:creationId xmlns:a16="http://schemas.microsoft.com/office/drawing/2014/main" id="{3B9D00F2-C60D-2C33-5B29-8F12A5C2C6D8}"/>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28" name="Gruppieren 2127">
                <a:extLst>
                  <a:ext uri="{FF2B5EF4-FFF2-40B4-BE49-F238E27FC236}">
                    <a16:creationId xmlns:a16="http://schemas.microsoft.com/office/drawing/2014/main" id="{E5C153AE-10FF-9455-CA21-102A3F229322}"/>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01">
                  <p14:nvContentPartPr>
                    <p14:cNvPr id="2137" name="Freihand 2136">
                      <a:extLst>
                        <a:ext uri="{FF2B5EF4-FFF2-40B4-BE49-F238E27FC236}">
                          <a16:creationId xmlns:a16="http://schemas.microsoft.com/office/drawing/2014/main" id="{0F5F6E58-C547-2E24-3C37-E8C86DEEE85D}"/>
                        </a:ext>
                      </a:extLst>
                    </p14:cNvPr>
                    <p14:cNvContentPartPr/>
                    <p14:nvPr/>
                  </p14:nvContentPartPr>
                  <p14:xfrm>
                    <a:off x="1455988" y="1260298"/>
                    <a:ext cx="28440" cy="371880"/>
                  </p14:xfrm>
                </p:contentPart>
              </mc:Choice>
              <mc:Fallback xmlns="">
                <p:pic>
                  <p:nvPicPr>
                    <p:cNvPr id="2137" name="Freihand 2136">
                      <a:extLst>
                        <a:ext uri="{FF2B5EF4-FFF2-40B4-BE49-F238E27FC236}">
                          <a16:creationId xmlns:a16="http://schemas.microsoft.com/office/drawing/2014/main" id="{0F5F6E58-C547-2E24-3C37-E8C86DEEE85D}"/>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02">
                  <p14:nvContentPartPr>
                    <p14:cNvPr id="2138" name="Freihand 2137">
                      <a:extLst>
                        <a:ext uri="{FF2B5EF4-FFF2-40B4-BE49-F238E27FC236}">
                          <a16:creationId xmlns:a16="http://schemas.microsoft.com/office/drawing/2014/main" id="{94350351-2F1F-2040-69B1-A4F1C4ECCF5F}"/>
                        </a:ext>
                      </a:extLst>
                    </p14:cNvPr>
                    <p14:cNvContentPartPr/>
                    <p14:nvPr/>
                  </p14:nvContentPartPr>
                  <p14:xfrm>
                    <a:off x="1452028" y="1501498"/>
                    <a:ext cx="32760" cy="132840"/>
                  </p14:xfrm>
                </p:contentPart>
              </mc:Choice>
              <mc:Fallback xmlns="">
                <p:pic>
                  <p:nvPicPr>
                    <p:cNvPr id="2138" name="Freihand 2137">
                      <a:extLst>
                        <a:ext uri="{FF2B5EF4-FFF2-40B4-BE49-F238E27FC236}">
                          <a16:creationId xmlns:a16="http://schemas.microsoft.com/office/drawing/2014/main" id="{94350351-2F1F-2040-69B1-A4F1C4ECCF5F}"/>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03">
                  <p14:nvContentPartPr>
                    <p14:cNvPr id="2139" name="Freihand 2138">
                      <a:extLst>
                        <a:ext uri="{FF2B5EF4-FFF2-40B4-BE49-F238E27FC236}">
                          <a16:creationId xmlns:a16="http://schemas.microsoft.com/office/drawing/2014/main" id="{26B4730D-9C56-BB03-8F0B-8416A187CCF4}"/>
                        </a:ext>
                      </a:extLst>
                    </p14:cNvPr>
                    <p14:cNvContentPartPr/>
                    <p14:nvPr/>
                  </p14:nvContentPartPr>
                  <p14:xfrm>
                    <a:off x="1446268" y="1261378"/>
                    <a:ext cx="36720" cy="377280"/>
                  </p14:xfrm>
                </p:contentPart>
              </mc:Choice>
              <mc:Fallback xmlns="">
                <p:pic>
                  <p:nvPicPr>
                    <p:cNvPr id="2139" name="Freihand 2138">
                      <a:extLst>
                        <a:ext uri="{FF2B5EF4-FFF2-40B4-BE49-F238E27FC236}">
                          <a16:creationId xmlns:a16="http://schemas.microsoft.com/office/drawing/2014/main" id="{26B4730D-9C56-BB03-8F0B-8416A187CCF4}"/>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04">
                  <p14:nvContentPartPr>
                    <p14:cNvPr id="2140" name="Freihand 2139">
                      <a:extLst>
                        <a:ext uri="{FF2B5EF4-FFF2-40B4-BE49-F238E27FC236}">
                          <a16:creationId xmlns:a16="http://schemas.microsoft.com/office/drawing/2014/main" id="{761F9B06-D456-AFB4-6DBB-EB3D4A6FD153}"/>
                        </a:ext>
                      </a:extLst>
                    </p14:cNvPr>
                    <p14:cNvContentPartPr/>
                    <p14:nvPr/>
                  </p14:nvContentPartPr>
                  <p14:xfrm>
                    <a:off x="1470388" y="1196938"/>
                    <a:ext cx="222840" cy="463680"/>
                  </p14:xfrm>
                </p:contentPart>
              </mc:Choice>
              <mc:Fallback xmlns="">
                <p:pic>
                  <p:nvPicPr>
                    <p:cNvPr id="2140" name="Freihand 2139">
                      <a:extLst>
                        <a:ext uri="{FF2B5EF4-FFF2-40B4-BE49-F238E27FC236}">
                          <a16:creationId xmlns:a16="http://schemas.microsoft.com/office/drawing/2014/main" id="{761F9B06-D456-AFB4-6DBB-EB3D4A6FD153}"/>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05">
                <p14:nvContentPartPr>
                  <p14:cNvPr id="2129" name="Freihand 2128">
                    <a:extLst>
                      <a:ext uri="{FF2B5EF4-FFF2-40B4-BE49-F238E27FC236}">
                        <a16:creationId xmlns:a16="http://schemas.microsoft.com/office/drawing/2014/main" id="{4D704B4C-4A43-0B55-FD8E-E2183AB58D52}"/>
                      </a:ext>
                    </a:extLst>
                  </p14:cNvPr>
                  <p14:cNvContentPartPr/>
                  <p14:nvPr/>
                </p14:nvContentPartPr>
                <p14:xfrm>
                  <a:off x="1401268" y="825778"/>
                  <a:ext cx="35640" cy="61920"/>
                </p14:xfrm>
              </p:contentPart>
            </mc:Choice>
            <mc:Fallback xmlns="">
              <p:pic>
                <p:nvPicPr>
                  <p:cNvPr id="2129" name="Freihand 2128">
                    <a:extLst>
                      <a:ext uri="{FF2B5EF4-FFF2-40B4-BE49-F238E27FC236}">
                        <a16:creationId xmlns:a16="http://schemas.microsoft.com/office/drawing/2014/main" id="{4D704B4C-4A43-0B55-FD8E-E2183AB58D52}"/>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06">
                <p14:nvContentPartPr>
                  <p14:cNvPr id="2130" name="Freihand 2129">
                    <a:extLst>
                      <a:ext uri="{FF2B5EF4-FFF2-40B4-BE49-F238E27FC236}">
                        <a16:creationId xmlns:a16="http://schemas.microsoft.com/office/drawing/2014/main" id="{AA5685FB-542D-99B4-35CD-C09DF8539EF2}"/>
                      </a:ext>
                    </a:extLst>
                  </p14:cNvPr>
                  <p14:cNvContentPartPr/>
                  <p14:nvPr/>
                </p14:nvContentPartPr>
                <p14:xfrm>
                  <a:off x="1220188" y="867898"/>
                  <a:ext cx="194040" cy="403200"/>
                </p14:xfrm>
              </p:contentPart>
            </mc:Choice>
            <mc:Fallback xmlns="">
              <p:pic>
                <p:nvPicPr>
                  <p:cNvPr id="2130" name="Freihand 2129">
                    <a:extLst>
                      <a:ext uri="{FF2B5EF4-FFF2-40B4-BE49-F238E27FC236}">
                        <a16:creationId xmlns:a16="http://schemas.microsoft.com/office/drawing/2014/main" id="{AA5685FB-542D-99B4-35CD-C09DF8539EF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07">
                <p14:nvContentPartPr>
                  <p14:cNvPr id="2131" name="Freihand 2130">
                    <a:extLst>
                      <a:ext uri="{FF2B5EF4-FFF2-40B4-BE49-F238E27FC236}">
                        <a16:creationId xmlns:a16="http://schemas.microsoft.com/office/drawing/2014/main" id="{DC7DF0A8-A8DF-FA75-6EE7-714FB9B8A8A2}"/>
                      </a:ext>
                    </a:extLst>
                  </p14:cNvPr>
                  <p14:cNvContentPartPr/>
                  <p14:nvPr/>
                </p14:nvContentPartPr>
                <p14:xfrm>
                  <a:off x="1426468" y="835138"/>
                  <a:ext cx="21600" cy="359280"/>
                </p14:xfrm>
              </p:contentPart>
            </mc:Choice>
            <mc:Fallback xmlns="">
              <p:pic>
                <p:nvPicPr>
                  <p:cNvPr id="2131" name="Freihand 2130">
                    <a:extLst>
                      <a:ext uri="{FF2B5EF4-FFF2-40B4-BE49-F238E27FC236}">
                        <a16:creationId xmlns:a16="http://schemas.microsoft.com/office/drawing/2014/main" id="{DC7DF0A8-A8DF-FA75-6EE7-714FB9B8A8A2}"/>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08">
                <p14:nvContentPartPr>
                  <p14:cNvPr id="2132" name="Freihand 2131">
                    <a:extLst>
                      <a:ext uri="{FF2B5EF4-FFF2-40B4-BE49-F238E27FC236}">
                        <a16:creationId xmlns:a16="http://schemas.microsoft.com/office/drawing/2014/main" id="{AF2944E3-8027-C66F-D925-060A45F94310}"/>
                      </a:ext>
                    </a:extLst>
                  </p14:cNvPr>
                  <p14:cNvContentPartPr/>
                  <p14:nvPr/>
                </p14:nvContentPartPr>
                <p14:xfrm>
                  <a:off x="1429348" y="1155538"/>
                  <a:ext cx="258480" cy="37080"/>
                </p14:xfrm>
              </p:contentPart>
            </mc:Choice>
            <mc:Fallback xmlns="">
              <p:pic>
                <p:nvPicPr>
                  <p:cNvPr id="2132" name="Freihand 2131">
                    <a:extLst>
                      <a:ext uri="{FF2B5EF4-FFF2-40B4-BE49-F238E27FC236}">
                        <a16:creationId xmlns:a16="http://schemas.microsoft.com/office/drawing/2014/main" id="{AF2944E3-8027-C66F-D925-060A45F94310}"/>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09">
                <p14:nvContentPartPr>
                  <p14:cNvPr id="2133" name="Freihand 2132">
                    <a:extLst>
                      <a:ext uri="{FF2B5EF4-FFF2-40B4-BE49-F238E27FC236}">
                        <a16:creationId xmlns:a16="http://schemas.microsoft.com/office/drawing/2014/main" id="{6EF4A5BB-7386-3C34-7FED-E414EF513794}"/>
                      </a:ext>
                    </a:extLst>
                  </p14:cNvPr>
                  <p14:cNvContentPartPr/>
                  <p14:nvPr/>
                </p14:nvContentPartPr>
                <p14:xfrm>
                  <a:off x="1215868" y="1047898"/>
                  <a:ext cx="119880" cy="224280"/>
                </p14:xfrm>
              </p:contentPart>
            </mc:Choice>
            <mc:Fallback xmlns="">
              <p:pic>
                <p:nvPicPr>
                  <p:cNvPr id="2133" name="Freihand 2132">
                    <a:extLst>
                      <a:ext uri="{FF2B5EF4-FFF2-40B4-BE49-F238E27FC236}">
                        <a16:creationId xmlns:a16="http://schemas.microsoft.com/office/drawing/2014/main" id="{6EF4A5BB-7386-3C34-7FED-E414EF513794}"/>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134" name="Gruppieren 2133">
                <a:extLst>
                  <a:ext uri="{FF2B5EF4-FFF2-40B4-BE49-F238E27FC236}">
                    <a16:creationId xmlns:a16="http://schemas.microsoft.com/office/drawing/2014/main" id="{C26ED33F-D0B8-6330-7824-85711C949F82}"/>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710">
                  <p14:nvContentPartPr>
                    <p14:cNvPr id="2135" name="Freihand 2134">
                      <a:extLst>
                        <a:ext uri="{FF2B5EF4-FFF2-40B4-BE49-F238E27FC236}">
                          <a16:creationId xmlns:a16="http://schemas.microsoft.com/office/drawing/2014/main" id="{0D0AAE6E-D7EC-A515-5DA4-9D10C5D59670}"/>
                        </a:ext>
                      </a:extLst>
                    </p14:cNvPr>
                    <p14:cNvContentPartPr/>
                    <p14:nvPr/>
                  </p14:nvContentPartPr>
                  <p14:xfrm>
                    <a:off x="1216228" y="826498"/>
                    <a:ext cx="205920" cy="444600"/>
                  </p14:xfrm>
                </p:contentPart>
              </mc:Choice>
              <mc:Fallback xmlns="">
                <p:pic>
                  <p:nvPicPr>
                    <p:cNvPr id="2135" name="Freihand 2134">
                      <a:extLst>
                        <a:ext uri="{FF2B5EF4-FFF2-40B4-BE49-F238E27FC236}">
                          <a16:creationId xmlns:a16="http://schemas.microsoft.com/office/drawing/2014/main" id="{0D0AAE6E-D7EC-A515-5DA4-9D10C5D59670}"/>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711">
                  <p14:nvContentPartPr>
                    <p14:cNvPr id="2136" name="Freihand 2135">
                      <a:extLst>
                        <a:ext uri="{FF2B5EF4-FFF2-40B4-BE49-F238E27FC236}">
                          <a16:creationId xmlns:a16="http://schemas.microsoft.com/office/drawing/2014/main" id="{98235F34-38AF-43C0-0CEB-1BD337FE594E}"/>
                        </a:ext>
                      </a:extLst>
                    </p14:cNvPr>
                    <p14:cNvContentPartPr/>
                    <p14:nvPr/>
                  </p14:nvContentPartPr>
                  <p14:xfrm>
                    <a:off x="1419988" y="827218"/>
                    <a:ext cx="18000" cy="31320"/>
                  </p14:xfrm>
                </p:contentPart>
              </mc:Choice>
              <mc:Fallback xmlns="">
                <p:pic>
                  <p:nvPicPr>
                    <p:cNvPr id="2136" name="Freihand 2135">
                      <a:extLst>
                        <a:ext uri="{FF2B5EF4-FFF2-40B4-BE49-F238E27FC236}">
                          <a16:creationId xmlns:a16="http://schemas.microsoft.com/office/drawing/2014/main" id="{98235F34-38AF-43C0-0CEB-1BD337FE594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163" name="Gruppieren 2162">
              <a:extLst>
                <a:ext uri="{FF2B5EF4-FFF2-40B4-BE49-F238E27FC236}">
                  <a16:creationId xmlns:a16="http://schemas.microsoft.com/office/drawing/2014/main" id="{757D7970-01CA-7ABB-6EB8-B7246BD78A8A}"/>
                </a:ext>
              </a:extLst>
            </p:cNvPr>
            <p:cNvGrpSpPr/>
            <p:nvPr/>
          </p:nvGrpSpPr>
          <p:grpSpPr>
            <a:xfrm>
              <a:off x="3994291" y="4957229"/>
              <a:ext cx="947670" cy="949906"/>
              <a:chOff x="987864" y="764597"/>
              <a:chExt cx="947670" cy="949906"/>
            </a:xfrm>
          </p:grpSpPr>
          <p:sp>
            <p:nvSpPr>
              <p:cNvPr id="2164" name="Ellipse 2163">
                <a:extLst>
                  <a:ext uri="{FF2B5EF4-FFF2-40B4-BE49-F238E27FC236}">
                    <a16:creationId xmlns:a16="http://schemas.microsoft.com/office/drawing/2014/main" id="{D9ADB6AC-E79D-FEE1-C251-62311E1C00FC}"/>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65" name="Gruppieren 2164">
                <a:extLst>
                  <a:ext uri="{FF2B5EF4-FFF2-40B4-BE49-F238E27FC236}">
                    <a16:creationId xmlns:a16="http://schemas.microsoft.com/office/drawing/2014/main" id="{127F641A-E76E-0E62-6711-6298F1EABA33}"/>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712">
                  <p14:nvContentPartPr>
                    <p14:cNvPr id="2215" name="Freihand 2214">
                      <a:extLst>
                        <a:ext uri="{FF2B5EF4-FFF2-40B4-BE49-F238E27FC236}">
                          <a16:creationId xmlns:a16="http://schemas.microsoft.com/office/drawing/2014/main" id="{D1B6B17C-BD06-3778-4858-D9BBF0491241}"/>
                        </a:ext>
                      </a:extLst>
                    </p14:cNvPr>
                    <p14:cNvContentPartPr/>
                    <p14:nvPr/>
                  </p14:nvContentPartPr>
                  <p14:xfrm>
                    <a:off x="4473069" y="1203272"/>
                    <a:ext cx="26280" cy="30600"/>
                  </p14:xfrm>
                </p:contentPart>
              </mc:Choice>
              <mc:Fallback xmlns="">
                <p:pic>
                  <p:nvPicPr>
                    <p:cNvPr id="2215" name="Freihand 2214">
                      <a:extLst>
                        <a:ext uri="{FF2B5EF4-FFF2-40B4-BE49-F238E27FC236}">
                          <a16:creationId xmlns:a16="http://schemas.microsoft.com/office/drawing/2014/main" id="{D1B6B17C-BD06-3778-4858-D9BBF0491241}"/>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713">
                  <p14:nvContentPartPr>
                    <p14:cNvPr id="2216" name="Freihand 2215">
                      <a:extLst>
                        <a:ext uri="{FF2B5EF4-FFF2-40B4-BE49-F238E27FC236}">
                          <a16:creationId xmlns:a16="http://schemas.microsoft.com/office/drawing/2014/main" id="{E01EB39D-666F-7A4E-3396-86C87A36EB7E}"/>
                        </a:ext>
                      </a:extLst>
                    </p14:cNvPr>
                    <p14:cNvContentPartPr/>
                    <p14:nvPr/>
                  </p14:nvContentPartPr>
                  <p14:xfrm>
                    <a:off x="4500789" y="1245752"/>
                    <a:ext cx="11160" cy="38520"/>
                  </p14:xfrm>
                </p:contentPart>
              </mc:Choice>
              <mc:Fallback xmlns="">
                <p:pic>
                  <p:nvPicPr>
                    <p:cNvPr id="2216" name="Freihand 2215">
                      <a:extLst>
                        <a:ext uri="{FF2B5EF4-FFF2-40B4-BE49-F238E27FC236}">
                          <a16:creationId xmlns:a16="http://schemas.microsoft.com/office/drawing/2014/main" id="{E01EB39D-666F-7A4E-3396-86C87A36EB7E}"/>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14">
                <p14:nvContentPartPr>
                  <p14:cNvPr id="2166" name="Freihand 2165">
                    <a:extLst>
                      <a:ext uri="{FF2B5EF4-FFF2-40B4-BE49-F238E27FC236}">
                        <a16:creationId xmlns:a16="http://schemas.microsoft.com/office/drawing/2014/main" id="{A0C0487C-1C6F-32D3-298A-6D2084D3E3A9}"/>
                      </a:ext>
                    </a:extLst>
                  </p14:cNvPr>
                  <p14:cNvContentPartPr/>
                  <p14:nvPr/>
                </p14:nvContentPartPr>
                <p14:xfrm>
                  <a:off x="1034141" y="1175594"/>
                  <a:ext cx="389905" cy="474354"/>
                </p14:xfrm>
              </p:contentPart>
            </mc:Choice>
            <mc:Fallback xmlns="">
              <p:pic>
                <p:nvPicPr>
                  <p:cNvPr id="2166" name="Freihand 2165">
                    <a:extLst>
                      <a:ext uri="{FF2B5EF4-FFF2-40B4-BE49-F238E27FC236}">
                        <a16:creationId xmlns:a16="http://schemas.microsoft.com/office/drawing/2014/main" id="{A0C0487C-1C6F-32D3-298A-6D2084D3E3A9}"/>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715">
                <p14:nvContentPartPr>
                  <p14:cNvPr id="2167" name="Freihand 2166">
                    <a:extLst>
                      <a:ext uri="{FF2B5EF4-FFF2-40B4-BE49-F238E27FC236}">
                        <a16:creationId xmlns:a16="http://schemas.microsoft.com/office/drawing/2014/main" id="{2E0C6236-63F1-85F3-5C99-E4529FA0C258}"/>
                      </a:ext>
                    </a:extLst>
                  </p14:cNvPr>
                  <p14:cNvContentPartPr/>
                  <p14:nvPr/>
                </p14:nvContentPartPr>
                <p14:xfrm>
                  <a:off x="1041329" y="1114503"/>
                  <a:ext cx="776216" cy="562397"/>
                </p14:xfrm>
              </p:contentPart>
            </mc:Choice>
            <mc:Fallback xmlns="">
              <p:pic>
                <p:nvPicPr>
                  <p:cNvPr id="2167" name="Freihand 2166">
                    <a:extLst>
                      <a:ext uri="{FF2B5EF4-FFF2-40B4-BE49-F238E27FC236}">
                        <a16:creationId xmlns:a16="http://schemas.microsoft.com/office/drawing/2014/main" id="{2E0C6236-63F1-85F3-5C99-E4529FA0C258}"/>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168" name="Gruppieren 2167">
                <a:extLst>
                  <a:ext uri="{FF2B5EF4-FFF2-40B4-BE49-F238E27FC236}">
                    <a16:creationId xmlns:a16="http://schemas.microsoft.com/office/drawing/2014/main" id="{AF882A14-BE6E-4EC3-5ABA-5BE1EB042722}"/>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716">
                  <p14:nvContentPartPr>
                    <p14:cNvPr id="2212" name="Freihand 2211">
                      <a:extLst>
                        <a:ext uri="{FF2B5EF4-FFF2-40B4-BE49-F238E27FC236}">
                          <a16:creationId xmlns:a16="http://schemas.microsoft.com/office/drawing/2014/main" id="{AAF4DB24-55A1-74F7-F999-20339E6DA99C}"/>
                        </a:ext>
                      </a:extLst>
                    </p14:cNvPr>
                    <p14:cNvContentPartPr/>
                    <p14:nvPr/>
                  </p14:nvContentPartPr>
                  <p14:xfrm>
                    <a:off x="4455789" y="1334672"/>
                    <a:ext cx="31320" cy="14400"/>
                  </p14:xfrm>
                </p:contentPart>
              </mc:Choice>
              <mc:Fallback xmlns="">
                <p:pic>
                  <p:nvPicPr>
                    <p:cNvPr id="2212" name="Freihand 2211">
                      <a:extLst>
                        <a:ext uri="{FF2B5EF4-FFF2-40B4-BE49-F238E27FC236}">
                          <a16:creationId xmlns:a16="http://schemas.microsoft.com/office/drawing/2014/main" id="{AAF4DB24-55A1-74F7-F999-20339E6DA99C}"/>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717">
                  <p14:nvContentPartPr>
                    <p14:cNvPr id="2213" name="Freihand 2212">
                      <a:extLst>
                        <a:ext uri="{FF2B5EF4-FFF2-40B4-BE49-F238E27FC236}">
                          <a16:creationId xmlns:a16="http://schemas.microsoft.com/office/drawing/2014/main" id="{93FAAD38-CCBE-155D-3AE3-1084741A0E60}"/>
                        </a:ext>
                      </a:extLst>
                    </p14:cNvPr>
                    <p14:cNvContentPartPr/>
                    <p14:nvPr/>
                  </p14:nvContentPartPr>
                  <p14:xfrm>
                    <a:off x="4456149" y="1288592"/>
                    <a:ext cx="64800" cy="56160"/>
                  </p14:xfrm>
                </p:contentPart>
              </mc:Choice>
              <mc:Fallback xmlns="">
                <p:pic>
                  <p:nvPicPr>
                    <p:cNvPr id="2213" name="Freihand 2212">
                      <a:extLst>
                        <a:ext uri="{FF2B5EF4-FFF2-40B4-BE49-F238E27FC236}">
                          <a16:creationId xmlns:a16="http://schemas.microsoft.com/office/drawing/2014/main" id="{93FAAD38-CCBE-155D-3AE3-1084741A0E6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718">
                  <p14:nvContentPartPr>
                    <p14:cNvPr id="2214" name="Freihand 2213">
                      <a:extLst>
                        <a:ext uri="{FF2B5EF4-FFF2-40B4-BE49-F238E27FC236}">
                          <a16:creationId xmlns:a16="http://schemas.microsoft.com/office/drawing/2014/main" id="{D3EAE488-F0E6-CB6B-C7D7-ED2D8B89B48D}"/>
                        </a:ext>
                      </a:extLst>
                    </p14:cNvPr>
                    <p14:cNvContentPartPr/>
                    <p14:nvPr/>
                  </p14:nvContentPartPr>
                  <p14:xfrm>
                    <a:off x="4502589" y="1270232"/>
                    <a:ext cx="23760" cy="51840"/>
                  </p14:xfrm>
                </p:contentPart>
              </mc:Choice>
              <mc:Fallback xmlns="">
                <p:pic>
                  <p:nvPicPr>
                    <p:cNvPr id="2214" name="Freihand 2213">
                      <a:extLst>
                        <a:ext uri="{FF2B5EF4-FFF2-40B4-BE49-F238E27FC236}">
                          <a16:creationId xmlns:a16="http://schemas.microsoft.com/office/drawing/2014/main" id="{D3EAE488-F0E6-CB6B-C7D7-ED2D8B89B48D}"/>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169" name="Gruppieren 2168">
                <a:extLst>
                  <a:ext uri="{FF2B5EF4-FFF2-40B4-BE49-F238E27FC236}">
                    <a16:creationId xmlns:a16="http://schemas.microsoft.com/office/drawing/2014/main" id="{22D2541A-EABB-97E3-59A0-365413376045}"/>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719">
                  <p14:nvContentPartPr>
                    <p14:cNvPr id="2209" name="Freihand 2208">
                      <a:extLst>
                        <a:ext uri="{FF2B5EF4-FFF2-40B4-BE49-F238E27FC236}">
                          <a16:creationId xmlns:a16="http://schemas.microsoft.com/office/drawing/2014/main" id="{B7385F44-8B52-2BD7-B232-873403EB26C0}"/>
                        </a:ext>
                      </a:extLst>
                    </p14:cNvPr>
                    <p14:cNvContentPartPr/>
                    <p14:nvPr/>
                  </p14:nvContentPartPr>
                  <p14:xfrm>
                    <a:off x="4351029" y="1216232"/>
                    <a:ext cx="12960" cy="22320"/>
                  </p14:xfrm>
                </p:contentPart>
              </mc:Choice>
              <mc:Fallback xmlns="">
                <p:pic>
                  <p:nvPicPr>
                    <p:cNvPr id="2209" name="Freihand 2208">
                      <a:extLst>
                        <a:ext uri="{FF2B5EF4-FFF2-40B4-BE49-F238E27FC236}">
                          <a16:creationId xmlns:a16="http://schemas.microsoft.com/office/drawing/2014/main" id="{B7385F44-8B52-2BD7-B232-873403EB26C0}"/>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720">
                  <p14:nvContentPartPr>
                    <p14:cNvPr id="2210" name="Freihand 2209">
                      <a:extLst>
                        <a:ext uri="{FF2B5EF4-FFF2-40B4-BE49-F238E27FC236}">
                          <a16:creationId xmlns:a16="http://schemas.microsoft.com/office/drawing/2014/main" id="{ECF2E2BB-6519-976F-1254-824A571FB2A4}"/>
                        </a:ext>
                      </a:extLst>
                    </p14:cNvPr>
                    <p14:cNvContentPartPr/>
                    <p14:nvPr/>
                  </p14:nvContentPartPr>
                  <p14:xfrm>
                    <a:off x="4350309" y="1208312"/>
                    <a:ext cx="21240" cy="53640"/>
                  </p14:xfrm>
                </p:contentPart>
              </mc:Choice>
              <mc:Fallback xmlns="">
                <p:pic>
                  <p:nvPicPr>
                    <p:cNvPr id="2210" name="Freihand 2209">
                      <a:extLst>
                        <a:ext uri="{FF2B5EF4-FFF2-40B4-BE49-F238E27FC236}">
                          <a16:creationId xmlns:a16="http://schemas.microsoft.com/office/drawing/2014/main" id="{ECF2E2BB-6519-976F-1254-824A571FB2A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721">
                  <p14:nvContentPartPr>
                    <p14:cNvPr id="2211" name="Freihand 2210">
                      <a:extLst>
                        <a:ext uri="{FF2B5EF4-FFF2-40B4-BE49-F238E27FC236}">
                          <a16:creationId xmlns:a16="http://schemas.microsoft.com/office/drawing/2014/main" id="{50CD8A3E-FC8C-AF55-E56B-6C7EDC36ABC2}"/>
                        </a:ext>
                      </a:extLst>
                    </p14:cNvPr>
                    <p14:cNvContentPartPr/>
                    <p14:nvPr/>
                  </p14:nvContentPartPr>
                  <p14:xfrm>
                    <a:off x="4355709" y="1216592"/>
                    <a:ext cx="9720" cy="42480"/>
                  </p14:xfrm>
                </p:contentPart>
              </mc:Choice>
              <mc:Fallback xmlns="">
                <p:pic>
                  <p:nvPicPr>
                    <p:cNvPr id="2211" name="Freihand 2210">
                      <a:extLst>
                        <a:ext uri="{FF2B5EF4-FFF2-40B4-BE49-F238E27FC236}">
                          <a16:creationId xmlns:a16="http://schemas.microsoft.com/office/drawing/2014/main" id="{50CD8A3E-FC8C-AF55-E56B-6C7EDC36ABC2}"/>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22">
                <p14:nvContentPartPr>
                  <p14:cNvPr id="2170" name="Freihand 2169">
                    <a:extLst>
                      <a:ext uri="{FF2B5EF4-FFF2-40B4-BE49-F238E27FC236}">
                        <a16:creationId xmlns:a16="http://schemas.microsoft.com/office/drawing/2014/main" id="{5DFF0781-B19D-8DB3-EE36-5421B0640653}"/>
                      </a:ext>
                    </a:extLst>
                  </p14:cNvPr>
                  <p14:cNvContentPartPr/>
                  <p14:nvPr/>
                </p14:nvContentPartPr>
                <p14:xfrm>
                  <a:off x="1219211" y="871936"/>
                  <a:ext cx="447402" cy="740280"/>
                </p14:xfrm>
              </p:contentPart>
            </mc:Choice>
            <mc:Fallback xmlns="">
              <p:pic>
                <p:nvPicPr>
                  <p:cNvPr id="2170" name="Freihand 2169">
                    <a:extLst>
                      <a:ext uri="{FF2B5EF4-FFF2-40B4-BE49-F238E27FC236}">
                        <a16:creationId xmlns:a16="http://schemas.microsoft.com/office/drawing/2014/main" id="{5DFF0781-B19D-8DB3-EE36-5421B0640653}"/>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723">
                <p14:nvContentPartPr>
                  <p14:cNvPr id="2171" name="Freihand 2170">
                    <a:extLst>
                      <a:ext uri="{FF2B5EF4-FFF2-40B4-BE49-F238E27FC236}">
                        <a16:creationId xmlns:a16="http://schemas.microsoft.com/office/drawing/2014/main" id="{ADF18FEE-9A63-6066-F930-BC2946EC15C4}"/>
                      </a:ext>
                    </a:extLst>
                  </p14:cNvPr>
                  <p14:cNvContentPartPr/>
                  <p14:nvPr/>
                </p14:nvContentPartPr>
                <p14:xfrm>
                  <a:off x="1116810" y="1432873"/>
                  <a:ext cx="376200" cy="219240"/>
                </p14:xfrm>
              </p:contentPart>
            </mc:Choice>
            <mc:Fallback xmlns="">
              <p:pic>
                <p:nvPicPr>
                  <p:cNvPr id="2171" name="Freihand 2170">
                    <a:extLst>
                      <a:ext uri="{FF2B5EF4-FFF2-40B4-BE49-F238E27FC236}">
                        <a16:creationId xmlns:a16="http://schemas.microsoft.com/office/drawing/2014/main" id="{ADF18FEE-9A63-6066-F930-BC2946EC15C4}"/>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172" name="Gruppieren 2171">
                <a:extLst>
                  <a:ext uri="{FF2B5EF4-FFF2-40B4-BE49-F238E27FC236}">
                    <a16:creationId xmlns:a16="http://schemas.microsoft.com/office/drawing/2014/main" id="{E76628D0-650D-DEA7-A80F-8E28079F9544}"/>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724">
                  <p14:nvContentPartPr>
                    <p14:cNvPr id="2195" name="Freihand 2194">
                      <a:extLst>
                        <a:ext uri="{FF2B5EF4-FFF2-40B4-BE49-F238E27FC236}">
                          <a16:creationId xmlns:a16="http://schemas.microsoft.com/office/drawing/2014/main" id="{8799A415-60E4-08DD-71AA-BC7D531AF5CE}"/>
                        </a:ext>
                      </a:extLst>
                    </p14:cNvPr>
                    <p14:cNvContentPartPr/>
                    <p14:nvPr/>
                  </p14:nvContentPartPr>
                  <p14:xfrm>
                    <a:off x="1690290" y="1201393"/>
                    <a:ext cx="236880" cy="424440"/>
                  </p14:xfrm>
                </p:contentPart>
              </mc:Choice>
              <mc:Fallback xmlns="">
                <p:pic>
                  <p:nvPicPr>
                    <p:cNvPr id="2195" name="Freihand 2194">
                      <a:extLst>
                        <a:ext uri="{FF2B5EF4-FFF2-40B4-BE49-F238E27FC236}">
                          <a16:creationId xmlns:a16="http://schemas.microsoft.com/office/drawing/2014/main" id="{8799A415-60E4-08DD-71AA-BC7D531AF5C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25">
                  <p14:nvContentPartPr>
                    <p14:cNvPr id="2196" name="Freihand 2195">
                      <a:extLst>
                        <a:ext uri="{FF2B5EF4-FFF2-40B4-BE49-F238E27FC236}">
                          <a16:creationId xmlns:a16="http://schemas.microsoft.com/office/drawing/2014/main" id="{4D9C9281-5569-9E6E-8BAD-8DAEB772E965}"/>
                        </a:ext>
                      </a:extLst>
                    </p14:cNvPr>
                    <p14:cNvContentPartPr/>
                    <p14:nvPr/>
                  </p14:nvContentPartPr>
                  <p14:xfrm>
                    <a:off x="1224810" y="1428913"/>
                    <a:ext cx="635040" cy="205920"/>
                  </p14:xfrm>
                </p:contentPart>
              </mc:Choice>
              <mc:Fallback xmlns="">
                <p:pic>
                  <p:nvPicPr>
                    <p:cNvPr id="2196" name="Freihand 2195">
                      <a:extLst>
                        <a:ext uri="{FF2B5EF4-FFF2-40B4-BE49-F238E27FC236}">
                          <a16:creationId xmlns:a16="http://schemas.microsoft.com/office/drawing/2014/main" id="{4D9C9281-5569-9E6E-8BAD-8DAEB772E965}"/>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726">
                  <p14:nvContentPartPr>
                    <p14:cNvPr id="2197" name="Freihand 2196">
                      <a:extLst>
                        <a:ext uri="{FF2B5EF4-FFF2-40B4-BE49-F238E27FC236}">
                          <a16:creationId xmlns:a16="http://schemas.microsoft.com/office/drawing/2014/main" id="{0CDBB451-92EA-19F2-3B55-494B00395751}"/>
                        </a:ext>
                      </a:extLst>
                    </p14:cNvPr>
                    <p14:cNvContentPartPr/>
                    <p14:nvPr/>
                  </p14:nvContentPartPr>
                  <p14:xfrm>
                    <a:off x="1647090" y="1432873"/>
                    <a:ext cx="204120" cy="177480"/>
                  </p14:xfrm>
                </p:contentPart>
              </mc:Choice>
              <mc:Fallback xmlns="">
                <p:pic>
                  <p:nvPicPr>
                    <p:cNvPr id="2197" name="Freihand 2196">
                      <a:extLst>
                        <a:ext uri="{FF2B5EF4-FFF2-40B4-BE49-F238E27FC236}">
                          <a16:creationId xmlns:a16="http://schemas.microsoft.com/office/drawing/2014/main" id="{0CDBB451-92EA-19F2-3B55-494B00395751}"/>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727">
                  <p14:nvContentPartPr>
                    <p14:cNvPr id="2198" name="Freihand 2197">
                      <a:extLst>
                        <a:ext uri="{FF2B5EF4-FFF2-40B4-BE49-F238E27FC236}">
                          <a16:creationId xmlns:a16="http://schemas.microsoft.com/office/drawing/2014/main" id="{B780F2FE-0CDA-78CB-6A12-57EBF261615A}"/>
                        </a:ext>
                      </a:extLst>
                    </p14:cNvPr>
                    <p14:cNvContentPartPr/>
                    <p14:nvPr/>
                  </p14:nvContentPartPr>
                  <p14:xfrm>
                    <a:off x="1839330" y="1345393"/>
                    <a:ext cx="50040" cy="91080"/>
                  </p14:xfrm>
                </p:contentPart>
              </mc:Choice>
              <mc:Fallback xmlns="">
                <p:pic>
                  <p:nvPicPr>
                    <p:cNvPr id="2198" name="Freihand 2197">
                      <a:extLst>
                        <a:ext uri="{FF2B5EF4-FFF2-40B4-BE49-F238E27FC236}">
                          <a16:creationId xmlns:a16="http://schemas.microsoft.com/office/drawing/2014/main" id="{B780F2FE-0CDA-78CB-6A12-57EBF261615A}"/>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28">
                  <p14:nvContentPartPr>
                    <p14:cNvPr id="2199" name="Freihand 2198">
                      <a:extLst>
                        <a:ext uri="{FF2B5EF4-FFF2-40B4-BE49-F238E27FC236}">
                          <a16:creationId xmlns:a16="http://schemas.microsoft.com/office/drawing/2014/main" id="{3A25DA3A-435C-43E6-B41E-360768608CD4}"/>
                        </a:ext>
                      </a:extLst>
                    </p14:cNvPr>
                    <p14:cNvContentPartPr/>
                    <p14:nvPr/>
                  </p14:nvContentPartPr>
                  <p14:xfrm>
                    <a:off x="1013490" y="929953"/>
                    <a:ext cx="156600" cy="590400"/>
                  </p14:xfrm>
                </p:contentPart>
              </mc:Choice>
              <mc:Fallback xmlns="">
                <p:pic>
                  <p:nvPicPr>
                    <p:cNvPr id="2199" name="Freihand 2198">
                      <a:extLst>
                        <a:ext uri="{FF2B5EF4-FFF2-40B4-BE49-F238E27FC236}">
                          <a16:creationId xmlns:a16="http://schemas.microsoft.com/office/drawing/2014/main" id="{3A25DA3A-435C-43E6-B41E-360768608CD4}"/>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729">
                  <p14:nvContentPartPr>
                    <p14:cNvPr id="2200" name="Freihand 2199">
                      <a:extLst>
                        <a:ext uri="{FF2B5EF4-FFF2-40B4-BE49-F238E27FC236}">
                          <a16:creationId xmlns:a16="http://schemas.microsoft.com/office/drawing/2014/main" id="{A99258B1-C356-EB61-F95A-E0E2A5B39A9B}"/>
                        </a:ext>
                      </a:extLst>
                    </p14:cNvPr>
                    <p14:cNvContentPartPr/>
                    <p14:nvPr/>
                  </p14:nvContentPartPr>
                  <p14:xfrm>
                    <a:off x="1112490" y="918433"/>
                    <a:ext cx="20520" cy="24480"/>
                  </p14:xfrm>
                </p:contentPart>
              </mc:Choice>
              <mc:Fallback xmlns="">
                <p:pic>
                  <p:nvPicPr>
                    <p:cNvPr id="2200" name="Freihand 2199">
                      <a:extLst>
                        <a:ext uri="{FF2B5EF4-FFF2-40B4-BE49-F238E27FC236}">
                          <a16:creationId xmlns:a16="http://schemas.microsoft.com/office/drawing/2014/main" id="{A99258B1-C356-EB61-F95A-E0E2A5B39A9B}"/>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730">
                  <p14:nvContentPartPr>
                    <p14:cNvPr id="2201" name="Freihand 2200">
                      <a:extLst>
                        <a:ext uri="{FF2B5EF4-FFF2-40B4-BE49-F238E27FC236}">
                          <a16:creationId xmlns:a16="http://schemas.microsoft.com/office/drawing/2014/main" id="{BCAA64F3-6563-ACA1-9E89-0C83B68E1F5D}"/>
                        </a:ext>
                      </a:extLst>
                    </p14:cNvPr>
                    <p14:cNvContentPartPr/>
                    <p14:nvPr/>
                  </p14:nvContentPartPr>
                  <p14:xfrm>
                    <a:off x="1007730" y="1044793"/>
                    <a:ext cx="45360" cy="224280"/>
                  </p14:xfrm>
                </p:contentPart>
              </mc:Choice>
              <mc:Fallback xmlns="">
                <p:pic>
                  <p:nvPicPr>
                    <p:cNvPr id="2201" name="Freihand 2200">
                      <a:extLst>
                        <a:ext uri="{FF2B5EF4-FFF2-40B4-BE49-F238E27FC236}">
                          <a16:creationId xmlns:a16="http://schemas.microsoft.com/office/drawing/2014/main" id="{BCAA64F3-6563-ACA1-9E89-0C83B68E1F5D}"/>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731">
                  <p14:nvContentPartPr>
                    <p14:cNvPr id="2202" name="Freihand 2201">
                      <a:extLst>
                        <a:ext uri="{FF2B5EF4-FFF2-40B4-BE49-F238E27FC236}">
                          <a16:creationId xmlns:a16="http://schemas.microsoft.com/office/drawing/2014/main" id="{A33F7204-6A35-0E39-3037-1009755672E3}"/>
                        </a:ext>
                      </a:extLst>
                    </p14:cNvPr>
                    <p14:cNvContentPartPr/>
                    <p14:nvPr/>
                  </p14:nvContentPartPr>
                  <p14:xfrm>
                    <a:off x="1137690" y="1495513"/>
                    <a:ext cx="83520" cy="91800"/>
                  </p14:xfrm>
                </p:contentPart>
              </mc:Choice>
              <mc:Fallback xmlns="">
                <p:pic>
                  <p:nvPicPr>
                    <p:cNvPr id="2202" name="Freihand 2201">
                      <a:extLst>
                        <a:ext uri="{FF2B5EF4-FFF2-40B4-BE49-F238E27FC236}">
                          <a16:creationId xmlns:a16="http://schemas.microsoft.com/office/drawing/2014/main" id="{A33F7204-6A35-0E39-3037-1009755672E3}"/>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732">
                  <p14:nvContentPartPr>
                    <p14:cNvPr id="2203" name="Freihand 2202">
                      <a:extLst>
                        <a:ext uri="{FF2B5EF4-FFF2-40B4-BE49-F238E27FC236}">
                          <a16:creationId xmlns:a16="http://schemas.microsoft.com/office/drawing/2014/main" id="{6FCCB343-7323-EFA0-D092-026571101D0F}"/>
                        </a:ext>
                      </a:extLst>
                    </p14:cNvPr>
                    <p14:cNvContentPartPr/>
                    <p14:nvPr/>
                  </p14:nvContentPartPr>
                  <p14:xfrm>
                    <a:off x="1091250" y="1411273"/>
                    <a:ext cx="95760" cy="111600"/>
                  </p14:xfrm>
                </p:contentPart>
              </mc:Choice>
              <mc:Fallback xmlns="">
                <p:pic>
                  <p:nvPicPr>
                    <p:cNvPr id="2203" name="Freihand 2202">
                      <a:extLst>
                        <a:ext uri="{FF2B5EF4-FFF2-40B4-BE49-F238E27FC236}">
                          <a16:creationId xmlns:a16="http://schemas.microsoft.com/office/drawing/2014/main" id="{6FCCB343-7323-EFA0-D092-026571101D0F}"/>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733">
                  <p14:nvContentPartPr>
                    <p14:cNvPr id="2204" name="Freihand 2203">
                      <a:extLst>
                        <a:ext uri="{FF2B5EF4-FFF2-40B4-BE49-F238E27FC236}">
                          <a16:creationId xmlns:a16="http://schemas.microsoft.com/office/drawing/2014/main" id="{6BD48AFD-7C30-C975-2F1C-3DDF3D0833A2}"/>
                        </a:ext>
                      </a:extLst>
                    </p14:cNvPr>
                    <p14:cNvContentPartPr/>
                    <p14:nvPr/>
                  </p14:nvContentPartPr>
                  <p14:xfrm>
                    <a:off x="1089090" y="933193"/>
                    <a:ext cx="33480" cy="59760"/>
                  </p14:xfrm>
                </p:contentPart>
              </mc:Choice>
              <mc:Fallback xmlns="">
                <p:pic>
                  <p:nvPicPr>
                    <p:cNvPr id="2204" name="Freihand 2203">
                      <a:extLst>
                        <a:ext uri="{FF2B5EF4-FFF2-40B4-BE49-F238E27FC236}">
                          <a16:creationId xmlns:a16="http://schemas.microsoft.com/office/drawing/2014/main" id="{6BD48AFD-7C30-C975-2F1C-3DDF3D0833A2}"/>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734">
                  <p14:nvContentPartPr>
                    <p14:cNvPr id="2205" name="Freihand 2204">
                      <a:extLst>
                        <a:ext uri="{FF2B5EF4-FFF2-40B4-BE49-F238E27FC236}">
                          <a16:creationId xmlns:a16="http://schemas.microsoft.com/office/drawing/2014/main" id="{20F1AFBA-5D89-A22E-3014-13BC0CE05822}"/>
                        </a:ext>
                      </a:extLst>
                    </p14:cNvPr>
                    <p14:cNvContentPartPr/>
                    <p14:nvPr/>
                  </p14:nvContentPartPr>
                  <p14:xfrm>
                    <a:off x="1093410" y="904393"/>
                    <a:ext cx="53280" cy="97920"/>
                  </p14:xfrm>
                </p:contentPart>
              </mc:Choice>
              <mc:Fallback xmlns="">
                <p:pic>
                  <p:nvPicPr>
                    <p:cNvPr id="2205" name="Freihand 2204">
                      <a:extLst>
                        <a:ext uri="{FF2B5EF4-FFF2-40B4-BE49-F238E27FC236}">
                          <a16:creationId xmlns:a16="http://schemas.microsoft.com/office/drawing/2014/main" id="{20F1AFBA-5D89-A22E-3014-13BC0CE05822}"/>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735">
                  <p14:nvContentPartPr>
                    <p14:cNvPr id="2206" name="Freihand 2205">
                      <a:extLst>
                        <a:ext uri="{FF2B5EF4-FFF2-40B4-BE49-F238E27FC236}">
                          <a16:creationId xmlns:a16="http://schemas.microsoft.com/office/drawing/2014/main" id="{696D7CCA-0ECF-125D-0371-62ACF72AA800}"/>
                        </a:ext>
                      </a:extLst>
                    </p14:cNvPr>
                    <p14:cNvContentPartPr/>
                    <p14:nvPr/>
                  </p14:nvContentPartPr>
                  <p14:xfrm>
                    <a:off x="1093770" y="889993"/>
                    <a:ext cx="66240" cy="108720"/>
                  </p14:xfrm>
                </p:contentPart>
              </mc:Choice>
              <mc:Fallback xmlns="">
                <p:pic>
                  <p:nvPicPr>
                    <p:cNvPr id="2206" name="Freihand 2205">
                      <a:extLst>
                        <a:ext uri="{FF2B5EF4-FFF2-40B4-BE49-F238E27FC236}">
                          <a16:creationId xmlns:a16="http://schemas.microsoft.com/office/drawing/2014/main" id="{696D7CCA-0ECF-125D-0371-62ACF72AA800}"/>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736">
                  <p14:nvContentPartPr>
                    <p14:cNvPr id="2207" name="Freihand 2206">
                      <a:extLst>
                        <a:ext uri="{FF2B5EF4-FFF2-40B4-BE49-F238E27FC236}">
                          <a16:creationId xmlns:a16="http://schemas.microsoft.com/office/drawing/2014/main" id="{B3C40F71-7B0F-618E-CB9A-DDB4FB9897A6}"/>
                        </a:ext>
                      </a:extLst>
                    </p14:cNvPr>
                    <p14:cNvContentPartPr/>
                    <p14:nvPr/>
                  </p14:nvContentPartPr>
                  <p14:xfrm>
                    <a:off x="1086210" y="867673"/>
                    <a:ext cx="105840" cy="153360"/>
                  </p14:xfrm>
                </p:contentPart>
              </mc:Choice>
              <mc:Fallback xmlns="">
                <p:pic>
                  <p:nvPicPr>
                    <p:cNvPr id="2207" name="Freihand 2206">
                      <a:extLst>
                        <a:ext uri="{FF2B5EF4-FFF2-40B4-BE49-F238E27FC236}">
                          <a16:creationId xmlns:a16="http://schemas.microsoft.com/office/drawing/2014/main" id="{B3C40F71-7B0F-618E-CB9A-DDB4FB9897A6}"/>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737">
                  <p14:nvContentPartPr>
                    <p14:cNvPr id="2208" name="Freihand 2207">
                      <a:extLst>
                        <a:ext uri="{FF2B5EF4-FFF2-40B4-BE49-F238E27FC236}">
                          <a16:creationId xmlns:a16="http://schemas.microsoft.com/office/drawing/2014/main" id="{6BFD6AC0-815E-69BD-54B0-455E7BF4F50B}"/>
                        </a:ext>
                      </a:extLst>
                    </p14:cNvPr>
                    <p14:cNvContentPartPr/>
                    <p14:nvPr/>
                  </p14:nvContentPartPr>
                  <p14:xfrm>
                    <a:off x="1144530" y="860833"/>
                    <a:ext cx="41400" cy="55440"/>
                  </p14:xfrm>
                </p:contentPart>
              </mc:Choice>
              <mc:Fallback xmlns="">
                <p:pic>
                  <p:nvPicPr>
                    <p:cNvPr id="2208" name="Freihand 2207">
                      <a:extLst>
                        <a:ext uri="{FF2B5EF4-FFF2-40B4-BE49-F238E27FC236}">
                          <a16:creationId xmlns:a16="http://schemas.microsoft.com/office/drawing/2014/main" id="{6BFD6AC0-815E-69BD-54B0-455E7BF4F50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38">
                <p14:nvContentPartPr>
                  <p14:cNvPr id="2173" name="Freihand 2172">
                    <a:extLst>
                      <a:ext uri="{FF2B5EF4-FFF2-40B4-BE49-F238E27FC236}">
                        <a16:creationId xmlns:a16="http://schemas.microsoft.com/office/drawing/2014/main" id="{E2184EB1-E3BD-F334-C0B9-472FC72EEA15}"/>
                      </a:ext>
                    </a:extLst>
                  </p14:cNvPr>
                  <p14:cNvContentPartPr/>
                  <p14:nvPr/>
                </p14:nvContentPartPr>
                <p14:xfrm>
                  <a:off x="1010970" y="1326673"/>
                  <a:ext cx="784440" cy="374040"/>
                </p14:xfrm>
              </p:contentPart>
            </mc:Choice>
            <mc:Fallback xmlns="">
              <p:pic>
                <p:nvPicPr>
                  <p:cNvPr id="2173" name="Freihand 2172">
                    <a:extLst>
                      <a:ext uri="{FF2B5EF4-FFF2-40B4-BE49-F238E27FC236}">
                        <a16:creationId xmlns:a16="http://schemas.microsoft.com/office/drawing/2014/main" id="{E2184EB1-E3BD-F334-C0B9-472FC72EEA1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739">
                <p14:nvContentPartPr>
                  <p14:cNvPr id="2174" name="Freihand 2173">
                    <a:extLst>
                      <a:ext uri="{FF2B5EF4-FFF2-40B4-BE49-F238E27FC236}">
                        <a16:creationId xmlns:a16="http://schemas.microsoft.com/office/drawing/2014/main" id="{D7F3F565-BD37-77E7-7629-96896D76FE26}"/>
                      </a:ext>
                    </a:extLst>
                  </p14:cNvPr>
                  <p14:cNvContentPartPr/>
                  <p14:nvPr/>
                </p14:nvContentPartPr>
                <p14:xfrm>
                  <a:off x="1759770" y="1015273"/>
                  <a:ext cx="122040" cy="233640"/>
                </p14:xfrm>
              </p:contentPart>
            </mc:Choice>
            <mc:Fallback xmlns="">
              <p:pic>
                <p:nvPicPr>
                  <p:cNvPr id="2174" name="Freihand 2173">
                    <a:extLst>
                      <a:ext uri="{FF2B5EF4-FFF2-40B4-BE49-F238E27FC236}">
                        <a16:creationId xmlns:a16="http://schemas.microsoft.com/office/drawing/2014/main" id="{D7F3F565-BD37-77E7-7629-96896D76FE26}"/>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740">
                <p14:nvContentPartPr>
                  <p14:cNvPr id="2175" name="Freihand 2174">
                    <a:extLst>
                      <a:ext uri="{FF2B5EF4-FFF2-40B4-BE49-F238E27FC236}">
                        <a16:creationId xmlns:a16="http://schemas.microsoft.com/office/drawing/2014/main" id="{A21E32A0-41E0-20FE-FBDE-0140E78277DE}"/>
                      </a:ext>
                    </a:extLst>
                  </p14:cNvPr>
                  <p14:cNvContentPartPr/>
                  <p14:nvPr/>
                </p14:nvContentPartPr>
                <p14:xfrm>
                  <a:off x="1531170" y="830593"/>
                  <a:ext cx="227160" cy="172800"/>
                </p14:xfrm>
              </p:contentPart>
            </mc:Choice>
            <mc:Fallback xmlns="">
              <p:pic>
                <p:nvPicPr>
                  <p:cNvPr id="2175" name="Freihand 2174">
                    <a:extLst>
                      <a:ext uri="{FF2B5EF4-FFF2-40B4-BE49-F238E27FC236}">
                        <a16:creationId xmlns:a16="http://schemas.microsoft.com/office/drawing/2014/main" id="{A21E32A0-41E0-20FE-FBDE-0140E78277DE}"/>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741">
                <p14:nvContentPartPr>
                  <p14:cNvPr id="2176" name="Freihand 2175">
                    <a:extLst>
                      <a:ext uri="{FF2B5EF4-FFF2-40B4-BE49-F238E27FC236}">
                        <a16:creationId xmlns:a16="http://schemas.microsoft.com/office/drawing/2014/main" id="{1B951A5D-F261-5867-58A3-315E6B6BFAB1}"/>
                      </a:ext>
                    </a:extLst>
                  </p14:cNvPr>
                  <p14:cNvContentPartPr/>
                  <p14:nvPr/>
                </p14:nvContentPartPr>
                <p14:xfrm>
                  <a:off x="1433250" y="796393"/>
                  <a:ext cx="61200" cy="33120"/>
                </p14:xfrm>
              </p:contentPart>
            </mc:Choice>
            <mc:Fallback xmlns="">
              <p:pic>
                <p:nvPicPr>
                  <p:cNvPr id="2176" name="Freihand 2175">
                    <a:extLst>
                      <a:ext uri="{FF2B5EF4-FFF2-40B4-BE49-F238E27FC236}">
                        <a16:creationId xmlns:a16="http://schemas.microsoft.com/office/drawing/2014/main" id="{1B951A5D-F261-5867-58A3-315E6B6BFAB1}"/>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742">
                <p14:nvContentPartPr>
                  <p14:cNvPr id="2177" name="Freihand 2176">
                    <a:extLst>
                      <a:ext uri="{FF2B5EF4-FFF2-40B4-BE49-F238E27FC236}">
                        <a16:creationId xmlns:a16="http://schemas.microsoft.com/office/drawing/2014/main" id="{383ECA59-A67E-2C97-1C2A-AEAB224D1EBA}"/>
                      </a:ext>
                    </a:extLst>
                  </p14:cNvPr>
                  <p14:cNvContentPartPr/>
                  <p14:nvPr/>
                </p14:nvContentPartPr>
                <p14:xfrm>
                  <a:off x="1463130" y="1253593"/>
                  <a:ext cx="49680" cy="358200"/>
                </p14:xfrm>
              </p:contentPart>
            </mc:Choice>
            <mc:Fallback xmlns="">
              <p:pic>
                <p:nvPicPr>
                  <p:cNvPr id="2177" name="Freihand 2176">
                    <a:extLst>
                      <a:ext uri="{FF2B5EF4-FFF2-40B4-BE49-F238E27FC236}">
                        <a16:creationId xmlns:a16="http://schemas.microsoft.com/office/drawing/2014/main" id="{383ECA59-A67E-2C97-1C2A-AEAB224D1EBA}"/>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743">
                <p14:nvContentPartPr>
                  <p14:cNvPr id="2178" name="Freihand 2177">
                    <a:extLst>
                      <a:ext uri="{FF2B5EF4-FFF2-40B4-BE49-F238E27FC236}">
                        <a16:creationId xmlns:a16="http://schemas.microsoft.com/office/drawing/2014/main" id="{A350C328-85B4-2E65-E3DD-B81C7336B2A4}"/>
                      </a:ext>
                    </a:extLst>
                  </p14:cNvPr>
                  <p14:cNvContentPartPr/>
                  <p14:nvPr/>
                </p14:nvContentPartPr>
                <p14:xfrm>
                  <a:off x="1473210" y="1215433"/>
                  <a:ext cx="191520" cy="424440"/>
                </p14:xfrm>
              </p:contentPart>
            </mc:Choice>
            <mc:Fallback xmlns="">
              <p:pic>
                <p:nvPicPr>
                  <p:cNvPr id="2178" name="Freihand 2177">
                    <a:extLst>
                      <a:ext uri="{FF2B5EF4-FFF2-40B4-BE49-F238E27FC236}">
                        <a16:creationId xmlns:a16="http://schemas.microsoft.com/office/drawing/2014/main" id="{A350C328-85B4-2E65-E3DD-B81C7336B2A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44">
                <p14:nvContentPartPr>
                  <p14:cNvPr id="2179" name="Freihand 2178">
                    <a:extLst>
                      <a:ext uri="{FF2B5EF4-FFF2-40B4-BE49-F238E27FC236}">
                        <a16:creationId xmlns:a16="http://schemas.microsoft.com/office/drawing/2014/main" id="{380CBA1A-55CF-04FF-72BC-AA7A9CED2B10}"/>
                      </a:ext>
                    </a:extLst>
                  </p14:cNvPr>
                  <p14:cNvContentPartPr/>
                  <p14:nvPr/>
                </p14:nvContentPartPr>
                <p14:xfrm>
                  <a:off x="1225530" y="852193"/>
                  <a:ext cx="216720" cy="421920"/>
                </p14:xfrm>
              </p:contentPart>
            </mc:Choice>
            <mc:Fallback xmlns="">
              <p:pic>
                <p:nvPicPr>
                  <p:cNvPr id="2179" name="Freihand 2178">
                    <a:extLst>
                      <a:ext uri="{FF2B5EF4-FFF2-40B4-BE49-F238E27FC236}">
                        <a16:creationId xmlns:a16="http://schemas.microsoft.com/office/drawing/2014/main" id="{380CBA1A-55CF-04FF-72BC-AA7A9CED2B10}"/>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45">
                <p14:nvContentPartPr>
                  <p14:cNvPr id="2180" name="Freihand 2179">
                    <a:extLst>
                      <a:ext uri="{FF2B5EF4-FFF2-40B4-BE49-F238E27FC236}">
                        <a16:creationId xmlns:a16="http://schemas.microsoft.com/office/drawing/2014/main" id="{15712903-7738-DDA9-D34F-6EF044917979}"/>
                      </a:ext>
                    </a:extLst>
                  </p14:cNvPr>
                  <p14:cNvContentPartPr/>
                  <p14:nvPr/>
                </p14:nvContentPartPr>
                <p14:xfrm>
                  <a:off x="1231290" y="1158913"/>
                  <a:ext cx="448200" cy="119880"/>
                </p14:xfrm>
              </p:contentPart>
            </mc:Choice>
            <mc:Fallback xmlns="">
              <p:pic>
                <p:nvPicPr>
                  <p:cNvPr id="2180" name="Freihand 2179">
                    <a:extLst>
                      <a:ext uri="{FF2B5EF4-FFF2-40B4-BE49-F238E27FC236}">
                        <a16:creationId xmlns:a16="http://schemas.microsoft.com/office/drawing/2014/main" id="{15712903-7738-DDA9-D34F-6EF044917979}"/>
                      </a:ext>
                    </a:extLst>
                  </p:cNvPr>
                  <p:cNvPicPr/>
                  <p:nvPr/>
                </p:nvPicPr>
                <p:blipFill>
                  <a:blip r:embed="rId69"/>
                  <a:stretch>
                    <a:fillRect/>
                  </a:stretch>
                </p:blipFill>
                <p:spPr>
                  <a:xfrm>
                    <a:off x="1222650" y="1150273"/>
                    <a:ext cx="465840" cy="137520"/>
                  </a:xfrm>
                  <a:prstGeom prst="rect">
                    <a:avLst/>
                  </a:prstGeom>
                </p:spPr>
              </p:pic>
            </mc:Fallback>
          </mc:AlternateContent>
          <p:sp>
            <p:nvSpPr>
              <p:cNvPr id="2181" name="Ellipse 2180">
                <a:extLst>
                  <a:ext uri="{FF2B5EF4-FFF2-40B4-BE49-F238E27FC236}">
                    <a16:creationId xmlns:a16="http://schemas.microsoft.com/office/drawing/2014/main" id="{D6C977E6-5B90-DAC1-3321-958DC99BCA63}"/>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182" name="Gruppieren 2181">
                <a:extLst>
                  <a:ext uri="{FF2B5EF4-FFF2-40B4-BE49-F238E27FC236}">
                    <a16:creationId xmlns:a16="http://schemas.microsoft.com/office/drawing/2014/main" id="{36E38F84-0DC2-7FD0-4AB9-9106CBD9128C}"/>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46">
                  <p14:nvContentPartPr>
                    <p14:cNvPr id="2191" name="Freihand 2190">
                      <a:extLst>
                        <a:ext uri="{FF2B5EF4-FFF2-40B4-BE49-F238E27FC236}">
                          <a16:creationId xmlns:a16="http://schemas.microsoft.com/office/drawing/2014/main" id="{F9615EFF-1860-D736-198C-F57210047ACA}"/>
                        </a:ext>
                      </a:extLst>
                    </p14:cNvPr>
                    <p14:cNvContentPartPr/>
                    <p14:nvPr/>
                  </p14:nvContentPartPr>
                  <p14:xfrm>
                    <a:off x="1455988" y="1260298"/>
                    <a:ext cx="28440" cy="371880"/>
                  </p14:xfrm>
                </p:contentPart>
              </mc:Choice>
              <mc:Fallback xmlns="">
                <p:pic>
                  <p:nvPicPr>
                    <p:cNvPr id="2191" name="Freihand 2190">
                      <a:extLst>
                        <a:ext uri="{FF2B5EF4-FFF2-40B4-BE49-F238E27FC236}">
                          <a16:creationId xmlns:a16="http://schemas.microsoft.com/office/drawing/2014/main" id="{F9615EFF-1860-D736-198C-F57210047ACA}"/>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47">
                  <p14:nvContentPartPr>
                    <p14:cNvPr id="2192" name="Freihand 2191">
                      <a:extLst>
                        <a:ext uri="{FF2B5EF4-FFF2-40B4-BE49-F238E27FC236}">
                          <a16:creationId xmlns:a16="http://schemas.microsoft.com/office/drawing/2014/main" id="{4069969C-9EE5-9BAA-F914-954CC8B3DB23}"/>
                        </a:ext>
                      </a:extLst>
                    </p14:cNvPr>
                    <p14:cNvContentPartPr/>
                    <p14:nvPr/>
                  </p14:nvContentPartPr>
                  <p14:xfrm>
                    <a:off x="1452028" y="1501498"/>
                    <a:ext cx="32760" cy="132840"/>
                  </p14:xfrm>
                </p:contentPart>
              </mc:Choice>
              <mc:Fallback xmlns="">
                <p:pic>
                  <p:nvPicPr>
                    <p:cNvPr id="2192" name="Freihand 2191">
                      <a:extLst>
                        <a:ext uri="{FF2B5EF4-FFF2-40B4-BE49-F238E27FC236}">
                          <a16:creationId xmlns:a16="http://schemas.microsoft.com/office/drawing/2014/main" id="{4069969C-9EE5-9BAA-F914-954CC8B3DB23}"/>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48">
                  <p14:nvContentPartPr>
                    <p14:cNvPr id="2193" name="Freihand 2192">
                      <a:extLst>
                        <a:ext uri="{FF2B5EF4-FFF2-40B4-BE49-F238E27FC236}">
                          <a16:creationId xmlns:a16="http://schemas.microsoft.com/office/drawing/2014/main" id="{03E05170-116E-A84B-73BE-01690BC284DA}"/>
                        </a:ext>
                      </a:extLst>
                    </p14:cNvPr>
                    <p14:cNvContentPartPr/>
                    <p14:nvPr/>
                  </p14:nvContentPartPr>
                  <p14:xfrm>
                    <a:off x="1446268" y="1261378"/>
                    <a:ext cx="36720" cy="377280"/>
                  </p14:xfrm>
                </p:contentPart>
              </mc:Choice>
              <mc:Fallback xmlns="">
                <p:pic>
                  <p:nvPicPr>
                    <p:cNvPr id="2193" name="Freihand 2192">
                      <a:extLst>
                        <a:ext uri="{FF2B5EF4-FFF2-40B4-BE49-F238E27FC236}">
                          <a16:creationId xmlns:a16="http://schemas.microsoft.com/office/drawing/2014/main" id="{03E05170-116E-A84B-73BE-01690BC284DA}"/>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49">
                  <p14:nvContentPartPr>
                    <p14:cNvPr id="2194" name="Freihand 2193">
                      <a:extLst>
                        <a:ext uri="{FF2B5EF4-FFF2-40B4-BE49-F238E27FC236}">
                          <a16:creationId xmlns:a16="http://schemas.microsoft.com/office/drawing/2014/main" id="{27598BC5-6673-1CCE-95DA-68F40A11D13B}"/>
                        </a:ext>
                      </a:extLst>
                    </p14:cNvPr>
                    <p14:cNvContentPartPr/>
                    <p14:nvPr/>
                  </p14:nvContentPartPr>
                  <p14:xfrm>
                    <a:off x="1470388" y="1196938"/>
                    <a:ext cx="222840" cy="463680"/>
                  </p14:xfrm>
                </p:contentPart>
              </mc:Choice>
              <mc:Fallback xmlns="">
                <p:pic>
                  <p:nvPicPr>
                    <p:cNvPr id="2194" name="Freihand 2193">
                      <a:extLst>
                        <a:ext uri="{FF2B5EF4-FFF2-40B4-BE49-F238E27FC236}">
                          <a16:creationId xmlns:a16="http://schemas.microsoft.com/office/drawing/2014/main" id="{27598BC5-6673-1CCE-95DA-68F40A11D13B}"/>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0">
                <p14:nvContentPartPr>
                  <p14:cNvPr id="2183" name="Freihand 2182">
                    <a:extLst>
                      <a:ext uri="{FF2B5EF4-FFF2-40B4-BE49-F238E27FC236}">
                        <a16:creationId xmlns:a16="http://schemas.microsoft.com/office/drawing/2014/main" id="{DC031320-70EE-0C6D-0DB3-C23136EC6C09}"/>
                      </a:ext>
                    </a:extLst>
                  </p14:cNvPr>
                  <p14:cNvContentPartPr/>
                  <p14:nvPr/>
                </p14:nvContentPartPr>
                <p14:xfrm>
                  <a:off x="1401268" y="825778"/>
                  <a:ext cx="35640" cy="61920"/>
                </p14:xfrm>
              </p:contentPart>
            </mc:Choice>
            <mc:Fallback xmlns="">
              <p:pic>
                <p:nvPicPr>
                  <p:cNvPr id="2183" name="Freihand 2182">
                    <a:extLst>
                      <a:ext uri="{FF2B5EF4-FFF2-40B4-BE49-F238E27FC236}">
                        <a16:creationId xmlns:a16="http://schemas.microsoft.com/office/drawing/2014/main" id="{DC031320-70EE-0C6D-0DB3-C23136EC6C0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51">
                <p14:nvContentPartPr>
                  <p14:cNvPr id="2184" name="Freihand 2183">
                    <a:extLst>
                      <a:ext uri="{FF2B5EF4-FFF2-40B4-BE49-F238E27FC236}">
                        <a16:creationId xmlns:a16="http://schemas.microsoft.com/office/drawing/2014/main" id="{F140F8EA-6CD7-8B40-808C-85103F078802}"/>
                      </a:ext>
                    </a:extLst>
                  </p14:cNvPr>
                  <p14:cNvContentPartPr/>
                  <p14:nvPr/>
                </p14:nvContentPartPr>
                <p14:xfrm>
                  <a:off x="1220188" y="867898"/>
                  <a:ext cx="194040" cy="403200"/>
                </p14:xfrm>
              </p:contentPart>
            </mc:Choice>
            <mc:Fallback xmlns="">
              <p:pic>
                <p:nvPicPr>
                  <p:cNvPr id="2184" name="Freihand 2183">
                    <a:extLst>
                      <a:ext uri="{FF2B5EF4-FFF2-40B4-BE49-F238E27FC236}">
                        <a16:creationId xmlns:a16="http://schemas.microsoft.com/office/drawing/2014/main" id="{F140F8EA-6CD7-8B40-808C-85103F078802}"/>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52">
                <p14:nvContentPartPr>
                  <p14:cNvPr id="2185" name="Freihand 2184">
                    <a:extLst>
                      <a:ext uri="{FF2B5EF4-FFF2-40B4-BE49-F238E27FC236}">
                        <a16:creationId xmlns:a16="http://schemas.microsoft.com/office/drawing/2014/main" id="{4E905B11-6F59-4A3F-7B30-6D80E2989CE7}"/>
                      </a:ext>
                    </a:extLst>
                  </p14:cNvPr>
                  <p14:cNvContentPartPr/>
                  <p14:nvPr/>
                </p14:nvContentPartPr>
                <p14:xfrm>
                  <a:off x="1426468" y="835138"/>
                  <a:ext cx="21600" cy="359280"/>
                </p14:xfrm>
              </p:contentPart>
            </mc:Choice>
            <mc:Fallback xmlns="">
              <p:pic>
                <p:nvPicPr>
                  <p:cNvPr id="2185" name="Freihand 2184">
                    <a:extLst>
                      <a:ext uri="{FF2B5EF4-FFF2-40B4-BE49-F238E27FC236}">
                        <a16:creationId xmlns:a16="http://schemas.microsoft.com/office/drawing/2014/main" id="{4E905B11-6F59-4A3F-7B30-6D80E2989CE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53">
                <p14:nvContentPartPr>
                  <p14:cNvPr id="2186" name="Freihand 2185">
                    <a:extLst>
                      <a:ext uri="{FF2B5EF4-FFF2-40B4-BE49-F238E27FC236}">
                        <a16:creationId xmlns:a16="http://schemas.microsoft.com/office/drawing/2014/main" id="{8E606C26-CB3A-CC68-811B-D863F8C086D2}"/>
                      </a:ext>
                    </a:extLst>
                  </p14:cNvPr>
                  <p14:cNvContentPartPr/>
                  <p14:nvPr/>
                </p14:nvContentPartPr>
                <p14:xfrm>
                  <a:off x="1429348" y="1155538"/>
                  <a:ext cx="258480" cy="37080"/>
                </p14:xfrm>
              </p:contentPart>
            </mc:Choice>
            <mc:Fallback xmlns="">
              <p:pic>
                <p:nvPicPr>
                  <p:cNvPr id="2186" name="Freihand 2185">
                    <a:extLst>
                      <a:ext uri="{FF2B5EF4-FFF2-40B4-BE49-F238E27FC236}">
                        <a16:creationId xmlns:a16="http://schemas.microsoft.com/office/drawing/2014/main" id="{8E606C26-CB3A-CC68-811B-D863F8C086D2}"/>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54">
                <p14:nvContentPartPr>
                  <p14:cNvPr id="2187" name="Freihand 2186">
                    <a:extLst>
                      <a:ext uri="{FF2B5EF4-FFF2-40B4-BE49-F238E27FC236}">
                        <a16:creationId xmlns:a16="http://schemas.microsoft.com/office/drawing/2014/main" id="{C8A137F7-D860-1D07-BC4F-5CF5184B2AAD}"/>
                      </a:ext>
                    </a:extLst>
                  </p14:cNvPr>
                  <p14:cNvContentPartPr/>
                  <p14:nvPr/>
                </p14:nvContentPartPr>
                <p14:xfrm>
                  <a:off x="1215868" y="1047898"/>
                  <a:ext cx="119880" cy="224280"/>
                </p14:xfrm>
              </p:contentPart>
            </mc:Choice>
            <mc:Fallback xmlns="">
              <p:pic>
                <p:nvPicPr>
                  <p:cNvPr id="2187" name="Freihand 2186">
                    <a:extLst>
                      <a:ext uri="{FF2B5EF4-FFF2-40B4-BE49-F238E27FC236}">
                        <a16:creationId xmlns:a16="http://schemas.microsoft.com/office/drawing/2014/main" id="{C8A137F7-D860-1D07-BC4F-5CF5184B2AAD}"/>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188" name="Gruppieren 2187">
                <a:extLst>
                  <a:ext uri="{FF2B5EF4-FFF2-40B4-BE49-F238E27FC236}">
                    <a16:creationId xmlns:a16="http://schemas.microsoft.com/office/drawing/2014/main" id="{8FAF1BC9-8A7B-602C-13FE-3D6F5EDAB7A5}"/>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755">
                  <p14:nvContentPartPr>
                    <p14:cNvPr id="2189" name="Freihand 2188">
                      <a:extLst>
                        <a:ext uri="{FF2B5EF4-FFF2-40B4-BE49-F238E27FC236}">
                          <a16:creationId xmlns:a16="http://schemas.microsoft.com/office/drawing/2014/main" id="{4B50D6E6-3D63-EC8E-E9C1-8E6564212171}"/>
                        </a:ext>
                      </a:extLst>
                    </p14:cNvPr>
                    <p14:cNvContentPartPr/>
                    <p14:nvPr/>
                  </p14:nvContentPartPr>
                  <p14:xfrm>
                    <a:off x="1216228" y="826498"/>
                    <a:ext cx="205920" cy="444600"/>
                  </p14:xfrm>
                </p:contentPart>
              </mc:Choice>
              <mc:Fallback xmlns="">
                <p:pic>
                  <p:nvPicPr>
                    <p:cNvPr id="2189" name="Freihand 2188">
                      <a:extLst>
                        <a:ext uri="{FF2B5EF4-FFF2-40B4-BE49-F238E27FC236}">
                          <a16:creationId xmlns:a16="http://schemas.microsoft.com/office/drawing/2014/main" id="{4B50D6E6-3D63-EC8E-E9C1-8E6564212171}"/>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756">
                  <p14:nvContentPartPr>
                    <p14:cNvPr id="2190" name="Freihand 2189">
                      <a:extLst>
                        <a:ext uri="{FF2B5EF4-FFF2-40B4-BE49-F238E27FC236}">
                          <a16:creationId xmlns:a16="http://schemas.microsoft.com/office/drawing/2014/main" id="{6BA95387-42C3-C78E-7D5D-891E8905632E}"/>
                        </a:ext>
                      </a:extLst>
                    </p14:cNvPr>
                    <p14:cNvContentPartPr/>
                    <p14:nvPr/>
                  </p14:nvContentPartPr>
                  <p14:xfrm>
                    <a:off x="1419988" y="827218"/>
                    <a:ext cx="18000" cy="31320"/>
                  </p14:xfrm>
                </p:contentPart>
              </mc:Choice>
              <mc:Fallback xmlns="">
                <p:pic>
                  <p:nvPicPr>
                    <p:cNvPr id="2190" name="Freihand 2189">
                      <a:extLst>
                        <a:ext uri="{FF2B5EF4-FFF2-40B4-BE49-F238E27FC236}">
                          <a16:creationId xmlns:a16="http://schemas.microsoft.com/office/drawing/2014/main" id="{6BA95387-42C3-C78E-7D5D-891E8905632E}"/>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217" name="Gruppieren 2216">
              <a:extLst>
                <a:ext uri="{FF2B5EF4-FFF2-40B4-BE49-F238E27FC236}">
                  <a16:creationId xmlns:a16="http://schemas.microsoft.com/office/drawing/2014/main" id="{8D6AE1C7-327D-843F-F3C6-DBBBD5CF09B7}"/>
                </a:ext>
              </a:extLst>
            </p:cNvPr>
            <p:cNvGrpSpPr/>
            <p:nvPr/>
          </p:nvGrpSpPr>
          <p:grpSpPr>
            <a:xfrm>
              <a:off x="353159" y="4988777"/>
              <a:ext cx="947670" cy="949906"/>
              <a:chOff x="987864" y="764597"/>
              <a:chExt cx="947670" cy="949906"/>
            </a:xfrm>
          </p:grpSpPr>
          <p:sp>
            <p:nvSpPr>
              <p:cNvPr id="2218" name="Ellipse 2217">
                <a:extLst>
                  <a:ext uri="{FF2B5EF4-FFF2-40B4-BE49-F238E27FC236}">
                    <a16:creationId xmlns:a16="http://schemas.microsoft.com/office/drawing/2014/main" id="{A9B11D38-6CE0-2D14-95CA-FBE8468F2D6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19" name="Gruppieren 2218">
                <a:extLst>
                  <a:ext uri="{FF2B5EF4-FFF2-40B4-BE49-F238E27FC236}">
                    <a16:creationId xmlns:a16="http://schemas.microsoft.com/office/drawing/2014/main" id="{A07A3288-841C-CAB1-6E6C-468E749BA81A}"/>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757">
                  <p14:nvContentPartPr>
                    <p14:cNvPr id="2269" name="Freihand 2268">
                      <a:extLst>
                        <a:ext uri="{FF2B5EF4-FFF2-40B4-BE49-F238E27FC236}">
                          <a16:creationId xmlns:a16="http://schemas.microsoft.com/office/drawing/2014/main" id="{27F13F02-0397-1933-6B1B-84F3076E53F9}"/>
                        </a:ext>
                      </a:extLst>
                    </p14:cNvPr>
                    <p14:cNvContentPartPr/>
                    <p14:nvPr/>
                  </p14:nvContentPartPr>
                  <p14:xfrm>
                    <a:off x="4473069" y="1203272"/>
                    <a:ext cx="26280" cy="30600"/>
                  </p14:xfrm>
                </p:contentPart>
              </mc:Choice>
              <mc:Fallback xmlns="">
                <p:pic>
                  <p:nvPicPr>
                    <p:cNvPr id="2269" name="Freihand 2268">
                      <a:extLst>
                        <a:ext uri="{FF2B5EF4-FFF2-40B4-BE49-F238E27FC236}">
                          <a16:creationId xmlns:a16="http://schemas.microsoft.com/office/drawing/2014/main" id="{27F13F02-0397-1933-6B1B-84F3076E53F9}"/>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758">
                  <p14:nvContentPartPr>
                    <p14:cNvPr id="2270" name="Freihand 2269">
                      <a:extLst>
                        <a:ext uri="{FF2B5EF4-FFF2-40B4-BE49-F238E27FC236}">
                          <a16:creationId xmlns:a16="http://schemas.microsoft.com/office/drawing/2014/main" id="{3142F52C-2404-8C0A-F162-1E550CDFBF78}"/>
                        </a:ext>
                      </a:extLst>
                    </p14:cNvPr>
                    <p14:cNvContentPartPr/>
                    <p14:nvPr/>
                  </p14:nvContentPartPr>
                  <p14:xfrm>
                    <a:off x="4500789" y="1245752"/>
                    <a:ext cx="11160" cy="38520"/>
                  </p14:xfrm>
                </p:contentPart>
              </mc:Choice>
              <mc:Fallback xmlns="">
                <p:pic>
                  <p:nvPicPr>
                    <p:cNvPr id="2270" name="Freihand 2269">
                      <a:extLst>
                        <a:ext uri="{FF2B5EF4-FFF2-40B4-BE49-F238E27FC236}">
                          <a16:creationId xmlns:a16="http://schemas.microsoft.com/office/drawing/2014/main" id="{3142F52C-2404-8C0A-F162-1E550CDFBF7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59">
                <p14:nvContentPartPr>
                  <p14:cNvPr id="2220" name="Freihand 2219">
                    <a:extLst>
                      <a:ext uri="{FF2B5EF4-FFF2-40B4-BE49-F238E27FC236}">
                        <a16:creationId xmlns:a16="http://schemas.microsoft.com/office/drawing/2014/main" id="{D57300E4-96E2-ADDA-4A32-6797E88C6D18}"/>
                      </a:ext>
                    </a:extLst>
                  </p14:cNvPr>
                  <p14:cNvContentPartPr/>
                  <p14:nvPr/>
                </p14:nvContentPartPr>
                <p14:xfrm>
                  <a:off x="1034141" y="1175594"/>
                  <a:ext cx="389905" cy="474354"/>
                </p14:xfrm>
              </p:contentPart>
            </mc:Choice>
            <mc:Fallback xmlns="">
              <p:pic>
                <p:nvPicPr>
                  <p:cNvPr id="2220" name="Freihand 2219">
                    <a:extLst>
                      <a:ext uri="{FF2B5EF4-FFF2-40B4-BE49-F238E27FC236}">
                        <a16:creationId xmlns:a16="http://schemas.microsoft.com/office/drawing/2014/main" id="{D57300E4-96E2-ADDA-4A32-6797E88C6D18}"/>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760">
                <p14:nvContentPartPr>
                  <p14:cNvPr id="2221" name="Freihand 2220">
                    <a:extLst>
                      <a:ext uri="{FF2B5EF4-FFF2-40B4-BE49-F238E27FC236}">
                        <a16:creationId xmlns:a16="http://schemas.microsoft.com/office/drawing/2014/main" id="{53E66826-156C-2D2F-0BC7-743ED11AFCF4}"/>
                      </a:ext>
                    </a:extLst>
                  </p14:cNvPr>
                  <p14:cNvContentPartPr/>
                  <p14:nvPr/>
                </p14:nvContentPartPr>
                <p14:xfrm>
                  <a:off x="1041329" y="1114503"/>
                  <a:ext cx="776216" cy="562397"/>
                </p14:xfrm>
              </p:contentPart>
            </mc:Choice>
            <mc:Fallback xmlns="">
              <p:pic>
                <p:nvPicPr>
                  <p:cNvPr id="2221" name="Freihand 2220">
                    <a:extLst>
                      <a:ext uri="{FF2B5EF4-FFF2-40B4-BE49-F238E27FC236}">
                        <a16:creationId xmlns:a16="http://schemas.microsoft.com/office/drawing/2014/main" id="{53E66826-156C-2D2F-0BC7-743ED11AFCF4}"/>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222" name="Gruppieren 2221">
                <a:extLst>
                  <a:ext uri="{FF2B5EF4-FFF2-40B4-BE49-F238E27FC236}">
                    <a16:creationId xmlns:a16="http://schemas.microsoft.com/office/drawing/2014/main" id="{43768295-ADB7-2D12-CFE6-DD15EB8A3024}"/>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761">
                  <p14:nvContentPartPr>
                    <p14:cNvPr id="2266" name="Freihand 2265">
                      <a:extLst>
                        <a:ext uri="{FF2B5EF4-FFF2-40B4-BE49-F238E27FC236}">
                          <a16:creationId xmlns:a16="http://schemas.microsoft.com/office/drawing/2014/main" id="{5FA723C2-9C36-12BA-8C9F-8556812DBEB6}"/>
                        </a:ext>
                      </a:extLst>
                    </p14:cNvPr>
                    <p14:cNvContentPartPr/>
                    <p14:nvPr/>
                  </p14:nvContentPartPr>
                  <p14:xfrm>
                    <a:off x="4455789" y="1334672"/>
                    <a:ext cx="31320" cy="14400"/>
                  </p14:xfrm>
                </p:contentPart>
              </mc:Choice>
              <mc:Fallback xmlns="">
                <p:pic>
                  <p:nvPicPr>
                    <p:cNvPr id="2266" name="Freihand 2265">
                      <a:extLst>
                        <a:ext uri="{FF2B5EF4-FFF2-40B4-BE49-F238E27FC236}">
                          <a16:creationId xmlns:a16="http://schemas.microsoft.com/office/drawing/2014/main" id="{5FA723C2-9C36-12BA-8C9F-8556812DBEB6}"/>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762">
                  <p14:nvContentPartPr>
                    <p14:cNvPr id="2267" name="Freihand 2266">
                      <a:extLst>
                        <a:ext uri="{FF2B5EF4-FFF2-40B4-BE49-F238E27FC236}">
                          <a16:creationId xmlns:a16="http://schemas.microsoft.com/office/drawing/2014/main" id="{1BF5538F-B5CB-71C4-373E-9EE825AF0DDF}"/>
                        </a:ext>
                      </a:extLst>
                    </p14:cNvPr>
                    <p14:cNvContentPartPr/>
                    <p14:nvPr/>
                  </p14:nvContentPartPr>
                  <p14:xfrm>
                    <a:off x="4456149" y="1288592"/>
                    <a:ext cx="64800" cy="56160"/>
                  </p14:xfrm>
                </p:contentPart>
              </mc:Choice>
              <mc:Fallback xmlns="">
                <p:pic>
                  <p:nvPicPr>
                    <p:cNvPr id="2267" name="Freihand 2266">
                      <a:extLst>
                        <a:ext uri="{FF2B5EF4-FFF2-40B4-BE49-F238E27FC236}">
                          <a16:creationId xmlns:a16="http://schemas.microsoft.com/office/drawing/2014/main" id="{1BF5538F-B5CB-71C4-373E-9EE825AF0DDF}"/>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763">
                  <p14:nvContentPartPr>
                    <p14:cNvPr id="2268" name="Freihand 2267">
                      <a:extLst>
                        <a:ext uri="{FF2B5EF4-FFF2-40B4-BE49-F238E27FC236}">
                          <a16:creationId xmlns:a16="http://schemas.microsoft.com/office/drawing/2014/main" id="{E9E1487F-0C52-FBC3-2DC3-97E945C47D97}"/>
                        </a:ext>
                      </a:extLst>
                    </p14:cNvPr>
                    <p14:cNvContentPartPr/>
                    <p14:nvPr/>
                  </p14:nvContentPartPr>
                  <p14:xfrm>
                    <a:off x="4502589" y="1270232"/>
                    <a:ext cx="23760" cy="51840"/>
                  </p14:xfrm>
                </p:contentPart>
              </mc:Choice>
              <mc:Fallback xmlns="">
                <p:pic>
                  <p:nvPicPr>
                    <p:cNvPr id="2268" name="Freihand 2267">
                      <a:extLst>
                        <a:ext uri="{FF2B5EF4-FFF2-40B4-BE49-F238E27FC236}">
                          <a16:creationId xmlns:a16="http://schemas.microsoft.com/office/drawing/2014/main" id="{E9E1487F-0C52-FBC3-2DC3-97E945C47D97}"/>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223" name="Gruppieren 2222">
                <a:extLst>
                  <a:ext uri="{FF2B5EF4-FFF2-40B4-BE49-F238E27FC236}">
                    <a16:creationId xmlns:a16="http://schemas.microsoft.com/office/drawing/2014/main" id="{6E4EC290-5563-D7F1-C633-C0A8D46BCF3C}"/>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764">
                  <p14:nvContentPartPr>
                    <p14:cNvPr id="2263" name="Freihand 2262">
                      <a:extLst>
                        <a:ext uri="{FF2B5EF4-FFF2-40B4-BE49-F238E27FC236}">
                          <a16:creationId xmlns:a16="http://schemas.microsoft.com/office/drawing/2014/main" id="{4C972C19-86B3-08F4-BAF3-2985545EEF0F}"/>
                        </a:ext>
                      </a:extLst>
                    </p14:cNvPr>
                    <p14:cNvContentPartPr/>
                    <p14:nvPr/>
                  </p14:nvContentPartPr>
                  <p14:xfrm>
                    <a:off x="4351029" y="1216232"/>
                    <a:ext cx="12960" cy="22320"/>
                  </p14:xfrm>
                </p:contentPart>
              </mc:Choice>
              <mc:Fallback xmlns="">
                <p:pic>
                  <p:nvPicPr>
                    <p:cNvPr id="2263" name="Freihand 2262">
                      <a:extLst>
                        <a:ext uri="{FF2B5EF4-FFF2-40B4-BE49-F238E27FC236}">
                          <a16:creationId xmlns:a16="http://schemas.microsoft.com/office/drawing/2014/main" id="{4C972C19-86B3-08F4-BAF3-2985545EEF0F}"/>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765">
                  <p14:nvContentPartPr>
                    <p14:cNvPr id="2264" name="Freihand 2263">
                      <a:extLst>
                        <a:ext uri="{FF2B5EF4-FFF2-40B4-BE49-F238E27FC236}">
                          <a16:creationId xmlns:a16="http://schemas.microsoft.com/office/drawing/2014/main" id="{E2C3A7BE-C36E-5353-C597-CE9C91E6B765}"/>
                        </a:ext>
                      </a:extLst>
                    </p14:cNvPr>
                    <p14:cNvContentPartPr/>
                    <p14:nvPr/>
                  </p14:nvContentPartPr>
                  <p14:xfrm>
                    <a:off x="4350309" y="1208312"/>
                    <a:ext cx="21240" cy="53640"/>
                  </p14:xfrm>
                </p:contentPart>
              </mc:Choice>
              <mc:Fallback xmlns="">
                <p:pic>
                  <p:nvPicPr>
                    <p:cNvPr id="2264" name="Freihand 2263">
                      <a:extLst>
                        <a:ext uri="{FF2B5EF4-FFF2-40B4-BE49-F238E27FC236}">
                          <a16:creationId xmlns:a16="http://schemas.microsoft.com/office/drawing/2014/main" id="{E2C3A7BE-C36E-5353-C597-CE9C91E6B765}"/>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766">
                  <p14:nvContentPartPr>
                    <p14:cNvPr id="2265" name="Freihand 2264">
                      <a:extLst>
                        <a:ext uri="{FF2B5EF4-FFF2-40B4-BE49-F238E27FC236}">
                          <a16:creationId xmlns:a16="http://schemas.microsoft.com/office/drawing/2014/main" id="{040A6EE8-628B-B0CF-CBB7-B06E6862E32E}"/>
                        </a:ext>
                      </a:extLst>
                    </p14:cNvPr>
                    <p14:cNvContentPartPr/>
                    <p14:nvPr/>
                  </p14:nvContentPartPr>
                  <p14:xfrm>
                    <a:off x="4355709" y="1216592"/>
                    <a:ext cx="9720" cy="42480"/>
                  </p14:xfrm>
                </p:contentPart>
              </mc:Choice>
              <mc:Fallback xmlns="">
                <p:pic>
                  <p:nvPicPr>
                    <p:cNvPr id="2265" name="Freihand 2264">
                      <a:extLst>
                        <a:ext uri="{FF2B5EF4-FFF2-40B4-BE49-F238E27FC236}">
                          <a16:creationId xmlns:a16="http://schemas.microsoft.com/office/drawing/2014/main" id="{040A6EE8-628B-B0CF-CBB7-B06E6862E32E}"/>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67">
                <p14:nvContentPartPr>
                  <p14:cNvPr id="2224" name="Freihand 2223">
                    <a:extLst>
                      <a:ext uri="{FF2B5EF4-FFF2-40B4-BE49-F238E27FC236}">
                        <a16:creationId xmlns:a16="http://schemas.microsoft.com/office/drawing/2014/main" id="{7592311A-8F75-FF53-448B-C8CA4BAD2C32}"/>
                      </a:ext>
                    </a:extLst>
                  </p14:cNvPr>
                  <p14:cNvContentPartPr/>
                  <p14:nvPr/>
                </p14:nvContentPartPr>
                <p14:xfrm>
                  <a:off x="1219211" y="871936"/>
                  <a:ext cx="447402" cy="740280"/>
                </p14:xfrm>
              </p:contentPart>
            </mc:Choice>
            <mc:Fallback xmlns="">
              <p:pic>
                <p:nvPicPr>
                  <p:cNvPr id="2224" name="Freihand 2223">
                    <a:extLst>
                      <a:ext uri="{FF2B5EF4-FFF2-40B4-BE49-F238E27FC236}">
                        <a16:creationId xmlns:a16="http://schemas.microsoft.com/office/drawing/2014/main" id="{7592311A-8F75-FF53-448B-C8CA4BAD2C32}"/>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768">
                <p14:nvContentPartPr>
                  <p14:cNvPr id="2225" name="Freihand 2224">
                    <a:extLst>
                      <a:ext uri="{FF2B5EF4-FFF2-40B4-BE49-F238E27FC236}">
                        <a16:creationId xmlns:a16="http://schemas.microsoft.com/office/drawing/2014/main" id="{6970DB28-4C3E-EDEC-E365-D7557CF4E0A6}"/>
                      </a:ext>
                    </a:extLst>
                  </p14:cNvPr>
                  <p14:cNvContentPartPr/>
                  <p14:nvPr/>
                </p14:nvContentPartPr>
                <p14:xfrm>
                  <a:off x="1116810" y="1432873"/>
                  <a:ext cx="376200" cy="219240"/>
                </p14:xfrm>
              </p:contentPart>
            </mc:Choice>
            <mc:Fallback xmlns="">
              <p:pic>
                <p:nvPicPr>
                  <p:cNvPr id="2225" name="Freihand 2224">
                    <a:extLst>
                      <a:ext uri="{FF2B5EF4-FFF2-40B4-BE49-F238E27FC236}">
                        <a16:creationId xmlns:a16="http://schemas.microsoft.com/office/drawing/2014/main" id="{6970DB28-4C3E-EDEC-E365-D7557CF4E0A6}"/>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26" name="Gruppieren 2225">
                <a:extLst>
                  <a:ext uri="{FF2B5EF4-FFF2-40B4-BE49-F238E27FC236}">
                    <a16:creationId xmlns:a16="http://schemas.microsoft.com/office/drawing/2014/main" id="{C0F0799F-A6B0-D7A6-A08C-A05488F55647}"/>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769">
                  <p14:nvContentPartPr>
                    <p14:cNvPr id="2249" name="Freihand 2248">
                      <a:extLst>
                        <a:ext uri="{FF2B5EF4-FFF2-40B4-BE49-F238E27FC236}">
                          <a16:creationId xmlns:a16="http://schemas.microsoft.com/office/drawing/2014/main" id="{7478822C-B512-CACB-ECFC-DA6F9A0521BE}"/>
                        </a:ext>
                      </a:extLst>
                    </p14:cNvPr>
                    <p14:cNvContentPartPr/>
                    <p14:nvPr/>
                  </p14:nvContentPartPr>
                  <p14:xfrm>
                    <a:off x="1690290" y="1201393"/>
                    <a:ext cx="236880" cy="424440"/>
                  </p14:xfrm>
                </p:contentPart>
              </mc:Choice>
              <mc:Fallback xmlns="">
                <p:pic>
                  <p:nvPicPr>
                    <p:cNvPr id="2249" name="Freihand 2248">
                      <a:extLst>
                        <a:ext uri="{FF2B5EF4-FFF2-40B4-BE49-F238E27FC236}">
                          <a16:creationId xmlns:a16="http://schemas.microsoft.com/office/drawing/2014/main" id="{7478822C-B512-CACB-ECFC-DA6F9A0521BE}"/>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70">
                  <p14:nvContentPartPr>
                    <p14:cNvPr id="2250" name="Freihand 2249">
                      <a:extLst>
                        <a:ext uri="{FF2B5EF4-FFF2-40B4-BE49-F238E27FC236}">
                          <a16:creationId xmlns:a16="http://schemas.microsoft.com/office/drawing/2014/main" id="{546B9D65-203F-28AD-18AF-79787CEC3506}"/>
                        </a:ext>
                      </a:extLst>
                    </p14:cNvPr>
                    <p14:cNvContentPartPr/>
                    <p14:nvPr/>
                  </p14:nvContentPartPr>
                  <p14:xfrm>
                    <a:off x="1224810" y="1428913"/>
                    <a:ext cx="635040" cy="205920"/>
                  </p14:xfrm>
                </p:contentPart>
              </mc:Choice>
              <mc:Fallback xmlns="">
                <p:pic>
                  <p:nvPicPr>
                    <p:cNvPr id="2250" name="Freihand 2249">
                      <a:extLst>
                        <a:ext uri="{FF2B5EF4-FFF2-40B4-BE49-F238E27FC236}">
                          <a16:creationId xmlns:a16="http://schemas.microsoft.com/office/drawing/2014/main" id="{546B9D65-203F-28AD-18AF-79787CEC3506}"/>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771">
                  <p14:nvContentPartPr>
                    <p14:cNvPr id="2251" name="Freihand 2250">
                      <a:extLst>
                        <a:ext uri="{FF2B5EF4-FFF2-40B4-BE49-F238E27FC236}">
                          <a16:creationId xmlns:a16="http://schemas.microsoft.com/office/drawing/2014/main" id="{738A6C7C-B396-B06A-8E36-A347BBBC356C}"/>
                        </a:ext>
                      </a:extLst>
                    </p14:cNvPr>
                    <p14:cNvContentPartPr/>
                    <p14:nvPr/>
                  </p14:nvContentPartPr>
                  <p14:xfrm>
                    <a:off x="1647090" y="1432873"/>
                    <a:ext cx="204120" cy="177480"/>
                  </p14:xfrm>
                </p:contentPart>
              </mc:Choice>
              <mc:Fallback xmlns="">
                <p:pic>
                  <p:nvPicPr>
                    <p:cNvPr id="2251" name="Freihand 2250">
                      <a:extLst>
                        <a:ext uri="{FF2B5EF4-FFF2-40B4-BE49-F238E27FC236}">
                          <a16:creationId xmlns:a16="http://schemas.microsoft.com/office/drawing/2014/main" id="{738A6C7C-B396-B06A-8E36-A347BBBC356C}"/>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772">
                  <p14:nvContentPartPr>
                    <p14:cNvPr id="2252" name="Freihand 2251">
                      <a:extLst>
                        <a:ext uri="{FF2B5EF4-FFF2-40B4-BE49-F238E27FC236}">
                          <a16:creationId xmlns:a16="http://schemas.microsoft.com/office/drawing/2014/main" id="{6F0FFCC9-FF6C-F204-BCA6-12153ACF41BB}"/>
                        </a:ext>
                      </a:extLst>
                    </p14:cNvPr>
                    <p14:cNvContentPartPr/>
                    <p14:nvPr/>
                  </p14:nvContentPartPr>
                  <p14:xfrm>
                    <a:off x="1839330" y="1345393"/>
                    <a:ext cx="50040" cy="91080"/>
                  </p14:xfrm>
                </p:contentPart>
              </mc:Choice>
              <mc:Fallback xmlns="">
                <p:pic>
                  <p:nvPicPr>
                    <p:cNvPr id="2252" name="Freihand 2251">
                      <a:extLst>
                        <a:ext uri="{FF2B5EF4-FFF2-40B4-BE49-F238E27FC236}">
                          <a16:creationId xmlns:a16="http://schemas.microsoft.com/office/drawing/2014/main" id="{6F0FFCC9-FF6C-F204-BCA6-12153ACF41BB}"/>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773">
                  <p14:nvContentPartPr>
                    <p14:cNvPr id="2253" name="Freihand 2252">
                      <a:extLst>
                        <a:ext uri="{FF2B5EF4-FFF2-40B4-BE49-F238E27FC236}">
                          <a16:creationId xmlns:a16="http://schemas.microsoft.com/office/drawing/2014/main" id="{C4402C70-BEF2-4DB9-2CD2-600049679DE0}"/>
                        </a:ext>
                      </a:extLst>
                    </p14:cNvPr>
                    <p14:cNvContentPartPr/>
                    <p14:nvPr/>
                  </p14:nvContentPartPr>
                  <p14:xfrm>
                    <a:off x="1013490" y="929953"/>
                    <a:ext cx="156600" cy="590400"/>
                  </p14:xfrm>
                </p:contentPart>
              </mc:Choice>
              <mc:Fallback xmlns="">
                <p:pic>
                  <p:nvPicPr>
                    <p:cNvPr id="2253" name="Freihand 2252">
                      <a:extLst>
                        <a:ext uri="{FF2B5EF4-FFF2-40B4-BE49-F238E27FC236}">
                          <a16:creationId xmlns:a16="http://schemas.microsoft.com/office/drawing/2014/main" id="{C4402C70-BEF2-4DB9-2CD2-600049679DE0}"/>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774">
                  <p14:nvContentPartPr>
                    <p14:cNvPr id="2254" name="Freihand 2253">
                      <a:extLst>
                        <a:ext uri="{FF2B5EF4-FFF2-40B4-BE49-F238E27FC236}">
                          <a16:creationId xmlns:a16="http://schemas.microsoft.com/office/drawing/2014/main" id="{94910E01-498D-1E31-9D77-8F844EC0D84E}"/>
                        </a:ext>
                      </a:extLst>
                    </p14:cNvPr>
                    <p14:cNvContentPartPr/>
                    <p14:nvPr/>
                  </p14:nvContentPartPr>
                  <p14:xfrm>
                    <a:off x="1112490" y="918433"/>
                    <a:ext cx="20520" cy="24480"/>
                  </p14:xfrm>
                </p:contentPart>
              </mc:Choice>
              <mc:Fallback xmlns="">
                <p:pic>
                  <p:nvPicPr>
                    <p:cNvPr id="2254" name="Freihand 2253">
                      <a:extLst>
                        <a:ext uri="{FF2B5EF4-FFF2-40B4-BE49-F238E27FC236}">
                          <a16:creationId xmlns:a16="http://schemas.microsoft.com/office/drawing/2014/main" id="{94910E01-498D-1E31-9D77-8F844EC0D84E}"/>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775">
                  <p14:nvContentPartPr>
                    <p14:cNvPr id="2255" name="Freihand 2254">
                      <a:extLst>
                        <a:ext uri="{FF2B5EF4-FFF2-40B4-BE49-F238E27FC236}">
                          <a16:creationId xmlns:a16="http://schemas.microsoft.com/office/drawing/2014/main" id="{C720BF3C-0A99-324D-4D4C-BA220EBBDF29}"/>
                        </a:ext>
                      </a:extLst>
                    </p14:cNvPr>
                    <p14:cNvContentPartPr/>
                    <p14:nvPr/>
                  </p14:nvContentPartPr>
                  <p14:xfrm>
                    <a:off x="1007730" y="1044793"/>
                    <a:ext cx="45360" cy="224280"/>
                  </p14:xfrm>
                </p:contentPart>
              </mc:Choice>
              <mc:Fallback xmlns="">
                <p:pic>
                  <p:nvPicPr>
                    <p:cNvPr id="2255" name="Freihand 2254">
                      <a:extLst>
                        <a:ext uri="{FF2B5EF4-FFF2-40B4-BE49-F238E27FC236}">
                          <a16:creationId xmlns:a16="http://schemas.microsoft.com/office/drawing/2014/main" id="{C720BF3C-0A99-324D-4D4C-BA220EBBDF29}"/>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776">
                  <p14:nvContentPartPr>
                    <p14:cNvPr id="2256" name="Freihand 2255">
                      <a:extLst>
                        <a:ext uri="{FF2B5EF4-FFF2-40B4-BE49-F238E27FC236}">
                          <a16:creationId xmlns:a16="http://schemas.microsoft.com/office/drawing/2014/main" id="{6131300C-E063-8067-C76B-F3F09410D666}"/>
                        </a:ext>
                      </a:extLst>
                    </p14:cNvPr>
                    <p14:cNvContentPartPr/>
                    <p14:nvPr/>
                  </p14:nvContentPartPr>
                  <p14:xfrm>
                    <a:off x="1137690" y="1495513"/>
                    <a:ext cx="83520" cy="91800"/>
                  </p14:xfrm>
                </p:contentPart>
              </mc:Choice>
              <mc:Fallback xmlns="">
                <p:pic>
                  <p:nvPicPr>
                    <p:cNvPr id="2256" name="Freihand 2255">
                      <a:extLst>
                        <a:ext uri="{FF2B5EF4-FFF2-40B4-BE49-F238E27FC236}">
                          <a16:creationId xmlns:a16="http://schemas.microsoft.com/office/drawing/2014/main" id="{6131300C-E063-8067-C76B-F3F09410D666}"/>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777">
                  <p14:nvContentPartPr>
                    <p14:cNvPr id="2257" name="Freihand 2256">
                      <a:extLst>
                        <a:ext uri="{FF2B5EF4-FFF2-40B4-BE49-F238E27FC236}">
                          <a16:creationId xmlns:a16="http://schemas.microsoft.com/office/drawing/2014/main" id="{D9F9E0C2-B5AB-EE36-A438-0D95168774A5}"/>
                        </a:ext>
                      </a:extLst>
                    </p14:cNvPr>
                    <p14:cNvContentPartPr/>
                    <p14:nvPr/>
                  </p14:nvContentPartPr>
                  <p14:xfrm>
                    <a:off x="1091250" y="1411273"/>
                    <a:ext cx="95760" cy="111600"/>
                  </p14:xfrm>
                </p:contentPart>
              </mc:Choice>
              <mc:Fallback xmlns="">
                <p:pic>
                  <p:nvPicPr>
                    <p:cNvPr id="2257" name="Freihand 2256">
                      <a:extLst>
                        <a:ext uri="{FF2B5EF4-FFF2-40B4-BE49-F238E27FC236}">
                          <a16:creationId xmlns:a16="http://schemas.microsoft.com/office/drawing/2014/main" id="{D9F9E0C2-B5AB-EE36-A438-0D95168774A5}"/>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778">
                  <p14:nvContentPartPr>
                    <p14:cNvPr id="2258" name="Freihand 2257">
                      <a:extLst>
                        <a:ext uri="{FF2B5EF4-FFF2-40B4-BE49-F238E27FC236}">
                          <a16:creationId xmlns:a16="http://schemas.microsoft.com/office/drawing/2014/main" id="{CE02715E-2E04-CBBE-1EBC-44A4499D9FA1}"/>
                        </a:ext>
                      </a:extLst>
                    </p14:cNvPr>
                    <p14:cNvContentPartPr/>
                    <p14:nvPr/>
                  </p14:nvContentPartPr>
                  <p14:xfrm>
                    <a:off x="1089090" y="933193"/>
                    <a:ext cx="33480" cy="59760"/>
                  </p14:xfrm>
                </p:contentPart>
              </mc:Choice>
              <mc:Fallback xmlns="">
                <p:pic>
                  <p:nvPicPr>
                    <p:cNvPr id="2258" name="Freihand 2257">
                      <a:extLst>
                        <a:ext uri="{FF2B5EF4-FFF2-40B4-BE49-F238E27FC236}">
                          <a16:creationId xmlns:a16="http://schemas.microsoft.com/office/drawing/2014/main" id="{CE02715E-2E04-CBBE-1EBC-44A4499D9FA1}"/>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779">
                  <p14:nvContentPartPr>
                    <p14:cNvPr id="2259" name="Freihand 2258">
                      <a:extLst>
                        <a:ext uri="{FF2B5EF4-FFF2-40B4-BE49-F238E27FC236}">
                          <a16:creationId xmlns:a16="http://schemas.microsoft.com/office/drawing/2014/main" id="{99D87C0A-AB97-799A-4F25-7C9B3B564BB4}"/>
                        </a:ext>
                      </a:extLst>
                    </p14:cNvPr>
                    <p14:cNvContentPartPr/>
                    <p14:nvPr/>
                  </p14:nvContentPartPr>
                  <p14:xfrm>
                    <a:off x="1093410" y="904393"/>
                    <a:ext cx="53280" cy="97920"/>
                  </p14:xfrm>
                </p:contentPart>
              </mc:Choice>
              <mc:Fallback xmlns="">
                <p:pic>
                  <p:nvPicPr>
                    <p:cNvPr id="2259" name="Freihand 2258">
                      <a:extLst>
                        <a:ext uri="{FF2B5EF4-FFF2-40B4-BE49-F238E27FC236}">
                          <a16:creationId xmlns:a16="http://schemas.microsoft.com/office/drawing/2014/main" id="{99D87C0A-AB97-799A-4F25-7C9B3B564BB4}"/>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780">
                  <p14:nvContentPartPr>
                    <p14:cNvPr id="2260" name="Freihand 2259">
                      <a:extLst>
                        <a:ext uri="{FF2B5EF4-FFF2-40B4-BE49-F238E27FC236}">
                          <a16:creationId xmlns:a16="http://schemas.microsoft.com/office/drawing/2014/main" id="{8BF84B0B-6CE5-3B2C-5218-3D7C22B74002}"/>
                        </a:ext>
                      </a:extLst>
                    </p14:cNvPr>
                    <p14:cNvContentPartPr/>
                    <p14:nvPr/>
                  </p14:nvContentPartPr>
                  <p14:xfrm>
                    <a:off x="1093770" y="889993"/>
                    <a:ext cx="66240" cy="108720"/>
                  </p14:xfrm>
                </p:contentPart>
              </mc:Choice>
              <mc:Fallback xmlns="">
                <p:pic>
                  <p:nvPicPr>
                    <p:cNvPr id="2260" name="Freihand 2259">
                      <a:extLst>
                        <a:ext uri="{FF2B5EF4-FFF2-40B4-BE49-F238E27FC236}">
                          <a16:creationId xmlns:a16="http://schemas.microsoft.com/office/drawing/2014/main" id="{8BF84B0B-6CE5-3B2C-5218-3D7C22B74002}"/>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781">
                  <p14:nvContentPartPr>
                    <p14:cNvPr id="2261" name="Freihand 2260">
                      <a:extLst>
                        <a:ext uri="{FF2B5EF4-FFF2-40B4-BE49-F238E27FC236}">
                          <a16:creationId xmlns:a16="http://schemas.microsoft.com/office/drawing/2014/main" id="{8E7CAA90-5EB9-7B05-5C3C-C93116E907DF}"/>
                        </a:ext>
                      </a:extLst>
                    </p14:cNvPr>
                    <p14:cNvContentPartPr/>
                    <p14:nvPr/>
                  </p14:nvContentPartPr>
                  <p14:xfrm>
                    <a:off x="1086210" y="867673"/>
                    <a:ext cx="105840" cy="153360"/>
                  </p14:xfrm>
                </p:contentPart>
              </mc:Choice>
              <mc:Fallback xmlns="">
                <p:pic>
                  <p:nvPicPr>
                    <p:cNvPr id="2261" name="Freihand 2260">
                      <a:extLst>
                        <a:ext uri="{FF2B5EF4-FFF2-40B4-BE49-F238E27FC236}">
                          <a16:creationId xmlns:a16="http://schemas.microsoft.com/office/drawing/2014/main" id="{8E7CAA90-5EB9-7B05-5C3C-C93116E907DF}"/>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782">
                  <p14:nvContentPartPr>
                    <p14:cNvPr id="2262" name="Freihand 2261">
                      <a:extLst>
                        <a:ext uri="{FF2B5EF4-FFF2-40B4-BE49-F238E27FC236}">
                          <a16:creationId xmlns:a16="http://schemas.microsoft.com/office/drawing/2014/main" id="{5CA965A3-94A2-90A8-7943-E0CE3272F93B}"/>
                        </a:ext>
                      </a:extLst>
                    </p14:cNvPr>
                    <p14:cNvContentPartPr/>
                    <p14:nvPr/>
                  </p14:nvContentPartPr>
                  <p14:xfrm>
                    <a:off x="1144530" y="860833"/>
                    <a:ext cx="41400" cy="55440"/>
                  </p14:xfrm>
                </p:contentPart>
              </mc:Choice>
              <mc:Fallback xmlns="">
                <p:pic>
                  <p:nvPicPr>
                    <p:cNvPr id="2262" name="Freihand 2261">
                      <a:extLst>
                        <a:ext uri="{FF2B5EF4-FFF2-40B4-BE49-F238E27FC236}">
                          <a16:creationId xmlns:a16="http://schemas.microsoft.com/office/drawing/2014/main" id="{5CA965A3-94A2-90A8-7943-E0CE3272F93B}"/>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83">
                <p14:nvContentPartPr>
                  <p14:cNvPr id="2227" name="Freihand 2226">
                    <a:extLst>
                      <a:ext uri="{FF2B5EF4-FFF2-40B4-BE49-F238E27FC236}">
                        <a16:creationId xmlns:a16="http://schemas.microsoft.com/office/drawing/2014/main" id="{EF8D086A-517B-CB8F-74C8-1A9F541156FE}"/>
                      </a:ext>
                    </a:extLst>
                  </p14:cNvPr>
                  <p14:cNvContentPartPr/>
                  <p14:nvPr/>
                </p14:nvContentPartPr>
                <p14:xfrm>
                  <a:off x="1010970" y="1326673"/>
                  <a:ext cx="784440" cy="374040"/>
                </p14:xfrm>
              </p:contentPart>
            </mc:Choice>
            <mc:Fallback xmlns="">
              <p:pic>
                <p:nvPicPr>
                  <p:cNvPr id="2227" name="Freihand 2226">
                    <a:extLst>
                      <a:ext uri="{FF2B5EF4-FFF2-40B4-BE49-F238E27FC236}">
                        <a16:creationId xmlns:a16="http://schemas.microsoft.com/office/drawing/2014/main" id="{EF8D086A-517B-CB8F-74C8-1A9F541156FE}"/>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784">
                <p14:nvContentPartPr>
                  <p14:cNvPr id="2228" name="Freihand 2227">
                    <a:extLst>
                      <a:ext uri="{FF2B5EF4-FFF2-40B4-BE49-F238E27FC236}">
                        <a16:creationId xmlns:a16="http://schemas.microsoft.com/office/drawing/2014/main" id="{9A1887E8-EFD4-3FD0-0E3D-C4BB87D6BE4C}"/>
                      </a:ext>
                    </a:extLst>
                  </p14:cNvPr>
                  <p14:cNvContentPartPr/>
                  <p14:nvPr/>
                </p14:nvContentPartPr>
                <p14:xfrm>
                  <a:off x="1759770" y="1015273"/>
                  <a:ext cx="122040" cy="233640"/>
                </p14:xfrm>
              </p:contentPart>
            </mc:Choice>
            <mc:Fallback xmlns="">
              <p:pic>
                <p:nvPicPr>
                  <p:cNvPr id="2228" name="Freihand 2227">
                    <a:extLst>
                      <a:ext uri="{FF2B5EF4-FFF2-40B4-BE49-F238E27FC236}">
                        <a16:creationId xmlns:a16="http://schemas.microsoft.com/office/drawing/2014/main" id="{9A1887E8-EFD4-3FD0-0E3D-C4BB87D6BE4C}"/>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785">
                <p14:nvContentPartPr>
                  <p14:cNvPr id="2229" name="Freihand 2228">
                    <a:extLst>
                      <a:ext uri="{FF2B5EF4-FFF2-40B4-BE49-F238E27FC236}">
                        <a16:creationId xmlns:a16="http://schemas.microsoft.com/office/drawing/2014/main" id="{3AFDD473-017B-6939-F979-CD5D65FEAE45}"/>
                      </a:ext>
                    </a:extLst>
                  </p14:cNvPr>
                  <p14:cNvContentPartPr/>
                  <p14:nvPr/>
                </p14:nvContentPartPr>
                <p14:xfrm>
                  <a:off x="1531170" y="830593"/>
                  <a:ext cx="227160" cy="172800"/>
                </p14:xfrm>
              </p:contentPart>
            </mc:Choice>
            <mc:Fallback xmlns="">
              <p:pic>
                <p:nvPicPr>
                  <p:cNvPr id="2229" name="Freihand 2228">
                    <a:extLst>
                      <a:ext uri="{FF2B5EF4-FFF2-40B4-BE49-F238E27FC236}">
                        <a16:creationId xmlns:a16="http://schemas.microsoft.com/office/drawing/2014/main" id="{3AFDD473-017B-6939-F979-CD5D65FEAE45}"/>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786">
                <p14:nvContentPartPr>
                  <p14:cNvPr id="2230" name="Freihand 2229">
                    <a:extLst>
                      <a:ext uri="{FF2B5EF4-FFF2-40B4-BE49-F238E27FC236}">
                        <a16:creationId xmlns:a16="http://schemas.microsoft.com/office/drawing/2014/main" id="{81BDCFD3-CF9F-F479-DB10-B3B409C31430}"/>
                      </a:ext>
                    </a:extLst>
                  </p14:cNvPr>
                  <p14:cNvContentPartPr/>
                  <p14:nvPr/>
                </p14:nvContentPartPr>
                <p14:xfrm>
                  <a:off x="1433250" y="796393"/>
                  <a:ext cx="61200" cy="33120"/>
                </p14:xfrm>
              </p:contentPart>
            </mc:Choice>
            <mc:Fallback xmlns="">
              <p:pic>
                <p:nvPicPr>
                  <p:cNvPr id="2230" name="Freihand 2229">
                    <a:extLst>
                      <a:ext uri="{FF2B5EF4-FFF2-40B4-BE49-F238E27FC236}">
                        <a16:creationId xmlns:a16="http://schemas.microsoft.com/office/drawing/2014/main" id="{81BDCFD3-CF9F-F479-DB10-B3B409C31430}"/>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787">
                <p14:nvContentPartPr>
                  <p14:cNvPr id="2231" name="Freihand 2230">
                    <a:extLst>
                      <a:ext uri="{FF2B5EF4-FFF2-40B4-BE49-F238E27FC236}">
                        <a16:creationId xmlns:a16="http://schemas.microsoft.com/office/drawing/2014/main" id="{0D60129B-DAEB-E00C-433F-B871E64CF99F}"/>
                      </a:ext>
                    </a:extLst>
                  </p14:cNvPr>
                  <p14:cNvContentPartPr/>
                  <p14:nvPr/>
                </p14:nvContentPartPr>
                <p14:xfrm>
                  <a:off x="1463130" y="1253593"/>
                  <a:ext cx="49680" cy="358200"/>
                </p14:xfrm>
              </p:contentPart>
            </mc:Choice>
            <mc:Fallback xmlns="">
              <p:pic>
                <p:nvPicPr>
                  <p:cNvPr id="2231" name="Freihand 2230">
                    <a:extLst>
                      <a:ext uri="{FF2B5EF4-FFF2-40B4-BE49-F238E27FC236}">
                        <a16:creationId xmlns:a16="http://schemas.microsoft.com/office/drawing/2014/main" id="{0D60129B-DAEB-E00C-433F-B871E64CF99F}"/>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788">
                <p14:nvContentPartPr>
                  <p14:cNvPr id="2232" name="Freihand 2231">
                    <a:extLst>
                      <a:ext uri="{FF2B5EF4-FFF2-40B4-BE49-F238E27FC236}">
                        <a16:creationId xmlns:a16="http://schemas.microsoft.com/office/drawing/2014/main" id="{8F3A3916-3EBB-81F8-4AEC-1ECC5D7DBAC4}"/>
                      </a:ext>
                    </a:extLst>
                  </p14:cNvPr>
                  <p14:cNvContentPartPr/>
                  <p14:nvPr/>
                </p14:nvContentPartPr>
                <p14:xfrm>
                  <a:off x="1473210" y="1215433"/>
                  <a:ext cx="191520" cy="424440"/>
                </p14:xfrm>
              </p:contentPart>
            </mc:Choice>
            <mc:Fallback xmlns="">
              <p:pic>
                <p:nvPicPr>
                  <p:cNvPr id="2232" name="Freihand 2231">
                    <a:extLst>
                      <a:ext uri="{FF2B5EF4-FFF2-40B4-BE49-F238E27FC236}">
                        <a16:creationId xmlns:a16="http://schemas.microsoft.com/office/drawing/2014/main" id="{8F3A3916-3EBB-81F8-4AEC-1ECC5D7DBAC4}"/>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789">
                <p14:nvContentPartPr>
                  <p14:cNvPr id="2233" name="Freihand 2232">
                    <a:extLst>
                      <a:ext uri="{FF2B5EF4-FFF2-40B4-BE49-F238E27FC236}">
                        <a16:creationId xmlns:a16="http://schemas.microsoft.com/office/drawing/2014/main" id="{02FFAE27-A4C8-56F9-E66B-F56596BEBEF2}"/>
                      </a:ext>
                    </a:extLst>
                  </p14:cNvPr>
                  <p14:cNvContentPartPr/>
                  <p14:nvPr/>
                </p14:nvContentPartPr>
                <p14:xfrm>
                  <a:off x="1225530" y="852193"/>
                  <a:ext cx="216720" cy="421920"/>
                </p14:xfrm>
              </p:contentPart>
            </mc:Choice>
            <mc:Fallback xmlns="">
              <p:pic>
                <p:nvPicPr>
                  <p:cNvPr id="2233" name="Freihand 2232">
                    <a:extLst>
                      <a:ext uri="{FF2B5EF4-FFF2-40B4-BE49-F238E27FC236}">
                        <a16:creationId xmlns:a16="http://schemas.microsoft.com/office/drawing/2014/main" id="{02FFAE27-A4C8-56F9-E66B-F56596BEBEF2}"/>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790">
                <p14:nvContentPartPr>
                  <p14:cNvPr id="2234" name="Freihand 2233">
                    <a:extLst>
                      <a:ext uri="{FF2B5EF4-FFF2-40B4-BE49-F238E27FC236}">
                        <a16:creationId xmlns:a16="http://schemas.microsoft.com/office/drawing/2014/main" id="{93A1D72A-E8EA-F3A7-B475-71A7D74066FA}"/>
                      </a:ext>
                    </a:extLst>
                  </p14:cNvPr>
                  <p14:cNvContentPartPr/>
                  <p14:nvPr/>
                </p14:nvContentPartPr>
                <p14:xfrm>
                  <a:off x="1231290" y="1158913"/>
                  <a:ext cx="448200" cy="119880"/>
                </p14:xfrm>
              </p:contentPart>
            </mc:Choice>
            <mc:Fallback xmlns="">
              <p:pic>
                <p:nvPicPr>
                  <p:cNvPr id="2234" name="Freihand 2233">
                    <a:extLst>
                      <a:ext uri="{FF2B5EF4-FFF2-40B4-BE49-F238E27FC236}">
                        <a16:creationId xmlns:a16="http://schemas.microsoft.com/office/drawing/2014/main" id="{93A1D72A-E8EA-F3A7-B475-71A7D74066FA}"/>
                      </a:ext>
                    </a:extLst>
                  </p:cNvPr>
                  <p:cNvPicPr/>
                  <p:nvPr/>
                </p:nvPicPr>
                <p:blipFill>
                  <a:blip r:embed="rId69"/>
                  <a:stretch>
                    <a:fillRect/>
                  </a:stretch>
                </p:blipFill>
                <p:spPr>
                  <a:xfrm>
                    <a:off x="1222650" y="1150273"/>
                    <a:ext cx="465840" cy="137520"/>
                  </a:xfrm>
                  <a:prstGeom prst="rect">
                    <a:avLst/>
                  </a:prstGeom>
                </p:spPr>
              </p:pic>
            </mc:Fallback>
          </mc:AlternateContent>
          <p:sp>
            <p:nvSpPr>
              <p:cNvPr id="2235" name="Ellipse 2234">
                <a:extLst>
                  <a:ext uri="{FF2B5EF4-FFF2-40B4-BE49-F238E27FC236}">
                    <a16:creationId xmlns:a16="http://schemas.microsoft.com/office/drawing/2014/main" id="{643348A2-8B78-786F-4AC6-73BC10391412}"/>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36" name="Gruppieren 2235">
                <a:extLst>
                  <a:ext uri="{FF2B5EF4-FFF2-40B4-BE49-F238E27FC236}">
                    <a16:creationId xmlns:a16="http://schemas.microsoft.com/office/drawing/2014/main" id="{29400FD7-323E-D17F-DD15-AFABA174206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791">
                  <p14:nvContentPartPr>
                    <p14:cNvPr id="2245" name="Freihand 2244">
                      <a:extLst>
                        <a:ext uri="{FF2B5EF4-FFF2-40B4-BE49-F238E27FC236}">
                          <a16:creationId xmlns:a16="http://schemas.microsoft.com/office/drawing/2014/main" id="{DC620642-B0C3-7DDE-B753-F12999D4912B}"/>
                        </a:ext>
                      </a:extLst>
                    </p14:cNvPr>
                    <p14:cNvContentPartPr/>
                    <p14:nvPr/>
                  </p14:nvContentPartPr>
                  <p14:xfrm>
                    <a:off x="1455988" y="1260298"/>
                    <a:ext cx="28440" cy="371880"/>
                  </p14:xfrm>
                </p:contentPart>
              </mc:Choice>
              <mc:Fallback xmlns="">
                <p:pic>
                  <p:nvPicPr>
                    <p:cNvPr id="2245" name="Freihand 2244">
                      <a:extLst>
                        <a:ext uri="{FF2B5EF4-FFF2-40B4-BE49-F238E27FC236}">
                          <a16:creationId xmlns:a16="http://schemas.microsoft.com/office/drawing/2014/main" id="{DC620642-B0C3-7DDE-B753-F12999D4912B}"/>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792">
                  <p14:nvContentPartPr>
                    <p14:cNvPr id="2246" name="Freihand 2245">
                      <a:extLst>
                        <a:ext uri="{FF2B5EF4-FFF2-40B4-BE49-F238E27FC236}">
                          <a16:creationId xmlns:a16="http://schemas.microsoft.com/office/drawing/2014/main" id="{F7779013-3B33-430C-6C11-D0B8EB5C157D}"/>
                        </a:ext>
                      </a:extLst>
                    </p14:cNvPr>
                    <p14:cNvContentPartPr/>
                    <p14:nvPr/>
                  </p14:nvContentPartPr>
                  <p14:xfrm>
                    <a:off x="1452028" y="1501498"/>
                    <a:ext cx="32760" cy="132840"/>
                  </p14:xfrm>
                </p:contentPart>
              </mc:Choice>
              <mc:Fallback xmlns="">
                <p:pic>
                  <p:nvPicPr>
                    <p:cNvPr id="2246" name="Freihand 2245">
                      <a:extLst>
                        <a:ext uri="{FF2B5EF4-FFF2-40B4-BE49-F238E27FC236}">
                          <a16:creationId xmlns:a16="http://schemas.microsoft.com/office/drawing/2014/main" id="{F7779013-3B33-430C-6C11-D0B8EB5C157D}"/>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793">
                  <p14:nvContentPartPr>
                    <p14:cNvPr id="2247" name="Freihand 2246">
                      <a:extLst>
                        <a:ext uri="{FF2B5EF4-FFF2-40B4-BE49-F238E27FC236}">
                          <a16:creationId xmlns:a16="http://schemas.microsoft.com/office/drawing/2014/main" id="{48120908-7CD1-09E9-82D2-D63AE3D37682}"/>
                        </a:ext>
                      </a:extLst>
                    </p14:cNvPr>
                    <p14:cNvContentPartPr/>
                    <p14:nvPr/>
                  </p14:nvContentPartPr>
                  <p14:xfrm>
                    <a:off x="1446268" y="1261378"/>
                    <a:ext cx="36720" cy="377280"/>
                  </p14:xfrm>
                </p:contentPart>
              </mc:Choice>
              <mc:Fallback xmlns="">
                <p:pic>
                  <p:nvPicPr>
                    <p:cNvPr id="2247" name="Freihand 2246">
                      <a:extLst>
                        <a:ext uri="{FF2B5EF4-FFF2-40B4-BE49-F238E27FC236}">
                          <a16:creationId xmlns:a16="http://schemas.microsoft.com/office/drawing/2014/main" id="{48120908-7CD1-09E9-82D2-D63AE3D37682}"/>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794">
                  <p14:nvContentPartPr>
                    <p14:cNvPr id="2248" name="Freihand 2247">
                      <a:extLst>
                        <a:ext uri="{FF2B5EF4-FFF2-40B4-BE49-F238E27FC236}">
                          <a16:creationId xmlns:a16="http://schemas.microsoft.com/office/drawing/2014/main" id="{8392A972-E987-25FE-5E6C-D205D6B20159}"/>
                        </a:ext>
                      </a:extLst>
                    </p14:cNvPr>
                    <p14:cNvContentPartPr/>
                    <p14:nvPr/>
                  </p14:nvContentPartPr>
                  <p14:xfrm>
                    <a:off x="1470388" y="1196938"/>
                    <a:ext cx="222840" cy="463680"/>
                  </p14:xfrm>
                </p:contentPart>
              </mc:Choice>
              <mc:Fallback xmlns="">
                <p:pic>
                  <p:nvPicPr>
                    <p:cNvPr id="2248" name="Freihand 2247">
                      <a:extLst>
                        <a:ext uri="{FF2B5EF4-FFF2-40B4-BE49-F238E27FC236}">
                          <a16:creationId xmlns:a16="http://schemas.microsoft.com/office/drawing/2014/main" id="{8392A972-E987-25FE-5E6C-D205D6B20159}"/>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795">
                <p14:nvContentPartPr>
                  <p14:cNvPr id="2237" name="Freihand 2236">
                    <a:extLst>
                      <a:ext uri="{FF2B5EF4-FFF2-40B4-BE49-F238E27FC236}">
                        <a16:creationId xmlns:a16="http://schemas.microsoft.com/office/drawing/2014/main" id="{9C6B95AC-8343-BEC8-0C86-066306860C95}"/>
                      </a:ext>
                    </a:extLst>
                  </p14:cNvPr>
                  <p14:cNvContentPartPr/>
                  <p14:nvPr/>
                </p14:nvContentPartPr>
                <p14:xfrm>
                  <a:off x="1401268" y="825778"/>
                  <a:ext cx="35640" cy="61920"/>
                </p14:xfrm>
              </p:contentPart>
            </mc:Choice>
            <mc:Fallback xmlns="">
              <p:pic>
                <p:nvPicPr>
                  <p:cNvPr id="2237" name="Freihand 2236">
                    <a:extLst>
                      <a:ext uri="{FF2B5EF4-FFF2-40B4-BE49-F238E27FC236}">
                        <a16:creationId xmlns:a16="http://schemas.microsoft.com/office/drawing/2014/main" id="{9C6B95AC-8343-BEC8-0C86-066306860C95}"/>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796">
                <p14:nvContentPartPr>
                  <p14:cNvPr id="2238" name="Freihand 2237">
                    <a:extLst>
                      <a:ext uri="{FF2B5EF4-FFF2-40B4-BE49-F238E27FC236}">
                        <a16:creationId xmlns:a16="http://schemas.microsoft.com/office/drawing/2014/main" id="{EEA86129-D6FD-B8ED-E290-77B06A99497B}"/>
                      </a:ext>
                    </a:extLst>
                  </p14:cNvPr>
                  <p14:cNvContentPartPr/>
                  <p14:nvPr/>
                </p14:nvContentPartPr>
                <p14:xfrm>
                  <a:off x="1220188" y="867898"/>
                  <a:ext cx="194040" cy="403200"/>
                </p14:xfrm>
              </p:contentPart>
            </mc:Choice>
            <mc:Fallback xmlns="">
              <p:pic>
                <p:nvPicPr>
                  <p:cNvPr id="2238" name="Freihand 2237">
                    <a:extLst>
                      <a:ext uri="{FF2B5EF4-FFF2-40B4-BE49-F238E27FC236}">
                        <a16:creationId xmlns:a16="http://schemas.microsoft.com/office/drawing/2014/main" id="{EEA86129-D6FD-B8ED-E290-77B06A99497B}"/>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797">
                <p14:nvContentPartPr>
                  <p14:cNvPr id="2239" name="Freihand 2238">
                    <a:extLst>
                      <a:ext uri="{FF2B5EF4-FFF2-40B4-BE49-F238E27FC236}">
                        <a16:creationId xmlns:a16="http://schemas.microsoft.com/office/drawing/2014/main" id="{EF6BB462-2516-8E9B-7A82-DF278CC19347}"/>
                      </a:ext>
                    </a:extLst>
                  </p14:cNvPr>
                  <p14:cNvContentPartPr/>
                  <p14:nvPr/>
                </p14:nvContentPartPr>
                <p14:xfrm>
                  <a:off x="1426468" y="835138"/>
                  <a:ext cx="21600" cy="359280"/>
                </p14:xfrm>
              </p:contentPart>
            </mc:Choice>
            <mc:Fallback xmlns="">
              <p:pic>
                <p:nvPicPr>
                  <p:cNvPr id="2239" name="Freihand 2238">
                    <a:extLst>
                      <a:ext uri="{FF2B5EF4-FFF2-40B4-BE49-F238E27FC236}">
                        <a16:creationId xmlns:a16="http://schemas.microsoft.com/office/drawing/2014/main" id="{EF6BB462-2516-8E9B-7A82-DF278CC19347}"/>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798">
                <p14:nvContentPartPr>
                  <p14:cNvPr id="2240" name="Freihand 2239">
                    <a:extLst>
                      <a:ext uri="{FF2B5EF4-FFF2-40B4-BE49-F238E27FC236}">
                        <a16:creationId xmlns:a16="http://schemas.microsoft.com/office/drawing/2014/main" id="{C67D96EE-0347-5F25-C863-57D5AD5DDB05}"/>
                      </a:ext>
                    </a:extLst>
                  </p14:cNvPr>
                  <p14:cNvContentPartPr/>
                  <p14:nvPr/>
                </p14:nvContentPartPr>
                <p14:xfrm>
                  <a:off x="1429348" y="1155538"/>
                  <a:ext cx="258480" cy="37080"/>
                </p14:xfrm>
              </p:contentPart>
            </mc:Choice>
            <mc:Fallback xmlns="">
              <p:pic>
                <p:nvPicPr>
                  <p:cNvPr id="2240" name="Freihand 2239">
                    <a:extLst>
                      <a:ext uri="{FF2B5EF4-FFF2-40B4-BE49-F238E27FC236}">
                        <a16:creationId xmlns:a16="http://schemas.microsoft.com/office/drawing/2014/main" id="{C67D96EE-0347-5F25-C863-57D5AD5DDB05}"/>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799">
                <p14:nvContentPartPr>
                  <p14:cNvPr id="2241" name="Freihand 2240">
                    <a:extLst>
                      <a:ext uri="{FF2B5EF4-FFF2-40B4-BE49-F238E27FC236}">
                        <a16:creationId xmlns:a16="http://schemas.microsoft.com/office/drawing/2014/main" id="{DF853CB6-83B6-4810-AE44-198DB4AC9F69}"/>
                      </a:ext>
                    </a:extLst>
                  </p14:cNvPr>
                  <p14:cNvContentPartPr/>
                  <p14:nvPr/>
                </p14:nvContentPartPr>
                <p14:xfrm>
                  <a:off x="1215868" y="1047898"/>
                  <a:ext cx="119880" cy="224280"/>
                </p14:xfrm>
              </p:contentPart>
            </mc:Choice>
            <mc:Fallback xmlns="">
              <p:pic>
                <p:nvPicPr>
                  <p:cNvPr id="2241" name="Freihand 2240">
                    <a:extLst>
                      <a:ext uri="{FF2B5EF4-FFF2-40B4-BE49-F238E27FC236}">
                        <a16:creationId xmlns:a16="http://schemas.microsoft.com/office/drawing/2014/main" id="{DF853CB6-83B6-4810-AE44-198DB4AC9F69}"/>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242" name="Gruppieren 2241">
                <a:extLst>
                  <a:ext uri="{FF2B5EF4-FFF2-40B4-BE49-F238E27FC236}">
                    <a16:creationId xmlns:a16="http://schemas.microsoft.com/office/drawing/2014/main" id="{82590F4B-141A-4D84-E2EB-5B5A64FDAA3B}"/>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00">
                  <p14:nvContentPartPr>
                    <p14:cNvPr id="2243" name="Freihand 2242">
                      <a:extLst>
                        <a:ext uri="{FF2B5EF4-FFF2-40B4-BE49-F238E27FC236}">
                          <a16:creationId xmlns:a16="http://schemas.microsoft.com/office/drawing/2014/main" id="{B6FB2E2E-6789-81D2-AFD6-0B77C8D607AD}"/>
                        </a:ext>
                      </a:extLst>
                    </p14:cNvPr>
                    <p14:cNvContentPartPr/>
                    <p14:nvPr/>
                  </p14:nvContentPartPr>
                  <p14:xfrm>
                    <a:off x="1216228" y="826498"/>
                    <a:ext cx="205920" cy="444600"/>
                  </p14:xfrm>
                </p:contentPart>
              </mc:Choice>
              <mc:Fallback xmlns="">
                <p:pic>
                  <p:nvPicPr>
                    <p:cNvPr id="2243" name="Freihand 2242">
                      <a:extLst>
                        <a:ext uri="{FF2B5EF4-FFF2-40B4-BE49-F238E27FC236}">
                          <a16:creationId xmlns:a16="http://schemas.microsoft.com/office/drawing/2014/main" id="{B6FB2E2E-6789-81D2-AFD6-0B77C8D607AD}"/>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01">
                  <p14:nvContentPartPr>
                    <p14:cNvPr id="2244" name="Freihand 2243">
                      <a:extLst>
                        <a:ext uri="{FF2B5EF4-FFF2-40B4-BE49-F238E27FC236}">
                          <a16:creationId xmlns:a16="http://schemas.microsoft.com/office/drawing/2014/main" id="{D38E87F0-BEC1-7315-2D2A-3615468AC161}"/>
                        </a:ext>
                      </a:extLst>
                    </p14:cNvPr>
                    <p14:cNvContentPartPr/>
                    <p14:nvPr/>
                  </p14:nvContentPartPr>
                  <p14:xfrm>
                    <a:off x="1419988" y="827218"/>
                    <a:ext cx="18000" cy="31320"/>
                  </p14:xfrm>
                </p:contentPart>
              </mc:Choice>
              <mc:Fallback xmlns="">
                <p:pic>
                  <p:nvPicPr>
                    <p:cNvPr id="2244" name="Freihand 2243">
                      <a:extLst>
                        <a:ext uri="{FF2B5EF4-FFF2-40B4-BE49-F238E27FC236}">
                          <a16:creationId xmlns:a16="http://schemas.microsoft.com/office/drawing/2014/main" id="{D38E87F0-BEC1-7315-2D2A-3615468AC161}"/>
                        </a:ext>
                      </a:extLst>
                    </p:cNvPr>
                    <p:cNvPicPr/>
                    <p:nvPr/>
                  </p:nvPicPr>
                  <p:blipFill>
                    <a:blip r:embed="rId91"/>
                    <a:stretch>
                      <a:fillRect/>
                    </a:stretch>
                  </p:blipFill>
                  <p:spPr>
                    <a:xfrm>
                      <a:off x="1410988" y="818578"/>
                      <a:ext cx="35640" cy="48960"/>
                    </a:xfrm>
                    <a:prstGeom prst="rect">
                      <a:avLst/>
                    </a:prstGeom>
                  </p:spPr>
                </p:pic>
              </mc:Fallback>
            </mc:AlternateContent>
          </p:grpSp>
        </p:grpSp>
        <p:grpSp>
          <p:nvGrpSpPr>
            <p:cNvPr id="2271" name="Gruppieren 2270">
              <a:extLst>
                <a:ext uri="{FF2B5EF4-FFF2-40B4-BE49-F238E27FC236}">
                  <a16:creationId xmlns:a16="http://schemas.microsoft.com/office/drawing/2014/main" id="{6689F981-96B7-C156-4AA0-AE6F96CCE06A}"/>
                </a:ext>
              </a:extLst>
            </p:cNvPr>
            <p:cNvGrpSpPr/>
            <p:nvPr/>
          </p:nvGrpSpPr>
          <p:grpSpPr>
            <a:xfrm>
              <a:off x="1571299" y="4988777"/>
              <a:ext cx="947670" cy="949906"/>
              <a:chOff x="987864" y="764597"/>
              <a:chExt cx="947670" cy="949906"/>
            </a:xfrm>
          </p:grpSpPr>
          <p:sp>
            <p:nvSpPr>
              <p:cNvPr id="2272" name="Ellipse 2271">
                <a:extLst>
                  <a:ext uri="{FF2B5EF4-FFF2-40B4-BE49-F238E27FC236}">
                    <a16:creationId xmlns:a16="http://schemas.microsoft.com/office/drawing/2014/main" id="{40216C2A-A216-A1A1-0428-FB4337D897D0}"/>
                  </a:ext>
                </a:extLst>
              </p:cNvPr>
              <p:cNvSpPr/>
              <p:nvPr/>
            </p:nvSpPr>
            <p:spPr>
              <a:xfrm>
                <a:off x="990674" y="764597"/>
                <a:ext cx="944860" cy="944860"/>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73" name="Gruppieren 2272">
                <a:extLst>
                  <a:ext uri="{FF2B5EF4-FFF2-40B4-BE49-F238E27FC236}">
                    <a16:creationId xmlns:a16="http://schemas.microsoft.com/office/drawing/2014/main" id="{F17DAF41-6DDE-6D3C-0328-5865DBD4A3CD}"/>
                  </a:ext>
                </a:extLst>
              </p:cNvPr>
              <p:cNvGrpSpPr/>
              <p:nvPr/>
            </p:nvGrpSpPr>
            <p:grpSpPr>
              <a:xfrm rot="20772501">
                <a:off x="1587824" y="805135"/>
                <a:ext cx="227055" cy="473031"/>
                <a:chOff x="4473069" y="1203272"/>
                <a:chExt cx="38880" cy="81000"/>
              </a:xfrm>
            </p:grpSpPr>
            <mc:AlternateContent xmlns:mc="http://schemas.openxmlformats.org/markup-compatibility/2006" xmlns:p14="http://schemas.microsoft.com/office/powerpoint/2010/main">
              <mc:Choice Requires="p14">
                <p:contentPart p14:bwMode="auto" r:id="rId1802">
                  <p14:nvContentPartPr>
                    <p14:cNvPr id="2323" name="Freihand 2322">
                      <a:extLst>
                        <a:ext uri="{FF2B5EF4-FFF2-40B4-BE49-F238E27FC236}">
                          <a16:creationId xmlns:a16="http://schemas.microsoft.com/office/drawing/2014/main" id="{25FC2248-5E67-C570-CBF1-A117277D6374}"/>
                        </a:ext>
                      </a:extLst>
                    </p14:cNvPr>
                    <p14:cNvContentPartPr/>
                    <p14:nvPr/>
                  </p14:nvContentPartPr>
                  <p14:xfrm>
                    <a:off x="4473069" y="1203272"/>
                    <a:ext cx="26280" cy="30600"/>
                  </p14:xfrm>
                </p:contentPart>
              </mc:Choice>
              <mc:Fallback xmlns="">
                <p:pic>
                  <p:nvPicPr>
                    <p:cNvPr id="2323" name="Freihand 2322">
                      <a:extLst>
                        <a:ext uri="{FF2B5EF4-FFF2-40B4-BE49-F238E27FC236}">
                          <a16:creationId xmlns:a16="http://schemas.microsoft.com/office/drawing/2014/main" id="{25FC2248-5E67-C570-CBF1-A117277D6374}"/>
                        </a:ext>
                      </a:extLst>
                    </p:cNvPr>
                    <p:cNvPicPr/>
                    <p:nvPr/>
                  </p:nvPicPr>
                  <p:blipFill>
                    <a:blip r:embed="rId3"/>
                    <a:stretch>
                      <a:fillRect/>
                    </a:stretch>
                  </p:blipFill>
                  <p:spPr>
                    <a:xfrm>
                      <a:off x="4472325" y="1202524"/>
                      <a:ext cx="27768" cy="32096"/>
                    </a:xfrm>
                    <a:prstGeom prst="rect">
                      <a:avLst/>
                    </a:prstGeom>
                  </p:spPr>
                </p:pic>
              </mc:Fallback>
            </mc:AlternateContent>
            <mc:AlternateContent xmlns:mc="http://schemas.openxmlformats.org/markup-compatibility/2006" xmlns:p14="http://schemas.microsoft.com/office/powerpoint/2010/main">
              <mc:Choice Requires="p14">
                <p:contentPart p14:bwMode="auto" r:id="rId1803">
                  <p14:nvContentPartPr>
                    <p14:cNvPr id="2324" name="Freihand 2323">
                      <a:extLst>
                        <a:ext uri="{FF2B5EF4-FFF2-40B4-BE49-F238E27FC236}">
                          <a16:creationId xmlns:a16="http://schemas.microsoft.com/office/drawing/2014/main" id="{EECFDF77-BB79-745A-AA95-A8687F4ABAA8}"/>
                        </a:ext>
                      </a:extLst>
                    </p14:cNvPr>
                    <p14:cNvContentPartPr/>
                    <p14:nvPr/>
                  </p14:nvContentPartPr>
                  <p14:xfrm>
                    <a:off x="4500789" y="1245752"/>
                    <a:ext cx="11160" cy="38520"/>
                  </p14:xfrm>
                </p:contentPart>
              </mc:Choice>
              <mc:Fallback xmlns="">
                <p:pic>
                  <p:nvPicPr>
                    <p:cNvPr id="2324" name="Freihand 2323">
                      <a:extLst>
                        <a:ext uri="{FF2B5EF4-FFF2-40B4-BE49-F238E27FC236}">
                          <a16:creationId xmlns:a16="http://schemas.microsoft.com/office/drawing/2014/main" id="{EECFDF77-BB79-745A-AA95-A8687F4ABAA8}"/>
                        </a:ext>
                      </a:extLst>
                    </p:cNvPr>
                    <p:cNvPicPr/>
                    <p:nvPr/>
                  </p:nvPicPr>
                  <p:blipFill>
                    <a:blip r:embed="rId5"/>
                    <a:stretch>
                      <a:fillRect/>
                    </a:stretch>
                  </p:blipFill>
                  <p:spPr>
                    <a:xfrm>
                      <a:off x="4500037" y="1245009"/>
                      <a:ext cx="12665" cy="40006"/>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04">
                <p14:nvContentPartPr>
                  <p14:cNvPr id="2274" name="Freihand 2273">
                    <a:extLst>
                      <a:ext uri="{FF2B5EF4-FFF2-40B4-BE49-F238E27FC236}">
                        <a16:creationId xmlns:a16="http://schemas.microsoft.com/office/drawing/2014/main" id="{76A5FF68-1463-2A34-EFE4-A41659664FFE}"/>
                      </a:ext>
                    </a:extLst>
                  </p14:cNvPr>
                  <p14:cNvContentPartPr/>
                  <p14:nvPr/>
                </p14:nvContentPartPr>
                <p14:xfrm>
                  <a:off x="1034141" y="1175594"/>
                  <a:ext cx="389905" cy="474354"/>
                </p14:xfrm>
              </p:contentPart>
            </mc:Choice>
            <mc:Fallback xmlns="">
              <p:pic>
                <p:nvPicPr>
                  <p:cNvPr id="2274" name="Freihand 2273">
                    <a:extLst>
                      <a:ext uri="{FF2B5EF4-FFF2-40B4-BE49-F238E27FC236}">
                        <a16:creationId xmlns:a16="http://schemas.microsoft.com/office/drawing/2014/main" id="{76A5FF68-1463-2A34-EFE4-A41659664FFE}"/>
                      </a:ext>
                    </a:extLst>
                  </p:cNvPr>
                  <p:cNvPicPr/>
                  <p:nvPr/>
                </p:nvPicPr>
                <p:blipFill>
                  <a:blip r:embed="rId7"/>
                  <a:stretch>
                    <a:fillRect/>
                  </a:stretch>
                </p:blipFill>
                <p:spPr>
                  <a:xfrm>
                    <a:off x="1029805" y="1171255"/>
                    <a:ext cx="398578" cy="483031"/>
                  </a:xfrm>
                  <a:prstGeom prst="rect">
                    <a:avLst/>
                  </a:prstGeom>
                </p:spPr>
              </p:pic>
            </mc:Fallback>
          </mc:AlternateContent>
          <mc:AlternateContent xmlns:mc="http://schemas.openxmlformats.org/markup-compatibility/2006" xmlns:p14="http://schemas.microsoft.com/office/powerpoint/2010/main">
            <mc:Choice Requires="p14">
              <p:contentPart p14:bwMode="auto" r:id="rId1805">
                <p14:nvContentPartPr>
                  <p14:cNvPr id="2275" name="Freihand 2274">
                    <a:extLst>
                      <a:ext uri="{FF2B5EF4-FFF2-40B4-BE49-F238E27FC236}">
                        <a16:creationId xmlns:a16="http://schemas.microsoft.com/office/drawing/2014/main" id="{A4324531-54EC-D1A8-E060-BB30D6C4B8A5}"/>
                      </a:ext>
                    </a:extLst>
                  </p14:cNvPr>
                  <p14:cNvContentPartPr/>
                  <p14:nvPr/>
                </p14:nvContentPartPr>
                <p14:xfrm>
                  <a:off x="1041329" y="1114503"/>
                  <a:ext cx="776216" cy="562397"/>
                </p14:xfrm>
              </p:contentPart>
            </mc:Choice>
            <mc:Fallback xmlns="">
              <p:pic>
                <p:nvPicPr>
                  <p:cNvPr id="2275" name="Freihand 2274">
                    <a:extLst>
                      <a:ext uri="{FF2B5EF4-FFF2-40B4-BE49-F238E27FC236}">
                        <a16:creationId xmlns:a16="http://schemas.microsoft.com/office/drawing/2014/main" id="{A4324531-54EC-D1A8-E060-BB30D6C4B8A5}"/>
                      </a:ext>
                    </a:extLst>
                  </p:cNvPr>
                  <p:cNvPicPr/>
                  <p:nvPr/>
                </p:nvPicPr>
                <p:blipFill>
                  <a:blip r:embed="rId9"/>
                  <a:stretch>
                    <a:fillRect/>
                  </a:stretch>
                </p:blipFill>
                <p:spPr>
                  <a:xfrm>
                    <a:off x="1036997" y="1110171"/>
                    <a:ext cx="784881" cy="571060"/>
                  </a:xfrm>
                  <a:prstGeom prst="rect">
                    <a:avLst/>
                  </a:prstGeom>
                </p:spPr>
              </p:pic>
            </mc:Fallback>
          </mc:AlternateContent>
          <p:grpSp>
            <p:nvGrpSpPr>
              <p:cNvPr id="2276" name="Gruppieren 2275">
                <a:extLst>
                  <a:ext uri="{FF2B5EF4-FFF2-40B4-BE49-F238E27FC236}">
                    <a16:creationId xmlns:a16="http://schemas.microsoft.com/office/drawing/2014/main" id="{7C3762D3-873D-8203-69F1-435DB334A3CB}"/>
                  </a:ext>
                </a:extLst>
              </p:cNvPr>
              <p:cNvGrpSpPr/>
              <p:nvPr/>
            </p:nvGrpSpPr>
            <p:grpSpPr>
              <a:xfrm>
                <a:off x="1557563" y="1251059"/>
                <a:ext cx="352172" cy="393498"/>
                <a:chOff x="4455789" y="1270232"/>
                <a:chExt cx="70560" cy="78840"/>
              </a:xfrm>
            </p:grpSpPr>
            <mc:AlternateContent xmlns:mc="http://schemas.openxmlformats.org/markup-compatibility/2006" xmlns:p14="http://schemas.microsoft.com/office/powerpoint/2010/main">
              <mc:Choice Requires="p14">
                <p:contentPart p14:bwMode="auto" r:id="rId1806">
                  <p14:nvContentPartPr>
                    <p14:cNvPr id="2320" name="Freihand 2319">
                      <a:extLst>
                        <a:ext uri="{FF2B5EF4-FFF2-40B4-BE49-F238E27FC236}">
                          <a16:creationId xmlns:a16="http://schemas.microsoft.com/office/drawing/2014/main" id="{3D877A50-2A3D-05F7-3674-ED00D47B713A}"/>
                        </a:ext>
                      </a:extLst>
                    </p14:cNvPr>
                    <p14:cNvContentPartPr/>
                    <p14:nvPr/>
                  </p14:nvContentPartPr>
                  <p14:xfrm>
                    <a:off x="4455789" y="1334672"/>
                    <a:ext cx="31320" cy="14400"/>
                  </p14:xfrm>
                </p:contentPart>
              </mc:Choice>
              <mc:Fallback xmlns="">
                <p:pic>
                  <p:nvPicPr>
                    <p:cNvPr id="2320" name="Freihand 2319">
                      <a:extLst>
                        <a:ext uri="{FF2B5EF4-FFF2-40B4-BE49-F238E27FC236}">
                          <a16:creationId xmlns:a16="http://schemas.microsoft.com/office/drawing/2014/main" id="{3D877A50-2A3D-05F7-3674-ED00D47B713A}"/>
                        </a:ext>
                      </a:extLst>
                    </p:cNvPr>
                    <p:cNvPicPr/>
                    <p:nvPr/>
                  </p:nvPicPr>
                  <p:blipFill>
                    <a:blip r:embed="rId11"/>
                    <a:stretch>
                      <a:fillRect/>
                    </a:stretch>
                  </p:blipFill>
                  <p:spPr>
                    <a:xfrm>
                      <a:off x="4454915" y="1333781"/>
                      <a:ext cx="33068" cy="16181"/>
                    </a:xfrm>
                    <a:prstGeom prst="rect">
                      <a:avLst/>
                    </a:prstGeom>
                  </p:spPr>
                </p:pic>
              </mc:Fallback>
            </mc:AlternateContent>
            <mc:AlternateContent xmlns:mc="http://schemas.openxmlformats.org/markup-compatibility/2006" xmlns:p14="http://schemas.microsoft.com/office/powerpoint/2010/main">
              <mc:Choice Requires="p14">
                <p:contentPart p14:bwMode="auto" r:id="rId1807">
                  <p14:nvContentPartPr>
                    <p14:cNvPr id="2321" name="Freihand 2320">
                      <a:extLst>
                        <a:ext uri="{FF2B5EF4-FFF2-40B4-BE49-F238E27FC236}">
                          <a16:creationId xmlns:a16="http://schemas.microsoft.com/office/drawing/2014/main" id="{4D9C589C-1A34-3827-C48E-8B83584671B0}"/>
                        </a:ext>
                      </a:extLst>
                    </p14:cNvPr>
                    <p14:cNvContentPartPr/>
                    <p14:nvPr/>
                  </p14:nvContentPartPr>
                  <p14:xfrm>
                    <a:off x="4456149" y="1288592"/>
                    <a:ext cx="64800" cy="56160"/>
                  </p14:xfrm>
                </p:contentPart>
              </mc:Choice>
              <mc:Fallback xmlns="">
                <p:pic>
                  <p:nvPicPr>
                    <p:cNvPr id="2321" name="Freihand 2320">
                      <a:extLst>
                        <a:ext uri="{FF2B5EF4-FFF2-40B4-BE49-F238E27FC236}">
                          <a16:creationId xmlns:a16="http://schemas.microsoft.com/office/drawing/2014/main" id="{4D9C589C-1A34-3827-C48E-8B83584671B0}"/>
                        </a:ext>
                      </a:extLst>
                    </p:cNvPr>
                    <p:cNvPicPr/>
                    <p:nvPr/>
                  </p:nvPicPr>
                  <p:blipFill>
                    <a:blip r:embed="rId13"/>
                    <a:stretch>
                      <a:fillRect/>
                    </a:stretch>
                  </p:blipFill>
                  <p:spPr>
                    <a:xfrm>
                      <a:off x="4455280" y="1287720"/>
                      <a:ext cx="66538" cy="57904"/>
                    </a:xfrm>
                    <a:prstGeom prst="rect">
                      <a:avLst/>
                    </a:prstGeom>
                  </p:spPr>
                </p:pic>
              </mc:Fallback>
            </mc:AlternateContent>
            <mc:AlternateContent xmlns:mc="http://schemas.openxmlformats.org/markup-compatibility/2006" xmlns:p14="http://schemas.microsoft.com/office/powerpoint/2010/main">
              <mc:Choice Requires="p14">
                <p:contentPart p14:bwMode="auto" r:id="rId1808">
                  <p14:nvContentPartPr>
                    <p14:cNvPr id="2322" name="Freihand 2321">
                      <a:extLst>
                        <a:ext uri="{FF2B5EF4-FFF2-40B4-BE49-F238E27FC236}">
                          <a16:creationId xmlns:a16="http://schemas.microsoft.com/office/drawing/2014/main" id="{366715C3-B3AD-4805-DFDC-C1B731B20EE1}"/>
                        </a:ext>
                      </a:extLst>
                    </p14:cNvPr>
                    <p14:cNvContentPartPr/>
                    <p14:nvPr/>
                  </p14:nvContentPartPr>
                  <p14:xfrm>
                    <a:off x="4502589" y="1270232"/>
                    <a:ext cx="23760" cy="51840"/>
                  </p14:xfrm>
                </p:contentPart>
              </mc:Choice>
              <mc:Fallback xmlns="">
                <p:pic>
                  <p:nvPicPr>
                    <p:cNvPr id="2322" name="Freihand 2321">
                      <a:extLst>
                        <a:ext uri="{FF2B5EF4-FFF2-40B4-BE49-F238E27FC236}">
                          <a16:creationId xmlns:a16="http://schemas.microsoft.com/office/drawing/2014/main" id="{366715C3-B3AD-4805-DFDC-C1B731B20EE1}"/>
                        </a:ext>
                      </a:extLst>
                    </p:cNvPr>
                    <p:cNvPicPr/>
                    <p:nvPr/>
                  </p:nvPicPr>
                  <p:blipFill>
                    <a:blip r:embed="rId15"/>
                    <a:stretch>
                      <a:fillRect/>
                    </a:stretch>
                  </p:blipFill>
                  <p:spPr>
                    <a:xfrm>
                      <a:off x="4501712" y="1269363"/>
                      <a:ext cx="25515" cy="53578"/>
                    </a:xfrm>
                    <a:prstGeom prst="rect">
                      <a:avLst/>
                    </a:prstGeom>
                  </p:spPr>
                </p:pic>
              </mc:Fallback>
            </mc:AlternateContent>
          </p:grpSp>
          <p:grpSp>
            <p:nvGrpSpPr>
              <p:cNvPr id="2277" name="Gruppieren 2276">
                <a:extLst>
                  <a:ext uri="{FF2B5EF4-FFF2-40B4-BE49-F238E27FC236}">
                    <a16:creationId xmlns:a16="http://schemas.microsoft.com/office/drawing/2014/main" id="{D398E403-5173-BC72-2DFD-799B1BC5AF0A}"/>
                  </a:ext>
                </a:extLst>
              </p:cNvPr>
              <p:cNvGrpSpPr/>
              <p:nvPr/>
            </p:nvGrpSpPr>
            <p:grpSpPr>
              <a:xfrm>
                <a:off x="1025157" y="942011"/>
                <a:ext cx="106011" cy="267723"/>
                <a:chOff x="4350309" y="1208312"/>
                <a:chExt cx="21240" cy="53640"/>
              </a:xfrm>
            </p:grpSpPr>
            <mc:AlternateContent xmlns:mc="http://schemas.openxmlformats.org/markup-compatibility/2006" xmlns:p14="http://schemas.microsoft.com/office/powerpoint/2010/main">
              <mc:Choice Requires="p14">
                <p:contentPart p14:bwMode="auto" r:id="rId1809">
                  <p14:nvContentPartPr>
                    <p14:cNvPr id="2317" name="Freihand 2316">
                      <a:extLst>
                        <a:ext uri="{FF2B5EF4-FFF2-40B4-BE49-F238E27FC236}">
                          <a16:creationId xmlns:a16="http://schemas.microsoft.com/office/drawing/2014/main" id="{C7AFAC66-363B-FE9A-603C-D1CC93E50277}"/>
                        </a:ext>
                      </a:extLst>
                    </p14:cNvPr>
                    <p14:cNvContentPartPr/>
                    <p14:nvPr/>
                  </p14:nvContentPartPr>
                  <p14:xfrm>
                    <a:off x="4351029" y="1216232"/>
                    <a:ext cx="12960" cy="22320"/>
                  </p14:xfrm>
                </p:contentPart>
              </mc:Choice>
              <mc:Fallback xmlns="">
                <p:pic>
                  <p:nvPicPr>
                    <p:cNvPr id="2317" name="Freihand 2316">
                      <a:extLst>
                        <a:ext uri="{FF2B5EF4-FFF2-40B4-BE49-F238E27FC236}">
                          <a16:creationId xmlns:a16="http://schemas.microsoft.com/office/drawing/2014/main" id="{C7AFAC66-363B-FE9A-603C-D1CC93E50277}"/>
                        </a:ext>
                      </a:extLst>
                    </p:cNvPr>
                    <p:cNvPicPr/>
                    <p:nvPr/>
                  </p:nvPicPr>
                  <p:blipFill>
                    <a:blip r:embed="rId17"/>
                    <a:stretch>
                      <a:fillRect/>
                    </a:stretch>
                  </p:blipFill>
                  <p:spPr>
                    <a:xfrm>
                      <a:off x="4350150" y="1215354"/>
                      <a:ext cx="14717" cy="24076"/>
                    </a:xfrm>
                    <a:prstGeom prst="rect">
                      <a:avLst/>
                    </a:prstGeom>
                  </p:spPr>
                </p:pic>
              </mc:Fallback>
            </mc:AlternateContent>
            <mc:AlternateContent xmlns:mc="http://schemas.openxmlformats.org/markup-compatibility/2006" xmlns:p14="http://schemas.microsoft.com/office/powerpoint/2010/main">
              <mc:Choice Requires="p14">
                <p:contentPart p14:bwMode="auto" r:id="rId1810">
                  <p14:nvContentPartPr>
                    <p14:cNvPr id="2318" name="Freihand 2317">
                      <a:extLst>
                        <a:ext uri="{FF2B5EF4-FFF2-40B4-BE49-F238E27FC236}">
                          <a16:creationId xmlns:a16="http://schemas.microsoft.com/office/drawing/2014/main" id="{329A852C-C2DC-EE4B-38CD-A0F92C94A2C4}"/>
                        </a:ext>
                      </a:extLst>
                    </p14:cNvPr>
                    <p14:cNvContentPartPr/>
                    <p14:nvPr/>
                  </p14:nvContentPartPr>
                  <p14:xfrm>
                    <a:off x="4350309" y="1208312"/>
                    <a:ext cx="21240" cy="53640"/>
                  </p14:xfrm>
                </p:contentPart>
              </mc:Choice>
              <mc:Fallback xmlns="">
                <p:pic>
                  <p:nvPicPr>
                    <p:cNvPr id="2318" name="Freihand 2317">
                      <a:extLst>
                        <a:ext uri="{FF2B5EF4-FFF2-40B4-BE49-F238E27FC236}">
                          <a16:creationId xmlns:a16="http://schemas.microsoft.com/office/drawing/2014/main" id="{329A852C-C2DC-EE4B-38CD-A0F92C94A2C4}"/>
                        </a:ext>
                      </a:extLst>
                    </p:cNvPr>
                    <p:cNvPicPr/>
                    <p:nvPr/>
                  </p:nvPicPr>
                  <p:blipFill>
                    <a:blip r:embed="rId19"/>
                    <a:stretch>
                      <a:fillRect/>
                    </a:stretch>
                  </p:blipFill>
                  <p:spPr>
                    <a:xfrm>
                      <a:off x="4349430" y="1207442"/>
                      <a:ext cx="22998" cy="55380"/>
                    </a:xfrm>
                    <a:prstGeom prst="rect">
                      <a:avLst/>
                    </a:prstGeom>
                  </p:spPr>
                </p:pic>
              </mc:Fallback>
            </mc:AlternateContent>
            <mc:AlternateContent xmlns:mc="http://schemas.openxmlformats.org/markup-compatibility/2006" xmlns:p14="http://schemas.microsoft.com/office/powerpoint/2010/main">
              <mc:Choice Requires="p14">
                <p:contentPart p14:bwMode="auto" r:id="rId1811">
                  <p14:nvContentPartPr>
                    <p14:cNvPr id="2319" name="Freihand 2318">
                      <a:extLst>
                        <a:ext uri="{FF2B5EF4-FFF2-40B4-BE49-F238E27FC236}">
                          <a16:creationId xmlns:a16="http://schemas.microsoft.com/office/drawing/2014/main" id="{155111D5-F3A3-2FB8-F51E-EF070590B787}"/>
                        </a:ext>
                      </a:extLst>
                    </p14:cNvPr>
                    <p14:cNvContentPartPr/>
                    <p14:nvPr/>
                  </p14:nvContentPartPr>
                  <p14:xfrm>
                    <a:off x="4355709" y="1216592"/>
                    <a:ext cx="9720" cy="42480"/>
                  </p14:xfrm>
                </p:contentPart>
              </mc:Choice>
              <mc:Fallback xmlns="">
                <p:pic>
                  <p:nvPicPr>
                    <p:cNvPr id="2319" name="Freihand 2318">
                      <a:extLst>
                        <a:ext uri="{FF2B5EF4-FFF2-40B4-BE49-F238E27FC236}">
                          <a16:creationId xmlns:a16="http://schemas.microsoft.com/office/drawing/2014/main" id="{155111D5-F3A3-2FB8-F51E-EF070590B787}"/>
                        </a:ext>
                      </a:extLst>
                    </p:cNvPr>
                    <p:cNvPicPr/>
                    <p:nvPr/>
                  </p:nvPicPr>
                  <p:blipFill>
                    <a:blip r:embed="rId21"/>
                    <a:stretch>
                      <a:fillRect/>
                    </a:stretch>
                  </p:blipFill>
                  <p:spPr>
                    <a:xfrm>
                      <a:off x="4354832" y="1215724"/>
                      <a:ext cx="11474" cy="44217"/>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12">
                <p14:nvContentPartPr>
                  <p14:cNvPr id="2278" name="Freihand 2277">
                    <a:extLst>
                      <a:ext uri="{FF2B5EF4-FFF2-40B4-BE49-F238E27FC236}">
                        <a16:creationId xmlns:a16="http://schemas.microsoft.com/office/drawing/2014/main" id="{DBA8CC4C-0BF2-B62D-3C51-F9BF3FE8AAD0}"/>
                      </a:ext>
                    </a:extLst>
                  </p14:cNvPr>
                  <p14:cNvContentPartPr/>
                  <p14:nvPr/>
                </p14:nvContentPartPr>
                <p14:xfrm>
                  <a:off x="1219211" y="871936"/>
                  <a:ext cx="447402" cy="740280"/>
                </p14:xfrm>
              </p:contentPart>
            </mc:Choice>
            <mc:Fallback xmlns="">
              <p:pic>
                <p:nvPicPr>
                  <p:cNvPr id="2278" name="Freihand 2277">
                    <a:extLst>
                      <a:ext uri="{FF2B5EF4-FFF2-40B4-BE49-F238E27FC236}">
                        <a16:creationId xmlns:a16="http://schemas.microsoft.com/office/drawing/2014/main" id="{DBA8CC4C-0BF2-B62D-3C51-F9BF3FE8AAD0}"/>
                      </a:ext>
                    </a:extLst>
                  </p:cNvPr>
                  <p:cNvPicPr/>
                  <p:nvPr/>
                </p:nvPicPr>
                <p:blipFill>
                  <a:blip r:embed="rId23"/>
                  <a:stretch>
                    <a:fillRect/>
                  </a:stretch>
                </p:blipFill>
                <p:spPr>
                  <a:xfrm>
                    <a:off x="1214878" y="867603"/>
                    <a:ext cx="456068" cy="748947"/>
                  </a:xfrm>
                  <a:prstGeom prst="rect">
                    <a:avLst/>
                  </a:prstGeom>
                </p:spPr>
              </p:pic>
            </mc:Fallback>
          </mc:AlternateContent>
          <mc:AlternateContent xmlns:mc="http://schemas.openxmlformats.org/markup-compatibility/2006" xmlns:p14="http://schemas.microsoft.com/office/powerpoint/2010/main">
            <mc:Choice Requires="p14">
              <p:contentPart p14:bwMode="auto" r:id="rId1813">
                <p14:nvContentPartPr>
                  <p14:cNvPr id="2279" name="Freihand 2278">
                    <a:extLst>
                      <a:ext uri="{FF2B5EF4-FFF2-40B4-BE49-F238E27FC236}">
                        <a16:creationId xmlns:a16="http://schemas.microsoft.com/office/drawing/2014/main" id="{7397F9BF-DE18-7F50-4A8F-1A7C779E90B1}"/>
                      </a:ext>
                    </a:extLst>
                  </p14:cNvPr>
                  <p14:cNvContentPartPr/>
                  <p14:nvPr/>
                </p14:nvContentPartPr>
                <p14:xfrm>
                  <a:off x="1116810" y="1432873"/>
                  <a:ext cx="376200" cy="219240"/>
                </p14:xfrm>
              </p:contentPart>
            </mc:Choice>
            <mc:Fallback xmlns="">
              <p:pic>
                <p:nvPicPr>
                  <p:cNvPr id="2279" name="Freihand 2278">
                    <a:extLst>
                      <a:ext uri="{FF2B5EF4-FFF2-40B4-BE49-F238E27FC236}">
                        <a16:creationId xmlns:a16="http://schemas.microsoft.com/office/drawing/2014/main" id="{7397F9BF-DE18-7F50-4A8F-1A7C779E90B1}"/>
                      </a:ext>
                    </a:extLst>
                  </p:cNvPr>
                  <p:cNvPicPr/>
                  <p:nvPr/>
                </p:nvPicPr>
                <p:blipFill>
                  <a:blip r:embed="rId25"/>
                  <a:stretch>
                    <a:fillRect/>
                  </a:stretch>
                </p:blipFill>
                <p:spPr>
                  <a:xfrm>
                    <a:off x="1098810" y="1414873"/>
                    <a:ext cx="411840" cy="254880"/>
                  </a:xfrm>
                  <a:prstGeom prst="rect">
                    <a:avLst/>
                  </a:prstGeom>
                </p:spPr>
              </p:pic>
            </mc:Fallback>
          </mc:AlternateContent>
          <p:grpSp>
            <p:nvGrpSpPr>
              <p:cNvPr id="2280" name="Gruppieren 2279">
                <a:extLst>
                  <a:ext uri="{FF2B5EF4-FFF2-40B4-BE49-F238E27FC236}">
                    <a16:creationId xmlns:a16="http://schemas.microsoft.com/office/drawing/2014/main" id="{4693582B-EBCC-DA74-BB66-D790FE9DCB92}"/>
                  </a:ext>
                </a:extLst>
              </p:cNvPr>
              <p:cNvGrpSpPr/>
              <p:nvPr/>
            </p:nvGrpSpPr>
            <p:grpSpPr>
              <a:xfrm>
                <a:off x="1007730" y="860833"/>
                <a:ext cx="919440" cy="774000"/>
                <a:chOff x="1007730" y="860833"/>
                <a:chExt cx="919440" cy="774000"/>
              </a:xfrm>
            </p:grpSpPr>
            <mc:AlternateContent xmlns:mc="http://schemas.openxmlformats.org/markup-compatibility/2006" xmlns:p14="http://schemas.microsoft.com/office/powerpoint/2010/main">
              <mc:Choice Requires="p14">
                <p:contentPart p14:bwMode="auto" r:id="rId1814">
                  <p14:nvContentPartPr>
                    <p14:cNvPr id="2303" name="Freihand 2302">
                      <a:extLst>
                        <a:ext uri="{FF2B5EF4-FFF2-40B4-BE49-F238E27FC236}">
                          <a16:creationId xmlns:a16="http://schemas.microsoft.com/office/drawing/2014/main" id="{55666D34-6580-8952-5F97-C01E5A1B53EB}"/>
                        </a:ext>
                      </a:extLst>
                    </p14:cNvPr>
                    <p14:cNvContentPartPr/>
                    <p14:nvPr/>
                  </p14:nvContentPartPr>
                  <p14:xfrm>
                    <a:off x="1690290" y="1201393"/>
                    <a:ext cx="236880" cy="424440"/>
                  </p14:xfrm>
                </p:contentPart>
              </mc:Choice>
              <mc:Fallback xmlns="">
                <p:pic>
                  <p:nvPicPr>
                    <p:cNvPr id="2303" name="Freihand 2302">
                      <a:extLst>
                        <a:ext uri="{FF2B5EF4-FFF2-40B4-BE49-F238E27FC236}">
                          <a16:creationId xmlns:a16="http://schemas.microsoft.com/office/drawing/2014/main" id="{55666D34-6580-8952-5F97-C01E5A1B53EB}"/>
                        </a:ext>
                      </a:extLst>
                    </p:cNvPr>
                    <p:cNvPicPr/>
                    <p:nvPr/>
                  </p:nvPicPr>
                  <p:blipFill>
                    <a:blip r:embed="rId27"/>
                    <a:stretch>
                      <a:fillRect/>
                    </a:stretch>
                  </p:blipFill>
                  <p:spPr>
                    <a:xfrm>
                      <a:off x="1681650" y="1192753"/>
                      <a:ext cx="25452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815">
                  <p14:nvContentPartPr>
                    <p14:cNvPr id="2304" name="Freihand 2303">
                      <a:extLst>
                        <a:ext uri="{FF2B5EF4-FFF2-40B4-BE49-F238E27FC236}">
                          <a16:creationId xmlns:a16="http://schemas.microsoft.com/office/drawing/2014/main" id="{4A7904FD-5634-1117-185B-A7901ED8D071}"/>
                        </a:ext>
                      </a:extLst>
                    </p14:cNvPr>
                    <p14:cNvContentPartPr/>
                    <p14:nvPr/>
                  </p14:nvContentPartPr>
                  <p14:xfrm>
                    <a:off x="1224810" y="1428913"/>
                    <a:ext cx="635040" cy="205920"/>
                  </p14:xfrm>
                </p:contentPart>
              </mc:Choice>
              <mc:Fallback xmlns="">
                <p:pic>
                  <p:nvPicPr>
                    <p:cNvPr id="2304" name="Freihand 2303">
                      <a:extLst>
                        <a:ext uri="{FF2B5EF4-FFF2-40B4-BE49-F238E27FC236}">
                          <a16:creationId xmlns:a16="http://schemas.microsoft.com/office/drawing/2014/main" id="{4A7904FD-5634-1117-185B-A7901ED8D071}"/>
                        </a:ext>
                      </a:extLst>
                    </p:cNvPr>
                    <p:cNvPicPr/>
                    <p:nvPr/>
                  </p:nvPicPr>
                  <p:blipFill>
                    <a:blip r:embed="rId29"/>
                    <a:stretch>
                      <a:fillRect/>
                    </a:stretch>
                  </p:blipFill>
                  <p:spPr>
                    <a:xfrm>
                      <a:off x="1207170" y="1410913"/>
                      <a:ext cx="670680" cy="241560"/>
                    </a:xfrm>
                    <a:prstGeom prst="rect">
                      <a:avLst/>
                    </a:prstGeom>
                  </p:spPr>
                </p:pic>
              </mc:Fallback>
            </mc:AlternateContent>
            <mc:AlternateContent xmlns:mc="http://schemas.openxmlformats.org/markup-compatibility/2006" xmlns:p14="http://schemas.microsoft.com/office/powerpoint/2010/main">
              <mc:Choice Requires="p14">
                <p:contentPart p14:bwMode="auto" r:id="rId1816">
                  <p14:nvContentPartPr>
                    <p14:cNvPr id="2305" name="Freihand 2304">
                      <a:extLst>
                        <a:ext uri="{FF2B5EF4-FFF2-40B4-BE49-F238E27FC236}">
                          <a16:creationId xmlns:a16="http://schemas.microsoft.com/office/drawing/2014/main" id="{305F1E94-5991-FE60-5D2C-6AB05CB68D2E}"/>
                        </a:ext>
                      </a:extLst>
                    </p14:cNvPr>
                    <p14:cNvContentPartPr/>
                    <p14:nvPr/>
                  </p14:nvContentPartPr>
                  <p14:xfrm>
                    <a:off x="1647090" y="1432873"/>
                    <a:ext cx="204120" cy="177480"/>
                  </p14:xfrm>
                </p:contentPart>
              </mc:Choice>
              <mc:Fallback xmlns="">
                <p:pic>
                  <p:nvPicPr>
                    <p:cNvPr id="2305" name="Freihand 2304">
                      <a:extLst>
                        <a:ext uri="{FF2B5EF4-FFF2-40B4-BE49-F238E27FC236}">
                          <a16:creationId xmlns:a16="http://schemas.microsoft.com/office/drawing/2014/main" id="{305F1E94-5991-FE60-5D2C-6AB05CB68D2E}"/>
                        </a:ext>
                      </a:extLst>
                    </p:cNvPr>
                    <p:cNvPicPr/>
                    <p:nvPr/>
                  </p:nvPicPr>
                  <p:blipFill>
                    <a:blip r:embed="rId31"/>
                    <a:stretch>
                      <a:fillRect/>
                    </a:stretch>
                  </p:blipFill>
                  <p:spPr>
                    <a:xfrm>
                      <a:off x="1629090" y="1415233"/>
                      <a:ext cx="239760" cy="213120"/>
                    </a:xfrm>
                    <a:prstGeom prst="rect">
                      <a:avLst/>
                    </a:prstGeom>
                  </p:spPr>
                </p:pic>
              </mc:Fallback>
            </mc:AlternateContent>
            <mc:AlternateContent xmlns:mc="http://schemas.openxmlformats.org/markup-compatibility/2006" xmlns:p14="http://schemas.microsoft.com/office/powerpoint/2010/main">
              <mc:Choice Requires="p14">
                <p:contentPart p14:bwMode="auto" r:id="rId1817">
                  <p14:nvContentPartPr>
                    <p14:cNvPr id="2306" name="Freihand 2305">
                      <a:extLst>
                        <a:ext uri="{FF2B5EF4-FFF2-40B4-BE49-F238E27FC236}">
                          <a16:creationId xmlns:a16="http://schemas.microsoft.com/office/drawing/2014/main" id="{00814AAA-630B-4A44-2F76-80C7883A7186}"/>
                        </a:ext>
                      </a:extLst>
                    </p14:cNvPr>
                    <p14:cNvContentPartPr/>
                    <p14:nvPr/>
                  </p14:nvContentPartPr>
                  <p14:xfrm>
                    <a:off x="1839330" y="1345393"/>
                    <a:ext cx="50040" cy="91080"/>
                  </p14:xfrm>
                </p:contentPart>
              </mc:Choice>
              <mc:Fallback xmlns="">
                <p:pic>
                  <p:nvPicPr>
                    <p:cNvPr id="2306" name="Freihand 2305">
                      <a:extLst>
                        <a:ext uri="{FF2B5EF4-FFF2-40B4-BE49-F238E27FC236}">
                          <a16:creationId xmlns:a16="http://schemas.microsoft.com/office/drawing/2014/main" id="{00814AAA-630B-4A44-2F76-80C7883A7186}"/>
                        </a:ext>
                      </a:extLst>
                    </p:cNvPr>
                    <p:cNvPicPr/>
                    <p:nvPr/>
                  </p:nvPicPr>
                  <p:blipFill>
                    <a:blip r:embed="rId33"/>
                    <a:stretch>
                      <a:fillRect/>
                    </a:stretch>
                  </p:blipFill>
                  <p:spPr>
                    <a:xfrm>
                      <a:off x="1821330" y="1327753"/>
                      <a:ext cx="85680" cy="126720"/>
                    </a:xfrm>
                    <a:prstGeom prst="rect">
                      <a:avLst/>
                    </a:prstGeom>
                  </p:spPr>
                </p:pic>
              </mc:Fallback>
            </mc:AlternateContent>
            <mc:AlternateContent xmlns:mc="http://schemas.openxmlformats.org/markup-compatibility/2006" xmlns:p14="http://schemas.microsoft.com/office/powerpoint/2010/main">
              <mc:Choice Requires="p14">
                <p:contentPart p14:bwMode="auto" r:id="rId1818">
                  <p14:nvContentPartPr>
                    <p14:cNvPr id="2307" name="Freihand 2306">
                      <a:extLst>
                        <a:ext uri="{FF2B5EF4-FFF2-40B4-BE49-F238E27FC236}">
                          <a16:creationId xmlns:a16="http://schemas.microsoft.com/office/drawing/2014/main" id="{1BA4A2C2-0AE4-A0F4-C6B7-8F728170C63E}"/>
                        </a:ext>
                      </a:extLst>
                    </p14:cNvPr>
                    <p14:cNvContentPartPr/>
                    <p14:nvPr/>
                  </p14:nvContentPartPr>
                  <p14:xfrm>
                    <a:off x="1013490" y="929953"/>
                    <a:ext cx="156600" cy="590400"/>
                  </p14:xfrm>
                </p:contentPart>
              </mc:Choice>
              <mc:Fallback xmlns="">
                <p:pic>
                  <p:nvPicPr>
                    <p:cNvPr id="2307" name="Freihand 2306">
                      <a:extLst>
                        <a:ext uri="{FF2B5EF4-FFF2-40B4-BE49-F238E27FC236}">
                          <a16:creationId xmlns:a16="http://schemas.microsoft.com/office/drawing/2014/main" id="{1BA4A2C2-0AE4-A0F4-C6B7-8F728170C63E}"/>
                        </a:ext>
                      </a:extLst>
                    </p:cNvPr>
                    <p:cNvPicPr/>
                    <p:nvPr/>
                  </p:nvPicPr>
                  <p:blipFill>
                    <a:blip r:embed="rId35"/>
                    <a:stretch>
                      <a:fillRect/>
                    </a:stretch>
                  </p:blipFill>
                  <p:spPr>
                    <a:xfrm>
                      <a:off x="995490" y="912313"/>
                      <a:ext cx="192240" cy="626040"/>
                    </a:xfrm>
                    <a:prstGeom prst="rect">
                      <a:avLst/>
                    </a:prstGeom>
                  </p:spPr>
                </p:pic>
              </mc:Fallback>
            </mc:AlternateContent>
            <mc:AlternateContent xmlns:mc="http://schemas.openxmlformats.org/markup-compatibility/2006" xmlns:p14="http://schemas.microsoft.com/office/powerpoint/2010/main">
              <mc:Choice Requires="p14">
                <p:contentPart p14:bwMode="auto" r:id="rId1819">
                  <p14:nvContentPartPr>
                    <p14:cNvPr id="2308" name="Freihand 2307">
                      <a:extLst>
                        <a:ext uri="{FF2B5EF4-FFF2-40B4-BE49-F238E27FC236}">
                          <a16:creationId xmlns:a16="http://schemas.microsoft.com/office/drawing/2014/main" id="{325503D1-2AC1-BE2C-687C-69C5BCAFA485}"/>
                        </a:ext>
                      </a:extLst>
                    </p14:cNvPr>
                    <p14:cNvContentPartPr/>
                    <p14:nvPr/>
                  </p14:nvContentPartPr>
                  <p14:xfrm>
                    <a:off x="1112490" y="918433"/>
                    <a:ext cx="20520" cy="24480"/>
                  </p14:xfrm>
                </p:contentPart>
              </mc:Choice>
              <mc:Fallback xmlns="">
                <p:pic>
                  <p:nvPicPr>
                    <p:cNvPr id="2308" name="Freihand 2307">
                      <a:extLst>
                        <a:ext uri="{FF2B5EF4-FFF2-40B4-BE49-F238E27FC236}">
                          <a16:creationId xmlns:a16="http://schemas.microsoft.com/office/drawing/2014/main" id="{325503D1-2AC1-BE2C-687C-69C5BCAFA485}"/>
                        </a:ext>
                      </a:extLst>
                    </p:cNvPr>
                    <p:cNvPicPr/>
                    <p:nvPr/>
                  </p:nvPicPr>
                  <p:blipFill>
                    <a:blip r:embed="rId37"/>
                    <a:stretch>
                      <a:fillRect/>
                    </a:stretch>
                  </p:blipFill>
                  <p:spPr>
                    <a:xfrm>
                      <a:off x="1094850" y="900793"/>
                      <a:ext cx="5616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1820">
                  <p14:nvContentPartPr>
                    <p14:cNvPr id="2309" name="Freihand 2308">
                      <a:extLst>
                        <a:ext uri="{FF2B5EF4-FFF2-40B4-BE49-F238E27FC236}">
                          <a16:creationId xmlns:a16="http://schemas.microsoft.com/office/drawing/2014/main" id="{9382FFB3-E65A-AE33-6948-35E2403498C1}"/>
                        </a:ext>
                      </a:extLst>
                    </p14:cNvPr>
                    <p14:cNvContentPartPr/>
                    <p14:nvPr/>
                  </p14:nvContentPartPr>
                  <p14:xfrm>
                    <a:off x="1007730" y="1044793"/>
                    <a:ext cx="45360" cy="224280"/>
                  </p14:xfrm>
                </p:contentPart>
              </mc:Choice>
              <mc:Fallback xmlns="">
                <p:pic>
                  <p:nvPicPr>
                    <p:cNvPr id="2309" name="Freihand 2308">
                      <a:extLst>
                        <a:ext uri="{FF2B5EF4-FFF2-40B4-BE49-F238E27FC236}">
                          <a16:creationId xmlns:a16="http://schemas.microsoft.com/office/drawing/2014/main" id="{9382FFB3-E65A-AE33-6948-35E2403498C1}"/>
                        </a:ext>
                      </a:extLst>
                    </p:cNvPr>
                    <p:cNvPicPr/>
                    <p:nvPr/>
                  </p:nvPicPr>
                  <p:blipFill>
                    <a:blip r:embed="rId39"/>
                    <a:stretch>
                      <a:fillRect/>
                    </a:stretch>
                  </p:blipFill>
                  <p:spPr>
                    <a:xfrm>
                      <a:off x="989730" y="1027153"/>
                      <a:ext cx="810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1821">
                  <p14:nvContentPartPr>
                    <p14:cNvPr id="2310" name="Freihand 2309">
                      <a:extLst>
                        <a:ext uri="{FF2B5EF4-FFF2-40B4-BE49-F238E27FC236}">
                          <a16:creationId xmlns:a16="http://schemas.microsoft.com/office/drawing/2014/main" id="{AC71D013-8B95-6A64-DCFB-CCD144D53BC7}"/>
                        </a:ext>
                      </a:extLst>
                    </p14:cNvPr>
                    <p14:cNvContentPartPr/>
                    <p14:nvPr/>
                  </p14:nvContentPartPr>
                  <p14:xfrm>
                    <a:off x="1137690" y="1495513"/>
                    <a:ext cx="83520" cy="91800"/>
                  </p14:xfrm>
                </p:contentPart>
              </mc:Choice>
              <mc:Fallback xmlns="">
                <p:pic>
                  <p:nvPicPr>
                    <p:cNvPr id="2310" name="Freihand 2309">
                      <a:extLst>
                        <a:ext uri="{FF2B5EF4-FFF2-40B4-BE49-F238E27FC236}">
                          <a16:creationId xmlns:a16="http://schemas.microsoft.com/office/drawing/2014/main" id="{AC71D013-8B95-6A64-DCFB-CCD144D53BC7}"/>
                        </a:ext>
                      </a:extLst>
                    </p:cNvPr>
                    <p:cNvPicPr/>
                    <p:nvPr/>
                  </p:nvPicPr>
                  <p:blipFill>
                    <a:blip r:embed="rId41"/>
                    <a:stretch>
                      <a:fillRect/>
                    </a:stretch>
                  </p:blipFill>
                  <p:spPr>
                    <a:xfrm>
                      <a:off x="1120050" y="1477873"/>
                      <a:ext cx="119160" cy="127440"/>
                    </a:xfrm>
                    <a:prstGeom prst="rect">
                      <a:avLst/>
                    </a:prstGeom>
                  </p:spPr>
                </p:pic>
              </mc:Fallback>
            </mc:AlternateContent>
            <mc:AlternateContent xmlns:mc="http://schemas.openxmlformats.org/markup-compatibility/2006" xmlns:p14="http://schemas.microsoft.com/office/powerpoint/2010/main">
              <mc:Choice Requires="p14">
                <p:contentPart p14:bwMode="auto" r:id="rId1822">
                  <p14:nvContentPartPr>
                    <p14:cNvPr id="2311" name="Freihand 2310">
                      <a:extLst>
                        <a:ext uri="{FF2B5EF4-FFF2-40B4-BE49-F238E27FC236}">
                          <a16:creationId xmlns:a16="http://schemas.microsoft.com/office/drawing/2014/main" id="{CD91E0B4-7204-F976-6AC5-7A12E9A15AC8}"/>
                        </a:ext>
                      </a:extLst>
                    </p14:cNvPr>
                    <p14:cNvContentPartPr/>
                    <p14:nvPr/>
                  </p14:nvContentPartPr>
                  <p14:xfrm>
                    <a:off x="1091250" y="1411273"/>
                    <a:ext cx="95760" cy="111600"/>
                  </p14:xfrm>
                </p:contentPart>
              </mc:Choice>
              <mc:Fallback xmlns="">
                <p:pic>
                  <p:nvPicPr>
                    <p:cNvPr id="2311" name="Freihand 2310">
                      <a:extLst>
                        <a:ext uri="{FF2B5EF4-FFF2-40B4-BE49-F238E27FC236}">
                          <a16:creationId xmlns:a16="http://schemas.microsoft.com/office/drawing/2014/main" id="{CD91E0B4-7204-F976-6AC5-7A12E9A15AC8}"/>
                        </a:ext>
                      </a:extLst>
                    </p:cNvPr>
                    <p:cNvPicPr/>
                    <p:nvPr/>
                  </p:nvPicPr>
                  <p:blipFill>
                    <a:blip r:embed="rId43"/>
                    <a:stretch>
                      <a:fillRect/>
                    </a:stretch>
                  </p:blipFill>
                  <p:spPr>
                    <a:xfrm>
                      <a:off x="1073250" y="1393273"/>
                      <a:ext cx="131400" cy="147240"/>
                    </a:xfrm>
                    <a:prstGeom prst="rect">
                      <a:avLst/>
                    </a:prstGeom>
                  </p:spPr>
                </p:pic>
              </mc:Fallback>
            </mc:AlternateContent>
            <mc:AlternateContent xmlns:mc="http://schemas.openxmlformats.org/markup-compatibility/2006" xmlns:p14="http://schemas.microsoft.com/office/powerpoint/2010/main">
              <mc:Choice Requires="p14">
                <p:contentPart p14:bwMode="auto" r:id="rId1823">
                  <p14:nvContentPartPr>
                    <p14:cNvPr id="2312" name="Freihand 2311">
                      <a:extLst>
                        <a:ext uri="{FF2B5EF4-FFF2-40B4-BE49-F238E27FC236}">
                          <a16:creationId xmlns:a16="http://schemas.microsoft.com/office/drawing/2014/main" id="{0E7058F4-19EC-6B44-0482-D225F80C8B7C}"/>
                        </a:ext>
                      </a:extLst>
                    </p14:cNvPr>
                    <p14:cNvContentPartPr/>
                    <p14:nvPr/>
                  </p14:nvContentPartPr>
                  <p14:xfrm>
                    <a:off x="1089090" y="933193"/>
                    <a:ext cx="33480" cy="59760"/>
                  </p14:xfrm>
                </p:contentPart>
              </mc:Choice>
              <mc:Fallback xmlns="">
                <p:pic>
                  <p:nvPicPr>
                    <p:cNvPr id="2312" name="Freihand 2311">
                      <a:extLst>
                        <a:ext uri="{FF2B5EF4-FFF2-40B4-BE49-F238E27FC236}">
                          <a16:creationId xmlns:a16="http://schemas.microsoft.com/office/drawing/2014/main" id="{0E7058F4-19EC-6B44-0482-D225F80C8B7C}"/>
                        </a:ext>
                      </a:extLst>
                    </p:cNvPr>
                    <p:cNvPicPr/>
                    <p:nvPr/>
                  </p:nvPicPr>
                  <p:blipFill>
                    <a:blip r:embed="rId45"/>
                    <a:stretch>
                      <a:fillRect/>
                    </a:stretch>
                  </p:blipFill>
                  <p:spPr>
                    <a:xfrm>
                      <a:off x="1080450" y="924193"/>
                      <a:ext cx="5112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1824">
                  <p14:nvContentPartPr>
                    <p14:cNvPr id="2313" name="Freihand 2312">
                      <a:extLst>
                        <a:ext uri="{FF2B5EF4-FFF2-40B4-BE49-F238E27FC236}">
                          <a16:creationId xmlns:a16="http://schemas.microsoft.com/office/drawing/2014/main" id="{B0897713-B4E8-836D-97D0-B2CECF30202F}"/>
                        </a:ext>
                      </a:extLst>
                    </p14:cNvPr>
                    <p14:cNvContentPartPr/>
                    <p14:nvPr/>
                  </p14:nvContentPartPr>
                  <p14:xfrm>
                    <a:off x="1093410" y="904393"/>
                    <a:ext cx="53280" cy="97920"/>
                  </p14:xfrm>
                </p:contentPart>
              </mc:Choice>
              <mc:Fallback xmlns="">
                <p:pic>
                  <p:nvPicPr>
                    <p:cNvPr id="2313" name="Freihand 2312">
                      <a:extLst>
                        <a:ext uri="{FF2B5EF4-FFF2-40B4-BE49-F238E27FC236}">
                          <a16:creationId xmlns:a16="http://schemas.microsoft.com/office/drawing/2014/main" id="{B0897713-B4E8-836D-97D0-B2CECF30202F}"/>
                        </a:ext>
                      </a:extLst>
                    </p:cNvPr>
                    <p:cNvPicPr/>
                    <p:nvPr/>
                  </p:nvPicPr>
                  <p:blipFill>
                    <a:blip r:embed="rId47"/>
                    <a:stretch>
                      <a:fillRect/>
                    </a:stretch>
                  </p:blipFill>
                  <p:spPr>
                    <a:xfrm>
                      <a:off x="1084410" y="895393"/>
                      <a:ext cx="70920" cy="115560"/>
                    </a:xfrm>
                    <a:prstGeom prst="rect">
                      <a:avLst/>
                    </a:prstGeom>
                  </p:spPr>
                </p:pic>
              </mc:Fallback>
            </mc:AlternateContent>
            <mc:AlternateContent xmlns:mc="http://schemas.openxmlformats.org/markup-compatibility/2006" xmlns:p14="http://schemas.microsoft.com/office/powerpoint/2010/main">
              <mc:Choice Requires="p14">
                <p:contentPart p14:bwMode="auto" r:id="rId1825">
                  <p14:nvContentPartPr>
                    <p14:cNvPr id="2314" name="Freihand 2313">
                      <a:extLst>
                        <a:ext uri="{FF2B5EF4-FFF2-40B4-BE49-F238E27FC236}">
                          <a16:creationId xmlns:a16="http://schemas.microsoft.com/office/drawing/2014/main" id="{904EC799-6C94-4848-A29E-FB897E2EC89E}"/>
                        </a:ext>
                      </a:extLst>
                    </p14:cNvPr>
                    <p14:cNvContentPartPr/>
                    <p14:nvPr/>
                  </p14:nvContentPartPr>
                  <p14:xfrm>
                    <a:off x="1093770" y="889993"/>
                    <a:ext cx="66240" cy="108720"/>
                  </p14:xfrm>
                </p:contentPart>
              </mc:Choice>
              <mc:Fallback xmlns="">
                <p:pic>
                  <p:nvPicPr>
                    <p:cNvPr id="2314" name="Freihand 2313">
                      <a:extLst>
                        <a:ext uri="{FF2B5EF4-FFF2-40B4-BE49-F238E27FC236}">
                          <a16:creationId xmlns:a16="http://schemas.microsoft.com/office/drawing/2014/main" id="{904EC799-6C94-4848-A29E-FB897E2EC89E}"/>
                        </a:ext>
                      </a:extLst>
                    </p:cNvPr>
                    <p:cNvPicPr/>
                    <p:nvPr/>
                  </p:nvPicPr>
                  <p:blipFill>
                    <a:blip r:embed="rId49"/>
                    <a:stretch>
                      <a:fillRect/>
                    </a:stretch>
                  </p:blipFill>
                  <p:spPr>
                    <a:xfrm>
                      <a:off x="1084770" y="880993"/>
                      <a:ext cx="83880" cy="126360"/>
                    </a:xfrm>
                    <a:prstGeom prst="rect">
                      <a:avLst/>
                    </a:prstGeom>
                  </p:spPr>
                </p:pic>
              </mc:Fallback>
            </mc:AlternateContent>
            <mc:AlternateContent xmlns:mc="http://schemas.openxmlformats.org/markup-compatibility/2006" xmlns:p14="http://schemas.microsoft.com/office/powerpoint/2010/main">
              <mc:Choice Requires="p14">
                <p:contentPart p14:bwMode="auto" r:id="rId1826">
                  <p14:nvContentPartPr>
                    <p14:cNvPr id="2315" name="Freihand 2314">
                      <a:extLst>
                        <a:ext uri="{FF2B5EF4-FFF2-40B4-BE49-F238E27FC236}">
                          <a16:creationId xmlns:a16="http://schemas.microsoft.com/office/drawing/2014/main" id="{F85DE9C0-9ACC-5B67-29F1-C17CE7D9794E}"/>
                        </a:ext>
                      </a:extLst>
                    </p14:cNvPr>
                    <p14:cNvContentPartPr/>
                    <p14:nvPr/>
                  </p14:nvContentPartPr>
                  <p14:xfrm>
                    <a:off x="1086210" y="867673"/>
                    <a:ext cx="105840" cy="153360"/>
                  </p14:xfrm>
                </p:contentPart>
              </mc:Choice>
              <mc:Fallback xmlns="">
                <p:pic>
                  <p:nvPicPr>
                    <p:cNvPr id="2315" name="Freihand 2314">
                      <a:extLst>
                        <a:ext uri="{FF2B5EF4-FFF2-40B4-BE49-F238E27FC236}">
                          <a16:creationId xmlns:a16="http://schemas.microsoft.com/office/drawing/2014/main" id="{F85DE9C0-9ACC-5B67-29F1-C17CE7D9794E}"/>
                        </a:ext>
                      </a:extLst>
                    </p:cNvPr>
                    <p:cNvPicPr/>
                    <p:nvPr/>
                  </p:nvPicPr>
                  <p:blipFill>
                    <a:blip r:embed="rId51"/>
                    <a:stretch>
                      <a:fillRect/>
                    </a:stretch>
                  </p:blipFill>
                  <p:spPr>
                    <a:xfrm>
                      <a:off x="1077570" y="859033"/>
                      <a:ext cx="123480" cy="171000"/>
                    </a:xfrm>
                    <a:prstGeom prst="rect">
                      <a:avLst/>
                    </a:prstGeom>
                  </p:spPr>
                </p:pic>
              </mc:Fallback>
            </mc:AlternateContent>
            <mc:AlternateContent xmlns:mc="http://schemas.openxmlformats.org/markup-compatibility/2006" xmlns:p14="http://schemas.microsoft.com/office/powerpoint/2010/main">
              <mc:Choice Requires="p14">
                <p:contentPart p14:bwMode="auto" r:id="rId1827">
                  <p14:nvContentPartPr>
                    <p14:cNvPr id="2316" name="Freihand 2315">
                      <a:extLst>
                        <a:ext uri="{FF2B5EF4-FFF2-40B4-BE49-F238E27FC236}">
                          <a16:creationId xmlns:a16="http://schemas.microsoft.com/office/drawing/2014/main" id="{7B37894A-CA79-1957-ACA6-44585C1A0BCC}"/>
                        </a:ext>
                      </a:extLst>
                    </p14:cNvPr>
                    <p14:cNvContentPartPr/>
                    <p14:nvPr/>
                  </p14:nvContentPartPr>
                  <p14:xfrm>
                    <a:off x="1144530" y="860833"/>
                    <a:ext cx="41400" cy="55440"/>
                  </p14:xfrm>
                </p:contentPart>
              </mc:Choice>
              <mc:Fallback xmlns="">
                <p:pic>
                  <p:nvPicPr>
                    <p:cNvPr id="2316" name="Freihand 2315">
                      <a:extLst>
                        <a:ext uri="{FF2B5EF4-FFF2-40B4-BE49-F238E27FC236}">
                          <a16:creationId xmlns:a16="http://schemas.microsoft.com/office/drawing/2014/main" id="{7B37894A-CA79-1957-ACA6-44585C1A0BCC}"/>
                        </a:ext>
                      </a:extLst>
                    </p:cNvPr>
                    <p:cNvPicPr/>
                    <p:nvPr/>
                  </p:nvPicPr>
                  <p:blipFill>
                    <a:blip r:embed="rId53"/>
                    <a:stretch>
                      <a:fillRect/>
                    </a:stretch>
                  </p:blipFill>
                  <p:spPr>
                    <a:xfrm>
                      <a:off x="1135530" y="851833"/>
                      <a:ext cx="59040" cy="730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28">
                <p14:nvContentPartPr>
                  <p14:cNvPr id="2281" name="Freihand 2280">
                    <a:extLst>
                      <a:ext uri="{FF2B5EF4-FFF2-40B4-BE49-F238E27FC236}">
                        <a16:creationId xmlns:a16="http://schemas.microsoft.com/office/drawing/2014/main" id="{7F12DEB6-D8C3-34C5-AA77-DB1A2BA0F125}"/>
                      </a:ext>
                    </a:extLst>
                  </p14:cNvPr>
                  <p14:cNvContentPartPr/>
                  <p14:nvPr/>
                </p14:nvContentPartPr>
                <p14:xfrm>
                  <a:off x="1010970" y="1326673"/>
                  <a:ext cx="784440" cy="374040"/>
                </p14:xfrm>
              </p:contentPart>
            </mc:Choice>
            <mc:Fallback xmlns="">
              <p:pic>
                <p:nvPicPr>
                  <p:cNvPr id="2281" name="Freihand 2280">
                    <a:extLst>
                      <a:ext uri="{FF2B5EF4-FFF2-40B4-BE49-F238E27FC236}">
                        <a16:creationId xmlns:a16="http://schemas.microsoft.com/office/drawing/2014/main" id="{7F12DEB6-D8C3-34C5-AA77-DB1A2BA0F125}"/>
                      </a:ext>
                    </a:extLst>
                  </p:cNvPr>
                  <p:cNvPicPr/>
                  <p:nvPr/>
                </p:nvPicPr>
                <p:blipFill>
                  <a:blip r:embed="rId55"/>
                  <a:stretch>
                    <a:fillRect/>
                  </a:stretch>
                </p:blipFill>
                <p:spPr>
                  <a:xfrm>
                    <a:off x="1001970" y="1318033"/>
                    <a:ext cx="802080" cy="391680"/>
                  </a:xfrm>
                  <a:prstGeom prst="rect">
                    <a:avLst/>
                  </a:prstGeom>
                </p:spPr>
              </p:pic>
            </mc:Fallback>
          </mc:AlternateContent>
          <mc:AlternateContent xmlns:mc="http://schemas.openxmlformats.org/markup-compatibility/2006" xmlns:p14="http://schemas.microsoft.com/office/powerpoint/2010/main">
            <mc:Choice Requires="p14">
              <p:contentPart p14:bwMode="auto" r:id="rId1829">
                <p14:nvContentPartPr>
                  <p14:cNvPr id="2282" name="Freihand 2281">
                    <a:extLst>
                      <a:ext uri="{FF2B5EF4-FFF2-40B4-BE49-F238E27FC236}">
                        <a16:creationId xmlns:a16="http://schemas.microsoft.com/office/drawing/2014/main" id="{D2B65529-0815-0DCD-632A-9EC7AEEF9E52}"/>
                      </a:ext>
                    </a:extLst>
                  </p14:cNvPr>
                  <p14:cNvContentPartPr/>
                  <p14:nvPr/>
                </p14:nvContentPartPr>
                <p14:xfrm>
                  <a:off x="1759770" y="1015273"/>
                  <a:ext cx="122040" cy="233640"/>
                </p14:xfrm>
              </p:contentPart>
            </mc:Choice>
            <mc:Fallback xmlns="">
              <p:pic>
                <p:nvPicPr>
                  <p:cNvPr id="2282" name="Freihand 2281">
                    <a:extLst>
                      <a:ext uri="{FF2B5EF4-FFF2-40B4-BE49-F238E27FC236}">
                        <a16:creationId xmlns:a16="http://schemas.microsoft.com/office/drawing/2014/main" id="{D2B65529-0815-0DCD-632A-9EC7AEEF9E52}"/>
                      </a:ext>
                    </a:extLst>
                  </p:cNvPr>
                  <p:cNvPicPr/>
                  <p:nvPr/>
                </p:nvPicPr>
                <p:blipFill>
                  <a:blip r:embed="rId57"/>
                  <a:stretch>
                    <a:fillRect/>
                  </a:stretch>
                </p:blipFill>
                <p:spPr>
                  <a:xfrm>
                    <a:off x="1751130" y="1006273"/>
                    <a:ext cx="139680" cy="251280"/>
                  </a:xfrm>
                  <a:prstGeom prst="rect">
                    <a:avLst/>
                  </a:prstGeom>
                </p:spPr>
              </p:pic>
            </mc:Fallback>
          </mc:AlternateContent>
          <mc:AlternateContent xmlns:mc="http://schemas.openxmlformats.org/markup-compatibility/2006" xmlns:p14="http://schemas.microsoft.com/office/powerpoint/2010/main">
            <mc:Choice Requires="p14">
              <p:contentPart p14:bwMode="auto" r:id="rId1830">
                <p14:nvContentPartPr>
                  <p14:cNvPr id="2283" name="Freihand 2282">
                    <a:extLst>
                      <a:ext uri="{FF2B5EF4-FFF2-40B4-BE49-F238E27FC236}">
                        <a16:creationId xmlns:a16="http://schemas.microsoft.com/office/drawing/2014/main" id="{9F0BDDDD-65F5-F7BF-6494-B5F62355C43A}"/>
                      </a:ext>
                    </a:extLst>
                  </p14:cNvPr>
                  <p14:cNvContentPartPr/>
                  <p14:nvPr/>
                </p14:nvContentPartPr>
                <p14:xfrm>
                  <a:off x="1531170" y="830593"/>
                  <a:ext cx="227160" cy="172800"/>
                </p14:xfrm>
              </p:contentPart>
            </mc:Choice>
            <mc:Fallback xmlns="">
              <p:pic>
                <p:nvPicPr>
                  <p:cNvPr id="2283" name="Freihand 2282">
                    <a:extLst>
                      <a:ext uri="{FF2B5EF4-FFF2-40B4-BE49-F238E27FC236}">
                        <a16:creationId xmlns:a16="http://schemas.microsoft.com/office/drawing/2014/main" id="{9F0BDDDD-65F5-F7BF-6494-B5F62355C43A}"/>
                      </a:ext>
                    </a:extLst>
                  </p:cNvPr>
                  <p:cNvPicPr/>
                  <p:nvPr/>
                </p:nvPicPr>
                <p:blipFill>
                  <a:blip r:embed="rId59"/>
                  <a:stretch>
                    <a:fillRect/>
                  </a:stretch>
                </p:blipFill>
                <p:spPr>
                  <a:xfrm>
                    <a:off x="1522530" y="821593"/>
                    <a:ext cx="2448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1831">
                <p14:nvContentPartPr>
                  <p14:cNvPr id="2284" name="Freihand 2283">
                    <a:extLst>
                      <a:ext uri="{FF2B5EF4-FFF2-40B4-BE49-F238E27FC236}">
                        <a16:creationId xmlns:a16="http://schemas.microsoft.com/office/drawing/2014/main" id="{297D1E61-6B43-F9AB-0257-436F62BAF7E7}"/>
                      </a:ext>
                    </a:extLst>
                  </p14:cNvPr>
                  <p14:cNvContentPartPr/>
                  <p14:nvPr/>
                </p14:nvContentPartPr>
                <p14:xfrm>
                  <a:off x="1433250" y="796393"/>
                  <a:ext cx="61200" cy="33120"/>
                </p14:xfrm>
              </p:contentPart>
            </mc:Choice>
            <mc:Fallback xmlns="">
              <p:pic>
                <p:nvPicPr>
                  <p:cNvPr id="2284" name="Freihand 2283">
                    <a:extLst>
                      <a:ext uri="{FF2B5EF4-FFF2-40B4-BE49-F238E27FC236}">
                        <a16:creationId xmlns:a16="http://schemas.microsoft.com/office/drawing/2014/main" id="{297D1E61-6B43-F9AB-0257-436F62BAF7E7}"/>
                      </a:ext>
                    </a:extLst>
                  </p:cNvPr>
                  <p:cNvPicPr/>
                  <p:nvPr/>
                </p:nvPicPr>
                <p:blipFill>
                  <a:blip r:embed="rId61"/>
                  <a:stretch>
                    <a:fillRect/>
                  </a:stretch>
                </p:blipFill>
                <p:spPr>
                  <a:xfrm>
                    <a:off x="1424610" y="787393"/>
                    <a:ext cx="788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832">
                <p14:nvContentPartPr>
                  <p14:cNvPr id="2285" name="Freihand 2284">
                    <a:extLst>
                      <a:ext uri="{FF2B5EF4-FFF2-40B4-BE49-F238E27FC236}">
                        <a16:creationId xmlns:a16="http://schemas.microsoft.com/office/drawing/2014/main" id="{01D35E77-4B63-4E8F-72CC-60DE17988BE1}"/>
                      </a:ext>
                    </a:extLst>
                  </p14:cNvPr>
                  <p14:cNvContentPartPr/>
                  <p14:nvPr/>
                </p14:nvContentPartPr>
                <p14:xfrm>
                  <a:off x="1463130" y="1253593"/>
                  <a:ext cx="49680" cy="358200"/>
                </p14:xfrm>
              </p:contentPart>
            </mc:Choice>
            <mc:Fallback xmlns="">
              <p:pic>
                <p:nvPicPr>
                  <p:cNvPr id="2285" name="Freihand 2284">
                    <a:extLst>
                      <a:ext uri="{FF2B5EF4-FFF2-40B4-BE49-F238E27FC236}">
                        <a16:creationId xmlns:a16="http://schemas.microsoft.com/office/drawing/2014/main" id="{01D35E77-4B63-4E8F-72CC-60DE17988BE1}"/>
                      </a:ext>
                    </a:extLst>
                  </p:cNvPr>
                  <p:cNvPicPr/>
                  <p:nvPr/>
                </p:nvPicPr>
                <p:blipFill>
                  <a:blip r:embed="rId63"/>
                  <a:stretch>
                    <a:fillRect/>
                  </a:stretch>
                </p:blipFill>
                <p:spPr>
                  <a:xfrm>
                    <a:off x="1454490" y="1244953"/>
                    <a:ext cx="67320" cy="375840"/>
                  </a:xfrm>
                  <a:prstGeom prst="rect">
                    <a:avLst/>
                  </a:prstGeom>
                </p:spPr>
              </p:pic>
            </mc:Fallback>
          </mc:AlternateContent>
          <mc:AlternateContent xmlns:mc="http://schemas.openxmlformats.org/markup-compatibility/2006" xmlns:p14="http://schemas.microsoft.com/office/powerpoint/2010/main">
            <mc:Choice Requires="p14">
              <p:contentPart p14:bwMode="auto" r:id="rId1833">
                <p14:nvContentPartPr>
                  <p14:cNvPr id="2286" name="Freihand 2285">
                    <a:extLst>
                      <a:ext uri="{FF2B5EF4-FFF2-40B4-BE49-F238E27FC236}">
                        <a16:creationId xmlns:a16="http://schemas.microsoft.com/office/drawing/2014/main" id="{8F270A07-D14D-DC77-E359-02547C388C11}"/>
                      </a:ext>
                    </a:extLst>
                  </p14:cNvPr>
                  <p14:cNvContentPartPr/>
                  <p14:nvPr/>
                </p14:nvContentPartPr>
                <p14:xfrm>
                  <a:off x="1473210" y="1215433"/>
                  <a:ext cx="191520" cy="424440"/>
                </p14:xfrm>
              </p:contentPart>
            </mc:Choice>
            <mc:Fallback xmlns="">
              <p:pic>
                <p:nvPicPr>
                  <p:cNvPr id="2286" name="Freihand 2285">
                    <a:extLst>
                      <a:ext uri="{FF2B5EF4-FFF2-40B4-BE49-F238E27FC236}">
                        <a16:creationId xmlns:a16="http://schemas.microsoft.com/office/drawing/2014/main" id="{8F270A07-D14D-DC77-E359-02547C388C11}"/>
                      </a:ext>
                    </a:extLst>
                  </p:cNvPr>
                  <p:cNvPicPr/>
                  <p:nvPr/>
                </p:nvPicPr>
                <p:blipFill>
                  <a:blip r:embed="rId65"/>
                  <a:stretch>
                    <a:fillRect/>
                  </a:stretch>
                </p:blipFill>
                <p:spPr>
                  <a:xfrm>
                    <a:off x="1464570" y="1206433"/>
                    <a:ext cx="209160" cy="442080"/>
                  </a:xfrm>
                  <a:prstGeom prst="rect">
                    <a:avLst/>
                  </a:prstGeom>
                </p:spPr>
              </p:pic>
            </mc:Fallback>
          </mc:AlternateContent>
          <mc:AlternateContent xmlns:mc="http://schemas.openxmlformats.org/markup-compatibility/2006" xmlns:p14="http://schemas.microsoft.com/office/powerpoint/2010/main">
            <mc:Choice Requires="p14">
              <p:contentPart p14:bwMode="auto" r:id="rId1834">
                <p14:nvContentPartPr>
                  <p14:cNvPr id="2287" name="Freihand 2286">
                    <a:extLst>
                      <a:ext uri="{FF2B5EF4-FFF2-40B4-BE49-F238E27FC236}">
                        <a16:creationId xmlns:a16="http://schemas.microsoft.com/office/drawing/2014/main" id="{803A0649-07FD-5FE8-0A2C-73EA4254577D}"/>
                      </a:ext>
                    </a:extLst>
                  </p14:cNvPr>
                  <p14:cNvContentPartPr/>
                  <p14:nvPr/>
                </p14:nvContentPartPr>
                <p14:xfrm>
                  <a:off x="1225530" y="852193"/>
                  <a:ext cx="216720" cy="421920"/>
                </p14:xfrm>
              </p:contentPart>
            </mc:Choice>
            <mc:Fallback xmlns="">
              <p:pic>
                <p:nvPicPr>
                  <p:cNvPr id="2287" name="Freihand 2286">
                    <a:extLst>
                      <a:ext uri="{FF2B5EF4-FFF2-40B4-BE49-F238E27FC236}">
                        <a16:creationId xmlns:a16="http://schemas.microsoft.com/office/drawing/2014/main" id="{803A0649-07FD-5FE8-0A2C-73EA4254577D}"/>
                      </a:ext>
                    </a:extLst>
                  </p:cNvPr>
                  <p:cNvPicPr/>
                  <p:nvPr/>
                </p:nvPicPr>
                <p:blipFill>
                  <a:blip r:embed="rId67"/>
                  <a:stretch>
                    <a:fillRect/>
                  </a:stretch>
                </p:blipFill>
                <p:spPr>
                  <a:xfrm>
                    <a:off x="1216530" y="843193"/>
                    <a:ext cx="234360" cy="439560"/>
                  </a:xfrm>
                  <a:prstGeom prst="rect">
                    <a:avLst/>
                  </a:prstGeom>
                </p:spPr>
              </p:pic>
            </mc:Fallback>
          </mc:AlternateContent>
          <mc:AlternateContent xmlns:mc="http://schemas.openxmlformats.org/markup-compatibility/2006" xmlns:p14="http://schemas.microsoft.com/office/powerpoint/2010/main">
            <mc:Choice Requires="p14">
              <p:contentPart p14:bwMode="auto" r:id="rId1835">
                <p14:nvContentPartPr>
                  <p14:cNvPr id="2288" name="Freihand 2287">
                    <a:extLst>
                      <a:ext uri="{FF2B5EF4-FFF2-40B4-BE49-F238E27FC236}">
                        <a16:creationId xmlns:a16="http://schemas.microsoft.com/office/drawing/2014/main" id="{B8236529-ABCE-006C-FACC-F77356520325}"/>
                      </a:ext>
                    </a:extLst>
                  </p14:cNvPr>
                  <p14:cNvContentPartPr/>
                  <p14:nvPr/>
                </p14:nvContentPartPr>
                <p14:xfrm>
                  <a:off x="1231290" y="1158913"/>
                  <a:ext cx="448200" cy="119880"/>
                </p14:xfrm>
              </p:contentPart>
            </mc:Choice>
            <mc:Fallback xmlns="">
              <p:pic>
                <p:nvPicPr>
                  <p:cNvPr id="2288" name="Freihand 2287">
                    <a:extLst>
                      <a:ext uri="{FF2B5EF4-FFF2-40B4-BE49-F238E27FC236}">
                        <a16:creationId xmlns:a16="http://schemas.microsoft.com/office/drawing/2014/main" id="{B8236529-ABCE-006C-FACC-F77356520325}"/>
                      </a:ext>
                    </a:extLst>
                  </p:cNvPr>
                  <p:cNvPicPr/>
                  <p:nvPr/>
                </p:nvPicPr>
                <p:blipFill>
                  <a:blip r:embed="rId69"/>
                  <a:stretch>
                    <a:fillRect/>
                  </a:stretch>
                </p:blipFill>
                <p:spPr>
                  <a:xfrm>
                    <a:off x="1222650" y="1150273"/>
                    <a:ext cx="465840" cy="137520"/>
                  </a:xfrm>
                  <a:prstGeom prst="rect">
                    <a:avLst/>
                  </a:prstGeom>
                </p:spPr>
              </p:pic>
            </mc:Fallback>
          </mc:AlternateContent>
          <p:sp>
            <p:nvSpPr>
              <p:cNvPr id="2289" name="Ellipse 2288">
                <a:extLst>
                  <a:ext uri="{FF2B5EF4-FFF2-40B4-BE49-F238E27FC236}">
                    <a16:creationId xmlns:a16="http://schemas.microsoft.com/office/drawing/2014/main" id="{3F1F3CAA-5A3B-ED58-7A84-93D578C4FB86}"/>
                  </a:ext>
                </a:extLst>
              </p:cNvPr>
              <p:cNvSpPr/>
              <p:nvPr/>
            </p:nvSpPr>
            <p:spPr>
              <a:xfrm>
                <a:off x="987864" y="769643"/>
                <a:ext cx="944860" cy="94486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290" name="Gruppieren 2289">
                <a:extLst>
                  <a:ext uri="{FF2B5EF4-FFF2-40B4-BE49-F238E27FC236}">
                    <a16:creationId xmlns:a16="http://schemas.microsoft.com/office/drawing/2014/main" id="{7134F3ED-AB56-35BF-EBC3-BE3119B51763}"/>
                  </a:ext>
                </a:extLst>
              </p:cNvPr>
              <p:cNvGrpSpPr/>
              <p:nvPr/>
            </p:nvGrpSpPr>
            <p:grpSpPr>
              <a:xfrm>
                <a:off x="1446268" y="1196938"/>
                <a:ext cx="246960" cy="463680"/>
                <a:chOff x="1446268" y="1196938"/>
                <a:chExt cx="246960" cy="463680"/>
              </a:xfrm>
            </p:grpSpPr>
            <mc:AlternateContent xmlns:mc="http://schemas.openxmlformats.org/markup-compatibility/2006" xmlns:p14="http://schemas.microsoft.com/office/powerpoint/2010/main">
              <mc:Choice Requires="p14">
                <p:contentPart p14:bwMode="auto" r:id="rId1836">
                  <p14:nvContentPartPr>
                    <p14:cNvPr id="2299" name="Freihand 2298">
                      <a:extLst>
                        <a:ext uri="{FF2B5EF4-FFF2-40B4-BE49-F238E27FC236}">
                          <a16:creationId xmlns:a16="http://schemas.microsoft.com/office/drawing/2014/main" id="{E445CBD6-BE6E-E98E-DE99-2FE4D4DEBCB4}"/>
                        </a:ext>
                      </a:extLst>
                    </p14:cNvPr>
                    <p14:cNvContentPartPr/>
                    <p14:nvPr/>
                  </p14:nvContentPartPr>
                  <p14:xfrm>
                    <a:off x="1455988" y="1260298"/>
                    <a:ext cx="28440" cy="371880"/>
                  </p14:xfrm>
                </p:contentPart>
              </mc:Choice>
              <mc:Fallback xmlns="">
                <p:pic>
                  <p:nvPicPr>
                    <p:cNvPr id="2299" name="Freihand 2298">
                      <a:extLst>
                        <a:ext uri="{FF2B5EF4-FFF2-40B4-BE49-F238E27FC236}">
                          <a16:creationId xmlns:a16="http://schemas.microsoft.com/office/drawing/2014/main" id="{E445CBD6-BE6E-E98E-DE99-2FE4D4DEBCB4}"/>
                        </a:ext>
                      </a:extLst>
                    </p:cNvPr>
                    <p:cNvPicPr/>
                    <p:nvPr/>
                  </p:nvPicPr>
                  <p:blipFill>
                    <a:blip r:embed="rId71"/>
                    <a:stretch>
                      <a:fillRect/>
                    </a:stretch>
                  </p:blipFill>
                  <p:spPr>
                    <a:xfrm>
                      <a:off x="1446988" y="1251658"/>
                      <a:ext cx="46080" cy="389520"/>
                    </a:xfrm>
                    <a:prstGeom prst="rect">
                      <a:avLst/>
                    </a:prstGeom>
                  </p:spPr>
                </p:pic>
              </mc:Fallback>
            </mc:AlternateContent>
            <mc:AlternateContent xmlns:mc="http://schemas.openxmlformats.org/markup-compatibility/2006" xmlns:p14="http://schemas.microsoft.com/office/powerpoint/2010/main">
              <mc:Choice Requires="p14">
                <p:contentPart p14:bwMode="auto" r:id="rId1837">
                  <p14:nvContentPartPr>
                    <p14:cNvPr id="2300" name="Freihand 2299">
                      <a:extLst>
                        <a:ext uri="{FF2B5EF4-FFF2-40B4-BE49-F238E27FC236}">
                          <a16:creationId xmlns:a16="http://schemas.microsoft.com/office/drawing/2014/main" id="{3EF66415-70D0-B502-CD2F-879FFCACD17C}"/>
                        </a:ext>
                      </a:extLst>
                    </p14:cNvPr>
                    <p14:cNvContentPartPr/>
                    <p14:nvPr/>
                  </p14:nvContentPartPr>
                  <p14:xfrm>
                    <a:off x="1452028" y="1501498"/>
                    <a:ext cx="32760" cy="132840"/>
                  </p14:xfrm>
                </p:contentPart>
              </mc:Choice>
              <mc:Fallback xmlns="">
                <p:pic>
                  <p:nvPicPr>
                    <p:cNvPr id="2300" name="Freihand 2299">
                      <a:extLst>
                        <a:ext uri="{FF2B5EF4-FFF2-40B4-BE49-F238E27FC236}">
                          <a16:creationId xmlns:a16="http://schemas.microsoft.com/office/drawing/2014/main" id="{3EF66415-70D0-B502-CD2F-879FFCACD17C}"/>
                        </a:ext>
                      </a:extLst>
                    </p:cNvPr>
                    <p:cNvPicPr/>
                    <p:nvPr/>
                  </p:nvPicPr>
                  <p:blipFill>
                    <a:blip r:embed="rId73"/>
                    <a:stretch>
                      <a:fillRect/>
                    </a:stretch>
                  </p:blipFill>
                  <p:spPr>
                    <a:xfrm>
                      <a:off x="1443028" y="1492858"/>
                      <a:ext cx="50400" cy="150480"/>
                    </a:xfrm>
                    <a:prstGeom prst="rect">
                      <a:avLst/>
                    </a:prstGeom>
                  </p:spPr>
                </p:pic>
              </mc:Fallback>
            </mc:AlternateContent>
            <mc:AlternateContent xmlns:mc="http://schemas.openxmlformats.org/markup-compatibility/2006" xmlns:p14="http://schemas.microsoft.com/office/powerpoint/2010/main">
              <mc:Choice Requires="p14">
                <p:contentPart p14:bwMode="auto" r:id="rId1838">
                  <p14:nvContentPartPr>
                    <p14:cNvPr id="2301" name="Freihand 2300">
                      <a:extLst>
                        <a:ext uri="{FF2B5EF4-FFF2-40B4-BE49-F238E27FC236}">
                          <a16:creationId xmlns:a16="http://schemas.microsoft.com/office/drawing/2014/main" id="{7BD51BA3-23C3-8385-DDE1-B8DD3388EE0C}"/>
                        </a:ext>
                      </a:extLst>
                    </p14:cNvPr>
                    <p14:cNvContentPartPr/>
                    <p14:nvPr/>
                  </p14:nvContentPartPr>
                  <p14:xfrm>
                    <a:off x="1446268" y="1261378"/>
                    <a:ext cx="36720" cy="377280"/>
                  </p14:xfrm>
                </p:contentPart>
              </mc:Choice>
              <mc:Fallback xmlns="">
                <p:pic>
                  <p:nvPicPr>
                    <p:cNvPr id="2301" name="Freihand 2300">
                      <a:extLst>
                        <a:ext uri="{FF2B5EF4-FFF2-40B4-BE49-F238E27FC236}">
                          <a16:creationId xmlns:a16="http://schemas.microsoft.com/office/drawing/2014/main" id="{7BD51BA3-23C3-8385-DDE1-B8DD3388EE0C}"/>
                        </a:ext>
                      </a:extLst>
                    </p:cNvPr>
                    <p:cNvPicPr/>
                    <p:nvPr/>
                  </p:nvPicPr>
                  <p:blipFill>
                    <a:blip r:embed="rId75"/>
                    <a:stretch>
                      <a:fillRect/>
                    </a:stretch>
                  </p:blipFill>
                  <p:spPr>
                    <a:xfrm>
                      <a:off x="1437268" y="1252738"/>
                      <a:ext cx="54360" cy="394920"/>
                    </a:xfrm>
                    <a:prstGeom prst="rect">
                      <a:avLst/>
                    </a:prstGeom>
                  </p:spPr>
                </p:pic>
              </mc:Fallback>
            </mc:AlternateContent>
            <mc:AlternateContent xmlns:mc="http://schemas.openxmlformats.org/markup-compatibility/2006" xmlns:p14="http://schemas.microsoft.com/office/powerpoint/2010/main">
              <mc:Choice Requires="p14">
                <p:contentPart p14:bwMode="auto" r:id="rId1839">
                  <p14:nvContentPartPr>
                    <p14:cNvPr id="2302" name="Freihand 2301">
                      <a:extLst>
                        <a:ext uri="{FF2B5EF4-FFF2-40B4-BE49-F238E27FC236}">
                          <a16:creationId xmlns:a16="http://schemas.microsoft.com/office/drawing/2014/main" id="{260DCFCA-C7FC-07B3-2815-1D9DF91477E7}"/>
                        </a:ext>
                      </a:extLst>
                    </p14:cNvPr>
                    <p14:cNvContentPartPr/>
                    <p14:nvPr/>
                  </p14:nvContentPartPr>
                  <p14:xfrm>
                    <a:off x="1470388" y="1196938"/>
                    <a:ext cx="222840" cy="463680"/>
                  </p14:xfrm>
                </p:contentPart>
              </mc:Choice>
              <mc:Fallback xmlns="">
                <p:pic>
                  <p:nvPicPr>
                    <p:cNvPr id="2302" name="Freihand 2301">
                      <a:extLst>
                        <a:ext uri="{FF2B5EF4-FFF2-40B4-BE49-F238E27FC236}">
                          <a16:creationId xmlns:a16="http://schemas.microsoft.com/office/drawing/2014/main" id="{260DCFCA-C7FC-07B3-2815-1D9DF91477E7}"/>
                        </a:ext>
                      </a:extLst>
                    </p:cNvPr>
                    <p:cNvPicPr/>
                    <p:nvPr/>
                  </p:nvPicPr>
                  <p:blipFill>
                    <a:blip r:embed="rId77"/>
                    <a:stretch>
                      <a:fillRect/>
                    </a:stretch>
                  </p:blipFill>
                  <p:spPr>
                    <a:xfrm>
                      <a:off x="1466068" y="1192618"/>
                      <a:ext cx="231480" cy="4723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40">
                <p14:nvContentPartPr>
                  <p14:cNvPr id="2291" name="Freihand 2290">
                    <a:extLst>
                      <a:ext uri="{FF2B5EF4-FFF2-40B4-BE49-F238E27FC236}">
                        <a16:creationId xmlns:a16="http://schemas.microsoft.com/office/drawing/2014/main" id="{9A51384A-36E4-B2A2-CB95-E87290671579}"/>
                      </a:ext>
                    </a:extLst>
                  </p14:cNvPr>
                  <p14:cNvContentPartPr/>
                  <p14:nvPr/>
                </p14:nvContentPartPr>
                <p14:xfrm>
                  <a:off x="1401268" y="825778"/>
                  <a:ext cx="35640" cy="61920"/>
                </p14:xfrm>
              </p:contentPart>
            </mc:Choice>
            <mc:Fallback xmlns="">
              <p:pic>
                <p:nvPicPr>
                  <p:cNvPr id="2291" name="Freihand 2290">
                    <a:extLst>
                      <a:ext uri="{FF2B5EF4-FFF2-40B4-BE49-F238E27FC236}">
                        <a16:creationId xmlns:a16="http://schemas.microsoft.com/office/drawing/2014/main" id="{9A51384A-36E4-B2A2-CB95-E87290671579}"/>
                      </a:ext>
                    </a:extLst>
                  </p:cNvPr>
                  <p:cNvPicPr/>
                  <p:nvPr/>
                </p:nvPicPr>
                <p:blipFill>
                  <a:blip r:embed="rId79"/>
                  <a:stretch>
                    <a:fillRect/>
                  </a:stretch>
                </p:blipFill>
                <p:spPr>
                  <a:xfrm>
                    <a:off x="1396948" y="821458"/>
                    <a:ext cx="4428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1841">
                <p14:nvContentPartPr>
                  <p14:cNvPr id="2292" name="Freihand 2291">
                    <a:extLst>
                      <a:ext uri="{FF2B5EF4-FFF2-40B4-BE49-F238E27FC236}">
                        <a16:creationId xmlns:a16="http://schemas.microsoft.com/office/drawing/2014/main" id="{8E0A5B12-01C2-52B1-6188-288AD4BD7AC9}"/>
                      </a:ext>
                    </a:extLst>
                  </p14:cNvPr>
                  <p14:cNvContentPartPr/>
                  <p14:nvPr/>
                </p14:nvContentPartPr>
                <p14:xfrm>
                  <a:off x="1220188" y="867898"/>
                  <a:ext cx="194040" cy="403200"/>
                </p14:xfrm>
              </p:contentPart>
            </mc:Choice>
            <mc:Fallback xmlns="">
              <p:pic>
                <p:nvPicPr>
                  <p:cNvPr id="2292" name="Freihand 2291">
                    <a:extLst>
                      <a:ext uri="{FF2B5EF4-FFF2-40B4-BE49-F238E27FC236}">
                        <a16:creationId xmlns:a16="http://schemas.microsoft.com/office/drawing/2014/main" id="{8E0A5B12-01C2-52B1-6188-288AD4BD7AC9}"/>
                      </a:ext>
                    </a:extLst>
                  </p:cNvPr>
                  <p:cNvPicPr/>
                  <p:nvPr/>
                </p:nvPicPr>
                <p:blipFill>
                  <a:blip r:embed="rId81"/>
                  <a:stretch>
                    <a:fillRect/>
                  </a:stretch>
                </p:blipFill>
                <p:spPr>
                  <a:xfrm>
                    <a:off x="1211188" y="858898"/>
                    <a:ext cx="21168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1842">
                <p14:nvContentPartPr>
                  <p14:cNvPr id="2293" name="Freihand 2292">
                    <a:extLst>
                      <a:ext uri="{FF2B5EF4-FFF2-40B4-BE49-F238E27FC236}">
                        <a16:creationId xmlns:a16="http://schemas.microsoft.com/office/drawing/2014/main" id="{6E4124D9-8162-227D-506A-1D1B9E93AC86}"/>
                      </a:ext>
                    </a:extLst>
                  </p14:cNvPr>
                  <p14:cNvContentPartPr/>
                  <p14:nvPr/>
                </p14:nvContentPartPr>
                <p14:xfrm>
                  <a:off x="1426468" y="835138"/>
                  <a:ext cx="21600" cy="359280"/>
                </p14:xfrm>
              </p:contentPart>
            </mc:Choice>
            <mc:Fallback xmlns="">
              <p:pic>
                <p:nvPicPr>
                  <p:cNvPr id="2293" name="Freihand 2292">
                    <a:extLst>
                      <a:ext uri="{FF2B5EF4-FFF2-40B4-BE49-F238E27FC236}">
                        <a16:creationId xmlns:a16="http://schemas.microsoft.com/office/drawing/2014/main" id="{6E4124D9-8162-227D-506A-1D1B9E93AC86}"/>
                      </a:ext>
                    </a:extLst>
                  </p:cNvPr>
                  <p:cNvPicPr/>
                  <p:nvPr/>
                </p:nvPicPr>
                <p:blipFill>
                  <a:blip r:embed="rId83"/>
                  <a:stretch>
                    <a:fillRect/>
                  </a:stretch>
                </p:blipFill>
                <p:spPr>
                  <a:xfrm>
                    <a:off x="1417468" y="826138"/>
                    <a:ext cx="39240" cy="376920"/>
                  </a:xfrm>
                  <a:prstGeom prst="rect">
                    <a:avLst/>
                  </a:prstGeom>
                </p:spPr>
              </p:pic>
            </mc:Fallback>
          </mc:AlternateContent>
          <mc:AlternateContent xmlns:mc="http://schemas.openxmlformats.org/markup-compatibility/2006" xmlns:p14="http://schemas.microsoft.com/office/powerpoint/2010/main">
            <mc:Choice Requires="p14">
              <p:contentPart p14:bwMode="auto" r:id="rId1843">
                <p14:nvContentPartPr>
                  <p14:cNvPr id="2294" name="Freihand 2293">
                    <a:extLst>
                      <a:ext uri="{FF2B5EF4-FFF2-40B4-BE49-F238E27FC236}">
                        <a16:creationId xmlns:a16="http://schemas.microsoft.com/office/drawing/2014/main" id="{FEC04034-23D6-F584-1A87-AAD0D53E228A}"/>
                      </a:ext>
                    </a:extLst>
                  </p14:cNvPr>
                  <p14:cNvContentPartPr/>
                  <p14:nvPr/>
                </p14:nvContentPartPr>
                <p14:xfrm>
                  <a:off x="1429348" y="1155538"/>
                  <a:ext cx="258480" cy="37080"/>
                </p14:xfrm>
              </p:contentPart>
            </mc:Choice>
            <mc:Fallback xmlns="">
              <p:pic>
                <p:nvPicPr>
                  <p:cNvPr id="2294" name="Freihand 2293">
                    <a:extLst>
                      <a:ext uri="{FF2B5EF4-FFF2-40B4-BE49-F238E27FC236}">
                        <a16:creationId xmlns:a16="http://schemas.microsoft.com/office/drawing/2014/main" id="{FEC04034-23D6-F584-1A87-AAD0D53E228A}"/>
                      </a:ext>
                    </a:extLst>
                  </p:cNvPr>
                  <p:cNvPicPr/>
                  <p:nvPr/>
                </p:nvPicPr>
                <p:blipFill>
                  <a:blip r:embed="rId85"/>
                  <a:stretch>
                    <a:fillRect/>
                  </a:stretch>
                </p:blipFill>
                <p:spPr>
                  <a:xfrm>
                    <a:off x="1420348" y="1146898"/>
                    <a:ext cx="2761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1844">
                <p14:nvContentPartPr>
                  <p14:cNvPr id="2295" name="Freihand 2294">
                    <a:extLst>
                      <a:ext uri="{FF2B5EF4-FFF2-40B4-BE49-F238E27FC236}">
                        <a16:creationId xmlns:a16="http://schemas.microsoft.com/office/drawing/2014/main" id="{037F762A-6C2E-B2A2-D1B0-4F086EB32CB5}"/>
                      </a:ext>
                    </a:extLst>
                  </p14:cNvPr>
                  <p14:cNvContentPartPr/>
                  <p14:nvPr/>
                </p14:nvContentPartPr>
                <p14:xfrm>
                  <a:off x="1215868" y="1047898"/>
                  <a:ext cx="119880" cy="224280"/>
                </p14:xfrm>
              </p:contentPart>
            </mc:Choice>
            <mc:Fallback xmlns="">
              <p:pic>
                <p:nvPicPr>
                  <p:cNvPr id="2295" name="Freihand 2294">
                    <a:extLst>
                      <a:ext uri="{FF2B5EF4-FFF2-40B4-BE49-F238E27FC236}">
                        <a16:creationId xmlns:a16="http://schemas.microsoft.com/office/drawing/2014/main" id="{037F762A-6C2E-B2A2-D1B0-4F086EB32CB5}"/>
                      </a:ext>
                    </a:extLst>
                  </p:cNvPr>
                  <p:cNvPicPr/>
                  <p:nvPr/>
                </p:nvPicPr>
                <p:blipFill>
                  <a:blip r:embed="rId87"/>
                  <a:stretch>
                    <a:fillRect/>
                  </a:stretch>
                </p:blipFill>
                <p:spPr>
                  <a:xfrm>
                    <a:off x="1206868" y="1038898"/>
                    <a:ext cx="137520" cy="241920"/>
                  </a:xfrm>
                  <a:prstGeom prst="rect">
                    <a:avLst/>
                  </a:prstGeom>
                </p:spPr>
              </p:pic>
            </mc:Fallback>
          </mc:AlternateContent>
          <p:grpSp>
            <p:nvGrpSpPr>
              <p:cNvPr id="2296" name="Gruppieren 2295">
                <a:extLst>
                  <a:ext uri="{FF2B5EF4-FFF2-40B4-BE49-F238E27FC236}">
                    <a16:creationId xmlns:a16="http://schemas.microsoft.com/office/drawing/2014/main" id="{BC23D838-3954-7DF2-AAFD-4B7F793C4441}"/>
                  </a:ext>
                </a:extLst>
              </p:cNvPr>
              <p:cNvGrpSpPr/>
              <p:nvPr/>
            </p:nvGrpSpPr>
            <p:grpSpPr>
              <a:xfrm>
                <a:off x="1216228" y="826498"/>
                <a:ext cx="221760" cy="444600"/>
                <a:chOff x="1216228" y="826498"/>
                <a:chExt cx="221760" cy="444600"/>
              </a:xfrm>
            </p:grpSpPr>
            <mc:AlternateContent xmlns:mc="http://schemas.openxmlformats.org/markup-compatibility/2006" xmlns:p14="http://schemas.microsoft.com/office/powerpoint/2010/main">
              <mc:Choice Requires="p14">
                <p:contentPart p14:bwMode="auto" r:id="rId1845">
                  <p14:nvContentPartPr>
                    <p14:cNvPr id="2297" name="Freihand 2296">
                      <a:extLst>
                        <a:ext uri="{FF2B5EF4-FFF2-40B4-BE49-F238E27FC236}">
                          <a16:creationId xmlns:a16="http://schemas.microsoft.com/office/drawing/2014/main" id="{862012A4-66A9-EF9C-F3EB-2FC292725B86}"/>
                        </a:ext>
                      </a:extLst>
                    </p14:cNvPr>
                    <p14:cNvContentPartPr/>
                    <p14:nvPr/>
                  </p14:nvContentPartPr>
                  <p14:xfrm>
                    <a:off x="1216228" y="826498"/>
                    <a:ext cx="205920" cy="444600"/>
                  </p14:xfrm>
                </p:contentPart>
              </mc:Choice>
              <mc:Fallback xmlns="">
                <p:pic>
                  <p:nvPicPr>
                    <p:cNvPr id="2297" name="Freihand 2296">
                      <a:extLst>
                        <a:ext uri="{FF2B5EF4-FFF2-40B4-BE49-F238E27FC236}">
                          <a16:creationId xmlns:a16="http://schemas.microsoft.com/office/drawing/2014/main" id="{862012A4-66A9-EF9C-F3EB-2FC292725B86}"/>
                        </a:ext>
                      </a:extLst>
                    </p:cNvPr>
                    <p:cNvPicPr/>
                    <p:nvPr/>
                  </p:nvPicPr>
                  <p:blipFill>
                    <a:blip r:embed="rId89"/>
                    <a:stretch>
                      <a:fillRect/>
                    </a:stretch>
                  </p:blipFill>
                  <p:spPr>
                    <a:xfrm>
                      <a:off x="1207588" y="817858"/>
                      <a:ext cx="223560" cy="462240"/>
                    </a:xfrm>
                    <a:prstGeom prst="rect">
                      <a:avLst/>
                    </a:prstGeom>
                  </p:spPr>
                </p:pic>
              </mc:Fallback>
            </mc:AlternateContent>
            <mc:AlternateContent xmlns:mc="http://schemas.openxmlformats.org/markup-compatibility/2006" xmlns:p14="http://schemas.microsoft.com/office/powerpoint/2010/main">
              <mc:Choice Requires="p14">
                <p:contentPart p14:bwMode="auto" r:id="rId1846">
                  <p14:nvContentPartPr>
                    <p14:cNvPr id="2298" name="Freihand 2297">
                      <a:extLst>
                        <a:ext uri="{FF2B5EF4-FFF2-40B4-BE49-F238E27FC236}">
                          <a16:creationId xmlns:a16="http://schemas.microsoft.com/office/drawing/2014/main" id="{DF249AED-2A3A-58D5-C163-66BC20535A75}"/>
                        </a:ext>
                      </a:extLst>
                    </p14:cNvPr>
                    <p14:cNvContentPartPr/>
                    <p14:nvPr/>
                  </p14:nvContentPartPr>
                  <p14:xfrm>
                    <a:off x="1419988" y="827218"/>
                    <a:ext cx="18000" cy="31320"/>
                  </p14:xfrm>
                </p:contentPart>
              </mc:Choice>
              <mc:Fallback xmlns="">
                <p:pic>
                  <p:nvPicPr>
                    <p:cNvPr id="2298" name="Freihand 2297">
                      <a:extLst>
                        <a:ext uri="{FF2B5EF4-FFF2-40B4-BE49-F238E27FC236}">
                          <a16:creationId xmlns:a16="http://schemas.microsoft.com/office/drawing/2014/main" id="{DF249AED-2A3A-58D5-C163-66BC20535A75}"/>
                        </a:ext>
                      </a:extLst>
                    </p:cNvPr>
                    <p:cNvPicPr/>
                    <p:nvPr/>
                  </p:nvPicPr>
                  <p:blipFill>
                    <a:blip r:embed="rId91"/>
                    <a:stretch>
                      <a:fillRect/>
                    </a:stretch>
                  </p:blipFill>
                  <p:spPr>
                    <a:xfrm>
                      <a:off x="1410988" y="818578"/>
                      <a:ext cx="35640" cy="48960"/>
                    </a:xfrm>
                    <a:prstGeom prst="rect">
                      <a:avLst/>
                    </a:prstGeom>
                  </p:spPr>
                </p:pic>
              </mc:Fallback>
            </mc:AlternateContent>
          </p:grpSp>
        </p:grpSp>
      </p:grpSp>
    </p:spTree>
    <p:extLst>
      <p:ext uri="{BB962C8B-B14F-4D97-AF65-F5344CB8AC3E}">
        <p14:creationId xmlns:p14="http://schemas.microsoft.com/office/powerpoint/2010/main" val="33086534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a:spLocks noGrp="1" noRot="1" noMove="1" noResize="1" noEditPoints="1" noAdjustHandles="1" noChangeArrowheads="1" noChangeShapeType="1"/>
          </p:cNvSpPr>
          <p:nvPr/>
        </p:nvSpPr>
        <p:spPr>
          <a:xfrm>
            <a:off x="-647" y="-2"/>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05" name="Gruppieren 104">
            <a:extLst>
              <a:ext uri="{FF2B5EF4-FFF2-40B4-BE49-F238E27FC236}">
                <a16:creationId xmlns:a16="http://schemas.microsoft.com/office/drawing/2014/main" id="{0C777396-A359-5F3E-DFD1-C7CE2EC3BA17}"/>
              </a:ext>
            </a:extLst>
          </p:cNvPr>
          <p:cNvGrpSpPr/>
          <p:nvPr/>
        </p:nvGrpSpPr>
        <p:grpSpPr>
          <a:xfrm>
            <a:off x="4951059" y="3428997"/>
            <a:ext cx="4860000" cy="3348000"/>
            <a:chOff x="93000" y="81000"/>
            <a:chExt cx="4860000" cy="3348000"/>
          </a:xfrm>
        </p:grpSpPr>
        <p:grpSp>
          <p:nvGrpSpPr>
            <p:cNvPr id="106" name="Gruppieren 105">
              <a:extLst>
                <a:ext uri="{FF2B5EF4-FFF2-40B4-BE49-F238E27FC236}">
                  <a16:creationId xmlns:a16="http://schemas.microsoft.com/office/drawing/2014/main" id="{6B93A9F2-C30F-214D-3899-1435B39F081E}"/>
                </a:ext>
              </a:extLst>
            </p:cNvPr>
            <p:cNvGrpSpPr/>
            <p:nvPr/>
          </p:nvGrpSpPr>
          <p:grpSpPr>
            <a:xfrm>
              <a:off x="93000" y="81000"/>
              <a:ext cx="4860000" cy="3348000"/>
              <a:chOff x="93000" y="81000"/>
              <a:chExt cx="4860000" cy="3348000"/>
            </a:xfrm>
          </p:grpSpPr>
          <p:grpSp>
            <p:nvGrpSpPr>
              <p:cNvPr id="108" name="Gruppieren 107">
                <a:extLst>
                  <a:ext uri="{FF2B5EF4-FFF2-40B4-BE49-F238E27FC236}">
                    <a16:creationId xmlns:a16="http://schemas.microsoft.com/office/drawing/2014/main" id="{8544A85C-79B3-8B21-9366-96D3EBF8690A}"/>
                  </a:ext>
                </a:extLst>
              </p:cNvPr>
              <p:cNvGrpSpPr/>
              <p:nvPr/>
            </p:nvGrpSpPr>
            <p:grpSpPr>
              <a:xfrm>
                <a:off x="93000" y="81000"/>
                <a:ext cx="4860000" cy="3348000"/>
                <a:chOff x="93000" y="81000"/>
                <a:chExt cx="4860000" cy="3348000"/>
              </a:xfrm>
            </p:grpSpPr>
            <p:sp>
              <p:nvSpPr>
                <p:cNvPr id="110" name="Rechteck 109">
                  <a:extLst>
                    <a:ext uri="{FF2B5EF4-FFF2-40B4-BE49-F238E27FC236}">
                      <a16:creationId xmlns:a16="http://schemas.microsoft.com/office/drawing/2014/main" id="{E07309F7-6550-AB7C-2DC0-9567779AD66E}"/>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11" name="Gruppieren 110">
                  <a:extLst>
                    <a:ext uri="{FF2B5EF4-FFF2-40B4-BE49-F238E27FC236}">
                      <a16:creationId xmlns:a16="http://schemas.microsoft.com/office/drawing/2014/main" id="{A40B01B7-F983-2E6D-A741-BA246EA4CCEA}"/>
                    </a:ext>
                  </a:extLst>
                </p:cNvPr>
                <p:cNvGrpSpPr/>
                <p:nvPr/>
              </p:nvGrpSpPr>
              <p:grpSpPr>
                <a:xfrm>
                  <a:off x="93000" y="81000"/>
                  <a:ext cx="4860000" cy="3348000"/>
                  <a:chOff x="93000" y="81000"/>
                  <a:chExt cx="4860000" cy="3348000"/>
                </a:xfrm>
              </p:grpSpPr>
              <p:grpSp>
                <p:nvGrpSpPr>
                  <p:cNvPr id="113" name="Gruppieren 112">
                    <a:extLst>
                      <a:ext uri="{FF2B5EF4-FFF2-40B4-BE49-F238E27FC236}">
                        <a16:creationId xmlns:a16="http://schemas.microsoft.com/office/drawing/2014/main" id="{20179E37-68A9-1CB6-EED7-F2E6D9FC4970}"/>
                      </a:ext>
                    </a:extLst>
                  </p:cNvPr>
                  <p:cNvGrpSpPr/>
                  <p:nvPr/>
                </p:nvGrpSpPr>
                <p:grpSpPr>
                  <a:xfrm>
                    <a:off x="93000" y="81000"/>
                    <a:ext cx="4860000" cy="3348000"/>
                    <a:chOff x="93000" y="81000"/>
                    <a:chExt cx="4860000" cy="3348000"/>
                  </a:xfrm>
                </p:grpSpPr>
                <p:grpSp>
                  <p:nvGrpSpPr>
                    <p:cNvPr id="115" name="Gruppieren 114">
                      <a:extLst>
                        <a:ext uri="{FF2B5EF4-FFF2-40B4-BE49-F238E27FC236}">
                          <a16:creationId xmlns:a16="http://schemas.microsoft.com/office/drawing/2014/main" id="{E69F88DC-21B8-5A0C-7533-31D846DCBCB2}"/>
                        </a:ext>
                      </a:extLst>
                    </p:cNvPr>
                    <p:cNvGrpSpPr/>
                    <p:nvPr/>
                  </p:nvGrpSpPr>
                  <p:grpSpPr>
                    <a:xfrm>
                      <a:off x="93000" y="81000"/>
                      <a:ext cx="4860000" cy="3348000"/>
                      <a:chOff x="93000" y="81000"/>
                      <a:chExt cx="4860000" cy="3348000"/>
                    </a:xfrm>
                  </p:grpSpPr>
                  <p:grpSp>
                    <p:nvGrpSpPr>
                      <p:cNvPr id="117" name="Gruppieren 116">
                        <a:extLst>
                          <a:ext uri="{FF2B5EF4-FFF2-40B4-BE49-F238E27FC236}">
                            <a16:creationId xmlns:a16="http://schemas.microsoft.com/office/drawing/2014/main" id="{59760285-20BA-EBE4-202D-882343CA3C2E}"/>
                          </a:ext>
                        </a:extLst>
                      </p:cNvPr>
                      <p:cNvGrpSpPr>
                        <a:grpSpLocks/>
                      </p:cNvGrpSpPr>
                      <p:nvPr/>
                    </p:nvGrpSpPr>
                    <p:grpSpPr>
                      <a:xfrm>
                        <a:off x="93000" y="81000"/>
                        <a:ext cx="4860000" cy="3348000"/>
                        <a:chOff x="43544" y="38101"/>
                        <a:chExt cx="4860000" cy="3348000"/>
                      </a:xfrm>
                    </p:grpSpPr>
                    <p:sp>
                      <p:nvSpPr>
                        <p:cNvPr id="121" name="Rechteck 120">
                          <a:extLst>
                            <a:ext uri="{FF2B5EF4-FFF2-40B4-BE49-F238E27FC236}">
                              <a16:creationId xmlns:a16="http://schemas.microsoft.com/office/drawing/2014/main" id="{E1B96500-0AEC-4C29-E0B8-47514B953BDE}"/>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22" name="Gerader Verbinder 121">
                          <a:extLst>
                            <a:ext uri="{FF2B5EF4-FFF2-40B4-BE49-F238E27FC236}">
                              <a16:creationId xmlns:a16="http://schemas.microsoft.com/office/drawing/2014/main" id="{4159BD54-7A5A-C47B-9A8B-7E6585DAAFC4}"/>
                            </a:ext>
                          </a:extLst>
                        </p:cNvPr>
                        <p:cNvCxnSpPr>
                          <a:cxnSpLocks/>
                          <a:stCxn id="121" idx="0"/>
                          <a:endCxn id="12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18" name="Gruppieren 117">
                        <a:extLst>
                          <a:ext uri="{FF2B5EF4-FFF2-40B4-BE49-F238E27FC236}">
                            <a16:creationId xmlns:a16="http://schemas.microsoft.com/office/drawing/2014/main" id="{FDD5BE91-B12C-B8EE-7DEE-7CD6F1F420E1}"/>
                          </a:ext>
                        </a:extLst>
                      </p:cNvPr>
                      <p:cNvGrpSpPr>
                        <a:grpSpLocks/>
                      </p:cNvGrpSpPr>
                      <p:nvPr/>
                    </p:nvGrpSpPr>
                    <p:grpSpPr>
                      <a:xfrm>
                        <a:off x="191745" y="134496"/>
                        <a:ext cx="2257520" cy="546101"/>
                        <a:chOff x="142289" y="205897"/>
                        <a:chExt cx="2257520" cy="546101"/>
                      </a:xfrm>
                    </p:grpSpPr>
                    <p:sp>
                      <p:nvSpPr>
                        <p:cNvPr id="119" name="Rechteck 118">
                          <a:extLst>
                            <a:ext uri="{FF2B5EF4-FFF2-40B4-BE49-F238E27FC236}">
                              <a16:creationId xmlns:a16="http://schemas.microsoft.com/office/drawing/2014/main" id="{677212BD-E7B8-1A86-0A36-A024F4E48061}"/>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Nebenniere</a:t>
                          </a:r>
                        </a:p>
                      </p:txBody>
                    </p:sp>
                    <p:sp>
                      <p:nvSpPr>
                        <p:cNvPr id="120" name="Ellipse 119">
                          <a:extLst>
                            <a:ext uri="{FF2B5EF4-FFF2-40B4-BE49-F238E27FC236}">
                              <a16:creationId xmlns:a16="http://schemas.microsoft.com/office/drawing/2014/main" id="{CBF4A482-D812-0B94-299F-DB82C00A2D3C}"/>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17</a:t>
                          </a:r>
                        </a:p>
                      </p:txBody>
                    </p:sp>
                  </p:grpSp>
                </p:grpSp>
                <p:sp>
                  <p:nvSpPr>
                    <p:cNvPr id="116" name="Textfeld 115">
                      <a:extLst>
                        <a:ext uri="{FF2B5EF4-FFF2-40B4-BE49-F238E27FC236}">
                          <a16:creationId xmlns:a16="http://schemas.microsoft.com/office/drawing/2014/main" id="{64AEB117-7DBA-A649-CB7F-F819FABD66D7}"/>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Nebennierenanregendes Hormon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 den Nebennieren benötigst, nutze die </a:t>
                      </a:r>
                      <a:r>
                        <a:rPr lang="de-DE" sz="1100" b="1" dirty="0"/>
                        <a:t>Karte 22</a:t>
                      </a:r>
                      <a:r>
                        <a:rPr lang="de-DE" sz="1100" dirty="0"/>
                        <a:t>.</a:t>
                      </a:r>
                    </a:p>
                  </p:txBody>
                </p:sp>
              </p:grpSp>
              <p:sp>
                <p:nvSpPr>
                  <p:cNvPr id="114" name="Rechteck 113">
                    <a:extLst>
                      <a:ext uri="{FF2B5EF4-FFF2-40B4-BE49-F238E27FC236}">
                        <a16:creationId xmlns:a16="http://schemas.microsoft.com/office/drawing/2014/main" id="{13F58F4B-BF6C-E3A6-D12C-268AF5802AB1}"/>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12" name="Rechteck 111">
                  <a:extLst>
                    <a:ext uri="{FF2B5EF4-FFF2-40B4-BE49-F238E27FC236}">
                      <a16:creationId xmlns:a16="http://schemas.microsoft.com/office/drawing/2014/main" id="{0088EB0A-823B-B3BC-2F5B-2E05ABDADD3C}"/>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109" name="Textfeld 108">
                <a:extLst>
                  <a:ext uri="{FF2B5EF4-FFF2-40B4-BE49-F238E27FC236}">
                    <a16:creationId xmlns:a16="http://schemas.microsoft.com/office/drawing/2014/main" id="{CDA7C4A7-599B-5C1F-1331-6DB5925CC032}"/>
                  </a:ext>
                </a:extLst>
              </p:cNvPr>
              <p:cNvSpPr txBox="1"/>
              <p:nvPr/>
            </p:nvSpPr>
            <p:spPr>
              <a:xfrm>
                <a:off x="2666353" y="354615"/>
                <a:ext cx="2133596" cy="2292935"/>
              </a:xfrm>
              <a:prstGeom prst="rect">
                <a:avLst/>
              </a:prstGeom>
              <a:noFill/>
            </p:spPr>
            <p:txBody>
              <a:bodyPr wrap="square" rtlCol="0">
                <a:spAutoFit/>
              </a:bodyPr>
              <a:lstStyle/>
              <a:p>
                <a:pPr algn="ctr"/>
                <a:r>
                  <a:rPr lang="de-DE" sz="1100" dirty="0"/>
                  <a:t>Dein Körper schüttet       </a:t>
                </a:r>
                <a:r>
                  <a:rPr lang="de-DE" sz="1100" b="1" dirty="0"/>
                  <a:t>Adrenalin</a:t>
                </a:r>
                <a:r>
                  <a:rPr lang="de-DE" sz="1100" dirty="0"/>
                  <a:t> aus.</a:t>
                </a:r>
              </a:p>
              <a:p>
                <a:pPr algn="ctr"/>
                <a:endParaRPr lang="de-DE" sz="1100" dirty="0"/>
              </a:p>
              <a:p>
                <a:pPr algn="ctr"/>
                <a:endParaRPr lang="de-DE" sz="1100" dirty="0"/>
              </a:p>
              <a:p>
                <a:pPr algn="ctr"/>
                <a:endParaRPr lang="de-DE" sz="1100" dirty="0"/>
              </a:p>
              <a:p>
                <a:pPr algn="ctr"/>
                <a:endParaRPr lang="de-DE" sz="1100" dirty="0"/>
              </a:p>
              <a:p>
                <a:pPr algn="ctr"/>
                <a:r>
                  <a:rPr lang="de-DE" sz="1100" dirty="0"/>
                  <a:t>Dadurch werden die Kräfte deines Körpers mobilisiert. Dein Blutdruck erhöht sich, dein Herz pumpt intensiver, die Gefäße weiten sich. Alle Zellen deines Körpers können dadurch viel besser versorgt werden.</a:t>
                </a:r>
              </a:p>
            </p:txBody>
          </p:sp>
        </p:grpSp>
        <p:sp>
          <p:nvSpPr>
            <p:cNvPr id="107" name="Rechteck 106">
              <a:extLst>
                <a:ext uri="{FF2B5EF4-FFF2-40B4-BE49-F238E27FC236}">
                  <a16:creationId xmlns:a16="http://schemas.microsoft.com/office/drawing/2014/main" id="{A726F631-8886-8E8E-4F16-8B0D00070C07}"/>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t>
              </a:r>
              <a:r>
                <a:rPr lang="de-DE" sz="1050" b="1" dirty="0">
                  <a:solidFill>
                    <a:schemeClr val="tx1"/>
                  </a:solidFill>
                </a:rPr>
                <a:t>bekommst</a:t>
              </a:r>
              <a:r>
                <a:rPr lang="de-DE" sz="1050" dirty="0">
                  <a:solidFill>
                    <a:schemeClr val="tx1"/>
                  </a:solidFill>
                </a:rPr>
                <a:t> </a:t>
              </a:r>
              <a:r>
                <a:rPr lang="de-DE" sz="1600" b="1" dirty="0">
                  <a:solidFill>
                    <a:srgbClr val="FDBF35"/>
                  </a:solidFill>
                </a:rPr>
                <a:t>4</a:t>
              </a:r>
              <a:r>
                <a:rPr lang="de-DE" sz="1600" b="1" dirty="0">
                  <a:solidFill>
                    <a:schemeClr val="tx1"/>
                  </a:solidFill>
                </a:rPr>
                <a:t>     </a:t>
              </a:r>
              <a:r>
                <a:rPr lang="de-DE" sz="1050" b="1" dirty="0">
                  <a:solidFill>
                    <a:schemeClr val="tx1"/>
                  </a:solidFill>
                </a:rPr>
                <a:t>.</a:t>
              </a:r>
            </a:p>
          </p:txBody>
        </p:sp>
      </p:grpSp>
      <p:grpSp>
        <p:nvGrpSpPr>
          <p:cNvPr id="124" name="Gruppieren 123">
            <a:extLst>
              <a:ext uri="{FF2B5EF4-FFF2-40B4-BE49-F238E27FC236}">
                <a16:creationId xmlns:a16="http://schemas.microsoft.com/office/drawing/2014/main" id="{243AB293-9F23-0CA4-5100-8F65955C68A1}"/>
              </a:ext>
            </a:extLst>
          </p:cNvPr>
          <p:cNvGrpSpPr/>
          <p:nvPr/>
        </p:nvGrpSpPr>
        <p:grpSpPr>
          <a:xfrm>
            <a:off x="5523003" y="4736163"/>
            <a:ext cx="1286112" cy="733668"/>
            <a:chOff x="666615" y="4664159"/>
            <a:chExt cx="1286112" cy="733668"/>
          </a:xfrm>
        </p:grpSpPr>
        <p:sp>
          <p:nvSpPr>
            <p:cNvPr id="125" name="Rechteck 124">
              <a:extLst>
                <a:ext uri="{FF2B5EF4-FFF2-40B4-BE49-F238E27FC236}">
                  <a16:creationId xmlns:a16="http://schemas.microsoft.com/office/drawing/2014/main" id="{1CA7CDFC-021C-3CAC-7966-FB8C06DB9EC4}"/>
                </a:ext>
              </a:extLst>
            </p:cNvPr>
            <p:cNvSpPr/>
            <p:nvPr/>
          </p:nvSpPr>
          <p:spPr>
            <a:xfrm>
              <a:off x="666615" y="4666307"/>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44" name="Rectángulo 99">
              <a:extLst>
                <a:ext uri="{FF2B5EF4-FFF2-40B4-BE49-F238E27FC236}">
                  <a16:creationId xmlns:a16="http://schemas.microsoft.com/office/drawing/2014/main" id="{A1EE0750-3CAF-DA9F-484D-0AED0D87C5F6}"/>
                </a:ext>
              </a:extLst>
            </p:cNvPr>
            <p:cNvSpPr/>
            <p:nvPr/>
          </p:nvSpPr>
          <p:spPr>
            <a:xfrm>
              <a:off x="672567" y="4664159"/>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p:nvGrpSpPr>
          <p:cNvPr id="220" name="Gruppieren 219">
            <a:extLst>
              <a:ext uri="{FF2B5EF4-FFF2-40B4-BE49-F238E27FC236}">
                <a16:creationId xmlns:a16="http://schemas.microsoft.com/office/drawing/2014/main" id="{AB9E6BDF-08B8-5F2D-9E7F-181627C29649}"/>
              </a:ext>
            </a:extLst>
          </p:cNvPr>
          <p:cNvGrpSpPr/>
          <p:nvPr/>
        </p:nvGrpSpPr>
        <p:grpSpPr>
          <a:xfrm>
            <a:off x="6278753" y="4772574"/>
            <a:ext cx="405000" cy="653400"/>
            <a:chOff x="6278753" y="4772574"/>
            <a:chExt cx="405000" cy="653400"/>
          </a:xfrm>
        </p:grpSpPr>
        <mc:AlternateContent xmlns:mc="http://schemas.openxmlformats.org/markup-compatibility/2006" xmlns:p14="http://schemas.microsoft.com/office/powerpoint/2010/main">
          <mc:Choice Requires="p14">
            <p:contentPart p14:bwMode="auto" r:id="rId4">
              <p14:nvContentPartPr>
                <p14:cNvPr id="20" name="Freihand 19">
                  <a:extLst>
                    <a:ext uri="{FF2B5EF4-FFF2-40B4-BE49-F238E27FC236}">
                      <a16:creationId xmlns:a16="http://schemas.microsoft.com/office/drawing/2014/main" id="{1079E084-2C96-1E09-A5C1-E7012EEAC5DE}"/>
                    </a:ext>
                  </a:extLst>
                </p14:cNvPr>
                <p14:cNvContentPartPr/>
                <p14:nvPr/>
              </p14:nvContentPartPr>
              <p14:xfrm>
                <a:off x="6303750" y="4980654"/>
                <a:ext cx="361080" cy="418680"/>
              </p14:xfrm>
            </p:contentPart>
          </mc:Choice>
          <mc:Fallback xmlns="">
            <p:pic>
              <p:nvPicPr>
                <p:cNvPr id="20" name="Freihand 19">
                  <a:extLst>
                    <a:ext uri="{FF2B5EF4-FFF2-40B4-BE49-F238E27FC236}">
                      <a16:creationId xmlns:a16="http://schemas.microsoft.com/office/drawing/2014/main" id="{1079E084-2C96-1E09-A5C1-E7012EEAC5DE}"/>
                    </a:ext>
                  </a:extLst>
                </p:cNvPr>
                <p:cNvPicPr/>
                <p:nvPr/>
              </p:nvPicPr>
              <p:blipFill>
                <a:blip r:embed="rId7"/>
                <a:stretch>
                  <a:fillRect/>
                </a:stretch>
              </p:blipFill>
              <p:spPr>
                <a:xfrm>
                  <a:off x="6286110" y="4963014"/>
                  <a:ext cx="396720" cy="4543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2" name="Freihand 21">
                  <a:extLst>
                    <a:ext uri="{FF2B5EF4-FFF2-40B4-BE49-F238E27FC236}">
                      <a16:creationId xmlns:a16="http://schemas.microsoft.com/office/drawing/2014/main" id="{E58C921E-C265-AA03-9F65-2F6439FB9399}"/>
                    </a:ext>
                  </a:extLst>
                </p14:cNvPr>
                <p14:cNvContentPartPr/>
                <p14:nvPr/>
              </p14:nvContentPartPr>
              <p14:xfrm>
                <a:off x="6327150" y="4786254"/>
                <a:ext cx="252000" cy="217440"/>
              </p14:xfrm>
            </p:contentPart>
          </mc:Choice>
          <mc:Fallback xmlns="">
            <p:pic>
              <p:nvPicPr>
                <p:cNvPr id="22" name="Freihand 21">
                  <a:extLst>
                    <a:ext uri="{FF2B5EF4-FFF2-40B4-BE49-F238E27FC236}">
                      <a16:creationId xmlns:a16="http://schemas.microsoft.com/office/drawing/2014/main" id="{E58C921E-C265-AA03-9F65-2F6439FB9399}"/>
                    </a:ext>
                  </a:extLst>
                </p:cNvPr>
                <p:cNvPicPr/>
                <p:nvPr/>
              </p:nvPicPr>
              <p:blipFill>
                <a:blip r:embed="rId9"/>
                <a:stretch>
                  <a:fillRect/>
                </a:stretch>
              </p:blipFill>
              <p:spPr>
                <a:xfrm>
                  <a:off x="6318150" y="4777614"/>
                  <a:ext cx="269640" cy="235080"/>
                </a:xfrm>
                <a:prstGeom prst="rect">
                  <a:avLst/>
                </a:prstGeom>
              </p:spPr>
            </p:pic>
          </mc:Fallback>
        </mc:AlternateContent>
        <p:grpSp>
          <p:nvGrpSpPr>
            <p:cNvPr id="65" name="Gruppieren 64">
              <a:extLst>
                <a:ext uri="{FF2B5EF4-FFF2-40B4-BE49-F238E27FC236}">
                  <a16:creationId xmlns:a16="http://schemas.microsoft.com/office/drawing/2014/main" id="{DFA85DF9-2148-437C-6622-3E42CED3A75D}"/>
                </a:ext>
              </a:extLst>
            </p:cNvPr>
            <p:cNvGrpSpPr/>
            <p:nvPr/>
          </p:nvGrpSpPr>
          <p:grpSpPr>
            <a:xfrm>
              <a:off x="6319590" y="4790214"/>
              <a:ext cx="264240" cy="217800"/>
              <a:chOff x="6319590" y="4790214"/>
              <a:chExt cx="264240" cy="217800"/>
            </a:xfrm>
          </p:grpSpPr>
          <mc:AlternateContent xmlns:mc="http://schemas.openxmlformats.org/markup-compatibility/2006" xmlns:p14="http://schemas.microsoft.com/office/powerpoint/2010/main">
            <mc:Choice Requires="p14">
              <p:contentPart p14:bwMode="auto" r:id="rId10">
                <p14:nvContentPartPr>
                  <p14:cNvPr id="24" name="Freihand 23">
                    <a:extLst>
                      <a:ext uri="{FF2B5EF4-FFF2-40B4-BE49-F238E27FC236}">
                        <a16:creationId xmlns:a16="http://schemas.microsoft.com/office/drawing/2014/main" id="{7227D628-C43C-3D58-EBD2-5E2AF018E25A}"/>
                      </a:ext>
                    </a:extLst>
                  </p14:cNvPr>
                  <p14:cNvContentPartPr/>
                  <p14:nvPr/>
                </p14:nvContentPartPr>
                <p14:xfrm>
                  <a:off x="6487710" y="4790214"/>
                  <a:ext cx="86400" cy="54360"/>
                </p14:xfrm>
              </p:contentPart>
            </mc:Choice>
            <mc:Fallback xmlns="">
              <p:pic>
                <p:nvPicPr>
                  <p:cNvPr id="24" name="Freihand 23">
                    <a:extLst>
                      <a:ext uri="{FF2B5EF4-FFF2-40B4-BE49-F238E27FC236}">
                        <a16:creationId xmlns:a16="http://schemas.microsoft.com/office/drawing/2014/main" id="{7227D628-C43C-3D58-EBD2-5E2AF018E25A}"/>
                      </a:ext>
                    </a:extLst>
                  </p:cNvPr>
                  <p:cNvPicPr/>
                  <p:nvPr/>
                </p:nvPicPr>
                <p:blipFill>
                  <a:blip r:embed="rId11"/>
                  <a:stretch>
                    <a:fillRect/>
                  </a:stretch>
                </p:blipFill>
                <p:spPr>
                  <a:xfrm>
                    <a:off x="6483390" y="4785894"/>
                    <a:ext cx="95040"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5" name="Freihand 24">
                    <a:extLst>
                      <a:ext uri="{FF2B5EF4-FFF2-40B4-BE49-F238E27FC236}">
                        <a16:creationId xmlns:a16="http://schemas.microsoft.com/office/drawing/2014/main" id="{E0141C93-D2C4-2B94-EAC7-41964C4DCFF4}"/>
                      </a:ext>
                    </a:extLst>
                  </p14:cNvPr>
                  <p14:cNvContentPartPr/>
                  <p14:nvPr/>
                </p14:nvContentPartPr>
                <p14:xfrm>
                  <a:off x="6319590" y="4960494"/>
                  <a:ext cx="24840" cy="23400"/>
                </p14:xfrm>
              </p:contentPart>
            </mc:Choice>
            <mc:Fallback xmlns="">
              <p:pic>
                <p:nvPicPr>
                  <p:cNvPr id="25" name="Freihand 24">
                    <a:extLst>
                      <a:ext uri="{FF2B5EF4-FFF2-40B4-BE49-F238E27FC236}">
                        <a16:creationId xmlns:a16="http://schemas.microsoft.com/office/drawing/2014/main" id="{E0141C93-D2C4-2B94-EAC7-41964C4DCFF4}"/>
                      </a:ext>
                    </a:extLst>
                  </p:cNvPr>
                  <p:cNvPicPr/>
                  <p:nvPr/>
                </p:nvPicPr>
                <p:blipFill>
                  <a:blip r:embed="rId13"/>
                  <a:stretch>
                    <a:fillRect/>
                  </a:stretch>
                </p:blipFill>
                <p:spPr>
                  <a:xfrm>
                    <a:off x="6315270" y="4956174"/>
                    <a:ext cx="3348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6" name="Freihand 25">
                    <a:extLst>
                      <a:ext uri="{FF2B5EF4-FFF2-40B4-BE49-F238E27FC236}">
                        <a16:creationId xmlns:a16="http://schemas.microsoft.com/office/drawing/2014/main" id="{F55E8D03-18E8-4404-83E4-4448881B686A}"/>
                      </a:ext>
                    </a:extLst>
                  </p14:cNvPr>
                  <p14:cNvContentPartPr/>
                  <p14:nvPr/>
                </p14:nvContentPartPr>
                <p14:xfrm>
                  <a:off x="6330750" y="4973094"/>
                  <a:ext cx="33120" cy="34920"/>
                </p14:xfrm>
              </p:contentPart>
            </mc:Choice>
            <mc:Fallback xmlns="">
              <p:pic>
                <p:nvPicPr>
                  <p:cNvPr id="26" name="Freihand 25">
                    <a:extLst>
                      <a:ext uri="{FF2B5EF4-FFF2-40B4-BE49-F238E27FC236}">
                        <a16:creationId xmlns:a16="http://schemas.microsoft.com/office/drawing/2014/main" id="{F55E8D03-18E8-4404-83E4-4448881B686A}"/>
                      </a:ext>
                    </a:extLst>
                  </p:cNvPr>
                  <p:cNvPicPr/>
                  <p:nvPr/>
                </p:nvPicPr>
                <p:blipFill>
                  <a:blip r:embed="rId15"/>
                  <a:stretch>
                    <a:fillRect/>
                  </a:stretch>
                </p:blipFill>
                <p:spPr>
                  <a:xfrm>
                    <a:off x="6326430" y="4968774"/>
                    <a:ext cx="4176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7" name="Freihand 26">
                    <a:extLst>
                      <a:ext uri="{FF2B5EF4-FFF2-40B4-BE49-F238E27FC236}">
                        <a16:creationId xmlns:a16="http://schemas.microsoft.com/office/drawing/2014/main" id="{AD4DF55C-C130-0EDD-6950-CF31B33ECBF4}"/>
                      </a:ext>
                    </a:extLst>
                  </p14:cNvPr>
                  <p14:cNvContentPartPr/>
                  <p14:nvPr/>
                </p14:nvContentPartPr>
                <p14:xfrm>
                  <a:off x="6345510" y="4909734"/>
                  <a:ext cx="43200" cy="62640"/>
                </p14:xfrm>
              </p:contentPart>
            </mc:Choice>
            <mc:Fallback xmlns="">
              <p:pic>
                <p:nvPicPr>
                  <p:cNvPr id="27" name="Freihand 26">
                    <a:extLst>
                      <a:ext uri="{FF2B5EF4-FFF2-40B4-BE49-F238E27FC236}">
                        <a16:creationId xmlns:a16="http://schemas.microsoft.com/office/drawing/2014/main" id="{AD4DF55C-C130-0EDD-6950-CF31B33ECBF4}"/>
                      </a:ext>
                    </a:extLst>
                  </p:cNvPr>
                  <p:cNvPicPr/>
                  <p:nvPr/>
                </p:nvPicPr>
                <p:blipFill>
                  <a:blip r:embed="rId17"/>
                  <a:stretch>
                    <a:fillRect/>
                  </a:stretch>
                </p:blipFill>
                <p:spPr>
                  <a:xfrm>
                    <a:off x="6341190" y="4905414"/>
                    <a:ext cx="518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28" name="Freihand 27">
                    <a:extLst>
                      <a:ext uri="{FF2B5EF4-FFF2-40B4-BE49-F238E27FC236}">
                        <a16:creationId xmlns:a16="http://schemas.microsoft.com/office/drawing/2014/main" id="{73746C1F-6AB8-78E0-5CB9-507F5B564AE2}"/>
                      </a:ext>
                    </a:extLst>
                  </p14:cNvPr>
                  <p14:cNvContentPartPr/>
                  <p14:nvPr/>
                </p14:nvContentPartPr>
                <p14:xfrm>
                  <a:off x="6360990" y="4947894"/>
                  <a:ext cx="44280" cy="34920"/>
                </p14:xfrm>
              </p:contentPart>
            </mc:Choice>
            <mc:Fallback xmlns="">
              <p:pic>
                <p:nvPicPr>
                  <p:cNvPr id="28" name="Freihand 27">
                    <a:extLst>
                      <a:ext uri="{FF2B5EF4-FFF2-40B4-BE49-F238E27FC236}">
                        <a16:creationId xmlns:a16="http://schemas.microsoft.com/office/drawing/2014/main" id="{73746C1F-6AB8-78E0-5CB9-507F5B564AE2}"/>
                      </a:ext>
                    </a:extLst>
                  </p:cNvPr>
                  <p:cNvPicPr/>
                  <p:nvPr/>
                </p:nvPicPr>
                <p:blipFill>
                  <a:blip r:embed="rId19"/>
                  <a:stretch>
                    <a:fillRect/>
                  </a:stretch>
                </p:blipFill>
                <p:spPr>
                  <a:xfrm>
                    <a:off x="6356670" y="4943574"/>
                    <a:ext cx="5292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29" name="Freihand 28">
                    <a:extLst>
                      <a:ext uri="{FF2B5EF4-FFF2-40B4-BE49-F238E27FC236}">
                        <a16:creationId xmlns:a16="http://schemas.microsoft.com/office/drawing/2014/main" id="{80F86C57-F871-7270-1AC5-16724AFE3D51}"/>
                      </a:ext>
                    </a:extLst>
                  </p14:cNvPr>
                  <p14:cNvContentPartPr/>
                  <p14:nvPr/>
                </p14:nvContentPartPr>
                <p14:xfrm>
                  <a:off x="6406350" y="4933134"/>
                  <a:ext cx="45720" cy="35280"/>
                </p14:xfrm>
              </p:contentPart>
            </mc:Choice>
            <mc:Fallback xmlns="">
              <p:pic>
                <p:nvPicPr>
                  <p:cNvPr id="29" name="Freihand 28">
                    <a:extLst>
                      <a:ext uri="{FF2B5EF4-FFF2-40B4-BE49-F238E27FC236}">
                        <a16:creationId xmlns:a16="http://schemas.microsoft.com/office/drawing/2014/main" id="{80F86C57-F871-7270-1AC5-16724AFE3D51}"/>
                      </a:ext>
                    </a:extLst>
                  </p:cNvPr>
                  <p:cNvPicPr/>
                  <p:nvPr/>
                </p:nvPicPr>
                <p:blipFill>
                  <a:blip r:embed="rId21"/>
                  <a:stretch>
                    <a:fillRect/>
                  </a:stretch>
                </p:blipFill>
                <p:spPr>
                  <a:xfrm>
                    <a:off x="6402030" y="4928814"/>
                    <a:ext cx="543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0" name="Freihand 29">
                    <a:extLst>
                      <a:ext uri="{FF2B5EF4-FFF2-40B4-BE49-F238E27FC236}">
                        <a16:creationId xmlns:a16="http://schemas.microsoft.com/office/drawing/2014/main" id="{DFDE9A02-D92C-84AD-E2BF-52297A732EC3}"/>
                      </a:ext>
                    </a:extLst>
                  </p14:cNvPr>
                  <p14:cNvContentPartPr/>
                  <p14:nvPr/>
                </p14:nvContentPartPr>
                <p14:xfrm>
                  <a:off x="6381150" y="4903254"/>
                  <a:ext cx="64080" cy="47880"/>
                </p14:xfrm>
              </p:contentPart>
            </mc:Choice>
            <mc:Fallback xmlns="">
              <p:pic>
                <p:nvPicPr>
                  <p:cNvPr id="30" name="Freihand 29">
                    <a:extLst>
                      <a:ext uri="{FF2B5EF4-FFF2-40B4-BE49-F238E27FC236}">
                        <a16:creationId xmlns:a16="http://schemas.microsoft.com/office/drawing/2014/main" id="{DFDE9A02-D92C-84AD-E2BF-52297A732EC3}"/>
                      </a:ext>
                    </a:extLst>
                  </p:cNvPr>
                  <p:cNvPicPr/>
                  <p:nvPr/>
                </p:nvPicPr>
                <p:blipFill>
                  <a:blip r:embed="rId23"/>
                  <a:stretch>
                    <a:fillRect/>
                  </a:stretch>
                </p:blipFill>
                <p:spPr>
                  <a:xfrm>
                    <a:off x="6376830" y="4898934"/>
                    <a:ext cx="7272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1" name="Freihand 30">
                    <a:extLst>
                      <a:ext uri="{FF2B5EF4-FFF2-40B4-BE49-F238E27FC236}">
                        <a16:creationId xmlns:a16="http://schemas.microsoft.com/office/drawing/2014/main" id="{ADAE13FD-4DDD-C51B-145C-1409120E8663}"/>
                      </a:ext>
                    </a:extLst>
                  </p14:cNvPr>
                  <p14:cNvContentPartPr/>
                  <p14:nvPr/>
                </p14:nvContentPartPr>
                <p14:xfrm>
                  <a:off x="6372510" y="4870494"/>
                  <a:ext cx="61200" cy="43200"/>
                </p14:xfrm>
              </p:contentPart>
            </mc:Choice>
            <mc:Fallback xmlns="">
              <p:pic>
                <p:nvPicPr>
                  <p:cNvPr id="31" name="Freihand 30">
                    <a:extLst>
                      <a:ext uri="{FF2B5EF4-FFF2-40B4-BE49-F238E27FC236}">
                        <a16:creationId xmlns:a16="http://schemas.microsoft.com/office/drawing/2014/main" id="{ADAE13FD-4DDD-C51B-145C-1409120E8663}"/>
                      </a:ext>
                    </a:extLst>
                  </p:cNvPr>
                  <p:cNvPicPr/>
                  <p:nvPr/>
                </p:nvPicPr>
                <p:blipFill>
                  <a:blip r:embed="rId25"/>
                  <a:stretch>
                    <a:fillRect/>
                  </a:stretch>
                </p:blipFill>
                <p:spPr>
                  <a:xfrm>
                    <a:off x="6368190" y="4866174"/>
                    <a:ext cx="69840"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2" name="Freihand 31">
                    <a:extLst>
                      <a:ext uri="{FF2B5EF4-FFF2-40B4-BE49-F238E27FC236}">
                        <a16:creationId xmlns:a16="http://schemas.microsoft.com/office/drawing/2014/main" id="{FED99B5D-9D8A-E466-ED2E-CA3D1A4FC46C}"/>
                      </a:ext>
                    </a:extLst>
                  </p14:cNvPr>
                  <p14:cNvContentPartPr/>
                  <p14:nvPr/>
                </p14:nvContentPartPr>
                <p14:xfrm>
                  <a:off x="6414270" y="4835934"/>
                  <a:ext cx="59400" cy="58680"/>
                </p14:xfrm>
              </p:contentPart>
            </mc:Choice>
            <mc:Fallback xmlns="">
              <p:pic>
                <p:nvPicPr>
                  <p:cNvPr id="32" name="Freihand 31">
                    <a:extLst>
                      <a:ext uri="{FF2B5EF4-FFF2-40B4-BE49-F238E27FC236}">
                        <a16:creationId xmlns:a16="http://schemas.microsoft.com/office/drawing/2014/main" id="{FED99B5D-9D8A-E466-ED2E-CA3D1A4FC46C}"/>
                      </a:ext>
                    </a:extLst>
                  </p:cNvPr>
                  <p:cNvPicPr/>
                  <p:nvPr/>
                </p:nvPicPr>
                <p:blipFill>
                  <a:blip r:embed="rId27"/>
                  <a:stretch>
                    <a:fillRect/>
                  </a:stretch>
                </p:blipFill>
                <p:spPr>
                  <a:xfrm>
                    <a:off x="6409950" y="4831614"/>
                    <a:ext cx="680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4" name="Freihand 33">
                    <a:extLst>
                      <a:ext uri="{FF2B5EF4-FFF2-40B4-BE49-F238E27FC236}">
                        <a16:creationId xmlns:a16="http://schemas.microsoft.com/office/drawing/2014/main" id="{832E33F7-6786-39FE-0E1F-6623B1C47DDD}"/>
                      </a:ext>
                    </a:extLst>
                  </p14:cNvPr>
                  <p14:cNvContentPartPr/>
                  <p14:nvPr/>
                </p14:nvContentPartPr>
                <p14:xfrm>
                  <a:off x="6434070" y="4878414"/>
                  <a:ext cx="59400" cy="37080"/>
                </p14:xfrm>
              </p:contentPart>
            </mc:Choice>
            <mc:Fallback xmlns="">
              <p:pic>
                <p:nvPicPr>
                  <p:cNvPr id="34" name="Freihand 33">
                    <a:extLst>
                      <a:ext uri="{FF2B5EF4-FFF2-40B4-BE49-F238E27FC236}">
                        <a16:creationId xmlns:a16="http://schemas.microsoft.com/office/drawing/2014/main" id="{832E33F7-6786-39FE-0E1F-6623B1C47DDD}"/>
                      </a:ext>
                    </a:extLst>
                  </p:cNvPr>
                  <p:cNvPicPr/>
                  <p:nvPr/>
                </p:nvPicPr>
                <p:blipFill>
                  <a:blip r:embed="rId29"/>
                  <a:stretch>
                    <a:fillRect/>
                  </a:stretch>
                </p:blipFill>
                <p:spPr>
                  <a:xfrm>
                    <a:off x="6429750" y="4874094"/>
                    <a:ext cx="680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5" name="Freihand 34">
                    <a:extLst>
                      <a:ext uri="{FF2B5EF4-FFF2-40B4-BE49-F238E27FC236}">
                        <a16:creationId xmlns:a16="http://schemas.microsoft.com/office/drawing/2014/main" id="{DD6DDF38-16E3-CB8A-5F73-8771F0BF01FD}"/>
                      </a:ext>
                    </a:extLst>
                  </p14:cNvPr>
                  <p14:cNvContentPartPr/>
                  <p14:nvPr/>
                </p14:nvContentPartPr>
                <p14:xfrm>
                  <a:off x="6445590" y="4907934"/>
                  <a:ext cx="46080" cy="33120"/>
                </p14:xfrm>
              </p:contentPart>
            </mc:Choice>
            <mc:Fallback xmlns="">
              <p:pic>
                <p:nvPicPr>
                  <p:cNvPr id="35" name="Freihand 34">
                    <a:extLst>
                      <a:ext uri="{FF2B5EF4-FFF2-40B4-BE49-F238E27FC236}">
                        <a16:creationId xmlns:a16="http://schemas.microsoft.com/office/drawing/2014/main" id="{DD6DDF38-16E3-CB8A-5F73-8771F0BF01FD}"/>
                      </a:ext>
                    </a:extLst>
                  </p:cNvPr>
                  <p:cNvPicPr/>
                  <p:nvPr/>
                </p:nvPicPr>
                <p:blipFill>
                  <a:blip r:embed="rId31"/>
                  <a:stretch>
                    <a:fillRect/>
                  </a:stretch>
                </p:blipFill>
                <p:spPr>
                  <a:xfrm>
                    <a:off x="6441270" y="4903614"/>
                    <a:ext cx="5472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7" name="Freihand 36">
                    <a:extLst>
                      <a:ext uri="{FF2B5EF4-FFF2-40B4-BE49-F238E27FC236}">
                        <a16:creationId xmlns:a16="http://schemas.microsoft.com/office/drawing/2014/main" id="{35486D39-18F6-97CC-6B04-7A20D6464B51}"/>
                      </a:ext>
                    </a:extLst>
                  </p14:cNvPr>
                  <p14:cNvContentPartPr/>
                  <p14:nvPr/>
                </p14:nvContentPartPr>
                <p14:xfrm>
                  <a:off x="6452070" y="4937094"/>
                  <a:ext cx="27000" cy="18720"/>
                </p14:xfrm>
              </p:contentPart>
            </mc:Choice>
            <mc:Fallback xmlns="">
              <p:pic>
                <p:nvPicPr>
                  <p:cNvPr id="37" name="Freihand 36">
                    <a:extLst>
                      <a:ext uri="{FF2B5EF4-FFF2-40B4-BE49-F238E27FC236}">
                        <a16:creationId xmlns:a16="http://schemas.microsoft.com/office/drawing/2014/main" id="{35486D39-18F6-97CC-6B04-7A20D6464B51}"/>
                      </a:ext>
                    </a:extLst>
                  </p:cNvPr>
                  <p:cNvPicPr/>
                  <p:nvPr/>
                </p:nvPicPr>
                <p:blipFill>
                  <a:blip r:embed="rId33"/>
                  <a:stretch>
                    <a:fillRect/>
                  </a:stretch>
                </p:blipFill>
                <p:spPr>
                  <a:xfrm>
                    <a:off x="6447750" y="4932774"/>
                    <a:ext cx="35640"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8" name="Freihand 37">
                    <a:extLst>
                      <a:ext uri="{FF2B5EF4-FFF2-40B4-BE49-F238E27FC236}">
                        <a16:creationId xmlns:a16="http://schemas.microsoft.com/office/drawing/2014/main" id="{3A0CC7DD-14C7-4F95-AA35-4C7751609376}"/>
                      </a:ext>
                    </a:extLst>
                  </p14:cNvPr>
                  <p14:cNvContentPartPr/>
                  <p14:nvPr/>
                </p14:nvContentPartPr>
                <p14:xfrm>
                  <a:off x="6488070" y="4892094"/>
                  <a:ext cx="33480" cy="39240"/>
                </p14:xfrm>
              </p:contentPart>
            </mc:Choice>
            <mc:Fallback xmlns="">
              <p:pic>
                <p:nvPicPr>
                  <p:cNvPr id="38" name="Freihand 37">
                    <a:extLst>
                      <a:ext uri="{FF2B5EF4-FFF2-40B4-BE49-F238E27FC236}">
                        <a16:creationId xmlns:a16="http://schemas.microsoft.com/office/drawing/2014/main" id="{3A0CC7DD-14C7-4F95-AA35-4C7751609376}"/>
                      </a:ext>
                    </a:extLst>
                  </p:cNvPr>
                  <p:cNvPicPr/>
                  <p:nvPr/>
                </p:nvPicPr>
                <p:blipFill>
                  <a:blip r:embed="rId35"/>
                  <a:stretch>
                    <a:fillRect/>
                  </a:stretch>
                </p:blipFill>
                <p:spPr>
                  <a:xfrm>
                    <a:off x="6483750" y="4887774"/>
                    <a:ext cx="4212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9" name="Freihand 38">
                    <a:extLst>
                      <a:ext uri="{FF2B5EF4-FFF2-40B4-BE49-F238E27FC236}">
                        <a16:creationId xmlns:a16="http://schemas.microsoft.com/office/drawing/2014/main" id="{C6395445-5CE7-EC98-A19A-775854E155DA}"/>
                      </a:ext>
                    </a:extLst>
                  </p14:cNvPr>
                  <p14:cNvContentPartPr/>
                  <p14:nvPr/>
                </p14:nvContentPartPr>
                <p14:xfrm>
                  <a:off x="6517230" y="4868694"/>
                  <a:ext cx="48240" cy="45360"/>
                </p14:xfrm>
              </p:contentPart>
            </mc:Choice>
            <mc:Fallback xmlns="">
              <p:pic>
                <p:nvPicPr>
                  <p:cNvPr id="39" name="Freihand 38">
                    <a:extLst>
                      <a:ext uri="{FF2B5EF4-FFF2-40B4-BE49-F238E27FC236}">
                        <a16:creationId xmlns:a16="http://schemas.microsoft.com/office/drawing/2014/main" id="{C6395445-5CE7-EC98-A19A-775854E155DA}"/>
                      </a:ext>
                    </a:extLst>
                  </p:cNvPr>
                  <p:cNvPicPr/>
                  <p:nvPr/>
                </p:nvPicPr>
                <p:blipFill>
                  <a:blip r:embed="rId37"/>
                  <a:stretch>
                    <a:fillRect/>
                  </a:stretch>
                </p:blipFill>
                <p:spPr>
                  <a:xfrm>
                    <a:off x="6512910" y="4864374"/>
                    <a:ext cx="5688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52" name="Freihand 51">
                    <a:extLst>
                      <a:ext uri="{FF2B5EF4-FFF2-40B4-BE49-F238E27FC236}">
                        <a16:creationId xmlns:a16="http://schemas.microsoft.com/office/drawing/2014/main" id="{E1953614-BB03-CC48-77FD-918A71900D30}"/>
                      </a:ext>
                    </a:extLst>
                  </p14:cNvPr>
                  <p14:cNvContentPartPr/>
                  <p14:nvPr/>
                </p14:nvContentPartPr>
                <p14:xfrm>
                  <a:off x="6556470" y="4846734"/>
                  <a:ext cx="27360" cy="39240"/>
                </p14:xfrm>
              </p:contentPart>
            </mc:Choice>
            <mc:Fallback xmlns="">
              <p:pic>
                <p:nvPicPr>
                  <p:cNvPr id="52" name="Freihand 51">
                    <a:extLst>
                      <a:ext uri="{FF2B5EF4-FFF2-40B4-BE49-F238E27FC236}">
                        <a16:creationId xmlns:a16="http://schemas.microsoft.com/office/drawing/2014/main" id="{E1953614-BB03-CC48-77FD-918A71900D30}"/>
                      </a:ext>
                    </a:extLst>
                  </p:cNvPr>
                  <p:cNvPicPr/>
                  <p:nvPr/>
                </p:nvPicPr>
                <p:blipFill>
                  <a:blip r:embed="rId39"/>
                  <a:stretch>
                    <a:fillRect/>
                  </a:stretch>
                </p:blipFill>
                <p:spPr>
                  <a:xfrm>
                    <a:off x="6552150" y="4842414"/>
                    <a:ext cx="3600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59" name="Freihand 58">
                    <a:extLst>
                      <a:ext uri="{FF2B5EF4-FFF2-40B4-BE49-F238E27FC236}">
                        <a16:creationId xmlns:a16="http://schemas.microsoft.com/office/drawing/2014/main" id="{0BB95632-2BB6-2322-B306-48B42778A1DC}"/>
                      </a:ext>
                    </a:extLst>
                  </p14:cNvPr>
                  <p14:cNvContentPartPr/>
                  <p14:nvPr/>
                </p14:nvContentPartPr>
                <p14:xfrm>
                  <a:off x="6537750" y="4837014"/>
                  <a:ext cx="21240" cy="28080"/>
                </p14:xfrm>
              </p:contentPart>
            </mc:Choice>
            <mc:Fallback xmlns="">
              <p:pic>
                <p:nvPicPr>
                  <p:cNvPr id="59" name="Freihand 58">
                    <a:extLst>
                      <a:ext uri="{FF2B5EF4-FFF2-40B4-BE49-F238E27FC236}">
                        <a16:creationId xmlns:a16="http://schemas.microsoft.com/office/drawing/2014/main" id="{0BB95632-2BB6-2322-B306-48B42778A1DC}"/>
                      </a:ext>
                    </a:extLst>
                  </p:cNvPr>
                  <p:cNvPicPr/>
                  <p:nvPr/>
                </p:nvPicPr>
                <p:blipFill>
                  <a:blip r:embed="rId41"/>
                  <a:stretch>
                    <a:fillRect/>
                  </a:stretch>
                </p:blipFill>
                <p:spPr>
                  <a:xfrm>
                    <a:off x="6533430" y="4832694"/>
                    <a:ext cx="298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60" name="Freihand 59">
                    <a:extLst>
                      <a:ext uri="{FF2B5EF4-FFF2-40B4-BE49-F238E27FC236}">
                        <a16:creationId xmlns:a16="http://schemas.microsoft.com/office/drawing/2014/main" id="{59B5C6F4-BAA8-20D7-9E9E-799BFF4B219E}"/>
                      </a:ext>
                    </a:extLst>
                  </p14:cNvPr>
                  <p14:cNvContentPartPr/>
                  <p14:nvPr/>
                </p14:nvContentPartPr>
                <p14:xfrm>
                  <a:off x="6509310" y="4807854"/>
                  <a:ext cx="46800" cy="30600"/>
                </p14:xfrm>
              </p:contentPart>
            </mc:Choice>
            <mc:Fallback xmlns="">
              <p:pic>
                <p:nvPicPr>
                  <p:cNvPr id="60" name="Freihand 59">
                    <a:extLst>
                      <a:ext uri="{FF2B5EF4-FFF2-40B4-BE49-F238E27FC236}">
                        <a16:creationId xmlns:a16="http://schemas.microsoft.com/office/drawing/2014/main" id="{59B5C6F4-BAA8-20D7-9E9E-799BFF4B219E}"/>
                      </a:ext>
                    </a:extLst>
                  </p:cNvPr>
                  <p:cNvPicPr/>
                  <p:nvPr/>
                </p:nvPicPr>
                <p:blipFill>
                  <a:blip r:embed="rId43"/>
                  <a:stretch>
                    <a:fillRect/>
                  </a:stretch>
                </p:blipFill>
                <p:spPr>
                  <a:xfrm>
                    <a:off x="6504990" y="4803534"/>
                    <a:ext cx="5544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61" name="Freihand 60">
                    <a:extLst>
                      <a:ext uri="{FF2B5EF4-FFF2-40B4-BE49-F238E27FC236}">
                        <a16:creationId xmlns:a16="http://schemas.microsoft.com/office/drawing/2014/main" id="{A57CF828-9A1D-1182-AE7E-1B58DCA4CCDE}"/>
                      </a:ext>
                    </a:extLst>
                  </p14:cNvPr>
                  <p14:cNvContentPartPr/>
                  <p14:nvPr/>
                </p14:nvContentPartPr>
                <p14:xfrm>
                  <a:off x="6509670" y="4838094"/>
                  <a:ext cx="27000" cy="27720"/>
                </p14:xfrm>
              </p:contentPart>
            </mc:Choice>
            <mc:Fallback xmlns="">
              <p:pic>
                <p:nvPicPr>
                  <p:cNvPr id="61" name="Freihand 60">
                    <a:extLst>
                      <a:ext uri="{FF2B5EF4-FFF2-40B4-BE49-F238E27FC236}">
                        <a16:creationId xmlns:a16="http://schemas.microsoft.com/office/drawing/2014/main" id="{A57CF828-9A1D-1182-AE7E-1B58DCA4CCDE}"/>
                      </a:ext>
                    </a:extLst>
                  </p:cNvPr>
                  <p:cNvPicPr/>
                  <p:nvPr/>
                </p:nvPicPr>
                <p:blipFill>
                  <a:blip r:embed="rId45"/>
                  <a:stretch>
                    <a:fillRect/>
                  </a:stretch>
                </p:blipFill>
                <p:spPr>
                  <a:xfrm>
                    <a:off x="6505350" y="4833774"/>
                    <a:ext cx="3564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62" name="Freihand 61">
                    <a:extLst>
                      <a:ext uri="{FF2B5EF4-FFF2-40B4-BE49-F238E27FC236}">
                        <a16:creationId xmlns:a16="http://schemas.microsoft.com/office/drawing/2014/main" id="{D9944D68-496A-0C52-DDDB-A8C87FDA9451}"/>
                      </a:ext>
                    </a:extLst>
                  </p14:cNvPr>
                  <p14:cNvContentPartPr/>
                  <p14:nvPr/>
                </p14:nvContentPartPr>
                <p14:xfrm>
                  <a:off x="6495630" y="4862214"/>
                  <a:ext cx="17640" cy="24840"/>
                </p14:xfrm>
              </p:contentPart>
            </mc:Choice>
            <mc:Fallback xmlns="">
              <p:pic>
                <p:nvPicPr>
                  <p:cNvPr id="62" name="Freihand 61">
                    <a:extLst>
                      <a:ext uri="{FF2B5EF4-FFF2-40B4-BE49-F238E27FC236}">
                        <a16:creationId xmlns:a16="http://schemas.microsoft.com/office/drawing/2014/main" id="{D9944D68-496A-0C52-DDDB-A8C87FDA9451}"/>
                      </a:ext>
                    </a:extLst>
                  </p:cNvPr>
                  <p:cNvPicPr/>
                  <p:nvPr/>
                </p:nvPicPr>
                <p:blipFill>
                  <a:blip r:embed="rId47"/>
                  <a:stretch>
                    <a:fillRect/>
                  </a:stretch>
                </p:blipFill>
                <p:spPr>
                  <a:xfrm>
                    <a:off x="6491310" y="4857894"/>
                    <a:ext cx="262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63" name="Freihand 62">
                    <a:extLst>
                      <a:ext uri="{FF2B5EF4-FFF2-40B4-BE49-F238E27FC236}">
                        <a16:creationId xmlns:a16="http://schemas.microsoft.com/office/drawing/2014/main" id="{01546953-48EA-E433-D298-771541D0E0BB}"/>
                      </a:ext>
                    </a:extLst>
                  </p14:cNvPr>
                  <p14:cNvContentPartPr/>
                  <p14:nvPr/>
                </p14:nvContentPartPr>
                <p14:xfrm>
                  <a:off x="6470790" y="4815774"/>
                  <a:ext cx="36720" cy="58320"/>
                </p14:xfrm>
              </p:contentPart>
            </mc:Choice>
            <mc:Fallback xmlns="">
              <p:pic>
                <p:nvPicPr>
                  <p:cNvPr id="63" name="Freihand 62">
                    <a:extLst>
                      <a:ext uri="{FF2B5EF4-FFF2-40B4-BE49-F238E27FC236}">
                        <a16:creationId xmlns:a16="http://schemas.microsoft.com/office/drawing/2014/main" id="{01546953-48EA-E433-D298-771541D0E0BB}"/>
                      </a:ext>
                    </a:extLst>
                  </p:cNvPr>
                  <p:cNvPicPr/>
                  <p:nvPr/>
                </p:nvPicPr>
                <p:blipFill>
                  <a:blip r:embed="rId49"/>
                  <a:stretch>
                    <a:fillRect/>
                  </a:stretch>
                </p:blipFill>
                <p:spPr>
                  <a:xfrm>
                    <a:off x="6466470" y="4811454"/>
                    <a:ext cx="4536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4" name="Freihand 63">
                    <a:extLst>
                      <a:ext uri="{FF2B5EF4-FFF2-40B4-BE49-F238E27FC236}">
                        <a16:creationId xmlns:a16="http://schemas.microsoft.com/office/drawing/2014/main" id="{C326E218-786A-4EC1-A431-CBA5CCFCBDFA}"/>
                      </a:ext>
                    </a:extLst>
                  </p14:cNvPr>
                  <p14:cNvContentPartPr/>
                  <p14:nvPr/>
                </p14:nvContentPartPr>
                <p14:xfrm>
                  <a:off x="6507150" y="4817214"/>
                  <a:ext cx="1080" cy="5040"/>
                </p14:xfrm>
              </p:contentPart>
            </mc:Choice>
            <mc:Fallback xmlns="">
              <p:pic>
                <p:nvPicPr>
                  <p:cNvPr id="64" name="Freihand 63">
                    <a:extLst>
                      <a:ext uri="{FF2B5EF4-FFF2-40B4-BE49-F238E27FC236}">
                        <a16:creationId xmlns:a16="http://schemas.microsoft.com/office/drawing/2014/main" id="{C326E218-786A-4EC1-A431-CBA5CCFCBDFA}"/>
                      </a:ext>
                    </a:extLst>
                  </p:cNvPr>
                  <p:cNvPicPr/>
                  <p:nvPr/>
                </p:nvPicPr>
                <p:blipFill>
                  <a:blip r:embed="rId51"/>
                  <a:stretch>
                    <a:fillRect/>
                  </a:stretch>
                </p:blipFill>
                <p:spPr>
                  <a:xfrm>
                    <a:off x="6502830" y="4812894"/>
                    <a:ext cx="9720" cy="1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52">
              <p14:nvContentPartPr>
                <p14:cNvPr id="21" name="Freihand 20">
                  <a:extLst>
                    <a:ext uri="{FF2B5EF4-FFF2-40B4-BE49-F238E27FC236}">
                      <a16:creationId xmlns:a16="http://schemas.microsoft.com/office/drawing/2014/main" id="{24ED98E3-CEAC-A5C1-C631-86AF76A5418A}"/>
                    </a:ext>
                  </a:extLst>
                </p14:cNvPr>
                <p14:cNvContentPartPr/>
                <p14:nvPr/>
              </p14:nvContentPartPr>
              <p14:xfrm>
                <a:off x="6353430" y="4903254"/>
                <a:ext cx="268200" cy="155880"/>
              </p14:xfrm>
            </p:contentPart>
          </mc:Choice>
          <mc:Fallback xmlns="">
            <p:pic>
              <p:nvPicPr>
                <p:cNvPr id="21" name="Freihand 20">
                  <a:extLst>
                    <a:ext uri="{FF2B5EF4-FFF2-40B4-BE49-F238E27FC236}">
                      <a16:creationId xmlns:a16="http://schemas.microsoft.com/office/drawing/2014/main" id="{24ED98E3-CEAC-A5C1-C631-86AF76A5418A}"/>
                    </a:ext>
                  </a:extLst>
                </p:cNvPr>
                <p:cNvPicPr/>
                <p:nvPr/>
              </p:nvPicPr>
              <p:blipFill>
                <a:blip r:embed="rId53"/>
                <a:stretch>
                  <a:fillRect/>
                </a:stretch>
              </p:blipFill>
              <p:spPr>
                <a:xfrm>
                  <a:off x="6344790" y="4894614"/>
                  <a:ext cx="285840" cy="173520"/>
                </a:xfrm>
                <a:prstGeom prst="rect">
                  <a:avLst/>
                </a:prstGeom>
              </p:spPr>
            </p:pic>
          </mc:Fallback>
        </mc:AlternateContent>
        <p:grpSp>
          <p:nvGrpSpPr>
            <p:cNvPr id="219" name="Gruppieren 218">
              <a:extLst>
                <a:ext uri="{FF2B5EF4-FFF2-40B4-BE49-F238E27FC236}">
                  <a16:creationId xmlns:a16="http://schemas.microsoft.com/office/drawing/2014/main" id="{770B35E4-7774-C380-4556-E86A69FB5FD3}"/>
                </a:ext>
              </a:extLst>
            </p:cNvPr>
            <p:cNvGrpSpPr/>
            <p:nvPr/>
          </p:nvGrpSpPr>
          <p:grpSpPr>
            <a:xfrm>
              <a:off x="6347670" y="4897134"/>
              <a:ext cx="279360" cy="153000"/>
              <a:chOff x="6347670" y="4897134"/>
              <a:chExt cx="279360" cy="153000"/>
            </a:xfrm>
          </p:grpSpPr>
          <mc:AlternateContent xmlns:mc="http://schemas.openxmlformats.org/markup-compatibility/2006" xmlns:p14="http://schemas.microsoft.com/office/powerpoint/2010/main">
            <mc:Choice Requires="p14">
              <p:contentPart p14:bwMode="auto" r:id="rId54">
                <p14:nvContentPartPr>
                  <p14:cNvPr id="66" name="Freihand 65">
                    <a:extLst>
                      <a:ext uri="{FF2B5EF4-FFF2-40B4-BE49-F238E27FC236}">
                        <a16:creationId xmlns:a16="http://schemas.microsoft.com/office/drawing/2014/main" id="{FC52D2C6-1783-0275-1919-DF53BA4A2CE2}"/>
                      </a:ext>
                    </a:extLst>
                  </p14:cNvPr>
                  <p14:cNvContentPartPr/>
                  <p14:nvPr/>
                </p14:nvContentPartPr>
                <p14:xfrm>
                  <a:off x="6347670" y="5020614"/>
                  <a:ext cx="27000" cy="29520"/>
                </p14:xfrm>
              </p:contentPart>
            </mc:Choice>
            <mc:Fallback xmlns="">
              <p:pic>
                <p:nvPicPr>
                  <p:cNvPr id="66" name="Freihand 65">
                    <a:extLst>
                      <a:ext uri="{FF2B5EF4-FFF2-40B4-BE49-F238E27FC236}">
                        <a16:creationId xmlns:a16="http://schemas.microsoft.com/office/drawing/2014/main" id="{FC52D2C6-1783-0275-1919-DF53BA4A2CE2}"/>
                      </a:ext>
                    </a:extLst>
                  </p:cNvPr>
                  <p:cNvPicPr/>
                  <p:nvPr/>
                </p:nvPicPr>
                <p:blipFill>
                  <a:blip r:embed="rId55"/>
                  <a:stretch>
                    <a:fillRect/>
                  </a:stretch>
                </p:blipFill>
                <p:spPr>
                  <a:xfrm>
                    <a:off x="6343350" y="5016294"/>
                    <a:ext cx="3564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7" name="Freihand 66">
                    <a:extLst>
                      <a:ext uri="{FF2B5EF4-FFF2-40B4-BE49-F238E27FC236}">
                        <a16:creationId xmlns:a16="http://schemas.microsoft.com/office/drawing/2014/main" id="{5F6CC529-B421-DFAD-9A44-85648EC9FD2F}"/>
                      </a:ext>
                    </a:extLst>
                  </p14:cNvPr>
                  <p14:cNvContentPartPr/>
                  <p14:nvPr/>
                </p14:nvContentPartPr>
                <p14:xfrm>
                  <a:off x="6352350" y="4991454"/>
                  <a:ext cx="30240" cy="28800"/>
                </p14:xfrm>
              </p:contentPart>
            </mc:Choice>
            <mc:Fallback xmlns="">
              <p:pic>
                <p:nvPicPr>
                  <p:cNvPr id="67" name="Freihand 66">
                    <a:extLst>
                      <a:ext uri="{FF2B5EF4-FFF2-40B4-BE49-F238E27FC236}">
                        <a16:creationId xmlns:a16="http://schemas.microsoft.com/office/drawing/2014/main" id="{5F6CC529-B421-DFAD-9A44-85648EC9FD2F}"/>
                      </a:ext>
                    </a:extLst>
                  </p:cNvPr>
                  <p:cNvPicPr/>
                  <p:nvPr/>
                </p:nvPicPr>
                <p:blipFill>
                  <a:blip r:embed="rId57"/>
                  <a:stretch>
                    <a:fillRect/>
                  </a:stretch>
                </p:blipFill>
                <p:spPr>
                  <a:xfrm>
                    <a:off x="6348030" y="4987134"/>
                    <a:ext cx="388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68" name="Freihand 67">
                    <a:extLst>
                      <a:ext uri="{FF2B5EF4-FFF2-40B4-BE49-F238E27FC236}">
                        <a16:creationId xmlns:a16="http://schemas.microsoft.com/office/drawing/2014/main" id="{304D595F-0043-DCED-0AE3-B2A239DD3448}"/>
                      </a:ext>
                    </a:extLst>
                  </p14:cNvPr>
                  <p14:cNvContentPartPr/>
                  <p14:nvPr/>
                </p14:nvContentPartPr>
                <p14:xfrm>
                  <a:off x="6369630" y="5001534"/>
                  <a:ext cx="54000" cy="27000"/>
                </p14:xfrm>
              </p:contentPart>
            </mc:Choice>
            <mc:Fallback xmlns="">
              <p:pic>
                <p:nvPicPr>
                  <p:cNvPr id="68" name="Freihand 67">
                    <a:extLst>
                      <a:ext uri="{FF2B5EF4-FFF2-40B4-BE49-F238E27FC236}">
                        <a16:creationId xmlns:a16="http://schemas.microsoft.com/office/drawing/2014/main" id="{304D595F-0043-DCED-0AE3-B2A239DD3448}"/>
                      </a:ext>
                    </a:extLst>
                  </p:cNvPr>
                  <p:cNvPicPr/>
                  <p:nvPr/>
                </p:nvPicPr>
                <p:blipFill>
                  <a:blip r:embed="rId59"/>
                  <a:stretch>
                    <a:fillRect/>
                  </a:stretch>
                </p:blipFill>
                <p:spPr>
                  <a:xfrm>
                    <a:off x="6365310" y="4997214"/>
                    <a:ext cx="6264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203" name="Freihand 202">
                    <a:extLst>
                      <a:ext uri="{FF2B5EF4-FFF2-40B4-BE49-F238E27FC236}">
                        <a16:creationId xmlns:a16="http://schemas.microsoft.com/office/drawing/2014/main" id="{9F02DE36-2FBC-770D-4CB8-A3ED90075075}"/>
                      </a:ext>
                    </a:extLst>
                  </p14:cNvPr>
                  <p14:cNvContentPartPr/>
                  <p14:nvPr/>
                </p14:nvContentPartPr>
                <p14:xfrm>
                  <a:off x="6379710" y="4976334"/>
                  <a:ext cx="40680" cy="24840"/>
                </p14:xfrm>
              </p:contentPart>
            </mc:Choice>
            <mc:Fallback xmlns="">
              <p:pic>
                <p:nvPicPr>
                  <p:cNvPr id="203" name="Freihand 202">
                    <a:extLst>
                      <a:ext uri="{FF2B5EF4-FFF2-40B4-BE49-F238E27FC236}">
                        <a16:creationId xmlns:a16="http://schemas.microsoft.com/office/drawing/2014/main" id="{9F02DE36-2FBC-770D-4CB8-A3ED90075075}"/>
                      </a:ext>
                    </a:extLst>
                  </p:cNvPr>
                  <p:cNvPicPr/>
                  <p:nvPr/>
                </p:nvPicPr>
                <p:blipFill>
                  <a:blip r:embed="rId61"/>
                  <a:stretch>
                    <a:fillRect/>
                  </a:stretch>
                </p:blipFill>
                <p:spPr>
                  <a:xfrm>
                    <a:off x="6375390" y="4972014"/>
                    <a:ext cx="493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204" name="Freihand 203">
                    <a:extLst>
                      <a:ext uri="{FF2B5EF4-FFF2-40B4-BE49-F238E27FC236}">
                        <a16:creationId xmlns:a16="http://schemas.microsoft.com/office/drawing/2014/main" id="{B874039C-60CB-D94E-533A-82DE68615C81}"/>
                      </a:ext>
                    </a:extLst>
                  </p14:cNvPr>
                  <p14:cNvContentPartPr/>
                  <p14:nvPr/>
                </p14:nvContentPartPr>
                <p14:xfrm>
                  <a:off x="6415710" y="4987134"/>
                  <a:ext cx="54720" cy="29880"/>
                </p14:xfrm>
              </p:contentPart>
            </mc:Choice>
            <mc:Fallback xmlns="">
              <p:pic>
                <p:nvPicPr>
                  <p:cNvPr id="204" name="Freihand 203">
                    <a:extLst>
                      <a:ext uri="{FF2B5EF4-FFF2-40B4-BE49-F238E27FC236}">
                        <a16:creationId xmlns:a16="http://schemas.microsoft.com/office/drawing/2014/main" id="{B874039C-60CB-D94E-533A-82DE68615C81}"/>
                      </a:ext>
                    </a:extLst>
                  </p:cNvPr>
                  <p:cNvPicPr/>
                  <p:nvPr/>
                </p:nvPicPr>
                <p:blipFill>
                  <a:blip r:embed="rId63"/>
                  <a:stretch>
                    <a:fillRect/>
                  </a:stretch>
                </p:blipFill>
                <p:spPr>
                  <a:xfrm>
                    <a:off x="6411390" y="4982814"/>
                    <a:ext cx="6336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205" name="Freihand 204">
                    <a:extLst>
                      <a:ext uri="{FF2B5EF4-FFF2-40B4-BE49-F238E27FC236}">
                        <a16:creationId xmlns:a16="http://schemas.microsoft.com/office/drawing/2014/main" id="{857A6956-CC70-99E6-53FE-E1A640656CCA}"/>
                      </a:ext>
                    </a:extLst>
                  </p14:cNvPr>
                  <p14:cNvContentPartPr/>
                  <p14:nvPr/>
                </p14:nvContentPartPr>
                <p14:xfrm>
                  <a:off x="6414270" y="4965174"/>
                  <a:ext cx="41040" cy="19800"/>
                </p14:xfrm>
              </p:contentPart>
            </mc:Choice>
            <mc:Fallback xmlns="">
              <p:pic>
                <p:nvPicPr>
                  <p:cNvPr id="205" name="Freihand 204">
                    <a:extLst>
                      <a:ext uri="{FF2B5EF4-FFF2-40B4-BE49-F238E27FC236}">
                        <a16:creationId xmlns:a16="http://schemas.microsoft.com/office/drawing/2014/main" id="{857A6956-CC70-99E6-53FE-E1A640656CCA}"/>
                      </a:ext>
                    </a:extLst>
                  </p:cNvPr>
                  <p:cNvPicPr/>
                  <p:nvPr/>
                </p:nvPicPr>
                <p:blipFill>
                  <a:blip r:embed="rId65"/>
                  <a:stretch>
                    <a:fillRect/>
                  </a:stretch>
                </p:blipFill>
                <p:spPr>
                  <a:xfrm>
                    <a:off x="6409950" y="4960854"/>
                    <a:ext cx="49680"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207" name="Freihand 206">
                    <a:extLst>
                      <a:ext uri="{FF2B5EF4-FFF2-40B4-BE49-F238E27FC236}">
                        <a16:creationId xmlns:a16="http://schemas.microsoft.com/office/drawing/2014/main" id="{0B66DF83-E379-9A63-066E-0DEA0713A268}"/>
                      </a:ext>
                    </a:extLst>
                  </p14:cNvPr>
                  <p14:cNvContentPartPr/>
                  <p14:nvPr/>
                </p14:nvContentPartPr>
                <p14:xfrm>
                  <a:off x="6471510" y="4970214"/>
                  <a:ext cx="59040" cy="38520"/>
                </p14:xfrm>
              </p:contentPart>
            </mc:Choice>
            <mc:Fallback xmlns="">
              <p:pic>
                <p:nvPicPr>
                  <p:cNvPr id="207" name="Freihand 206">
                    <a:extLst>
                      <a:ext uri="{FF2B5EF4-FFF2-40B4-BE49-F238E27FC236}">
                        <a16:creationId xmlns:a16="http://schemas.microsoft.com/office/drawing/2014/main" id="{0B66DF83-E379-9A63-066E-0DEA0713A268}"/>
                      </a:ext>
                    </a:extLst>
                  </p:cNvPr>
                  <p:cNvPicPr/>
                  <p:nvPr/>
                </p:nvPicPr>
                <p:blipFill>
                  <a:blip r:embed="rId67"/>
                  <a:stretch>
                    <a:fillRect/>
                  </a:stretch>
                </p:blipFill>
                <p:spPr>
                  <a:xfrm>
                    <a:off x="6467190" y="4965894"/>
                    <a:ext cx="676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208" name="Freihand 207">
                    <a:extLst>
                      <a:ext uri="{FF2B5EF4-FFF2-40B4-BE49-F238E27FC236}">
                        <a16:creationId xmlns:a16="http://schemas.microsoft.com/office/drawing/2014/main" id="{F09FEC73-7665-40BC-AB1E-B0C59939C5DA}"/>
                      </a:ext>
                    </a:extLst>
                  </p14:cNvPr>
                  <p14:cNvContentPartPr/>
                  <p14:nvPr/>
                </p14:nvContentPartPr>
                <p14:xfrm>
                  <a:off x="6454230" y="4964454"/>
                  <a:ext cx="24480" cy="24840"/>
                </p14:xfrm>
              </p:contentPart>
            </mc:Choice>
            <mc:Fallback xmlns="">
              <p:pic>
                <p:nvPicPr>
                  <p:cNvPr id="208" name="Freihand 207">
                    <a:extLst>
                      <a:ext uri="{FF2B5EF4-FFF2-40B4-BE49-F238E27FC236}">
                        <a16:creationId xmlns:a16="http://schemas.microsoft.com/office/drawing/2014/main" id="{F09FEC73-7665-40BC-AB1E-B0C59939C5DA}"/>
                      </a:ext>
                    </a:extLst>
                  </p:cNvPr>
                  <p:cNvPicPr/>
                  <p:nvPr/>
                </p:nvPicPr>
                <p:blipFill>
                  <a:blip r:embed="rId69"/>
                  <a:stretch>
                    <a:fillRect/>
                  </a:stretch>
                </p:blipFill>
                <p:spPr>
                  <a:xfrm>
                    <a:off x="6449910" y="4960134"/>
                    <a:ext cx="3312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209" name="Freihand 208">
                    <a:extLst>
                      <a:ext uri="{FF2B5EF4-FFF2-40B4-BE49-F238E27FC236}">
                        <a16:creationId xmlns:a16="http://schemas.microsoft.com/office/drawing/2014/main" id="{D779E3E9-E392-833D-8950-C376CE8265A9}"/>
                      </a:ext>
                    </a:extLst>
                  </p14:cNvPr>
                  <p14:cNvContentPartPr/>
                  <p14:nvPr/>
                </p14:nvContentPartPr>
                <p14:xfrm>
                  <a:off x="6474750" y="4942494"/>
                  <a:ext cx="46080" cy="29520"/>
                </p14:xfrm>
              </p:contentPart>
            </mc:Choice>
            <mc:Fallback xmlns="">
              <p:pic>
                <p:nvPicPr>
                  <p:cNvPr id="209" name="Freihand 208">
                    <a:extLst>
                      <a:ext uri="{FF2B5EF4-FFF2-40B4-BE49-F238E27FC236}">
                        <a16:creationId xmlns:a16="http://schemas.microsoft.com/office/drawing/2014/main" id="{D779E3E9-E392-833D-8950-C376CE8265A9}"/>
                      </a:ext>
                    </a:extLst>
                  </p:cNvPr>
                  <p:cNvPicPr/>
                  <p:nvPr/>
                </p:nvPicPr>
                <p:blipFill>
                  <a:blip r:embed="rId71"/>
                  <a:stretch>
                    <a:fillRect/>
                  </a:stretch>
                </p:blipFill>
                <p:spPr>
                  <a:xfrm>
                    <a:off x="6470430" y="4938174"/>
                    <a:ext cx="5472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211" name="Freihand 210">
                    <a:extLst>
                      <a:ext uri="{FF2B5EF4-FFF2-40B4-BE49-F238E27FC236}">
                        <a16:creationId xmlns:a16="http://schemas.microsoft.com/office/drawing/2014/main" id="{26189663-B9E2-51A2-E2B0-CC93FD1A39D4}"/>
                      </a:ext>
                    </a:extLst>
                  </p14:cNvPr>
                  <p14:cNvContentPartPr/>
                  <p14:nvPr/>
                </p14:nvContentPartPr>
                <p14:xfrm>
                  <a:off x="6475830" y="4950414"/>
                  <a:ext cx="5040" cy="5400"/>
                </p14:xfrm>
              </p:contentPart>
            </mc:Choice>
            <mc:Fallback xmlns="">
              <p:pic>
                <p:nvPicPr>
                  <p:cNvPr id="211" name="Freihand 210">
                    <a:extLst>
                      <a:ext uri="{FF2B5EF4-FFF2-40B4-BE49-F238E27FC236}">
                        <a16:creationId xmlns:a16="http://schemas.microsoft.com/office/drawing/2014/main" id="{26189663-B9E2-51A2-E2B0-CC93FD1A39D4}"/>
                      </a:ext>
                    </a:extLst>
                  </p:cNvPr>
                  <p:cNvPicPr/>
                  <p:nvPr/>
                </p:nvPicPr>
                <p:blipFill>
                  <a:blip r:embed="rId73"/>
                  <a:stretch>
                    <a:fillRect/>
                  </a:stretch>
                </p:blipFill>
                <p:spPr>
                  <a:xfrm>
                    <a:off x="6471510" y="4946094"/>
                    <a:ext cx="136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212" name="Freihand 211">
                    <a:extLst>
                      <a:ext uri="{FF2B5EF4-FFF2-40B4-BE49-F238E27FC236}">
                        <a16:creationId xmlns:a16="http://schemas.microsoft.com/office/drawing/2014/main" id="{9F990ADB-9977-8490-5769-C00818E86205}"/>
                      </a:ext>
                    </a:extLst>
                  </p14:cNvPr>
                  <p14:cNvContentPartPr/>
                  <p14:nvPr/>
                </p14:nvContentPartPr>
                <p14:xfrm>
                  <a:off x="6521910" y="4949694"/>
                  <a:ext cx="56520" cy="30600"/>
                </p14:xfrm>
              </p:contentPart>
            </mc:Choice>
            <mc:Fallback xmlns="">
              <p:pic>
                <p:nvPicPr>
                  <p:cNvPr id="212" name="Freihand 211">
                    <a:extLst>
                      <a:ext uri="{FF2B5EF4-FFF2-40B4-BE49-F238E27FC236}">
                        <a16:creationId xmlns:a16="http://schemas.microsoft.com/office/drawing/2014/main" id="{9F990ADB-9977-8490-5769-C00818E86205}"/>
                      </a:ext>
                    </a:extLst>
                  </p:cNvPr>
                  <p:cNvPicPr/>
                  <p:nvPr/>
                </p:nvPicPr>
                <p:blipFill>
                  <a:blip r:embed="rId75"/>
                  <a:stretch>
                    <a:fillRect/>
                  </a:stretch>
                </p:blipFill>
                <p:spPr>
                  <a:xfrm>
                    <a:off x="6517590" y="4945374"/>
                    <a:ext cx="6516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213" name="Freihand 212">
                    <a:extLst>
                      <a:ext uri="{FF2B5EF4-FFF2-40B4-BE49-F238E27FC236}">
                        <a16:creationId xmlns:a16="http://schemas.microsoft.com/office/drawing/2014/main" id="{832054B0-2254-33BD-10CB-2E22F62CD50C}"/>
                      </a:ext>
                    </a:extLst>
                  </p14:cNvPr>
                  <p14:cNvContentPartPr/>
                  <p14:nvPr/>
                </p14:nvContentPartPr>
                <p14:xfrm>
                  <a:off x="6508590" y="4922694"/>
                  <a:ext cx="45720" cy="25200"/>
                </p14:xfrm>
              </p:contentPart>
            </mc:Choice>
            <mc:Fallback xmlns="">
              <p:pic>
                <p:nvPicPr>
                  <p:cNvPr id="213" name="Freihand 212">
                    <a:extLst>
                      <a:ext uri="{FF2B5EF4-FFF2-40B4-BE49-F238E27FC236}">
                        <a16:creationId xmlns:a16="http://schemas.microsoft.com/office/drawing/2014/main" id="{832054B0-2254-33BD-10CB-2E22F62CD50C}"/>
                      </a:ext>
                    </a:extLst>
                  </p:cNvPr>
                  <p:cNvPicPr/>
                  <p:nvPr/>
                </p:nvPicPr>
                <p:blipFill>
                  <a:blip r:embed="rId77"/>
                  <a:stretch>
                    <a:fillRect/>
                  </a:stretch>
                </p:blipFill>
                <p:spPr>
                  <a:xfrm>
                    <a:off x="6504270" y="4918374"/>
                    <a:ext cx="5436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214" name="Freihand 213">
                    <a:extLst>
                      <a:ext uri="{FF2B5EF4-FFF2-40B4-BE49-F238E27FC236}">
                        <a16:creationId xmlns:a16="http://schemas.microsoft.com/office/drawing/2014/main" id="{6708065E-A4C2-BD63-6738-BC4D40D0CEC2}"/>
                      </a:ext>
                    </a:extLst>
                  </p14:cNvPr>
                  <p14:cNvContentPartPr/>
                  <p14:nvPr/>
                </p14:nvContentPartPr>
                <p14:xfrm>
                  <a:off x="6544950" y="4897134"/>
                  <a:ext cx="41040" cy="27000"/>
                </p14:xfrm>
              </p:contentPart>
            </mc:Choice>
            <mc:Fallback xmlns="">
              <p:pic>
                <p:nvPicPr>
                  <p:cNvPr id="214" name="Freihand 213">
                    <a:extLst>
                      <a:ext uri="{FF2B5EF4-FFF2-40B4-BE49-F238E27FC236}">
                        <a16:creationId xmlns:a16="http://schemas.microsoft.com/office/drawing/2014/main" id="{6708065E-A4C2-BD63-6738-BC4D40D0CEC2}"/>
                      </a:ext>
                    </a:extLst>
                  </p:cNvPr>
                  <p:cNvPicPr/>
                  <p:nvPr/>
                </p:nvPicPr>
                <p:blipFill>
                  <a:blip r:embed="rId79"/>
                  <a:stretch>
                    <a:fillRect/>
                  </a:stretch>
                </p:blipFill>
                <p:spPr>
                  <a:xfrm>
                    <a:off x="6540630" y="4892814"/>
                    <a:ext cx="496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216" name="Freihand 215">
                    <a:extLst>
                      <a:ext uri="{FF2B5EF4-FFF2-40B4-BE49-F238E27FC236}">
                        <a16:creationId xmlns:a16="http://schemas.microsoft.com/office/drawing/2014/main" id="{A11D2078-B9DC-D0AC-5B7A-8138BDB71984}"/>
                      </a:ext>
                    </a:extLst>
                  </p14:cNvPr>
                  <p14:cNvContentPartPr/>
                  <p14:nvPr/>
                </p14:nvContentPartPr>
                <p14:xfrm>
                  <a:off x="6577710" y="4907574"/>
                  <a:ext cx="28080" cy="23040"/>
                </p14:xfrm>
              </p:contentPart>
            </mc:Choice>
            <mc:Fallback xmlns="">
              <p:pic>
                <p:nvPicPr>
                  <p:cNvPr id="216" name="Freihand 215">
                    <a:extLst>
                      <a:ext uri="{FF2B5EF4-FFF2-40B4-BE49-F238E27FC236}">
                        <a16:creationId xmlns:a16="http://schemas.microsoft.com/office/drawing/2014/main" id="{A11D2078-B9DC-D0AC-5B7A-8138BDB71984}"/>
                      </a:ext>
                    </a:extLst>
                  </p:cNvPr>
                  <p:cNvPicPr/>
                  <p:nvPr/>
                </p:nvPicPr>
                <p:blipFill>
                  <a:blip r:embed="rId81"/>
                  <a:stretch>
                    <a:fillRect/>
                  </a:stretch>
                </p:blipFill>
                <p:spPr>
                  <a:xfrm>
                    <a:off x="6573390" y="4903254"/>
                    <a:ext cx="367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217" name="Freihand 216">
                    <a:extLst>
                      <a:ext uri="{FF2B5EF4-FFF2-40B4-BE49-F238E27FC236}">
                        <a16:creationId xmlns:a16="http://schemas.microsoft.com/office/drawing/2014/main" id="{B7C086C1-C1E3-6BCD-E1C7-C083171CFFE3}"/>
                      </a:ext>
                    </a:extLst>
                  </p14:cNvPr>
                  <p14:cNvContentPartPr/>
                  <p14:nvPr/>
                </p14:nvContentPartPr>
                <p14:xfrm>
                  <a:off x="6589230" y="4920534"/>
                  <a:ext cx="37800" cy="42120"/>
                </p14:xfrm>
              </p:contentPart>
            </mc:Choice>
            <mc:Fallback xmlns="">
              <p:pic>
                <p:nvPicPr>
                  <p:cNvPr id="217" name="Freihand 216">
                    <a:extLst>
                      <a:ext uri="{FF2B5EF4-FFF2-40B4-BE49-F238E27FC236}">
                        <a16:creationId xmlns:a16="http://schemas.microsoft.com/office/drawing/2014/main" id="{B7C086C1-C1E3-6BCD-E1C7-C083171CFFE3}"/>
                      </a:ext>
                    </a:extLst>
                  </p:cNvPr>
                  <p:cNvPicPr/>
                  <p:nvPr/>
                </p:nvPicPr>
                <p:blipFill>
                  <a:blip r:embed="rId83"/>
                  <a:stretch>
                    <a:fillRect/>
                  </a:stretch>
                </p:blipFill>
                <p:spPr>
                  <a:xfrm>
                    <a:off x="6584910" y="4916214"/>
                    <a:ext cx="4644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218" name="Freihand 217">
                    <a:extLst>
                      <a:ext uri="{FF2B5EF4-FFF2-40B4-BE49-F238E27FC236}">
                        <a16:creationId xmlns:a16="http://schemas.microsoft.com/office/drawing/2014/main" id="{554EDACC-1B02-A190-0812-4B1A167487EA}"/>
                      </a:ext>
                    </a:extLst>
                  </p14:cNvPr>
                  <p14:cNvContentPartPr/>
                  <p14:nvPr/>
                </p14:nvContentPartPr>
                <p14:xfrm>
                  <a:off x="6554670" y="4925214"/>
                  <a:ext cx="37800" cy="37800"/>
                </p14:xfrm>
              </p:contentPart>
            </mc:Choice>
            <mc:Fallback xmlns="">
              <p:pic>
                <p:nvPicPr>
                  <p:cNvPr id="218" name="Freihand 217">
                    <a:extLst>
                      <a:ext uri="{FF2B5EF4-FFF2-40B4-BE49-F238E27FC236}">
                        <a16:creationId xmlns:a16="http://schemas.microsoft.com/office/drawing/2014/main" id="{554EDACC-1B02-A190-0812-4B1A167487EA}"/>
                      </a:ext>
                    </a:extLst>
                  </p:cNvPr>
                  <p:cNvPicPr/>
                  <p:nvPr/>
                </p:nvPicPr>
                <p:blipFill>
                  <a:blip r:embed="rId85"/>
                  <a:stretch>
                    <a:fillRect/>
                  </a:stretch>
                </p:blipFill>
                <p:spPr>
                  <a:xfrm>
                    <a:off x="6550350" y="4920894"/>
                    <a:ext cx="46440" cy="4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6">
              <p14:nvContentPartPr>
                <p14:cNvPr id="23" name="Freihand 22">
                  <a:extLst>
                    <a:ext uri="{FF2B5EF4-FFF2-40B4-BE49-F238E27FC236}">
                      <a16:creationId xmlns:a16="http://schemas.microsoft.com/office/drawing/2014/main" id="{C92D4C09-E113-0D3F-2DEC-C9C988D5218B}"/>
                    </a:ext>
                  </a:extLst>
                </p14:cNvPr>
                <p14:cNvContentPartPr/>
                <p14:nvPr/>
              </p14:nvContentPartPr>
              <p14:xfrm>
                <a:off x="6328230" y="4796334"/>
                <a:ext cx="156960" cy="161280"/>
              </p14:xfrm>
            </p:contentPart>
          </mc:Choice>
          <mc:Fallback xmlns="">
            <p:pic>
              <p:nvPicPr>
                <p:cNvPr id="23" name="Freihand 22">
                  <a:extLst>
                    <a:ext uri="{FF2B5EF4-FFF2-40B4-BE49-F238E27FC236}">
                      <a16:creationId xmlns:a16="http://schemas.microsoft.com/office/drawing/2014/main" id="{C92D4C09-E113-0D3F-2DEC-C9C988D5218B}"/>
                    </a:ext>
                  </a:extLst>
                </p:cNvPr>
                <p:cNvPicPr/>
                <p:nvPr/>
              </p:nvPicPr>
              <p:blipFill>
                <a:blip r:embed="rId87"/>
                <a:stretch>
                  <a:fillRect/>
                </a:stretch>
              </p:blipFill>
              <p:spPr>
                <a:xfrm>
                  <a:off x="6323910" y="4792014"/>
                  <a:ext cx="165600" cy="169920"/>
                </a:xfrm>
                <a:prstGeom prst="rect">
                  <a:avLst/>
                </a:prstGeom>
              </p:spPr>
            </p:pic>
          </mc:Fallback>
        </mc:AlternateContent>
        <p:grpSp>
          <p:nvGrpSpPr>
            <p:cNvPr id="19" name="Gruppieren 18">
              <a:extLst>
                <a:ext uri="{FF2B5EF4-FFF2-40B4-BE49-F238E27FC236}">
                  <a16:creationId xmlns:a16="http://schemas.microsoft.com/office/drawing/2014/main" id="{1B6369B9-9284-B182-50FD-FD4087F776E0}"/>
                </a:ext>
              </a:extLst>
            </p:cNvPr>
            <p:cNvGrpSpPr/>
            <p:nvPr/>
          </p:nvGrpSpPr>
          <p:grpSpPr>
            <a:xfrm>
              <a:off x="6278753" y="4772574"/>
              <a:ext cx="405000" cy="653400"/>
              <a:chOff x="6278753" y="4772574"/>
              <a:chExt cx="405000" cy="653400"/>
            </a:xfrm>
          </p:grpSpPr>
          <mc:AlternateContent xmlns:mc="http://schemas.openxmlformats.org/markup-compatibility/2006" xmlns:p14="http://schemas.microsoft.com/office/powerpoint/2010/main">
            <mc:Choice Requires="p14">
              <p:contentPart p14:bwMode="auto" r:id="rId88">
                <p14:nvContentPartPr>
                  <p14:cNvPr id="13" name="Freihand 12">
                    <a:extLst>
                      <a:ext uri="{FF2B5EF4-FFF2-40B4-BE49-F238E27FC236}">
                        <a16:creationId xmlns:a16="http://schemas.microsoft.com/office/drawing/2014/main" id="{B8F153C3-1B9A-B005-A1BE-4C7508B65F9B}"/>
                      </a:ext>
                    </a:extLst>
                  </p14:cNvPr>
                  <p14:cNvContentPartPr/>
                  <p14:nvPr/>
                </p14:nvContentPartPr>
                <p14:xfrm>
                  <a:off x="6352193" y="5069934"/>
                  <a:ext cx="93960" cy="187200"/>
                </p14:xfrm>
              </p:contentPart>
            </mc:Choice>
            <mc:Fallback xmlns="">
              <p:pic>
                <p:nvPicPr>
                  <p:cNvPr id="13" name="Freihand 12">
                    <a:extLst>
                      <a:ext uri="{FF2B5EF4-FFF2-40B4-BE49-F238E27FC236}">
                        <a16:creationId xmlns:a16="http://schemas.microsoft.com/office/drawing/2014/main" id="{B8F153C3-1B9A-B005-A1BE-4C7508B65F9B}"/>
                      </a:ext>
                    </a:extLst>
                  </p:cNvPr>
                  <p:cNvPicPr/>
                  <p:nvPr/>
                </p:nvPicPr>
                <p:blipFill>
                  <a:blip r:embed="rId89"/>
                  <a:stretch>
                    <a:fillRect/>
                  </a:stretch>
                </p:blipFill>
                <p:spPr>
                  <a:xfrm>
                    <a:off x="6347873" y="5065614"/>
                    <a:ext cx="10260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4" name="Freihand 13">
                    <a:extLst>
                      <a:ext uri="{FF2B5EF4-FFF2-40B4-BE49-F238E27FC236}">
                        <a16:creationId xmlns:a16="http://schemas.microsoft.com/office/drawing/2014/main" id="{C6409AB1-F29A-7844-3501-49B5CC4E77D1}"/>
                      </a:ext>
                    </a:extLst>
                  </p14:cNvPr>
                  <p14:cNvContentPartPr/>
                  <p14:nvPr/>
                </p14:nvContentPartPr>
                <p14:xfrm>
                  <a:off x="6278753" y="4955094"/>
                  <a:ext cx="405000" cy="470880"/>
                </p14:xfrm>
              </p:contentPart>
            </mc:Choice>
            <mc:Fallback xmlns="">
              <p:pic>
                <p:nvPicPr>
                  <p:cNvPr id="14" name="Freihand 13">
                    <a:extLst>
                      <a:ext uri="{FF2B5EF4-FFF2-40B4-BE49-F238E27FC236}">
                        <a16:creationId xmlns:a16="http://schemas.microsoft.com/office/drawing/2014/main" id="{C6409AB1-F29A-7844-3501-49B5CC4E77D1}"/>
                      </a:ext>
                    </a:extLst>
                  </p:cNvPr>
                  <p:cNvPicPr/>
                  <p:nvPr/>
                </p:nvPicPr>
                <p:blipFill>
                  <a:blip r:embed="rId91"/>
                  <a:stretch>
                    <a:fillRect/>
                  </a:stretch>
                </p:blipFill>
                <p:spPr>
                  <a:xfrm>
                    <a:off x="6274433" y="4950774"/>
                    <a:ext cx="413640" cy="479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5" name="Freihand 14">
                    <a:extLst>
                      <a:ext uri="{FF2B5EF4-FFF2-40B4-BE49-F238E27FC236}">
                        <a16:creationId xmlns:a16="http://schemas.microsoft.com/office/drawing/2014/main" id="{A809C885-AA78-D144-37C3-173200323821}"/>
                      </a:ext>
                    </a:extLst>
                  </p14:cNvPr>
                  <p14:cNvContentPartPr/>
                  <p14:nvPr/>
                </p14:nvContentPartPr>
                <p14:xfrm>
                  <a:off x="6343193" y="4888494"/>
                  <a:ext cx="294120" cy="187200"/>
                </p14:xfrm>
              </p:contentPart>
            </mc:Choice>
            <mc:Fallback xmlns="">
              <p:pic>
                <p:nvPicPr>
                  <p:cNvPr id="15" name="Freihand 14">
                    <a:extLst>
                      <a:ext uri="{FF2B5EF4-FFF2-40B4-BE49-F238E27FC236}">
                        <a16:creationId xmlns:a16="http://schemas.microsoft.com/office/drawing/2014/main" id="{A809C885-AA78-D144-37C3-173200323821}"/>
                      </a:ext>
                    </a:extLst>
                  </p:cNvPr>
                  <p:cNvPicPr/>
                  <p:nvPr/>
                </p:nvPicPr>
                <p:blipFill>
                  <a:blip r:embed="rId93"/>
                  <a:stretch>
                    <a:fillRect/>
                  </a:stretch>
                </p:blipFill>
                <p:spPr>
                  <a:xfrm>
                    <a:off x="6338873" y="4884174"/>
                    <a:ext cx="302760" cy="195840"/>
                  </a:xfrm>
                  <a:prstGeom prst="rect">
                    <a:avLst/>
                  </a:prstGeom>
                </p:spPr>
              </p:pic>
            </mc:Fallback>
          </mc:AlternateContent>
          <p:grpSp>
            <p:nvGrpSpPr>
              <p:cNvPr id="18" name="Gruppieren 17">
                <a:extLst>
                  <a:ext uri="{FF2B5EF4-FFF2-40B4-BE49-F238E27FC236}">
                    <a16:creationId xmlns:a16="http://schemas.microsoft.com/office/drawing/2014/main" id="{4C048DCA-405E-6A6D-B136-67153738FF2D}"/>
                  </a:ext>
                </a:extLst>
              </p:cNvPr>
              <p:cNvGrpSpPr/>
              <p:nvPr/>
            </p:nvGrpSpPr>
            <p:grpSpPr>
              <a:xfrm>
                <a:off x="6316553" y="4772574"/>
                <a:ext cx="274680" cy="303840"/>
                <a:chOff x="6316553" y="4772574"/>
                <a:chExt cx="274680" cy="303840"/>
              </a:xfrm>
            </p:grpSpPr>
            <mc:AlternateContent xmlns:mc="http://schemas.openxmlformats.org/markup-compatibility/2006" xmlns:p14="http://schemas.microsoft.com/office/powerpoint/2010/main">
              <mc:Choice Requires="p14">
                <p:contentPart p14:bwMode="auto" r:id="rId94">
                  <p14:nvContentPartPr>
                    <p14:cNvPr id="16" name="Freihand 15">
                      <a:extLst>
                        <a:ext uri="{FF2B5EF4-FFF2-40B4-BE49-F238E27FC236}">
                          <a16:creationId xmlns:a16="http://schemas.microsoft.com/office/drawing/2014/main" id="{5435E14A-3B10-5B31-E49C-2859C555A024}"/>
                        </a:ext>
                      </a:extLst>
                    </p14:cNvPr>
                    <p14:cNvContentPartPr/>
                    <p14:nvPr/>
                  </p14:nvContentPartPr>
                  <p14:xfrm>
                    <a:off x="6316553" y="4772574"/>
                    <a:ext cx="274680" cy="244440"/>
                  </p14:xfrm>
                </p:contentPart>
              </mc:Choice>
              <mc:Fallback xmlns="">
                <p:pic>
                  <p:nvPicPr>
                    <p:cNvPr id="16" name="Freihand 15">
                      <a:extLst>
                        <a:ext uri="{FF2B5EF4-FFF2-40B4-BE49-F238E27FC236}">
                          <a16:creationId xmlns:a16="http://schemas.microsoft.com/office/drawing/2014/main" id="{5435E14A-3B10-5B31-E49C-2859C555A024}"/>
                        </a:ext>
                      </a:extLst>
                    </p:cNvPr>
                    <p:cNvPicPr/>
                    <p:nvPr/>
                  </p:nvPicPr>
                  <p:blipFill>
                    <a:blip r:embed="rId95"/>
                    <a:stretch>
                      <a:fillRect/>
                    </a:stretch>
                  </p:blipFill>
                  <p:spPr>
                    <a:xfrm>
                      <a:off x="6312233" y="4768254"/>
                      <a:ext cx="283320"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7" name="Freihand 16">
                      <a:extLst>
                        <a:ext uri="{FF2B5EF4-FFF2-40B4-BE49-F238E27FC236}">
                          <a16:creationId xmlns:a16="http://schemas.microsoft.com/office/drawing/2014/main" id="{12123E94-EE3C-6AEC-D1C2-B3A76A84E0A4}"/>
                        </a:ext>
                      </a:extLst>
                    </p14:cNvPr>
                    <p14:cNvContentPartPr/>
                    <p14:nvPr/>
                  </p14:nvContentPartPr>
                  <p14:xfrm>
                    <a:off x="6382073" y="5040054"/>
                    <a:ext cx="18000" cy="36360"/>
                  </p14:xfrm>
                </p:contentPart>
              </mc:Choice>
              <mc:Fallback xmlns="">
                <p:pic>
                  <p:nvPicPr>
                    <p:cNvPr id="17" name="Freihand 16">
                      <a:extLst>
                        <a:ext uri="{FF2B5EF4-FFF2-40B4-BE49-F238E27FC236}">
                          <a16:creationId xmlns:a16="http://schemas.microsoft.com/office/drawing/2014/main" id="{12123E94-EE3C-6AEC-D1C2-B3A76A84E0A4}"/>
                        </a:ext>
                      </a:extLst>
                    </p:cNvPr>
                    <p:cNvPicPr/>
                    <p:nvPr/>
                  </p:nvPicPr>
                  <p:blipFill>
                    <a:blip r:embed="rId97"/>
                    <a:stretch>
                      <a:fillRect/>
                    </a:stretch>
                  </p:blipFill>
                  <p:spPr>
                    <a:xfrm>
                      <a:off x="6377753" y="5035734"/>
                      <a:ext cx="26640" cy="45000"/>
                    </a:xfrm>
                    <a:prstGeom prst="rect">
                      <a:avLst/>
                    </a:prstGeom>
                  </p:spPr>
                </p:pic>
              </mc:Fallback>
            </mc:AlternateContent>
          </p:grpSp>
        </p:grpSp>
      </p:grpSp>
      <p:grpSp>
        <p:nvGrpSpPr>
          <p:cNvPr id="221" name="Gruppieren 220">
            <a:extLst>
              <a:ext uri="{FF2B5EF4-FFF2-40B4-BE49-F238E27FC236}">
                <a16:creationId xmlns:a16="http://schemas.microsoft.com/office/drawing/2014/main" id="{C0A39F00-43B0-78CA-7DED-E5A5953D88CA}"/>
              </a:ext>
            </a:extLst>
          </p:cNvPr>
          <p:cNvGrpSpPr/>
          <p:nvPr/>
        </p:nvGrpSpPr>
        <p:grpSpPr>
          <a:xfrm flipH="1">
            <a:off x="5692055" y="4766851"/>
            <a:ext cx="423598" cy="653400"/>
            <a:chOff x="6278753" y="4772574"/>
            <a:chExt cx="405000" cy="653400"/>
          </a:xfrm>
        </p:grpSpPr>
        <mc:AlternateContent xmlns:mc="http://schemas.openxmlformats.org/markup-compatibility/2006" xmlns:p14="http://schemas.microsoft.com/office/powerpoint/2010/main">
          <mc:Choice Requires="p14">
            <p:contentPart p14:bwMode="auto" r:id="rId98">
              <p14:nvContentPartPr>
                <p14:cNvPr id="222" name="Freihand 221">
                  <a:extLst>
                    <a:ext uri="{FF2B5EF4-FFF2-40B4-BE49-F238E27FC236}">
                      <a16:creationId xmlns:a16="http://schemas.microsoft.com/office/drawing/2014/main" id="{A0676248-DA3E-EBF3-13EB-15975C1B262C}"/>
                    </a:ext>
                  </a:extLst>
                </p14:cNvPr>
                <p14:cNvContentPartPr/>
                <p14:nvPr/>
              </p14:nvContentPartPr>
              <p14:xfrm>
                <a:off x="6303750" y="4980654"/>
                <a:ext cx="361080" cy="418680"/>
              </p14:xfrm>
            </p:contentPart>
          </mc:Choice>
          <mc:Fallback xmlns="">
            <p:pic>
              <p:nvPicPr>
                <p:cNvPr id="222" name="Freihand 221">
                  <a:extLst>
                    <a:ext uri="{FF2B5EF4-FFF2-40B4-BE49-F238E27FC236}">
                      <a16:creationId xmlns:a16="http://schemas.microsoft.com/office/drawing/2014/main" id="{A0676248-DA3E-EBF3-13EB-15975C1B262C}"/>
                    </a:ext>
                  </a:extLst>
                </p:cNvPr>
                <p:cNvPicPr/>
                <p:nvPr/>
              </p:nvPicPr>
              <p:blipFill>
                <a:blip r:embed="rId99"/>
                <a:stretch>
                  <a:fillRect/>
                </a:stretch>
              </p:blipFill>
              <p:spPr>
                <a:xfrm>
                  <a:off x="6286884" y="4963014"/>
                  <a:ext cx="395157" cy="45432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23" name="Freihand 222">
                  <a:extLst>
                    <a:ext uri="{FF2B5EF4-FFF2-40B4-BE49-F238E27FC236}">
                      <a16:creationId xmlns:a16="http://schemas.microsoft.com/office/drawing/2014/main" id="{C154558D-8DA7-DA3D-CB5E-64A31676E2AD}"/>
                    </a:ext>
                  </a:extLst>
                </p14:cNvPr>
                <p14:cNvContentPartPr/>
                <p14:nvPr/>
              </p14:nvContentPartPr>
              <p14:xfrm>
                <a:off x="6327150" y="4786254"/>
                <a:ext cx="252000" cy="217440"/>
              </p14:xfrm>
            </p:contentPart>
          </mc:Choice>
          <mc:Fallback xmlns="">
            <p:pic>
              <p:nvPicPr>
                <p:cNvPr id="223" name="Freihand 222">
                  <a:extLst>
                    <a:ext uri="{FF2B5EF4-FFF2-40B4-BE49-F238E27FC236}">
                      <a16:creationId xmlns:a16="http://schemas.microsoft.com/office/drawing/2014/main" id="{C154558D-8DA7-DA3D-CB5E-64A31676E2AD}"/>
                    </a:ext>
                  </a:extLst>
                </p:cNvPr>
                <p:cNvPicPr/>
                <p:nvPr/>
              </p:nvPicPr>
              <p:blipFill>
                <a:blip r:embed="rId101"/>
                <a:stretch>
                  <a:fillRect/>
                </a:stretch>
              </p:blipFill>
              <p:spPr>
                <a:xfrm>
                  <a:off x="6318543" y="4777614"/>
                  <a:ext cx="268869" cy="235080"/>
                </a:xfrm>
                <a:prstGeom prst="rect">
                  <a:avLst/>
                </a:prstGeom>
              </p:spPr>
            </p:pic>
          </mc:Fallback>
        </mc:AlternateContent>
        <p:grpSp>
          <p:nvGrpSpPr>
            <p:cNvPr id="224" name="Gruppieren 223">
              <a:extLst>
                <a:ext uri="{FF2B5EF4-FFF2-40B4-BE49-F238E27FC236}">
                  <a16:creationId xmlns:a16="http://schemas.microsoft.com/office/drawing/2014/main" id="{558EF1C6-66BA-7999-D4CE-E506F0E71A47}"/>
                </a:ext>
              </a:extLst>
            </p:cNvPr>
            <p:cNvGrpSpPr/>
            <p:nvPr/>
          </p:nvGrpSpPr>
          <p:grpSpPr>
            <a:xfrm>
              <a:off x="6319590" y="4790214"/>
              <a:ext cx="264240" cy="217800"/>
              <a:chOff x="6319590" y="4790214"/>
              <a:chExt cx="264240" cy="217800"/>
            </a:xfrm>
          </p:grpSpPr>
          <mc:AlternateContent xmlns:mc="http://schemas.openxmlformats.org/markup-compatibility/2006" xmlns:p14="http://schemas.microsoft.com/office/powerpoint/2010/main">
            <mc:Choice Requires="p14">
              <p:contentPart p14:bwMode="auto" r:id="rId102">
                <p14:nvContentPartPr>
                  <p14:cNvPr id="251" name="Freihand 250">
                    <a:extLst>
                      <a:ext uri="{FF2B5EF4-FFF2-40B4-BE49-F238E27FC236}">
                        <a16:creationId xmlns:a16="http://schemas.microsoft.com/office/drawing/2014/main" id="{38F12FD2-A36A-2FF0-6DF5-CDBC3B44CA84}"/>
                      </a:ext>
                    </a:extLst>
                  </p14:cNvPr>
                  <p14:cNvContentPartPr/>
                  <p14:nvPr/>
                </p14:nvContentPartPr>
                <p14:xfrm>
                  <a:off x="6487710" y="4790214"/>
                  <a:ext cx="86400" cy="54360"/>
                </p14:xfrm>
              </p:contentPart>
            </mc:Choice>
            <mc:Fallback xmlns="">
              <p:pic>
                <p:nvPicPr>
                  <p:cNvPr id="251" name="Freihand 250">
                    <a:extLst>
                      <a:ext uri="{FF2B5EF4-FFF2-40B4-BE49-F238E27FC236}">
                        <a16:creationId xmlns:a16="http://schemas.microsoft.com/office/drawing/2014/main" id="{38F12FD2-A36A-2FF0-6DF5-CDBC3B44CA84}"/>
                      </a:ext>
                    </a:extLst>
                  </p:cNvPr>
                  <p:cNvPicPr/>
                  <p:nvPr/>
                </p:nvPicPr>
                <p:blipFill>
                  <a:blip r:embed="rId103"/>
                  <a:stretch>
                    <a:fillRect/>
                  </a:stretch>
                </p:blipFill>
                <p:spPr>
                  <a:xfrm>
                    <a:off x="6483579" y="4785894"/>
                    <a:ext cx="94661" cy="6300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52" name="Freihand 251">
                    <a:extLst>
                      <a:ext uri="{FF2B5EF4-FFF2-40B4-BE49-F238E27FC236}">
                        <a16:creationId xmlns:a16="http://schemas.microsoft.com/office/drawing/2014/main" id="{8AB1C59D-7A86-5628-FF1B-4D6F96032BC4}"/>
                      </a:ext>
                    </a:extLst>
                  </p14:cNvPr>
                  <p14:cNvContentPartPr/>
                  <p14:nvPr/>
                </p14:nvContentPartPr>
                <p14:xfrm>
                  <a:off x="6319590" y="4960494"/>
                  <a:ext cx="24840" cy="23400"/>
                </p14:xfrm>
              </p:contentPart>
            </mc:Choice>
            <mc:Fallback xmlns="">
              <p:pic>
                <p:nvPicPr>
                  <p:cNvPr id="252" name="Freihand 251">
                    <a:extLst>
                      <a:ext uri="{FF2B5EF4-FFF2-40B4-BE49-F238E27FC236}">
                        <a16:creationId xmlns:a16="http://schemas.microsoft.com/office/drawing/2014/main" id="{8AB1C59D-7A86-5628-FF1B-4D6F96032BC4}"/>
                      </a:ext>
                    </a:extLst>
                  </p:cNvPr>
                  <p:cNvPicPr/>
                  <p:nvPr/>
                </p:nvPicPr>
                <p:blipFill>
                  <a:blip r:embed="rId105"/>
                  <a:stretch>
                    <a:fillRect/>
                  </a:stretch>
                </p:blipFill>
                <p:spPr>
                  <a:xfrm>
                    <a:off x="6315450" y="4956174"/>
                    <a:ext cx="3312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53" name="Freihand 252">
                    <a:extLst>
                      <a:ext uri="{FF2B5EF4-FFF2-40B4-BE49-F238E27FC236}">
                        <a16:creationId xmlns:a16="http://schemas.microsoft.com/office/drawing/2014/main" id="{3396081B-8207-1B08-902A-F155EBE74EC4}"/>
                      </a:ext>
                    </a:extLst>
                  </p14:cNvPr>
                  <p14:cNvContentPartPr/>
                  <p14:nvPr/>
                </p14:nvContentPartPr>
                <p14:xfrm>
                  <a:off x="6330750" y="4973094"/>
                  <a:ext cx="33120" cy="34920"/>
                </p14:xfrm>
              </p:contentPart>
            </mc:Choice>
            <mc:Fallback xmlns="">
              <p:pic>
                <p:nvPicPr>
                  <p:cNvPr id="253" name="Freihand 252">
                    <a:extLst>
                      <a:ext uri="{FF2B5EF4-FFF2-40B4-BE49-F238E27FC236}">
                        <a16:creationId xmlns:a16="http://schemas.microsoft.com/office/drawing/2014/main" id="{3396081B-8207-1B08-902A-F155EBE74EC4}"/>
                      </a:ext>
                    </a:extLst>
                  </p:cNvPr>
                  <p:cNvPicPr/>
                  <p:nvPr/>
                </p:nvPicPr>
                <p:blipFill>
                  <a:blip r:embed="rId107"/>
                  <a:stretch>
                    <a:fillRect/>
                  </a:stretch>
                </p:blipFill>
                <p:spPr>
                  <a:xfrm>
                    <a:off x="6326610" y="4968774"/>
                    <a:ext cx="4140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54" name="Freihand 253">
                    <a:extLst>
                      <a:ext uri="{FF2B5EF4-FFF2-40B4-BE49-F238E27FC236}">
                        <a16:creationId xmlns:a16="http://schemas.microsoft.com/office/drawing/2014/main" id="{13B28EF9-49AD-81B4-47D7-775BC0EB9494}"/>
                      </a:ext>
                    </a:extLst>
                  </p14:cNvPr>
                  <p14:cNvContentPartPr/>
                  <p14:nvPr/>
                </p14:nvContentPartPr>
                <p14:xfrm>
                  <a:off x="6345510" y="4909734"/>
                  <a:ext cx="43200" cy="62640"/>
                </p14:xfrm>
              </p:contentPart>
            </mc:Choice>
            <mc:Fallback xmlns="">
              <p:pic>
                <p:nvPicPr>
                  <p:cNvPr id="254" name="Freihand 253">
                    <a:extLst>
                      <a:ext uri="{FF2B5EF4-FFF2-40B4-BE49-F238E27FC236}">
                        <a16:creationId xmlns:a16="http://schemas.microsoft.com/office/drawing/2014/main" id="{13B28EF9-49AD-81B4-47D7-775BC0EB9494}"/>
                      </a:ext>
                    </a:extLst>
                  </p:cNvPr>
                  <p:cNvPicPr/>
                  <p:nvPr/>
                </p:nvPicPr>
                <p:blipFill>
                  <a:blip r:embed="rId109"/>
                  <a:stretch>
                    <a:fillRect/>
                  </a:stretch>
                </p:blipFill>
                <p:spPr>
                  <a:xfrm>
                    <a:off x="6341363" y="4905414"/>
                    <a:ext cx="51494"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55" name="Freihand 254">
                    <a:extLst>
                      <a:ext uri="{FF2B5EF4-FFF2-40B4-BE49-F238E27FC236}">
                        <a16:creationId xmlns:a16="http://schemas.microsoft.com/office/drawing/2014/main" id="{16969D74-E194-1E45-3378-780026C375F5}"/>
                      </a:ext>
                    </a:extLst>
                  </p14:cNvPr>
                  <p14:cNvContentPartPr/>
                  <p14:nvPr/>
                </p14:nvContentPartPr>
                <p14:xfrm>
                  <a:off x="6360990" y="4947894"/>
                  <a:ext cx="44280" cy="34920"/>
                </p14:xfrm>
              </p:contentPart>
            </mc:Choice>
            <mc:Fallback xmlns="">
              <p:pic>
                <p:nvPicPr>
                  <p:cNvPr id="255" name="Freihand 254">
                    <a:extLst>
                      <a:ext uri="{FF2B5EF4-FFF2-40B4-BE49-F238E27FC236}">
                        <a16:creationId xmlns:a16="http://schemas.microsoft.com/office/drawing/2014/main" id="{16969D74-E194-1E45-3378-780026C375F5}"/>
                      </a:ext>
                    </a:extLst>
                  </p:cNvPr>
                  <p:cNvPicPr/>
                  <p:nvPr/>
                </p:nvPicPr>
                <p:blipFill>
                  <a:blip r:embed="rId111"/>
                  <a:stretch>
                    <a:fillRect/>
                  </a:stretch>
                </p:blipFill>
                <p:spPr>
                  <a:xfrm>
                    <a:off x="6356839" y="4943574"/>
                    <a:ext cx="52583"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56" name="Freihand 255">
                    <a:extLst>
                      <a:ext uri="{FF2B5EF4-FFF2-40B4-BE49-F238E27FC236}">
                        <a16:creationId xmlns:a16="http://schemas.microsoft.com/office/drawing/2014/main" id="{29755CED-DEEC-4D8A-5023-AA6A97872F3E}"/>
                      </a:ext>
                    </a:extLst>
                  </p14:cNvPr>
                  <p14:cNvContentPartPr/>
                  <p14:nvPr/>
                </p14:nvContentPartPr>
                <p14:xfrm>
                  <a:off x="6406350" y="4933134"/>
                  <a:ext cx="45720" cy="35280"/>
                </p14:xfrm>
              </p:contentPart>
            </mc:Choice>
            <mc:Fallback xmlns="">
              <p:pic>
                <p:nvPicPr>
                  <p:cNvPr id="256" name="Freihand 255">
                    <a:extLst>
                      <a:ext uri="{FF2B5EF4-FFF2-40B4-BE49-F238E27FC236}">
                        <a16:creationId xmlns:a16="http://schemas.microsoft.com/office/drawing/2014/main" id="{29755CED-DEEC-4D8A-5023-AA6A97872F3E}"/>
                      </a:ext>
                    </a:extLst>
                  </p:cNvPr>
                  <p:cNvPicPr/>
                  <p:nvPr/>
                </p:nvPicPr>
                <p:blipFill>
                  <a:blip r:embed="rId111"/>
                  <a:stretch>
                    <a:fillRect/>
                  </a:stretch>
                </p:blipFill>
                <p:spPr>
                  <a:xfrm>
                    <a:off x="6402194" y="4928814"/>
                    <a:ext cx="54033"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257" name="Freihand 256">
                    <a:extLst>
                      <a:ext uri="{FF2B5EF4-FFF2-40B4-BE49-F238E27FC236}">
                        <a16:creationId xmlns:a16="http://schemas.microsoft.com/office/drawing/2014/main" id="{B433A1A5-1096-D85C-21AC-443DD1A177AB}"/>
                      </a:ext>
                    </a:extLst>
                  </p14:cNvPr>
                  <p14:cNvContentPartPr/>
                  <p14:nvPr/>
                </p14:nvContentPartPr>
                <p14:xfrm>
                  <a:off x="6381150" y="4903254"/>
                  <a:ext cx="64080" cy="47880"/>
                </p14:xfrm>
              </p:contentPart>
            </mc:Choice>
            <mc:Fallback xmlns="">
              <p:pic>
                <p:nvPicPr>
                  <p:cNvPr id="257" name="Freihand 256">
                    <a:extLst>
                      <a:ext uri="{FF2B5EF4-FFF2-40B4-BE49-F238E27FC236}">
                        <a16:creationId xmlns:a16="http://schemas.microsoft.com/office/drawing/2014/main" id="{B433A1A5-1096-D85C-21AC-443DD1A177AB}"/>
                      </a:ext>
                    </a:extLst>
                  </p:cNvPr>
                  <p:cNvPicPr/>
                  <p:nvPr/>
                </p:nvPicPr>
                <p:blipFill>
                  <a:blip r:embed="rId114"/>
                  <a:stretch>
                    <a:fillRect/>
                  </a:stretch>
                </p:blipFill>
                <p:spPr>
                  <a:xfrm>
                    <a:off x="6377016" y="4898934"/>
                    <a:ext cx="72348"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258" name="Freihand 257">
                    <a:extLst>
                      <a:ext uri="{FF2B5EF4-FFF2-40B4-BE49-F238E27FC236}">
                        <a16:creationId xmlns:a16="http://schemas.microsoft.com/office/drawing/2014/main" id="{56BFCDEE-B4B9-1BCC-BD4E-2CC6B4638F98}"/>
                      </a:ext>
                    </a:extLst>
                  </p14:cNvPr>
                  <p14:cNvContentPartPr/>
                  <p14:nvPr/>
                </p14:nvContentPartPr>
                <p14:xfrm>
                  <a:off x="6372510" y="4870494"/>
                  <a:ext cx="61200" cy="43200"/>
                </p14:xfrm>
              </p:contentPart>
            </mc:Choice>
            <mc:Fallback xmlns="">
              <p:pic>
                <p:nvPicPr>
                  <p:cNvPr id="258" name="Freihand 257">
                    <a:extLst>
                      <a:ext uri="{FF2B5EF4-FFF2-40B4-BE49-F238E27FC236}">
                        <a16:creationId xmlns:a16="http://schemas.microsoft.com/office/drawing/2014/main" id="{56BFCDEE-B4B9-1BCC-BD4E-2CC6B4638F98}"/>
                      </a:ext>
                    </a:extLst>
                  </p:cNvPr>
                  <p:cNvPicPr/>
                  <p:nvPr/>
                </p:nvPicPr>
                <p:blipFill>
                  <a:blip r:embed="rId114"/>
                  <a:stretch>
                    <a:fillRect/>
                  </a:stretch>
                </p:blipFill>
                <p:spPr>
                  <a:xfrm>
                    <a:off x="6368361" y="4866174"/>
                    <a:ext cx="69498" cy="5184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59" name="Freihand 258">
                    <a:extLst>
                      <a:ext uri="{FF2B5EF4-FFF2-40B4-BE49-F238E27FC236}">
                        <a16:creationId xmlns:a16="http://schemas.microsoft.com/office/drawing/2014/main" id="{E6CD248C-9919-4B42-BA46-A55E0A0EF6FF}"/>
                      </a:ext>
                    </a:extLst>
                  </p14:cNvPr>
                  <p14:cNvContentPartPr/>
                  <p14:nvPr/>
                </p14:nvContentPartPr>
                <p14:xfrm>
                  <a:off x="6414270" y="4835934"/>
                  <a:ext cx="59400" cy="58680"/>
                </p14:xfrm>
              </p:contentPart>
            </mc:Choice>
            <mc:Fallback xmlns="">
              <p:pic>
                <p:nvPicPr>
                  <p:cNvPr id="259" name="Freihand 258">
                    <a:extLst>
                      <a:ext uri="{FF2B5EF4-FFF2-40B4-BE49-F238E27FC236}">
                        <a16:creationId xmlns:a16="http://schemas.microsoft.com/office/drawing/2014/main" id="{E6CD248C-9919-4B42-BA46-A55E0A0EF6FF}"/>
                      </a:ext>
                    </a:extLst>
                  </p:cNvPr>
                  <p:cNvPicPr/>
                  <p:nvPr/>
                </p:nvPicPr>
                <p:blipFill>
                  <a:blip r:embed="rId117"/>
                  <a:stretch>
                    <a:fillRect/>
                  </a:stretch>
                </p:blipFill>
                <p:spPr>
                  <a:xfrm>
                    <a:off x="6410150" y="4831614"/>
                    <a:ext cx="6764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60" name="Freihand 259">
                    <a:extLst>
                      <a:ext uri="{FF2B5EF4-FFF2-40B4-BE49-F238E27FC236}">
                        <a16:creationId xmlns:a16="http://schemas.microsoft.com/office/drawing/2014/main" id="{5EC5C8B2-0391-27D5-EEEE-8B0E0E61CFF0}"/>
                      </a:ext>
                    </a:extLst>
                  </p14:cNvPr>
                  <p14:cNvContentPartPr/>
                  <p14:nvPr/>
                </p14:nvContentPartPr>
                <p14:xfrm>
                  <a:off x="6434070" y="4878414"/>
                  <a:ext cx="59400" cy="37080"/>
                </p14:xfrm>
              </p:contentPart>
            </mc:Choice>
            <mc:Fallback xmlns="">
              <p:pic>
                <p:nvPicPr>
                  <p:cNvPr id="260" name="Freihand 259">
                    <a:extLst>
                      <a:ext uri="{FF2B5EF4-FFF2-40B4-BE49-F238E27FC236}">
                        <a16:creationId xmlns:a16="http://schemas.microsoft.com/office/drawing/2014/main" id="{5EC5C8B2-0391-27D5-EEEE-8B0E0E61CFF0}"/>
                      </a:ext>
                    </a:extLst>
                  </p:cNvPr>
                  <p:cNvPicPr/>
                  <p:nvPr/>
                </p:nvPicPr>
                <p:blipFill>
                  <a:blip r:embed="rId119"/>
                  <a:stretch>
                    <a:fillRect/>
                  </a:stretch>
                </p:blipFill>
                <p:spPr>
                  <a:xfrm>
                    <a:off x="6429950" y="4874094"/>
                    <a:ext cx="676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61" name="Freihand 260">
                    <a:extLst>
                      <a:ext uri="{FF2B5EF4-FFF2-40B4-BE49-F238E27FC236}">
                        <a16:creationId xmlns:a16="http://schemas.microsoft.com/office/drawing/2014/main" id="{B7A83AD1-BD9D-2A57-36DE-7B8B07B96EA5}"/>
                      </a:ext>
                    </a:extLst>
                  </p14:cNvPr>
                  <p14:cNvContentPartPr/>
                  <p14:nvPr/>
                </p14:nvContentPartPr>
                <p14:xfrm>
                  <a:off x="6445590" y="4907934"/>
                  <a:ext cx="46080" cy="33120"/>
                </p14:xfrm>
              </p:contentPart>
            </mc:Choice>
            <mc:Fallback xmlns="">
              <p:pic>
                <p:nvPicPr>
                  <p:cNvPr id="261" name="Freihand 260">
                    <a:extLst>
                      <a:ext uri="{FF2B5EF4-FFF2-40B4-BE49-F238E27FC236}">
                        <a16:creationId xmlns:a16="http://schemas.microsoft.com/office/drawing/2014/main" id="{B7A83AD1-BD9D-2A57-36DE-7B8B07B96EA5}"/>
                      </a:ext>
                    </a:extLst>
                  </p:cNvPr>
                  <p:cNvPicPr/>
                  <p:nvPr/>
                </p:nvPicPr>
                <p:blipFill>
                  <a:blip r:embed="rId111"/>
                  <a:stretch>
                    <a:fillRect/>
                  </a:stretch>
                </p:blipFill>
                <p:spPr>
                  <a:xfrm>
                    <a:off x="6441463" y="4903614"/>
                    <a:ext cx="54333"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262" name="Freihand 261">
                    <a:extLst>
                      <a:ext uri="{FF2B5EF4-FFF2-40B4-BE49-F238E27FC236}">
                        <a16:creationId xmlns:a16="http://schemas.microsoft.com/office/drawing/2014/main" id="{990917CA-611A-45E6-30B5-2F351263D1D3}"/>
                      </a:ext>
                    </a:extLst>
                  </p14:cNvPr>
                  <p14:cNvContentPartPr/>
                  <p14:nvPr/>
                </p14:nvContentPartPr>
                <p14:xfrm>
                  <a:off x="6452070" y="4937094"/>
                  <a:ext cx="27000" cy="18720"/>
                </p14:xfrm>
              </p:contentPart>
            </mc:Choice>
            <mc:Fallback xmlns="">
              <p:pic>
                <p:nvPicPr>
                  <p:cNvPr id="262" name="Freihand 261">
                    <a:extLst>
                      <a:ext uri="{FF2B5EF4-FFF2-40B4-BE49-F238E27FC236}">
                        <a16:creationId xmlns:a16="http://schemas.microsoft.com/office/drawing/2014/main" id="{990917CA-611A-45E6-30B5-2F351263D1D3}"/>
                      </a:ext>
                    </a:extLst>
                  </p:cNvPr>
                  <p:cNvPicPr/>
                  <p:nvPr/>
                </p:nvPicPr>
                <p:blipFill>
                  <a:blip r:embed="rId122"/>
                  <a:stretch>
                    <a:fillRect/>
                  </a:stretch>
                </p:blipFill>
                <p:spPr>
                  <a:xfrm>
                    <a:off x="6447916" y="4932774"/>
                    <a:ext cx="35308" cy="2736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63" name="Freihand 262">
                    <a:extLst>
                      <a:ext uri="{FF2B5EF4-FFF2-40B4-BE49-F238E27FC236}">
                        <a16:creationId xmlns:a16="http://schemas.microsoft.com/office/drawing/2014/main" id="{B429450C-5893-C44F-1ABA-DDE8F7655202}"/>
                      </a:ext>
                    </a:extLst>
                  </p14:cNvPr>
                  <p14:cNvContentPartPr/>
                  <p14:nvPr/>
                </p14:nvContentPartPr>
                <p14:xfrm>
                  <a:off x="6488070" y="4892094"/>
                  <a:ext cx="33480" cy="39240"/>
                </p14:xfrm>
              </p:contentPart>
            </mc:Choice>
            <mc:Fallback xmlns="">
              <p:pic>
                <p:nvPicPr>
                  <p:cNvPr id="263" name="Freihand 262">
                    <a:extLst>
                      <a:ext uri="{FF2B5EF4-FFF2-40B4-BE49-F238E27FC236}">
                        <a16:creationId xmlns:a16="http://schemas.microsoft.com/office/drawing/2014/main" id="{B429450C-5893-C44F-1ABA-DDE8F7655202}"/>
                      </a:ext>
                    </a:extLst>
                  </p:cNvPr>
                  <p:cNvPicPr/>
                  <p:nvPr/>
                </p:nvPicPr>
                <p:blipFill>
                  <a:blip r:embed="rId124"/>
                  <a:stretch>
                    <a:fillRect/>
                  </a:stretch>
                </p:blipFill>
                <p:spPr>
                  <a:xfrm>
                    <a:off x="6483928" y="4887774"/>
                    <a:ext cx="41764"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64" name="Freihand 263">
                    <a:extLst>
                      <a:ext uri="{FF2B5EF4-FFF2-40B4-BE49-F238E27FC236}">
                        <a16:creationId xmlns:a16="http://schemas.microsoft.com/office/drawing/2014/main" id="{B67B344D-2398-AEA0-5328-FF599B84F202}"/>
                      </a:ext>
                    </a:extLst>
                  </p14:cNvPr>
                  <p14:cNvContentPartPr/>
                  <p14:nvPr/>
                </p14:nvContentPartPr>
                <p14:xfrm>
                  <a:off x="6517230" y="4868694"/>
                  <a:ext cx="48240" cy="45360"/>
                </p14:xfrm>
              </p:contentPart>
            </mc:Choice>
            <mc:Fallback xmlns="">
              <p:pic>
                <p:nvPicPr>
                  <p:cNvPr id="264" name="Freihand 263">
                    <a:extLst>
                      <a:ext uri="{FF2B5EF4-FFF2-40B4-BE49-F238E27FC236}">
                        <a16:creationId xmlns:a16="http://schemas.microsoft.com/office/drawing/2014/main" id="{B67B344D-2398-AEA0-5328-FF599B84F202}"/>
                      </a:ext>
                    </a:extLst>
                  </p:cNvPr>
                  <p:cNvPicPr/>
                  <p:nvPr/>
                </p:nvPicPr>
                <p:blipFill>
                  <a:blip r:embed="rId126"/>
                  <a:stretch>
                    <a:fillRect/>
                  </a:stretch>
                </p:blipFill>
                <p:spPr>
                  <a:xfrm>
                    <a:off x="6513095" y="4864374"/>
                    <a:ext cx="5651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65" name="Freihand 264">
                    <a:extLst>
                      <a:ext uri="{FF2B5EF4-FFF2-40B4-BE49-F238E27FC236}">
                        <a16:creationId xmlns:a16="http://schemas.microsoft.com/office/drawing/2014/main" id="{E5ADED59-18F2-28CB-86C4-95B54AFB305C}"/>
                      </a:ext>
                    </a:extLst>
                  </p14:cNvPr>
                  <p14:cNvContentPartPr/>
                  <p14:nvPr/>
                </p14:nvContentPartPr>
                <p14:xfrm>
                  <a:off x="6556470" y="4846734"/>
                  <a:ext cx="27360" cy="39240"/>
                </p14:xfrm>
              </p:contentPart>
            </mc:Choice>
            <mc:Fallback xmlns="">
              <p:pic>
                <p:nvPicPr>
                  <p:cNvPr id="265" name="Freihand 264">
                    <a:extLst>
                      <a:ext uri="{FF2B5EF4-FFF2-40B4-BE49-F238E27FC236}">
                        <a16:creationId xmlns:a16="http://schemas.microsoft.com/office/drawing/2014/main" id="{E5ADED59-18F2-28CB-86C4-95B54AFB305C}"/>
                      </a:ext>
                    </a:extLst>
                  </p:cNvPr>
                  <p:cNvPicPr/>
                  <p:nvPr/>
                </p:nvPicPr>
                <p:blipFill>
                  <a:blip r:embed="rId128"/>
                  <a:stretch>
                    <a:fillRect/>
                  </a:stretch>
                </p:blipFill>
                <p:spPr>
                  <a:xfrm>
                    <a:off x="6552314" y="4842414"/>
                    <a:ext cx="35672"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66" name="Freihand 265">
                    <a:extLst>
                      <a:ext uri="{FF2B5EF4-FFF2-40B4-BE49-F238E27FC236}">
                        <a16:creationId xmlns:a16="http://schemas.microsoft.com/office/drawing/2014/main" id="{B18153D0-685B-9C22-FA43-2960EA89117D}"/>
                      </a:ext>
                    </a:extLst>
                  </p14:cNvPr>
                  <p14:cNvContentPartPr/>
                  <p14:nvPr/>
                </p14:nvContentPartPr>
                <p14:xfrm>
                  <a:off x="6537750" y="4837014"/>
                  <a:ext cx="21240" cy="28080"/>
                </p14:xfrm>
              </p:contentPart>
            </mc:Choice>
            <mc:Fallback xmlns="">
              <p:pic>
                <p:nvPicPr>
                  <p:cNvPr id="266" name="Freihand 265">
                    <a:extLst>
                      <a:ext uri="{FF2B5EF4-FFF2-40B4-BE49-F238E27FC236}">
                        <a16:creationId xmlns:a16="http://schemas.microsoft.com/office/drawing/2014/main" id="{B18153D0-685B-9C22-FA43-2960EA89117D}"/>
                      </a:ext>
                    </a:extLst>
                  </p:cNvPr>
                  <p:cNvPicPr/>
                  <p:nvPr/>
                </p:nvPicPr>
                <p:blipFill>
                  <a:blip r:embed="rId105"/>
                  <a:stretch>
                    <a:fillRect/>
                  </a:stretch>
                </p:blipFill>
                <p:spPr>
                  <a:xfrm>
                    <a:off x="6533639" y="4832694"/>
                    <a:ext cx="29462"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67" name="Freihand 266">
                    <a:extLst>
                      <a:ext uri="{FF2B5EF4-FFF2-40B4-BE49-F238E27FC236}">
                        <a16:creationId xmlns:a16="http://schemas.microsoft.com/office/drawing/2014/main" id="{AD287180-5548-0B19-5D13-F54AD860B3B9}"/>
                      </a:ext>
                    </a:extLst>
                  </p14:cNvPr>
                  <p14:cNvContentPartPr/>
                  <p14:nvPr/>
                </p14:nvContentPartPr>
                <p14:xfrm>
                  <a:off x="6509310" y="4807854"/>
                  <a:ext cx="46800" cy="30600"/>
                </p14:xfrm>
              </p:contentPart>
            </mc:Choice>
            <mc:Fallback xmlns="">
              <p:pic>
                <p:nvPicPr>
                  <p:cNvPr id="267" name="Freihand 266">
                    <a:extLst>
                      <a:ext uri="{FF2B5EF4-FFF2-40B4-BE49-F238E27FC236}">
                        <a16:creationId xmlns:a16="http://schemas.microsoft.com/office/drawing/2014/main" id="{AD287180-5548-0B19-5D13-F54AD860B3B9}"/>
                      </a:ext>
                    </a:extLst>
                  </p:cNvPr>
                  <p:cNvPicPr/>
                  <p:nvPr/>
                </p:nvPicPr>
                <p:blipFill>
                  <a:blip r:embed="rId131"/>
                  <a:stretch>
                    <a:fillRect/>
                  </a:stretch>
                </p:blipFill>
                <p:spPr>
                  <a:xfrm>
                    <a:off x="6505181" y="4803534"/>
                    <a:ext cx="55059"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268" name="Freihand 267">
                    <a:extLst>
                      <a:ext uri="{FF2B5EF4-FFF2-40B4-BE49-F238E27FC236}">
                        <a16:creationId xmlns:a16="http://schemas.microsoft.com/office/drawing/2014/main" id="{2786A45A-71E0-436B-58A5-569156D2984A}"/>
                      </a:ext>
                    </a:extLst>
                  </p14:cNvPr>
                  <p14:cNvContentPartPr/>
                  <p14:nvPr/>
                </p14:nvContentPartPr>
                <p14:xfrm>
                  <a:off x="6509670" y="4838094"/>
                  <a:ext cx="27000" cy="27720"/>
                </p14:xfrm>
              </p:contentPart>
            </mc:Choice>
            <mc:Fallback xmlns="">
              <p:pic>
                <p:nvPicPr>
                  <p:cNvPr id="268" name="Freihand 267">
                    <a:extLst>
                      <a:ext uri="{FF2B5EF4-FFF2-40B4-BE49-F238E27FC236}">
                        <a16:creationId xmlns:a16="http://schemas.microsoft.com/office/drawing/2014/main" id="{2786A45A-71E0-436B-58A5-569156D2984A}"/>
                      </a:ext>
                    </a:extLst>
                  </p:cNvPr>
                  <p:cNvPicPr/>
                  <p:nvPr/>
                </p:nvPicPr>
                <p:blipFill>
                  <a:blip r:embed="rId105"/>
                  <a:stretch>
                    <a:fillRect/>
                  </a:stretch>
                </p:blipFill>
                <p:spPr>
                  <a:xfrm>
                    <a:off x="6505516" y="4833774"/>
                    <a:ext cx="35308"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33">
                <p14:nvContentPartPr>
                  <p14:cNvPr id="269" name="Freihand 268">
                    <a:extLst>
                      <a:ext uri="{FF2B5EF4-FFF2-40B4-BE49-F238E27FC236}">
                        <a16:creationId xmlns:a16="http://schemas.microsoft.com/office/drawing/2014/main" id="{E6C73BB0-A668-8CC0-CF29-CCBC85D87463}"/>
                      </a:ext>
                    </a:extLst>
                  </p14:cNvPr>
                  <p14:cNvContentPartPr/>
                  <p14:nvPr/>
                </p14:nvContentPartPr>
                <p14:xfrm>
                  <a:off x="6495630" y="4862214"/>
                  <a:ext cx="17640" cy="24840"/>
                </p14:xfrm>
              </p:contentPart>
            </mc:Choice>
            <mc:Fallback xmlns="">
              <p:pic>
                <p:nvPicPr>
                  <p:cNvPr id="269" name="Freihand 268">
                    <a:extLst>
                      <a:ext uri="{FF2B5EF4-FFF2-40B4-BE49-F238E27FC236}">
                        <a16:creationId xmlns:a16="http://schemas.microsoft.com/office/drawing/2014/main" id="{E6C73BB0-A668-8CC0-CF29-CCBC85D87463}"/>
                      </a:ext>
                    </a:extLst>
                  </p:cNvPr>
                  <p:cNvPicPr/>
                  <p:nvPr/>
                </p:nvPicPr>
                <p:blipFill>
                  <a:blip r:embed="rId134"/>
                  <a:stretch>
                    <a:fillRect/>
                  </a:stretch>
                </p:blipFill>
                <p:spPr>
                  <a:xfrm>
                    <a:off x="6491479" y="4857894"/>
                    <a:ext cx="25941"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35">
                <p14:nvContentPartPr>
                  <p14:cNvPr id="270" name="Freihand 269">
                    <a:extLst>
                      <a:ext uri="{FF2B5EF4-FFF2-40B4-BE49-F238E27FC236}">
                        <a16:creationId xmlns:a16="http://schemas.microsoft.com/office/drawing/2014/main" id="{76B9568D-A5A0-1BFE-8939-399D68C4CC1E}"/>
                      </a:ext>
                    </a:extLst>
                  </p14:cNvPr>
                  <p14:cNvContentPartPr/>
                  <p14:nvPr/>
                </p14:nvContentPartPr>
                <p14:xfrm>
                  <a:off x="6470790" y="4815774"/>
                  <a:ext cx="36720" cy="58320"/>
                </p14:xfrm>
              </p:contentPart>
            </mc:Choice>
            <mc:Fallback xmlns="">
              <p:pic>
                <p:nvPicPr>
                  <p:cNvPr id="270" name="Freihand 269">
                    <a:extLst>
                      <a:ext uri="{FF2B5EF4-FFF2-40B4-BE49-F238E27FC236}">
                        <a16:creationId xmlns:a16="http://schemas.microsoft.com/office/drawing/2014/main" id="{76B9568D-A5A0-1BFE-8939-399D68C4CC1E}"/>
                      </a:ext>
                    </a:extLst>
                  </p:cNvPr>
                  <p:cNvPicPr/>
                  <p:nvPr/>
                </p:nvPicPr>
                <p:blipFill>
                  <a:blip r:embed="rId136"/>
                  <a:stretch>
                    <a:fillRect/>
                  </a:stretch>
                </p:blipFill>
                <p:spPr>
                  <a:xfrm>
                    <a:off x="6466672" y="4811454"/>
                    <a:ext cx="44956"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137">
                <p14:nvContentPartPr>
                  <p14:cNvPr id="271" name="Freihand 270">
                    <a:extLst>
                      <a:ext uri="{FF2B5EF4-FFF2-40B4-BE49-F238E27FC236}">
                        <a16:creationId xmlns:a16="http://schemas.microsoft.com/office/drawing/2014/main" id="{B125C3C1-A69F-2D02-AC13-3858F71A01C3}"/>
                      </a:ext>
                    </a:extLst>
                  </p14:cNvPr>
                  <p14:cNvContentPartPr/>
                  <p14:nvPr/>
                </p14:nvContentPartPr>
                <p14:xfrm>
                  <a:off x="6507150" y="4817214"/>
                  <a:ext cx="1080" cy="5040"/>
                </p14:xfrm>
              </p:contentPart>
            </mc:Choice>
            <mc:Fallback xmlns="">
              <p:pic>
                <p:nvPicPr>
                  <p:cNvPr id="271" name="Freihand 270">
                    <a:extLst>
                      <a:ext uri="{FF2B5EF4-FFF2-40B4-BE49-F238E27FC236}">
                        <a16:creationId xmlns:a16="http://schemas.microsoft.com/office/drawing/2014/main" id="{B125C3C1-A69F-2D02-AC13-3858F71A01C3}"/>
                      </a:ext>
                    </a:extLst>
                  </p:cNvPr>
                  <p:cNvPicPr/>
                  <p:nvPr/>
                </p:nvPicPr>
                <p:blipFill>
                  <a:blip r:embed="rId138"/>
                  <a:stretch>
                    <a:fillRect/>
                  </a:stretch>
                </p:blipFill>
                <p:spPr>
                  <a:xfrm>
                    <a:off x="6502830" y="4812894"/>
                    <a:ext cx="9720" cy="1368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39">
              <p14:nvContentPartPr>
                <p14:cNvPr id="225" name="Freihand 224">
                  <a:extLst>
                    <a:ext uri="{FF2B5EF4-FFF2-40B4-BE49-F238E27FC236}">
                      <a16:creationId xmlns:a16="http://schemas.microsoft.com/office/drawing/2014/main" id="{B41261AD-7EBB-8FF4-6BB9-D7B74B666726}"/>
                    </a:ext>
                  </a:extLst>
                </p14:cNvPr>
                <p14:cNvContentPartPr/>
                <p14:nvPr/>
              </p14:nvContentPartPr>
              <p14:xfrm>
                <a:off x="6353430" y="4903254"/>
                <a:ext cx="268200" cy="155880"/>
              </p14:xfrm>
            </p:contentPart>
          </mc:Choice>
          <mc:Fallback xmlns="">
            <p:pic>
              <p:nvPicPr>
                <p:cNvPr id="225" name="Freihand 224">
                  <a:extLst>
                    <a:ext uri="{FF2B5EF4-FFF2-40B4-BE49-F238E27FC236}">
                      <a16:creationId xmlns:a16="http://schemas.microsoft.com/office/drawing/2014/main" id="{B41261AD-7EBB-8FF4-6BB9-D7B74B666726}"/>
                    </a:ext>
                  </a:extLst>
                </p:cNvPr>
                <p:cNvPicPr/>
                <p:nvPr/>
              </p:nvPicPr>
              <p:blipFill>
                <a:blip r:embed="rId140"/>
                <a:stretch>
                  <a:fillRect/>
                </a:stretch>
              </p:blipFill>
              <p:spPr>
                <a:xfrm>
                  <a:off x="6344823" y="4894614"/>
                  <a:ext cx="285070" cy="173520"/>
                </a:xfrm>
                <a:prstGeom prst="rect">
                  <a:avLst/>
                </a:prstGeom>
              </p:spPr>
            </p:pic>
          </mc:Fallback>
        </mc:AlternateContent>
        <p:grpSp>
          <p:nvGrpSpPr>
            <p:cNvPr id="226" name="Gruppieren 225">
              <a:extLst>
                <a:ext uri="{FF2B5EF4-FFF2-40B4-BE49-F238E27FC236}">
                  <a16:creationId xmlns:a16="http://schemas.microsoft.com/office/drawing/2014/main" id="{2461187F-B9C4-F4CC-FE22-FCB394676B2C}"/>
                </a:ext>
              </a:extLst>
            </p:cNvPr>
            <p:cNvGrpSpPr/>
            <p:nvPr/>
          </p:nvGrpSpPr>
          <p:grpSpPr>
            <a:xfrm>
              <a:off x="6347670" y="4897134"/>
              <a:ext cx="279360" cy="153000"/>
              <a:chOff x="6347670" y="4897134"/>
              <a:chExt cx="279360" cy="153000"/>
            </a:xfrm>
          </p:grpSpPr>
          <mc:AlternateContent xmlns:mc="http://schemas.openxmlformats.org/markup-compatibility/2006" xmlns:p14="http://schemas.microsoft.com/office/powerpoint/2010/main">
            <mc:Choice Requires="p14">
              <p:contentPart p14:bwMode="auto" r:id="rId141">
                <p14:nvContentPartPr>
                  <p14:cNvPr id="235" name="Freihand 234">
                    <a:extLst>
                      <a:ext uri="{FF2B5EF4-FFF2-40B4-BE49-F238E27FC236}">
                        <a16:creationId xmlns:a16="http://schemas.microsoft.com/office/drawing/2014/main" id="{81E9BA1D-CC67-B3EF-0AC9-F287DE7F4F8C}"/>
                      </a:ext>
                    </a:extLst>
                  </p14:cNvPr>
                  <p14:cNvContentPartPr/>
                  <p14:nvPr/>
                </p14:nvContentPartPr>
                <p14:xfrm>
                  <a:off x="6347670" y="5020614"/>
                  <a:ext cx="27000" cy="29520"/>
                </p14:xfrm>
              </p:contentPart>
            </mc:Choice>
            <mc:Fallback xmlns="">
              <p:pic>
                <p:nvPicPr>
                  <p:cNvPr id="235" name="Freihand 234">
                    <a:extLst>
                      <a:ext uri="{FF2B5EF4-FFF2-40B4-BE49-F238E27FC236}">
                        <a16:creationId xmlns:a16="http://schemas.microsoft.com/office/drawing/2014/main" id="{81E9BA1D-CC67-B3EF-0AC9-F287DE7F4F8C}"/>
                      </a:ext>
                    </a:extLst>
                  </p:cNvPr>
                  <p:cNvPicPr/>
                  <p:nvPr/>
                </p:nvPicPr>
                <p:blipFill>
                  <a:blip r:embed="rId105"/>
                  <a:stretch>
                    <a:fillRect/>
                  </a:stretch>
                </p:blipFill>
                <p:spPr>
                  <a:xfrm>
                    <a:off x="6343569" y="5016294"/>
                    <a:ext cx="35203"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236" name="Freihand 235">
                    <a:extLst>
                      <a:ext uri="{FF2B5EF4-FFF2-40B4-BE49-F238E27FC236}">
                        <a16:creationId xmlns:a16="http://schemas.microsoft.com/office/drawing/2014/main" id="{21806882-2DA2-8AC9-4162-23BD032CAEAE}"/>
                      </a:ext>
                    </a:extLst>
                  </p14:cNvPr>
                  <p14:cNvContentPartPr/>
                  <p14:nvPr/>
                </p14:nvContentPartPr>
                <p14:xfrm>
                  <a:off x="6352350" y="4991454"/>
                  <a:ext cx="30240" cy="28800"/>
                </p14:xfrm>
              </p:contentPart>
            </mc:Choice>
            <mc:Fallback xmlns="">
              <p:pic>
                <p:nvPicPr>
                  <p:cNvPr id="236" name="Freihand 235">
                    <a:extLst>
                      <a:ext uri="{FF2B5EF4-FFF2-40B4-BE49-F238E27FC236}">
                        <a16:creationId xmlns:a16="http://schemas.microsoft.com/office/drawing/2014/main" id="{21806882-2DA2-8AC9-4162-23BD032CAEAE}"/>
                      </a:ext>
                    </a:extLst>
                  </p:cNvPr>
                  <p:cNvPicPr/>
                  <p:nvPr/>
                </p:nvPicPr>
                <p:blipFill>
                  <a:blip r:embed="rId143"/>
                  <a:stretch>
                    <a:fillRect/>
                  </a:stretch>
                </p:blipFill>
                <p:spPr>
                  <a:xfrm>
                    <a:off x="6348179" y="4987134"/>
                    <a:ext cx="38582"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37" name="Freihand 236">
                    <a:extLst>
                      <a:ext uri="{FF2B5EF4-FFF2-40B4-BE49-F238E27FC236}">
                        <a16:creationId xmlns:a16="http://schemas.microsoft.com/office/drawing/2014/main" id="{1112AF9B-3EA4-C0EC-1296-6CAEAD67AD62}"/>
                      </a:ext>
                    </a:extLst>
                  </p14:cNvPr>
                  <p14:cNvContentPartPr/>
                  <p14:nvPr/>
                </p14:nvContentPartPr>
                <p14:xfrm>
                  <a:off x="6369630" y="5001534"/>
                  <a:ext cx="54000" cy="27000"/>
                </p14:xfrm>
              </p:contentPart>
            </mc:Choice>
            <mc:Fallback xmlns="">
              <p:pic>
                <p:nvPicPr>
                  <p:cNvPr id="237" name="Freihand 236">
                    <a:extLst>
                      <a:ext uri="{FF2B5EF4-FFF2-40B4-BE49-F238E27FC236}">
                        <a16:creationId xmlns:a16="http://schemas.microsoft.com/office/drawing/2014/main" id="{1112AF9B-3EA4-C0EC-1296-6CAEAD67AD62}"/>
                      </a:ext>
                    </a:extLst>
                  </p:cNvPr>
                  <p:cNvPicPr/>
                  <p:nvPr/>
                </p:nvPicPr>
                <p:blipFill>
                  <a:blip r:embed="rId145"/>
                  <a:stretch>
                    <a:fillRect/>
                  </a:stretch>
                </p:blipFill>
                <p:spPr>
                  <a:xfrm>
                    <a:off x="6365476" y="4997214"/>
                    <a:ext cx="62308"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38" name="Freihand 237">
                    <a:extLst>
                      <a:ext uri="{FF2B5EF4-FFF2-40B4-BE49-F238E27FC236}">
                        <a16:creationId xmlns:a16="http://schemas.microsoft.com/office/drawing/2014/main" id="{D6F47F40-1429-B9A5-011F-AFCE7170924B}"/>
                      </a:ext>
                    </a:extLst>
                  </p14:cNvPr>
                  <p14:cNvContentPartPr/>
                  <p14:nvPr/>
                </p14:nvContentPartPr>
                <p14:xfrm>
                  <a:off x="6379710" y="4976334"/>
                  <a:ext cx="40680" cy="24840"/>
                </p14:xfrm>
              </p:contentPart>
            </mc:Choice>
            <mc:Fallback xmlns="">
              <p:pic>
                <p:nvPicPr>
                  <p:cNvPr id="238" name="Freihand 237">
                    <a:extLst>
                      <a:ext uri="{FF2B5EF4-FFF2-40B4-BE49-F238E27FC236}">
                        <a16:creationId xmlns:a16="http://schemas.microsoft.com/office/drawing/2014/main" id="{D6F47F40-1429-B9A5-011F-AFCE7170924B}"/>
                      </a:ext>
                    </a:extLst>
                  </p:cNvPr>
                  <p:cNvPicPr/>
                  <p:nvPr/>
                </p:nvPicPr>
                <p:blipFill>
                  <a:blip r:embed="rId147"/>
                  <a:stretch>
                    <a:fillRect/>
                  </a:stretch>
                </p:blipFill>
                <p:spPr>
                  <a:xfrm>
                    <a:off x="6375573" y="4972014"/>
                    <a:ext cx="48954"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39" name="Freihand 238">
                    <a:extLst>
                      <a:ext uri="{FF2B5EF4-FFF2-40B4-BE49-F238E27FC236}">
                        <a16:creationId xmlns:a16="http://schemas.microsoft.com/office/drawing/2014/main" id="{451376A3-9464-ADEA-A3C9-7FEC903A6F54}"/>
                      </a:ext>
                    </a:extLst>
                  </p14:cNvPr>
                  <p14:cNvContentPartPr/>
                  <p14:nvPr/>
                </p14:nvContentPartPr>
                <p14:xfrm>
                  <a:off x="6415710" y="4987134"/>
                  <a:ext cx="54720" cy="29880"/>
                </p14:xfrm>
              </p:contentPart>
            </mc:Choice>
            <mc:Fallback xmlns="">
              <p:pic>
                <p:nvPicPr>
                  <p:cNvPr id="239" name="Freihand 238">
                    <a:extLst>
                      <a:ext uri="{FF2B5EF4-FFF2-40B4-BE49-F238E27FC236}">
                        <a16:creationId xmlns:a16="http://schemas.microsoft.com/office/drawing/2014/main" id="{451376A3-9464-ADEA-A3C9-7FEC903A6F54}"/>
                      </a:ext>
                    </a:extLst>
                  </p:cNvPr>
                  <p:cNvPicPr/>
                  <p:nvPr/>
                </p:nvPicPr>
                <p:blipFill>
                  <a:blip r:embed="rId131"/>
                  <a:stretch>
                    <a:fillRect/>
                  </a:stretch>
                </p:blipFill>
                <p:spPr>
                  <a:xfrm>
                    <a:off x="6411580" y="4982814"/>
                    <a:ext cx="6298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149">
                <p14:nvContentPartPr>
                  <p14:cNvPr id="240" name="Freihand 239">
                    <a:extLst>
                      <a:ext uri="{FF2B5EF4-FFF2-40B4-BE49-F238E27FC236}">
                        <a16:creationId xmlns:a16="http://schemas.microsoft.com/office/drawing/2014/main" id="{103592E6-02E5-A802-79F6-CABCEC725DED}"/>
                      </a:ext>
                    </a:extLst>
                  </p14:cNvPr>
                  <p14:cNvContentPartPr/>
                  <p14:nvPr/>
                </p14:nvContentPartPr>
                <p14:xfrm>
                  <a:off x="6414270" y="4965174"/>
                  <a:ext cx="41040" cy="19800"/>
                </p14:xfrm>
              </p:contentPart>
            </mc:Choice>
            <mc:Fallback xmlns="">
              <p:pic>
                <p:nvPicPr>
                  <p:cNvPr id="240" name="Freihand 239">
                    <a:extLst>
                      <a:ext uri="{FF2B5EF4-FFF2-40B4-BE49-F238E27FC236}">
                        <a16:creationId xmlns:a16="http://schemas.microsoft.com/office/drawing/2014/main" id="{103592E6-02E5-A802-79F6-CABCEC725DED}"/>
                      </a:ext>
                    </a:extLst>
                  </p:cNvPr>
                  <p:cNvPicPr/>
                  <p:nvPr/>
                </p:nvPicPr>
                <p:blipFill>
                  <a:blip r:embed="rId150"/>
                  <a:stretch>
                    <a:fillRect/>
                  </a:stretch>
                </p:blipFill>
                <p:spPr>
                  <a:xfrm>
                    <a:off x="6410132" y="4960854"/>
                    <a:ext cx="49317" cy="28440"/>
                  </a:xfrm>
                  <a:prstGeom prst="rect">
                    <a:avLst/>
                  </a:prstGeom>
                </p:spPr>
              </p:pic>
            </mc:Fallback>
          </mc:AlternateContent>
          <mc:AlternateContent xmlns:mc="http://schemas.openxmlformats.org/markup-compatibility/2006" xmlns:p14="http://schemas.microsoft.com/office/powerpoint/2010/main">
            <mc:Choice Requires="p14">
              <p:contentPart p14:bwMode="auto" r:id="rId151">
                <p14:nvContentPartPr>
                  <p14:cNvPr id="241" name="Freihand 240">
                    <a:extLst>
                      <a:ext uri="{FF2B5EF4-FFF2-40B4-BE49-F238E27FC236}">
                        <a16:creationId xmlns:a16="http://schemas.microsoft.com/office/drawing/2014/main" id="{E29EF5C2-AE5A-56C1-BB49-C883C2AC3E90}"/>
                      </a:ext>
                    </a:extLst>
                  </p14:cNvPr>
                  <p14:cNvContentPartPr/>
                  <p14:nvPr/>
                </p14:nvContentPartPr>
                <p14:xfrm>
                  <a:off x="6471510" y="4970214"/>
                  <a:ext cx="59040" cy="38520"/>
                </p14:xfrm>
              </p:contentPart>
            </mc:Choice>
            <mc:Fallback xmlns="">
              <p:pic>
                <p:nvPicPr>
                  <p:cNvPr id="241" name="Freihand 240">
                    <a:extLst>
                      <a:ext uri="{FF2B5EF4-FFF2-40B4-BE49-F238E27FC236}">
                        <a16:creationId xmlns:a16="http://schemas.microsoft.com/office/drawing/2014/main" id="{E29EF5C2-AE5A-56C1-BB49-C883C2AC3E90}"/>
                      </a:ext>
                    </a:extLst>
                  </p:cNvPr>
                  <p:cNvPicPr/>
                  <p:nvPr/>
                </p:nvPicPr>
                <p:blipFill>
                  <a:blip r:embed="rId119"/>
                  <a:stretch>
                    <a:fillRect/>
                  </a:stretch>
                </p:blipFill>
                <p:spPr>
                  <a:xfrm>
                    <a:off x="6467367" y="4965894"/>
                    <a:ext cx="67326"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42" name="Freihand 241">
                    <a:extLst>
                      <a:ext uri="{FF2B5EF4-FFF2-40B4-BE49-F238E27FC236}">
                        <a16:creationId xmlns:a16="http://schemas.microsoft.com/office/drawing/2014/main" id="{745FBEC5-A468-DB8F-C556-7F2A93B4B068}"/>
                      </a:ext>
                    </a:extLst>
                  </p14:cNvPr>
                  <p14:cNvContentPartPr/>
                  <p14:nvPr/>
                </p14:nvContentPartPr>
                <p14:xfrm>
                  <a:off x="6454230" y="4964454"/>
                  <a:ext cx="24480" cy="24840"/>
                </p14:xfrm>
              </p:contentPart>
            </mc:Choice>
            <mc:Fallback xmlns="">
              <p:pic>
                <p:nvPicPr>
                  <p:cNvPr id="242" name="Freihand 241">
                    <a:extLst>
                      <a:ext uri="{FF2B5EF4-FFF2-40B4-BE49-F238E27FC236}">
                        <a16:creationId xmlns:a16="http://schemas.microsoft.com/office/drawing/2014/main" id="{745FBEC5-A468-DB8F-C556-7F2A93B4B068}"/>
                      </a:ext>
                    </a:extLst>
                  </p:cNvPr>
                  <p:cNvPicPr/>
                  <p:nvPr/>
                </p:nvPicPr>
                <p:blipFill>
                  <a:blip r:embed="rId105"/>
                  <a:stretch>
                    <a:fillRect/>
                  </a:stretch>
                </p:blipFill>
                <p:spPr>
                  <a:xfrm>
                    <a:off x="6450093" y="4960134"/>
                    <a:ext cx="32755"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53">
                <p14:nvContentPartPr>
                  <p14:cNvPr id="243" name="Freihand 242">
                    <a:extLst>
                      <a:ext uri="{FF2B5EF4-FFF2-40B4-BE49-F238E27FC236}">
                        <a16:creationId xmlns:a16="http://schemas.microsoft.com/office/drawing/2014/main" id="{41EBC988-A85C-E7E8-0A34-3E5FC0964B66}"/>
                      </a:ext>
                    </a:extLst>
                  </p14:cNvPr>
                  <p14:cNvContentPartPr/>
                  <p14:nvPr/>
                </p14:nvContentPartPr>
                <p14:xfrm>
                  <a:off x="6474750" y="4942494"/>
                  <a:ext cx="46080" cy="29520"/>
                </p14:xfrm>
              </p:contentPart>
            </mc:Choice>
            <mc:Fallback xmlns="">
              <p:pic>
                <p:nvPicPr>
                  <p:cNvPr id="243" name="Freihand 242">
                    <a:extLst>
                      <a:ext uri="{FF2B5EF4-FFF2-40B4-BE49-F238E27FC236}">
                        <a16:creationId xmlns:a16="http://schemas.microsoft.com/office/drawing/2014/main" id="{41EBC988-A85C-E7E8-0A34-3E5FC0964B66}"/>
                      </a:ext>
                    </a:extLst>
                  </p:cNvPr>
                  <p:cNvPicPr/>
                  <p:nvPr/>
                </p:nvPicPr>
                <p:blipFill>
                  <a:blip r:embed="rId147"/>
                  <a:stretch>
                    <a:fillRect/>
                  </a:stretch>
                </p:blipFill>
                <p:spPr>
                  <a:xfrm>
                    <a:off x="6470592" y="4938174"/>
                    <a:ext cx="54395"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44" name="Freihand 243">
                    <a:extLst>
                      <a:ext uri="{FF2B5EF4-FFF2-40B4-BE49-F238E27FC236}">
                        <a16:creationId xmlns:a16="http://schemas.microsoft.com/office/drawing/2014/main" id="{8553CE88-62E2-FBDB-CEB5-F331F73C3F2E}"/>
                      </a:ext>
                    </a:extLst>
                  </p14:cNvPr>
                  <p14:cNvContentPartPr/>
                  <p14:nvPr/>
                </p14:nvContentPartPr>
                <p14:xfrm>
                  <a:off x="6475830" y="4950414"/>
                  <a:ext cx="5040" cy="5400"/>
                </p14:xfrm>
              </p:contentPart>
            </mc:Choice>
            <mc:Fallback xmlns="">
              <p:pic>
                <p:nvPicPr>
                  <p:cNvPr id="244" name="Freihand 243">
                    <a:extLst>
                      <a:ext uri="{FF2B5EF4-FFF2-40B4-BE49-F238E27FC236}">
                        <a16:creationId xmlns:a16="http://schemas.microsoft.com/office/drawing/2014/main" id="{8553CE88-62E2-FBDB-CEB5-F331F73C3F2E}"/>
                      </a:ext>
                    </a:extLst>
                  </p:cNvPr>
                  <p:cNvPicPr/>
                  <p:nvPr/>
                </p:nvPicPr>
                <p:blipFill>
                  <a:blip r:embed="rId138"/>
                  <a:stretch>
                    <a:fillRect/>
                  </a:stretch>
                </p:blipFill>
                <p:spPr>
                  <a:xfrm>
                    <a:off x="6471510" y="4946094"/>
                    <a:ext cx="13680" cy="14040"/>
                  </a:xfrm>
                  <a:prstGeom prst="rect">
                    <a:avLst/>
                  </a:prstGeom>
                </p:spPr>
              </p:pic>
            </mc:Fallback>
          </mc:AlternateContent>
          <mc:AlternateContent xmlns:mc="http://schemas.openxmlformats.org/markup-compatibility/2006" xmlns:p14="http://schemas.microsoft.com/office/powerpoint/2010/main">
            <mc:Choice Requires="p14">
              <p:contentPart p14:bwMode="auto" r:id="rId155">
                <p14:nvContentPartPr>
                  <p14:cNvPr id="245" name="Freihand 244">
                    <a:extLst>
                      <a:ext uri="{FF2B5EF4-FFF2-40B4-BE49-F238E27FC236}">
                        <a16:creationId xmlns:a16="http://schemas.microsoft.com/office/drawing/2014/main" id="{47DF9DA2-5189-57D9-FCF4-B58652D06131}"/>
                      </a:ext>
                    </a:extLst>
                  </p14:cNvPr>
                  <p14:cNvContentPartPr/>
                  <p14:nvPr/>
                </p14:nvContentPartPr>
                <p14:xfrm>
                  <a:off x="6521910" y="4949694"/>
                  <a:ext cx="56520" cy="30600"/>
                </p14:xfrm>
              </p:contentPart>
            </mc:Choice>
            <mc:Fallback xmlns="">
              <p:pic>
                <p:nvPicPr>
                  <p:cNvPr id="245" name="Freihand 244">
                    <a:extLst>
                      <a:ext uri="{FF2B5EF4-FFF2-40B4-BE49-F238E27FC236}">
                        <a16:creationId xmlns:a16="http://schemas.microsoft.com/office/drawing/2014/main" id="{47DF9DA2-5189-57D9-FCF4-B58652D06131}"/>
                      </a:ext>
                    </a:extLst>
                  </p:cNvPr>
                  <p:cNvPicPr/>
                  <p:nvPr/>
                </p:nvPicPr>
                <p:blipFill>
                  <a:blip r:embed="rId119"/>
                  <a:stretch>
                    <a:fillRect/>
                  </a:stretch>
                </p:blipFill>
                <p:spPr>
                  <a:xfrm>
                    <a:off x="6517774" y="4945374"/>
                    <a:ext cx="64791"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46" name="Freihand 245">
                    <a:extLst>
                      <a:ext uri="{FF2B5EF4-FFF2-40B4-BE49-F238E27FC236}">
                        <a16:creationId xmlns:a16="http://schemas.microsoft.com/office/drawing/2014/main" id="{B779BBB8-8208-97D9-B552-83D7715EDBD8}"/>
                      </a:ext>
                    </a:extLst>
                  </p14:cNvPr>
                  <p14:cNvContentPartPr/>
                  <p14:nvPr/>
                </p14:nvContentPartPr>
                <p14:xfrm>
                  <a:off x="6508590" y="4922694"/>
                  <a:ext cx="45720" cy="25200"/>
                </p14:xfrm>
              </p:contentPart>
            </mc:Choice>
            <mc:Fallback xmlns="">
              <p:pic>
                <p:nvPicPr>
                  <p:cNvPr id="246" name="Freihand 245">
                    <a:extLst>
                      <a:ext uri="{FF2B5EF4-FFF2-40B4-BE49-F238E27FC236}">
                        <a16:creationId xmlns:a16="http://schemas.microsoft.com/office/drawing/2014/main" id="{B779BBB8-8208-97D9-B552-83D7715EDBD8}"/>
                      </a:ext>
                    </a:extLst>
                  </p:cNvPr>
                  <p:cNvPicPr/>
                  <p:nvPr/>
                </p:nvPicPr>
                <p:blipFill>
                  <a:blip r:embed="rId147"/>
                  <a:stretch>
                    <a:fillRect/>
                  </a:stretch>
                </p:blipFill>
                <p:spPr>
                  <a:xfrm>
                    <a:off x="6504465" y="4918374"/>
                    <a:ext cx="53970" cy="33840"/>
                  </a:xfrm>
                  <a:prstGeom prst="rect">
                    <a:avLst/>
                  </a:prstGeom>
                </p:spPr>
              </p:pic>
            </mc:Fallback>
          </mc:AlternateContent>
          <mc:AlternateContent xmlns:mc="http://schemas.openxmlformats.org/markup-compatibility/2006" xmlns:p14="http://schemas.microsoft.com/office/powerpoint/2010/main">
            <mc:Choice Requires="p14">
              <p:contentPart p14:bwMode="auto" r:id="rId157">
                <p14:nvContentPartPr>
                  <p14:cNvPr id="247" name="Freihand 246">
                    <a:extLst>
                      <a:ext uri="{FF2B5EF4-FFF2-40B4-BE49-F238E27FC236}">
                        <a16:creationId xmlns:a16="http://schemas.microsoft.com/office/drawing/2014/main" id="{3901E2B1-C3C7-A368-D60E-0D9790F59D55}"/>
                      </a:ext>
                    </a:extLst>
                  </p14:cNvPr>
                  <p14:cNvContentPartPr/>
                  <p14:nvPr/>
                </p14:nvContentPartPr>
                <p14:xfrm>
                  <a:off x="6544950" y="4897134"/>
                  <a:ext cx="41040" cy="27000"/>
                </p14:xfrm>
              </p:contentPart>
            </mc:Choice>
            <mc:Fallback xmlns="">
              <p:pic>
                <p:nvPicPr>
                  <p:cNvPr id="247" name="Freihand 246">
                    <a:extLst>
                      <a:ext uri="{FF2B5EF4-FFF2-40B4-BE49-F238E27FC236}">
                        <a16:creationId xmlns:a16="http://schemas.microsoft.com/office/drawing/2014/main" id="{3901E2B1-C3C7-A368-D60E-0D9790F59D55}"/>
                      </a:ext>
                    </a:extLst>
                  </p:cNvPr>
                  <p:cNvPicPr/>
                  <p:nvPr/>
                </p:nvPicPr>
                <p:blipFill>
                  <a:blip r:embed="rId147"/>
                  <a:stretch>
                    <a:fillRect/>
                  </a:stretch>
                </p:blipFill>
                <p:spPr>
                  <a:xfrm>
                    <a:off x="6540812" y="4892814"/>
                    <a:ext cx="49317"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48" name="Freihand 247">
                    <a:extLst>
                      <a:ext uri="{FF2B5EF4-FFF2-40B4-BE49-F238E27FC236}">
                        <a16:creationId xmlns:a16="http://schemas.microsoft.com/office/drawing/2014/main" id="{C6A984CB-5A3D-0D04-A0AB-C5C7A27F9681}"/>
                      </a:ext>
                    </a:extLst>
                  </p14:cNvPr>
                  <p14:cNvContentPartPr/>
                  <p14:nvPr/>
                </p14:nvContentPartPr>
                <p14:xfrm>
                  <a:off x="6577710" y="4907574"/>
                  <a:ext cx="28080" cy="23040"/>
                </p14:xfrm>
              </p:contentPart>
            </mc:Choice>
            <mc:Fallback xmlns="">
              <p:pic>
                <p:nvPicPr>
                  <p:cNvPr id="248" name="Freihand 247">
                    <a:extLst>
                      <a:ext uri="{FF2B5EF4-FFF2-40B4-BE49-F238E27FC236}">
                        <a16:creationId xmlns:a16="http://schemas.microsoft.com/office/drawing/2014/main" id="{C6A984CB-5A3D-0D04-A0AB-C5C7A27F9681}"/>
                      </a:ext>
                    </a:extLst>
                  </p:cNvPr>
                  <p:cNvPicPr/>
                  <p:nvPr/>
                </p:nvPicPr>
                <p:blipFill>
                  <a:blip r:embed="rId105"/>
                  <a:stretch>
                    <a:fillRect/>
                  </a:stretch>
                </p:blipFill>
                <p:spPr>
                  <a:xfrm>
                    <a:off x="6573550" y="4903254"/>
                    <a:ext cx="3640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159">
                <p14:nvContentPartPr>
                  <p14:cNvPr id="249" name="Freihand 248">
                    <a:extLst>
                      <a:ext uri="{FF2B5EF4-FFF2-40B4-BE49-F238E27FC236}">
                        <a16:creationId xmlns:a16="http://schemas.microsoft.com/office/drawing/2014/main" id="{FE9F8FF4-517A-3EFC-3980-04E3209A8F67}"/>
                      </a:ext>
                    </a:extLst>
                  </p14:cNvPr>
                  <p14:cNvContentPartPr/>
                  <p14:nvPr/>
                </p14:nvContentPartPr>
                <p14:xfrm>
                  <a:off x="6589230" y="4920534"/>
                  <a:ext cx="37800" cy="42120"/>
                </p14:xfrm>
              </p:contentPart>
            </mc:Choice>
            <mc:Fallback xmlns="">
              <p:pic>
                <p:nvPicPr>
                  <p:cNvPr id="249" name="Freihand 248">
                    <a:extLst>
                      <a:ext uri="{FF2B5EF4-FFF2-40B4-BE49-F238E27FC236}">
                        <a16:creationId xmlns:a16="http://schemas.microsoft.com/office/drawing/2014/main" id="{FE9F8FF4-517A-3EFC-3980-04E3209A8F67}"/>
                      </a:ext>
                    </a:extLst>
                  </p:cNvPr>
                  <p:cNvPicPr/>
                  <p:nvPr/>
                </p:nvPicPr>
                <p:blipFill>
                  <a:blip r:embed="rId160"/>
                  <a:stretch>
                    <a:fillRect/>
                  </a:stretch>
                </p:blipFill>
                <p:spPr>
                  <a:xfrm>
                    <a:off x="6585106" y="4916214"/>
                    <a:ext cx="46047"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1">
                <p14:nvContentPartPr>
                  <p14:cNvPr id="250" name="Freihand 249">
                    <a:extLst>
                      <a:ext uri="{FF2B5EF4-FFF2-40B4-BE49-F238E27FC236}">
                        <a16:creationId xmlns:a16="http://schemas.microsoft.com/office/drawing/2014/main" id="{5EB962EB-815D-ABA0-8B76-84222518BC25}"/>
                      </a:ext>
                    </a:extLst>
                  </p14:cNvPr>
                  <p14:cNvContentPartPr/>
                  <p14:nvPr/>
                </p14:nvContentPartPr>
                <p14:xfrm>
                  <a:off x="6554670" y="4925214"/>
                  <a:ext cx="37800" cy="37800"/>
                </p14:xfrm>
              </p:contentPart>
            </mc:Choice>
            <mc:Fallback xmlns="">
              <p:pic>
                <p:nvPicPr>
                  <p:cNvPr id="250" name="Freihand 249">
                    <a:extLst>
                      <a:ext uri="{FF2B5EF4-FFF2-40B4-BE49-F238E27FC236}">
                        <a16:creationId xmlns:a16="http://schemas.microsoft.com/office/drawing/2014/main" id="{5EB962EB-815D-ABA0-8B76-84222518BC25}"/>
                      </a:ext>
                    </a:extLst>
                  </p:cNvPr>
                  <p:cNvPicPr/>
                  <p:nvPr/>
                </p:nvPicPr>
                <p:blipFill>
                  <a:blip r:embed="rId111"/>
                  <a:stretch>
                    <a:fillRect/>
                  </a:stretch>
                </p:blipFill>
                <p:spPr>
                  <a:xfrm>
                    <a:off x="6550546" y="4920894"/>
                    <a:ext cx="46047" cy="46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62">
              <p14:nvContentPartPr>
                <p14:cNvPr id="227" name="Freihand 226">
                  <a:extLst>
                    <a:ext uri="{FF2B5EF4-FFF2-40B4-BE49-F238E27FC236}">
                      <a16:creationId xmlns:a16="http://schemas.microsoft.com/office/drawing/2014/main" id="{BCE0D092-87A5-0C14-B4DD-F024B40898BF}"/>
                    </a:ext>
                  </a:extLst>
                </p14:cNvPr>
                <p14:cNvContentPartPr/>
                <p14:nvPr/>
              </p14:nvContentPartPr>
              <p14:xfrm>
                <a:off x="6328230" y="4796334"/>
                <a:ext cx="156960" cy="161280"/>
              </p14:xfrm>
            </p:contentPart>
          </mc:Choice>
          <mc:Fallback xmlns="">
            <p:pic>
              <p:nvPicPr>
                <p:cNvPr id="227" name="Freihand 226">
                  <a:extLst>
                    <a:ext uri="{FF2B5EF4-FFF2-40B4-BE49-F238E27FC236}">
                      <a16:creationId xmlns:a16="http://schemas.microsoft.com/office/drawing/2014/main" id="{BCE0D092-87A5-0C14-B4DD-F024B40898BF}"/>
                    </a:ext>
                  </a:extLst>
                </p:cNvPr>
                <p:cNvPicPr/>
                <p:nvPr/>
              </p:nvPicPr>
              <p:blipFill>
                <a:blip r:embed="rId163"/>
                <a:stretch>
                  <a:fillRect/>
                </a:stretch>
              </p:blipFill>
              <p:spPr>
                <a:xfrm>
                  <a:off x="6324099" y="4792014"/>
                  <a:ext cx="165221" cy="169920"/>
                </a:xfrm>
                <a:prstGeom prst="rect">
                  <a:avLst/>
                </a:prstGeom>
              </p:spPr>
            </p:pic>
          </mc:Fallback>
        </mc:AlternateContent>
        <p:grpSp>
          <p:nvGrpSpPr>
            <p:cNvPr id="228" name="Gruppieren 227">
              <a:extLst>
                <a:ext uri="{FF2B5EF4-FFF2-40B4-BE49-F238E27FC236}">
                  <a16:creationId xmlns:a16="http://schemas.microsoft.com/office/drawing/2014/main" id="{49B16DA8-1BD2-1BB6-EC0B-1B0356F16C9E}"/>
                </a:ext>
              </a:extLst>
            </p:cNvPr>
            <p:cNvGrpSpPr/>
            <p:nvPr/>
          </p:nvGrpSpPr>
          <p:grpSpPr>
            <a:xfrm>
              <a:off x="6278753" y="4772574"/>
              <a:ext cx="405000" cy="653400"/>
              <a:chOff x="6278753" y="4772574"/>
              <a:chExt cx="405000" cy="653400"/>
            </a:xfrm>
          </p:grpSpPr>
          <mc:AlternateContent xmlns:mc="http://schemas.openxmlformats.org/markup-compatibility/2006" xmlns:p14="http://schemas.microsoft.com/office/powerpoint/2010/main">
            <mc:Choice Requires="p14">
              <p:contentPart p14:bwMode="auto" r:id="rId164">
                <p14:nvContentPartPr>
                  <p14:cNvPr id="229" name="Freihand 228">
                    <a:extLst>
                      <a:ext uri="{FF2B5EF4-FFF2-40B4-BE49-F238E27FC236}">
                        <a16:creationId xmlns:a16="http://schemas.microsoft.com/office/drawing/2014/main" id="{5302354C-C5A0-3851-8CCA-9687AD744038}"/>
                      </a:ext>
                    </a:extLst>
                  </p14:cNvPr>
                  <p14:cNvContentPartPr/>
                  <p14:nvPr/>
                </p14:nvContentPartPr>
                <p14:xfrm>
                  <a:off x="6352193" y="5069934"/>
                  <a:ext cx="93960" cy="187200"/>
                </p14:xfrm>
              </p:contentPart>
            </mc:Choice>
            <mc:Fallback xmlns="">
              <p:pic>
                <p:nvPicPr>
                  <p:cNvPr id="229" name="Freihand 228">
                    <a:extLst>
                      <a:ext uri="{FF2B5EF4-FFF2-40B4-BE49-F238E27FC236}">
                        <a16:creationId xmlns:a16="http://schemas.microsoft.com/office/drawing/2014/main" id="{5302354C-C5A0-3851-8CCA-9687AD744038}"/>
                      </a:ext>
                    </a:extLst>
                  </p:cNvPr>
                  <p:cNvPicPr/>
                  <p:nvPr/>
                </p:nvPicPr>
                <p:blipFill>
                  <a:blip r:embed="rId165"/>
                  <a:stretch>
                    <a:fillRect/>
                  </a:stretch>
                </p:blipFill>
                <p:spPr>
                  <a:xfrm>
                    <a:off x="6348063" y="5065614"/>
                    <a:ext cx="1022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30" name="Freihand 229">
                    <a:extLst>
                      <a:ext uri="{FF2B5EF4-FFF2-40B4-BE49-F238E27FC236}">
                        <a16:creationId xmlns:a16="http://schemas.microsoft.com/office/drawing/2014/main" id="{CB0DA9E4-2B86-1616-AEC5-E6CFFCB24363}"/>
                      </a:ext>
                    </a:extLst>
                  </p14:cNvPr>
                  <p14:cNvContentPartPr/>
                  <p14:nvPr/>
                </p14:nvContentPartPr>
                <p14:xfrm>
                  <a:off x="6278753" y="4955094"/>
                  <a:ext cx="405000" cy="470880"/>
                </p14:xfrm>
              </p:contentPart>
            </mc:Choice>
            <mc:Fallback xmlns="">
              <p:pic>
                <p:nvPicPr>
                  <p:cNvPr id="230" name="Freihand 229">
                    <a:extLst>
                      <a:ext uri="{FF2B5EF4-FFF2-40B4-BE49-F238E27FC236}">
                        <a16:creationId xmlns:a16="http://schemas.microsoft.com/office/drawing/2014/main" id="{CB0DA9E4-2B86-1616-AEC5-E6CFFCB24363}"/>
                      </a:ext>
                    </a:extLst>
                  </p:cNvPr>
                  <p:cNvPicPr/>
                  <p:nvPr/>
                </p:nvPicPr>
                <p:blipFill>
                  <a:blip r:embed="rId167"/>
                  <a:stretch>
                    <a:fillRect/>
                  </a:stretch>
                </p:blipFill>
                <p:spPr>
                  <a:xfrm>
                    <a:off x="6274620" y="4950774"/>
                    <a:ext cx="413265" cy="47952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231" name="Freihand 230">
                    <a:extLst>
                      <a:ext uri="{FF2B5EF4-FFF2-40B4-BE49-F238E27FC236}">
                        <a16:creationId xmlns:a16="http://schemas.microsoft.com/office/drawing/2014/main" id="{DEDA6468-9034-E353-DDAE-8B7AA1B4CB98}"/>
                      </a:ext>
                    </a:extLst>
                  </p14:cNvPr>
                  <p14:cNvContentPartPr/>
                  <p14:nvPr/>
                </p14:nvContentPartPr>
                <p14:xfrm>
                  <a:off x="6343193" y="4888494"/>
                  <a:ext cx="294120" cy="187200"/>
                </p14:xfrm>
              </p:contentPart>
            </mc:Choice>
            <mc:Fallback xmlns="">
              <p:pic>
                <p:nvPicPr>
                  <p:cNvPr id="231" name="Freihand 230">
                    <a:extLst>
                      <a:ext uri="{FF2B5EF4-FFF2-40B4-BE49-F238E27FC236}">
                        <a16:creationId xmlns:a16="http://schemas.microsoft.com/office/drawing/2014/main" id="{DEDA6468-9034-E353-DDAE-8B7AA1B4CB98}"/>
                      </a:ext>
                    </a:extLst>
                  </p:cNvPr>
                  <p:cNvPicPr/>
                  <p:nvPr/>
                </p:nvPicPr>
                <p:blipFill>
                  <a:blip r:embed="rId169"/>
                  <a:stretch>
                    <a:fillRect/>
                  </a:stretch>
                </p:blipFill>
                <p:spPr>
                  <a:xfrm>
                    <a:off x="6339060" y="4884174"/>
                    <a:ext cx="302386" cy="195840"/>
                  </a:xfrm>
                  <a:prstGeom prst="rect">
                    <a:avLst/>
                  </a:prstGeom>
                </p:spPr>
              </p:pic>
            </mc:Fallback>
          </mc:AlternateContent>
          <p:grpSp>
            <p:nvGrpSpPr>
              <p:cNvPr id="232" name="Gruppieren 231">
                <a:extLst>
                  <a:ext uri="{FF2B5EF4-FFF2-40B4-BE49-F238E27FC236}">
                    <a16:creationId xmlns:a16="http://schemas.microsoft.com/office/drawing/2014/main" id="{8D07FEED-1692-21E7-606E-549BC10DAA62}"/>
                  </a:ext>
                </a:extLst>
              </p:cNvPr>
              <p:cNvGrpSpPr/>
              <p:nvPr/>
            </p:nvGrpSpPr>
            <p:grpSpPr>
              <a:xfrm>
                <a:off x="6316553" y="4772574"/>
                <a:ext cx="274680" cy="303840"/>
                <a:chOff x="6316553" y="4772574"/>
                <a:chExt cx="274680" cy="303840"/>
              </a:xfrm>
            </p:grpSpPr>
            <mc:AlternateContent xmlns:mc="http://schemas.openxmlformats.org/markup-compatibility/2006" xmlns:p14="http://schemas.microsoft.com/office/powerpoint/2010/main">
              <mc:Choice Requires="p14">
                <p:contentPart p14:bwMode="auto" r:id="rId170">
                  <p14:nvContentPartPr>
                    <p14:cNvPr id="233" name="Freihand 232">
                      <a:extLst>
                        <a:ext uri="{FF2B5EF4-FFF2-40B4-BE49-F238E27FC236}">
                          <a16:creationId xmlns:a16="http://schemas.microsoft.com/office/drawing/2014/main" id="{32EADD95-6A13-159F-C5BD-94D0ECE60EE9}"/>
                        </a:ext>
                      </a:extLst>
                    </p14:cNvPr>
                    <p14:cNvContentPartPr/>
                    <p14:nvPr/>
                  </p14:nvContentPartPr>
                  <p14:xfrm>
                    <a:off x="6316553" y="4772574"/>
                    <a:ext cx="274680" cy="244440"/>
                  </p14:xfrm>
                </p:contentPart>
              </mc:Choice>
              <mc:Fallback xmlns="">
                <p:pic>
                  <p:nvPicPr>
                    <p:cNvPr id="233" name="Freihand 232">
                      <a:extLst>
                        <a:ext uri="{FF2B5EF4-FFF2-40B4-BE49-F238E27FC236}">
                          <a16:creationId xmlns:a16="http://schemas.microsoft.com/office/drawing/2014/main" id="{32EADD95-6A13-159F-C5BD-94D0ECE60EE9}"/>
                        </a:ext>
                      </a:extLst>
                    </p:cNvPr>
                    <p:cNvPicPr/>
                    <p:nvPr/>
                  </p:nvPicPr>
                  <p:blipFill>
                    <a:blip r:embed="rId171"/>
                    <a:stretch>
                      <a:fillRect/>
                    </a:stretch>
                  </p:blipFill>
                  <p:spPr>
                    <a:xfrm>
                      <a:off x="6312422" y="4768254"/>
                      <a:ext cx="282941" cy="25308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34" name="Freihand 233">
                      <a:extLst>
                        <a:ext uri="{FF2B5EF4-FFF2-40B4-BE49-F238E27FC236}">
                          <a16:creationId xmlns:a16="http://schemas.microsoft.com/office/drawing/2014/main" id="{2A126683-A70F-FC39-276F-942A2FB9C217}"/>
                        </a:ext>
                      </a:extLst>
                    </p14:cNvPr>
                    <p14:cNvContentPartPr/>
                    <p14:nvPr/>
                  </p14:nvContentPartPr>
                  <p14:xfrm>
                    <a:off x="6382073" y="5040054"/>
                    <a:ext cx="18000" cy="36360"/>
                  </p14:xfrm>
                </p:contentPart>
              </mc:Choice>
              <mc:Fallback xmlns="">
                <p:pic>
                  <p:nvPicPr>
                    <p:cNvPr id="234" name="Freihand 233">
                      <a:extLst>
                        <a:ext uri="{FF2B5EF4-FFF2-40B4-BE49-F238E27FC236}">
                          <a16:creationId xmlns:a16="http://schemas.microsoft.com/office/drawing/2014/main" id="{2A126683-A70F-FC39-276F-942A2FB9C217}"/>
                        </a:ext>
                      </a:extLst>
                    </p:cNvPr>
                    <p:cNvPicPr/>
                    <p:nvPr/>
                  </p:nvPicPr>
                  <p:blipFill>
                    <a:blip r:embed="rId173"/>
                    <a:stretch>
                      <a:fillRect/>
                    </a:stretch>
                  </p:blipFill>
                  <p:spPr>
                    <a:xfrm>
                      <a:off x="6377998" y="5035734"/>
                      <a:ext cx="26151" cy="45000"/>
                    </a:xfrm>
                    <a:prstGeom prst="rect">
                      <a:avLst/>
                    </a:prstGeom>
                  </p:spPr>
                </p:pic>
              </mc:Fallback>
            </mc:AlternateContent>
          </p:grpSp>
        </p:grpSp>
      </p:grpSp>
      <p:grpSp>
        <p:nvGrpSpPr>
          <p:cNvPr id="369" name="Gruppieren 368">
            <a:extLst>
              <a:ext uri="{FF2B5EF4-FFF2-40B4-BE49-F238E27FC236}">
                <a16:creationId xmlns:a16="http://schemas.microsoft.com/office/drawing/2014/main" id="{D3D9E996-4DC5-C9BF-714C-21B2B073101F}"/>
              </a:ext>
            </a:extLst>
          </p:cNvPr>
          <p:cNvGrpSpPr/>
          <p:nvPr/>
        </p:nvGrpSpPr>
        <p:grpSpPr>
          <a:xfrm>
            <a:off x="8922420" y="6345335"/>
            <a:ext cx="189872" cy="196564"/>
            <a:chOff x="4342837" y="1166522"/>
            <a:chExt cx="189872" cy="196564"/>
          </a:xfrm>
        </p:grpSpPr>
        <p:sp>
          <p:nvSpPr>
            <p:cNvPr id="370" name="Ellipse 369">
              <a:extLst>
                <a:ext uri="{FF2B5EF4-FFF2-40B4-BE49-F238E27FC236}">
                  <a16:creationId xmlns:a16="http://schemas.microsoft.com/office/drawing/2014/main" id="{FC09C4F0-8FD9-CC1E-CCEB-A3BFF4A795D3}"/>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371" name="Gruppieren 370">
              <a:extLst>
                <a:ext uri="{FF2B5EF4-FFF2-40B4-BE49-F238E27FC236}">
                  <a16:creationId xmlns:a16="http://schemas.microsoft.com/office/drawing/2014/main" id="{A82F3559-583E-6215-0374-0579C6FA267C}"/>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174">
                <p14:nvContentPartPr>
                  <p14:cNvPr id="384" name="Freihand 383">
                    <a:extLst>
                      <a:ext uri="{FF2B5EF4-FFF2-40B4-BE49-F238E27FC236}">
                        <a16:creationId xmlns:a16="http://schemas.microsoft.com/office/drawing/2014/main" id="{1D5A0423-0AD1-DD88-6686-36506EA7B6F0}"/>
                      </a:ext>
                    </a:extLst>
                  </p14:cNvPr>
                  <p14:cNvContentPartPr/>
                  <p14:nvPr/>
                </p14:nvContentPartPr>
                <p14:xfrm>
                  <a:off x="4473069" y="1203272"/>
                  <a:ext cx="26280" cy="30600"/>
                </p14:xfrm>
              </p:contentPart>
            </mc:Choice>
            <mc:Fallback xmlns="">
              <p:pic>
                <p:nvPicPr>
                  <p:cNvPr id="384" name="Freihand 383">
                    <a:extLst>
                      <a:ext uri="{FF2B5EF4-FFF2-40B4-BE49-F238E27FC236}">
                        <a16:creationId xmlns:a16="http://schemas.microsoft.com/office/drawing/2014/main" id="{1D5A0423-0AD1-DD88-6686-36506EA7B6F0}"/>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385" name="Freihand 384">
                    <a:extLst>
                      <a:ext uri="{FF2B5EF4-FFF2-40B4-BE49-F238E27FC236}">
                        <a16:creationId xmlns:a16="http://schemas.microsoft.com/office/drawing/2014/main" id="{DC0373FB-52CF-D371-94EF-8899DF77F156}"/>
                      </a:ext>
                    </a:extLst>
                  </p14:cNvPr>
                  <p14:cNvContentPartPr/>
                  <p14:nvPr/>
                </p14:nvContentPartPr>
                <p14:xfrm>
                  <a:off x="4500789" y="1245752"/>
                  <a:ext cx="11160" cy="38520"/>
                </p14:xfrm>
              </p:contentPart>
            </mc:Choice>
            <mc:Fallback xmlns="">
              <p:pic>
                <p:nvPicPr>
                  <p:cNvPr id="385" name="Freihand 384">
                    <a:extLst>
                      <a:ext uri="{FF2B5EF4-FFF2-40B4-BE49-F238E27FC236}">
                        <a16:creationId xmlns:a16="http://schemas.microsoft.com/office/drawing/2014/main" id="{DC0373FB-52CF-D371-94EF-8899DF77F156}"/>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386" name="Freihand 385">
                    <a:extLst>
                      <a:ext uri="{FF2B5EF4-FFF2-40B4-BE49-F238E27FC236}">
                        <a16:creationId xmlns:a16="http://schemas.microsoft.com/office/drawing/2014/main" id="{6A378756-9538-3030-BCAB-4BACB77D0203}"/>
                      </a:ext>
                    </a:extLst>
                  </p14:cNvPr>
                  <p14:cNvContentPartPr/>
                  <p14:nvPr/>
                </p14:nvContentPartPr>
                <p14:xfrm>
                  <a:off x="4453989" y="1188512"/>
                  <a:ext cx="3600" cy="6120"/>
                </p14:xfrm>
              </p:contentPart>
            </mc:Choice>
            <mc:Fallback xmlns="">
              <p:pic>
                <p:nvPicPr>
                  <p:cNvPr id="386" name="Freihand 385">
                    <a:extLst>
                      <a:ext uri="{FF2B5EF4-FFF2-40B4-BE49-F238E27FC236}">
                        <a16:creationId xmlns:a16="http://schemas.microsoft.com/office/drawing/2014/main" id="{6A378756-9538-3030-BCAB-4BACB77D0203}"/>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80">
              <p14:nvContentPartPr>
                <p14:cNvPr id="372" name="Freihand 371">
                  <a:extLst>
                    <a:ext uri="{FF2B5EF4-FFF2-40B4-BE49-F238E27FC236}">
                      <a16:creationId xmlns:a16="http://schemas.microsoft.com/office/drawing/2014/main" id="{1A85F065-0376-AC45-A48E-3E06F522E7C4}"/>
                    </a:ext>
                  </a:extLst>
                </p14:cNvPr>
                <p14:cNvContentPartPr/>
                <p14:nvPr/>
              </p14:nvContentPartPr>
              <p14:xfrm>
                <a:off x="4352109" y="1255112"/>
                <a:ext cx="78120" cy="95040"/>
              </p14:xfrm>
            </p:contentPart>
          </mc:Choice>
          <mc:Fallback xmlns="">
            <p:pic>
              <p:nvPicPr>
                <p:cNvPr id="372" name="Freihand 371">
                  <a:extLst>
                    <a:ext uri="{FF2B5EF4-FFF2-40B4-BE49-F238E27FC236}">
                      <a16:creationId xmlns:a16="http://schemas.microsoft.com/office/drawing/2014/main" id="{1A85F065-0376-AC45-A48E-3E06F522E7C4}"/>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73" name="Freihand 372">
                  <a:extLst>
                    <a:ext uri="{FF2B5EF4-FFF2-40B4-BE49-F238E27FC236}">
                      <a16:creationId xmlns:a16="http://schemas.microsoft.com/office/drawing/2014/main" id="{3C807809-9E5A-EFC7-2D8D-82E9E86F33A6}"/>
                    </a:ext>
                  </a:extLst>
                </p14:cNvPr>
                <p14:cNvContentPartPr/>
                <p14:nvPr/>
              </p14:nvContentPartPr>
              <p14:xfrm>
                <a:off x="4353549" y="1242872"/>
                <a:ext cx="155520" cy="112680"/>
              </p14:xfrm>
            </p:contentPart>
          </mc:Choice>
          <mc:Fallback xmlns="">
            <p:pic>
              <p:nvPicPr>
                <p:cNvPr id="373" name="Freihand 372">
                  <a:extLst>
                    <a:ext uri="{FF2B5EF4-FFF2-40B4-BE49-F238E27FC236}">
                      <a16:creationId xmlns:a16="http://schemas.microsoft.com/office/drawing/2014/main" id="{3C807809-9E5A-EFC7-2D8D-82E9E86F33A6}"/>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374" name="Gruppieren 373">
              <a:extLst>
                <a:ext uri="{FF2B5EF4-FFF2-40B4-BE49-F238E27FC236}">
                  <a16:creationId xmlns:a16="http://schemas.microsoft.com/office/drawing/2014/main" id="{EA147F9E-DEB4-DB9F-487C-B4C0E603DE12}"/>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184">
                <p14:nvContentPartPr>
                  <p14:cNvPr id="381" name="Freihand 380">
                    <a:extLst>
                      <a:ext uri="{FF2B5EF4-FFF2-40B4-BE49-F238E27FC236}">
                        <a16:creationId xmlns:a16="http://schemas.microsoft.com/office/drawing/2014/main" id="{7A42E68F-5FDB-337F-4C74-23C288A21253}"/>
                      </a:ext>
                    </a:extLst>
                  </p14:cNvPr>
                  <p14:cNvContentPartPr/>
                  <p14:nvPr/>
                </p14:nvContentPartPr>
                <p14:xfrm>
                  <a:off x="4455789" y="1334672"/>
                  <a:ext cx="31320" cy="14400"/>
                </p14:xfrm>
              </p:contentPart>
            </mc:Choice>
            <mc:Fallback xmlns="">
              <p:pic>
                <p:nvPicPr>
                  <p:cNvPr id="381" name="Freihand 380">
                    <a:extLst>
                      <a:ext uri="{FF2B5EF4-FFF2-40B4-BE49-F238E27FC236}">
                        <a16:creationId xmlns:a16="http://schemas.microsoft.com/office/drawing/2014/main" id="{7A42E68F-5FDB-337F-4C74-23C288A21253}"/>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382" name="Freihand 381">
                    <a:extLst>
                      <a:ext uri="{FF2B5EF4-FFF2-40B4-BE49-F238E27FC236}">
                        <a16:creationId xmlns:a16="http://schemas.microsoft.com/office/drawing/2014/main" id="{E3D3DB34-84E6-D9E5-9377-E66121E3C8CD}"/>
                      </a:ext>
                    </a:extLst>
                  </p14:cNvPr>
                  <p14:cNvContentPartPr/>
                  <p14:nvPr/>
                </p14:nvContentPartPr>
                <p14:xfrm>
                  <a:off x="4456149" y="1288592"/>
                  <a:ext cx="64800" cy="56160"/>
                </p14:xfrm>
              </p:contentPart>
            </mc:Choice>
            <mc:Fallback xmlns="">
              <p:pic>
                <p:nvPicPr>
                  <p:cNvPr id="382" name="Freihand 381">
                    <a:extLst>
                      <a:ext uri="{FF2B5EF4-FFF2-40B4-BE49-F238E27FC236}">
                        <a16:creationId xmlns:a16="http://schemas.microsoft.com/office/drawing/2014/main" id="{E3D3DB34-84E6-D9E5-9377-E66121E3C8CD}"/>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383" name="Freihand 382">
                    <a:extLst>
                      <a:ext uri="{FF2B5EF4-FFF2-40B4-BE49-F238E27FC236}">
                        <a16:creationId xmlns:a16="http://schemas.microsoft.com/office/drawing/2014/main" id="{C8640350-9008-6014-617F-92D14992F16A}"/>
                      </a:ext>
                    </a:extLst>
                  </p14:cNvPr>
                  <p14:cNvContentPartPr/>
                  <p14:nvPr/>
                </p14:nvContentPartPr>
                <p14:xfrm>
                  <a:off x="4502589" y="1270232"/>
                  <a:ext cx="23760" cy="51840"/>
                </p14:xfrm>
              </p:contentPart>
            </mc:Choice>
            <mc:Fallback xmlns="">
              <p:pic>
                <p:nvPicPr>
                  <p:cNvPr id="383" name="Freihand 382">
                    <a:extLst>
                      <a:ext uri="{FF2B5EF4-FFF2-40B4-BE49-F238E27FC236}">
                        <a16:creationId xmlns:a16="http://schemas.microsoft.com/office/drawing/2014/main" id="{C8640350-9008-6014-617F-92D14992F16A}"/>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375" name="Gruppieren 374">
              <a:extLst>
                <a:ext uri="{FF2B5EF4-FFF2-40B4-BE49-F238E27FC236}">
                  <a16:creationId xmlns:a16="http://schemas.microsoft.com/office/drawing/2014/main" id="{5117044B-5EFE-5B10-78F4-F78ABF9EAB92}"/>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190">
                <p14:nvContentPartPr>
                  <p14:cNvPr id="378" name="Freihand 377">
                    <a:extLst>
                      <a:ext uri="{FF2B5EF4-FFF2-40B4-BE49-F238E27FC236}">
                        <a16:creationId xmlns:a16="http://schemas.microsoft.com/office/drawing/2014/main" id="{8E9315E3-83AD-CDF8-230D-741F2575B856}"/>
                      </a:ext>
                    </a:extLst>
                  </p14:cNvPr>
                  <p14:cNvContentPartPr/>
                  <p14:nvPr/>
                </p14:nvContentPartPr>
                <p14:xfrm>
                  <a:off x="4351029" y="1216232"/>
                  <a:ext cx="12960" cy="22320"/>
                </p14:xfrm>
              </p:contentPart>
            </mc:Choice>
            <mc:Fallback xmlns="">
              <p:pic>
                <p:nvPicPr>
                  <p:cNvPr id="378" name="Freihand 377">
                    <a:extLst>
                      <a:ext uri="{FF2B5EF4-FFF2-40B4-BE49-F238E27FC236}">
                        <a16:creationId xmlns:a16="http://schemas.microsoft.com/office/drawing/2014/main" id="{8E9315E3-83AD-CDF8-230D-741F2575B856}"/>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379" name="Freihand 378">
                    <a:extLst>
                      <a:ext uri="{FF2B5EF4-FFF2-40B4-BE49-F238E27FC236}">
                        <a16:creationId xmlns:a16="http://schemas.microsoft.com/office/drawing/2014/main" id="{947A2991-9CC2-772F-1AE6-844AA9F507C2}"/>
                      </a:ext>
                    </a:extLst>
                  </p14:cNvPr>
                  <p14:cNvContentPartPr/>
                  <p14:nvPr/>
                </p14:nvContentPartPr>
                <p14:xfrm>
                  <a:off x="4350309" y="1208312"/>
                  <a:ext cx="21240" cy="53640"/>
                </p14:xfrm>
              </p:contentPart>
            </mc:Choice>
            <mc:Fallback xmlns="">
              <p:pic>
                <p:nvPicPr>
                  <p:cNvPr id="379" name="Freihand 378">
                    <a:extLst>
                      <a:ext uri="{FF2B5EF4-FFF2-40B4-BE49-F238E27FC236}">
                        <a16:creationId xmlns:a16="http://schemas.microsoft.com/office/drawing/2014/main" id="{947A2991-9CC2-772F-1AE6-844AA9F507C2}"/>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194">
                <p14:nvContentPartPr>
                  <p14:cNvPr id="380" name="Freihand 379">
                    <a:extLst>
                      <a:ext uri="{FF2B5EF4-FFF2-40B4-BE49-F238E27FC236}">
                        <a16:creationId xmlns:a16="http://schemas.microsoft.com/office/drawing/2014/main" id="{8FD5EB7E-A19A-B77A-3E81-B6DA394FBE37}"/>
                      </a:ext>
                    </a:extLst>
                  </p14:cNvPr>
                  <p14:cNvContentPartPr/>
                  <p14:nvPr/>
                </p14:nvContentPartPr>
                <p14:xfrm>
                  <a:off x="4355709" y="1216592"/>
                  <a:ext cx="9720" cy="42480"/>
                </p14:xfrm>
              </p:contentPart>
            </mc:Choice>
            <mc:Fallback xmlns="">
              <p:pic>
                <p:nvPicPr>
                  <p:cNvPr id="380" name="Freihand 379">
                    <a:extLst>
                      <a:ext uri="{FF2B5EF4-FFF2-40B4-BE49-F238E27FC236}">
                        <a16:creationId xmlns:a16="http://schemas.microsoft.com/office/drawing/2014/main" id="{8FD5EB7E-A19A-B77A-3E81-B6DA394FBE37}"/>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376" name="Ellipse 375">
              <a:extLst>
                <a:ext uri="{FF2B5EF4-FFF2-40B4-BE49-F238E27FC236}">
                  <a16:creationId xmlns:a16="http://schemas.microsoft.com/office/drawing/2014/main" id="{3308A5FB-413B-23C8-4808-6A67F0F9F721}"/>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196">
              <p14:nvContentPartPr>
                <p14:cNvPr id="377" name="Freihand 376">
                  <a:extLst>
                    <a:ext uri="{FF2B5EF4-FFF2-40B4-BE49-F238E27FC236}">
                      <a16:creationId xmlns:a16="http://schemas.microsoft.com/office/drawing/2014/main" id="{DD77513F-CF85-9238-F71A-70EB5B3B67C1}"/>
                    </a:ext>
                  </a:extLst>
                </p14:cNvPr>
                <p14:cNvContentPartPr/>
                <p14:nvPr/>
              </p14:nvContentPartPr>
              <p14:xfrm>
                <a:off x="4389189" y="1194272"/>
                <a:ext cx="89640" cy="148320"/>
              </p14:xfrm>
            </p:contentPart>
          </mc:Choice>
          <mc:Fallback xmlns="">
            <p:pic>
              <p:nvPicPr>
                <p:cNvPr id="377" name="Freihand 376">
                  <a:extLst>
                    <a:ext uri="{FF2B5EF4-FFF2-40B4-BE49-F238E27FC236}">
                      <a16:creationId xmlns:a16="http://schemas.microsoft.com/office/drawing/2014/main" id="{DD77513F-CF85-9238-F71A-70EB5B3B67C1}"/>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33" name="Gruppieren 32">
            <a:extLst>
              <a:ext uri="{FF2B5EF4-FFF2-40B4-BE49-F238E27FC236}">
                <a16:creationId xmlns:a16="http://schemas.microsoft.com/office/drawing/2014/main" id="{B1E7CACA-E99C-0AE5-254A-8B506955E5A3}"/>
              </a:ext>
            </a:extLst>
          </p:cNvPr>
          <p:cNvGrpSpPr/>
          <p:nvPr/>
        </p:nvGrpSpPr>
        <p:grpSpPr>
          <a:xfrm>
            <a:off x="92353" y="80998"/>
            <a:ext cx="4860000" cy="3348000"/>
            <a:chOff x="92353" y="80998"/>
            <a:chExt cx="4860000" cy="3348000"/>
          </a:xfrm>
        </p:grpSpPr>
        <p:grpSp>
          <p:nvGrpSpPr>
            <p:cNvPr id="3" name="Gruppieren 2">
              <a:extLst>
                <a:ext uri="{FF2B5EF4-FFF2-40B4-BE49-F238E27FC236}">
                  <a16:creationId xmlns:a16="http://schemas.microsoft.com/office/drawing/2014/main" id="{C27D4EEA-B252-FFA2-8A11-9C0212CA2B69}"/>
                </a:ext>
              </a:extLst>
            </p:cNvPr>
            <p:cNvGrpSpPr/>
            <p:nvPr/>
          </p:nvGrpSpPr>
          <p:grpSpPr>
            <a:xfrm>
              <a:off x="92353" y="80998"/>
              <a:ext cx="4860000" cy="3348000"/>
              <a:chOff x="92353" y="80998"/>
              <a:chExt cx="4860000" cy="3348000"/>
            </a:xfrm>
          </p:grpSpPr>
          <p:grpSp>
            <p:nvGrpSpPr>
              <p:cNvPr id="40" name="Gruppieren 39">
                <a:extLst>
                  <a:ext uri="{FF2B5EF4-FFF2-40B4-BE49-F238E27FC236}">
                    <a16:creationId xmlns:a16="http://schemas.microsoft.com/office/drawing/2014/main" id="{867B587F-5AF7-E2FF-4C6E-26E4A056B1A5}"/>
                  </a:ext>
                </a:extLst>
              </p:cNvPr>
              <p:cNvGrpSpPr/>
              <p:nvPr/>
            </p:nvGrpSpPr>
            <p:grpSpPr>
              <a:xfrm>
                <a:off x="92353" y="80998"/>
                <a:ext cx="4860000" cy="3348000"/>
                <a:chOff x="93000" y="81000"/>
                <a:chExt cx="4860000" cy="3348000"/>
              </a:xfrm>
            </p:grpSpPr>
            <p:grpSp>
              <p:nvGrpSpPr>
                <p:cNvPr id="41" name="Gruppieren 40">
                  <a:extLst>
                    <a:ext uri="{FF2B5EF4-FFF2-40B4-BE49-F238E27FC236}">
                      <a16:creationId xmlns:a16="http://schemas.microsoft.com/office/drawing/2014/main" id="{D0F1F642-A876-6902-B054-A55AC926379F}"/>
                    </a:ext>
                  </a:extLst>
                </p:cNvPr>
                <p:cNvGrpSpPr/>
                <p:nvPr/>
              </p:nvGrpSpPr>
              <p:grpSpPr>
                <a:xfrm>
                  <a:off x="93000" y="81000"/>
                  <a:ext cx="4860000" cy="3348000"/>
                  <a:chOff x="93000" y="81000"/>
                  <a:chExt cx="4860000" cy="3348000"/>
                </a:xfrm>
              </p:grpSpPr>
              <p:sp>
                <p:nvSpPr>
                  <p:cNvPr id="43" name="Rechteck 42">
                    <a:extLst>
                      <a:ext uri="{FF2B5EF4-FFF2-40B4-BE49-F238E27FC236}">
                        <a16:creationId xmlns:a16="http://schemas.microsoft.com/office/drawing/2014/main" id="{06B7B5BA-B126-3B2C-ADC4-FF1D79E4AB58}"/>
                      </a:ext>
                    </a:extLst>
                  </p:cNvPr>
                  <p:cNvSpPr/>
                  <p:nvPr/>
                </p:nvSpPr>
                <p:spPr>
                  <a:xfrm>
                    <a:off x="236354" y="230425"/>
                    <a:ext cx="2133595" cy="3049149"/>
                  </a:xfrm>
                  <a:prstGeom prst="rect">
                    <a:avLst/>
                  </a:prstGeom>
                  <a:solidFill>
                    <a:schemeClr val="accent2">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44" name="Gruppieren 43">
                    <a:extLst>
                      <a:ext uri="{FF2B5EF4-FFF2-40B4-BE49-F238E27FC236}">
                        <a16:creationId xmlns:a16="http://schemas.microsoft.com/office/drawing/2014/main" id="{705484D4-BF47-9A23-228D-8E6335DFB76C}"/>
                      </a:ext>
                    </a:extLst>
                  </p:cNvPr>
                  <p:cNvGrpSpPr/>
                  <p:nvPr/>
                </p:nvGrpSpPr>
                <p:grpSpPr>
                  <a:xfrm>
                    <a:off x="93000" y="81000"/>
                    <a:ext cx="4860000" cy="3348000"/>
                    <a:chOff x="93000" y="81000"/>
                    <a:chExt cx="4860000" cy="3348000"/>
                  </a:xfrm>
                </p:grpSpPr>
                <p:grpSp>
                  <p:nvGrpSpPr>
                    <p:cNvPr id="46" name="Gruppieren 45">
                      <a:extLst>
                        <a:ext uri="{FF2B5EF4-FFF2-40B4-BE49-F238E27FC236}">
                          <a16:creationId xmlns:a16="http://schemas.microsoft.com/office/drawing/2014/main" id="{6B09B698-6078-5DBB-57D3-9D70FAB76F89}"/>
                        </a:ext>
                      </a:extLst>
                    </p:cNvPr>
                    <p:cNvGrpSpPr/>
                    <p:nvPr/>
                  </p:nvGrpSpPr>
                  <p:grpSpPr>
                    <a:xfrm>
                      <a:off x="93000" y="81000"/>
                      <a:ext cx="4860000" cy="3348000"/>
                      <a:chOff x="93000" y="81000"/>
                      <a:chExt cx="4860000" cy="3348000"/>
                    </a:xfrm>
                  </p:grpSpPr>
                  <p:grpSp>
                    <p:nvGrpSpPr>
                      <p:cNvPr id="48" name="Gruppieren 47">
                        <a:extLst>
                          <a:ext uri="{FF2B5EF4-FFF2-40B4-BE49-F238E27FC236}">
                            <a16:creationId xmlns:a16="http://schemas.microsoft.com/office/drawing/2014/main" id="{D85E0B7F-AFF0-6CCE-1CA4-BF7ABC73BF2D}"/>
                          </a:ext>
                        </a:extLst>
                      </p:cNvPr>
                      <p:cNvGrpSpPr/>
                      <p:nvPr/>
                    </p:nvGrpSpPr>
                    <p:grpSpPr>
                      <a:xfrm>
                        <a:off x="93000" y="81000"/>
                        <a:ext cx="4860000" cy="3348000"/>
                        <a:chOff x="93000" y="81000"/>
                        <a:chExt cx="4860000" cy="3348000"/>
                      </a:xfrm>
                    </p:grpSpPr>
                    <p:grpSp>
                      <p:nvGrpSpPr>
                        <p:cNvPr id="51" name="Gruppieren 50">
                          <a:extLst>
                            <a:ext uri="{FF2B5EF4-FFF2-40B4-BE49-F238E27FC236}">
                              <a16:creationId xmlns:a16="http://schemas.microsoft.com/office/drawing/2014/main" id="{04D1E11C-A7BE-902C-E2A3-37D00DCEB36D}"/>
                            </a:ext>
                          </a:extLst>
                        </p:cNvPr>
                        <p:cNvGrpSpPr>
                          <a:grpSpLocks/>
                        </p:cNvGrpSpPr>
                        <p:nvPr/>
                      </p:nvGrpSpPr>
                      <p:grpSpPr>
                        <a:xfrm>
                          <a:off x="93000" y="81000"/>
                          <a:ext cx="4860000" cy="3348000"/>
                          <a:chOff x="43544" y="38101"/>
                          <a:chExt cx="4860000" cy="3348000"/>
                        </a:xfrm>
                      </p:grpSpPr>
                      <p:sp>
                        <p:nvSpPr>
                          <p:cNvPr id="56" name="Rechteck 55">
                            <a:extLst>
                              <a:ext uri="{FF2B5EF4-FFF2-40B4-BE49-F238E27FC236}">
                                <a16:creationId xmlns:a16="http://schemas.microsoft.com/office/drawing/2014/main" id="{6186510D-2878-DB1F-072F-CE9E7009C9C2}"/>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7" name="Gerader Verbinder 56">
                            <a:extLst>
                              <a:ext uri="{FF2B5EF4-FFF2-40B4-BE49-F238E27FC236}">
                                <a16:creationId xmlns:a16="http://schemas.microsoft.com/office/drawing/2014/main" id="{15721714-3E5D-6713-1E5B-5C8AB81E0EE4}"/>
                              </a:ext>
                            </a:extLst>
                          </p:cNvPr>
                          <p:cNvCxnSpPr>
                            <a:cxnSpLocks/>
                            <a:stCxn id="56" idx="0"/>
                            <a:endCxn id="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53" name="Gruppieren 52">
                          <a:extLst>
                            <a:ext uri="{FF2B5EF4-FFF2-40B4-BE49-F238E27FC236}">
                              <a16:creationId xmlns:a16="http://schemas.microsoft.com/office/drawing/2014/main" id="{4215F417-41B2-5AD7-EC26-A0BAD75C6DD2}"/>
                            </a:ext>
                          </a:extLst>
                        </p:cNvPr>
                        <p:cNvGrpSpPr>
                          <a:grpSpLocks/>
                        </p:cNvGrpSpPr>
                        <p:nvPr/>
                      </p:nvGrpSpPr>
                      <p:grpSpPr>
                        <a:xfrm>
                          <a:off x="191745" y="134496"/>
                          <a:ext cx="2257520" cy="546101"/>
                          <a:chOff x="142289" y="205897"/>
                          <a:chExt cx="2257520" cy="546101"/>
                        </a:xfrm>
                      </p:grpSpPr>
                      <p:sp>
                        <p:nvSpPr>
                          <p:cNvPr id="54" name="Rechteck 53">
                            <a:extLst>
                              <a:ext uri="{FF2B5EF4-FFF2-40B4-BE49-F238E27FC236}">
                                <a16:creationId xmlns:a16="http://schemas.microsoft.com/office/drawing/2014/main" id="{65C9A8F3-0E26-38A9-03D7-7E84FD051603}"/>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Nervensystem</a:t>
                            </a:r>
                          </a:p>
                        </p:txBody>
                      </p:sp>
                      <p:sp>
                        <p:nvSpPr>
                          <p:cNvPr id="55" name="Ellipse 54">
                            <a:extLst>
                              <a:ext uri="{FF2B5EF4-FFF2-40B4-BE49-F238E27FC236}">
                                <a16:creationId xmlns:a16="http://schemas.microsoft.com/office/drawing/2014/main" id="{28B1A88C-0248-9E83-50DE-85A2A46A2C46}"/>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5</a:t>
                            </a:r>
                          </a:p>
                        </p:txBody>
                      </p:sp>
                    </p:grpSp>
                  </p:grpSp>
                  <p:sp>
                    <p:nvSpPr>
                      <p:cNvPr id="49" name="Textfeld 48">
                        <a:extLst>
                          <a:ext uri="{FF2B5EF4-FFF2-40B4-BE49-F238E27FC236}">
                            <a16:creationId xmlns:a16="http://schemas.microsoft.com/office/drawing/2014/main" id="{ABE8570E-6973-B13F-5FC6-0EAD35F58D40}"/>
                          </a:ext>
                        </a:extLst>
                      </p:cNvPr>
                      <p:cNvSpPr txBox="1"/>
                      <p:nvPr/>
                    </p:nvSpPr>
                    <p:spPr>
                      <a:xfrm>
                        <a:off x="236354" y="578815"/>
                        <a:ext cx="2133596" cy="2462213"/>
                      </a:xfrm>
                      <a:prstGeom prst="rect">
                        <a:avLst/>
                      </a:prstGeom>
                      <a:noFill/>
                    </p:spPr>
                    <p:txBody>
                      <a:bodyPr wrap="square" rtlCol="0">
                        <a:spAutoFit/>
                      </a:bodyPr>
                      <a:lstStyle/>
                      <a:p>
                        <a:pPr algn="ctr"/>
                        <a:r>
                          <a:rPr lang="de-DE" sz="1100" dirty="0"/>
                          <a:t>(Charakterkarte)</a:t>
                        </a:r>
                      </a:p>
                      <a:p>
                        <a:pPr algn="ctr"/>
                        <a:endParaRPr lang="de-DE" sz="1100" dirty="0"/>
                      </a:p>
                      <a:p>
                        <a:pPr algn="ctr"/>
                        <a:endParaRPr lang="de-DE" sz="1100" dirty="0"/>
                      </a:p>
                      <a:p>
                        <a:pPr algn="ctr"/>
                        <a:endParaRPr lang="de-DE" sz="1100" dirty="0"/>
                      </a:p>
                      <a:p>
                        <a:pPr algn="ctr"/>
                        <a:r>
                          <a:rPr lang="de-DE" sz="1100" dirty="0"/>
                          <a:t>Du kümmerst dich im Organismus um die Reizwahrnehmung und      -verarbeitung sowie die Steuerung der anschließenden Reaktionen. Da du schnell Signale im Körper verteilen kannst, kümmerst du dich auch um die Aktivierung anderer Organe und Systeme.</a:t>
                        </a:r>
                      </a:p>
                      <a:p>
                        <a:pPr algn="ctr"/>
                        <a:endParaRPr lang="de-DE" sz="1100" dirty="0"/>
                      </a:p>
                    </p:txBody>
                  </p:sp>
                </p:grpSp>
                <p:sp>
                  <p:nvSpPr>
                    <p:cNvPr id="47" name="Rechteck 46">
                      <a:extLst>
                        <a:ext uri="{FF2B5EF4-FFF2-40B4-BE49-F238E27FC236}">
                          <a16:creationId xmlns:a16="http://schemas.microsoft.com/office/drawing/2014/main" id="{1492353D-C132-E2E2-0A01-0B8A2D8ECCAB}"/>
                        </a:ext>
                      </a:extLst>
                    </p:cNvPr>
                    <p:cNvSpPr/>
                    <p:nvPr/>
                  </p:nvSpPr>
                  <p:spPr>
                    <a:xfrm>
                      <a:off x="2668243" y="230425"/>
                      <a:ext cx="2133595" cy="3049149"/>
                    </a:xfrm>
                    <a:prstGeom prst="rect">
                      <a:avLst/>
                    </a:prstGeom>
                    <a:solidFill>
                      <a:schemeClr val="accent2">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45" name="Rechteck 44">
                    <a:extLst>
                      <a:ext uri="{FF2B5EF4-FFF2-40B4-BE49-F238E27FC236}">
                        <a16:creationId xmlns:a16="http://schemas.microsoft.com/office/drawing/2014/main" id="{52CA03AF-B5F8-91EE-D3FB-F624994FA828}"/>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a:t>
                    </a:r>
                    <a:endParaRPr lang="de-DE" sz="1050" b="1" dirty="0">
                      <a:solidFill>
                        <a:schemeClr val="tx1"/>
                      </a:solidFill>
                    </a:endParaRPr>
                  </a:p>
                </p:txBody>
              </p:sp>
            </p:grpSp>
            <p:sp>
              <p:nvSpPr>
                <p:cNvPr id="42" name="Textfeld 41">
                  <a:extLst>
                    <a:ext uri="{FF2B5EF4-FFF2-40B4-BE49-F238E27FC236}">
                      <a16:creationId xmlns:a16="http://schemas.microsoft.com/office/drawing/2014/main" id="{B9B779B2-3FAC-9D7E-CCF7-1F203D3979D6}"/>
                    </a:ext>
                  </a:extLst>
                </p:cNvPr>
                <p:cNvSpPr txBox="1"/>
                <p:nvPr/>
              </p:nvSpPr>
              <p:spPr>
                <a:xfrm>
                  <a:off x="2672703" y="238726"/>
                  <a:ext cx="2133596" cy="2739211"/>
                </a:xfrm>
                <a:prstGeom prst="rect">
                  <a:avLst/>
                </a:prstGeom>
                <a:noFill/>
              </p:spPr>
              <p:txBody>
                <a:bodyPr wrap="square" rtlCol="0">
                  <a:spAutoFit/>
                </a:bodyPr>
                <a:lstStyle/>
                <a:p>
                  <a:pPr algn="ctr"/>
                  <a:r>
                    <a:rPr lang="de-DE" sz="800" dirty="0"/>
                    <a:t>Du besitzt folgende Fähigkeitskarten:</a:t>
                  </a:r>
                </a:p>
                <a:p>
                  <a:pPr algn="ctr"/>
                  <a:r>
                    <a:rPr lang="de-DE" sz="800" b="1" dirty="0">
                      <a:solidFill>
                        <a:schemeClr val="tx1"/>
                      </a:solidFill>
                    </a:rPr>
                    <a:t>Hypothalamus, Mandelkern, Sympathikus, Parasympathikus, Hippocampus, Thalamus</a:t>
                  </a:r>
                </a:p>
                <a:p>
                  <a:pPr algn="ctr"/>
                  <a:endParaRPr lang="de-DE" sz="1100" b="1" dirty="0"/>
                </a:p>
                <a:p>
                  <a:pPr algn="ctr"/>
                  <a:r>
                    <a:rPr lang="de-DE" sz="1100" dirty="0"/>
                    <a:t>Nimm dir </a:t>
                  </a:r>
                  <a:r>
                    <a:rPr lang="de-DE" sz="1600" b="1" dirty="0"/>
                    <a:t>2</a:t>
                  </a:r>
                  <a:r>
                    <a:rPr lang="de-DE" sz="1100" dirty="0"/>
                    <a:t>        aus dem Vorrat und lege diese in die Mitte des Tisches. Hier sammelt ihr gemeinsam so viel        wie möglich. Wenn ihr        erhaltet oder abgeben müsst, geschieht das immer aus eurem gemeinsamen Lager in der Mitte.</a:t>
                  </a:r>
                  <a:endParaRPr lang="de-DE" sz="1100" dirty="0">
                    <a:solidFill>
                      <a:schemeClr val="tx1"/>
                    </a:solidFill>
                  </a:endParaRPr>
                </a:p>
                <a:p>
                  <a:pPr algn="ctr"/>
                  <a:r>
                    <a:rPr lang="de-DE" sz="1100" u="sng" dirty="0">
                      <a:solidFill>
                        <a:srgbClr val="C00000"/>
                      </a:solidFill>
                    </a:rPr>
                    <a:t>Wichtig</a:t>
                  </a:r>
                  <a:r>
                    <a:rPr lang="de-DE" sz="1100" dirty="0">
                      <a:solidFill>
                        <a:srgbClr val="C00000"/>
                      </a:solidFill>
                    </a:rPr>
                    <a:t>: Besitzt ihr zu irgendeinem Zeitpunkt keine</a:t>
                  </a:r>
                </a:p>
                <a:p>
                  <a:pPr algn="ctr"/>
                  <a:r>
                    <a:rPr lang="de-DE" sz="1100" dirty="0">
                      <a:solidFill>
                        <a:srgbClr val="C00000"/>
                      </a:solidFill>
                    </a:rPr>
                    <a:t>.     mehr, dann lest </a:t>
                  </a:r>
                  <a:r>
                    <a:rPr lang="de-DE" sz="1100" b="1" dirty="0">
                      <a:solidFill>
                        <a:srgbClr val="C00000"/>
                      </a:solidFill>
                    </a:rPr>
                    <a:t>Karte 44</a:t>
                  </a:r>
                  <a:r>
                    <a:rPr lang="de-DE" sz="1100" dirty="0">
                      <a:solidFill>
                        <a:srgbClr val="C00000"/>
                      </a:solidFill>
                    </a:rPr>
                    <a:t>! </a:t>
                  </a:r>
                </a:p>
                <a:p>
                  <a:pPr algn="ctr"/>
                  <a:endParaRPr lang="de-DE" sz="1100" dirty="0">
                    <a:solidFill>
                      <a:schemeClr val="tx1"/>
                    </a:solidFill>
                  </a:endParaRPr>
                </a:p>
              </p:txBody>
            </p:sp>
          </p:grpSp>
          <p:sp>
            <p:nvSpPr>
              <p:cNvPr id="69" name="Rechteck 68">
                <a:extLst>
                  <a:ext uri="{FF2B5EF4-FFF2-40B4-BE49-F238E27FC236}">
                    <a16:creationId xmlns:a16="http://schemas.microsoft.com/office/drawing/2014/main" id="{EEBF1BAB-8998-B38E-1A2D-152EADA1AD3B}"/>
                  </a:ext>
                </a:extLst>
              </p:cNvPr>
              <p:cNvSpPr>
                <a:spLocks/>
              </p:cNvSpPr>
              <p:nvPr/>
            </p:nvSpPr>
            <p:spPr>
              <a:xfrm>
                <a:off x="2631748" y="2840592"/>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Lass</a:t>
                </a:r>
                <a:r>
                  <a:rPr lang="de-DE" sz="1050" b="1" dirty="0">
                    <a:solidFill>
                      <a:schemeClr val="tx1"/>
                    </a:solidFill>
                  </a:rPr>
                  <a:t> </a:t>
                </a:r>
                <a:r>
                  <a:rPr lang="de-DE" sz="1050" dirty="0">
                    <a:solidFill>
                      <a:schemeClr val="tx1"/>
                    </a:solidFill>
                  </a:rPr>
                  <a:t>diese Karte</a:t>
                </a:r>
                <a:r>
                  <a:rPr lang="de-DE" sz="1050" b="1" dirty="0">
                    <a:solidFill>
                      <a:schemeClr val="tx1"/>
                    </a:solidFill>
                  </a:rPr>
                  <a:t> vor dir liegen.</a:t>
                </a:r>
                <a:endParaRPr lang="de-DE" sz="1050" dirty="0">
                  <a:solidFill>
                    <a:schemeClr val="tx1"/>
                  </a:solidFill>
                </a:endParaRPr>
              </a:p>
            </p:txBody>
          </p:sp>
        </p:grpSp>
        <p:grpSp>
          <p:nvGrpSpPr>
            <p:cNvPr id="195" name="Gruppieren 194">
              <a:extLst>
                <a:ext uri="{FF2B5EF4-FFF2-40B4-BE49-F238E27FC236}">
                  <a16:creationId xmlns:a16="http://schemas.microsoft.com/office/drawing/2014/main" id="{F2C28250-E3C0-4F2E-8309-64E69822C1AE}"/>
                </a:ext>
              </a:extLst>
            </p:cNvPr>
            <p:cNvGrpSpPr/>
            <p:nvPr/>
          </p:nvGrpSpPr>
          <p:grpSpPr>
            <a:xfrm>
              <a:off x="3520232" y="846601"/>
              <a:ext cx="189872" cy="196564"/>
              <a:chOff x="4342837" y="1166522"/>
              <a:chExt cx="189872" cy="196564"/>
            </a:xfrm>
          </p:grpSpPr>
          <p:sp>
            <p:nvSpPr>
              <p:cNvPr id="196" name="Ellipse 195">
                <a:extLst>
                  <a:ext uri="{FF2B5EF4-FFF2-40B4-BE49-F238E27FC236}">
                    <a16:creationId xmlns:a16="http://schemas.microsoft.com/office/drawing/2014/main" id="{2436666D-06FF-EBFB-3C41-FA23F9B08CFD}"/>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97" name="Gruppieren 196">
                <a:extLst>
                  <a:ext uri="{FF2B5EF4-FFF2-40B4-BE49-F238E27FC236}">
                    <a16:creationId xmlns:a16="http://schemas.microsoft.com/office/drawing/2014/main" id="{1F4EE97C-2EFC-A483-8737-413B3F8E690D}"/>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198">
                  <p14:nvContentPartPr>
                    <p14:cNvPr id="276" name="Freihand 275">
                      <a:extLst>
                        <a:ext uri="{FF2B5EF4-FFF2-40B4-BE49-F238E27FC236}">
                          <a16:creationId xmlns:a16="http://schemas.microsoft.com/office/drawing/2014/main" id="{796C778A-D532-8C89-BC33-A3BB1D6CC850}"/>
                        </a:ext>
                      </a:extLst>
                    </p14:cNvPr>
                    <p14:cNvContentPartPr/>
                    <p14:nvPr/>
                  </p14:nvContentPartPr>
                  <p14:xfrm>
                    <a:off x="4473069" y="1203272"/>
                    <a:ext cx="26280" cy="30600"/>
                  </p14:xfrm>
                </p:contentPart>
              </mc:Choice>
              <mc:Fallback xmlns="">
                <p:pic>
                  <p:nvPicPr>
                    <p:cNvPr id="276" name="Freihand 275">
                      <a:extLst>
                        <a:ext uri="{FF2B5EF4-FFF2-40B4-BE49-F238E27FC236}">
                          <a16:creationId xmlns:a16="http://schemas.microsoft.com/office/drawing/2014/main" id="{796C778A-D532-8C89-BC33-A3BB1D6CC850}"/>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199">
                  <p14:nvContentPartPr>
                    <p14:cNvPr id="277" name="Freihand 276">
                      <a:extLst>
                        <a:ext uri="{FF2B5EF4-FFF2-40B4-BE49-F238E27FC236}">
                          <a16:creationId xmlns:a16="http://schemas.microsoft.com/office/drawing/2014/main" id="{FBE63B24-FCCD-53E9-787C-5BE52A4851E2}"/>
                        </a:ext>
                      </a:extLst>
                    </p14:cNvPr>
                    <p14:cNvContentPartPr/>
                    <p14:nvPr/>
                  </p14:nvContentPartPr>
                  <p14:xfrm>
                    <a:off x="4500789" y="1245752"/>
                    <a:ext cx="11160" cy="38520"/>
                  </p14:xfrm>
                </p:contentPart>
              </mc:Choice>
              <mc:Fallback xmlns="">
                <p:pic>
                  <p:nvPicPr>
                    <p:cNvPr id="277" name="Freihand 276">
                      <a:extLst>
                        <a:ext uri="{FF2B5EF4-FFF2-40B4-BE49-F238E27FC236}">
                          <a16:creationId xmlns:a16="http://schemas.microsoft.com/office/drawing/2014/main" id="{FBE63B24-FCCD-53E9-787C-5BE52A4851E2}"/>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78" name="Freihand 277">
                      <a:extLst>
                        <a:ext uri="{FF2B5EF4-FFF2-40B4-BE49-F238E27FC236}">
                          <a16:creationId xmlns:a16="http://schemas.microsoft.com/office/drawing/2014/main" id="{84071572-85E4-8F57-9783-BDACD02EE236}"/>
                        </a:ext>
                      </a:extLst>
                    </p14:cNvPr>
                    <p14:cNvContentPartPr/>
                    <p14:nvPr/>
                  </p14:nvContentPartPr>
                  <p14:xfrm>
                    <a:off x="4453989" y="1188512"/>
                    <a:ext cx="3600" cy="6120"/>
                  </p14:xfrm>
                </p:contentPart>
              </mc:Choice>
              <mc:Fallback xmlns="">
                <p:pic>
                  <p:nvPicPr>
                    <p:cNvPr id="278" name="Freihand 277">
                      <a:extLst>
                        <a:ext uri="{FF2B5EF4-FFF2-40B4-BE49-F238E27FC236}">
                          <a16:creationId xmlns:a16="http://schemas.microsoft.com/office/drawing/2014/main" id="{84071572-85E4-8F57-9783-BDACD02EE236}"/>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01">
                <p14:nvContentPartPr>
                  <p14:cNvPr id="198" name="Freihand 197">
                    <a:extLst>
                      <a:ext uri="{FF2B5EF4-FFF2-40B4-BE49-F238E27FC236}">
                        <a16:creationId xmlns:a16="http://schemas.microsoft.com/office/drawing/2014/main" id="{221CF014-4298-99D6-5161-6ABE8693D42C}"/>
                      </a:ext>
                    </a:extLst>
                  </p14:cNvPr>
                  <p14:cNvContentPartPr/>
                  <p14:nvPr/>
                </p14:nvContentPartPr>
                <p14:xfrm>
                  <a:off x="4352109" y="1255112"/>
                  <a:ext cx="78120" cy="95040"/>
                </p14:xfrm>
              </p:contentPart>
            </mc:Choice>
            <mc:Fallback xmlns="">
              <p:pic>
                <p:nvPicPr>
                  <p:cNvPr id="198" name="Freihand 197">
                    <a:extLst>
                      <a:ext uri="{FF2B5EF4-FFF2-40B4-BE49-F238E27FC236}">
                        <a16:creationId xmlns:a16="http://schemas.microsoft.com/office/drawing/2014/main" id="{221CF014-4298-99D6-5161-6ABE8693D42C}"/>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199" name="Freihand 198">
                    <a:extLst>
                      <a:ext uri="{FF2B5EF4-FFF2-40B4-BE49-F238E27FC236}">
                        <a16:creationId xmlns:a16="http://schemas.microsoft.com/office/drawing/2014/main" id="{C3AB01AA-4B69-8CBF-6DF9-11A554528392}"/>
                      </a:ext>
                    </a:extLst>
                  </p14:cNvPr>
                  <p14:cNvContentPartPr/>
                  <p14:nvPr/>
                </p14:nvContentPartPr>
                <p14:xfrm>
                  <a:off x="4353549" y="1242872"/>
                  <a:ext cx="155520" cy="112680"/>
                </p14:xfrm>
              </p:contentPart>
            </mc:Choice>
            <mc:Fallback xmlns="">
              <p:pic>
                <p:nvPicPr>
                  <p:cNvPr id="199" name="Freihand 198">
                    <a:extLst>
                      <a:ext uri="{FF2B5EF4-FFF2-40B4-BE49-F238E27FC236}">
                        <a16:creationId xmlns:a16="http://schemas.microsoft.com/office/drawing/2014/main" id="{C3AB01AA-4B69-8CBF-6DF9-11A554528392}"/>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200" name="Gruppieren 199">
                <a:extLst>
                  <a:ext uri="{FF2B5EF4-FFF2-40B4-BE49-F238E27FC236}">
                    <a16:creationId xmlns:a16="http://schemas.microsoft.com/office/drawing/2014/main" id="{7F822937-1DDF-1DC6-BC5E-6E84C9BFAD77}"/>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03">
                  <p14:nvContentPartPr>
                    <p14:cNvPr id="273" name="Freihand 272">
                      <a:extLst>
                        <a:ext uri="{FF2B5EF4-FFF2-40B4-BE49-F238E27FC236}">
                          <a16:creationId xmlns:a16="http://schemas.microsoft.com/office/drawing/2014/main" id="{B511A95A-1F9A-BEFC-2DF6-6D30877F7976}"/>
                        </a:ext>
                      </a:extLst>
                    </p14:cNvPr>
                    <p14:cNvContentPartPr/>
                    <p14:nvPr/>
                  </p14:nvContentPartPr>
                  <p14:xfrm>
                    <a:off x="4455789" y="1334672"/>
                    <a:ext cx="31320" cy="14400"/>
                  </p14:xfrm>
                </p:contentPart>
              </mc:Choice>
              <mc:Fallback xmlns="">
                <p:pic>
                  <p:nvPicPr>
                    <p:cNvPr id="273" name="Freihand 272">
                      <a:extLst>
                        <a:ext uri="{FF2B5EF4-FFF2-40B4-BE49-F238E27FC236}">
                          <a16:creationId xmlns:a16="http://schemas.microsoft.com/office/drawing/2014/main" id="{B511A95A-1F9A-BEFC-2DF6-6D30877F7976}"/>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74" name="Freihand 273">
                      <a:extLst>
                        <a:ext uri="{FF2B5EF4-FFF2-40B4-BE49-F238E27FC236}">
                          <a16:creationId xmlns:a16="http://schemas.microsoft.com/office/drawing/2014/main" id="{75238AB5-61C3-4238-DE04-F3397D8D5037}"/>
                        </a:ext>
                      </a:extLst>
                    </p14:cNvPr>
                    <p14:cNvContentPartPr/>
                    <p14:nvPr/>
                  </p14:nvContentPartPr>
                  <p14:xfrm>
                    <a:off x="4456149" y="1288592"/>
                    <a:ext cx="64800" cy="56160"/>
                  </p14:xfrm>
                </p:contentPart>
              </mc:Choice>
              <mc:Fallback xmlns="">
                <p:pic>
                  <p:nvPicPr>
                    <p:cNvPr id="274" name="Freihand 273">
                      <a:extLst>
                        <a:ext uri="{FF2B5EF4-FFF2-40B4-BE49-F238E27FC236}">
                          <a16:creationId xmlns:a16="http://schemas.microsoft.com/office/drawing/2014/main" id="{75238AB5-61C3-4238-DE04-F3397D8D5037}"/>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05">
                  <p14:nvContentPartPr>
                    <p14:cNvPr id="275" name="Freihand 274">
                      <a:extLst>
                        <a:ext uri="{FF2B5EF4-FFF2-40B4-BE49-F238E27FC236}">
                          <a16:creationId xmlns:a16="http://schemas.microsoft.com/office/drawing/2014/main" id="{90E1206A-1E14-34AB-5865-4E6059F61B00}"/>
                        </a:ext>
                      </a:extLst>
                    </p14:cNvPr>
                    <p14:cNvContentPartPr/>
                    <p14:nvPr/>
                  </p14:nvContentPartPr>
                  <p14:xfrm>
                    <a:off x="4502589" y="1270232"/>
                    <a:ext cx="23760" cy="51840"/>
                  </p14:xfrm>
                </p:contentPart>
              </mc:Choice>
              <mc:Fallback xmlns="">
                <p:pic>
                  <p:nvPicPr>
                    <p:cNvPr id="275" name="Freihand 274">
                      <a:extLst>
                        <a:ext uri="{FF2B5EF4-FFF2-40B4-BE49-F238E27FC236}">
                          <a16:creationId xmlns:a16="http://schemas.microsoft.com/office/drawing/2014/main" id="{90E1206A-1E14-34AB-5865-4E6059F61B00}"/>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201" name="Gruppieren 200">
                <a:extLst>
                  <a:ext uri="{FF2B5EF4-FFF2-40B4-BE49-F238E27FC236}">
                    <a16:creationId xmlns:a16="http://schemas.microsoft.com/office/drawing/2014/main" id="{87E0ABB0-9C55-28DF-F215-5F65055CB5F3}"/>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06">
                  <p14:nvContentPartPr>
                    <p14:cNvPr id="210" name="Freihand 209">
                      <a:extLst>
                        <a:ext uri="{FF2B5EF4-FFF2-40B4-BE49-F238E27FC236}">
                          <a16:creationId xmlns:a16="http://schemas.microsoft.com/office/drawing/2014/main" id="{9F3F4022-FFA0-991C-7C6B-9A2B8CCE58C5}"/>
                        </a:ext>
                      </a:extLst>
                    </p14:cNvPr>
                    <p14:cNvContentPartPr/>
                    <p14:nvPr/>
                  </p14:nvContentPartPr>
                  <p14:xfrm>
                    <a:off x="4351029" y="1216232"/>
                    <a:ext cx="12960" cy="22320"/>
                  </p14:xfrm>
                </p:contentPart>
              </mc:Choice>
              <mc:Fallback xmlns="">
                <p:pic>
                  <p:nvPicPr>
                    <p:cNvPr id="210" name="Freihand 209">
                      <a:extLst>
                        <a:ext uri="{FF2B5EF4-FFF2-40B4-BE49-F238E27FC236}">
                          <a16:creationId xmlns:a16="http://schemas.microsoft.com/office/drawing/2014/main" id="{9F3F4022-FFA0-991C-7C6B-9A2B8CCE58C5}"/>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07">
                  <p14:nvContentPartPr>
                    <p14:cNvPr id="215" name="Freihand 214">
                      <a:extLst>
                        <a:ext uri="{FF2B5EF4-FFF2-40B4-BE49-F238E27FC236}">
                          <a16:creationId xmlns:a16="http://schemas.microsoft.com/office/drawing/2014/main" id="{77BB96BA-6311-1F05-A235-52EE9F313373}"/>
                        </a:ext>
                      </a:extLst>
                    </p14:cNvPr>
                    <p14:cNvContentPartPr/>
                    <p14:nvPr/>
                  </p14:nvContentPartPr>
                  <p14:xfrm>
                    <a:off x="4350309" y="1208312"/>
                    <a:ext cx="21240" cy="53640"/>
                  </p14:xfrm>
                </p:contentPart>
              </mc:Choice>
              <mc:Fallback xmlns="">
                <p:pic>
                  <p:nvPicPr>
                    <p:cNvPr id="215" name="Freihand 214">
                      <a:extLst>
                        <a:ext uri="{FF2B5EF4-FFF2-40B4-BE49-F238E27FC236}">
                          <a16:creationId xmlns:a16="http://schemas.microsoft.com/office/drawing/2014/main" id="{77BB96BA-6311-1F05-A235-52EE9F313373}"/>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72" name="Freihand 271">
                      <a:extLst>
                        <a:ext uri="{FF2B5EF4-FFF2-40B4-BE49-F238E27FC236}">
                          <a16:creationId xmlns:a16="http://schemas.microsoft.com/office/drawing/2014/main" id="{FAAAF734-FE1B-3D9F-3578-A0401A4BB992}"/>
                        </a:ext>
                      </a:extLst>
                    </p14:cNvPr>
                    <p14:cNvContentPartPr/>
                    <p14:nvPr/>
                  </p14:nvContentPartPr>
                  <p14:xfrm>
                    <a:off x="4355709" y="1216592"/>
                    <a:ext cx="9720" cy="42480"/>
                  </p14:xfrm>
                </p:contentPart>
              </mc:Choice>
              <mc:Fallback xmlns="">
                <p:pic>
                  <p:nvPicPr>
                    <p:cNvPr id="272" name="Freihand 271">
                      <a:extLst>
                        <a:ext uri="{FF2B5EF4-FFF2-40B4-BE49-F238E27FC236}">
                          <a16:creationId xmlns:a16="http://schemas.microsoft.com/office/drawing/2014/main" id="{FAAAF734-FE1B-3D9F-3578-A0401A4BB992}"/>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202" name="Ellipse 201">
                <a:extLst>
                  <a:ext uri="{FF2B5EF4-FFF2-40B4-BE49-F238E27FC236}">
                    <a16:creationId xmlns:a16="http://schemas.microsoft.com/office/drawing/2014/main" id="{4EE5FE01-B1A3-71A4-CDCE-977538ACE5F4}"/>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09">
                <p14:nvContentPartPr>
                  <p14:cNvPr id="206" name="Freihand 205">
                    <a:extLst>
                      <a:ext uri="{FF2B5EF4-FFF2-40B4-BE49-F238E27FC236}">
                        <a16:creationId xmlns:a16="http://schemas.microsoft.com/office/drawing/2014/main" id="{7730C674-BF43-AFB4-EBA3-D1712D00BC27}"/>
                      </a:ext>
                    </a:extLst>
                  </p14:cNvPr>
                  <p14:cNvContentPartPr/>
                  <p14:nvPr/>
                </p14:nvContentPartPr>
                <p14:xfrm>
                  <a:off x="4389189" y="1194272"/>
                  <a:ext cx="89640" cy="148320"/>
                </p14:xfrm>
              </p:contentPart>
            </mc:Choice>
            <mc:Fallback xmlns="">
              <p:pic>
                <p:nvPicPr>
                  <p:cNvPr id="206" name="Freihand 205">
                    <a:extLst>
                      <a:ext uri="{FF2B5EF4-FFF2-40B4-BE49-F238E27FC236}">
                        <a16:creationId xmlns:a16="http://schemas.microsoft.com/office/drawing/2014/main" id="{7730C674-BF43-AFB4-EBA3-D1712D00BC27}"/>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279" name="Gruppieren 278">
              <a:extLst>
                <a:ext uri="{FF2B5EF4-FFF2-40B4-BE49-F238E27FC236}">
                  <a16:creationId xmlns:a16="http://schemas.microsoft.com/office/drawing/2014/main" id="{6430FC30-C86E-4535-BC58-92356D5856CF}"/>
                </a:ext>
              </a:extLst>
            </p:cNvPr>
            <p:cNvGrpSpPr/>
            <p:nvPr/>
          </p:nvGrpSpPr>
          <p:grpSpPr>
            <a:xfrm>
              <a:off x="4051812" y="1386802"/>
              <a:ext cx="189872" cy="196564"/>
              <a:chOff x="4342837" y="1166522"/>
              <a:chExt cx="189872" cy="196564"/>
            </a:xfrm>
          </p:grpSpPr>
          <p:sp>
            <p:nvSpPr>
              <p:cNvPr id="280" name="Ellipse 279">
                <a:extLst>
                  <a:ext uri="{FF2B5EF4-FFF2-40B4-BE49-F238E27FC236}">
                    <a16:creationId xmlns:a16="http://schemas.microsoft.com/office/drawing/2014/main" id="{5BCD99AF-BBA4-2B68-5059-930AA51557E0}"/>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81" name="Gruppieren 280">
                <a:extLst>
                  <a:ext uri="{FF2B5EF4-FFF2-40B4-BE49-F238E27FC236}">
                    <a16:creationId xmlns:a16="http://schemas.microsoft.com/office/drawing/2014/main" id="{D281EA18-C687-0F6D-D4D8-9E11AAD94EA4}"/>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10">
                  <p14:nvContentPartPr>
                    <p14:cNvPr id="294" name="Freihand 293">
                      <a:extLst>
                        <a:ext uri="{FF2B5EF4-FFF2-40B4-BE49-F238E27FC236}">
                          <a16:creationId xmlns:a16="http://schemas.microsoft.com/office/drawing/2014/main" id="{775637BC-55BD-D0EE-B6A8-4B674B700A06}"/>
                        </a:ext>
                      </a:extLst>
                    </p14:cNvPr>
                    <p14:cNvContentPartPr/>
                    <p14:nvPr/>
                  </p14:nvContentPartPr>
                  <p14:xfrm>
                    <a:off x="4473069" y="1203272"/>
                    <a:ext cx="26280" cy="30600"/>
                  </p14:xfrm>
                </p:contentPart>
              </mc:Choice>
              <mc:Fallback xmlns="">
                <p:pic>
                  <p:nvPicPr>
                    <p:cNvPr id="294" name="Freihand 293">
                      <a:extLst>
                        <a:ext uri="{FF2B5EF4-FFF2-40B4-BE49-F238E27FC236}">
                          <a16:creationId xmlns:a16="http://schemas.microsoft.com/office/drawing/2014/main" id="{775637BC-55BD-D0EE-B6A8-4B674B700A06}"/>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11">
                  <p14:nvContentPartPr>
                    <p14:cNvPr id="295" name="Freihand 294">
                      <a:extLst>
                        <a:ext uri="{FF2B5EF4-FFF2-40B4-BE49-F238E27FC236}">
                          <a16:creationId xmlns:a16="http://schemas.microsoft.com/office/drawing/2014/main" id="{D4D980BC-3998-8B77-DEAB-F5FCC2C1CEE6}"/>
                        </a:ext>
                      </a:extLst>
                    </p14:cNvPr>
                    <p14:cNvContentPartPr/>
                    <p14:nvPr/>
                  </p14:nvContentPartPr>
                  <p14:xfrm>
                    <a:off x="4500789" y="1245752"/>
                    <a:ext cx="11160" cy="38520"/>
                  </p14:xfrm>
                </p:contentPart>
              </mc:Choice>
              <mc:Fallback xmlns="">
                <p:pic>
                  <p:nvPicPr>
                    <p:cNvPr id="295" name="Freihand 294">
                      <a:extLst>
                        <a:ext uri="{FF2B5EF4-FFF2-40B4-BE49-F238E27FC236}">
                          <a16:creationId xmlns:a16="http://schemas.microsoft.com/office/drawing/2014/main" id="{D4D980BC-3998-8B77-DEAB-F5FCC2C1CEE6}"/>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12">
                  <p14:nvContentPartPr>
                    <p14:cNvPr id="296" name="Freihand 295">
                      <a:extLst>
                        <a:ext uri="{FF2B5EF4-FFF2-40B4-BE49-F238E27FC236}">
                          <a16:creationId xmlns:a16="http://schemas.microsoft.com/office/drawing/2014/main" id="{DD2F0381-5557-9C3D-A759-5F66B247DF98}"/>
                        </a:ext>
                      </a:extLst>
                    </p14:cNvPr>
                    <p14:cNvContentPartPr/>
                    <p14:nvPr/>
                  </p14:nvContentPartPr>
                  <p14:xfrm>
                    <a:off x="4453989" y="1188512"/>
                    <a:ext cx="3600" cy="6120"/>
                  </p14:xfrm>
                </p:contentPart>
              </mc:Choice>
              <mc:Fallback xmlns="">
                <p:pic>
                  <p:nvPicPr>
                    <p:cNvPr id="296" name="Freihand 295">
                      <a:extLst>
                        <a:ext uri="{FF2B5EF4-FFF2-40B4-BE49-F238E27FC236}">
                          <a16:creationId xmlns:a16="http://schemas.microsoft.com/office/drawing/2014/main" id="{DD2F0381-5557-9C3D-A759-5F66B247DF98}"/>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13">
                <p14:nvContentPartPr>
                  <p14:cNvPr id="282" name="Freihand 281">
                    <a:extLst>
                      <a:ext uri="{FF2B5EF4-FFF2-40B4-BE49-F238E27FC236}">
                        <a16:creationId xmlns:a16="http://schemas.microsoft.com/office/drawing/2014/main" id="{3194A81E-F296-9362-CE4F-349A2E02D9E3}"/>
                      </a:ext>
                    </a:extLst>
                  </p14:cNvPr>
                  <p14:cNvContentPartPr/>
                  <p14:nvPr/>
                </p14:nvContentPartPr>
                <p14:xfrm>
                  <a:off x="4352109" y="1255112"/>
                  <a:ext cx="78120" cy="95040"/>
                </p14:xfrm>
              </p:contentPart>
            </mc:Choice>
            <mc:Fallback xmlns="">
              <p:pic>
                <p:nvPicPr>
                  <p:cNvPr id="282" name="Freihand 281">
                    <a:extLst>
                      <a:ext uri="{FF2B5EF4-FFF2-40B4-BE49-F238E27FC236}">
                        <a16:creationId xmlns:a16="http://schemas.microsoft.com/office/drawing/2014/main" id="{3194A81E-F296-9362-CE4F-349A2E02D9E3}"/>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14">
                <p14:nvContentPartPr>
                  <p14:cNvPr id="283" name="Freihand 282">
                    <a:extLst>
                      <a:ext uri="{FF2B5EF4-FFF2-40B4-BE49-F238E27FC236}">
                        <a16:creationId xmlns:a16="http://schemas.microsoft.com/office/drawing/2014/main" id="{9F4D05D2-AB35-49F8-99F0-EF4F0F6A7C1F}"/>
                      </a:ext>
                    </a:extLst>
                  </p14:cNvPr>
                  <p14:cNvContentPartPr/>
                  <p14:nvPr/>
                </p14:nvContentPartPr>
                <p14:xfrm>
                  <a:off x="4353549" y="1242872"/>
                  <a:ext cx="155520" cy="112680"/>
                </p14:xfrm>
              </p:contentPart>
            </mc:Choice>
            <mc:Fallback xmlns="">
              <p:pic>
                <p:nvPicPr>
                  <p:cNvPr id="283" name="Freihand 282">
                    <a:extLst>
                      <a:ext uri="{FF2B5EF4-FFF2-40B4-BE49-F238E27FC236}">
                        <a16:creationId xmlns:a16="http://schemas.microsoft.com/office/drawing/2014/main" id="{9F4D05D2-AB35-49F8-99F0-EF4F0F6A7C1F}"/>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284" name="Gruppieren 283">
                <a:extLst>
                  <a:ext uri="{FF2B5EF4-FFF2-40B4-BE49-F238E27FC236}">
                    <a16:creationId xmlns:a16="http://schemas.microsoft.com/office/drawing/2014/main" id="{E3BE26D0-7FAF-613D-3873-DB3DEDB84C30}"/>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15">
                  <p14:nvContentPartPr>
                    <p14:cNvPr id="291" name="Freihand 290">
                      <a:extLst>
                        <a:ext uri="{FF2B5EF4-FFF2-40B4-BE49-F238E27FC236}">
                          <a16:creationId xmlns:a16="http://schemas.microsoft.com/office/drawing/2014/main" id="{3826195F-4B5C-6028-146C-C8A41A20C625}"/>
                        </a:ext>
                      </a:extLst>
                    </p14:cNvPr>
                    <p14:cNvContentPartPr/>
                    <p14:nvPr/>
                  </p14:nvContentPartPr>
                  <p14:xfrm>
                    <a:off x="4455789" y="1334672"/>
                    <a:ext cx="31320" cy="14400"/>
                  </p14:xfrm>
                </p:contentPart>
              </mc:Choice>
              <mc:Fallback xmlns="">
                <p:pic>
                  <p:nvPicPr>
                    <p:cNvPr id="291" name="Freihand 290">
                      <a:extLst>
                        <a:ext uri="{FF2B5EF4-FFF2-40B4-BE49-F238E27FC236}">
                          <a16:creationId xmlns:a16="http://schemas.microsoft.com/office/drawing/2014/main" id="{3826195F-4B5C-6028-146C-C8A41A20C625}"/>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292" name="Freihand 291">
                      <a:extLst>
                        <a:ext uri="{FF2B5EF4-FFF2-40B4-BE49-F238E27FC236}">
                          <a16:creationId xmlns:a16="http://schemas.microsoft.com/office/drawing/2014/main" id="{BCC386D2-CAB6-237B-9DA3-B29F1DE8C003}"/>
                        </a:ext>
                      </a:extLst>
                    </p14:cNvPr>
                    <p14:cNvContentPartPr/>
                    <p14:nvPr/>
                  </p14:nvContentPartPr>
                  <p14:xfrm>
                    <a:off x="4456149" y="1288592"/>
                    <a:ext cx="64800" cy="56160"/>
                  </p14:xfrm>
                </p:contentPart>
              </mc:Choice>
              <mc:Fallback xmlns="">
                <p:pic>
                  <p:nvPicPr>
                    <p:cNvPr id="292" name="Freihand 291">
                      <a:extLst>
                        <a:ext uri="{FF2B5EF4-FFF2-40B4-BE49-F238E27FC236}">
                          <a16:creationId xmlns:a16="http://schemas.microsoft.com/office/drawing/2014/main" id="{BCC386D2-CAB6-237B-9DA3-B29F1DE8C003}"/>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17">
                  <p14:nvContentPartPr>
                    <p14:cNvPr id="293" name="Freihand 292">
                      <a:extLst>
                        <a:ext uri="{FF2B5EF4-FFF2-40B4-BE49-F238E27FC236}">
                          <a16:creationId xmlns:a16="http://schemas.microsoft.com/office/drawing/2014/main" id="{EEEE2AD9-DEFB-5589-3732-7C2435AA3E99}"/>
                        </a:ext>
                      </a:extLst>
                    </p14:cNvPr>
                    <p14:cNvContentPartPr/>
                    <p14:nvPr/>
                  </p14:nvContentPartPr>
                  <p14:xfrm>
                    <a:off x="4502589" y="1270232"/>
                    <a:ext cx="23760" cy="51840"/>
                  </p14:xfrm>
                </p:contentPart>
              </mc:Choice>
              <mc:Fallback xmlns="">
                <p:pic>
                  <p:nvPicPr>
                    <p:cNvPr id="293" name="Freihand 292">
                      <a:extLst>
                        <a:ext uri="{FF2B5EF4-FFF2-40B4-BE49-F238E27FC236}">
                          <a16:creationId xmlns:a16="http://schemas.microsoft.com/office/drawing/2014/main" id="{EEEE2AD9-DEFB-5589-3732-7C2435AA3E99}"/>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285" name="Gruppieren 284">
                <a:extLst>
                  <a:ext uri="{FF2B5EF4-FFF2-40B4-BE49-F238E27FC236}">
                    <a16:creationId xmlns:a16="http://schemas.microsoft.com/office/drawing/2014/main" id="{D640DD64-5655-B8F5-7228-976C25C897DA}"/>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18">
                  <p14:nvContentPartPr>
                    <p14:cNvPr id="288" name="Freihand 287">
                      <a:extLst>
                        <a:ext uri="{FF2B5EF4-FFF2-40B4-BE49-F238E27FC236}">
                          <a16:creationId xmlns:a16="http://schemas.microsoft.com/office/drawing/2014/main" id="{00C42A05-6CD5-5D14-08F7-4BC5023E522E}"/>
                        </a:ext>
                      </a:extLst>
                    </p14:cNvPr>
                    <p14:cNvContentPartPr/>
                    <p14:nvPr/>
                  </p14:nvContentPartPr>
                  <p14:xfrm>
                    <a:off x="4351029" y="1216232"/>
                    <a:ext cx="12960" cy="22320"/>
                  </p14:xfrm>
                </p:contentPart>
              </mc:Choice>
              <mc:Fallback xmlns="">
                <p:pic>
                  <p:nvPicPr>
                    <p:cNvPr id="288" name="Freihand 287">
                      <a:extLst>
                        <a:ext uri="{FF2B5EF4-FFF2-40B4-BE49-F238E27FC236}">
                          <a16:creationId xmlns:a16="http://schemas.microsoft.com/office/drawing/2014/main" id="{00C42A05-6CD5-5D14-08F7-4BC5023E522E}"/>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19">
                  <p14:nvContentPartPr>
                    <p14:cNvPr id="289" name="Freihand 288">
                      <a:extLst>
                        <a:ext uri="{FF2B5EF4-FFF2-40B4-BE49-F238E27FC236}">
                          <a16:creationId xmlns:a16="http://schemas.microsoft.com/office/drawing/2014/main" id="{E1AE0501-3119-C258-8674-8219AF37EAB8}"/>
                        </a:ext>
                      </a:extLst>
                    </p14:cNvPr>
                    <p14:cNvContentPartPr/>
                    <p14:nvPr/>
                  </p14:nvContentPartPr>
                  <p14:xfrm>
                    <a:off x="4350309" y="1208312"/>
                    <a:ext cx="21240" cy="53640"/>
                  </p14:xfrm>
                </p:contentPart>
              </mc:Choice>
              <mc:Fallback xmlns="">
                <p:pic>
                  <p:nvPicPr>
                    <p:cNvPr id="289" name="Freihand 288">
                      <a:extLst>
                        <a:ext uri="{FF2B5EF4-FFF2-40B4-BE49-F238E27FC236}">
                          <a16:creationId xmlns:a16="http://schemas.microsoft.com/office/drawing/2014/main" id="{E1AE0501-3119-C258-8674-8219AF37EAB8}"/>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290" name="Freihand 289">
                      <a:extLst>
                        <a:ext uri="{FF2B5EF4-FFF2-40B4-BE49-F238E27FC236}">
                          <a16:creationId xmlns:a16="http://schemas.microsoft.com/office/drawing/2014/main" id="{33DE4ABA-960B-4AAB-6A7F-AB8D5FFF3149}"/>
                        </a:ext>
                      </a:extLst>
                    </p14:cNvPr>
                    <p14:cNvContentPartPr/>
                    <p14:nvPr/>
                  </p14:nvContentPartPr>
                  <p14:xfrm>
                    <a:off x="4355709" y="1216592"/>
                    <a:ext cx="9720" cy="42480"/>
                  </p14:xfrm>
                </p:contentPart>
              </mc:Choice>
              <mc:Fallback xmlns="">
                <p:pic>
                  <p:nvPicPr>
                    <p:cNvPr id="290" name="Freihand 289">
                      <a:extLst>
                        <a:ext uri="{FF2B5EF4-FFF2-40B4-BE49-F238E27FC236}">
                          <a16:creationId xmlns:a16="http://schemas.microsoft.com/office/drawing/2014/main" id="{33DE4ABA-960B-4AAB-6A7F-AB8D5FFF3149}"/>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286" name="Ellipse 285">
                <a:extLst>
                  <a:ext uri="{FF2B5EF4-FFF2-40B4-BE49-F238E27FC236}">
                    <a16:creationId xmlns:a16="http://schemas.microsoft.com/office/drawing/2014/main" id="{2E1DB29D-6A7E-457D-7139-778E5E60A040}"/>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21">
                <p14:nvContentPartPr>
                  <p14:cNvPr id="287" name="Freihand 286">
                    <a:extLst>
                      <a:ext uri="{FF2B5EF4-FFF2-40B4-BE49-F238E27FC236}">
                        <a16:creationId xmlns:a16="http://schemas.microsoft.com/office/drawing/2014/main" id="{C52AA4E2-A90F-47CE-8AED-EFD58474664A}"/>
                      </a:ext>
                    </a:extLst>
                  </p14:cNvPr>
                  <p14:cNvContentPartPr/>
                  <p14:nvPr/>
                </p14:nvContentPartPr>
                <p14:xfrm>
                  <a:off x="4389189" y="1194272"/>
                  <a:ext cx="89640" cy="148320"/>
                </p14:xfrm>
              </p:contentPart>
            </mc:Choice>
            <mc:Fallback xmlns="">
              <p:pic>
                <p:nvPicPr>
                  <p:cNvPr id="287" name="Freihand 286">
                    <a:extLst>
                      <a:ext uri="{FF2B5EF4-FFF2-40B4-BE49-F238E27FC236}">
                        <a16:creationId xmlns:a16="http://schemas.microsoft.com/office/drawing/2014/main" id="{C52AA4E2-A90F-47CE-8AED-EFD58474664A}"/>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297" name="Gruppieren 296">
              <a:extLst>
                <a:ext uri="{FF2B5EF4-FFF2-40B4-BE49-F238E27FC236}">
                  <a16:creationId xmlns:a16="http://schemas.microsoft.com/office/drawing/2014/main" id="{C4AFDCD0-C867-B9EE-8948-08B4FC1750C9}"/>
                </a:ext>
              </a:extLst>
            </p:cNvPr>
            <p:cNvGrpSpPr/>
            <p:nvPr/>
          </p:nvGrpSpPr>
          <p:grpSpPr>
            <a:xfrm>
              <a:off x="3922883" y="1557973"/>
              <a:ext cx="189872" cy="196564"/>
              <a:chOff x="4342837" y="1166522"/>
              <a:chExt cx="189872" cy="196564"/>
            </a:xfrm>
          </p:grpSpPr>
          <p:sp>
            <p:nvSpPr>
              <p:cNvPr id="298" name="Ellipse 297">
                <a:extLst>
                  <a:ext uri="{FF2B5EF4-FFF2-40B4-BE49-F238E27FC236}">
                    <a16:creationId xmlns:a16="http://schemas.microsoft.com/office/drawing/2014/main" id="{746D4A37-D1C2-F098-2DC6-A9C5A1335AA3}"/>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99" name="Gruppieren 298">
                <a:extLst>
                  <a:ext uri="{FF2B5EF4-FFF2-40B4-BE49-F238E27FC236}">
                    <a16:creationId xmlns:a16="http://schemas.microsoft.com/office/drawing/2014/main" id="{160587E0-FE8F-0000-02DC-F18948E4DBBE}"/>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22">
                  <p14:nvContentPartPr>
                    <p14:cNvPr id="312" name="Freihand 311">
                      <a:extLst>
                        <a:ext uri="{FF2B5EF4-FFF2-40B4-BE49-F238E27FC236}">
                          <a16:creationId xmlns:a16="http://schemas.microsoft.com/office/drawing/2014/main" id="{8217729F-5F45-8EBB-79CA-FFFF0D185B6D}"/>
                        </a:ext>
                      </a:extLst>
                    </p14:cNvPr>
                    <p14:cNvContentPartPr/>
                    <p14:nvPr/>
                  </p14:nvContentPartPr>
                  <p14:xfrm>
                    <a:off x="4473069" y="1203272"/>
                    <a:ext cx="26280" cy="30600"/>
                  </p14:xfrm>
                </p:contentPart>
              </mc:Choice>
              <mc:Fallback xmlns="">
                <p:pic>
                  <p:nvPicPr>
                    <p:cNvPr id="312" name="Freihand 311">
                      <a:extLst>
                        <a:ext uri="{FF2B5EF4-FFF2-40B4-BE49-F238E27FC236}">
                          <a16:creationId xmlns:a16="http://schemas.microsoft.com/office/drawing/2014/main" id="{8217729F-5F45-8EBB-79CA-FFFF0D185B6D}"/>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23">
                  <p14:nvContentPartPr>
                    <p14:cNvPr id="313" name="Freihand 312">
                      <a:extLst>
                        <a:ext uri="{FF2B5EF4-FFF2-40B4-BE49-F238E27FC236}">
                          <a16:creationId xmlns:a16="http://schemas.microsoft.com/office/drawing/2014/main" id="{3664F438-1EED-5420-BD42-BBEEA4A6BB84}"/>
                        </a:ext>
                      </a:extLst>
                    </p14:cNvPr>
                    <p14:cNvContentPartPr/>
                    <p14:nvPr/>
                  </p14:nvContentPartPr>
                  <p14:xfrm>
                    <a:off x="4500789" y="1245752"/>
                    <a:ext cx="11160" cy="38520"/>
                  </p14:xfrm>
                </p:contentPart>
              </mc:Choice>
              <mc:Fallback xmlns="">
                <p:pic>
                  <p:nvPicPr>
                    <p:cNvPr id="313" name="Freihand 312">
                      <a:extLst>
                        <a:ext uri="{FF2B5EF4-FFF2-40B4-BE49-F238E27FC236}">
                          <a16:creationId xmlns:a16="http://schemas.microsoft.com/office/drawing/2014/main" id="{3664F438-1EED-5420-BD42-BBEEA4A6BB84}"/>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314" name="Freihand 313">
                      <a:extLst>
                        <a:ext uri="{FF2B5EF4-FFF2-40B4-BE49-F238E27FC236}">
                          <a16:creationId xmlns:a16="http://schemas.microsoft.com/office/drawing/2014/main" id="{6D0C68C2-D260-F213-B1AD-9535E30A5AB0}"/>
                        </a:ext>
                      </a:extLst>
                    </p14:cNvPr>
                    <p14:cNvContentPartPr/>
                    <p14:nvPr/>
                  </p14:nvContentPartPr>
                  <p14:xfrm>
                    <a:off x="4453989" y="1188512"/>
                    <a:ext cx="3600" cy="6120"/>
                  </p14:xfrm>
                </p:contentPart>
              </mc:Choice>
              <mc:Fallback xmlns="">
                <p:pic>
                  <p:nvPicPr>
                    <p:cNvPr id="314" name="Freihand 313">
                      <a:extLst>
                        <a:ext uri="{FF2B5EF4-FFF2-40B4-BE49-F238E27FC236}">
                          <a16:creationId xmlns:a16="http://schemas.microsoft.com/office/drawing/2014/main" id="{6D0C68C2-D260-F213-B1AD-9535E30A5AB0}"/>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25">
                <p14:nvContentPartPr>
                  <p14:cNvPr id="300" name="Freihand 299">
                    <a:extLst>
                      <a:ext uri="{FF2B5EF4-FFF2-40B4-BE49-F238E27FC236}">
                        <a16:creationId xmlns:a16="http://schemas.microsoft.com/office/drawing/2014/main" id="{38FF55ED-5E83-B9D9-6239-06F631F280EC}"/>
                      </a:ext>
                    </a:extLst>
                  </p14:cNvPr>
                  <p14:cNvContentPartPr/>
                  <p14:nvPr/>
                </p14:nvContentPartPr>
                <p14:xfrm>
                  <a:off x="4352109" y="1255112"/>
                  <a:ext cx="78120" cy="95040"/>
                </p14:xfrm>
              </p:contentPart>
            </mc:Choice>
            <mc:Fallback xmlns="">
              <p:pic>
                <p:nvPicPr>
                  <p:cNvPr id="300" name="Freihand 299">
                    <a:extLst>
                      <a:ext uri="{FF2B5EF4-FFF2-40B4-BE49-F238E27FC236}">
                        <a16:creationId xmlns:a16="http://schemas.microsoft.com/office/drawing/2014/main" id="{38FF55ED-5E83-B9D9-6239-06F631F280EC}"/>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01" name="Freihand 300">
                    <a:extLst>
                      <a:ext uri="{FF2B5EF4-FFF2-40B4-BE49-F238E27FC236}">
                        <a16:creationId xmlns:a16="http://schemas.microsoft.com/office/drawing/2014/main" id="{D7F73083-CBAC-6755-F807-D5CCA5072D82}"/>
                      </a:ext>
                    </a:extLst>
                  </p14:cNvPr>
                  <p14:cNvContentPartPr/>
                  <p14:nvPr/>
                </p14:nvContentPartPr>
                <p14:xfrm>
                  <a:off x="4353549" y="1242872"/>
                  <a:ext cx="155520" cy="112680"/>
                </p14:xfrm>
              </p:contentPart>
            </mc:Choice>
            <mc:Fallback xmlns="">
              <p:pic>
                <p:nvPicPr>
                  <p:cNvPr id="301" name="Freihand 300">
                    <a:extLst>
                      <a:ext uri="{FF2B5EF4-FFF2-40B4-BE49-F238E27FC236}">
                        <a16:creationId xmlns:a16="http://schemas.microsoft.com/office/drawing/2014/main" id="{D7F73083-CBAC-6755-F807-D5CCA5072D82}"/>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302" name="Gruppieren 301">
                <a:extLst>
                  <a:ext uri="{FF2B5EF4-FFF2-40B4-BE49-F238E27FC236}">
                    <a16:creationId xmlns:a16="http://schemas.microsoft.com/office/drawing/2014/main" id="{76076BC8-BF01-6EC0-32FD-C418B5F7122D}"/>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27">
                  <p14:nvContentPartPr>
                    <p14:cNvPr id="309" name="Freihand 308">
                      <a:extLst>
                        <a:ext uri="{FF2B5EF4-FFF2-40B4-BE49-F238E27FC236}">
                          <a16:creationId xmlns:a16="http://schemas.microsoft.com/office/drawing/2014/main" id="{8F83C9F1-72F6-E4B8-243E-3BDCE85DE770}"/>
                        </a:ext>
                      </a:extLst>
                    </p14:cNvPr>
                    <p14:cNvContentPartPr/>
                    <p14:nvPr/>
                  </p14:nvContentPartPr>
                  <p14:xfrm>
                    <a:off x="4455789" y="1334672"/>
                    <a:ext cx="31320" cy="14400"/>
                  </p14:xfrm>
                </p:contentPart>
              </mc:Choice>
              <mc:Fallback xmlns="">
                <p:pic>
                  <p:nvPicPr>
                    <p:cNvPr id="309" name="Freihand 308">
                      <a:extLst>
                        <a:ext uri="{FF2B5EF4-FFF2-40B4-BE49-F238E27FC236}">
                          <a16:creationId xmlns:a16="http://schemas.microsoft.com/office/drawing/2014/main" id="{8F83C9F1-72F6-E4B8-243E-3BDCE85DE770}"/>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310" name="Freihand 309">
                      <a:extLst>
                        <a:ext uri="{FF2B5EF4-FFF2-40B4-BE49-F238E27FC236}">
                          <a16:creationId xmlns:a16="http://schemas.microsoft.com/office/drawing/2014/main" id="{6FC72044-7900-A993-6C79-5A7508E3D6E6}"/>
                        </a:ext>
                      </a:extLst>
                    </p14:cNvPr>
                    <p14:cNvContentPartPr/>
                    <p14:nvPr/>
                  </p14:nvContentPartPr>
                  <p14:xfrm>
                    <a:off x="4456149" y="1288592"/>
                    <a:ext cx="64800" cy="56160"/>
                  </p14:xfrm>
                </p:contentPart>
              </mc:Choice>
              <mc:Fallback xmlns="">
                <p:pic>
                  <p:nvPicPr>
                    <p:cNvPr id="310" name="Freihand 309">
                      <a:extLst>
                        <a:ext uri="{FF2B5EF4-FFF2-40B4-BE49-F238E27FC236}">
                          <a16:creationId xmlns:a16="http://schemas.microsoft.com/office/drawing/2014/main" id="{6FC72044-7900-A993-6C79-5A7508E3D6E6}"/>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29">
                  <p14:nvContentPartPr>
                    <p14:cNvPr id="311" name="Freihand 310">
                      <a:extLst>
                        <a:ext uri="{FF2B5EF4-FFF2-40B4-BE49-F238E27FC236}">
                          <a16:creationId xmlns:a16="http://schemas.microsoft.com/office/drawing/2014/main" id="{C4C16D8C-5790-4B42-C107-CDE1F49A7CAA}"/>
                        </a:ext>
                      </a:extLst>
                    </p14:cNvPr>
                    <p14:cNvContentPartPr/>
                    <p14:nvPr/>
                  </p14:nvContentPartPr>
                  <p14:xfrm>
                    <a:off x="4502589" y="1270232"/>
                    <a:ext cx="23760" cy="51840"/>
                  </p14:xfrm>
                </p:contentPart>
              </mc:Choice>
              <mc:Fallback xmlns="">
                <p:pic>
                  <p:nvPicPr>
                    <p:cNvPr id="311" name="Freihand 310">
                      <a:extLst>
                        <a:ext uri="{FF2B5EF4-FFF2-40B4-BE49-F238E27FC236}">
                          <a16:creationId xmlns:a16="http://schemas.microsoft.com/office/drawing/2014/main" id="{C4C16D8C-5790-4B42-C107-CDE1F49A7CAA}"/>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303" name="Gruppieren 302">
                <a:extLst>
                  <a:ext uri="{FF2B5EF4-FFF2-40B4-BE49-F238E27FC236}">
                    <a16:creationId xmlns:a16="http://schemas.microsoft.com/office/drawing/2014/main" id="{C919545C-192E-FBD3-972D-34D9DACCE0F2}"/>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30">
                  <p14:nvContentPartPr>
                    <p14:cNvPr id="306" name="Freihand 305">
                      <a:extLst>
                        <a:ext uri="{FF2B5EF4-FFF2-40B4-BE49-F238E27FC236}">
                          <a16:creationId xmlns:a16="http://schemas.microsoft.com/office/drawing/2014/main" id="{11B2B9EE-4E02-C2F1-F7C1-8EE097E6867B}"/>
                        </a:ext>
                      </a:extLst>
                    </p14:cNvPr>
                    <p14:cNvContentPartPr/>
                    <p14:nvPr/>
                  </p14:nvContentPartPr>
                  <p14:xfrm>
                    <a:off x="4351029" y="1216232"/>
                    <a:ext cx="12960" cy="22320"/>
                  </p14:xfrm>
                </p:contentPart>
              </mc:Choice>
              <mc:Fallback xmlns="">
                <p:pic>
                  <p:nvPicPr>
                    <p:cNvPr id="306" name="Freihand 305">
                      <a:extLst>
                        <a:ext uri="{FF2B5EF4-FFF2-40B4-BE49-F238E27FC236}">
                          <a16:creationId xmlns:a16="http://schemas.microsoft.com/office/drawing/2014/main" id="{11B2B9EE-4E02-C2F1-F7C1-8EE097E6867B}"/>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31">
                  <p14:nvContentPartPr>
                    <p14:cNvPr id="307" name="Freihand 306">
                      <a:extLst>
                        <a:ext uri="{FF2B5EF4-FFF2-40B4-BE49-F238E27FC236}">
                          <a16:creationId xmlns:a16="http://schemas.microsoft.com/office/drawing/2014/main" id="{91243665-8201-F369-6AB7-69E0FCE39ED6}"/>
                        </a:ext>
                      </a:extLst>
                    </p14:cNvPr>
                    <p14:cNvContentPartPr/>
                    <p14:nvPr/>
                  </p14:nvContentPartPr>
                  <p14:xfrm>
                    <a:off x="4350309" y="1208312"/>
                    <a:ext cx="21240" cy="53640"/>
                  </p14:xfrm>
                </p:contentPart>
              </mc:Choice>
              <mc:Fallback xmlns="">
                <p:pic>
                  <p:nvPicPr>
                    <p:cNvPr id="307" name="Freihand 306">
                      <a:extLst>
                        <a:ext uri="{FF2B5EF4-FFF2-40B4-BE49-F238E27FC236}">
                          <a16:creationId xmlns:a16="http://schemas.microsoft.com/office/drawing/2014/main" id="{91243665-8201-F369-6AB7-69E0FCE39ED6}"/>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08" name="Freihand 307">
                      <a:extLst>
                        <a:ext uri="{FF2B5EF4-FFF2-40B4-BE49-F238E27FC236}">
                          <a16:creationId xmlns:a16="http://schemas.microsoft.com/office/drawing/2014/main" id="{86F187C1-7F9C-2CE5-20B1-4A6E531B0419}"/>
                        </a:ext>
                      </a:extLst>
                    </p14:cNvPr>
                    <p14:cNvContentPartPr/>
                    <p14:nvPr/>
                  </p14:nvContentPartPr>
                  <p14:xfrm>
                    <a:off x="4355709" y="1216592"/>
                    <a:ext cx="9720" cy="42480"/>
                  </p14:xfrm>
                </p:contentPart>
              </mc:Choice>
              <mc:Fallback xmlns="">
                <p:pic>
                  <p:nvPicPr>
                    <p:cNvPr id="308" name="Freihand 307">
                      <a:extLst>
                        <a:ext uri="{FF2B5EF4-FFF2-40B4-BE49-F238E27FC236}">
                          <a16:creationId xmlns:a16="http://schemas.microsoft.com/office/drawing/2014/main" id="{86F187C1-7F9C-2CE5-20B1-4A6E531B0419}"/>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304" name="Ellipse 303">
                <a:extLst>
                  <a:ext uri="{FF2B5EF4-FFF2-40B4-BE49-F238E27FC236}">
                    <a16:creationId xmlns:a16="http://schemas.microsoft.com/office/drawing/2014/main" id="{38818776-5C51-3BD0-2E2F-2E18459F91E3}"/>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33">
                <p14:nvContentPartPr>
                  <p14:cNvPr id="305" name="Freihand 304">
                    <a:extLst>
                      <a:ext uri="{FF2B5EF4-FFF2-40B4-BE49-F238E27FC236}">
                        <a16:creationId xmlns:a16="http://schemas.microsoft.com/office/drawing/2014/main" id="{7129574D-EA2F-47A3-743E-36E3F94F5699}"/>
                      </a:ext>
                    </a:extLst>
                  </p14:cNvPr>
                  <p14:cNvContentPartPr/>
                  <p14:nvPr/>
                </p14:nvContentPartPr>
                <p14:xfrm>
                  <a:off x="4389189" y="1194272"/>
                  <a:ext cx="89640" cy="148320"/>
                </p14:xfrm>
              </p:contentPart>
            </mc:Choice>
            <mc:Fallback xmlns="">
              <p:pic>
                <p:nvPicPr>
                  <p:cNvPr id="305" name="Freihand 304">
                    <a:extLst>
                      <a:ext uri="{FF2B5EF4-FFF2-40B4-BE49-F238E27FC236}">
                        <a16:creationId xmlns:a16="http://schemas.microsoft.com/office/drawing/2014/main" id="{7129574D-EA2F-47A3-743E-36E3F94F5699}"/>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423" name="Gruppieren 422">
              <a:extLst>
                <a:ext uri="{FF2B5EF4-FFF2-40B4-BE49-F238E27FC236}">
                  <a16:creationId xmlns:a16="http://schemas.microsoft.com/office/drawing/2014/main" id="{3269C7BF-D63E-489A-7D01-5803FBE2A440}"/>
                </a:ext>
              </a:extLst>
            </p:cNvPr>
            <p:cNvGrpSpPr/>
            <p:nvPr/>
          </p:nvGrpSpPr>
          <p:grpSpPr>
            <a:xfrm>
              <a:off x="2887833" y="2562966"/>
              <a:ext cx="189872" cy="196564"/>
              <a:chOff x="4342837" y="1166522"/>
              <a:chExt cx="189872" cy="196564"/>
            </a:xfrm>
          </p:grpSpPr>
          <p:sp>
            <p:nvSpPr>
              <p:cNvPr id="424" name="Ellipse 423">
                <a:extLst>
                  <a:ext uri="{FF2B5EF4-FFF2-40B4-BE49-F238E27FC236}">
                    <a16:creationId xmlns:a16="http://schemas.microsoft.com/office/drawing/2014/main" id="{58232B87-E9D2-1DF0-BB73-7E9EFA309E0D}"/>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25" name="Gruppieren 424">
                <a:extLst>
                  <a:ext uri="{FF2B5EF4-FFF2-40B4-BE49-F238E27FC236}">
                    <a16:creationId xmlns:a16="http://schemas.microsoft.com/office/drawing/2014/main" id="{3FB4C793-C9F9-351E-1B95-EEAAFD69177A}"/>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34">
                  <p14:nvContentPartPr>
                    <p14:cNvPr id="438" name="Freihand 437">
                      <a:extLst>
                        <a:ext uri="{FF2B5EF4-FFF2-40B4-BE49-F238E27FC236}">
                          <a16:creationId xmlns:a16="http://schemas.microsoft.com/office/drawing/2014/main" id="{6A9947A3-E230-4A47-1CA9-75924F9C083D}"/>
                        </a:ext>
                      </a:extLst>
                    </p14:cNvPr>
                    <p14:cNvContentPartPr/>
                    <p14:nvPr/>
                  </p14:nvContentPartPr>
                  <p14:xfrm>
                    <a:off x="4473069" y="1203272"/>
                    <a:ext cx="26280" cy="30600"/>
                  </p14:xfrm>
                </p:contentPart>
              </mc:Choice>
              <mc:Fallback xmlns="">
                <p:pic>
                  <p:nvPicPr>
                    <p:cNvPr id="438" name="Freihand 437">
                      <a:extLst>
                        <a:ext uri="{FF2B5EF4-FFF2-40B4-BE49-F238E27FC236}">
                          <a16:creationId xmlns:a16="http://schemas.microsoft.com/office/drawing/2014/main" id="{6A9947A3-E230-4A47-1CA9-75924F9C083D}"/>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35">
                  <p14:nvContentPartPr>
                    <p14:cNvPr id="439" name="Freihand 438">
                      <a:extLst>
                        <a:ext uri="{FF2B5EF4-FFF2-40B4-BE49-F238E27FC236}">
                          <a16:creationId xmlns:a16="http://schemas.microsoft.com/office/drawing/2014/main" id="{B2F22756-5423-2E8B-1C9C-9DBF53B2E0F6}"/>
                        </a:ext>
                      </a:extLst>
                    </p14:cNvPr>
                    <p14:cNvContentPartPr/>
                    <p14:nvPr/>
                  </p14:nvContentPartPr>
                  <p14:xfrm>
                    <a:off x="4500789" y="1245752"/>
                    <a:ext cx="11160" cy="38520"/>
                  </p14:xfrm>
                </p:contentPart>
              </mc:Choice>
              <mc:Fallback xmlns="">
                <p:pic>
                  <p:nvPicPr>
                    <p:cNvPr id="439" name="Freihand 438">
                      <a:extLst>
                        <a:ext uri="{FF2B5EF4-FFF2-40B4-BE49-F238E27FC236}">
                          <a16:creationId xmlns:a16="http://schemas.microsoft.com/office/drawing/2014/main" id="{B2F22756-5423-2E8B-1C9C-9DBF53B2E0F6}"/>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440" name="Freihand 439">
                      <a:extLst>
                        <a:ext uri="{FF2B5EF4-FFF2-40B4-BE49-F238E27FC236}">
                          <a16:creationId xmlns:a16="http://schemas.microsoft.com/office/drawing/2014/main" id="{78634563-87FB-30A3-AEA7-D79C0DBD45F4}"/>
                        </a:ext>
                      </a:extLst>
                    </p14:cNvPr>
                    <p14:cNvContentPartPr/>
                    <p14:nvPr/>
                  </p14:nvContentPartPr>
                  <p14:xfrm>
                    <a:off x="4453989" y="1188512"/>
                    <a:ext cx="3600" cy="6120"/>
                  </p14:xfrm>
                </p:contentPart>
              </mc:Choice>
              <mc:Fallback xmlns="">
                <p:pic>
                  <p:nvPicPr>
                    <p:cNvPr id="440" name="Freihand 439">
                      <a:extLst>
                        <a:ext uri="{FF2B5EF4-FFF2-40B4-BE49-F238E27FC236}">
                          <a16:creationId xmlns:a16="http://schemas.microsoft.com/office/drawing/2014/main" id="{78634563-87FB-30A3-AEA7-D79C0DBD45F4}"/>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37">
                <p14:nvContentPartPr>
                  <p14:cNvPr id="426" name="Freihand 425">
                    <a:extLst>
                      <a:ext uri="{FF2B5EF4-FFF2-40B4-BE49-F238E27FC236}">
                        <a16:creationId xmlns:a16="http://schemas.microsoft.com/office/drawing/2014/main" id="{B9236E98-D552-9BE7-EAA5-7072DAB699BA}"/>
                      </a:ext>
                    </a:extLst>
                  </p14:cNvPr>
                  <p14:cNvContentPartPr/>
                  <p14:nvPr/>
                </p14:nvContentPartPr>
                <p14:xfrm>
                  <a:off x="4352109" y="1255112"/>
                  <a:ext cx="78120" cy="95040"/>
                </p14:xfrm>
              </p:contentPart>
            </mc:Choice>
            <mc:Fallback xmlns="">
              <p:pic>
                <p:nvPicPr>
                  <p:cNvPr id="426" name="Freihand 425">
                    <a:extLst>
                      <a:ext uri="{FF2B5EF4-FFF2-40B4-BE49-F238E27FC236}">
                        <a16:creationId xmlns:a16="http://schemas.microsoft.com/office/drawing/2014/main" id="{B9236E98-D552-9BE7-EAA5-7072DAB699BA}"/>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427" name="Freihand 426">
                    <a:extLst>
                      <a:ext uri="{FF2B5EF4-FFF2-40B4-BE49-F238E27FC236}">
                        <a16:creationId xmlns:a16="http://schemas.microsoft.com/office/drawing/2014/main" id="{85D13F97-AA3F-40A1-C565-F213085471CF}"/>
                      </a:ext>
                    </a:extLst>
                  </p14:cNvPr>
                  <p14:cNvContentPartPr/>
                  <p14:nvPr/>
                </p14:nvContentPartPr>
                <p14:xfrm>
                  <a:off x="4353549" y="1242872"/>
                  <a:ext cx="155520" cy="112680"/>
                </p14:xfrm>
              </p:contentPart>
            </mc:Choice>
            <mc:Fallback xmlns="">
              <p:pic>
                <p:nvPicPr>
                  <p:cNvPr id="427" name="Freihand 426">
                    <a:extLst>
                      <a:ext uri="{FF2B5EF4-FFF2-40B4-BE49-F238E27FC236}">
                        <a16:creationId xmlns:a16="http://schemas.microsoft.com/office/drawing/2014/main" id="{85D13F97-AA3F-40A1-C565-F213085471CF}"/>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428" name="Gruppieren 427">
                <a:extLst>
                  <a:ext uri="{FF2B5EF4-FFF2-40B4-BE49-F238E27FC236}">
                    <a16:creationId xmlns:a16="http://schemas.microsoft.com/office/drawing/2014/main" id="{505B2181-A6CE-43E6-1169-9A1E555FDBD4}"/>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39">
                  <p14:nvContentPartPr>
                    <p14:cNvPr id="435" name="Freihand 434">
                      <a:extLst>
                        <a:ext uri="{FF2B5EF4-FFF2-40B4-BE49-F238E27FC236}">
                          <a16:creationId xmlns:a16="http://schemas.microsoft.com/office/drawing/2014/main" id="{EF92E875-3CD5-6A63-1617-C1A01DB31256}"/>
                        </a:ext>
                      </a:extLst>
                    </p14:cNvPr>
                    <p14:cNvContentPartPr/>
                    <p14:nvPr/>
                  </p14:nvContentPartPr>
                  <p14:xfrm>
                    <a:off x="4455789" y="1334672"/>
                    <a:ext cx="31320" cy="14400"/>
                  </p14:xfrm>
                </p:contentPart>
              </mc:Choice>
              <mc:Fallback xmlns="">
                <p:pic>
                  <p:nvPicPr>
                    <p:cNvPr id="435" name="Freihand 434">
                      <a:extLst>
                        <a:ext uri="{FF2B5EF4-FFF2-40B4-BE49-F238E27FC236}">
                          <a16:creationId xmlns:a16="http://schemas.microsoft.com/office/drawing/2014/main" id="{EF92E875-3CD5-6A63-1617-C1A01DB31256}"/>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436" name="Freihand 435">
                      <a:extLst>
                        <a:ext uri="{FF2B5EF4-FFF2-40B4-BE49-F238E27FC236}">
                          <a16:creationId xmlns:a16="http://schemas.microsoft.com/office/drawing/2014/main" id="{C7ADBA95-F532-3D0D-1F1A-A861BE86BCDA}"/>
                        </a:ext>
                      </a:extLst>
                    </p14:cNvPr>
                    <p14:cNvContentPartPr/>
                    <p14:nvPr/>
                  </p14:nvContentPartPr>
                  <p14:xfrm>
                    <a:off x="4456149" y="1288592"/>
                    <a:ext cx="64800" cy="56160"/>
                  </p14:xfrm>
                </p:contentPart>
              </mc:Choice>
              <mc:Fallback xmlns="">
                <p:pic>
                  <p:nvPicPr>
                    <p:cNvPr id="436" name="Freihand 435">
                      <a:extLst>
                        <a:ext uri="{FF2B5EF4-FFF2-40B4-BE49-F238E27FC236}">
                          <a16:creationId xmlns:a16="http://schemas.microsoft.com/office/drawing/2014/main" id="{C7ADBA95-F532-3D0D-1F1A-A861BE86BCDA}"/>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41">
                  <p14:nvContentPartPr>
                    <p14:cNvPr id="437" name="Freihand 436">
                      <a:extLst>
                        <a:ext uri="{FF2B5EF4-FFF2-40B4-BE49-F238E27FC236}">
                          <a16:creationId xmlns:a16="http://schemas.microsoft.com/office/drawing/2014/main" id="{928F5A45-7624-84CA-5926-D365E025854A}"/>
                        </a:ext>
                      </a:extLst>
                    </p14:cNvPr>
                    <p14:cNvContentPartPr/>
                    <p14:nvPr/>
                  </p14:nvContentPartPr>
                  <p14:xfrm>
                    <a:off x="4502589" y="1270232"/>
                    <a:ext cx="23760" cy="51840"/>
                  </p14:xfrm>
                </p:contentPart>
              </mc:Choice>
              <mc:Fallback xmlns="">
                <p:pic>
                  <p:nvPicPr>
                    <p:cNvPr id="437" name="Freihand 436">
                      <a:extLst>
                        <a:ext uri="{FF2B5EF4-FFF2-40B4-BE49-F238E27FC236}">
                          <a16:creationId xmlns:a16="http://schemas.microsoft.com/office/drawing/2014/main" id="{928F5A45-7624-84CA-5926-D365E025854A}"/>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429" name="Gruppieren 428">
                <a:extLst>
                  <a:ext uri="{FF2B5EF4-FFF2-40B4-BE49-F238E27FC236}">
                    <a16:creationId xmlns:a16="http://schemas.microsoft.com/office/drawing/2014/main" id="{AC19D383-F31D-BD7F-AF9C-3A218D8978DB}"/>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42">
                  <p14:nvContentPartPr>
                    <p14:cNvPr id="432" name="Freihand 431">
                      <a:extLst>
                        <a:ext uri="{FF2B5EF4-FFF2-40B4-BE49-F238E27FC236}">
                          <a16:creationId xmlns:a16="http://schemas.microsoft.com/office/drawing/2014/main" id="{9676E1E6-6004-DC97-7E29-8C871D7361E7}"/>
                        </a:ext>
                      </a:extLst>
                    </p14:cNvPr>
                    <p14:cNvContentPartPr/>
                    <p14:nvPr/>
                  </p14:nvContentPartPr>
                  <p14:xfrm>
                    <a:off x="4351029" y="1216232"/>
                    <a:ext cx="12960" cy="22320"/>
                  </p14:xfrm>
                </p:contentPart>
              </mc:Choice>
              <mc:Fallback xmlns="">
                <p:pic>
                  <p:nvPicPr>
                    <p:cNvPr id="432" name="Freihand 431">
                      <a:extLst>
                        <a:ext uri="{FF2B5EF4-FFF2-40B4-BE49-F238E27FC236}">
                          <a16:creationId xmlns:a16="http://schemas.microsoft.com/office/drawing/2014/main" id="{9676E1E6-6004-DC97-7E29-8C871D7361E7}"/>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43">
                  <p14:nvContentPartPr>
                    <p14:cNvPr id="433" name="Freihand 432">
                      <a:extLst>
                        <a:ext uri="{FF2B5EF4-FFF2-40B4-BE49-F238E27FC236}">
                          <a16:creationId xmlns:a16="http://schemas.microsoft.com/office/drawing/2014/main" id="{C234CFE1-FAFD-BC70-3C18-007A139E6C69}"/>
                        </a:ext>
                      </a:extLst>
                    </p14:cNvPr>
                    <p14:cNvContentPartPr/>
                    <p14:nvPr/>
                  </p14:nvContentPartPr>
                  <p14:xfrm>
                    <a:off x="4350309" y="1208312"/>
                    <a:ext cx="21240" cy="53640"/>
                  </p14:xfrm>
                </p:contentPart>
              </mc:Choice>
              <mc:Fallback xmlns="">
                <p:pic>
                  <p:nvPicPr>
                    <p:cNvPr id="433" name="Freihand 432">
                      <a:extLst>
                        <a:ext uri="{FF2B5EF4-FFF2-40B4-BE49-F238E27FC236}">
                          <a16:creationId xmlns:a16="http://schemas.microsoft.com/office/drawing/2014/main" id="{C234CFE1-FAFD-BC70-3C18-007A139E6C69}"/>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434" name="Freihand 433">
                      <a:extLst>
                        <a:ext uri="{FF2B5EF4-FFF2-40B4-BE49-F238E27FC236}">
                          <a16:creationId xmlns:a16="http://schemas.microsoft.com/office/drawing/2014/main" id="{F553CD7A-ECF2-3218-BFAF-C4F071A298DF}"/>
                        </a:ext>
                      </a:extLst>
                    </p14:cNvPr>
                    <p14:cNvContentPartPr/>
                    <p14:nvPr/>
                  </p14:nvContentPartPr>
                  <p14:xfrm>
                    <a:off x="4355709" y="1216592"/>
                    <a:ext cx="9720" cy="42480"/>
                  </p14:xfrm>
                </p:contentPart>
              </mc:Choice>
              <mc:Fallback xmlns="">
                <p:pic>
                  <p:nvPicPr>
                    <p:cNvPr id="434" name="Freihand 433">
                      <a:extLst>
                        <a:ext uri="{FF2B5EF4-FFF2-40B4-BE49-F238E27FC236}">
                          <a16:creationId xmlns:a16="http://schemas.microsoft.com/office/drawing/2014/main" id="{F553CD7A-ECF2-3218-BFAF-C4F071A298DF}"/>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430" name="Ellipse 429">
                <a:extLst>
                  <a:ext uri="{FF2B5EF4-FFF2-40B4-BE49-F238E27FC236}">
                    <a16:creationId xmlns:a16="http://schemas.microsoft.com/office/drawing/2014/main" id="{45840926-D731-95A4-5EED-17CB84A4D7E3}"/>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45">
                <p14:nvContentPartPr>
                  <p14:cNvPr id="431" name="Freihand 430">
                    <a:extLst>
                      <a:ext uri="{FF2B5EF4-FFF2-40B4-BE49-F238E27FC236}">
                        <a16:creationId xmlns:a16="http://schemas.microsoft.com/office/drawing/2014/main" id="{ED1A7D28-5CDD-F4E1-98CC-11665BE20876}"/>
                      </a:ext>
                    </a:extLst>
                  </p14:cNvPr>
                  <p14:cNvContentPartPr/>
                  <p14:nvPr/>
                </p14:nvContentPartPr>
                <p14:xfrm>
                  <a:off x="4389189" y="1194272"/>
                  <a:ext cx="89640" cy="148320"/>
                </p14:xfrm>
              </p:contentPart>
            </mc:Choice>
            <mc:Fallback xmlns="">
              <p:pic>
                <p:nvPicPr>
                  <p:cNvPr id="431" name="Freihand 430">
                    <a:extLst>
                      <a:ext uri="{FF2B5EF4-FFF2-40B4-BE49-F238E27FC236}">
                        <a16:creationId xmlns:a16="http://schemas.microsoft.com/office/drawing/2014/main" id="{ED1A7D28-5CDD-F4E1-98CC-11665BE20876}"/>
                      </a:ext>
                    </a:extLst>
                  </p:cNvPr>
                  <p:cNvPicPr/>
                  <p:nvPr/>
                </p:nvPicPr>
                <p:blipFill>
                  <a:blip r:embed="rId197"/>
                  <a:stretch>
                    <a:fillRect/>
                  </a:stretch>
                </p:blipFill>
                <p:spPr>
                  <a:xfrm>
                    <a:off x="4384869" y="1189952"/>
                    <a:ext cx="98280" cy="156960"/>
                  </a:xfrm>
                  <a:prstGeom prst="rect">
                    <a:avLst/>
                  </a:prstGeom>
                </p:spPr>
              </p:pic>
            </mc:Fallback>
          </mc:AlternateContent>
        </p:grpSp>
      </p:grpSp>
      <p:grpSp>
        <p:nvGrpSpPr>
          <p:cNvPr id="12" name="Gruppieren 11">
            <a:extLst>
              <a:ext uri="{FF2B5EF4-FFF2-40B4-BE49-F238E27FC236}">
                <a16:creationId xmlns:a16="http://schemas.microsoft.com/office/drawing/2014/main" id="{C7DE8F3C-14D4-22E2-7378-108D383635C0}"/>
              </a:ext>
            </a:extLst>
          </p:cNvPr>
          <p:cNvGrpSpPr/>
          <p:nvPr/>
        </p:nvGrpSpPr>
        <p:grpSpPr>
          <a:xfrm>
            <a:off x="4952353" y="80998"/>
            <a:ext cx="4860000" cy="3348000"/>
            <a:chOff x="4952353" y="80998"/>
            <a:chExt cx="4860000" cy="3348000"/>
          </a:xfrm>
        </p:grpSpPr>
        <p:grpSp>
          <p:nvGrpSpPr>
            <p:cNvPr id="2" name="Gruppieren 1">
              <a:extLst>
                <a:ext uri="{FF2B5EF4-FFF2-40B4-BE49-F238E27FC236}">
                  <a16:creationId xmlns:a16="http://schemas.microsoft.com/office/drawing/2014/main" id="{6A6F3007-B767-6FD5-E353-3CEAE4EAC8EE}"/>
                </a:ext>
              </a:extLst>
            </p:cNvPr>
            <p:cNvGrpSpPr/>
            <p:nvPr/>
          </p:nvGrpSpPr>
          <p:grpSpPr>
            <a:xfrm>
              <a:off x="4952353" y="80998"/>
              <a:ext cx="4860000" cy="3348000"/>
              <a:chOff x="4952353" y="80998"/>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4952353" y="80998"/>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accent5">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0" name="Gruppieren 79">
                      <a:extLst>
                        <a:ext uri="{FF2B5EF4-FFF2-40B4-BE49-F238E27FC236}">
                          <a16:creationId xmlns:a16="http://schemas.microsoft.com/office/drawing/2014/main" id="{ABFE53C2-CA54-EA5E-0DED-C9AAC4C6EB8A}"/>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solidFill>
                                  <a:schemeClr val="tx1"/>
                                </a:solidFill>
                              </a:rPr>
                              <a:t>Hormonsystem</a:t>
                            </a: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6</a:t>
                            </a:r>
                          </a:p>
                        </p:txBody>
                      </p:sp>
                    </p:grpSp>
                  </p:grpSp>
                  <p:sp>
                    <p:nvSpPr>
                      <p:cNvPr id="83" name="Textfeld 82">
                        <a:extLst>
                          <a:ext uri="{FF2B5EF4-FFF2-40B4-BE49-F238E27FC236}">
                            <a16:creationId xmlns:a16="http://schemas.microsoft.com/office/drawing/2014/main" id="{6C72D21D-A447-51F7-49C9-0B069BE62D2F}"/>
                          </a:ext>
                        </a:extLst>
                      </p:cNvPr>
                      <p:cNvSpPr txBox="1"/>
                      <p:nvPr/>
                    </p:nvSpPr>
                    <p:spPr>
                      <a:xfrm>
                        <a:off x="229609" y="602514"/>
                        <a:ext cx="2133596" cy="1785104"/>
                      </a:xfrm>
                      <a:prstGeom prst="rect">
                        <a:avLst/>
                      </a:prstGeom>
                      <a:noFill/>
                    </p:spPr>
                    <p:txBody>
                      <a:bodyPr wrap="square" rtlCol="0">
                        <a:spAutoFit/>
                      </a:bodyPr>
                      <a:lstStyle/>
                      <a:p>
                        <a:pPr algn="ctr"/>
                        <a:r>
                          <a:rPr lang="de-DE" sz="1100" dirty="0"/>
                          <a:t>(Charakterkarte)</a:t>
                        </a:r>
                      </a:p>
                      <a:p>
                        <a:pPr algn="ctr"/>
                        <a:endParaRPr lang="de-DE" sz="1100" dirty="0"/>
                      </a:p>
                      <a:p>
                        <a:pPr algn="ctr"/>
                        <a:endParaRPr lang="de-DE" sz="1100" dirty="0"/>
                      </a:p>
                      <a:p>
                        <a:pPr algn="ctr"/>
                        <a:endParaRPr lang="de-DE" sz="1100" dirty="0"/>
                      </a:p>
                      <a:p>
                        <a:pPr algn="ctr"/>
                        <a:endParaRPr lang="de-DE" sz="1100" dirty="0"/>
                      </a:p>
                      <a:p>
                        <a:pPr algn="ctr"/>
                        <a:r>
                          <a:rPr lang="de-DE" sz="1100" dirty="0"/>
                          <a:t>Du kümmerst dich im Organismus mittels Hormondrüsen und deren Signalstoffen, den Hormonen, um die Regulation von Organen und Stoffwechselvorgängen</a:t>
                        </a:r>
                      </a:p>
                    </p:txBody>
                  </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accent5">
                        <a:lumMod val="40000"/>
                        <a:lumOff val="60000"/>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a:t>
                    </a:r>
                    <a:endParaRPr lang="de-DE" sz="1050" b="1" dirty="0">
                      <a:solidFill>
                        <a:schemeClr val="tx1"/>
                      </a:solidFill>
                    </a:endParaRP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6353" y="238725"/>
                  <a:ext cx="2133596" cy="2739211"/>
                </a:xfrm>
                <a:prstGeom prst="rect">
                  <a:avLst/>
                </a:prstGeom>
                <a:noFill/>
              </p:spPr>
              <p:txBody>
                <a:bodyPr wrap="square" rtlCol="0">
                  <a:spAutoFit/>
                </a:bodyPr>
                <a:lstStyle/>
                <a:p>
                  <a:pPr algn="ctr"/>
                  <a:r>
                    <a:rPr lang="de-DE" sz="800" dirty="0"/>
                    <a:t>Du besitzt folgende Fähigkeitskarten:</a:t>
                  </a:r>
                </a:p>
                <a:p>
                  <a:pPr algn="ctr"/>
                  <a:r>
                    <a:rPr lang="de-DE" sz="800" b="1" dirty="0">
                      <a:solidFill>
                        <a:schemeClr val="tx1"/>
                      </a:solidFill>
                    </a:rPr>
                    <a:t>Hypophyse, Schilddrüse, Bauchspeicheldrüse, Keimdrüsen, Zirbeldrüse, Nebenniere</a:t>
                  </a:r>
                </a:p>
                <a:p>
                  <a:pPr algn="ctr"/>
                  <a:endParaRPr lang="de-DE" sz="1100" b="1" dirty="0"/>
                </a:p>
                <a:p>
                  <a:pPr algn="ctr"/>
                  <a:r>
                    <a:rPr lang="de-DE" sz="1100" dirty="0"/>
                    <a:t>Nimm dir </a:t>
                  </a:r>
                  <a:r>
                    <a:rPr lang="de-DE" sz="1600" b="1" dirty="0"/>
                    <a:t>2</a:t>
                  </a:r>
                  <a:r>
                    <a:rPr lang="de-DE" sz="1100" dirty="0"/>
                    <a:t>        aus dem Vorrat und lege diese in die Mitte des Tisches. Hier sammelt ihr gemeinsam so viel        wie möglich. Wenn ihr        erhaltet oder abgeben müsst geschieht das immer aus eurem gemeinsamen Lager in der Mitte.</a:t>
                  </a:r>
                  <a:endParaRPr lang="de-DE" sz="1100" dirty="0">
                    <a:solidFill>
                      <a:schemeClr val="tx1"/>
                    </a:solidFill>
                  </a:endParaRPr>
                </a:p>
                <a:p>
                  <a:pPr algn="ctr"/>
                  <a:r>
                    <a:rPr lang="de-DE" sz="1100" u="sng" dirty="0">
                      <a:solidFill>
                        <a:srgbClr val="C00000"/>
                      </a:solidFill>
                    </a:rPr>
                    <a:t>Wichtig</a:t>
                  </a:r>
                  <a:r>
                    <a:rPr lang="de-DE" sz="1100" dirty="0">
                      <a:solidFill>
                        <a:srgbClr val="C00000"/>
                      </a:solidFill>
                    </a:rPr>
                    <a:t>: Besitzt ihr zu irgendeinem Zeitpunkt keine</a:t>
                  </a:r>
                </a:p>
                <a:p>
                  <a:pPr algn="ctr"/>
                  <a:r>
                    <a:rPr lang="de-DE" sz="1100" dirty="0">
                      <a:solidFill>
                        <a:srgbClr val="C00000"/>
                      </a:solidFill>
                    </a:rPr>
                    <a:t>.     mehr, dann lest </a:t>
                  </a:r>
                  <a:r>
                    <a:rPr lang="de-DE" sz="1100" b="1" dirty="0">
                      <a:solidFill>
                        <a:srgbClr val="C00000"/>
                      </a:solidFill>
                    </a:rPr>
                    <a:t>Karte 44</a:t>
                  </a:r>
                  <a:r>
                    <a:rPr lang="de-DE" sz="1100" dirty="0">
                      <a:solidFill>
                        <a:srgbClr val="C00000"/>
                      </a:solidFill>
                    </a:rPr>
                    <a:t>! </a:t>
                  </a:r>
                </a:p>
                <a:p>
                  <a:pPr algn="ctr"/>
                  <a:endParaRPr lang="de-DE" sz="1100" dirty="0"/>
                </a:p>
              </p:txBody>
            </p:sp>
          </p:grpSp>
          <p:sp>
            <p:nvSpPr>
              <p:cNvPr id="70" name="Rechteck 69">
                <a:extLst>
                  <a:ext uri="{FF2B5EF4-FFF2-40B4-BE49-F238E27FC236}">
                    <a16:creationId xmlns:a16="http://schemas.microsoft.com/office/drawing/2014/main" id="{7895E76E-B0B8-A08D-E7EB-B9563418F00B}"/>
                  </a:ext>
                </a:extLst>
              </p:cNvPr>
              <p:cNvSpPr>
                <a:spLocks/>
              </p:cNvSpPr>
              <p:nvPr/>
            </p:nvSpPr>
            <p:spPr>
              <a:xfrm>
                <a:off x="7475354" y="2840592"/>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Lass</a:t>
                </a:r>
                <a:r>
                  <a:rPr lang="de-DE" sz="1050" b="1" dirty="0">
                    <a:solidFill>
                      <a:schemeClr val="tx1"/>
                    </a:solidFill>
                  </a:rPr>
                  <a:t> </a:t>
                </a:r>
                <a:r>
                  <a:rPr lang="de-DE" sz="1050" dirty="0">
                    <a:solidFill>
                      <a:schemeClr val="tx1"/>
                    </a:solidFill>
                  </a:rPr>
                  <a:t>diese Karte</a:t>
                </a:r>
                <a:r>
                  <a:rPr lang="de-DE" sz="1050" b="1" dirty="0">
                    <a:solidFill>
                      <a:schemeClr val="tx1"/>
                    </a:solidFill>
                  </a:rPr>
                  <a:t> vor dir liegen.</a:t>
                </a:r>
                <a:endParaRPr lang="de-DE" sz="1050" dirty="0">
                  <a:solidFill>
                    <a:schemeClr val="tx1"/>
                  </a:solidFill>
                </a:endParaRPr>
              </a:p>
            </p:txBody>
          </p:sp>
        </p:grpSp>
        <p:grpSp>
          <p:nvGrpSpPr>
            <p:cNvPr id="441" name="Gruppieren 440">
              <a:extLst>
                <a:ext uri="{FF2B5EF4-FFF2-40B4-BE49-F238E27FC236}">
                  <a16:creationId xmlns:a16="http://schemas.microsoft.com/office/drawing/2014/main" id="{C8075B23-AB51-6F80-6508-33EA406DC275}"/>
                </a:ext>
              </a:extLst>
            </p:cNvPr>
            <p:cNvGrpSpPr/>
            <p:nvPr/>
          </p:nvGrpSpPr>
          <p:grpSpPr>
            <a:xfrm>
              <a:off x="8385606" y="851764"/>
              <a:ext cx="189872" cy="196564"/>
              <a:chOff x="4342837" y="1166522"/>
              <a:chExt cx="189872" cy="196564"/>
            </a:xfrm>
          </p:grpSpPr>
          <p:sp>
            <p:nvSpPr>
              <p:cNvPr id="442" name="Ellipse 441">
                <a:extLst>
                  <a:ext uri="{FF2B5EF4-FFF2-40B4-BE49-F238E27FC236}">
                    <a16:creationId xmlns:a16="http://schemas.microsoft.com/office/drawing/2014/main" id="{45572DFD-3958-0F58-17B0-062F7D5774FB}"/>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43" name="Gruppieren 442">
                <a:extLst>
                  <a:ext uri="{FF2B5EF4-FFF2-40B4-BE49-F238E27FC236}">
                    <a16:creationId xmlns:a16="http://schemas.microsoft.com/office/drawing/2014/main" id="{505CD670-1B51-F938-B4C3-0C5BB24D85A5}"/>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46">
                  <p14:nvContentPartPr>
                    <p14:cNvPr id="456" name="Freihand 455">
                      <a:extLst>
                        <a:ext uri="{FF2B5EF4-FFF2-40B4-BE49-F238E27FC236}">
                          <a16:creationId xmlns:a16="http://schemas.microsoft.com/office/drawing/2014/main" id="{0B09EF28-34E5-1C83-2077-7ED432D5DE84}"/>
                        </a:ext>
                      </a:extLst>
                    </p14:cNvPr>
                    <p14:cNvContentPartPr/>
                    <p14:nvPr/>
                  </p14:nvContentPartPr>
                  <p14:xfrm>
                    <a:off x="4473069" y="1203272"/>
                    <a:ext cx="26280" cy="30600"/>
                  </p14:xfrm>
                </p:contentPart>
              </mc:Choice>
              <mc:Fallback xmlns="">
                <p:pic>
                  <p:nvPicPr>
                    <p:cNvPr id="456" name="Freihand 455">
                      <a:extLst>
                        <a:ext uri="{FF2B5EF4-FFF2-40B4-BE49-F238E27FC236}">
                          <a16:creationId xmlns:a16="http://schemas.microsoft.com/office/drawing/2014/main" id="{0B09EF28-34E5-1C83-2077-7ED432D5DE84}"/>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47">
                  <p14:nvContentPartPr>
                    <p14:cNvPr id="457" name="Freihand 456">
                      <a:extLst>
                        <a:ext uri="{FF2B5EF4-FFF2-40B4-BE49-F238E27FC236}">
                          <a16:creationId xmlns:a16="http://schemas.microsoft.com/office/drawing/2014/main" id="{3323AEC6-9806-FBB9-66C4-991F9E58F36C}"/>
                        </a:ext>
                      </a:extLst>
                    </p14:cNvPr>
                    <p14:cNvContentPartPr/>
                    <p14:nvPr/>
                  </p14:nvContentPartPr>
                  <p14:xfrm>
                    <a:off x="4500789" y="1245752"/>
                    <a:ext cx="11160" cy="38520"/>
                  </p14:xfrm>
                </p:contentPart>
              </mc:Choice>
              <mc:Fallback xmlns="">
                <p:pic>
                  <p:nvPicPr>
                    <p:cNvPr id="457" name="Freihand 456">
                      <a:extLst>
                        <a:ext uri="{FF2B5EF4-FFF2-40B4-BE49-F238E27FC236}">
                          <a16:creationId xmlns:a16="http://schemas.microsoft.com/office/drawing/2014/main" id="{3323AEC6-9806-FBB9-66C4-991F9E58F36C}"/>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458" name="Freihand 457">
                      <a:extLst>
                        <a:ext uri="{FF2B5EF4-FFF2-40B4-BE49-F238E27FC236}">
                          <a16:creationId xmlns:a16="http://schemas.microsoft.com/office/drawing/2014/main" id="{AF2D8628-9BC8-22AF-8520-2C43D8B28CE8}"/>
                        </a:ext>
                      </a:extLst>
                    </p14:cNvPr>
                    <p14:cNvContentPartPr/>
                    <p14:nvPr/>
                  </p14:nvContentPartPr>
                  <p14:xfrm>
                    <a:off x="4453989" y="1188512"/>
                    <a:ext cx="3600" cy="6120"/>
                  </p14:xfrm>
                </p:contentPart>
              </mc:Choice>
              <mc:Fallback xmlns="">
                <p:pic>
                  <p:nvPicPr>
                    <p:cNvPr id="458" name="Freihand 457">
                      <a:extLst>
                        <a:ext uri="{FF2B5EF4-FFF2-40B4-BE49-F238E27FC236}">
                          <a16:creationId xmlns:a16="http://schemas.microsoft.com/office/drawing/2014/main" id="{AF2D8628-9BC8-22AF-8520-2C43D8B28CE8}"/>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49">
                <p14:nvContentPartPr>
                  <p14:cNvPr id="444" name="Freihand 443">
                    <a:extLst>
                      <a:ext uri="{FF2B5EF4-FFF2-40B4-BE49-F238E27FC236}">
                        <a16:creationId xmlns:a16="http://schemas.microsoft.com/office/drawing/2014/main" id="{2CFDE27C-E18E-0BAA-D5C8-D66B021C8D5E}"/>
                      </a:ext>
                    </a:extLst>
                  </p14:cNvPr>
                  <p14:cNvContentPartPr/>
                  <p14:nvPr/>
                </p14:nvContentPartPr>
                <p14:xfrm>
                  <a:off x="4352109" y="1255112"/>
                  <a:ext cx="78120" cy="95040"/>
                </p14:xfrm>
              </p:contentPart>
            </mc:Choice>
            <mc:Fallback xmlns="">
              <p:pic>
                <p:nvPicPr>
                  <p:cNvPr id="444" name="Freihand 443">
                    <a:extLst>
                      <a:ext uri="{FF2B5EF4-FFF2-40B4-BE49-F238E27FC236}">
                        <a16:creationId xmlns:a16="http://schemas.microsoft.com/office/drawing/2014/main" id="{2CFDE27C-E18E-0BAA-D5C8-D66B021C8D5E}"/>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445" name="Freihand 444">
                    <a:extLst>
                      <a:ext uri="{FF2B5EF4-FFF2-40B4-BE49-F238E27FC236}">
                        <a16:creationId xmlns:a16="http://schemas.microsoft.com/office/drawing/2014/main" id="{D1DC9560-2607-3178-27EE-E889A8C1C851}"/>
                      </a:ext>
                    </a:extLst>
                  </p14:cNvPr>
                  <p14:cNvContentPartPr/>
                  <p14:nvPr/>
                </p14:nvContentPartPr>
                <p14:xfrm>
                  <a:off x="4353549" y="1242872"/>
                  <a:ext cx="155520" cy="112680"/>
                </p14:xfrm>
              </p:contentPart>
            </mc:Choice>
            <mc:Fallback xmlns="">
              <p:pic>
                <p:nvPicPr>
                  <p:cNvPr id="445" name="Freihand 444">
                    <a:extLst>
                      <a:ext uri="{FF2B5EF4-FFF2-40B4-BE49-F238E27FC236}">
                        <a16:creationId xmlns:a16="http://schemas.microsoft.com/office/drawing/2014/main" id="{D1DC9560-2607-3178-27EE-E889A8C1C851}"/>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446" name="Gruppieren 445">
                <a:extLst>
                  <a:ext uri="{FF2B5EF4-FFF2-40B4-BE49-F238E27FC236}">
                    <a16:creationId xmlns:a16="http://schemas.microsoft.com/office/drawing/2014/main" id="{8B22A7A2-C41B-7F37-B969-B7D4547D2BDB}"/>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51">
                  <p14:nvContentPartPr>
                    <p14:cNvPr id="453" name="Freihand 452">
                      <a:extLst>
                        <a:ext uri="{FF2B5EF4-FFF2-40B4-BE49-F238E27FC236}">
                          <a16:creationId xmlns:a16="http://schemas.microsoft.com/office/drawing/2014/main" id="{A8310D4B-4FF7-D582-14E2-C5496C57B783}"/>
                        </a:ext>
                      </a:extLst>
                    </p14:cNvPr>
                    <p14:cNvContentPartPr/>
                    <p14:nvPr/>
                  </p14:nvContentPartPr>
                  <p14:xfrm>
                    <a:off x="4455789" y="1334672"/>
                    <a:ext cx="31320" cy="14400"/>
                  </p14:xfrm>
                </p:contentPart>
              </mc:Choice>
              <mc:Fallback xmlns="">
                <p:pic>
                  <p:nvPicPr>
                    <p:cNvPr id="453" name="Freihand 452">
                      <a:extLst>
                        <a:ext uri="{FF2B5EF4-FFF2-40B4-BE49-F238E27FC236}">
                          <a16:creationId xmlns:a16="http://schemas.microsoft.com/office/drawing/2014/main" id="{A8310D4B-4FF7-D582-14E2-C5496C57B783}"/>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52">
                  <p14:nvContentPartPr>
                    <p14:cNvPr id="454" name="Freihand 453">
                      <a:extLst>
                        <a:ext uri="{FF2B5EF4-FFF2-40B4-BE49-F238E27FC236}">
                          <a16:creationId xmlns:a16="http://schemas.microsoft.com/office/drawing/2014/main" id="{77620202-457C-63C5-8B71-75B00E1E7C01}"/>
                        </a:ext>
                      </a:extLst>
                    </p14:cNvPr>
                    <p14:cNvContentPartPr/>
                    <p14:nvPr/>
                  </p14:nvContentPartPr>
                  <p14:xfrm>
                    <a:off x="4456149" y="1288592"/>
                    <a:ext cx="64800" cy="56160"/>
                  </p14:xfrm>
                </p:contentPart>
              </mc:Choice>
              <mc:Fallback xmlns="">
                <p:pic>
                  <p:nvPicPr>
                    <p:cNvPr id="454" name="Freihand 453">
                      <a:extLst>
                        <a:ext uri="{FF2B5EF4-FFF2-40B4-BE49-F238E27FC236}">
                          <a16:creationId xmlns:a16="http://schemas.microsoft.com/office/drawing/2014/main" id="{77620202-457C-63C5-8B71-75B00E1E7C01}"/>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53">
                  <p14:nvContentPartPr>
                    <p14:cNvPr id="455" name="Freihand 454">
                      <a:extLst>
                        <a:ext uri="{FF2B5EF4-FFF2-40B4-BE49-F238E27FC236}">
                          <a16:creationId xmlns:a16="http://schemas.microsoft.com/office/drawing/2014/main" id="{0381A5A5-3C7E-95CD-2A8E-7930361D1A08}"/>
                        </a:ext>
                      </a:extLst>
                    </p14:cNvPr>
                    <p14:cNvContentPartPr/>
                    <p14:nvPr/>
                  </p14:nvContentPartPr>
                  <p14:xfrm>
                    <a:off x="4502589" y="1270232"/>
                    <a:ext cx="23760" cy="51840"/>
                  </p14:xfrm>
                </p:contentPart>
              </mc:Choice>
              <mc:Fallback xmlns="">
                <p:pic>
                  <p:nvPicPr>
                    <p:cNvPr id="455" name="Freihand 454">
                      <a:extLst>
                        <a:ext uri="{FF2B5EF4-FFF2-40B4-BE49-F238E27FC236}">
                          <a16:creationId xmlns:a16="http://schemas.microsoft.com/office/drawing/2014/main" id="{0381A5A5-3C7E-95CD-2A8E-7930361D1A08}"/>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447" name="Gruppieren 446">
                <a:extLst>
                  <a:ext uri="{FF2B5EF4-FFF2-40B4-BE49-F238E27FC236}">
                    <a16:creationId xmlns:a16="http://schemas.microsoft.com/office/drawing/2014/main" id="{8469B27D-C6A7-B4C1-5F25-07BAD4D93EEA}"/>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54">
                  <p14:nvContentPartPr>
                    <p14:cNvPr id="450" name="Freihand 449">
                      <a:extLst>
                        <a:ext uri="{FF2B5EF4-FFF2-40B4-BE49-F238E27FC236}">
                          <a16:creationId xmlns:a16="http://schemas.microsoft.com/office/drawing/2014/main" id="{6F65C1B3-6B12-551E-8364-19F6DDE27FE1}"/>
                        </a:ext>
                      </a:extLst>
                    </p14:cNvPr>
                    <p14:cNvContentPartPr/>
                    <p14:nvPr/>
                  </p14:nvContentPartPr>
                  <p14:xfrm>
                    <a:off x="4351029" y="1216232"/>
                    <a:ext cx="12960" cy="22320"/>
                  </p14:xfrm>
                </p:contentPart>
              </mc:Choice>
              <mc:Fallback xmlns="">
                <p:pic>
                  <p:nvPicPr>
                    <p:cNvPr id="450" name="Freihand 449">
                      <a:extLst>
                        <a:ext uri="{FF2B5EF4-FFF2-40B4-BE49-F238E27FC236}">
                          <a16:creationId xmlns:a16="http://schemas.microsoft.com/office/drawing/2014/main" id="{6F65C1B3-6B12-551E-8364-19F6DDE27FE1}"/>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55">
                  <p14:nvContentPartPr>
                    <p14:cNvPr id="451" name="Freihand 450">
                      <a:extLst>
                        <a:ext uri="{FF2B5EF4-FFF2-40B4-BE49-F238E27FC236}">
                          <a16:creationId xmlns:a16="http://schemas.microsoft.com/office/drawing/2014/main" id="{A39DE8D6-5D83-6C67-6D79-69AE94504CB0}"/>
                        </a:ext>
                      </a:extLst>
                    </p14:cNvPr>
                    <p14:cNvContentPartPr/>
                    <p14:nvPr/>
                  </p14:nvContentPartPr>
                  <p14:xfrm>
                    <a:off x="4350309" y="1208312"/>
                    <a:ext cx="21240" cy="53640"/>
                  </p14:xfrm>
                </p:contentPart>
              </mc:Choice>
              <mc:Fallback xmlns="">
                <p:pic>
                  <p:nvPicPr>
                    <p:cNvPr id="451" name="Freihand 450">
                      <a:extLst>
                        <a:ext uri="{FF2B5EF4-FFF2-40B4-BE49-F238E27FC236}">
                          <a16:creationId xmlns:a16="http://schemas.microsoft.com/office/drawing/2014/main" id="{A39DE8D6-5D83-6C67-6D79-69AE94504CB0}"/>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56">
                  <p14:nvContentPartPr>
                    <p14:cNvPr id="452" name="Freihand 451">
                      <a:extLst>
                        <a:ext uri="{FF2B5EF4-FFF2-40B4-BE49-F238E27FC236}">
                          <a16:creationId xmlns:a16="http://schemas.microsoft.com/office/drawing/2014/main" id="{B4B20347-2FB3-859C-5758-701F92E53674}"/>
                        </a:ext>
                      </a:extLst>
                    </p14:cNvPr>
                    <p14:cNvContentPartPr/>
                    <p14:nvPr/>
                  </p14:nvContentPartPr>
                  <p14:xfrm>
                    <a:off x="4355709" y="1216592"/>
                    <a:ext cx="9720" cy="42480"/>
                  </p14:xfrm>
                </p:contentPart>
              </mc:Choice>
              <mc:Fallback xmlns="">
                <p:pic>
                  <p:nvPicPr>
                    <p:cNvPr id="452" name="Freihand 451">
                      <a:extLst>
                        <a:ext uri="{FF2B5EF4-FFF2-40B4-BE49-F238E27FC236}">
                          <a16:creationId xmlns:a16="http://schemas.microsoft.com/office/drawing/2014/main" id="{B4B20347-2FB3-859C-5758-701F92E53674}"/>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448" name="Ellipse 447">
                <a:extLst>
                  <a:ext uri="{FF2B5EF4-FFF2-40B4-BE49-F238E27FC236}">
                    <a16:creationId xmlns:a16="http://schemas.microsoft.com/office/drawing/2014/main" id="{02A46585-D023-4C4A-8B36-C73D39F930D9}"/>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57">
                <p14:nvContentPartPr>
                  <p14:cNvPr id="449" name="Freihand 448">
                    <a:extLst>
                      <a:ext uri="{FF2B5EF4-FFF2-40B4-BE49-F238E27FC236}">
                        <a16:creationId xmlns:a16="http://schemas.microsoft.com/office/drawing/2014/main" id="{0E281BDA-5EFC-7E44-55E0-2B413C38BEDF}"/>
                      </a:ext>
                    </a:extLst>
                  </p14:cNvPr>
                  <p14:cNvContentPartPr/>
                  <p14:nvPr/>
                </p14:nvContentPartPr>
                <p14:xfrm>
                  <a:off x="4389189" y="1194272"/>
                  <a:ext cx="89640" cy="148320"/>
                </p14:xfrm>
              </p:contentPart>
            </mc:Choice>
            <mc:Fallback xmlns="">
              <p:pic>
                <p:nvPicPr>
                  <p:cNvPr id="449" name="Freihand 448">
                    <a:extLst>
                      <a:ext uri="{FF2B5EF4-FFF2-40B4-BE49-F238E27FC236}">
                        <a16:creationId xmlns:a16="http://schemas.microsoft.com/office/drawing/2014/main" id="{0E281BDA-5EFC-7E44-55E0-2B413C38BEDF}"/>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459" name="Gruppieren 458">
              <a:extLst>
                <a:ext uri="{FF2B5EF4-FFF2-40B4-BE49-F238E27FC236}">
                  <a16:creationId xmlns:a16="http://schemas.microsoft.com/office/drawing/2014/main" id="{4C130E09-B448-9B76-6CF3-1749B7827BAE}"/>
                </a:ext>
              </a:extLst>
            </p:cNvPr>
            <p:cNvGrpSpPr/>
            <p:nvPr/>
          </p:nvGrpSpPr>
          <p:grpSpPr>
            <a:xfrm>
              <a:off x="8917186" y="1391965"/>
              <a:ext cx="189872" cy="196564"/>
              <a:chOff x="4342837" y="1166522"/>
              <a:chExt cx="189872" cy="196564"/>
            </a:xfrm>
          </p:grpSpPr>
          <p:sp>
            <p:nvSpPr>
              <p:cNvPr id="460" name="Ellipse 459">
                <a:extLst>
                  <a:ext uri="{FF2B5EF4-FFF2-40B4-BE49-F238E27FC236}">
                    <a16:creationId xmlns:a16="http://schemas.microsoft.com/office/drawing/2014/main" id="{FEF4EE46-DC4B-07E8-06D3-1E1DE63B17D6}"/>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61" name="Gruppieren 460">
                <a:extLst>
                  <a:ext uri="{FF2B5EF4-FFF2-40B4-BE49-F238E27FC236}">
                    <a16:creationId xmlns:a16="http://schemas.microsoft.com/office/drawing/2014/main" id="{1894B843-4E31-F6F2-23A1-630C1E2B50B5}"/>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58">
                  <p14:nvContentPartPr>
                    <p14:cNvPr id="474" name="Freihand 473">
                      <a:extLst>
                        <a:ext uri="{FF2B5EF4-FFF2-40B4-BE49-F238E27FC236}">
                          <a16:creationId xmlns:a16="http://schemas.microsoft.com/office/drawing/2014/main" id="{90DE1313-3E55-4AB8-2471-B3764A4FB4F1}"/>
                        </a:ext>
                      </a:extLst>
                    </p14:cNvPr>
                    <p14:cNvContentPartPr/>
                    <p14:nvPr/>
                  </p14:nvContentPartPr>
                  <p14:xfrm>
                    <a:off x="4473069" y="1203272"/>
                    <a:ext cx="26280" cy="30600"/>
                  </p14:xfrm>
                </p:contentPart>
              </mc:Choice>
              <mc:Fallback xmlns="">
                <p:pic>
                  <p:nvPicPr>
                    <p:cNvPr id="474" name="Freihand 473">
                      <a:extLst>
                        <a:ext uri="{FF2B5EF4-FFF2-40B4-BE49-F238E27FC236}">
                          <a16:creationId xmlns:a16="http://schemas.microsoft.com/office/drawing/2014/main" id="{90DE1313-3E55-4AB8-2471-B3764A4FB4F1}"/>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59">
                  <p14:nvContentPartPr>
                    <p14:cNvPr id="475" name="Freihand 474">
                      <a:extLst>
                        <a:ext uri="{FF2B5EF4-FFF2-40B4-BE49-F238E27FC236}">
                          <a16:creationId xmlns:a16="http://schemas.microsoft.com/office/drawing/2014/main" id="{FD518269-1C64-EB0C-4AAF-9474917CCFDE}"/>
                        </a:ext>
                      </a:extLst>
                    </p14:cNvPr>
                    <p14:cNvContentPartPr/>
                    <p14:nvPr/>
                  </p14:nvContentPartPr>
                  <p14:xfrm>
                    <a:off x="4500789" y="1245752"/>
                    <a:ext cx="11160" cy="38520"/>
                  </p14:xfrm>
                </p:contentPart>
              </mc:Choice>
              <mc:Fallback xmlns="">
                <p:pic>
                  <p:nvPicPr>
                    <p:cNvPr id="475" name="Freihand 474">
                      <a:extLst>
                        <a:ext uri="{FF2B5EF4-FFF2-40B4-BE49-F238E27FC236}">
                          <a16:creationId xmlns:a16="http://schemas.microsoft.com/office/drawing/2014/main" id="{FD518269-1C64-EB0C-4AAF-9474917CCFDE}"/>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476" name="Freihand 475">
                      <a:extLst>
                        <a:ext uri="{FF2B5EF4-FFF2-40B4-BE49-F238E27FC236}">
                          <a16:creationId xmlns:a16="http://schemas.microsoft.com/office/drawing/2014/main" id="{1DCF65E6-06B1-980C-45CA-560E64701A37}"/>
                        </a:ext>
                      </a:extLst>
                    </p14:cNvPr>
                    <p14:cNvContentPartPr/>
                    <p14:nvPr/>
                  </p14:nvContentPartPr>
                  <p14:xfrm>
                    <a:off x="4453989" y="1188512"/>
                    <a:ext cx="3600" cy="6120"/>
                  </p14:xfrm>
                </p:contentPart>
              </mc:Choice>
              <mc:Fallback xmlns="">
                <p:pic>
                  <p:nvPicPr>
                    <p:cNvPr id="476" name="Freihand 475">
                      <a:extLst>
                        <a:ext uri="{FF2B5EF4-FFF2-40B4-BE49-F238E27FC236}">
                          <a16:creationId xmlns:a16="http://schemas.microsoft.com/office/drawing/2014/main" id="{1DCF65E6-06B1-980C-45CA-560E64701A37}"/>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61">
                <p14:nvContentPartPr>
                  <p14:cNvPr id="462" name="Freihand 461">
                    <a:extLst>
                      <a:ext uri="{FF2B5EF4-FFF2-40B4-BE49-F238E27FC236}">
                        <a16:creationId xmlns:a16="http://schemas.microsoft.com/office/drawing/2014/main" id="{2D98D30B-525C-85D6-150A-16FC6F24A2DB}"/>
                      </a:ext>
                    </a:extLst>
                  </p14:cNvPr>
                  <p14:cNvContentPartPr/>
                  <p14:nvPr/>
                </p14:nvContentPartPr>
                <p14:xfrm>
                  <a:off x="4352109" y="1255112"/>
                  <a:ext cx="78120" cy="95040"/>
                </p14:xfrm>
              </p:contentPart>
            </mc:Choice>
            <mc:Fallback xmlns="">
              <p:pic>
                <p:nvPicPr>
                  <p:cNvPr id="462" name="Freihand 461">
                    <a:extLst>
                      <a:ext uri="{FF2B5EF4-FFF2-40B4-BE49-F238E27FC236}">
                        <a16:creationId xmlns:a16="http://schemas.microsoft.com/office/drawing/2014/main" id="{2D98D30B-525C-85D6-150A-16FC6F24A2DB}"/>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62">
                <p14:nvContentPartPr>
                  <p14:cNvPr id="463" name="Freihand 462">
                    <a:extLst>
                      <a:ext uri="{FF2B5EF4-FFF2-40B4-BE49-F238E27FC236}">
                        <a16:creationId xmlns:a16="http://schemas.microsoft.com/office/drawing/2014/main" id="{BF174206-1CF4-7DCD-E5CD-FB7D654906D2}"/>
                      </a:ext>
                    </a:extLst>
                  </p14:cNvPr>
                  <p14:cNvContentPartPr/>
                  <p14:nvPr/>
                </p14:nvContentPartPr>
                <p14:xfrm>
                  <a:off x="4353549" y="1242872"/>
                  <a:ext cx="155520" cy="112680"/>
                </p14:xfrm>
              </p:contentPart>
            </mc:Choice>
            <mc:Fallback xmlns="">
              <p:pic>
                <p:nvPicPr>
                  <p:cNvPr id="463" name="Freihand 462">
                    <a:extLst>
                      <a:ext uri="{FF2B5EF4-FFF2-40B4-BE49-F238E27FC236}">
                        <a16:creationId xmlns:a16="http://schemas.microsoft.com/office/drawing/2014/main" id="{BF174206-1CF4-7DCD-E5CD-FB7D654906D2}"/>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464" name="Gruppieren 463">
                <a:extLst>
                  <a:ext uri="{FF2B5EF4-FFF2-40B4-BE49-F238E27FC236}">
                    <a16:creationId xmlns:a16="http://schemas.microsoft.com/office/drawing/2014/main" id="{81A5E9CE-8094-7554-FC80-D0E66C9047B6}"/>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63">
                  <p14:nvContentPartPr>
                    <p14:cNvPr id="471" name="Freihand 470">
                      <a:extLst>
                        <a:ext uri="{FF2B5EF4-FFF2-40B4-BE49-F238E27FC236}">
                          <a16:creationId xmlns:a16="http://schemas.microsoft.com/office/drawing/2014/main" id="{90C3B303-B2E6-865B-01FA-00490E80A837}"/>
                        </a:ext>
                      </a:extLst>
                    </p14:cNvPr>
                    <p14:cNvContentPartPr/>
                    <p14:nvPr/>
                  </p14:nvContentPartPr>
                  <p14:xfrm>
                    <a:off x="4455789" y="1334672"/>
                    <a:ext cx="31320" cy="14400"/>
                  </p14:xfrm>
                </p:contentPart>
              </mc:Choice>
              <mc:Fallback xmlns="">
                <p:pic>
                  <p:nvPicPr>
                    <p:cNvPr id="471" name="Freihand 470">
                      <a:extLst>
                        <a:ext uri="{FF2B5EF4-FFF2-40B4-BE49-F238E27FC236}">
                          <a16:creationId xmlns:a16="http://schemas.microsoft.com/office/drawing/2014/main" id="{90C3B303-B2E6-865B-01FA-00490E80A837}"/>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472" name="Freihand 471">
                      <a:extLst>
                        <a:ext uri="{FF2B5EF4-FFF2-40B4-BE49-F238E27FC236}">
                          <a16:creationId xmlns:a16="http://schemas.microsoft.com/office/drawing/2014/main" id="{0DF487CD-07C9-BE32-D6E0-72D594FAEB16}"/>
                        </a:ext>
                      </a:extLst>
                    </p14:cNvPr>
                    <p14:cNvContentPartPr/>
                    <p14:nvPr/>
                  </p14:nvContentPartPr>
                  <p14:xfrm>
                    <a:off x="4456149" y="1288592"/>
                    <a:ext cx="64800" cy="56160"/>
                  </p14:xfrm>
                </p:contentPart>
              </mc:Choice>
              <mc:Fallback xmlns="">
                <p:pic>
                  <p:nvPicPr>
                    <p:cNvPr id="472" name="Freihand 471">
                      <a:extLst>
                        <a:ext uri="{FF2B5EF4-FFF2-40B4-BE49-F238E27FC236}">
                          <a16:creationId xmlns:a16="http://schemas.microsoft.com/office/drawing/2014/main" id="{0DF487CD-07C9-BE32-D6E0-72D594FAEB16}"/>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65">
                  <p14:nvContentPartPr>
                    <p14:cNvPr id="473" name="Freihand 472">
                      <a:extLst>
                        <a:ext uri="{FF2B5EF4-FFF2-40B4-BE49-F238E27FC236}">
                          <a16:creationId xmlns:a16="http://schemas.microsoft.com/office/drawing/2014/main" id="{3C80FAB1-8618-68AC-DE6F-D48741EFD1CB}"/>
                        </a:ext>
                      </a:extLst>
                    </p14:cNvPr>
                    <p14:cNvContentPartPr/>
                    <p14:nvPr/>
                  </p14:nvContentPartPr>
                  <p14:xfrm>
                    <a:off x="4502589" y="1270232"/>
                    <a:ext cx="23760" cy="51840"/>
                  </p14:xfrm>
                </p:contentPart>
              </mc:Choice>
              <mc:Fallback xmlns="">
                <p:pic>
                  <p:nvPicPr>
                    <p:cNvPr id="473" name="Freihand 472">
                      <a:extLst>
                        <a:ext uri="{FF2B5EF4-FFF2-40B4-BE49-F238E27FC236}">
                          <a16:creationId xmlns:a16="http://schemas.microsoft.com/office/drawing/2014/main" id="{3C80FAB1-8618-68AC-DE6F-D48741EFD1CB}"/>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465" name="Gruppieren 464">
                <a:extLst>
                  <a:ext uri="{FF2B5EF4-FFF2-40B4-BE49-F238E27FC236}">
                    <a16:creationId xmlns:a16="http://schemas.microsoft.com/office/drawing/2014/main" id="{2DA03809-A32F-49DE-F79B-9F4FD96CA90C}"/>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66">
                  <p14:nvContentPartPr>
                    <p14:cNvPr id="468" name="Freihand 467">
                      <a:extLst>
                        <a:ext uri="{FF2B5EF4-FFF2-40B4-BE49-F238E27FC236}">
                          <a16:creationId xmlns:a16="http://schemas.microsoft.com/office/drawing/2014/main" id="{D5674185-543D-CFFF-55BB-32C832CC6624}"/>
                        </a:ext>
                      </a:extLst>
                    </p14:cNvPr>
                    <p14:cNvContentPartPr/>
                    <p14:nvPr/>
                  </p14:nvContentPartPr>
                  <p14:xfrm>
                    <a:off x="4351029" y="1216232"/>
                    <a:ext cx="12960" cy="22320"/>
                  </p14:xfrm>
                </p:contentPart>
              </mc:Choice>
              <mc:Fallback xmlns="">
                <p:pic>
                  <p:nvPicPr>
                    <p:cNvPr id="468" name="Freihand 467">
                      <a:extLst>
                        <a:ext uri="{FF2B5EF4-FFF2-40B4-BE49-F238E27FC236}">
                          <a16:creationId xmlns:a16="http://schemas.microsoft.com/office/drawing/2014/main" id="{D5674185-543D-CFFF-55BB-32C832CC6624}"/>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67">
                  <p14:nvContentPartPr>
                    <p14:cNvPr id="469" name="Freihand 468">
                      <a:extLst>
                        <a:ext uri="{FF2B5EF4-FFF2-40B4-BE49-F238E27FC236}">
                          <a16:creationId xmlns:a16="http://schemas.microsoft.com/office/drawing/2014/main" id="{99220366-B48E-3A98-26E8-FDE01D85B492}"/>
                        </a:ext>
                      </a:extLst>
                    </p14:cNvPr>
                    <p14:cNvContentPartPr/>
                    <p14:nvPr/>
                  </p14:nvContentPartPr>
                  <p14:xfrm>
                    <a:off x="4350309" y="1208312"/>
                    <a:ext cx="21240" cy="53640"/>
                  </p14:xfrm>
                </p:contentPart>
              </mc:Choice>
              <mc:Fallback xmlns="">
                <p:pic>
                  <p:nvPicPr>
                    <p:cNvPr id="469" name="Freihand 468">
                      <a:extLst>
                        <a:ext uri="{FF2B5EF4-FFF2-40B4-BE49-F238E27FC236}">
                          <a16:creationId xmlns:a16="http://schemas.microsoft.com/office/drawing/2014/main" id="{99220366-B48E-3A98-26E8-FDE01D85B492}"/>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68">
                  <p14:nvContentPartPr>
                    <p14:cNvPr id="470" name="Freihand 469">
                      <a:extLst>
                        <a:ext uri="{FF2B5EF4-FFF2-40B4-BE49-F238E27FC236}">
                          <a16:creationId xmlns:a16="http://schemas.microsoft.com/office/drawing/2014/main" id="{B603CE3F-5BA0-90E8-5758-BFF05DF02B9C}"/>
                        </a:ext>
                      </a:extLst>
                    </p14:cNvPr>
                    <p14:cNvContentPartPr/>
                    <p14:nvPr/>
                  </p14:nvContentPartPr>
                  <p14:xfrm>
                    <a:off x="4355709" y="1216592"/>
                    <a:ext cx="9720" cy="42480"/>
                  </p14:xfrm>
                </p:contentPart>
              </mc:Choice>
              <mc:Fallback xmlns="">
                <p:pic>
                  <p:nvPicPr>
                    <p:cNvPr id="470" name="Freihand 469">
                      <a:extLst>
                        <a:ext uri="{FF2B5EF4-FFF2-40B4-BE49-F238E27FC236}">
                          <a16:creationId xmlns:a16="http://schemas.microsoft.com/office/drawing/2014/main" id="{B603CE3F-5BA0-90E8-5758-BFF05DF02B9C}"/>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466" name="Ellipse 465">
                <a:extLst>
                  <a:ext uri="{FF2B5EF4-FFF2-40B4-BE49-F238E27FC236}">
                    <a16:creationId xmlns:a16="http://schemas.microsoft.com/office/drawing/2014/main" id="{8844B42F-4ED2-DC8A-B99A-E0CCE070429A}"/>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9">
                <p14:nvContentPartPr>
                  <p14:cNvPr id="467" name="Freihand 466">
                    <a:extLst>
                      <a:ext uri="{FF2B5EF4-FFF2-40B4-BE49-F238E27FC236}">
                        <a16:creationId xmlns:a16="http://schemas.microsoft.com/office/drawing/2014/main" id="{F00A4CD3-80AF-918E-4F46-E378E7904CDD}"/>
                      </a:ext>
                    </a:extLst>
                  </p14:cNvPr>
                  <p14:cNvContentPartPr/>
                  <p14:nvPr/>
                </p14:nvContentPartPr>
                <p14:xfrm>
                  <a:off x="4389189" y="1194272"/>
                  <a:ext cx="89640" cy="148320"/>
                </p14:xfrm>
              </p:contentPart>
            </mc:Choice>
            <mc:Fallback xmlns="">
              <p:pic>
                <p:nvPicPr>
                  <p:cNvPr id="467" name="Freihand 466">
                    <a:extLst>
                      <a:ext uri="{FF2B5EF4-FFF2-40B4-BE49-F238E27FC236}">
                        <a16:creationId xmlns:a16="http://schemas.microsoft.com/office/drawing/2014/main" id="{F00A4CD3-80AF-918E-4F46-E378E7904CDD}"/>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477" name="Gruppieren 476">
              <a:extLst>
                <a:ext uri="{FF2B5EF4-FFF2-40B4-BE49-F238E27FC236}">
                  <a16:creationId xmlns:a16="http://schemas.microsoft.com/office/drawing/2014/main" id="{F46E4119-1958-55A0-C8BE-380F2F0555C5}"/>
                </a:ext>
              </a:extLst>
            </p:cNvPr>
            <p:cNvGrpSpPr/>
            <p:nvPr/>
          </p:nvGrpSpPr>
          <p:grpSpPr>
            <a:xfrm>
              <a:off x="8788257" y="1563136"/>
              <a:ext cx="189872" cy="196564"/>
              <a:chOff x="4342837" y="1166522"/>
              <a:chExt cx="189872" cy="196564"/>
            </a:xfrm>
          </p:grpSpPr>
          <p:sp>
            <p:nvSpPr>
              <p:cNvPr id="478" name="Ellipse 477">
                <a:extLst>
                  <a:ext uri="{FF2B5EF4-FFF2-40B4-BE49-F238E27FC236}">
                    <a16:creationId xmlns:a16="http://schemas.microsoft.com/office/drawing/2014/main" id="{966D13AE-4E9F-EDE0-AD2B-E7D3500D3D8F}"/>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79" name="Gruppieren 478">
                <a:extLst>
                  <a:ext uri="{FF2B5EF4-FFF2-40B4-BE49-F238E27FC236}">
                    <a16:creationId xmlns:a16="http://schemas.microsoft.com/office/drawing/2014/main" id="{53DAD974-8D5D-2536-A3EC-D6E96DA9956B}"/>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70">
                  <p14:nvContentPartPr>
                    <p14:cNvPr id="492" name="Freihand 491">
                      <a:extLst>
                        <a:ext uri="{FF2B5EF4-FFF2-40B4-BE49-F238E27FC236}">
                          <a16:creationId xmlns:a16="http://schemas.microsoft.com/office/drawing/2014/main" id="{8BE17914-4E0E-EAF9-CE4E-9D6FF80610AD}"/>
                        </a:ext>
                      </a:extLst>
                    </p14:cNvPr>
                    <p14:cNvContentPartPr/>
                    <p14:nvPr/>
                  </p14:nvContentPartPr>
                  <p14:xfrm>
                    <a:off x="4473069" y="1203272"/>
                    <a:ext cx="26280" cy="30600"/>
                  </p14:xfrm>
                </p:contentPart>
              </mc:Choice>
              <mc:Fallback xmlns="">
                <p:pic>
                  <p:nvPicPr>
                    <p:cNvPr id="492" name="Freihand 491">
                      <a:extLst>
                        <a:ext uri="{FF2B5EF4-FFF2-40B4-BE49-F238E27FC236}">
                          <a16:creationId xmlns:a16="http://schemas.microsoft.com/office/drawing/2014/main" id="{8BE17914-4E0E-EAF9-CE4E-9D6FF80610AD}"/>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493" name="Freihand 492">
                      <a:extLst>
                        <a:ext uri="{FF2B5EF4-FFF2-40B4-BE49-F238E27FC236}">
                          <a16:creationId xmlns:a16="http://schemas.microsoft.com/office/drawing/2014/main" id="{A270DEA0-AE67-E67E-3BB9-BE52380D76EC}"/>
                        </a:ext>
                      </a:extLst>
                    </p14:cNvPr>
                    <p14:cNvContentPartPr/>
                    <p14:nvPr/>
                  </p14:nvContentPartPr>
                  <p14:xfrm>
                    <a:off x="4500789" y="1245752"/>
                    <a:ext cx="11160" cy="38520"/>
                  </p14:xfrm>
                </p:contentPart>
              </mc:Choice>
              <mc:Fallback xmlns="">
                <p:pic>
                  <p:nvPicPr>
                    <p:cNvPr id="493" name="Freihand 492">
                      <a:extLst>
                        <a:ext uri="{FF2B5EF4-FFF2-40B4-BE49-F238E27FC236}">
                          <a16:creationId xmlns:a16="http://schemas.microsoft.com/office/drawing/2014/main" id="{A270DEA0-AE67-E67E-3BB9-BE52380D76EC}"/>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494" name="Freihand 493">
                      <a:extLst>
                        <a:ext uri="{FF2B5EF4-FFF2-40B4-BE49-F238E27FC236}">
                          <a16:creationId xmlns:a16="http://schemas.microsoft.com/office/drawing/2014/main" id="{1D29B384-2438-5E1F-008B-393D2C89B745}"/>
                        </a:ext>
                      </a:extLst>
                    </p14:cNvPr>
                    <p14:cNvContentPartPr/>
                    <p14:nvPr/>
                  </p14:nvContentPartPr>
                  <p14:xfrm>
                    <a:off x="4453989" y="1188512"/>
                    <a:ext cx="3600" cy="6120"/>
                  </p14:xfrm>
                </p:contentPart>
              </mc:Choice>
              <mc:Fallback xmlns="">
                <p:pic>
                  <p:nvPicPr>
                    <p:cNvPr id="494" name="Freihand 493">
                      <a:extLst>
                        <a:ext uri="{FF2B5EF4-FFF2-40B4-BE49-F238E27FC236}">
                          <a16:creationId xmlns:a16="http://schemas.microsoft.com/office/drawing/2014/main" id="{1D29B384-2438-5E1F-008B-393D2C89B745}"/>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3">
                <p14:nvContentPartPr>
                  <p14:cNvPr id="480" name="Freihand 479">
                    <a:extLst>
                      <a:ext uri="{FF2B5EF4-FFF2-40B4-BE49-F238E27FC236}">
                        <a16:creationId xmlns:a16="http://schemas.microsoft.com/office/drawing/2014/main" id="{B35217C2-AB59-2368-9D43-FBE0B50B2368}"/>
                      </a:ext>
                    </a:extLst>
                  </p14:cNvPr>
                  <p14:cNvContentPartPr/>
                  <p14:nvPr/>
                </p14:nvContentPartPr>
                <p14:xfrm>
                  <a:off x="4352109" y="1255112"/>
                  <a:ext cx="78120" cy="95040"/>
                </p14:xfrm>
              </p:contentPart>
            </mc:Choice>
            <mc:Fallback xmlns="">
              <p:pic>
                <p:nvPicPr>
                  <p:cNvPr id="480" name="Freihand 479">
                    <a:extLst>
                      <a:ext uri="{FF2B5EF4-FFF2-40B4-BE49-F238E27FC236}">
                        <a16:creationId xmlns:a16="http://schemas.microsoft.com/office/drawing/2014/main" id="{B35217C2-AB59-2368-9D43-FBE0B50B2368}"/>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481" name="Freihand 480">
                    <a:extLst>
                      <a:ext uri="{FF2B5EF4-FFF2-40B4-BE49-F238E27FC236}">
                        <a16:creationId xmlns:a16="http://schemas.microsoft.com/office/drawing/2014/main" id="{30E38342-7760-FAA8-102E-791680596ECF}"/>
                      </a:ext>
                    </a:extLst>
                  </p14:cNvPr>
                  <p14:cNvContentPartPr/>
                  <p14:nvPr/>
                </p14:nvContentPartPr>
                <p14:xfrm>
                  <a:off x="4353549" y="1242872"/>
                  <a:ext cx="155520" cy="112680"/>
                </p14:xfrm>
              </p:contentPart>
            </mc:Choice>
            <mc:Fallback xmlns="">
              <p:pic>
                <p:nvPicPr>
                  <p:cNvPr id="481" name="Freihand 480">
                    <a:extLst>
                      <a:ext uri="{FF2B5EF4-FFF2-40B4-BE49-F238E27FC236}">
                        <a16:creationId xmlns:a16="http://schemas.microsoft.com/office/drawing/2014/main" id="{30E38342-7760-FAA8-102E-791680596ECF}"/>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482" name="Gruppieren 481">
                <a:extLst>
                  <a:ext uri="{FF2B5EF4-FFF2-40B4-BE49-F238E27FC236}">
                    <a16:creationId xmlns:a16="http://schemas.microsoft.com/office/drawing/2014/main" id="{43DFDBB2-DB4D-7DA2-195A-5598F7008393}"/>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75">
                  <p14:nvContentPartPr>
                    <p14:cNvPr id="489" name="Freihand 488">
                      <a:extLst>
                        <a:ext uri="{FF2B5EF4-FFF2-40B4-BE49-F238E27FC236}">
                          <a16:creationId xmlns:a16="http://schemas.microsoft.com/office/drawing/2014/main" id="{7C6F2213-B932-8B81-0178-78FC3999C754}"/>
                        </a:ext>
                      </a:extLst>
                    </p14:cNvPr>
                    <p14:cNvContentPartPr/>
                    <p14:nvPr/>
                  </p14:nvContentPartPr>
                  <p14:xfrm>
                    <a:off x="4455789" y="1334672"/>
                    <a:ext cx="31320" cy="14400"/>
                  </p14:xfrm>
                </p:contentPart>
              </mc:Choice>
              <mc:Fallback xmlns="">
                <p:pic>
                  <p:nvPicPr>
                    <p:cNvPr id="489" name="Freihand 488">
                      <a:extLst>
                        <a:ext uri="{FF2B5EF4-FFF2-40B4-BE49-F238E27FC236}">
                          <a16:creationId xmlns:a16="http://schemas.microsoft.com/office/drawing/2014/main" id="{7C6F2213-B932-8B81-0178-78FC3999C754}"/>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490" name="Freihand 489">
                      <a:extLst>
                        <a:ext uri="{FF2B5EF4-FFF2-40B4-BE49-F238E27FC236}">
                          <a16:creationId xmlns:a16="http://schemas.microsoft.com/office/drawing/2014/main" id="{EC339A98-9C79-B2AF-C45C-1BD9DE4DC8E5}"/>
                        </a:ext>
                      </a:extLst>
                    </p14:cNvPr>
                    <p14:cNvContentPartPr/>
                    <p14:nvPr/>
                  </p14:nvContentPartPr>
                  <p14:xfrm>
                    <a:off x="4456149" y="1288592"/>
                    <a:ext cx="64800" cy="56160"/>
                  </p14:xfrm>
                </p:contentPart>
              </mc:Choice>
              <mc:Fallback xmlns="">
                <p:pic>
                  <p:nvPicPr>
                    <p:cNvPr id="490" name="Freihand 489">
                      <a:extLst>
                        <a:ext uri="{FF2B5EF4-FFF2-40B4-BE49-F238E27FC236}">
                          <a16:creationId xmlns:a16="http://schemas.microsoft.com/office/drawing/2014/main" id="{EC339A98-9C79-B2AF-C45C-1BD9DE4DC8E5}"/>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491" name="Freihand 490">
                      <a:extLst>
                        <a:ext uri="{FF2B5EF4-FFF2-40B4-BE49-F238E27FC236}">
                          <a16:creationId xmlns:a16="http://schemas.microsoft.com/office/drawing/2014/main" id="{EEA7E5EF-17C6-E1DE-54DF-2ABDB916F415}"/>
                        </a:ext>
                      </a:extLst>
                    </p14:cNvPr>
                    <p14:cNvContentPartPr/>
                    <p14:nvPr/>
                  </p14:nvContentPartPr>
                  <p14:xfrm>
                    <a:off x="4502589" y="1270232"/>
                    <a:ext cx="23760" cy="51840"/>
                  </p14:xfrm>
                </p:contentPart>
              </mc:Choice>
              <mc:Fallback xmlns="">
                <p:pic>
                  <p:nvPicPr>
                    <p:cNvPr id="491" name="Freihand 490">
                      <a:extLst>
                        <a:ext uri="{FF2B5EF4-FFF2-40B4-BE49-F238E27FC236}">
                          <a16:creationId xmlns:a16="http://schemas.microsoft.com/office/drawing/2014/main" id="{EEA7E5EF-17C6-E1DE-54DF-2ABDB916F415}"/>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483" name="Gruppieren 482">
                <a:extLst>
                  <a:ext uri="{FF2B5EF4-FFF2-40B4-BE49-F238E27FC236}">
                    <a16:creationId xmlns:a16="http://schemas.microsoft.com/office/drawing/2014/main" id="{2D8F089E-9A23-3F2E-5D63-C25CB04D0552}"/>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78">
                  <p14:nvContentPartPr>
                    <p14:cNvPr id="486" name="Freihand 485">
                      <a:extLst>
                        <a:ext uri="{FF2B5EF4-FFF2-40B4-BE49-F238E27FC236}">
                          <a16:creationId xmlns:a16="http://schemas.microsoft.com/office/drawing/2014/main" id="{86D07378-65EB-B1EE-38E3-19ED770BF842}"/>
                        </a:ext>
                      </a:extLst>
                    </p14:cNvPr>
                    <p14:cNvContentPartPr/>
                    <p14:nvPr/>
                  </p14:nvContentPartPr>
                  <p14:xfrm>
                    <a:off x="4351029" y="1216232"/>
                    <a:ext cx="12960" cy="22320"/>
                  </p14:xfrm>
                </p:contentPart>
              </mc:Choice>
              <mc:Fallback xmlns="">
                <p:pic>
                  <p:nvPicPr>
                    <p:cNvPr id="486" name="Freihand 485">
                      <a:extLst>
                        <a:ext uri="{FF2B5EF4-FFF2-40B4-BE49-F238E27FC236}">
                          <a16:creationId xmlns:a16="http://schemas.microsoft.com/office/drawing/2014/main" id="{86D07378-65EB-B1EE-38E3-19ED770BF842}"/>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487" name="Freihand 486">
                      <a:extLst>
                        <a:ext uri="{FF2B5EF4-FFF2-40B4-BE49-F238E27FC236}">
                          <a16:creationId xmlns:a16="http://schemas.microsoft.com/office/drawing/2014/main" id="{3CAA6440-D8C9-2BEA-6BCE-FE882BAF7907}"/>
                        </a:ext>
                      </a:extLst>
                    </p14:cNvPr>
                    <p14:cNvContentPartPr/>
                    <p14:nvPr/>
                  </p14:nvContentPartPr>
                  <p14:xfrm>
                    <a:off x="4350309" y="1208312"/>
                    <a:ext cx="21240" cy="53640"/>
                  </p14:xfrm>
                </p:contentPart>
              </mc:Choice>
              <mc:Fallback xmlns="">
                <p:pic>
                  <p:nvPicPr>
                    <p:cNvPr id="487" name="Freihand 486">
                      <a:extLst>
                        <a:ext uri="{FF2B5EF4-FFF2-40B4-BE49-F238E27FC236}">
                          <a16:creationId xmlns:a16="http://schemas.microsoft.com/office/drawing/2014/main" id="{3CAA6440-D8C9-2BEA-6BCE-FE882BAF7907}"/>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488" name="Freihand 487">
                      <a:extLst>
                        <a:ext uri="{FF2B5EF4-FFF2-40B4-BE49-F238E27FC236}">
                          <a16:creationId xmlns:a16="http://schemas.microsoft.com/office/drawing/2014/main" id="{AE07DBE3-DC2F-BA1F-9D45-2DB45D08DEC9}"/>
                        </a:ext>
                      </a:extLst>
                    </p14:cNvPr>
                    <p14:cNvContentPartPr/>
                    <p14:nvPr/>
                  </p14:nvContentPartPr>
                  <p14:xfrm>
                    <a:off x="4355709" y="1216592"/>
                    <a:ext cx="9720" cy="42480"/>
                  </p14:xfrm>
                </p:contentPart>
              </mc:Choice>
              <mc:Fallback xmlns="">
                <p:pic>
                  <p:nvPicPr>
                    <p:cNvPr id="488" name="Freihand 487">
                      <a:extLst>
                        <a:ext uri="{FF2B5EF4-FFF2-40B4-BE49-F238E27FC236}">
                          <a16:creationId xmlns:a16="http://schemas.microsoft.com/office/drawing/2014/main" id="{AE07DBE3-DC2F-BA1F-9D45-2DB45D08DEC9}"/>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484" name="Ellipse 483">
                <a:extLst>
                  <a:ext uri="{FF2B5EF4-FFF2-40B4-BE49-F238E27FC236}">
                    <a16:creationId xmlns:a16="http://schemas.microsoft.com/office/drawing/2014/main" id="{1BB621AF-9831-0B70-DCF4-E224E4380AEA}"/>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81">
                <p14:nvContentPartPr>
                  <p14:cNvPr id="485" name="Freihand 484">
                    <a:extLst>
                      <a:ext uri="{FF2B5EF4-FFF2-40B4-BE49-F238E27FC236}">
                        <a16:creationId xmlns:a16="http://schemas.microsoft.com/office/drawing/2014/main" id="{67CBF419-5FB5-2169-C6AA-1578B68FB377}"/>
                      </a:ext>
                    </a:extLst>
                  </p14:cNvPr>
                  <p14:cNvContentPartPr/>
                  <p14:nvPr/>
                </p14:nvContentPartPr>
                <p14:xfrm>
                  <a:off x="4389189" y="1194272"/>
                  <a:ext cx="89640" cy="148320"/>
                </p14:xfrm>
              </p:contentPart>
            </mc:Choice>
            <mc:Fallback xmlns="">
              <p:pic>
                <p:nvPicPr>
                  <p:cNvPr id="485" name="Freihand 484">
                    <a:extLst>
                      <a:ext uri="{FF2B5EF4-FFF2-40B4-BE49-F238E27FC236}">
                        <a16:creationId xmlns:a16="http://schemas.microsoft.com/office/drawing/2014/main" id="{67CBF419-5FB5-2169-C6AA-1578B68FB377}"/>
                      </a:ext>
                    </a:extLst>
                  </p:cNvPr>
                  <p:cNvPicPr/>
                  <p:nvPr/>
                </p:nvPicPr>
                <p:blipFill>
                  <a:blip r:embed="rId197"/>
                  <a:stretch>
                    <a:fillRect/>
                  </a:stretch>
                </p:blipFill>
                <p:spPr>
                  <a:xfrm>
                    <a:off x="4384869" y="1189952"/>
                    <a:ext cx="98280" cy="156960"/>
                  </a:xfrm>
                  <a:prstGeom prst="rect">
                    <a:avLst/>
                  </a:prstGeom>
                </p:spPr>
              </p:pic>
            </mc:Fallback>
          </mc:AlternateContent>
        </p:grpSp>
        <p:grpSp>
          <p:nvGrpSpPr>
            <p:cNvPr id="495" name="Gruppieren 494">
              <a:extLst>
                <a:ext uri="{FF2B5EF4-FFF2-40B4-BE49-F238E27FC236}">
                  <a16:creationId xmlns:a16="http://schemas.microsoft.com/office/drawing/2014/main" id="{29DC2440-4BDC-23B2-D810-CAF5DE5A29B8}"/>
                </a:ext>
              </a:extLst>
            </p:cNvPr>
            <p:cNvGrpSpPr/>
            <p:nvPr/>
          </p:nvGrpSpPr>
          <p:grpSpPr>
            <a:xfrm>
              <a:off x="7753207" y="2555429"/>
              <a:ext cx="189872" cy="196564"/>
              <a:chOff x="4342837" y="1166522"/>
              <a:chExt cx="189872" cy="196564"/>
            </a:xfrm>
          </p:grpSpPr>
          <p:sp>
            <p:nvSpPr>
              <p:cNvPr id="496" name="Ellipse 495">
                <a:extLst>
                  <a:ext uri="{FF2B5EF4-FFF2-40B4-BE49-F238E27FC236}">
                    <a16:creationId xmlns:a16="http://schemas.microsoft.com/office/drawing/2014/main" id="{BD6D2F43-1812-9655-4E13-8F6EA1498B90}"/>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97" name="Gruppieren 496">
                <a:extLst>
                  <a:ext uri="{FF2B5EF4-FFF2-40B4-BE49-F238E27FC236}">
                    <a16:creationId xmlns:a16="http://schemas.microsoft.com/office/drawing/2014/main" id="{B8A71263-8C01-51B0-4A26-4DFC8A7B7194}"/>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82">
                  <p14:nvContentPartPr>
                    <p14:cNvPr id="510" name="Freihand 509">
                      <a:extLst>
                        <a:ext uri="{FF2B5EF4-FFF2-40B4-BE49-F238E27FC236}">
                          <a16:creationId xmlns:a16="http://schemas.microsoft.com/office/drawing/2014/main" id="{63558CB4-8F07-A2E8-D144-16AEB9ED8B94}"/>
                        </a:ext>
                      </a:extLst>
                    </p14:cNvPr>
                    <p14:cNvContentPartPr/>
                    <p14:nvPr/>
                  </p14:nvContentPartPr>
                  <p14:xfrm>
                    <a:off x="4473069" y="1203272"/>
                    <a:ext cx="26280" cy="30600"/>
                  </p14:xfrm>
                </p:contentPart>
              </mc:Choice>
              <mc:Fallback xmlns="">
                <p:pic>
                  <p:nvPicPr>
                    <p:cNvPr id="510" name="Freihand 509">
                      <a:extLst>
                        <a:ext uri="{FF2B5EF4-FFF2-40B4-BE49-F238E27FC236}">
                          <a16:creationId xmlns:a16="http://schemas.microsoft.com/office/drawing/2014/main" id="{63558CB4-8F07-A2E8-D144-16AEB9ED8B94}"/>
                        </a:ext>
                      </a:extLst>
                    </p:cNvPr>
                    <p:cNvPicPr/>
                    <p:nvPr/>
                  </p:nvPicPr>
                  <p:blipFill>
                    <a:blip r:embed="rId17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511" name="Freihand 510">
                      <a:extLst>
                        <a:ext uri="{FF2B5EF4-FFF2-40B4-BE49-F238E27FC236}">
                          <a16:creationId xmlns:a16="http://schemas.microsoft.com/office/drawing/2014/main" id="{EB8A46FC-7427-5967-7549-12E0A9DC4DAB}"/>
                        </a:ext>
                      </a:extLst>
                    </p14:cNvPr>
                    <p14:cNvContentPartPr/>
                    <p14:nvPr/>
                  </p14:nvContentPartPr>
                  <p14:xfrm>
                    <a:off x="4500789" y="1245752"/>
                    <a:ext cx="11160" cy="38520"/>
                  </p14:xfrm>
                </p:contentPart>
              </mc:Choice>
              <mc:Fallback xmlns="">
                <p:pic>
                  <p:nvPicPr>
                    <p:cNvPr id="511" name="Freihand 510">
                      <a:extLst>
                        <a:ext uri="{FF2B5EF4-FFF2-40B4-BE49-F238E27FC236}">
                          <a16:creationId xmlns:a16="http://schemas.microsoft.com/office/drawing/2014/main" id="{EB8A46FC-7427-5967-7549-12E0A9DC4DAB}"/>
                        </a:ext>
                      </a:extLst>
                    </p:cNvPr>
                    <p:cNvPicPr/>
                    <p:nvPr/>
                  </p:nvPicPr>
                  <p:blipFill>
                    <a:blip r:embed="rId17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84">
                  <p14:nvContentPartPr>
                    <p14:cNvPr id="512" name="Freihand 511">
                      <a:extLst>
                        <a:ext uri="{FF2B5EF4-FFF2-40B4-BE49-F238E27FC236}">
                          <a16:creationId xmlns:a16="http://schemas.microsoft.com/office/drawing/2014/main" id="{6B5B56AD-03FC-6B05-C784-B65B611CF91C}"/>
                        </a:ext>
                      </a:extLst>
                    </p14:cNvPr>
                    <p14:cNvContentPartPr/>
                    <p14:nvPr/>
                  </p14:nvContentPartPr>
                  <p14:xfrm>
                    <a:off x="4453989" y="1188512"/>
                    <a:ext cx="3600" cy="6120"/>
                  </p14:xfrm>
                </p:contentPart>
              </mc:Choice>
              <mc:Fallback xmlns="">
                <p:pic>
                  <p:nvPicPr>
                    <p:cNvPr id="512" name="Freihand 511">
                      <a:extLst>
                        <a:ext uri="{FF2B5EF4-FFF2-40B4-BE49-F238E27FC236}">
                          <a16:creationId xmlns:a16="http://schemas.microsoft.com/office/drawing/2014/main" id="{6B5B56AD-03FC-6B05-C784-B65B611CF91C}"/>
                        </a:ext>
                      </a:extLst>
                    </p:cNvPr>
                    <p:cNvPicPr/>
                    <p:nvPr/>
                  </p:nvPicPr>
                  <p:blipFill>
                    <a:blip r:embed="rId17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85">
                <p14:nvContentPartPr>
                  <p14:cNvPr id="498" name="Freihand 497">
                    <a:extLst>
                      <a:ext uri="{FF2B5EF4-FFF2-40B4-BE49-F238E27FC236}">
                        <a16:creationId xmlns:a16="http://schemas.microsoft.com/office/drawing/2014/main" id="{7C63C862-290F-E646-109B-3E571DB15189}"/>
                      </a:ext>
                    </a:extLst>
                  </p14:cNvPr>
                  <p14:cNvContentPartPr/>
                  <p14:nvPr/>
                </p14:nvContentPartPr>
                <p14:xfrm>
                  <a:off x="4352109" y="1255112"/>
                  <a:ext cx="78120" cy="95040"/>
                </p14:xfrm>
              </p:contentPart>
            </mc:Choice>
            <mc:Fallback xmlns="">
              <p:pic>
                <p:nvPicPr>
                  <p:cNvPr id="498" name="Freihand 497">
                    <a:extLst>
                      <a:ext uri="{FF2B5EF4-FFF2-40B4-BE49-F238E27FC236}">
                        <a16:creationId xmlns:a16="http://schemas.microsoft.com/office/drawing/2014/main" id="{7C63C862-290F-E646-109B-3E571DB15189}"/>
                      </a:ext>
                    </a:extLst>
                  </p:cNvPr>
                  <p:cNvPicPr/>
                  <p:nvPr/>
                </p:nvPicPr>
                <p:blipFill>
                  <a:blip r:embed="rId18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499" name="Freihand 498">
                    <a:extLst>
                      <a:ext uri="{FF2B5EF4-FFF2-40B4-BE49-F238E27FC236}">
                        <a16:creationId xmlns:a16="http://schemas.microsoft.com/office/drawing/2014/main" id="{C1FFD588-762C-B262-F5AE-F46700F5D450}"/>
                      </a:ext>
                    </a:extLst>
                  </p14:cNvPr>
                  <p14:cNvContentPartPr/>
                  <p14:nvPr/>
                </p14:nvContentPartPr>
                <p14:xfrm>
                  <a:off x="4353549" y="1242872"/>
                  <a:ext cx="155520" cy="112680"/>
                </p14:xfrm>
              </p:contentPart>
            </mc:Choice>
            <mc:Fallback xmlns="">
              <p:pic>
                <p:nvPicPr>
                  <p:cNvPr id="499" name="Freihand 498">
                    <a:extLst>
                      <a:ext uri="{FF2B5EF4-FFF2-40B4-BE49-F238E27FC236}">
                        <a16:creationId xmlns:a16="http://schemas.microsoft.com/office/drawing/2014/main" id="{C1FFD588-762C-B262-F5AE-F46700F5D450}"/>
                      </a:ext>
                    </a:extLst>
                  </p:cNvPr>
                  <p:cNvPicPr/>
                  <p:nvPr/>
                </p:nvPicPr>
                <p:blipFill>
                  <a:blip r:embed="rId183"/>
                  <a:stretch>
                    <a:fillRect/>
                  </a:stretch>
                </p:blipFill>
                <p:spPr>
                  <a:xfrm>
                    <a:off x="4349229" y="1238552"/>
                    <a:ext cx="164160" cy="121320"/>
                  </a:xfrm>
                  <a:prstGeom prst="rect">
                    <a:avLst/>
                  </a:prstGeom>
                </p:spPr>
              </p:pic>
            </mc:Fallback>
          </mc:AlternateContent>
          <p:grpSp>
            <p:nvGrpSpPr>
              <p:cNvPr id="500" name="Gruppieren 499">
                <a:extLst>
                  <a:ext uri="{FF2B5EF4-FFF2-40B4-BE49-F238E27FC236}">
                    <a16:creationId xmlns:a16="http://schemas.microsoft.com/office/drawing/2014/main" id="{DE18BFF7-D60A-7527-973F-5C60E9006845}"/>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87">
                  <p14:nvContentPartPr>
                    <p14:cNvPr id="507" name="Freihand 506">
                      <a:extLst>
                        <a:ext uri="{FF2B5EF4-FFF2-40B4-BE49-F238E27FC236}">
                          <a16:creationId xmlns:a16="http://schemas.microsoft.com/office/drawing/2014/main" id="{87FB8E6F-3CC0-B49E-4A46-46FA9D9F78C7}"/>
                        </a:ext>
                      </a:extLst>
                    </p14:cNvPr>
                    <p14:cNvContentPartPr/>
                    <p14:nvPr/>
                  </p14:nvContentPartPr>
                  <p14:xfrm>
                    <a:off x="4455789" y="1334672"/>
                    <a:ext cx="31320" cy="14400"/>
                  </p14:xfrm>
                </p:contentPart>
              </mc:Choice>
              <mc:Fallback xmlns="">
                <p:pic>
                  <p:nvPicPr>
                    <p:cNvPr id="507" name="Freihand 506">
                      <a:extLst>
                        <a:ext uri="{FF2B5EF4-FFF2-40B4-BE49-F238E27FC236}">
                          <a16:creationId xmlns:a16="http://schemas.microsoft.com/office/drawing/2014/main" id="{87FB8E6F-3CC0-B49E-4A46-46FA9D9F78C7}"/>
                        </a:ext>
                      </a:extLst>
                    </p:cNvPr>
                    <p:cNvPicPr/>
                    <p:nvPr/>
                  </p:nvPicPr>
                  <p:blipFill>
                    <a:blip r:embed="rId18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508" name="Freihand 507">
                      <a:extLst>
                        <a:ext uri="{FF2B5EF4-FFF2-40B4-BE49-F238E27FC236}">
                          <a16:creationId xmlns:a16="http://schemas.microsoft.com/office/drawing/2014/main" id="{EA2CC358-2635-A1C8-E615-6429F75BC1D0}"/>
                        </a:ext>
                      </a:extLst>
                    </p14:cNvPr>
                    <p14:cNvContentPartPr/>
                    <p14:nvPr/>
                  </p14:nvContentPartPr>
                  <p14:xfrm>
                    <a:off x="4456149" y="1288592"/>
                    <a:ext cx="64800" cy="56160"/>
                  </p14:xfrm>
                </p:contentPart>
              </mc:Choice>
              <mc:Fallback xmlns="">
                <p:pic>
                  <p:nvPicPr>
                    <p:cNvPr id="508" name="Freihand 507">
                      <a:extLst>
                        <a:ext uri="{FF2B5EF4-FFF2-40B4-BE49-F238E27FC236}">
                          <a16:creationId xmlns:a16="http://schemas.microsoft.com/office/drawing/2014/main" id="{EA2CC358-2635-A1C8-E615-6429F75BC1D0}"/>
                        </a:ext>
                      </a:extLst>
                    </p:cNvPr>
                    <p:cNvPicPr/>
                    <p:nvPr/>
                  </p:nvPicPr>
                  <p:blipFill>
                    <a:blip r:embed="rId18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509" name="Freihand 508">
                      <a:extLst>
                        <a:ext uri="{FF2B5EF4-FFF2-40B4-BE49-F238E27FC236}">
                          <a16:creationId xmlns:a16="http://schemas.microsoft.com/office/drawing/2014/main" id="{8BBED145-8AFA-327E-09E3-72D11113F9A3}"/>
                        </a:ext>
                      </a:extLst>
                    </p14:cNvPr>
                    <p14:cNvContentPartPr/>
                    <p14:nvPr/>
                  </p14:nvContentPartPr>
                  <p14:xfrm>
                    <a:off x="4502589" y="1270232"/>
                    <a:ext cx="23760" cy="51840"/>
                  </p14:xfrm>
                </p:contentPart>
              </mc:Choice>
              <mc:Fallback xmlns="">
                <p:pic>
                  <p:nvPicPr>
                    <p:cNvPr id="509" name="Freihand 508">
                      <a:extLst>
                        <a:ext uri="{FF2B5EF4-FFF2-40B4-BE49-F238E27FC236}">
                          <a16:creationId xmlns:a16="http://schemas.microsoft.com/office/drawing/2014/main" id="{8BBED145-8AFA-327E-09E3-72D11113F9A3}"/>
                        </a:ext>
                      </a:extLst>
                    </p:cNvPr>
                    <p:cNvPicPr/>
                    <p:nvPr/>
                  </p:nvPicPr>
                  <p:blipFill>
                    <a:blip r:embed="rId189"/>
                    <a:stretch>
                      <a:fillRect/>
                    </a:stretch>
                  </p:blipFill>
                  <p:spPr>
                    <a:xfrm>
                      <a:off x="4498269" y="1265912"/>
                      <a:ext cx="32400" cy="60480"/>
                    </a:xfrm>
                    <a:prstGeom prst="rect">
                      <a:avLst/>
                    </a:prstGeom>
                  </p:spPr>
                </p:pic>
              </mc:Fallback>
            </mc:AlternateContent>
          </p:grpSp>
          <p:grpSp>
            <p:nvGrpSpPr>
              <p:cNvPr id="501" name="Gruppieren 500">
                <a:extLst>
                  <a:ext uri="{FF2B5EF4-FFF2-40B4-BE49-F238E27FC236}">
                    <a16:creationId xmlns:a16="http://schemas.microsoft.com/office/drawing/2014/main" id="{2E6B92B5-7764-2C5D-49A0-51B0678F9852}"/>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90">
                  <p14:nvContentPartPr>
                    <p14:cNvPr id="504" name="Freihand 503">
                      <a:extLst>
                        <a:ext uri="{FF2B5EF4-FFF2-40B4-BE49-F238E27FC236}">
                          <a16:creationId xmlns:a16="http://schemas.microsoft.com/office/drawing/2014/main" id="{26E3D0B8-7DEC-5F97-C06B-556C0C500DD0}"/>
                        </a:ext>
                      </a:extLst>
                    </p14:cNvPr>
                    <p14:cNvContentPartPr/>
                    <p14:nvPr/>
                  </p14:nvContentPartPr>
                  <p14:xfrm>
                    <a:off x="4351029" y="1216232"/>
                    <a:ext cx="12960" cy="22320"/>
                  </p14:xfrm>
                </p:contentPart>
              </mc:Choice>
              <mc:Fallback xmlns="">
                <p:pic>
                  <p:nvPicPr>
                    <p:cNvPr id="504" name="Freihand 503">
                      <a:extLst>
                        <a:ext uri="{FF2B5EF4-FFF2-40B4-BE49-F238E27FC236}">
                          <a16:creationId xmlns:a16="http://schemas.microsoft.com/office/drawing/2014/main" id="{26E3D0B8-7DEC-5F97-C06B-556C0C500DD0}"/>
                        </a:ext>
                      </a:extLst>
                    </p:cNvPr>
                    <p:cNvPicPr/>
                    <p:nvPr/>
                  </p:nvPicPr>
                  <p:blipFill>
                    <a:blip r:embed="rId19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91">
                  <p14:nvContentPartPr>
                    <p14:cNvPr id="505" name="Freihand 504">
                      <a:extLst>
                        <a:ext uri="{FF2B5EF4-FFF2-40B4-BE49-F238E27FC236}">
                          <a16:creationId xmlns:a16="http://schemas.microsoft.com/office/drawing/2014/main" id="{E4BB54BE-8299-6BB2-D7B0-F1729F540FA0}"/>
                        </a:ext>
                      </a:extLst>
                    </p14:cNvPr>
                    <p14:cNvContentPartPr/>
                    <p14:nvPr/>
                  </p14:nvContentPartPr>
                  <p14:xfrm>
                    <a:off x="4350309" y="1208312"/>
                    <a:ext cx="21240" cy="53640"/>
                  </p14:xfrm>
                </p:contentPart>
              </mc:Choice>
              <mc:Fallback xmlns="">
                <p:pic>
                  <p:nvPicPr>
                    <p:cNvPr id="505" name="Freihand 504">
                      <a:extLst>
                        <a:ext uri="{FF2B5EF4-FFF2-40B4-BE49-F238E27FC236}">
                          <a16:creationId xmlns:a16="http://schemas.microsoft.com/office/drawing/2014/main" id="{E4BB54BE-8299-6BB2-D7B0-F1729F540FA0}"/>
                        </a:ext>
                      </a:extLst>
                    </p:cNvPr>
                    <p:cNvPicPr/>
                    <p:nvPr/>
                  </p:nvPicPr>
                  <p:blipFill>
                    <a:blip r:embed="rId19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506" name="Freihand 505">
                      <a:extLst>
                        <a:ext uri="{FF2B5EF4-FFF2-40B4-BE49-F238E27FC236}">
                          <a16:creationId xmlns:a16="http://schemas.microsoft.com/office/drawing/2014/main" id="{FDE547B4-7E5D-D65A-6C88-DB90424F5C7F}"/>
                        </a:ext>
                      </a:extLst>
                    </p14:cNvPr>
                    <p14:cNvContentPartPr/>
                    <p14:nvPr/>
                  </p14:nvContentPartPr>
                  <p14:xfrm>
                    <a:off x="4355709" y="1216592"/>
                    <a:ext cx="9720" cy="42480"/>
                  </p14:xfrm>
                </p:contentPart>
              </mc:Choice>
              <mc:Fallback xmlns="">
                <p:pic>
                  <p:nvPicPr>
                    <p:cNvPr id="506" name="Freihand 505">
                      <a:extLst>
                        <a:ext uri="{FF2B5EF4-FFF2-40B4-BE49-F238E27FC236}">
                          <a16:creationId xmlns:a16="http://schemas.microsoft.com/office/drawing/2014/main" id="{FDE547B4-7E5D-D65A-6C88-DB90424F5C7F}"/>
                        </a:ext>
                      </a:extLst>
                    </p:cNvPr>
                    <p:cNvPicPr/>
                    <p:nvPr/>
                  </p:nvPicPr>
                  <p:blipFill>
                    <a:blip r:embed="rId195"/>
                    <a:stretch>
                      <a:fillRect/>
                    </a:stretch>
                  </p:blipFill>
                  <p:spPr>
                    <a:xfrm>
                      <a:off x="4351389" y="1212272"/>
                      <a:ext cx="18360" cy="51120"/>
                    </a:xfrm>
                    <a:prstGeom prst="rect">
                      <a:avLst/>
                    </a:prstGeom>
                  </p:spPr>
                </p:pic>
              </mc:Fallback>
            </mc:AlternateContent>
          </p:grpSp>
          <p:sp>
            <p:nvSpPr>
              <p:cNvPr id="502" name="Ellipse 501">
                <a:extLst>
                  <a:ext uri="{FF2B5EF4-FFF2-40B4-BE49-F238E27FC236}">
                    <a16:creationId xmlns:a16="http://schemas.microsoft.com/office/drawing/2014/main" id="{C3B08B3B-0562-982D-E9ED-418946B8F1D0}"/>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93">
                <p14:nvContentPartPr>
                  <p14:cNvPr id="503" name="Freihand 502">
                    <a:extLst>
                      <a:ext uri="{FF2B5EF4-FFF2-40B4-BE49-F238E27FC236}">
                        <a16:creationId xmlns:a16="http://schemas.microsoft.com/office/drawing/2014/main" id="{1F8DA332-C17A-4F0D-14EF-7FAB073DB4FD}"/>
                      </a:ext>
                    </a:extLst>
                  </p14:cNvPr>
                  <p14:cNvContentPartPr/>
                  <p14:nvPr/>
                </p14:nvContentPartPr>
                <p14:xfrm>
                  <a:off x="4389189" y="1194272"/>
                  <a:ext cx="89640" cy="148320"/>
                </p14:xfrm>
              </p:contentPart>
            </mc:Choice>
            <mc:Fallback xmlns="">
              <p:pic>
                <p:nvPicPr>
                  <p:cNvPr id="503" name="Freihand 502">
                    <a:extLst>
                      <a:ext uri="{FF2B5EF4-FFF2-40B4-BE49-F238E27FC236}">
                        <a16:creationId xmlns:a16="http://schemas.microsoft.com/office/drawing/2014/main" id="{1F8DA332-C17A-4F0D-14EF-7FAB073DB4FD}"/>
                      </a:ext>
                    </a:extLst>
                  </p:cNvPr>
                  <p:cNvPicPr/>
                  <p:nvPr/>
                </p:nvPicPr>
                <p:blipFill>
                  <a:blip r:embed="rId197"/>
                  <a:stretch>
                    <a:fillRect/>
                  </a:stretch>
                </p:blipFill>
                <p:spPr>
                  <a:xfrm>
                    <a:off x="4384869" y="1189952"/>
                    <a:ext cx="98280" cy="156960"/>
                  </a:xfrm>
                  <a:prstGeom prst="rect">
                    <a:avLst/>
                  </a:prstGeom>
                </p:spPr>
              </p:pic>
            </mc:Fallback>
          </mc:AlternateContent>
        </p:grpSp>
      </p:grpSp>
      <p:grpSp>
        <p:nvGrpSpPr>
          <p:cNvPr id="548" name="Gruppieren 547">
            <a:extLst>
              <a:ext uri="{FF2B5EF4-FFF2-40B4-BE49-F238E27FC236}">
                <a16:creationId xmlns:a16="http://schemas.microsoft.com/office/drawing/2014/main" id="{07A89FB4-6281-BE5B-FE3E-77C54E80AC26}"/>
              </a:ext>
            </a:extLst>
          </p:cNvPr>
          <p:cNvGrpSpPr/>
          <p:nvPr/>
        </p:nvGrpSpPr>
        <p:grpSpPr>
          <a:xfrm>
            <a:off x="92353" y="3429002"/>
            <a:ext cx="4860000" cy="3348000"/>
            <a:chOff x="92353" y="3429002"/>
            <a:chExt cx="4860000" cy="3348000"/>
          </a:xfrm>
        </p:grpSpPr>
        <p:grpSp>
          <p:nvGrpSpPr>
            <p:cNvPr id="71" name="Gruppieren 70">
              <a:extLst>
                <a:ext uri="{FF2B5EF4-FFF2-40B4-BE49-F238E27FC236}">
                  <a16:creationId xmlns:a16="http://schemas.microsoft.com/office/drawing/2014/main" id="{DA7B3BCD-C1F0-D59E-68A6-8A63EFACD109}"/>
                </a:ext>
              </a:extLst>
            </p:cNvPr>
            <p:cNvGrpSpPr/>
            <p:nvPr/>
          </p:nvGrpSpPr>
          <p:grpSpPr>
            <a:xfrm>
              <a:off x="92353" y="3429002"/>
              <a:ext cx="4860000" cy="3348000"/>
              <a:chOff x="93000" y="81000"/>
              <a:chExt cx="4860000" cy="3348000"/>
            </a:xfrm>
          </p:grpSpPr>
          <p:grpSp>
            <p:nvGrpSpPr>
              <p:cNvPr id="72" name="Gruppieren 71">
                <a:extLst>
                  <a:ext uri="{FF2B5EF4-FFF2-40B4-BE49-F238E27FC236}">
                    <a16:creationId xmlns:a16="http://schemas.microsoft.com/office/drawing/2014/main" id="{025538D3-1F2E-F03F-2C81-8F2B90327941}"/>
                  </a:ext>
                </a:extLst>
              </p:cNvPr>
              <p:cNvGrpSpPr/>
              <p:nvPr/>
            </p:nvGrpSpPr>
            <p:grpSpPr>
              <a:xfrm>
                <a:off x="93000" y="81000"/>
                <a:ext cx="4860000" cy="3348000"/>
                <a:chOff x="93000" y="81000"/>
                <a:chExt cx="4860000" cy="3348000"/>
              </a:xfrm>
            </p:grpSpPr>
            <p:grpSp>
              <p:nvGrpSpPr>
                <p:cNvPr id="90" name="Gruppieren 89">
                  <a:extLst>
                    <a:ext uri="{FF2B5EF4-FFF2-40B4-BE49-F238E27FC236}">
                      <a16:creationId xmlns:a16="http://schemas.microsoft.com/office/drawing/2014/main" id="{0BAA4E69-52C1-4624-9808-6EE14ED2CB14}"/>
                    </a:ext>
                  </a:extLst>
                </p:cNvPr>
                <p:cNvGrpSpPr/>
                <p:nvPr/>
              </p:nvGrpSpPr>
              <p:grpSpPr>
                <a:xfrm>
                  <a:off x="93000" y="81000"/>
                  <a:ext cx="4860000" cy="3348000"/>
                  <a:chOff x="93000" y="81000"/>
                  <a:chExt cx="4860000" cy="3348000"/>
                </a:xfrm>
              </p:grpSpPr>
              <p:sp>
                <p:nvSpPr>
                  <p:cNvPr id="92" name="Rechteck 91">
                    <a:extLst>
                      <a:ext uri="{FF2B5EF4-FFF2-40B4-BE49-F238E27FC236}">
                        <a16:creationId xmlns:a16="http://schemas.microsoft.com/office/drawing/2014/main" id="{A694A1EA-AE60-7C0A-D313-BDB58FDCE4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93" name="Gruppieren 92">
                    <a:extLst>
                      <a:ext uri="{FF2B5EF4-FFF2-40B4-BE49-F238E27FC236}">
                        <a16:creationId xmlns:a16="http://schemas.microsoft.com/office/drawing/2014/main" id="{59190A21-31D5-A84C-F62A-327327C3ABC7}"/>
                      </a:ext>
                    </a:extLst>
                  </p:cNvPr>
                  <p:cNvGrpSpPr/>
                  <p:nvPr/>
                </p:nvGrpSpPr>
                <p:grpSpPr>
                  <a:xfrm>
                    <a:off x="93000" y="81000"/>
                    <a:ext cx="4860000" cy="3348000"/>
                    <a:chOff x="93000" y="81000"/>
                    <a:chExt cx="4860000" cy="3348000"/>
                  </a:xfrm>
                </p:grpSpPr>
                <p:grpSp>
                  <p:nvGrpSpPr>
                    <p:cNvPr id="95" name="Gruppieren 94">
                      <a:extLst>
                        <a:ext uri="{FF2B5EF4-FFF2-40B4-BE49-F238E27FC236}">
                          <a16:creationId xmlns:a16="http://schemas.microsoft.com/office/drawing/2014/main" id="{C1CC659B-07E6-30A7-CAE3-2C14DE503AB9}"/>
                        </a:ext>
                      </a:extLst>
                    </p:cNvPr>
                    <p:cNvGrpSpPr/>
                    <p:nvPr/>
                  </p:nvGrpSpPr>
                  <p:grpSpPr>
                    <a:xfrm>
                      <a:off x="93000" y="81000"/>
                      <a:ext cx="4860000" cy="3348000"/>
                      <a:chOff x="93000" y="81000"/>
                      <a:chExt cx="4860000" cy="3348000"/>
                    </a:xfrm>
                  </p:grpSpPr>
                  <p:grpSp>
                    <p:nvGrpSpPr>
                      <p:cNvPr id="97" name="Gruppieren 96">
                        <a:extLst>
                          <a:ext uri="{FF2B5EF4-FFF2-40B4-BE49-F238E27FC236}">
                            <a16:creationId xmlns:a16="http://schemas.microsoft.com/office/drawing/2014/main" id="{675B94FB-1FB4-432C-17B4-0CBE7D5B1706}"/>
                          </a:ext>
                        </a:extLst>
                      </p:cNvPr>
                      <p:cNvGrpSpPr/>
                      <p:nvPr/>
                    </p:nvGrpSpPr>
                    <p:grpSpPr>
                      <a:xfrm>
                        <a:off x="93000" y="81000"/>
                        <a:ext cx="4860000" cy="3348000"/>
                        <a:chOff x="93000" y="81000"/>
                        <a:chExt cx="4860000" cy="3348000"/>
                      </a:xfrm>
                    </p:grpSpPr>
                    <p:grpSp>
                      <p:nvGrpSpPr>
                        <p:cNvPr id="99" name="Gruppieren 98">
                          <a:extLst>
                            <a:ext uri="{FF2B5EF4-FFF2-40B4-BE49-F238E27FC236}">
                              <a16:creationId xmlns:a16="http://schemas.microsoft.com/office/drawing/2014/main" id="{A6D5841A-A393-2D82-35D9-434F000987AE}"/>
                            </a:ext>
                          </a:extLst>
                        </p:cNvPr>
                        <p:cNvGrpSpPr>
                          <a:grpSpLocks/>
                        </p:cNvGrpSpPr>
                        <p:nvPr/>
                      </p:nvGrpSpPr>
                      <p:grpSpPr>
                        <a:xfrm>
                          <a:off x="93000" y="81000"/>
                          <a:ext cx="4860000" cy="3348000"/>
                          <a:chOff x="43544" y="38101"/>
                          <a:chExt cx="4860000" cy="3348000"/>
                        </a:xfrm>
                      </p:grpSpPr>
                      <p:sp>
                        <p:nvSpPr>
                          <p:cNvPr id="103" name="Rechteck 102">
                            <a:extLst>
                              <a:ext uri="{FF2B5EF4-FFF2-40B4-BE49-F238E27FC236}">
                                <a16:creationId xmlns:a16="http://schemas.microsoft.com/office/drawing/2014/main" id="{7005BBB9-5306-C9E8-465F-376726E77AFD}"/>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04" name="Gerader Verbinder 103">
                            <a:extLst>
                              <a:ext uri="{FF2B5EF4-FFF2-40B4-BE49-F238E27FC236}">
                                <a16:creationId xmlns:a16="http://schemas.microsoft.com/office/drawing/2014/main" id="{35CDF4F0-9C4E-821D-5279-4EDFBF7F811F}"/>
                              </a:ext>
                            </a:extLst>
                          </p:cNvPr>
                          <p:cNvCxnSpPr>
                            <a:cxnSpLocks/>
                            <a:stCxn id="103" idx="0"/>
                            <a:endCxn id="103"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00" name="Gruppieren 99">
                          <a:extLst>
                            <a:ext uri="{FF2B5EF4-FFF2-40B4-BE49-F238E27FC236}">
                              <a16:creationId xmlns:a16="http://schemas.microsoft.com/office/drawing/2014/main" id="{C0B9D953-D7B7-0876-6E2E-7F088F311E12}"/>
                            </a:ext>
                          </a:extLst>
                        </p:cNvPr>
                        <p:cNvGrpSpPr>
                          <a:grpSpLocks/>
                        </p:cNvGrpSpPr>
                        <p:nvPr/>
                      </p:nvGrpSpPr>
                      <p:grpSpPr>
                        <a:xfrm>
                          <a:off x="191745" y="134496"/>
                          <a:ext cx="2257520" cy="546101"/>
                          <a:chOff x="142289" y="205897"/>
                          <a:chExt cx="2257520" cy="546101"/>
                        </a:xfrm>
                      </p:grpSpPr>
                      <p:sp>
                        <p:nvSpPr>
                          <p:cNvPr id="101" name="Rechteck 100">
                            <a:extLst>
                              <a:ext uri="{FF2B5EF4-FFF2-40B4-BE49-F238E27FC236}">
                                <a16:creationId xmlns:a16="http://schemas.microsoft.com/office/drawing/2014/main" id="{B025A3A4-C869-D1E7-46C1-C092163336F4}"/>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Hypothalamus</a:t>
                            </a:r>
                          </a:p>
                        </p:txBody>
                      </p:sp>
                      <p:sp>
                        <p:nvSpPr>
                          <p:cNvPr id="102" name="Ellipse 101">
                            <a:extLst>
                              <a:ext uri="{FF2B5EF4-FFF2-40B4-BE49-F238E27FC236}">
                                <a16:creationId xmlns:a16="http://schemas.microsoft.com/office/drawing/2014/main" id="{9D504D4D-93D3-0974-ABE8-1F7233AF4E23}"/>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7</a:t>
                            </a:r>
                          </a:p>
                        </p:txBody>
                      </p:sp>
                    </p:grpSp>
                  </p:grpSp>
                  <p:sp>
                    <p:nvSpPr>
                      <p:cNvPr id="98" name="Textfeld 97">
                        <a:extLst>
                          <a:ext uri="{FF2B5EF4-FFF2-40B4-BE49-F238E27FC236}">
                            <a16:creationId xmlns:a16="http://schemas.microsoft.com/office/drawing/2014/main" id="{DAC94106-6BBB-EFF3-CFC2-2A5EFACC442E}"/>
                          </a:ext>
                        </a:extLst>
                      </p:cNvPr>
                      <p:cNvSpPr txBox="1"/>
                      <p:nvPr/>
                    </p:nvSpPr>
                    <p:spPr>
                      <a:xfrm>
                        <a:off x="236354" y="616916"/>
                        <a:ext cx="2133596" cy="2631490"/>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Nervenimpulse vom Thalamus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Hypothalamus benötigst,   nutze die </a:t>
                        </a:r>
                        <a:r>
                          <a:rPr lang="de-DE" sz="1100" b="1" dirty="0"/>
                          <a:t>Karte 26</a:t>
                        </a:r>
                        <a:r>
                          <a:rPr lang="de-DE" sz="1100" dirty="0"/>
                          <a:t>.</a:t>
                        </a:r>
                      </a:p>
                      <a:p>
                        <a:pPr algn="ctr"/>
                        <a:endParaRPr lang="de-DE" sz="1100" dirty="0"/>
                      </a:p>
                      <a:p>
                        <a:pPr algn="ctr"/>
                        <a:endParaRPr lang="de-DE" sz="1100" dirty="0"/>
                      </a:p>
                      <a:p>
                        <a:pPr algn="ctr"/>
                        <a:endParaRPr lang="de-DE" sz="1100" dirty="0"/>
                      </a:p>
                    </p:txBody>
                  </p:sp>
                </p:grpSp>
                <p:sp>
                  <p:nvSpPr>
                    <p:cNvPr id="96" name="Rechteck 95">
                      <a:extLst>
                        <a:ext uri="{FF2B5EF4-FFF2-40B4-BE49-F238E27FC236}">
                          <a16:creationId xmlns:a16="http://schemas.microsoft.com/office/drawing/2014/main" id="{DEC3ECE8-6C34-2140-7E2D-B157C414EE4A}"/>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94" name="Rechteck 93">
                    <a:extLst>
                      <a:ext uri="{FF2B5EF4-FFF2-40B4-BE49-F238E27FC236}">
                        <a16:creationId xmlns:a16="http://schemas.microsoft.com/office/drawing/2014/main" id="{80EB729D-225D-DAE3-F9BC-5584BA5BEB4E}"/>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Wenn du diese </a:t>
                    </a:r>
                    <a:r>
                      <a:rPr lang="de-DE" sz="1050" b="1" dirty="0">
                        <a:solidFill>
                          <a:schemeClr val="tx1"/>
                        </a:solidFill>
                      </a:rPr>
                      <a:t>Karte ausspielen </a:t>
                    </a:r>
                    <a:r>
                      <a:rPr lang="de-DE" sz="1050" dirty="0">
                        <a:solidFill>
                          <a:schemeClr val="tx1"/>
                        </a:solidFill>
                      </a:rPr>
                      <a:t>möchtest, drehe sie um und führe </a:t>
                    </a:r>
                    <a:r>
                      <a:rPr lang="de-DE" sz="1050" b="1" dirty="0">
                        <a:solidFill>
                          <a:schemeClr val="tx1"/>
                        </a:solidFill>
                      </a:rPr>
                      <a:t>alle Aktionen darauf aus</a:t>
                    </a:r>
                    <a:r>
                      <a:rPr lang="de-DE" sz="1050" dirty="0">
                        <a:solidFill>
                          <a:schemeClr val="tx1"/>
                        </a:solidFill>
                      </a:rPr>
                      <a:t>.</a:t>
                    </a:r>
                  </a:p>
                </p:txBody>
              </p:sp>
            </p:grpSp>
            <p:sp>
              <p:nvSpPr>
                <p:cNvPr id="91" name="Textfeld 90">
                  <a:extLst>
                    <a:ext uri="{FF2B5EF4-FFF2-40B4-BE49-F238E27FC236}">
                      <a16:creationId xmlns:a16="http://schemas.microsoft.com/office/drawing/2014/main" id="{947C8936-0581-3D36-0420-EEAF70984ADC}"/>
                    </a:ext>
                  </a:extLst>
                </p:cNvPr>
                <p:cNvSpPr txBox="1"/>
                <p:nvPr/>
              </p:nvSpPr>
              <p:spPr>
                <a:xfrm>
                  <a:off x="2666353" y="360058"/>
                  <a:ext cx="2133596" cy="2462213"/>
                </a:xfrm>
                <a:prstGeom prst="rect">
                  <a:avLst/>
                </a:prstGeom>
                <a:noFill/>
              </p:spPr>
              <p:txBody>
                <a:bodyPr wrap="square" rtlCol="0">
                  <a:spAutoFit/>
                </a:bodyPr>
                <a:lstStyle/>
                <a:p>
                  <a:pPr algn="ctr"/>
                  <a:r>
                    <a:rPr lang="de-DE" sz="1100" dirty="0"/>
                    <a:t>Dein Körper ist nun in der Lage </a:t>
                  </a:r>
                  <a:r>
                    <a:rPr lang="de-DE" sz="1100" b="1" dirty="0"/>
                    <a:t>Releasing Hormone </a:t>
                  </a:r>
                  <a:r>
                    <a:rPr lang="de-DE" sz="1100" dirty="0"/>
                    <a:t>auszuschütten.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Diese werden übertragen und dienen zur Aktivierung deiner wichtigsten Hormondrüse.</a:t>
                  </a:r>
                </a:p>
              </p:txBody>
            </p:sp>
          </p:grpSp>
          <p:sp>
            <p:nvSpPr>
              <p:cNvPr id="73" name="Rechteck 72">
                <a:extLst>
                  <a:ext uri="{FF2B5EF4-FFF2-40B4-BE49-F238E27FC236}">
                    <a16:creationId xmlns:a16="http://schemas.microsoft.com/office/drawing/2014/main" id="{46C069A6-D4D8-9D5D-988A-7C9DB2F40ADD}"/>
                  </a:ext>
                </a:extLst>
              </p:cNvPr>
              <p:cNvSpPr>
                <a:spLocks/>
              </p:cNvSpPr>
              <p:nvPr/>
            </p:nvSpPr>
            <p:spPr>
              <a:xfrm>
                <a:off x="2616001"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aktivierst damit die </a:t>
                </a:r>
                <a:r>
                  <a:rPr lang="de-DE" sz="1050" b="1" dirty="0">
                    <a:solidFill>
                      <a:schemeClr val="tx1"/>
                    </a:solidFill>
                  </a:rPr>
                  <a:t>Hypophyse</a:t>
                </a:r>
                <a:r>
                  <a:rPr lang="de-DE" sz="1050" dirty="0">
                    <a:solidFill>
                      <a:schemeClr val="tx1"/>
                    </a:solidFill>
                  </a:rPr>
                  <a:t>.</a:t>
                </a:r>
              </a:p>
            </p:txBody>
          </p:sp>
        </p:grpSp>
        <p:grpSp>
          <p:nvGrpSpPr>
            <p:cNvPr id="547" name="Gruppieren 546">
              <a:extLst>
                <a:ext uri="{FF2B5EF4-FFF2-40B4-BE49-F238E27FC236}">
                  <a16:creationId xmlns:a16="http://schemas.microsoft.com/office/drawing/2014/main" id="{596B0560-4EAD-3E7F-D050-7EF5D6BD938D}"/>
                </a:ext>
              </a:extLst>
            </p:cNvPr>
            <p:cNvGrpSpPr/>
            <p:nvPr/>
          </p:nvGrpSpPr>
          <p:grpSpPr>
            <a:xfrm>
              <a:off x="652947" y="4732274"/>
              <a:ext cx="1282688" cy="731521"/>
              <a:chOff x="652947" y="4732274"/>
              <a:chExt cx="1282688" cy="731521"/>
            </a:xfrm>
          </p:grpSpPr>
          <mc:AlternateContent xmlns:mc="http://schemas.openxmlformats.org/markup-compatibility/2006" xmlns:p14="http://schemas.microsoft.com/office/powerpoint/2010/main">
            <mc:Choice Requires="p14">
              <p:contentPart p14:bwMode="auto" r:id="rId294">
                <p14:nvContentPartPr>
                  <p14:cNvPr id="126" name="Freihand 125">
                    <a:extLst>
                      <a:ext uri="{FF2B5EF4-FFF2-40B4-BE49-F238E27FC236}">
                        <a16:creationId xmlns:a16="http://schemas.microsoft.com/office/drawing/2014/main" id="{234731CE-E7F0-4F3E-5FEE-ACD30032B7F1}"/>
                      </a:ext>
                    </a:extLst>
                  </p14:cNvPr>
                  <p14:cNvContentPartPr/>
                  <p14:nvPr/>
                </p14:nvContentPartPr>
                <p14:xfrm>
                  <a:off x="770484" y="4807052"/>
                  <a:ext cx="946440" cy="557640"/>
                </p14:xfrm>
              </p:contentPart>
            </mc:Choice>
            <mc:Fallback xmlns="">
              <p:pic>
                <p:nvPicPr>
                  <p:cNvPr id="126" name="Freihand 125">
                    <a:extLst>
                      <a:ext uri="{FF2B5EF4-FFF2-40B4-BE49-F238E27FC236}">
                        <a16:creationId xmlns:a16="http://schemas.microsoft.com/office/drawing/2014/main" id="{234731CE-E7F0-4F3E-5FEE-ACD30032B7F1}"/>
                      </a:ext>
                    </a:extLst>
                  </p:cNvPr>
                  <p:cNvPicPr/>
                  <p:nvPr/>
                </p:nvPicPr>
                <p:blipFill>
                  <a:blip r:embed="rId295"/>
                  <a:stretch>
                    <a:fillRect/>
                  </a:stretch>
                </p:blipFill>
                <p:spPr>
                  <a:xfrm>
                    <a:off x="734844" y="4771052"/>
                    <a:ext cx="1018080" cy="6292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127" name="Freihand 126">
                    <a:extLst>
                      <a:ext uri="{FF2B5EF4-FFF2-40B4-BE49-F238E27FC236}">
                        <a16:creationId xmlns:a16="http://schemas.microsoft.com/office/drawing/2014/main" id="{2A6B34C8-A351-D792-383F-39A4C0F9BF3D}"/>
                      </a:ext>
                    </a:extLst>
                  </p14:cNvPr>
                  <p14:cNvContentPartPr/>
                  <p14:nvPr/>
                </p14:nvContentPartPr>
                <p14:xfrm>
                  <a:off x="1075793" y="5068004"/>
                  <a:ext cx="102731" cy="45719"/>
                </p14:xfrm>
              </p:contentPart>
            </mc:Choice>
            <mc:Fallback xmlns="">
              <p:pic>
                <p:nvPicPr>
                  <p:cNvPr id="127" name="Freihand 126">
                    <a:extLst>
                      <a:ext uri="{FF2B5EF4-FFF2-40B4-BE49-F238E27FC236}">
                        <a16:creationId xmlns:a16="http://schemas.microsoft.com/office/drawing/2014/main" id="{2A6B34C8-A351-D792-383F-39A4C0F9BF3D}"/>
                      </a:ext>
                    </a:extLst>
                  </p:cNvPr>
                  <p:cNvPicPr/>
                  <p:nvPr/>
                </p:nvPicPr>
                <p:blipFill>
                  <a:blip r:embed="rId297"/>
                  <a:stretch>
                    <a:fillRect/>
                  </a:stretch>
                </p:blipFill>
                <p:spPr>
                  <a:xfrm>
                    <a:off x="1040107" y="5032365"/>
                    <a:ext cx="174462" cy="117357"/>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545" name="Freihand 544">
                    <a:extLst>
                      <a:ext uri="{FF2B5EF4-FFF2-40B4-BE49-F238E27FC236}">
                        <a16:creationId xmlns:a16="http://schemas.microsoft.com/office/drawing/2014/main" id="{FCA745AD-2CB9-CC1B-72D2-C2726E000CF8}"/>
                      </a:ext>
                    </a:extLst>
                  </p14:cNvPr>
                  <p14:cNvContentPartPr/>
                  <p14:nvPr/>
                </p14:nvContentPartPr>
                <p14:xfrm>
                  <a:off x="756771" y="5289398"/>
                  <a:ext cx="207360" cy="112680"/>
                </p14:xfrm>
              </p:contentPart>
            </mc:Choice>
            <mc:Fallback xmlns="">
              <p:pic>
                <p:nvPicPr>
                  <p:cNvPr id="545" name="Freihand 544">
                    <a:extLst>
                      <a:ext uri="{FF2B5EF4-FFF2-40B4-BE49-F238E27FC236}">
                        <a16:creationId xmlns:a16="http://schemas.microsoft.com/office/drawing/2014/main" id="{FCA745AD-2CB9-CC1B-72D2-C2726E000CF8}"/>
                      </a:ext>
                    </a:extLst>
                  </p:cNvPr>
                  <p:cNvPicPr/>
                  <p:nvPr/>
                </p:nvPicPr>
                <p:blipFill>
                  <a:blip r:embed="rId299"/>
                  <a:stretch>
                    <a:fillRect/>
                  </a:stretch>
                </p:blipFill>
                <p:spPr>
                  <a:xfrm>
                    <a:off x="720771" y="5253398"/>
                    <a:ext cx="279000" cy="184320"/>
                  </a:xfrm>
                  <a:prstGeom prst="rect">
                    <a:avLst/>
                  </a:prstGeom>
                </p:spPr>
              </p:pic>
            </mc:Fallback>
          </mc:AlternateContent>
          <p:sp>
            <p:nvSpPr>
              <p:cNvPr id="544" name="Rectángulo 99">
                <a:extLst>
                  <a:ext uri="{FF2B5EF4-FFF2-40B4-BE49-F238E27FC236}">
                    <a16:creationId xmlns:a16="http://schemas.microsoft.com/office/drawing/2014/main" id="{7E0320EE-1648-F207-12E2-ABFAFBF2CA98}"/>
                  </a:ext>
                </a:extLst>
              </p:cNvPr>
              <p:cNvSpPr/>
              <p:nvPr/>
            </p:nvSpPr>
            <p:spPr>
              <a:xfrm>
                <a:off x="654041" y="473227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mc:AlternateContent xmlns:mc="http://schemas.openxmlformats.org/markup-compatibility/2006" xmlns:p14="http://schemas.microsoft.com/office/powerpoint/2010/main">
            <mc:Choice Requires="p14">
              <p:contentPart p14:bwMode="auto" r:id="rId300">
                <p14:nvContentPartPr>
                  <p14:cNvPr id="520" name="Freihand 519">
                    <a:extLst>
                      <a:ext uri="{FF2B5EF4-FFF2-40B4-BE49-F238E27FC236}">
                        <a16:creationId xmlns:a16="http://schemas.microsoft.com/office/drawing/2014/main" id="{2203A584-EBB2-59D2-9396-2F1537F5362A}"/>
                      </a:ext>
                    </a:extLst>
                  </p14:cNvPr>
                  <p14:cNvContentPartPr/>
                  <p14:nvPr/>
                </p14:nvContentPartPr>
                <p14:xfrm>
                  <a:off x="1081280" y="4969366"/>
                  <a:ext cx="834840" cy="476280"/>
                </p14:xfrm>
              </p:contentPart>
            </mc:Choice>
            <mc:Fallback xmlns="">
              <p:pic>
                <p:nvPicPr>
                  <p:cNvPr id="520" name="Freihand 519">
                    <a:extLst>
                      <a:ext uri="{FF2B5EF4-FFF2-40B4-BE49-F238E27FC236}">
                        <a16:creationId xmlns:a16="http://schemas.microsoft.com/office/drawing/2014/main" id="{2203A584-EBB2-59D2-9396-2F1537F5362A}"/>
                      </a:ext>
                    </a:extLst>
                  </p:cNvPr>
                  <p:cNvPicPr/>
                  <p:nvPr/>
                </p:nvPicPr>
                <p:blipFill>
                  <a:blip r:embed="rId301"/>
                  <a:stretch>
                    <a:fillRect/>
                  </a:stretch>
                </p:blipFill>
                <p:spPr>
                  <a:xfrm>
                    <a:off x="1063640" y="4951366"/>
                    <a:ext cx="870480" cy="5119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521" name="Freihand 520">
                    <a:extLst>
                      <a:ext uri="{FF2B5EF4-FFF2-40B4-BE49-F238E27FC236}">
                        <a16:creationId xmlns:a16="http://schemas.microsoft.com/office/drawing/2014/main" id="{515274C2-5321-C0C2-75D1-2E4629B8D52B}"/>
                      </a:ext>
                    </a:extLst>
                  </p14:cNvPr>
                  <p14:cNvContentPartPr/>
                  <p14:nvPr/>
                </p14:nvContentPartPr>
                <p14:xfrm>
                  <a:off x="1736480" y="5010046"/>
                  <a:ext cx="84960" cy="295560"/>
                </p14:xfrm>
              </p:contentPart>
            </mc:Choice>
            <mc:Fallback xmlns="">
              <p:pic>
                <p:nvPicPr>
                  <p:cNvPr id="521" name="Freihand 520">
                    <a:extLst>
                      <a:ext uri="{FF2B5EF4-FFF2-40B4-BE49-F238E27FC236}">
                        <a16:creationId xmlns:a16="http://schemas.microsoft.com/office/drawing/2014/main" id="{515274C2-5321-C0C2-75D1-2E4629B8D52B}"/>
                      </a:ext>
                    </a:extLst>
                  </p:cNvPr>
                  <p:cNvPicPr/>
                  <p:nvPr/>
                </p:nvPicPr>
                <p:blipFill>
                  <a:blip r:embed="rId303"/>
                  <a:stretch>
                    <a:fillRect/>
                  </a:stretch>
                </p:blipFill>
                <p:spPr>
                  <a:xfrm>
                    <a:off x="1718840" y="4992406"/>
                    <a:ext cx="1206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522" name="Freihand 521">
                    <a:extLst>
                      <a:ext uri="{FF2B5EF4-FFF2-40B4-BE49-F238E27FC236}">
                        <a16:creationId xmlns:a16="http://schemas.microsoft.com/office/drawing/2014/main" id="{903FEFFE-B98E-B994-A35D-5D922A06F6DC}"/>
                      </a:ext>
                    </a:extLst>
                  </p14:cNvPr>
                  <p14:cNvContentPartPr/>
                  <p14:nvPr/>
                </p14:nvContentPartPr>
                <p14:xfrm>
                  <a:off x="1042400" y="4940566"/>
                  <a:ext cx="793800" cy="514080"/>
                </p14:xfrm>
              </p:contentPart>
            </mc:Choice>
            <mc:Fallback xmlns="">
              <p:pic>
                <p:nvPicPr>
                  <p:cNvPr id="522" name="Freihand 521">
                    <a:extLst>
                      <a:ext uri="{FF2B5EF4-FFF2-40B4-BE49-F238E27FC236}">
                        <a16:creationId xmlns:a16="http://schemas.microsoft.com/office/drawing/2014/main" id="{903FEFFE-B98E-B994-A35D-5D922A06F6DC}"/>
                      </a:ext>
                    </a:extLst>
                  </p:cNvPr>
                  <p:cNvPicPr/>
                  <p:nvPr/>
                </p:nvPicPr>
                <p:blipFill>
                  <a:blip r:embed="rId305"/>
                  <a:stretch>
                    <a:fillRect/>
                  </a:stretch>
                </p:blipFill>
                <p:spPr>
                  <a:xfrm>
                    <a:off x="1033400" y="4931926"/>
                    <a:ext cx="811440" cy="53172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523" name="Freihand 522">
                    <a:extLst>
                      <a:ext uri="{FF2B5EF4-FFF2-40B4-BE49-F238E27FC236}">
                        <a16:creationId xmlns:a16="http://schemas.microsoft.com/office/drawing/2014/main" id="{431ECAC2-8678-6732-584A-1D7E544B33BF}"/>
                      </a:ext>
                    </a:extLst>
                  </p14:cNvPr>
                  <p14:cNvContentPartPr/>
                  <p14:nvPr/>
                </p14:nvContentPartPr>
                <p14:xfrm>
                  <a:off x="664400" y="4744366"/>
                  <a:ext cx="141120" cy="151200"/>
                </p14:xfrm>
              </p:contentPart>
            </mc:Choice>
            <mc:Fallback xmlns="">
              <p:pic>
                <p:nvPicPr>
                  <p:cNvPr id="523" name="Freihand 522">
                    <a:extLst>
                      <a:ext uri="{FF2B5EF4-FFF2-40B4-BE49-F238E27FC236}">
                        <a16:creationId xmlns:a16="http://schemas.microsoft.com/office/drawing/2014/main" id="{431ECAC2-8678-6732-584A-1D7E544B33BF}"/>
                      </a:ext>
                    </a:extLst>
                  </p:cNvPr>
                  <p:cNvPicPr/>
                  <p:nvPr/>
                </p:nvPicPr>
                <p:blipFill>
                  <a:blip r:embed="rId307"/>
                  <a:stretch>
                    <a:fillRect/>
                  </a:stretch>
                </p:blipFill>
                <p:spPr>
                  <a:xfrm>
                    <a:off x="655760" y="4735366"/>
                    <a:ext cx="158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524" name="Freihand 523">
                    <a:extLst>
                      <a:ext uri="{FF2B5EF4-FFF2-40B4-BE49-F238E27FC236}">
                        <a16:creationId xmlns:a16="http://schemas.microsoft.com/office/drawing/2014/main" id="{5DB7D52B-DCF5-B5A5-9281-EC30162A2247}"/>
                      </a:ext>
                    </a:extLst>
                  </p14:cNvPr>
                  <p14:cNvContentPartPr/>
                  <p14:nvPr/>
                </p14:nvContentPartPr>
                <p14:xfrm>
                  <a:off x="662600" y="5230366"/>
                  <a:ext cx="331200" cy="225720"/>
                </p14:xfrm>
              </p:contentPart>
            </mc:Choice>
            <mc:Fallback xmlns="">
              <p:pic>
                <p:nvPicPr>
                  <p:cNvPr id="524" name="Freihand 523">
                    <a:extLst>
                      <a:ext uri="{FF2B5EF4-FFF2-40B4-BE49-F238E27FC236}">
                        <a16:creationId xmlns:a16="http://schemas.microsoft.com/office/drawing/2014/main" id="{5DB7D52B-DCF5-B5A5-9281-EC30162A2247}"/>
                      </a:ext>
                    </a:extLst>
                  </p:cNvPr>
                  <p:cNvPicPr/>
                  <p:nvPr/>
                </p:nvPicPr>
                <p:blipFill>
                  <a:blip r:embed="rId309"/>
                  <a:stretch>
                    <a:fillRect/>
                  </a:stretch>
                </p:blipFill>
                <p:spPr>
                  <a:xfrm>
                    <a:off x="653960" y="5221366"/>
                    <a:ext cx="3488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525" name="Freihand 524">
                    <a:extLst>
                      <a:ext uri="{FF2B5EF4-FFF2-40B4-BE49-F238E27FC236}">
                        <a16:creationId xmlns:a16="http://schemas.microsoft.com/office/drawing/2014/main" id="{186B0E32-7454-140F-2382-573B2591B5AF}"/>
                      </a:ext>
                    </a:extLst>
                  </p14:cNvPr>
                  <p14:cNvContentPartPr/>
                  <p14:nvPr/>
                </p14:nvContentPartPr>
                <p14:xfrm>
                  <a:off x="1171280" y="4741486"/>
                  <a:ext cx="753480" cy="261720"/>
                </p14:xfrm>
              </p:contentPart>
            </mc:Choice>
            <mc:Fallback xmlns="">
              <p:pic>
                <p:nvPicPr>
                  <p:cNvPr id="525" name="Freihand 524">
                    <a:extLst>
                      <a:ext uri="{FF2B5EF4-FFF2-40B4-BE49-F238E27FC236}">
                        <a16:creationId xmlns:a16="http://schemas.microsoft.com/office/drawing/2014/main" id="{186B0E32-7454-140F-2382-573B2591B5AF}"/>
                      </a:ext>
                    </a:extLst>
                  </p:cNvPr>
                  <p:cNvPicPr/>
                  <p:nvPr/>
                </p:nvPicPr>
                <p:blipFill>
                  <a:blip r:embed="rId311"/>
                  <a:stretch>
                    <a:fillRect/>
                  </a:stretch>
                </p:blipFill>
                <p:spPr>
                  <a:xfrm>
                    <a:off x="1162280" y="4732846"/>
                    <a:ext cx="771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526" name="Freihand 525">
                    <a:extLst>
                      <a:ext uri="{FF2B5EF4-FFF2-40B4-BE49-F238E27FC236}">
                        <a16:creationId xmlns:a16="http://schemas.microsoft.com/office/drawing/2014/main" id="{FA6A3A90-57D7-F190-9CE3-98BAF54E82BF}"/>
                      </a:ext>
                    </a:extLst>
                  </p14:cNvPr>
                  <p14:cNvContentPartPr/>
                  <p14:nvPr/>
                </p14:nvContentPartPr>
                <p14:xfrm>
                  <a:off x="1298360" y="4767766"/>
                  <a:ext cx="595080" cy="173160"/>
                </p14:xfrm>
              </p:contentPart>
            </mc:Choice>
            <mc:Fallback xmlns="">
              <p:pic>
                <p:nvPicPr>
                  <p:cNvPr id="526" name="Freihand 525">
                    <a:extLst>
                      <a:ext uri="{FF2B5EF4-FFF2-40B4-BE49-F238E27FC236}">
                        <a16:creationId xmlns:a16="http://schemas.microsoft.com/office/drawing/2014/main" id="{FA6A3A90-57D7-F190-9CE3-98BAF54E82BF}"/>
                      </a:ext>
                    </a:extLst>
                  </p:cNvPr>
                  <p:cNvPicPr/>
                  <p:nvPr/>
                </p:nvPicPr>
                <p:blipFill>
                  <a:blip r:embed="rId313"/>
                  <a:stretch>
                    <a:fillRect/>
                  </a:stretch>
                </p:blipFill>
                <p:spPr>
                  <a:xfrm>
                    <a:off x="1262360" y="4732126"/>
                    <a:ext cx="666720" cy="244800"/>
                  </a:xfrm>
                  <a:prstGeom prst="rect">
                    <a:avLst/>
                  </a:prstGeom>
                </p:spPr>
              </p:pic>
            </mc:Fallback>
          </mc:AlternateContent>
          <p:grpSp>
            <p:nvGrpSpPr>
              <p:cNvPr id="529" name="Gruppieren 528">
                <a:extLst>
                  <a:ext uri="{FF2B5EF4-FFF2-40B4-BE49-F238E27FC236}">
                    <a16:creationId xmlns:a16="http://schemas.microsoft.com/office/drawing/2014/main" id="{0EBB2CFD-E73A-1927-2787-A6762F094AD5}"/>
                  </a:ext>
                </a:extLst>
              </p:cNvPr>
              <p:cNvGrpSpPr/>
              <p:nvPr/>
            </p:nvGrpSpPr>
            <p:grpSpPr>
              <a:xfrm>
                <a:off x="669440" y="4746526"/>
                <a:ext cx="1239170" cy="692280"/>
                <a:chOff x="679734" y="1408881"/>
                <a:chExt cx="1239170" cy="692280"/>
              </a:xfrm>
            </p:grpSpPr>
            <mc:AlternateContent xmlns:mc="http://schemas.openxmlformats.org/markup-compatibility/2006" xmlns:p14="http://schemas.microsoft.com/office/powerpoint/2010/main">
              <mc:Choice Requires="p14">
                <p:contentPart p14:bwMode="auto" r:id="rId314">
                  <p14:nvContentPartPr>
                    <p14:cNvPr id="538" name="Freihand 537">
                      <a:extLst>
                        <a:ext uri="{FF2B5EF4-FFF2-40B4-BE49-F238E27FC236}">
                          <a16:creationId xmlns:a16="http://schemas.microsoft.com/office/drawing/2014/main" id="{2E328D75-72D6-CB4C-856C-60B53B6561B5}"/>
                        </a:ext>
                      </a:extLst>
                    </p14:cNvPr>
                    <p14:cNvContentPartPr/>
                    <p14:nvPr/>
                  </p14:nvContentPartPr>
                  <p14:xfrm>
                    <a:off x="1832504" y="1603814"/>
                    <a:ext cx="86400" cy="9450"/>
                  </p14:xfrm>
                </p:contentPart>
              </mc:Choice>
              <mc:Fallback xmlns="">
                <p:pic>
                  <p:nvPicPr>
                    <p:cNvPr id="538" name="Freihand 537">
                      <a:extLst>
                        <a:ext uri="{FF2B5EF4-FFF2-40B4-BE49-F238E27FC236}">
                          <a16:creationId xmlns:a16="http://schemas.microsoft.com/office/drawing/2014/main" id="{2E328D75-72D6-CB4C-856C-60B53B6561B5}"/>
                        </a:ext>
                      </a:extLst>
                    </p:cNvPr>
                    <p:cNvPicPr/>
                    <p:nvPr/>
                  </p:nvPicPr>
                  <p:blipFill>
                    <a:blip r:embed="rId315"/>
                    <a:stretch>
                      <a:fillRect/>
                    </a:stretch>
                  </p:blipFill>
                  <p:spPr>
                    <a:xfrm>
                      <a:off x="1814864" y="1586314"/>
                      <a:ext cx="122040" cy="44100"/>
                    </a:xfrm>
                    <a:prstGeom prst="rect">
                      <a:avLst/>
                    </a:prstGeom>
                  </p:spPr>
                </p:pic>
              </mc:Fallback>
            </mc:AlternateContent>
            <mc:AlternateContent xmlns:mc="http://schemas.openxmlformats.org/markup-compatibility/2006" xmlns:p14="http://schemas.microsoft.com/office/powerpoint/2010/main">
              <mc:Choice Requires="p14">
                <p:contentPart p14:bwMode="auto" r:id="rId316">
                  <p14:nvContentPartPr>
                    <p14:cNvPr id="539" name="Freihand 538">
                      <a:extLst>
                        <a:ext uri="{FF2B5EF4-FFF2-40B4-BE49-F238E27FC236}">
                          <a16:creationId xmlns:a16="http://schemas.microsoft.com/office/drawing/2014/main" id="{A141C7BC-17C0-6F26-4562-FA60F786786F}"/>
                        </a:ext>
                      </a:extLst>
                    </p14:cNvPr>
                    <p14:cNvContentPartPr/>
                    <p14:nvPr/>
                  </p14:nvContentPartPr>
                  <p14:xfrm>
                    <a:off x="1648544" y="1543615"/>
                    <a:ext cx="258840" cy="5950"/>
                  </p14:xfrm>
                </p:contentPart>
              </mc:Choice>
              <mc:Fallback xmlns="">
                <p:pic>
                  <p:nvPicPr>
                    <p:cNvPr id="539" name="Freihand 538">
                      <a:extLst>
                        <a:ext uri="{FF2B5EF4-FFF2-40B4-BE49-F238E27FC236}">
                          <a16:creationId xmlns:a16="http://schemas.microsoft.com/office/drawing/2014/main" id="{A141C7BC-17C0-6F26-4562-FA60F786786F}"/>
                        </a:ext>
                      </a:extLst>
                    </p:cNvPr>
                    <p:cNvPicPr/>
                    <p:nvPr/>
                  </p:nvPicPr>
                  <p:blipFill>
                    <a:blip r:embed="rId317"/>
                    <a:stretch>
                      <a:fillRect/>
                    </a:stretch>
                  </p:blipFill>
                  <p:spPr>
                    <a:xfrm>
                      <a:off x="1630904" y="1526115"/>
                      <a:ext cx="294480" cy="4060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540" name="Freihand 539">
                      <a:extLst>
                        <a:ext uri="{FF2B5EF4-FFF2-40B4-BE49-F238E27FC236}">
                          <a16:creationId xmlns:a16="http://schemas.microsoft.com/office/drawing/2014/main" id="{92ACEDC2-E026-5188-B63A-33860FFFB8F5}"/>
                        </a:ext>
                      </a:extLst>
                    </p14:cNvPr>
                    <p14:cNvContentPartPr/>
                    <p14:nvPr/>
                  </p14:nvContentPartPr>
                  <p14:xfrm>
                    <a:off x="1537304" y="1479566"/>
                    <a:ext cx="371520" cy="13650"/>
                  </p14:xfrm>
                </p:contentPart>
              </mc:Choice>
              <mc:Fallback xmlns="">
                <p:pic>
                  <p:nvPicPr>
                    <p:cNvPr id="540" name="Freihand 539">
                      <a:extLst>
                        <a:ext uri="{FF2B5EF4-FFF2-40B4-BE49-F238E27FC236}">
                          <a16:creationId xmlns:a16="http://schemas.microsoft.com/office/drawing/2014/main" id="{92ACEDC2-E026-5188-B63A-33860FFFB8F5}"/>
                        </a:ext>
                      </a:extLst>
                    </p:cNvPr>
                    <p:cNvPicPr/>
                    <p:nvPr/>
                  </p:nvPicPr>
                  <p:blipFill>
                    <a:blip r:embed="rId319"/>
                    <a:stretch>
                      <a:fillRect/>
                    </a:stretch>
                  </p:blipFill>
                  <p:spPr>
                    <a:xfrm>
                      <a:off x="1519304" y="1461605"/>
                      <a:ext cx="407160" cy="49212"/>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541" name="Freihand 540">
                      <a:extLst>
                        <a:ext uri="{FF2B5EF4-FFF2-40B4-BE49-F238E27FC236}">
                          <a16:creationId xmlns:a16="http://schemas.microsoft.com/office/drawing/2014/main" id="{9473D7C8-432E-04AF-67F1-4010CD96B861}"/>
                        </a:ext>
                      </a:extLst>
                    </p14:cNvPr>
                    <p14:cNvContentPartPr/>
                    <p14:nvPr/>
                  </p14:nvContentPartPr>
                  <p14:xfrm>
                    <a:off x="1324544" y="1422517"/>
                    <a:ext cx="532800" cy="15050"/>
                  </p14:xfrm>
                </p:contentPart>
              </mc:Choice>
              <mc:Fallback xmlns="">
                <p:pic>
                  <p:nvPicPr>
                    <p:cNvPr id="541" name="Freihand 540">
                      <a:extLst>
                        <a:ext uri="{FF2B5EF4-FFF2-40B4-BE49-F238E27FC236}">
                          <a16:creationId xmlns:a16="http://schemas.microsoft.com/office/drawing/2014/main" id="{9473D7C8-432E-04AF-67F1-4010CD96B861}"/>
                        </a:ext>
                      </a:extLst>
                    </p:cNvPr>
                    <p:cNvPicPr/>
                    <p:nvPr/>
                  </p:nvPicPr>
                  <p:blipFill>
                    <a:blip r:embed="rId321"/>
                    <a:stretch>
                      <a:fillRect/>
                    </a:stretch>
                  </p:blipFill>
                  <p:spPr>
                    <a:xfrm>
                      <a:off x="1306904" y="1404600"/>
                      <a:ext cx="568440" cy="50525"/>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542" name="Freihand 541">
                      <a:extLst>
                        <a:ext uri="{FF2B5EF4-FFF2-40B4-BE49-F238E27FC236}">
                          <a16:creationId xmlns:a16="http://schemas.microsoft.com/office/drawing/2014/main" id="{34695D5D-BB9F-9037-17D1-5E47ED460406}"/>
                        </a:ext>
                      </a:extLst>
                    </p14:cNvPr>
                    <p14:cNvContentPartPr/>
                    <p14:nvPr/>
                  </p14:nvContentPartPr>
                  <p14:xfrm>
                    <a:off x="679734" y="1408881"/>
                    <a:ext cx="486000" cy="692280"/>
                  </p14:xfrm>
                </p:contentPart>
              </mc:Choice>
              <mc:Fallback xmlns="">
                <p:pic>
                  <p:nvPicPr>
                    <p:cNvPr id="542" name="Freihand 541">
                      <a:extLst>
                        <a:ext uri="{FF2B5EF4-FFF2-40B4-BE49-F238E27FC236}">
                          <a16:creationId xmlns:a16="http://schemas.microsoft.com/office/drawing/2014/main" id="{34695D5D-BB9F-9037-17D1-5E47ED460406}"/>
                        </a:ext>
                      </a:extLst>
                    </p:cNvPr>
                    <p:cNvPicPr/>
                    <p:nvPr/>
                  </p:nvPicPr>
                  <p:blipFill>
                    <a:blip r:embed="rId323"/>
                    <a:stretch>
                      <a:fillRect/>
                    </a:stretch>
                  </p:blipFill>
                  <p:spPr>
                    <a:xfrm>
                      <a:off x="670734" y="1400241"/>
                      <a:ext cx="503640" cy="709920"/>
                    </a:xfrm>
                    <a:prstGeom prst="rect">
                      <a:avLst/>
                    </a:prstGeom>
                  </p:spPr>
                </p:pic>
              </mc:Fallback>
            </mc:AlternateContent>
          </p:grpSp>
          <p:grpSp>
            <p:nvGrpSpPr>
              <p:cNvPr id="531" name="Gruppieren 530">
                <a:extLst>
                  <a:ext uri="{FF2B5EF4-FFF2-40B4-BE49-F238E27FC236}">
                    <a16:creationId xmlns:a16="http://schemas.microsoft.com/office/drawing/2014/main" id="{80A9F896-E5E0-C037-48E1-1D696CE34EEB}"/>
                  </a:ext>
                </a:extLst>
              </p:cNvPr>
              <p:cNvGrpSpPr/>
              <p:nvPr/>
            </p:nvGrpSpPr>
            <p:grpSpPr>
              <a:xfrm>
                <a:off x="652947" y="4732274"/>
                <a:ext cx="1282688" cy="731520"/>
                <a:chOff x="661807" y="1312985"/>
                <a:chExt cx="1282688" cy="731520"/>
              </a:xfrm>
              <a:noFill/>
            </p:grpSpPr>
            <p:sp>
              <p:nvSpPr>
                <p:cNvPr id="532" name="Rechteck 531">
                  <a:extLst>
                    <a:ext uri="{FF2B5EF4-FFF2-40B4-BE49-F238E27FC236}">
                      <a16:creationId xmlns:a16="http://schemas.microsoft.com/office/drawing/2014/main" id="{253220A2-D3E1-A83C-0E69-7147295A668A}"/>
                    </a:ext>
                  </a:extLst>
                </p:cNvPr>
                <p:cNvSpPr/>
                <p:nvPr/>
              </p:nvSpPr>
              <p:spPr>
                <a:xfrm>
                  <a:off x="661807" y="1312985"/>
                  <a:ext cx="1280160"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533" name="Rectángulo 99">
                  <a:extLst>
                    <a:ext uri="{FF2B5EF4-FFF2-40B4-BE49-F238E27FC236}">
                      <a16:creationId xmlns:a16="http://schemas.microsoft.com/office/drawing/2014/main" id="{203FD6AF-68D0-1466-7F4D-CBA1E1A3426D}"/>
                    </a:ext>
                  </a:extLst>
                </p:cNvPr>
                <p:cNvSpPr/>
                <p:nvPr/>
              </p:nvSpPr>
              <p:spPr>
                <a:xfrm>
                  <a:off x="664335" y="1312985"/>
                  <a:ext cx="1280160" cy="731520"/>
                </a:xfrm>
                <a:prstGeom prst="rect">
                  <a:avLst/>
                </a:prstGeom>
                <a:grp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324">
                <p14:nvContentPartPr>
                  <p14:cNvPr id="515" name="Freihand 514">
                    <a:extLst>
                      <a:ext uri="{FF2B5EF4-FFF2-40B4-BE49-F238E27FC236}">
                        <a16:creationId xmlns:a16="http://schemas.microsoft.com/office/drawing/2014/main" id="{0721D137-2782-7D38-86CD-40EA3725EE91}"/>
                      </a:ext>
                    </a:extLst>
                  </p14:cNvPr>
                  <p14:cNvContentPartPr/>
                  <p14:nvPr/>
                </p14:nvContentPartPr>
                <p14:xfrm>
                  <a:off x="655716" y="5183364"/>
                  <a:ext cx="66600" cy="115920"/>
                </p14:xfrm>
              </p:contentPart>
            </mc:Choice>
            <mc:Fallback xmlns="">
              <p:pic>
                <p:nvPicPr>
                  <p:cNvPr id="515" name="Freihand 514">
                    <a:extLst>
                      <a:ext uri="{FF2B5EF4-FFF2-40B4-BE49-F238E27FC236}">
                        <a16:creationId xmlns:a16="http://schemas.microsoft.com/office/drawing/2014/main" id="{0721D137-2782-7D38-86CD-40EA3725EE91}"/>
                      </a:ext>
                    </a:extLst>
                  </p:cNvPr>
                  <p:cNvPicPr/>
                  <p:nvPr/>
                </p:nvPicPr>
                <p:blipFill>
                  <a:blip r:embed="rId325"/>
                  <a:stretch>
                    <a:fillRect/>
                  </a:stretch>
                </p:blipFill>
                <p:spPr>
                  <a:xfrm>
                    <a:off x="651396" y="5179044"/>
                    <a:ext cx="752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516" name="Freihand 515">
                    <a:extLst>
                      <a:ext uri="{FF2B5EF4-FFF2-40B4-BE49-F238E27FC236}">
                        <a16:creationId xmlns:a16="http://schemas.microsoft.com/office/drawing/2014/main" id="{3CD5DE72-2821-B5EF-AD30-C8CFF904E878}"/>
                      </a:ext>
                    </a:extLst>
                  </p14:cNvPr>
                  <p14:cNvContentPartPr/>
                  <p14:nvPr/>
                </p14:nvContentPartPr>
                <p14:xfrm>
                  <a:off x="971076" y="5374524"/>
                  <a:ext cx="96480" cy="81360"/>
                </p14:xfrm>
              </p:contentPart>
            </mc:Choice>
            <mc:Fallback xmlns="">
              <p:pic>
                <p:nvPicPr>
                  <p:cNvPr id="516" name="Freihand 515">
                    <a:extLst>
                      <a:ext uri="{FF2B5EF4-FFF2-40B4-BE49-F238E27FC236}">
                        <a16:creationId xmlns:a16="http://schemas.microsoft.com/office/drawing/2014/main" id="{3CD5DE72-2821-B5EF-AD30-C8CFF904E878}"/>
                      </a:ext>
                    </a:extLst>
                  </p:cNvPr>
                  <p:cNvPicPr/>
                  <p:nvPr/>
                </p:nvPicPr>
                <p:blipFill>
                  <a:blip r:embed="rId327"/>
                  <a:stretch>
                    <a:fillRect/>
                  </a:stretch>
                </p:blipFill>
                <p:spPr>
                  <a:xfrm>
                    <a:off x="966756" y="5370204"/>
                    <a:ext cx="1051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546" name="Freihand 545">
                    <a:extLst>
                      <a:ext uri="{FF2B5EF4-FFF2-40B4-BE49-F238E27FC236}">
                        <a16:creationId xmlns:a16="http://schemas.microsoft.com/office/drawing/2014/main" id="{55811CA8-EDB4-2DD3-78F5-9105D6EAA7BC}"/>
                      </a:ext>
                    </a:extLst>
                  </p14:cNvPr>
                  <p14:cNvContentPartPr/>
                  <p14:nvPr/>
                </p14:nvContentPartPr>
                <p14:xfrm>
                  <a:off x="749931" y="5289758"/>
                  <a:ext cx="224280" cy="118440"/>
                </p14:xfrm>
              </p:contentPart>
            </mc:Choice>
            <mc:Fallback xmlns="">
              <p:pic>
                <p:nvPicPr>
                  <p:cNvPr id="546" name="Freihand 545">
                    <a:extLst>
                      <a:ext uri="{FF2B5EF4-FFF2-40B4-BE49-F238E27FC236}">
                        <a16:creationId xmlns:a16="http://schemas.microsoft.com/office/drawing/2014/main" id="{55811CA8-EDB4-2DD3-78F5-9105D6EAA7BC}"/>
                      </a:ext>
                    </a:extLst>
                  </p:cNvPr>
                  <p:cNvPicPr/>
                  <p:nvPr/>
                </p:nvPicPr>
                <p:blipFill>
                  <a:blip r:embed="rId329"/>
                  <a:stretch>
                    <a:fillRect/>
                  </a:stretch>
                </p:blipFill>
                <p:spPr>
                  <a:xfrm>
                    <a:off x="714291" y="5253758"/>
                    <a:ext cx="295920" cy="19008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518" name="Freihand 517">
                    <a:extLst>
                      <a:ext uri="{FF2B5EF4-FFF2-40B4-BE49-F238E27FC236}">
                        <a16:creationId xmlns:a16="http://schemas.microsoft.com/office/drawing/2014/main" id="{693C1191-2154-27D0-B809-44CE27CA73CB}"/>
                      </a:ext>
                    </a:extLst>
                  </p14:cNvPr>
                  <p14:cNvContentPartPr/>
                  <p14:nvPr/>
                </p14:nvContentPartPr>
                <p14:xfrm>
                  <a:off x="713676" y="5249604"/>
                  <a:ext cx="287640" cy="188640"/>
                </p14:xfrm>
              </p:contentPart>
            </mc:Choice>
            <mc:Fallback xmlns="">
              <p:pic>
                <p:nvPicPr>
                  <p:cNvPr id="518" name="Freihand 517">
                    <a:extLst>
                      <a:ext uri="{FF2B5EF4-FFF2-40B4-BE49-F238E27FC236}">
                        <a16:creationId xmlns:a16="http://schemas.microsoft.com/office/drawing/2014/main" id="{693C1191-2154-27D0-B809-44CE27CA73CB}"/>
                      </a:ext>
                    </a:extLst>
                  </p:cNvPr>
                  <p:cNvPicPr/>
                  <p:nvPr/>
                </p:nvPicPr>
                <p:blipFill>
                  <a:blip r:embed="rId331"/>
                  <a:stretch>
                    <a:fillRect/>
                  </a:stretch>
                </p:blipFill>
                <p:spPr>
                  <a:xfrm>
                    <a:off x="709356" y="5245284"/>
                    <a:ext cx="296280" cy="197280"/>
                  </a:xfrm>
                  <a:prstGeom prst="rect">
                    <a:avLst/>
                  </a:prstGeom>
                </p:spPr>
              </p:pic>
            </mc:Fallback>
          </mc:AlternateContent>
          <p:grpSp>
            <p:nvGrpSpPr>
              <p:cNvPr id="530" name="Gruppieren 529">
                <a:extLst>
                  <a:ext uri="{FF2B5EF4-FFF2-40B4-BE49-F238E27FC236}">
                    <a16:creationId xmlns:a16="http://schemas.microsoft.com/office/drawing/2014/main" id="{5D3B55EA-A997-9743-5D52-FC1296596574}"/>
                  </a:ext>
                </a:extLst>
              </p:cNvPr>
              <p:cNvGrpSpPr/>
              <p:nvPr/>
            </p:nvGrpSpPr>
            <p:grpSpPr>
              <a:xfrm>
                <a:off x="654680" y="4735726"/>
                <a:ext cx="1275840" cy="671040"/>
                <a:chOff x="664974" y="1398081"/>
                <a:chExt cx="1275840" cy="671040"/>
              </a:xfrm>
            </p:grpSpPr>
            <mc:AlternateContent xmlns:mc="http://schemas.openxmlformats.org/markup-compatibility/2006" xmlns:p14="http://schemas.microsoft.com/office/powerpoint/2010/main">
              <mc:Choice Requires="p14">
                <p:contentPart p14:bwMode="auto" r:id="rId332">
                  <p14:nvContentPartPr>
                    <p14:cNvPr id="534" name="Freihand 533">
                      <a:extLst>
                        <a:ext uri="{FF2B5EF4-FFF2-40B4-BE49-F238E27FC236}">
                          <a16:creationId xmlns:a16="http://schemas.microsoft.com/office/drawing/2014/main" id="{1421D78F-3ABF-1B74-4B0A-B6D6EF43398F}"/>
                        </a:ext>
                      </a:extLst>
                    </p14:cNvPr>
                    <p14:cNvContentPartPr/>
                    <p14:nvPr/>
                  </p14:nvContentPartPr>
                  <p14:xfrm>
                    <a:off x="747054" y="1422561"/>
                    <a:ext cx="1018800" cy="646560"/>
                  </p14:xfrm>
                </p:contentPart>
              </mc:Choice>
              <mc:Fallback xmlns="">
                <p:pic>
                  <p:nvPicPr>
                    <p:cNvPr id="534" name="Freihand 533">
                      <a:extLst>
                        <a:ext uri="{FF2B5EF4-FFF2-40B4-BE49-F238E27FC236}">
                          <a16:creationId xmlns:a16="http://schemas.microsoft.com/office/drawing/2014/main" id="{1421D78F-3ABF-1B74-4B0A-B6D6EF43398F}"/>
                        </a:ext>
                      </a:extLst>
                    </p:cNvPr>
                    <p:cNvPicPr/>
                    <p:nvPr/>
                  </p:nvPicPr>
                  <p:blipFill>
                    <a:blip r:embed="rId333"/>
                    <a:stretch>
                      <a:fillRect/>
                    </a:stretch>
                  </p:blipFill>
                  <p:spPr>
                    <a:xfrm>
                      <a:off x="742734" y="1418241"/>
                      <a:ext cx="1027440" cy="65520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535" name="Freihand 534">
                      <a:extLst>
                        <a:ext uri="{FF2B5EF4-FFF2-40B4-BE49-F238E27FC236}">
                          <a16:creationId xmlns:a16="http://schemas.microsoft.com/office/drawing/2014/main" id="{E4B2A12F-3613-2BD0-3EBA-AA3270BEB9EB}"/>
                        </a:ext>
                      </a:extLst>
                    </p14:cNvPr>
                    <p14:cNvContentPartPr/>
                    <p14:nvPr/>
                  </p14:nvContentPartPr>
                  <p14:xfrm>
                    <a:off x="1142334" y="1399881"/>
                    <a:ext cx="798480" cy="282240"/>
                  </p14:xfrm>
                </p:contentPart>
              </mc:Choice>
              <mc:Fallback xmlns="">
                <p:pic>
                  <p:nvPicPr>
                    <p:cNvPr id="535" name="Freihand 534">
                      <a:extLst>
                        <a:ext uri="{FF2B5EF4-FFF2-40B4-BE49-F238E27FC236}">
                          <a16:creationId xmlns:a16="http://schemas.microsoft.com/office/drawing/2014/main" id="{E4B2A12F-3613-2BD0-3EBA-AA3270BEB9EB}"/>
                        </a:ext>
                      </a:extLst>
                    </p:cNvPr>
                    <p:cNvPicPr/>
                    <p:nvPr/>
                  </p:nvPicPr>
                  <p:blipFill>
                    <a:blip r:embed="rId335"/>
                    <a:stretch>
                      <a:fillRect/>
                    </a:stretch>
                  </p:blipFill>
                  <p:spPr>
                    <a:xfrm>
                      <a:off x="1138014" y="1395561"/>
                      <a:ext cx="80712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536" name="Freihand 535">
                      <a:extLst>
                        <a:ext uri="{FF2B5EF4-FFF2-40B4-BE49-F238E27FC236}">
                          <a16:creationId xmlns:a16="http://schemas.microsoft.com/office/drawing/2014/main" id="{EA904ABF-23CD-C88E-6BFF-87F98A4D5364}"/>
                        </a:ext>
                      </a:extLst>
                    </p14:cNvPr>
                    <p14:cNvContentPartPr/>
                    <p14:nvPr/>
                  </p14:nvContentPartPr>
                  <p14:xfrm>
                    <a:off x="1044054" y="1701921"/>
                    <a:ext cx="188640" cy="115920"/>
                  </p14:xfrm>
                </p:contentPart>
              </mc:Choice>
              <mc:Fallback xmlns="">
                <p:pic>
                  <p:nvPicPr>
                    <p:cNvPr id="536" name="Freihand 535">
                      <a:extLst>
                        <a:ext uri="{FF2B5EF4-FFF2-40B4-BE49-F238E27FC236}">
                          <a16:creationId xmlns:a16="http://schemas.microsoft.com/office/drawing/2014/main" id="{EA904ABF-23CD-C88E-6BFF-87F98A4D5364}"/>
                        </a:ext>
                      </a:extLst>
                    </p:cNvPr>
                    <p:cNvPicPr/>
                    <p:nvPr/>
                  </p:nvPicPr>
                  <p:blipFill>
                    <a:blip r:embed="rId337"/>
                    <a:stretch>
                      <a:fillRect/>
                    </a:stretch>
                  </p:blipFill>
                  <p:spPr>
                    <a:xfrm>
                      <a:off x="1039734" y="1697601"/>
                      <a:ext cx="197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338">
                  <p14:nvContentPartPr>
                    <p14:cNvPr id="537" name="Freihand 536">
                      <a:extLst>
                        <a:ext uri="{FF2B5EF4-FFF2-40B4-BE49-F238E27FC236}">
                          <a16:creationId xmlns:a16="http://schemas.microsoft.com/office/drawing/2014/main" id="{E8E8938B-69AE-CAB3-1905-C82BFF1755CB}"/>
                        </a:ext>
                      </a:extLst>
                    </p14:cNvPr>
                    <p14:cNvContentPartPr/>
                    <p14:nvPr/>
                  </p14:nvContentPartPr>
                  <p14:xfrm>
                    <a:off x="664974" y="1398081"/>
                    <a:ext cx="181440" cy="191160"/>
                  </p14:xfrm>
                </p:contentPart>
              </mc:Choice>
              <mc:Fallback xmlns="">
                <p:pic>
                  <p:nvPicPr>
                    <p:cNvPr id="537" name="Freihand 536">
                      <a:extLst>
                        <a:ext uri="{FF2B5EF4-FFF2-40B4-BE49-F238E27FC236}">
                          <a16:creationId xmlns:a16="http://schemas.microsoft.com/office/drawing/2014/main" id="{E8E8938B-69AE-CAB3-1905-C82BFF1755CB}"/>
                        </a:ext>
                      </a:extLst>
                    </p:cNvPr>
                    <p:cNvPicPr/>
                    <p:nvPr/>
                  </p:nvPicPr>
                  <p:blipFill>
                    <a:blip r:embed="rId339"/>
                    <a:stretch>
                      <a:fillRect/>
                    </a:stretch>
                  </p:blipFill>
                  <p:spPr>
                    <a:xfrm>
                      <a:off x="660654" y="1393761"/>
                      <a:ext cx="190080" cy="199800"/>
                    </a:xfrm>
                    <a:prstGeom prst="rect">
                      <a:avLst/>
                    </a:prstGeom>
                  </p:spPr>
                </p:pic>
              </mc:Fallback>
            </mc:AlternateContent>
          </p:grpSp>
        </p:grpSp>
      </p:grpSp>
    </p:spTree>
    <p:extLst>
      <p:ext uri="{BB962C8B-B14F-4D97-AF65-F5344CB8AC3E}">
        <p14:creationId xmlns:p14="http://schemas.microsoft.com/office/powerpoint/2010/main" val="279955397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p14="http://schemas.microsoft.com/office/powerpoint/2010/main">
        <mc:Choice Requires="p14">
          <p:contentPart p14:bwMode="auto" r:id="rId4">
            <p14:nvContentPartPr>
              <p14:cNvPr id="96" name="Freihand 95">
                <a:extLst>
                  <a:ext uri="{FF2B5EF4-FFF2-40B4-BE49-F238E27FC236}">
                    <a16:creationId xmlns:a16="http://schemas.microsoft.com/office/drawing/2014/main" id="{A677C9CC-5BB1-AB71-2E77-CA1CFADC4B73}"/>
                  </a:ext>
                </a:extLst>
              </p14:cNvPr>
              <p14:cNvContentPartPr/>
              <p14:nvPr/>
            </p14:nvContentPartPr>
            <p14:xfrm>
              <a:off x="2722734" y="1297641"/>
              <a:ext cx="360" cy="360"/>
            </p14:xfrm>
          </p:contentPart>
        </mc:Choice>
        <mc:Fallback xmlns="">
          <p:pic>
            <p:nvPicPr>
              <p:cNvPr id="96" name="Freihand 95">
                <a:extLst>
                  <a:ext uri="{FF2B5EF4-FFF2-40B4-BE49-F238E27FC236}">
                    <a16:creationId xmlns:a16="http://schemas.microsoft.com/office/drawing/2014/main" id="{A677C9CC-5BB1-AB71-2E77-CA1CFADC4B73}"/>
                  </a:ext>
                </a:extLst>
              </p:cNvPr>
              <p:cNvPicPr/>
              <p:nvPr/>
            </p:nvPicPr>
            <p:blipFill>
              <a:blip r:embed="rId5"/>
              <a:stretch>
                <a:fillRect/>
              </a:stretch>
            </p:blipFill>
            <p:spPr>
              <a:xfrm>
                <a:off x="2718414" y="1293321"/>
                <a:ext cx="9000" cy="9000"/>
              </a:xfrm>
              <a:prstGeom prst="rect">
                <a:avLst/>
              </a:prstGeom>
            </p:spPr>
          </p:pic>
        </mc:Fallback>
      </mc:AlternateContent>
      <p:grpSp>
        <p:nvGrpSpPr>
          <p:cNvPr id="482" name="Gruppieren 481">
            <a:extLst>
              <a:ext uri="{FF2B5EF4-FFF2-40B4-BE49-F238E27FC236}">
                <a16:creationId xmlns:a16="http://schemas.microsoft.com/office/drawing/2014/main" id="{5D37C30A-AA37-494C-1AF4-F36F50A35BCB}"/>
              </a:ext>
            </a:extLst>
          </p:cNvPr>
          <p:cNvGrpSpPr/>
          <p:nvPr/>
        </p:nvGrpSpPr>
        <p:grpSpPr>
          <a:xfrm>
            <a:off x="4953000" y="3428998"/>
            <a:ext cx="4860000" cy="3348000"/>
            <a:chOff x="4953000" y="3428998"/>
            <a:chExt cx="4860000" cy="3348000"/>
          </a:xfrm>
        </p:grpSpPr>
        <p:grpSp>
          <p:nvGrpSpPr>
            <p:cNvPr id="75" name="Gruppieren 74">
              <a:extLst>
                <a:ext uri="{FF2B5EF4-FFF2-40B4-BE49-F238E27FC236}">
                  <a16:creationId xmlns:a16="http://schemas.microsoft.com/office/drawing/2014/main" id="{A402BEE4-810B-8836-4F6E-F5B5BF621181}"/>
                </a:ext>
              </a:extLst>
            </p:cNvPr>
            <p:cNvGrpSpPr/>
            <p:nvPr/>
          </p:nvGrpSpPr>
          <p:grpSpPr>
            <a:xfrm>
              <a:off x="4953000" y="3428998"/>
              <a:ext cx="4860000" cy="3348000"/>
              <a:chOff x="93000" y="81000"/>
              <a:chExt cx="4860000" cy="3348000"/>
            </a:xfrm>
          </p:grpSpPr>
          <p:grpSp>
            <p:nvGrpSpPr>
              <p:cNvPr id="76" name="Gruppieren 75">
                <a:extLst>
                  <a:ext uri="{FF2B5EF4-FFF2-40B4-BE49-F238E27FC236}">
                    <a16:creationId xmlns:a16="http://schemas.microsoft.com/office/drawing/2014/main" id="{54064329-7D46-C1FB-4B6E-9F9024A2B34F}"/>
                  </a:ext>
                </a:extLst>
              </p:cNvPr>
              <p:cNvGrpSpPr/>
              <p:nvPr/>
            </p:nvGrpSpPr>
            <p:grpSpPr>
              <a:xfrm>
                <a:off x="93000" y="81000"/>
                <a:ext cx="4860000" cy="3348000"/>
                <a:chOff x="93000" y="81000"/>
                <a:chExt cx="4860000" cy="3348000"/>
              </a:xfrm>
            </p:grpSpPr>
            <p:grpSp>
              <p:nvGrpSpPr>
                <p:cNvPr id="78" name="Gruppieren 77">
                  <a:extLst>
                    <a:ext uri="{FF2B5EF4-FFF2-40B4-BE49-F238E27FC236}">
                      <a16:creationId xmlns:a16="http://schemas.microsoft.com/office/drawing/2014/main" id="{B35FFC80-BC4A-135C-EEDF-F7C2E657946A}"/>
                    </a:ext>
                  </a:extLst>
                </p:cNvPr>
                <p:cNvGrpSpPr/>
                <p:nvPr/>
              </p:nvGrpSpPr>
              <p:grpSpPr>
                <a:xfrm>
                  <a:off x="93000" y="81000"/>
                  <a:ext cx="4860000" cy="3348000"/>
                  <a:chOff x="93000" y="81000"/>
                  <a:chExt cx="4860000" cy="3348000"/>
                </a:xfrm>
              </p:grpSpPr>
              <p:sp>
                <p:nvSpPr>
                  <p:cNvPr id="80" name="Rechteck 79">
                    <a:extLst>
                      <a:ext uri="{FF2B5EF4-FFF2-40B4-BE49-F238E27FC236}">
                        <a16:creationId xmlns:a16="http://schemas.microsoft.com/office/drawing/2014/main" id="{CDC4D5E9-AD92-9A0E-9333-81C9C780DA53}"/>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81" name="Gruppieren 80">
                    <a:extLst>
                      <a:ext uri="{FF2B5EF4-FFF2-40B4-BE49-F238E27FC236}">
                        <a16:creationId xmlns:a16="http://schemas.microsoft.com/office/drawing/2014/main" id="{81792702-EE09-E775-EC56-553E37A15DC3}"/>
                      </a:ext>
                    </a:extLst>
                  </p:cNvPr>
                  <p:cNvGrpSpPr/>
                  <p:nvPr/>
                </p:nvGrpSpPr>
                <p:grpSpPr>
                  <a:xfrm>
                    <a:off x="93000" y="81000"/>
                    <a:ext cx="4860000" cy="3348000"/>
                    <a:chOff x="93000" y="81000"/>
                    <a:chExt cx="4860000" cy="3348000"/>
                  </a:xfrm>
                </p:grpSpPr>
                <p:grpSp>
                  <p:nvGrpSpPr>
                    <p:cNvPr id="83" name="Gruppieren 82">
                      <a:extLst>
                        <a:ext uri="{FF2B5EF4-FFF2-40B4-BE49-F238E27FC236}">
                          <a16:creationId xmlns:a16="http://schemas.microsoft.com/office/drawing/2014/main" id="{1A92F7B4-442C-F78C-D821-5D6EAA262843}"/>
                        </a:ext>
                      </a:extLst>
                    </p:cNvPr>
                    <p:cNvGrpSpPr/>
                    <p:nvPr/>
                  </p:nvGrpSpPr>
                  <p:grpSpPr>
                    <a:xfrm>
                      <a:off x="93000" y="81000"/>
                      <a:ext cx="4860000" cy="3348000"/>
                      <a:chOff x="93000" y="81000"/>
                      <a:chExt cx="4860000" cy="3348000"/>
                    </a:xfrm>
                  </p:grpSpPr>
                  <p:grpSp>
                    <p:nvGrpSpPr>
                      <p:cNvPr id="85" name="Gruppieren 84">
                        <a:extLst>
                          <a:ext uri="{FF2B5EF4-FFF2-40B4-BE49-F238E27FC236}">
                            <a16:creationId xmlns:a16="http://schemas.microsoft.com/office/drawing/2014/main" id="{760B66CC-CE8D-F33A-9FE2-E3CDBD5399BE}"/>
                          </a:ext>
                        </a:extLst>
                      </p:cNvPr>
                      <p:cNvGrpSpPr/>
                      <p:nvPr/>
                    </p:nvGrpSpPr>
                    <p:grpSpPr>
                      <a:xfrm>
                        <a:off x="93000" y="81000"/>
                        <a:ext cx="4860000" cy="3348000"/>
                        <a:chOff x="93000" y="81000"/>
                        <a:chExt cx="4860000" cy="3348000"/>
                      </a:xfrm>
                    </p:grpSpPr>
                    <p:grpSp>
                      <p:nvGrpSpPr>
                        <p:cNvPr id="87" name="Gruppieren 86">
                          <a:extLst>
                            <a:ext uri="{FF2B5EF4-FFF2-40B4-BE49-F238E27FC236}">
                              <a16:creationId xmlns:a16="http://schemas.microsoft.com/office/drawing/2014/main" id="{0B96C9B2-9F4A-B289-7547-43B8E475F301}"/>
                            </a:ext>
                          </a:extLst>
                        </p:cNvPr>
                        <p:cNvGrpSpPr>
                          <a:grpSpLocks/>
                        </p:cNvGrpSpPr>
                        <p:nvPr/>
                      </p:nvGrpSpPr>
                      <p:grpSpPr>
                        <a:xfrm>
                          <a:off x="93000" y="81000"/>
                          <a:ext cx="4860000" cy="3348000"/>
                          <a:chOff x="43544" y="38101"/>
                          <a:chExt cx="4860000" cy="3348000"/>
                        </a:xfrm>
                      </p:grpSpPr>
                      <p:sp>
                        <p:nvSpPr>
                          <p:cNvPr id="91" name="Rechteck 90">
                            <a:extLst>
                              <a:ext uri="{FF2B5EF4-FFF2-40B4-BE49-F238E27FC236}">
                                <a16:creationId xmlns:a16="http://schemas.microsoft.com/office/drawing/2014/main" id="{7C718522-A351-30C3-2DAF-EBAC94A81203}"/>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92" name="Gerader Verbinder 91">
                            <a:extLst>
                              <a:ext uri="{FF2B5EF4-FFF2-40B4-BE49-F238E27FC236}">
                                <a16:creationId xmlns:a16="http://schemas.microsoft.com/office/drawing/2014/main" id="{C65CB7C3-63BA-11E0-7E88-0AFE9B396917}"/>
                              </a:ext>
                            </a:extLst>
                          </p:cNvPr>
                          <p:cNvCxnSpPr>
                            <a:cxnSpLocks/>
                            <a:stCxn id="91" idx="0"/>
                            <a:endCxn id="9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8" name="Gruppieren 87">
                          <a:extLst>
                            <a:ext uri="{FF2B5EF4-FFF2-40B4-BE49-F238E27FC236}">
                              <a16:creationId xmlns:a16="http://schemas.microsoft.com/office/drawing/2014/main" id="{6EDEB38E-EB01-0739-26C8-844C296AEC7F}"/>
                            </a:ext>
                          </a:extLst>
                        </p:cNvPr>
                        <p:cNvGrpSpPr>
                          <a:grpSpLocks/>
                        </p:cNvGrpSpPr>
                        <p:nvPr/>
                      </p:nvGrpSpPr>
                      <p:grpSpPr>
                        <a:xfrm>
                          <a:off x="191745" y="134496"/>
                          <a:ext cx="2257520" cy="546101"/>
                          <a:chOff x="142289" y="205897"/>
                          <a:chExt cx="2257520" cy="546101"/>
                        </a:xfrm>
                      </p:grpSpPr>
                      <p:sp>
                        <p:nvSpPr>
                          <p:cNvPr id="89" name="Rechteck 88">
                            <a:extLst>
                              <a:ext uri="{FF2B5EF4-FFF2-40B4-BE49-F238E27FC236}">
                                <a16:creationId xmlns:a16="http://schemas.microsoft.com/office/drawing/2014/main" id="{909873B2-42BC-B1B0-CC35-3CF14C7A3410}"/>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Hippocampus</a:t>
                            </a:r>
                          </a:p>
                        </p:txBody>
                      </p:sp>
                      <p:sp>
                        <p:nvSpPr>
                          <p:cNvPr id="90" name="Ellipse 89">
                            <a:extLst>
                              <a:ext uri="{FF2B5EF4-FFF2-40B4-BE49-F238E27FC236}">
                                <a16:creationId xmlns:a16="http://schemas.microsoft.com/office/drawing/2014/main" id="{8B2E4D2A-B82D-220E-027A-D2D5BFCABCC9}"/>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11</a:t>
                            </a:r>
                          </a:p>
                        </p:txBody>
                      </p:sp>
                    </p:grpSp>
                  </p:grpSp>
                  <p:sp>
                    <p:nvSpPr>
                      <p:cNvPr id="86" name="Textfeld 85">
                        <a:extLst>
                          <a:ext uri="{FF2B5EF4-FFF2-40B4-BE49-F238E27FC236}">
                            <a16:creationId xmlns:a16="http://schemas.microsoft.com/office/drawing/2014/main" id="{9155B946-A330-EC21-3287-9119B81FE73A}"/>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Nervenimpulse vom Thalamus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Hippocampus benötigst, nutze die </a:t>
                        </a:r>
                        <a:r>
                          <a:rPr lang="de-DE" sz="1100" b="1" dirty="0"/>
                          <a:t>Karte 37</a:t>
                        </a:r>
                        <a:r>
                          <a:rPr lang="de-DE" sz="1100" dirty="0"/>
                          <a:t>.</a:t>
                        </a:r>
                      </a:p>
                    </p:txBody>
                  </p:sp>
                </p:grpSp>
                <p:sp>
                  <p:nvSpPr>
                    <p:cNvPr id="84" name="Rechteck 83">
                      <a:extLst>
                        <a:ext uri="{FF2B5EF4-FFF2-40B4-BE49-F238E27FC236}">
                          <a16:creationId xmlns:a16="http://schemas.microsoft.com/office/drawing/2014/main" id="{3C59C730-B43B-BD41-E09F-4962A1702AA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82" name="Rechteck 81">
                    <a:extLst>
                      <a:ext uri="{FF2B5EF4-FFF2-40B4-BE49-F238E27FC236}">
                        <a16:creationId xmlns:a16="http://schemas.microsoft.com/office/drawing/2014/main" id="{48124F37-641B-FC7F-CAC7-7556575EDA9C}"/>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Wenn du diese </a:t>
                    </a:r>
                    <a:r>
                      <a:rPr lang="de-DE" sz="1050" b="1" dirty="0">
                        <a:solidFill>
                          <a:schemeClr val="tx1"/>
                        </a:solidFill>
                      </a:rPr>
                      <a:t>Karte ausspielen </a:t>
                    </a:r>
                    <a:r>
                      <a:rPr lang="de-DE" sz="1050" dirty="0">
                        <a:solidFill>
                          <a:schemeClr val="tx1"/>
                        </a:solidFill>
                      </a:rPr>
                      <a:t>möchtest, drehe sie um und führe </a:t>
                    </a:r>
                    <a:r>
                      <a:rPr lang="de-DE" sz="1050" b="1" dirty="0">
                        <a:solidFill>
                          <a:schemeClr val="tx1"/>
                        </a:solidFill>
                      </a:rPr>
                      <a:t>alle Aktionen darauf aus</a:t>
                    </a:r>
                    <a:r>
                      <a:rPr lang="de-DE" sz="1050" dirty="0">
                        <a:solidFill>
                          <a:schemeClr val="tx1"/>
                        </a:solidFill>
                      </a:rPr>
                      <a:t>.</a:t>
                    </a:r>
                  </a:p>
                </p:txBody>
              </p:sp>
            </p:grpSp>
            <p:sp>
              <p:nvSpPr>
                <p:cNvPr id="79" name="Textfeld 78">
                  <a:extLst>
                    <a:ext uri="{FF2B5EF4-FFF2-40B4-BE49-F238E27FC236}">
                      <a16:creationId xmlns:a16="http://schemas.microsoft.com/office/drawing/2014/main" id="{4A69AD54-9EF7-7916-CAB8-0DBD8F44E4C8}"/>
                    </a:ext>
                  </a:extLst>
                </p:cNvPr>
                <p:cNvSpPr txBox="1"/>
                <p:nvPr/>
              </p:nvSpPr>
              <p:spPr>
                <a:xfrm>
                  <a:off x="2666353" y="354615"/>
                  <a:ext cx="2133596" cy="2462213"/>
                </a:xfrm>
                <a:prstGeom prst="rect">
                  <a:avLst/>
                </a:prstGeom>
                <a:noFill/>
              </p:spPr>
              <p:txBody>
                <a:bodyPr wrap="square" rtlCol="0">
                  <a:spAutoFit/>
                </a:bodyPr>
                <a:lstStyle/>
                <a:p>
                  <a:pPr algn="ctr"/>
                  <a:r>
                    <a:rPr lang="de-DE" sz="1100" dirty="0"/>
                    <a:t>Du suchst in deinem Langzeitgedächtnis nach ähnlichen Situationen aus deiner Vergangenheit.</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Du findest eine Erinnerung von letzter Woche, als Billy dein Pausenbrot geklaut hat. Du warst sauer und bist weggegangen.</a:t>
                  </a:r>
                </a:p>
              </p:txBody>
            </p:sp>
          </p:grpSp>
          <p:sp>
            <p:nvSpPr>
              <p:cNvPr id="77" name="Rechteck 76">
                <a:extLst>
                  <a:ext uri="{FF2B5EF4-FFF2-40B4-BE49-F238E27FC236}">
                    <a16:creationId xmlns:a16="http://schemas.microsoft.com/office/drawing/2014/main" id="{45EFF42D-77BE-C694-DE4A-E94CD5B2F1B2}"/>
                  </a:ext>
                </a:extLst>
              </p:cNvPr>
              <p:cNvSpPr>
                <a:spLocks/>
              </p:cNvSpPr>
              <p:nvPr/>
            </p:nvSpPr>
            <p:spPr>
              <a:xfrm>
                <a:off x="2616001"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hast eine </a:t>
                </a:r>
                <a:r>
                  <a:rPr lang="de-DE" sz="1050" b="1" dirty="0">
                    <a:solidFill>
                      <a:schemeClr val="tx1"/>
                    </a:solidFill>
                  </a:rPr>
                  <a:t>Erinnerung</a:t>
                </a:r>
                <a:r>
                  <a:rPr lang="de-DE" sz="1050" dirty="0">
                    <a:solidFill>
                      <a:schemeClr val="tx1"/>
                    </a:solidFill>
                  </a:rPr>
                  <a:t> erhalten.</a:t>
                </a:r>
              </a:p>
            </p:txBody>
          </p:sp>
        </p:grpSp>
        <p:grpSp>
          <p:nvGrpSpPr>
            <p:cNvPr id="442" name="Gruppieren 441">
              <a:extLst>
                <a:ext uri="{FF2B5EF4-FFF2-40B4-BE49-F238E27FC236}">
                  <a16:creationId xmlns:a16="http://schemas.microsoft.com/office/drawing/2014/main" id="{F8F9D68C-2BFD-ADCB-C7E8-CD53FDAE016A}"/>
                </a:ext>
              </a:extLst>
            </p:cNvPr>
            <p:cNvGrpSpPr/>
            <p:nvPr/>
          </p:nvGrpSpPr>
          <p:grpSpPr>
            <a:xfrm>
              <a:off x="5522429" y="4736056"/>
              <a:ext cx="1282688" cy="732701"/>
              <a:chOff x="5522429" y="4736056"/>
              <a:chExt cx="1282688" cy="732701"/>
            </a:xfrm>
          </p:grpSpPr>
          <p:grpSp>
            <p:nvGrpSpPr>
              <p:cNvPr id="414" name="Gruppieren 413">
                <a:extLst>
                  <a:ext uri="{FF2B5EF4-FFF2-40B4-BE49-F238E27FC236}">
                    <a16:creationId xmlns:a16="http://schemas.microsoft.com/office/drawing/2014/main" id="{B49889CB-3634-A221-D53F-6F86B6382788}"/>
                  </a:ext>
                </a:extLst>
              </p:cNvPr>
              <p:cNvGrpSpPr/>
              <p:nvPr/>
            </p:nvGrpSpPr>
            <p:grpSpPr>
              <a:xfrm>
                <a:off x="5522429" y="4736056"/>
                <a:ext cx="1282688" cy="732701"/>
                <a:chOff x="5522429" y="4736056"/>
                <a:chExt cx="1282688" cy="732701"/>
              </a:xfrm>
            </p:grpSpPr>
            <p:grpSp>
              <p:nvGrpSpPr>
                <p:cNvPr id="138" name="Gruppieren 137">
                  <a:extLst>
                    <a:ext uri="{FF2B5EF4-FFF2-40B4-BE49-F238E27FC236}">
                      <a16:creationId xmlns:a16="http://schemas.microsoft.com/office/drawing/2014/main" id="{9DA08110-E005-259B-43D0-5A3FA61632BA}"/>
                    </a:ext>
                  </a:extLst>
                </p:cNvPr>
                <p:cNvGrpSpPr/>
                <p:nvPr/>
              </p:nvGrpSpPr>
              <p:grpSpPr>
                <a:xfrm>
                  <a:off x="5522429" y="4737237"/>
                  <a:ext cx="1282688" cy="731520"/>
                  <a:chOff x="661807" y="1312985"/>
                  <a:chExt cx="1282688" cy="731520"/>
                </a:xfrm>
              </p:grpSpPr>
              <p:sp>
                <p:nvSpPr>
                  <p:cNvPr id="144" name="Rechteck 143">
                    <a:extLst>
                      <a:ext uri="{FF2B5EF4-FFF2-40B4-BE49-F238E27FC236}">
                        <a16:creationId xmlns:a16="http://schemas.microsoft.com/office/drawing/2014/main" id="{AC3AA001-2D6F-64A4-890B-4E319D30F26B}"/>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45" name="Rectángulo 99">
                    <a:extLst>
                      <a:ext uri="{FF2B5EF4-FFF2-40B4-BE49-F238E27FC236}">
                        <a16:creationId xmlns:a16="http://schemas.microsoft.com/office/drawing/2014/main" id="{A5623EA9-3A2D-3DD9-5673-D2BBED1FC4FD}"/>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6">
                  <p14:nvContentPartPr>
                    <p14:cNvPr id="404" name="Freihand 403">
                      <a:extLst>
                        <a:ext uri="{FF2B5EF4-FFF2-40B4-BE49-F238E27FC236}">
                          <a16:creationId xmlns:a16="http://schemas.microsoft.com/office/drawing/2014/main" id="{0140BD41-CF93-8199-F701-7E9C6C5242B5}"/>
                        </a:ext>
                      </a:extLst>
                    </p14:cNvPr>
                    <p14:cNvContentPartPr/>
                    <p14:nvPr/>
                  </p14:nvContentPartPr>
                  <p14:xfrm>
                    <a:off x="5542185" y="4850848"/>
                    <a:ext cx="865800" cy="548640"/>
                  </p14:xfrm>
                </p:contentPart>
              </mc:Choice>
              <mc:Fallback xmlns="">
                <p:pic>
                  <p:nvPicPr>
                    <p:cNvPr id="404" name="Freihand 403">
                      <a:extLst>
                        <a:ext uri="{FF2B5EF4-FFF2-40B4-BE49-F238E27FC236}">
                          <a16:creationId xmlns:a16="http://schemas.microsoft.com/office/drawing/2014/main" id="{0140BD41-CF93-8199-F701-7E9C6C5242B5}"/>
                        </a:ext>
                      </a:extLst>
                    </p:cNvPr>
                    <p:cNvPicPr/>
                    <p:nvPr/>
                  </p:nvPicPr>
                  <p:blipFill>
                    <a:blip r:embed="rId7"/>
                    <a:stretch>
                      <a:fillRect/>
                    </a:stretch>
                  </p:blipFill>
                  <p:spPr>
                    <a:xfrm>
                      <a:off x="5524185" y="4833208"/>
                      <a:ext cx="90144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05" name="Freihand 404">
                      <a:extLst>
                        <a:ext uri="{FF2B5EF4-FFF2-40B4-BE49-F238E27FC236}">
                          <a16:creationId xmlns:a16="http://schemas.microsoft.com/office/drawing/2014/main" id="{9158BC36-592A-6294-0DE8-29DFF12E8BFE}"/>
                        </a:ext>
                      </a:extLst>
                    </p14:cNvPr>
                    <p14:cNvContentPartPr/>
                    <p14:nvPr/>
                  </p14:nvContentPartPr>
                  <p14:xfrm>
                    <a:off x="5538585" y="4760488"/>
                    <a:ext cx="926280" cy="333000"/>
                  </p14:xfrm>
                </p:contentPart>
              </mc:Choice>
              <mc:Fallback xmlns="">
                <p:pic>
                  <p:nvPicPr>
                    <p:cNvPr id="405" name="Freihand 404">
                      <a:extLst>
                        <a:ext uri="{FF2B5EF4-FFF2-40B4-BE49-F238E27FC236}">
                          <a16:creationId xmlns:a16="http://schemas.microsoft.com/office/drawing/2014/main" id="{9158BC36-592A-6294-0DE8-29DFF12E8BFE}"/>
                        </a:ext>
                      </a:extLst>
                    </p:cNvPr>
                    <p:cNvPicPr/>
                    <p:nvPr/>
                  </p:nvPicPr>
                  <p:blipFill>
                    <a:blip r:embed="rId9"/>
                    <a:stretch>
                      <a:fillRect/>
                    </a:stretch>
                  </p:blipFill>
                  <p:spPr>
                    <a:xfrm>
                      <a:off x="5520945" y="4742488"/>
                      <a:ext cx="96192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406" name="Freihand 405">
                      <a:extLst>
                        <a:ext uri="{FF2B5EF4-FFF2-40B4-BE49-F238E27FC236}">
                          <a16:creationId xmlns:a16="http://schemas.microsoft.com/office/drawing/2014/main" id="{4115C9D8-01E6-A286-CC9A-FE7F06EFD66D}"/>
                        </a:ext>
                      </a:extLst>
                    </p14:cNvPr>
                    <p14:cNvContentPartPr/>
                    <p14:nvPr/>
                  </p14:nvContentPartPr>
                  <p14:xfrm>
                    <a:off x="5550465" y="4759408"/>
                    <a:ext cx="1238400" cy="692640"/>
                  </p14:xfrm>
                </p:contentPart>
              </mc:Choice>
              <mc:Fallback xmlns="">
                <p:pic>
                  <p:nvPicPr>
                    <p:cNvPr id="406" name="Freihand 405">
                      <a:extLst>
                        <a:ext uri="{FF2B5EF4-FFF2-40B4-BE49-F238E27FC236}">
                          <a16:creationId xmlns:a16="http://schemas.microsoft.com/office/drawing/2014/main" id="{4115C9D8-01E6-A286-CC9A-FE7F06EFD66D}"/>
                        </a:ext>
                      </a:extLst>
                    </p:cNvPr>
                    <p:cNvPicPr/>
                    <p:nvPr/>
                  </p:nvPicPr>
                  <p:blipFill>
                    <a:blip r:embed="rId11"/>
                    <a:stretch>
                      <a:fillRect/>
                    </a:stretch>
                  </p:blipFill>
                  <p:spPr>
                    <a:xfrm>
                      <a:off x="5532825" y="4741408"/>
                      <a:ext cx="1274040" cy="7282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408" name="Freihand 407">
                      <a:extLst>
                        <a:ext uri="{FF2B5EF4-FFF2-40B4-BE49-F238E27FC236}">
                          <a16:creationId xmlns:a16="http://schemas.microsoft.com/office/drawing/2014/main" id="{AAC70A66-1DC7-42EA-D034-E6544FEB1B68}"/>
                        </a:ext>
                      </a:extLst>
                    </p14:cNvPr>
                    <p14:cNvContentPartPr/>
                    <p14:nvPr/>
                  </p14:nvContentPartPr>
                  <p14:xfrm>
                    <a:off x="5666385" y="4923208"/>
                    <a:ext cx="850320" cy="455400"/>
                  </p14:xfrm>
                </p:contentPart>
              </mc:Choice>
              <mc:Fallback xmlns="">
                <p:pic>
                  <p:nvPicPr>
                    <p:cNvPr id="408" name="Freihand 407">
                      <a:extLst>
                        <a:ext uri="{FF2B5EF4-FFF2-40B4-BE49-F238E27FC236}">
                          <a16:creationId xmlns:a16="http://schemas.microsoft.com/office/drawing/2014/main" id="{AAC70A66-1DC7-42EA-D034-E6544FEB1B68}"/>
                        </a:ext>
                      </a:extLst>
                    </p:cNvPr>
                    <p:cNvPicPr/>
                    <p:nvPr/>
                  </p:nvPicPr>
                  <p:blipFill>
                    <a:blip r:embed="rId13"/>
                    <a:stretch>
                      <a:fillRect/>
                    </a:stretch>
                  </p:blipFill>
                  <p:spPr>
                    <a:xfrm>
                      <a:off x="5648745" y="4905568"/>
                      <a:ext cx="885960" cy="4910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09" name="Freihand 408">
                      <a:extLst>
                        <a:ext uri="{FF2B5EF4-FFF2-40B4-BE49-F238E27FC236}">
                          <a16:creationId xmlns:a16="http://schemas.microsoft.com/office/drawing/2014/main" id="{FF951F1D-5650-66BD-8FF6-6637E6CAF372}"/>
                        </a:ext>
                      </a:extLst>
                    </p14:cNvPr>
                    <p14:cNvContentPartPr/>
                    <p14:nvPr/>
                  </p14:nvContentPartPr>
                  <p14:xfrm>
                    <a:off x="6473505" y="4905568"/>
                    <a:ext cx="2160" cy="2160"/>
                  </p14:xfrm>
                </p:contentPart>
              </mc:Choice>
              <mc:Fallback xmlns="">
                <p:pic>
                  <p:nvPicPr>
                    <p:cNvPr id="409" name="Freihand 408">
                      <a:extLst>
                        <a:ext uri="{FF2B5EF4-FFF2-40B4-BE49-F238E27FC236}">
                          <a16:creationId xmlns:a16="http://schemas.microsoft.com/office/drawing/2014/main" id="{FF951F1D-5650-66BD-8FF6-6637E6CAF372}"/>
                        </a:ext>
                      </a:extLst>
                    </p:cNvPr>
                    <p:cNvPicPr/>
                    <p:nvPr/>
                  </p:nvPicPr>
                  <p:blipFill>
                    <a:blip r:embed="rId15"/>
                    <a:stretch>
                      <a:fillRect/>
                    </a:stretch>
                  </p:blipFill>
                  <p:spPr>
                    <a:xfrm>
                      <a:off x="6464505" y="4896568"/>
                      <a:ext cx="198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 name="Freihand 409">
                      <a:extLst>
                        <a:ext uri="{FF2B5EF4-FFF2-40B4-BE49-F238E27FC236}">
                          <a16:creationId xmlns:a16="http://schemas.microsoft.com/office/drawing/2014/main" id="{B855952D-1A99-5EBF-6252-8C0F13D11906}"/>
                        </a:ext>
                      </a:extLst>
                    </p14:cNvPr>
                    <p14:cNvContentPartPr/>
                    <p14:nvPr/>
                  </p14:nvContentPartPr>
                  <p14:xfrm>
                    <a:off x="6267945" y="4743568"/>
                    <a:ext cx="231120" cy="181440"/>
                  </p14:xfrm>
                </p:contentPart>
              </mc:Choice>
              <mc:Fallback xmlns="">
                <p:pic>
                  <p:nvPicPr>
                    <p:cNvPr id="410" name="Freihand 409">
                      <a:extLst>
                        <a:ext uri="{FF2B5EF4-FFF2-40B4-BE49-F238E27FC236}">
                          <a16:creationId xmlns:a16="http://schemas.microsoft.com/office/drawing/2014/main" id="{B855952D-1A99-5EBF-6252-8C0F13D11906}"/>
                        </a:ext>
                      </a:extLst>
                    </p:cNvPr>
                    <p:cNvPicPr/>
                    <p:nvPr/>
                  </p:nvPicPr>
                  <p:blipFill>
                    <a:blip r:embed="rId17"/>
                    <a:stretch>
                      <a:fillRect/>
                    </a:stretch>
                  </p:blipFill>
                  <p:spPr>
                    <a:xfrm>
                      <a:off x="6259305" y="4734928"/>
                      <a:ext cx="2487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1" name="Freihand 410">
                      <a:extLst>
                        <a:ext uri="{FF2B5EF4-FFF2-40B4-BE49-F238E27FC236}">
                          <a16:creationId xmlns:a16="http://schemas.microsoft.com/office/drawing/2014/main" id="{014358D1-557F-CB34-D923-3B19D35B1A96}"/>
                        </a:ext>
                      </a:extLst>
                    </p14:cNvPr>
                    <p14:cNvContentPartPr/>
                    <p14:nvPr/>
                  </p14:nvContentPartPr>
                  <p14:xfrm>
                    <a:off x="5595465" y="4841488"/>
                    <a:ext cx="497880" cy="295200"/>
                  </p14:xfrm>
                </p:contentPart>
              </mc:Choice>
              <mc:Fallback xmlns="">
                <p:pic>
                  <p:nvPicPr>
                    <p:cNvPr id="411" name="Freihand 410">
                      <a:extLst>
                        <a:ext uri="{FF2B5EF4-FFF2-40B4-BE49-F238E27FC236}">
                          <a16:creationId xmlns:a16="http://schemas.microsoft.com/office/drawing/2014/main" id="{014358D1-557F-CB34-D923-3B19D35B1A96}"/>
                        </a:ext>
                      </a:extLst>
                    </p:cNvPr>
                    <p:cNvPicPr/>
                    <p:nvPr/>
                  </p:nvPicPr>
                  <p:blipFill>
                    <a:blip r:embed="rId19"/>
                    <a:stretch>
                      <a:fillRect/>
                    </a:stretch>
                  </p:blipFill>
                  <p:spPr>
                    <a:xfrm>
                      <a:off x="5577465" y="4823488"/>
                      <a:ext cx="533520" cy="330840"/>
                    </a:xfrm>
                    <a:prstGeom prst="rect">
                      <a:avLst/>
                    </a:prstGeom>
                  </p:spPr>
                </p:pic>
              </mc:Fallback>
            </mc:AlternateContent>
            <p:grpSp>
              <p:nvGrpSpPr>
                <p:cNvPr id="403" name="Gruppieren 402">
                  <a:extLst>
                    <a:ext uri="{FF2B5EF4-FFF2-40B4-BE49-F238E27FC236}">
                      <a16:creationId xmlns:a16="http://schemas.microsoft.com/office/drawing/2014/main" id="{817CBF14-A18B-5F6D-8485-DF9FCB50A2EC}"/>
                    </a:ext>
                  </a:extLst>
                </p:cNvPr>
                <p:cNvGrpSpPr/>
                <p:nvPr/>
              </p:nvGrpSpPr>
              <p:grpSpPr>
                <a:xfrm>
                  <a:off x="5523825" y="4739248"/>
                  <a:ext cx="1279080" cy="723960"/>
                  <a:chOff x="5523825" y="4739248"/>
                  <a:chExt cx="1279080" cy="723960"/>
                </a:xfrm>
              </p:grpSpPr>
              <mc:AlternateContent xmlns:mc="http://schemas.openxmlformats.org/markup-compatibility/2006" xmlns:p14="http://schemas.microsoft.com/office/powerpoint/2010/main">
                <mc:Choice Requires="p14">
                  <p:contentPart p14:bwMode="auto" r:id="rId20">
                    <p14:nvContentPartPr>
                      <p14:cNvPr id="393" name="Freihand 392">
                        <a:extLst>
                          <a:ext uri="{FF2B5EF4-FFF2-40B4-BE49-F238E27FC236}">
                            <a16:creationId xmlns:a16="http://schemas.microsoft.com/office/drawing/2014/main" id="{FF59FE0F-56BD-0D54-3B71-02EA38B58AD2}"/>
                          </a:ext>
                        </a:extLst>
                      </p14:cNvPr>
                      <p14:cNvContentPartPr/>
                      <p14:nvPr/>
                    </p14:nvContentPartPr>
                    <p14:xfrm>
                      <a:off x="5645865" y="4743568"/>
                      <a:ext cx="889920" cy="656640"/>
                    </p14:xfrm>
                  </p:contentPart>
                </mc:Choice>
                <mc:Fallback xmlns="">
                  <p:pic>
                    <p:nvPicPr>
                      <p:cNvPr id="393" name="Freihand 392">
                        <a:extLst>
                          <a:ext uri="{FF2B5EF4-FFF2-40B4-BE49-F238E27FC236}">
                            <a16:creationId xmlns:a16="http://schemas.microsoft.com/office/drawing/2014/main" id="{FF59FE0F-56BD-0D54-3B71-02EA38B58AD2}"/>
                          </a:ext>
                        </a:extLst>
                      </p:cNvPr>
                      <p:cNvPicPr/>
                      <p:nvPr/>
                    </p:nvPicPr>
                    <p:blipFill>
                      <a:blip r:embed="rId21"/>
                      <a:stretch>
                        <a:fillRect/>
                      </a:stretch>
                    </p:blipFill>
                    <p:spPr>
                      <a:xfrm>
                        <a:off x="5641545" y="4739248"/>
                        <a:ext cx="898560" cy="6652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94" name="Freihand 393">
                        <a:extLst>
                          <a:ext uri="{FF2B5EF4-FFF2-40B4-BE49-F238E27FC236}">
                            <a16:creationId xmlns:a16="http://schemas.microsoft.com/office/drawing/2014/main" id="{94248053-5489-2151-ED64-149616F6782C}"/>
                          </a:ext>
                        </a:extLst>
                      </p14:cNvPr>
                      <p14:cNvContentPartPr/>
                      <p14:nvPr/>
                    </p14:nvContentPartPr>
                    <p14:xfrm>
                      <a:off x="5700945" y="4743928"/>
                      <a:ext cx="777960" cy="553680"/>
                    </p14:xfrm>
                  </p:contentPart>
                </mc:Choice>
                <mc:Fallback xmlns="">
                  <p:pic>
                    <p:nvPicPr>
                      <p:cNvPr id="394" name="Freihand 393">
                        <a:extLst>
                          <a:ext uri="{FF2B5EF4-FFF2-40B4-BE49-F238E27FC236}">
                            <a16:creationId xmlns:a16="http://schemas.microsoft.com/office/drawing/2014/main" id="{94248053-5489-2151-ED64-149616F6782C}"/>
                          </a:ext>
                        </a:extLst>
                      </p:cNvPr>
                      <p:cNvPicPr/>
                      <p:nvPr/>
                    </p:nvPicPr>
                    <p:blipFill>
                      <a:blip r:embed="rId23"/>
                      <a:stretch>
                        <a:fillRect/>
                      </a:stretch>
                    </p:blipFill>
                    <p:spPr>
                      <a:xfrm>
                        <a:off x="5696625" y="4739608"/>
                        <a:ext cx="786600" cy="56232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95" name="Freihand 394">
                        <a:extLst>
                          <a:ext uri="{FF2B5EF4-FFF2-40B4-BE49-F238E27FC236}">
                            <a16:creationId xmlns:a16="http://schemas.microsoft.com/office/drawing/2014/main" id="{707C770D-BC48-2907-AA73-8FB4DBED567E}"/>
                          </a:ext>
                        </a:extLst>
                      </p14:cNvPr>
                      <p14:cNvContentPartPr/>
                      <p14:nvPr/>
                    </p14:nvContentPartPr>
                    <p14:xfrm>
                      <a:off x="5523825" y="5378968"/>
                      <a:ext cx="132840" cy="53280"/>
                    </p14:xfrm>
                  </p:contentPart>
                </mc:Choice>
                <mc:Fallback xmlns="">
                  <p:pic>
                    <p:nvPicPr>
                      <p:cNvPr id="395" name="Freihand 394">
                        <a:extLst>
                          <a:ext uri="{FF2B5EF4-FFF2-40B4-BE49-F238E27FC236}">
                            <a16:creationId xmlns:a16="http://schemas.microsoft.com/office/drawing/2014/main" id="{707C770D-BC48-2907-AA73-8FB4DBED567E}"/>
                          </a:ext>
                        </a:extLst>
                      </p:cNvPr>
                      <p:cNvPicPr/>
                      <p:nvPr/>
                    </p:nvPicPr>
                    <p:blipFill>
                      <a:blip r:embed="rId25"/>
                      <a:stretch>
                        <a:fillRect/>
                      </a:stretch>
                    </p:blipFill>
                    <p:spPr>
                      <a:xfrm>
                        <a:off x="5519505" y="5374648"/>
                        <a:ext cx="141480" cy="6192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396" name="Freihand 395">
                        <a:extLst>
                          <a:ext uri="{FF2B5EF4-FFF2-40B4-BE49-F238E27FC236}">
                            <a16:creationId xmlns:a16="http://schemas.microsoft.com/office/drawing/2014/main" id="{3C423091-B3BF-0CDD-7D07-74DB07A78056}"/>
                          </a:ext>
                        </a:extLst>
                      </p14:cNvPr>
                      <p14:cNvContentPartPr/>
                      <p14:nvPr/>
                    </p14:nvContentPartPr>
                    <p14:xfrm>
                      <a:off x="5879505" y="4743928"/>
                      <a:ext cx="813600" cy="719280"/>
                    </p14:xfrm>
                  </p:contentPart>
                </mc:Choice>
                <mc:Fallback xmlns="">
                  <p:pic>
                    <p:nvPicPr>
                      <p:cNvPr id="396" name="Freihand 395">
                        <a:extLst>
                          <a:ext uri="{FF2B5EF4-FFF2-40B4-BE49-F238E27FC236}">
                            <a16:creationId xmlns:a16="http://schemas.microsoft.com/office/drawing/2014/main" id="{3C423091-B3BF-0CDD-7D07-74DB07A78056}"/>
                          </a:ext>
                        </a:extLst>
                      </p:cNvPr>
                      <p:cNvPicPr/>
                      <p:nvPr/>
                    </p:nvPicPr>
                    <p:blipFill>
                      <a:blip r:embed="rId27"/>
                      <a:stretch>
                        <a:fillRect/>
                      </a:stretch>
                    </p:blipFill>
                    <p:spPr>
                      <a:xfrm>
                        <a:off x="5875185" y="4739608"/>
                        <a:ext cx="822240" cy="72792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97" name="Freihand 396">
                        <a:extLst>
                          <a:ext uri="{FF2B5EF4-FFF2-40B4-BE49-F238E27FC236}">
                            <a16:creationId xmlns:a16="http://schemas.microsoft.com/office/drawing/2014/main" id="{E4BE8FCF-90D7-8FE0-4EED-4E6306842D91}"/>
                          </a:ext>
                        </a:extLst>
                      </p14:cNvPr>
                      <p14:cNvContentPartPr/>
                      <p14:nvPr/>
                    </p14:nvContentPartPr>
                    <p14:xfrm>
                      <a:off x="6723345" y="4739248"/>
                      <a:ext cx="77760" cy="447120"/>
                    </p14:xfrm>
                  </p:contentPart>
                </mc:Choice>
                <mc:Fallback xmlns="">
                  <p:pic>
                    <p:nvPicPr>
                      <p:cNvPr id="397" name="Freihand 396">
                        <a:extLst>
                          <a:ext uri="{FF2B5EF4-FFF2-40B4-BE49-F238E27FC236}">
                            <a16:creationId xmlns:a16="http://schemas.microsoft.com/office/drawing/2014/main" id="{E4BE8FCF-90D7-8FE0-4EED-4E6306842D91}"/>
                          </a:ext>
                        </a:extLst>
                      </p:cNvPr>
                      <p:cNvPicPr/>
                      <p:nvPr/>
                    </p:nvPicPr>
                    <p:blipFill>
                      <a:blip r:embed="rId29"/>
                      <a:stretch>
                        <a:fillRect/>
                      </a:stretch>
                    </p:blipFill>
                    <p:spPr>
                      <a:xfrm>
                        <a:off x="6719025" y="4734928"/>
                        <a:ext cx="86400" cy="4557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98" name="Freihand 397">
                        <a:extLst>
                          <a:ext uri="{FF2B5EF4-FFF2-40B4-BE49-F238E27FC236}">
                            <a16:creationId xmlns:a16="http://schemas.microsoft.com/office/drawing/2014/main" id="{F33D6804-5316-B935-1619-0C215CF03AD2}"/>
                          </a:ext>
                        </a:extLst>
                      </p14:cNvPr>
                      <p14:cNvContentPartPr/>
                      <p14:nvPr/>
                    </p14:nvContentPartPr>
                    <p14:xfrm>
                      <a:off x="6512385" y="5353408"/>
                      <a:ext cx="290520" cy="108720"/>
                    </p14:xfrm>
                  </p:contentPart>
                </mc:Choice>
                <mc:Fallback xmlns="">
                  <p:pic>
                    <p:nvPicPr>
                      <p:cNvPr id="398" name="Freihand 397">
                        <a:extLst>
                          <a:ext uri="{FF2B5EF4-FFF2-40B4-BE49-F238E27FC236}">
                            <a16:creationId xmlns:a16="http://schemas.microsoft.com/office/drawing/2014/main" id="{F33D6804-5316-B935-1619-0C215CF03AD2}"/>
                          </a:ext>
                        </a:extLst>
                      </p:cNvPr>
                      <p:cNvPicPr/>
                      <p:nvPr/>
                    </p:nvPicPr>
                    <p:blipFill>
                      <a:blip r:embed="rId31"/>
                      <a:stretch>
                        <a:fillRect/>
                      </a:stretch>
                    </p:blipFill>
                    <p:spPr>
                      <a:xfrm>
                        <a:off x="6508065" y="5349088"/>
                        <a:ext cx="299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99" name="Freihand 398">
                        <a:extLst>
                          <a:ext uri="{FF2B5EF4-FFF2-40B4-BE49-F238E27FC236}">
                            <a16:creationId xmlns:a16="http://schemas.microsoft.com/office/drawing/2014/main" id="{89AD7125-2E2E-5AE1-6BF7-5E2271B61E74}"/>
                          </a:ext>
                        </a:extLst>
                      </p14:cNvPr>
                      <p14:cNvContentPartPr/>
                      <p14:nvPr/>
                    </p14:nvContentPartPr>
                    <p14:xfrm>
                      <a:off x="5527065" y="4814128"/>
                      <a:ext cx="945000" cy="310320"/>
                    </p14:xfrm>
                  </p:contentPart>
                </mc:Choice>
                <mc:Fallback xmlns="">
                  <p:pic>
                    <p:nvPicPr>
                      <p:cNvPr id="399" name="Freihand 398">
                        <a:extLst>
                          <a:ext uri="{FF2B5EF4-FFF2-40B4-BE49-F238E27FC236}">
                            <a16:creationId xmlns:a16="http://schemas.microsoft.com/office/drawing/2014/main" id="{89AD7125-2E2E-5AE1-6BF7-5E2271B61E74}"/>
                          </a:ext>
                        </a:extLst>
                      </p:cNvPr>
                      <p:cNvPicPr/>
                      <p:nvPr/>
                    </p:nvPicPr>
                    <p:blipFill>
                      <a:blip r:embed="rId33"/>
                      <a:stretch>
                        <a:fillRect/>
                      </a:stretch>
                    </p:blipFill>
                    <p:spPr>
                      <a:xfrm>
                        <a:off x="5522745" y="4809808"/>
                        <a:ext cx="9536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400" name="Freihand 399">
                        <a:extLst>
                          <a:ext uri="{FF2B5EF4-FFF2-40B4-BE49-F238E27FC236}">
                            <a16:creationId xmlns:a16="http://schemas.microsoft.com/office/drawing/2014/main" id="{CEC8E317-F831-E6B3-E041-F85533E4FA00}"/>
                          </a:ext>
                        </a:extLst>
                      </p14:cNvPr>
                      <p14:cNvContentPartPr/>
                      <p14:nvPr/>
                    </p14:nvContentPartPr>
                    <p14:xfrm>
                      <a:off x="6100905" y="5043088"/>
                      <a:ext cx="80640" cy="173160"/>
                    </p14:xfrm>
                  </p:contentPart>
                </mc:Choice>
                <mc:Fallback xmlns="">
                  <p:pic>
                    <p:nvPicPr>
                      <p:cNvPr id="400" name="Freihand 399">
                        <a:extLst>
                          <a:ext uri="{FF2B5EF4-FFF2-40B4-BE49-F238E27FC236}">
                            <a16:creationId xmlns:a16="http://schemas.microsoft.com/office/drawing/2014/main" id="{CEC8E317-F831-E6B3-E041-F85533E4FA00}"/>
                          </a:ext>
                        </a:extLst>
                      </p:cNvPr>
                      <p:cNvPicPr/>
                      <p:nvPr/>
                    </p:nvPicPr>
                    <p:blipFill>
                      <a:blip r:embed="rId35"/>
                      <a:stretch>
                        <a:fillRect/>
                      </a:stretch>
                    </p:blipFill>
                    <p:spPr>
                      <a:xfrm>
                        <a:off x="6096585" y="5038768"/>
                        <a:ext cx="892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401" name="Freihand 400">
                        <a:extLst>
                          <a:ext uri="{FF2B5EF4-FFF2-40B4-BE49-F238E27FC236}">
                            <a16:creationId xmlns:a16="http://schemas.microsoft.com/office/drawing/2014/main" id="{2903330D-E81B-4588-05F0-39DE46C91A97}"/>
                          </a:ext>
                        </a:extLst>
                      </p14:cNvPr>
                      <p14:cNvContentPartPr/>
                      <p14:nvPr/>
                    </p14:nvContentPartPr>
                    <p14:xfrm>
                      <a:off x="5573145" y="4829608"/>
                      <a:ext cx="543600" cy="326520"/>
                    </p14:xfrm>
                  </p:contentPart>
                </mc:Choice>
                <mc:Fallback xmlns="">
                  <p:pic>
                    <p:nvPicPr>
                      <p:cNvPr id="401" name="Freihand 400">
                        <a:extLst>
                          <a:ext uri="{FF2B5EF4-FFF2-40B4-BE49-F238E27FC236}">
                            <a16:creationId xmlns:a16="http://schemas.microsoft.com/office/drawing/2014/main" id="{2903330D-E81B-4588-05F0-39DE46C91A97}"/>
                          </a:ext>
                        </a:extLst>
                      </p:cNvPr>
                      <p:cNvPicPr/>
                      <p:nvPr/>
                    </p:nvPicPr>
                    <p:blipFill>
                      <a:blip r:embed="rId37"/>
                      <a:stretch>
                        <a:fillRect/>
                      </a:stretch>
                    </p:blipFill>
                    <p:spPr>
                      <a:xfrm>
                        <a:off x="5568825" y="4825288"/>
                        <a:ext cx="552240" cy="335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8">
                  <p14:nvContentPartPr>
                    <p14:cNvPr id="413" name="Freihand 412">
                      <a:extLst>
                        <a:ext uri="{FF2B5EF4-FFF2-40B4-BE49-F238E27FC236}">
                          <a16:creationId xmlns:a16="http://schemas.microsoft.com/office/drawing/2014/main" id="{57EBD424-A04F-21DA-4C4A-9826F47C8F40}"/>
                        </a:ext>
                      </a:extLst>
                    </p14:cNvPr>
                    <p14:cNvContentPartPr/>
                    <p14:nvPr/>
                  </p14:nvContentPartPr>
                  <p14:xfrm>
                    <a:off x="5700585" y="4954168"/>
                    <a:ext cx="103680" cy="68400"/>
                  </p14:xfrm>
                </p:contentPart>
              </mc:Choice>
              <mc:Fallback xmlns="">
                <p:pic>
                  <p:nvPicPr>
                    <p:cNvPr id="413" name="Freihand 412">
                      <a:extLst>
                        <a:ext uri="{FF2B5EF4-FFF2-40B4-BE49-F238E27FC236}">
                          <a16:creationId xmlns:a16="http://schemas.microsoft.com/office/drawing/2014/main" id="{57EBD424-A04F-21DA-4C4A-9826F47C8F40}"/>
                        </a:ext>
                      </a:extLst>
                    </p:cNvPr>
                    <p:cNvPicPr/>
                    <p:nvPr/>
                  </p:nvPicPr>
                  <p:blipFill>
                    <a:blip r:embed="rId39"/>
                    <a:stretch>
                      <a:fillRect/>
                    </a:stretch>
                  </p:blipFill>
                  <p:spPr>
                    <a:xfrm>
                      <a:off x="5682945" y="4936528"/>
                      <a:ext cx="139320" cy="104040"/>
                    </a:xfrm>
                    <a:prstGeom prst="rect">
                      <a:avLst/>
                    </a:prstGeom>
                  </p:spPr>
                </p:pic>
              </mc:Fallback>
            </mc:AlternateContent>
            <p:grpSp>
              <p:nvGrpSpPr>
                <p:cNvPr id="238" name="Gruppieren 237">
                  <a:extLst>
                    <a:ext uri="{FF2B5EF4-FFF2-40B4-BE49-F238E27FC236}">
                      <a16:creationId xmlns:a16="http://schemas.microsoft.com/office/drawing/2014/main" id="{9E220D70-3F78-66ED-5E97-E5E7043790FF}"/>
                    </a:ext>
                  </a:extLst>
                </p:cNvPr>
                <p:cNvGrpSpPr/>
                <p:nvPr/>
              </p:nvGrpSpPr>
              <p:grpSpPr>
                <a:xfrm>
                  <a:off x="5522429" y="4736056"/>
                  <a:ext cx="1282688" cy="731520"/>
                  <a:chOff x="661807" y="1312985"/>
                  <a:chExt cx="1282688" cy="731520"/>
                </a:xfrm>
                <a:noFill/>
              </p:grpSpPr>
              <p:sp>
                <p:nvSpPr>
                  <p:cNvPr id="239" name="Rechteck 238">
                    <a:extLst>
                      <a:ext uri="{FF2B5EF4-FFF2-40B4-BE49-F238E27FC236}">
                        <a16:creationId xmlns:a16="http://schemas.microsoft.com/office/drawing/2014/main" id="{DFD822E2-C252-728A-92C4-68814A444ABC}"/>
                      </a:ext>
                    </a:extLst>
                  </p:cNvPr>
                  <p:cNvSpPr/>
                  <p:nvPr/>
                </p:nvSpPr>
                <p:spPr>
                  <a:xfrm>
                    <a:off x="661807" y="1312985"/>
                    <a:ext cx="1280160"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240" name="Rectángulo 99">
                    <a:extLst>
                      <a:ext uri="{FF2B5EF4-FFF2-40B4-BE49-F238E27FC236}">
                        <a16:creationId xmlns:a16="http://schemas.microsoft.com/office/drawing/2014/main" id="{63E2681E-015F-07B0-AE48-DC6BAE1BEE9C}"/>
                      </a:ext>
                    </a:extLst>
                  </p:cNvPr>
                  <p:cNvSpPr/>
                  <p:nvPr/>
                </p:nvSpPr>
                <p:spPr>
                  <a:xfrm>
                    <a:off x="664335" y="1312985"/>
                    <a:ext cx="1280160" cy="731520"/>
                  </a:xfrm>
                  <a:prstGeom prst="rect">
                    <a:avLst/>
                  </a:prstGeom>
                  <a:grp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mc:AlternateContent xmlns:mc="http://schemas.openxmlformats.org/markup-compatibility/2006" xmlns:p14="http://schemas.microsoft.com/office/powerpoint/2010/main">
            <mc:Choice Requires="p14">
              <p:contentPart p14:bwMode="auto" r:id="rId40">
                <p14:nvContentPartPr>
                  <p14:cNvPr id="441" name="Freihand 440">
                    <a:extLst>
                      <a:ext uri="{FF2B5EF4-FFF2-40B4-BE49-F238E27FC236}">
                        <a16:creationId xmlns:a16="http://schemas.microsoft.com/office/drawing/2014/main" id="{8B85808F-4DC3-0064-C624-BBB291446F43}"/>
                      </a:ext>
                    </a:extLst>
                  </p14:cNvPr>
                  <p14:cNvContentPartPr/>
                  <p14:nvPr/>
                </p14:nvContentPartPr>
                <p14:xfrm>
                  <a:off x="5567850" y="5297597"/>
                  <a:ext cx="78120" cy="90000"/>
                </p14:xfrm>
              </p:contentPart>
            </mc:Choice>
            <mc:Fallback xmlns="">
              <p:pic>
                <p:nvPicPr>
                  <p:cNvPr id="441" name="Freihand 440">
                    <a:extLst>
                      <a:ext uri="{FF2B5EF4-FFF2-40B4-BE49-F238E27FC236}">
                        <a16:creationId xmlns:a16="http://schemas.microsoft.com/office/drawing/2014/main" id="{8B85808F-4DC3-0064-C624-BBB291446F43}"/>
                      </a:ext>
                    </a:extLst>
                  </p:cNvPr>
                  <p:cNvPicPr/>
                  <p:nvPr/>
                </p:nvPicPr>
                <p:blipFill>
                  <a:blip r:embed="rId41"/>
                  <a:stretch>
                    <a:fillRect/>
                  </a:stretch>
                </p:blipFill>
                <p:spPr>
                  <a:xfrm>
                    <a:off x="5549850" y="5279597"/>
                    <a:ext cx="113760" cy="1256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440" name="Freihand 439">
                    <a:extLst>
                      <a:ext uri="{FF2B5EF4-FFF2-40B4-BE49-F238E27FC236}">
                        <a16:creationId xmlns:a16="http://schemas.microsoft.com/office/drawing/2014/main" id="{7009005D-B77F-E179-B645-2E59D0045064}"/>
                      </a:ext>
                    </a:extLst>
                  </p14:cNvPr>
                  <p14:cNvContentPartPr/>
                  <p14:nvPr/>
                </p14:nvContentPartPr>
                <p14:xfrm>
                  <a:off x="5545530" y="5277797"/>
                  <a:ext cx="122760" cy="133560"/>
                </p14:xfrm>
              </p:contentPart>
            </mc:Choice>
            <mc:Fallback xmlns="">
              <p:pic>
                <p:nvPicPr>
                  <p:cNvPr id="440" name="Freihand 439">
                    <a:extLst>
                      <a:ext uri="{FF2B5EF4-FFF2-40B4-BE49-F238E27FC236}">
                        <a16:creationId xmlns:a16="http://schemas.microsoft.com/office/drawing/2014/main" id="{7009005D-B77F-E179-B645-2E59D0045064}"/>
                      </a:ext>
                    </a:extLst>
                  </p:cNvPr>
                  <p:cNvPicPr/>
                  <p:nvPr/>
                </p:nvPicPr>
                <p:blipFill>
                  <a:blip r:embed="rId43"/>
                  <a:stretch>
                    <a:fillRect/>
                  </a:stretch>
                </p:blipFill>
                <p:spPr>
                  <a:xfrm>
                    <a:off x="5541210" y="5273477"/>
                    <a:ext cx="131400" cy="142200"/>
                  </a:xfrm>
                  <a:prstGeom prst="rect">
                    <a:avLst/>
                  </a:prstGeom>
                </p:spPr>
              </p:pic>
            </mc:Fallback>
          </mc:AlternateContent>
        </p:grpSp>
      </p:grpSp>
      <p:grpSp>
        <p:nvGrpSpPr>
          <p:cNvPr id="480" name="Gruppieren 479">
            <a:extLst>
              <a:ext uri="{FF2B5EF4-FFF2-40B4-BE49-F238E27FC236}">
                <a16:creationId xmlns:a16="http://schemas.microsoft.com/office/drawing/2014/main" id="{867FBA29-42B2-A86E-BB84-4FB5405F7D15}"/>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3E1E7B24-4CD2-C8FE-02F1-CEA9CC2A4CEF}"/>
                </a:ext>
              </a:extLst>
            </p:cNvPr>
            <p:cNvGrpSpPr/>
            <p:nvPr/>
          </p:nvGrpSpPr>
          <p:grpSpPr>
            <a:xfrm>
              <a:off x="93000" y="81000"/>
              <a:ext cx="4860000" cy="3348000"/>
              <a:chOff x="93000" y="81000"/>
              <a:chExt cx="4860000" cy="3348000"/>
            </a:xfrm>
          </p:grpSpPr>
          <p:grpSp>
            <p:nvGrpSpPr>
              <p:cNvPr id="40" name="Gruppieren 39">
                <a:extLst>
                  <a:ext uri="{FF2B5EF4-FFF2-40B4-BE49-F238E27FC236}">
                    <a16:creationId xmlns:a16="http://schemas.microsoft.com/office/drawing/2014/main" id="{867B587F-5AF7-E2FF-4C6E-26E4A056B1A5}"/>
                  </a:ext>
                </a:extLst>
              </p:cNvPr>
              <p:cNvGrpSpPr/>
              <p:nvPr/>
            </p:nvGrpSpPr>
            <p:grpSpPr>
              <a:xfrm>
                <a:off x="93000" y="81000"/>
                <a:ext cx="4860000" cy="3348000"/>
                <a:chOff x="93000" y="81000"/>
                <a:chExt cx="4860000" cy="3348000"/>
              </a:xfrm>
            </p:grpSpPr>
            <p:grpSp>
              <p:nvGrpSpPr>
                <p:cNvPr id="41" name="Gruppieren 40">
                  <a:extLst>
                    <a:ext uri="{FF2B5EF4-FFF2-40B4-BE49-F238E27FC236}">
                      <a16:creationId xmlns:a16="http://schemas.microsoft.com/office/drawing/2014/main" id="{D0F1F642-A876-6902-B054-A55AC926379F}"/>
                    </a:ext>
                  </a:extLst>
                </p:cNvPr>
                <p:cNvGrpSpPr/>
                <p:nvPr/>
              </p:nvGrpSpPr>
              <p:grpSpPr>
                <a:xfrm>
                  <a:off x="93000" y="81000"/>
                  <a:ext cx="4860000" cy="3348000"/>
                  <a:chOff x="93000" y="81000"/>
                  <a:chExt cx="4860000" cy="3348000"/>
                </a:xfrm>
              </p:grpSpPr>
              <p:sp>
                <p:nvSpPr>
                  <p:cNvPr id="43" name="Rechteck 42">
                    <a:extLst>
                      <a:ext uri="{FF2B5EF4-FFF2-40B4-BE49-F238E27FC236}">
                        <a16:creationId xmlns:a16="http://schemas.microsoft.com/office/drawing/2014/main" id="{06B7B5BA-B126-3B2C-ADC4-FF1D79E4AB58}"/>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44" name="Gruppieren 43">
                    <a:extLst>
                      <a:ext uri="{FF2B5EF4-FFF2-40B4-BE49-F238E27FC236}">
                        <a16:creationId xmlns:a16="http://schemas.microsoft.com/office/drawing/2014/main" id="{705484D4-BF47-9A23-228D-8E6335DFB76C}"/>
                      </a:ext>
                    </a:extLst>
                  </p:cNvPr>
                  <p:cNvGrpSpPr/>
                  <p:nvPr/>
                </p:nvGrpSpPr>
                <p:grpSpPr>
                  <a:xfrm>
                    <a:off x="93000" y="81000"/>
                    <a:ext cx="4860000" cy="3348000"/>
                    <a:chOff x="93000" y="81000"/>
                    <a:chExt cx="4860000" cy="3348000"/>
                  </a:xfrm>
                </p:grpSpPr>
                <p:grpSp>
                  <p:nvGrpSpPr>
                    <p:cNvPr id="46" name="Gruppieren 45">
                      <a:extLst>
                        <a:ext uri="{FF2B5EF4-FFF2-40B4-BE49-F238E27FC236}">
                          <a16:creationId xmlns:a16="http://schemas.microsoft.com/office/drawing/2014/main" id="{6B09B698-6078-5DBB-57D3-9D70FAB76F89}"/>
                        </a:ext>
                      </a:extLst>
                    </p:cNvPr>
                    <p:cNvGrpSpPr/>
                    <p:nvPr/>
                  </p:nvGrpSpPr>
                  <p:grpSpPr>
                    <a:xfrm>
                      <a:off x="93000" y="81000"/>
                      <a:ext cx="4860000" cy="3348000"/>
                      <a:chOff x="93000" y="81000"/>
                      <a:chExt cx="4860000" cy="3348000"/>
                    </a:xfrm>
                  </p:grpSpPr>
                  <p:grpSp>
                    <p:nvGrpSpPr>
                      <p:cNvPr id="48" name="Gruppieren 47">
                        <a:extLst>
                          <a:ext uri="{FF2B5EF4-FFF2-40B4-BE49-F238E27FC236}">
                            <a16:creationId xmlns:a16="http://schemas.microsoft.com/office/drawing/2014/main" id="{D85E0B7F-AFF0-6CCE-1CA4-BF7ABC73BF2D}"/>
                          </a:ext>
                        </a:extLst>
                      </p:cNvPr>
                      <p:cNvGrpSpPr/>
                      <p:nvPr/>
                    </p:nvGrpSpPr>
                    <p:grpSpPr>
                      <a:xfrm>
                        <a:off x="93000" y="81000"/>
                        <a:ext cx="4860000" cy="3348000"/>
                        <a:chOff x="93000" y="81000"/>
                        <a:chExt cx="4860000" cy="3348000"/>
                      </a:xfrm>
                    </p:grpSpPr>
                    <p:grpSp>
                      <p:nvGrpSpPr>
                        <p:cNvPr id="51" name="Gruppieren 50">
                          <a:extLst>
                            <a:ext uri="{FF2B5EF4-FFF2-40B4-BE49-F238E27FC236}">
                              <a16:creationId xmlns:a16="http://schemas.microsoft.com/office/drawing/2014/main" id="{04D1E11C-A7BE-902C-E2A3-37D00DCEB36D}"/>
                            </a:ext>
                          </a:extLst>
                        </p:cNvPr>
                        <p:cNvGrpSpPr>
                          <a:grpSpLocks/>
                        </p:cNvGrpSpPr>
                        <p:nvPr/>
                      </p:nvGrpSpPr>
                      <p:grpSpPr>
                        <a:xfrm>
                          <a:off x="93000" y="81000"/>
                          <a:ext cx="4860000" cy="3348000"/>
                          <a:chOff x="43544" y="38101"/>
                          <a:chExt cx="4860000" cy="3348000"/>
                        </a:xfrm>
                      </p:grpSpPr>
                      <p:sp>
                        <p:nvSpPr>
                          <p:cNvPr id="56" name="Rechteck 55">
                            <a:extLst>
                              <a:ext uri="{FF2B5EF4-FFF2-40B4-BE49-F238E27FC236}">
                                <a16:creationId xmlns:a16="http://schemas.microsoft.com/office/drawing/2014/main" id="{6186510D-2878-DB1F-072F-CE9E7009C9C2}"/>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7" name="Gerader Verbinder 56">
                            <a:extLst>
                              <a:ext uri="{FF2B5EF4-FFF2-40B4-BE49-F238E27FC236}">
                                <a16:creationId xmlns:a16="http://schemas.microsoft.com/office/drawing/2014/main" id="{15721714-3E5D-6713-1E5B-5C8AB81E0EE4}"/>
                              </a:ext>
                            </a:extLst>
                          </p:cNvPr>
                          <p:cNvCxnSpPr>
                            <a:cxnSpLocks/>
                            <a:stCxn id="56" idx="0"/>
                            <a:endCxn id="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53" name="Gruppieren 52">
                          <a:extLst>
                            <a:ext uri="{FF2B5EF4-FFF2-40B4-BE49-F238E27FC236}">
                              <a16:creationId xmlns:a16="http://schemas.microsoft.com/office/drawing/2014/main" id="{4215F417-41B2-5AD7-EC26-A0BAD75C6DD2}"/>
                            </a:ext>
                          </a:extLst>
                        </p:cNvPr>
                        <p:cNvGrpSpPr>
                          <a:grpSpLocks/>
                        </p:cNvGrpSpPr>
                        <p:nvPr/>
                      </p:nvGrpSpPr>
                      <p:grpSpPr>
                        <a:xfrm>
                          <a:off x="191745" y="134496"/>
                          <a:ext cx="2257520" cy="546101"/>
                          <a:chOff x="142289" y="205897"/>
                          <a:chExt cx="2257520" cy="546101"/>
                        </a:xfrm>
                      </p:grpSpPr>
                      <p:sp>
                        <p:nvSpPr>
                          <p:cNvPr id="54" name="Rechteck 53">
                            <a:extLst>
                              <a:ext uri="{FF2B5EF4-FFF2-40B4-BE49-F238E27FC236}">
                                <a16:creationId xmlns:a16="http://schemas.microsoft.com/office/drawing/2014/main" id="{65C9A8F3-0E26-38A9-03D7-7E84FD051603}"/>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Mandelkern</a:t>
                            </a:r>
                          </a:p>
                        </p:txBody>
                      </p:sp>
                      <p:sp>
                        <p:nvSpPr>
                          <p:cNvPr id="55" name="Ellipse 54">
                            <a:extLst>
                              <a:ext uri="{FF2B5EF4-FFF2-40B4-BE49-F238E27FC236}">
                                <a16:creationId xmlns:a16="http://schemas.microsoft.com/office/drawing/2014/main" id="{28B1A88C-0248-9E83-50DE-85A2A46A2C46}"/>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8</a:t>
                            </a:r>
                          </a:p>
                        </p:txBody>
                      </p:sp>
                    </p:grpSp>
                  </p:grpSp>
                  <p:sp>
                    <p:nvSpPr>
                      <p:cNvPr id="49" name="Textfeld 48">
                        <a:extLst>
                          <a:ext uri="{FF2B5EF4-FFF2-40B4-BE49-F238E27FC236}">
                            <a16:creationId xmlns:a16="http://schemas.microsoft.com/office/drawing/2014/main" id="{ABE8570E-6973-B13F-5FC6-0EAD35F58D40}"/>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Nervenimpulse vom Thalamus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Mandelkern benötigst,   nutze die </a:t>
                        </a:r>
                        <a:r>
                          <a:rPr lang="de-DE" sz="1100" b="1" dirty="0"/>
                          <a:t>Karte 36</a:t>
                        </a:r>
                        <a:r>
                          <a:rPr lang="de-DE" sz="1100" dirty="0"/>
                          <a:t>.</a:t>
                        </a:r>
                      </a:p>
                    </p:txBody>
                  </p:sp>
                </p:grpSp>
                <p:sp>
                  <p:nvSpPr>
                    <p:cNvPr id="47" name="Rechteck 46">
                      <a:extLst>
                        <a:ext uri="{FF2B5EF4-FFF2-40B4-BE49-F238E27FC236}">
                          <a16:creationId xmlns:a16="http://schemas.microsoft.com/office/drawing/2014/main" id="{1492353D-C132-E2E2-0A01-0B8A2D8ECCAB}"/>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45" name="Rechteck 44">
                    <a:extLst>
                      <a:ext uri="{FF2B5EF4-FFF2-40B4-BE49-F238E27FC236}">
                        <a16:creationId xmlns:a16="http://schemas.microsoft.com/office/drawing/2014/main" id="{52CA03AF-B5F8-91EE-D3FB-F624994FA828}"/>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Wenn du diese </a:t>
                    </a:r>
                    <a:r>
                      <a:rPr lang="de-DE" sz="1050" b="1" dirty="0">
                        <a:solidFill>
                          <a:schemeClr val="tx1"/>
                        </a:solidFill>
                      </a:rPr>
                      <a:t>Karte ausspielen </a:t>
                    </a:r>
                    <a:r>
                      <a:rPr lang="de-DE" sz="1050" dirty="0">
                        <a:solidFill>
                          <a:schemeClr val="tx1"/>
                        </a:solidFill>
                      </a:rPr>
                      <a:t>möchtest, drehe sie um und führe </a:t>
                    </a:r>
                    <a:r>
                      <a:rPr lang="de-DE" sz="1050" b="1" dirty="0">
                        <a:solidFill>
                          <a:schemeClr val="tx1"/>
                        </a:solidFill>
                      </a:rPr>
                      <a:t>alle Aktionen darauf aus</a:t>
                    </a:r>
                    <a:r>
                      <a:rPr lang="de-DE" sz="1050" dirty="0">
                        <a:solidFill>
                          <a:schemeClr val="tx1"/>
                        </a:solidFill>
                      </a:rPr>
                      <a:t>.</a:t>
                    </a:r>
                  </a:p>
                </p:txBody>
              </p:sp>
            </p:grpSp>
            <p:sp>
              <p:nvSpPr>
                <p:cNvPr id="42" name="Textfeld 41">
                  <a:extLst>
                    <a:ext uri="{FF2B5EF4-FFF2-40B4-BE49-F238E27FC236}">
                      <a16:creationId xmlns:a16="http://schemas.microsoft.com/office/drawing/2014/main" id="{B9B779B2-3FAC-9D7E-CCF7-1F203D3979D6}"/>
                    </a:ext>
                  </a:extLst>
                </p:cNvPr>
                <p:cNvSpPr txBox="1"/>
                <p:nvPr/>
              </p:nvSpPr>
              <p:spPr>
                <a:xfrm>
                  <a:off x="2666353" y="354615"/>
                  <a:ext cx="2133596" cy="938719"/>
                </a:xfrm>
                <a:prstGeom prst="rect">
                  <a:avLst/>
                </a:prstGeom>
                <a:noFill/>
              </p:spPr>
              <p:txBody>
                <a:bodyPr wrap="square" rtlCol="0">
                  <a:spAutoFit/>
                </a:bodyPr>
                <a:lstStyle/>
                <a:p>
                  <a:pPr algn="ctr"/>
                  <a:r>
                    <a:rPr lang="de-DE" sz="1100" dirty="0"/>
                    <a:t>Du versuchst, die Informationen </a:t>
                  </a:r>
                </a:p>
                <a:p>
                  <a:pPr algn="ctr"/>
                  <a:r>
                    <a:rPr lang="de-DE" sz="1100" dirty="0"/>
                    <a:t>zu sortieren und eine Emotion zuzuordnen, um eine Folgereaktion abzuleiten.</a:t>
                  </a:r>
                </a:p>
                <a:p>
                  <a:pPr algn="ctr"/>
                  <a:endParaRPr lang="de-DE" sz="1100" dirty="0"/>
                </a:p>
              </p:txBody>
            </p:sp>
          </p:grpSp>
          <p:sp>
            <p:nvSpPr>
              <p:cNvPr id="21" name="Rechteck 20">
                <a:extLst>
                  <a:ext uri="{FF2B5EF4-FFF2-40B4-BE49-F238E27FC236}">
                    <a16:creationId xmlns:a16="http://schemas.microsoft.com/office/drawing/2014/main" id="{CF3A73B6-4AB9-812A-3660-ABB63EE58B01}"/>
                  </a:ext>
                </a:extLst>
              </p:cNvPr>
              <p:cNvSpPr>
                <a:spLocks/>
              </p:cNvSpPr>
              <p:nvPr/>
            </p:nvSpPr>
            <p:spPr>
              <a:xfrm>
                <a:off x="2616001"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Besitzt du eine </a:t>
                </a:r>
                <a:r>
                  <a:rPr lang="de-DE" sz="1050" b="1" dirty="0">
                    <a:solidFill>
                      <a:schemeClr val="tx1"/>
                    </a:solidFill>
                  </a:rPr>
                  <a:t>Erinnerung</a:t>
                </a:r>
                <a:r>
                  <a:rPr lang="de-DE" sz="1050" dirty="0">
                    <a:solidFill>
                      <a:schemeClr val="tx1"/>
                    </a:solidFill>
                  </a:rPr>
                  <a:t>, nimm </a:t>
                </a:r>
                <a:r>
                  <a:rPr lang="de-DE" sz="1050" b="1" dirty="0">
                    <a:solidFill>
                      <a:schemeClr val="tx1"/>
                    </a:solidFill>
                  </a:rPr>
                  <a:t>Karte 41 </a:t>
                </a:r>
                <a:r>
                  <a:rPr lang="de-DE" sz="1050" dirty="0">
                    <a:solidFill>
                      <a:schemeClr val="tx1"/>
                    </a:solidFill>
                  </a:rPr>
                  <a:t>ansonsten nimm </a:t>
                </a:r>
                <a:r>
                  <a:rPr lang="de-DE" sz="1050" b="1" dirty="0">
                    <a:solidFill>
                      <a:schemeClr val="tx1"/>
                    </a:solidFill>
                  </a:rPr>
                  <a:t>Karte 42 </a:t>
                </a:r>
                <a:r>
                  <a:rPr lang="de-DE" sz="1050" dirty="0">
                    <a:solidFill>
                      <a:schemeClr val="tx1"/>
                    </a:solidFill>
                  </a:rPr>
                  <a:t>und </a:t>
                </a:r>
                <a:r>
                  <a:rPr lang="de-DE" sz="1050" i="1" dirty="0">
                    <a:solidFill>
                      <a:schemeClr val="tx1"/>
                    </a:solidFill>
                  </a:rPr>
                  <a:t>lege die andere in die Schachtel</a:t>
                </a:r>
                <a:r>
                  <a:rPr lang="de-DE" sz="1050" dirty="0">
                    <a:solidFill>
                      <a:schemeClr val="tx1"/>
                    </a:solidFill>
                  </a:rPr>
                  <a:t>.</a:t>
                </a:r>
              </a:p>
            </p:txBody>
          </p:sp>
        </p:grpSp>
        <p:grpSp>
          <p:nvGrpSpPr>
            <p:cNvPr id="479" name="Gruppieren 478">
              <a:extLst>
                <a:ext uri="{FF2B5EF4-FFF2-40B4-BE49-F238E27FC236}">
                  <a16:creationId xmlns:a16="http://schemas.microsoft.com/office/drawing/2014/main" id="{9F93E79D-0927-E0B7-32BE-35890B8C9F3C}"/>
                </a:ext>
              </a:extLst>
            </p:cNvPr>
            <p:cNvGrpSpPr/>
            <p:nvPr/>
          </p:nvGrpSpPr>
          <p:grpSpPr>
            <a:xfrm>
              <a:off x="617869" y="1377645"/>
              <a:ext cx="1282688" cy="732701"/>
              <a:chOff x="617869" y="1377645"/>
              <a:chExt cx="1282688" cy="732701"/>
            </a:xfrm>
          </p:grpSpPr>
          <p:grpSp>
            <p:nvGrpSpPr>
              <p:cNvPr id="447" name="Gruppieren 446">
                <a:extLst>
                  <a:ext uri="{FF2B5EF4-FFF2-40B4-BE49-F238E27FC236}">
                    <a16:creationId xmlns:a16="http://schemas.microsoft.com/office/drawing/2014/main" id="{9DE9740A-65D9-4E08-B9F2-C03A57F9B497}"/>
                  </a:ext>
                </a:extLst>
              </p:cNvPr>
              <p:cNvGrpSpPr/>
              <p:nvPr/>
            </p:nvGrpSpPr>
            <p:grpSpPr>
              <a:xfrm>
                <a:off x="617869" y="1378826"/>
                <a:ext cx="1282688" cy="731520"/>
                <a:chOff x="661807" y="1312985"/>
                <a:chExt cx="1282688" cy="731520"/>
              </a:xfrm>
            </p:grpSpPr>
            <p:sp>
              <p:nvSpPr>
                <p:cNvPr id="469" name="Rechteck 468">
                  <a:extLst>
                    <a:ext uri="{FF2B5EF4-FFF2-40B4-BE49-F238E27FC236}">
                      <a16:creationId xmlns:a16="http://schemas.microsoft.com/office/drawing/2014/main" id="{38FC92CF-D97D-90DD-4339-61CCEAAA635B}"/>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470" name="Rectángulo 99">
                  <a:extLst>
                    <a:ext uri="{FF2B5EF4-FFF2-40B4-BE49-F238E27FC236}">
                      <a16:creationId xmlns:a16="http://schemas.microsoft.com/office/drawing/2014/main" id="{BAF15F53-8BDE-2038-63D2-4AF3507D4125}"/>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44">
                <p14:nvContentPartPr>
                  <p14:cNvPr id="448" name="Freihand 447">
                    <a:extLst>
                      <a:ext uri="{FF2B5EF4-FFF2-40B4-BE49-F238E27FC236}">
                        <a16:creationId xmlns:a16="http://schemas.microsoft.com/office/drawing/2014/main" id="{76B0D865-1F23-23E3-FF6E-9EF21A05E72C}"/>
                      </a:ext>
                    </a:extLst>
                  </p14:cNvPr>
                  <p14:cNvContentPartPr/>
                  <p14:nvPr/>
                </p14:nvContentPartPr>
                <p14:xfrm>
                  <a:off x="637625" y="1492437"/>
                  <a:ext cx="865800" cy="548640"/>
                </p14:xfrm>
              </p:contentPart>
            </mc:Choice>
            <mc:Fallback xmlns="">
              <p:pic>
                <p:nvPicPr>
                  <p:cNvPr id="448" name="Freihand 447">
                    <a:extLst>
                      <a:ext uri="{FF2B5EF4-FFF2-40B4-BE49-F238E27FC236}">
                        <a16:creationId xmlns:a16="http://schemas.microsoft.com/office/drawing/2014/main" id="{76B0D865-1F23-23E3-FF6E-9EF21A05E72C}"/>
                      </a:ext>
                    </a:extLst>
                  </p:cNvPr>
                  <p:cNvPicPr/>
                  <p:nvPr/>
                </p:nvPicPr>
                <p:blipFill>
                  <a:blip r:embed="rId7"/>
                  <a:stretch>
                    <a:fillRect/>
                  </a:stretch>
                </p:blipFill>
                <p:spPr>
                  <a:xfrm>
                    <a:off x="619625" y="1474797"/>
                    <a:ext cx="901440" cy="58428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449" name="Freihand 448">
                    <a:extLst>
                      <a:ext uri="{FF2B5EF4-FFF2-40B4-BE49-F238E27FC236}">
                        <a16:creationId xmlns:a16="http://schemas.microsoft.com/office/drawing/2014/main" id="{8151B3C3-F87E-56AB-7495-E42FE3FACA58}"/>
                      </a:ext>
                    </a:extLst>
                  </p14:cNvPr>
                  <p14:cNvContentPartPr/>
                  <p14:nvPr/>
                </p14:nvContentPartPr>
                <p14:xfrm>
                  <a:off x="634025" y="1402077"/>
                  <a:ext cx="926280" cy="333000"/>
                </p14:xfrm>
              </p:contentPart>
            </mc:Choice>
            <mc:Fallback xmlns="">
              <p:pic>
                <p:nvPicPr>
                  <p:cNvPr id="449" name="Freihand 448">
                    <a:extLst>
                      <a:ext uri="{FF2B5EF4-FFF2-40B4-BE49-F238E27FC236}">
                        <a16:creationId xmlns:a16="http://schemas.microsoft.com/office/drawing/2014/main" id="{8151B3C3-F87E-56AB-7495-E42FE3FACA58}"/>
                      </a:ext>
                    </a:extLst>
                  </p:cNvPr>
                  <p:cNvPicPr/>
                  <p:nvPr/>
                </p:nvPicPr>
                <p:blipFill>
                  <a:blip r:embed="rId9"/>
                  <a:stretch>
                    <a:fillRect/>
                  </a:stretch>
                </p:blipFill>
                <p:spPr>
                  <a:xfrm>
                    <a:off x="616385" y="1384077"/>
                    <a:ext cx="961920" cy="3686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450" name="Freihand 449">
                    <a:extLst>
                      <a:ext uri="{FF2B5EF4-FFF2-40B4-BE49-F238E27FC236}">
                        <a16:creationId xmlns:a16="http://schemas.microsoft.com/office/drawing/2014/main" id="{34615780-5086-466C-4CAE-90BC749B0DAF}"/>
                      </a:ext>
                    </a:extLst>
                  </p14:cNvPr>
                  <p14:cNvContentPartPr/>
                  <p14:nvPr/>
                </p14:nvContentPartPr>
                <p14:xfrm>
                  <a:off x="645905" y="1400997"/>
                  <a:ext cx="1238400" cy="692640"/>
                </p14:xfrm>
              </p:contentPart>
            </mc:Choice>
            <mc:Fallback xmlns="">
              <p:pic>
                <p:nvPicPr>
                  <p:cNvPr id="450" name="Freihand 449">
                    <a:extLst>
                      <a:ext uri="{FF2B5EF4-FFF2-40B4-BE49-F238E27FC236}">
                        <a16:creationId xmlns:a16="http://schemas.microsoft.com/office/drawing/2014/main" id="{34615780-5086-466C-4CAE-90BC749B0DAF}"/>
                      </a:ext>
                    </a:extLst>
                  </p:cNvPr>
                  <p:cNvPicPr/>
                  <p:nvPr/>
                </p:nvPicPr>
                <p:blipFill>
                  <a:blip r:embed="rId11"/>
                  <a:stretch>
                    <a:fillRect/>
                  </a:stretch>
                </p:blipFill>
                <p:spPr>
                  <a:xfrm>
                    <a:off x="628265" y="1382997"/>
                    <a:ext cx="1274040" cy="7282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452" name="Freihand 451">
                    <a:extLst>
                      <a:ext uri="{FF2B5EF4-FFF2-40B4-BE49-F238E27FC236}">
                        <a16:creationId xmlns:a16="http://schemas.microsoft.com/office/drawing/2014/main" id="{8539AB4E-B28A-31B1-8C52-1D323231BEB2}"/>
                      </a:ext>
                    </a:extLst>
                  </p14:cNvPr>
                  <p14:cNvContentPartPr/>
                  <p14:nvPr/>
                </p14:nvContentPartPr>
                <p14:xfrm>
                  <a:off x="1568945" y="1547157"/>
                  <a:ext cx="2160" cy="2160"/>
                </p14:xfrm>
              </p:contentPart>
            </mc:Choice>
            <mc:Fallback xmlns="">
              <p:pic>
                <p:nvPicPr>
                  <p:cNvPr id="452" name="Freihand 451">
                    <a:extLst>
                      <a:ext uri="{FF2B5EF4-FFF2-40B4-BE49-F238E27FC236}">
                        <a16:creationId xmlns:a16="http://schemas.microsoft.com/office/drawing/2014/main" id="{8539AB4E-B28A-31B1-8C52-1D323231BEB2}"/>
                      </a:ext>
                    </a:extLst>
                  </p:cNvPr>
                  <p:cNvPicPr/>
                  <p:nvPr/>
                </p:nvPicPr>
                <p:blipFill>
                  <a:blip r:embed="rId15"/>
                  <a:stretch>
                    <a:fillRect/>
                  </a:stretch>
                </p:blipFill>
                <p:spPr>
                  <a:xfrm>
                    <a:off x="1559945" y="1538157"/>
                    <a:ext cx="19800" cy="19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453" name="Freihand 452">
                    <a:extLst>
                      <a:ext uri="{FF2B5EF4-FFF2-40B4-BE49-F238E27FC236}">
                        <a16:creationId xmlns:a16="http://schemas.microsoft.com/office/drawing/2014/main" id="{F6709F20-C8FE-66B4-CABE-8ABC5476FF56}"/>
                      </a:ext>
                    </a:extLst>
                  </p14:cNvPr>
                  <p14:cNvContentPartPr/>
                  <p14:nvPr/>
                </p14:nvContentPartPr>
                <p14:xfrm>
                  <a:off x="1363385" y="1385157"/>
                  <a:ext cx="231120" cy="181440"/>
                </p14:xfrm>
              </p:contentPart>
            </mc:Choice>
            <mc:Fallback xmlns="">
              <p:pic>
                <p:nvPicPr>
                  <p:cNvPr id="453" name="Freihand 452">
                    <a:extLst>
                      <a:ext uri="{FF2B5EF4-FFF2-40B4-BE49-F238E27FC236}">
                        <a16:creationId xmlns:a16="http://schemas.microsoft.com/office/drawing/2014/main" id="{F6709F20-C8FE-66B4-CABE-8ABC5476FF56}"/>
                      </a:ext>
                    </a:extLst>
                  </p:cNvPr>
                  <p:cNvPicPr/>
                  <p:nvPr/>
                </p:nvPicPr>
                <p:blipFill>
                  <a:blip r:embed="rId17"/>
                  <a:stretch>
                    <a:fillRect/>
                  </a:stretch>
                </p:blipFill>
                <p:spPr>
                  <a:xfrm>
                    <a:off x="1354745" y="1376517"/>
                    <a:ext cx="248760"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454" name="Freihand 453">
                    <a:extLst>
                      <a:ext uri="{FF2B5EF4-FFF2-40B4-BE49-F238E27FC236}">
                        <a16:creationId xmlns:a16="http://schemas.microsoft.com/office/drawing/2014/main" id="{9DD39E11-882E-BF8B-3C8E-9D4AF16B8F83}"/>
                      </a:ext>
                    </a:extLst>
                  </p14:cNvPr>
                  <p14:cNvContentPartPr/>
                  <p14:nvPr/>
                </p14:nvContentPartPr>
                <p14:xfrm>
                  <a:off x="690905" y="1483077"/>
                  <a:ext cx="497880" cy="295200"/>
                </p14:xfrm>
              </p:contentPart>
            </mc:Choice>
            <mc:Fallback xmlns="">
              <p:pic>
                <p:nvPicPr>
                  <p:cNvPr id="454" name="Freihand 453">
                    <a:extLst>
                      <a:ext uri="{FF2B5EF4-FFF2-40B4-BE49-F238E27FC236}">
                        <a16:creationId xmlns:a16="http://schemas.microsoft.com/office/drawing/2014/main" id="{9DD39E11-882E-BF8B-3C8E-9D4AF16B8F83}"/>
                      </a:ext>
                    </a:extLst>
                  </p:cNvPr>
                  <p:cNvPicPr/>
                  <p:nvPr/>
                </p:nvPicPr>
                <p:blipFill>
                  <a:blip r:embed="rId19"/>
                  <a:stretch>
                    <a:fillRect/>
                  </a:stretch>
                </p:blipFill>
                <p:spPr>
                  <a:xfrm>
                    <a:off x="672905" y="1465077"/>
                    <a:ext cx="533520" cy="33084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456" name="Freihand 455">
                    <a:extLst>
                      <a:ext uri="{FF2B5EF4-FFF2-40B4-BE49-F238E27FC236}">
                        <a16:creationId xmlns:a16="http://schemas.microsoft.com/office/drawing/2014/main" id="{58F4A921-B7BD-0B42-6261-213C68EB1319}"/>
                      </a:ext>
                    </a:extLst>
                  </p14:cNvPr>
                  <p14:cNvContentPartPr/>
                  <p14:nvPr/>
                </p14:nvContentPartPr>
                <p14:xfrm>
                  <a:off x="796025" y="1595757"/>
                  <a:ext cx="103680" cy="68400"/>
                </p14:xfrm>
              </p:contentPart>
            </mc:Choice>
            <mc:Fallback xmlns="">
              <p:pic>
                <p:nvPicPr>
                  <p:cNvPr id="456" name="Freihand 455">
                    <a:extLst>
                      <a:ext uri="{FF2B5EF4-FFF2-40B4-BE49-F238E27FC236}">
                        <a16:creationId xmlns:a16="http://schemas.microsoft.com/office/drawing/2014/main" id="{58F4A921-B7BD-0B42-6261-213C68EB1319}"/>
                      </a:ext>
                    </a:extLst>
                  </p:cNvPr>
                  <p:cNvPicPr/>
                  <p:nvPr/>
                </p:nvPicPr>
                <p:blipFill>
                  <a:blip r:embed="rId39"/>
                  <a:stretch>
                    <a:fillRect/>
                  </a:stretch>
                </p:blipFill>
                <p:spPr>
                  <a:xfrm>
                    <a:off x="778385" y="1578117"/>
                    <a:ext cx="139320" cy="104040"/>
                  </a:xfrm>
                  <a:prstGeom prst="rect">
                    <a:avLst/>
                  </a:prstGeom>
                </p:spPr>
              </p:pic>
            </mc:Fallback>
          </mc:AlternateContent>
          <p:grpSp>
            <p:nvGrpSpPr>
              <p:cNvPr id="457" name="Gruppieren 456">
                <a:extLst>
                  <a:ext uri="{FF2B5EF4-FFF2-40B4-BE49-F238E27FC236}">
                    <a16:creationId xmlns:a16="http://schemas.microsoft.com/office/drawing/2014/main" id="{10B8D130-E1DE-6EB0-3F79-09C9BE086DA9}"/>
                  </a:ext>
                </a:extLst>
              </p:cNvPr>
              <p:cNvGrpSpPr/>
              <p:nvPr/>
            </p:nvGrpSpPr>
            <p:grpSpPr>
              <a:xfrm>
                <a:off x="617869" y="1377645"/>
                <a:ext cx="1282688" cy="731520"/>
                <a:chOff x="661807" y="1312985"/>
                <a:chExt cx="1282688" cy="731520"/>
              </a:xfrm>
              <a:noFill/>
            </p:grpSpPr>
            <p:sp>
              <p:nvSpPr>
                <p:cNvPr id="458" name="Rechteck 457">
                  <a:extLst>
                    <a:ext uri="{FF2B5EF4-FFF2-40B4-BE49-F238E27FC236}">
                      <a16:creationId xmlns:a16="http://schemas.microsoft.com/office/drawing/2014/main" id="{303073A4-BF23-7FCC-B01A-2802D5D00844}"/>
                    </a:ext>
                  </a:extLst>
                </p:cNvPr>
                <p:cNvSpPr/>
                <p:nvPr/>
              </p:nvSpPr>
              <p:spPr>
                <a:xfrm>
                  <a:off x="661807" y="1312985"/>
                  <a:ext cx="1280160"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459" name="Rectángulo 99">
                  <a:extLst>
                    <a:ext uri="{FF2B5EF4-FFF2-40B4-BE49-F238E27FC236}">
                      <a16:creationId xmlns:a16="http://schemas.microsoft.com/office/drawing/2014/main" id="{A8DD1772-E5D8-F865-9771-C65187BF035C}"/>
                    </a:ext>
                  </a:extLst>
                </p:cNvPr>
                <p:cNvSpPr/>
                <p:nvPr/>
              </p:nvSpPr>
              <p:spPr>
                <a:xfrm>
                  <a:off x="664335" y="1312985"/>
                  <a:ext cx="1280160" cy="731520"/>
                </a:xfrm>
                <a:prstGeom prst="rect">
                  <a:avLst/>
                </a:prstGeom>
                <a:grp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51">
                <p14:nvContentPartPr>
                  <p14:cNvPr id="472" name="Freihand 471">
                    <a:extLst>
                      <a:ext uri="{FF2B5EF4-FFF2-40B4-BE49-F238E27FC236}">
                        <a16:creationId xmlns:a16="http://schemas.microsoft.com/office/drawing/2014/main" id="{2A196EF0-0276-AFCF-CA7A-A7026353D47E}"/>
                      </a:ext>
                    </a:extLst>
                  </p14:cNvPr>
                  <p14:cNvContentPartPr/>
                  <p14:nvPr/>
                </p14:nvContentPartPr>
                <p14:xfrm>
                  <a:off x="665370" y="1942425"/>
                  <a:ext cx="74880" cy="88920"/>
                </p14:xfrm>
              </p:contentPart>
            </mc:Choice>
            <mc:Fallback xmlns="">
              <p:pic>
                <p:nvPicPr>
                  <p:cNvPr id="472" name="Freihand 471">
                    <a:extLst>
                      <a:ext uri="{FF2B5EF4-FFF2-40B4-BE49-F238E27FC236}">
                        <a16:creationId xmlns:a16="http://schemas.microsoft.com/office/drawing/2014/main" id="{2A196EF0-0276-AFCF-CA7A-A7026353D47E}"/>
                      </a:ext>
                    </a:extLst>
                  </p:cNvPr>
                  <p:cNvPicPr/>
                  <p:nvPr/>
                </p:nvPicPr>
                <p:blipFill>
                  <a:blip r:embed="rId52"/>
                  <a:stretch>
                    <a:fillRect/>
                  </a:stretch>
                </p:blipFill>
                <p:spPr>
                  <a:xfrm>
                    <a:off x="647370" y="1924425"/>
                    <a:ext cx="11052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446" name="Freihand 445">
                    <a:extLst>
                      <a:ext uri="{FF2B5EF4-FFF2-40B4-BE49-F238E27FC236}">
                        <a16:creationId xmlns:a16="http://schemas.microsoft.com/office/drawing/2014/main" id="{B3DC929D-D315-23FC-16DC-147D3A0F5B30}"/>
                      </a:ext>
                    </a:extLst>
                  </p14:cNvPr>
                  <p14:cNvContentPartPr/>
                  <p14:nvPr/>
                </p14:nvContentPartPr>
                <p14:xfrm>
                  <a:off x="640970" y="1919386"/>
                  <a:ext cx="122760" cy="133560"/>
                </p14:xfrm>
              </p:contentPart>
            </mc:Choice>
            <mc:Fallback xmlns="">
              <p:pic>
                <p:nvPicPr>
                  <p:cNvPr id="446" name="Freihand 445">
                    <a:extLst>
                      <a:ext uri="{FF2B5EF4-FFF2-40B4-BE49-F238E27FC236}">
                        <a16:creationId xmlns:a16="http://schemas.microsoft.com/office/drawing/2014/main" id="{B3DC929D-D315-23FC-16DC-147D3A0F5B30}"/>
                      </a:ext>
                    </a:extLst>
                  </p:cNvPr>
                  <p:cNvPicPr/>
                  <p:nvPr/>
                </p:nvPicPr>
                <p:blipFill>
                  <a:blip r:embed="rId43"/>
                  <a:stretch>
                    <a:fillRect/>
                  </a:stretch>
                </p:blipFill>
                <p:spPr>
                  <a:xfrm>
                    <a:off x="636650" y="1915066"/>
                    <a:ext cx="131400" cy="142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473" name="Freihand 472">
                    <a:extLst>
                      <a:ext uri="{FF2B5EF4-FFF2-40B4-BE49-F238E27FC236}">
                        <a16:creationId xmlns:a16="http://schemas.microsoft.com/office/drawing/2014/main" id="{EE595060-23FC-ECE4-EDBC-CD691393F6E8}"/>
                      </a:ext>
                    </a:extLst>
                  </p14:cNvPr>
                  <p14:cNvContentPartPr/>
                  <p14:nvPr/>
                </p14:nvContentPartPr>
                <p14:xfrm>
                  <a:off x="766170" y="1485945"/>
                  <a:ext cx="847800" cy="531000"/>
                </p14:xfrm>
              </p:contentPart>
            </mc:Choice>
            <mc:Fallback xmlns="">
              <p:pic>
                <p:nvPicPr>
                  <p:cNvPr id="473" name="Freihand 472">
                    <a:extLst>
                      <a:ext uri="{FF2B5EF4-FFF2-40B4-BE49-F238E27FC236}">
                        <a16:creationId xmlns:a16="http://schemas.microsoft.com/office/drawing/2014/main" id="{EE595060-23FC-ECE4-EDBC-CD691393F6E8}"/>
                      </a:ext>
                    </a:extLst>
                  </p:cNvPr>
                  <p:cNvPicPr/>
                  <p:nvPr/>
                </p:nvPicPr>
                <p:blipFill>
                  <a:blip r:embed="rId55"/>
                  <a:stretch>
                    <a:fillRect/>
                  </a:stretch>
                </p:blipFill>
                <p:spPr>
                  <a:xfrm>
                    <a:off x="748530" y="1467945"/>
                    <a:ext cx="883440" cy="56664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474" name="Freihand 473">
                    <a:extLst>
                      <a:ext uri="{FF2B5EF4-FFF2-40B4-BE49-F238E27FC236}">
                        <a16:creationId xmlns:a16="http://schemas.microsoft.com/office/drawing/2014/main" id="{4FDD79D9-372F-979E-F985-2C8ADFD21D59}"/>
                      </a:ext>
                    </a:extLst>
                  </p14:cNvPr>
                  <p14:cNvContentPartPr/>
                  <p14:nvPr/>
                </p14:nvContentPartPr>
                <p14:xfrm>
                  <a:off x="826290" y="1607985"/>
                  <a:ext cx="769680" cy="385200"/>
                </p14:xfrm>
              </p:contentPart>
            </mc:Choice>
            <mc:Fallback xmlns="">
              <p:pic>
                <p:nvPicPr>
                  <p:cNvPr id="474" name="Freihand 473">
                    <a:extLst>
                      <a:ext uri="{FF2B5EF4-FFF2-40B4-BE49-F238E27FC236}">
                        <a16:creationId xmlns:a16="http://schemas.microsoft.com/office/drawing/2014/main" id="{4FDD79D9-372F-979E-F985-2C8ADFD21D59}"/>
                      </a:ext>
                    </a:extLst>
                  </p:cNvPr>
                  <p:cNvPicPr/>
                  <p:nvPr/>
                </p:nvPicPr>
                <p:blipFill>
                  <a:blip r:embed="rId57"/>
                  <a:stretch>
                    <a:fillRect/>
                  </a:stretch>
                </p:blipFill>
                <p:spPr>
                  <a:xfrm>
                    <a:off x="808290" y="1589985"/>
                    <a:ext cx="805320" cy="420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475" name="Freihand 474">
                    <a:extLst>
                      <a:ext uri="{FF2B5EF4-FFF2-40B4-BE49-F238E27FC236}">
                        <a16:creationId xmlns:a16="http://schemas.microsoft.com/office/drawing/2014/main" id="{8097290D-E210-1AD8-391D-55916140F80D}"/>
                      </a:ext>
                    </a:extLst>
                  </p14:cNvPr>
                  <p14:cNvContentPartPr/>
                  <p14:nvPr/>
                </p14:nvContentPartPr>
                <p14:xfrm>
                  <a:off x="1361610" y="1387665"/>
                  <a:ext cx="150840" cy="97200"/>
                </p14:xfrm>
              </p:contentPart>
            </mc:Choice>
            <mc:Fallback xmlns="">
              <p:pic>
                <p:nvPicPr>
                  <p:cNvPr id="475" name="Freihand 474">
                    <a:extLst>
                      <a:ext uri="{FF2B5EF4-FFF2-40B4-BE49-F238E27FC236}">
                        <a16:creationId xmlns:a16="http://schemas.microsoft.com/office/drawing/2014/main" id="{8097290D-E210-1AD8-391D-55916140F80D}"/>
                      </a:ext>
                    </a:extLst>
                  </p:cNvPr>
                  <p:cNvPicPr/>
                  <p:nvPr/>
                </p:nvPicPr>
                <p:blipFill>
                  <a:blip r:embed="rId59"/>
                  <a:stretch>
                    <a:fillRect/>
                  </a:stretch>
                </p:blipFill>
                <p:spPr>
                  <a:xfrm>
                    <a:off x="1352610" y="1378665"/>
                    <a:ext cx="168480" cy="114840"/>
                  </a:xfrm>
                  <a:prstGeom prst="rect">
                    <a:avLst/>
                  </a:prstGeom>
                </p:spPr>
              </p:pic>
            </mc:Fallback>
          </mc:AlternateContent>
          <p:grpSp>
            <p:nvGrpSpPr>
              <p:cNvPr id="455" name="Gruppieren 454">
                <a:extLst>
                  <a:ext uri="{FF2B5EF4-FFF2-40B4-BE49-F238E27FC236}">
                    <a16:creationId xmlns:a16="http://schemas.microsoft.com/office/drawing/2014/main" id="{5BA2B5F6-C10E-F242-ECC8-BDB0F2F88C9E}"/>
                  </a:ext>
                </a:extLst>
              </p:cNvPr>
              <p:cNvGrpSpPr/>
              <p:nvPr/>
            </p:nvGrpSpPr>
            <p:grpSpPr>
              <a:xfrm>
                <a:off x="622505" y="1380837"/>
                <a:ext cx="1275840" cy="723960"/>
                <a:chOff x="5527065" y="4739248"/>
                <a:chExt cx="1275840" cy="723960"/>
              </a:xfrm>
            </p:grpSpPr>
            <mc:AlternateContent xmlns:mc="http://schemas.openxmlformats.org/markup-compatibility/2006" xmlns:p14="http://schemas.microsoft.com/office/powerpoint/2010/main">
              <mc:Choice Requires="p14">
                <p:contentPart p14:bwMode="auto" r:id="rId60">
                  <p14:nvContentPartPr>
                    <p14:cNvPr id="460" name="Freihand 459">
                      <a:extLst>
                        <a:ext uri="{FF2B5EF4-FFF2-40B4-BE49-F238E27FC236}">
                          <a16:creationId xmlns:a16="http://schemas.microsoft.com/office/drawing/2014/main" id="{D736F805-F85E-8BD8-8E74-A16A97D6EF74}"/>
                        </a:ext>
                      </a:extLst>
                    </p14:cNvPr>
                    <p14:cNvContentPartPr/>
                    <p14:nvPr/>
                  </p14:nvContentPartPr>
                  <p14:xfrm>
                    <a:off x="5645865" y="4743568"/>
                    <a:ext cx="889920" cy="656640"/>
                  </p14:xfrm>
                </p:contentPart>
              </mc:Choice>
              <mc:Fallback xmlns="">
                <p:pic>
                  <p:nvPicPr>
                    <p:cNvPr id="460" name="Freihand 459">
                      <a:extLst>
                        <a:ext uri="{FF2B5EF4-FFF2-40B4-BE49-F238E27FC236}">
                          <a16:creationId xmlns:a16="http://schemas.microsoft.com/office/drawing/2014/main" id="{D736F805-F85E-8BD8-8E74-A16A97D6EF74}"/>
                        </a:ext>
                      </a:extLst>
                    </p:cNvPr>
                    <p:cNvPicPr/>
                    <p:nvPr/>
                  </p:nvPicPr>
                  <p:blipFill>
                    <a:blip r:embed="rId21"/>
                    <a:stretch>
                      <a:fillRect/>
                    </a:stretch>
                  </p:blipFill>
                  <p:spPr>
                    <a:xfrm>
                      <a:off x="5641545" y="4739248"/>
                      <a:ext cx="898560" cy="66528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461" name="Freihand 460">
                      <a:extLst>
                        <a:ext uri="{FF2B5EF4-FFF2-40B4-BE49-F238E27FC236}">
                          <a16:creationId xmlns:a16="http://schemas.microsoft.com/office/drawing/2014/main" id="{1A7B1619-7E74-3633-499A-D1196B82C935}"/>
                        </a:ext>
                      </a:extLst>
                    </p14:cNvPr>
                    <p14:cNvContentPartPr/>
                    <p14:nvPr/>
                  </p14:nvContentPartPr>
                  <p14:xfrm>
                    <a:off x="5700945" y="4743928"/>
                    <a:ext cx="777960" cy="553680"/>
                  </p14:xfrm>
                </p:contentPart>
              </mc:Choice>
              <mc:Fallback xmlns="">
                <p:pic>
                  <p:nvPicPr>
                    <p:cNvPr id="461" name="Freihand 460">
                      <a:extLst>
                        <a:ext uri="{FF2B5EF4-FFF2-40B4-BE49-F238E27FC236}">
                          <a16:creationId xmlns:a16="http://schemas.microsoft.com/office/drawing/2014/main" id="{1A7B1619-7E74-3633-499A-D1196B82C935}"/>
                        </a:ext>
                      </a:extLst>
                    </p:cNvPr>
                    <p:cNvPicPr/>
                    <p:nvPr/>
                  </p:nvPicPr>
                  <p:blipFill>
                    <a:blip r:embed="rId23"/>
                    <a:stretch>
                      <a:fillRect/>
                    </a:stretch>
                  </p:blipFill>
                  <p:spPr>
                    <a:xfrm>
                      <a:off x="5696625" y="4739608"/>
                      <a:ext cx="786600" cy="56232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463" name="Freihand 462">
                      <a:extLst>
                        <a:ext uri="{FF2B5EF4-FFF2-40B4-BE49-F238E27FC236}">
                          <a16:creationId xmlns:a16="http://schemas.microsoft.com/office/drawing/2014/main" id="{D5C8B915-4E1E-F3AB-03B3-27BB6B4601F2}"/>
                        </a:ext>
                      </a:extLst>
                    </p14:cNvPr>
                    <p14:cNvContentPartPr/>
                    <p14:nvPr/>
                  </p14:nvContentPartPr>
                  <p14:xfrm>
                    <a:off x="5879505" y="4743928"/>
                    <a:ext cx="813600" cy="719280"/>
                  </p14:xfrm>
                </p:contentPart>
              </mc:Choice>
              <mc:Fallback xmlns="">
                <p:pic>
                  <p:nvPicPr>
                    <p:cNvPr id="463" name="Freihand 462">
                      <a:extLst>
                        <a:ext uri="{FF2B5EF4-FFF2-40B4-BE49-F238E27FC236}">
                          <a16:creationId xmlns:a16="http://schemas.microsoft.com/office/drawing/2014/main" id="{D5C8B915-4E1E-F3AB-03B3-27BB6B4601F2}"/>
                        </a:ext>
                      </a:extLst>
                    </p:cNvPr>
                    <p:cNvPicPr/>
                    <p:nvPr/>
                  </p:nvPicPr>
                  <p:blipFill>
                    <a:blip r:embed="rId27"/>
                    <a:stretch>
                      <a:fillRect/>
                    </a:stretch>
                  </p:blipFill>
                  <p:spPr>
                    <a:xfrm>
                      <a:off x="5875185" y="4739608"/>
                      <a:ext cx="822240" cy="72792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464" name="Freihand 463">
                      <a:extLst>
                        <a:ext uri="{FF2B5EF4-FFF2-40B4-BE49-F238E27FC236}">
                          <a16:creationId xmlns:a16="http://schemas.microsoft.com/office/drawing/2014/main" id="{E8A3CCBC-43BB-8CEA-38B7-2C7C98499B1D}"/>
                        </a:ext>
                      </a:extLst>
                    </p14:cNvPr>
                    <p14:cNvContentPartPr/>
                    <p14:nvPr/>
                  </p14:nvContentPartPr>
                  <p14:xfrm>
                    <a:off x="6723345" y="4739248"/>
                    <a:ext cx="77760" cy="447120"/>
                  </p14:xfrm>
                </p:contentPart>
              </mc:Choice>
              <mc:Fallback xmlns="">
                <p:pic>
                  <p:nvPicPr>
                    <p:cNvPr id="464" name="Freihand 463">
                      <a:extLst>
                        <a:ext uri="{FF2B5EF4-FFF2-40B4-BE49-F238E27FC236}">
                          <a16:creationId xmlns:a16="http://schemas.microsoft.com/office/drawing/2014/main" id="{E8A3CCBC-43BB-8CEA-38B7-2C7C98499B1D}"/>
                        </a:ext>
                      </a:extLst>
                    </p:cNvPr>
                    <p:cNvPicPr/>
                    <p:nvPr/>
                  </p:nvPicPr>
                  <p:blipFill>
                    <a:blip r:embed="rId29"/>
                    <a:stretch>
                      <a:fillRect/>
                    </a:stretch>
                  </p:blipFill>
                  <p:spPr>
                    <a:xfrm>
                      <a:off x="6719025" y="4734928"/>
                      <a:ext cx="86400" cy="4557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465" name="Freihand 464">
                      <a:extLst>
                        <a:ext uri="{FF2B5EF4-FFF2-40B4-BE49-F238E27FC236}">
                          <a16:creationId xmlns:a16="http://schemas.microsoft.com/office/drawing/2014/main" id="{AF0C0BF4-0662-730D-DF3F-129EEAEF9C78}"/>
                        </a:ext>
                      </a:extLst>
                    </p14:cNvPr>
                    <p14:cNvContentPartPr/>
                    <p14:nvPr/>
                  </p14:nvContentPartPr>
                  <p14:xfrm>
                    <a:off x="6512385" y="5353408"/>
                    <a:ext cx="290520" cy="108720"/>
                  </p14:xfrm>
                </p:contentPart>
              </mc:Choice>
              <mc:Fallback xmlns="">
                <p:pic>
                  <p:nvPicPr>
                    <p:cNvPr id="465" name="Freihand 464">
                      <a:extLst>
                        <a:ext uri="{FF2B5EF4-FFF2-40B4-BE49-F238E27FC236}">
                          <a16:creationId xmlns:a16="http://schemas.microsoft.com/office/drawing/2014/main" id="{AF0C0BF4-0662-730D-DF3F-129EEAEF9C78}"/>
                        </a:ext>
                      </a:extLst>
                    </p:cNvPr>
                    <p:cNvPicPr/>
                    <p:nvPr/>
                  </p:nvPicPr>
                  <p:blipFill>
                    <a:blip r:embed="rId31"/>
                    <a:stretch>
                      <a:fillRect/>
                    </a:stretch>
                  </p:blipFill>
                  <p:spPr>
                    <a:xfrm>
                      <a:off x="6508065" y="5349088"/>
                      <a:ext cx="299160" cy="1173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466" name="Freihand 465">
                      <a:extLst>
                        <a:ext uri="{FF2B5EF4-FFF2-40B4-BE49-F238E27FC236}">
                          <a16:creationId xmlns:a16="http://schemas.microsoft.com/office/drawing/2014/main" id="{B7248001-0ABA-6C05-F528-F62651C7BDB7}"/>
                        </a:ext>
                      </a:extLst>
                    </p14:cNvPr>
                    <p14:cNvContentPartPr/>
                    <p14:nvPr/>
                  </p14:nvContentPartPr>
                  <p14:xfrm>
                    <a:off x="5527065" y="4814128"/>
                    <a:ext cx="945000" cy="310320"/>
                  </p14:xfrm>
                </p:contentPart>
              </mc:Choice>
              <mc:Fallback xmlns="">
                <p:pic>
                  <p:nvPicPr>
                    <p:cNvPr id="466" name="Freihand 465">
                      <a:extLst>
                        <a:ext uri="{FF2B5EF4-FFF2-40B4-BE49-F238E27FC236}">
                          <a16:creationId xmlns:a16="http://schemas.microsoft.com/office/drawing/2014/main" id="{B7248001-0ABA-6C05-F528-F62651C7BDB7}"/>
                        </a:ext>
                      </a:extLst>
                    </p:cNvPr>
                    <p:cNvPicPr/>
                    <p:nvPr/>
                  </p:nvPicPr>
                  <p:blipFill>
                    <a:blip r:embed="rId33"/>
                    <a:stretch>
                      <a:fillRect/>
                    </a:stretch>
                  </p:blipFill>
                  <p:spPr>
                    <a:xfrm>
                      <a:off x="5522745" y="4809808"/>
                      <a:ext cx="9536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467" name="Freihand 466">
                      <a:extLst>
                        <a:ext uri="{FF2B5EF4-FFF2-40B4-BE49-F238E27FC236}">
                          <a16:creationId xmlns:a16="http://schemas.microsoft.com/office/drawing/2014/main" id="{6F4014B6-FA70-150B-7070-5FF80A5D55B7}"/>
                        </a:ext>
                      </a:extLst>
                    </p14:cNvPr>
                    <p14:cNvContentPartPr/>
                    <p14:nvPr/>
                  </p14:nvContentPartPr>
                  <p14:xfrm>
                    <a:off x="6100905" y="5043088"/>
                    <a:ext cx="80640" cy="173160"/>
                  </p14:xfrm>
                </p:contentPart>
              </mc:Choice>
              <mc:Fallback xmlns="">
                <p:pic>
                  <p:nvPicPr>
                    <p:cNvPr id="467" name="Freihand 466">
                      <a:extLst>
                        <a:ext uri="{FF2B5EF4-FFF2-40B4-BE49-F238E27FC236}">
                          <a16:creationId xmlns:a16="http://schemas.microsoft.com/office/drawing/2014/main" id="{6F4014B6-FA70-150B-7070-5FF80A5D55B7}"/>
                        </a:ext>
                      </a:extLst>
                    </p:cNvPr>
                    <p:cNvPicPr/>
                    <p:nvPr/>
                  </p:nvPicPr>
                  <p:blipFill>
                    <a:blip r:embed="rId35"/>
                    <a:stretch>
                      <a:fillRect/>
                    </a:stretch>
                  </p:blipFill>
                  <p:spPr>
                    <a:xfrm>
                      <a:off x="6096585" y="5038768"/>
                      <a:ext cx="89280" cy="18180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468" name="Freihand 467">
                      <a:extLst>
                        <a:ext uri="{FF2B5EF4-FFF2-40B4-BE49-F238E27FC236}">
                          <a16:creationId xmlns:a16="http://schemas.microsoft.com/office/drawing/2014/main" id="{1D313423-DC64-CECA-9FAB-E8D72720A349}"/>
                        </a:ext>
                      </a:extLst>
                    </p14:cNvPr>
                    <p14:cNvContentPartPr/>
                    <p14:nvPr/>
                  </p14:nvContentPartPr>
                  <p14:xfrm>
                    <a:off x="5573145" y="4829608"/>
                    <a:ext cx="543600" cy="326520"/>
                  </p14:xfrm>
                </p:contentPart>
              </mc:Choice>
              <mc:Fallback xmlns="">
                <p:pic>
                  <p:nvPicPr>
                    <p:cNvPr id="468" name="Freihand 467">
                      <a:extLst>
                        <a:ext uri="{FF2B5EF4-FFF2-40B4-BE49-F238E27FC236}">
                          <a16:creationId xmlns:a16="http://schemas.microsoft.com/office/drawing/2014/main" id="{1D313423-DC64-CECA-9FAB-E8D72720A349}"/>
                        </a:ext>
                      </a:extLst>
                    </p:cNvPr>
                    <p:cNvPicPr/>
                    <p:nvPr/>
                  </p:nvPicPr>
                  <p:blipFill>
                    <a:blip r:embed="rId37"/>
                    <a:stretch>
                      <a:fillRect/>
                    </a:stretch>
                  </p:blipFill>
                  <p:spPr>
                    <a:xfrm>
                      <a:off x="5568825" y="4825288"/>
                      <a:ext cx="552240" cy="335160"/>
                    </a:xfrm>
                    <a:prstGeom prst="rect">
                      <a:avLst/>
                    </a:prstGeom>
                  </p:spPr>
                </p:pic>
              </mc:Fallback>
            </mc:AlternateContent>
          </p:grpSp>
          <p:grpSp>
            <p:nvGrpSpPr>
              <p:cNvPr id="478" name="Gruppieren 477">
                <a:extLst>
                  <a:ext uri="{FF2B5EF4-FFF2-40B4-BE49-F238E27FC236}">
                    <a16:creationId xmlns:a16="http://schemas.microsoft.com/office/drawing/2014/main" id="{1A7BC7DD-14AC-0816-C026-9134D836A4BC}"/>
                  </a:ext>
                </a:extLst>
              </p:cNvPr>
              <p:cNvGrpSpPr/>
              <p:nvPr/>
            </p:nvGrpSpPr>
            <p:grpSpPr>
              <a:xfrm>
                <a:off x="618570" y="2027025"/>
                <a:ext cx="33840" cy="45000"/>
                <a:chOff x="618570" y="2027025"/>
                <a:chExt cx="33840" cy="45000"/>
              </a:xfrm>
            </p:grpSpPr>
            <mc:AlternateContent xmlns:mc="http://schemas.openxmlformats.org/markup-compatibility/2006" xmlns:p14="http://schemas.microsoft.com/office/powerpoint/2010/main">
              <mc:Choice Requires="p14">
                <p:contentPart p14:bwMode="auto" r:id="rId68">
                  <p14:nvContentPartPr>
                    <p14:cNvPr id="476" name="Freihand 475">
                      <a:extLst>
                        <a:ext uri="{FF2B5EF4-FFF2-40B4-BE49-F238E27FC236}">
                          <a16:creationId xmlns:a16="http://schemas.microsoft.com/office/drawing/2014/main" id="{EBE98E03-F97D-1CE6-3087-4EDB659261CB}"/>
                        </a:ext>
                      </a:extLst>
                    </p14:cNvPr>
                    <p14:cNvContentPartPr/>
                    <p14:nvPr/>
                  </p14:nvContentPartPr>
                  <p14:xfrm>
                    <a:off x="618570" y="2032785"/>
                    <a:ext cx="30600" cy="39240"/>
                  </p14:xfrm>
                </p:contentPart>
              </mc:Choice>
              <mc:Fallback xmlns="">
                <p:pic>
                  <p:nvPicPr>
                    <p:cNvPr id="476" name="Freihand 475">
                      <a:extLst>
                        <a:ext uri="{FF2B5EF4-FFF2-40B4-BE49-F238E27FC236}">
                          <a16:creationId xmlns:a16="http://schemas.microsoft.com/office/drawing/2014/main" id="{EBE98E03-F97D-1CE6-3087-4EDB659261CB}"/>
                        </a:ext>
                      </a:extLst>
                    </p:cNvPr>
                    <p:cNvPicPr/>
                    <p:nvPr/>
                  </p:nvPicPr>
                  <p:blipFill>
                    <a:blip r:embed="rId69"/>
                    <a:stretch>
                      <a:fillRect/>
                    </a:stretch>
                  </p:blipFill>
                  <p:spPr>
                    <a:xfrm>
                      <a:off x="614250" y="2028465"/>
                      <a:ext cx="392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477" name="Freihand 476">
                      <a:extLst>
                        <a:ext uri="{FF2B5EF4-FFF2-40B4-BE49-F238E27FC236}">
                          <a16:creationId xmlns:a16="http://schemas.microsoft.com/office/drawing/2014/main" id="{5F72D9B4-C72A-457E-729E-78F4F40631F8}"/>
                        </a:ext>
                      </a:extLst>
                    </p14:cNvPr>
                    <p14:cNvContentPartPr/>
                    <p14:nvPr/>
                  </p14:nvContentPartPr>
                  <p14:xfrm>
                    <a:off x="621810" y="2027025"/>
                    <a:ext cx="30600" cy="38880"/>
                  </p14:xfrm>
                </p:contentPart>
              </mc:Choice>
              <mc:Fallback xmlns="">
                <p:pic>
                  <p:nvPicPr>
                    <p:cNvPr id="477" name="Freihand 476">
                      <a:extLst>
                        <a:ext uri="{FF2B5EF4-FFF2-40B4-BE49-F238E27FC236}">
                          <a16:creationId xmlns:a16="http://schemas.microsoft.com/office/drawing/2014/main" id="{5F72D9B4-C72A-457E-729E-78F4F40631F8}"/>
                        </a:ext>
                      </a:extLst>
                    </p:cNvPr>
                    <p:cNvPicPr/>
                    <p:nvPr/>
                  </p:nvPicPr>
                  <p:blipFill>
                    <a:blip r:embed="rId71"/>
                    <a:stretch>
                      <a:fillRect/>
                    </a:stretch>
                  </p:blipFill>
                  <p:spPr>
                    <a:xfrm>
                      <a:off x="617490" y="2022705"/>
                      <a:ext cx="39240" cy="47520"/>
                    </a:xfrm>
                    <a:prstGeom prst="rect">
                      <a:avLst/>
                    </a:prstGeom>
                  </p:spPr>
                </p:pic>
              </mc:Fallback>
            </mc:AlternateContent>
          </p:grpSp>
        </p:grpSp>
      </p:grpSp>
      <p:grpSp>
        <p:nvGrpSpPr>
          <p:cNvPr id="589" name="Gruppieren 588">
            <a:extLst>
              <a:ext uri="{FF2B5EF4-FFF2-40B4-BE49-F238E27FC236}">
                <a16:creationId xmlns:a16="http://schemas.microsoft.com/office/drawing/2014/main" id="{62539581-4D62-06B7-2747-A5AFB459BE01}"/>
              </a:ext>
            </a:extLst>
          </p:cNvPr>
          <p:cNvGrpSpPr/>
          <p:nvPr/>
        </p:nvGrpSpPr>
        <p:grpSpPr>
          <a:xfrm>
            <a:off x="4952446" y="79573"/>
            <a:ext cx="4860000" cy="3348000"/>
            <a:chOff x="4952446" y="79573"/>
            <a:chExt cx="4860000" cy="3348000"/>
          </a:xfrm>
        </p:grpSpPr>
        <p:grpSp>
          <p:nvGrpSpPr>
            <p:cNvPr id="23" name="Gruppieren 22">
              <a:extLst>
                <a:ext uri="{FF2B5EF4-FFF2-40B4-BE49-F238E27FC236}">
                  <a16:creationId xmlns:a16="http://schemas.microsoft.com/office/drawing/2014/main" id="{89533A96-57E7-7B83-A42C-F6B1850D6B6C}"/>
                </a:ext>
              </a:extLst>
            </p:cNvPr>
            <p:cNvGrpSpPr/>
            <p:nvPr/>
          </p:nvGrpSpPr>
          <p:grpSpPr>
            <a:xfrm>
              <a:off x="4952446" y="79573"/>
              <a:ext cx="4860000" cy="3348000"/>
              <a:chOff x="93000" y="81000"/>
              <a:chExt cx="4860000" cy="3348000"/>
            </a:xfrm>
          </p:grpSpPr>
          <p:grpSp>
            <p:nvGrpSpPr>
              <p:cNvPr id="24" name="Gruppieren 23">
                <a:extLst>
                  <a:ext uri="{FF2B5EF4-FFF2-40B4-BE49-F238E27FC236}">
                    <a16:creationId xmlns:a16="http://schemas.microsoft.com/office/drawing/2014/main" id="{E19B9AE0-230F-2841-6B1F-15856DE71B25}"/>
                  </a:ext>
                </a:extLst>
              </p:cNvPr>
              <p:cNvGrpSpPr/>
              <p:nvPr/>
            </p:nvGrpSpPr>
            <p:grpSpPr>
              <a:xfrm>
                <a:off x="93000" y="81000"/>
                <a:ext cx="4860000" cy="3348000"/>
                <a:chOff x="93000" y="81000"/>
                <a:chExt cx="4860000" cy="3348000"/>
              </a:xfrm>
            </p:grpSpPr>
            <p:grpSp>
              <p:nvGrpSpPr>
                <p:cNvPr id="26" name="Gruppieren 25">
                  <a:extLst>
                    <a:ext uri="{FF2B5EF4-FFF2-40B4-BE49-F238E27FC236}">
                      <a16:creationId xmlns:a16="http://schemas.microsoft.com/office/drawing/2014/main" id="{7034C542-8150-F001-CE51-8BE0C618BB08}"/>
                    </a:ext>
                  </a:extLst>
                </p:cNvPr>
                <p:cNvGrpSpPr/>
                <p:nvPr/>
              </p:nvGrpSpPr>
              <p:grpSpPr>
                <a:xfrm>
                  <a:off x="93000" y="81000"/>
                  <a:ext cx="4860000" cy="3348000"/>
                  <a:chOff x="93000" y="81000"/>
                  <a:chExt cx="4860000" cy="3348000"/>
                </a:xfrm>
              </p:grpSpPr>
              <p:sp>
                <p:nvSpPr>
                  <p:cNvPr id="28" name="Rechteck 27">
                    <a:extLst>
                      <a:ext uri="{FF2B5EF4-FFF2-40B4-BE49-F238E27FC236}">
                        <a16:creationId xmlns:a16="http://schemas.microsoft.com/office/drawing/2014/main" id="{EBADD901-D690-7EF1-ABDE-D5A8A984B6C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9" name="Gruppieren 28">
                    <a:extLst>
                      <a:ext uri="{FF2B5EF4-FFF2-40B4-BE49-F238E27FC236}">
                        <a16:creationId xmlns:a16="http://schemas.microsoft.com/office/drawing/2014/main" id="{13C4E56E-7A22-FC94-2E4C-3C681FE95BA2}"/>
                      </a:ext>
                    </a:extLst>
                  </p:cNvPr>
                  <p:cNvGrpSpPr/>
                  <p:nvPr/>
                </p:nvGrpSpPr>
                <p:grpSpPr>
                  <a:xfrm>
                    <a:off x="93000" y="81000"/>
                    <a:ext cx="4860000" cy="3348000"/>
                    <a:chOff x="93000" y="81000"/>
                    <a:chExt cx="4860000" cy="3348000"/>
                  </a:xfrm>
                </p:grpSpPr>
                <p:grpSp>
                  <p:nvGrpSpPr>
                    <p:cNvPr id="31" name="Gruppieren 30">
                      <a:extLst>
                        <a:ext uri="{FF2B5EF4-FFF2-40B4-BE49-F238E27FC236}">
                          <a16:creationId xmlns:a16="http://schemas.microsoft.com/office/drawing/2014/main" id="{C42522B1-F7ED-4C55-1C0F-E0EF76532AF7}"/>
                        </a:ext>
                      </a:extLst>
                    </p:cNvPr>
                    <p:cNvGrpSpPr/>
                    <p:nvPr/>
                  </p:nvGrpSpPr>
                  <p:grpSpPr>
                    <a:xfrm>
                      <a:off x="93000" y="81000"/>
                      <a:ext cx="4860000" cy="3348000"/>
                      <a:chOff x="93000" y="81000"/>
                      <a:chExt cx="4860000" cy="3348000"/>
                    </a:xfrm>
                  </p:grpSpPr>
                  <p:grpSp>
                    <p:nvGrpSpPr>
                      <p:cNvPr id="33" name="Gruppieren 32">
                        <a:extLst>
                          <a:ext uri="{FF2B5EF4-FFF2-40B4-BE49-F238E27FC236}">
                            <a16:creationId xmlns:a16="http://schemas.microsoft.com/office/drawing/2014/main" id="{315EAF46-1583-DF19-CD59-E3517502409E}"/>
                          </a:ext>
                        </a:extLst>
                      </p:cNvPr>
                      <p:cNvGrpSpPr/>
                      <p:nvPr/>
                    </p:nvGrpSpPr>
                    <p:grpSpPr>
                      <a:xfrm>
                        <a:off x="93000" y="81000"/>
                        <a:ext cx="4860000" cy="3348000"/>
                        <a:chOff x="93000" y="81000"/>
                        <a:chExt cx="4860000" cy="3348000"/>
                      </a:xfrm>
                    </p:grpSpPr>
                    <p:grpSp>
                      <p:nvGrpSpPr>
                        <p:cNvPr id="35" name="Gruppieren 34">
                          <a:extLst>
                            <a:ext uri="{FF2B5EF4-FFF2-40B4-BE49-F238E27FC236}">
                              <a16:creationId xmlns:a16="http://schemas.microsoft.com/office/drawing/2014/main" id="{2349A344-244C-266E-219B-7C121D8186D5}"/>
                            </a:ext>
                          </a:extLst>
                        </p:cNvPr>
                        <p:cNvGrpSpPr>
                          <a:grpSpLocks/>
                        </p:cNvGrpSpPr>
                        <p:nvPr/>
                      </p:nvGrpSpPr>
                      <p:grpSpPr>
                        <a:xfrm>
                          <a:off x="93000" y="81000"/>
                          <a:ext cx="4860000" cy="3348000"/>
                          <a:chOff x="43544" y="38101"/>
                          <a:chExt cx="4860000" cy="3348000"/>
                        </a:xfrm>
                      </p:grpSpPr>
                      <p:sp>
                        <p:nvSpPr>
                          <p:cNvPr id="39" name="Rechteck 38">
                            <a:extLst>
                              <a:ext uri="{FF2B5EF4-FFF2-40B4-BE49-F238E27FC236}">
                                <a16:creationId xmlns:a16="http://schemas.microsoft.com/office/drawing/2014/main" id="{C355B864-6FA6-E9A0-B6E1-0C185EF9E0A0}"/>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0" name="Gerader Verbinder 49">
                            <a:extLst>
                              <a:ext uri="{FF2B5EF4-FFF2-40B4-BE49-F238E27FC236}">
                                <a16:creationId xmlns:a16="http://schemas.microsoft.com/office/drawing/2014/main" id="{4F85BB09-9720-B77C-7B14-CC760A79B8F4}"/>
                              </a:ext>
                            </a:extLst>
                          </p:cNvPr>
                          <p:cNvCxnSpPr>
                            <a:cxnSpLocks/>
                            <a:stCxn id="39" idx="0"/>
                            <a:endCxn id="3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36" name="Gruppieren 35">
                          <a:extLst>
                            <a:ext uri="{FF2B5EF4-FFF2-40B4-BE49-F238E27FC236}">
                              <a16:creationId xmlns:a16="http://schemas.microsoft.com/office/drawing/2014/main" id="{DBDA5C56-D82A-3BB7-3AA0-DC7818B1C30D}"/>
                            </a:ext>
                          </a:extLst>
                        </p:cNvPr>
                        <p:cNvGrpSpPr>
                          <a:grpSpLocks/>
                        </p:cNvGrpSpPr>
                        <p:nvPr/>
                      </p:nvGrpSpPr>
                      <p:grpSpPr>
                        <a:xfrm>
                          <a:off x="191745" y="134496"/>
                          <a:ext cx="2257520" cy="546101"/>
                          <a:chOff x="142289" y="205897"/>
                          <a:chExt cx="2257520" cy="546101"/>
                        </a:xfrm>
                      </p:grpSpPr>
                      <p:sp>
                        <p:nvSpPr>
                          <p:cNvPr id="37" name="Rechteck 36">
                            <a:extLst>
                              <a:ext uri="{FF2B5EF4-FFF2-40B4-BE49-F238E27FC236}">
                                <a16:creationId xmlns:a16="http://schemas.microsoft.com/office/drawing/2014/main" id="{0D9FFB96-9090-CD3A-01B1-3A5CB66F87E3}"/>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Sympathikus</a:t>
                            </a:r>
                          </a:p>
                        </p:txBody>
                      </p:sp>
                      <p:sp>
                        <p:nvSpPr>
                          <p:cNvPr id="38" name="Ellipse 37">
                            <a:extLst>
                              <a:ext uri="{FF2B5EF4-FFF2-40B4-BE49-F238E27FC236}">
                                <a16:creationId xmlns:a16="http://schemas.microsoft.com/office/drawing/2014/main" id="{152C577F-A566-8FF6-3AC8-D977DF90DFEB}"/>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9</a:t>
                            </a:r>
                          </a:p>
                        </p:txBody>
                      </p:sp>
                    </p:grpSp>
                  </p:grpSp>
                  <p:sp>
                    <p:nvSpPr>
                      <p:cNvPr id="34" name="Textfeld 33">
                        <a:extLst>
                          <a:ext uri="{FF2B5EF4-FFF2-40B4-BE49-F238E27FC236}">
                            <a16:creationId xmlns:a16="http://schemas.microsoft.com/office/drawing/2014/main" id="{E02A7928-256A-1820-F92E-5D3ADAAC23DD}"/>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Nervenimpulse vom Thalamus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Sympathikus benötigst,          nutze die </a:t>
                        </a:r>
                        <a:r>
                          <a:rPr lang="de-DE" sz="1100" b="1" dirty="0"/>
                          <a:t>Karte 20</a:t>
                        </a:r>
                        <a:r>
                          <a:rPr lang="de-DE" sz="1100" dirty="0"/>
                          <a:t>.</a:t>
                        </a:r>
                      </a:p>
                    </p:txBody>
                  </p:sp>
                </p:grpSp>
                <p:sp>
                  <p:nvSpPr>
                    <p:cNvPr id="32" name="Rechteck 31">
                      <a:extLst>
                        <a:ext uri="{FF2B5EF4-FFF2-40B4-BE49-F238E27FC236}">
                          <a16:creationId xmlns:a16="http://schemas.microsoft.com/office/drawing/2014/main" id="{F16B94C2-7D1D-7E7F-35A8-83C034583DFB}"/>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30" name="Rechteck 29">
                    <a:extLst>
                      <a:ext uri="{FF2B5EF4-FFF2-40B4-BE49-F238E27FC236}">
                        <a16:creationId xmlns:a16="http://schemas.microsoft.com/office/drawing/2014/main" id="{DCD8E300-9BED-928E-0F23-C4745B59459E}"/>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Wenn du diese </a:t>
                    </a:r>
                    <a:r>
                      <a:rPr lang="de-DE" sz="1050" b="1" dirty="0">
                        <a:solidFill>
                          <a:schemeClr val="tx1"/>
                        </a:solidFill>
                      </a:rPr>
                      <a:t>Karte ausspielen </a:t>
                    </a:r>
                    <a:r>
                      <a:rPr lang="de-DE" sz="1050" dirty="0">
                        <a:solidFill>
                          <a:schemeClr val="tx1"/>
                        </a:solidFill>
                      </a:rPr>
                      <a:t>möchtest, drehe sie um und führe </a:t>
                    </a:r>
                    <a:r>
                      <a:rPr lang="de-DE" sz="1050" b="1" dirty="0">
                        <a:solidFill>
                          <a:schemeClr val="tx1"/>
                        </a:solidFill>
                      </a:rPr>
                      <a:t>alle Aktionen darauf aus</a:t>
                    </a:r>
                    <a:r>
                      <a:rPr lang="de-DE" sz="1050" dirty="0">
                        <a:solidFill>
                          <a:schemeClr val="tx1"/>
                        </a:solidFill>
                      </a:rPr>
                      <a:t>.</a:t>
                    </a:r>
                  </a:p>
                </p:txBody>
              </p:sp>
            </p:grpSp>
            <p:sp>
              <p:nvSpPr>
                <p:cNvPr id="27" name="Textfeld 26">
                  <a:extLst>
                    <a:ext uri="{FF2B5EF4-FFF2-40B4-BE49-F238E27FC236}">
                      <a16:creationId xmlns:a16="http://schemas.microsoft.com/office/drawing/2014/main" id="{522CAD0B-9E90-B83D-5E34-87BFD5031015}"/>
                    </a:ext>
                  </a:extLst>
                </p:cNvPr>
                <p:cNvSpPr txBox="1"/>
                <p:nvPr/>
              </p:nvSpPr>
              <p:spPr>
                <a:xfrm>
                  <a:off x="2666353" y="354615"/>
                  <a:ext cx="2133596" cy="2462213"/>
                </a:xfrm>
                <a:prstGeom prst="rect">
                  <a:avLst/>
                </a:prstGeom>
                <a:noFill/>
              </p:spPr>
              <p:txBody>
                <a:bodyPr wrap="square" rtlCol="0">
                  <a:spAutoFit/>
                </a:bodyPr>
                <a:lstStyle/>
                <a:p>
                  <a:pPr algn="ctr"/>
                  <a:r>
                    <a:rPr lang="de-DE" sz="1100" dirty="0"/>
                    <a:t>Der </a:t>
                  </a:r>
                  <a:r>
                    <a:rPr lang="de-DE" sz="1100" b="1" dirty="0"/>
                    <a:t>Sympathikus</a:t>
                  </a:r>
                  <a:r>
                    <a:rPr lang="de-DE" sz="1100" dirty="0"/>
                    <a:t> wurde aktiviert.</a:t>
                  </a:r>
                </a:p>
                <a:p>
                  <a:pPr algn="ctr"/>
                  <a:r>
                    <a:rPr lang="de-DE" sz="1100" dirty="0"/>
                    <a:t>(</a:t>
                  </a:r>
                  <a:r>
                    <a:rPr lang="de-DE" sz="1100" i="1" dirty="0"/>
                    <a:t>Lege Karte 10 Parasympathikus                    zurück in die Schachtel</a:t>
                  </a:r>
                  <a:r>
                    <a:rPr lang="de-DE" sz="1100" dirty="0"/>
                    <a:t>) </a:t>
                  </a:r>
                </a:p>
                <a:p>
                  <a:pPr algn="ctr"/>
                  <a:endParaRPr lang="de-DE" sz="1100" dirty="0"/>
                </a:p>
                <a:p>
                  <a:pPr algn="ctr"/>
                  <a:r>
                    <a:rPr lang="de-DE" sz="1100" dirty="0"/>
                    <a:t>Dadurch erhöht sich </a:t>
                  </a:r>
                </a:p>
                <a:p>
                  <a:pPr algn="ctr"/>
                  <a:r>
                    <a:rPr lang="de-DE" sz="1100" dirty="0"/>
                    <a:t>dein Herzschlag,</a:t>
                  </a:r>
                </a:p>
                <a:p>
                  <a:pPr algn="ctr"/>
                  <a:r>
                    <a:rPr lang="de-DE" sz="1100" dirty="0"/>
                    <a:t>deine Atemfrequenz,</a:t>
                  </a:r>
                </a:p>
                <a:p>
                  <a:pPr algn="ctr"/>
                  <a:r>
                    <a:rPr lang="de-DE" sz="1100" dirty="0"/>
                    <a:t>deine Schweißproduktion,</a:t>
                  </a:r>
                </a:p>
                <a:p>
                  <a:pPr algn="ctr"/>
                  <a:r>
                    <a:rPr lang="de-DE" sz="1100" dirty="0"/>
                    <a:t>deine Glukosebildung.</a:t>
                  </a:r>
                </a:p>
                <a:p>
                  <a:pPr algn="ctr"/>
                  <a:r>
                    <a:rPr lang="de-DE" sz="1100" dirty="0"/>
                    <a:t>Deine Pupillen weiten sich und deine Verdauung wird gehemmt.</a:t>
                  </a:r>
                </a:p>
                <a:p>
                  <a:pPr algn="ctr"/>
                  <a:endParaRPr lang="de-DE" sz="1100" dirty="0"/>
                </a:p>
                <a:p>
                  <a:pPr algn="ctr"/>
                  <a:r>
                    <a:rPr lang="de-DE" sz="1100" dirty="0"/>
                    <a:t>Dadurch wird deinem Organismus Energie bereitgestellt.</a:t>
                  </a:r>
                </a:p>
              </p:txBody>
            </p:sp>
          </p:grpSp>
          <p:sp>
            <p:nvSpPr>
              <p:cNvPr id="25" name="Rechteck 24">
                <a:extLst>
                  <a:ext uri="{FF2B5EF4-FFF2-40B4-BE49-F238E27FC236}">
                    <a16:creationId xmlns:a16="http://schemas.microsoft.com/office/drawing/2014/main" id="{277C442E-DE42-F469-AC4E-B1DF8DD0D0B1}"/>
                  </a:ext>
                </a:extLst>
              </p:cNvPr>
              <p:cNvSpPr>
                <a:spLocks/>
              </p:cNvSpPr>
              <p:nvPr/>
            </p:nvSpPr>
            <p:spPr>
              <a:xfrm>
                <a:off x="2616001"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t>
                </a:r>
                <a:r>
                  <a:rPr lang="de-DE" sz="1050" b="1" dirty="0">
                    <a:solidFill>
                      <a:schemeClr val="tx1"/>
                    </a:solidFill>
                  </a:rPr>
                  <a:t>bekommst</a:t>
                </a:r>
                <a:r>
                  <a:rPr lang="de-DE" sz="1050" dirty="0">
                    <a:solidFill>
                      <a:schemeClr val="tx1"/>
                    </a:solidFill>
                  </a:rPr>
                  <a:t> </a:t>
                </a:r>
                <a:r>
                  <a:rPr lang="de-DE" sz="1600" b="1" dirty="0">
                    <a:solidFill>
                      <a:srgbClr val="FDBF35"/>
                    </a:solidFill>
                  </a:rPr>
                  <a:t>6</a:t>
                </a:r>
                <a:r>
                  <a:rPr lang="de-DE" sz="1600" b="1" dirty="0">
                    <a:solidFill>
                      <a:schemeClr val="tx1"/>
                    </a:solidFill>
                  </a:rPr>
                  <a:t>     </a:t>
                </a:r>
                <a:r>
                  <a:rPr lang="de-DE" sz="1050" b="1" dirty="0">
                    <a:solidFill>
                      <a:schemeClr val="tx1"/>
                    </a:solidFill>
                  </a:rPr>
                  <a:t>.</a:t>
                </a:r>
              </a:p>
            </p:txBody>
          </p:sp>
        </p:grpSp>
        <p:grpSp>
          <p:nvGrpSpPr>
            <p:cNvPr id="390" name="Gruppieren 389">
              <a:extLst>
                <a:ext uri="{FF2B5EF4-FFF2-40B4-BE49-F238E27FC236}">
                  <a16:creationId xmlns:a16="http://schemas.microsoft.com/office/drawing/2014/main" id="{0B820524-D562-3228-A240-2C110CD18FC9}"/>
                </a:ext>
              </a:extLst>
            </p:cNvPr>
            <p:cNvGrpSpPr/>
            <p:nvPr/>
          </p:nvGrpSpPr>
          <p:grpSpPr>
            <a:xfrm>
              <a:off x="5538213" y="1393204"/>
              <a:ext cx="1282688" cy="731520"/>
              <a:chOff x="5538767" y="1394630"/>
              <a:chExt cx="1282688" cy="731520"/>
            </a:xfrm>
          </p:grpSpPr>
          <p:grpSp>
            <p:nvGrpSpPr>
              <p:cNvPr id="129" name="Gruppieren 128">
                <a:extLst>
                  <a:ext uri="{FF2B5EF4-FFF2-40B4-BE49-F238E27FC236}">
                    <a16:creationId xmlns:a16="http://schemas.microsoft.com/office/drawing/2014/main" id="{D3954906-A33B-3567-8A7F-3E57D6984362}"/>
                  </a:ext>
                </a:extLst>
              </p:cNvPr>
              <p:cNvGrpSpPr/>
              <p:nvPr/>
            </p:nvGrpSpPr>
            <p:grpSpPr>
              <a:xfrm>
                <a:off x="5538767" y="1394630"/>
                <a:ext cx="1282688" cy="731520"/>
                <a:chOff x="661807" y="1312985"/>
                <a:chExt cx="1282688" cy="731520"/>
              </a:xfrm>
            </p:grpSpPr>
            <p:sp>
              <p:nvSpPr>
                <p:cNvPr id="135" name="Rechteck 134">
                  <a:extLst>
                    <a:ext uri="{FF2B5EF4-FFF2-40B4-BE49-F238E27FC236}">
                      <a16:creationId xmlns:a16="http://schemas.microsoft.com/office/drawing/2014/main" id="{D43BB4FB-890E-0466-4DEC-9334459222EA}"/>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36" name="Rectángulo 99">
                  <a:extLst>
                    <a:ext uri="{FF2B5EF4-FFF2-40B4-BE49-F238E27FC236}">
                      <a16:creationId xmlns:a16="http://schemas.microsoft.com/office/drawing/2014/main" id="{E36A7B71-9EDC-670D-0A1D-3F98B4C8A316}"/>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p:nvGrpSpPr>
              <p:cNvPr id="374" name="Gruppieren 373">
                <a:extLst>
                  <a:ext uri="{FF2B5EF4-FFF2-40B4-BE49-F238E27FC236}">
                    <a16:creationId xmlns:a16="http://schemas.microsoft.com/office/drawing/2014/main" id="{3E0BC4A6-5202-DEC8-C5FF-CBF0089A48BB}"/>
                  </a:ext>
                </a:extLst>
              </p:cNvPr>
              <p:cNvGrpSpPr/>
              <p:nvPr/>
            </p:nvGrpSpPr>
            <p:grpSpPr>
              <a:xfrm>
                <a:off x="6114940" y="1825351"/>
                <a:ext cx="223200" cy="221760"/>
                <a:chOff x="6114940" y="1825351"/>
                <a:chExt cx="223200" cy="221760"/>
              </a:xfrm>
            </p:grpSpPr>
            <mc:AlternateContent xmlns:mc="http://schemas.openxmlformats.org/markup-compatibility/2006" xmlns:p14="http://schemas.microsoft.com/office/powerpoint/2010/main">
              <mc:Choice Requires="p14">
                <p:contentPart p14:bwMode="auto" r:id="rId72">
                  <p14:nvContentPartPr>
                    <p14:cNvPr id="373" name="Freihand 372">
                      <a:extLst>
                        <a:ext uri="{FF2B5EF4-FFF2-40B4-BE49-F238E27FC236}">
                          <a16:creationId xmlns:a16="http://schemas.microsoft.com/office/drawing/2014/main" id="{7EC7ABFA-A379-B261-7D75-3446701B0161}"/>
                        </a:ext>
                      </a:extLst>
                    </p14:cNvPr>
                    <p14:cNvContentPartPr/>
                    <p14:nvPr/>
                  </p14:nvContentPartPr>
                  <p14:xfrm>
                    <a:off x="6141043" y="1852361"/>
                    <a:ext cx="176760" cy="170640"/>
                  </p14:xfrm>
                </p:contentPart>
              </mc:Choice>
              <mc:Fallback xmlns="">
                <p:pic>
                  <p:nvPicPr>
                    <p:cNvPr id="373" name="Freihand 372">
                      <a:extLst>
                        <a:ext uri="{FF2B5EF4-FFF2-40B4-BE49-F238E27FC236}">
                          <a16:creationId xmlns:a16="http://schemas.microsoft.com/office/drawing/2014/main" id="{7EC7ABFA-A379-B261-7D75-3446701B0161}"/>
                        </a:ext>
                      </a:extLst>
                    </p:cNvPr>
                    <p:cNvPicPr/>
                    <p:nvPr/>
                  </p:nvPicPr>
                  <p:blipFill>
                    <a:blip r:embed="rId73"/>
                    <a:stretch>
                      <a:fillRect/>
                    </a:stretch>
                  </p:blipFill>
                  <p:spPr>
                    <a:xfrm>
                      <a:off x="6123043" y="1834361"/>
                      <a:ext cx="2124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302" name="Freihand 301">
                      <a:extLst>
                        <a:ext uri="{FF2B5EF4-FFF2-40B4-BE49-F238E27FC236}">
                          <a16:creationId xmlns:a16="http://schemas.microsoft.com/office/drawing/2014/main" id="{9DA9CC31-8985-5DB6-612E-DB028323B58E}"/>
                        </a:ext>
                      </a:extLst>
                    </p14:cNvPr>
                    <p14:cNvContentPartPr/>
                    <p14:nvPr/>
                  </p14:nvContentPartPr>
                  <p14:xfrm>
                    <a:off x="6114940" y="1825351"/>
                    <a:ext cx="223200" cy="221760"/>
                  </p14:xfrm>
                </p:contentPart>
              </mc:Choice>
              <mc:Fallback xmlns="">
                <p:pic>
                  <p:nvPicPr>
                    <p:cNvPr id="302" name="Freihand 301">
                      <a:extLst>
                        <a:ext uri="{FF2B5EF4-FFF2-40B4-BE49-F238E27FC236}">
                          <a16:creationId xmlns:a16="http://schemas.microsoft.com/office/drawing/2014/main" id="{9DA9CC31-8985-5DB6-612E-DB028323B58E}"/>
                        </a:ext>
                      </a:extLst>
                    </p:cNvPr>
                    <p:cNvPicPr/>
                    <p:nvPr/>
                  </p:nvPicPr>
                  <p:blipFill>
                    <a:blip r:embed="rId75"/>
                    <a:stretch>
                      <a:fillRect/>
                    </a:stretch>
                  </p:blipFill>
                  <p:spPr>
                    <a:xfrm>
                      <a:off x="6110620" y="1821031"/>
                      <a:ext cx="231840" cy="230400"/>
                    </a:xfrm>
                    <a:prstGeom prst="rect">
                      <a:avLst/>
                    </a:prstGeom>
                  </p:spPr>
                </p:pic>
              </mc:Fallback>
            </mc:AlternateContent>
          </p:grpSp>
          <p:grpSp>
            <p:nvGrpSpPr>
              <p:cNvPr id="389" name="Gruppieren 388">
                <a:extLst>
                  <a:ext uri="{FF2B5EF4-FFF2-40B4-BE49-F238E27FC236}">
                    <a16:creationId xmlns:a16="http://schemas.microsoft.com/office/drawing/2014/main" id="{6DB03E25-8D40-4B0F-6A97-BD849CD8220B}"/>
                  </a:ext>
                </a:extLst>
              </p:cNvPr>
              <p:cNvGrpSpPr/>
              <p:nvPr/>
            </p:nvGrpSpPr>
            <p:grpSpPr>
              <a:xfrm>
                <a:off x="5938723" y="1595321"/>
                <a:ext cx="632160" cy="317520"/>
                <a:chOff x="5938723" y="1595321"/>
                <a:chExt cx="632160" cy="317520"/>
              </a:xfrm>
            </p:grpSpPr>
            <mc:AlternateContent xmlns:mc="http://schemas.openxmlformats.org/markup-compatibility/2006" xmlns:p14="http://schemas.microsoft.com/office/powerpoint/2010/main">
              <mc:Choice Requires="p14">
                <p:contentPart p14:bwMode="auto" r:id="rId76">
                  <p14:nvContentPartPr>
                    <p14:cNvPr id="379" name="Freihand 378">
                      <a:extLst>
                        <a:ext uri="{FF2B5EF4-FFF2-40B4-BE49-F238E27FC236}">
                          <a16:creationId xmlns:a16="http://schemas.microsoft.com/office/drawing/2014/main" id="{2C561960-E8E1-9162-0AEA-69F5489D86C8}"/>
                        </a:ext>
                      </a:extLst>
                    </p14:cNvPr>
                    <p14:cNvContentPartPr/>
                    <p14:nvPr/>
                  </p14:nvContentPartPr>
                  <p14:xfrm>
                    <a:off x="5949163" y="1597841"/>
                    <a:ext cx="169920" cy="315000"/>
                  </p14:xfrm>
                </p:contentPart>
              </mc:Choice>
              <mc:Fallback xmlns="">
                <p:pic>
                  <p:nvPicPr>
                    <p:cNvPr id="379" name="Freihand 378">
                      <a:extLst>
                        <a:ext uri="{FF2B5EF4-FFF2-40B4-BE49-F238E27FC236}">
                          <a16:creationId xmlns:a16="http://schemas.microsoft.com/office/drawing/2014/main" id="{2C561960-E8E1-9162-0AEA-69F5489D86C8}"/>
                        </a:ext>
                      </a:extLst>
                    </p:cNvPr>
                    <p:cNvPicPr/>
                    <p:nvPr/>
                  </p:nvPicPr>
                  <p:blipFill>
                    <a:blip r:embed="rId77"/>
                    <a:stretch>
                      <a:fillRect/>
                    </a:stretch>
                  </p:blipFill>
                  <p:spPr>
                    <a:xfrm>
                      <a:off x="5944843" y="1593521"/>
                      <a:ext cx="17856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380" name="Freihand 379">
                      <a:extLst>
                        <a:ext uri="{FF2B5EF4-FFF2-40B4-BE49-F238E27FC236}">
                          <a16:creationId xmlns:a16="http://schemas.microsoft.com/office/drawing/2014/main" id="{DF2C5A76-EB62-2A2B-32C9-720C7BD1E858}"/>
                        </a:ext>
                      </a:extLst>
                    </p14:cNvPr>
                    <p14:cNvContentPartPr/>
                    <p14:nvPr/>
                  </p14:nvContentPartPr>
                  <p14:xfrm>
                    <a:off x="5938723" y="1820321"/>
                    <a:ext cx="72720" cy="33120"/>
                  </p14:xfrm>
                </p:contentPart>
              </mc:Choice>
              <mc:Fallback xmlns="">
                <p:pic>
                  <p:nvPicPr>
                    <p:cNvPr id="380" name="Freihand 379">
                      <a:extLst>
                        <a:ext uri="{FF2B5EF4-FFF2-40B4-BE49-F238E27FC236}">
                          <a16:creationId xmlns:a16="http://schemas.microsoft.com/office/drawing/2014/main" id="{DF2C5A76-EB62-2A2B-32C9-720C7BD1E858}"/>
                        </a:ext>
                      </a:extLst>
                    </p:cNvPr>
                    <p:cNvPicPr/>
                    <p:nvPr/>
                  </p:nvPicPr>
                  <p:blipFill>
                    <a:blip r:embed="rId79"/>
                    <a:stretch>
                      <a:fillRect/>
                    </a:stretch>
                  </p:blipFill>
                  <p:spPr>
                    <a:xfrm>
                      <a:off x="5934403" y="1816001"/>
                      <a:ext cx="813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382" name="Freihand 381">
                      <a:extLst>
                        <a:ext uri="{FF2B5EF4-FFF2-40B4-BE49-F238E27FC236}">
                          <a16:creationId xmlns:a16="http://schemas.microsoft.com/office/drawing/2014/main" id="{D61ECFC4-4BCF-FF79-F806-55B161757993}"/>
                        </a:ext>
                      </a:extLst>
                    </p14:cNvPr>
                    <p14:cNvContentPartPr/>
                    <p14:nvPr/>
                  </p14:nvContentPartPr>
                  <p14:xfrm>
                    <a:off x="6108643" y="1597841"/>
                    <a:ext cx="114120" cy="246600"/>
                  </p14:xfrm>
                </p:contentPart>
              </mc:Choice>
              <mc:Fallback xmlns="">
                <p:pic>
                  <p:nvPicPr>
                    <p:cNvPr id="382" name="Freihand 381">
                      <a:extLst>
                        <a:ext uri="{FF2B5EF4-FFF2-40B4-BE49-F238E27FC236}">
                          <a16:creationId xmlns:a16="http://schemas.microsoft.com/office/drawing/2014/main" id="{D61ECFC4-4BCF-FF79-F806-55B161757993}"/>
                        </a:ext>
                      </a:extLst>
                    </p:cNvPr>
                    <p:cNvPicPr/>
                    <p:nvPr/>
                  </p:nvPicPr>
                  <p:blipFill>
                    <a:blip r:embed="rId81"/>
                    <a:stretch>
                      <a:fillRect/>
                    </a:stretch>
                  </p:blipFill>
                  <p:spPr>
                    <a:xfrm>
                      <a:off x="6104323" y="1593521"/>
                      <a:ext cx="12276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384" name="Freihand 383">
                      <a:extLst>
                        <a:ext uri="{FF2B5EF4-FFF2-40B4-BE49-F238E27FC236}">
                          <a16:creationId xmlns:a16="http://schemas.microsoft.com/office/drawing/2014/main" id="{0A659F57-DFEF-6A99-FD3C-CFEC4949131C}"/>
                        </a:ext>
                      </a:extLst>
                    </p14:cNvPr>
                    <p14:cNvContentPartPr/>
                    <p14:nvPr/>
                  </p14:nvContentPartPr>
                  <p14:xfrm>
                    <a:off x="6203323" y="1801961"/>
                    <a:ext cx="57240" cy="20520"/>
                  </p14:xfrm>
                </p:contentPart>
              </mc:Choice>
              <mc:Fallback xmlns="">
                <p:pic>
                  <p:nvPicPr>
                    <p:cNvPr id="384" name="Freihand 383">
                      <a:extLst>
                        <a:ext uri="{FF2B5EF4-FFF2-40B4-BE49-F238E27FC236}">
                          <a16:creationId xmlns:a16="http://schemas.microsoft.com/office/drawing/2014/main" id="{0A659F57-DFEF-6A99-FD3C-CFEC4949131C}"/>
                        </a:ext>
                      </a:extLst>
                    </p:cNvPr>
                    <p:cNvPicPr/>
                    <p:nvPr/>
                  </p:nvPicPr>
                  <p:blipFill>
                    <a:blip r:embed="rId83"/>
                    <a:stretch>
                      <a:fillRect/>
                    </a:stretch>
                  </p:blipFill>
                  <p:spPr>
                    <a:xfrm>
                      <a:off x="6199003" y="1797641"/>
                      <a:ext cx="658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386" name="Freihand 385">
                      <a:extLst>
                        <a:ext uri="{FF2B5EF4-FFF2-40B4-BE49-F238E27FC236}">
                          <a16:creationId xmlns:a16="http://schemas.microsoft.com/office/drawing/2014/main" id="{B4E41F5E-1DE8-7333-1E4A-1D21BD5C13DD}"/>
                        </a:ext>
                      </a:extLst>
                    </p14:cNvPr>
                    <p14:cNvContentPartPr/>
                    <p14:nvPr/>
                  </p14:nvContentPartPr>
                  <p14:xfrm>
                    <a:off x="6118363" y="1595321"/>
                    <a:ext cx="438480" cy="285480"/>
                  </p14:xfrm>
                </p:contentPart>
              </mc:Choice>
              <mc:Fallback xmlns="">
                <p:pic>
                  <p:nvPicPr>
                    <p:cNvPr id="386" name="Freihand 385">
                      <a:extLst>
                        <a:ext uri="{FF2B5EF4-FFF2-40B4-BE49-F238E27FC236}">
                          <a16:creationId xmlns:a16="http://schemas.microsoft.com/office/drawing/2014/main" id="{B4E41F5E-1DE8-7333-1E4A-1D21BD5C13DD}"/>
                        </a:ext>
                      </a:extLst>
                    </p:cNvPr>
                    <p:cNvPicPr/>
                    <p:nvPr/>
                  </p:nvPicPr>
                  <p:blipFill>
                    <a:blip r:embed="rId85"/>
                    <a:stretch>
                      <a:fillRect/>
                    </a:stretch>
                  </p:blipFill>
                  <p:spPr>
                    <a:xfrm>
                      <a:off x="6114043" y="1591001"/>
                      <a:ext cx="44712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388" name="Freihand 387">
                      <a:extLst>
                        <a:ext uri="{FF2B5EF4-FFF2-40B4-BE49-F238E27FC236}">
                          <a16:creationId xmlns:a16="http://schemas.microsoft.com/office/drawing/2014/main" id="{74D0ABA2-354D-E166-1B3E-446E6A10AA64}"/>
                        </a:ext>
                      </a:extLst>
                    </p14:cNvPr>
                    <p14:cNvContentPartPr/>
                    <p14:nvPr/>
                  </p14:nvContentPartPr>
                  <p14:xfrm>
                    <a:off x="6481963" y="1810961"/>
                    <a:ext cx="88920" cy="32040"/>
                  </p14:xfrm>
                </p:contentPart>
              </mc:Choice>
              <mc:Fallback xmlns="">
                <p:pic>
                  <p:nvPicPr>
                    <p:cNvPr id="388" name="Freihand 387">
                      <a:extLst>
                        <a:ext uri="{FF2B5EF4-FFF2-40B4-BE49-F238E27FC236}">
                          <a16:creationId xmlns:a16="http://schemas.microsoft.com/office/drawing/2014/main" id="{74D0ABA2-354D-E166-1B3E-446E6A10AA64}"/>
                        </a:ext>
                      </a:extLst>
                    </p:cNvPr>
                    <p:cNvPicPr/>
                    <p:nvPr/>
                  </p:nvPicPr>
                  <p:blipFill>
                    <a:blip r:embed="rId87"/>
                    <a:stretch>
                      <a:fillRect/>
                    </a:stretch>
                  </p:blipFill>
                  <p:spPr>
                    <a:xfrm>
                      <a:off x="6477643" y="1806641"/>
                      <a:ext cx="97560" cy="40680"/>
                    </a:xfrm>
                    <a:prstGeom prst="rect">
                      <a:avLst/>
                    </a:prstGeom>
                  </p:spPr>
                </p:pic>
              </mc:Fallback>
            </mc:AlternateContent>
          </p:grpSp>
          <p:grpSp>
            <p:nvGrpSpPr>
              <p:cNvPr id="372" name="Gruppieren 371">
                <a:extLst>
                  <a:ext uri="{FF2B5EF4-FFF2-40B4-BE49-F238E27FC236}">
                    <a16:creationId xmlns:a16="http://schemas.microsoft.com/office/drawing/2014/main" id="{C28DE3DF-3684-22C9-B3A6-48CC3D8A9B06}"/>
                  </a:ext>
                </a:extLst>
              </p:cNvPr>
              <p:cNvGrpSpPr/>
              <p:nvPr/>
            </p:nvGrpSpPr>
            <p:grpSpPr>
              <a:xfrm>
                <a:off x="5640392" y="1824406"/>
                <a:ext cx="359640" cy="212400"/>
                <a:chOff x="5640392" y="1824406"/>
                <a:chExt cx="359640" cy="212400"/>
              </a:xfrm>
            </p:grpSpPr>
            <mc:AlternateContent xmlns:mc="http://schemas.openxmlformats.org/markup-compatibility/2006" xmlns:p14="http://schemas.microsoft.com/office/powerpoint/2010/main">
              <mc:Choice Requires="p14">
                <p:contentPart p14:bwMode="auto" r:id="rId88">
                  <p14:nvContentPartPr>
                    <p14:cNvPr id="330" name="Freihand 329">
                      <a:extLst>
                        <a:ext uri="{FF2B5EF4-FFF2-40B4-BE49-F238E27FC236}">
                          <a16:creationId xmlns:a16="http://schemas.microsoft.com/office/drawing/2014/main" id="{BC09D07A-215F-7130-B0AE-346B32763689}"/>
                        </a:ext>
                      </a:extLst>
                    </p14:cNvPr>
                    <p14:cNvContentPartPr/>
                    <p14:nvPr/>
                  </p14:nvContentPartPr>
                  <p14:xfrm>
                    <a:off x="5750803" y="1900241"/>
                    <a:ext cx="146880" cy="110520"/>
                  </p14:xfrm>
                </p:contentPart>
              </mc:Choice>
              <mc:Fallback xmlns="">
                <p:pic>
                  <p:nvPicPr>
                    <p:cNvPr id="330" name="Freihand 329">
                      <a:extLst>
                        <a:ext uri="{FF2B5EF4-FFF2-40B4-BE49-F238E27FC236}">
                          <a16:creationId xmlns:a16="http://schemas.microsoft.com/office/drawing/2014/main" id="{BC09D07A-215F-7130-B0AE-346B32763689}"/>
                        </a:ext>
                      </a:extLst>
                    </p:cNvPr>
                    <p:cNvPicPr/>
                    <p:nvPr/>
                  </p:nvPicPr>
                  <p:blipFill>
                    <a:blip r:embed="rId89"/>
                    <a:stretch>
                      <a:fillRect/>
                    </a:stretch>
                  </p:blipFill>
                  <p:spPr>
                    <a:xfrm>
                      <a:off x="5732803" y="1882601"/>
                      <a:ext cx="182520" cy="146160"/>
                    </a:xfrm>
                    <a:prstGeom prst="rect">
                      <a:avLst/>
                    </a:prstGeom>
                  </p:spPr>
                </p:pic>
              </mc:Fallback>
            </mc:AlternateContent>
            <p:grpSp>
              <p:nvGrpSpPr>
                <p:cNvPr id="369" name="Gruppieren 368">
                  <a:extLst>
                    <a:ext uri="{FF2B5EF4-FFF2-40B4-BE49-F238E27FC236}">
                      <a16:creationId xmlns:a16="http://schemas.microsoft.com/office/drawing/2014/main" id="{3DB858E7-62A2-BD9F-1D2C-C73E18C730B2}"/>
                    </a:ext>
                  </a:extLst>
                </p:cNvPr>
                <p:cNvGrpSpPr/>
                <p:nvPr/>
              </p:nvGrpSpPr>
              <p:grpSpPr>
                <a:xfrm>
                  <a:off x="5727043" y="1877561"/>
                  <a:ext cx="183240" cy="157680"/>
                  <a:chOff x="5727043" y="1877561"/>
                  <a:chExt cx="183240" cy="157680"/>
                </a:xfrm>
              </p:grpSpPr>
              <mc:AlternateContent xmlns:mc="http://schemas.openxmlformats.org/markup-compatibility/2006" xmlns:p14="http://schemas.microsoft.com/office/powerpoint/2010/main">
                <mc:Choice Requires="p14">
                  <p:contentPart p14:bwMode="auto" r:id="rId90">
                    <p14:nvContentPartPr>
                      <p14:cNvPr id="333" name="Freihand 332">
                        <a:extLst>
                          <a:ext uri="{FF2B5EF4-FFF2-40B4-BE49-F238E27FC236}">
                            <a16:creationId xmlns:a16="http://schemas.microsoft.com/office/drawing/2014/main" id="{1BBDBAAE-B770-075C-E03C-18EF820E445B}"/>
                          </a:ext>
                        </a:extLst>
                      </p14:cNvPr>
                      <p14:cNvContentPartPr/>
                      <p14:nvPr/>
                    </p14:nvContentPartPr>
                    <p14:xfrm>
                      <a:off x="5845843" y="1999241"/>
                      <a:ext cx="4680" cy="36000"/>
                    </p14:xfrm>
                  </p:contentPart>
                </mc:Choice>
                <mc:Fallback xmlns="">
                  <p:pic>
                    <p:nvPicPr>
                      <p:cNvPr id="333" name="Freihand 332">
                        <a:extLst>
                          <a:ext uri="{FF2B5EF4-FFF2-40B4-BE49-F238E27FC236}">
                            <a16:creationId xmlns:a16="http://schemas.microsoft.com/office/drawing/2014/main" id="{1BBDBAAE-B770-075C-E03C-18EF820E445B}"/>
                          </a:ext>
                        </a:extLst>
                      </p:cNvPr>
                      <p:cNvPicPr/>
                      <p:nvPr/>
                    </p:nvPicPr>
                    <p:blipFill>
                      <a:blip r:embed="rId91"/>
                      <a:stretch>
                        <a:fillRect/>
                      </a:stretch>
                    </p:blipFill>
                    <p:spPr>
                      <a:xfrm>
                        <a:off x="5841523" y="1994921"/>
                        <a:ext cx="133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334" name="Freihand 333">
                        <a:extLst>
                          <a:ext uri="{FF2B5EF4-FFF2-40B4-BE49-F238E27FC236}">
                            <a16:creationId xmlns:a16="http://schemas.microsoft.com/office/drawing/2014/main" id="{6A8DE0FC-F366-A5AD-6D9A-6F8C9E24C273}"/>
                          </a:ext>
                        </a:extLst>
                      </p14:cNvPr>
                      <p14:cNvContentPartPr/>
                      <p14:nvPr/>
                    </p14:nvContentPartPr>
                    <p14:xfrm>
                      <a:off x="5854483" y="1996001"/>
                      <a:ext cx="14040" cy="35280"/>
                    </p14:xfrm>
                  </p:contentPart>
                </mc:Choice>
                <mc:Fallback xmlns="">
                  <p:pic>
                    <p:nvPicPr>
                      <p:cNvPr id="334" name="Freihand 333">
                        <a:extLst>
                          <a:ext uri="{FF2B5EF4-FFF2-40B4-BE49-F238E27FC236}">
                            <a16:creationId xmlns:a16="http://schemas.microsoft.com/office/drawing/2014/main" id="{6A8DE0FC-F366-A5AD-6D9A-6F8C9E24C273}"/>
                          </a:ext>
                        </a:extLst>
                      </p:cNvPr>
                      <p:cNvPicPr/>
                      <p:nvPr/>
                    </p:nvPicPr>
                    <p:blipFill>
                      <a:blip r:embed="rId93"/>
                      <a:stretch>
                        <a:fillRect/>
                      </a:stretch>
                    </p:blipFill>
                    <p:spPr>
                      <a:xfrm>
                        <a:off x="5850163" y="1991681"/>
                        <a:ext cx="226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336" name="Freihand 335">
                        <a:extLst>
                          <a:ext uri="{FF2B5EF4-FFF2-40B4-BE49-F238E27FC236}">
                            <a16:creationId xmlns:a16="http://schemas.microsoft.com/office/drawing/2014/main" id="{24A00FA0-2556-2215-34C5-9FEC0C6B4DD0}"/>
                          </a:ext>
                        </a:extLst>
                      </p14:cNvPr>
                      <p14:cNvContentPartPr/>
                      <p14:nvPr/>
                    </p14:nvContentPartPr>
                    <p14:xfrm>
                      <a:off x="5860603" y="1988801"/>
                      <a:ext cx="28440" cy="34200"/>
                    </p14:xfrm>
                  </p:contentPart>
                </mc:Choice>
                <mc:Fallback xmlns="">
                  <p:pic>
                    <p:nvPicPr>
                      <p:cNvPr id="336" name="Freihand 335">
                        <a:extLst>
                          <a:ext uri="{FF2B5EF4-FFF2-40B4-BE49-F238E27FC236}">
                            <a16:creationId xmlns:a16="http://schemas.microsoft.com/office/drawing/2014/main" id="{24A00FA0-2556-2215-34C5-9FEC0C6B4DD0}"/>
                          </a:ext>
                        </a:extLst>
                      </p:cNvPr>
                      <p:cNvPicPr/>
                      <p:nvPr/>
                    </p:nvPicPr>
                    <p:blipFill>
                      <a:blip r:embed="rId95"/>
                      <a:stretch>
                        <a:fillRect/>
                      </a:stretch>
                    </p:blipFill>
                    <p:spPr>
                      <a:xfrm>
                        <a:off x="5856283" y="1984481"/>
                        <a:ext cx="370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337" name="Freihand 336">
                        <a:extLst>
                          <a:ext uri="{FF2B5EF4-FFF2-40B4-BE49-F238E27FC236}">
                            <a16:creationId xmlns:a16="http://schemas.microsoft.com/office/drawing/2014/main" id="{B5EFA9EA-162E-FCEE-BE45-12ED615ED48D}"/>
                          </a:ext>
                        </a:extLst>
                      </p14:cNvPr>
                      <p14:cNvContentPartPr/>
                      <p14:nvPr/>
                    </p14:nvContentPartPr>
                    <p14:xfrm>
                      <a:off x="5864923" y="1984481"/>
                      <a:ext cx="34560" cy="23760"/>
                    </p14:xfrm>
                  </p:contentPart>
                </mc:Choice>
                <mc:Fallback xmlns="">
                  <p:pic>
                    <p:nvPicPr>
                      <p:cNvPr id="337" name="Freihand 336">
                        <a:extLst>
                          <a:ext uri="{FF2B5EF4-FFF2-40B4-BE49-F238E27FC236}">
                            <a16:creationId xmlns:a16="http://schemas.microsoft.com/office/drawing/2014/main" id="{B5EFA9EA-162E-FCEE-BE45-12ED615ED48D}"/>
                          </a:ext>
                        </a:extLst>
                      </p:cNvPr>
                      <p:cNvPicPr/>
                      <p:nvPr/>
                    </p:nvPicPr>
                    <p:blipFill>
                      <a:blip r:embed="rId97"/>
                      <a:stretch>
                        <a:fillRect/>
                      </a:stretch>
                    </p:blipFill>
                    <p:spPr>
                      <a:xfrm>
                        <a:off x="5860603" y="1980161"/>
                        <a:ext cx="432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338" name="Freihand 337">
                        <a:extLst>
                          <a:ext uri="{FF2B5EF4-FFF2-40B4-BE49-F238E27FC236}">
                            <a16:creationId xmlns:a16="http://schemas.microsoft.com/office/drawing/2014/main" id="{E5260362-D873-52D7-4CF7-4121CBF7AB37}"/>
                          </a:ext>
                        </a:extLst>
                      </p14:cNvPr>
                      <p14:cNvContentPartPr/>
                      <p14:nvPr/>
                    </p14:nvContentPartPr>
                    <p14:xfrm>
                      <a:off x="5868883" y="1973681"/>
                      <a:ext cx="38160" cy="21240"/>
                    </p14:xfrm>
                  </p:contentPart>
                </mc:Choice>
                <mc:Fallback xmlns="">
                  <p:pic>
                    <p:nvPicPr>
                      <p:cNvPr id="338" name="Freihand 337">
                        <a:extLst>
                          <a:ext uri="{FF2B5EF4-FFF2-40B4-BE49-F238E27FC236}">
                            <a16:creationId xmlns:a16="http://schemas.microsoft.com/office/drawing/2014/main" id="{E5260362-D873-52D7-4CF7-4121CBF7AB37}"/>
                          </a:ext>
                        </a:extLst>
                      </p:cNvPr>
                      <p:cNvPicPr/>
                      <p:nvPr/>
                    </p:nvPicPr>
                    <p:blipFill>
                      <a:blip r:embed="rId99"/>
                      <a:stretch>
                        <a:fillRect/>
                      </a:stretch>
                    </p:blipFill>
                    <p:spPr>
                      <a:xfrm>
                        <a:off x="5864563" y="1969361"/>
                        <a:ext cx="468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339" name="Freihand 338">
                        <a:extLst>
                          <a:ext uri="{FF2B5EF4-FFF2-40B4-BE49-F238E27FC236}">
                            <a16:creationId xmlns:a16="http://schemas.microsoft.com/office/drawing/2014/main" id="{00A8345A-2769-4DE6-6ACB-B71DD5AD2630}"/>
                          </a:ext>
                        </a:extLst>
                      </p14:cNvPr>
                      <p14:cNvContentPartPr/>
                      <p14:nvPr/>
                    </p14:nvContentPartPr>
                    <p14:xfrm>
                      <a:off x="5870683" y="1962161"/>
                      <a:ext cx="39600" cy="15120"/>
                    </p14:xfrm>
                  </p:contentPart>
                </mc:Choice>
                <mc:Fallback xmlns="">
                  <p:pic>
                    <p:nvPicPr>
                      <p:cNvPr id="339" name="Freihand 338">
                        <a:extLst>
                          <a:ext uri="{FF2B5EF4-FFF2-40B4-BE49-F238E27FC236}">
                            <a16:creationId xmlns:a16="http://schemas.microsoft.com/office/drawing/2014/main" id="{00A8345A-2769-4DE6-6ACB-B71DD5AD2630}"/>
                          </a:ext>
                        </a:extLst>
                      </p:cNvPr>
                      <p:cNvPicPr/>
                      <p:nvPr/>
                    </p:nvPicPr>
                    <p:blipFill>
                      <a:blip r:embed="rId101"/>
                      <a:stretch>
                        <a:fillRect/>
                      </a:stretch>
                    </p:blipFill>
                    <p:spPr>
                      <a:xfrm>
                        <a:off x="5866363" y="1957841"/>
                        <a:ext cx="48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340" name="Freihand 339">
                        <a:extLst>
                          <a:ext uri="{FF2B5EF4-FFF2-40B4-BE49-F238E27FC236}">
                            <a16:creationId xmlns:a16="http://schemas.microsoft.com/office/drawing/2014/main" id="{33983278-8C79-0A8C-F78C-5550DC5A470B}"/>
                          </a:ext>
                        </a:extLst>
                      </p14:cNvPr>
                      <p14:cNvContentPartPr/>
                      <p14:nvPr/>
                    </p14:nvContentPartPr>
                    <p14:xfrm>
                      <a:off x="5873563" y="1951361"/>
                      <a:ext cx="29880" cy="2880"/>
                    </p14:xfrm>
                  </p:contentPart>
                </mc:Choice>
                <mc:Fallback xmlns="">
                  <p:pic>
                    <p:nvPicPr>
                      <p:cNvPr id="340" name="Freihand 339">
                        <a:extLst>
                          <a:ext uri="{FF2B5EF4-FFF2-40B4-BE49-F238E27FC236}">
                            <a16:creationId xmlns:a16="http://schemas.microsoft.com/office/drawing/2014/main" id="{33983278-8C79-0A8C-F78C-5550DC5A470B}"/>
                          </a:ext>
                        </a:extLst>
                      </p:cNvPr>
                      <p:cNvPicPr/>
                      <p:nvPr/>
                    </p:nvPicPr>
                    <p:blipFill>
                      <a:blip r:embed="rId103"/>
                      <a:stretch>
                        <a:fillRect/>
                      </a:stretch>
                    </p:blipFill>
                    <p:spPr>
                      <a:xfrm>
                        <a:off x="5869243" y="1947041"/>
                        <a:ext cx="385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341" name="Freihand 340">
                        <a:extLst>
                          <a:ext uri="{FF2B5EF4-FFF2-40B4-BE49-F238E27FC236}">
                            <a16:creationId xmlns:a16="http://schemas.microsoft.com/office/drawing/2014/main" id="{BEA366C1-C1DB-7617-B442-9D5DF810C291}"/>
                          </a:ext>
                        </a:extLst>
                      </p14:cNvPr>
                      <p14:cNvContentPartPr/>
                      <p14:nvPr/>
                    </p14:nvContentPartPr>
                    <p14:xfrm>
                      <a:off x="5866723" y="1927241"/>
                      <a:ext cx="31320" cy="11880"/>
                    </p14:xfrm>
                  </p:contentPart>
                </mc:Choice>
                <mc:Fallback xmlns="">
                  <p:pic>
                    <p:nvPicPr>
                      <p:cNvPr id="341" name="Freihand 340">
                        <a:extLst>
                          <a:ext uri="{FF2B5EF4-FFF2-40B4-BE49-F238E27FC236}">
                            <a16:creationId xmlns:a16="http://schemas.microsoft.com/office/drawing/2014/main" id="{BEA366C1-C1DB-7617-B442-9D5DF810C291}"/>
                          </a:ext>
                        </a:extLst>
                      </p:cNvPr>
                      <p:cNvPicPr/>
                      <p:nvPr/>
                    </p:nvPicPr>
                    <p:blipFill>
                      <a:blip r:embed="rId105"/>
                      <a:stretch>
                        <a:fillRect/>
                      </a:stretch>
                    </p:blipFill>
                    <p:spPr>
                      <a:xfrm>
                        <a:off x="5862403" y="1922921"/>
                        <a:ext cx="39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342" name="Freihand 341">
                        <a:extLst>
                          <a:ext uri="{FF2B5EF4-FFF2-40B4-BE49-F238E27FC236}">
                            <a16:creationId xmlns:a16="http://schemas.microsoft.com/office/drawing/2014/main" id="{085092C0-6D23-2124-E95C-8A7966FF95C8}"/>
                          </a:ext>
                        </a:extLst>
                      </p14:cNvPr>
                      <p14:cNvContentPartPr/>
                      <p14:nvPr/>
                    </p14:nvContentPartPr>
                    <p14:xfrm>
                      <a:off x="5859883" y="1909601"/>
                      <a:ext cx="24120" cy="21960"/>
                    </p14:xfrm>
                  </p:contentPart>
                </mc:Choice>
                <mc:Fallback xmlns="">
                  <p:pic>
                    <p:nvPicPr>
                      <p:cNvPr id="342" name="Freihand 341">
                        <a:extLst>
                          <a:ext uri="{FF2B5EF4-FFF2-40B4-BE49-F238E27FC236}">
                            <a16:creationId xmlns:a16="http://schemas.microsoft.com/office/drawing/2014/main" id="{085092C0-6D23-2124-E95C-8A7966FF95C8}"/>
                          </a:ext>
                        </a:extLst>
                      </p:cNvPr>
                      <p:cNvPicPr/>
                      <p:nvPr/>
                    </p:nvPicPr>
                    <p:blipFill>
                      <a:blip r:embed="rId107"/>
                      <a:stretch>
                        <a:fillRect/>
                      </a:stretch>
                    </p:blipFill>
                    <p:spPr>
                      <a:xfrm>
                        <a:off x="5855563" y="1905281"/>
                        <a:ext cx="32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343" name="Freihand 342">
                        <a:extLst>
                          <a:ext uri="{FF2B5EF4-FFF2-40B4-BE49-F238E27FC236}">
                            <a16:creationId xmlns:a16="http://schemas.microsoft.com/office/drawing/2014/main" id="{95752BD9-5D28-5D3E-D2F6-32595A83287F}"/>
                          </a:ext>
                        </a:extLst>
                      </p14:cNvPr>
                      <p14:cNvContentPartPr/>
                      <p14:nvPr/>
                    </p14:nvContentPartPr>
                    <p14:xfrm>
                      <a:off x="5855203" y="1899161"/>
                      <a:ext cx="14400" cy="19440"/>
                    </p14:xfrm>
                  </p:contentPart>
                </mc:Choice>
                <mc:Fallback xmlns="">
                  <p:pic>
                    <p:nvPicPr>
                      <p:cNvPr id="343" name="Freihand 342">
                        <a:extLst>
                          <a:ext uri="{FF2B5EF4-FFF2-40B4-BE49-F238E27FC236}">
                            <a16:creationId xmlns:a16="http://schemas.microsoft.com/office/drawing/2014/main" id="{95752BD9-5D28-5D3E-D2F6-32595A83287F}"/>
                          </a:ext>
                        </a:extLst>
                      </p:cNvPr>
                      <p:cNvPicPr/>
                      <p:nvPr/>
                    </p:nvPicPr>
                    <p:blipFill>
                      <a:blip r:embed="rId109"/>
                      <a:stretch>
                        <a:fillRect/>
                      </a:stretch>
                    </p:blipFill>
                    <p:spPr>
                      <a:xfrm>
                        <a:off x="5850883" y="1894841"/>
                        <a:ext cx="230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344" name="Freihand 343">
                        <a:extLst>
                          <a:ext uri="{FF2B5EF4-FFF2-40B4-BE49-F238E27FC236}">
                            <a16:creationId xmlns:a16="http://schemas.microsoft.com/office/drawing/2014/main" id="{D48FD669-EC75-E505-2672-D1398E2A23F6}"/>
                          </a:ext>
                        </a:extLst>
                      </p14:cNvPr>
                      <p14:cNvContentPartPr/>
                      <p14:nvPr/>
                    </p14:nvContentPartPr>
                    <p14:xfrm>
                      <a:off x="5839003" y="1890161"/>
                      <a:ext cx="12240" cy="28080"/>
                    </p14:xfrm>
                  </p:contentPart>
                </mc:Choice>
                <mc:Fallback xmlns="">
                  <p:pic>
                    <p:nvPicPr>
                      <p:cNvPr id="344" name="Freihand 343">
                        <a:extLst>
                          <a:ext uri="{FF2B5EF4-FFF2-40B4-BE49-F238E27FC236}">
                            <a16:creationId xmlns:a16="http://schemas.microsoft.com/office/drawing/2014/main" id="{D48FD669-EC75-E505-2672-D1398E2A23F6}"/>
                          </a:ext>
                        </a:extLst>
                      </p:cNvPr>
                      <p:cNvPicPr/>
                      <p:nvPr/>
                    </p:nvPicPr>
                    <p:blipFill>
                      <a:blip r:embed="rId111"/>
                      <a:stretch>
                        <a:fillRect/>
                      </a:stretch>
                    </p:blipFill>
                    <p:spPr>
                      <a:xfrm>
                        <a:off x="5834683" y="1885841"/>
                        <a:ext cx="208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345" name="Freihand 344">
                        <a:extLst>
                          <a:ext uri="{FF2B5EF4-FFF2-40B4-BE49-F238E27FC236}">
                            <a16:creationId xmlns:a16="http://schemas.microsoft.com/office/drawing/2014/main" id="{9547EC5F-D7BD-F079-AF89-3D4CBDA21DCB}"/>
                          </a:ext>
                        </a:extLst>
                      </p14:cNvPr>
                      <p14:cNvContentPartPr/>
                      <p14:nvPr/>
                    </p14:nvContentPartPr>
                    <p14:xfrm>
                      <a:off x="5831083" y="1877561"/>
                      <a:ext cx="2880" cy="40680"/>
                    </p14:xfrm>
                  </p:contentPart>
                </mc:Choice>
                <mc:Fallback xmlns="">
                  <p:pic>
                    <p:nvPicPr>
                      <p:cNvPr id="345" name="Freihand 344">
                        <a:extLst>
                          <a:ext uri="{FF2B5EF4-FFF2-40B4-BE49-F238E27FC236}">
                            <a16:creationId xmlns:a16="http://schemas.microsoft.com/office/drawing/2014/main" id="{9547EC5F-D7BD-F079-AF89-3D4CBDA21DCB}"/>
                          </a:ext>
                        </a:extLst>
                      </p:cNvPr>
                      <p:cNvPicPr/>
                      <p:nvPr/>
                    </p:nvPicPr>
                    <p:blipFill>
                      <a:blip r:embed="rId113"/>
                      <a:stretch>
                        <a:fillRect/>
                      </a:stretch>
                    </p:blipFill>
                    <p:spPr>
                      <a:xfrm>
                        <a:off x="5826763" y="1873241"/>
                        <a:ext cx="115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346" name="Freihand 345">
                        <a:extLst>
                          <a:ext uri="{FF2B5EF4-FFF2-40B4-BE49-F238E27FC236}">
                            <a16:creationId xmlns:a16="http://schemas.microsoft.com/office/drawing/2014/main" id="{5DB0898D-0401-B7D9-8C9C-4F9DAF9D45AC}"/>
                          </a:ext>
                        </a:extLst>
                      </p14:cNvPr>
                      <p14:cNvContentPartPr/>
                      <p14:nvPr/>
                    </p14:nvContentPartPr>
                    <p14:xfrm>
                      <a:off x="5809843" y="1884041"/>
                      <a:ext cx="2880" cy="31680"/>
                    </p14:xfrm>
                  </p:contentPart>
                </mc:Choice>
                <mc:Fallback xmlns="">
                  <p:pic>
                    <p:nvPicPr>
                      <p:cNvPr id="346" name="Freihand 345">
                        <a:extLst>
                          <a:ext uri="{FF2B5EF4-FFF2-40B4-BE49-F238E27FC236}">
                            <a16:creationId xmlns:a16="http://schemas.microsoft.com/office/drawing/2014/main" id="{5DB0898D-0401-B7D9-8C9C-4F9DAF9D45AC}"/>
                          </a:ext>
                        </a:extLst>
                      </p:cNvPr>
                      <p:cNvPicPr/>
                      <p:nvPr/>
                    </p:nvPicPr>
                    <p:blipFill>
                      <a:blip r:embed="rId115"/>
                      <a:stretch>
                        <a:fillRect/>
                      </a:stretch>
                    </p:blipFill>
                    <p:spPr>
                      <a:xfrm>
                        <a:off x="5805523" y="1879721"/>
                        <a:ext cx="115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348" name="Freihand 347">
                        <a:extLst>
                          <a:ext uri="{FF2B5EF4-FFF2-40B4-BE49-F238E27FC236}">
                            <a16:creationId xmlns:a16="http://schemas.microsoft.com/office/drawing/2014/main" id="{00506E8C-A3DE-43D3-2365-3890D8FE2765}"/>
                          </a:ext>
                        </a:extLst>
                      </p14:cNvPr>
                      <p14:cNvContentPartPr/>
                      <p14:nvPr/>
                    </p14:nvContentPartPr>
                    <p14:xfrm>
                      <a:off x="5791483" y="1888721"/>
                      <a:ext cx="7200" cy="25920"/>
                    </p14:xfrm>
                  </p:contentPart>
                </mc:Choice>
                <mc:Fallback xmlns="">
                  <p:pic>
                    <p:nvPicPr>
                      <p:cNvPr id="348" name="Freihand 347">
                        <a:extLst>
                          <a:ext uri="{FF2B5EF4-FFF2-40B4-BE49-F238E27FC236}">
                            <a16:creationId xmlns:a16="http://schemas.microsoft.com/office/drawing/2014/main" id="{00506E8C-A3DE-43D3-2365-3890D8FE2765}"/>
                          </a:ext>
                        </a:extLst>
                      </p:cNvPr>
                      <p:cNvPicPr/>
                      <p:nvPr/>
                    </p:nvPicPr>
                    <p:blipFill>
                      <a:blip r:embed="rId117"/>
                      <a:stretch>
                        <a:fillRect/>
                      </a:stretch>
                    </p:blipFill>
                    <p:spPr>
                      <a:xfrm>
                        <a:off x="5787163" y="1884401"/>
                        <a:ext cx="158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349" name="Freihand 348">
                        <a:extLst>
                          <a:ext uri="{FF2B5EF4-FFF2-40B4-BE49-F238E27FC236}">
                            <a16:creationId xmlns:a16="http://schemas.microsoft.com/office/drawing/2014/main" id="{6E09BC24-B8B9-21ED-4CDC-B1F936085C6C}"/>
                          </a:ext>
                        </a:extLst>
                      </p14:cNvPr>
                      <p14:cNvContentPartPr/>
                      <p14:nvPr/>
                    </p14:nvContentPartPr>
                    <p14:xfrm>
                      <a:off x="5769523" y="1900961"/>
                      <a:ext cx="21600" cy="24840"/>
                    </p14:xfrm>
                  </p:contentPart>
                </mc:Choice>
                <mc:Fallback xmlns="">
                  <p:pic>
                    <p:nvPicPr>
                      <p:cNvPr id="349" name="Freihand 348">
                        <a:extLst>
                          <a:ext uri="{FF2B5EF4-FFF2-40B4-BE49-F238E27FC236}">
                            <a16:creationId xmlns:a16="http://schemas.microsoft.com/office/drawing/2014/main" id="{6E09BC24-B8B9-21ED-4CDC-B1F936085C6C}"/>
                          </a:ext>
                        </a:extLst>
                      </p:cNvPr>
                      <p:cNvPicPr/>
                      <p:nvPr/>
                    </p:nvPicPr>
                    <p:blipFill>
                      <a:blip r:embed="rId119"/>
                      <a:stretch>
                        <a:fillRect/>
                      </a:stretch>
                    </p:blipFill>
                    <p:spPr>
                      <a:xfrm>
                        <a:off x="5765203" y="1896641"/>
                        <a:ext cx="302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350" name="Freihand 349">
                        <a:extLst>
                          <a:ext uri="{FF2B5EF4-FFF2-40B4-BE49-F238E27FC236}">
                            <a16:creationId xmlns:a16="http://schemas.microsoft.com/office/drawing/2014/main" id="{13BCD5CB-8F80-6746-CB58-A41845D9CAE5}"/>
                          </a:ext>
                        </a:extLst>
                      </p14:cNvPr>
                      <p14:cNvContentPartPr/>
                      <p14:nvPr/>
                    </p14:nvContentPartPr>
                    <p14:xfrm>
                      <a:off x="5749363" y="1908881"/>
                      <a:ext cx="32400" cy="26640"/>
                    </p14:xfrm>
                  </p:contentPart>
                </mc:Choice>
                <mc:Fallback xmlns="">
                  <p:pic>
                    <p:nvPicPr>
                      <p:cNvPr id="350" name="Freihand 349">
                        <a:extLst>
                          <a:ext uri="{FF2B5EF4-FFF2-40B4-BE49-F238E27FC236}">
                            <a16:creationId xmlns:a16="http://schemas.microsoft.com/office/drawing/2014/main" id="{13BCD5CB-8F80-6746-CB58-A41845D9CAE5}"/>
                          </a:ext>
                        </a:extLst>
                      </p:cNvPr>
                      <p:cNvPicPr/>
                      <p:nvPr/>
                    </p:nvPicPr>
                    <p:blipFill>
                      <a:blip r:embed="rId121"/>
                      <a:stretch>
                        <a:fillRect/>
                      </a:stretch>
                    </p:blipFill>
                    <p:spPr>
                      <a:xfrm>
                        <a:off x="5745043" y="1904561"/>
                        <a:ext cx="410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351" name="Freihand 350">
                        <a:extLst>
                          <a:ext uri="{FF2B5EF4-FFF2-40B4-BE49-F238E27FC236}">
                            <a16:creationId xmlns:a16="http://schemas.microsoft.com/office/drawing/2014/main" id="{AAAA83CF-4C3D-E8AC-E165-FAF1A7F0C197}"/>
                          </a:ext>
                        </a:extLst>
                      </p14:cNvPr>
                      <p14:cNvContentPartPr/>
                      <p14:nvPr/>
                    </p14:nvContentPartPr>
                    <p14:xfrm>
                      <a:off x="5736763" y="1928321"/>
                      <a:ext cx="31680" cy="16560"/>
                    </p14:xfrm>
                  </p:contentPart>
                </mc:Choice>
                <mc:Fallback xmlns="">
                  <p:pic>
                    <p:nvPicPr>
                      <p:cNvPr id="351" name="Freihand 350">
                        <a:extLst>
                          <a:ext uri="{FF2B5EF4-FFF2-40B4-BE49-F238E27FC236}">
                            <a16:creationId xmlns:a16="http://schemas.microsoft.com/office/drawing/2014/main" id="{AAAA83CF-4C3D-E8AC-E165-FAF1A7F0C197}"/>
                          </a:ext>
                        </a:extLst>
                      </p:cNvPr>
                      <p:cNvPicPr/>
                      <p:nvPr/>
                    </p:nvPicPr>
                    <p:blipFill>
                      <a:blip r:embed="rId123"/>
                      <a:stretch>
                        <a:fillRect/>
                      </a:stretch>
                    </p:blipFill>
                    <p:spPr>
                      <a:xfrm>
                        <a:off x="5732443" y="1924001"/>
                        <a:ext cx="403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124">
                    <p14:nvContentPartPr>
                      <p14:cNvPr id="352" name="Freihand 351">
                        <a:extLst>
                          <a:ext uri="{FF2B5EF4-FFF2-40B4-BE49-F238E27FC236}">
                            <a16:creationId xmlns:a16="http://schemas.microsoft.com/office/drawing/2014/main" id="{8B0EB67F-1F54-6355-1C6B-9E538AB768A5}"/>
                          </a:ext>
                        </a:extLst>
                      </p14:cNvPr>
                      <p14:cNvContentPartPr/>
                      <p14:nvPr/>
                    </p14:nvContentPartPr>
                    <p14:xfrm>
                      <a:off x="5727043" y="1954961"/>
                      <a:ext cx="45360" cy="7200"/>
                    </p14:xfrm>
                  </p:contentPart>
                </mc:Choice>
                <mc:Fallback xmlns="">
                  <p:pic>
                    <p:nvPicPr>
                      <p:cNvPr id="352" name="Freihand 351">
                        <a:extLst>
                          <a:ext uri="{FF2B5EF4-FFF2-40B4-BE49-F238E27FC236}">
                            <a16:creationId xmlns:a16="http://schemas.microsoft.com/office/drawing/2014/main" id="{8B0EB67F-1F54-6355-1C6B-9E538AB768A5}"/>
                          </a:ext>
                        </a:extLst>
                      </p:cNvPr>
                      <p:cNvPicPr/>
                      <p:nvPr/>
                    </p:nvPicPr>
                    <p:blipFill>
                      <a:blip r:embed="rId125"/>
                      <a:stretch>
                        <a:fillRect/>
                      </a:stretch>
                    </p:blipFill>
                    <p:spPr>
                      <a:xfrm>
                        <a:off x="5722723" y="1950641"/>
                        <a:ext cx="540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353" name="Freihand 352">
                        <a:extLst>
                          <a:ext uri="{FF2B5EF4-FFF2-40B4-BE49-F238E27FC236}">
                            <a16:creationId xmlns:a16="http://schemas.microsoft.com/office/drawing/2014/main" id="{722B41A7-0022-F2DF-A267-ECC58C5AC67B}"/>
                          </a:ext>
                        </a:extLst>
                      </p14:cNvPr>
                      <p14:cNvContentPartPr/>
                      <p14:nvPr/>
                    </p14:nvContentPartPr>
                    <p14:xfrm>
                      <a:off x="5731723" y="1972241"/>
                      <a:ext cx="33120" cy="2520"/>
                    </p14:xfrm>
                  </p:contentPart>
                </mc:Choice>
                <mc:Fallback xmlns="">
                  <p:pic>
                    <p:nvPicPr>
                      <p:cNvPr id="353" name="Freihand 352">
                        <a:extLst>
                          <a:ext uri="{FF2B5EF4-FFF2-40B4-BE49-F238E27FC236}">
                            <a16:creationId xmlns:a16="http://schemas.microsoft.com/office/drawing/2014/main" id="{722B41A7-0022-F2DF-A267-ECC58C5AC67B}"/>
                          </a:ext>
                        </a:extLst>
                      </p:cNvPr>
                      <p:cNvPicPr/>
                      <p:nvPr/>
                    </p:nvPicPr>
                    <p:blipFill>
                      <a:blip r:embed="rId127"/>
                      <a:stretch>
                        <a:fillRect/>
                      </a:stretch>
                    </p:blipFill>
                    <p:spPr>
                      <a:xfrm>
                        <a:off x="5727403" y="1967921"/>
                        <a:ext cx="417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354" name="Freihand 353">
                        <a:extLst>
                          <a:ext uri="{FF2B5EF4-FFF2-40B4-BE49-F238E27FC236}">
                            <a16:creationId xmlns:a16="http://schemas.microsoft.com/office/drawing/2014/main" id="{0EC338F3-2611-EE7C-C272-C8D9CC4D4F98}"/>
                          </a:ext>
                        </a:extLst>
                      </p14:cNvPr>
                      <p14:cNvContentPartPr/>
                      <p14:nvPr/>
                    </p14:nvContentPartPr>
                    <p14:xfrm>
                      <a:off x="5737123" y="1982321"/>
                      <a:ext cx="36000" cy="10080"/>
                    </p14:xfrm>
                  </p:contentPart>
                </mc:Choice>
                <mc:Fallback xmlns="">
                  <p:pic>
                    <p:nvPicPr>
                      <p:cNvPr id="354" name="Freihand 353">
                        <a:extLst>
                          <a:ext uri="{FF2B5EF4-FFF2-40B4-BE49-F238E27FC236}">
                            <a16:creationId xmlns:a16="http://schemas.microsoft.com/office/drawing/2014/main" id="{0EC338F3-2611-EE7C-C272-C8D9CC4D4F98}"/>
                          </a:ext>
                        </a:extLst>
                      </p:cNvPr>
                      <p:cNvPicPr/>
                      <p:nvPr/>
                    </p:nvPicPr>
                    <p:blipFill>
                      <a:blip r:embed="rId129"/>
                      <a:stretch>
                        <a:fillRect/>
                      </a:stretch>
                    </p:blipFill>
                    <p:spPr>
                      <a:xfrm>
                        <a:off x="5732803" y="1978001"/>
                        <a:ext cx="446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355" name="Freihand 354">
                        <a:extLst>
                          <a:ext uri="{FF2B5EF4-FFF2-40B4-BE49-F238E27FC236}">
                            <a16:creationId xmlns:a16="http://schemas.microsoft.com/office/drawing/2014/main" id="{AB9F8BEF-AEC4-8F2A-2D07-4762FB9D079C}"/>
                          </a:ext>
                        </a:extLst>
                      </p14:cNvPr>
                      <p14:cNvContentPartPr/>
                      <p14:nvPr/>
                    </p14:nvContentPartPr>
                    <p14:xfrm>
                      <a:off x="5752243" y="1988081"/>
                      <a:ext cx="27720" cy="25920"/>
                    </p14:xfrm>
                  </p:contentPart>
                </mc:Choice>
                <mc:Fallback xmlns="">
                  <p:pic>
                    <p:nvPicPr>
                      <p:cNvPr id="355" name="Freihand 354">
                        <a:extLst>
                          <a:ext uri="{FF2B5EF4-FFF2-40B4-BE49-F238E27FC236}">
                            <a16:creationId xmlns:a16="http://schemas.microsoft.com/office/drawing/2014/main" id="{AB9F8BEF-AEC4-8F2A-2D07-4762FB9D079C}"/>
                          </a:ext>
                        </a:extLst>
                      </p:cNvPr>
                      <p:cNvPicPr/>
                      <p:nvPr/>
                    </p:nvPicPr>
                    <p:blipFill>
                      <a:blip r:embed="rId131"/>
                      <a:stretch>
                        <a:fillRect/>
                      </a:stretch>
                    </p:blipFill>
                    <p:spPr>
                      <a:xfrm>
                        <a:off x="5747923" y="1983761"/>
                        <a:ext cx="363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132">
                    <p14:nvContentPartPr>
                      <p14:cNvPr id="365" name="Freihand 364">
                        <a:extLst>
                          <a:ext uri="{FF2B5EF4-FFF2-40B4-BE49-F238E27FC236}">
                            <a16:creationId xmlns:a16="http://schemas.microsoft.com/office/drawing/2014/main" id="{CC9D4C2C-557F-4ADE-C992-ACE72BE21B8A}"/>
                          </a:ext>
                        </a:extLst>
                      </p14:cNvPr>
                      <p14:cNvContentPartPr/>
                      <p14:nvPr/>
                    </p14:nvContentPartPr>
                    <p14:xfrm>
                      <a:off x="5776363" y="2001401"/>
                      <a:ext cx="17640" cy="20160"/>
                    </p14:xfrm>
                  </p:contentPart>
                </mc:Choice>
                <mc:Fallback xmlns="">
                  <p:pic>
                    <p:nvPicPr>
                      <p:cNvPr id="365" name="Freihand 364">
                        <a:extLst>
                          <a:ext uri="{FF2B5EF4-FFF2-40B4-BE49-F238E27FC236}">
                            <a16:creationId xmlns:a16="http://schemas.microsoft.com/office/drawing/2014/main" id="{CC9D4C2C-557F-4ADE-C992-ACE72BE21B8A}"/>
                          </a:ext>
                        </a:extLst>
                      </p:cNvPr>
                      <p:cNvPicPr/>
                      <p:nvPr/>
                    </p:nvPicPr>
                    <p:blipFill>
                      <a:blip r:embed="rId133"/>
                      <a:stretch>
                        <a:fillRect/>
                      </a:stretch>
                    </p:blipFill>
                    <p:spPr>
                      <a:xfrm>
                        <a:off x="5772043" y="1997081"/>
                        <a:ext cx="262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366" name="Freihand 365">
                        <a:extLst>
                          <a:ext uri="{FF2B5EF4-FFF2-40B4-BE49-F238E27FC236}">
                            <a16:creationId xmlns:a16="http://schemas.microsoft.com/office/drawing/2014/main" id="{0CC87D62-1200-6357-125E-A63B749CE76E}"/>
                          </a:ext>
                        </a:extLst>
                      </p14:cNvPr>
                      <p14:cNvContentPartPr/>
                      <p14:nvPr/>
                    </p14:nvContentPartPr>
                    <p14:xfrm>
                      <a:off x="5794723" y="1999961"/>
                      <a:ext cx="9720" cy="26280"/>
                    </p14:xfrm>
                  </p:contentPart>
                </mc:Choice>
                <mc:Fallback xmlns="">
                  <p:pic>
                    <p:nvPicPr>
                      <p:cNvPr id="366" name="Freihand 365">
                        <a:extLst>
                          <a:ext uri="{FF2B5EF4-FFF2-40B4-BE49-F238E27FC236}">
                            <a16:creationId xmlns:a16="http://schemas.microsoft.com/office/drawing/2014/main" id="{0CC87D62-1200-6357-125E-A63B749CE76E}"/>
                          </a:ext>
                        </a:extLst>
                      </p:cNvPr>
                      <p:cNvPicPr/>
                      <p:nvPr/>
                    </p:nvPicPr>
                    <p:blipFill>
                      <a:blip r:embed="rId135"/>
                      <a:stretch>
                        <a:fillRect/>
                      </a:stretch>
                    </p:blipFill>
                    <p:spPr>
                      <a:xfrm>
                        <a:off x="5790403" y="1995641"/>
                        <a:ext cx="183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367" name="Freihand 366">
                        <a:extLst>
                          <a:ext uri="{FF2B5EF4-FFF2-40B4-BE49-F238E27FC236}">
                            <a16:creationId xmlns:a16="http://schemas.microsoft.com/office/drawing/2014/main" id="{3CC33D54-6099-7627-2EA2-03EB6610A501}"/>
                          </a:ext>
                        </a:extLst>
                      </p14:cNvPr>
                      <p14:cNvContentPartPr/>
                      <p14:nvPr/>
                    </p14:nvContentPartPr>
                    <p14:xfrm>
                      <a:off x="5805523" y="2003201"/>
                      <a:ext cx="6840" cy="24840"/>
                    </p14:xfrm>
                  </p:contentPart>
                </mc:Choice>
                <mc:Fallback xmlns="">
                  <p:pic>
                    <p:nvPicPr>
                      <p:cNvPr id="367" name="Freihand 366">
                        <a:extLst>
                          <a:ext uri="{FF2B5EF4-FFF2-40B4-BE49-F238E27FC236}">
                            <a16:creationId xmlns:a16="http://schemas.microsoft.com/office/drawing/2014/main" id="{3CC33D54-6099-7627-2EA2-03EB6610A501}"/>
                          </a:ext>
                        </a:extLst>
                      </p:cNvPr>
                      <p:cNvPicPr/>
                      <p:nvPr/>
                    </p:nvPicPr>
                    <p:blipFill>
                      <a:blip r:embed="rId137"/>
                      <a:stretch>
                        <a:fillRect/>
                      </a:stretch>
                    </p:blipFill>
                    <p:spPr>
                      <a:xfrm>
                        <a:off x="5801203" y="1998881"/>
                        <a:ext cx="154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368" name="Freihand 367">
                        <a:extLst>
                          <a:ext uri="{FF2B5EF4-FFF2-40B4-BE49-F238E27FC236}">
                            <a16:creationId xmlns:a16="http://schemas.microsoft.com/office/drawing/2014/main" id="{2C6389A6-DF9F-80D6-6D8A-E11CD894AB04}"/>
                          </a:ext>
                        </a:extLst>
                      </p14:cNvPr>
                      <p14:cNvContentPartPr/>
                      <p14:nvPr/>
                    </p14:nvContentPartPr>
                    <p14:xfrm>
                      <a:off x="5822443" y="2002841"/>
                      <a:ext cx="5040" cy="25920"/>
                    </p14:xfrm>
                  </p:contentPart>
                </mc:Choice>
                <mc:Fallback xmlns="">
                  <p:pic>
                    <p:nvPicPr>
                      <p:cNvPr id="368" name="Freihand 367">
                        <a:extLst>
                          <a:ext uri="{FF2B5EF4-FFF2-40B4-BE49-F238E27FC236}">
                            <a16:creationId xmlns:a16="http://schemas.microsoft.com/office/drawing/2014/main" id="{2C6389A6-DF9F-80D6-6D8A-E11CD894AB04}"/>
                          </a:ext>
                        </a:extLst>
                      </p:cNvPr>
                      <p:cNvPicPr/>
                      <p:nvPr/>
                    </p:nvPicPr>
                    <p:blipFill>
                      <a:blip r:embed="rId139"/>
                      <a:stretch>
                        <a:fillRect/>
                      </a:stretch>
                    </p:blipFill>
                    <p:spPr>
                      <a:xfrm>
                        <a:off x="5818123" y="1998521"/>
                        <a:ext cx="13680" cy="3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0">
                  <p14:nvContentPartPr>
                    <p14:cNvPr id="371" name="Freihand 370">
                      <a:extLst>
                        <a:ext uri="{FF2B5EF4-FFF2-40B4-BE49-F238E27FC236}">
                          <a16:creationId xmlns:a16="http://schemas.microsoft.com/office/drawing/2014/main" id="{B3D3B345-1DFE-97AB-DF28-72996202BF72}"/>
                        </a:ext>
                      </a:extLst>
                    </p14:cNvPr>
                    <p14:cNvContentPartPr/>
                    <p14:nvPr/>
                  </p14:nvContentPartPr>
                  <p14:xfrm>
                    <a:off x="5952043" y="1936241"/>
                    <a:ext cx="38880" cy="19800"/>
                  </p14:xfrm>
                </p:contentPart>
              </mc:Choice>
              <mc:Fallback xmlns="">
                <p:pic>
                  <p:nvPicPr>
                    <p:cNvPr id="371" name="Freihand 370">
                      <a:extLst>
                        <a:ext uri="{FF2B5EF4-FFF2-40B4-BE49-F238E27FC236}">
                          <a16:creationId xmlns:a16="http://schemas.microsoft.com/office/drawing/2014/main" id="{B3D3B345-1DFE-97AB-DF28-72996202BF72}"/>
                        </a:ext>
                      </a:extLst>
                    </p:cNvPr>
                    <p:cNvPicPr/>
                    <p:nvPr/>
                  </p:nvPicPr>
                  <p:blipFill>
                    <a:blip r:embed="rId141"/>
                    <a:stretch>
                      <a:fillRect/>
                    </a:stretch>
                  </p:blipFill>
                  <p:spPr>
                    <a:xfrm>
                      <a:off x="5947723" y="1931921"/>
                      <a:ext cx="47520" cy="28440"/>
                    </a:xfrm>
                    <a:prstGeom prst="rect">
                      <a:avLst/>
                    </a:prstGeom>
                  </p:spPr>
                </p:pic>
              </mc:Fallback>
            </mc:AlternateContent>
            <p:grpSp>
              <p:nvGrpSpPr>
                <p:cNvPr id="332" name="Gruppieren 331">
                  <a:extLst>
                    <a:ext uri="{FF2B5EF4-FFF2-40B4-BE49-F238E27FC236}">
                      <a16:creationId xmlns:a16="http://schemas.microsoft.com/office/drawing/2014/main" id="{1A65F30E-1F78-A0C7-7C31-9FD20551DAA0}"/>
                    </a:ext>
                  </a:extLst>
                </p:cNvPr>
                <p:cNvGrpSpPr/>
                <p:nvPr/>
              </p:nvGrpSpPr>
              <p:grpSpPr>
                <a:xfrm>
                  <a:off x="5640392" y="1824406"/>
                  <a:ext cx="359640" cy="212400"/>
                  <a:chOff x="5640392" y="1824406"/>
                  <a:chExt cx="359640" cy="212400"/>
                </a:xfrm>
              </p:grpSpPr>
              <mc:AlternateContent xmlns:mc="http://schemas.openxmlformats.org/markup-compatibility/2006" xmlns:p14="http://schemas.microsoft.com/office/powerpoint/2010/main">
                <mc:Choice Requires="p14">
                  <p:contentPart p14:bwMode="auto" r:id="rId142">
                    <p14:nvContentPartPr>
                      <p14:cNvPr id="261" name="Freihand 260">
                        <a:extLst>
                          <a:ext uri="{FF2B5EF4-FFF2-40B4-BE49-F238E27FC236}">
                            <a16:creationId xmlns:a16="http://schemas.microsoft.com/office/drawing/2014/main" id="{263E92E2-9627-80BC-AE20-A2EFE38D0702}"/>
                          </a:ext>
                        </a:extLst>
                      </p14:cNvPr>
                      <p14:cNvContentPartPr/>
                      <p14:nvPr/>
                    </p14:nvContentPartPr>
                    <p14:xfrm>
                      <a:off x="5661992" y="1875166"/>
                      <a:ext cx="319320" cy="117360"/>
                    </p14:xfrm>
                  </p:contentPart>
                </mc:Choice>
                <mc:Fallback xmlns="">
                  <p:pic>
                    <p:nvPicPr>
                      <p:cNvPr id="261" name="Freihand 260">
                        <a:extLst>
                          <a:ext uri="{FF2B5EF4-FFF2-40B4-BE49-F238E27FC236}">
                            <a16:creationId xmlns:a16="http://schemas.microsoft.com/office/drawing/2014/main" id="{263E92E2-9627-80BC-AE20-A2EFE38D0702}"/>
                          </a:ext>
                        </a:extLst>
                      </p:cNvPr>
                      <p:cNvPicPr/>
                      <p:nvPr/>
                    </p:nvPicPr>
                    <p:blipFill>
                      <a:blip r:embed="rId143"/>
                      <a:stretch>
                        <a:fillRect/>
                      </a:stretch>
                    </p:blipFill>
                    <p:spPr>
                      <a:xfrm>
                        <a:off x="5657672" y="1870846"/>
                        <a:ext cx="327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144">
                    <p14:nvContentPartPr>
                      <p14:cNvPr id="262" name="Freihand 261">
                        <a:extLst>
                          <a:ext uri="{FF2B5EF4-FFF2-40B4-BE49-F238E27FC236}">
                            <a16:creationId xmlns:a16="http://schemas.microsoft.com/office/drawing/2014/main" id="{302D8031-DBE5-A466-AD35-EA2A2F6C7563}"/>
                          </a:ext>
                        </a:extLst>
                      </p14:cNvPr>
                      <p14:cNvContentPartPr/>
                      <p14:nvPr/>
                    </p14:nvContentPartPr>
                    <p14:xfrm>
                      <a:off x="5659472" y="1975606"/>
                      <a:ext cx="309960" cy="61200"/>
                    </p14:xfrm>
                  </p:contentPart>
                </mc:Choice>
                <mc:Fallback xmlns="">
                  <p:pic>
                    <p:nvPicPr>
                      <p:cNvPr id="262" name="Freihand 261">
                        <a:extLst>
                          <a:ext uri="{FF2B5EF4-FFF2-40B4-BE49-F238E27FC236}">
                            <a16:creationId xmlns:a16="http://schemas.microsoft.com/office/drawing/2014/main" id="{302D8031-DBE5-A466-AD35-EA2A2F6C7563}"/>
                          </a:ext>
                        </a:extLst>
                      </p:cNvPr>
                      <p:cNvPicPr/>
                      <p:nvPr/>
                    </p:nvPicPr>
                    <p:blipFill>
                      <a:blip r:embed="rId145"/>
                      <a:stretch>
                        <a:fillRect/>
                      </a:stretch>
                    </p:blipFill>
                    <p:spPr>
                      <a:xfrm>
                        <a:off x="5655152" y="1971286"/>
                        <a:ext cx="3186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146">
                    <p14:nvContentPartPr>
                      <p14:cNvPr id="263" name="Freihand 262">
                        <a:extLst>
                          <a:ext uri="{FF2B5EF4-FFF2-40B4-BE49-F238E27FC236}">
                            <a16:creationId xmlns:a16="http://schemas.microsoft.com/office/drawing/2014/main" id="{363CC811-1646-9238-CF01-FA9950220ECC}"/>
                          </a:ext>
                        </a:extLst>
                      </p14:cNvPr>
                      <p14:cNvContentPartPr/>
                      <p14:nvPr/>
                    </p14:nvContentPartPr>
                    <p14:xfrm>
                      <a:off x="5955032" y="1926646"/>
                      <a:ext cx="45000" cy="39240"/>
                    </p14:xfrm>
                  </p:contentPart>
                </mc:Choice>
                <mc:Fallback xmlns="">
                  <p:pic>
                    <p:nvPicPr>
                      <p:cNvPr id="263" name="Freihand 262">
                        <a:extLst>
                          <a:ext uri="{FF2B5EF4-FFF2-40B4-BE49-F238E27FC236}">
                            <a16:creationId xmlns:a16="http://schemas.microsoft.com/office/drawing/2014/main" id="{363CC811-1646-9238-CF01-FA9950220ECC}"/>
                          </a:ext>
                        </a:extLst>
                      </p:cNvPr>
                      <p:cNvPicPr/>
                      <p:nvPr/>
                    </p:nvPicPr>
                    <p:blipFill>
                      <a:blip r:embed="rId147"/>
                      <a:stretch>
                        <a:fillRect/>
                      </a:stretch>
                    </p:blipFill>
                    <p:spPr>
                      <a:xfrm>
                        <a:off x="5950712" y="1922326"/>
                        <a:ext cx="53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264" name="Freihand 263">
                        <a:extLst>
                          <a:ext uri="{FF2B5EF4-FFF2-40B4-BE49-F238E27FC236}">
                            <a16:creationId xmlns:a16="http://schemas.microsoft.com/office/drawing/2014/main" id="{077628E7-9873-4A99-71AF-CCC0B06787E6}"/>
                          </a:ext>
                        </a:extLst>
                      </p14:cNvPr>
                      <p14:cNvContentPartPr/>
                      <p14:nvPr/>
                    </p14:nvContentPartPr>
                    <p14:xfrm>
                      <a:off x="5940992" y="1932406"/>
                      <a:ext cx="16920" cy="25560"/>
                    </p14:xfrm>
                  </p:contentPart>
                </mc:Choice>
                <mc:Fallback xmlns="">
                  <p:pic>
                    <p:nvPicPr>
                      <p:cNvPr id="264" name="Freihand 263">
                        <a:extLst>
                          <a:ext uri="{FF2B5EF4-FFF2-40B4-BE49-F238E27FC236}">
                            <a16:creationId xmlns:a16="http://schemas.microsoft.com/office/drawing/2014/main" id="{077628E7-9873-4A99-71AF-CCC0B06787E6}"/>
                          </a:ext>
                        </a:extLst>
                      </p:cNvPr>
                      <p:cNvPicPr/>
                      <p:nvPr/>
                    </p:nvPicPr>
                    <p:blipFill>
                      <a:blip r:embed="rId149"/>
                      <a:stretch>
                        <a:fillRect/>
                      </a:stretch>
                    </p:blipFill>
                    <p:spPr>
                      <a:xfrm>
                        <a:off x="5936672" y="1928086"/>
                        <a:ext cx="25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266" name="Freihand 265">
                        <a:extLst>
                          <a:ext uri="{FF2B5EF4-FFF2-40B4-BE49-F238E27FC236}">
                            <a16:creationId xmlns:a16="http://schemas.microsoft.com/office/drawing/2014/main" id="{CF7225C9-AEAE-0DA8-DCD2-A38CBDF9A5F6}"/>
                          </a:ext>
                        </a:extLst>
                      </p14:cNvPr>
                      <p14:cNvContentPartPr/>
                      <p14:nvPr/>
                    </p14:nvContentPartPr>
                    <p14:xfrm>
                      <a:off x="5803832" y="1937086"/>
                      <a:ext cx="43200" cy="33840"/>
                    </p14:xfrm>
                  </p:contentPart>
                </mc:Choice>
                <mc:Fallback xmlns="">
                  <p:pic>
                    <p:nvPicPr>
                      <p:cNvPr id="266" name="Freihand 265">
                        <a:extLst>
                          <a:ext uri="{FF2B5EF4-FFF2-40B4-BE49-F238E27FC236}">
                            <a16:creationId xmlns:a16="http://schemas.microsoft.com/office/drawing/2014/main" id="{CF7225C9-AEAE-0DA8-DCD2-A38CBDF9A5F6}"/>
                          </a:ext>
                        </a:extLst>
                      </p:cNvPr>
                      <p:cNvPicPr/>
                      <p:nvPr/>
                    </p:nvPicPr>
                    <p:blipFill>
                      <a:blip r:embed="rId151"/>
                      <a:stretch>
                        <a:fillRect/>
                      </a:stretch>
                    </p:blipFill>
                    <p:spPr>
                      <a:xfrm>
                        <a:off x="5799512" y="1932766"/>
                        <a:ext cx="518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152">
                    <p14:nvContentPartPr>
                      <p14:cNvPr id="268" name="Freihand 267">
                        <a:extLst>
                          <a:ext uri="{FF2B5EF4-FFF2-40B4-BE49-F238E27FC236}">
                            <a16:creationId xmlns:a16="http://schemas.microsoft.com/office/drawing/2014/main" id="{1243EF97-441E-5B8A-DD2B-D3AEFF462B5B}"/>
                          </a:ext>
                        </a:extLst>
                      </p14:cNvPr>
                      <p14:cNvContentPartPr/>
                      <p14:nvPr/>
                    </p14:nvContentPartPr>
                    <p14:xfrm>
                      <a:off x="5727512" y="1894246"/>
                      <a:ext cx="28800" cy="119160"/>
                    </p14:xfrm>
                  </p:contentPart>
                </mc:Choice>
                <mc:Fallback xmlns="">
                  <p:pic>
                    <p:nvPicPr>
                      <p:cNvPr id="268" name="Freihand 267">
                        <a:extLst>
                          <a:ext uri="{FF2B5EF4-FFF2-40B4-BE49-F238E27FC236}">
                            <a16:creationId xmlns:a16="http://schemas.microsoft.com/office/drawing/2014/main" id="{1243EF97-441E-5B8A-DD2B-D3AEFF462B5B}"/>
                          </a:ext>
                        </a:extLst>
                      </p:cNvPr>
                      <p:cNvPicPr/>
                      <p:nvPr/>
                    </p:nvPicPr>
                    <p:blipFill>
                      <a:blip r:embed="rId153"/>
                      <a:stretch>
                        <a:fillRect/>
                      </a:stretch>
                    </p:blipFill>
                    <p:spPr>
                      <a:xfrm>
                        <a:off x="5723192" y="1889926"/>
                        <a:ext cx="374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69" name="Freihand 268">
                        <a:extLst>
                          <a:ext uri="{FF2B5EF4-FFF2-40B4-BE49-F238E27FC236}">
                            <a16:creationId xmlns:a16="http://schemas.microsoft.com/office/drawing/2014/main" id="{9D8A5346-8E4B-6711-1B20-886F47ADE461}"/>
                          </a:ext>
                        </a:extLst>
                      </p14:cNvPr>
                      <p14:cNvContentPartPr/>
                      <p14:nvPr/>
                    </p14:nvContentPartPr>
                    <p14:xfrm>
                      <a:off x="5893112" y="1909006"/>
                      <a:ext cx="27000" cy="110520"/>
                    </p14:xfrm>
                  </p:contentPart>
                </mc:Choice>
                <mc:Fallback xmlns="">
                  <p:pic>
                    <p:nvPicPr>
                      <p:cNvPr id="269" name="Freihand 268">
                        <a:extLst>
                          <a:ext uri="{FF2B5EF4-FFF2-40B4-BE49-F238E27FC236}">
                            <a16:creationId xmlns:a16="http://schemas.microsoft.com/office/drawing/2014/main" id="{9D8A5346-8E4B-6711-1B20-886F47ADE461}"/>
                          </a:ext>
                        </a:extLst>
                      </p:cNvPr>
                      <p:cNvPicPr/>
                      <p:nvPr/>
                    </p:nvPicPr>
                    <p:blipFill>
                      <a:blip r:embed="rId155"/>
                      <a:stretch>
                        <a:fillRect/>
                      </a:stretch>
                    </p:blipFill>
                    <p:spPr>
                      <a:xfrm>
                        <a:off x="5888792" y="1904686"/>
                        <a:ext cx="35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271" name="Freihand 270">
                        <a:extLst>
                          <a:ext uri="{FF2B5EF4-FFF2-40B4-BE49-F238E27FC236}">
                            <a16:creationId xmlns:a16="http://schemas.microsoft.com/office/drawing/2014/main" id="{74F6EFA7-2C66-AEF4-F25A-33CA325711FA}"/>
                          </a:ext>
                        </a:extLst>
                      </p14:cNvPr>
                      <p14:cNvContentPartPr/>
                      <p14:nvPr/>
                    </p14:nvContentPartPr>
                    <p14:xfrm>
                      <a:off x="5640392" y="1922686"/>
                      <a:ext cx="37080" cy="42480"/>
                    </p14:xfrm>
                  </p:contentPart>
                </mc:Choice>
                <mc:Fallback xmlns="">
                  <p:pic>
                    <p:nvPicPr>
                      <p:cNvPr id="271" name="Freihand 270">
                        <a:extLst>
                          <a:ext uri="{FF2B5EF4-FFF2-40B4-BE49-F238E27FC236}">
                            <a16:creationId xmlns:a16="http://schemas.microsoft.com/office/drawing/2014/main" id="{74F6EFA7-2C66-AEF4-F25A-33CA325711FA}"/>
                          </a:ext>
                        </a:extLst>
                      </p:cNvPr>
                      <p:cNvPicPr/>
                      <p:nvPr/>
                    </p:nvPicPr>
                    <p:blipFill>
                      <a:blip r:embed="rId157"/>
                      <a:stretch>
                        <a:fillRect/>
                      </a:stretch>
                    </p:blipFill>
                    <p:spPr>
                      <a:xfrm>
                        <a:off x="5636072" y="1918366"/>
                        <a:ext cx="45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58">
                    <p14:nvContentPartPr>
                      <p14:cNvPr id="272" name="Freihand 271">
                        <a:extLst>
                          <a:ext uri="{FF2B5EF4-FFF2-40B4-BE49-F238E27FC236}">
                            <a16:creationId xmlns:a16="http://schemas.microsoft.com/office/drawing/2014/main" id="{75EAF396-7BBD-D009-47BD-DFB433730841}"/>
                          </a:ext>
                        </a:extLst>
                      </p14:cNvPr>
                      <p14:cNvContentPartPr/>
                      <p14:nvPr/>
                    </p14:nvContentPartPr>
                    <p14:xfrm>
                      <a:off x="5663072" y="1905766"/>
                      <a:ext cx="25920" cy="42120"/>
                    </p14:xfrm>
                  </p:contentPart>
                </mc:Choice>
                <mc:Fallback xmlns="">
                  <p:pic>
                    <p:nvPicPr>
                      <p:cNvPr id="272" name="Freihand 271">
                        <a:extLst>
                          <a:ext uri="{FF2B5EF4-FFF2-40B4-BE49-F238E27FC236}">
                            <a16:creationId xmlns:a16="http://schemas.microsoft.com/office/drawing/2014/main" id="{75EAF396-7BBD-D009-47BD-DFB433730841}"/>
                          </a:ext>
                        </a:extLst>
                      </p:cNvPr>
                      <p:cNvPicPr/>
                      <p:nvPr/>
                    </p:nvPicPr>
                    <p:blipFill>
                      <a:blip r:embed="rId159"/>
                      <a:stretch>
                        <a:fillRect/>
                      </a:stretch>
                    </p:blipFill>
                    <p:spPr>
                      <a:xfrm>
                        <a:off x="5658752" y="1901446"/>
                        <a:ext cx="3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273" name="Freihand 272">
                        <a:extLst>
                          <a:ext uri="{FF2B5EF4-FFF2-40B4-BE49-F238E27FC236}">
                            <a16:creationId xmlns:a16="http://schemas.microsoft.com/office/drawing/2014/main" id="{03D4DBFB-5247-4B2F-0276-04869FEBCE52}"/>
                          </a:ext>
                        </a:extLst>
                      </p14:cNvPr>
                      <p14:cNvContentPartPr/>
                      <p14:nvPr/>
                    </p14:nvContentPartPr>
                    <p14:xfrm>
                      <a:off x="5680712" y="1877326"/>
                      <a:ext cx="23400" cy="52560"/>
                    </p14:xfrm>
                  </p:contentPart>
                </mc:Choice>
                <mc:Fallback xmlns="">
                  <p:pic>
                    <p:nvPicPr>
                      <p:cNvPr id="273" name="Freihand 272">
                        <a:extLst>
                          <a:ext uri="{FF2B5EF4-FFF2-40B4-BE49-F238E27FC236}">
                            <a16:creationId xmlns:a16="http://schemas.microsoft.com/office/drawing/2014/main" id="{03D4DBFB-5247-4B2F-0276-04869FEBCE52}"/>
                          </a:ext>
                        </a:extLst>
                      </p:cNvPr>
                      <p:cNvPicPr/>
                      <p:nvPr/>
                    </p:nvPicPr>
                    <p:blipFill>
                      <a:blip r:embed="rId161"/>
                      <a:stretch>
                        <a:fillRect/>
                      </a:stretch>
                    </p:blipFill>
                    <p:spPr>
                      <a:xfrm>
                        <a:off x="5676392" y="1873006"/>
                        <a:ext cx="320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62">
                    <p14:nvContentPartPr>
                      <p14:cNvPr id="274" name="Freihand 273">
                        <a:extLst>
                          <a:ext uri="{FF2B5EF4-FFF2-40B4-BE49-F238E27FC236}">
                            <a16:creationId xmlns:a16="http://schemas.microsoft.com/office/drawing/2014/main" id="{F1EF4B5F-9563-A0A9-6CA6-DA6E50427793}"/>
                          </a:ext>
                        </a:extLst>
                      </p14:cNvPr>
                      <p14:cNvContentPartPr/>
                      <p14:nvPr/>
                    </p14:nvContentPartPr>
                    <p14:xfrm>
                      <a:off x="5701592" y="1862206"/>
                      <a:ext cx="19800" cy="57240"/>
                    </p14:xfrm>
                  </p:contentPart>
                </mc:Choice>
                <mc:Fallback xmlns="">
                  <p:pic>
                    <p:nvPicPr>
                      <p:cNvPr id="274" name="Freihand 273">
                        <a:extLst>
                          <a:ext uri="{FF2B5EF4-FFF2-40B4-BE49-F238E27FC236}">
                            <a16:creationId xmlns:a16="http://schemas.microsoft.com/office/drawing/2014/main" id="{F1EF4B5F-9563-A0A9-6CA6-DA6E50427793}"/>
                          </a:ext>
                        </a:extLst>
                      </p:cNvPr>
                      <p:cNvPicPr/>
                      <p:nvPr/>
                    </p:nvPicPr>
                    <p:blipFill>
                      <a:blip r:embed="rId163"/>
                      <a:stretch>
                        <a:fillRect/>
                      </a:stretch>
                    </p:blipFill>
                    <p:spPr>
                      <a:xfrm>
                        <a:off x="5697272" y="1857886"/>
                        <a:ext cx="28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164">
                    <p14:nvContentPartPr>
                      <p14:cNvPr id="275" name="Freihand 274">
                        <a:extLst>
                          <a:ext uri="{FF2B5EF4-FFF2-40B4-BE49-F238E27FC236}">
                            <a16:creationId xmlns:a16="http://schemas.microsoft.com/office/drawing/2014/main" id="{03367198-ABFC-5AC4-4BE2-7D6FC3C10032}"/>
                          </a:ext>
                        </a:extLst>
                      </p14:cNvPr>
                      <p14:cNvContentPartPr/>
                      <p14:nvPr/>
                    </p14:nvContentPartPr>
                    <p14:xfrm>
                      <a:off x="5725352" y="1851046"/>
                      <a:ext cx="14040" cy="47880"/>
                    </p14:xfrm>
                  </p:contentPart>
                </mc:Choice>
                <mc:Fallback xmlns="">
                  <p:pic>
                    <p:nvPicPr>
                      <p:cNvPr id="275" name="Freihand 274">
                        <a:extLst>
                          <a:ext uri="{FF2B5EF4-FFF2-40B4-BE49-F238E27FC236}">
                            <a16:creationId xmlns:a16="http://schemas.microsoft.com/office/drawing/2014/main" id="{03367198-ABFC-5AC4-4BE2-7D6FC3C10032}"/>
                          </a:ext>
                        </a:extLst>
                      </p:cNvPr>
                      <p:cNvPicPr/>
                      <p:nvPr/>
                    </p:nvPicPr>
                    <p:blipFill>
                      <a:blip r:embed="rId165"/>
                      <a:stretch>
                        <a:fillRect/>
                      </a:stretch>
                    </p:blipFill>
                    <p:spPr>
                      <a:xfrm>
                        <a:off x="5721032" y="1846726"/>
                        <a:ext cx="226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166">
                    <p14:nvContentPartPr>
                      <p14:cNvPr id="276" name="Freihand 275">
                        <a:extLst>
                          <a:ext uri="{FF2B5EF4-FFF2-40B4-BE49-F238E27FC236}">
                            <a16:creationId xmlns:a16="http://schemas.microsoft.com/office/drawing/2014/main" id="{BEC71566-F792-1100-C998-3E90ED746C99}"/>
                          </a:ext>
                        </a:extLst>
                      </p14:cNvPr>
                      <p14:cNvContentPartPr/>
                      <p14:nvPr/>
                    </p14:nvContentPartPr>
                    <p14:xfrm>
                      <a:off x="5753432" y="1837366"/>
                      <a:ext cx="6480" cy="52560"/>
                    </p14:xfrm>
                  </p:contentPart>
                </mc:Choice>
                <mc:Fallback xmlns="">
                  <p:pic>
                    <p:nvPicPr>
                      <p:cNvPr id="276" name="Freihand 275">
                        <a:extLst>
                          <a:ext uri="{FF2B5EF4-FFF2-40B4-BE49-F238E27FC236}">
                            <a16:creationId xmlns:a16="http://schemas.microsoft.com/office/drawing/2014/main" id="{BEC71566-F792-1100-C998-3E90ED746C99}"/>
                          </a:ext>
                        </a:extLst>
                      </p:cNvPr>
                      <p:cNvPicPr/>
                      <p:nvPr/>
                    </p:nvPicPr>
                    <p:blipFill>
                      <a:blip r:embed="rId167"/>
                      <a:stretch>
                        <a:fillRect/>
                      </a:stretch>
                    </p:blipFill>
                    <p:spPr>
                      <a:xfrm>
                        <a:off x="5749112" y="1833046"/>
                        <a:ext cx="15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168">
                    <p14:nvContentPartPr>
                      <p14:cNvPr id="288" name="Freihand 287">
                        <a:extLst>
                          <a:ext uri="{FF2B5EF4-FFF2-40B4-BE49-F238E27FC236}">
                            <a16:creationId xmlns:a16="http://schemas.microsoft.com/office/drawing/2014/main" id="{2EF3C58C-926B-1A0D-AD90-5470B78CD00E}"/>
                          </a:ext>
                        </a:extLst>
                      </p14:cNvPr>
                      <p14:cNvContentPartPr/>
                      <p14:nvPr/>
                    </p14:nvContentPartPr>
                    <p14:xfrm>
                      <a:off x="5779712" y="1824406"/>
                      <a:ext cx="12240" cy="59040"/>
                    </p14:xfrm>
                  </p:contentPart>
                </mc:Choice>
                <mc:Fallback xmlns="">
                  <p:pic>
                    <p:nvPicPr>
                      <p:cNvPr id="288" name="Freihand 287">
                        <a:extLst>
                          <a:ext uri="{FF2B5EF4-FFF2-40B4-BE49-F238E27FC236}">
                            <a16:creationId xmlns:a16="http://schemas.microsoft.com/office/drawing/2014/main" id="{2EF3C58C-926B-1A0D-AD90-5470B78CD00E}"/>
                          </a:ext>
                        </a:extLst>
                      </p:cNvPr>
                      <p:cNvPicPr/>
                      <p:nvPr/>
                    </p:nvPicPr>
                    <p:blipFill>
                      <a:blip r:embed="rId169"/>
                      <a:stretch>
                        <a:fillRect/>
                      </a:stretch>
                    </p:blipFill>
                    <p:spPr>
                      <a:xfrm>
                        <a:off x="5775392" y="1820086"/>
                        <a:ext cx="20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170">
                    <p14:nvContentPartPr>
                      <p14:cNvPr id="289" name="Freihand 288">
                        <a:extLst>
                          <a:ext uri="{FF2B5EF4-FFF2-40B4-BE49-F238E27FC236}">
                            <a16:creationId xmlns:a16="http://schemas.microsoft.com/office/drawing/2014/main" id="{FD05F85B-5FC8-F6C0-6802-F15B197FEA46}"/>
                          </a:ext>
                        </a:extLst>
                      </p14:cNvPr>
                      <p14:cNvContentPartPr/>
                      <p14:nvPr/>
                    </p14:nvContentPartPr>
                    <p14:xfrm>
                      <a:off x="5794472" y="1834486"/>
                      <a:ext cx="20520" cy="36000"/>
                    </p14:xfrm>
                  </p:contentPart>
                </mc:Choice>
                <mc:Fallback xmlns="">
                  <p:pic>
                    <p:nvPicPr>
                      <p:cNvPr id="289" name="Freihand 288">
                        <a:extLst>
                          <a:ext uri="{FF2B5EF4-FFF2-40B4-BE49-F238E27FC236}">
                            <a16:creationId xmlns:a16="http://schemas.microsoft.com/office/drawing/2014/main" id="{FD05F85B-5FC8-F6C0-6802-F15B197FEA46}"/>
                          </a:ext>
                        </a:extLst>
                      </p:cNvPr>
                      <p:cNvPicPr/>
                      <p:nvPr/>
                    </p:nvPicPr>
                    <p:blipFill>
                      <a:blip r:embed="rId171"/>
                      <a:stretch>
                        <a:fillRect/>
                      </a:stretch>
                    </p:blipFill>
                    <p:spPr>
                      <a:xfrm>
                        <a:off x="5790152" y="1830166"/>
                        <a:ext cx="291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172">
                    <p14:nvContentPartPr>
                      <p14:cNvPr id="290" name="Freihand 289">
                        <a:extLst>
                          <a:ext uri="{FF2B5EF4-FFF2-40B4-BE49-F238E27FC236}">
                            <a16:creationId xmlns:a16="http://schemas.microsoft.com/office/drawing/2014/main" id="{FF2525F5-4732-EB7F-6C5F-B174F94DE2AF}"/>
                          </a:ext>
                        </a:extLst>
                      </p14:cNvPr>
                      <p14:cNvContentPartPr/>
                      <p14:nvPr/>
                    </p14:nvContentPartPr>
                    <p14:xfrm>
                      <a:off x="5812472" y="1824406"/>
                      <a:ext cx="33480" cy="50400"/>
                    </p14:xfrm>
                  </p:contentPart>
                </mc:Choice>
                <mc:Fallback xmlns="">
                  <p:pic>
                    <p:nvPicPr>
                      <p:cNvPr id="290" name="Freihand 289">
                        <a:extLst>
                          <a:ext uri="{FF2B5EF4-FFF2-40B4-BE49-F238E27FC236}">
                            <a16:creationId xmlns:a16="http://schemas.microsoft.com/office/drawing/2014/main" id="{FF2525F5-4732-EB7F-6C5F-B174F94DE2AF}"/>
                          </a:ext>
                        </a:extLst>
                      </p:cNvPr>
                      <p:cNvPicPr/>
                      <p:nvPr/>
                    </p:nvPicPr>
                    <p:blipFill>
                      <a:blip r:embed="rId173"/>
                      <a:stretch>
                        <a:fillRect/>
                      </a:stretch>
                    </p:blipFill>
                    <p:spPr>
                      <a:xfrm>
                        <a:off x="5808152" y="1820086"/>
                        <a:ext cx="421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174">
                    <p14:nvContentPartPr>
                      <p14:cNvPr id="291" name="Freihand 290">
                        <a:extLst>
                          <a:ext uri="{FF2B5EF4-FFF2-40B4-BE49-F238E27FC236}">
                            <a16:creationId xmlns:a16="http://schemas.microsoft.com/office/drawing/2014/main" id="{89662C53-ACAC-22F8-65BB-79F4F346C16E}"/>
                          </a:ext>
                        </a:extLst>
                      </p14:cNvPr>
                      <p14:cNvContentPartPr/>
                      <p14:nvPr/>
                    </p14:nvContentPartPr>
                    <p14:xfrm>
                      <a:off x="5841272" y="1838446"/>
                      <a:ext cx="25200" cy="36720"/>
                    </p14:xfrm>
                  </p:contentPart>
                </mc:Choice>
                <mc:Fallback xmlns="">
                  <p:pic>
                    <p:nvPicPr>
                      <p:cNvPr id="291" name="Freihand 290">
                        <a:extLst>
                          <a:ext uri="{FF2B5EF4-FFF2-40B4-BE49-F238E27FC236}">
                            <a16:creationId xmlns:a16="http://schemas.microsoft.com/office/drawing/2014/main" id="{89662C53-ACAC-22F8-65BB-79F4F346C16E}"/>
                          </a:ext>
                        </a:extLst>
                      </p:cNvPr>
                      <p:cNvPicPr/>
                      <p:nvPr/>
                    </p:nvPicPr>
                    <p:blipFill>
                      <a:blip r:embed="rId175"/>
                      <a:stretch>
                        <a:fillRect/>
                      </a:stretch>
                    </p:blipFill>
                    <p:spPr>
                      <a:xfrm>
                        <a:off x="5836952" y="1834126"/>
                        <a:ext cx="33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176">
                    <p14:nvContentPartPr>
                      <p14:cNvPr id="292" name="Freihand 291">
                        <a:extLst>
                          <a:ext uri="{FF2B5EF4-FFF2-40B4-BE49-F238E27FC236}">
                            <a16:creationId xmlns:a16="http://schemas.microsoft.com/office/drawing/2014/main" id="{0FE0009B-6F6B-FF9E-42CC-0FAE019A6C0C}"/>
                          </a:ext>
                        </a:extLst>
                      </p14:cNvPr>
                      <p14:cNvContentPartPr/>
                      <p14:nvPr/>
                    </p14:nvContentPartPr>
                    <p14:xfrm>
                      <a:off x="5857472" y="1846366"/>
                      <a:ext cx="36720" cy="35280"/>
                    </p14:xfrm>
                  </p:contentPart>
                </mc:Choice>
                <mc:Fallback xmlns="">
                  <p:pic>
                    <p:nvPicPr>
                      <p:cNvPr id="292" name="Freihand 291">
                        <a:extLst>
                          <a:ext uri="{FF2B5EF4-FFF2-40B4-BE49-F238E27FC236}">
                            <a16:creationId xmlns:a16="http://schemas.microsoft.com/office/drawing/2014/main" id="{0FE0009B-6F6B-FF9E-42CC-0FAE019A6C0C}"/>
                          </a:ext>
                        </a:extLst>
                      </p:cNvPr>
                      <p:cNvPicPr/>
                      <p:nvPr/>
                    </p:nvPicPr>
                    <p:blipFill>
                      <a:blip r:embed="rId177"/>
                      <a:stretch>
                        <a:fillRect/>
                      </a:stretch>
                    </p:blipFill>
                    <p:spPr>
                      <a:xfrm>
                        <a:off x="5853152" y="1842046"/>
                        <a:ext cx="453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178">
                    <p14:nvContentPartPr>
                      <p14:cNvPr id="293" name="Freihand 292">
                        <a:extLst>
                          <a:ext uri="{FF2B5EF4-FFF2-40B4-BE49-F238E27FC236}">
                            <a16:creationId xmlns:a16="http://schemas.microsoft.com/office/drawing/2014/main" id="{0F66E721-C3D0-3672-074A-9F80C759FE44}"/>
                          </a:ext>
                        </a:extLst>
                      </p14:cNvPr>
                      <p14:cNvContentPartPr/>
                      <p14:nvPr/>
                    </p14:nvContentPartPr>
                    <p14:xfrm>
                      <a:off x="5880152" y="1847086"/>
                      <a:ext cx="47520" cy="49680"/>
                    </p14:xfrm>
                  </p:contentPart>
                </mc:Choice>
                <mc:Fallback xmlns="">
                  <p:pic>
                    <p:nvPicPr>
                      <p:cNvPr id="293" name="Freihand 292">
                        <a:extLst>
                          <a:ext uri="{FF2B5EF4-FFF2-40B4-BE49-F238E27FC236}">
                            <a16:creationId xmlns:a16="http://schemas.microsoft.com/office/drawing/2014/main" id="{0F66E721-C3D0-3672-074A-9F80C759FE44}"/>
                          </a:ext>
                        </a:extLst>
                      </p:cNvPr>
                      <p:cNvPicPr/>
                      <p:nvPr/>
                    </p:nvPicPr>
                    <p:blipFill>
                      <a:blip r:embed="rId179"/>
                      <a:stretch>
                        <a:fillRect/>
                      </a:stretch>
                    </p:blipFill>
                    <p:spPr>
                      <a:xfrm>
                        <a:off x="5875832" y="1842766"/>
                        <a:ext cx="5616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180">
                    <p14:nvContentPartPr>
                      <p14:cNvPr id="294" name="Freihand 293">
                        <a:extLst>
                          <a:ext uri="{FF2B5EF4-FFF2-40B4-BE49-F238E27FC236}">
                            <a16:creationId xmlns:a16="http://schemas.microsoft.com/office/drawing/2014/main" id="{561D11E7-DB06-EE75-1135-F310BE97223E}"/>
                          </a:ext>
                        </a:extLst>
                      </p14:cNvPr>
                      <p14:cNvContentPartPr/>
                      <p14:nvPr/>
                    </p14:nvContentPartPr>
                    <p14:xfrm>
                      <a:off x="5907872" y="1867246"/>
                      <a:ext cx="42120" cy="41040"/>
                    </p14:xfrm>
                  </p:contentPart>
                </mc:Choice>
                <mc:Fallback xmlns="">
                  <p:pic>
                    <p:nvPicPr>
                      <p:cNvPr id="294" name="Freihand 293">
                        <a:extLst>
                          <a:ext uri="{FF2B5EF4-FFF2-40B4-BE49-F238E27FC236}">
                            <a16:creationId xmlns:a16="http://schemas.microsoft.com/office/drawing/2014/main" id="{561D11E7-DB06-EE75-1135-F310BE97223E}"/>
                          </a:ext>
                        </a:extLst>
                      </p:cNvPr>
                      <p:cNvPicPr/>
                      <p:nvPr/>
                    </p:nvPicPr>
                    <p:blipFill>
                      <a:blip r:embed="rId181"/>
                      <a:stretch>
                        <a:fillRect/>
                      </a:stretch>
                    </p:blipFill>
                    <p:spPr>
                      <a:xfrm>
                        <a:off x="5903552" y="1862926"/>
                        <a:ext cx="50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182">
                    <p14:nvContentPartPr>
                      <p14:cNvPr id="331" name="Freihand 330">
                        <a:extLst>
                          <a:ext uri="{FF2B5EF4-FFF2-40B4-BE49-F238E27FC236}">
                            <a16:creationId xmlns:a16="http://schemas.microsoft.com/office/drawing/2014/main" id="{7750D3ED-2E7C-E89E-FC91-10A98B32D574}"/>
                          </a:ext>
                        </a:extLst>
                      </p14:cNvPr>
                      <p14:cNvContentPartPr/>
                      <p14:nvPr/>
                    </p14:nvContentPartPr>
                    <p14:xfrm>
                      <a:off x="5806603" y="1942001"/>
                      <a:ext cx="31320" cy="26640"/>
                    </p14:xfrm>
                  </p:contentPart>
                </mc:Choice>
                <mc:Fallback xmlns="">
                  <p:pic>
                    <p:nvPicPr>
                      <p:cNvPr id="331" name="Freihand 330">
                        <a:extLst>
                          <a:ext uri="{FF2B5EF4-FFF2-40B4-BE49-F238E27FC236}">
                            <a16:creationId xmlns:a16="http://schemas.microsoft.com/office/drawing/2014/main" id="{7750D3ED-2E7C-E89E-FC91-10A98B32D574}"/>
                          </a:ext>
                        </a:extLst>
                      </p:cNvPr>
                      <p:cNvPicPr/>
                      <p:nvPr/>
                    </p:nvPicPr>
                    <p:blipFill>
                      <a:blip r:embed="rId183"/>
                      <a:stretch>
                        <a:fillRect/>
                      </a:stretch>
                    </p:blipFill>
                    <p:spPr>
                      <a:xfrm>
                        <a:off x="5788963" y="1924361"/>
                        <a:ext cx="66960" cy="62280"/>
                      </a:xfrm>
                      <a:prstGeom prst="rect">
                        <a:avLst/>
                      </a:prstGeom>
                    </p:spPr>
                  </p:pic>
                </mc:Fallback>
              </mc:AlternateContent>
            </p:grpSp>
          </p:grpSp>
          <p:grpSp>
            <p:nvGrpSpPr>
              <p:cNvPr id="328" name="Gruppieren 327">
                <a:extLst>
                  <a:ext uri="{FF2B5EF4-FFF2-40B4-BE49-F238E27FC236}">
                    <a16:creationId xmlns:a16="http://schemas.microsoft.com/office/drawing/2014/main" id="{0794C15A-1926-F0D8-9FE2-0B3421C6513C}"/>
                  </a:ext>
                </a:extLst>
              </p:cNvPr>
              <p:cNvGrpSpPr/>
              <p:nvPr/>
            </p:nvGrpSpPr>
            <p:grpSpPr>
              <a:xfrm>
                <a:off x="6037510" y="1442361"/>
                <a:ext cx="269640" cy="206640"/>
                <a:chOff x="6037510" y="1442361"/>
                <a:chExt cx="269640" cy="206640"/>
              </a:xfrm>
            </p:grpSpPr>
            <mc:AlternateContent xmlns:mc="http://schemas.openxmlformats.org/markup-compatibility/2006" xmlns:p14="http://schemas.microsoft.com/office/powerpoint/2010/main">
              <mc:Choice Requires="p14">
                <p:contentPart p14:bwMode="auto" r:id="rId184">
                  <p14:nvContentPartPr>
                    <p14:cNvPr id="243" name="Freihand 242">
                      <a:extLst>
                        <a:ext uri="{FF2B5EF4-FFF2-40B4-BE49-F238E27FC236}">
                          <a16:creationId xmlns:a16="http://schemas.microsoft.com/office/drawing/2014/main" id="{B7085FFB-E718-4E71-4FBB-146301B76B7A}"/>
                        </a:ext>
                      </a:extLst>
                    </p14:cNvPr>
                    <p14:cNvContentPartPr/>
                    <p14:nvPr/>
                  </p14:nvContentPartPr>
                  <p14:xfrm>
                    <a:off x="6042190" y="1449201"/>
                    <a:ext cx="257400" cy="194400"/>
                  </p14:xfrm>
                </p:contentPart>
              </mc:Choice>
              <mc:Fallback xmlns="">
                <p:pic>
                  <p:nvPicPr>
                    <p:cNvPr id="243" name="Freihand 242">
                      <a:extLst>
                        <a:ext uri="{FF2B5EF4-FFF2-40B4-BE49-F238E27FC236}">
                          <a16:creationId xmlns:a16="http://schemas.microsoft.com/office/drawing/2014/main" id="{B7085FFB-E718-4E71-4FBB-146301B76B7A}"/>
                        </a:ext>
                      </a:extLst>
                    </p:cNvPr>
                    <p:cNvPicPr/>
                    <p:nvPr/>
                  </p:nvPicPr>
                  <p:blipFill>
                    <a:blip r:embed="rId185"/>
                    <a:stretch>
                      <a:fillRect/>
                    </a:stretch>
                  </p:blipFill>
                  <p:spPr>
                    <a:xfrm>
                      <a:off x="6033190" y="1440561"/>
                      <a:ext cx="2750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186">
                  <p14:nvContentPartPr>
                    <p14:cNvPr id="247" name="Freihand 246">
                      <a:extLst>
                        <a:ext uri="{FF2B5EF4-FFF2-40B4-BE49-F238E27FC236}">
                          <a16:creationId xmlns:a16="http://schemas.microsoft.com/office/drawing/2014/main" id="{2DCDB993-3265-80DB-3AA7-5D5308D7E7B9}"/>
                        </a:ext>
                      </a:extLst>
                    </p14:cNvPr>
                    <p14:cNvContentPartPr/>
                    <p14:nvPr/>
                  </p14:nvContentPartPr>
                  <p14:xfrm>
                    <a:off x="6104110" y="1448481"/>
                    <a:ext cx="186480" cy="123480"/>
                  </p14:xfrm>
                </p:contentPart>
              </mc:Choice>
              <mc:Fallback xmlns="">
                <p:pic>
                  <p:nvPicPr>
                    <p:cNvPr id="247" name="Freihand 246">
                      <a:extLst>
                        <a:ext uri="{FF2B5EF4-FFF2-40B4-BE49-F238E27FC236}">
                          <a16:creationId xmlns:a16="http://schemas.microsoft.com/office/drawing/2014/main" id="{2DCDB993-3265-80DB-3AA7-5D5308D7E7B9}"/>
                        </a:ext>
                      </a:extLst>
                    </p:cNvPr>
                    <p:cNvPicPr/>
                    <p:nvPr/>
                  </p:nvPicPr>
                  <p:blipFill>
                    <a:blip r:embed="rId187"/>
                    <a:stretch>
                      <a:fillRect/>
                    </a:stretch>
                  </p:blipFill>
                  <p:spPr>
                    <a:xfrm>
                      <a:off x="6099790" y="1444161"/>
                      <a:ext cx="1951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188">
                  <p14:nvContentPartPr>
                    <p14:cNvPr id="248" name="Freihand 247">
                      <a:extLst>
                        <a:ext uri="{FF2B5EF4-FFF2-40B4-BE49-F238E27FC236}">
                          <a16:creationId xmlns:a16="http://schemas.microsoft.com/office/drawing/2014/main" id="{1A23B32C-6C7A-9681-E3FD-4D73C12189C9}"/>
                        </a:ext>
                      </a:extLst>
                    </p14:cNvPr>
                    <p14:cNvContentPartPr/>
                    <p14:nvPr/>
                  </p14:nvContentPartPr>
                  <p14:xfrm>
                    <a:off x="6130750" y="1442361"/>
                    <a:ext cx="53280" cy="24120"/>
                  </p14:xfrm>
                </p:contentPart>
              </mc:Choice>
              <mc:Fallback xmlns="">
                <p:pic>
                  <p:nvPicPr>
                    <p:cNvPr id="248" name="Freihand 247">
                      <a:extLst>
                        <a:ext uri="{FF2B5EF4-FFF2-40B4-BE49-F238E27FC236}">
                          <a16:creationId xmlns:a16="http://schemas.microsoft.com/office/drawing/2014/main" id="{1A23B32C-6C7A-9681-E3FD-4D73C12189C9}"/>
                        </a:ext>
                      </a:extLst>
                    </p:cNvPr>
                    <p:cNvPicPr/>
                    <p:nvPr/>
                  </p:nvPicPr>
                  <p:blipFill>
                    <a:blip r:embed="rId189"/>
                    <a:stretch>
                      <a:fillRect/>
                    </a:stretch>
                  </p:blipFill>
                  <p:spPr>
                    <a:xfrm>
                      <a:off x="6126430" y="1438041"/>
                      <a:ext cx="619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190">
                  <p14:nvContentPartPr>
                    <p14:cNvPr id="249" name="Freihand 248">
                      <a:extLst>
                        <a:ext uri="{FF2B5EF4-FFF2-40B4-BE49-F238E27FC236}">
                          <a16:creationId xmlns:a16="http://schemas.microsoft.com/office/drawing/2014/main" id="{AC3FAA1E-B33B-8193-BC33-913B777E9F41}"/>
                        </a:ext>
                      </a:extLst>
                    </p14:cNvPr>
                    <p14:cNvContentPartPr/>
                    <p14:nvPr/>
                  </p14:nvContentPartPr>
                  <p14:xfrm>
                    <a:off x="6175390" y="1444521"/>
                    <a:ext cx="47880" cy="77400"/>
                  </p14:xfrm>
                </p:contentPart>
              </mc:Choice>
              <mc:Fallback xmlns="">
                <p:pic>
                  <p:nvPicPr>
                    <p:cNvPr id="249" name="Freihand 248">
                      <a:extLst>
                        <a:ext uri="{FF2B5EF4-FFF2-40B4-BE49-F238E27FC236}">
                          <a16:creationId xmlns:a16="http://schemas.microsoft.com/office/drawing/2014/main" id="{AC3FAA1E-B33B-8193-BC33-913B777E9F41}"/>
                        </a:ext>
                      </a:extLst>
                    </p:cNvPr>
                    <p:cNvPicPr/>
                    <p:nvPr/>
                  </p:nvPicPr>
                  <p:blipFill>
                    <a:blip r:embed="rId191"/>
                    <a:stretch>
                      <a:fillRect/>
                    </a:stretch>
                  </p:blipFill>
                  <p:spPr>
                    <a:xfrm>
                      <a:off x="6171070" y="1440201"/>
                      <a:ext cx="565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192">
                  <p14:nvContentPartPr>
                    <p14:cNvPr id="250" name="Freihand 249">
                      <a:extLst>
                        <a:ext uri="{FF2B5EF4-FFF2-40B4-BE49-F238E27FC236}">
                          <a16:creationId xmlns:a16="http://schemas.microsoft.com/office/drawing/2014/main" id="{63C5FE95-5284-0A8C-575E-A29B93068C6D}"/>
                        </a:ext>
                      </a:extLst>
                    </p14:cNvPr>
                    <p14:cNvContentPartPr/>
                    <p14:nvPr/>
                  </p14:nvContentPartPr>
                  <p14:xfrm>
                    <a:off x="6217150" y="1453881"/>
                    <a:ext cx="57960" cy="66960"/>
                  </p14:xfrm>
                </p:contentPart>
              </mc:Choice>
              <mc:Fallback xmlns="">
                <p:pic>
                  <p:nvPicPr>
                    <p:cNvPr id="250" name="Freihand 249">
                      <a:extLst>
                        <a:ext uri="{FF2B5EF4-FFF2-40B4-BE49-F238E27FC236}">
                          <a16:creationId xmlns:a16="http://schemas.microsoft.com/office/drawing/2014/main" id="{63C5FE95-5284-0A8C-575E-A29B93068C6D}"/>
                        </a:ext>
                      </a:extLst>
                    </p:cNvPr>
                    <p:cNvPicPr/>
                    <p:nvPr/>
                  </p:nvPicPr>
                  <p:blipFill>
                    <a:blip r:embed="rId193"/>
                    <a:stretch>
                      <a:fillRect/>
                    </a:stretch>
                  </p:blipFill>
                  <p:spPr>
                    <a:xfrm>
                      <a:off x="6212830" y="1449561"/>
                      <a:ext cx="66600" cy="75600"/>
                    </a:xfrm>
                    <a:prstGeom prst="rect">
                      <a:avLst/>
                    </a:prstGeom>
                  </p:spPr>
                </p:pic>
              </mc:Fallback>
            </mc:AlternateContent>
            <p:grpSp>
              <p:nvGrpSpPr>
                <p:cNvPr id="260" name="Gruppieren 259">
                  <a:extLst>
                    <a:ext uri="{FF2B5EF4-FFF2-40B4-BE49-F238E27FC236}">
                      <a16:creationId xmlns:a16="http://schemas.microsoft.com/office/drawing/2014/main" id="{41673482-9EAE-CB1F-8565-3D4DDA1C56B0}"/>
                    </a:ext>
                  </a:extLst>
                </p:cNvPr>
                <p:cNvGrpSpPr/>
                <p:nvPr/>
              </p:nvGrpSpPr>
              <p:grpSpPr>
                <a:xfrm>
                  <a:off x="6037510" y="1456041"/>
                  <a:ext cx="269640" cy="192960"/>
                  <a:chOff x="6037510" y="1456041"/>
                  <a:chExt cx="269640" cy="192960"/>
                </a:xfrm>
              </p:grpSpPr>
              <mc:AlternateContent xmlns:mc="http://schemas.openxmlformats.org/markup-compatibility/2006" xmlns:p14="http://schemas.microsoft.com/office/powerpoint/2010/main">
                <mc:Choice Requires="p14">
                  <p:contentPart p14:bwMode="auto" r:id="rId194">
                    <p14:nvContentPartPr>
                      <p14:cNvPr id="251" name="Freihand 250">
                        <a:extLst>
                          <a:ext uri="{FF2B5EF4-FFF2-40B4-BE49-F238E27FC236}">
                            <a16:creationId xmlns:a16="http://schemas.microsoft.com/office/drawing/2014/main" id="{ACB2EF8D-F928-AEFA-F4A9-0D18547F57BE}"/>
                          </a:ext>
                        </a:extLst>
                      </p14:cNvPr>
                      <p14:cNvContentPartPr/>
                      <p14:nvPr/>
                    </p14:nvContentPartPr>
                    <p14:xfrm>
                      <a:off x="6070630" y="1456041"/>
                      <a:ext cx="64080" cy="76320"/>
                    </p14:xfrm>
                  </p:contentPart>
                </mc:Choice>
                <mc:Fallback xmlns="">
                  <p:pic>
                    <p:nvPicPr>
                      <p:cNvPr id="251" name="Freihand 250">
                        <a:extLst>
                          <a:ext uri="{FF2B5EF4-FFF2-40B4-BE49-F238E27FC236}">
                            <a16:creationId xmlns:a16="http://schemas.microsoft.com/office/drawing/2014/main" id="{ACB2EF8D-F928-AEFA-F4A9-0D18547F57BE}"/>
                          </a:ext>
                        </a:extLst>
                      </p:cNvPr>
                      <p:cNvPicPr/>
                      <p:nvPr/>
                    </p:nvPicPr>
                    <p:blipFill>
                      <a:blip r:embed="rId195"/>
                      <a:stretch>
                        <a:fillRect/>
                      </a:stretch>
                    </p:blipFill>
                    <p:spPr>
                      <a:xfrm>
                        <a:off x="6066310" y="1451721"/>
                        <a:ext cx="727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196">
                    <p14:nvContentPartPr>
                      <p14:cNvPr id="252" name="Freihand 251">
                        <a:extLst>
                          <a:ext uri="{FF2B5EF4-FFF2-40B4-BE49-F238E27FC236}">
                            <a16:creationId xmlns:a16="http://schemas.microsoft.com/office/drawing/2014/main" id="{F09C2C90-D0FB-7984-741C-3799815FA181}"/>
                          </a:ext>
                        </a:extLst>
                      </p14:cNvPr>
                      <p14:cNvContentPartPr/>
                      <p14:nvPr/>
                    </p14:nvContentPartPr>
                    <p14:xfrm>
                      <a:off x="6061270" y="1470441"/>
                      <a:ext cx="15480" cy="12240"/>
                    </p14:xfrm>
                  </p:contentPart>
                </mc:Choice>
                <mc:Fallback xmlns="">
                  <p:pic>
                    <p:nvPicPr>
                      <p:cNvPr id="252" name="Freihand 251">
                        <a:extLst>
                          <a:ext uri="{FF2B5EF4-FFF2-40B4-BE49-F238E27FC236}">
                            <a16:creationId xmlns:a16="http://schemas.microsoft.com/office/drawing/2014/main" id="{F09C2C90-D0FB-7984-741C-3799815FA181}"/>
                          </a:ext>
                        </a:extLst>
                      </p:cNvPr>
                      <p:cNvPicPr/>
                      <p:nvPr/>
                    </p:nvPicPr>
                    <p:blipFill>
                      <a:blip r:embed="rId197"/>
                      <a:stretch>
                        <a:fillRect/>
                      </a:stretch>
                    </p:blipFill>
                    <p:spPr>
                      <a:xfrm>
                        <a:off x="6056950" y="1466121"/>
                        <a:ext cx="241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198">
                    <p14:nvContentPartPr>
                      <p14:cNvPr id="253" name="Freihand 252">
                        <a:extLst>
                          <a:ext uri="{FF2B5EF4-FFF2-40B4-BE49-F238E27FC236}">
                            <a16:creationId xmlns:a16="http://schemas.microsoft.com/office/drawing/2014/main" id="{9A908B2C-79BC-4030-113E-D22AC5A6404C}"/>
                          </a:ext>
                        </a:extLst>
                      </p14:cNvPr>
                      <p14:cNvContentPartPr/>
                      <p14:nvPr/>
                    </p14:nvContentPartPr>
                    <p14:xfrm>
                      <a:off x="6037510" y="1485561"/>
                      <a:ext cx="35280" cy="45360"/>
                    </p14:xfrm>
                  </p:contentPart>
                </mc:Choice>
                <mc:Fallback xmlns="">
                  <p:pic>
                    <p:nvPicPr>
                      <p:cNvPr id="253" name="Freihand 252">
                        <a:extLst>
                          <a:ext uri="{FF2B5EF4-FFF2-40B4-BE49-F238E27FC236}">
                            <a16:creationId xmlns:a16="http://schemas.microsoft.com/office/drawing/2014/main" id="{9A908B2C-79BC-4030-113E-D22AC5A6404C}"/>
                          </a:ext>
                        </a:extLst>
                      </p:cNvPr>
                      <p:cNvPicPr/>
                      <p:nvPr/>
                    </p:nvPicPr>
                    <p:blipFill>
                      <a:blip r:embed="rId199"/>
                      <a:stretch>
                        <a:fillRect/>
                      </a:stretch>
                    </p:blipFill>
                    <p:spPr>
                      <a:xfrm>
                        <a:off x="6033190" y="1481241"/>
                        <a:ext cx="43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00">
                    <p14:nvContentPartPr>
                      <p14:cNvPr id="254" name="Freihand 253">
                        <a:extLst>
                          <a:ext uri="{FF2B5EF4-FFF2-40B4-BE49-F238E27FC236}">
                            <a16:creationId xmlns:a16="http://schemas.microsoft.com/office/drawing/2014/main" id="{3643B6CA-7FC9-8438-3C12-E0CEB5BB1693}"/>
                          </a:ext>
                        </a:extLst>
                      </p14:cNvPr>
                      <p14:cNvContentPartPr/>
                      <p14:nvPr/>
                    </p14:nvContentPartPr>
                    <p14:xfrm>
                      <a:off x="6043990" y="1545321"/>
                      <a:ext cx="68040" cy="32040"/>
                    </p14:xfrm>
                  </p:contentPart>
                </mc:Choice>
                <mc:Fallback xmlns="">
                  <p:pic>
                    <p:nvPicPr>
                      <p:cNvPr id="254" name="Freihand 253">
                        <a:extLst>
                          <a:ext uri="{FF2B5EF4-FFF2-40B4-BE49-F238E27FC236}">
                            <a16:creationId xmlns:a16="http://schemas.microsoft.com/office/drawing/2014/main" id="{3643B6CA-7FC9-8438-3C12-E0CEB5BB1693}"/>
                          </a:ext>
                        </a:extLst>
                      </p:cNvPr>
                      <p:cNvPicPr/>
                      <p:nvPr/>
                    </p:nvPicPr>
                    <p:blipFill>
                      <a:blip r:embed="rId201"/>
                      <a:stretch>
                        <a:fillRect/>
                      </a:stretch>
                    </p:blipFill>
                    <p:spPr>
                      <a:xfrm>
                        <a:off x="6039670" y="1541001"/>
                        <a:ext cx="766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202">
                    <p14:nvContentPartPr>
                      <p14:cNvPr id="256" name="Freihand 255">
                        <a:extLst>
                          <a:ext uri="{FF2B5EF4-FFF2-40B4-BE49-F238E27FC236}">
                            <a16:creationId xmlns:a16="http://schemas.microsoft.com/office/drawing/2014/main" id="{6BD85E5B-0871-7B88-B2F1-AB22D7B44EF4}"/>
                          </a:ext>
                        </a:extLst>
                      </p14:cNvPr>
                      <p14:cNvContentPartPr/>
                      <p14:nvPr/>
                    </p14:nvContentPartPr>
                    <p14:xfrm>
                      <a:off x="6110950" y="1545681"/>
                      <a:ext cx="69480" cy="52560"/>
                    </p14:xfrm>
                  </p:contentPart>
                </mc:Choice>
                <mc:Fallback xmlns="">
                  <p:pic>
                    <p:nvPicPr>
                      <p:cNvPr id="256" name="Freihand 255">
                        <a:extLst>
                          <a:ext uri="{FF2B5EF4-FFF2-40B4-BE49-F238E27FC236}">
                            <a16:creationId xmlns:a16="http://schemas.microsoft.com/office/drawing/2014/main" id="{6BD85E5B-0871-7B88-B2F1-AB22D7B44EF4}"/>
                          </a:ext>
                        </a:extLst>
                      </p:cNvPr>
                      <p:cNvPicPr/>
                      <p:nvPr/>
                    </p:nvPicPr>
                    <p:blipFill>
                      <a:blip r:embed="rId203"/>
                      <a:stretch>
                        <a:fillRect/>
                      </a:stretch>
                    </p:blipFill>
                    <p:spPr>
                      <a:xfrm>
                        <a:off x="6106630" y="1541361"/>
                        <a:ext cx="78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204">
                    <p14:nvContentPartPr>
                      <p14:cNvPr id="257" name="Freihand 256">
                        <a:extLst>
                          <a:ext uri="{FF2B5EF4-FFF2-40B4-BE49-F238E27FC236}">
                            <a16:creationId xmlns:a16="http://schemas.microsoft.com/office/drawing/2014/main" id="{98E2FA67-55EF-72FC-B57A-E38406074150}"/>
                          </a:ext>
                        </a:extLst>
                      </p14:cNvPr>
                      <p14:cNvContentPartPr/>
                      <p14:nvPr/>
                    </p14:nvContentPartPr>
                    <p14:xfrm>
                      <a:off x="6153070" y="1583481"/>
                      <a:ext cx="42480" cy="50040"/>
                    </p14:xfrm>
                  </p:contentPart>
                </mc:Choice>
                <mc:Fallback xmlns="">
                  <p:pic>
                    <p:nvPicPr>
                      <p:cNvPr id="257" name="Freihand 256">
                        <a:extLst>
                          <a:ext uri="{FF2B5EF4-FFF2-40B4-BE49-F238E27FC236}">
                            <a16:creationId xmlns:a16="http://schemas.microsoft.com/office/drawing/2014/main" id="{98E2FA67-55EF-72FC-B57A-E38406074150}"/>
                          </a:ext>
                        </a:extLst>
                      </p:cNvPr>
                      <p:cNvPicPr/>
                      <p:nvPr/>
                    </p:nvPicPr>
                    <p:blipFill>
                      <a:blip r:embed="rId205"/>
                      <a:stretch>
                        <a:fillRect/>
                      </a:stretch>
                    </p:blipFill>
                    <p:spPr>
                      <a:xfrm>
                        <a:off x="6148750" y="1579161"/>
                        <a:ext cx="511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206">
                    <p14:nvContentPartPr>
                      <p14:cNvPr id="258" name="Freihand 257">
                        <a:extLst>
                          <a:ext uri="{FF2B5EF4-FFF2-40B4-BE49-F238E27FC236}">
                            <a16:creationId xmlns:a16="http://schemas.microsoft.com/office/drawing/2014/main" id="{544B69AC-91D2-449E-940C-E3E6CD2C9A21}"/>
                          </a:ext>
                        </a:extLst>
                      </p14:cNvPr>
                      <p14:cNvContentPartPr/>
                      <p14:nvPr/>
                    </p14:nvContentPartPr>
                    <p14:xfrm>
                      <a:off x="6201310" y="1571241"/>
                      <a:ext cx="43200" cy="77760"/>
                    </p14:xfrm>
                  </p:contentPart>
                </mc:Choice>
                <mc:Fallback xmlns="">
                  <p:pic>
                    <p:nvPicPr>
                      <p:cNvPr id="258" name="Freihand 257">
                        <a:extLst>
                          <a:ext uri="{FF2B5EF4-FFF2-40B4-BE49-F238E27FC236}">
                            <a16:creationId xmlns:a16="http://schemas.microsoft.com/office/drawing/2014/main" id="{544B69AC-91D2-449E-940C-E3E6CD2C9A21}"/>
                          </a:ext>
                        </a:extLst>
                      </p:cNvPr>
                      <p:cNvPicPr/>
                      <p:nvPr/>
                    </p:nvPicPr>
                    <p:blipFill>
                      <a:blip r:embed="rId207"/>
                      <a:stretch>
                        <a:fillRect/>
                      </a:stretch>
                    </p:blipFill>
                    <p:spPr>
                      <a:xfrm>
                        <a:off x="6196990" y="1566921"/>
                        <a:ext cx="518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208">
                    <p14:nvContentPartPr>
                      <p14:cNvPr id="259" name="Freihand 258">
                        <a:extLst>
                          <a:ext uri="{FF2B5EF4-FFF2-40B4-BE49-F238E27FC236}">
                            <a16:creationId xmlns:a16="http://schemas.microsoft.com/office/drawing/2014/main" id="{8368D38D-9F70-6705-9C57-F762C424FFAB}"/>
                          </a:ext>
                        </a:extLst>
                      </p14:cNvPr>
                      <p14:cNvContentPartPr/>
                      <p14:nvPr/>
                    </p14:nvContentPartPr>
                    <p14:xfrm>
                      <a:off x="6245230" y="1540641"/>
                      <a:ext cx="61920" cy="97200"/>
                    </p14:xfrm>
                  </p:contentPart>
                </mc:Choice>
                <mc:Fallback xmlns="">
                  <p:pic>
                    <p:nvPicPr>
                      <p:cNvPr id="259" name="Freihand 258">
                        <a:extLst>
                          <a:ext uri="{FF2B5EF4-FFF2-40B4-BE49-F238E27FC236}">
                            <a16:creationId xmlns:a16="http://schemas.microsoft.com/office/drawing/2014/main" id="{8368D38D-9F70-6705-9C57-F762C424FFAB}"/>
                          </a:ext>
                        </a:extLst>
                      </p:cNvPr>
                      <p:cNvPicPr/>
                      <p:nvPr/>
                    </p:nvPicPr>
                    <p:blipFill>
                      <a:blip r:embed="rId209"/>
                      <a:stretch>
                        <a:fillRect/>
                      </a:stretch>
                    </p:blipFill>
                    <p:spPr>
                      <a:xfrm>
                        <a:off x="6240910" y="1536321"/>
                        <a:ext cx="70560" cy="105840"/>
                      </a:xfrm>
                      <a:prstGeom prst="rect">
                        <a:avLst/>
                      </a:prstGeom>
                    </p:spPr>
                  </p:pic>
                </mc:Fallback>
              </mc:AlternateContent>
            </p:grpSp>
          </p:grpSp>
          <mc:AlternateContent xmlns:mc="http://schemas.openxmlformats.org/markup-compatibility/2006" xmlns:p14="http://schemas.microsoft.com/office/powerpoint/2010/main">
            <mc:Choice Requires="p14">
              <p:contentPart p14:bwMode="auto" r:id="rId210">
                <p14:nvContentPartPr>
                  <p14:cNvPr id="329" name="Freihand 328">
                    <a:extLst>
                      <a:ext uri="{FF2B5EF4-FFF2-40B4-BE49-F238E27FC236}">
                        <a16:creationId xmlns:a16="http://schemas.microsoft.com/office/drawing/2014/main" id="{4547B92A-46D7-013A-D590-BBF0B0AF91AD}"/>
                      </a:ext>
                    </a:extLst>
                  </p14:cNvPr>
                  <p14:cNvContentPartPr/>
                  <p14:nvPr/>
                </p14:nvContentPartPr>
                <p14:xfrm>
                  <a:off x="6032683" y="1435841"/>
                  <a:ext cx="280080" cy="219240"/>
                </p14:xfrm>
              </p:contentPart>
            </mc:Choice>
            <mc:Fallback xmlns="">
              <p:pic>
                <p:nvPicPr>
                  <p:cNvPr id="329" name="Freihand 328">
                    <a:extLst>
                      <a:ext uri="{FF2B5EF4-FFF2-40B4-BE49-F238E27FC236}">
                        <a16:creationId xmlns:a16="http://schemas.microsoft.com/office/drawing/2014/main" id="{4547B92A-46D7-013A-D590-BBF0B0AF91AD}"/>
                      </a:ext>
                    </a:extLst>
                  </p:cNvPr>
                  <p:cNvPicPr/>
                  <p:nvPr/>
                </p:nvPicPr>
                <p:blipFill>
                  <a:blip r:embed="rId211"/>
                  <a:stretch>
                    <a:fillRect/>
                  </a:stretch>
                </p:blipFill>
                <p:spPr>
                  <a:xfrm>
                    <a:off x="6028363" y="1431521"/>
                    <a:ext cx="288720" cy="227880"/>
                  </a:xfrm>
                  <a:prstGeom prst="rect">
                    <a:avLst/>
                  </a:prstGeom>
                </p:spPr>
              </p:pic>
            </mc:Fallback>
          </mc:AlternateContent>
          <p:grpSp>
            <p:nvGrpSpPr>
              <p:cNvPr id="378" name="Gruppieren 377">
                <a:extLst>
                  <a:ext uri="{FF2B5EF4-FFF2-40B4-BE49-F238E27FC236}">
                    <a16:creationId xmlns:a16="http://schemas.microsoft.com/office/drawing/2014/main" id="{117CEA69-B63E-C4DE-45A2-84F9A7DFC263}"/>
                  </a:ext>
                </a:extLst>
              </p:cNvPr>
              <p:cNvGrpSpPr/>
              <p:nvPr/>
            </p:nvGrpSpPr>
            <p:grpSpPr>
              <a:xfrm>
                <a:off x="6452121" y="1732426"/>
                <a:ext cx="289080" cy="346680"/>
                <a:chOff x="6441811" y="1745841"/>
                <a:chExt cx="289080" cy="346680"/>
              </a:xfrm>
            </p:grpSpPr>
            <mc:AlternateContent xmlns:mc="http://schemas.openxmlformats.org/markup-compatibility/2006" xmlns:p14="http://schemas.microsoft.com/office/powerpoint/2010/main">
              <mc:Choice Requires="p14">
                <p:contentPart p14:bwMode="auto" r:id="rId212">
                  <p14:nvContentPartPr>
                    <p14:cNvPr id="377" name="Freihand 376">
                      <a:extLst>
                        <a:ext uri="{FF2B5EF4-FFF2-40B4-BE49-F238E27FC236}">
                          <a16:creationId xmlns:a16="http://schemas.microsoft.com/office/drawing/2014/main" id="{040264D6-3D22-3A48-5009-6EBF1DA78C08}"/>
                        </a:ext>
                      </a:extLst>
                    </p14:cNvPr>
                    <p14:cNvContentPartPr/>
                    <p14:nvPr/>
                  </p14:nvContentPartPr>
                  <p14:xfrm>
                    <a:off x="6453523" y="1753721"/>
                    <a:ext cx="264240" cy="333360"/>
                  </p14:xfrm>
                </p:contentPart>
              </mc:Choice>
              <mc:Fallback xmlns="">
                <p:pic>
                  <p:nvPicPr>
                    <p:cNvPr id="377" name="Freihand 376">
                      <a:extLst>
                        <a:ext uri="{FF2B5EF4-FFF2-40B4-BE49-F238E27FC236}">
                          <a16:creationId xmlns:a16="http://schemas.microsoft.com/office/drawing/2014/main" id="{040264D6-3D22-3A48-5009-6EBF1DA78C08}"/>
                        </a:ext>
                      </a:extLst>
                    </p:cNvPr>
                    <p:cNvPicPr/>
                    <p:nvPr/>
                  </p:nvPicPr>
                  <p:blipFill>
                    <a:blip r:embed="rId213"/>
                    <a:stretch>
                      <a:fillRect/>
                    </a:stretch>
                  </p:blipFill>
                  <p:spPr>
                    <a:xfrm>
                      <a:off x="6444883" y="1745081"/>
                      <a:ext cx="281880" cy="351000"/>
                    </a:xfrm>
                    <a:prstGeom prst="rect">
                      <a:avLst/>
                    </a:prstGeom>
                  </p:spPr>
                </p:pic>
              </mc:Fallback>
            </mc:AlternateContent>
            <p:grpSp>
              <p:nvGrpSpPr>
                <p:cNvPr id="327" name="Gruppieren 326">
                  <a:extLst>
                    <a:ext uri="{FF2B5EF4-FFF2-40B4-BE49-F238E27FC236}">
                      <a16:creationId xmlns:a16="http://schemas.microsoft.com/office/drawing/2014/main" id="{BDD3DB01-BB61-E596-DBFB-A4FBA61D589F}"/>
                    </a:ext>
                  </a:extLst>
                </p:cNvPr>
                <p:cNvGrpSpPr/>
                <p:nvPr/>
              </p:nvGrpSpPr>
              <p:grpSpPr>
                <a:xfrm>
                  <a:off x="6441811" y="1745841"/>
                  <a:ext cx="289080" cy="346680"/>
                  <a:chOff x="6442712" y="1715104"/>
                  <a:chExt cx="289080" cy="346680"/>
                </a:xfrm>
              </p:grpSpPr>
              <p:grpSp>
                <p:nvGrpSpPr>
                  <p:cNvPr id="326" name="Gruppieren 325">
                    <a:extLst>
                      <a:ext uri="{FF2B5EF4-FFF2-40B4-BE49-F238E27FC236}">
                        <a16:creationId xmlns:a16="http://schemas.microsoft.com/office/drawing/2014/main" id="{4856525F-5ECC-CFEF-4038-4EBC55074D6B}"/>
                      </a:ext>
                    </a:extLst>
                  </p:cNvPr>
                  <p:cNvGrpSpPr/>
                  <p:nvPr/>
                </p:nvGrpSpPr>
                <p:grpSpPr>
                  <a:xfrm>
                    <a:off x="6442712" y="1715104"/>
                    <a:ext cx="232920" cy="261360"/>
                    <a:chOff x="6442712" y="1715104"/>
                    <a:chExt cx="232920" cy="261360"/>
                  </a:xfrm>
                </p:grpSpPr>
                <mc:AlternateContent xmlns:mc="http://schemas.openxmlformats.org/markup-compatibility/2006" xmlns:p14="http://schemas.microsoft.com/office/powerpoint/2010/main">
                  <mc:Choice Requires="p14">
                    <p:contentPart p14:bwMode="auto" r:id="rId214">
                      <p14:nvContentPartPr>
                        <p14:cNvPr id="305" name="Freihand 304">
                          <a:extLst>
                            <a:ext uri="{FF2B5EF4-FFF2-40B4-BE49-F238E27FC236}">
                              <a16:creationId xmlns:a16="http://schemas.microsoft.com/office/drawing/2014/main" id="{F12EC5A0-0B28-3A69-1B5A-697755F68534}"/>
                            </a:ext>
                          </a:extLst>
                        </p14:cNvPr>
                        <p14:cNvContentPartPr/>
                        <p14:nvPr/>
                      </p14:nvContentPartPr>
                      <p14:xfrm>
                        <a:off x="6461792" y="1715104"/>
                        <a:ext cx="213840" cy="246600"/>
                      </p14:xfrm>
                    </p:contentPart>
                  </mc:Choice>
                  <mc:Fallback xmlns="">
                    <p:pic>
                      <p:nvPicPr>
                        <p:cNvPr id="305" name="Freihand 304">
                          <a:extLst>
                            <a:ext uri="{FF2B5EF4-FFF2-40B4-BE49-F238E27FC236}">
                              <a16:creationId xmlns:a16="http://schemas.microsoft.com/office/drawing/2014/main" id="{F12EC5A0-0B28-3A69-1B5A-697755F68534}"/>
                            </a:ext>
                          </a:extLst>
                        </p:cNvPr>
                        <p:cNvPicPr/>
                        <p:nvPr/>
                      </p:nvPicPr>
                      <p:blipFill>
                        <a:blip r:embed="rId215"/>
                        <a:stretch>
                          <a:fillRect/>
                        </a:stretch>
                      </p:blipFill>
                      <p:spPr>
                        <a:xfrm>
                          <a:off x="6457472" y="1710784"/>
                          <a:ext cx="2224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16">
                      <p14:nvContentPartPr>
                        <p14:cNvPr id="306" name="Freihand 305">
                          <a:extLst>
                            <a:ext uri="{FF2B5EF4-FFF2-40B4-BE49-F238E27FC236}">
                              <a16:creationId xmlns:a16="http://schemas.microsoft.com/office/drawing/2014/main" id="{38D3E1AB-5764-5B88-4540-4BDBE1CA5F74}"/>
                            </a:ext>
                          </a:extLst>
                        </p14:cNvPr>
                        <p14:cNvContentPartPr/>
                        <p14:nvPr/>
                      </p14:nvContentPartPr>
                      <p14:xfrm>
                        <a:off x="6442712" y="1715824"/>
                        <a:ext cx="136440" cy="260640"/>
                      </p14:xfrm>
                    </p:contentPart>
                  </mc:Choice>
                  <mc:Fallback xmlns="">
                    <p:pic>
                      <p:nvPicPr>
                        <p:cNvPr id="306" name="Freihand 305">
                          <a:extLst>
                            <a:ext uri="{FF2B5EF4-FFF2-40B4-BE49-F238E27FC236}">
                              <a16:creationId xmlns:a16="http://schemas.microsoft.com/office/drawing/2014/main" id="{38D3E1AB-5764-5B88-4540-4BDBE1CA5F74}"/>
                            </a:ext>
                          </a:extLst>
                        </p:cNvPr>
                        <p:cNvPicPr/>
                        <p:nvPr/>
                      </p:nvPicPr>
                      <p:blipFill>
                        <a:blip r:embed="rId217"/>
                        <a:stretch>
                          <a:fillRect/>
                        </a:stretch>
                      </p:blipFill>
                      <p:spPr>
                        <a:xfrm>
                          <a:off x="6438392" y="1711504"/>
                          <a:ext cx="145080" cy="269280"/>
                        </a:xfrm>
                        <a:prstGeom prst="rect">
                          <a:avLst/>
                        </a:prstGeom>
                      </p:spPr>
                    </p:pic>
                  </mc:Fallback>
                </mc:AlternateContent>
              </p:grpSp>
              <p:grpSp>
                <p:nvGrpSpPr>
                  <p:cNvPr id="325" name="Gruppieren 324">
                    <a:extLst>
                      <a:ext uri="{FF2B5EF4-FFF2-40B4-BE49-F238E27FC236}">
                        <a16:creationId xmlns:a16="http://schemas.microsoft.com/office/drawing/2014/main" id="{F8A9D6DB-90CE-21BC-C6FF-498CAB187B5F}"/>
                      </a:ext>
                    </a:extLst>
                  </p:cNvPr>
                  <p:cNvGrpSpPr/>
                  <p:nvPr/>
                </p:nvGrpSpPr>
                <p:grpSpPr>
                  <a:xfrm>
                    <a:off x="6502112" y="1869184"/>
                    <a:ext cx="229680" cy="192600"/>
                    <a:chOff x="6502112" y="1869184"/>
                    <a:chExt cx="229680" cy="192600"/>
                  </a:xfrm>
                </p:grpSpPr>
                <mc:AlternateContent xmlns:mc="http://schemas.openxmlformats.org/markup-compatibility/2006" xmlns:p14="http://schemas.microsoft.com/office/powerpoint/2010/main">
                  <mc:Choice Requires="p14">
                    <p:contentPart p14:bwMode="auto" r:id="rId218">
                      <p14:nvContentPartPr>
                        <p14:cNvPr id="307" name="Freihand 306">
                          <a:extLst>
                            <a:ext uri="{FF2B5EF4-FFF2-40B4-BE49-F238E27FC236}">
                              <a16:creationId xmlns:a16="http://schemas.microsoft.com/office/drawing/2014/main" id="{F789F9B6-25D1-99EA-165B-74FA6C3B228A}"/>
                            </a:ext>
                          </a:extLst>
                        </p14:cNvPr>
                        <p14:cNvContentPartPr/>
                        <p14:nvPr/>
                      </p14:nvContentPartPr>
                      <p14:xfrm>
                        <a:off x="6502112" y="1869184"/>
                        <a:ext cx="229680" cy="177120"/>
                      </p14:xfrm>
                    </p:contentPart>
                  </mc:Choice>
                  <mc:Fallback xmlns="">
                    <p:pic>
                      <p:nvPicPr>
                        <p:cNvPr id="307" name="Freihand 306">
                          <a:extLst>
                            <a:ext uri="{FF2B5EF4-FFF2-40B4-BE49-F238E27FC236}">
                              <a16:creationId xmlns:a16="http://schemas.microsoft.com/office/drawing/2014/main" id="{F789F9B6-25D1-99EA-165B-74FA6C3B228A}"/>
                            </a:ext>
                          </a:extLst>
                        </p:cNvPr>
                        <p:cNvPicPr/>
                        <p:nvPr/>
                      </p:nvPicPr>
                      <p:blipFill>
                        <a:blip r:embed="rId219"/>
                        <a:stretch>
                          <a:fillRect/>
                        </a:stretch>
                      </p:blipFill>
                      <p:spPr>
                        <a:xfrm>
                          <a:off x="6497792" y="1864864"/>
                          <a:ext cx="2383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220">
                      <p14:nvContentPartPr>
                        <p14:cNvPr id="308" name="Freihand 307">
                          <a:extLst>
                            <a:ext uri="{FF2B5EF4-FFF2-40B4-BE49-F238E27FC236}">
                              <a16:creationId xmlns:a16="http://schemas.microsoft.com/office/drawing/2014/main" id="{A9B59544-692F-9698-79C9-EB9291B179EF}"/>
                            </a:ext>
                          </a:extLst>
                        </p14:cNvPr>
                        <p14:cNvContentPartPr/>
                        <p14:nvPr/>
                      </p14:nvContentPartPr>
                      <p14:xfrm>
                        <a:off x="6539192" y="2027224"/>
                        <a:ext cx="16200" cy="33120"/>
                      </p14:xfrm>
                    </p:contentPart>
                  </mc:Choice>
                  <mc:Fallback xmlns="">
                    <p:pic>
                      <p:nvPicPr>
                        <p:cNvPr id="308" name="Freihand 307">
                          <a:extLst>
                            <a:ext uri="{FF2B5EF4-FFF2-40B4-BE49-F238E27FC236}">
                              <a16:creationId xmlns:a16="http://schemas.microsoft.com/office/drawing/2014/main" id="{A9B59544-692F-9698-79C9-EB9291B179EF}"/>
                            </a:ext>
                          </a:extLst>
                        </p:cNvPr>
                        <p:cNvPicPr/>
                        <p:nvPr/>
                      </p:nvPicPr>
                      <p:blipFill>
                        <a:blip r:embed="rId221"/>
                        <a:stretch>
                          <a:fillRect/>
                        </a:stretch>
                      </p:blipFill>
                      <p:spPr>
                        <a:xfrm>
                          <a:off x="6534872" y="2022904"/>
                          <a:ext cx="248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22">
                      <p14:nvContentPartPr>
                        <p14:cNvPr id="309" name="Freihand 308">
                          <a:extLst>
                            <a:ext uri="{FF2B5EF4-FFF2-40B4-BE49-F238E27FC236}">
                              <a16:creationId xmlns:a16="http://schemas.microsoft.com/office/drawing/2014/main" id="{80409AC2-FFB1-2D9E-42CE-23EC23425CD9}"/>
                            </a:ext>
                          </a:extLst>
                        </p14:cNvPr>
                        <p14:cNvContentPartPr/>
                        <p14:nvPr/>
                      </p14:nvContentPartPr>
                      <p14:xfrm>
                        <a:off x="6553952" y="2035504"/>
                        <a:ext cx="13680" cy="26280"/>
                      </p14:xfrm>
                    </p:contentPart>
                  </mc:Choice>
                  <mc:Fallback xmlns="">
                    <p:pic>
                      <p:nvPicPr>
                        <p:cNvPr id="309" name="Freihand 308">
                          <a:extLst>
                            <a:ext uri="{FF2B5EF4-FFF2-40B4-BE49-F238E27FC236}">
                              <a16:creationId xmlns:a16="http://schemas.microsoft.com/office/drawing/2014/main" id="{80409AC2-FFB1-2D9E-42CE-23EC23425CD9}"/>
                            </a:ext>
                          </a:extLst>
                        </p:cNvPr>
                        <p:cNvPicPr/>
                        <p:nvPr/>
                      </p:nvPicPr>
                      <p:blipFill>
                        <a:blip r:embed="rId223"/>
                        <a:stretch>
                          <a:fillRect/>
                        </a:stretch>
                      </p:blipFill>
                      <p:spPr>
                        <a:xfrm>
                          <a:off x="6549632" y="2031184"/>
                          <a:ext cx="223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224">
                      <p14:nvContentPartPr>
                        <p14:cNvPr id="311" name="Freihand 310">
                          <a:extLst>
                            <a:ext uri="{FF2B5EF4-FFF2-40B4-BE49-F238E27FC236}">
                              <a16:creationId xmlns:a16="http://schemas.microsoft.com/office/drawing/2014/main" id="{65B4D788-9832-A28F-3217-68F70082D34B}"/>
                            </a:ext>
                          </a:extLst>
                        </p14:cNvPr>
                        <p14:cNvContentPartPr/>
                        <p14:nvPr/>
                      </p14:nvContentPartPr>
                      <p14:xfrm>
                        <a:off x="6516872" y="1960264"/>
                        <a:ext cx="95760" cy="56520"/>
                      </p14:xfrm>
                    </p:contentPart>
                  </mc:Choice>
                  <mc:Fallback xmlns="">
                    <p:pic>
                      <p:nvPicPr>
                        <p:cNvPr id="311" name="Freihand 310">
                          <a:extLst>
                            <a:ext uri="{FF2B5EF4-FFF2-40B4-BE49-F238E27FC236}">
                              <a16:creationId xmlns:a16="http://schemas.microsoft.com/office/drawing/2014/main" id="{65B4D788-9832-A28F-3217-68F70082D34B}"/>
                            </a:ext>
                          </a:extLst>
                        </p:cNvPr>
                        <p:cNvPicPr/>
                        <p:nvPr/>
                      </p:nvPicPr>
                      <p:blipFill>
                        <a:blip r:embed="rId225"/>
                        <a:stretch>
                          <a:fillRect/>
                        </a:stretch>
                      </p:blipFill>
                      <p:spPr>
                        <a:xfrm>
                          <a:off x="6512552" y="1955944"/>
                          <a:ext cx="1044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226">
                      <p14:nvContentPartPr>
                        <p14:cNvPr id="312" name="Freihand 311">
                          <a:extLst>
                            <a:ext uri="{FF2B5EF4-FFF2-40B4-BE49-F238E27FC236}">
                              <a16:creationId xmlns:a16="http://schemas.microsoft.com/office/drawing/2014/main" id="{23942E78-B16A-2FF1-9734-9583A59EE62E}"/>
                            </a:ext>
                          </a:extLst>
                        </p14:cNvPr>
                        <p14:cNvContentPartPr/>
                        <p14:nvPr/>
                      </p14:nvContentPartPr>
                      <p14:xfrm>
                        <a:off x="6609032" y="1957024"/>
                        <a:ext cx="17640" cy="78480"/>
                      </p14:xfrm>
                    </p:contentPart>
                  </mc:Choice>
                  <mc:Fallback xmlns="">
                    <p:pic>
                      <p:nvPicPr>
                        <p:cNvPr id="312" name="Freihand 311">
                          <a:extLst>
                            <a:ext uri="{FF2B5EF4-FFF2-40B4-BE49-F238E27FC236}">
                              <a16:creationId xmlns:a16="http://schemas.microsoft.com/office/drawing/2014/main" id="{23942E78-B16A-2FF1-9734-9583A59EE62E}"/>
                            </a:ext>
                          </a:extLst>
                        </p:cNvPr>
                        <p:cNvPicPr/>
                        <p:nvPr/>
                      </p:nvPicPr>
                      <p:blipFill>
                        <a:blip r:embed="rId227"/>
                        <a:stretch>
                          <a:fillRect/>
                        </a:stretch>
                      </p:blipFill>
                      <p:spPr>
                        <a:xfrm>
                          <a:off x="6604712" y="1952704"/>
                          <a:ext cx="26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228">
                      <p14:nvContentPartPr>
                        <p14:cNvPr id="314" name="Freihand 313">
                          <a:extLst>
                            <a:ext uri="{FF2B5EF4-FFF2-40B4-BE49-F238E27FC236}">
                              <a16:creationId xmlns:a16="http://schemas.microsoft.com/office/drawing/2014/main" id="{5027575A-E0F3-0AA7-159D-9A9568F614D8}"/>
                            </a:ext>
                          </a:extLst>
                        </p14:cNvPr>
                        <p14:cNvContentPartPr/>
                        <p14:nvPr/>
                      </p14:nvContentPartPr>
                      <p14:xfrm>
                        <a:off x="6552512" y="1958104"/>
                        <a:ext cx="38520" cy="45360"/>
                      </p14:xfrm>
                    </p:contentPart>
                  </mc:Choice>
                  <mc:Fallback xmlns="">
                    <p:pic>
                      <p:nvPicPr>
                        <p:cNvPr id="314" name="Freihand 313">
                          <a:extLst>
                            <a:ext uri="{FF2B5EF4-FFF2-40B4-BE49-F238E27FC236}">
                              <a16:creationId xmlns:a16="http://schemas.microsoft.com/office/drawing/2014/main" id="{5027575A-E0F3-0AA7-159D-9A9568F614D8}"/>
                            </a:ext>
                          </a:extLst>
                        </p:cNvPr>
                        <p:cNvPicPr/>
                        <p:nvPr/>
                      </p:nvPicPr>
                      <p:blipFill>
                        <a:blip r:embed="rId229"/>
                        <a:stretch>
                          <a:fillRect/>
                        </a:stretch>
                      </p:blipFill>
                      <p:spPr>
                        <a:xfrm>
                          <a:off x="6548192" y="1953784"/>
                          <a:ext cx="47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230">
                      <p14:nvContentPartPr>
                        <p14:cNvPr id="315" name="Freihand 314">
                          <a:extLst>
                            <a:ext uri="{FF2B5EF4-FFF2-40B4-BE49-F238E27FC236}">
                              <a16:creationId xmlns:a16="http://schemas.microsoft.com/office/drawing/2014/main" id="{81549457-C2FD-F7FE-D602-71F041BFF130}"/>
                            </a:ext>
                          </a:extLst>
                        </p14:cNvPr>
                        <p14:cNvContentPartPr/>
                        <p14:nvPr/>
                      </p14:nvContentPartPr>
                      <p14:xfrm>
                        <a:off x="6585992" y="1966384"/>
                        <a:ext cx="15120" cy="24480"/>
                      </p14:xfrm>
                    </p:contentPart>
                  </mc:Choice>
                  <mc:Fallback xmlns="">
                    <p:pic>
                      <p:nvPicPr>
                        <p:cNvPr id="315" name="Freihand 314">
                          <a:extLst>
                            <a:ext uri="{FF2B5EF4-FFF2-40B4-BE49-F238E27FC236}">
                              <a16:creationId xmlns:a16="http://schemas.microsoft.com/office/drawing/2014/main" id="{81549457-C2FD-F7FE-D602-71F041BFF130}"/>
                            </a:ext>
                          </a:extLst>
                        </p:cNvPr>
                        <p:cNvPicPr/>
                        <p:nvPr/>
                      </p:nvPicPr>
                      <p:blipFill>
                        <a:blip r:embed="rId231"/>
                        <a:stretch>
                          <a:fillRect/>
                        </a:stretch>
                      </p:blipFill>
                      <p:spPr>
                        <a:xfrm>
                          <a:off x="6581672" y="1962064"/>
                          <a:ext cx="23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232">
                      <p14:nvContentPartPr>
                        <p14:cNvPr id="316" name="Freihand 315">
                          <a:extLst>
                            <a:ext uri="{FF2B5EF4-FFF2-40B4-BE49-F238E27FC236}">
                              <a16:creationId xmlns:a16="http://schemas.microsoft.com/office/drawing/2014/main" id="{925C2AA0-EFE6-FF9E-5870-C3DED52545AF}"/>
                            </a:ext>
                          </a:extLst>
                        </p14:cNvPr>
                        <p14:cNvContentPartPr/>
                        <p14:nvPr/>
                      </p14:nvContentPartPr>
                      <p14:xfrm>
                        <a:off x="6586712" y="2001664"/>
                        <a:ext cx="10800" cy="7200"/>
                      </p14:xfrm>
                    </p:contentPart>
                  </mc:Choice>
                  <mc:Fallback xmlns="">
                    <p:pic>
                      <p:nvPicPr>
                        <p:cNvPr id="316" name="Freihand 315">
                          <a:extLst>
                            <a:ext uri="{FF2B5EF4-FFF2-40B4-BE49-F238E27FC236}">
                              <a16:creationId xmlns:a16="http://schemas.microsoft.com/office/drawing/2014/main" id="{925C2AA0-EFE6-FF9E-5870-C3DED52545AF}"/>
                            </a:ext>
                          </a:extLst>
                        </p:cNvPr>
                        <p:cNvPicPr/>
                        <p:nvPr/>
                      </p:nvPicPr>
                      <p:blipFill>
                        <a:blip r:embed="rId233"/>
                        <a:stretch>
                          <a:fillRect/>
                        </a:stretch>
                      </p:blipFill>
                      <p:spPr>
                        <a:xfrm>
                          <a:off x="6582392" y="1997344"/>
                          <a:ext cx="194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234">
                      <p14:nvContentPartPr>
                        <p14:cNvPr id="318" name="Freihand 317">
                          <a:extLst>
                            <a:ext uri="{FF2B5EF4-FFF2-40B4-BE49-F238E27FC236}">
                              <a16:creationId xmlns:a16="http://schemas.microsoft.com/office/drawing/2014/main" id="{7B97C28C-9D1A-36B7-B5C6-7B9B6C0CA88A}"/>
                            </a:ext>
                          </a:extLst>
                        </p14:cNvPr>
                        <p14:cNvContentPartPr/>
                        <p14:nvPr/>
                      </p14:nvContentPartPr>
                      <p14:xfrm>
                        <a:off x="6619112" y="1977904"/>
                        <a:ext cx="87480" cy="47520"/>
                      </p14:xfrm>
                    </p:contentPart>
                  </mc:Choice>
                  <mc:Fallback xmlns="">
                    <p:pic>
                      <p:nvPicPr>
                        <p:cNvPr id="318" name="Freihand 317">
                          <a:extLst>
                            <a:ext uri="{FF2B5EF4-FFF2-40B4-BE49-F238E27FC236}">
                              <a16:creationId xmlns:a16="http://schemas.microsoft.com/office/drawing/2014/main" id="{7B97C28C-9D1A-36B7-B5C6-7B9B6C0CA88A}"/>
                            </a:ext>
                          </a:extLst>
                        </p:cNvPr>
                        <p:cNvPicPr/>
                        <p:nvPr/>
                      </p:nvPicPr>
                      <p:blipFill>
                        <a:blip r:embed="rId235"/>
                        <a:stretch>
                          <a:fillRect/>
                        </a:stretch>
                      </p:blipFill>
                      <p:spPr>
                        <a:xfrm>
                          <a:off x="6614792" y="1973584"/>
                          <a:ext cx="9612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236">
                      <p14:nvContentPartPr>
                        <p14:cNvPr id="319" name="Freihand 318">
                          <a:extLst>
                            <a:ext uri="{FF2B5EF4-FFF2-40B4-BE49-F238E27FC236}">
                              <a16:creationId xmlns:a16="http://schemas.microsoft.com/office/drawing/2014/main" id="{BB336FEB-A831-7E21-71DF-8506FBED90E3}"/>
                            </a:ext>
                          </a:extLst>
                        </p14:cNvPr>
                        <p14:cNvContentPartPr/>
                        <p14:nvPr/>
                      </p14:nvContentPartPr>
                      <p14:xfrm>
                        <a:off x="6622352" y="1955944"/>
                        <a:ext cx="92880" cy="34560"/>
                      </p14:xfrm>
                    </p:contentPart>
                  </mc:Choice>
                  <mc:Fallback xmlns="">
                    <p:pic>
                      <p:nvPicPr>
                        <p:cNvPr id="319" name="Freihand 318">
                          <a:extLst>
                            <a:ext uri="{FF2B5EF4-FFF2-40B4-BE49-F238E27FC236}">
                              <a16:creationId xmlns:a16="http://schemas.microsoft.com/office/drawing/2014/main" id="{BB336FEB-A831-7E21-71DF-8506FBED90E3}"/>
                            </a:ext>
                          </a:extLst>
                        </p:cNvPr>
                        <p:cNvPicPr/>
                        <p:nvPr/>
                      </p:nvPicPr>
                      <p:blipFill>
                        <a:blip r:embed="rId237"/>
                        <a:stretch>
                          <a:fillRect/>
                        </a:stretch>
                      </p:blipFill>
                      <p:spPr>
                        <a:xfrm>
                          <a:off x="6618032" y="1951624"/>
                          <a:ext cx="101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238">
                      <p14:nvContentPartPr>
                        <p14:cNvPr id="321" name="Freihand 320">
                          <a:extLst>
                            <a:ext uri="{FF2B5EF4-FFF2-40B4-BE49-F238E27FC236}">
                              <a16:creationId xmlns:a16="http://schemas.microsoft.com/office/drawing/2014/main" id="{D2C28F2B-6CB5-7AC4-AFD4-82684D7C8C6C}"/>
                            </a:ext>
                          </a:extLst>
                        </p14:cNvPr>
                        <p14:cNvContentPartPr/>
                        <p14:nvPr/>
                      </p14:nvContentPartPr>
                      <p14:xfrm>
                        <a:off x="6676352" y="1941904"/>
                        <a:ext cx="43200" cy="7920"/>
                      </p14:xfrm>
                    </p:contentPart>
                  </mc:Choice>
                  <mc:Fallback xmlns="">
                    <p:pic>
                      <p:nvPicPr>
                        <p:cNvPr id="321" name="Freihand 320">
                          <a:extLst>
                            <a:ext uri="{FF2B5EF4-FFF2-40B4-BE49-F238E27FC236}">
                              <a16:creationId xmlns:a16="http://schemas.microsoft.com/office/drawing/2014/main" id="{D2C28F2B-6CB5-7AC4-AFD4-82684D7C8C6C}"/>
                            </a:ext>
                          </a:extLst>
                        </p:cNvPr>
                        <p:cNvPicPr/>
                        <p:nvPr/>
                      </p:nvPicPr>
                      <p:blipFill>
                        <a:blip r:embed="rId239"/>
                        <a:stretch>
                          <a:fillRect/>
                        </a:stretch>
                      </p:blipFill>
                      <p:spPr>
                        <a:xfrm>
                          <a:off x="6672032" y="1937584"/>
                          <a:ext cx="518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240">
                      <p14:nvContentPartPr>
                        <p14:cNvPr id="322" name="Freihand 321">
                          <a:extLst>
                            <a:ext uri="{FF2B5EF4-FFF2-40B4-BE49-F238E27FC236}">
                              <a16:creationId xmlns:a16="http://schemas.microsoft.com/office/drawing/2014/main" id="{D3E33660-3CA8-176A-77B8-2C8F9A88A969}"/>
                            </a:ext>
                          </a:extLst>
                        </p14:cNvPr>
                        <p14:cNvContentPartPr/>
                        <p14:nvPr/>
                      </p14:nvContentPartPr>
                      <p14:xfrm>
                        <a:off x="6690752" y="1955944"/>
                        <a:ext cx="20520" cy="20880"/>
                      </p14:xfrm>
                    </p:contentPart>
                  </mc:Choice>
                  <mc:Fallback xmlns="">
                    <p:pic>
                      <p:nvPicPr>
                        <p:cNvPr id="322" name="Freihand 321">
                          <a:extLst>
                            <a:ext uri="{FF2B5EF4-FFF2-40B4-BE49-F238E27FC236}">
                              <a16:creationId xmlns:a16="http://schemas.microsoft.com/office/drawing/2014/main" id="{D3E33660-3CA8-176A-77B8-2C8F9A88A969}"/>
                            </a:ext>
                          </a:extLst>
                        </p:cNvPr>
                        <p:cNvPicPr/>
                        <p:nvPr/>
                      </p:nvPicPr>
                      <p:blipFill>
                        <a:blip r:embed="rId241"/>
                        <a:stretch>
                          <a:fillRect/>
                        </a:stretch>
                      </p:blipFill>
                      <p:spPr>
                        <a:xfrm>
                          <a:off x="6686432" y="1951624"/>
                          <a:ext cx="291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242">
                      <p14:nvContentPartPr>
                        <p14:cNvPr id="323" name="Freihand 322">
                          <a:extLst>
                            <a:ext uri="{FF2B5EF4-FFF2-40B4-BE49-F238E27FC236}">
                              <a16:creationId xmlns:a16="http://schemas.microsoft.com/office/drawing/2014/main" id="{206463A2-2D0D-2866-DBF8-BAB3F25EC6E5}"/>
                            </a:ext>
                          </a:extLst>
                        </p14:cNvPr>
                        <p14:cNvContentPartPr/>
                        <p14:nvPr/>
                      </p14:nvContentPartPr>
                      <p14:xfrm>
                        <a:off x="6675992" y="1885384"/>
                        <a:ext cx="25560" cy="51480"/>
                      </p14:xfrm>
                    </p:contentPart>
                  </mc:Choice>
                  <mc:Fallback xmlns="">
                    <p:pic>
                      <p:nvPicPr>
                        <p:cNvPr id="323" name="Freihand 322">
                          <a:extLst>
                            <a:ext uri="{FF2B5EF4-FFF2-40B4-BE49-F238E27FC236}">
                              <a16:creationId xmlns:a16="http://schemas.microsoft.com/office/drawing/2014/main" id="{206463A2-2D0D-2866-DBF8-BAB3F25EC6E5}"/>
                            </a:ext>
                          </a:extLst>
                        </p:cNvPr>
                        <p:cNvPicPr/>
                        <p:nvPr/>
                      </p:nvPicPr>
                      <p:blipFill>
                        <a:blip r:embed="rId243"/>
                        <a:stretch>
                          <a:fillRect/>
                        </a:stretch>
                      </p:blipFill>
                      <p:spPr>
                        <a:xfrm>
                          <a:off x="6671672" y="1881064"/>
                          <a:ext cx="342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244">
                      <p14:nvContentPartPr>
                        <p14:cNvPr id="324" name="Freihand 323">
                          <a:extLst>
                            <a:ext uri="{FF2B5EF4-FFF2-40B4-BE49-F238E27FC236}">
                              <a16:creationId xmlns:a16="http://schemas.microsoft.com/office/drawing/2014/main" id="{05A4FF68-CF58-C933-78E6-3EED39BA4EA6}"/>
                            </a:ext>
                          </a:extLst>
                        </p14:cNvPr>
                        <p14:cNvContentPartPr/>
                        <p14:nvPr/>
                      </p14:nvContentPartPr>
                      <p14:xfrm>
                        <a:off x="6653312" y="1918144"/>
                        <a:ext cx="29520" cy="37080"/>
                      </p14:xfrm>
                    </p:contentPart>
                  </mc:Choice>
                  <mc:Fallback xmlns="">
                    <p:pic>
                      <p:nvPicPr>
                        <p:cNvPr id="324" name="Freihand 323">
                          <a:extLst>
                            <a:ext uri="{FF2B5EF4-FFF2-40B4-BE49-F238E27FC236}">
                              <a16:creationId xmlns:a16="http://schemas.microsoft.com/office/drawing/2014/main" id="{05A4FF68-CF58-C933-78E6-3EED39BA4EA6}"/>
                            </a:ext>
                          </a:extLst>
                        </p:cNvPr>
                        <p:cNvPicPr/>
                        <p:nvPr/>
                      </p:nvPicPr>
                      <p:blipFill>
                        <a:blip r:embed="rId245"/>
                        <a:stretch>
                          <a:fillRect/>
                        </a:stretch>
                      </p:blipFill>
                      <p:spPr>
                        <a:xfrm>
                          <a:off x="6648992" y="1913824"/>
                          <a:ext cx="38160" cy="45720"/>
                        </a:xfrm>
                        <a:prstGeom prst="rect">
                          <a:avLst/>
                        </a:prstGeom>
                      </p:spPr>
                    </p:pic>
                  </mc:Fallback>
                </mc:AlternateContent>
              </p:grpSp>
            </p:grpSp>
          </p:grpSp>
        </p:grpSp>
        <p:grpSp>
          <p:nvGrpSpPr>
            <p:cNvPr id="113" name="Gruppieren 112">
              <a:extLst>
                <a:ext uri="{FF2B5EF4-FFF2-40B4-BE49-F238E27FC236}">
                  <a16:creationId xmlns:a16="http://schemas.microsoft.com/office/drawing/2014/main" id="{EB06E54D-6669-3677-81A6-A04C02AEF9DC}"/>
                </a:ext>
              </a:extLst>
            </p:cNvPr>
            <p:cNvGrpSpPr/>
            <p:nvPr/>
          </p:nvGrpSpPr>
          <p:grpSpPr>
            <a:xfrm>
              <a:off x="8922420" y="2986185"/>
              <a:ext cx="189872" cy="196564"/>
              <a:chOff x="4342837" y="1166522"/>
              <a:chExt cx="189872" cy="196564"/>
            </a:xfrm>
          </p:grpSpPr>
          <p:sp>
            <p:nvSpPr>
              <p:cNvPr id="114" name="Ellipse 113">
                <a:extLst>
                  <a:ext uri="{FF2B5EF4-FFF2-40B4-BE49-F238E27FC236}">
                    <a16:creationId xmlns:a16="http://schemas.microsoft.com/office/drawing/2014/main" id="{CE90363C-8354-6D07-53F7-88B0B538CF56}"/>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15" name="Gruppieren 114">
                <a:extLst>
                  <a:ext uri="{FF2B5EF4-FFF2-40B4-BE49-F238E27FC236}">
                    <a16:creationId xmlns:a16="http://schemas.microsoft.com/office/drawing/2014/main" id="{44A1BAC6-3250-08B1-7287-6310CCA4333E}"/>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46">
                  <p14:nvContentPartPr>
                    <p14:cNvPr id="155" name="Freihand 154">
                      <a:extLst>
                        <a:ext uri="{FF2B5EF4-FFF2-40B4-BE49-F238E27FC236}">
                          <a16:creationId xmlns:a16="http://schemas.microsoft.com/office/drawing/2014/main" id="{A03E319B-AECD-8DB4-7A0B-41BF96E32CA1}"/>
                        </a:ext>
                      </a:extLst>
                    </p14:cNvPr>
                    <p14:cNvContentPartPr/>
                    <p14:nvPr/>
                  </p14:nvContentPartPr>
                  <p14:xfrm>
                    <a:off x="4473069" y="1203272"/>
                    <a:ext cx="26280" cy="30600"/>
                  </p14:xfrm>
                </p:contentPart>
              </mc:Choice>
              <mc:Fallback xmlns="">
                <p:pic>
                  <p:nvPicPr>
                    <p:cNvPr id="155" name="Freihand 154">
                      <a:extLst>
                        <a:ext uri="{FF2B5EF4-FFF2-40B4-BE49-F238E27FC236}">
                          <a16:creationId xmlns:a16="http://schemas.microsoft.com/office/drawing/2014/main" id="{A03E319B-AECD-8DB4-7A0B-41BF96E32CA1}"/>
                        </a:ext>
                      </a:extLst>
                    </p:cNvPr>
                    <p:cNvPicPr/>
                    <p:nvPr/>
                  </p:nvPicPr>
                  <p:blipFill>
                    <a:blip r:embed="rId247"/>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48">
                  <p14:nvContentPartPr>
                    <p14:cNvPr id="156" name="Freihand 155">
                      <a:extLst>
                        <a:ext uri="{FF2B5EF4-FFF2-40B4-BE49-F238E27FC236}">
                          <a16:creationId xmlns:a16="http://schemas.microsoft.com/office/drawing/2014/main" id="{5B1085E0-4057-F798-43E5-8FBB6CFAF42F}"/>
                        </a:ext>
                      </a:extLst>
                    </p14:cNvPr>
                    <p14:cNvContentPartPr/>
                    <p14:nvPr/>
                  </p14:nvContentPartPr>
                  <p14:xfrm>
                    <a:off x="4500789" y="1245752"/>
                    <a:ext cx="11160" cy="38520"/>
                  </p14:xfrm>
                </p:contentPart>
              </mc:Choice>
              <mc:Fallback xmlns="">
                <p:pic>
                  <p:nvPicPr>
                    <p:cNvPr id="156" name="Freihand 155">
                      <a:extLst>
                        <a:ext uri="{FF2B5EF4-FFF2-40B4-BE49-F238E27FC236}">
                          <a16:creationId xmlns:a16="http://schemas.microsoft.com/office/drawing/2014/main" id="{5B1085E0-4057-F798-43E5-8FBB6CFAF42F}"/>
                        </a:ext>
                      </a:extLst>
                    </p:cNvPr>
                    <p:cNvPicPr/>
                    <p:nvPr/>
                  </p:nvPicPr>
                  <p:blipFill>
                    <a:blip r:embed="rId249"/>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50">
                  <p14:nvContentPartPr>
                    <p14:cNvPr id="157" name="Freihand 156">
                      <a:extLst>
                        <a:ext uri="{FF2B5EF4-FFF2-40B4-BE49-F238E27FC236}">
                          <a16:creationId xmlns:a16="http://schemas.microsoft.com/office/drawing/2014/main" id="{1265A6D1-208D-84D3-56C1-9611389781EE}"/>
                        </a:ext>
                      </a:extLst>
                    </p14:cNvPr>
                    <p14:cNvContentPartPr/>
                    <p14:nvPr/>
                  </p14:nvContentPartPr>
                  <p14:xfrm>
                    <a:off x="4453989" y="1188512"/>
                    <a:ext cx="3600" cy="6120"/>
                  </p14:xfrm>
                </p:contentPart>
              </mc:Choice>
              <mc:Fallback xmlns="">
                <p:pic>
                  <p:nvPicPr>
                    <p:cNvPr id="157" name="Freihand 156">
                      <a:extLst>
                        <a:ext uri="{FF2B5EF4-FFF2-40B4-BE49-F238E27FC236}">
                          <a16:creationId xmlns:a16="http://schemas.microsoft.com/office/drawing/2014/main" id="{1265A6D1-208D-84D3-56C1-9611389781EE}"/>
                        </a:ext>
                      </a:extLst>
                    </p:cNvPr>
                    <p:cNvPicPr/>
                    <p:nvPr/>
                  </p:nvPicPr>
                  <p:blipFill>
                    <a:blip r:embed="rId251"/>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52">
                <p14:nvContentPartPr>
                  <p14:cNvPr id="116" name="Freihand 115">
                    <a:extLst>
                      <a:ext uri="{FF2B5EF4-FFF2-40B4-BE49-F238E27FC236}">
                        <a16:creationId xmlns:a16="http://schemas.microsoft.com/office/drawing/2014/main" id="{7BF27C22-2896-F982-9A9B-A1BCFCF3EC58}"/>
                      </a:ext>
                    </a:extLst>
                  </p14:cNvPr>
                  <p14:cNvContentPartPr/>
                  <p14:nvPr/>
                </p14:nvContentPartPr>
                <p14:xfrm>
                  <a:off x="4352109" y="1255112"/>
                  <a:ext cx="78120" cy="95040"/>
                </p14:xfrm>
              </p:contentPart>
            </mc:Choice>
            <mc:Fallback xmlns="">
              <p:pic>
                <p:nvPicPr>
                  <p:cNvPr id="116" name="Freihand 115">
                    <a:extLst>
                      <a:ext uri="{FF2B5EF4-FFF2-40B4-BE49-F238E27FC236}">
                        <a16:creationId xmlns:a16="http://schemas.microsoft.com/office/drawing/2014/main" id="{7BF27C22-2896-F982-9A9B-A1BCFCF3EC58}"/>
                      </a:ext>
                    </a:extLst>
                  </p:cNvPr>
                  <p:cNvPicPr/>
                  <p:nvPr/>
                </p:nvPicPr>
                <p:blipFill>
                  <a:blip r:embed="rId253"/>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54">
                <p14:nvContentPartPr>
                  <p14:cNvPr id="117" name="Freihand 116">
                    <a:extLst>
                      <a:ext uri="{FF2B5EF4-FFF2-40B4-BE49-F238E27FC236}">
                        <a16:creationId xmlns:a16="http://schemas.microsoft.com/office/drawing/2014/main" id="{51F5CCAA-E75E-D810-52CD-DBA20B2ECD80}"/>
                      </a:ext>
                    </a:extLst>
                  </p14:cNvPr>
                  <p14:cNvContentPartPr/>
                  <p14:nvPr/>
                </p14:nvContentPartPr>
                <p14:xfrm>
                  <a:off x="4353549" y="1242872"/>
                  <a:ext cx="155520" cy="112680"/>
                </p14:xfrm>
              </p:contentPart>
            </mc:Choice>
            <mc:Fallback xmlns="">
              <p:pic>
                <p:nvPicPr>
                  <p:cNvPr id="117" name="Freihand 116">
                    <a:extLst>
                      <a:ext uri="{FF2B5EF4-FFF2-40B4-BE49-F238E27FC236}">
                        <a16:creationId xmlns:a16="http://schemas.microsoft.com/office/drawing/2014/main" id="{51F5CCAA-E75E-D810-52CD-DBA20B2ECD80}"/>
                      </a:ext>
                    </a:extLst>
                  </p:cNvPr>
                  <p:cNvPicPr/>
                  <p:nvPr/>
                </p:nvPicPr>
                <p:blipFill>
                  <a:blip r:embed="rId255"/>
                  <a:stretch>
                    <a:fillRect/>
                  </a:stretch>
                </p:blipFill>
                <p:spPr>
                  <a:xfrm>
                    <a:off x="4349229" y="1238552"/>
                    <a:ext cx="164160" cy="121320"/>
                  </a:xfrm>
                  <a:prstGeom prst="rect">
                    <a:avLst/>
                  </a:prstGeom>
                </p:spPr>
              </p:pic>
            </mc:Fallback>
          </mc:AlternateContent>
          <p:grpSp>
            <p:nvGrpSpPr>
              <p:cNvPr id="118" name="Gruppieren 117">
                <a:extLst>
                  <a:ext uri="{FF2B5EF4-FFF2-40B4-BE49-F238E27FC236}">
                    <a16:creationId xmlns:a16="http://schemas.microsoft.com/office/drawing/2014/main" id="{D6C4F7E4-4BD6-607A-4EC6-644F964FE77C}"/>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56">
                  <p14:nvContentPartPr>
                    <p14:cNvPr id="152" name="Freihand 151">
                      <a:extLst>
                        <a:ext uri="{FF2B5EF4-FFF2-40B4-BE49-F238E27FC236}">
                          <a16:creationId xmlns:a16="http://schemas.microsoft.com/office/drawing/2014/main" id="{4064742E-1CD8-06C6-3D8F-020C7FA4DFA9}"/>
                        </a:ext>
                      </a:extLst>
                    </p14:cNvPr>
                    <p14:cNvContentPartPr/>
                    <p14:nvPr/>
                  </p14:nvContentPartPr>
                  <p14:xfrm>
                    <a:off x="4455789" y="1334672"/>
                    <a:ext cx="31320" cy="14400"/>
                  </p14:xfrm>
                </p:contentPart>
              </mc:Choice>
              <mc:Fallback xmlns="">
                <p:pic>
                  <p:nvPicPr>
                    <p:cNvPr id="152" name="Freihand 151">
                      <a:extLst>
                        <a:ext uri="{FF2B5EF4-FFF2-40B4-BE49-F238E27FC236}">
                          <a16:creationId xmlns:a16="http://schemas.microsoft.com/office/drawing/2014/main" id="{4064742E-1CD8-06C6-3D8F-020C7FA4DFA9}"/>
                        </a:ext>
                      </a:extLst>
                    </p:cNvPr>
                    <p:cNvPicPr/>
                    <p:nvPr/>
                  </p:nvPicPr>
                  <p:blipFill>
                    <a:blip r:embed="rId257"/>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58">
                  <p14:nvContentPartPr>
                    <p14:cNvPr id="153" name="Freihand 152">
                      <a:extLst>
                        <a:ext uri="{FF2B5EF4-FFF2-40B4-BE49-F238E27FC236}">
                          <a16:creationId xmlns:a16="http://schemas.microsoft.com/office/drawing/2014/main" id="{BD95E2D6-3164-5C34-DEE2-08001F80AE50}"/>
                        </a:ext>
                      </a:extLst>
                    </p14:cNvPr>
                    <p14:cNvContentPartPr/>
                    <p14:nvPr/>
                  </p14:nvContentPartPr>
                  <p14:xfrm>
                    <a:off x="4456149" y="1288592"/>
                    <a:ext cx="64800" cy="56160"/>
                  </p14:xfrm>
                </p:contentPart>
              </mc:Choice>
              <mc:Fallback xmlns="">
                <p:pic>
                  <p:nvPicPr>
                    <p:cNvPr id="153" name="Freihand 152">
                      <a:extLst>
                        <a:ext uri="{FF2B5EF4-FFF2-40B4-BE49-F238E27FC236}">
                          <a16:creationId xmlns:a16="http://schemas.microsoft.com/office/drawing/2014/main" id="{BD95E2D6-3164-5C34-DEE2-08001F80AE50}"/>
                        </a:ext>
                      </a:extLst>
                    </p:cNvPr>
                    <p:cNvPicPr/>
                    <p:nvPr/>
                  </p:nvPicPr>
                  <p:blipFill>
                    <a:blip r:embed="rId259"/>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60">
                  <p14:nvContentPartPr>
                    <p14:cNvPr id="154" name="Freihand 153">
                      <a:extLst>
                        <a:ext uri="{FF2B5EF4-FFF2-40B4-BE49-F238E27FC236}">
                          <a16:creationId xmlns:a16="http://schemas.microsoft.com/office/drawing/2014/main" id="{3E390C39-6976-20E0-0D45-0EFFBAE3E58C}"/>
                        </a:ext>
                      </a:extLst>
                    </p14:cNvPr>
                    <p14:cNvContentPartPr/>
                    <p14:nvPr/>
                  </p14:nvContentPartPr>
                  <p14:xfrm>
                    <a:off x="4502589" y="1270232"/>
                    <a:ext cx="23760" cy="51840"/>
                  </p14:xfrm>
                </p:contentPart>
              </mc:Choice>
              <mc:Fallback xmlns="">
                <p:pic>
                  <p:nvPicPr>
                    <p:cNvPr id="154" name="Freihand 153">
                      <a:extLst>
                        <a:ext uri="{FF2B5EF4-FFF2-40B4-BE49-F238E27FC236}">
                          <a16:creationId xmlns:a16="http://schemas.microsoft.com/office/drawing/2014/main" id="{3E390C39-6976-20E0-0D45-0EFFBAE3E58C}"/>
                        </a:ext>
                      </a:extLst>
                    </p:cNvPr>
                    <p:cNvPicPr/>
                    <p:nvPr/>
                  </p:nvPicPr>
                  <p:blipFill>
                    <a:blip r:embed="rId261"/>
                    <a:stretch>
                      <a:fillRect/>
                    </a:stretch>
                  </p:blipFill>
                  <p:spPr>
                    <a:xfrm>
                      <a:off x="4498269" y="1265912"/>
                      <a:ext cx="32400" cy="60480"/>
                    </a:xfrm>
                    <a:prstGeom prst="rect">
                      <a:avLst/>
                    </a:prstGeom>
                  </p:spPr>
                </p:pic>
              </mc:Fallback>
            </mc:AlternateContent>
          </p:grpSp>
          <p:grpSp>
            <p:nvGrpSpPr>
              <p:cNvPr id="146" name="Gruppieren 145">
                <a:extLst>
                  <a:ext uri="{FF2B5EF4-FFF2-40B4-BE49-F238E27FC236}">
                    <a16:creationId xmlns:a16="http://schemas.microsoft.com/office/drawing/2014/main" id="{23A44A0E-F85E-E961-35DE-D5E8993F4746}"/>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62">
                  <p14:nvContentPartPr>
                    <p14:cNvPr id="149" name="Freihand 148">
                      <a:extLst>
                        <a:ext uri="{FF2B5EF4-FFF2-40B4-BE49-F238E27FC236}">
                          <a16:creationId xmlns:a16="http://schemas.microsoft.com/office/drawing/2014/main" id="{7C8F9B26-2900-DD92-7D2A-F0987F53A949}"/>
                        </a:ext>
                      </a:extLst>
                    </p14:cNvPr>
                    <p14:cNvContentPartPr/>
                    <p14:nvPr/>
                  </p14:nvContentPartPr>
                  <p14:xfrm>
                    <a:off x="4351029" y="1216232"/>
                    <a:ext cx="12960" cy="22320"/>
                  </p14:xfrm>
                </p:contentPart>
              </mc:Choice>
              <mc:Fallback xmlns="">
                <p:pic>
                  <p:nvPicPr>
                    <p:cNvPr id="149" name="Freihand 148">
                      <a:extLst>
                        <a:ext uri="{FF2B5EF4-FFF2-40B4-BE49-F238E27FC236}">
                          <a16:creationId xmlns:a16="http://schemas.microsoft.com/office/drawing/2014/main" id="{7C8F9B26-2900-DD92-7D2A-F0987F53A949}"/>
                        </a:ext>
                      </a:extLst>
                    </p:cNvPr>
                    <p:cNvPicPr/>
                    <p:nvPr/>
                  </p:nvPicPr>
                  <p:blipFill>
                    <a:blip r:embed="rId263"/>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64">
                  <p14:nvContentPartPr>
                    <p14:cNvPr id="150" name="Freihand 149">
                      <a:extLst>
                        <a:ext uri="{FF2B5EF4-FFF2-40B4-BE49-F238E27FC236}">
                          <a16:creationId xmlns:a16="http://schemas.microsoft.com/office/drawing/2014/main" id="{AFCA8B48-B668-2BA6-8680-A4E6206D9EC8}"/>
                        </a:ext>
                      </a:extLst>
                    </p14:cNvPr>
                    <p14:cNvContentPartPr/>
                    <p14:nvPr/>
                  </p14:nvContentPartPr>
                  <p14:xfrm>
                    <a:off x="4350309" y="1208312"/>
                    <a:ext cx="21240" cy="53640"/>
                  </p14:xfrm>
                </p:contentPart>
              </mc:Choice>
              <mc:Fallback xmlns="">
                <p:pic>
                  <p:nvPicPr>
                    <p:cNvPr id="150" name="Freihand 149">
                      <a:extLst>
                        <a:ext uri="{FF2B5EF4-FFF2-40B4-BE49-F238E27FC236}">
                          <a16:creationId xmlns:a16="http://schemas.microsoft.com/office/drawing/2014/main" id="{AFCA8B48-B668-2BA6-8680-A4E6206D9EC8}"/>
                        </a:ext>
                      </a:extLst>
                    </p:cNvPr>
                    <p:cNvPicPr/>
                    <p:nvPr/>
                  </p:nvPicPr>
                  <p:blipFill>
                    <a:blip r:embed="rId265"/>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66">
                  <p14:nvContentPartPr>
                    <p14:cNvPr id="151" name="Freihand 150">
                      <a:extLst>
                        <a:ext uri="{FF2B5EF4-FFF2-40B4-BE49-F238E27FC236}">
                          <a16:creationId xmlns:a16="http://schemas.microsoft.com/office/drawing/2014/main" id="{E178556F-86FA-8F15-3C75-A67976E41E83}"/>
                        </a:ext>
                      </a:extLst>
                    </p14:cNvPr>
                    <p14:cNvContentPartPr/>
                    <p14:nvPr/>
                  </p14:nvContentPartPr>
                  <p14:xfrm>
                    <a:off x="4355709" y="1216592"/>
                    <a:ext cx="9720" cy="42480"/>
                  </p14:xfrm>
                </p:contentPart>
              </mc:Choice>
              <mc:Fallback xmlns="">
                <p:pic>
                  <p:nvPicPr>
                    <p:cNvPr id="151" name="Freihand 150">
                      <a:extLst>
                        <a:ext uri="{FF2B5EF4-FFF2-40B4-BE49-F238E27FC236}">
                          <a16:creationId xmlns:a16="http://schemas.microsoft.com/office/drawing/2014/main" id="{E178556F-86FA-8F15-3C75-A67976E41E83}"/>
                        </a:ext>
                      </a:extLst>
                    </p:cNvPr>
                    <p:cNvPicPr/>
                    <p:nvPr/>
                  </p:nvPicPr>
                  <p:blipFill>
                    <a:blip r:embed="rId267"/>
                    <a:stretch>
                      <a:fillRect/>
                    </a:stretch>
                  </p:blipFill>
                  <p:spPr>
                    <a:xfrm>
                      <a:off x="4351389" y="1212272"/>
                      <a:ext cx="18360" cy="51120"/>
                    </a:xfrm>
                    <a:prstGeom prst="rect">
                      <a:avLst/>
                    </a:prstGeom>
                  </p:spPr>
                </p:pic>
              </mc:Fallback>
            </mc:AlternateContent>
          </p:grpSp>
          <p:sp>
            <p:nvSpPr>
              <p:cNvPr id="147" name="Ellipse 146">
                <a:extLst>
                  <a:ext uri="{FF2B5EF4-FFF2-40B4-BE49-F238E27FC236}">
                    <a16:creationId xmlns:a16="http://schemas.microsoft.com/office/drawing/2014/main" id="{98932CDF-6BAE-6743-4A94-41440011ED76}"/>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8">
                <p14:nvContentPartPr>
                  <p14:cNvPr id="148" name="Freihand 147">
                    <a:extLst>
                      <a:ext uri="{FF2B5EF4-FFF2-40B4-BE49-F238E27FC236}">
                        <a16:creationId xmlns:a16="http://schemas.microsoft.com/office/drawing/2014/main" id="{8F48982C-77EE-538E-C40F-5888C6447E96}"/>
                      </a:ext>
                    </a:extLst>
                  </p14:cNvPr>
                  <p14:cNvContentPartPr/>
                  <p14:nvPr/>
                </p14:nvContentPartPr>
                <p14:xfrm>
                  <a:off x="4389189" y="1194272"/>
                  <a:ext cx="89640" cy="148320"/>
                </p14:xfrm>
              </p:contentPart>
            </mc:Choice>
            <mc:Fallback xmlns="">
              <p:pic>
                <p:nvPicPr>
                  <p:cNvPr id="148" name="Freihand 147">
                    <a:extLst>
                      <a:ext uri="{FF2B5EF4-FFF2-40B4-BE49-F238E27FC236}">
                        <a16:creationId xmlns:a16="http://schemas.microsoft.com/office/drawing/2014/main" id="{8F48982C-77EE-538E-C40F-5888C6447E96}"/>
                      </a:ext>
                    </a:extLst>
                  </p:cNvPr>
                  <p:cNvPicPr/>
                  <p:nvPr/>
                </p:nvPicPr>
                <p:blipFill>
                  <a:blip r:embed="rId269"/>
                  <a:stretch>
                    <a:fillRect/>
                  </a:stretch>
                </p:blipFill>
                <p:spPr>
                  <a:xfrm>
                    <a:off x="4384869" y="1189952"/>
                    <a:ext cx="98280" cy="156960"/>
                  </a:xfrm>
                  <a:prstGeom prst="rect">
                    <a:avLst/>
                  </a:prstGeom>
                </p:spPr>
              </p:pic>
            </mc:Fallback>
          </mc:AlternateContent>
        </p:grpSp>
      </p:grpSp>
      <p:grpSp>
        <p:nvGrpSpPr>
          <p:cNvPr id="588" name="Gruppieren 587">
            <a:extLst>
              <a:ext uri="{FF2B5EF4-FFF2-40B4-BE49-F238E27FC236}">
                <a16:creationId xmlns:a16="http://schemas.microsoft.com/office/drawing/2014/main" id="{51868F53-B7D4-ED10-7F38-6EE1F657175A}"/>
              </a:ext>
            </a:extLst>
          </p:cNvPr>
          <p:cNvGrpSpPr/>
          <p:nvPr/>
        </p:nvGrpSpPr>
        <p:grpSpPr>
          <a:xfrm>
            <a:off x="92266" y="3427521"/>
            <a:ext cx="4860000" cy="3348000"/>
            <a:chOff x="92266" y="3427521"/>
            <a:chExt cx="4860000" cy="3348000"/>
          </a:xfrm>
        </p:grpSpPr>
        <p:grpSp>
          <p:nvGrpSpPr>
            <p:cNvPr id="485" name="Gruppieren 484">
              <a:extLst>
                <a:ext uri="{FF2B5EF4-FFF2-40B4-BE49-F238E27FC236}">
                  <a16:creationId xmlns:a16="http://schemas.microsoft.com/office/drawing/2014/main" id="{7F316742-D13A-BC1C-63AD-AF2346A39303}"/>
                </a:ext>
              </a:extLst>
            </p:cNvPr>
            <p:cNvGrpSpPr/>
            <p:nvPr/>
          </p:nvGrpSpPr>
          <p:grpSpPr>
            <a:xfrm>
              <a:off x="92266" y="3427521"/>
              <a:ext cx="4860000" cy="3348000"/>
              <a:chOff x="92266" y="3427521"/>
              <a:chExt cx="4860000" cy="3348000"/>
            </a:xfrm>
          </p:grpSpPr>
          <p:grpSp>
            <p:nvGrpSpPr>
              <p:cNvPr id="52" name="Gruppieren 51">
                <a:extLst>
                  <a:ext uri="{FF2B5EF4-FFF2-40B4-BE49-F238E27FC236}">
                    <a16:creationId xmlns:a16="http://schemas.microsoft.com/office/drawing/2014/main" id="{C31D51E6-093A-0EA3-D742-C7A7380D9625}"/>
                  </a:ext>
                </a:extLst>
              </p:cNvPr>
              <p:cNvGrpSpPr/>
              <p:nvPr/>
            </p:nvGrpSpPr>
            <p:grpSpPr>
              <a:xfrm>
                <a:off x="92266" y="3427521"/>
                <a:ext cx="4860000" cy="3348000"/>
                <a:chOff x="93000" y="81000"/>
                <a:chExt cx="4860000" cy="3348000"/>
              </a:xfrm>
            </p:grpSpPr>
            <p:grpSp>
              <p:nvGrpSpPr>
                <p:cNvPr id="58" name="Gruppieren 57">
                  <a:extLst>
                    <a:ext uri="{FF2B5EF4-FFF2-40B4-BE49-F238E27FC236}">
                      <a16:creationId xmlns:a16="http://schemas.microsoft.com/office/drawing/2014/main" id="{AC951BA3-7021-7950-7DAF-CCA7FB5FD830}"/>
                    </a:ext>
                  </a:extLst>
                </p:cNvPr>
                <p:cNvGrpSpPr/>
                <p:nvPr/>
              </p:nvGrpSpPr>
              <p:grpSpPr>
                <a:xfrm>
                  <a:off x="93000" y="81000"/>
                  <a:ext cx="4860000" cy="3348000"/>
                  <a:chOff x="93000" y="81000"/>
                  <a:chExt cx="4860000" cy="3348000"/>
                </a:xfrm>
              </p:grpSpPr>
              <p:grpSp>
                <p:nvGrpSpPr>
                  <p:cNvPr id="60" name="Gruppieren 59">
                    <a:extLst>
                      <a:ext uri="{FF2B5EF4-FFF2-40B4-BE49-F238E27FC236}">
                        <a16:creationId xmlns:a16="http://schemas.microsoft.com/office/drawing/2014/main" id="{EAFEAC77-E18C-D09C-08CA-3E68A572FB7B}"/>
                      </a:ext>
                    </a:extLst>
                  </p:cNvPr>
                  <p:cNvGrpSpPr/>
                  <p:nvPr/>
                </p:nvGrpSpPr>
                <p:grpSpPr>
                  <a:xfrm>
                    <a:off x="93000" y="81000"/>
                    <a:ext cx="4860000" cy="3348000"/>
                    <a:chOff x="93000" y="81000"/>
                    <a:chExt cx="4860000" cy="3348000"/>
                  </a:xfrm>
                </p:grpSpPr>
                <p:sp>
                  <p:nvSpPr>
                    <p:cNvPr id="62" name="Rechteck 61">
                      <a:extLst>
                        <a:ext uri="{FF2B5EF4-FFF2-40B4-BE49-F238E27FC236}">
                          <a16:creationId xmlns:a16="http://schemas.microsoft.com/office/drawing/2014/main" id="{D6B5470C-7D8D-D04C-9A32-B95C076AF551}"/>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63" name="Gruppieren 62">
                      <a:extLst>
                        <a:ext uri="{FF2B5EF4-FFF2-40B4-BE49-F238E27FC236}">
                          <a16:creationId xmlns:a16="http://schemas.microsoft.com/office/drawing/2014/main" id="{7477E48E-0467-1B95-B8D3-B243FEF800C6}"/>
                        </a:ext>
                      </a:extLst>
                    </p:cNvPr>
                    <p:cNvGrpSpPr/>
                    <p:nvPr/>
                  </p:nvGrpSpPr>
                  <p:grpSpPr>
                    <a:xfrm>
                      <a:off x="93000" y="81000"/>
                      <a:ext cx="4860000" cy="3348000"/>
                      <a:chOff x="93000" y="81000"/>
                      <a:chExt cx="4860000" cy="3348000"/>
                    </a:xfrm>
                  </p:grpSpPr>
                  <p:grpSp>
                    <p:nvGrpSpPr>
                      <p:cNvPr id="65" name="Gruppieren 64">
                        <a:extLst>
                          <a:ext uri="{FF2B5EF4-FFF2-40B4-BE49-F238E27FC236}">
                            <a16:creationId xmlns:a16="http://schemas.microsoft.com/office/drawing/2014/main" id="{4C956D00-0F8C-51E1-788E-373573A9F317}"/>
                          </a:ext>
                        </a:extLst>
                      </p:cNvPr>
                      <p:cNvGrpSpPr/>
                      <p:nvPr/>
                    </p:nvGrpSpPr>
                    <p:grpSpPr>
                      <a:xfrm>
                        <a:off x="93000" y="81000"/>
                        <a:ext cx="4860000" cy="3348000"/>
                        <a:chOff x="93000" y="81000"/>
                        <a:chExt cx="4860000" cy="3348000"/>
                      </a:xfrm>
                    </p:grpSpPr>
                    <p:grpSp>
                      <p:nvGrpSpPr>
                        <p:cNvPr id="67" name="Gruppieren 66">
                          <a:extLst>
                            <a:ext uri="{FF2B5EF4-FFF2-40B4-BE49-F238E27FC236}">
                              <a16:creationId xmlns:a16="http://schemas.microsoft.com/office/drawing/2014/main" id="{71618C1D-8FD5-D796-A1C5-F43FCBF12BC5}"/>
                            </a:ext>
                          </a:extLst>
                        </p:cNvPr>
                        <p:cNvGrpSpPr/>
                        <p:nvPr/>
                      </p:nvGrpSpPr>
                      <p:grpSpPr>
                        <a:xfrm>
                          <a:off x="93000" y="81000"/>
                          <a:ext cx="4860000" cy="3348000"/>
                          <a:chOff x="93000" y="81000"/>
                          <a:chExt cx="4860000" cy="3348000"/>
                        </a:xfrm>
                      </p:grpSpPr>
                      <p:grpSp>
                        <p:nvGrpSpPr>
                          <p:cNvPr id="69" name="Gruppieren 68">
                            <a:extLst>
                              <a:ext uri="{FF2B5EF4-FFF2-40B4-BE49-F238E27FC236}">
                                <a16:creationId xmlns:a16="http://schemas.microsoft.com/office/drawing/2014/main" id="{6EAE3164-3E48-8250-CAC3-40592206AFE0}"/>
                              </a:ext>
                            </a:extLst>
                          </p:cNvPr>
                          <p:cNvGrpSpPr>
                            <a:grpSpLocks/>
                          </p:cNvGrpSpPr>
                          <p:nvPr/>
                        </p:nvGrpSpPr>
                        <p:grpSpPr>
                          <a:xfrm>
                            <a:off x="93000" y="81000"/>
                            <a:ext cx="4860000" cy="3348000"/>
                            <a:chOff x="43544" y="38101"/>
                            <a:chExt cx="4860000" cy="3348000"/>
                          </a:xfrm>
                        </p:grpSpPr>
                        <p:sp>
                          <p:nvSpPr>
                            <p:cNvPr id="73" name="Rechteck 72">
                              <a:extLst>
                                <a:ext uri="{FF2B5EF4-FFF2-40B4-BE49-F238E27FC236}">
                                  <a16:creationId xmlns:a16="http://schemas.microsoft.com/office/drawing/2014/main" id="{2807140B-225F-37E5-358A-65344D518FE2}"/>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74" name="Gerader Verbinder 73">
                              <a:extLst>
                                <a:ext uri="{FF2B5EF4-FFF2-40B4-BE49-F238E27FC236}">
                                  <a16:creationId xmlns:a16="http://schemas.microsoft.com/office/drawing/2014/main" id="{A74B6F64-F755-09E0-0711-48B37C486B85}"/>
                                </a:ext>
                              </a:extLst>
                            </p:cNvPr>
                            <p:cNvCxnSpPr>
                              <a:cxnSpLocks/>
                              <a:stCxn id="73" idx="0"/>
                              <a:endCxn id="73"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70" name="Gruppieren 69">
                            <a:extLst>
                              <a:ext uri="{FF2B5EF4-FFF2-40B4-BE49-F238E27FC236}">
                                <a16:creationId xmlns:a16="http://schemas.microsoft.com/office/drawing/2014/main" id="{74324075-D9A3-C6A6-C917-705D68793ADF}"/>
                              </a:ext>
                            </a:extLst>
                          </p:cNvPr>
                          <p:cNvGrpSpPr>
                            <a:grpSpLocks/>
                          </p:cNvGrpSpPr>
                          <p:nvPr/>
                        </p:nvGrpSpPr>
                        <p:grpSpPr>
                          <a:xfrm>
                            <a:off x="191745" y="134496"/>
                            <a:ext cx="2257520" cy="546101"/>
                            <a:chOff x="142289" y="205897"/>
                            <a:chExt cx="2257520" cy="546101"/>
                          </a:xfrm>
                        </p:grpSpPr>
                        <p:sp>
                          <p:nvSpPr>
                            <p:cNvPr id="71" name="Rechteck 70">
                              <a:extLst>
                                <a:ext uri="{FF2B5EF4-FFF2-40B4-BE49-F238E27FC236}">
                                  <a16:creationId xmlns:a16="http://schemas.microsoft.com/office/drawing/2014/main" id="{F4ED1D99-C36B-25F0-05F6-9CDDC340D3B6}"/>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Parasympathikus</a:t>
                              </a:r>
                            </a:p>
                          </p:txBody>
                        </p:sp>
                        <p:sp>
                          <p:nvSpPr>
                            <p:cNvPr id="72" name="Ellipse 71">
                              <a:extLst>
                                <a:ext uri="{FF2B5EF4-FFF2-40B4-BE49-F238E27FC236}">
                                  <a16:creationId xmlns:a16="http://schemas.microsoft.com/office/drawing/2014/main" id="{485279AF-6CB1-4FE7-B664-E5A7FB5B0F14}"/>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10</a:t>
                              </a:r>
                            </a:p>
                          </p:txBody>
                        </p:sp>
                      </p:grpSp>
                    </p:grpSp>
                    <p:sp>
                      <p:nvSpPr>
                        <p:cNvPr id="68" name="Textfeld 67">
                          <a:extLst>
                            <a:ext uri="{FF2B5EF4-FFF2-40B4-BE49-F238E27FC236}">
                              <a16:creationId xmlns:a16="http://schemas.microsoft.com/office/drawing/2014/main" id="{8F754C4F-0117-B1BD-E9D9-2ED4A65C19C2}"/>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Nervenimpulse vom Thalamus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Parasympathikus benötigst, nutze die </a:t>
                          </a:r>
                          <a:r>
                            <a:rPr lang="de-DE" sz="1100" b="1" dirty="0"/>
                            <a:t>Karte 34</a:t>
                          </a:r>
                          <a:r>
                            <a:rPr lang="de-DE" sz="1100" dirty="0"/>
                            <a:t>.</a:t>
                          </a:r>
                        </a:p>
                      </p:txBody>
                    </p:sp>
                  </p:grpSp>
                  <p:sp>
                    <p:nvSpPr>
                      <p:cNvPr id="66" name="Rechteck 65">
                        <a:extLst>
                          <a:ext uri="{FF2B5EF4-FFF2-40B4-BE49-F238E27FC236}">
                            <a16:creationId xmlns:a16="http://schemas.microsoft.com/office/drawing/2014/main" id="{243A9BF4-2F27-A17E-7707-825CCA6877E0}"/>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64" name="Rechteck 63">
                      <a:extLst>
                        <a:ext uri="{FF2B5EF4-FFF2-40B4-BE49-F238E27FC236}">
                          <a16:creationId xmlns:a16="http://schemas.microsoft.com/office/drawing/2014/main" id="{E86083FE-6042-CC3A-4487-7BB33185839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Wenn du diese </a:t>
                      </a:r>
                      <a:r>
                        <a:rPr lang="de-DE" sz="1050" b="1" dirty="0">
                          <a:solidFill>
                            <a:schemeClr val="tx1"/>
                          </a:solidFill>
                        </a:rPr>
                        <a:t>Karte ausspielen </a:t>
                      </a:r>
                      <a:r>
                        <a:rPr lang="de-DE" sz="1050" dirty="0">
                          <a:solidFill>
                            <a:schemeClr val="tx1"/>
                          </a:solidFill>
                        </a:rPr>
                        <a:t>möchtest, drehe sie um und führe </a:t>
                      </a:r>
                      <a:r>
                        <a:rPr lang="de-DE" sz="1050" b="1" dirty="0">
                          <a:solidFill>
                            <a:schemeClr val="tx1"/>
                          </a:solidFill>
                        </a:rPr>
                        <a:t>alle Aktionen darauf aus</a:t>
                      </a:r>
                      <a:r>
                        <a:rPr lang="de-DE" sz="1050" dirty="0">
                          <a:solidFill>
                            <a:schemeClr val="tx1"/>
                          </a:solidFill>
                        </a:rPr>
                        <a:t>.</a:t>
                      </a:r>
                    </a:p>
                  </p:txBody>
                </p:sp>
              </p:grpSp>
              <p:sp>
                <p:nvSpPr>
                  <p:cNvPr id="61" name="Textfeld 60">
                    <a:extLst>
                      <a:ext uri="{FF2B5EF4-FFF2-40B4-BE49-F238E27FC236}">
                        <a16:creationId xmlns:a16="http://schemas.microsoft.com/office/drawing/2014/main" id="{F2AF99ED-F63F-AB6C-4F6A-C749CDE4403C}"/>
                      </a:ext>
                    </a:extLst>
                  </p:cNvPr>
                  <p:cNvSpPr txBox="1"/>
                  <p:nvPr/>
                </p:nvSpPr>
                <p:spPr>
                  <a:xfrm>
                    <a:off x="2666353" y="354615"/>
                    <a:ext cx="2133596" cy="2631490"/>
                  </a:xfrm>
                  <a:prstGeom prst="rect">
                    <a:avLst/>
                  </a:prstGeom>
                  <a:noFill/>
                </p:spPr>
                <p:txBody>
                  <a:bodyPr wrap="square" rtlCol="0">
                    <a:spAutoFit/>
                  </a:bodyPr>
                  <a:lstStyle/>
                  <a:p>
                    <a:pPr algn="ctr"/>
                    <a:r>
                      <a:rPr lang="de-DE" sz="1100" dirty="0"/>
                      <a:t>Der </a:t>
                    </a:r>
                    <a:r>
                      <a:rPr lang="de-DE" sz="1100" b="1" dirty="0"/>
                      <a:t>Parasympathikus</a:t>
                    </a:r>
                    <a:r>
                      <a:rPr lang="de-DE" sz="1100" dirty="0"/>
                      <a:t> wurde aktiviert.</a:t>
                    </a:r>
                  </a:p>
                  <a:p>
                    <a:pPr algn="ctr"/>
                    <a:r>
                      <a:rPr lang="de-DE" sz="1100" dirty="0"/>
                      <a:t>(</a:t>
                    </a:r>
                    <a:r>
                      <a:rPr lang="de-DE" sz="1100" i="1" dirty="0"/>
                      <a:t>Lege Karte 9 Sympathikus                    zurück in die Schachtel</a:t>
                    </a:r>
                    <a:r>
                      <a:rPr lang="de-DE" sz="1100" dirty="0"/>
                      <a:t>) </a:t>
                    </a:r>
                  </a:p>
                  <a:p>
                    <a:pPr algn="ctr"/>
                    <a:endParaRPr lang="de-DE" sz="1100" dirty="0"/>
                  </a:p>
                  <a:p>
                    <a:pPr algn="ctr"/>
                    <a:r>
                      <a:rPr lang="de-DE" sz="1100" dirty="0"/>
                      <a:t>Dadurch verlangsamt sich </a:t>
                    </a:r>
                  </a:p>
                  <a:p>
                    <a:pPr algn="ctr"/>
                    <a:r>
                      <a:rPr lang="de-DE" sz="1100" dirty="0"/>
                      <a:t>dein Herzschlag und deine Atemfrequenz.</a:t>
                    </a:r>
                  </a:p>
                  <a:p>
                    <a:pPr algn="ctr"/>
                    <a:r>
                      <a:rPr lang="de-DE" sz="1100" dirty="0"/>
                      <a:t>Deine Pupillen verengen sich, Verdauungssäfte werden ausgeschüttet und deine Verdauungsorgane werden angeregt. Das beansprucht deinen Organismus.</a:t>
                    </a:r>
                  </a:p>
                  <a:p>
                    <a:pPr algn="ctr"/>
                    <a:endParaRPr lang="de-DE" sz="1100" dirty="0"/>
                  </a:p>
                </p:txBody>
              </p:sp>
            </p:grpSp>
            <p:sp>
              <p:nvSpPr>
                <p:cNvPr id="59" name="Rechteck 58">
                  <a:extLst>
                    <a:ext uri="{FF2B5EF4-FFF2-40B4-BE49-F238E27FC236}">
                      <a16:creationId xmlns:a16="http://schemas.microsoft.com/office/drawing/2014/main" id="{EFE4E34B-0B25-CC26-CD20-FD9E26ABE3F4}"/>
                    </a:ext>
                  </a:extLst>
                </p:cNvPr>
                <p:cNvSpPr>
                  <a:spLocks/>
                </p:cNvSpPr>
                <p:nvPr/>
              </p:nvSpPr>
              <p:spPr>
                <a:xfrm>
                  <a:off x="2616001"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Bezahle</a:t>
                  </a:r>
                  <a:r>
                    <a:rPr lang="de-DE" sz="1050" dirty="0">
                      <a:solidFill>
                        <a:schemeClr val="tx1"/>
                      </a:solidFill>
                    </a:rPr>
                    <a:t> dafür </a:t>
                  </a:r>
                  <a:r>
                    <a:rPr lang="de-DE" sz="1600" b="1" dirty="0">
                      <a:solidFill>
                        <a:srgbClr val="FDBF35"/>
                      </a:solidFill>
                    </a:rPr>
                    <a:t>6</a:t>
                  </a:r>
                  <a:r>
                    <a:rPr lang="de-DE" sz="1600" b="1" dirty="0">
                      <a:solidFill>
                        <a:schemeClr val="tx1"/>
                      </a:solidFill>
                    </a:rPr>
                    <a:t>     </a:t>
                  </a:r>
                  <a:r>
                    <a:rPr lang="de-DE" sz="1050" b="1" dirty="0">
                      <a:solidFill>
                        <a:schemeClr val="tx1"/>
                      </a:solidFill>
                    </a:rPr>
                    <a:t>.</a:t>
                  </a:r>
                </a:p>
              </p:txBody>
            </p:sp>
          </p:grpSp>
          <p:grpSp>
            <p:nvGrpSpPr>
              <p:cNvPr id="158" name="Gruppieren 157">
                <a:extLst>
                  <a:ext uri="{FF2B5EF4-FFF2-40B4-BE49-F238E27FC236}">
                    <a16:creationId xmlns:a16="http://schemas.microsoft.com/office/drawing/2014/main" id="{BFF166F5-F62D-E57E-AF15-AF51DBCEB55C}"/>
                  </a:ext>
                </a:extLst>
              </p:cNvPr>
              <p:cNvGrpSpPr/>
              <p:nvPr/>
            </p:nvGrpSpPr>
            <p:grpSpPr>
              <a:xfrm>
                <a:off x="4064670" y="6345335"/>
                <a:ext cx="189872" cy="196564"/>
                <a:chOff x="4342837" y="1166522"/>
                <a:chExt cx="189872" cy="196564"/>
              </a:xfrm>
            </p:grpSpPr>
            <p:sp>
              <p:nvSpPr>
                <p:cNvPr id="159" name="Ellipse 158">
                  <a:extLst>
                    <a:ext uri="{FF2B5EF4-FFF2-40B4-BE49-F238E27FC236}">
                      <a16:creationId xmlns:a16="http://schemas.microsoft.com/office/drawing/2014/main" id="{61C2B8E8-0198-0730-DFC0-BEC592BB2165}"/>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60" name="Gruppieren 159">
                  <a:extLst>
                    <a:ext uri="{FF2B5EF4-FFF2-40B4-BE49-F238E27FC236}">
                      <a16:creationId xmlns:a16="http://schemas.microsoft.com/office/drawing/2014/main" id="{B1FC7837-1AD6-4B8C-057F-BA843FD91248}"/>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70">
                    <p14:nvContentPartPr>
                      <p14:cNvPr id="173" name="Freihand 172">
                        <a:extLst>
                          <a:ext uri="{FF2B5EF4-FFF2-40B4-BE49-F238E27FC236}">
                            <a16:creationId xmlns:a16="http://schemas.microsoft.com/office/drawing/2014/main" id="{90D99AEF-8A6A-0D34-3C19-A027C01E539D}"/>
                          </a:ext>
                        </a:extLst>
                      </p14:cNvPr>
                      <p14:cNvContentPartPr/>
                      <p14:nvPr/>
                    </p14:nvContentPartPr>
                    <p14:xfrm>
                      <a:off x="4473069" y="1203272"/>
                      <a:ext cx="26280" cy="30600"/>
                    </p14:xfrm>
                  </p:contentPart>
                </mc:Choice>
                <mc:Fallback xmlns="">
                  <p:pic>
                    <p:nvPicPr>
                      <p:cNvPr id="173" name="Freihand 172">
                        <a:extLst>
                          <a:ext uri="{FF2B5EF4-FFF2-40B4-BE49-F238E27FC236}">
                            <a16:creationId xmlns:a16="http://schemas.microsoft.com/office/drawing/2014/main" id="{90D99AEF-8A6A-0D34-3C19-A027C01E539D}"/>
                          </a:ext>
                        </a:extLst>
                      </p:cNvPr>
                      <p:cNvPicPr/>
                      <p:nvPr/>
                    </p:nvPicPr>
                    <p:blipFill>
                      <a:blip r:embed="rId247"/>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71">
                    <p14:nvContentPartPr>
                      <p14:cNvPr id="174" name="Freihand 173">
                        <a:extLst>
                          <a:ext uri="{FF2B5EF4-FFF2-40B4-BE49-F238E27FC236}">
                            <a16:creationId xmlns:a16="http://schemas.microsoft.com/office/drawing/2014/main" id="{F6ED6DCA-3B45-61E9-CC33-66C8E65F273F}"/>
                          </a:ext>
                        </a:extLst>
                      </p14:cNvPr>
                      <p14:cNvContentPartPr/>
                      <p14:nvPr/>
                    </p14:nvContentPartPr>
                    <p14:xfrm>
                      <a:off x="4500789" y="1245752"/>
                      <a:ext cx="11160" cy="38520"/>
                    </p14:xfrm>
                  </p:contentPart>
                </mc:Choice>
                <mc:Fallback xmlns="">
                  <p:pic>
                    <p:nvPicPr>
                      <p:cNvPr id="174" name="Freihand 173">
                        <a:extLst>
                          <a:ext uri="{FF2B5EF4-FFF2-40B4-BE49-F238E27FC236}">
                            <a16:creationId xmlns:a16="http://schemas.microsoft.com/office/drawing/2014/main" id="{F6ED6DCA-3B45-61E9-CC33-66C8E65F273F}"/>
                          </a:ext>
                        </a:extLst>
                      </p:cNvPr>
                      <p:cNvPicPr/>
                      <p:nvPr/>
                    </p:nvPicPr>
                    <p:blipFill>
                      <a:blip r:embed="rId249"/>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272">
                    <p14:nvContentPartPr>
                      <p14:cNvPr id="175" name="Freihand 174">
                        <a:extLst>
                          <a:ext uri="{FF2B5EF4-FFF2-40B4-BE49-F238E27FC236}">
                            <a16:creationId xmlns:a16="http://schemas.microsoft.com/office/drawing/2014/main" id="{769D88AD-FAB7-AFA4-7220-863A877C40C3}"/>
                          </a:ext>
                        </a:extLst>
                      </p14:cNvPr>
                      <p14:cNvContentPartPr/>
                      <p14:nvPr/>
                    </p14:nvContentPartPr>
                    <p14:xfrm>
                      <a:off x="4453989" y="1188512"/>
                      <a:ext cx="3600" cy="6120"/>
                    </p14:xfrm>
                  </p:contentPart>
                </mc:Choice>
                <mc:Fallback xmlns="">
                  <p:pic>
                    <p:nvPicPr>
                      <p:cNvPr id="175" name="Freihand 174">
                        <a:extLst>
                          <a:ext uri="{FF2B5EF4-FFF2-40B4-BE49-F238E27FC236}">
                            <a16:creationId xmlns:a16="http://schemas.microsoft.com/office/drawing/2014/main" id="{769D88AD-FAB7-AFA4-7220-863A877C40C3}"/>
                          </a:ext>
                        </a:extLst>
                      </p:cNvPr>
                      <p:cNvPicPr/>
                      <p:nvPr/>
                    </p:nvPicPr>
                    <p:blipFill>
                      <a:blip r:embed="rId251"/>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273">
                  <p14:nvContentPartPr>
                    <p14:cNvPr id="161" name="Freihand 160">
                      <a:extLst>
                        <a:ext uri="{FF2B5EF4-FFF2-40B4-BE49-F238E27FC236}">
                          <a16:creationId xmlns:a16="http://schemas.microsoft.com/office/drawing/2014/main" id="{A69E4DE7-A8AA-CD18-710E-846EB886FFAC}"/>
                        </a:ext>
                      </a:extLst>
                    </p14:cNvPr>
                    <p14:cNvContentPartPr/>
                    <p14:nvPr/>
                  </p14:nvContentPartPr>
                  <p14:xfrm>
                    <a:off x="4352109" y="1255112"/>
                    <a:ext cx="78120" cy="95040"/>
                  </p14:xfrm>
                </p:contentPart>
              </mc:Choice>
              <mc:Fallback xmlns="">
                <p:pic>
                  <p:nvPicPr>
                    <p:cNvPr id="161" name="Freihand 160">
                      <a:extLst>
                        <a:ext uri="{FF2B5EF4-FFF2-40B4-BE49-F238E27FC236}">
                          <a16:creationId xmlns:a16="http://schemas.microsoft.com/office/drawing/2014/main" id="{A69E4DE7-A8AA-CD18-710E-846EB886FFAC}"/>
                        </a:ext>
                      </a:extLst>
                    </p:cNvPr>
                    <p:cNvPicPr/>
                    <p:nvPr/>
                  </p:nvPicPr>
                  <p:blipFill>
                    <a:blip r:embed="rId253"/>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274">
                  <p14:nvContentPartPr>
                    <p14:cNvPr id="162" name="Freihand 161">
                      <a:extLst>
                        <a:ext uri="{FF2B5EF4-FFF2-40B4-BE49-F238E27FC236}">
                          <a16:creationId xmlns:a16="http://schemas.microsoft.com/office/drawing/2014/main" id="{ED173EB5-084B-0978-2483-6951C222A507}"/>
                        </a:ext>
                      </a:extLst>
                    </p14:cNvPr>
                    <p14:cNvContentPartPr/>
                    <p14:nvPr/>
                  </p14:nvContentPartPr>
                  <p14:xfrm>
                    <a:off x="4353549" y="1242872"/>
                    <a:ext cx="155520" cy="112680"/>
                  </p14:xfrm>
                </p:contentPart>
              </mc:Choice>
              <mc:Fallback xmlns="">
                <p:pic>
                  <p:nvPicPr>
                    <p:cNvPr id="162" name="Freihand 161">
                      <a:extLst>
                        <a:ext uri="{FF2B5EF4-FFF2-40B4-BE49-F238E27FC236}">
                          <a16:creationId xmlns:a16="http://schemas.microsoft.com/office/drawing/2014/main" id="{ED173EB5-084B-0978-2483-6951C222A507}"/>
                        </a:ext>
                      </a:extLst>
                    </p:cNvPr>
                    <p:cNvPicPr/>
                    <p:nvPr/>
                  </p:nvPicPr>
                  <p:blipFill>
                    <a:blip r:embed="rId255"/>
                    <a:stretch>
                      <a:fillRect/>
                    </a:stretch>
                  </p:blipFill>
                  <p:spPr>
                    <a:xfrm>
                      <a:off x="4349229" y="1238552"/>
                      <a:ext cx="164160" cy="121320"/>
                    </a:xfrm>
                    <a:prstGeom prst="rect">
                      <a:avLst/>
                    </a:prstGeom>
                  </p:spPr>
                </p:pic>
              </mc:Fallback>
            </mc:AlternateContent>
            <p:grpSp>
              <p:nvGrpSpPr>
                <p:cNvPr id="163" name="Gruppieren 162">
                  <a:extLst>
                    <a:ext uri="{FF2B5EF4-FFF2-40B4-BE49-F238E27FC236}">
                      <a16:creationId xmlns:a16="http://schemas.microsoft.com/office/drawing/2014/main" id="{FD8B9180-538D-5D4E-8A3F-BBE0C77F206E}"/>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275">
                    <p14:nvContentPartPr>
                      <p14:cNvPr id="170" name="Freihand 169">
                        <a:extLst>
                          <a:ext uri="{FF2B5EF4-FFF2-40B4-BE49-F238E27FC236}">
                            <a16:creationId xmlns:a16="http://schemas.microsoft.com/office/drawing/2014/main" id="{B4B3545E-AA9C-EC4C-E166-300651F07127}"/>
                          </a:ext>
                        </a:extLst>
                      </p14:cNvPr>
                      <p14:cNvContentPartPr/>
                      <p14:nvPr/>
                    </p14:nvContentPartPr>
                    <p14:xfrm>
                      <a:off x="4455789" y="1334672"/>
                      <a:ext cx="31320" cy="14400"/>
                    </p14:xfrm>
                  </p:contentPart>
                </mc:Choice>
                <mc:Fallback xmlns="">
                  <p:pic>
                    <p:nvPicPr>
                      <p:cNvPr id="170" name="Freihand 169">
                        <a:extLst>
                          <a:ext uri="{FF2B5EF4-FFF2-40B4-BE49-F238E27FC236}">
                            <a16:creationId xmlns:a16="http://schemas.microsoft.com/office/drawing/2014/main" id="{B4B3545E-AA9C-EC4C-E166-300651F07127}"/>
                          </a:ext>
                        </a:extLst>
                      </p:cNvPr>
                      <p:cNvPicPr/>
                      <p:nvPr/>
                    </p:nvPicPr>
                    <p:blipFill>
                      <a:blip r:embed="rId257"/>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276">
                    <p14:nvContentPartPr>
                      <p14:cNvPr id="171" name="Freihand 170">
                        <a:extLst>
                          <a:ext uri="{FF2B5EF4-FFF2-40B4-BE49-F238E27FC236}">
                            <a16:creationId xmlns:a16="http://schemas.microsoft.com/office/drawing/2014/main" id="{02B344CB-BA43-CEBB-3A11-FC7F0BD56665}"/>
                          </a:ext>
                        </a:extLst>
                      </p14:cNvPr>
                      <p14:cNvContentPartPr/>
                      <p14:nvPr/>
                    </p14:nvContentPartPr>
                    <p14:xfrm>
                      <a:off x="4456149" y="1288592"/>
                      <a:ext cx="64800" cy="56160"/>
                    </p14:xfrm>
                  </p:contentPart>
                </mc:Choice>
                <mc:Fallback xmlns="">
                  <p:pic>
                    <p:nvPicPr>
                      <p:cNvPr id="171" name="Freihand 170">
                        <a:extLst>
                          <a:ext uri="{FF2B5EF4-FFF2-40B4-BE49-F238E27FC236}">
                            <a16:creationId xmlns:a16="http://schemas.microsoft.com/office/drawing/2014/main" id="{02B344CB-BA43-CEBB-3A11-FC7F0BD56665}"/>
                          </a:ext>
                        </a:extLst>
                      </p:cNvPr>
                      <p:cNvPicPr/>
                      <p:nvPr/>
                    </p:nvPicPr>
                    <p:blipFill>
                      <a:blip r:embed="rId259"/>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277">
                    <p14:nvContentPartPr>
                      <p14:cNvPr id="172" name="Freihand 171">
                        <a:extLst>
                          <a:ext uri="{FF2B5EF4-FFF2-40B4-BE49-F238E27FC236}">
                            <a16:creationId xmlns:a16="http://schemas.microsoft.com/office/drawing/2014/main" id="{6122BB8A-6568-4B4E-197C-39A3EFD4F854}"/>
                          </a:ext>
                        </a:extLst>
                      </p14:cNvPr>
                      <p14:cNvContentPartPr/>
                      <p14:nvPr/>
                    </p14:nvContentPartPr>
                    <p14:xfrm>
                      <a:off x="4502589" y="1270232"/>
                      <a:ext cx="23760" cy="51840"/>
                    </p14:xfrm>
                  </p:contentPart>
                </mc:Choice>
                <mc:Fallback xmlns="">
                  <p:pic>
                    <p:nvPicPr>
                      <p:cNvPr id="172" name="Freihand 171">
                        <a:extLst>
                          <a:ext uri="{FF2B5EF4-FFF2-40B4-BE49-F238E27FC236}">
                            <a16:creationId xmlns:a16="http://schemas.microsoft.com/office/drawing/2014/main" id="{6122BB8A-6568-4B4E-197C-39A3EFD4F854}"/>
                          </a:ext>
                        </a:extLst>
                      </p:cNvPr>
                      <p:cNvPicPr/>
                      <p:nvPr/>
                    </p:nvPicPr>
                    <p:blipFill>
                      <a:blip r:embed="rId261"/>
                      <a:stretch>
                        <a:fillRect/>
                      </a:stretch>
                    </p:blipFill>
                    <p:spPr>
                      <a:xfrm>
                        <a:off x="4498269" y="1265912"/>
                        <a:ext cx="32400" cy="60480"/>
                      </a:xfrm>
                      <a:prstGeom prst="rect">
                        <a:avLst/>
                      </a:prstGeom>
                    </p:spPr>
                  </p:pic>
                </mc:Fallback>
              </mc:AlternateContent>
            </p:grpSp>
            <p:grpSp>
              <p:nvGrpSpPr>
                <p:cNvPr id="164" name="Gruppieren 163">
                  <a:extLst>
                    <a:ext uri="{FF2B5EF4-FFF2-40B4-BE49-F238E27FC236}">
                      <a16:creationId xmlns:a16="http://schemas.microsoft.com/office/drawing/2014/main" id="{4710EFBB-2F6A-3679-6054-1F483F03712A}"/>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78">
                    <p14:nvContentPartPr>
                      <p14:cNvPr id="167" name="Freihand 166">
                        <a:extLst>
                          <a:ext uri="{FF2B5EF4-FFF2-40B4-BE49-F238E27FC236}">
                            <a16:creationId xmlns:a16="http://schemas.microsoft.com/office/drawing/2014/main" id="{1FAABD2A-66D7-3069-DE3E-5B30F1568216}"/>
                          </a:ext>
                        </a:extLst>
                      </p14:cNvPr>
                      <p14:cNvContentPartPr/>
                      <p14:nvPr/>
                    </p14:nvContentPartPr>
                    <p14:xfrm>
                      <a:off x="4351029" y="1216232"/>
                      <a:ext cx="12960" cy="22320"/>
                    </p14:xfrm>
                  </p:contentPart>
                </mc:Choice>
                <mc:Fallback xmlns="">
                  <p:pic>
                    <p:nvPicPr>
                      <p:cNvPr id="167" name="Freihand 166">
                        <a:extLst>
                          <a:ext uri="{FF2B5EF4-FFF2-40B4-BE49-F238E27FC236}">
                            <a16:creationId xmlns:a16="http://schemas.microsoft.com/office/drawing/2014/main" id="{1FAABD2A-66D7-3069-DE3E-5B30F1568216}"/>
                          </a:ext>
                        </a:extLst>
                      </p:cNvPr>
                      <p:cNvPicPr/>
                      <p:nvPr/>
                    </p:nvPicPr>
                    <p:blipFill>
                      <a:blip r:embed="rId263"/>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79">
                    <p14:nvContentPartPr>
                      <p14:cNvPr id="168" name="Freihand 167">
                        <a:extLst>
                          <a:ext uri="{FF2B5EF4-FFF2-40B4-BE49-F238E27FC236}">
                            <a16:creationId xmlns:a16="http://schemas.microsoft.com/office/drawing/2014/main" id="{583D8797-B714-8FE7-C7E4-B788ADFF3FF8}"/>
                          </a:ext>
                        </a:extLst>
                      </p14:cNvPr>
                      <p14:cNvContentPartPr/>
                      <p14:nvPr/>
                    </p14:nvContentPartPr>
                    <p14:xfrm>
                      <a:off x="4350309" y="1208312"/>
                      <a:ext cx="21240" cy="53640"/>
                    </p14:xfrm>
                  </p:contentPart>
                </mc:Choice>
                <mc:Fallback xmlns="">
                  <p:pic>
                    <p:nvPicPr>
                      <p:cNvPr id="168" name="Freihand 167">
                        <a:extLst>
                          <a:ext uri="{FF2B5EF4-FFF2-40B4-BE49-F238E27FC236}">
                            <a16:creationId xmlns:a16="http://schemas.microsoft.com/office/drawing/2014/main" id="{583D8797-B714-8FE7-C7E4-B788ADFF3FF8}"/>
                          </a:ext>
                        </a:extLst>
                      </p:cNvPr>
                      <p:cNvPicPr/>
                      <p:nvPr/>
                    </p:nvPicPr>
                    <p:blipFill>
                      <a:blip r:embed="rId265"/>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80">
                    <p14:nvContentPartPr>
                      <p14:cNvPr id="169" name="Freihand 168">
                        <a:extLst>
                          <a:ext uri="{FF2B5EF4-FFF2-40B4-BE49-F238E27FC236}">
                            <a16:creationId xmlns:a16="http://schemas.microsoft.com/office/drawing/2014/main" id="{4953E492-03E2-9C7A-7CC3-43C24C491511}"/>
                          </a:ext>
                        </a:extLst>
                      </p14:cNvPr>
                      <p14:cNvContentPartPr/>
                      <p14:nvPr/>
                    </p14:nvContentPartPr>
                    <p14:xfrm>
                      <a:off x="4355709" y="1216592"/>
                      <a:ext cx="9720" cy="42480"/>
                    </p14:xfrm>
                  </p:contentPart>
                </mc:Choice>
                <mc:Fallback xmlns="">
                  <p:pic>
                    <p:nvPicPr>
                      <p:cNvPr id="169" name="Freihand 168">
                        <a:extLst>
                          <a:ext uri="{FF2B5EF4-FFF2-40B4-BE49-F238E27FC236}">
                            <a16:creationId xmlns:a16="http://schemas.microsoft.com/office/drawing/2014/main" id="{4953E492-03E2-9C7A-7CC3-43C24C491511}"/>
                          </a:ext>
                        </a:extLst>
                      </p:cNvPr>
                      <p:cNvPicPr/>
                      <p:nvPr/>
                    </p:nvPicPr>
                    <p:blipFill>
                      <a:blip r:embed="rId267"/>
                      <a:stretch>
                        <a:fillRect/>
                      </a:stretch>
                    </p:blipFill>
                    <p:spPr>
                      <a:xfrm>
                        <a:off x="4351389" y="1212272"/>
                        <a:ext cx="18360" cy="51120"/>
                      </a:xfrm>
                      <a:prstGeom prst="rect">
                        <a:avLst/>
                      </a:prstGeom>
                    </p:spPr>
                  </p:pic>
                </mc:Fallback>
              </mc:AlternateContent>
            </p:grpSp>
            <p:sp>
              <p:nvSpPr>
                <p:cNvPr id="165" name="Ellipse 164">
                  <a:extLst>
                    <a:ext uri="{FF2B5EF4-FFF2-40B4-BE49-F238E27FC236}">
                      <a16:creationId xmlns:a16="http://schemas.microsoft.com/office/drawing/2014/main" id="{CC7A028B-005F-B624-1150-641668F917A7}"/>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81">
                  <p14:nvContentPartPr>
                    <p14:cNvPr id="166" name="Freihand 165">
                      <a:extLst>
                        <a:ext uri="{FF2B5EF4-FFF2-40B4-BE49-F238E27FC236}">
                          <a16:creationId xmlns:a16="http://schemas.microsoft.com/office/drawing/2014/main" id="{4F0CE7F9-CA6D-30E7-EA7F-DE6CE3501978}"/>
                        </a:ext>
                      </a:extLst>
                    </p14:cNvPr>
                    <p14:cNvContentPartPr/>
                    <p14:nvPr/>
                  </p14:nvContentPartPr>
                  <p14:xfrm>
                    <a:off x="4389189" y="1194272"/>
                    <a:ext cx="89640" cy="148320"/>
                  </p14:xfrm>
                </p:contentPart>
              </mc:Choice>
              <mc:Fallback xmlns="">
                <p:pic>
                  <p:nvPicPr>
                    <p:cNvPr id="166" name="Freihand 165">
                      <a:extLst>
                        <a:ext uri="{FF2B5EF4-FFF2-40B4-BE49-F238E27FC236}">
                          <a16:creationId xmlns:a16="http://schemas.microsoft.com/office/drawing/2014/main" id="{4F0CE7F9-CA6D-30E7-EA7F-DE6CE3501978}"/>
                        </a:ext>
                      </a:extLst>
                    </p:cNvPr>
                    <p:cNvPicPr/>
                    <p:nvPr/>
                  </p:nvPicPr>
                  <p:blipFill>
                    <a:blip r:embed="rId269"/>
                    <a:stretch>
                      <a:fillRect/>
                    </a:stretch>
                  </p:blipFill>
                  <p:spPr>
                    <a:xfrm>
                      <a:off x="4384869" y="1189952"/>
                      <a:ext cx="98280" cy="156960"/>
                    </a:xfrm>
                    <a:prstGeom prst="rect">
                      <a:avLst/>
                    </a:prstGeom>
                  </p:spPr>
                </p:pic>
              </mc:Fallback>
            </mc:AlternateContent>
          </p:grpSp>
        </p:grpSp>
        <p:grpSp>
          <p:nvGrpSpPr>
            <p:cNvPr id="486" name="Gruppieren 485">
              <a:extLst>
                <a:ext uri="{FF2B5EF4-FFF2-40B4-BE49-F238E27FC236}">
                  <a16:creationId xmlns:a16="http://schemas.microsoft.com/office/drawing/2014/main" id="{4E2145EA-1D0E-E072-D2DA-7D0379D9E1B0}"/>
                </a:ext>
              </a:extLst>
            </p:cNvPr>
            <p:cNvGrpSpPr/>
            <p:nvPr/>
          </p:nvGrpSpPr>
          <p:grpSpPr>
            <a:xfrm>
              <a:off x="616605" y="4752660"/>
              <a:ext cx="1282688" cy="731520"/>
              <a:chOff x="5538767" y="1394630"/>
              <a:chExt cx="1282688" cy="731520"/>
            </a:xfrm>
          </p:grpSpPr>
          <p:grpSp>
            <p:nvGrpSpPr>
              <p:cNvPr id="487" name="Gruppieren 486">
                <a:extLst>
                  <a:ext uri="{FF2B5EF4-FFF2-40B4-BE49-F238E27FC236}">
                    <a16:creationId xmlns:a16="http://schemas.microsoft.com/office/drawing/2014/main" id="{BD1072F4-A9BF-1DBE-6FE0-C85AE904A4BB}"/>
                  </a:ext>
                </a:extLst>
              </p:cNvPr>
              <p:cNvGrpSpPr/>
              <p:nvPr/>
            </p:nvGrpSpPr>
            <p:grpSpPr>
              <a:xfrm>
                <a:off x="5538767" y="1394630"/>
                <a:ext cx="1282688" cy="731520"/>
                <a:chOff x="661807" y="1312985"/>
                <a:chExt cx="1282688" cy="731520"/>
              </a:xfrm>
            </p:grpSpPr>
            <p:sp>
              <p:nvSpPr>
                <p:cNvPr id="586" name="Rechteck 585">
                  <a:extLst>
                    <a:ext uri="{FF2B5EF4-FFF2-40B4-BE49-F238E27FC236}">
                      <a16:creationId xmlns:a16="http://schemas.microsoft.com/office/drawing/2014/main" id="{E91334C4-1818-FD23-8E22-42BFBE48EC42}"/>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587" name="Rectángulo 99">
                  <a:extLst>
                    <a:ext uri="{FF2B5EF4-FFF2-40B4-BE49-F238E27FC236}">
                      <a16:creationId xmlns:a16="http://schemas.microsoft.com/office/drawing/2014/main" id="{14F5258D-7575-8571-D433-27D2B81CF4A7}"/>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p:nvGrpSpPr>
              <p:cNvPr id="488" name="Gruppieren 487">
                <a:extLst>
                  <a:ext uri="{FF2B5EF4-FFF2-40B4-BE49-F238E27FC236}">
                    <a16:creationId xmlns:a16="http://schemas.microsoft.com/office/drawing/2014/main" id="{4709926E-87BF-1C84-67A1-91BC825289FF}"/>
                  </a:ext>
                </a:extLst>
              </p:cNvPr>
              <p:cNvGrpSpPr/>
              <p:nvPr/>
            </p:nvGrpSpPr>
            <p:grpSpPr>
              <a:xfrm>
                <a:off x="6114940" y="1825351"/>
                <a:ext cx="223200" cy="221760"/>
                <a:chOff x="6114940" y="1825351"/>
                <a:chExt cx="223200" cy="221760"/>
              </a:xfrm>
            </p:grpSpPr>
            <mc:AlternateContent xmlns:mc="http://schemas.openxmlformats.org/markup-compatibility/2006" xmlns:p14="http://schemas.microsoft.com/office/powerpoint/2010/main">
              <mc:Choice Requires="p14">
                <p:contentPart p14:bwMode="auto" r:id="rId282">
                  <p14:nvContentPartPr>
                    <p14:cNvPr id="584" name="Freihand 583">
                      <a:extLst>
                        <a:ext uri="{FF2B5EF4-FFF2-40B4-BE49-F238E27FC236}">
                          <a16:creationId xmlns:a16="http://schemas.microsoft.com/office/drawing/2014/main" id="{0349D5BD-3604-780B-7CD3-49348EC9616F}"/>
                        </a:ext>
                      </a:extLst>
                    </p14:cNvPr>
                    <p14:cNvContentPartPr/>
                    <p14:nvPr/>
                  </p14:nvContentPartPr>
                  <p14:xfrm>
                    <a:off x="6141043" y="1852361"/>
                    <a:ext cx="176760" cy="170640"/>
                  </p14:xfrm>
                </p:contentPart>
              </mc:Choice>
              <mc:Fallback xmlns="">
                <p:pic>
                  <p:nvPicPr>
                    <p:cNvPr id="584" name="Freihand 583">
                      <a:extLst>
                        <a:ext uri="{FF2B5EF4-FFF2-40B4-BE49-F238E27FC236}">
                          <a16:creationId xmlns:a16="http://schemas.microsoft.com/office/drawing/2014/main" id="{0349D5BD-3604-780B-7CD3-49348EC9616F}"/>
                        </a:ext>
                      </a:extLst>
                    </p:cNvPr>
                    <p:cNvPicPr/>
                    <p:nvPr/>
                  </p:nvPicPr>
                  <p:blipFill>
                    <a:blip r:embed="rId73"/>
                    <a:stretch>
                      <a:fillRect/>
                    </a:stretch>
                  </p:blipFill>
                  <p:spPr>
                    <a:xfrm>
                      <a:off x="6123043" y="1834361"/>
                      <a:ext cx="212400" cy="206280"/>
                    </a:xfrm>
                    <a:prstGeom prst="rect">
                      <a:avLst/>
                    </a:prstGeom>
                  </p:spPr>
                </p:pic>
              </mc:Fallback>
            </mc:AlternateContent>
            <mc:AlternateContent xmlns:mc="http://schemas.openxmlformats.org/markup-compatibility/2006" xmlns:p14="http://schemas.microsoft.com/office/powerpoint/2010/main">
              <mc:Choice Requires="p14">
                <p:contentPart p14:bwMode="auto" r:id="rId283">
                  <p14:nvContentPartPr>
                    <p14:cNvPr id="585" name="Freihand 584">
                      <a:extLst>
                        <a:ext uri="{FF2B5EF4-FFF2-40B4-BE49-F238E27FC236}">
                          <a16:creationId xmlns:a16="http://schemas.microsoft.com/office/drawing/2014/main" id="{DA82CB35-E45E-8623-E313-603708479507}"/>
                        </a:ext>
                      </a:extLst>
                    </p14:cNvPr>
                    <p14:cNvContentPartPr/>
                    <p14:nvPr/>
                  </p14:nvContentPartPr>
                  <p14:xfrm>
                    <a:off x="6114940" y="1825351"/>
                    <a:ext cx="223200" cy="221760"/>
                  </p14:xfrm>
                </p:contentPart>
              </mc:Choice>
              <mc:Fallback xmlns="">
                <p:pic>
                  <p:nvPicPr>
                    <p:cNvPr id="585" name="Freihand 584">
                      <a:extLst>
                        <a:ext uri="{FF2B5EF4-FFF2-40B4-BE49-F238E27FC236}">
                          <a16:creationId xmlns:a16="http://schemas.microsoft.com/office/drawing/2014/main" id="{DA82CB35-E45E-8623-E313-603708479507}"/>
                        </a:ext>
                      </a:extLst>
                    </p:cNvPr>
                    <p:cNvPicPr/>
                    <p:nvPr/>
                  </p:nvPicPr>
                  <p:blipFill>
                    <a:blip r:embed="rId75"/>
                    <a:stretch>
                      <a:fillRect/>
                    </a:stretch>
                  </p:blipFill>
                  <p:spPr>
                    <a:xfrm>
                      <a:off x="6110620" y="1821031"/>
                      <a:ext cx="231840" cy="230400"/>
                    </a:xfrm>
                    <a:prstGeom prst="rect">
                      <a:avLst/>
                    </a:prstGeom>
                  </p:spPr>
                </p:pic>
              </mc:Fallback>
            </mc:AlternateContent>
          </p:grpSp>
          <p:grpSp>
            <p:nvGrpSpPr>
              <p:cNvPr id="489" name="Gruppieren 488">
                <a:extLst>
                  <a:ext uri="{FF2B5EF4-FFF2-40B4-BE49-F238E27FC236}">
                    <a16:creationId xmlns:a16="http://schemas.microsoft.com/office/drawing/2014/main" id="{54284946-23A2-5938-7794-1A2622C38EB1}"/>
                  </a:ext>
                </a:extLst>
              </p:cNvPr>
              <p:cNvGrpSpPr/>
              <p:nvPr/>
            </p:nvGrpSpPr>
            <p:grpSpPr>
              <a:xfrm>
                <a:off x="5938723" y="1595321"/>
                <a:ext cx="632160" cy="317520"/>
                <a:chOff x="5938723" y="1595321"/>
                <a:chExt cx="632160" cy="317520"/>
              </a:xfrm>
            </p:grpSpPr>
            <mc:AlternateContent xmlns:mc="http://schemas.openxmlformats.org/markup-compatibility/2006" xmlns:p14="http://schemas.microsoft.com/office/powerpoint/2010/main">
              <mc:Choice Requires="p14">
                <p:contentPart p14:bwMode="auto" r:id="rId284">
                  <p14:nvContentPartPr>
                    <p14:cNvPr id="578" name="Freihand 577">
                      <a:extLst>
                        <a:ext uri="{FF2B5EF4-FFF2-40B4-BE49-F238E27FC236}">
                          <a16:creationId xmlns:a16="http://schemas.microsoft.com/office/drawing/2014/main" id="{1E245D80-15F7-F08B-6683-2773EEEF4773}"/>
                        </a:ext>
                      </a:extLst>
                    </p14:cNvPr>
                    <p14:cNvContentPartPr/>
                    <p14:nvPr/>
                  </p14:nvContentPartPr>
                  <p14:xfrm>
                    <a:off x="5949163" y="1597841"/>
                    <a:ext cx="169920" cy="315000"/>
                  </p14:xfrm>
                </p:contentPart>
              </mc:Choice>
              <mc:Fallback xmlns="">
                <p:pic>
                  <p:nvPicPr>
                    <p:cNvPr id="578" name="Freihand 577">
                      <a:extLst>
                        <a:ext uri="{FF2B5EF4-FFF2-40B4-BE49-F238E27FC236}">
                          <a16:creationId xmlns:a16="http://schemas.microsoft.com/office/drawing/2014/main" id="{1E245D80-15F7-F08B-6683-2773EEEF4773}"/>
                        </a:ext>
                      </a:extLst>
                    </p:cNvPr>
                    <p:cNvPicPr/>
                    <p:nvPr/>
                  </p:nvPicPr>
                  <p:blipFill>
                    <a:blip r:embed="rId77"/>
                    <a:stretch>
                      <a:fillRect/>
                    </a:stretch>
                  </p:blipFill>
                  <p:spPr>
                    <a:xfrm>
                      <a:off x="5944843" y="1593521"/>
                      <a:ext cx="178560" cy="323640"/>
                    </a:xfrm>
                    <a:prstGeom prst="rect">
                      <a:avLst/>
                    </a:prstGeom>
                  </p:spPr>
                </p:pic>
              </mc:Fallback>
            </mc:AlternateContent>
            <mc:AlternateContent xmlns:mc="http://schemas.openxmlformats.org/markup-compatibility/2006" xmlns:p14="http://schemas.microsoft.com/office/powerpoint/2010/main">
              <mc:Choice Requires="p14">
                <p:contentPart p14:bwMode="auto" r:id="rId285">
                  <p14:nvContentPartPr>
                    <p14:cNvPr id="579" name="Freihand 578">
                      <a:extLst>
                        <a:ext uri="{FF2B5EF4-FFF2-40B4-BE49-F238E27FC236}">
                          <a16:creationId xmlns:a16="http://schemas.microsoft.com/office/drawing/2014/main" id="{2227F559-3C06-88FB-08D0-8C24242A744D}"/>
                        </a:ext>
                      </a:extLst>
                    </p14:cNvPr>
                    <p14:cNvContentPartPr/>
                    <p14:nvPr/>
                  </p14:nvContentPartPr>
                  <p14:xfrm>
                    <a:off x="5938723" y="1820321"/>
                    <a:ext cx="72720" cy="33120"/>
                  </p14:xfrm>
                </p:contentPart>
              </mc:Choice>
              <mc:Fallback xmlns="">
                <p:pic>
                  <p:nvPicPr>
                    <p:cNvPr id="579" name="Freihand 578">
                      <a:extLst>
                        <a:ext uri="{FF2B5EF4-FFF2-40B4-BE49-F238E27FC236}">
                          <a16:creationId xmlns:a16="http://schemas.microsoft.com/office/drawing/2014/main" id="{2227F559-3C06-88FB-08D0-8C24242A744D}"/>
                        </a:ext>
                      </a:extLst>
                    </p:cNvPr>
                    <p:cNvPicPr/>
                    <p:nvPr/>
                  </p:nvPicPr>
                  <p:blipFill>
                    <a:blip r:embed="rId79"/>
                    <a:stretch>
                      <a:fillRect/>
                    </a:stretch>
                  </p:blipFill>
                  <p:spPr>
                    <a:xfrm>
                      <a:off x="5934403" y="1816001"/>
                      <a:ext cx="8136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286">
                  <p14:nvContentPartPr>
                    <p14:cNvPr id="580" name="Freihand 579">
                      <a:extLst>
                        <a:ext uri="{FF2B5EF4-FFF2-40B4-BE49-F238E27FC236}">
                          <a16:creationId xmlns:a16="http://schemas.microsoft.com/office/drawing/2014/main" id="{32ADC217-AD87-DA78-D6BE-33D2596D0136}"/>
                        </a:ext>
                      </a:extLst>
                    </p14:cNvPr>
                    <p14:cNvContentPartPr/>
                    <p14:nvPr/>
                  </p14:nvContentPartPr>
                  <p14:xfrm>
                    <a:off x="6108643" y="1597841"/>
                    <a:ext cx="114120" cy="246600"/>
                  </p14:xfrm>
                </p:contentPart>
              </mc:Choice>
              <mc:Fallback xmlns="">
                <p:pic>
                  <p:nvPicPr>
                    <p:cNvPr id="580" name="Freihand 579">
                      <a:extLst>
                        <a:ext uri="{FF2B5EF4-FFF2-40B4-BE49-F238E27FC236}">
                          <a16:creationId xmlns:a16="http://schemas.microsoft.com/office/drawing/2014/main" id="{32ADC217-AD87-DA78-D6BE-33D2596D0136}"/>
                        </a:ext>
                      </a:extLst>
                    </p:cNvPr>
                    <p:cNvPicPr/>
                    <p:nvPr/>
                  </p:nvPicPr>
                  <p:blipFill>
                    <a:blip r:embed="rId81"/>
                    <a:stretch>
                      <a:fillRect/>
                    </a:stretch>
                  </p:blipFill>
                  <p:spPr>
                    <a:xfrm>
                      <a:off x="6104323" y="1593521"/>
                      <a:ext cx="12276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287">
                  <p14:nvContentPartPr>
                    <p14:cNvPr id="581" name="Freihand 580">
                      <a:extLst>
                        <a:ext uri="{FF2B5EF4-FFF2-40B4-BE49-F238E27FC236}">
                          <a16:creationId xmlns:a16="http://schemas.microsoft.com/office/drawing/2014/main" id="{A8305E08-744C-16AD-38FA-AABAAD2B7032}"/>
                        </a:ext>
                      </a:extLst>
                    </p14:cNvPr>
                    <p14:cNvContentPartPr/>
                    <p14:nvPr/>
                  </p14:nvContentPartPr>
                  <p14:xfrm>
                    <a:off x="6203323" y="1801961"/>
                    <a:ext cx="57240" cy="20520"/>
                  </p14:xfrm>
                </p:contentPart>
              </mc:Choice>
              <mc:Fallback xmlns="">
                <p:pic>
                  <p:nvPicPr>
                    <p:cNvPr id="581" name="Freihand 580">
                      <a:extLst>
                        <a:ext uri="{FF2B5EF4-FFF2-40B4-BE49-F238E27FC236}">
                          <a16:creationId xmlns:a16="http://schemas.microsoft.com/office/drawing/2014/main" id="{A8305E08-744C-16AD-38FA-AABAAD2B7032}"/>
                        </a:ext>
                      </a:extLst>
                    </p:cNvPr>
                    <p:cNvPicPr/>
                    <p:nvPr/>
                  </p:nvPicPr>
                  <p:blipFill>
                    <a:blip r:embed="rId83"/>
                    <a:stretch>
                      <a:fillRect/>
                    </a:stretch>
                  </p:blipFill>
                  <p:spPr>
                    <a:xfrm>
                      <a:off x="6199003" y="1797641"/>
                      <a:ext cx="6588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288">
                  <p14:nvContentPartPr>
                    <p14:cNvPr id="582" name="Freihand 581">
                      <a:extLst>
                        <a:ext uri="{FF2B5EF4-FFF2-40B4-BE49-F238E27FC236}">
                          <a16:creationId xmlns:a16="http://schemas.microsoft.com/office/drawing/2014/main" id="{603B6723-4A47-2C27-0198-7CF6F13B24B6}"/>
                        </a:ext>
                      </a:extLst>
                    </p14:cNvPr>
                    <p14:cNvContentPartPr/>
                    <p14:nvPr/>
                  </p14:nvContentPartPr>
                  <p14:xfrm>
                    <a:off x="6118363" y="1595321"/>
                    <a:ext cx="438480" cy="285480"/>
                  </p14:xfrm>
                </p:contentPart>
              </mc:Choice>
              <mc:Fallback xmlns="">
                <p:pic>
                  <p:nvPicPr>
                    <p:cNvPr id="582" name="Freihand 581">
                      <a:extLst>
                        <a:ext uri="{FF2B5EF4-FFF2-40B4-BE49-F238E27FC236}">
                          <a16:creationId xmlns:a16="http://schemas.microsoft.com/office/drawing/2014/main" id="{603B6723-4A47-2C27-0198-7CF6F13B24B6}"/>
                        </a:ext>
                      </a:extLst>
                    </p:cNvPr>
                    <p:cNvPicPr/>
                    <p:nvPr/>
                  </p:nvPicPr>
                  <p:blipFill>
                    <a:blip r:embed="rId85"/>
                    <a:stretch>
                      <a:fillRect/>
                    </a:stretch>
                  </p:blipFill>
                  <p:spPr>
                    <a:xfrm>
                      <a:off x="6114043" y="1591001"/>
                      <a:ext cx="447120" cy="294120"/>
                    </a:xfrm>
                    <a:prstGeom prst="rect">
                      <a:avLst/>
                    </a:prstGeom>
                  </p:spPr>
                </p:pic>
              </mc:Fallback>
            </mc:AlternateContent>
            <mc:AlternateContent xmlns:mc="http://schemas.openxmlformats.org/markup-compatibility/2006" xmlns:p14="http://schemas.microsoft.com/office/powerpoint/2010/main">
              <mc:Choice Requires="p14">
                <p:contentPart p14:bwMode="auto" r:id="rId289">
                  <p14:nvContentPartPr>
                    <p14:cNvPr id="583" name="Freihand 582">
                      <a:extLst>
                        <a:ext uri="{FF2B5EF4-FFF2-40B4-BE49-F238E27FC236}">
                          <a16:creationId xmlns:a16="http://schemas.microsoft.com/office/drawing/2014/main" id="{E2B4642A-764B-E0B7-9446-B740CB0238F7}"/>
                        </a:ext>
                      </a:extLst>
                    </p14:cNvPr>
                    <p14:cNvContentPartPr/>
                    <p14:nvPr/>
                  </p14:nvContentPartPr>
                  <p14:xfrm>
                    <a:off x="6481963" y="1810961"/>
                    <a:ext cx="88920" cy="32040"/>
                  </p14:xfrm>
                </p:contentPart>
              </mc:Choice>
              <mc:Fallback xmlns="">
                <p:pic>
                  <p:nvPicPr>
                    <p:cNvPr id="583" name="Freihand 582">
                      <a:extLst>
                        <a:ext uri="{FF2B5EF4-FFF2-40B4-BE49-F238E27FC236}">
                          <a16:creationId xmlns:a16="http://schemas.microsoft.com/office/drawing/2014/main" id="{E2B4642A-764B-E0B7-9446-B740CB0238F7}"/>
                        </a:ext>
                      </a:extLst>
                    </p:cNvPr>
                    <p:cNvPicPr/>
                    <p:nvPr/>
                  </p:nvPicPr>
                  <p:blipFill>
                    <a:blip r:embed="rId87"/>
                    <a:stretch>
                      <a:fillRect/>
                    </a:stretch>
                  </p:blipFill>
                  <p:spPr>
                    <a:xfrm>
                      <a:off x="6477643" y="1806641"/>
                      <a:ext cx="97560" cy="40680"/>
                    </a:xfrm>
                    <a:prstGeom prst="rect">
                      <a:avLst/>
                    </a:prstGeom>
                  </p:spPr>
                </p:pic>
              </mc:Fallback>
            </mc:AlternateContent>
          </p:grpSp>
          <p:grpSp>
            <p:nvGrpSpPr>
              <p:cNvPr id="490" name="Gruppieren 489">
                <a:extLst>
                  <a:ext uri="{FF2B5EF4-FFF2-40B4-BE49-F238E27FC236}">
                    <a16:creationId xmlns:a16="http://schemas.microsoft.com/office/drawing/2014/main" id="{D9A1176D-09AA-C6A3-19DF-7CB6E7776D31}"/>
                  </a:ext>
                </a:extLst>
              </p:cNvPr>
              <p:cNvGrpSpPr/>
              <p:nvPr/>
            </p:nvGrpSpPr>
            <p:grpSpPr>
              <a:xfrm>
                <a:off x="5640392" y="1824406"/>
                <a:ext cx="359640" cy="212400"/>
                <a:chOff x="5640392" y="1824406"/>
                <a:chExt cx="359640" cy="212400"/>
              </a:xfrm>
            </p:grpSpPr>
            <mc:AlternateContent xmlns:mc="http://schemas.openxmlformats.org/markup-compatibility/2006" xmlns:p14="http://schemas.microsoft.com/office/powerpoint/2010/main">
              <mc:Choice Requires="p14">
                <p:contentPart p14:bwMode="auto" r:id="rId290">
                  <p14:nvContentPartPr>
                    <p14:cNvPr id="528" name="Freihand 527">
                      <a:extLst>
                        <a:ext uri="{FF2B5EF4-FFF2-40B4-BE49-F238E27FC236}">
                          <a16:creationId xmlns:a16="http://schemas.microsoft.com/office/drawing/2014/main" id="{692A2E01-F10D-22B4-A090-9F59FDADD38C}"/>
                        </a:ext>
                      </a:extLst>
                    </p14:cNvPr>
                    <p14:cNvContentPartPr/>
                    <p14:nvPr/>
                  </p14:nvContentPartPr>
                  <p14:xfrm>
                    <a:off x="5750803" y="1900241"/>
                    <a:ext cx="146880" cy="110520"/>
                  </p14:xfrm>
                </p:contentPart>
              </mc:Choice>
              <mc:Fallback xmlns="">
                <p:pic>
                  <p:nvPicPr>
                    <p:cNvPr id="528" name="Freihand 527">
                      <a:extLst>
                        <a:ext uri="{FF2B5EF4-FFF2-40B4-BE49-F238E27FC236}">
                          <a16:creationId xmlns:a16="http://schemas.microsoft.com/office/drawing/2014/main" id="{692A2E01-F10D-22B4-A090-9F59FDADD38C}"/>
                        </a:ext>
                      </a:extLst>
                    </p:cNvPr>
                    <p:cNvPicPr/>
                    <p:nvPr/>
                  </p:nvPicPr>
                  <p:blipFill>
                    <a:blip r:embed="rId89"/>
                    <a:stretch>
                      <a:fillRect/>
                    </a:stretch>
                  </p:blipFill>
                  <p:spPr>
                    <a:xfrm>
                      <a:off x="5732803" y="1882601"/>
                      <a:ext cx="182520" cy="146160"/>
                    </a:xfrm>
                    <a:prstGeom prst="rect">
                      <a:avLst/>
                    </a:prstGeom>
                  </p:spPr>
                </p:pic>
              </mc:Fallback>
            </mc:AlternateContent>
            <p:grpSp>
              <p:nvGrpSpPr>
                <p:cNvPr id="529" name="Gruppieren 528">
                  <a:extLst>
                    <a:ext uri="{FF2B5EF4-FFF2-40B4-BE49-F238E27FC236}">
                      <a16:creationId xmlns:a16="http://schemas.microsoft.com/office/drawing/2014/main" id="{6BDCAD14-AD9D-B599-F5AB-B78F7F6783CE}"/>
                    </a:ext>
                  </a:extLst>
                </p:cNvPr>
                <p:cNvGrpSpPr/>
                <p:nvPr/>
              </p:nvGrpSpPr>
              <p:grpSpPr>
                <a:xfrm>
                  <a:off x="5727043" y="1877561"/>
                  <a:ext cx="183240" cy="157680"/>
                  <a:chOff x="5727043" y="1877561"/>
                  <a:chExt cx="183240" cy="157680"/>
                </a:xfrm>
              </p:grpSpPr>
              <mc:AlternateContent xmlns:mc="http://schemas.openxmlformats.org/markup-compatibility/2006" xmlns:p14="http://schemas.microsoft.com/office/powerpoint/2010/main">
                <mc:Choice Requires="p14">
                  <p:contentPart p14:bwMode="auto" r:id="rId291">
                    <p14:nvContentPartPr>
                      <p14:cNvPr id="553" name="Freihand 552">
                        <a:extLst>
                          <a:ext uri="{FF2B5EF4-FFF2-40B4-BE49-F238E27FC236}">
                            <a16:creationId xmlns:a16="http://schemas.microsoft.com/office/drawing/2014/main" id="{9C54F6EF-F1C1-CC70-56A0-381769C7E2CA}"/>
                          </a:ext>
                        </a:extLst>
                      </p14:cNvPr>
                      <p14:cNvContentPartPr/>
                      <p14:nvPr/>
                    </p14:nvContentPartPr>
                    <p14:xfrm>
                      <a:off x="5845843" y="1999241"/>
                      <a:ext cx="4680" cy="36000"/>
                    </p14:xfrm>
                  </p:contentPart>
                </mc:Choice>
                <mc:Fallback xmlns="">
                  <p:pic>
                    <p:nvPicPr>
                      <p:cNvPr id="553" name="Freihand 552">
                        <a:extLst>
                          <a:ext uri="{FF2B5EF4-FFF2-40B4-BE49-F238E27FC236}">
                            <a16:creationId xmlns:a16="http://schemas.microsoft.com/office/drawing/2014/main" id="{9C54F6EF-F1C1-CC70-56A0-381769C7E2CA}"/>
                          </a:ext>
                        </a:extLst>
                      </p:cNvPr>
                      <p:cNvPicPr/>
                      <p:nvPr/>
                    </p:nvPicPr>
                    <p:blipFill>
                      <a:blip r:embed="rId91"/>
                      <a:stretch>
                        <a:fillRect/>
                      </a:stretch>
                    </p:blipFill>
                    <p:spPr>
                      <a:xfrm>
                        <a:off x="5841523" y="1994921"/>
                        <a:ext cx="1332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292">
                    <p14:nvContentPartPr>
                      <p14:cNvPr id="554" name="Freihand 553">
                        <a:extLst>
                          <a:ext uri="{FF2B5EF4-FFF2-40B4-BE49-F238E27FC236}">
                            <a16:creationId xmlns:a16="http://schemas.microsoft.com/office/drawing/2014/main" id="{ACBB043D-2323-EE59-A8FA-630B954D935F}"/>
                          </a:ext>
                        </a:extLst>
                      </p14:cNvPr>
                      <p14:cNvContentPartPr/>
                      <p14:nvPr/>
                    </p14:nvContentPartPr>
                    <p14:xfrm>
                      <a:off x="5854483" y="1996001"/>
                      <a:ext cx="14040" cy="35280"/>
                    </p14:xfrm>
                  </p:contentPart>
                </mc:Choice>
                <mc:Fallback xmlns="">
                  <p:pic>
                    <p:nvPicPr>
                      <p:cNvPr id="554" name="Freihand 553">
                        <a:extLst>
                          <a:ext uri="{FF2B5EF4-FFF2-40B4-BE49-F238E27FC236}">
                            <a16:creationId xmlns:a16="http://schemas.microsoft.com/office/drawing/2014/main" id="{ACBB043D-2323-EE59-A8FA-630B954D935F}"/>
                          </a:ext>
                        </a:extLst>
                      </p:cNvPr>
                      <p:cNvPicPr/>
                      <p:nvPr/>
                    </p:nvPicPr>
                    <p:blipFill>
                      <a:blip r:embed="rId93"/>
                      <a:stretch>
                        <a:fillRect/>
                      </a:stretch>
                    </p:blipFill>
                    <p:spPr>
                      <a:xfrm>
                        <a:off x="5850163" y="1991681"/>
                        <a:ext cx="226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293">
                    <p14:nvContentPartPr>
                      <p14:cNvPr id="555" name="Freihand 554">
                        <a:extLst>
                          <a:ext uri="{FF2B5EF4-FFF2-40B4-BE49-F238E27FC236}">
                            <a16:creationId xmlns:a16="http://schemas.microsoft.com/office/drawing/2014/main" id="{3BAC4C8A-6626-B515-0C3B-EE6696E0AE58}"/>
                          </a:ext>
                        </a:extLst>
                      </p14:cNvPr>
                      <p14:cNvContentPartPr/>
                      <p14:nvPr/>
                    </p14:nvContentPartPr>
                    <p14:xfrm>
                      <a:off x="5860603" y="1988801"/>
                      <a:ext cx="28440" cy="34200"/>
                    </p14:xfrm>
                  </p:contentPart>
                </mc:Choice>
                <mc:Fallback xmlns="">
                  <p:pic>
                    <p:nvPicPr>
                      <p:cNvPr id="555" name="Freihand 554">
                        <a:extLst>
                          <a:ext uri="{FF2B5EF4-FFF2-40B4-BE49-F238E27FC236}">
                            <a16:creationId xmlns:a16="http://schemas.microsoft.com/office/drawing/2014/main" id="{3BAC4C8A-6626-B515-0C3B-EE6696E0AE58}"/>
                          </a:ext>
                        </a:extLst>
                      </p:cNvPr>
                      <p:cNvPicPr/>
                      <p:nvPr/>
                    </p:nvPicPr>
                    <p:blipFill>
                      <a:blip r:embed="rId95"/>
                      <a:stretch>
                        <a:fillRect/>
                      </a:stretch>
                    </p:blipFill>
                    <p:spPr>
                      <a:xfrm>
                        <a:off x="5856283" y="1984481"/>
                        <a:ext cx="370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294">
                    <p14:nvContentPartPr>
                      <p14:cNvPr id="556" name="Freihand 555">
                        <a:extLst>
                          <a:ext uri="{FF2B5EF4-FFF2-40B4-BE49-F238E27FC236}">
                            <a16:creationId xmlns:a16="http://schemas.microsoft.com/office/drawing/2014/main" id="{C3D9A2B9-8E93-7B40-9013-E0947C531A2A}"/>
                          </a:ext>
                        </a:extLst>
                      </p14:cNvPr>
                      <p14:cNvContentPartPr/>
                      <p14:nvPr/>
                    </p14:nvContentPartPr>
                    <p14:xfrm>
                      <a:off x="5864923" y="1984481"/>
                      <a:ext cx="34560" cy="23760"/>
                    </p14:xfrm>
                  </p:contentPart>
                </mc:Choice>
                <mc:Fallback xmlns="">
                  <p:pic>
                    <p:nvPicPr>
                      <p:cNvPr id="556" name="Freihand 555">
                        <a:extLst>
                          <a:ext uri="{FF2B5EF4-FFF2-40B4-BE49-F238E27FC236}">
                            <a16:creationId xmlns:a16="http://schemas.microsoft.com/office/drawing/2014/main" id="{C3D9A2B9-8E93-7B40-9013-E0947C531A2A}"/>
                          </a:ext>
                        </a:extLst>
                      </p:cNvPr>
                      <p:cNvPicPr/>
                      <p:nvPr/>
                    </p:nvPicPr>
                    <p:blipFill>
                      <a:blip r:embed="rId97"/>
                      <a:stretch>
                        <a:fillRect/>
                      </a:stretch>
                    </p:blipFill>
                    <p:spPr>
                      <a:xfrm>
                        <a:off x="5860603" y="1980161"/>
                        <a:ext cx="43200" cy="32400"/>
                      </a:xfrm>
                      <a:prstGeom prst="rect">
                        <a:avLst/>
                      </a:prstGeom>
                    </p:spPr>
                  </p:pic>
                </mc:Fallback>
              </mc:AlternateContent>
              <mc:AlternateContent xmlns:mc="http://schemas.openxmlformats.org/markup-compatibility/2006" xmlns:p14="http://schemas.microsoft.com/office/powerpoint/2010/main">
                <mc:Choice Requires="p14">
                  <p:contentPart p14:bwMode="auto" r:id="rId295">
                    <p14:nvContentPartPr>
                      <p14:cNvPr id="557" name="Freihand 556">
                        <a:extLst>
                          <a:ext uri="{FF2B5EF4-FFF2-40B4-BE49-F238E27FC236}">
                            <a16:creationId xmlns:a16="http://schemas.microsoft.com/office/drawing/2014/main" id="{8477DE43-6F41-E381-80AB-072B7778A0E8}"/>
                          </a:ext>
                        </a:extLst>
                      </p14:cNvPr>
                      <p14:cNvContentPartPr/>
                      <p14:nvPr/>
                    </p14:nvContentPartPr>
                    <p14:xfrm>
                      <a:off x="5868883" y="1973681"/>
                      <a:ext cx="38160" cy="21240"/>
                    </p14:xfrm>
                  </p:contentPart>
                </mc:Choice>
                <mc:Fallback xmlns="">
                  <p:pic>
                    <p:nvPicPr>
                      <p:cNvPr id="557" name="Freihand 556">
                        <a:extLst>
                          <a:ext uri="{FF2B5EF4-FFF2-40B4-BE49-F238E27FC236}">
                            <a16:creationId xmlns:a16="http://schemas.microsoft.com/office/drawing/2014/main" id="{8477DE43-6F41-E381-80AB-072B7778A0E8}"/>
                          </a:ext>
                        </a:extLst>
                      </p:cNvPr>
                      <p:cNvPicPr/>
                      <p:nvPr/>
                    </p:nvPicPr>
                    <p:blipFill>
                      <a:blip r:embed="rId99"/>
                      <a:stretch>
                        <a:fillRect/>
                      </a:stretch>
                    </p:blipFill>
                    <p:spPr>
                      <a:xfrm>
                        <a:off x="5864563" y="1969361"/>
                        <a:ext cx="4680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296">
                    <p14:nvContentPartPr>
                      <p14:cNvPr id="558" name="Freihand 557">
                        <a:extLst>
                          <a:ext uri="{FF2B5EF4-FFF2-40B4-BE49-F238E27FC236}">
                            <a16:creationId xmlns:a16="http://schemas.microsoft.com/office/drawing/2014/main" id="{9D4609C8-C167-9262-B78C-00D78DFE35B3}"/>
                          </a:ext>
                        </a:extLst>
                      </p14:cNvPr>
                      <p14:cNvContentPartPr/>
                      <p14:nvPr/>
                    </p14:nvContentPartPr>
                    <p14:xfrm>
                      <a:off x="5870683" y="1962161"/>
                      <a:ext cx="39600" cy="15120"/>
                    </p14:xfrm>
                  </p:contentPart>
                </mc:Choice>
                <mc:Fallback xmlns="">
                  <p:pic>
                    <p:nvPicPr>
                      <p:cNvPr id="558" name="Freihand 557">
                        <a:extLst>
                          <a:ext uri="{FF2B5EF4-FFF2-40B4-BE49-F238E27FC236}">
                            <a16:creationId xmlns:a16="http://schemas.microsoft.com/office/drawing/2014/main" id="{9D4609C8-C167-9262-B78C-00D78DFE35B3}"/>
                          </a:ext>
                        </a:extLst>
                      </p:cNvPr>
                      <p:cNvPicPr/>
                      <p:nvPr/>
                    </p:nvPicPr>
                    <p:blipFill>
                      <a:blip r:embed="rId101"/>
                      <a:stretch>
                        <a:fillRect/>
                      </a:stretch>
                    </p:blipFill>
                    <p:spPr>
                      <a:xfrm>
                        <a:off x="5866363" y="1957841"/>
                        <a:ext cx="4824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297">
                    <p14:nvContentPartPr>
                      <p14:cNvPr id="559" name="Freihand 558">
                        <a:extLst>
                          <a:ext uri="{FF2B5EF4-FFF2-40B4-BE49-F238E27FC236}">
                            <a16:creationId xmlns:a16="http://schemas.microsoft.com/office/drawing/2014/main" id="{ADC807CA-19E7-5692-9CCE-FE9A25199BDE}"/>
                          </a:ext>
                        </a:extLst>
                      </p14:cNvPr>
                      <p14:cNvContentPartPr/>
                      <p14:nvPr/>
                    </p14:nvContentPartPr>
                    <p14:xfrm>
                      <a:off x="5873563" y="1951361"/>
                      <a:ext cx="29880" cy="2880"/>
                    </p14:xfrm>
                  </p:contentPart>
                </mc:Choice>
                <mc:Fallback xmlns="">
                  <p:pic>
                    <p:nvPicPr>
                      <p:cNvPr id="559" name="Freihand 558">
                        <a:extLst>
                          <a:ext uri="{FF2B5EF4-FFF2-40B4-BE49-F238E27FC236}">
                            <a16:creationId xmlns:a16="http://schemas.microsoft.com/office/drawing/2014/main" id="{ADC807CA-19E7-5692-9CCE-FE9A25199BDE}"/>
                          </a:ext>
                        </a:extLst>
                      </p:cNvPr>
                      <p:cNvPicPr/>
                      <p:nvPr/>
                    </p:nvPicPr>
                    <p:blipFill>
                      <a:blip r:embed="rId103"/>
                      <a:stretch>
                        <a:fillRect/>
                      </a:stretch>
                    </p:blipFill>
                    <p:spPr>
                      <a:xfrm>
                        <a:off x="5869243" y="1947041"/>
                        <a:ext cx="3852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298">
                    <p14:nvContentPartPr>
                      <p14:cNvPr id="560" name="Freihand 559">
                        <a:extLst>
                          <a:ext uri="{FF2B5EF4-FFF2-40B4-BE49-F238E27FC236}">
                            <a16:creationId xmlns:a16="http://schemas.microsoft.com/office/drawing/2014/main" id="{A78ADF5C-6BEF-87F4-4E91-76E384B67781}"/>
                          </a:ext>
                        </a:extLst>
                      </p14:cNvPr>
                      <p14:cNvContentPartPr/>
                      <p14:nvPr/>
                    </p14:nvContentPartPr>
                    <p14:xfrm>
                      <a:off x="5866723" y="1927241"/>
                      <a:ext cx="31320" cy="11880"/>
                    </p14:xfrm>
                  </p:contentPart>
                </mc:Choice>
                <mc:Fallback xmlns="">
                  <p:pic>
                    <p:nvPicPr>
                      <p:cNvPr id="560" name="Freihand 559">
                        <a:extLst>
                          <a:ext uri="{FF2B5EF4-FFF2-40B4-BE49-F238E27FC236}">
                            <a16:creationId xmlns:a16="http://schemas.microsoft.com/office/drawing/2014/main" id="{A78ADF5C-6BEF-87F4-4E91-76E384B67781}"/>
                          </a:ext>
                        </a:extLst>
                      </p:cNvPr>
                      <p:cNvPicPr/>
                      <p:nvPr/>
                    </p:nvPicPr>
                    <p:blipFill>
                      <a:blip r:embed="rId105"/>
                      <a:stretch>
                        <a:fillRect/>
                      </a:stretch>
                    </p:blipFill>
                    <p:spPr>
                      <a:xfrm>
                        <a:off x="5862403" y="1922921"/>
                        <a:ext cx="399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299">
                    <p14:nvContentPartPr>
                      <p14:cNvPr id="561" name="Freihand 560">
                        <a:extLst>
                          <a:ext uri="{FF2B5EF4-FFF2-40B4-BE49-F238E27FC236}">
                            <a16:creationId xmlns:a16="http://schemas.microsoft.com/office/drawing/2014/main" id="{F0601DEC-FC17-025F-C1A5-6A985F0AAF6A}"/>
                          </a:ext>
                        </a:extLst>
                      </p14:cNvPr>
                      <p14:cNvContentPartPr/>
                      <p14:nvPr/>
                    </p14:nvContentPartPr>
                    <p14:xfrm>
                      <a:off x="5859883" y="1909601"/>
                      <a:ext cx="24120" cy="21960"/>
                    </p14:xfrm>
                  </p:contentPart>
                </mc:Choice>
                <mc:Fallback xmlns="">
                  <p:pic>
                    <p:nvPicPr>
                      <p:cNvPr id="561" name="Freihand 560">
                        <a:extLst>
                          <a:ext uri="{FF2B5EF4-FFF2-40B4-BE49-F238E27FC236}">
                            <a16:creationId xmlns:a16="http://schemas.microsoft.com/office/drawing/2014/main" id="{F0601DEC-FC17-025F-C1A5-6A985F0AAF6A}"/>
                          </a:ext>
                        </a:extLst>
                      </p:cNvPr>
                      <p:cNvPicPr/>
                      <p:nvPr/>
                    </p:nvPicPr>
                    <p:blipFill>
                      <a:blip r:embed="rId107"/>
                      <a:stretch>
                        <a:fillRect/>
                      </a:stretch>
                    </p:blipFill>
                    <p:spPr>
                      <a:xfrm>
                        <a:off x="5855563" y="1905281"/>
                        <a:ext cx="32760" cy="30600"/>
                      </a:xfrm>
                      <a:prstGeom prst="rect">
                        <a:avLst/>
                      </a:prstGeom>
                    </p:spPr>
                  </p:pic>
                </mc:Fallback>
              </mc:AlternateContent>
              <mc:AlternateContent xmlns:mc="http://schemas.openxmlformats.org/markup-compatibility/2006" xmlns:p14="http://schemas.microsoft.com/office/powerpoint/2010/main">
                <mc:Choice Requires="p14">
                  <p:contentPart p14:bwMode="auto" r:id="rId300">
                    <p14:nvContentPartPr>
                      <p14:cNvPr id="562" name="Freihand 561">
                        <a:extLst>
                          <a:ext uri="{FF2B5EF4-FFF2-40B4-BE49-F238E27FC236}">
                            <a16:creationId xmlns:a16="http://schemas.microsoft.com/office/drawing/2014/main" id="{E1475D94-819D-52C3-441A-B8E0708A40F0}"/>
                          </a:ext>
                        </a:extLst>
                      </p14:cNvPr>
                      <p14:cNvContentPartPr/>
                      <p14:nvPr/>
                    </p14:nvContentPartPr>
                    <p14:xfrm>
                      <a:off x="5855203" y="1899161"/>
                      <a:ext cx="14400" cy="19440"/>
                    </p14:xfrm>
                  </p:contentPart>
                </mc:Choice>
                <mc:Fallback xmlns="">
                  <p:pic>
                    <p:nvPicPr>
                      <p:cNvPr id="562" name="Freihand 561">
                        <a:extLst>
                          <a:ext uri="{FF2B5EF4-FFF2-40B4-BE49-F238E27FC236}">
                            <a16:creationId xmlns:a16="http://schemas.microsoft.com/office/drawing/2014/main" id="{E1475D94-819D-52C3-441A-B8E0708A40F0}"/>
                          </a:ext>
                        </a:extLst>
                      </p:cNvPr>
                      <p:cNvPicPr/>
                      <p:nvPr/>
                    </p:nvPicPr>
                    <p:blipFill>
                      <a:blip r:embed="rId109"/>
                      <a:stretch>
                        <a:fillRect/>
                      </a:stretch>
                    </p:blipFill>
                    <p:spPr>
                      <a:xfrm>
                        <a:off x="5850883" y="1894841"/>
                        <a:ext cx="2304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301">
                    <p14:nvContentPartPr>
                      <p14:cNvPr id="563" name="Freihand 562">
                        <a:extLst>
                          <a:ext uri="{FF2B5EF4-FFF2-40B4-BE49-F238E27FC236}">
                            <a16:creationId xmlns:a16="http://schemas.microsoft.com/office/drawing/2014/main" id="{B52AAAE4-88C9-BFD2-9CE4-55D3441F6A44}"/>
                          </a:ext>
                        </a:extLst>
                      </p14:cNvPr>
                      <p14:cNvContentPartPr/>
                      <p14:nvPr/>
                    </p14:nvContentPartPr>
                    <p14:xfrm>
                      <a:off x="5839003" y="1890161"/>
                      <a:ext cx="12240" cy="28080"/>
                    </p14:xfrm>
                  </p:contentPart>
                </mc:Choice>
                <mc:Fallback xmlns="">
                  <p:pic>
                    <p:nvPicPr>
                      <p:cNvPr id="563" name="Freihand 562">
                        <a:extLst>
                          <a:ext uri="{FF2B5EF4-FFF2-40B4-BE49-F238E27FC236}">
                            <a16:creationId xmlns:a16="http://schemas.microsoft.com/office/drawing/2014/main" id="{B52AAAE4-88C9-BFD2-9CE4-55D3441F6A44}"/>
                          </a:ext>
                        </a:extLst>
                      </p:cNvPr>
                      <p:cNvPicPr/>
                      <p:nvPr/>
                    </p:nvPicPr>
                    <p:blipFill>
                      <a:blip r:embed="rId111"/>
                      <a:stretch>
                        <a:fillRect/>
                      </a:stretch>
                    </p:blipFill>
                    <p:spPr>
                      <a:xfrm>
                        <a:off x="5834683" y="1885841"/>
                        <a:ext cx="20880" cy="36720"/>
                      </a:xfrm>
                      <a:prstGeom prst="rect">
                        <a:avLst/>
                      </a:prstGeom>
                    </p:spPr>
                  </p:pic>
                </mc:Fallback>
              </mc:AlternateContent>
              <mc:AlternateContent xmlns:mc="http://schemas.openxmlformats.org/markup-compatibility/2006" xmlns:p14="http://schemas.microsoft.com/office/powerpoint/2010/main">
                <mc:Choice Requires="p14">
                  <p:contentPart p14:bwMode="auto" r:id="rId302">
                    <p14:nvContentPartPr>
                      <p14:cNvPr id="564" name="Freihand 563">
                        <a:extLst>
                          <a:ext uri="{FF2B5EF4-FFF2-40B4-BE49-F238E27FC236}">
                            <a16:creationId xmlns:a16="http://schemas.microsoft.com/office/drawing/2014/main" id="{BBDBB2D3-698D-7957-19E5-9142CD39FA62}"/>
                          </a:ext>
                        </a:extLst>
                      </p14:cNvPr>
                      <p14:cNvContentPartPr/>
                      <p14:nvPr/>
                    </p14:nvContentPartPr>
                    <p14:xfrm>
                      <a:off x="5831083" y="1877561"/>
                      <a:ext cx="2880" cy="40680"/>
                    </p14:xfrm>
                  </p:contentPart>
                </mc:Choice>
                <mc:Fallback xmlns="">
                  <p:pic>
                    <p:nvPicPr>
                      <p:cNvPr id="564" name="Freihand 563">
                        <a:extLst>
                          <a:ext uri="{FF2B5EF4-FFF2-40B4-BE49-F238E27FC236}">
                            <a16:creationId xmlns:a16="http://schemas.microsoft.com/office/drawing/2014/main" id="{BBDBB2D3-698D-7957-19E5-9142CD39FA62}"/>
                          </a:ext>
                        </a:extLst>
                      </p:cNvPr>
                      <p:cNvPicPr/>
                      <p:nvPr/>
                    </p:nvPicPr>
                    <p:blipFill>
                      <a:blip r:embed="rId113"/>
                      <a:stretch>
                        <a:fillRect/>
                      </a:stretch>
                    </p:blipFill>
                    <p:spPr>
                      <a:xfrm>
                        <a:off x="5826763" y="1873241"/>
                        <a:ext cx="115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303">
                    <p14:nvContentPartPr>
                      <p14:cNvPr id="565" name="Freihand 564">
                        <a:extLst>
                          <a:ext uri="{FF2B5EF4-FFF2-40B4-BE49-F238E27FC236}">
                            <a16:creationId xmlns:a16="http://schemas.microsoft.com/office/drawing/2014/main" id="{14C484BF-CDD5-951A-AD17-49ED6362FCF9}"/>
                          </a:ext>
                        </a:extLst>
                      </p14:cNvPr>
                      <p14:cNvContentPartPr/>
                      <p14:nvPr/>
                    </p14:nvContentPartPr>
                    <p14:xfrm>
                      <a:off x="5809843" y="1884041"/>
                      <a:ext cx="2880" cy="31680"/>
                    </p14:xfrm>
                  </p:contentPart>
                </mc:Choice>
                <mc:Fallback xmlns="">
                  <p:pic>
                    <p:nvPicPr>
                      <p:cNvPr id="565" name="Freihand 564">
                        <a:extLst>
                          <a:ext uri="{FF2B5EF4-FFF2-40B4-BE49-F238E27FC236}">
                            <a16:creationId xmlns:a16="http://schemas.microsoft.com/office/drawing/2014/main" id="{14C484BF-CDD5-951A-AD17-49ED6362FCF9}"/>
                          </a:ext>
                        </a:extLst>
                      </p:cNvPr>
                      <p:cNvPicPr/>
                      <p:nvPr/>
                    </p:nvPicPr>
                    <p:blipFill>
                      <a:blip r:embed="rId115"/>
                      <a:stretch>
                        <a:fillRect/>
                      </a:stretch>
                    </p:blipFill>
                    <p:spPr>
                      <a:xfrm>
                        <a:off x="5805523" y="1879721"/>
                        <a:ext cx="11520" cy="40320"/>
                      </a:xfrm>
                      <a:prstGeom prst="rect">
                        <a:avLst/>
                      </a:prstGeom>
                    </p:spPr>
                  </p:pic>
                </mc:Fallback>
              </mc:AlternateContent>
              <mc:AlternateContent xmlns:mc="http://schemas.openxmlformats.org/markup-compatibility/2006" xmlns:p14="http://schemas.microsoft.com/office/powerpoint/2010/main">
                <mc:Choice Requires="p14">
                  <p:contentPart p14:bwMode="auto" r:id="rId304">
                    <p14:nvContentPartPr>
                      <p14:cNvPr id="566" name="Freihand 565">
                        <a:extLst>
                          <a:ext uri="{FF2B5EF4-FFF2-40B4-BE49-F238E27FC236}">
                            <a16:creationId xmlns:a16="http://schemas.microsoft.com/office/drawing/2014/main" id="{32E7D6F9-AFB6-11BE-F21A-C39CC7256E04}"/>
                          </a:ext>
                        </a:extLst>
                      </p14:cNvPr>
                      <p14:cNvContentPartPr/>
                      <p14:nvPr/>
                    </p14:nvContentPartPr>
                    <p14:xfrm>
                      <a:off x="5791483" y="1888721"/>
                      <a:ext cx="7200" cy="25920"/>
                    </p14:xfrm>
                  </p:contentPart>
                </mc:Choice>
                <mc:Fallback xmlns="">
                  <p:pic>
                    <p:nvPicPr>
                      <p:cNvPr id="566" name="Freihand 565">
                        <a:extLst>
                          <a:ext uri="{FF2B5EF4-FFF2-40B4-BE49-F238E27FC236}">
                            <a16:creationId xmlns:a16="http://schemas.microsoft.com/office/drawing/2014/main" id="{32E7D6F9-AFB6-11BE-F21A-C39CC7256E04}"/>
                          </a:ext>
                        </a:extLst>
                      </p:cNvPr>
                      <p:cNvPicPr/>
                      <p:nvPr/>
                    </p:nvPicPr>
                    <p:blipFill>
                      <a:blip r:embed="rId117"/>
                      <a:stretch>
                        <a:fillRect/>
                      </a:stretch>
                    </p:blipFill>
                    <p:spPr>
                      <a:xfrm>
                        <a:off x="5787163" y="1884401"/>
                        <a:ext cx="1584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05">
                    <p14:nvContentPartPr>
                      <p14:cNvPr id="567" name="Freihand 566">
                        <a:extLst>
                          <a:ext uri="{FF2B5EF4-FFF2-40B4-BE49-F238E27FC236}">
                            <a16:creationId xmlns:a16="http://schemas.microsoft.com/office/drawing/2014/main" id="{33F125E5-6E9B-79BE-F29A-1FB2E11FFDA9}"/>
                          </a:ext>
                        </a:extLst>
                      </p14:cNvPr>
                      <p14:cNvContentPartPr/>
                      <p14:nvPr/>
                    </p14:nvContentPartPr>
                    <p14:xfrm>
                      <a:off x="5769523" y="1900961"/>
                      <a:ext cx="21600" cy="24840"/>
                    </p14:xfrm>
                  </p:contentPart>
                </mc:Choice>
                <mc:Fallback xmlns="">
                  <p:pic>
                    <p:nvPicPr>
                      <p:cNvPr id="567" name="Freihand 566">
                        <a:extLst>
                          <a:ext uri="{FF2B5EF4-FFF2-40B4-BE49-F238E27FC236}">
                            <a16:creationId xmlns:a16="http://schemas.microsoft.com/office/drawing/2014/main" id="{33F125E5-6E9B-79BE-F29A-1FB2E11FFDA9}"/>
                          </a:ext>
                        </a:extLst>
                      </p:cNvPr>
                      <p:cNvPicPr/>
                      <p:nvPr/>
                    </p:nvPicPr>
                    <p:blipFill>
                      <a:blip r:embed="rId119"/>
                      <a:stretch>
                        <a:fillRect/>
                      </a:stretch>
                    </p:blipFill>
                    <p:spPr>
                      <a:xfrm>
                        <a:off x="5765203" y="1896641"/>
                        <a:ext cx="3024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06">
                    <p14:nvContentPartPr>
                      <p14:cNvPr id="568" name="Freihand 567">
                        <a:extLst>
                          <a:ext uri="{FF2B5EF4-FFF2-40B4-BE49-F238E27FC236}">
                            <a16:creationId xmlns:a16="http://schemas.microsoft.com/office/drawing/2014/main" id="{F1685A2F-B415-8FA8-F8FB-5DFB75C49A9E}"/>
                          </a:ext>
                        </a:extLst>
                      </p14:cNvPr>
                      <p14:cNvContentPartPr/>
                      <p14:nvPr/>
                    </p14:nvContentPartPr>
                    <p14:xfrm>
                      <a:off x="5749363" y="1908881"/>
                      <a:ext cx="32400" cy="26640"/>
                    </p14:xfrm>
                  </p:contentPart>
                </mc:Choice>
                <mc:Fallback xmlns="">
                  <p:pic>
                    <p:nvPicPr>
                      <p:cNvPr id="568" name="Freihand 567">
                        <a:extLst>
                          <a:ext uri="{FF2B5EF4-FFF2-40B4-BE49-F238E27FC236}">
                            <a16:creationId xmlns:a16="http://schemas.microsoft.com/office/drawing/2014/main" id="{F1685A2F-B415-8FA8-F8FB-5DFB75C49A9E}"/>
                          </a:ext>
                        </a:extLst>
                      </p:cNvPr>
                      <p:cNvPicPr/>
                      <p:nvPr/>
                    </p:nvPicPr>
                    <p:blipFill>
                      <a:blip r:embed="rId121"/>
                      <a:stretch>
                        <a:fillRect/>
                      </a:stretch>
                    </p:blipFill>
                    <p:spPr>
                      <a:xfrm>
                        <a:off x="5745043" y="1904561"/>
                        <a:ext cx="41040" cy="35280"/>
                      </a:xfrm>
                      <a:prstGeom prst="rect">
                        <a:avLst/>
                      </a:prstGeom>
                    </p:spPr>
                  </p:pic>
                </mc:Fallback>
              </mc:AlternateContent>
              <mc:AlternateContent xmlns:mc="http://schemas.openxmlformats.org/markup-compatibility/2006" xmlns:p14="http://schemas.microsoft.com/office/powerpoint/2010/main">
                <mc:Choice Requires="p14">
                  <p:contentPart p14:bwMode="auto" r:id="rId307">
                    <p14:nvContentPartPr>
                      <p14:cNvPr id="569" name="Freihand 568">
                        <a:extLst>
                          <a:ext uri="{FF2B5EF4-FFF2-40B4-BE49-F238E27FC236}">
                            <a16:creationId xmlns:a16="http://schemas.microsoft.com/office/drawing/2014/main" id="{A6A3A088-2C0C-1CED-C82A-30B327BEC556}"/>
                          </a:ext>
                        </a:extLst>
                      </p14:cNvPr>
                      <p14:cNvContentPartPr/>
                      <p14:nvPr/>
                    </p14:nvContentPartPr>
                    <p14:xfrm>
                      <a:off x="5736763" y="1928321"/>
                      <a:ext cx="31680" cy="16560"/>
                    </p14:xfrm>
                  </p:contentPart>
                </mc:Choice>
                <mc:Fallback xmlns="">
                  <p:pic>
                    <p:nvPicPr>
                      <p:cNvPr id="569" name="Freihand 568">
                        <a:extLst>
                          <a:ext uri="{FF2B5EF4-FFF2-40B4-BE49-F238E27FC236}">
                            <a16:creationId xmlns:a16="http://schemas.microsoft.com/office/drawing/2014/main" id="{A6A3A088-2C0C-1CED-C82A-30B327BEC556}"/>
                          </a:ext>
                        </a:extLst>
                      </p:cNvPr>
                      <p:cNvPicPr/>
                      <p:nvPr/>
                    </p:nvPicPr>
                    <p:blipFill>
                      <a:blip r:embed="rId123"/>
                      <a:stretch>
                        <a:fillRect/>
                      </a:stretch>
                    </p:blipFill>
                    <p:spPr>
                      <a:xfrm>
                        <a:off x="5732443" y="1924001"/>
                        <a:ext cx="40320" cy="25200"/>
                      </a:xfrm>
                      <a:prstGeom prst="rect">
                        <a:avLst/>
                      </a:prstGeom>
                    </p:spPr>
                  </p:pic>
                </mc:Fallback>
              </mc:AlternateContent>
              <mc:AlternateContent xmlns:mc="http://schemas.openxmlformats.org/markup-compatibility/2006" xmlns:p14="http://schemas.microsoft.com/office/powerpoint/2010/main">
                <mc:Choice Requires="p14">
                  <p:contentPart p14:bwMode="auto" r:id="rId308">
                    <p14:nvContentPartPr>
                      <p14:cNvPr id="570" name="Freihand 569">
                        <a:extLst>
                          <a:ext uri="{FF2B5EF4-FFF2-40B4-BE49-F238E27FC236}">
                            <a16:creationId xmlns:a16="http://schemas.microsoft.com/office/drawing/2014/main" id="{16F629DD-0FF3-1985-BE3F-77235F63F16E}"/>
                          </a:ext>
                        </a:extLst>
                      </p14:cNvPr>
                      <p14:cNvContentPartPr/>
                      <p14:nvPr/>
                    </p14:nvContentPartPr>
                    <p14:xfrm>
                      <a:off x="5727043" y="1954961"/>
                      <a:ext cx="45360" cy="7200"/>
                    </p14:xfrm>
                  </p:contentPart>
                </mc:Choice>
                <mc:Fallback xmlns="">
                  <p:pic>
                    <p:nvPicPr>
                      <p:cNvPr id="570" name="Freihand 569">
                        <a:extLst>
                          <a:ext uri="{FF2B5EF4-FFF2-40B4-BE49-F238E27FC236}">
                            <a16:creationId xmlns:a16="http://schemas.microsoft.com/office/drawing/2014/main" id="{16F629DD-0FF3-1985-BE3F-77235F63F16E}"/>
                          </a:ext>
                        </a:extLst>
                      </p:cNvPr>
                      <p:cNvPicPr/>
                      <p:nvPr/>
                    </p:nvPicPr>
                    <p:blipFill>
                      <a:blip r:embed="rId125"/>
                      <a:stretch>
                        <a:fillRect/>
                      </a:stretch>
                    </p:blipFill>
                    <p:spPr>
                      <a:xfrm>
                        <a:off x="5722723" y="1950641"/>
                        <a:ext cx="5400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09">
                    <p14:nvContentPartPr>
                      <p14:cNvPr id="571" name="Freihand 570">
                        <a:extLst>
                          <a:ext uri="{FF2B5EF4-FFF2-40B4-BE49-F238E27FC236}">
                            <a16:creationId xmlns:a16="http://schemas.microsoft.com/office/drawing/2014/main" id="{A8ED997F-3A62-41EF-EC63-68EB4615EBA2}"/>
                          </a:ext>
                        </a:extLst>
                      </p14:cNvPr>
                      <p14:cNvContentPartPr/>
                      <p14:nvPr/>
                    </p14:nvContentPartPr>
                    <p14:xfrm>
                      <a:off x="5731723" y="1972241"/>
                      <a:ext cx="33120" cy="2520"/>
                    </p14:xfrm>
                  </p:contentPart>
                </mc:Choice>
                <mc:Fallback xmlns="">
                  <p:pic>
                    <p:nvPicPr>
                      <p:cNvPr id="571" name="Freihand 570">
                        <a:extLst>
                          <a:ext uri="{FF2B5EF4-FFF2-40B4-BE49-F238E27FC236}">
                            <a16:creationId xmlns:a16="http://schemas.microsoft.com/office/drawing/2014/main" id="{A8ED997F-3A62-41EF-EC63-68EB4615EBA2}"/>
                          </a:ext>
                        </a:extLst>
                      </p:cNvPr>
                      <p:cNvPicPr/>
                      <p:nvPr/>
                    </p:nvPicPr>
                    <p:blipFill>
                      <a:blip r:embed="rId127"/>
                      <a:stretch>
                        <a:fillRect/>
                      </a:stretch>
                    </p:blipFill>
                    <p:spPr>
                      <a:xfrm>
                        <a:off x="5727403" y="1967921"/>
                        <a:ext cx="4176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310">
                    <p14:nvContentPartPr>
                      <p14:cNvPr id="572" name="Freihand 571">
                        <a:extLst>
                          <a:ext uri="{FF2B5EF4-FFF2-40B4-BE49-F238E27FC236}">
                            <a16:creationId xmlns:a16="http://schemas.microsoft.com/office/drawing/2014/main" id="{995D17E7-4EEA-01AD-A3C1-7B68FABA0D5C}"/>
                          </a:ext>
                        </a:extLst>
                      </p14:cNvPr>
                      <p14:cNvContentPartPr/>
                      <p14:nvPr/>
                    </p14:nvContentPartPr>
                    <p14:xfrm>
                      <a:off x="5737123" y="1982321"/>
                      <a:ext cx="36000" cy="10080"/>
                    </p14:xfrm>
                  </p:contentPart>
                </mc:Choice>
                <mc:Fallback xmlns="">
                  <p:pic>
                    <p:nvPicPr>
                      <p:cNvPr id="572" name="Freihand 571">
                        <a:extLst>
                          <a:ext uri="{FF2B5EF4-FFF2-40B4-BE49-F238E27FC236}">
                            <a16:creationId xmlns:a16="http://schemas.microsoft.com/office/drawing/2014/main" id="{995D17E7-4EEA-01AD-A3C1-7B68FABA0D5C}"/>
                          </a:ext>
                        </a:extLst>
                      </p:cNvPr>
                      <p:cNvPicPr/>
                      <p:nvPr/>
                    </p:nvPicPr>
                    <p:blipFill>
                      <a:blip r:embed="rId129"/>
                      <a:stretch>
                        <a:fillRect/>
                      </a:stretch>
                    </p:blipFill>
                    <p:spPr>
                      <a:xfrm>
                        <a:off x="5732803" y="1978001"/>
                        <a:ext cx="44640" cy="18720"/>
                      </a:xfrm>
                      <a:prstGeom prst="rect">
                        <a:avLst/>
                      </a:prstGeom>
                    </p:spPr>
                  </p:pic>
                </mc:Fallback>
              </mc:AlternateContent>
              <mc:AlternateContent xmlns:mc="http://schemas.openxmlformats.org/markup-compatibility/2006" xmlns:p14="http://schemas.microsoft.com/office/powerpoint/2010/main">
                <mc:Choice Requires="p14">
                  <p:contentPart p14:bwMode="auto" r:id="rId311">
                    <p14:nvContentPartPr>
                      <p14:cNvPr id="573" name="Freihand 572">
                        <a:extLst>
                          <a:ext uri="{FF2B5EF4-FFF2-40B4-BE49-F238E27FC236}">
                            <a16:creationId xmlns:a16="http://schemas.microsoft.com/office/drawing/2014/main" id="{7F923117-3C7A-67AE-D550-3C8BDA3F25D4}"/>
                          </a:ext>
                        </a:extLst>
                      </p14:cNvPr>
                      <p14:cNvContentPartPr/>
                      <p14:nvPr/>
                    </p14:nvContentPartPr>
                    <p14:xfrm>
                      <a:off x="5752243" y="1988081"/>
                      <a:ext cx="27720" cy="25920"/>
                    </p14:xfrm>
                  </p:contentPart>
                </mc:Choice>
                <mc:Fallback xmlns="">
                  <p:pic>
                    <p:nvPicPr>
                      <p:cNvPr id="573" name="Freihand 572">
                        <a:extLst>
                          <a:ext uri="{FF2B5EF4-FFF2-40B4-BE49-F238E27FC236}">
                            <a16:creationId xmlns:a16="http://schemas.microsoft.com/office/drawing/2014/main" id="{7F923117-3C7A-67AE-D550-3C8BDA3F25D4}"/>
                          </a:ext>
                        </a:extLst>
                      </p:cNvPr>
                      <p:cNvPicPr/>
                      <p:nvPr/>
                    </p:nvPicPr>
                    <p:blipFill>
                      <a:blip r:embed="rId131"/>
                      <a:stretch>
                        <a:fillRect/>
                      </a:stretch>
                    </p:blipFill>
                    <p:spPr>
                      <a:xfrm>
                        <a:off x="5747923" y="1983761"/>
                        <a:ext cx="3636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312">
                    <p14:nvContentPartPr>
                      <p14:cNvPr id="574" name="Freihand 573">
                        <a:extLst>
                          <a:ext uri="{FF2B5EF4-FFF2-40B4-BE49-F238E27FC236}">
                            <a16:creationId xmlns:a16="http://schemas.microsoft.com/office/drawing/2014/main" id="{B2B2901B-36A2-F45F-A26C-B2874290F18C}"/>
                          </a:ext>
                        </a:extLst>
                      </p14:cNvPr>
                      <p14:cNvContentPartPr/>
                      <p14:nvPr/>
                    </p14:nvContentPartPr>
                    <p14:xfrm>
                      <a:off x="5776363" y="2001401"/>
                      <a:ext cx="17640" cy="20160"/>
                    </p14:xfrm>
                  </p:contentPart>
                </mc:Choice>
                <mc:Fallback xmlns="">
                  <p:pic>
                    <p:nvPicPr>
                      <p:cNvPr id="574" name="Freihand 573">
                        <a:extLst>
                          <a:ext uri="{FF2B5EF4-FFF2-40B4-BE49-F238E27FC236}">
                            <a16:creationId xmlns:a16="http://schemas.microsoft.com/office/drawing/2014/main" id="{B2B2901B-36A2-F45F-A26C-B2874290F18C}"/>
                          </a:ext>
                        </a:extLst>
                      </p:cNvPr>
                      <p:cNvPicPr/>
                      <p:nvPr/>
                    </p:nvPicPr>
                    <p:blipFill>
                      <a:blip r:embed="rId133"/>
                      <a:stretch>
                        <a:fillRect/>
                      </a:stretch>
                    </p:blipFill>
                    <p:spPr>
                      <a:xfrm>
                        <a:off x="5772043" y="1997081"/>
                        <a:ext cx="262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13">
                    <p14:nvContentPartPr>
                      <p14:cNvPr id="575" name="Freihand 574">
                        <a:extLst>
                          <a:ext uri="{FF2B5EF4-FFF2-40B4-BE49-F238E27FC236}">
                            <a16:creationId xmlns:a16="http://schemas.microsoft.com/office/drawing/2014/main" id="{79E430F6-C72B-4538-9D97-83CA26277A0F}"/>
                          </a:ext>
                        </a:extLst>
                      </p14:cNvPr>
                      <p14:cNvContentPartPr/>
                      <p14:nvPr/>
                    </p14:nvContentPartPr>
                    <p14:xfrm>
                      <a:off x="5794723" y="1999961"/>
                      <a:ext cx="9720" cy="26280"/>
                    </p14:xfrm>
                  </p:contentPart>
                </mc:Choice>
                <mc:Fallback xmlns="">
                  <p:pic>
                    <p:nvPicPr>
                      <p:cNvPr id="575" name="Freihand 574">
                        <a:extLst>
                          <a:ext uri="{FF2B5EF4-FFF2-40B4-BE49-F238E27FC236}">
                            <a16:creationId xmlns:a16="http://schemas.microsoft.com/office/drawing/2014/main" id="{79E430F6-C72B-4538-9D97-83CA26277A0F}"/>
                          </a:ext>
                        </a:extLst>
                      </p:cNvPr>
                      <p:cNvPicPr/>
                      <p:nvPr/>
                    </p:nvPicPr>
                    <p:blipFill>
                      <a:blip r:embed="rId135"/>
                      <a:stretch>
                        <a:fillRect/>
                      </a:stretch>
                    </p:blipFill>
                    <p:spPr>
                      <a:xfrm>
                        <a:off x="5790403" y="1995641"/>
                        <a:ext cx="1836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14">
                    <p14:nvContentPartPr>
                      <p14:cNvPr id="576" name="Freihand 575">
                        <a:extLst>
                          <a:ext uri="{FF2B5EF4-FFF2-40B4-BE49-F238E27FC236}">
                            <a16:creationId xmlns:a16="http://schemas.microsoft.com/office/drawing/2014/main" id="{902FCF9B-0C6F-8417-290C-634737259B5D}"/>
                          </a:ext>
                        </a:extLst>
                      </p14:cNvPr>
                      <p14:cNvContentPartPr/>
                      <p14:nvPr/>
                    </p14:nvContentPartPr>
                    <p14:xfrm>
                      <a:off x="5805523" y="2003201"/>
                      <a:ext cx="6840" cy="24840"/>
                    </p14:xfrm>
                  </p:contentPart>
                </mc:Choice>
                <mc:Fallback xmlns="">
                  <p:pic>
                    <p:nvPicPr>
                      <p:cNvPr id="576" name="Freihand 575">
                        <a:extLst>
                          <a:ext uri="{FF2B5EF4-FFF2-40B4-BE49-F238E27FC236}">
                            <a16:creationId xmlns:a16="http://schemas.microsoft.com/office/drawing/2014/main" id="{902FCF9B-0C6F-8417-290C-634737259B5D}"/>
                          </a:ext>
                        </a:extLst>
                      </p:cNvPr>
                      <p:cNvPicPr/>
                      <p:nvPr/>
                    </p:nvPicPr>
                    <p:blipFill>
                      <a:blip r:embed="rId137"/>
                      <a:stretch>
                        <a:fillRect/>
                      </a:stretch>
                    </p:blipFill>
                    <p:spPr>
                      <a:xfrm>
                        <a:off x="5801203" y="1998881"/>
                        <a:ext cx="1548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315">
                    <p14:nvContentPartPr>
                      <p14:cNvPr id="577" name="Freihand 576">
                        <a:extLst>
                          <a:ext uri="{FF2B5EF4-FFF2-40B4-BE49-F238E27FC236}">
                            <a16:creationId xmlns:a16="http://schemas.microsoft.com/office/drawing/2014/main" id="{312532B9-810C-C604-D041-B4E6F9374A81}"/>
                          </a:ext>
                        </a:extLst>
                      </p14:cNvPr>
                      <p14:cNvContentPartPr/>
                      <p14:nvPr/>
                    </p14:nvContentPartPr>
                    <p14:xfrm>
                      <a:off x="5822443" y="2002841"/>
                      <a:ext cx="5040" cy="25920"/>
                    </p14:xfrm>
                  </p:contentPart>
                </mc:Choice>
                <mc:Fallback xmlns="">
                  <p:pic>
                    <p:nvPicPr>
                      <p:cNvPr id="577" name="Freihand 576">
                        <a:extLst>
                          <a:ext uri="{FF2B5EF4-FFF2-40B4-BE49-F238E27FC236}">
                            <a16:creationId xmlns:a16="http://schemas.microsoft.com/office/drawing/2014/main" id="{312532B9-810C-C604-D041-B4E6F9374A81}"/>
                          </a:ext>
                        </a:extLst>
                      </p:cNvPr>
                      <p:cNvPicPr/>
                      <p:nvPr/>
                    </p:nvPicPr>
                    <p:blipFill>
                      <a:blip r:embed="rId139"/>
                      <a:stretch>
                        <a:fillRect/>
                      </a:stretch>
                    </p:blipFill>
                    <p:spPr>
                      <a:xfrm>
                        <a:off x="5818123" y="1998521"/>
                        <a:ext cx="13680" cy="345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6">
                  <p14:nvContentPartPr>
                    <p14:cNvPr id="530" name="Freihand 529">
                      <a:extLst>
                        <a:ext uri="{FF2B5EF4-FFF2-40B4-BE49-F238E27FC236}">
                          <a16:creationId xmlns:a16="http://schemas.microsoft.com/office/drawing/2014/main" id="{885CB553-F0CB-4B46-9257-C88831E43325}"/>
                        </a:ext>
                      </a:extLst>
                    </p14:cNvPr>
                    <p14:cNvContentPartPr/>
                    <p14:nvPr/>
                  </p14:nvContentPartPr>
                  <p14:xfrm>
                    <a:off x="5952043" y="1936241"/>
                    <a:ext cx="38880" cy="19800"/>
                  </p14:xfrm>
                </p:contentPart>
              </mc:Choice>
              <mc:Fallback xmlns="">
                <p:pic>
                  <p:nvPicPr>
                    <p:cNvPr id="530" name="Freihand 529">
                      <a:extLst>
                        <a:ext uri="{FF2B5EF4-FFF2-40B4-BE49-F238E27FC236}">
                          <a16:creationId xmlns:a16="http://schemas.microsoft.com/office/drawing/2014/main" id="{885CB553-F0CB-4B46-9257-C88831E43325}"/>
                        </a:ext>
                      </a:extLst>
                    </p:cNvPr>
                    <p:cNvPicPr/>
                    <p:nvPr/>
                  </p:nvPicPr>
                  <p:blipFill>
                    <a:blip r:embed="rId141"/>
                    <a:stretch>
                      <a:fillRect/>
                    </a:stretch>
                  </p:blipFill>
                  <p:spPr>
                    <a:xfrm>
                      <a:off x="5947723" y="1931921"/>
                      <a:ext cx="47520" cy="28440"/>
                    </a:xfrm>
                    <a:prstGeom prst="rect">
                      <a:avLst/>
                    </a:prstGeom>
                  </p:spPr>
                </p:pic>
              </mc:Fallback>
            </mc:AlternateContent>
            <p:grpSp>
              <p:nvGrpSpPr>
                <p:cNvPr id="531" name="Gruppieren 530">
                  <a:extLst>
                    <a:ext uri="{FF2B5EF4-FFF2-40B4-BE49-F238E27FC236}">
                      <a16:creationId xmlns:a16="http://schemas.microsoft.com/office/drawing/2014/main" id="{88FAC82F-58BD-341A-9E29-EB02E753B856}"/>
                    </a:ext>
                  </a:extLst>
                </p:cNvPr>
                <p:cNvGrpSpPr/>
                <p:nvPr/>
              </p:nvGrpSpPr>
              <p:grpSpPr>
                <a:xfrm>
                  <a:off x="5640392" y="1824406"/>
                  <a:ext cx="359640" cy="212400"/>
                  <a:chOff x="5640392" y="1824406"/>
                  <a:chExt cx="359640" cy="212400"/>
                </a:xfrm>
              </p:grpSpPr>
              <mc:AlternateContent xmlns:mc="http://schemas.openxmlformats.org/markup-compatibility/2006" xmlns:p14="http://schemas.microsoft.com/office/powerpoint/2010/main">
                <mc:Choice Requires="p14">
                  <p:contentPart p14:bwMode="auto" r:id="rId317">
                    <p14:nvContentPartPr>
                      <p14:cNvPr id="532" name="Freihand 531">
                        <a:extLst>
                          <a:ext uri="{FF2B5EF4-FFF2-40B4-BE49-F238E27FC236}">
                            <a16:creationId xmlns:a16="http://schemas.microsoft.com/office/drawing/2014/main" id="{F5C35119-2604-46B8-F42D-7864DC0B0DA3}"/>
                          </a:ext>
                        </a:extLst>
                      </p14:cNvPr>
                      <p14:cNvContentPartPr/>
                      <p14:nvPr/>
                    </p14:nvContentPartPr>
                    <p14:xfrm>
                      <a:off x="5661992" y="1875166"/>
                      <a:ext cx="319320" cy="117360"/>
                    </p14:xfrm>
                  </p:contentPart>
                </mc:Choice>
                <mc:Fallback xmlns="">
                  <p:pic>
                    <p:nvPicPr>
                      <p:cNvPr id="532" name="Freihand 531">
                        <a:extLst>
                          <a:ext uri="{FF2B5EF4-FFF2-40B4-BE49-F238E27FC236}">
                            <a16:creationId xmlns:a16="http://schemas.microsoft.com/office/drawing/2014/main" id="{F5C35119-2604-46B8-F42D-7864DC0B0DA3}"/>
                          </a:ext>
                        </a:extLst>
                      </p:cNvPr>
                      <p:cNvPicPr/>
                      <p:nvPr/>
                    </p:nvPicPr>
                    <p:blipFill>
                      <a:blip r:embed="rId143"/>
                      <a:stretch>
                        <a:fillRect/>
                      </a:stretch>
                    </p:blipFill>
                    <p:spPr>
                      <a:xfrm>
                        <a:off x="5657672" y="1870846"/>
                        <a:ext cx="327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318">
                    <p14:nvContentPartPr>
                      <p14:cNvPr id="533" name="Freihand 532">
                        <a:extLst>
                          <a:ext uri="{FF2B5EF4-FFF2-40B4-BE49-F238E27FC236}">
                            <a16:creationId xmlns:a16="http://schemas.microsoft.com/office/drawing/2014/main" id="{4CA70039-0785-C4C5-7F51-BB53CA1C87C6}"/>
                          </a:ext>
                        </a:extLst>
                      </p14:cNvPr>
                      <p14:cNvContentPartPr/>
                      <p14:nvPr/>
                    </p14:nvContentPartPr>
                    <p14:xfrm>
                      <a:off x="5659472" y="1975606"/>
                      <a:ext cx="309960" cy="61200"/>
                    </p14:xfrm>
                  </p:contentPart>
                </mc:Choice>
                <mc:Fallback xmlns="">
                  <p:pic>
                    <p:nvPicPr>
                      <p:cNvPr id="533" name="Freihand 532">
                        <a:extLst>
                          <a:ext uri="{FF2B5EF4-FFF2-40B4-BE49-F238E27FC236}">
                            <a16:creationId xmlns:a16="http://schemas.microsoft.com/office/drawing/2014/main" id="{4CA70039-0785-C4C5-7F51-BB53CA1C87C6}"/>
                          </a:ext>
                        </a:extLst>
                      </p:cNvPr>
                      <p:cNvPicPr/>
                      <p:nvPr/>
                    </p:nvPicPr>
                    <p:blipFill>
                      <a:blip r:embed="rId145"/>
                      <a:stretch>
                        <a:fillRect/>
                      </a:stretch>
                    </p:blipFill>
                    <p:spPr>
                      <a:xfrm>
                        <a:off x="5655152" y="1971286"/>
                        <a:ext cx="318600" cy="69840"/>
                      </a:xfrm>
                      <a:prstGeom prst="rect">
                        <a:avLst/>
                      </a:prstGeom>
                    </p:spPr>
                  </p:pic>
                </mc:Fallback>
              </mc:AlternateContent>
              <mc:AlternateContent xmlns:mc="http://schemas.openxmlformats.org/markup-compatibility/2006" xmlns:p14="http://schemas.microsoft.com/office/powerpoint/2010/main">
                <mc:Choice Requires="p14">
                  <p:contentPart p14:bwMode="auto" r:id="rId319">
                    <p14:nvContentPartPr>
                      <p14:cNvPr id="534" name="Freihand 533">
                        <a:extLst>
                          <a:ext uri="{FF2B5EF4-FFF2-40B4-BE49-F238E27FC236}">
                            <a16:creationId xmlns:a16="http://schemas.microsoft.com/office/drawing/2014/main" id="{FC9EEAE9-2CE6-4762-1EFA-A61BB313EA1C}"/>
                          </a:ext>
                        </a:extLst>
                      </p14:cNvPr>
                      <p14:cNvContentPartPr/>
                      <p14:nvPr/>
                    </p14:nvContentPartPr>
                    <p14:xfrm>
                      <a:off x="5955032" y="1926646"/>
                      <a:ext cx="45000" cy="39240"/>
                    </p14:xfrm>
                  </p:contentPart>
                </mc:Choice>
                <mc:Fallback xmlns="">
                  <p:pic>
                    <p:nvPicPr>
                      <p:cNvPr id="534" name="Freihand 533">
                        <a:extLst>
                          <a:ext uri="{FF2B5EF4-FFF2-40B4-BE49-F238E27FC236}">
                            <a16:creationId xmlns:a16="http://schemas.microsoft.com/office/drawing/2014/main" id="{FC9EEAE9-2CE6-4762-1EFA-A61BB313EA1C}"/>
                          </a:ext>
                        </a:extLst>
                      </p:cNvPr>
                      <p:cNvPicPr/>
                      <p:nvPr/>
                    </p:nvPicPr>
                    <p:blipFill>
                      <a:blip r:embed="rId147"/>
                      <a:stretch>
                        <a:fillRect/>
                      </a:stretch>
                    </p:blipFill>
                    <p:spPr>
                      <a:xfrm>
                        <a:off x="5950712" y="1922326"/>
                        <a:ext cx="53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320">
                    <p14:nvContentPartPr>
                      <p14:cNvPr id="535" name="Freihand 534">
                        <a:extLst>
                          <a:ext uri="{FF2B5EF4-FFF2-40B4-BE49-F238E27FC236}">
                            <a16:creationId xmlns:a16="http://schemas.microsoft.com/office/drawing/2014/main" id="{BD68AE85-40D8-9F32-1CB8-FFE8973DC58A}"/>
                          </a:ext>
                        </a:extLst>
                      </p14:cNvPr>
                      <p14:cNvContentPartPr/>
                      <p14:nvPr/>
                    </p14:nvContentPartPr>
                    <p14:xfrm>
                      <a:off x="5940992" y="1932406"/>
                      <a:ext cx="16920" cy="25560"/>
                    </p14:xfrm>
                  </p:contentPart>
                </mc:Choice>
                <mc:Fallback xmlns="">
                  <p:pic>
                    <p:nvPicPr>
                      <p:cNvPr id="535" name="Freihand 534">
                        <a:extLst>
                          <a:ext uri="{FF2B5EF4-FFF2-40B4-BE49-F238E27FC236}">
                            <a16:creationId xmlns:a16="http://schemas.microsoft.com/office/drawing/2014/main" id="{BD68AE85-40D8-9F32-1CB8-FFE8973DC58A}"/>
                          </a:ext>
                        </a:extLst>
                      </p:cNvPr>
                      <p:cNvPicPr/>
                      <p:nvPr/>
                    </p:nvPicPr>
                    <p:blipFill>
                      <a:blip r:embed="rId149"/>
                      <a:stretch>
                        <a:fillRect/>
                      </a:stretch>
                    </p:blipFill>
                    <p:spPr>
                      <a:xfrm>
                        <a:off x="5936672" y="1928086"/>
                        <a:ext cx="25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321">
                    <p14:nvContentPartPr>
                      <p14:cNvPr id="536" name="Freihand 535">
                        <a:extLst>
                          <a:ext uri="{FF2B5EF4-FFF2-40B4-BE49-F238E27FC236}">
                            <a16:creationId xmlns:a16="http://schemas.microsoft.com/office/drawing/2014/main" id="{997A4149-7D40-60A4-2474-3CEB9A8D1257}"/>
                          </a:ext>
                        </a:extLst>
                      </p14:cNvPr>
                      <p14:cNvContentPartPr/>
                      <p14:nvPr/>
                    </p14:nvContentPartPr>
                    <p14:xfrm>
                      <a:off x="5803832" y="1937086"/>
                      <a:ext cx="43200" cy="33840"/>
                    </p14:xfrm>
                  </p:contentPart>
                </mc:Choice>
                <mc:Fallback xmlns="">
                  <p:pic>
                    <p:nvPicPr>
                      <p:cNvPr id="536" name="Freihand 535">
                        <a:extLst>
                          <a:ext uri="{FF2B5EF4-FFF2-40B4-BE49-F238E27FC236}">
                            <a16:creationId xmlns:a16="http://schemas.microsoft.com/office/drawing/2014/main" id="{997A4149-7D40-60A4-2474-3CEB9A8D1257}"/>
                          </a:ext>
                        </a:extLst>
                      </p:cNvPr>
                      <p:cNvPicPr/>
                      <p:nvPr/>
                    </p:nvPicPr>
                    <p:blipFill>
                      <a:blip r:embed="rId151"/>
                      <a:stretch>
                        <a:fillRect/>
                      </a:stretch>
                    </p:blipFill>
                    <p:spPr>
                      <a:xfrm>
                        <a:off x="5799512" y="1932766"/>
                        <a:ext cx="5184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22">
                    <p14:nvContentPartPr>
                      <p14:cNvPr id="537" name="Freihand 536">
                        <a:extLst>
                          <a:ext uri="{FF2B5EF4-FFF2-40B4-BE49-F238E27FC236}">
                            <a16:creationId xmlns:a16="http://schemas.microsoft.com/office/drawing/2014/main" id="{2C2D3F40-52F4-A2AA-D483-48245E7380EF}"/>
                          </a:ext>
                        </a:extLst>
                      </p14:cNvPr>
                      <p14:cNvContentPartPr/>
                      <p14:nvPr/>
                    </p14:nvContentPartPr>
                    <p14:xfrm>
                      <a:off x="5727512" y="1894246"/>
                      <a:ext cx="28800" cy="119160"/>
                    </p14:xfrm>
                  </p:contentPart>
                </mc:Choice>
                <mc:Fallback xmlns="">
                  <p:pic>
                    <p:nvPicPr>
                      <p:cNvPr id="537" name="Freihand 536">
                        <a:extLst>
                          <a:ext uri="{FF2B5EF4-FFF2-40B4-BE49-F238E27FC236}">
                            <a16:creationId xmlns:a16="http://schemas.microsoft.com/office/drawing/2014/main" id="{2C2D3F40-52F4-A2AA-D483-48245E7380EF}"/>
                          </a:ext>
                        </a:extLst>
                      </p:cNvPr>
                      <p:cNvPicPr/>
                      <p:nvPr/>
                    </p:nvPicPr>
                    <p:blipFill>
                      <a:blip r:embed="rId153"/>
                      <a:stretch>
                        <a:fillRect/>
                      </a:stretch>
                    </p:blipFill>
                    <p:spPr>
                      <a:xfrm>
                        <a:off x="5723192" y="1889926"/>
                        <a:ext cx="3744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323">
                    <p14:nvContentPartPr>
                      <p14:cNvPr id="538" name="Freihand 537">
                        <a:extLst>
                          <a:ext uri="{FF2B5EF4-FFF2-40B4-BE49-F238E27FC236}">
                            <a16:creationId xmlns:a16="http://schemas.microsoft.com/office/drawing/2014/main" id="{1806219E-39A6-B20B-84F9-40B6A58FE349}"/>
                          </a:ext>
                        </a:extLst>
                      </p14:cNvPr>
                      <p14:cNvContentPartPr/>
                      <p14:nvPr/>
                    </p14:nvContentPartPr>
                    <p14:xfrm>
                      <a:off x="5893112" y="1909006"/>
                      <a:ext cx="27000" cy="110520"/>
                    </p14:xfrm>
                  </p:contentPart>
                </mc:Choice>
                <mc:Fallback xmlns="">
                  <p:pic>
                    <p:nvPicPr>
                      <p:cNvPr id="538" name="Freihand 537">
                        <a:extLst>
                          <a:ext uri="{FF2B5EF4-FFF2-40B4-BE49-F238E27FC236}">
                            <a16:creationId xmlns:a16="http://schemas.microsoft.com/office/drawing/2014/main" id="{1806219E-39A6-B20B-84F9-40B6A58FE349}"/>
                          </a:ext>
                        </a:extLst>
                      </p:cNvPr>
                      <p:cNvPicPr/>
                      <p:nvPr/>
                    </p:nvPicPr>
                    <p:blipFill>
                      <a:blip r:embed="rId155"/>
                      <a:stretch>
                        <a:fillRect/>
                      </a:stretch>
                    </p:blipFill>
                    <p:spPr>
                      <a:xfrm>
                        <a:off x="5888792" y="1904686"/>
                        <a:ext cx="35640" cy="119160"/>
                      </a:xfrm>
                      <a:prstGeom prst="rect">
                        <a:avLst/>
                      </a:prstGeom>
                    </p:spPr>
                  </p:pic>
                </mc:Fallback>
              </mc:AlternateContent>
              <mc:AlternateContent xmlns:mc="http://schemas.openxmlformats.org/markup-compatibility/2006" xmlns:p14="http://schemas.microsoft.com/office/powerpoint/2010/main">
                <mc:Choice Requires="p14">
                  <p:contentPart p14:bwMode="auto" r:id="rId324">
                    <p14:nvContentPartPr>
                      <p14:cNvPr id="539" name="Freihand 538">
                        <a:extLst>
                          <a:ext uri="{FF2B5EF4-FFF2-40B4-BE49-F238E27FC236}">
                            <a16:creationId xmlns:a16="http://schemas.microsoft.com/office/drawing/2014/main" id="{700F40F1-3DD0-30F5-0321-91D9EE8922EA}"/>
                          </a:ext>
                        </a:extLst>
                      </p14:cNvPr>
                      <p14:cNvContentPartPr/>
                      <p14:nvPr/>
                    </p14:nvContentPartPr>
                    <p14:xfrm>
                      <a:off x="5640392" y="1922686"/>
                      <a:ext cx="37080" cy="42480"/>
                    </p14:xfrm>
                  </p:contentPart>
                </mc:Choice>
                <mc:Fallback xmlns="">
                  <p:pic>
                    <p:nvPicPr>
                      <p:cNvPr id="539" name="Freihand 538">
                        <a:extLst>
                          <a:ext uri="{FF2B5EF4-FFF2-40B4-BE49-F238E27FC236}">
                            <a16:creationId xmlns:a16="http://schemas.microsoft.com/office/drawing/2014/main" id="{700F40F1-3DD0-30F5-0321-91D9EE8922EA}"/>
                          </a:ext>
                        </a:extLst>
                      </p:cNvPr>
                      <p:cNvPicPr/>
                      <p:nvPr/>
                    </p:nvPicPr>
                    <p:blipFill>
                      <a:blip r:embed="rId157"/>
                      <a:stretch>
                        <a:fillRect/>
                      </a:stretch>
                    </p:blipFill>
                    <p:spPr>
                      <a:xfrm>
                        <a:off x="5636072" y="1918366"/>
                        <a:ext cx="4572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325">
                    <p14:nvContentPartPr>
                      <p14:cNvPr id="540" name="Freihand 539">
                        <a:extLst>
                          <a:ext uri="{FF2B5EF4-FFF2-40B4-BE49-F238E27FC236}">
                            <a16:creationId xmlns:a16="http://schemas.microsoft.com/office/drawing/2014/main" id="{5F38D793-F1B4-FCD6-9F63-1593B69A2258}"/>
                          </a:ext>
                        </a:extLst>
                      </p14:cNvPr>
                      <p14:cNvContentPartPr/>
                      <p14:nvPr/>
                    </p14:nvContentPartPr>
                    <p14:xfrm>
                      <a:off x="5663072" y="1905766"/>
                      <a:ext cx="25920" cy="42120"/>
                    </p14:xfrm>
                  </p:contentPart>
                </mc:Choice>
                <mc:Fallback xmlns="">
                  <p:pic>
                    <p:nvPicPr>
                      <p:cNvPr id="540" name="Freihand 539">
                        <a:extLst>
                          <a:ext uri="{FF2B5EF4-FFF2-40B4-BE49-F238E27FC236}">
                            <a16:creationId xmlns:a16="http://schemas.microsoft.com/office/drawing/2014/main" id="{5F38D793-F1B4-FCD6-9F63-1593B69A2258}"/>
                          </a:ext>
                        </a:extLst>
                      </p:cNvPr>
                      <p:cNvPicPr/>
                      <p:nvPr/>
                    </p:nvPicPr>
                    <p:blipFill>
                      <a:blip r:embed="rId159"/>
                      <a:stretch>
                        <a:fillRect/>
                      </a:stretch>
                    </p:blipFill>
                    <p:spPr>
                      <a:xfrm>
                        <a:off x="5658752" y="1901446"/>
                        <a:ext cx="345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26">
                    <p14:nvContentPartPr>
                      <p14:cNvPr id="541" name="Freihand 540">
                        <a:extLst>
                          <a:ext uri="{FF2B5EF4-FFF2-40B4-BE49-F238E27FC236}">
                            <a16:creationId xmlns:a16="http://schemas.microsoft.com/office/drawing/2014/main" id="{5AB9AC39-00CD-9C50-D674-94BAC8EBC8BF}"/>
                          </a:ext>
                        </a:extLst>
                      </p14:cNvPr>
                      <p14:cNvContentPartPr/>
                      <p14:nvPr/>
                    </p14:nvContentPartPr>
                    <p14:xfrm>
                      <a:off x="5680712" y="1877326"/>
                      <a:ext cx="23400" cy="52560"/>
                    </p14:xfrm>
                  </p:contentPart>
                </mc:Choice>
                <mc:Fallback xmlns="">
                  <p:pic>
                    <p:nvPicPr>
                      <p:cNvPr id="541" name="Freihand 540">
                        <a:extLst>
                          <a:ext uri="{FF2B5EF4-FFF2-40B4-BE49-F238E27FC236}">
                            <a16:creationId xmlns:a16="http://schemas.microsoft.com/office/drawing/2014/main" id="{5AB9AC39-00CD-9C50-D674-94BAC8EBC8BF}"/>
                          </a:ext>
                        </a:extLst>
                      </p:cNvPr>
                      <p:cNvPicPr/>
                      <p:nvPr/>
                    </p:nvPicPr>
                    <p:blipFill>
                      <a:blip r:embed="rId161"/>
                      <a:stretch>
                        <a:fillRect/>
                      </a:stretch>
                    </p:blipFill>
                    <p:spPr>
                      <a:xfrm>
                        <a:off x="5676392" y="1873006"/>
                        <a:ext cx="320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27">
                    <p14:nvContentPartPr>
                      <p14:cNvPr id="542" name="Freihand 541">
                        <a:extLst>
                          <a:ext uri="{FF2B5EF4-FFF2-40B4-BE49-F238E27FC236}">
                            <a16:creationId xmlns:a16="http://schemas.microsoft.com/office/drawing/2014/main" id="{E00E52CA-5A96-026C-EE46-4A2FAB797B4C}"/>
                          </a:ext>
                        </a:extLst>
                      </p14:cNvPr>
                      <p14:cNvContentPartPr/>
                      <p14:nvPr/>
                    </p14:nvContentPartPr>
                    <p14:xfrm>
                      <a:off x="5701592" y="1862206"/>
                      <a:ext cx="19800" cy="57240"/>
                    </p14:xfrm>
                  </p:contentPart>
                </mc:Choice>
                <mc:Fallback xmlns="">
                  <p:pic>
                    <p:nvPicPr>
                      <p:cNvPr id="542" name="Freihand 541">
                        <a:extLst>
                          <a:ext uri="{FF2B5EF4-FFF2-40B4-BE49-F238E27FC236}">
                            <a16:creationId xmlns:a16="http://schemas.microsoft.com/office/drawing/2014/main" id="{E00E52CA-5A96-026C-EE46-4A2FAB797B4C}"/>
                          </a:ext>
                        </a:extLst>
                      </p:cNvPr>
                      <p:cNvPicPr/>
                      <p:nvPr/>
                    </p:nvPicPr>
                    <p:blipFill>
                      <a:blip r:embed="rId163"/>
                      <a:stretch>
                        <a:fillRect/>
                      </a:stretch>
                    </p:blipFill>
                    <p:spPr>
                      <a:xfrm>
                        <a:off x="5697272" y="1857886"/>
                        <a:ext cx="28440" cy="65880"/>
                      </a:xfrm>
                      <a:prstGeom prst="rect">
                        <a:avLst/>
                      </a:prstGeom>
                    </p:spPr>
                  </p:pic>
                </mc:Fallback>
              </mc:AlternateContent>
              <mc:AlternateContent xmlns:mc="http://schemas.openxmlformats.org/markup-compatibility/2006" xmlns:p14="http://schemas.microsoft.com/office/powerpoint/2010/main">
                <mc:Choice Requires="p14">
                  <p:contentPart p14:bwMode="auto" r:id="rId328">
                    <p14:nvContentPartPr>
                      <p14:cNvPr id="543" name="Freihand 542">
                        <a:extLst>
                          <a:ext uri="{FF2B5EF4-FFF2-40B4-BE49-F238E27FC236}">
                            <a16:creationId xmlns:a16="http://schemas.microsoft.com/office/drawing/2014/main" id="{56D31511-2816-965B-54A5-D4F2836C0D87}"/>
                          </a:ext>
                        </a:extLst>
                      </p14:cNvPr>
                      <p14:cNvContentPartPr/>
                      <p14:nvPr/>
                    </p14:nvContentPartPr>
                    <p14:xfrm>
                      <a:off x="5725352" y="1851046"/>
                      <a:ext cx="14040" cy="47880"/>
                    </p14:xfrm>
                  </p:contentPart>
                </mc:Choice>
                <mc:Fallback xmlns="">
                  <p:pic>
                    <p:nvPicPr>
                      <p:cNvPr id="543" name="Freihand 542">
                        <a:extLst>
                          <a:ext uri="{FF2B5EF4-FFF2-40B4-BE49-F238E27FC236}">
                            <a16:creationId xmlns:a16="http://schemas.microsoft.com/office/drawing/2014/main" id="{56D31511-2816-965B-54A5-D4F2836C0D87}"/>
                          </a:ext>
                        </a:extLst>
                      </p:cNvPr>
                      <p:cNvPicPr/>
                      <p:nvPr/>
                    </p:nvPicPr>
                    <p:blipFill>
                      <a:blip r:embed="rId165"/>
                      <a:stretch>
                        <a:fillRect/>
                      </a:stretch>
                    </p:blipFill>
                    <p:spPr>
                      <a:xfrm>
                        <a:off x="5721032" y="1846726"/>
                        <a:ext cx="2268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329">
                    <p14:nvContentPartPr>
                      <p14:cNvPr id="544" name="Freihand 543">
                        <a:extLst>
                          <a:ext uri="{FF2B5EF4-FFF2-40B4-BE49-F238E27FC236}">
                            <a16:creationId xmlns:a16="http://schemas.microsoft.com/office/drawing/2014/main" id="{7A59AFB9-253A-8AF2-CC4A-07A5E5BEEECF}"/>
                          </a:ext>
                        </a:extLst>
                      </p14:cNvPr>
                      <p14:cNvContentPartPr/>
                      <p14:nvPr/>
                    </p14:nvContentPartPr>
                    <p14:xfrm>
                      <a:off x="5753432" y="1837366"/>
                      <a:ext cx="6480" cy="52560"/>
                    </p14:xfrm>
                  </p:contentPart>
                </mc:Choice>
                <mc:Fallback xmlns="">
                  <p:pic>
                    <p:nvPicPr>
                      <p:cNvPr id="544" name="Freihand 543">
                        <a:extLst>
                          <a:ext uri="{FF2B5EF4-FFF2-40B4-BE49-F238E27FC236}">
                            <a16:creationId xmlns:a16="http://schemas.microsoft.com/office/drawing/2014/main" id="{7A59AFB9-253A-8AF2-CC4A-07A5E5BEEECF}"/>
                          </a:ext>
                        </a:extLst>
                      </p:cNvPr>
                      <p:cNvPicPr/>
                      <p:nvPr/>
                    </p:nvPicPr>
                    <p:blipFill>
                      <a:blip r:embed="rId167"/>
                      <a:stretch>
                        <a:fillRect/>
                      </a:stretch>
                    </p:blipFill>
                    <p:spPr>
                      <a:xfrm>
                        <a:off x="5749112" y="1833046"/>
                        <a:ext cx="15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30">
                    <p14:nvContentPartPr>
                      <p14:cNvPr id="545" name="Freihand 544">
                        <a:extLst>
                          <a:ext uri="{FF2B5EF4-FFF2-40B4-BE49-F238E27FC236}">
                            <a16:creationId xmlns:a16="http://schemas.microsoft.com/office/drawing/2014/main" id="{442CC0F4-B4E3-4CD7-B3A3-F95BD4F297F0}"/>
                          </a:ext>
                        </a:extLst>
                      </p14:cNvPr>
                      <p14:cNvContentPartPr/>
                      <p14:nvPr/>
                    </p14:nvContentPartPr>
                    <p14:xfrm>
                      <a:off x="5779712" y="1824406"/>
                      <a:ext cx="12240" cy="59040"/>
                    </p14:xfrm>
                  </p:contentPart>
                </mc:Choice>
                <mc:Fallback xmlns="">
                  <p:pic>
                    <p:nvPicPr>
                      <p:cNvPr id="545" name="Freihand 544">
                        <a:extLst>
                          <a:ext uri="{FF2B5EF4-FFF2-40B4-BE49-F238E27FC236}">
                            <a16:creationId xmlns:a16="http://schemas.microsoft.com/office/drawing/2014/main" id="{442CC0F4-B4E3-4CD7-B3A3-F95BD4F297F0}"/>
                          </a:ext>
                        </a:extLst>
                      </p:cNvPr>
                      <p:cNvPicPr/>
                      <p:nvPr/>
                    </p:nvPicPr>
                    <p:blipFill>
                      <a:blip r:embed="rId169"/>
                      <a:stretch>
                        <a:fillRect/>
                      </a:stretch>
                    </p:blipFill>
                    <p:spPr>
                      <a:xfrm>
                        <a:off x="5775392" y="1820086"/>
                        <a:ext cx="2088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331">
                    <p14:nvContentPartPr>
                      <p14:cNvPr id="546" name="Freihand 545">
                        <a:extLst>
                          <a:ext uri="{FF2B5EF4-FFF2-40B4-BE49-F238E27FC236}">
                            <a16:creationId xmlns:a16="http://schemas.microsoft.com/office/drawing/2014/main" id="{F842211C-017A-DF9A-4532-05AE13DFFC8F}"/>
                          </a:ext>
                        </a:extLst>
                      </p14:cNvPr>
                      <p14:cNvContentPartPr/>
                      <p14:nvPr/>
                    </p14:nvContentPartPr>
                    <p14:xfrm>
                      <a:off x="5794472" y="1834486"/>
                      <a:ext cx="20520" cy="36000"/>
                    </p14:xfrm>
                  </p:contentPart>
                </mc:Choice>
                <mc:Fallback xmlns="">
                  <p:pic>
                    <p:nvPicPr>
                      <p:cNvPr id="546" name="Freihand 545">
                        <a:extLst>
                          <a:ext uri="{FF2B5EF4-FFF2-40B4-BE49-F238E27FC236}">
                            <a16:creationId xmlns:a16="http://schemas.microsoft.com/office/drawing/2014/main" id="{F842211C-017A-DF9A-4532-05AE13DFFC8F}"/>
                          </a:ext>
                        </a:extLst>
                      </p:cNvPr>
                      <p:cNvPicPr/>
                      <p:nvPr/>
                    </p:nvPicPr>
                    <p:blipFill>
                      <a:blip r:embed="rId171"/>
                      <a:stretch>
                        <a:fillRect/>
                      </a:stretch>
                    </p:blipFill>
                    <p:spPr>
                      <a:xfrm>
                        <a:off x="5790152" y="1830166"/>
                        <a:ext cx="2916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332">
                    <p14:nvContentPartPr>
                      <p14:cNvPr id="547" name="Freihand 546">
                        <a:extLst>
                          <a:ext uri="{FF2B5EF4-FFF2-40B4-BE49-F238E27FC236}">
                            <a16:creationId xmlns:a16="http://schemas.microsoft.com/office/drawing/2014/main" id="{BE8DAA42-0149-77FF-9461-33D8D47BAE4C}"/>
                          </a:ext>
                        </a:extLst>
                      </p14:cNvPr>
                      <p14:cNvContentPartPr/>
                      <p14:nvPr/>
                    </p14:nvContentPartPr>
                    <p14:xfrm>
                      <a:off x="5812472" y="1824406"/>
                      <a:ext cx="33480" cy="50400"/>
                    </p14:xfrm>
                  </p:contentPart>
                </mc:Choice>
                <mc:Fallback xmlns="">
                  <p:pic>
                    <p:nvPicPr>
                      <p:cNvPr id="547" name="Freihand 546">
                        <a:extLst>
                          <a:ext uri="{FF2B5EF4-FFF2-40B4-BE49-F238E27FC236}">
                            <a16:creationId xmlns:a16="http://schemas.microsoft.com/office/drawing/2014/main" id="{BE8DAA42-0149-77FF-9461-33D8D47BAE4C}"/>
                          </a:ext>
                        </a:extLst>
                      </p:cNvPr>
                      <p:cNvPicPr/>
                      <p:nvPr/>
                    </p:nvPicPr>
                    <p:blipFill>
                      <a:blip r:embed="rId173"/>
                      <a:stretch>
                        <a:fillRect/>
                      </a:stretch>
                    </p:blipFill>
                    <p:spPr>
                      <a:xfrm>
                        <a:off x="5808152" y="1820086"/>
                        <a:ext cx="4212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333">
                    <p14:nvContentPartPr>
                      <p14:cNvPr id="548" name="Freihand 547">
                        <a:extLst>
                          <a:ext uri="{FF2B5EF4-FFF2-40B4-BE49-F238E27FC236}">
                            <a16:creationId xmlns:a16="http://schemas.microsoft.com/office/drawing/2014/main" id="{A7DF6996-A8F9-9E20-0D80-5A21E668B005}"/>
                          </a:ext>
                        </a:extLst>
                      </p14:cNvPr>
                      <p14:cNvContentPartPr/>
                      <p14:nvPr/>
                    </p14:nvContentPartPr>
                    <p14:xfrm>
                      <a:off x="5841272" y="1838446"/>
                      <a:ext cx="25200" cy="36720"/>
                    </p14:xfrm>
                  </p:contentPart>
                </mc:Choice>
                <mc:Fallback xmlns="">
                  <p:pic>
                    <p:nvPicPr>
                      <p:cNvPr id="548" name="Freihand 547">
                        <a:extLst>
                          <a:ext uri="{FF2B5EF4-FFF2-40B4-BE49-F238E27FC236}">
                            <a16:creationId xmlns:a16="http://schemas.microsoft.com/office/drawing/2014/main" id="{A7DF6996-A8F9-9E20-0D80-5A21E668B005}"/>
                          </a:ext>
                        </a:extLst>
                      </p:cNvPr>
                      <p:cNvPicPr/>
                      <p:nvPr/>
                    </p:nvPicPr>
                    <p:blipFill>
                      <a:blip r:embed="rId175"/>
                      <a:stretch>
                        <a:fillRect/>
                      </a:stretch>
                    </p:blipFill>
                    <p:spPr>
                      <a:xfrm>
                        <a:off x="5836952" y="1834126"/>
                        <a:ext cx="33840" cy="45360"/>
                      </a:xfrm>
                      <a:prstGeom prst="rect">
                        <a:avLst/>
                      </a:prstGeom>
                    </p:spPr>
                  </p:pic>
                </mc:Fallback>
              </mc:AlternateContent>
              <mc:AlternateContent xmlns:mc="http://schemas.openxmlformats.org/markup-compatibility/2006" xmlns:p14="http://schemas.microsoft.com/office/powerpoint/2010/main">
                <mc:Choice Requires="p14">
                  <p:contentPart p14:bwMode="auto" r:id="rId334">
                    <p14:nvContentPartPr>
                      <p14:cNvPr id="549" name="Freihand 548">
                        <a:extLst>
                          <a:ext uri="{FF2B5EF4-FFF2-40B4-BE49-F238E27FC236}">
                            <a16:creationId xmlns:a16="http://schemas.microsoft.com/office/drawing/2014/main" id="{BA30ECAB-2B5D-F49F-217D-A91123FCD4FE}"/>
                          </a:ext>
                        </a:extLst>
                      </p14:cNvPr>
                      <p14:cNvContentPartPr/>
                      <p14:nvPr/>
                    </p14:nvContentPartPr>
                    <p14:xfrm>
                      <a:off x="5857472" y="1846366"/>
                      <a:ext cx="36720" cy="35280"/>
                    </p14:xfrm>
                  </p:contentPart>
                </mc:Choice>
                <mc:Fallback xmlns="">
                  <p:pic>
                    <p:nvPicPr>
                      <p:cNvPr id="549" name="Freihand 548">
                        <a:extLst>
                          <a:ext uri="{FF2B5EF4-FFF2-40B4-BE49-F238E27FC236}">
                            <a16:creationId xmlns:a16="http://schemas.microsoft.com/office/drawing/2014/main" id="{BA30ECAB-2B5D-F49F-217D-A91123FCD4FE}"/>
                          </a:ext>
                        </a:extLst>
                      </p:cNvPr>
                      <p:cNvPicPr/>
                      <p:nvPr/>
                    </p:nvPicPr>
                    <p:blipFill>
                      <a:blip r:embed="rId177"/>
                      <a:stretch>
                        <a:fillRect/>
                      </a:stretch>
                    </p:blipFill>
                    <p:spPr>
                      <a:xfrm>
                        <a:off x="5853152" y="1842046"/>
                        <a:ext cx="4536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335">
                    <p14:nvContentPartPr>
                      <p14:cNvPr id="550" name="Freihand 549">
                        <a:extLst>
                          <a:ext uri="{FF2B5EF4-FFF2-40B4-BE49-F238E27FC236}">
                            <a16:creationId xmlns:a16="http://schemas.microsoft.com/office/drawing/2014/main" id="{8BA9E5C0-1A7A-AF41-3AD1-F652D78C64D3}"/>
                          </a:ext>
                        </a:extLst>
                      </p14:cNvPr>
                      <p14:cNvContentPartPr/>
                      <p14:nvPr/>
                    </p14:nvContentPartPr>
                    <p14:xfrm>
                      <a:off x="5880152" y="1847086"/>
                      <a:ext cx="47520" cy="49680"/>
                    </p14:xfrm>
                  </p:contentPart>
                </mc:Choice>
                <mc:Fallback xmlns="">
                  <p:pic>
                    <p:nvPicPr>
                      <p:cNvPr id="550" name="Freihand 549">
                        <a:extLst>
                          <a:ext uri="{FF2B5EF4-FFF2-40B4-BE49-F238E27FC236}">
                            <a16:creationId xmlns:a16="http://schemas.microsoft.com/office/drawing/2014/main" id="{8BA9E5C0-1A7A-AF41-3AD1-F652D78C64D3}"/>
                          </a:ext>
                        </a:extLst>
                      </p:cNvPr>
                      <p:cNvPicPr/>
                      <p:nvPr/>
                    </p:nvPicPr>
                    <p:blipFill>
                      <a:blip r:embed="rId179"/>
                      <a:stretch>
                        <a:fillRect/>
                      </a:stretch>
                    </p:blipFill>
                    <p:spPr>
                      <a:xfrm>
                        <a:off x="5875832" y="1842766"/>
                        <a:ext cx="56160" cy="58320"/>
                      </a:xfrm>
                      <a:prstGeom prst="rect">
                        <a:avLst/>
                      </a:prstGeom>
                    </p:spPr>
                  </p:pic>
                </mc:Fallback>
              </mc:AlternateContent>
              <mc:AlternateContent xmlns:mc="http://schemas.openxmlformats.org/markup-compatibility/2006" xmlns:p14="http://schemas.microsoft.com/office/powerpoint/2010/main">
                <mc:Choice Requires="p14">
                  <p:contentPart p14:bwMode="auto" r:id="rId336">
                    <p14:nvContentPartPr>
                      <p14:cNvPr id="551" name="Freihand 550">
                        <a:extLst>
                          <a:ext uri="{FF2B5EF4-FFF2-40B4-BE49-F238E27FC236}">
                            <a16:creationId xmlns:a16="http://schemas.microsoft.com/office/drawing/2014/main" id="{D3697639-F0A2-C79A-9924-4DE22011FFB4}"/>
                          </a:ext>
                        </a:extLst>
                      </p14:cNvPr>
                      <p14:cNvContentPartPr/>
                      <p14:nvPr/>
                    </p14:nvContentPartPr>
                    <p14:xfrm>
                      <a:off x="5907872" y="1867246"/>
                      <a:ext cx="42120" cy="41040"/>
                    </p14:xfrm>
                  </p:contentPart>
                </mc:Choice>
                <mc:Fallback xmlns="">
                  <p:pic>
                    <p:nvPicPr>
                      <p:cNvPr id="551" name="Freihand 550">
                        <a:extLst>
                          <a:ext uri="{FF2B5EF4-FFF2-40B4-BE49-F238E27FC236}">
                            <a16:creationId xmlns:a16="http://schemas.microsoft.com/office/drawing/2014/main" id="{D3697639-F0A2-C79A-9924-4DE22011FFB4}"/>
                          </a:ext>
                        </a:extLst>
                      </p:cNvPr>
                      <p:cNvPicPr/>
                      <p:nvPr/>
                    </p:nvPicPr>
                    <p:blipFill>
                      <a:blip r:embed="rId181"/>
                      <a:stretch>
                        <a:fillRect/>
                      </a:stretch>
                    </p:blipFill>
                    <p:spPr>
                      <a:xfrm>
                        <a:off x="5903552" y="1862926"/>
                        <a:ext cx="5076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337">
                    <p14:nvContentPartPr>
                      <p14:cNvPr id="552" name="Freihand 551">
                        <a:extLst>
                          <a:ext uri="{FF2B5EF4-FFF2-40B4-BE49-F238E27FC236}">
                            <a16:creationId xmlns:a16="http://schemas.microsoft.com/office/drawing/2014/main" id="{8CBB5660-BEDA-3B71-A828-AF3C78BB8570}"/>
                          </a:ext>
                        </a:extLst>
                      </p14:cNvPr>
                      <p14:cNvContentPartPr/>
                      <p14:nvPr/>
                    </p14:nvContentPartPr>
                    <p14:xfrm>
                      <a:off x="5806603" y="1942001"/>
                      <a:ext cx="31320" cy="26640"/>
                    </p14:xfrm>
                  </p:contentPart>
                </mc:Choice>
                <mc:Fallback xmlns="">
                  <p:pic>
                    <p:nvPicPr>
                      <p:cNvPr id="552" name="Freihand 551">
                        <a:extLst>
                          <a:ext uri="{FF2B5EF4-FFF2-40B4-BE49-F238E27FC236}">
                            <a16:creationId xmlns:a16="http://schemas.microsoft.com/office/drawing/2014/main" id="{8CBB5660-BEDA-3B71-A828-AF3C78BB8570}"/>
                          </a:ext>
                        </a:extLst>
                      </p:cNvPr>
                      <p:cNvPicPr/>
                      <p:nvPr/>
                    </p:nvPicPr>
                    <p:blipFill>
                      <a:blip r:embed="rId183"/>
                      <a:stretch>
                        <a:fillRect/>
                      </a:stretch>
                    </p:blipFill>
                    <p:spPr>
                      <a:xfrm>
                        <a:off x="5788963" y="1924361"/>
                        <a:ext cx="66960" cy="62280"/>
                      </a:xfrm>
                      <a:prstGeom prst="rect">
                        <a:avLst/>
                      </a:prstGeom>
                    </p:spPr>
                  </p:pic>
                </mc:Fallback>
              </mc:AlternateContent>
            </p:grpSp>
          </p:grpSp>
          <p:grpSp>
            <p:nvGrpSpPr>
              <p:cNvPr id="491" name="Gruppieren 490">
                <a:extLst>
                  <a:ext uri="{FF2B5EF4-FFF2-40B4-BE49-F238E27FC236}">
                    <a16:creationId xmlns:a16="http://schemas.microsoft.com/office/drawing/2014/main" id="{91B39906-89EF-8DE6-DF99-94E6752778FE}"/>
                  </a:ext>
                </a:extLst>
              </p:cNvPr>
              <p:cNvGrpSpPr/>
              <p:nvPr/>
            </p:nvGrpSpPr>
            <p:grpSpPr>
              <a:xfrm>
                <a:off x="6037510" y="1442361"/>
                <a:ext cx="269640" cy="206640"/>
                <a:chOff x="6037510" y="1442361"/>
                <a:chExt cx="269640" cy="206640"/>
              </a:xfrm>
            </p:grpSpPr>
            <mc:AlternateContent xmlns:mc="http://schemas.openxmlformats.org/markup-compatibility/2006" xmlns:p14="http://schemas.microsoft.com/office/powerpoint/2010/main">
              <mc:Choice Requires="p14">
                <p:contentPart p14:bwMode="auto" r:id="rId338">
                  <p14:nvContentPartPr>
                    <p14:cNvPr id="514" name="Freihand 513">
                      <a:extLst>
                        <a:ext uri="{FF2B5EF4-FFF2-40B4-BE49-F238E27FC236}">
                          <a16:creationId xmlns:a16="http://schemas.microsoft.com/office/drawing/2014/main" id="{31A55377-0701-FB64-B1DD-1C8E9B0D04F8}"/>
                        </a:ext>
                      </a:extLst>
                    </p14:cNvPr>
                    <p14:cNvContentPartPr/>
                    <p14:nvPr/>
                  </p14:nvContentPartPr>
                  <p14:xfrm>
                    <a:off x="6042190" y="1449201"/>
                    <a:ext cx="257400" cy="194400"/>
                  </p14:xfrm>
                </p:contentPart>
              </mc:Choice>
              <mc:Fallback xmlns="">
                <p:pic>
                  <p:nvPicPr>
                    <p:cNvPr id="514" name="Freihand 513">
                      <a:extLst>
                        <a:ext uri="{FF2B5EF4-FFF2-40B4-BE49-F238E27FC236}">
                          <a16:creationId xmlns:a16="http://schemas.microsoft.com/office/drawing/2014/main" id="{31A55377-0701-FB64-B1DD-1C8E9B0D04F8}"/>
                        </a:ext>
                      </a:extLst>
                    </p:cNvPr>
                    <p:cNvPicPr/>
                    <p:nvPr/>
                  </p:nvPicPr>
                  <p:blipFill>
                    <a:blip r:embed="rId185"/>
                    <a:stretch>
                      <a:fillRect/>
                    </a:stretch>
                  </p:blipFill>
                  <p:spPr>
                    <a:xfrm>
                      <a:off x="6033190" y="1440561"/>
                      <a:ext cx="275040" cy="212040"/>
                    </a:xfrm>
                    <a:prstGeom prst="rect">
                      <a:avLst/>
                    </a:prstGeom>
                  </p:spPr>
                </p:pic>
              </mc:Fallback>
            </mc:AlternateContent>
            <mc:AlternateContent xmlns:mc="http://schemas.openxmlformats.org/markup-compatibility/2006" xmlns:p14="http://schemas.microsoft.com/office/powerpoint/2010/main">
              <mc:Choice Requires="p14">
                <p:contentPart p14:bwMode="auto" r:id="rId339">
                  <p14:nvContentPartPr>
                    <p14:cNvPr id="515" name="Freihand 514">
                      <a:extLst>
                        <a:ext uri="{FF2B5EF4-FFF2-40B4-BE49-F238E27FC236}">
                          <a16:creationId xmlns:a16="http://schemas.microsoft.com/office/drawing/2014/main" id="{98EBA36E-9EFC-B0A5-8629-2E443E7021A0}"/>
                        </a:ext>
                      </a:extLst>
                    </p14:cNvPr>
                    <p14:cNvContentPartPr/>
                    <p14:nvPr/>
                  </p14:nvContentPartPr>
                  <p14:xfrm>
                    <a:off x="6104110" y="1448481"/>
                    <a:ext cx="186480" cy="123480"/>
                  </p14:xfrm>
                </p:contentPart>
              </mc:Choice>
              <mc:Fallback xmlns="">
                <p:pic>
                  <p:nvPicPr>
                    <p:cNvPr id="515" name="Freihand 514">
                      <a:extLst>
                        <a:ext uri="{FF2B5EF4-FFF2-40B4-BE49-F238E27FC236}">
                          <a16:creationId xmlns:a16="http://schemas.microsoft.com/office/drawing/2014/main" id="{98EBA36E-9EFC-B0A5-8629-2E443E7021A0}"/>
                        </a:ext>
                      </a:extLst>
                    </p:cNvPr>
                    <p:cNvPicPr/>
                    <p:nvPr/>
                  </p:nvPicPr>
                  <p:blipFill>
                    <a:blip r:embed="rId187"/>
                    <a:stretch>
                      <a:fillRect/>
                    </a:stretch>
                  </p:blipFill>
                  <p:spPr>
                    <a:xfrm>
                      <a:off x="6099790" y="1444161"/>
                      <a:ext cx="195120" cy="132120"/>
                    </a:xfrm>
                    <a:prstGeom prst="rect">
                      <a:avLst/>
                    </a:prstGeom>
                  </p:spPr>
                </p:pic>
              </mc:Fallback>
            </mc:AlternateContent>
            <mc:AlternateContent xmlns:mc="http://schemas.openxmlformats.org/markup-compatibility/2006" xmlns:p14="http://schemas.microsoft.com/office/powerpoint/2010/main">
              <mc:Choice Requires="p14">
                <p:contentPart p14:bwMode="auto" r:id="rId340">
                  <p14:nvContentPartPr>
                    <p14:cNvPr id="516" name="Freihand 515">
                      <a:extLst>
                        <a:ext uri="{FF2B5EF4-FFF2-40B4-BE49-F238E27FC236}">
                          <a16:creationId xmlns:a16="http://schemas.microsoft.com/office/drawing/2014/main" id="{BAE71367-99C5-FDA2-23C7-A59415994DF0}"/>
                        </a:ext>
                      </a:extLst>
                    </p14:cNvPr>
                    <p14:cNvContentPartPr/>
                    <p14:nvPr/>
                  </p14:nvContentPartPr>
                  <p14:xfrm>
                    <a:off x="6130750" y="1442361"/>
                    <a:ext cx="53280" cy="24120"/>
                  </p14:xfrm>
                </p:contentPart>
              </mc:Choice>
              <mc:Fallback xmlns="">
                <p:pic>
                  <p:nvPicPr>
                    <p:cNvPr id="516" name="Freihand 515">
                      <a:extLst>
                        <a:ext uri="{FF2B5EF4-FFF2-40B4-BE49-F238E27FC236}">
                          <a16:creationId xmlns:a16="http://schemas.microsoft.com/office/drawing/2014/main" id="{BAE71367-99C5-FDA2-23C7-A59415994DF0}"/>
                        </a:ext>
                      </a:extLst>
                    </p:cNvPr>
                    <p:cNvPicPr/>
                    <p:nvPr/>
                  </p:nvPicPr>
                  <p:blipFill>
                    <a:blip r:embed="rId189"/>
                    <a:stretch>
                      <a:fillRect/>
                    </a:stretch>
                  </p:blipFill>
                  <p:spPr>
                    <a:xfrm>
                      <a:off x="6126430" y="1438041"/>
                      <a:ext cx="6192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341">
                  <p14:nvContentPartPr>
                    <p14:cNvPr id="517" name="Freihand 516">
                      <a:extLst>
                        <a:ext uri="{FF2B5EF4-FFF2-40B4-BE49-F238E27FC236}">
                          <a16:creationId xmlns:a16="http://schemas.microsoft.com/office/drawing/2014/main" id="{C48902DB-9A8E-53B9-68F4-E233495B8D11}"/>
                        </a:ext>
                      </a:extLst>
                    </p14:cNvPr>
                    <p14:cNvContentPartPr/>
                    <p14:nvPr/>
                  </p14:nvContentPartPr>
                  <p14:xfrm>
                    <a:off x="6175390" y="1444521"/>
                    <a:ext cx="47880" cy="77400"/>
                  </p14:xfrm>
                </p:contentPart>
              </mc:Choice>
              <mc:Fallback xmlns="">
                <p:pic>
                  <p:nvPicPr>
                    <p:cNvPr id="517" name="Freihand 516">
                      <a:extLst>
                        <a:ext uri="{FF2B5EF4-FFF2-40B4-BE49-F238E27FC236}">
                          <a16:creationId xmlns:a16="http://schemas.microsoft.com/office/drawing/2014/main" id="{C48902DB-9A8E-53B9-68F4-E233495B8D11}"/>
                        </a:ext>
                      </a:extLst>
                    </p:cNvPr>
                    <p:cNvPicPr/>
                    <p:nvPr/>
                  </p:nvPicPr>
                  <p:blipFill>
                    <a:blip r:embed="rId191"/>
                    <a:stretch>
                      <a:fillRect/>
                    </a:stretch>
                  </p:blipFill>
                  <p:spPr>
                    <a:xfrm>
                      <a:off x="6171070" y="1440201"/>
                      <a:ext cx="565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342">
                  <p14:nvContentPartPr>
                    <p14:cNvPr id="518" name="Freihand 517">
                      <a:extLst>
                        <a:ext uri="{FF2B5EF4-FFF2-40B4-BE49-F238E27FC236}">
                          <a16:creationId xmlns:a16="http://schemas.microsoft.com/office/drawing/2014/main" id="{34F8B5A2-2A09-3043-F4CE-74E7C7CDCAF5}"/>
                        </a:ext>
                      </a:extLst>
                    </p14:cNvPr>
                    <p14:cNvContentPartPr/>
                    <p14:nvPr/>
                  </p14:nvContentPartPr>
                  <p14:xfrm>
                    <a:off x="6217150" y="1453881"/>
                    <a:ext cx="57960" cy="66960"/>
                  </p14:xfrm>
                </p:contentPart>
              </mc:Choice>
              <mc:Fallback xmlns="">
                <p:pic>
                  <p:nvPicPr>
                    <p:cNvPr id="518" name="Freihand 517">
                      <a:extLst>
                        <a:ext uri="{FF2B5EF4-FFF2-40B4-BE49-F238E27FC236}">
                          <a16:creationId xmlns:a16="http://schemas.microsoft.com/office/drawing/2014/main" id="{34F8B5A2-2A09-3043-F4CE-74E7C7CDCAF5}"/>
                        </a:ext>
                      </a:extLst>
                    </p:cNvPr>
                    <p:cNvPicPr/>
                    <p:nvPr/>
                  </p:nvPicPr>
                  <p:blipFill>
                    <a:blip r:embed="rId193"/>
                    <a:stretch>
                      <a:fillRect/>
                    </a:stretch>
                  </p:blipFill>
                  <p:spPr>
                    <a:xfrm>
                      <a:off x="6212830" y="1449561"/>
                      <a:ext cx="66600" cy="75600"/>
                    </a:xfrm>
                    <a:prstGeom prst="rect">
                      <a:avLst/>
                    </a:prstGeom>
                  </p:spPr>
                </p:pic>
              </mc:Fallback>
            </mc:AlternateContent>
            <p:grpSp>
              <p:nvGrpSpPr>
                <p:cNvPr id="519" name="Gruppieren 518">
                  <a:extLst>
                    <a:ext uri="{FF2B5EF4-FFF2-40B4-BE49-F238E27FC236}">
                      <a16:creationId xmlns:a16="http://schemas.microsoft.com/office/drawing/2014/main" id="{2A21392D-CE36-0337-E808-248133DCC9F8}"/>
                    </a:ext>
                  </a:extLst>
                </p:cNvPr>
                <p:cNvGrpSpPr/>
                <p:nvPr/>
              </p:nvGrpSpPr>
              <p:grpSpPr>
                <a:xfrm>
                  <a:off x="6037510" y="1456041"/>
                  <a:ext cx="269640" cy="192960"/>
                  <a:chOff x="6037510" y="1456041"/>
                  <a:chExt cx="269640" cy="192960"/>
                </a:xfrm>
              </p:grpSpPr>
              <mc:AlternateContent xmlns:mc="http://schemas.openxmlformats.org/markup-compatibility/2006" xmlns:p14="http://schemas.microsoft.com/office/powerpoint/2010/main">
                <mc:Choice Requires="p14">
                  <p:contentPart p14:bwMode="auto" r:id="rId343">
                    <p14:nvContentPartPr>
                      <p14:cNvPr id="520" name="Freihand 519">
                        <a:extLst>
                          <a:ext uri="{FF2B5EF4-FFF2-40B4-BE49-F238E27FC236}">
                            <a16:creationId xmlns:a16="http://schemas.microsoft.com/office/drawing/2014/main" id="{369FC194-3F49-8C46-50F4-8D60B5E8F9B2}"/>
                          </a:ext>
                        </a:extLst>
                      </p14:cNvPr>
                      <p14:cNvContentPartPr/>
                      <p14:nvPr/>
                    </p14:nvContentPartPr>
                    <p14:xfrm>
                      <a:off x="6070630" y="1456041"/>
                      <a:ext cx="64080" cy="76320"/>
                    </p14:xfrm>
                  </p:contentPart>
                </mc:Choice>
                <mc:Fallback xmlns="">
                  <p:pic>
                    <p:nvPicPr>
                      <p:cNvPr id="520" name="Freihand 519">
                        <a:extLst>
                          <a:ext uri="{FF2B5EF4-FFF2-40B4-BE49-F238E27FC236}">
                            <a16:creationId xmlns:a16="http://schemas.microsoft.com/office/drawing/2014/main" id="{369FC194-3F49-8C46-50F4-8D60B5E8F9B2}"/>
                          </a:ext>
                        </a:extLst>
                      </p:cNvPr>
                      <p:cNvPicPr/>
                      <p:nvPr/>
                    </p:nvPicPr>
                    <p:blipFill>
                      <a:blip r:embed="rId195"/>
                      <a:stretch>
                        <a:fillRect/>
                      </a:stretch>
                    </p:blipFill>
                    <p:spPr>
                      <a:xfrm>
                        <a:off x="6066310" y="1451721"/>
                        <a:ext cx="7272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344">
                    <p14:nvContentPartPr>
                      <p14:cNvPr id="521" name="Freihand 520">
                        <a:extLst>
                          <a:ext uri="{FF2B5EF4-FFF2-40B4-BE49-F238E27FC236}">
                            <a16:creationId xmlns:a16="http://schemas.microsoft.com/office/drawing/2014/main" id="{0D6FC310-1449-4CD4-C8D6-1297DEF0C604}"/>
                          </a:ext>
                        </a:extLst>
                      </p14:cNvPr>
                      <p14:cNvContentPartPr/>
                      <p14:nvPr/>
                    </p14:nvContentPartPr>
                    <p14:xfrm>
                      <a:off x="6061270" y="1470441"/>
                      <a:ext cx="15480" cy="12240"/>
                    </p14:xfrm>
                  </p:contentPart>
                </mc:Choice>
                <mc:Fallback xmlns="">
                  <p:pic>
                    <p:nvPicPr>
                      <p:cNvPr id="521" name="Freihand 520">
                        <a:extLst>
                          <a:ext uri="{FF2B5EF4-FFF2-40B4-BE49-F238E27FC236}">
                            <a16:creationId xmlns:a16="http://schemas.microsoft.com/office/drawing/2014/main" id="{0D6FC310-1449-4CD4-C8D6-1297DEF0C604}"/>
                          </a:ext>
                        </a:extLst>
                      </p:cNvPr>
                      <p:cNvPicPr/>
                      <p:nvPr/>
                    </p:nvPicPr>
                    <p:blipFill>
                      <a:blip r:embed="rId197"/>
                      <a:stretch>
                        <a:fillRect/>
                      </a:stretch>
                    </p:blipFill>
                    <p:spPr>
                      <a:xfrm>
                        <a:off x="6056950" y="1466121"/>
                        <a:ext cx="24120" cy="20880"/>
                      </a:xfrm>
                      <a:prstGeom prst="rect">
                        <a:avLst/>
                      </a:prstGeom>
                    </p:spPr>
                  </p:pic>
                </mc:Fallback>
              </mc:AlternateContent>
              <mc:AlternateContent xmlns:mc="http://schemas.openxmlformats.org/markup-compatibility/2006" xmlns:p14="http://schemas.microsoft.com/office/powerpoint/2010/main">
                <mc:Choice Requires="p14">
                  <p:contentPart p14:bwMode="auto" r:id="rId345">
                    <p14:nvContentPartPr>
                      <p14:cNvPr id="522" name="Freihand 521">
                        <a:extLst>
                          <a:ext uri="{FF2B5EF4-FFF2-40B4-BE49-F238E27FC236}">
                            <a16:creationId xmlns:a16="http://schemas.microsoft.com/office/drawing/2014/main" id="{51B992A6-0D95-AB9B-3E53-D1D080F9D922}"/>
                          </a:ext>
                        </a:extLst>
                      </p14:cNvPr>
                      <p14:cNvContentPartPr/>
                      <p14:nvPr/>
                    </p14:nvContentPartPr>
                    <p14:xfrm>
                      <a:off x="6037510" y="1485561"/>
                      <a:ext cx="35280" cy="45360"/>
                    </p14:xfrm>
                  </p:contentPart>
                </mc:Choice>
                <mc:Fallback xmlns="">
                  <p:pic>
                    <p:nvPicPr>
                      <p:cNvPr id="522" name="Freihand 521">
                        <a:extLst>
                          <a:ext uri="{FF2B5EF4-FFF2-40B4-BE49-F238E27FC236}">
                            <a16:creationId xmlns:a16="http://schemas.microsoft.com/office/drawing/2014/main" id="{51B992A6-0D95-AB9B-3E53-D1D080F9D922}"/>
                          </a:ext>
                        </a:extLst>
                      </p:cNvPr>
                      <p:cNvPicPr/>
                      <p:nvPr/>
                    </p:nvPicPr>
                    <p:blipFill>
                      <a:blip r:embed="rId199"/>
                      <a:stretch>
                        <a:fillRect/>
                      </a:stretch>
                    </p:blipFill>
                    <p:spPr>
                      <a:xfrm>
                        <a:off x="6033190" y="1481241"/>
                        <a:ext cx="4392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46">
                    <p14:nvContentPartPr>
                      <p14:cNvPr id="523" name="Freihand 522">
                        <a:extLst>
                          <a:ext uri="{FF2B5EF4-FFF2-40B4-BE49-F238E27FC236}">
                            <a16:creationId xmlns:a16="http://schemas.microsoft.com/office/drawing/2014/main" id="{A150DF40-09ED-7301-7249-654F37776293}"/>
                          </a:ext>
                        </a:extLst>
                      </p14:cNvPr>
                      <p14:cNvContentPartPr/>
                      <p14:nvPr/>
                    </p14:nvContentPartPr>
                    <p14:xfrm>
                      <a:off x="6043990" y="1545321"/>
                      <a:ext cx="68040" cy="32040"/>
                    </p14:xfrm>
                  </p:contentPart>
                </mc:Choice>
                <mc:Fallback xmlns="">
                  <p:pic>
                    <p:nvPicPr>
                      <p:cNvPr id="523" name="Freihand 522">
                        <a:extLst>
                          <a:ext uri="{FF2B5EF4-FFF2-40B4-BE49-F238E27FC236}">
                            <a16:creationId xmlns:a16="http://schemas.microsoft.com/office/drawing/2014/main" id="{A150DF40-09ED-7301-7249-654F37776293}"/>
                          </a:ext>
                        </a:extLst>
                      </p:cNvPr>
                      <p:cNvPicPr/>
                      <p:nvPr/>
                    </p:nvPicPr>
                    <p:blipFill>
                      <a:blip r:embed="rId201"/>
                      <a:stretch>
                        <a:fillRect/>
                      </a:stretch>
                    </p:blipFill>
                    <p:spPr>
                      <a:xfrm>
                        <a:off x="6039670" y="1541001"/>
                        <a:ext cx="76680" cy="40680"/>
                      </a:xfrm>
                      <a:prstGeom prst="rect">
                        <a:avLst/>
                      </a:prstGeom>
                    </p:spPr>
                  </p:pic>
                </mc:Fallback>
              </mc:AlternateContent>
              <mc:AlternateContent xmlns:mc="http://schemas.openxmlformats.org/markup-compatibility/2006" xmlns:p14="http://schemas.microsoft.com/office/powerpoint/2010/main">
                <mc:Choice Requires="p14">
                  <p:contentPart p14:bwMode="auto" r:id="rId347">
                    <p14:nvContentPartPr>
                      <p14:cNvPr id="524" name="Freihand 523">
                        <a:extLst>
                          <a:ext uri="{FF2B5EF4-FFF2-40B4-BE49-F238E27FC236}">
                            <a16:creationId xmlns:a16="http://schemas.microsoft.com/office/drawing/2014/main" id="{A42159B1-6E22-A85D-863A-FC53899B6FAC}"/>
                          </a:ext>
                        </a:extLst>
                      </p14:cNvPr>
                      <p14:cNvContentPartPr/>
                      <p14:nvPr/>
                    </p14:nvContentPartPr>
                    <p14:xfrm>
                      <a:off x="6110950" y="1545681"/>
                      <a:ext cx="69480" cy="52560"/>
                    </p14:xfrm>
                  </p:contentPart>
                </mc:Choice>
                <mc:Fallback xmlns="">
                  <p:pic>
                    <p:nvPicPr>
                      <p:cNvPr id="524" name="Freihand 523">
                        <a:extLst>
                          <a:ext uri="{FF2B5EF4-FFF2-40B4-BE49-F238E27FC236}">
                            <a16:creationId xmlns:a16="http://schemas.microsoft.com/office/drawing/2014/main" id="{A42159B1-6E22-A85D-863A-FC53899B6FAC}"/>
                          </a:ext>
                        </a:extLst>
                      </p:cNvPr>
                      <p:cNvPicPr/>
                      <p:nvPr/>
                    </p:nvPicPr>
                    <p:blipFill>
                      <a:blip r:embed="rId203"/>
                      <a:stretch>
                        <a:fillRect/>
                      </a:stretch>
                    </p:blipFill>
                    <p:spPr>
                      <a:xfrm>
                        <a:off x="6106630" y="1541361"/>
                        <a:ext cx="781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348">
                    <p14:nvContentPartPr>
                      <p14:cNvPr id="525" name="Freihand 524">
                        <a:extLst>
                          <a:ext uri="{FF2B5EF4-FFF2-40B4-BE49-F238E27FC236}">
                            <a16:creationId xmlns:a16="http://schemas.microsoft.com/office/drawing/2014/main" id="{69912D69-3C97-DDB3-0E13-3334E6DF94A7}"/>
                          </a:ext>
                        </a:extLst>
                      </p14:cNvPr>
                      <p14:cNvContentPartPr/>
                      <p14:nvPr/>
                    </p14:nvContentPartPr>
                    <p14:xfrm>
                      <a:off x="6153070" y="1583481"/>
                      <a:ext cx="42480" cy="50040"/>
                    </p14:xfrm>
                  </p:contentPart>
                </mc:Choice>
                <mc:Fallback xmlns="">
                  <p:pic>
                    <p:nvPicPr>
                      <p:cNvPr id="525" name="Freihand 524">
                        <a:extLst>
                          <a:ext uri="{FF2B5EF4-FFF2-40B4-BE49-F238E27FC236}">
                            <a16:creationId xmlns:a16="http://schemas.microsoft.com/office/drawing/2014/main" id="{69912D69-3C97-DDB3-0E13-3334E6DF94A7}"/>
                          </a:ext>
                        </a:extLst>
                      </p:cNvPr>
                      <p:cNvPicPr/>
                      <p:nvPr/>
                    </p:nvPicPr>
                    <p:blipFill>
                      <a:blip r:embed="rId205"/>
                      <a:stretch>
                        <a:fillRect/>
                      </a:stretch>
                    </p:blipFill>
                    <p:spPr>
                      <a:xfrm>
                        <a:off x="6148750" y="1579161"/>
                        <a:ext cx="5112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349">
                    <p14:nvContentPartPr>
                      <p14:cNvPr id="526" name="Freihand 525">
                        <a:extLst>
                          <a:ext uri="{FF2B5EF4-FFF2-40B4-BE49-F238E27FC236}">
                            <a16:creationId xmlns:a16="http://schemas.microsoft.com/office/drawing/2014/main" id="{E5F8F083-1245-6542-9FB8-A7D92E7EABBD}"/>
                          </a:ext>
                        </a:extLst>
                      </p14:cNvPr>
                      <p14:cNvContentPartPr/>
                      <p14:nvPr/>
                    </p14:nvContentPartPr>
                    <p14:xfrm>
                      <a:off x="6201310" y="1571241"/>
                      <a:ext cx="43200" cy="77760"/>
                    </p14:xfrm>
                  </p:contentPart>
                </mc:Choice>
                <mc:Fallback xmlns="">
                  <p:pic>
                    <p:nvPicPr>
                      <p:cNvPr id="526" name="Freihand 525">
                        <a:extLst>
                          <a:ext uri="{FF2B5EF4-FFF2-40B4-BE49-F238E27FC236}">
                            <a16:creationId xmlns:a16="http://schemas.microsoft.com/office/drawing/2014/main" id="{E5F8F083-1245-6542-9FB8-A7D92E7EABBD}"/>
                          </a:ext>
                        </a:extLst>
                      </p:cNvPr>
                      <p:cNvPicPr/>
                      <p:nvPr/>
                    </p:nvPicPr>
                    <p:blipFill>
                      <a:blip r:embed="rId207"/>
                      <a:stretch>
                        <a:fillRect/>
                      </a:stretch>
                    </p:blipFill>
                    <p:spPr>
                      <a:xfrm>
                        <a:off x="6196990" y="1566921"/>
                        <a:ext cx="5184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350">
                    <p14:nvContentPartPr>
                      <p14:cNvPr id="527" name="Freihand 526">
                        <a:extLst>
                          <a:ext uri="{FF2B5EF4-FFF2-40B4-BE49-F238E27FC236}">
                            <a16:creationId xmlns:a16="http://schemas.microsoft.com/office/drawing/2014/main" id="{2185ACC7-2F10-7E38-9760-9B3E52242F55}"/>
                          </a:ext>
                        </a:extLst>
                      </p14:cNvPr>
                      <p14:cNvContentPartPr/>
                      <p14:nvPr/>
                    </p14:nvContentPartPr>
                    <p14:xfrm>
                      <a:off x="6245230" y="1540641"/>
                      <a:ext cx="61920" cy="97200"/>
                    </p14:xfrm>
                  </p:contentPart>
                </mc:Choice>
                <mc:Fallback xmlns="">
                  <p:pic>
                    <p:nvPicPr>
                      <p:cNvPr id="527" name="Freihand 526">
                        <a:extLst>
                          <a:ext uri="{FF2B5EF4-FFF2-40B4-BE49-F238E27FC236}">
                            <a16:creationId xmlns:a16="http://schemas.microsoft.com/office/drawing/2014/main" id="{2185ACC7-2F10-7E38-9760-9B3E52242F55}"/>
                          </a:ext>
                        </a:extLst>
                      </p:cNvPr>
                      <p:cNvPicPr/>
                      <p:nvPr/>
                    </p:nvPicPr>
                    <p:blipFill>
                      <a:blip r:embed="rId209"/>
                      <a:stretch>
                        <a:fillRect/>
                      </a:stretch>
                    </p:blipFill>
                    <p:spPr>
                      <a:xfrm>
                        <a:off x="6240910" y="1536321"/>
                        <a:ext cx="70560" cy="105840"/>
                      </a:xfrm>
                      <a:prstGeom prst="rect">
                        <a:avLst/>
                      </a:prstGeom>
                    </p:spPr>
                  </p:pic>
                </mc:Fallback>
              </mc:AlternateContent>
            </p:grpSp>
          </p:grpSp>
          <mc:AlternateContent xmlns:mc="http://schemas.openxmlformats.org/markup-compatibility/2006" xmlns:p14="http://schemas.microsoft.com/office/powerpoint/2010/main">
            <mc:Choice Requires="p14">
              <p:contentPart p14:bwMode="auto" r:id="rId351">
                <p14:nvContentPartPr>
                  <p14:cNvPr id="492" name="Freihand 491">
                    <a:extLst>
                      <a:ext uri="{FF2B5EF4-FFF2-40B4-BE49-F238E27FC236}">
                        <a16:creationId xmlns:a16="http://schemas.microsoft.com/office/drawing/2014/main" id="{9580FAAD-C31A-D4C9-AE4D-103CEADC9741}"/>
                      </a:ext>
                    </a:extLst>
                  </p14:cNvPr>
                  <p14:cNvContentPartPr/>
                  <p14:nvPr/>
                </p14:nvContentPartPr>
                <p14:xfrm>
                  <a:off x="6032683" y="1435841"/>
                  <a:ext cx="280080" cy="219240"/>
                </p14:xfrm>
              </p:contentPart>
            </mc:Choice>
            <mc:Fallback xmlns="">
              <p:pic>
                <p:nvPicPr>
                  <p:cNvPr id="492" name="Freihand 491">
                    <a:extLst>
                      <a:ext uri="{FF2B5EF4-FFF2-40B4-BE49-F238E27FC236}">
                        <a16:creationId xmlns:a16="http://schemas.microsoft.com/office/drawing/2014/main" id="{9580FAAD-C31A-D4C9-AE4D-103CEADC9741}"/>
                      </a:ext>
                    </a:extLst>
                  </p:cNvPr>
                  <p:cNvPicPr/>
                  <p:nvPr/>
                </p:nvPicPr>
                <p:blipFill>
                  <a:blip r:embed="rId211"/>
                  <a:stretch>
                    <a:fillRect/>
                  </a:stretch>
                </p:blipFill>
                <p:spPr>
                  <a:xfrm>
                    <a:off x="6028363" y="1431521"/>
                    <a:ext cx="288720" cy="227880"/>
                  </a:xfrm>
                  <a:prstGeom prst="rect">
                    <a:avLst/>
                  </a:prstGeom>
                </p:spPr>
              </p:pic>
            </mc:Fallback>
          </mc:AlternateContent>
          <p:grpSp>
            <p:nvGrpSpPr>
              <p:cNvPr id="493" name="Gruppieren 492">
                <a:extLst>
                  <a:ext uri="{FF2B5EF4-FFF2-40B4-BE49-F238E27FC236}">
                    <a16:creationId xmlns:a16="http://schemas.microsoft.com/office/drawing/2014/main" id="{18EBAADA-C52B-68D9-15E1-B0C9B8D82557}"/>
                  </a:ext>
                </a:extLst>
              </p:cNvPr>
              <p:cNvGrpSpPr/>
              <p:nvPr/>
            </p:nvGrpSpPr>
            <p:grpSpPr>
              <a:xfrm>
                <a:off x="6452121" y="1732426"/>
                <a:ext cx="289080" cy="357215"/>
                <a:chOff x="6441811" y="1745841"/>
                <a:chExt cx="289080" cy="357215"/>
              </a:xfrm>
            </p:grpSpPr>
            <mc:AlternateContent xmlns:mc="http://schemas.openxmlformats.org/markup-compatibility/2006" xmlns:p14="http://schemas.microsoft.com/office/powerpoint/2010/main">
              <mc:Choice Requires="p14">
                <p:contentPart p14:bwMode="auto" r:id="rId352">
                  <p14:nvContentPartPr>
                    <p14:cNvPr id="494" name="Freihand 493">
                      <a:extLst>
                        <a:ext uri="{FF2B5EF4-FFF2-40B4-BE49-F238E27FC236}">
                          <a16:creationId xmlns:a16="http://schemas.microsoft.com/office/drawing/2014/main" id="{DAEEE0CC-9E8A-42DD-86E8-A1A4628B0229}"/>
                        </a:ext>
                      </a:extLst>
                    </p14:cNvPr>
                    <p14:cNvContentPartPr/>
                    <p14:nvPr/>
                  </p14:nvContentPartPr>
                  <p14:xfrm>
                    <a:off x="6462291" y="1769696"/>
                    <a:ext cx="264240" cy="333360"/>
                  </p14:xfrm>
                </p:contentPart>
              </mc:Choice>
              <mc:Fallback xmlns="">
                <p:pic>
                  <p:nvPicPr>
                    <p:cNvPr id="494" name="Freihand 493">
                      <a:extLst>
                        <a:ext uri="{FF2B5EF4-FFF2-40B4-BE49-F238E27FC236}">
                          <a16:creationId xmlns:a16="http://schemas.microsoft.com/office/drawing/2014/main" id="{DAEEE0CC-9E8A-42DD-86E8-A1A4628B0229}"/>
                        </a:ext>
                      </a:extLst>
                    </p:cNvPr>
                    <p:cNvPicPr/>
                    <p:nvPr/>
                  </p:nvPicPr>
                  <p:blipFill>
                    <a:blip r:embed="rId213"/>
                    <a:stretch>
                      <a:fillRect/>
                    </a:stretch>
                  </p:blipFill>
                  <p:spPr>
                    <a:xfrm>
                      <a:off x="6453651" y="1761056"/>
                      <a:ext cx="281880" cy="351000"/>
                    </a:xfrm>
                    <a:prstGeom prst="rect">
                      <a:avLst/>
                    </a:prstGeom>
                  </p:spPr>
                </p:pic>
              </mc:Fallback>
            </mc:AlternateContent>
            <p:grpSp>
              <p:nvGrpSpPr>
                <p:cNvPr id="495" name="Gruppieren 494">
                  <a:extLst>
                    <a:ext uri="{FF2B5EF4-FFF2-40B4-BE49-F238E27FC236}">
                      <a16:creationId xmlns:a16="http://schemas.microsoft.com/office/drawing/2014/main" id="{FABE3DD2-ADDA-DAF6-B6BD-A9FA389349DB}"/>
                    </a:ext>
                  </a:extLst>
                </p:cNvPr>
                <p:cNvGrpSpPr/>
                <p:nvPr/>
              </p:nvGrpSpPr>
              <p:grpSpPr>
                <a:xfrm>
                  <a:off x="6441811" y="1745841"/>
                  <a:ext cx="289080" cy="346680"/>
                  <a:chOff x="6442712" y="1715104"/>
                  <a:chExt cx="289080" cy="346680"/>
                </a:xfrm>
              </p:grpSpPr>
              <p:grpSp>
                <p:nvGrpSpPr>
                  <p:cNvPr id="496" name="Gruppieren 495">
                    <a:extLst>
                      <a:ext uri="{FF2B5EF4-FFF2-40B4-BE49-F238E27FC236}">
                        <a16:creationId xmlns:a16="http://schemas.microsoft.com/office/drawing/2014/main" id="{FCBA65B6-BC88-339D-8DBB-456013929A6F}"/>
                      </a:ext>
                    </a:extLst>
                  </p:cNvPr>
                  <p:cNvGrpSpPr/>
                  <p:nvPr/>
                </p:nvGrpSpPr>
                <p:grpSpPr>
                  <a:xfrm>
                    <a:off x="6442712" y="1715104"/>
                    <a:ext cx="232920" cy="261360"/>
                    <a:chOff x="6442712" y="1715104"/>
                    <a:chExt cx="232920" cy="261360"/>
                  </a:xfrm>
                </p:grpSpPr>
                <mc:AlternateContent xmlns:mc="http://schemas.openxmlformats.org/markup-compatibility/2006" xmlns:p14="http://schemas.microsoft.com/office/powerpoint/2010/main">
                  <mc:Choice Requires="p14">
                    <p:contentPart p14:bwMode="auto" r:id="rId353">
                      <p14:nvContentPartPr>
                        <p14:cNvPr id="512" name="Freihand 511">
                          <a:extLst>
                            <a:ext uri="{FF2B5EF4-FFF2-40B4-BE49-F238E27FC236}">
                              <a16:creationId xmlns:a16="http://schemas.microsoft.com/office/drawing/2014/main" id="{3E77BC63-637C-CDF7-C7DD-F58BA2CAE6FF}"/>
                            </a:ext>
                          </a:extLst>
                        </p14:cNvPr>
                        <p14:cNvContentPartPr/>
                        <p14:nvPr/>
                      </p14:nvContentPartPr>
                      <p14:xfrm>
                        <a:off x="6470647" y="1731000"/>
                        <a:ext cx="213840" cy="246600"/>
                      </p14:xfrm>
                    </p:contentPart>
                  </mc:Choice>
                  <mc:Fallback xmlns="">
                    <p:pic>
                      <p:nvPicPr>
                        <p:cNvPr id="512" name="Freihand 511">
                          <a:extLst>
                            <a:ext uri="{FF2B5EF4-FFF2-40B4-BE49-F238E27FC236}">
                              <a16:creationId xmlns:a16="http://schemas.microsoft.com/office/drawing/2014/main" id="{3E77BC63-637C-CDF7-C7DD-F58BA2CAE6FF}"/>
                            </a:ext>
                          </a:extLst>
                        </p:cNvPr>
                        <p:cNvPicPr/>
                        <p:nvPr/>
                      </p:nvPicPr>
                      <p:blipFill>
                        <a:blip r:embed="rId215"/>
                        <a:stretch>
                          <a:fillRect/>
                        </a:stretch>
                      </p:blipFill>
                      <p:spPr>
                        <a:xfrm>
                          <a:off x="6466327" y="1726680"/>
                          <a:ext cx="222480" cy="255240"/>
                        </a:xfrm>
                        <a:prstGeom prst="rect">
                          <a:avLst/>
                        </a:prstGeom>
                      </p:spPr>
                    </p:pic>
                  </mc:Fallback>
                </mc:AlternateContent>
                <mc:AlternateContent xmlns:mc="http://schemas.openxmlformats.org/markup-compatibility/2006" xmlns:p14="http://schemas.microsoft.com/office/powerpoint/2010/main">
                  <mc:Choice Requires="p14">
                    <p:contentPart p14:bwMode="auto" r:id="rId354">
                      <p14:nvContentPartPr>
                        <p14:cNvPr id="513" name="Freihand 512">
                          <a:extLst>
                            <a:ext uri="{FF2B5EF4-FFF2-40B4-BE49-F238E27FC236}">
                              <a16:creationId xmlns:a16="http://schemas.microsoft.com/office/drawing/2014/main" id="{A783CB7A-C5E5-4A44-6BE5-1884D846FDD5}"/>
                            </a:ext>
                          </a:extLst>
                        </p14:cNvPr>
                        <p14:cNvContentPartPr/>
                        <p14:nvPr/>
                      </p14:nvContentPartPr>
                      <p14:xfrm>
                        <a:off x="6451567" y="1731720"/>
                        <a:ext cx="136440" cy="260640"/>
                      </p14:xfrm>
                    </p:contentPart>
                  </mc:Choice>
                  <mc:Fallback xmlns="">
                    <p:pic>
                      <p:nvPicPr>
                        <p:cNvPr id="513" name="Freihand 512">
                          <a:extLst>
                            <a:ext uri="{FF2B5EF4-FFF2-40B4-BE49-F238E27FC236}">
                              <a16:creationId xmlns:a16="http://schemas.microsoft.com/office/drawing/2014/main" id="{A783CB7A-C5E5-4A44-6BE5-1884D846FDD5}"/>
                            </a:ext>
                          </a:extLst>
                        </p:cNvPr>
                        <p:cNvPicPr/>
                        <p:nvPr/>
                      </p:nvPicPr>
                      <p:blipFill>
                        <a:blip r:embed="rId217"/>
                        <a:stretch>
                          <a:fillRect/>
                        </a:stretch>
                      </p:blipFill>
                      <p:spPr>
                        <a:xfrm>
                          <a:off x="6447247" y="1727400"/>
                          <a:ext cx="145080" cy="269280"/>
                        </a:xfrm>
                        <a:prstGeom prst="rect">
                          <a:avLst/>
                        </a:prstGeom>
                      </p:spPr>
                    </p:pic>
                  </mc:Fallback>
                </mc:AlternateContent>
              </p:grpSp>
              <p:grpSp>
                <p:nvGrpSpPr>
                  <p:cNvPr id="497" name="Gruppieren 496">
                    <a:extLst>
                      <a:ext uri="{FF2B5EF4-FFF2-40B4-BE49-F238E27FC236}">
                        <a16:creationId xmlns:a16="http://schemas.microsoft.com/office/drawing/2014/main" id="{5C2C7A1B-BDA3-A4EB-6E3D-27416EAB3286}"/>
                      </a:ext>
                    </a:extLst>
                  </p:cNvPr>
                  <p:cNvGrpSpPr/>
                  <p:nvPr/>
                </p:nvGrpSpPr>
                <p:grpSpPr>
                  <a:xfrm>
                    <a:off x="6502112" y="1869184"/>
                    <a:ext cx="229680" cy="192600"/>
                    <a:chOff x="6502112" y="1869184"/>
                    <a:chExt cx="229680" cy="192600"/>
                  </a:xfrm>
                </p:grpSpPr>
                <mc:AlternateContent xmlns:mc="http://schemas.openxmlformats.org/markup-compatibility/2006" xmlns:p14="http://schemas.microsoft.com/office/powerpoint/2010/main">
                  <mc:Choice Requires="p14">
                    <p:contentPart p14:bwMode="auto" r:id="rId355">
                      <p14:nvContentPartPr>
                        <p14:cNvPr id="498" name="Freihand 497">
                          <a:extLst>
                            <a:ext uri="{FF2B5EF4-FFF2-40B4-BE49-F238E27FC236}">
                              <a16:creationId xmlns:a16="http://schemas.microsoft.com/office/drawing/2014/main" id="{7B40B840-A57D-F0CD-178D-174959E32315}"/>
                            </a:ext>
                          </a:extLst>
                        </p14:cNvPr>
                        <p14:cNvContentPartPr/>
                        <p14:nvPr/>
                      </p14:nvContentPartPr>
                      <p14:xfrm>
                        <a:off x="6510967" y="1885080"/>
                        <a:ext cx="229680" cy="177120"/>
                      </p14:xfrm>
                    </p:contentPart>
                  </mc:Choice>
                  <mc:Fallback xmlns="">
                    <p:pic>
                      <p:nvPicPr>
                        <p:cNvPr id="498" name="Freihand 497">
                          <a:extLst>
                            <a:ext uri="{FF2B5EF4-FFF2-40B4-BE49-F238E27FC236}">
                              <a16:creationId xmlns:a16="http://schemas.microsoft.com/office/drawing/2014/main" id="{7B40B840-A57D-F0CD-178D-174959E32315}"/>
                            </a:ext>
                          </a:extLst>
                        </p:cNvPr>
                        <p:cNvPicPr/>
                        <p:nvPr/>
                      </p:nvPicPr>
                      <p:blipFill>
                        <a:blip r:embed="rId219"/>
                        <a:stretch>
                          <a:fillRect/>
                        </a:stretch>
                      </p:blipFill>
                      <p:spPr>
                        <a:xfrm>
                          <a:off x="6506647" y="1880760"/>
                          <a:ext cx="238320" cy="185760"/>
                        </a:xfrm>
                        <a:prstGeom prst="rect">
                          <a:avLst/>
                        </a:prstGeom>
                      </p:spPr>
                    </p:pic>
                  </mc:Fallback>
                </mc:AlternateContent>
                <mc:AlternateContent xmlns:mc="http://schemas.openxmlformats.org/markup-compatibility/2006" xmlns:p14="http://schemas.microsoft.com/office/powerpoint/2010/main">
                  <mc:Choice Requires="p14">
                    <p:contentPart p14:bwMode="auto" r:id="rId356">
                      <p14:nvContentPartPr>
                        <p14:cNvPr id="499" name="Freihand 498">
                          <a:extLst>
                            <a:ext uri="{FF2B5EF4-FFF2-40B4-BE49-F238E27FC236}">
                              <a16:creationId xmlns:a16="http://schemas.microsoft.com/office/drawing/2014/main" id="{8B894044-B32F-0A71-0A2C-58B59E58D8DE}"/>
                            </a:ext>
                          </a:extLst>
                        </p14:cNvPr>
                        <p14:cNvContentPartPr/>
                        <p14:nvPr/>
                      </p14:nvContentPartPr>
                      <p14:xfrm>
                        <a:off x="6548047" y="2043120"/>
                        <a:ext cx="16200" cy="33120"/>
                      </p14:xfrm>
                    </p:contentPart>
                  </mc:Choice>
                  <mc:Fallback xmlns="">
                    <p:pic>
                      <p:nvPicPr>
                        <p:cNvPr id="499" name="Freihand 498">
                          <a:extLst>
                            <a:ext uri="{FF2B5EF4-FFF2-40B4-BE49-F238E27FC236}">
                              <a16:creationId xmlns:a16="http://schemas.microsoft.com/office/drawing/2014/main" id="{8B894044-B32F-0A71-0A2C-58B59E58D8DE}"/>
                            </a:ext>
                          </a:extLst>
                        </p:cNvPr>
                        <p:cNvPicPr/>
                        <p:nvPr/>
                      </p:nvPicPr>
                      <p:blipFill>
                        <a:blip r:embed="rId221"/>
                        <a:stretch>
                          <a:fillRect/>
                        </a:stretch>
                      </p:blipFill>
                      <p:spPr>
                        <a:xfrm>
                          <a:off x="6543727" y="2038800"/>
                          <a:ext cx="248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357">
                      <p14:nvContentPartPr>
                        <p14:cNvPr id="500" name="Freihand 499">
                          <a:extLst>
                            <a:ext uri="{FF2B5EF4-FFF2-40B4-BE49-F238E27FC236}">
                              <a16:creationId xmlns:a16="http://schemas.microsoft.com/office/drawing/2014/main" id="{3C599161-9B28-422D-8182-653749BC0976}"/>
                            </a:ext>
                          </a:extLst>
                        </p14:cNvPr>
                        <p14:cNvContentPartPr/>
                        <p14:nvPr/>
                      </p14:nvContentPartPr>
                      <p14:xfrm>
                        <a:off x="6562807" y="2051400"/>
                        <a:ext cx="13680" cy="26280"/>
                      </p14:xfrm>
                    </p:contentPart>
                  </mc:Choice>
                  <mc:Fallback xmlns="">
                    <p:pic>
                      <p:nvPicPr>
                        <p:cNvPr id="500" name="Freihand 499">
                          <a:extLst>
                            <a:ext uri="{FF2B5EF4-FFF2-40B4-BE49-F238E27FC236}">
                              <a16:creationId xmlns:a16="http://schemas.microsoft.com/office/drawing/2014/main" id="{3C599161-9B28-422D-8182-653749BC0976}"/>
                            </a:ext>
                          </a:extLst>
                        </p:cNvPr>
                        <p:cNvPicPr/>
                        <p:nvPr/>
                      </p:nvPicPr>
                      <p:blipFill>
                        <a:blip r:embed="rId223"/>
                        <a:stretch>
                          <a:fillRect/>
                        </a:stretch>
                      </p:blipFill>
                      <p:spPr>
                        <a:xfrm>
                          <a:off x="6558487" y="2047080"/>
                          <a:ext cx="2232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358">
                      <p14:nvContentPartPr>
                        <p14:cNvPr id="501" name="Freihand 500">
                          <a:extLst>
                            <a:ext uri="{FF2B5EF4-FFF2-40B4-BE49-F238E27FC236}">
                              <a16:creationId xmlns:a16="http://schemas.microsoft.com/office/drawing/2014/main" id="{7FC1620D-81EC-508A-D518-317C7A7C50DE}"/>
                            </a:ext>
                          </a:extLst>
                        </p14:cNvPr>
                        <p14:cNvContentPartPr/>
                        <p14:nvPr/>
                      </p14:nvContentPartPr>
                      <p14:xfrm>
                        <a:off x="6525727" y="1976160"/>
                        <a:ext cx="95760" cy="56520"/>
                      </p14:xfrm>
                    </p:contentPart>
                  </mc:Choice>
                  <mc:Fallback xmlns="">
                    <p:pic>
                      <p:nvPicPr>
                        <p:cNvPr id="501" name="Freihand 500">
                          <a:extLst>
                            <a:ext uri="{FF2B5EF4-FFF2-40B4-BE49-F238E27FC236}">
                              <a16:creationId xmlns:a16="http://schemas.microsoft.com/office/drawing/2014/main" id="{7FC1620D-81EC-508A-D518-317C7A7C50DE}"/>
                            </a:ext>
                          </a:extLst>
                        </p:cNvPr>
                        <p:cNvPicPr/>
                        <p:nvPr/>
                      </p:nvPicPr>
                      <p:blipFill>
                        <a:blip r:embed="rId225"/>
                        <a:stretch>
                          <a:fillRect/>
                        </a:stretch>
                      </p:blipFill>
                      <p:spPr>
                        <a:xfrm>
                          <a:off x="6521407" y="1971840"/>
                          <a:ext cx="10440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359">
                      <p14:nvContentPartPr>
                        <p14:cNvPr id="502" name="Freihand 501">
                          <a:extLst>
                            <a:ext uri="{FF2B5EF4-FFF2-40B4-BE49-F238E27FC236}">
                              <a16:creationId xmlns:a16="http://schemas.microsoft.com/office/drawing/2014/main" id="{AB55B6A0-C822-45D3-C93B-245F6E0CF197}"/>
                            </a:ext>
                          </a:extLst>
                        </p14:cNvPr>
                        <p14:cNvContentPartPr/>
                        <p14:nvPr/>
                      </p14:nvContentPartPr>
                      <p14:xfrm>
                        <a:off x="6617887" y="1972920"/>
                        <a:ext cx="17640" cy="78480"/>
                      </p14:xfrm>
                    </p:contentPart>
                  </mc:Choice>
                  <mc:Fallback xmlns="">
                    <p:pic>
                      <p:nvPicPr>
                        <p:cNvPr id="502" name="Freihand 501">
                          <a:extLst>
                            <a:ext uri="{FF2B5EF4-FFF2-40B4-BE49-F238E27FC236}">
                              <a16:creationId xmlns:a16="http://schemas.microsoft.com/office/drawing/2014/main" id="{AB55B6A0-C822-45D3-C93B-245F6E0CF197}"/>
                            </a:ext>
                          </a:extLst>
                        </p:cNvPr>
                        <p:cNvPicPr/>
                        <p:nvPr/>
                      </p:nvPicPr>
                      <p:blipFill>
                        <a:blip r:embed="rId227"/>
                        <a:stretch>
                          <a:fillRect/>
                        </a:stretch>
                      </p:blipFill>
                      <p:spPr>
                        <a:xfrm>
                          <a:off x="6613567" y="1968600"/>
                          <a:ext cx="26280" cy="87120"/>
                        </a:xfrm>
                        <a:prstGeom prst="rect">
                          <a:avLst/>
                        </a:prstGeom>
                      </p:spPr>
                    </p:pic>
                  </mc:Fallback>
                </mc:AlternateContent>
                <mc:AlternateContent xmlns:mc="http://schemas.openxmlformats.org/markup-compatibility/2006" xmlns:p14="http://schemas.microsoft.com/office/powerpoint/2010/main">
                  <mc:Choice Requires="p14">
                    <p:contentPart p14:bwMode="auto" r:id="rId360">
                      <p14:nvContentPartPr>
                        <p14:cNvPr id="503" name="Freihand 502">
                          <a:extLst>
                            <a:ext uri="{FF2B5EF4-FFF2-40B4-BE49-F238E27FC236}">
                              <a16:creationId xmlns:a16="http://schemas.microsoft.com/office/drawing/2014/main" id="{64173534-D1D0-4D02-2D89-A876F73E67E8}"/>
                            </a:ext>
                          </a:extLst>
                        </p14:cNvPr>
                        <p14:cNvContentPartPr/>
                        <p14:nvPr/>
                      </p14:nvContentPartPr>
                      <p14:xfrm>
                        <a:off x="6561367" y="1974000"/>
                        <a:ext cx="38520" cy="45360"/>
                      </p14:xfrm>
                    </p:contentPart>
                  </mc:Choice>
                  <mc:Fallback xmlns="">
                    <p:pic>
                      <p:nvPicPr>
                        <p:cNvPr id="503" name="Freihand 502">
                          <a:extLst>
                            <a:ext uri="{FF2B5EF4-FFF2-40B4-BE49-F238E27FC236}">
                              <a16:creationId xmlns:a16="http://schemas.microsoft.com/office/drawing/2014/main" id="{64173534-D1D0-4D02-2D89-A876F73E67E8}"/>
                            </a:ext>
                          </a:extLst>
                        </p:cNvPr>
                        <p:cNvPicPr/>
                        <p:nvPr/>
                      </p:nvPicPr>
                      <p:blipFill>
                        <a:blip r:embed="rId229"/>
                        <a:stretch>
                          <a:fillRect/>
                        </a:stretch>
                      </p:blipFill>
                      <p:spPr>
                        <a:xfrm>
                          <a:off x="6557047" y="1969680"/>
                          <a:ext cx="471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361">
                      <p14:nvContentPartPr>
                        <p14:cNvPr id="504" name="Freihand 503">
                          <a:extLst>
                            <a:ext uri="{FF2B5EF4-FFF2-40B4-BE49-F238E27FC236}">
                              <a16:creationId xmlns:a16="http://schemas.microsoft.com/office/drawing/2014/main" id="{2659CD8D-1395-ECD7-E51C-D9C65752CF4E}"/>
                            </a:ext>
                          </a:extLst>
                        </p14:cNvPr>
                        <p14:cNvContentPartPr/>
                        <p14:nvPr/>
                      </p14:nvContentPartPr>
                      <p14:xfrm>
                        <a:off x="6594847" y="1982280"/>
                        <a:ext cx="15120" cy="24480"/>
                      </p14:xfrm>
                    </p:contentPart>
                  </mc:Choice>
                  <mc:Fallback xmlns="">
                    <p:pic>
                      <p:nvPicPr>
                        <p:cNvPr id="504" name="Freihand 503">
                          <a:extLst>
                            <a:ext uri="{FF2B5EF4-FFF2-40B4-BE49-F238E27FC236}">
                              <a16:creationId xmlns:a16="http://schemas.microsoft.com/office/drawing/2014/main" id="{2659CD8D-1395-ECD7-E51C-D9C65752CF4E}"/>
                            </a:ext>
                          </a:extLst>
                        </p:cNvPr>
                        <p:cNvPicPr/>
                        <p:nvPr/>
                      </p:nvPicPr>
                      <p:blipFill>
                        <a:blip r:embed="rId231"/>
                        <a:stretch>
                          <a:fillRect/>
                        </a:stretch>
                      </p:blipFill>
                      <p:spPr>
                        <a:xfrm>
                          <a:off x="6590527" y="1977960"/>
                          <a:ext cx="23760" cy="33120"/>
                        </a:xfrm>
                        <a:prstGeom prst="rect">
                          <a:avLst/>
                        </a:prstGeom>
                      </p:spPr>
                    </p:pic>
                  </mc:Fallback>
                </mc:AlternateContent>
                <mc:AlternateContent xmlns:mc="http://schemas.openxmlformats.org/markup-compatibility/2006" xmlns:p14="http://schemas.microsoft.com/office/powerpoint/2010/main">
                  <mc:Choice Requires="p14">
                    <p:contentPart p14:bwMode="auto" r:id="rId362">
                      <p14:nvContentPartPr>
                        <p14:cNvPr id="505" name="Freihand 504">
                          <a:extLst>
                            <a:ext uri="{FF2B5EF4-FFF2-40B4-BE49-F238E27FC236}">
                              <a16:creationId xmlns:a16="http://schemas.microsoft.com/office/drawing/2014/main" id="{5BB88406-C50E-3366-BF85-389B1EC523CF}"/>
                            </a:ext>
                          </a:extLst>
                        </p14:cNvPr>
                        <p14:cNvContentPartPr/>
                        <p14:nvPr/>
                      </p14:nvContentPartPr>
                      <p14:xfrm>
                        <a:off x="6595567" y="2017560"/>
                        <a:ext cx="10800" cy="7200"/>
                      </p14:xfrm>
                    </p:contentPart>
                  </mc:Choice>
                  <mc:Fallback xmlns="">
                    <p:pic>
                      <p:nvPicPr>
                        <p:cNvPr id="505" name="Freihand 504">
                          <a:extLst>
                            <a:ext uri="{FF2B5EF4-FFF2-40B4-BE49-F238E27FC236}">
                              <a16:creationId xmlns:a16="http://schemas.microsoft.com/office/drawing/2014/main" id="{5BB88406-C50E-3366-BF85-389B1EC523CF}"/>
                            </a:ext>
                          </a:extLst>
                        </p:cNvPr>
                        <p:cNvPicPr/>
                        <p:nvPr/>
                      </p:nvPicPr>
                      <p:blipFill>
                        <a:blip r:embed="rId233"/>
                        <a:stretch>
                          <a:fillRect/>
                        </a:stretch>
                      </p:blipFill>
                      <p:spPr>
                        <a:xfrm>
                          <a:off x="6591247" y="2013240"/>
                          <a:ext cx="19440" cy="15840"/>
                        </a:xfrm>
                        <a:prstGeom prst="rect">
                          <a:avLst/>
                        </a:prstGeom>
                      </p:spPr>
                    </p:pic>
                  </mc:Fallback>
                </mc:AlternateContent>
                <mc:AlternateContent xmlns:mc="http://schemas.openxmlformats.org/markup-compatibility/2006" xmlns:p14="http://schemas.microsoft.com/office/powerpoint/2010/main">
                  <mc:Choice Requires="p14">
                    <p:contentPart p14:bwMode="auto" r:id="rId363">
                      <p14:nvContentPartPr>
                        <p14:cNvPr id="506" name="Freihand 505">
                          <a:extLst>
                            <a:ext uri="{FF2B5EF4-FFF2-40B4-BE49-F238E27FC236}">
                              <a16:creationId xmlns:a16="http://schemas.microsoft.com/office/drawing/2014/main" id="{5FB81E5E-7F21-E63E-CD05-EC1E3B7DCE53}"/>
                            </a:ext>
                          </a:extLst>
                        </p14:cNvPr>
                        <p14:cNvContentPartPr/>
                        <p14:nvPr/>
                      </p14:nvContentPartPr>
                      <p14:xfrm>
                        <a:off x="6627967" y="1993800"/>
                        <a:ext cx="87480" cy="47520"/>
                      </p14:xfrm>
                    </p:contentPart>
                  </mc:Choice>
                  <mc:Fallback xmlns="">
                    <p:pic>
                      <p:nvPicPr>
                        <p:cNvPr id="506" name="Freihand 505">
                          <a:extLst>
                            <a:ext uri="{FF2B5EF4-FFF2-40B4-BE49-F238E27FC236}">
                              <a16:creationId xmlns:a16="http://schemas.microsoft.com/office/drawing/2014/main" id="{5FB81E5E-7F21-E63E-CD05-EC1E3B7DCE53}"/>
                            </a:ext>
                          </a:extLst>
                        </p:cNvPr>
                        <p:cNvPicPr/>
                        <p:nvPr/>
                      </p:nvPicPr>
                      <p:blipFill>
                        <a:blip r:embed="rId235"/>
                        <a:stretch>
                          <a:fillRect/>
                        </a:stretch>
                      </p:blipFill>
                      <p:spPr>
                        <a:xfrm>
                          <a:off x="6623647" y="1989480"/>
                          <a:ext cx="9612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364">
                      <p14:nvContentPartPr>
                        <p14:cNvPr id="507" name="Freihand 506">
                          <a:extLst>
                            <a:ext uri="{FF2B5EF4-FFF2-40B4-BE49-F238E27FC236}">
                              <a16:creationId xmlns:a16="http://schemas.microsoft.com/office/drawing/2014/main" id="{3122015B-7362-C751-6EBF-ED012EB226EC}"/>
                            </a:ext>
                          </a:extLst>
                        </p14:cNvPr>
                        <p14:cNvContentPartPr/>
                        <p14:nvPr/>
                      </p14:nvContentPartPr>
                      <p14:xfrm>
                        <a:off x="6631207" y="1971840"/>
                        <a:ext cx="92880" cy="34560"/>
                      </p14:xfrm>
                    </p:contentPart>
                  </mc:Choice>
                  <mc:Fallback xmlns="">
                    <p:pic>
                      <p:nvPicPr>
                        <p:cNvPr id="507" name="Freihand 506">
                          <a:extLst>
                            <a:ext uri="{FF2B5EF4-FFF2-40B4-BE49-F238E27FC236}">
                              <a16:creationId xmlns:a16="http://schemas.microsoft.com/office/drawing/2014/main" id="{3122015B-7362-C751-6EBF-ED012EB226EC}"/>
                            </a:ext>
                          </a:extLst>
                        </p:cNvPr>
                        <p:cNvPicPr/>
                        <p:nvPr/>
                      </p:nvPicPr>
                      <p:blipFill>
                        <a:blip r:embed="rId237"/>
                        <a:stretch>
                          <a:fillRect/>
                        </a:stretch>
                      </p:blipFill>
                      <p:spPr>
                        <a:xfrm>
                          <a:off x="6626887" y="1967520"/>
                          <a:ext cx="101520" cy="43200"/>
                        </a:xfrm>
                        <a:prstGeom prst="rect">
                          <a:avLst/>
                        </a:prstGeom>
                      </p:spPr>
                    </p:pic>
                  </mc:Fallback>
                </mc:AlternateContent>
                <mc:AlternateContent xmlns:mc="http://schemas.openxmlformats.org/markup-compatibility/2006" xmlns:p14="http://schemas.microsoft.com/office/powerpoint/2010/main">
                  <mc:Choice Requires="p14">
                    <p:contentPart p14:bwMode="auto" r:id="rId365">
                      <p14:nvContentPartPr>
                        <p14:cNvPr id="508" name="Freihand 507">
                          <a:extLst>
                            <a:ext uri="{FF2B5EF4-FFF2-40B4-BE49-F238E27FC236}">
                              <a16:creationId xmlns:a16="http://schemas.microsoft.com/office/drawing/2014/main" id="{430A5197-D6D8-453C-7712-3D5D710DC19E}"/>
                            </a:ext>
                          </a:extLst>
                        </p14:cNvPr>
                        <p14:cNvContentPartPr/>
                        <p14:nvPr/>
                      </p14:nvContentPartPr>
                      <p14:xfrm>
                        <a:off x="6685207" y="1957800"/>
                        <a:ext cx="43200" cy="7920"/>
                      </p14:xfrm>
                    </p:contentPart>
                  </mc:Choice>
                  <mc:Fallback xmlns="">
                    <p:pic>
                      <p:nvPicPr>
                        <p:cNvPr id="508" name="Freihand 507">
                          <a:extLst>
                            <a:ext uri="{FF2B5EF4-FFF2-40B4-BE49-F238E27FC236}">
                              <a16:creationId xmlns:a16="http://schemas.microsoft.com/office/drawing/2014/main" id="{430A5197-D6D8-453C-7712-3D5D710DC19E}"/>
                            </a:ext>
                          </a:extLst>
                        </p:cNvPr>
                        <p:cNvPicPr/>
                        <p:nvPr/>
                      </p:nvPicPr>
                      <p:blipFill>
                        <a:blip r:embed="rId239"/>
                        <a:stretch>
                          <a:fillRect/>
                        </a:stretch>
                      </p:blipFill>
                      <p:spPr>
                        <a:xfrm>
                          <a:off x="6680887" y="1953480"/>
                          <a:ext cx="518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366">
                      <p14:nvContentPartPr>
                        <p14:cNvPr id="509" name="Freihand 508">
                          <a:extLst>
                            <a:ext uri="{FF2B5EF4-FFF2-40B4-BE49-F238E27FC236}">
                              <a16:creationId xmlns:a16="http://schemas.microsoft.com/office/drawing/2014/main" id="{1DDBC5EB-F46F-BE55-6537-A25E5E765AC5}"/>
                            </a:ext>
                          </a:extLst>
                        </p14:cNvPr>
                        <p14:cNvContentPartPr/>
                        <p14:nvPr/>
                      </p14:nvContentPartPr>
                      <p14:xfrm>
                        <a:off x="6699607" y="1971840"/>
                        <a:ext cx="20520" cy="20880"/>
                      </p14:xfrm>
                    </p:contentPart>
                  </mc:Choice>
                  <mc:Fallback xmlns="">
                    <p:pic>
                      <p:nvPicPr>
                        <p:cNvPr id="509" name="Freihand 508">
                          <a:extLst>
                            <a:ext uri="{FF2B5EF4-FFF2-40B4-BE49-F238E27FC236}">
                              <a16:creationId xmlns:a16="http://schemas.microsoft.com/office/drawing/2014/main" id="{1DDBC5EB-F46F-BE55-6537-A25E5E765AC5}"/>
                            </a:ext>
                          </a:extLst>
                        </p:cNvPr>
                        <p:cNvPicPr/>
                        <p:nvPr/>
                      </p:nvPicPr>
                      <p:blipFill>
                        <a:blip r:embed="rId241"/>
                        <a:stretch>
                          <a:fillRect/>
                        </a:stretch>
                      </p:blipFill>
                      <p:spPr>
                        <a:xfrm>
                          <a:off x="6695287" y="1967520"/>
                          <a:ext cx="29160" cy="29520"/>
                        </a:xfrm>
                        <a:prstGeom prst="rect">
                          <a:avLst/>
                        </a:prstGeom>
                      </p:spPr>
                    </p:pic>
                  </mc:Fallback>
                </mc:AlternateContent>
                <mc:AlternateContent xmlns:mc="http://schemas.openxmlformats.org/markup-compatibility/2006" xmlns:p14="http://schemas.microsoft.com/office/powerpoint/2010/main">
                  <mc:Choice Requires="p14">
                    <p:contentPart p14:bwMode="auto" r:id="rId367">
                      <p14:nvContentPartPr>
                        <p14:cNvPr id="510" name="Freihand 509">
                          <a:extLst>
                            <a:ext uri="{FF2B5EF4-FFF2-40B4-BE49-F238E27FC236}">
                              <a16:creationId xmlns:a16="http://schemas.microsoft.com/office/drawing/2014/main" id="{F98EC729-1F5D-F2D8-0DC3-ABDD558C02C6}"/>
                            </a:ext>
                          </a:extLst>
                        </p14:cNvPr>
                        <p14:cNvContentPartPr/>
                        <p14:nvPr/>
                      </p14:nvContentPartPr>
                      <p14:xfrm>
                        <a:off x="6684847" y="1901280"/>
                        <a:ext cx="25560" cy="51480"/>
                      </p14:xfrm>
                    </p:contentPart>
                  </mc:Choice>
                  <mc:Fallback xmlns="">
                    <p:pic>
                      <p:nvPicPr>
                        <p:cNvPr id="510" name="Freihand 509">
                          <a:extLst>
                            <a:ext uri="{FF2B5EF4-FFF2-40B4-BE49-F238E27FC236}">
                              <a16:creationId xmlns:a16="http://schemas.microsoft.com/office/drawing/2014/main" id="{F98EC729-1F5D-F2D8-0DC3-ABDD558C02C6}"/>
                            </a:ext>
                          </a:extLst>
                        </p:cNvPr>
                        <p:cNvPicPr/>
                        <p:nvPr/>
                      </p:nvPicPr>
                      <p:blipFill>
                        <a:blip r:embed="rId243"/>
                        <a:stretch>
                          <a:fillRect/>
                        </a:stretch>
                      </p:blipFill>
                      <p:spPr>
                        <a:xfrm>
                          <a:off x="6680527" y="1896960"/>
                          <a:ext cx="342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368">
                      <p14:nvContentPartPr>
                        <p14:cNvPr id="511" name="Freihand 510">
                          <a:extLst>
                            <a:ext uri="{FF2B5EF4-FFF2-40B4-BE49-F238E27FC236}">
                              <a16:creationId xmlns:a16="http://schemas.microsoft.com/office/drawing/2014/main" id="{FACD4A5C-1B22-EEAE-5E7B-6B0E233D95ED}"/>
                            </a:ext>
                          </a:extLst>
                        </p14:cNvPr>
                        <p14:cNvContentPartPr/>
                        <p14:nvPr/>
                      </p14:nvContentPartPr>
                      <p14:xfrm>
                        <a:off x="6662167" y="1934040"/>
                        <a:ext cx="29520" cy="37080"/>
                      </p14:xfrm>
                    </p:contentPart>
                  </mc:Choice>
                  <mc:Fallback xmlns="">
                    <p:pic>
                      <p:nvPicPr>
                        <p:cNvPr id="511" name="Freihand 510">
                          <a:extLst>
                            <a:ext uri="{FF2B5EF4-FFF2-40B4-BE49-F238E27FC236}">
                              <a16:creationId xmlns:a16="http://schemas.microsoft.com/office/drawing/2014/main" id="{FACD4A5C-1B22-EEAE-5E7B-6B0E233D95ED}"/>
                            </a:ext>
                          </a:extLst>
                        </p:cNvPr>
                        <p:cNvPicPr/>
                        <p:nvPr/>
                      </p:nvPicPr>
                      <p:blipFill>
                        <a:blip r:embed="rId245"/>
                        <a:stretch>
                          <a:fillRect/>
                        </a:stretch>
                      </p:blipFill>
                      <p:spPr>
                        <a:xfrm>
                          <a:off x="6657847" y="1929720"/>
                          <a:ext cx="38160" cy="45720"/>
                        </a:xfrm>
                        <a:prstGeom prst="rect">
                          <a:avLst/>
                        </a:prstGeom>
                      </p:spPr>
                    </p:pic>
                  </mc:Fallback>
                </mc:AlternateContent>
              </p:grpSp>
            </p:grpSp>
          </p:grpSp>
        </p:grpSp>
      </p:grpSp>
    </p:spTree>
    <p:extLst>
      <p:ext uri="{BB962C8B-B14F-4D97-AF65-F5344CB8AC3E}">
        <p14:creationId xmlns:p14="http://schemas.microsoft.com/office/powerpoint/2010/main" val="11797458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0" name="Gruppieren 79">
                    <a:extLst>
                      <a:ext uri="{FF2B5EF4-FFF2-40B4-BE49-F238E27FC236}">
                        <a16:creationId xmlns:a16="http://schemas.microsoft.com/office/drawing/2014/main" id="{ABFE53C2-CA54-EA5E-0DED-C9AAC4C6EB8A}"/>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Hypophyse     </a:t>
                          </a: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13</a:t>
                          </a:r>
                        </a:p>
                      </p:txBody>
                    </p:sp>
                  </p:grpSp>
                </p:grpSp>
                <p:sp>
                  <p:nvSpPr>
                    <p:cNvPr id="83" name="Textfeld 82">
                      <a:extLst>
                        <a:ext uri="{FF2B5EF4-FFF2-40B4-BE49-F238E27FC236}">
                          <a16:creationId xmlns:a16="http://schemas.microsoft.com/office/drawing/2014/main" id="{6C72D21D-A447-51F7-49C9-0B069BE62D2F}"/>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Releasing Hormone </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zur Hypophyse benötigst, nutze die </a:t>
                      </a:r>
                      <a:r>
                        <a:rPr lang="de-DE" sz="1100" b="1" dirty="0"/>
                        <a:t>Karte 19</a:t>
                      </a:r>
                      <a:r>
                        <a:rPr lang="de-DE" sz="1100" dirty="0"/>
                        <a:t>.</a:t>
                      </a:r>
                    </a:p>
                  </p:txBody>
                </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6353" y="354615"/>
                <a:ext cx="2133596" cy="2477601"/>
              </a:xfrm>
              <a:prstGeom prst="rect">
                <a:avLst/>
              </a:prstGeom>
              <a:noFill/>
            </p:spPr>
            <p:txBody>
              <a:bodyPr wrap="square" rtlCol="0">
                <a:spAutoFit/>
              </a:bodyPr>
              <a:lstStyle/>
              <a:p>
                <a:pPr algn="ctr"/>
                <a:r>
                  <a:rPr lang="de-DE" sz="1100" dirty="0"/>
                  <a:t>Dein Körper ist nun in der Lage folgende Hormone auszuschütten: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900" dirty="0"/>
                  <a:t>Wachstumshormone (STH)</a:t>
                </a:r>
              </a:p>
              <a:p>
                <a:pPr algn="ctr"/>
                <a:r>
                  <a:rPr lang="de-DE" sz="900" b="1" dirty="0"/>
                  <a:t>Schilddrüsenanregendes Hormon (TSH)</a:t>
                </a:r>
              </a:p>
              <a:p>
                <a:pPr algn="ctr"/>
                <a:r>
                  <a:rPr lang="de-DE" sz="900" b="1" dirty="0"/>
                  <a:t>Nebennierenanregendes Hormon (ACTH)</a:t>
                </a:r>
              </a:p>
              <a:p>
                <a:pPr algn="ctr"/>
                <a:r>
                  <a:rPr lang="de-DE" sz="900" b="1" dirty="0"/>
                  <a:t>Follikelstimmulierendes Hormon (FSH)</a:t>
                </a:r>
              </a:p>
              <a:p>
                <a:pPr algn="ctr"/>
                <a:r>
                  <a:rPr lang="de-DE" sz="900" dirty="0"/>
                  <a:t>Lutenisierendes Hormon (LH)</a:t>
                </a:r>
              </a:p>
              <a:p>
                <a:pPr algn="ctr"/>
                <a:endParaRPr lang="de-DE" sz="1100" dirty="0"/>
              </a:p>
              <a:p>
                <a:pPr algn="ctr"/>
                <a:r>
                  <a:rPr lang="de-DE" sz="1100" dirty="0"/>
                  <a:t> </a:t>
                </a:r>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Folgende Hormondrüsen können aktiviert werden: </a:t>
              </a:r>
              <a:r>
                <a:rPr lang="de-DE" sz="1050" b="1" dirty="0">
                  <a:solidFill>
                    <a:schemeClr val="tx1"/>
                  </a:solidFill>
                </a:rPr>
                <a:t>Schilddrüse</a:t>
              </a:r>
              <a:r>
                <a:rPr lang="de-DE" sz="1050" dirty="0">
                  <a:solidFill>
                    <a:schemeClr val="tx1"/>
                  </a:solidFill>
                </a:rPr>
                <a:t>, </a:t>
              </a:r>
              <a:r>
                <a:rPr lang="de-DE" sz="1050" b="1" dirty="0">
                  <a:solidFill>
                    <a:schemeClr val="tx1"/>
                  </a:solidFill>
                </a:rPr>
                <a:t>Keimdrüsen</a:t>
              </a:r>
              <a:r>
                <a:rPr lang="de-DE" sz="1050" dirty="0">
                  <a:solidFill>
                    <a:schemeClr val="tx1"/>
                  </a:solidFill>
                </a:rPr>
                <a:t>, </a:t>
              </a:r>
              <a:r>
                <a:rPr lang="de-DE" sz="1050" b="1" dirty="0">
                  <a:solidFill>
                    <a:schemeClr val="tx1"/>
                  </a:solidFill>
                </a:rPr>
                <a:t>Nebenniere</a:t>
              </a:r>
              <a:r>
                <a:rPr lang="de-DE" sz="1050" dirty="0">
                  <a:solidFill>
                    <a:schemeClr val="tx1"/>
                  </a:solidFill>
                </a:rPr>
                <a:t>.</a:t>
              </a:r>
            </a:p>
          </p:txBody>
        </p:sp>
      </p:grpSp>
      <p:grpSp>
        <p:nvGrpSpPr>
          <p:cNvPr id="41" name="Gruppieren 40">
            <a:extLst>
              <a:ext uri="{FF2B5EF4-FFF2-40B4-BE49-F238E27FC236}">
                <a16:creationId xmlns:a16="http://schemas.microsoft.com/office/drawing/2014/main" id="{FEF390C2-7633-B28A-B330-92DFF7E7A59E}"/>
              </a:ext>
            </a:extLst>
          </p:cNvPr>
          <p:cNvGrpSpPr/>
          <p:nvPr/>
        </p:nvGrpSpPr>
        <p:grpSpPr>
          <a:xfrm>
            <a:off x="93000" y="3429000"/>
            <a:ext cx="4860000" cy="3348000"/>
            <a:chOff x="93000" y="81000"/>
            <a:chExt cx="4860000" cy="3348000"/>
          </a:xfrm>
        </p:grpSpPr>
        <p:grpSp>
          <p:nvGrpSpPr>
            <p:cNvPr id="42" name="Gruppieren 41">
              <a:extLst>
                <a:ext uri="{FF2B5EF4-FFF2-40B4-BE49-F238E27FC236}">
                  <a16:creationId xmlns:a16="http://schemas.microsoft.com/office/drawing/2014/main" id="{231C0206-E260-1E21-0CBD-E0DA64FFF707}"/>
                </a:ext>
              </a:extLst>
            </p:cNvPr>
            <p:cNvGrpSpPr/>
            <p:nvPr/>
          </p:nvGrpSpPr>
          <p:grpSpPr>
            <a:xfrm>
              <a:off x="93000" y="81000"/>
              <a:ext cx="4860000" cy="3348000"/>
              <a:chOff x="93000" y="81000"/>
              <a:chExt cx="4860000" cy="3348000"/>
            </a:xfrm>
          </p:grpSpPr>
          <p:grpSp>
            <p:nvGrpSpPr>
              <p:cNvPr id="44" name="Gruppieren 43">
                <a:extLst>
                  <a:ext uri="{FF2B5EF4-FFF2-40B4-BE49-F238E27FC236}">
                    <a16:creationId xmlns:a16="http://schemas.microsoft.com/office/drawing/2014/main" id="{CCA5A08C-3D01-887B-C38B-11EB85741262}"/>
                  </a:ext>
                </a:extLst>
              </p:cNvPr>
              <p:cNvGrpSpPr/>
              <p:nvPr/>
            </p:nvGrpSpPr>
            <p:grpSpPr>
              <a:xfrm>
                <a:off x="93000" y="81000"/>
                <a:ext cx="4860000" cy="3348000"/>
                <a:chOff x="93000" y="81000"/>
                <a:chExt cx="4860000" cy="3348000"/>
              </a:xfrm>
            </p:grpSpPr>
            <p:sp>
              <p:nvSpPr>
                <p:cNvPr id="46" name="Rechteck 45">
                  <a:extLst>
                    <a:ext uri="{FF2B5EF4-FFF2-40B4-BE49-F238E27FC236}">
                      <a16:creationId xmlns:a16="http://schemas.microsoft.com/office/drawing/2014/main" id="{D9DA0211-A09C-A822-AC26-7A358F003E1F}"/>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47" name="Gruppieren 46">
                  <a:extLst>
                    <a:ext uri="{FF2B5EF4-FFF2-40B4-BE49-F238E27FC236}">
                      <a16:creationId xmlns:a16="http://schemas.microsoft.com/office/drawing/2014/main" id="{49665D05-EF0E-D8C2-FC54-6CC6780A532F}"/>
                    </a:ext>
                  </a:extLst>
                </p:cNvPr>
                <p:cNvGrpSpPr/>
                <p:nvPr/>
              </p:nvGrpSpPr>
              <p:grpSpPr>
                <a:xfrm>
                  <a:off x="93000" y="81000"/>
                  <a:ext cx="4860000" cy="3348000"/>
                  <a:chOff x="93000" y="81000"/>
                  <a:chExt cx="4860000" cy="3348000"/>
                </a:xfrm>
              </p:grpSpPr>
              <p:grpSp>
                <p:nvGrpSpPr>
                  <p:cNvPr id="49" name="Gruppieren 48">
                    <a:extLst>
                      <a:ext uri="{FF2B5EF4-FFF2-40B4-BE49-F238E27FC236}">
                        <a16:creationId xmlns:a16="http://schemas.microsoft.com/office/drawing/2014/main" id="{325B1F61-430F-9723-FB85-1C2C9492EB89}"/>
                      </a:ext>
                    </a:extLst>
                  </p:cNvPr>
                  <p:cNvGrpSpPr/>
                  <p:nvPr/>
                </p:nvGrpSpPr>
                <p:grpSpPr>
                  <a:xfrm>
                    <a:off x="93000" y="81000"/>
                    <a:ext cx="4860000" cy="3348000"/>
                    <a:chOff x="93000" y="81000"/>
                    <a:chExt cx="4860000" cy="3348000"/>
                  </a:xfrm>
                </p:grpSpPr>
                <p:grpSp>
                  <p:nvGrpSpPr>
                    <p:cNvPr id="51" name="Gruppieren 50">
                      <a:extLst>
                        <a:ext uri="{FF2B5EF4-FFF2-40B4-BE49-F238E27FC236}">
                          <a16:creationId xmlns:a16="http://schemas.microsoft.com/office/drawing/2014/main" id="{2448CC90-C7FF-8D12-4833-66B48707C3AB}"/>
                        </a:ext>
                      </a:extLst>
                    </p:cNvPr>
                    <p:cNvGrpSpPr/>
                    <p:nvPr/>
                  </p:nvGrpSpPr>
                  <p:grpSpPr>
                    <a:xfrm>
                      <a:off x="93000" y="81000"/>
                      <a:ext cx="4860000" cy="3348000"/>
                      <a:chOff x="93000" y="81000"/>
                      <a:chExt cx="4860000" cy="3348000"/>
                    </a:xfrm>
                  </p:grpSpPr>
                  <p:grpSp>
                    <p:nvGrpSpPr>
                      <p:cNvPr id="53" name="Gruppieren 52">
                        <a:extLst>
                          <a:ext uri="{FF2B5EF4-FFF2-40B4-BE49-F238E27FC236}">
                            <a16:creationId xmlns:a16="http://schemas.microsoft.com/office/drawing/2014/main" id="{4BF9C985-63BA-1A2C-C3E8-777C60347F66}"/>
                          </a:ext>
                        </a:extLst>
                      </p:cNvPr>
                      <p:cNvGrpSpPr>
                        <a:grpSpLocks/>
                      </p:cNvGrpSpPr>
                      <p:nvPr/>
                    </p:nvGrpSpPr>
                    <p:grpSpPr>
                      <a:xfrm>
                        <a:off x="93000" y="81000"/>
                        <a:ext cx="4860000" cy="3348000"/>
                        <a:chOff x="43544" y="38101"/>
                        <a:chExt cx="4860000" cy="3348000"/>
                      </a:xfrm>
                    </p:grpSpPr>
                    <p:sp>
                      <p:nvSpPr>
                        <p:cNvPr id="57" name="Rechteck 56">
                          <a:extLst>
                            <a:ext uri="{FF2B5EF4-FFF2-40B4-BE49-F238E27FC236}">
                              <a16:creationId xmlns:a16="http://schemas.microsoft.com/office/drawing/2014/main" id="{38A13A69-7E4B-57F4-41AD-CB9C124A29DB}"/>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8" name="Gerader Verbinder 57">
                          <a:extLst>
                            <a:ext uri="{FF2B5EF4-FFF2-40B4-BE49-F238E27FC236}">
                              <a16:creationId xmlns:a16="http://schemas.microsoft.com/office/drawing/2014/main" id="{73BB0E2A-2A29-AFE3-1084-802C566B2D79}"/>
                            </a:ext>
                          </a:extLst>
                        </p:cNvPr>
                        <p:cNvCxnSpPr>
                          <a:cxnSpLocks/>
                          <a:stCxn id="57" idx="0"/>
                          <a:endCxn id="57"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54" name="Gruppieren 53">
                        <a:extLst>
                          <a:ext uri="{FF2B5EF4-FFF2-40B4-BE49-F238E27FC236}">
                            <a16:creationId xmlns:a16="http://schemas.microsoft.com/office/drawing/2014/main" id="{B8C5803B-1A91-DE90-4D4D-568E25D69CEF}"/>
                          </a:ext>
                        </a:extLst>
                      </p:cNvPr>
                      <p:cNvGrpSpPr>
                        <a:grpSpLocks/>
                      </p:cNvGrpSpPr>
                      <p:nvPr/>
                    </p:nvGrpSpPr>
                    <p:grpSpPr>
                      <a:xfrm>
                        <a:off x="191745" y="134496"/>
                        <a:ext cx="2257520" cy="546101"/>
                        <a:chOff x="142289" y="205897"/>
                        <a:chExt cx="2257520" cy="546101"/>
                      </a:xfrm>
                    </p:grpSpPr>
                    <p:sp>
                      <p:nvSpPr>
                        <p:cNvPr id="55" name="Rechteck 54">
                          <a:extLst>
                            <a:ext uri="{FF2B5EF4-FFF2-40B4-BE49-F238E27FC236}">
                              <a16:creationId xmlns:a16="http://schemas.microsoft.com/office/drawing/2014/main" id="{54BB8396-83E1-64A0-3036-BDA1AAD2F7F7}"/>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Bauchspeicheldrüse     </a:t>
                          </a:r>
                        </a:p>
                      </p:txBody>
                    </p:sp>
                    <p:sp>
                      <p:nvSpPr>
                        <p:cNvPr id="56" name="Ellipse 55">
                          <a:extLst>
                            <a:ext uri="{FF2B5EF4-FFF2-40B4-BE49-F238E27FC236}">
                              <a16:creationId xmlns:a16="http://schemas.microsoft.com/office/drawing/2014/main" id="{0F0F98B2-0F8D-135F-AFCC-BC7C3C497F0C}"/>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15</a:t>
                          </a:r>
                        </a:p>
                      </p:txBody>
                    </p:sp>
                  </p:grpSp>
                </p:grpSp>
                <p:sp>
                  <p:nvSpPr>
                    <p:cNvPr id="52" name="Textfeld 51">
                      <a:extLst>
                        <a:ext uri="{FF2B5EF4-FFF2-40B4-BE49-F238E27FC236}">
                          <a16:creationId xmlns:a16="http://schemas.microsoft.com/office/drawing/2014/main" id="{3F8CADA7-20F8-A74B-472B-6C08FA2ECB30}"/>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zur Bauchspeicheldrüse benötigst, nutze die </a:t>
                      </a:r>
                      <a:r>
                        <a:rPr lang="de-DE" sz="1100" b="1" dirty="0"/>
                        <a:t>Karte 31</a:t>
                      </a:r>
                      <a:r>
                        <a:rPr lang="de-DE" sz="1100" dirty="0"/>
                        <a:t>.</a:t>
                      </a:r>
                    </a:p>
                  </p:txBody>
                </p:sp>
              </p:grpSp>
              <p:sp>
                <p:nvSpPr>
                  <p:cNvPr id="50" name="Rechteck 49">
                    <a:extLst>
                      <a:ext uri="{FF2B5EF4-FFF2-40B4-BE49-F238E27FC236}">
                        <a16:creationId xmlns:a16="http://schemas.microsoft.com/office/drawing/2014/main" id="{D4B84F9C-CDF7-A82A-4676-17A828C3CB6D}"/>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48" name="Rechteck 47">
                  <a:extLst>
                    <a:ext uri="{FF2B5EF4-FFF2-40B4-BE49-F238E27FC236}">
                      <a16:creationId xmlns:a16="http://schemas.microsoft.com/office/drawing/2014/main" id="{133C507F-9BD9-9D9F-0B83-160DD103B5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45" name="Textfeld 44">
                <a:extLst>
                  <a:ext uri="{FF2B5EF4-FFF2-40B4-BE49-F238E27FC236}">
                    <a16:creationId xmlns:a16="http://schemas.microsoft.com/office/drawing/2014/main" id="{1267372F-1DB7-33EE-856F-F46A69EC9356}"/>
                  </a:ext>
                </a:extLst>
              </p:cNvPr>
              <p:cNvSpPr txBox="1"/>
              <p:nvPr/>
            </p:nvSpPr>
            <p:spPr>
              <a:xfrm>
                <a:off x="2666353" y="354615"/>
                <a:ext cx="2133596" cy="2462213"/>
              </a:xfrm>
              <a:prstGeom prst="rect">
                <a:avLst/>
              </a:prstGeom>
              <a:noFill/>
            </p:spPr>
            <p:txBody>
              <a:bodyPr wrap="square" rtlCol="0">
                <a:spAutoFit/>
              </a:bodyPr>
              <a:lstStyle/>
              <a:p>
                <a:pPr algn="ctr"/>
                <a:r>
                  <a:rPr lang="de-DE" sz="1100" dirty="0"/>
                  <a:t>Dein Körper ist jetzt in der Lage </a:t>
                </a:r>
                <a:r>
                  <a:rPr lang="de-DE" sz="1100" b="1" dirty="0"/>
                  <a:t>Insulin</a:t>
                </a:r>
                <a:r>
                  <a:rPr lang="de-DE" sz="1100" dirty="0"/>
                  <a:t> und </a:t>
                </a:r>
                <a:r>
                  <a:rPr lang="de-DE" sz="1100" b="1" dirty="0"/>
                  <a:t>Glukagon</a:t>
                </a:r>
                <a:r>
                  <a:rPr lang="de-DE" sz="1100" dirty="0"/>
                  <a:t> auszuschütten.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Nimm die </a:t>
                </a:r>
                <a:r>
                  <a:rPr lang="de-DE" sz="1100" b="1" dirty="0"/>
                  <a:t>entsprechende Karte</a:t>
                </a:r>
                <a:r>
                  <a:rPr lang="de-DE" sz="1100" dirty="0"/>
                  <a:t>, je nachdem, welches Hormon dein Körper ausschütten soll und </a:t>
                </a:r>
                <a:r>
                  <a:rPr lang="de-DE" sz="1100" i="1" dirty="0"/>
                  <a:t>lege die andere Karte zurück        in die Schachtel</a:t>
                </a:r>
                <a:r>
                  <a:rPr lang="de-DE" sz="1100" dirty="0"/>
                  <a:t>:</a:t>
                </a:r>
              </a:p>
            </p:txBody>
          </p:sp>
        </p:grpSp>
        <p:sp>
          <p:nvSpPr>
            <p:cNvPr id="43" name="Rechteck 42">
              <a:extLst>
                <a:ext uri="{FF2B5EF4-FFF2-40B4-BE49-F238E27FC236}">
                  <a16:creationId xmlns:a16="http://schemas.microsoft.com/office/drawing/2014/main" id="{60AAAF27-7766-C887-40BE-D6DF3CBD8211}"/>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Insulin: Nimm </a:t>
              </a:r>
              <a:r>
                <a:rPr lang="de-DE" sz="1050" b="1" dirty="0">
                  <a:solidFill>
                    <a:schemeClr val="tx1"/>
                  </a:solidFill>
                </a:rPr>
                <a:t>Karte 39</a:t>
              </a:r>
              <a:r>
                <a:rPr lang="de-DE" sz="1050" dirty="0">
                  <a:solidFill>
                    <a:schemeClr val="tx1"/>
                  </a:solidFill>
                </a:rPr>
                <a:t>.</a:t>
              </a:r>
            </a:p>
            <a:p>
              <a:pPr algn="ctr"/>
              <a:r>
                <a:rPr lang="de-DE" sz="1050" dirty="0">
                  <a:solidFill>
                    <a:schemeClr val="tx1"/>
                  </a:solidFill>
                </a:rPr>
                <a:t>Glukagon: Nimm </a:t>
              </a:r>
              <a:r>
                <a:rPr lang="de-DE" sz="1050" b="1" dirty="0">
                  <a:solidFill>
                    <a:schemeClr val="tx1"/>
                  </a:solidFill>
                </a:rPr>
                <a:t>Karte 40</a:t>
              </a:r>
              <a:r>
                <a:rPr lang="de-DE" sz="1050" dirty="0">
                  <a:solidFill>
                    <a:schemeClr val="tx1"/>
                  </a:solidFill>
                </a:rPr>
                <a:t>.</a:t>
              </a:r>
            </a:p>
          </p:txBody>
        </p:sp>
      </p:grpSp>
      <p:grpSp>
        <p:nvGrpSpPr>
          <p:cNvPr id="210" name="Gruppieren 209">
            <a:extLst>
              <a:ext uri="{FF2B5EF4-FFF2-40B4-BE49-F238E27FC236}">
                <a16:creationId xmlns:a16="http://schemas.microsoft.com/office/drawing/2014/main" id="{3986A002-A9FA-D77A-BABA-16FCE08EA4A3}"/>
              </a:ext>
            </a:extLst>
          </p:cNvPr>
          <p:cNvGrpSpPr/>
          <p:nvPr/>
        </p:nvGrpSpPr>
        <p:grpSpPr>
          <a:xfrm>
            <a:off x="663639" y="1408333"/>
            <a:ext cx="1288722" cy="735095"/>
            <a:chOff x="1160543" y="1388525"/>
            <a:chExt cx="1288722" cy="735095"/>
          </a:xfrm>
        </p:grpSpPr>
        <p:sp>
          <p:nvSpPr>
            <p:cNvPr id="113" name="Rechteck 112">
              <a:extLst>
                <a:ext uri="{FF2B5EF4-FFF2-40B4-BE49-F238E27FC236}">
                  <a16:creationId xmlns:a16="http://schemas.microsoft.com/office/drawing/2014/main" id="{9A95B556-E822-B123-3481-370A21F65171}"/>
                </a:ext>
              </a:extLst>
            </p:cNvPr>
            <p:cNvSpPr/>
            <p:nvPr/>
          </p:nvSpPr>
          <p:spPr>
            <a:xfrm>
              <a:off x="1160543" y="1392100"/>
              <a:ext cx="1280160" cy="731520"/>
            </a:xfrm>
            <a:prstGeom prst="rect">
              <a:avLst/>
            </a:pr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09" name="Gruppieren 208">
              <a:extLst>
                <a:ext uri="{FF2B5EF4-FFF2-40B4-BE49-F238E27FC236}">
                  <a16:creationId xmlns:a16="http://schemas.microsoft.com/office/drawing/2014/main" id="{370B7F9F-BBC3-4643-D5B5-FF4E31524500}"/>
                </a:ext>
              </a:extLst>
            </p:cNvPr>
            <p:cNvGrpSpPr/>
            <p:nvPr/>
          </p:nvGrpSpPr>
          <p:grpSpPr>
            <a:xfrm>
              <a:off x="1166495" y="1388525"/>
              <a:ext cx="1282770" cy="732947"/>
              <a:chOff x="588240" y="1423453"/>
              <a:chExt cx="1282770" cy="732947"/>
            </a:xfrm>
          </p:grpSpPr>
          <p:grpSp>
            <p:nvGrpSpPr>
              <p:cNvPr id="208" name="Gruppieren 207">
                <a:extLst>
                  <a:ext uri="{FF2B5EF4-FFF2-40B4-BE49-F238E27FC236}">
                    <a16:creationId xmlns:a16="http://schemas.microsoft.com/office/drawing/2014/main" id="{45ED0D89-8616-D598-08A9-2543FEED0512}"/>
                  </a:ext>
                </a:extLst>
              </p:cNvPr>
              <p:cNvGrpSpPr/>
              <p:nvPr/>
            </p:nvGrpSpPr>
            <p:grpSpPr>
              <a:xfrm>
                <a:off x="594450" y="1452613"/>
                <a:ext cx="1271880" cy="700200"/>
                <a:chOff x="594450" y="1452613"/>
                <a:chExt cx="1271880" cy="700200"/>
              </a:xfrm>
            </p:grpSpPr>
            <mc:AlternateContent xmlns:mc="http://schemas.openxmlformats.org/markup-compatibility/2006" xmlns:p14="http://schemas.microsoft.com/office/powerpoint/2010/main">
              <mc:Choice Requires="p14">
                <p:contentPart p14:bwMode="auto" r:id="rId4">
                  <p14:nvContentPartPr>
                    <p14:cNvPr id="139" name="Freihand 138">
                      <a:extLst>
                        <a:ext uri="{FF2B5EF4-FFF2-40B4-BE49-F238E27FC236}">
                          <a16:creationId xmlns:a16="http://schemas.microsoft.com/office/drawing/2014/main" id="{63DAD40D-BE6D-3ED4-B017-B9ABB2E623A4}"/>
                        </a:ext>
                      </a:extLst>
                    </p14:cNvPr>
                    <p14:cNvContentPartPr/>
                    <p14:nvPr/>
                  </p14:nvContentPartPr>
                  <p14:xfrm>
                    <a:off x="639810" y="1759333"/>
                    <a:ext cx="46440" cy="205200"/>
                  </p14:xfrm>
                </p:contentPart>
              </mc:Choice>
              <mc:Fallback xmlns="">
                <p:pic>
                  <p:nvPicPr>
                    <p:cNvPr id="139" name="Freihand 138">
                      <a:extLst>
                        <a:ext uri="{FF2B5EF4-FFF2-40B4-BE49-F238E27FC236}">
                          <a16:creationId xmlns:a16="http://schemas.microsoft.com/office/drawing/2014/main" id="{63DAD40D-BE6D-3ED4-B017-B9ABB2E623A4}"/>
                        </a:ext>
                      </a:extLst>
                    </p:cNvPr>
                    <p:cNvPicPr/>
                    <p:nvPr/>
                  </p:nvPicPr>
                  <p:blipFill>
                    <a:blip r:embed="rId13"/>
                    <a:stretch>
                      <a:fillRect/>
                    </a:stretch>
                  </p:blipFill>
                  <p:spPr>
                    <a:xfrm>
                      <a:off x="622170" y="1741333"/>
                      <a:ext cx="82080" cy="24084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0" name="Freihand 139">
                      <a:extLst>
                        <a:ext uri="{FF2B5EF4-FFF2-40B4-BE49-F238E27FC236}">
                          <a16:creationId xmlns:a16="http://schemas.microsoft.com/office/drawing/2014/main" id="{05919512-5403-E880-14EB-075A27D8CF79}"/>
                        </a:ext>
                      </a:extLst>
                    </p14:cNvPr>
                    <p14:cNvContentPartPr/>
                    <p14:nvPr/>
                  </p14:nvContentPartPr>
                  <p14:xfrm>
                    <a:off x="1664010" y="1584013"/>
                    <a:ext cx="144720" cy="168120"/>
                  </p14:xfrm>
                </p:contentPart>
              </mc:Choice>
              <mc:Fallback xmlns="">
                <p:pic>
                  <p:nvPicPr>
                    <p:cNvPr id="140" name="Freihand 139">
                      <a:extLst>
                        <a:ext uri="{FF2B5EF4-FFF2-40B4-BE49-F238E27FC236}">
                          <a16:creationId xmlns:a16="http://schemas.microsoft.com/office/drawing/2014/main" id="{05919512-5403-E880-14EB-075A27D8CF79}"/>
                        </a:ext>
                      </a:extLst>
                    </p:cNvPr>
                    <p:cNvPicPr/>
                    <p:nvPr/>
                  </p:nvPicPr>
                  <p:blipFill>
                    <a:blip r:embed="rId15"/>
                    <a:stretch>
                      <a:fillRect/>
                    </a:stretch>
                  </p:blipFill>
                  <p:spPr>
                    <a:xfrm>
                      <a:off x="1646370" y="1566373"/>
                      <a:ext cx="180360" cy="2037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 name="Freihand 140">
                      <a:extLst>
                        <a:ext uri="{FF2B5EF4-FFF2-40B4-BE49-F238E27FC236}">
                          <a16:creationId xmlns:a16="http://schemas.microsoft.com/office/drawing/2014/main" id="{F4303FF6-E443-002C-88DE-D9D48FACE6B0}"/>
                        </a:ext>
                      </a:extLst>
                    </p14:cNvPr>
                    <p14:cNvContentPartPr/>
                    <p14:nvPr/>
                  </p14:nvContentPartPr>
                  <p14:xfrm>
                    <a:off x="1705050" y="1965973"/>
                    <a:ext cx="57240" cy="92160"/>
                  </p14:xfrm>
                </p:contentPart>
              </mc:Choice>
              <mc:Fallback xmlns="">
                <p:pic>
                  <p:nvPicPr>
                    <p:cNvPr id="141" name="Freihand 140">
                      <a:extLst>
                        <a:ext uri="{FF2B5EF4-FFF2-40B4-BE49-F238E27FC236}">
                          <a16:creationId xmlns:a16="http://schemas.microsoft.com/office/drawing/2014/main" id="{F4303FF6-E443-002C-88DE-D9D48FACE6B0}"/>
                        </a:ext>
                      </a:extLst>
                    </p:cNvPr>
                    <p:cNvPicPr/>
                    <p:nvPr/>
                  </p:nvPicPr>
                  <p:blipFill>
                    <a:blip r:embed="rId17"/>
                    <a:stretch>
                      <a:fillRect/>
                    </a:stretch>
                  </p:blipFill>
                  <p:spPr>
                    <a:xfrm>
                      <a:off x="1687050" y="1948333"/>
                      <a:ext cx="92880" cy="1278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2" name="Freihand 141">
                      <a:extLst>
                        <a:ext uri="{FF2B5EF4-FFF2-40B4-BE49-F238E27FC236}">
                          <a16:creationId xmlns:a16="http://schemas.microsoft.com/office/drawing/2014/main" id="{3DD2E700-EB50-A6E7-F2BA-818CCF97299D}"/>
                        </a:ext>
                      </a:extLst>
                    </p14:cNvPr>
                    <p14:cNvContentPartPr/>
                    <p14:nvPr/>
                  </p14:nvContentPartPr>
                  <p14:xfrm>
                    <a:off x="1787490" y="1823773"/>
                    <a:ext cx="36360" cy="63720"/>
                  </p14:xfrm>
                </p:contentPart>
              </mc:Choice>
              <mc:Fallback xmlns="">
                <p:pic>
                  <p:nvPicPr>
                    <p:cNvPr id="142" name="Freihand 141">
                      <a:extLst>
                        <a:ext uri="{FF2B5EF4-FFF2-40B4-BE49-F238E27FC236}">
                          <a16:creationId xmlns:a16="http://schemas.microsoft.com/office/drawing/2014/main" id="{3DD2E700-EB50-A6E7-F2BA-818CCF97299D}"/>
                        </a:ext>
                      </a:extLst>
                    </p:cNvPr>
                    <p:cNvPicPr/>
                    <p:nvPr/>
                  </p:nvPicPr>
                  <p:blipFill>
                    <a:blip r:embed="rId19"/>
                    <a:stretch>
                      <a:fillRect/>
                    </a:stretch>
                  </p:blipFill>
                  <p:spPr>
                    <a:xfrm>
                      <a:off x="1769490" y="1805773"/>
                      <a:ext cx="72000" cy="9936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15" name="Freihand 114">
                      <a:extLst>
                        <a:ext uri="{FF2B5EF4-FFF2-40B4-BE49-F238E27FC236}">
                          <a16:creationId xmlns:a16="http://schemas.microsoft.com/office/drawing/2014/main" id="{5F1CBB5A-F3B6-CBCD-B726-8DFD7F71B2EE}"/>
                        </a:ext>
                      </a:extLst>
                    </p14:cNvPr>
                    <p14:cNvContentPartPr/>
                    <p14:nvPr/>
                  </p14:nvContentPartPr>
                  <p14:xfrm>
                    <a:off x="717930" y="1541893"/>
                    <a:ext cx="82800" cy="110160"/>
                  </p14:xfrm>
                </p:contentPart>
              </mc:Choice>
              <mc:Fallback xmlns="">
                <p:pic>
                  <p:nvPicPr>
                    <p:cNvPr id="115" name="Freihand 114">
                      <a:extLst>
                        <a:ext uri="{FF2B5EF4-FFF2-40B4-BE49-F238E27FC236}">
                          <a16:creationId xmlns:a16="http://schemas.microsoft.com/office/drawing/2014/main" id="{5F1CBB5A-F3B6-CBCD-B726-8DFD7F71B2EE}"/>
                        </a:ext>
                      </a:extLst>
                    </p:cNvPr>
                    <p:cNvPicPr/>
                    <p:nvPr/>
                  </p:nvPicPr>
                  <p:blipFill>
                    <a:blip r:embed="rId21"/>
                    <a:stretch>
                      <a:fillRect/>
                    </a:stretch>
                  </p:blipFill>
                  <p:spPr>
                    <a:xfrm>
                      <a:off x="700290" y="1524253"/>
                      <a:ext cx="118440" cy="145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16" name="Freihand 115">
                      <a:extLst>
                        <a:ext uri="{FF2B5EF4-FFF2-40B4-BE49-F238E27FC236}">
                          <a16:creationId xmlns:a16="http://schemas.microsoft.com/office/drawing/2014/main" id="{F9CDBC23-5951-3DA5-4D5F-BB0E00CB4389}"/>
                        </a:ext>
                      </a:extLst>
                    </p14:cNvPr>
                    <p14:cNvContentPartPr/>
                    <p14:nvPr/>
                  </p14:nvContentPartPr>
                  <p14:xfrm>
                    <a:off x="844290" y="1530013"/>
                    <a:ext cx="21600" cy="41400"/>
                  </p14:xfrm>
                </p:contentPart>
              </mc:Choice>
              <mc:Fallback xmlns="">
                <p:pic>
                  <p:nvPicPr>
                    <p:cNvPr id="116" name="Freihand 115">
                      <a:extLst>
                        <a:ext uri="{FF2B5EF4-FFF2-40B4-BE49-F238E27FC236}">
                          <a16:creationId xmlns:a16="http://schemas.microsoft.com/office/drawing/2014/main" id="{F9CDBC23-5951-3DA5-4D5F-BB0E00CB4389}"/>
                        </a:ext>
                      </a:extLst>
                    </p:cNvPr>
                    <p:cNvPicPr/>
                    <p:nvPr/>
                  </p:nvPicPr>
                  <p:blipFill>
                    <a:blip r:embed="rId23"/>
                    <a:stretch>
                      <a:fillRect/>
                    </a:stretch>
                  </p:blipFill>
                  <p:spPr>
                    <a:xfrm>
                      <a:off x="826650" y="1512013"/>
                      <a:ext cx="5724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17" name="Freihand 116">
                      <a:extLst>
                        <a:ext uri="{FF2B5EF4-FFF2-40B4-BE49-F238E27FC236}">
                          <a16:creationId xmlns:a16="http://schemas.microsoft.com/office/drawing/2014/main" id="{C5060031-D11D-B76D-E12C-0A1ED1D849E6}"/>
                        </a:ext>
                      </a:extLst>
                    </p14:cNvPr>
                    <p14:cNvContentPartPr/>
                    <p14:nvPr/>
                  </p14:nvContentPartPr>
                  <p14:xfrm>
                    <a:off x="933210" y="1500493"/>
                    <a:ext cx="14760" cy="24120"/>
                  </p14:xfrm>
                </p:contentPart>
              </mc:Choice>
              <mc:Fallback xmlns="">
                <p:pic>
                  <p:nvPicPr>
                    <p:cNvPr id="117" name="Freihand 116">
                      <a:extLst>
                        <a:ext uri="{FF2B5EF4-FFF2-40B4-BE49-F238E27FC236}">
                          <a16:creationId xmlns:a16="http://schemas.microsoft.com/office/drawing/2014/main" id="{C5060031-D11D-B76D-E12C-0A1ED1D849E6}"/>
                        </a:ext>
                      </a:extLst>
                    </p:cNvPr>
                    <p:cNvPicPr/>
                    <p:nvPr/>
                  </p:nvPicPr>
                  <p:blipFill>
                    <a:blip r:embed="rId25"/>
                    <a:stretch>
                      <a:fillRect/>
                    </a:stretch>
                  </p:blipFill>
                  <p:spPr>
                    <a:xfrm>
                      <a:off x="915210" y="1482853"/>
                      <a:ext cx="50400" cy="597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18" name="Freihand 117">
                      <a:extLst>
                        <a:ext uri="{FF2B5EF4-FFF2-40B4-BE49-F238E27FC236}">
                          <a16:creationId xmlns:a16="http://schemas.microsoft.com/office/drawing/2014/main" id="{C44A23D4-D707-8AEE-9BFF-EE8F3A6E01C8}"/>
                        </a:ext>
                      </a:extLst>
                    </p14:cNvPr>
                    <p14:cNvContentPartPr/>
                    <p14:nvPr/>
                  </p14:nvContentPartPr>
                  <p14:xfrm>
                    <a:off x="1009530" y="1513813"/>
                    <a:ext cx="5040" cy="10440"/>
                  </p14:xfrm>
                </p:contentPart>
              </mc:Choice>
              <mc:Fallback xmlns="">
                <p:pic>
                  <p:nvPicPr>
                    <p:cNvPr id="118" name="Freihand 117">
                      <a:extLst>
                        <a:ext uri="{FF2B5EF4-FFF2-40B4-BE49-F238E27FC236}">
                          <a16:creationId xmlns:a16="http://schemas.microsoft.com/office/drawing/2014/main" id="{C44A23D4-D707-8AEE-9BFF-EE8F3A6E01C8}"/>
                        </a:ext>
                      </a:extLst>
                    </p:cNvPr>
                    <p:cNvPicPr/>
                    <p:nvPr/>
                  </p:nvPicPr>
                  <p:blipFill>
                    <a:blip r:embed="rId27"/>
                    <a:stretch>
                      <a:fillRect/>
                    </a:stretch>
                  </p:blipFill>
                  <p:spPr>
                    <a:xfrm>
                      <a:off x="991890" y="1496173"/>
                      <a:ext cx="40680" cy="4608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19" name="Freihand 118">
                      <a:extLst>
                        <a:ext uri="{FF2B5EF4-FFF2-40B4-BE49-F238E27FC236}">
                          <a16:creationId xmlns:a16="http://schemas.microsoft.com/office/drawing/2014/main" id="{0CF849C2-2CA1-7595-5F41-43443A25B3FC}"/>
                        </a:ext>
                      </a:extLst>
                    </p14:cNvPr>
                    <p14:cNvContentPartPr/>
                    <p14:nvPr/>
                  </p14:nvContentPartPr>
                  <p14:xfrm>
                    <a:off x="951570" y="1574293"/>
                    <a:ext cx="2520" cy="10800"/>
                  </p14:xfrm>
                </p:contentPart>
              </mc:Choice>
              <mc:Fallback xmlns="">
                <p:pic>
                  <p:nvPicPr>
                    <p:cNvPr id="119" name="Freihand 118">
                      <a:extLst>
                        <a:ext uri="{FF2B5EF4-FFF2-40B4-BE49-F238E27FC236}">
                          <a16:creationId xmlns:a16="http://schemas.microsoft.com/office/drawing/2014/main" id="{0CF849C2-2CA1-7595-5F41-43443A25B3FC}"/>
                        </a:ext>
                      </a:extLst>
                    </p:cNvPr>
                    <p:cNvPicPr/>
                    <p:nvPr/>
                  </p:nvPicPr>
                  <p:blipFill>
                    <a:blip r:embed="rId29"/>
                    <a:stretch>
                      <a:fillRect/>
                    </a:stretch>
                  </p:blipFill>
                  <p:spPr>
                    <a:xfrm>
                      <a:off x="933930" y="1556293"/>
                      <a:ext cx="381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20" name="Freihand 119">
                      <a:extLst>
                        <a:ext uri="{FF2B5EF4-FFF2-40B4-BE49-F238E27FC236}">
                          <a16:creationId xmlns:a16="http://schemas.microsoft.com/office/drawing/2014/main" id="{9C9D8C25-6DCD-9CC0-9545-B992B3A42518}"/>
                        </a:ext>
                      </a:extLst>
                    </p14:cNvPr>
                    <p14:cNvContentPartPr/>
                    <p14:nvPr/>
                  </p14:nvContentPartPr>
                  <p14:xfrm>
                    <a:off x="1016010" y="1580413"/>
                    <a:ext cx="360" cy="360"/>
                  </p14:xfrm>
                </p:contentPart>
              </mc:Choice>
              <mc:Fallback xmlns="">
                <p:pic>
                  <p:nvPicPr>
                    <p:cNvPr id="120" name="Freihand 119">
                      <a:extLst>
                        <a:ext uri="{FF2B5EF4-FFF2-40B4-BE49-F238E27FC236}">
                          <a16:creationId xmlns:a16="http://schemas.microsoft.com/office/drawing/2014/main" id="{9C9D8C25-6DCD-9CC0-9545-B992B3A42518}"/>
                        </a:ext>
                      </a:extLst>
                    </p:cNvPr>
                    <p:cNvPicPr/>
                    <p:nvPr/>
                  </p:nvPicPr>
                  <p:blipFill>
                    <a:blip r:embed="rId31"/>
                    <a:stretch>
                      <a:fillRect/>
                    </a:stretch>
                  </p:blipFill>
                  <p:spPr>
                    <a:xfrm>
                      <a:off x="998010" y="1562413"/>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21" name="Freihand 120">
                      <a:extLst>
                        <a:ext uri="{FF2B5EF4-FFF2-40B4-BE49-F238E27FC236}">
                          <a16:creationId xmlns:a16="http://schemas.microsoft.com/office/drawing/2014/main" id="{DE889626-C00A-C518-0DE1-36A95E9BB9C7}"/>
                        </a:ext>
                      </a:extLst>
                    </p14:cNvPr>
                    <p14:cNvContentPartPr/>
                    <p14:nvPr/>
                  </p14:nvContentPartPr>
                  <p14:xfrm>
                    <a:off x="1072170" y="1556293"/>
                    <a:ext cx="360" cy="360"/>
                  </p14:xfrm>
                </p:contentPart>
              </mc:Choice>
              <mc:Fallback xmlns="">
                <p:pic>
                  <p:nvPicPr>
                    <p:cNvPr id="121" name="Freihand 120">
                      <a:extLst>
                        <a:ext uri="{FF2B5EF4-FFF2-40B4-BE49-F238E27FC236}">
                          <a16:creationId xmlns:a16="http://schemas.microsoft.com/office/drawing/2014/main" id="{DE889626-C00A-C518-0DE1-36A95E9BB9C7}"/>
                        </a:ext>
                      </a:extLst>
                    </p:cNvPr>
                    <p:cNvPicPr/>
                    <p:nvPr/>
                  </p:nvPicPr>
                  <p:blipFill>
                    <a:blip r:embed="rId31"/>
                    <a:stretch>
                      <a:fillRect/>
                    </a:stretch>
                  </p:blipFill>
                  <p:spPr>
                    <a:xfrm>
                      <a:off x="1054170" y="1538653"/>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22" name="Freihand 121">
                      <a:extLst>
                        <a:ext uri="{FF2B5EF4-FFF2-40B4-BE49-F238E27FC236}">
                          <a16:creationId xmlns:a16="http://schemas.microsoft.com/office/drawing/2014/main" id="{F8AA27D6-18C6-D597-92CC-E98C203A2EF5}"/>
                        </a:ext>
                      </a:extLst>
                    </p14:cNvPr>
                    <p14:cNvContentPartPr/>
                    <p14:nvPr/>
                  </p14:nvContentPartPr>
                  <p14:xfrm>
                    <a:off x="1054530" y="1475293"/>
                    <a:ext cx="8280" cy="6840"/>
                  </p14:xfrm>
                </p:contentPart>
              </mc:Choice>
              <mc:Fallback xmlns="">
                <p:pic>
                  <p:nvPicPr>
                    <p:cNvPr id="122" name="Freihand 121">
                      <a:extLst>
                        <a:ext uri="{FF2B5EF4-FFF2-40B4-BE49-F238E27FC236}">
                          <a16:creationId xmlns:a16="http://schemas.microsoft.com/office/drawing/2014/main" id="{F8AA27D6-18C6-D597-92CC-E98C203A2EF5}"/>
                        </a:ext>
                      </a:extLst>
                    </p:cNvPr>
                    <p:cNvPicPr/>
                    <p:nvPr/>
                  </p:nvPicPr>
                  <p:blipFill>
                    <a:blip r:embed="rId34"/>
                    <a:stretch>
                      <a:fillRect/>
                    </a:stretch>
                  </p:blipFill>
                  <p:spPr>
                    <a:xfrm>
                      <a:off x="1036890" y="1457653"/>
                      <a:ext cx="4392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23" name="Freihand 122">
                      <a:extLst>
                        <a:ext uri="{FF2B5EF4-FFF2-40B4-BE49-F238E27FC236}">
                          <a16:creationId xmlns:a16="http://schemas.microsoft.com/office/drawing/2014/main" id="{8D083052-C849-39D7-CA77-E6B26EF24410}"/>
                        </a:ext>
                      </a:extLst>
                    </p14:cNvPr>
                    <p14:cNvContentPartPr/>
                    <p14:nvPr/>
                  </p14:nvContentPartPr>
                  <p14:xfrm>
                    <a:off x="968130" y="1452613"/>
                    <a:ext cx="19800" cy="2160"/>
                  </p14:xfrm>
                </p:contentPart>
              </mc:Choice>
              <mc:Fallback xmlns="">
                <p:pic>
                  <p:nvPicPr>
                    <p:cNvPr id="123" name="Freihand 122">
                      <a:extLst>
                        <a:ext uri="{FF2B5EF4-FFF2-40B4-BE49-F238E27FC236}">
                          <a16:creationId xmlns:a16="http://schemas.microsoft.com/office/drawing/2014/main" id="{8D083052-C849-39D7-CA77-E6B26EF24410}"/>
                        </a:ext>
                      </a:extLst>
                    </p:cNvPr>
                    <p:cNvPicPr/>
                    <p:nvPr/>
                  </p:nvPicPr>
                  <p:blipFill>
                    <a:blip r:embed="rId36"/>
                    <a:stretch>
                      <a:fillRect/>
                    </a:stretch>
                  </p:blipFill>
                  <p:spPr>
                    <a:xfrm>
                      <a:off x="950490" y="1434613"/>
                      <a:ext cx="5544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25" name="Freihand 124">
                      <a:extLst>
                        <a:ext uri="{FF2B5EF4-FFF2-40B4-BE49-F238E27FC236}">
                          <a16:creationId xmlns:a16="http://schemas.microsoft.com/office/drawing/2014/main" id="{97832F67-10E8-8404-3378-7AC68100C7DF}"/>
                        </a:ext>
                      </a:extLst>
                    </p14:cNvPr>
                    <p14:cNvContentPartPr/>
                    <p14:nvPr/>
                  </p14:nvContentPartPr>
                  <p14:xfrm>
                    <a:off x="827370" y="1459813"/>
                    <a:ext cx="18360" cy="20160"/>
                  </p14:xfrm>
                </p:contentPart>
              </mc:Choice>
              <mc:Fallback xmlns="">
                <p:pic>
                  <p:nvPicPr>
                    <p:cNvPr id="125" name="Freihand 124">
                      <a:extLst>
                        <a:ext uri="{FF2B5EF4-FFF2-40B4-BE49-F238E27FC236}">
                          <a16:creationId xmlns:a16="http://schemas.microsoft.com/office/drawing/2014/main" id="{97832F67-10E8-8404-3378-7AC68100C7DF}"/>
                        </a:ext>
                      </a:extLst>
                    </p:cNvPr>
                    <p:cNvPicPr/>
                    <p:nvPr/>
                  </p:nvPicPr>
                  <p:blipFill>
                    <a:blip r:embed="rId38"/>
                    <a:stretch>
                      <a:fillRect/>
                    </a:stretch>
                  </p:blipFill>
                  <p:spPr>
                    <a:xfrm>
                      <a:off x="809370" y="1442173"/>
                      <a:ext cx="54000" cy="55800"/>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44" name="Freihand 143">
                      <a:extLst>
                        <a:ext uri="{FF2B5EF4-FFF2-40B4-BE49-F238E27FC236}">
                          <a16:creationId xmlns:a16="http://schemas.microsoft.com/office/drawing/2014/main" id="{4D2F73BD-536F-F06C-FA5B-2127147BFBC2}"/>
                        </a:ext>
                      </a:extLst>
                    </p14:cNvPr>
                    <p14:cNvContentPartPr/>
                    <p14:nvPr/>
                  </p14:nvContentPartPr>
                  <p14:xfrm>
                    <a:off x="743130" y="1729453"/>
                    <a:ext cx="1800" cy="5040"/>
                  </p14:xfrm>
                </p:contentPart>
              </mc:Choice>
              <mc:Fallback xmlns="">
                <p:pic>
                  <p:nvPicPr>
                    <p:cNvPr id="144" name="Freihand 143">
                      <a:extLst>
                        <a:ext uri="{FF2B5EF4-FFF2-40B4-BE49-F238E27FC236}">
                          <a16:creationId xmlns:a16="http://schemas.microsoft.com/office/drawing/2014/main" id="{4D2F73BD-536F-F06C-FA5B-2127147BFBC2}"/>
                        </a:ext>
                      </a:extLst>
                    </p:cNvPr>
                    <p:cNvPicPr/>
                    <p:nvPr/>
                  </p:nvPicPr>
                  <p:blipFill>
                    <a:blip r:embed="rId40"/>
                    <a:stretch>
                      <a:fillRect/>
                    </a:stretch>
                  </p:blipFill>
                  <p:spPr>
                    <a:xfrm>
                      <a:off x="734130" y="1720813"/>
                      <a:ext cx="194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45" name="Freihand 144">
                      <a:extLst>
                        <a:ext uri="{FF2B5EF4-FFF2-40B4-BE49-F238E27FC236}">
                          <a16:creationId xmlns:a16="http://schemas.microsoft.com/office/drawing/2014/main" id="{B8AFCCFC-A983-D46E-F4A1-9A3AB1014741}"/>
                        </a:ext>
                      </a:extLst>
                    </p14:cNvPr>
                    <p14:cNvContentPartPr/>
                    <p14:nvPr/>
                  </p14:nvContentPartPr>
                  <p14:xfrm>
                    <a:off x="784170" y="1677253"/>
                    <a:ext cx="15840" cy="21600"/>
                  </p14:xfrm>
                </p:contentPart>
              </mc:Choice>
              <mc:Fallback xmlns="">
                <p:pic>
                  <p:nvPicPr>
                    <p:cNvPr id="145" name="Freihand 144">
                      <a:extLst>
                        <a:ext uri="{FF2B5EF4-FFF2-40B4-BE49-F238E27FC236}">
                          <a16:creationId xmlns:a16="http://schemas.microsoft.com/office/drawing/2014/main" id="{B8AFCCFC-A983-D46E-F4A1-9A3AB1014741}"/>
                        </a:ext>
                      </a:extLst>
                    </p:cNvPr>
                    <p:cNvPicPr/>
                    <p:nvPr/>
                  </p:nvPicPr>
                  <p:blipFill>
                    <a:blip r:embed="rId42"/>
                    <a:stretch>
                      <a:fillRect/>
                    </a:stretch>
                  </p:blipFill>
                  <p:spPr>
                    <a:xfrm>
                      <a:off x="775530" y="1668253"/>
                      <a:ext cx="3348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46" name="Freihand 145">
                      <a:extLst>
                        <a:ext uri="{FF2B5EF4-FFF2-40B4-BE49-F238E27FC236}">
                          <a16:creationId xmlns:a16="http://schemas.microsoft.com/office/drawing/2014/main" id="{2B2D8191-38A1-8FF6-9428-DF41A817C4A5}"/>
                        </a:ext>
                      </a:extLst>
                    </p14:cNvPr>
                    <p14:cNvContentPartPr/>
                    <p14:nvPr/>
                  </p14:nvContentPartPr>
                  <p14:xfrm>
                    <a:off x="835650" y="1623613"/>
                    <a:ext cx="25200" cy="29160"/>
                  </p14:xfrm>
                </p:contentPart>
              </mc:Choice>
              <mc:Fallback xmlns="">
                <p:pic>
                  <p:nvPicPr>
                    <p:cNvPr id="146" name="Freihand 145">
                      <a:extLst>
                        <a:ext uri="{FF2B5EF4-FFF2-40B4-BE49-F238E27FC236}">
                          <a16:creationId xmlns:a16="http://schemas.microsoft.com/office/drawing/2014/main" id="{2B2D8191-38A1-8FF6-9428-DF41A817C4A5}"/>
                        </a:ext>
                      </a:extLst>
                    </p:cNvPr>
                    <p:cNvPicPr/>
                    <p:nvPr/>
                  </p:nvPicPr>
                  <p:blipFill>
                    <a:blip r:embed="rId44"/>
                    <a:stretch>
                      <a:fillRect/>
                    </a:stretch>
                  </p:blipFill>
                  <p:spPr>
                    <a:xfrm>
                      <a:off x="826650" y="1614613"/>
                      <a:ext cx="4284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47" name="Freihand 146">
                      <a:extLst>
                        <a:ext uri="{FF2B5EF4-FFF2-40B4-BE49-F238E27FC236}">
                          <a16:creationId xmlns:a16="http://schemas.microsoft.com/office/drawing/2014/main" id="{FCC0C151-0F85-629E-405A-7F801404DE37}"/>
                        </a:ext>
                      </a:extLst>
                    </p14:cNvPr>
                    <p14:cNvContentPartPr/>
                    <p14:nvPr/>
                  </p14:nvContentPartPr>
                  <p14:xfrm>
                    <a:off x="905850" y="1619653"/>
                    <a:ext cx="22320" cy="21240"/>
                  </p14:xfrm>
                </p:contentPart>
              </mc:Choice>
              <mc:Fallback xmlns="">
                <p:pic>
                  <p:nvPicPr>
                    <p:cNvPr id="147" name="Freihand 146">
                      <a:extLst>
                        <a:ext uri="{FF2B5EF4-FFF2-40B4-BE49-F238E27FC236}">
                          <a16:creationId xmlns:a16="http://schemas.microsoft.com/office/drawing/2014/main" id="{FCC0C151-0F85-629E-405A-7F801404DE37}"/>
                        </a:ext>
                      </a:extLst>
                    </p:cNvPr>
                    <p:cNvPicPr/>
                    <p:nvPr/>
                  </p:nvPicPr>
                  <p:blipFill>
                    <a:blip r:embed="rId46"/>
                    <a:stretch>
                      <a:fillRect/>
                    </a:stretch>
                  </p:blipFill>
                  <p:spPr>
                    <a:xfrm>
                      <a:off x="896850" y="1611013"/>
                      <a:ext cx="3996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49" name="Freihand 148">
                      <a:extLst>
                        <a:ext uri="{FF2B5EF4-FFF2-40B4-BE49-F238E27FC236}">
                          <a16:creationId xmlns:a16="http://schemas.microsoft.com/office/drawing/2014/main" id="{2832CA20-33CA-515A-B1D5-5FA88F918B92}"/>
                        </a:ext>
                      </a:extLst>
                    </p14:cNvPr>
                    <p14:cNvContentPartPr/>
                    <p14:nvPr/>
                  </p14:nvContentPartPr>
                  <p14:xfrm>
                    <a:off x="703890" y="1466653"/>
                    <a:ext cx="50760" cy="42480"/>
                  </p14:xfrm>
                </p:contentPart>
              </mc:Choice>
              <mc:Fallback xmlns="">
                <p:pic>
                  <p:nvPicPr>
                    <p:cNvPr id="149" name="Freihand 148">
                      <a:extLst>
                        <a:ext uri="{FF2B5EF4-FFF2-40B4-BE49-F238E27FC236}">
                          <a16:creationId xmlns:a16="http://schemas.microsoft.com/office/drawing/2014/main" id="{2832CA20-33CA-515A-B1D5-5FA88F918B92}"/>
                        </a:ext>
                      </a:extLst>
                    </p:cNvPr>
                    <p:cNvPicPr/>
                    <p:nvPr/>
                  </p:nvPicPr>
                  <p:blipFill>
                    <a:blip r:embed="rId48"/>
                    <a:stretch>
                      <a:fillRect/>
                    </a:stretch>
                  </p:blipFill>
                  <p:spPr>
                    <a:xfrm>
                      <a:off x="694890" y="1457653"/>
                      <a:ext cx="68400" cy="6012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51" name="Freihand 150">
                      <a:extLst>
                        <a:ext uri="{FF2B5EF4-FFF2-40B4-BE49-F238E27FC236}">
                          <a16:creationId xmlns:a16="http://schemas.microsoft.com/office/drawing/2014/main" id="{23D10F78-FB68-1C88-737C-778F01543932}"/>
                        </a:ext>
                      </a:extLst>
                    </p14:cNvPr>
                    <p14:cNvContentPartPr/>
                    <p14:nvPr/>
                  </p14:nvContentPartPr>
                  <p14:xfrm>
                    <a:off x="644850" y="1453693"/>
                    <a:ext cx="23400" cy="25200"/>
                  </p14:xfrm>
                </p:contentPart>
              </mc:Choice>
              <mc:Fallback xmlns="">
                <p:pic>
                  <p:nvPicPr>
                    <p:cNvPr id="151" name="Freihand 150">
                      <a:extLst>
                        <a:ext uri="{FF2B5EF4-FFF2-40B4-BE49-F238E27FC236}">
                          <a16:creationId xmlns:a16="http://schemas.microsoft.com/office/drawing/2014/main" id="{23D10F78-FB68-1C88-737C-778F01543932}"/>
                        </a:ext>
                      </a:extLst>
                    </p:cNvPr>
                    <p:cNvPicPr/>
                    <p:nvPr/>
                  </p:nvPicPr>
                  <p:blipFill>
                    <a:blip r:embed="rId50"/>
                    <a:stretch>
                      <a:fillRect/>
                    </a:stretch>
                  </p:blipFill>
                  <p:spPr>
                    <a:xfrm>
                      <a:off x="635850" y="1445053"/>
                      <a:ext cx="4104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152" name="Freihand 151">
                      <a:extLst>
                        <a:ext uri="{FF2B5EF4-FFF2-40B4-BE49-F238E27FC236}">
                          <a16:creationId xmlns:a16="http://schemas.microsoft.com/office/drawing/2014/main" id="{7978EF25-6344-7F55-98EB-711D21B4F425}"/>
                        </a:ext>
                      </a:extLst>
                    </p14:cNvPr>
                    <p14:cNvContentPartPr/>
                    <p14:nvPr/>
                  </p14:nvContentPartPr>
                  <p14:xfrm>
                    <a:off x="606330" y="1537213"/>
                    <a:ext cx="28440" cy="34920"/>
                  </p14:xfrm>
                </p:contentPart>
              </mc:Choice>
              <mc:Fallback xmlns="">
                <p:pic>
                  <p:nvPicPr>
                    <p:cNvPr id="152" name="Freihand 151">
                      <a:extLst>
                        <a:ext uri="{FF2B5EF4-FFF2-40B4-BE49-F238E27FC236}">
                          <a16:creationId xmlns:a16="http://schemas.microsoft.com/office/drawing/2014/main" id="{7978EF25-6344-7F55-98EB-711D21B4F425}"/>
                        </a:ext>
                      </a:extLst>
                    </p:cNvPr>
                    <p:cNvPicPr/>
                    <p:nvPr/>
                  </p:nvPicPr>
                  <p:blipFill>
                    <a:blip r:embed="rId52"/>
                    <a:stretch>
                      <a:fillRect/>
                    </a:stretch>
                  </p:blipFill>
                  <p:spPr>
                    <a:xfrm>
                      <a:off x="597690" y="1528213"/>
                      <a:ext cx="4608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153" name="Freihand 152">
                      <a:extLst>
                        <a:ext uri="{FF2B5EF4-FFF2-40B4-BE49-F238E27FC236}">
                          <a16:creationId xmlns:a16="http://schemas.microsoft.com/office/drawing/2014/main" id="{10472377-1D3A-A7E4-CB8E-BD017336AA63}"/>
                        </a:ext>
                      </a:extLst>
                    </p14:cNvPr>
                    <p14:cNvContentPartPr/>
                    <p14:nvPr/>
                  </p14:nvContentPartPr>
                  <p14:xfrm>
                    <a:off x="638730" y="1620733"/>
                    <a:ext cx="16920" cy="24480"/>
                  </p14:xfrm>
                </p:contentPart>
              </mc:Choice>
              <mc:Fallback xmlns="">
                <p:pic>
                  <p:nvPicPr>
                    <p:cNvPr id="153" name="Freihand 152">
                      <a:extLst>
                        <a:ext uri="{FF2B5EF4-FFF2-40B4-BE49-F238E27FC236}">
                          <a16:creationId xmlns:a16="http://schemas.microsoft.com/office/drawing/2014/main" id="{10472377-1D3A-A7E4-CB8E-BD017336AA63}"/>
                        </a:ext>
                      </a:extLst>
                    </p:cNvPr>
                    <p:cNvPicPr/>
                    <p:nvPr/>
                  </p:nvPicPr>
                  <p:blipFill>
                    <a:blip r:embed="rId54"/>
                    <a:stretch>
                      <a:fillRect/>
                    </a:stretch>
                  </p:blipFill>
                  <p:spPr>
                    <a:xfrm>
                      <a:off x="629730" y="1611733"/>
                      <a:ext cx="345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154" name="Freihand 153">
                      <a:extLst>
                        <a:ext uri="{FF2B5EF4-FFF2-40B4-BE49-F238E27FC236}">
                          <a16:creationId xmlns:a16="http://schemas.microsoft.com/office/drawing/2014/main" id="{89439214-839E-F832-35B7-8F3CB1323E5F}"/>
                        </a:ext>
                      </a:extLst>
                    </p14:cNvPr>
                    <p14:cNvContentPartPr/>
                    <p14:nvPr/>
                  </p14:nvContentPartPr>
                  <p14:xfrm>
                    <a:off x="672570" y="1553773"/>
                    <a:ext cx="14760" cy="17280"/>
                  </p14:xfrm>
                </p:contentPart>
              </mc:Choice>
              <mc:Fallback xmlns="">
                <p:pic>
                  <p:nvPicPr>
                    <p:cNvPr id="154" name="Freihand 153">
                      <a:extLst>
                        <a:ext uri="{FF2B5EF4-FFF2-40B4-BE49-F238E27FC236}">
                          <a16:creationId xmlns:a16="http://schemas.microsoft.com/office/drawing/2014/main" id="{89439214-839E-F832-35B7-8F3CB1323E5F}"/>
                        </a:ext>
                      </a:extLst>
                    </p:cNvPr>
                    <p:cNvPicPr/>
                    <p:nvPr/>
                  </p:nvPicPr>
                  <p:blipFill>
                    <a:blip r:embed="rId56"/>
                    <a:stretch>
                      <a:fillRect/>
                    </a:stretch>
                  </p:blipFill>
                  <p:spPr>
                    <a:xfrm>
                      <a:off x="663930" y="1545133"/>
                      <a:ext cx="32400" cy="34920"/>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155" name="Freihand 154">
                      <a:extLst>
                        <a:ext uri="{FF2B5EF4-FFF2-40B4-BE49-F238E27FC236}">
                          <a16:creationId xmlns:a16="http://schemas.microsoft.com/office/drawing/2014/main" id="{8C7941C3-2687-16E8-EFE4-0B1C1F775C9C}"/>
                        </a:ext>
                      </a:extLst>
                    </p14:cNvPr>
                    <p14:cNvContentPartPr/>
                    <p14:nvPr/>
                  </p14:nvContentPartPr>
                  <p14:xfrm>
                    <a:off x="610290" y="1684453"/>
                    <a:ext cx="31320" cy="36000"/>
                  </p14:xfrm>
                </p:contentPart>
              </mc:Choice>
              <mc:Fallback xmlns="">
                <p:pic>
                  <p:nvPicPr>
                    <p:cNvPr id="155" name="Freihand 154">
                      <a:extLst>
                        <a:ext uri="{FF2B5EF4-FFF2-40B4-BE49-F238E27FC236}">
                          <a16:creationId xmlns:a16="http://schemas.microsoft.com/office/drawing/2014/main" id="{8C7941C3-2687-16E8-EFE4-0B1C1F775C9C}"/>
                        </a:ext>
                      </a:extLst>
                    </p:cNvPr>
                    <p:cNvPicPr/>
                    <p:nvPr/>
                  </p:nvPicPr>
                  <p:blipFill>
                    <a:blip r:embed="rId58"/>
                    <a:stretch>
                      <a:fillRect/>
                    </a:stretch>
                  </p:blipFill>
                  <p:spPr>
                    <a:xfrm>
                      <a:off x="601290" y="1675453"/>
                      <a:ext cx="48960" cy="53640"/>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156" name="Freihand 155">
                      <a:extLst>
                        <a:ext uri="{FF2B5EF4-FFF2-40B4-BE49-F238E27FC236}">
                          <a16:creationId xmlns:a16="http://schemas.microsoft.com/office/drawing/2014/main" id="{4CB4391B-6666-10B3-216B-DAF91AB55936}"/>
                        </a:ext>
                      </a:extLst>
                    </p14:cNvPr>
                    <p14:cNvContentPartPr/>
                    <p14:nvPr/>
                  </p14:nvContentPartPr>
                  <p14:xfrm>
                    <a:off x="692370" y="1683733"/>
                    <a:ext cx="360" cy="360"/>
                  </p14:xfrm>
                </p:contentPart>
              </mc:Choice>
              <mc:Fallback xmlns="">
                <p:pic>
                  <p:nvPicPr>
                    <p:cNvPr id="156" name="Freihand 155">
                      <a:extLst>
                        <a:ext uri="{FF2B5EF4-FFF2-40B4-BE49-F238E27FC236}">
                          <a16:creationId xmlns:a16="http://schemas.microsoft.com/office/drawing/2014/main" id="{4CB4391B-6666-10B3-216B-DAF91AB55936}"/>
                        </a:ext>
                      </a:extLst>
                    </p:cNvPr>
                    <p:cNvPicPr/>
                    <p:nvPr/>
                  </p:nvPicPr>
                  <p:blipFill>
                    <a:blip r:embed="rId60"/>
                    <a:stretch>
                      <a:fillRect/>
                    </a:stretch>
                  </p:blipFill>
                  <p:spPr>
                    <a:xfrm>
                      <a:off x="683730" y="1674733"/>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158" name="Freihand 157">
                      <a:extLst>
                        <a:ext uri="{FF2B5EF4-FFF2-40B4-BE49-F238E27FC236}">
                          <a16:creationId xmlns:a16="http://schemas.microsoft.com/office/drawing/2014/main" id="{55E51FD4-A38E-1AC9-3CD8-1F7D12881AE6}"/>
                        </a:ext>
                      </a:extLst>
                    </p14:cNvPr>
                    <p14:cNvContentPartPr/>
                    <p14:nvPr/>
                  </p14:nvContentPartPr>
                  <p14:xfrm>
                    <a:off x="611730" y="1481053"/>
                    <a:ext cx="7560" cy="21600"/>
                  </p14:xfrm>
                </p:contentPart>
              </mc:Choice>
              <mc:Fallback xmlns="">
                <p:pic>
                  <p:nvPicPr>
                    <p:cNvPr id="158" name="Freihand 157">
                      <a:extLst>
                        <a:ext uri="{FF2B5EF4-FFF2-40B4-BE49-F238E27FC236}">
                          <a16:creationId xmlns:a16="http://schemas.microsoft.com/office/drawing/2014/main" id="{55E51FD4-A38E-1AC9-3CD8-1F7D12881AE6}"/>
                        </a:ext>
                      </a:extLst>
                    </p:cNvPr>
                    <p:cNvPicPr/>
                    <p:nvPr/>
                  </p:nvPicPr>
                  <p:blipFill>
                    <a:blip r:embed="rId62"/>
                    <a:stretch>
                      <a:fillRect/>
                    </a:stretch>
                  </p:blipFill>
                  <p:spPr>
                    <a:xfrm>
                      <a:off x="602730" y="1472053"/>
                      <a:ext cx="2520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160" name="Freihand 159">
                      <a:extLst>
                        <a:ext uri="{FF2B5EF4-FFF2-40B4-BE49-F238E27FC236}">
                          <a16:creationId xmlns:a16="http://schemas.microsoft.com/office/drawing/2014/main" id="{C5A61C05-31AD-4DC9-069B-FC30BD2C2353}"/>
                        </a:ext>
                      </a:extLst>
                    </p14:cNvPr>
                    <p14:cNvContentPartPr/>
                    <p14:nvPr/>
                  </p14:nvContentPartPr>
                  <p14:xfrm>
                    <a:off x="701010" y="1856533"/>
                    <a:ext cx="19800" cy="31320"/>
                  </p14:xfrm>
                </p:contentPart>
              </mc:Choice>
              <mc:Fallback xmlns="">
                <p:pic>
                  <p:nvPicPr>
                    <p:cNvPr id="160" name="Freihand 159">
                      <a:extLst>
                        <a:ext uri="{FF2B5EF4-FFF2-40B4-BE49-F238E27FC236}">
                          <a16:creationId xmlns:a16="http://schemas.microsoft.com/office/drawing/2014/main" id="{C5A61C05-31AD-4DC9-069B-FC30BD2C2353}"/>
                        </a:ext>
                      </a:extLst>
                    </p:cNvPr>
                    <p:cNvPicPr/>
                    <p:nvPr/>
                  </p:nvPicPr>
                  <p:blipFill>
                    <a:blip r:embed="rId64"/>
                    <a:stretch>
                      <a:fillRect/>
                    </a:stretch>
                  </p:blipFill>
                  <p:spPr>
                    <a:xfrm>
                      <a:off x="692010" y="1847533"/>
                      <a:ext cx="3744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167" name="Freihand 166">
                      <a:extLst>
                        <a:ext uri="{FF2B5EF4-FFF2-40B4-BE49-F238E27FC236}">
                          <a16:creationId xmlns:a16="http://schemas.microsoft.com/office/drawing/2014/main" id="{72F67324-734A-2557-214B-70A264622353}"/>
                        </a:ext>
                      </a:extLst>
                    </p14:cNvPr>
                    <p14:cNvContentPartPr/>
                    <p14:nvPr/>
                  </p14:nvContentPartPr>
                  <p14:xfrm>
                    <a:off x="594450" y="1844293"/>
                    <a:ext cx="5400" cy="53640"/>
                  </p14:xfrm>
                </p:contentPart>
              </mc:Choice>
              <mc:Fallback xmlns="">
                <p:pic>
                  <p:nvPicPr>
                    <p:cNvPr id="167" name="Freihand 166">
                      <a:extLst>
                        <a:ext uri="{FF2B5EF4-FFF2-40B4-BE49-F238E27FC236}">
                          <a16:creationId xmlns:a16="http://schemas.microsoft.com/office/drawing/2014/main" id="{72F67324-734A-2557-214B-70A264622353}"/>
                        </a:ext>
                      </a:extLst>
                    </p:cNvPr>
                    <p:cNvPicPr/>
                    <p:nvPr/>
                  </p:nvPicPr>
                  <p:blipFill>
                    <a:blip r:embed="rId66"/>
                    <a:stretch>
                      <a:fillRect/>
                    </a:stretch>
                  </p:blipFill>
                  <p:spPr>
                    <a:xfrm>
                      <a:off x="585450" y="1835653"/>
                      <a:ext cx="2304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161" name="Freihand 160">
                      <a:extLst>
                        <a:ext uri="{FF2B5EF4-FFF2-40B4-BE49-F238E27FC236}">
                          <a16:creationId xmlns:a16="http://schemas.microsoft.com/office/drawing/2014/main" id="{B1B37C89-A5F5-1A4F-0AEF-A58A22419F3B}"/>
                        </a:ext>
                      </a:extLst>
                    </p14:cNvPr>
                    <p14:cNvContentPartPr/>
                    <p14:nvPr/>
                  </p14:nvContentPartPr>
                  <p14:xfrm>
                    <a:off x="621450" y="2007013"/>
                    <a:ext cx="20880" cy="29520"/>
                  </p14:xfrm>
                </p:contentPart>
              </mc:Choice>
              <mc:Fallback xmlns="">
                <p:pic>
                  <p:nvPicPr>
                    <p:cNvPr id="161" name="Freihand 160">
                      <a:extLst>
                        <a:ext uri="{FF2B5EF4-FFF2-40B4-BE49-F238E27FC236}">
                          <a16:creationId xmlns:a16="http://schemas.microsoft.com/office/drawing/2014/main" id="{B1B37C89-A5F5-1A4F-0AEF-A58A22419F3B}"/>
                        </a:ext>
                      </a:extLst>
                    </p:cNvPr>
                    <p:cNvPicPr/>
                    <p:nvPr/>
                  </p:nvPicPr>
                  <p:blipFill>
                    <a:blip r:embed="rId68"/>
                    <a:stretch>
                      <a:fillRect/>
                    </a:stretch>
                  </p:blipFill>
                  <p:spPr>
                    <a:xfrm>
                      <a:off x="612810" y="1998373"/>
                      <a:ext cx="3852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162" name="Freihand 161">
                      <a:extLst>
                        <a:ext uri="{FF2B5EF4-FFF2-40B4-BE49-F238E27FC236}">
                          <a16:creationId xmlns:a16="http://schemas.microsoft.com/office/drawing/2014/main" id="{AB80156D-8674-00F1-A61F-1CA53B1EF0C7}"/>
                        </a:ext>
                      </a:extLst>
                    </p14:cNvPr>
                    <p14:cNvContentPartPr/>
                    <p14:nvPr/>
                  </p14:nvContentPartPr>
                  <p14:xfrm>
                    <a:off x="681210" y="2012773"/>
                    <a:ext cx="45720" cy="62640"/>
                  </p14:xfrm>
                </p:contentPart>
              </mc:Choice>
              <mc:Fallback xmlns="">
                <p:pic>
                  <p:nvPicPr>
                    <p:cNvPr id="162" name="Freihand 161">
                      <a:extLst>
                        <a:ext uri="{FF2B5EF4-FFF2-40B4-BE49-F238E27FC236}">
                          <a16:creationId xmlns:a16="http://schemas.microsoft.com/office/drawing/2014/main" id="{AB80156D-8674-00F1-A61F-1CA53B1EF0C7}"/>
                        </a:ext>
                      </a:extLst>
                    </p:cNvPr>
                    <p:cNvPicPr/>
                    <p:nvPr/>
                  </p:nvPicPr>
                  <p:blipFill>
                    <a:blip r:embed="rId70"/>
                    <a:stretch>
                      <a:fillRect/>
                    </a:stretch>
                  </p:blipFill>
                  <p:spPr>
                    <a:xfrm>
                      <a:off x="672570" y="2004133"/>
                      <a:ext cx="633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163" name="Freihand 162">
                      <a:extLst>
                        <a:ext uri="{FF2B5EF4-FFF2-40B4-BE49-F238E27FC236}">
                          <a16:creationId xmlns:a16="http://schemas.microsoft.com/office/drawing/2014/main" id="{702D1884-70AA-2931-68EC-0960DBCFE038}"/>
                        </a:ext>
                      </a:extLst>
                    </p14:cNvPr>
                    <p14:cNvContentPartPr/>
                    <p14:nvPr/>
                  </p14:nvContentPartPr>
                  <p14:xfrm>
                    <a:off x="630090" y="2075413"/>
                    <a:ext cx="21600" cy="33840"/>
                  </p14:xfrm>
                </p:contentPart>
              </mc:Choice>
              <mc:Fallback xmlns="">
                <p:pic>
                  <p:nvPicPr>
                    <p:cNvPr id="163" name="Freihand 162">
                      <a:extLst>
                        <a:ext uri="{FF2B5EF4-FFF2-40B4-BE49-F238E27FC236}">
                          <a16:creationId xmlns:a16="http://schemas.microsoft.com/office/drawing/2014/main" id="{702D1884-70AA-2931-68EC-0960DBCFE038}"/>
                        </a:ext>
                      </a:extLst>
                    </p:cNvPr>
                    <p:cNvPicPr/>
                    <p:nvPr/>
                  </p:nvPicPr>
                  <p:blipFill>
                    <a:blip r:embed="rId72"/>
                    <a:stretch>
                      <a:fillRect/>
                    </a:stretch>
                  </p:blipFill>
                  <p:spPr>
                    <a:xfrm>
                      <a:off x="621090" y="2066413"/>
                      <a:ext cx="39240" cy="51480"/>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165" name="Freihand 164">
                      <a:extLst>
                        <a:ext uri="{FF2B5EF4-FFF2-40B4-BE49-F238E27FC236}">
                          <a16:creationId xmlns:a16="http://schemas.microsoft.com/office/drawing/2014/main" id="{ACF917E1-6505-C4DB-ABD8-D0769840942A}"/>
                        </a:ext>
                      </a:extLst>
                    </p14:cNvPr>
                    <p14:cNvContentPartPr/>
                    <p14:nvPr/>
                  </p14:nvContentPartPr>
                  <p14:xfrm>
                    <a:off x="708210" y="2127613"/>
                    <a:ext cx="46440" cy="23760"/>
                  </p14:xfrm>
                </p:contentPart>
              </mc:Choice>
              <mc:Fallback xmlns="">
                <p:pic>
                  <p:nvPicPr>
                    <p:cNvPr id="165" name="Freihand 164">
                      <a:extLst>
                        <a:ext uri="{FF2B5EF4-FFF2-40B4-BE49-F238E27FC236}">
                          <a16:creationId xmlns:a16="http://schemas.microsoft.com/office/drawing/2014/main" id="{ACF917E1-6505-C4DB-ABD8-D0769840942A}"/>
                        </a:ext>
                      </a:extLst>
                    </p:cNvPr>
                    <p:cNvPicPr/>
                    <p:nvPr/>
                  </p:nvPicPr>
                  <p:blipFill>
                    <a:blip r:embed="rId74"/>
                    <a:stretch>
                      <a:fillRect/>
                    </a:stretch>
                  </p:blipFill>
                  <p:spPr>
                    <a:xfrm>
                      <a:off x="699210" y="2118973"/>
                      <a:ext cx="6408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166" name="Freihand 165">
                      <a:extLst>
                        <a:ext uri="{FF2B5EF4-FFF2-40B4-BE49-F238E27FC236}">
                          <a16:creationId xmlns:a16="http://schemas.microsoft.com/office/drawing/2014/main" id="{2A411E5F-C022-7C32-9F2C-8B356B8DC9EB}"/>
                        </a:ext>
                      </a:extLst>
                    </p14:cNvPr>
                    <p14:cNvContentPartPr/>
                    <p14:nvPr/>
                  </p14:nvContentPartPr>
                  <p14:xfrm>
                    <a:off x="791010" y="2099893"/>
                    <a:ext cx="22680" cy="26640"/>
                  </p14:xfrm>
                </p:contentPart>
              </mc:Choice>
              <mc:Fallback xmlns="">
                <p:pic>
                  <p:nvPicPr>
                    <p:cNvPr id="166" name="Freihand 165">
                      <a:extLst>
                        <a:ext uri="{FF2B5EF4-FFF2-40B4-BE49-F238E27FC236}">
                          <a16:creationId xmlns:a16="http://schemas.microsoft.com/office/drawing/2014/main" id="{2A411E5F-C022-7C32-9F2C-8B356B8DC9EB}"/>
                        </a:ext>
                      </a:extLst>
                    </p:cNvPr>
                    <p:cNvPicPr/>
                    <p:nvPr/>
                  </p:nvPicPr>
                  <p:blipFill>
                    <a:blip r:embed="rId76"/>
                    <a:stretch>
                      <a:fillRect/>
                    </a:stretch>
                  </p:blipFill>
                  <p:spPr>
                    <a:xfrm>
                      <a:off x="782010" y="2090893"/>
                      <a:ext cx="40320" cy="44280"/>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169" name="Freihand 168">
                      <a:extLst>
                        <a:ext uri="{FF2B5EF4-FFF2-40B4-BE49-F238E27FC236}">
                          <a16:creationId xmlns:a16="http://schemas.microsoft.com/office/drawing/2014/main" id="{C09FE1A3-C0B6-7331-B6B5-1F7EC66B156C}"/>
                        </a:ext>
                      </a:extLst>
                    </p14:cNvPr>
                    <p14:cNvContentPartPr/>
                    <p14:nvPr/>
                  </p14:nvContentPartPr>
                  <p14:xfrm>
                    <a:off x="854370" y="2120053"/>
                    <a:ext cx="12240" cy="18000"/>
                  </p14:xfrm>
                </p:contentPart>
              </mc:Choice>
              <mc:Fallback xmlns="">
                <p:pic>
                  <p:nvPicPr>
                    <p:cNvPr id="169" name="Freihand 168">
                      <a:extLst>
                        <a:ext uri="{FF2B5EF4-FFF2-40B4-BE49-F238E27FC236}">
                          <a16:creationId xmlns:a16="http://schemas.microsoft.com/office/drawing/2014/main" id="{C09FE1A3-C0B6-7331-B6B5-1F7EC66B156C}"/>
                        </a:ext>
                      </a:extLst>
                    </p:cNvPr>
                    <p:cNvPicPr/>
                    <p:nvPr/>
                  </p:nvPicPr>
                  <p:blipFill>
                    <a:blip r:embed="rId78"/>
                    <a:stretch>
                      <a:fillRect/>
                    </a:stretch>
                  </p:blipFill>
                  <p:spPr>
                    <a:xfrm>
                      <a:off x="845370" y="2111413"/>
                      <a:ext cx="298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170" name="Freihand 169">
                      <a:extLst>
                        <a:ext uri="{FF2B5EF4-FFF2-40B4-BE49-F238E27FC236}">
                          <a16:creationId xmlns:a16="http://schemas.microsoft.com/office/drawing/2014/main" id="{F5F07F11-0D73-1FA4-7D19-5259E2387FE6}"/>
                        </a:ext>
                      </a:extLst>
                    </p14:cNvPr>
                    <p14:cNvContentPartPr/>
                    <p14:nvPr/>
                  </p14:nvContentPartPr>
                  <p14:xfrm>
                    <a:off x="752850" y="2049133"/>
                    <a:ext cx="360" cy="360"/>
                  </p14:xfrm>
                </p:contentPart>
              </mc:Choice>
              <mc:Fallback xmlns="">
                <p:pic>
                  <p:nvPicPr>
                    <p:cNvPr id="170" name="Freihand 169">
                      <a:extLst>
                        <a:ext uri="{FF2B5EF4-FFF2-40B4-BE49-F238E27FC236}">
                          <a16:creationId xmlns:a16="http://schemas.microsoft.com/office/drawing/2014/main" id="{F5F07F11-0D73-1FA4-7D19-5259E2387FE6}"/>
                        </a:ext>
                      </a:extLst>
                    </p:cNvPr>
                    <p:cNvPicPr/>
                    <p:nvPr/>
                  </p:nvPicPr>
                  <p:blipFill>
                    <a:blip r:embed="rId60"/>
                    <a:stretch>
                      <a:fillRect/>
                    </a:stretch>
                  </p:blipFill>
                  <p:spPr>
                    <a:xfrm>
                      <a:off x="744210" y="2040133"/>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72" name="Freihand 171">
                      <a:extLst>
                        <a:ext uri="{FF2B5EF4-FFF2-40B4-BE49-F238E27FC236}">
                          <a16:creationId xmlns:a16="http://schemas.microsoft.com/office/drawing/2014/main" id="{D5FA1AD9-E16C-70BE-7807-F5B79408E8C7}"/>
                        </a:ext>
                      </a:extLst>
                    </p14:cNvPr>
                    <p14:cNvContentPartPr/>
                    <p14:nvPr/>
                  </p14:nvContentPartPr>
                  <p14:xfrm>
                    <a:off x="1205730" y="2100613"/>
                    <a:ext cx="9360" cy="15840"/>
                  </p14:xfrm>
                </p:contentPart>
              </mc:Choice>
              <mc:Fallback xmlns="">
                <p:pic>
                  <p:nvPicPr>
                    <p:cNvPr id="172" name="Freihand 171">
                      <a:extLst>
                        <a:ext uri="{FF2B5EF4-FFF2-40B4-BE49-F238E27FC236}">
                          <a16:creationId xmlns:a16="http://schemas.microsoft.com/office/drawing/2014/main" id="{D5FA1AD9-E16C-70BE-7807-F5B79408E8C7}"/>
                        </a:ext>
                      </a:extLst>
                    </p:cNvPr>
                    <p:cNvPicPr/>
                    <p:nvPr/>
                  </p:nvPicPr>
                  <p:blipFill>
                    <a:blip r:embed="rId81"/>
                    <a:stretch>
                      <a:fillRect/>
                    </a:stretch>
                  </p:blipFill>
                  <p:spPr>
                    <a:xfrm>
                      <a:off x="1196730" y="2091613"/>
                      <a:ext cx="27000" cy="3348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73" name="Freihand 172">
                      <a:extLst>
                        <a:ext uri="{FF2B5EF4-FFF2-40B4-BE49-F238E27FC236}">
                          <a16:creationId xmlns:a16="http://schemas.microsoft.com/office/drawing/2014/main" id="{DA518EBA-6E59-9E23-24FE-0960D84FE1C5}"/>
                        </a:ext>
                      </a:extLst>
                    </p14:cNvPr>
                    <p14:cNvContentPartPr/>
                    <p14:nvPr/>
                  </p14:nvContentPartPr>
                  <p14:xfrm>
                    <a:off x="1101690" y="2139493"/>
                    <a:ext cx="32760" cy="13320"/>
                  </p14:xfrm>
                </p:contentPart>
              </mc:Choice>
              <mc:Fallback xmlns="">
                <p:pic>
                  <p:nvPicPr>
                    <p:cNvPr id="173" name="Freihand 172">
                      <a:extLst>
                        <a:ext uri="{FF2B5EF4-FFF2-40B4-BE49-F238E27FC236}">
                          <a16:creationId xmlns:a16="http://schemas.microsoft.com/office/drawing/2014/main" id="{DA518EBA-6E59-9E23-24FE-0960D84FE1C5}"/>
                        </a:ext>
                      </a:extLst>
                    </p:cNvPr>
                    <p:cNvPicPr/>
                    <p:nvPr/>
                  </p:nvPicPr>
                  <p:blipFill>
                    <a:blip r:embed="rId83"/>
                    <a:stretch>
                      <a:fillRect/>
                    </a:stretch>
                  </p:blipFill>
                  <p:spPr>
                    <a:xfrm>
                      <a:off x="1093050" y="2130853"/>
                      <a:ext cx="504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75" name="Freihand 174">
                      <a:extLst>
                        <a:ext uri="{FF2B5EF4-FFF2-40B4-BE49-F238E27FC236}">
                          <a16:creationId xmlns:a16="http://schemas.microsoft.com/office/drawing/2014/main" id="{9098010E-34FF-0A11-046F-72DC08C91236}"/>
                        </a:ext>
                      </a:extLst>
                    </p14:cNvPr>
                    <p14:cNvContentPartPr/>
                    <p14:nvPr/>
                  </p14:nvContentPartPr>
                  <p14:xfrm>
                    <a:off x="1154610" y="2117893"/>
                    <a:ext cx="9360" cy="12600"/>
                  </p14:xfrm>
                </p:contentPart>
              </mc:Choice>
              <mc:Fallback xmlns="">
                <p:pic>
                  <p:nvPicPr>
                    <p:cNvPr id="175" name="Freihand 174">
                      <a:extLst>
                        <a:ext uri="{FF2B5EF4-FFF2-40B4-BE49-F238E27FC236}">
                          <a16:creationId xmlns:a16="http://schemas.microsoft.com/office/drawing/2014/main" id="{9098010E-34FF-0A11-046F-72DC08C91236}"/>
                        </a:ext>
                      </a:extLst>
                    </p:cNvPr>
                    <p:cNvPicPr/>
                    <p:nvPr/>
                  </p:nvPicPr>
                  <p:blipFill>
                    <a:blip r:embed="rId85"/>
                    <a:stretch>
                      <a:fillRect/>
                    </a:stretch>
                  </p:blipFill>
                  <p:spPr>
                    <a:xfrm>
                      <a:off x="1145970" y="2108893"/>
                      <a:ext cx="2700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76" name="Freihand 175">
                      <a:extLst>
                        <a:ext uri="{FF2B5EF4-FFF2-40B4-BE49-F238E27FC236}">
                          <a16:creationId xmlns:a16="http://schemas.microsoft.com/office/drawing/2014/main" id="{AEDE4ED8-567F-5D60-2A98-C9975C768CD4}"/>
                        </a:ext>
                      </a:extLst>
                    </p14:cNvPr>
                    <p14:cNvContentPartPr/>
                    <p14:nvPr/>
                  </p14:nvContentPartPr>
                  <p14:xfrm>
                    <a:off x="1265490" y="2117893"/>
                    <a:ext cx="16560" cy="14400"/>
                  </p14:xfrm>
                </p:contentPart>
              </mc:Choice>
              <mc:Fallback xmlns="">
                <p:pic>
                  <p:nvPicPr>
                    <p:cNvPr id="176" name="Freihand 175">
                      <a:extLst>
                        <a:ext uri="{FF2B5EF4-FFF2-40B4-BE49-F238E27FC236}">
                          <a16:creationId xmlns:a16="http://schemas.microsoft.com/office/drawing/2014/main" id="{AEDE4ED8-567F-5D60-2A98-C9975C768CD4}"/>
                        </a:ext>
                      </a:extLst>
                    </p:cNvPr>
                    <p:cNvPicPr/>
                    <p:nvPr/>
                  </p:nvPicPr>
                  <p:blipFill>
                    <a:blip r:embed="rId87"/>
                    <a:stretch>
                      <a:fillRect/>
                    </a:stretch>
                  </p:blipFill>
                  <p:spPr>
                    <a:xfrm>
                      <a:off x="1256490" y="2108893"/>
                      <a:ext cx="34200" cy="3204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77" name="Freihand 176">
                      <a:extLst>
                        <a:ext uri="{FF2B5EF4-FFF2-40B4-BE49-F238E27FC236}">
                          <a16:creationId xmlns:a16="http://schemas.microsoft.com/office/drawing/2014/main" id="{BC063B47-4714-37C3-2FF5-FF6CA355E080}"/>
                        </a:ext>
                      </a:extLst>
                    </p14:cNvPr>
                    <p14:cNvContentPartPr/>
                    <p14:nvPr/>
                  </p14:nvContentPartPr>
                  <p14:xfrm>
                    <a:off x="1312290" y="2102773"/>
                    <a:ext cx="65520" cy="40320"/>
                  </p14:xfrm>
                </p:contentPart>
              </mc:Choice>
              <mc:Fallback xmlns="">
                <p:pic>
                  <p:nvPicPr>
                    <p:cNvPr id="177" name="Freihand 176">
                      <a:extLst>
                        <a:ext uri="{FF2B5EF4-FFF2-40B4-BE49-F238E27FC236}">
                          <a16:creationId xmlns:a16="http://schemas.microsoft.com/office/drawing/2014/main" id="{BC063B47-4714-37C3-2FF5-FF6CA355E080}"/>
                        </a:ext>
                      </a:extLst>
                    </p:cNvPr>
                    <p:cNvPicPr/>
                    <p:nvPr/>
                  </p:nvPicPr>
                  <p:blipFill>
                    <a:blip r:embed="rId89"/>
                    <a:stretch>
                      <a:fillRect/>
                    </a:stretch>
                  </p:blipFill>
                  <p:spPr>
                    <a:xfrm>
                      <a:off x="1303650" y="2093773"/>
                      <a:ext cx="8316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78" name="Freihand 177">
                      <a:extLst>
                        <a:ext uri="{FF2B5EF4-FFF2-40B4-BE49-F238E27FC236}">
                          <a16:creationId xmlns:a16="http://schemas.microsoft.com/office/drawing/2014/main" id="{545FA843-EA6B-F74F-FF03-179900FBA5C5}"/>
                        </a:ext>
                      </a:extLst>
                    </p14:cNvPr>
                    <p14:cNvContentPartPr/>
                    <p14:nvPr/>
                  </p14:nvContentPartPr>
                  <p14:xfrm>
                    <a:off x="1580850" y="2105653"/>
                    <a:ext cx="29520" cy="20160"/>
                  </p14:xfrm>
                </p:contentPart>
              </mc:Choice>
              <mc:Fallback xmlns="">
                <p:pic>
                  <p:nvPicPr>
                    <p:cNvPr id="178" name="Freihand 177">
                      <a:extLst>
                        <a:ext uri="{FF2B5EF4-FFF2-40B4-BE49-F238E27FC236}">
                          <a16:creationId xmlns:a16="http://schemas.microsoft.com/office/drawing/2014/main" id="{545FA843-EA6B-F74F-FF03-179900FBA5C5}"/>
                        </a:ext>
                      </a:extLst>
                    </p:cNvPr>
                    <p:cNvPicPr/>
                    <p:nvPr/>
                  </p:nvPicPr>
                  <p:blipFill>
                    <a:blip r:embed="rId91"/>
                    <a:stretch>
                      <a:fillRect/>
                    </a:stretch>
                  </p:blipFill>
                  <p:spPr>
                    <a:xfrm>
                      <a:off x="1571850" y="2097013"/>
                      <a:ext cx="47160" cy="3780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79" name="Freihand 178">
                      <a:extLst>
                        <a:ext uri="{FF2B5EF4-FFF2-40B4-BE49-F238E27FC236}">
                          <a16:creationId xmlns:a16="http://schemas.microsoft.com/office/drawing/2014/main" id="{49A2E536-08B4-6D0F-697E-3FA9A2685034}"/>
                        </a:ext>
                      </a:extLst>
                    </p14:cNvPr>
                    <p14:cNvContentPartPr/>
                    <p14:nvPr/>
                  </p14:nvContentPartPr>
                  <p14:xfrm>
                    <a:off x="1692090" y="2101333"/>
                    <a:ext cx="47880" cy="34920"/>
                  </p14:xfrm>
                </p:contentPart>
              </mc:Choice>
              <mc:Fallback xmlns="">
                <p:pic>
                  <p:nvPicPr>
                    <p:cNvPr id="179" name="Freihand 178">
                      <a:extLst>
                        <a:ext uri="{FF2B5EF4-FFF2-40B4-BE49-F238E27FC236}">
                          <a16:creationId xmlns:a16="http://schemas.microsoft.com/office/drawing/2014/main" id="{49A2E536-08B4-6D0F-697E-3FA9A2685034}"/>
                        </a:ext>
                      </a:extLst>
                    </p:cNvPr>
                    <p:cNvPicPr/>
                    <p:nvPr/>
                  </p:nvPicPr>
                  <p:blipFill>
                    <a:blip r:embed="rId93"/>
                    <a:stretch>
                      <a:fillRect/>
                    </a:stretch>
                  </p:blipFill>
                  <p:spPr>
                    <a:xfrm>
                      <a:off x="1683090" y="2092333"/>
                      <a:ext cx="6552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80" name="Freihand 179">
                      <a:extLst>
                        <a:ext uri="{FF2B5EF4-FFF2-40B4-BE49-F238E27FC236}">
                          <a16:creationId xmlns:a16="http://schemas.microsoft.com/office/drawing/2014/main" id="{4AB3865D-4DF4-4CC2-49F2-92AF118C1C6C}"/>
                        </a:ext>
                      </a:extLst>
                    </p14:cNvPr>
                    <p14:cNvContentPartPr/>
                    <p14:nvPr/>
                  </p14:nvContentPartPr>
                  <p14:xfrm>
                    <a:off x="1638810" y="2062453"/>
                    <a:ext cx="27000" cy="24120"/>
                  </p14:xfrm>
                </p:contentPart>
              </mc:Choice>
              <mc:Fallback xmlns="">
                <p:pic>
                  <p:nvPicPr>
                    <p:cNvPr id="180" name="Freihand 179">
                      <a:extLst>
                        <a:ext uri="{FF2B5EF4-FFF2-40B4-BE49-F238E27FC236}">
                          <a16:creationId xmlns:a16="http://schemas.microsoft.com/office/drawing/2014/main" id="{4AB3865D-4DF4-4CC2-49F2-92AF118C1C6C}"/>
                        </a:ext>
                      </a:extLst>
                    </p:cNvPr>
                    <p:cNvPicPr/>
                    <p:nvPr/>
                  </p:nvPicPr>
                  <p:blipFill>
                    <a:blip r:embed="rId95"/>
                    <a:stretch>
                      <a:fillRect/>
                    </a:stretch>
                  </p:blipFill>
                  <p:spPr>
                    <a:xfrm>
                      <a:off x="1629810" y="2053813"/>
                      <a:ext cx="446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83" name="Freihand 182">
                      <a:extLst>
                        <a:ext uri="{FF2B5EF4-FFF2-40B4-BE49-F238E27FC236}">
                          <a16:creationId xmlns:a16="http://schemas.microsoft.com/office/drawing/2014/main" id="{750A12C3-DF38-EA42-6F5F-7F81DBDCCCCF}"/>
                        </a:ext>
                      </a:extLst>
                    </p14:cNvPr>
                    <p14:cNvContentPartPr/>
                    <p14:nvPr/>
                  </p14:nvContentPartPr>
                  <p14:xfrm>
                    <a:off x="1520370" y="2123293"/>
                    <a:ext cx="360" cy="360"/>
                  </p14:xfrm>
                </p:contentPart>
              </mc:Choice>
              <mc:Fallback xmlns="">
                <p:pic>
                  <p:nvPicPr>
                    <p:cNvPr id="183" name="Freihand 182">
                      <a:extLst>
                        <a:ext uri="{FF2B5EF4-FFF2-40B4-BE49-F238E27FC236}">
                          <a16:creationId xmlns:a16="http://schemas.microsoft.com/office/drawing/2014/main" id="{750A12C3-DF38-EA42-6F5F-7F81DBDCCCCF}"/>
                        </a:ext>
                      </a:extLst>
                    </p:cNvPr>
                    <p:cNvPicPr/>
                    <p:nvPr/>
                  </p:nvPicPr>
                  <p:blipFill>
                    <a:blip r:embed="rId60"/>
                    <a:stretch>
                      <a:fillRect/>
                    </a:stretch>
                  </p:blipFill>
                  <p:spPr>
                    <a:xfrm>
                      <a:off x="1511730" y="2114653"/>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84" name="Freihand 183">
                      <a:extLst>
                        <a:ext uri="{FF2B5EF4-FFF2-40B4-BE49-F238E27FC236}">
                          <a16:creationId xmlns:a16="http://schemas.microsoft.com/office/drawing/2014/main" id="{236CE5CD-63EE-F798-E793-6927BB5469E2}"/>
                        </a:ext>
                      </a:extLst>
                    </p14:cNvPr>
                    <p14:cNvContentPartPr/>
                    <p14:nvPr/>
                  </p14:nvContentPartPr>
                  <p14:xfrm>
                    <a:off x="1443330" y="2124373"/>
                    <a:ext cx="8280" cy="8280"/>
                  </p14:xfrm>
                </p:contentPart>
              </mc:Choice>
              <mc:Fallback xmlns="">
                <p:pic>
                  <p:nvPicPr>
                    <p:cNvPr id="184" name="Freihand 183">
                      <a:extLst>
                        <a:ext uri="{FF2B5EF4-FFF2-40B4-BE49-F238E27FC236}">
                          <a16:creationId xmlns:a16="http://schemas.microsoft.com/office/drawing/2014/main" id="{236CE5CD-63EE-F798-E793-6927BB5469E2}"/>
                        </a:ext>
                      </a:extLst>
                    </p:cNvPr>
                    <p:cNvPicPr/>
                    <p:nvPr/>
                  </p:nvPicPr>
                  <p:blipFill>
                    <a:blip r:embed="rId98"/>
                    <a:stretch>
                      <a:fillRect/>
                    </a:stretch>
                  </p:blipFill>
                  <p:spPr>
                    <a:xfrm>
                      <a:off x="1434690" y="2115373"/>
                      <a:ext cx="2592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86" name="Freihand 185">
                      <a:extLst>
                        <a:ext uri="{FF2B5EF4-FFF2-40B4-BE49-F238E27FC236}">
                          <a16:creationId xmlns:a16="http://schemas.microsoft.com/office/drawing/2014/main" id="{6FB933C9-C726-7152-4056-60F4ED90E6D1}"/>
                        </a:ext>
                      </a:extLst>
                    </p14:cNvPr>
                    <p14:cNvContentPartPr/>
                    <p14:nvPr/>
                  </p14:nvContentPartPr>
                  <p14:xfrm>
                    <a:off x="1485090" y="2129413"/>
                    <a:ext cx="16920" cy="16560"/>
                  </p14:xfrm>
                </p:contentPart>
              </mc:Choice>
              <mc:Fallback xmlns="">
                <p:pic>
                  <p:nvPicPr>
                    <p:cNvPr id="186" name="Freihand 185">
                      <a:extLst>
                        <a:ext uri="{FF2B5EF4-FFF2-40B4-BE49-F238E27FC236}">
                          <a16:creationId xmlns:a16="http://schemas.microsoft.com/office/drawing/2014/main" id="{6FB933C9-C726-7152-4056-60F4ED90E6D1}"/>
                        </a:ext>
                      </a:extLst>
                    </p:cNvPr>
                    <p:cNvPicPr/>
                    <p:nvPr/>
                  </p:nvPicPr>
                  <p:blipFill>
                    <a:blip r:embed="rId100"/>
                    <a:stretch>
                      <a:fillRect/>
                    </a:stretch>
                  </p:blipFill>
                  <p:spPr>
                    <a:xfrm>
                      <a:off x="1476450" y="2120773"/>
                      <a:ext cx="3456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88" name="Freihand 187">
                      <a:extLst>
                        <a:ext uri="{FF2B5EF4-FFF2-40B4-BE49-F238E27FC236}">
                          <a16:creationId xmlns:a16="http://schemas.microsoft.com/office/drawing/2014/main" id="{60FDD69F-BD5B-3DE7-A4DB-759DD73D3547}"/>
                        </a:ext>
                      </a:extLst>
                    </p14:cNvPr>
                    <p14:cNvContentPartPr/>
                    <p14:nvPr/>
                  </p14:nvContentPartPr>
                  <p14:xfrm>
                    <a:off x="1778490" y="2073253"/>
                    <a:ext cx="52560" cy="61920"/>
                  </p14:xfrm>
                </p:contentPart>
              </mc:Choice>
              <mc:Fallback xmlns="">
                <p:pic>
                  <p:nvPicPr>
                    <p:cNvPr id="188" name="Freihand 187">
                      <a:extLst>
                        <a:ext uri="{FF2B5EF4-FFF2-40B4-BE49-F238E27FC236}">
                          <a16:creationId xmlns:a16="http://schemas.microsoft.com/office/drawing/2014/main" id="{60FDD69F-BD5B-3DE7-A4DB-759DD73D3547}"/>
                        </a:ext>
                      </a:extLst>
                    </p:cNvPr>
                    <p:cNvPicPr/>
                    <p:nvPr/>
                  </p:nvPicPr>
                  <p:blipFill>
                    <a:blip r:embed="rId102"/>
                    <a:stretch>
                      <a:fillRect/>
                    </a:stretch>
                  </p:blipFill>
                  <p:spPr>
                    <a:xfrm>
                      <a:off x="1769490" y="2064613"/>
                      <a:ext cx="7020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189" name="Freihand 188">
                      <a:extLst>
                        <a:ext uri="{FF2B5EF4-FFF2-40B4-BE49-F238E27FC236}">
                          <a16:creationId xmlns:a16="http://schemas.microsoft.com/office/drawing/2014/main" id="{25669C88-569F-4537-E6FA-D7DBA58908B5}"/>
                        </a:ext>
                      </a:extLst>
                    </p14:cNvPr>
                    <p14:cNvContentPartPr/>
                    <p14:nvPr/>
                  </p14:nvContentPartPr>
                  <p14:xfrm>
                    <a:off x="1811610" y="1956613"/>
                    <a:ext cx="54720" cy="83160"/>
                  </p14:xfrm>
                </p:contentPart>
              </mc:Choice>
              <mc:Fallback xmlns="">
                <p:pic>
                  <p:nvPicPr>
                    <p:cNvPr id="189" name="Freihand 188">
                      <a:extLst>
                        <a:ext uri="{FF2B5EF4-FFF2-40B4-BE49-F238E27FC236}">
                          <a16:creationId xmlns:a16="http://schemas.microsoft.com/office/drawing/2014/main" id="{25669C88-569F-4537-E6FA-D7DBA58908B5}"/>
                        </a:ext>
                      </a:extLst>
                    </p:cNvPr>
                    <p:cNvPicPr/>
                    <p:nvPr/>
                  </p:nvPicPr>
                  <p:blipFill>
                    <a:blip r:embed="rId104"/>
                    <a:stretch>
                      <a:fillRect/>
                    </a:stretch>
                  </p:blipFill>
                  <p:spPr>
                    <a:xfrm>
                      <a:off x="1802610" y="1947973"/>
                      <a:ext cx="72360" cy="100800"/>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91" name="Freihand 190">
                      <a:extLst>
                        <a:ext uri="{FF2B5EF4-FFF2-40B4-BE49-F238E27FC236}">
                          <a16:creationId xmlns:a16="http://schemas.microsoft.com/office/drawing/2014/main" id="{0D356620-7F50-0E31-9A73-42AE1356817F}"/>
                        </a:ext>
                      </a:extLst>
                    </p14:cNvPr>
                    <p14:cNvContentPartPr/>
                    <p14:nvPr/>
                  </p14:nvContentPartPr>
                  <p14:xfrm>
                    <a:off x="1772730" y="1921333"/>
                    <a:ext cx="10440" cy="11160"/>
                  </p14:xfrm>
                </p:contentPart>
              </mc:Choice>
              <mc:Fallback xmlns="">
                <p:pic>
                  <p:nvPicPr>
                    <p:cNvPr id="191" name="Freihand 190">
                      <a:extLst>
                        <a:ext uri="{FF2B5EF4-FFF2-40B4-BE49-F238E27FC236}">
                          <a16:creationId xmlns:a16="http://schemas.microsoft.com/office/drawing/2014/main" id="{0D356620-7F50-0E31-9A73-42AE1356817F}"/>
                        </a:ext>
                      </a:extLst>
                    </p:cNvPr>
                    <p:cNvPicPr/>
                    <p:nvPr/>
                  </p:nvPicPr>
                  <p:blipFill>
                    <a:blip r:embed="rId106"/>
                    <a:stretch>
                      <a:fillRect/>
                    </a:stretch>
                  </p:blipFill>
                  <p:spPr>
                    <a:xfrm>
                      <a:off x="1764090" y="1912693"/>
                      <a:ext cx="2808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92" name="Freihand 191">
                      <a:extLst>
                        <a:ext uri="{FF2B5EF4-FFF2-40B4-BE49-F238E27FC236}">
                          <a16:creationId xmlns:a16="http://schemas.microsoft.com/office/drawing/2014/main" id="{BC0EDF69-DEA9-9125-9374-42D9F3EDF693}"/>
                        </a:ext>
                      </a:extLst>
                    </p14:cNvPr>
                    <p14:cNvContentPartPr/>
                    <p14:nvPr/>
                  </p14:nvContentPartPr>
                  <p14:xfrm>
                    <a:off x="1720530" y="1864813"/>
                    <a:ext cx="16200" cy="41040"/>
                  </p14:xfrm>
                </p:contentPart>
              </mc:Choice>
              <mc:Fallback xmlns="">
                <p:pic>
                  <p:nvPicPr>
                    <p:cNvPr id="192" name="Freihand 191">
                      <a:extLst>
                        <a:ext uri="{FF2B5EF4-FFF2-40B4-BE49-F238E27FC236}">
                          <a16:creationId xmlns:a16="http://schemas.microsoft.com/office/drawing/2014/main" id="{BC0EDF69-DEA9-9125-9374-42D9F3EDF693}"/>
                        </a:ext>
                      </a:extLst>
                    </p:cNvPr>
                    <p:cNvPicPr/>
                    <p:nvPr/>
                  </p:nvPicPr>
                  <p:blipFill>
                    <a:blip r:embed="rId108"/>
                    <a:stretch>
                      <a:fillRect/>
                    </a:stretch>
                  </p:blipFill>
                  <p:spPr>
                    <a:xfrm>
                      <a:off x="1711530" y="1856173"/>
                      <a:ext cx="33840" cy="58680"/>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93" name="Freihand 192">
                      <a:extLst>
                        <a:ext uri="{FF2B5EF4-FFF2-40B4-BE49-F238E27FC236}">
                          <a16:creationId xmlns:a16="http://schemas.microsoft.com/office/drawing/2014/main" id="{737E7382-D658-7108-9341-20932C52FF3B}"/>
                        </a:ext>
                      </a:extLst>
                    </p14:cNvPr>
                    <p14:cNvContentPartPr/>
                    <p14:nvPr/>
                  </p14:nvContentPartPr>
                  <p14:xfrm>
                    <a:off x="1710810" y="1776973"/>
                    <a:ext cx="35280" cy="42840"/>
                  </p14:xfrm>
                </p:contentPart>
              </mc:Choice>
              <mc:Fallback xmlns="">
                <p:pic>
                  <p:nvPicPr>
                    <p:cNvPr id="193" name="Freihand 192">
                      <a:extLst>
                        <a:ext uri="{FF2B5EF4-FFF2-40B4-BE49-F238E27FC236}">
                          <a16:creationId xmlns:a16="http://schemas.microsoft.com/office/drawing/2014/main" id="{737E7382-D658-7108-9341-20932C52FF3B}"/>
                        </a:ext>
                      </a:extLst>
                    </p:cNvPr>
                    <p:cNvPicPr/>
                    <p:nvPr/>
                  </p:nvPicPr>
                  <p:blipFill>
                    <a:blip r:embed="rId110"/>
                    <a:stretch>
                      <a:fillRect/>
                    </a:stretch>
                  </p:blipFill>
                  <p:spPr>
                    <a:xfrm>
                      <a:off x="1701810" y="1767973"/>
                      <a:ext cx="5292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94" name="Freihand 193">
                      <a:extLst>
                        <a:ext uri="{FF2B5EF4-FFF2-40B4-BE49-F238E27FC236}">
                          <a16:creationId xmlns:a16="http://schemas.microsoft.com/office/drawing/2014/main" id="{7717A28C-E0BA-E2A9-99FE-5975DF1DCBA9}"/>
                        </a:ext>
                      </a:extLst>
                    </p14:cNvPr>
                    <p14:cNvContentPartPr/>
                    <p14:nvPr/>
                  </p14:nvContentPartPr>
                  <p14:xfrm>
                    <a:off x="1687410" y="1713253"/>
                    <a:ext cx="28080" cy="21600"/>
                  </p14:xfrm>
                </p:contentPart>
              </mc:Choice>
              <mc:Fallback xmlns="">
                <p:pic>
                  <p:nvPicPr>
                    <p:cNvPr id="194" name="Freihand 193">
                      <a:extLst>
                        <a:ext uri="{FF2B5EF4-FFF2-40B4-BE49-F238E27FC236}">
                          <a16:creationId xmlns:a16="http://schemas.microsoft.com/office/drawing/2014/main" id="{7717A28C-E0BA-E2A9-99FE-5975DF1DCBA9}"/>
                        </a:ext>
                      </a:extLst>
                    </p:cNvPr>
                    <p:cNvPicPr/>
                    <p:nvPr/>
                  </p:nvPicPr>
                  <p:blipFill>
                    <a:blip r:embed="rId112"/>
                    <a:stretch>
                      <a:fillRect/>
                    </a:stretch>
                  </p:blipFill>
                  <p:spPr>
                    <a:xfrm>
                      <a:off x="1678410" y="1704253"/>
                      <a:ext cx="4572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95" name="Freihand 194">
                      <a:extLst>
                        <a:ext uri="{FF2B5EF4-FFF2-40B4-BE49-F238E27FC236}">
                          <a16:creationId xmlns:a16="http://schemas.microsoft.com/office/drawing/2014/main" id="{5251F8FA-51F9-BD3E-D405-A8B8D74E0B52}"/>
                        </a:ext>
                      </a:extLst>
                    </p14:cNvPr>
                    <p14:cNvContentPartPr/>
                    <p14:nvPr/>
                  </p14:nvContentPartPr>
                  <p14:xfrm>
                    <a:off x="1557450" y="1611373"/>
                    <a:ext cx="27720" cy="39600"/>
                  </p14:xfrm>
                </p:contentPart>
              </mc:Choice>
              <mc:Fallback xmlns="">
                <p:pic>
                  <p:nvPicPr>
                    <p:cNvPr id="195" name="Freihand 194">
                      <a:extLst>
                        <a:ext uri="{FF2B5EF4-FFF2-40B4-BE49-F238E27FC236}">
                          <a16:creationId xmlns:a16="http://schemas.microsoft.com/office/drawing/2014/main" id="{5251F8FA-51F9-BD3E-D405-A8B8D74E0B52}"/>
                        </a:ext>
                      </a:extLst>
                    </p:cNvPr>
                    <p:cNvPicPr/>
                    <p:nvPr/>
                  </p:nvPicPr>
                  <p:blipFill>
                    <a:blip r:embed="rId114"/>
                    <a:stretch>
                      <a:fillRect/>
                    </a:stretch>
                  </p:blipFill>
                  <p:spPr>
                    <a:xfrm>
                      <a:off x="1548450" y="1602373"/>
                      <a:ext cx="4536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96" name="Freihand 195">
                      <a:extLst>
                        <a:ext uri="{FF2B5EF4-FFF2-40B4-BE49-F238E27FC236}">
                          <a16:creationId xmlns:a16="http://schemas.microsoft.com/office/drawing/2014/main" id="{18B5D029-1A75-F952-5E1B-2B3E531B89A5}"/>
                        </a:ext>
                      </a:extLst>
                    </p14:cNvPr>
                    <p14:cNvContentPartPr/>
                    <p14:nvPr/>
                  </p14:nvContentPartPr>
                  <p14:xfrm>
                    <a:off x="1615050" y="1675813"/>
                    <a:ext cx="40320" cy="28800"/>
                  </p14:xfrm>
                </p:contentPart>
              </mc:Choice>
              <mc:Fallback xmlns="">
                <p:pic>
                  <p:nvPicPr>
                    <p:cNvPr id="196" name="Freihand 195">
                      <a:extLst>
                        <a:ext uri="{FF2B5EF4-FFF2-40B4-BE49-F238E27FC236}">
                          <a16:creationId xmlns:a16="http://schemas.microsoft.com/office/drawing/2014/main" id="{18B5D029-1A75-F952-5E1B-2B3E531B89A5}"/>
                        </a:ext>
                      </a:extLst>
                    </p:cNvPr>
                    <p:cNvPicPr/>
                    <p:nvPr/>
                  </p:nvPicPr>
                  <p:blipFill>
                    <a:blip r:embed="rId116"/>
                    <a:stretch>
                      <a:fillRect/>
                    </a:stretch>
                  </p:blipFill>
                  <p:spPr>
                    <a:xfrm>
                      <a:off x="1606410" y="1666813"/>
                      <a:ext cx="57960" cy="46440"/>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97" name="Freihand 196">
                      <a:extLst>
                        <a:ext uri="{FF2B5EF4-FFF2-40B4-BE49-F238E27FC236}">
                          <a16:creationId xmlns:a16="http://schemas.microsoft.com/office/drawing/2014/main" id="{2B2069E4-2901-0036-E6FC-AE229D66502E}"/>
                        </a:ext>
                      </a:extLst>
                    </p14:cNvPr>
                    <p14:cNvContentPartPr/>
                    <p14:nvPr/>
                  </p14:nvContentPartPr>
                  <p14:xfrm>
                    <a:off x="1611810" y="1570333"/>
                    <a:ext cx="13680" cy="18720"/>
                  </p14:xfrm>
                </p:contentPart>
              </mc:Choice>
              <mc:Fallback xmlns="">
                <p:pic>
                  <p:nvPicPr>
                    <p:cNvPr id="197" name="Freihand 196">
                      <a:extLst>
                        <a:ext uri="{FF2B5EF4-FFF2-40B4-BE49-F238E27FC236}">
                          <a16:creationId xmlns:a16="http://schemas.microsoft.com/office/drawing/2014/main" id="{2B2069E4-2901-0036-E6FC-AE229D66502E}"/>
                        </a:ext>
                      </a:extLst>
                    </p:cNvPr>
                    <p:cNvPicPr/>
                    <p:nvPr/>
                  </p:nvPicPr>
                  <p:blipFill>
                    <a:blip r:embed="rId118"/>
                    <a:stretch>
                      <a:fillRect/>
                    </a:stretch>
                  </p:blipFill>
                  <p:spPr>
                    <a:xfrm>
                      <a:off x="1603170" y="1561333"/>
                      <a:ext cx="31320" cy="36360"/>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98" name="Freihand 197">
                      <a:extLst>
                        <a:ext uri="{FF2B5EF4-FFF2-40B4-BE49-F238E27FC236}">
                          <a16:creationId xmlns:a16="http://schemas.microsoft.com/office/drawing/2014/main" id="{B8FB4FCD-3646-7CE5-FF1A-D472A7F3785A}"/>
                        </a:ext>
                      </a:extLst>
                    </p14:cNvPr>
                    <p14:cNvContentPartPr/>
                    <p14:nvPr/>
                  </p14:nvContentPartPr>
                  <p14:xfrm>
                    <a:off x="1739250" y="1530373"/>
                    <a:ext cx="64440" cy="29520"/>
                  </p14:xfrm>
                </p:contentPart>
              </mc:Choice>
              <mc:Fallback xmlns="">
                <p:pic>
                  <p:nvPicPr>
                    <p:cNvPr id="198" name="Freihand 197">
                      <a:extLst>
                        <a:ext uri="{FF2B5EF4-FFF2-40B4-BE49-F238E27FC236}">
                          <a16:creationId xmlns:a16="http://schemas.microsoft.com/office/drawing/2014/main" id="{B8FB4FCD-3646-7CE5-FF1A-D472A7F3785A}"/>
                        </a:ext>
                      </a:extLst>
                    </p:cNvPr>
                    <p:cNvPicPr/>
                    <p:nvPr/>
                  </p:nvPicPr>
                  <p:blipFill>
                    <a:blip r:embed="rId120"/>
                    <a:stretch>
                      <a:fillRect/>
                    </a:stretch>
                  </p:blipFill>
                  <p:spPr>
                    <a:xfrm>
                      <a:off x="1730250" y="1521373"/>
                      <a:ext cx="82080" cy="47160"/>
                    </a:xfrm>
                    <a:prstGeom prst="rect">
                      <a:avLst/>
                    </a:prstGeom>
                  </p:spPr>
                </p:pic>
              </mc:Fallback>
            </mc:AlternateContent>
            <mc:AlternateContent xmlns:mc="http://schemas.openxmlformats.org/markup-compatibility/2006" xmlns:p14="http://schemas.microsoft.com/office/powerpoint/2010/main">
              <mc:Choice Requires="p14">
                <p:contentPart p14:bwMode="auto" r:id="rId121">
                  <p14:nvContentPartPr>
                    <p14:cNvPr id="199" name="Freihand 198">
                      <a:extLst>
                        <a:ext uri="{FF2B5EF4-FFF2-40B4-BE49-F238E27FC236}">
                          <a16:creationId xmlns:a16="http://schemas.microsoft.com/office/drawing/2014/main" id="{8CF5D6B1-5191-F0D5-8FDB-E9B5ABD3CF16}"/>
                        </a:ext>
                      </a:extLst>
                    </p14:cNvPr>
                    <p14:cNvContentPartPr/>
                    <p14:nvPr/>
                  </p14:nvContentPartPr>
                  <p14:xfrm>
                    <a:off x="1825650" y="1582933"/>
                    <a:ext cx="16920" cy="33480"/>
                  </p14:xfrm>
                </p:contentPart>
              </mc:Choice>
              <mc:Fallback xmlns="">
                <p:pic>
                  <p:nvPicPr>
                    <p:cNvPr id="199" name="Freihand 198">
                      <a:extLst>
                        <a:ext uri="{FF2B5EF4-FFF2-40B4-BE49-F238E27FC236}">
                          <a16:creationId xmlns:a16="http://schemas.microsoft.com/office/drawing/2014/main" id="{8CF5D6B1-5191-F0D5-8FDB-E9B5ABD3CF16}"/>
                        </a:ext>
                      </a:extLst>
                    </p:cNvPr>
                    <p:cNvPicPr/>
                    <p:nvPr/>
                  </p:nvPicPr>
                  <p:blipFill>
                    <a:blip r:embed="rId122"/>
                    <a:stretch>
                      <a:fillRect/>
                    </a:stretch>
                  </p:blipFill>
                  <p:spPr>
                    <a:xfrm>
                      <a:off x="1816650" y="1574293"/>
                      <a:ext cx="3456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123">
                  <p14:nvContentPartPr>
                    <p14:cNvPr id="200" name="Freihand 199">
                      <a:extLst>
                        <a:ext uri="{FF2B5EF4-FFF2-40B4-BE49-F238E27FC236}">
                          <a16:creationId xmlns:a16="http://schemas.microsoft.com/office/drawing/2014/main" id="{2CC3C229-E2D6-155F-6A3C-35C75335616B}"/>
                        </a:ext>
                      </a:extLst>
                    </p14:cNvPr>
                    <p14:cNvContentPartPr/>
                    <p14:nvPr/>
                  </p14:nvContentPartPr>
                  <p14:xfrm>
                    <a:off x="1735650" y="1541533"/>
                    <a:ext cx="2880" cy="6120"/>
                  </p14:xfrm>
                </p:contentPart>
              </mc:Choice>
              <mc:Fallback xmlns="">
                <p:pic>
                  <p:nvPicPr>
                    <p:cNvPr id="200" name="Freihand 199">
                      <a:extLst>
                        <a:ext uri="{FF2B5EF4-FFF2-40B4-BE49-F238E27FC236}">
                          <a16:creationId xmlns:a16="http://schemas.microsoft.com/office/drawing/2014/main" id="{2CC3C229-E2D6-155F-6A3C-35C75335616B}"/>
                        </a:ext>
                      </a:extLst>
                    </p:cNvPr>
                    <p:cNvPicPr/>
                    <p:nvPr/>
                  </p:nvPicPr>
                  <p:blipFill>
                    <a:blip r:embed="rId124"/>
                    <a:stretch>
                      <a:fillRect/>
                    </a:stretch>
                  </p:blipFill>
                  <p:spPr>
                    <a:xfrm>
                      <a:off x="1727010" y="1532893"/>
                      <a:ext cx="205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125">
                  <p14:nvContentPartPr>
                    <p14:cNvPr id="202" name="Freihand 201">
                      <a:extLst>
                        <a:ext uri="{FF2B5EF4-FFF2-40B4-BE49-F238E27FC236}">
                          <a16:creationId xmlns:a16="http://schemas.microsoft.com/office/drawing/2014/main" id="{5504F2B7-F3FB-ED97-4033-2EAD88956C35}"/>
                        </a:ext>
                      </a:extLst>
                    </p14:cNvPr>
                    <p14:cNvContentPartPr/>
                    <p14:nvPr/>
                  </p14:nvContentPartPr>
                  <p14:xfrm>
                    <a:off x="1665450" y="1529653"/>
                    <a:ext cx="26640" cy="13680"/>
                  </p14:xfrm>
                </p:contentPart>
              </mc:Choice>
              <mc:Fallback xmlns="">
                <p:pic>
                  <p:nvPicPr>
                    <p:cNvPr id="202" name="Freihand 201">
                      <a:extLst>
                        <a:ext uri="{FF2B5EF4-FFF2-40B4-BE49-F238E27FC236}">
                          <a16:creationId xmlns:a16="http://schemas.microsoft.com/office/drawing/2014/main" id="{5504F2B7-F3FB-ED97-4033-2EAD88956C35}"/>
                        </a:ext>
                      </a:extLst>
                    </p:cNvPr>
                    <p:cNvPicPr/>
                    <p:nvPr/>
                  </p:nvPicPr>
                  <p:blipFill>
                    <a:blip r:embed="rId126"/>
                    <a:stretch>
                      <a:fillRect/>
                    </a:stretch>
                  </p:blipFill>
                  <p:spPr>
                    <a:xfrm>
                      <a:off x="1656450" y="1521013"/>
                      <a:ext cx="44280" cy="31320"/>
                    </a:xfrm>
                    <a:prstGeom prst="rect">
                      <a:avLst/>
                    </a:prstGeom>
                  </p:spPr>
                </p:pic>
              </mc:Fallback>
            </mc:AlternateContent>
            <mc:AlternateContent xmlns:mc="http://schemas.openxmlformats.org/markup-compatibility/2006" xmlns:p14="http://schemas.microsoft.com/office/powerpoint/2010/main">
              <mc:Choice Requires="p14">
                <p:contentPart p14:bwMode="auto" r:id="rId127">
                  <p14:nvContentPartPr>
                    <p14:cNvPr id="204" name="Freihand 203">
                      <a:extLst>
                        <a:ext uri="{FF2B5EF4-FFF2-40B4-BE49-F238E27FC236}">
                          <a16:creationId xmlns:a16="http://schemas.microsoft.com/office/drawing/2014/main" id="{6C204E29-275B-2C99-B22E-0E7160975407}"/>
                        </a:ext>
                      </a:extLst>
                    </p14:cNvPr>
                    <p14:cNvContentPartPr/>
                    <p14:nvPr/>
                  </p14:nvContentPartPr>
                  <p14:xfrm>
                    <a:off x="1830330" y="1509133"/>
                    <a:ext cx="27000" cy="31320"/>
                  </p14:xfrm>
                </p:contentPart>
              </mc:Choice>
              <mc:Fallback xmlns="">
                <p:pic>
                  <p:nvPicPr>
                    <p:cNvPr id="204" name="Freihand 203">
                      <a:extLst>
                        <a:ext uri="{FF2B5EF4-FFF2-40B4-BE49-F238E27FC236}">
                          <a16:creationId xmlns:a16="http://schemas.microsoft.com/office/drawing/2014/main" id="{6C204E29-275B-2C99-B22E-0E7160975407}"/>
                        </a:ext>
                      </a:extLst>
                    </p:cNvPr>
                    <p:cNvPicPr/>
                    <p:nvPr/>
                  </p:nvPicPr>
                  <p:blipFill>
                    <a:blip r:embed="rId128"/>
                    <a:stretch>
                      <a:fillRect/>
                    </a:stretch>
                  </p:blipFill>
                  <p:spPr>
                    <a:xfrm>
                      <a:off x="1821330" y="1500133"/>
                      <a:ext cx="4464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129">
                  <p14:nvContentPartPr>
                    <p14:cNvPr id="206" name="Freihand 205">
                      <a:extLst>
                        <a:ext uri="{FF2B5EF4-FFF2-40B4-BE49-F238E27FC236}">
                          <a16:creationId xmlns:a16="http://schemas.microsoft.com/office/drawing/2014/main" id="{1551B5E5-6845-82A2-4E9C-37E8F09850CE}"/>
                        </a:ext>
                      </a:extLst>
                    </p14:cNvPr>
                    <p14:cNvContentPartPr/>
                    <p14:nvPr/>
                  </p14:nvContentPartPr>
                  <p14:xfrm>
                    <a:off x="1845810" y="1698133"/>
                    <a:ext cx="17640" cy="51120"/>
                  </p14:xfrm>
                </p:contentPart>
              </mc:Choice>
              <mc:Fallback xmlns="">
                <p:pic>
                  <p:nvPicPr>
                    <p:cNvPr id="206" name="Freihand 205">
                      <a:extLst>
                        <a:ext uri="{FF2B5EF4-FFF2-40B4-BE49-F238E27FC236}">
                          <a16:creationId xmlns:a16="http://schemas.microsoft.com/office/drawing/2014/main" id="{1551B5E5-6845-82A2-4E9C-37E8F09850CE}"/>
                        </a:ext>
                      </a:extLst>
                    </p:cNvPr>
                    <p:cNvPicPr/>
                    <p:nvPr/>
                  </p:nvPicPr>
                  <p:blipFill>
                    <a:blip r:embed="rId130"/>
                    <a:stretch>
                      <a:fillRect/>
                    </a:stretch>
                  </p:blipFill>
                  <p:spPr>
                    <a:xfrm>
                      <a:off x="1836810" y="1689133"/>
                      <a:ext cx="35280" cy="68760"/>
                    </a:xfrm>
                    <a:prstGeom prst="rect">
                      <a:avLst/>
                    </a:prstGeom>
                  </p:spPr>
                </p:pic>
              </mc:Fallback>
            </mc:AlternateContent>
            <mc:AlternateContent xmlns:mc="http://schemas.openxmlformats.org/markup-compatibility/2006" xmlns:p14="http://schemas.microsoft.com/office/powerpoint/2010/main">
              <mc:Choice Requires="p14">
                <p:contentPart p14:bwMode="auto" r:id="rId131">
                  <p14:nvContentPartPr>
                    <p14:cNvPr id="207" name="Freihand 206">
                      <a:extLst>
                        <a:ext uri="{FF2B5EF4-FFF2-40B4-BE49-F238E27FC236}">
                          <a16:creationId xmlns:a16="http://schemas.microsoft.com/office/drawing/2014/main" id="{38DF8976-1C37-38DF-B06B-8D18965C8230}"/>
                        </a:ext>
                      </a:extLst>
                    </p14:cNvPr>
                    <p14:cNvContentPartPr/>
                    <p14:nvPr/>
                  </p14:nvContentPartPr>
                  <p14:xfrm>
                    <a:off x="1841490" y="1525333"/>
                    <a:ext cx="360" cy="360"/>
                  </p14:xfrm>
                </p:contentPart>
              </mc:Choice>
              <mc:Fallback xmlns="">
                <p:pic>
                  <p:nvPicPr>
                    <p:cNvPr id="207" name="Freihand 206">
                      <a:extLst>
                        <a:ext uri="{FF2B5EF4-FFF2-40B4-BE49-F238E27FC236}">
                          <a16:creationId xmlns:a16="http://schemas.microsoft.com/office/drawing/2014/main" id="{38DF8976-1C37-38DF-B06B-8D18965C8230}"/>
                        </a:ext>
                      </a:extLst>
                    </p:cNvPr>
                    <p:cNvPicPr/>
                    <p:nvPr/>
                  </p:nvPicPr>
                  <p:blipFill>
                    <a:blip r:embed="rId60"/>
                    <a:stretch>
                      <a:fillRect/>
                    </a:stretch>
                  </p:blipFill>
                  <p:spPr>
                    <a:xfrm>
                      <a:off x="1832490" y="1516333"/>
                      <a:ext cx="18000" cy="18000"/>
                    </a:xfrm>
                    <a:prstGeom prst="rect">
                      <a:avLst/>
                    </a:prstGeom>
                  </p:spPr>
                </p:pic>
              </mc:Fallback>
            </mc:AlternateContent>
          </p:grpSp>
          <p:grpSp>
            <p:nvGrpSpPr>
              <p:cNvPr id="114" name="Gruppieren 113">
                <a:extLst>
                  <a:ext uri="{FF2B5EF4-FFF2-40B4-BE49-F238E27FC236}">
                    <a16:creationId xmlns:a16="http://schemas.microsoft.com/office/drawing/2014/main" id="{65410FB6-6ED4-A984-5ACE-6C658AA0166F}"/>
                  </a:ext>
                </a:extLst>
              </p:cNvPr>
              <p:cNvGrpSpPr/>
              <p:nvPr/>
            </p:nvGrpSpPr>
            <p:grpSpPr>
              <a:xfrm>
                <a:off x="588240" y="1423453"/>
                <a:ext cx="1282770" cy="732947"/>
                <a:chOff x="588240" y="1423453"/>
                <a:chExt cx="1282770" cy="732947"/>
              </a:xfrm>
            </p:grpSpPr>
            <mc:AlternateContent xmlns:mc="http://schemas.openxmlformats.org/markup-compatibility/2006" xmlns:p14="http://schemas.microsoft.com/office/powerpoint/2010/main">
              <mc:Choice Requires="p14">
                <p:contentPart p14:bwMode="auto" r:id="rId132">
                  <p14:nvContentPartPr>
                    <p14:cNvPr id="111" name="Freihand 110">
                      <a:extLst>
                        <a:ext uri="{FF2B5EF4-FFF2-40B4-BE49-F238E27FC236}">
                          <a16:creationId xmlns:a16="http://schemas.microsoft.com/office/drawing/2014/main" id="{D76F6C51-9B83-37C7-4F46-5F87E9F5D742}"/>
                        </a:ext>
                      </a:extLst>
                    </p14:cNvPr>
                    <p14:cNvContentPartPr/>
                    <p14:nvPr/>
                  </p14:nvContentPartPr>
                  <p14:xfrm>
                    <a:off x="744930" y="1437133"/>
                    <a:ext cx="1114200" cy="682560"/>
                  </p14:xfrm>
                </p:contentPart>
              </mc:Choice>
              <mc:Fallback xmlns="">
                <p:pic>
                  <p:nvPicPr>
                    <p:cNvPr id="111" name="Freihand 110">
                      <a:extLst>
                        <a:ext uri="{FF2B5EF4-FFF2-40B4-BE49-F238E27FC236}">
                          <a16:creationId xmlns:a16="http://schemas.microsoft.com/office/drawing/2014/main" id="{D76F6C51-9B83-37C7-4F46-5F87E9F5D742}"/>
                        </a:ext>
                      </a:extLst>
                    </p:cNvPr>
                    <p:cNvPicPr/>
                    <p:nvPr/>
                  </p:nvPicPr>
                  <p:blipFill>
                    <a:blip r:embed="rId133"/>
                    <a:stretch>
                      <a:fillRect/>
                    </a:stretch>
                  </p:blipFill>
                  <p:spPr>
                    <a:xfrm>
                      <a:off x="735930" y="1428493"/>
                      <a:ext cx="1131840" cy="700200"/>
                    </a:xfrm>
                    <a:prstGeom prst="rect">
                      <a:avLst/>
                    </a:prstGeom>
                  </p:spPr>
                </p:pic>
              </mc:Fallback>
            </mc:AlternateContent>
            <p:grpSp>
              <p:nvGrpSpPr>
                <p:cNvPr id="109" name="Gruppieren 108">
                  <a:extLst>
                    <a:ext uri="{FF2B5EF4-FFF2-40B4-BE49-F238E27FC236}">
                      <a16:creationId xmlns:a16="http://schemas.microsoft.com/office/drawing/2014/main" id="{B0F53260-B200-EAA6-ADE3-1535E7555304}"/>
                    </a:ext>
                  </a:extLst>
                </p:cNvPr>
                <p:cNvGrpSpPr/>
                <p:nvPr/>
              </p:nvGrpSpPr>
              <p:grpSpPr>
                <a:xfrm>
                  <a:off x="782010" y="1442893"/>
                  <a:ext cx="847800" cy="640080"/>
                  <a:chOff x="782010" y="1442893"/>
                  <a:chExt cx="847800" cy="640080"/>
                </a:xfrm>
              </p:grpSpPr>
              <mc:AlternateContent xmlns:mc="http://schemas.openxmlformats.org/markup-compatibility/2006" xmlns:p14="http://schemas.microsoft.com/office/powerpoint/2010/main">
                <mc:Choice Requires="p14">
                  <p:contentPart p14:bwMode="auto" r:id="rId134">
                    <p14:nvContentPartPr>
                      <p14:cNvPr id="104" name="Freihand 103">
                        <a:extLst>
                          <a:ext uri="{FF2B5EF4-FFF2-40B4-BE49-F238E27FC236}">
                            <a16:creationId xmlns:a16="http://schemas.microsoft.com/office/drawing/2014/main" id="{F16F1CC8-C6F2-FFF3-1788-3E209A4CC200}"/>
                          </a:ext>
                        </a:extLst>
                      </p14:cNvPr>
                      <p14:cNvContentPartPr/>
                      <p14:nvPr/>
                    </p14:nvContentPartPr>
                    <p14:xfrm>
                      <a:off x="1219410" y="1442893"/>
                      <a:ext cx="410400" cy="481320"/>
                    </p14:xfrm>
                  </p:contentPart>
                </mc:Choice>
                <mc:Fallback xmlns="">
                  <p:pic>
                    <p:nvPicPr>
                      <p:cNvPr id="104" name="Freihand 103">
                        <a:extLst>
                          <a:ext uri="{FF2B5EF4-FFF2-40B4-BE49-F238E27FC236}">
                            <a16:creationId xmlns:a16="http://schemas.microsoft.com/office/drawing/2014/main" id="{F16F1CC8-C6F2-FFF3-1788-3E209A4CC200}"/>
                          </a:ext>
                        </a:extLst>
                      </p:cNvPr>
                      <p:cNvPicPr/>
                      <p:nvPr/>
                    </p:nvPicPr>
                    <p:blipFill>
                      <a:blip r:embed="rId135"/>
                      <a:stretch>
                        <a:fillRect/>
                      </a:stretch>
                    </p:blipFill>
                    <p:spPr>
                      <a:xfrm>
                        <a:off x="1201770" y="1424893"/>
                        <a:ext cx="446040" cy="51696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105" name="Freihand 104">
                        <a:extLst>
                          <a:ext uri="{FF2B5EF4-FFF2-40B4-BE49-F238E27FC236}">
                            <a16:creationId xmlns:a16="http://schemas.microsoft.com/office/drawing/2014/main" id="{201F08FE-5CDA-9B21-FD43-9E5D20424EE6}"/>
                          </a:ext>
                        </a:extLst>
                      </p14:cNvPr>
                      <p14:cNvContentPartPr/>
                      <p14:nvPr/>
                    </p14:nvContentPartPr>
                    <p14:xfrm>
                      <a:off x="1248210" y="1916293"/>
                      <a:ext cx="370440" cy="132480"/>
                    </p14:xfrm>
                  </p:contentPart>
                </mc:Choice>
                <mc:Fallback xmlns="">
                  <p:pic>
                    <p:nvPicPr>
                      <p:cNvPr id="105" name="Freihand 104">
                        <a:extLst>
                          <a:ext uri="{FF2B5EF4-FFF2-40B4-BE49-F238E27FC236}">
                            <a16:creationId xmlns:a16="http://schemas.microsoft.com/office/drawing/2014/main" id="{201F08FE-5CDA-9B21-FD43-9E5D20424EE6}"/>
                          </a:ext>
                        </a:extLst>
                      </p:cNvPr>
                      <p:cNvPicPr/>
                      <p:nvPr/>
                    </p:nvPicPr>
                    <p:blipFill>
                      <a:blip r:embed="rId137"/>
                      <a:stretch>
                        <a:fillRect/>
                      </a:stretch>
                    </p:blipFill>
                    <p:spPr>
                      <a:xfrm>
                        <a:off x="1230570" y="1898653"/>
                        <a:ext cx="406080" cy="1681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106" name="Freihand 105">
                        <a:extLst>
                          <a:ext uri="{FF2B5EF4-FFF2-40B4-BE49-F238E27FC236}">
                            <a16:creationId xmlns:a16="http://schemas.microsoft.com/office/drawing/2014/main" id="{3A0B14AE-C33E-A314-6737-F88006E01E34}"/>
                          </a:ext>
                        </a:extLst>
                      </p14:cNvPr>
                      <p14:cNvContentPartPr/>
                      <p14:nvPr/>
                    </p14:nvContentPartPr>
                    <p14:xfrm>
                      <a:off x="782010" y="1550533"/>
                      <a:ext cx="473400" cy="456120"/>
                    </p14:xfrm>
                  </p:contentPart>
                </mc:Choice>
                <mc:Fallback xmlns="">
                  <p:pic>
                    <p:nvPicPr>
                      <p:cNvPr id="106" name="Freihand 105">
                        <a:extLst>
                          <a:ext uri="{FF2B5EF4-FFF2-40B4-BE49-F238E27FC236}">
                            <a16:creationId xmlns:a16="http://schemas.microsoft.com/office/drawing/2014/main" id="{3A0B14AE-C33E-A314-6737-F88006E01E34}"/>
                          </a:ext>
                        </a:extLst>
                      </p:cNvPr>
                      <p:cNvPicPr/>
                      <p:nvPr/>
                    </p:nvPicPr>
                    <p:blipFill>
                      <a:blip r:embed="rId139"/>
                      <a:stretch>
                        <a:fillRect/>
                      </a:stretch>
                    </p:blipFill>
                    <p:spPr>
                      <a:xfrm>
                        <a:off x="764010" y="1532893"/>
                        <a:ext cx="509040" cy="491760"/>
                      </a:xfrm>
                      <a:prstGeom prst="rect">
                        <a:avLst/>
                      </a:prstGeom>
                    </p:spPr>
                  </p:pic>
                </mc:Fallback>
              </mc:AlternateContent>
              <mc:AlternateContent xmlns:mc="http://schemas.openxmlformats.org/markup-compatibility/2006" xmlns:p14="http://schemas.microsoft.com/office/powerpoint/2010/main">
                <mc:Choice Requires="p14">
                  <p:contentPart p14:bwMode="auto" r:id="rId140">
                    <p14:nvContentPartPr>
                      <p14:cNvPr id="107" name="Freihand 106">
                        <a:extLst>
                          <a:ext uri="{FF2B5EF4-FFF2-40B4-BE49-F238E27FC236}">
                            <a16:creationId xmlns:a16="http://schemas.microsoft.com/office/drawing/2014/main" id="{B0CC3C79-B91C-DB7A-FBB1-C5C3591EC4DF}"/>
                          </a:ext>
                        </a:extLst>
                      </p14:cNvPr>
                      <p14:cNvContentPartPr/>
                      <p14:nvPr/>
                    </p14:nvContentPartPr>
                    <p14:xfrm>
                      <a:off x="794250" y="1975693"/>
                      <a:ext cx="464760" cy="107280"/>
                    </p14:xfrm>
                  </p:contentPart>
                </mc:Choice>
                <mc:Fallback xmlns="">
                  <p:pic>
                    <p:nvPicPr>
                      <p:cNvPr id="107" name="Freihand 106">
                        <a:extLst>
                          <a:ext uri="{FF2B5EF4-FFF2-40B4-BE49-F238E27FC236}">
                            <a16:creationId xmlns:a16="http://schemas.microsoft.com/office/drawing/2014/main" id="{B0CC3C79-B91C-DB7A-FBB1-C5C3591EC4DF}"/>
                          </a:ext>
                        </a:extLst>
                      </p:cNvPr>
                      <p:cNvPicPr/>
                      <p:nvPr/>
                    </p:nvPicPr>
                    <p:blipFill>
                      <a:blip r:embed="rId141"/>
                      <a:stretch>
                        <a:fillRect/>
                      </a:stretch>
                    </p:blipFill>
                    <p:spPr>
                      <a:xfrm>
                        <a:off x="776610" y="1957693"/>
                        <a:ext cx="500400" cy="142920"/>
                      </a:xfrm>
                      <a:prstGeom prst="rect">
                        <a:avLst/>
                      </a:prstGeom>
                    </p:spPr>
                  </p:pic>
                </mc:Fallback>
              </mc:AlternateContent>
              <mc:AlternateContent xmlns:mc="http://schemas.openxmlformats.org/markup-compatibility/2006" xmlns:p14="http://schemas.microsoft.com/office/powerpoint/2010/main">
                <mc:Choice Requires="p14">
                  <p:contentPart p14:bwMode="auto" r:id="rId142">
                    <p14:nvContentPartPr>
                      <p14:cNvPr id="108" name="Freihand 107">
                        <a:extLst>
                          <a:ext uri="{FF2B5EF4-FFF2-40B4-BE49-F238E27FC236}">
                            <a16:creationId xmlns:a16="http://schemas.microsoft.com/office/drawing/2014/main" id="{9C587C45-B7EC-E8F1-055D-0607A906FAE7}"/>
                          </a:ext>
                        </a:extLst>
                      </p14:cNvPr>
                      <p14:cNvContentPartPr/>
                      <p14:nvPr/>
                    </p14:nvContentPartPr>
                    <p14:xfrm>
                      <a:off x="805410" y="1457293"/>
                      <a:ext cx="804240" cy="605160"/>
                    </p14:xfrm>
                  </p:contentPart>
                </mc:Choice>
                <mc:Fallback xmlns="">
                  <p:pic>
                    <p:nvPicPr>
                      <p:cNvPr id="108" name="Freihand 107">
                        <a:extLst>
                          <a:ext uri="{FF2B5EF4-FFF2-40B4-BE49-F238E27FC236}">
                            <a16:creationId xmlns:a16="http://schemas.microsoft.com/office/drawing/2014/main" id="{9C587C45-B7EC-E8F1-055D-0607A906FAE7}"/>
                          </a:ext>
                        </a:extLst>
                      </p:cNvPr>
                      <p:cNvPicPr/>
                      <p:nvPr/>
                    </p:nvPicPr>
                    <p:blipFill>
                      <a:blip r:embed="rId143"/>
                      <a:stretch>
                        <a:fillRect/>
                      </a:stretch>
                    </p:blipFill>
                    <p:spPr>
                      <a:xfrm>
                        <a:off x="787770" y="1439293"/>
                        <a:ext cx="839880" cy="6408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44">
                  <p14:nvContentPartPr>
                    <p14:cNvPr id="110" name="Freihand 109">
                      <a:extLst>
                        <a:ext uri="{FF2B5EF4-FFF2-40B4-BE49-F238E27FC236}">
                          <a16:creationId xmlns:a16="http://schemas.microsoft.com/office/drawing/2014/main" id="{17204AA3-59A7-2A59-F054-1F2AFA97D7F3}"/>
                        </a:ext>
                      </a:extLst>
                    </p14:cNvPr>
                    <p14:cNvContentPartPr/>
                    <p14:nvPr/>
                  </p14:nvContentPartPr>
                  <p14:xfrm>
                    <a:off x="779850" y="1437133"/>
                    <a:ext cx="523080" cy="395640"/>
                  </p14:xfrm>
                </p:contentPart>
              </mc:Choice>
              <mc:Fallback xmlns="">
                <p:pic>
                  <p:nvPicPr>
                    <p:cNvPr id="110" name="Freihand 109">
                      <a:extLst>
                        <a:ext uri="{FF2B5EF4-FFF2-40B4-BE49-F238E27FC236}">
                          <a16:creationId xmlns:a16="http://schemas.microsoft.com/office/drawing/2014/main" id="{17204AA3-59A7-2A59-F054-1F2AFA97D7F3}"/>
                        </a:ext>
                      </a:extLst>
                    </p:cNvPr>
                    <p:cNvPicPr/>
                    <p:nvPr/>
                  </p:nvPicPr>
                  <p:blipFill>
                    <a:blip r:embed="rId145"/>
                    <a:stretch>
                      <a:fillRect/>
                    </a:stretch>
                  </p:blipFill>
                  <p:spPr>
                    <a:xfrm>
                      <a:off x="770850" y="1428493"/>
                      <a:ext cx="540720" cy="413280"/>
                    </a:xfrm>
                    <a:prstGeom prst="rect">
                      <a:avLst/>
                    </a:prstGeom>
                  </p:spPr>
                </p:pic>
              </mc:Fallback>
            </mc:AlternateContent>
            <p:grpSp>
              <p:nvGrpSpPr>
                <p:cNvPr id="102" name="Gruppieren 101">
                  <a:extLst>
                    <a:ext uri="{FF2B5EF4-FFF2-40B4-BE49-F238E27FC236}">
                      <a16:creationId xmlns:a16="http://schemas.microsoft.com/office/drawing/2014/main" id="{8FB3245F-C2CE-766F-9F42-B807D1B43DD4}"/>
                    </a:ext>
                  </a:extLst>
                </p:cNvPr>
                <p:cNvGrpSpPr/>
                <p:nvPr/>
              </p:nvGrpSpPr>
              <p:grpSpPr>
                <a:xfrm>
                  <a:off x="588240" y="1423453"/>
                  <a:ext cx="1282770" cy="732947"/>
                  <a:chOff x="588240" y="1423453"/>
                  <a:chExt cx="1282770" cy="732947"/>
                </a:xfrm>
              </p:grpSpPr>
              <p:grpSp>
                <p:nvGrpSpPr>
                  <p:cNvPr id="17" name="Gruppieren 16">
                    <a:extLst>
                      <a:ext uri="{FF2B5EF4-FFF2-40B4-BE49-F238E27FC236}">
                        <a16:creationId xmlns:a16="http://schemas.microsoft.com/office/drawing/2014/main" id="{BEDED669-1877-9468-703E-18DAE4D11EF8}"/>
                      </a:ext>
                    </a:extLst>
                  </p:cNvPr>
                  <p:cNvGrpSpPr/>
                  <p:nvPr/>
                </p:nvGrpSpPr>
                <p:grpSpPr>
                  <a:xfrm>
                    <a:off x="759048" y="1428200"/>
                    <a:ext cx="895680" cy="678960"/>
                    <a:chOff x="680381" y="1438523"/>
                    <a:chExt cx="895680" cy="678960"/>
                  </a:xfrm>
                </p:grpSpPr>
                <mc:AlternateContent xmlns:mc="http://schemas.openxmlformats.org/markup-compatibility/2006" xmlns:p14="http://schemas.microsoft.com/office/powerpoint/2010/main">
                  <mc:Choice Requires="p14">
                    <p:contentPart p14:bwMode="auto" r:id="rId146">
                      <p14:nvContentPartPr>
                        <p14:cNvPr id="13" name="Freihand 12">
                          <a:extLst>
                            <a:ext uri="{FF2B5EF4-FFF2-40B4-BE49-F238E27FC236}">
                              <a16:creationId xmlns:a16="http://schemas.microsoft.com/office/drawing/2014/main" id="{5F8934D6-D5EC-08AF-7847-918423996290}"/>
                            </a:ext>
                          </a:extLst>
                        </p14:cNvPr>
                        <p14:cNvContentPartPr/>
                        <p14:nvPr/>
                      </p14:nvContentPartPr>
                      <p14:xfrm>
                        <a:off x="1143701" y="1440323"/>
                        <a:ext cx="432360" cy="636840"/>
                      </p14:xfrm>
                    </p:contentPart>
                  </mc:Choice>
                  <mc:Fallback xmlns="">
                    <p:pic>
                      <p:nvPicPr>
                        <p:cNvPr id="13" name="Freihand 12">
                          <a:extLst>
                            <a:ext uri="{FF2B5EF4-FFF2-40B4-BE49-F238E27FC236}">
                              <a16:creationId xmlns:a16="http://schemas.microsoft.com/office/drawing/2014/main" id="{5F8934D6-D5EC-08AF-7847-918423996290}"/>
                            </a:ext>
                          </a:extLst>
                        </p:cNvPr>
                        <p:cNvPicPr/>
                        <p:nvPr/>
                      </p:nvPicPr>
                      <p:blipFill>
                        <a:blip r:embed="rId147"/>
                        <a:stretch>
                          <a:fillRect/>
                        </a:stretch>
                      </p:blipFill>
                      <p:spPr>
                        <a:xfrm>
                          <a:off x="1139381" y="1436003"/>
                          <a:ext cx="441000" cy="645480"/>
                        </a:xfrm>
                        <a:prstGeom prst="rect">
                          <a:avLst/>
                        </a:prstGeom>
                      </p:spPr>
                    </p:pic>
                  </mc:Fallback>
                </mc:AlternateContent>
                <mc:AlternateContent xmlns:mc="http://schemas.openxmlformats.org/markup-compatibility/2006" xmlns:p14="http://schemas.microsoft.com/office/powerpoint/2010/main">
                  <mc:Choice Requires="p14">
                    <p:contentPart p14:bwMode="auto" r:id="rId148">
                      <p14:nvContentPartPr>
                        <p14:cNvPr id="14" name="Freihand 13">
                          <a:extLst>
                            <a:ext uri="{FF2B5EF4-FFF2-40B4-BE49-F238E27FC236}">
                              <a16:creationId xmlns:a16="http://schemas.microsoft.com/office/drawing/2014/main" id="{20CBCC52-70E8-977C-18F7-F9BF2A39159B}"/>
                            </a:ext>
                          </a:extLst>
                        </p14:cNvPr>
                        <p14:cNvContentPartPr/>
                        <p14:nvPr/>
                      </p14:nvContentPartPr>
                      <p14:xfrm>
                        <a:off x="680381" y="1440683"/>
                        <a:ext cx="562320" cy="676800"/>
                      </p14:xfrm>
                    </p:contentPart>
                  </mc:Choice>
                  <mc:Fallback xmlns="">
                    <p:pic>
                      <p:nvPicPr>
                        <p:cNvPr id="14" name="Freihand 13">
                          <a:extLst>
                            <a:ext uri="{FF2B5EF4-FFF2-40B4-BE49-F238E27FC236}">
                              <a16:creationId xmlns:a16="http://schemas.microsoft.com/office/drawing/2014/main" id="{20CBCC52-70E8-977C-18F7-F9BF2A39159B}"/>
                            </a:ext>
                          </a:extLst>
                        </p:cNvPr>
                        <p:cNvPicPr/>
                        <p:nvPr/>
                      </p:nvPicPr>
                      <p:blipFill>
                        <a:blip r:embed="rId149"/>
                        <a:stretch>
                          <a:fillRect/>
                        </a:stretch>
                      </p:blipFill>
                      <p:spPr>
                        <a:xfrm>
                          <a:off x="676061" y="1436363"/>
                          <a:ext cx="570960" cy="685440"/>
                        </a:xfrm>
                        <a:prstGeom prst="rect">
                          <a:avLst/>
                        </a:prstGeom>
                      </p:spPr>
                    </p:pic>
                  </mc:Fallback>
                </mc:AlternateContent>
                <mc:AlternateContent xmlns:mc="http://schemas.openxmlformats.org/markup-compatibility/2006" xmlns:p14="http://schemas.microsoft.com/office/powerpoint/2010/main">
                  <mc:Choice Requires="p14">
                    <p:contentPart p14:bwMode="auto" r:id="rId150">
                      <p14:nvContentPartPr>
                        <p14:cNvPr id="16" name="Freihand 15">
                          <a:extLst>
                            <a:ext uri="{FF2B5EF4-FFF2-40B4-BE49-F238E27FC236}">
                              <a16:creationId xmlns:a16="http://schemas.microsoft.com/office/drawing/2014/main" id="{A7DDE2FA-3479-6293-F473-6AF93CE61E18}"/>
                            </a:ext>
                          </a:extLst>
                        </p14:cNvPr>
                        <p14:cNvContentPartPr/>
                        <p14:nvPr/>
                      </p14:nvContentPartPr>
                      <p14:xfrm>
                        <a:off x="1083221" y="1438523"/>
                        <a:ext cx="241560" cy="605880"/>
                      </p14:xfrm>
                    </p:contentPart>
                  </mc:Choice>
                  <mc:Fallback xmlns="">
                    <p:pic>
                      <p:nvPicPr>
                        <p:cNvPr id="16" name="Freihand 15">
                          <a:extLst>
                            <a:ext uri="{FF2B5EF4-FFF2-40B4-BE49-F238E27FC236}">
                              <a16:creationId xmlns:a16="http://schemas.microsoft.com/office/drawing/2014/main" id="{A7DDE2FA-3479-6293-F473-6AF93CE61E18}"/>
                            </a:ext>
                          </a:extLst>
                        </p:cNvPr>
                        <p:cNvPicPr/>
                        <p:nvPr/>
                      </p:nvPicPr>
                      <p:blipFill>
                        <a:blip r:embed="rId151"/>
                        <a:stretch>
                          <a:fillRect/>
                        </a:stretch>
                      </p:blipFill>
                      <p:spPr>
                        <a:xfrm>
                          <a:off x="1078901" y="1434203"/>
                          <a:ext cx="250200" cy="614520"/>
                        </a:xfrm>
                        <a:prstGeom prst="rect">
                          <a:avLst/>
                        </a:prstGeom>
                      </p:spPr>
                    </p:pic>
                  </mc:Fallback>
                </mc:AlternateContent>
              </p:grpSp>
              <p:sp>
                <p:nvSpPr>
                  <p:cNvPr id="100" name="Rectángulo 99">
                    <a:extLst>
                      <a:ext uri="{FF2B5EF4-FFF2-40B4-BE49-F238E27FC236}">
                        <a16:creationId xmlns:a16="http://schemas.microsoft.com/office/drawing/2014/main" id="{CD2B37D6-847B-4C44-BA9F-D11953F023D0}"/>
                      </a:ext>
                    </a:extLst>
                  </p:cNvPr>
                  <p:cNvSpPr/>
                  <p:nvPr/>
                </p:nvSpPr>
                <p:spPr>
                  <a:xfrm>
                    <a:off x="588240" y="1424880"/>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mc:AlternateContent xmlns:mc="http://schemas.openxmlformats.org/markup-compatibility/2006" xmlns:p14="http://schemas.microsoft.com/office/powerpoint/2010/main">
                <mc:Choice Requires="p14">
                  <p:contentPart p14:bwMode="auto" r:id="rId152">
                    <p14:nvContentPartPr>
                      <p14:cNvPr id="20" name="Freihand 19">
                        <a:extLst>
                          <a:ext uri="{FF2B5EF4-FFF2-40B4-BE49-F238E27FC236}">
                            <a16:creationId xmlns:a16="http://schemas.microsoft.com/office/drawing/2014/main" id="{80D567E6-B67B-D748-5C3B-8340D0AEFB46}"/>
                          </a:ext>
                        </a:extLst>
                      </p14:cNvPr>
                      <p14:cNvContentPartPr/>
                      <p14:nvPr/>
                    </p14:nvContentPartPr>
                    <p14:xfrm>
                      <a:off x="736290" y="1423453"/>
                      <a:ext cx="405000" cy="588960"/>
                    </p14:xfrm>
                  </p:contentPart>
                </mc:Choice>
                <mc:Fallback xmlns="">
                  <p:pic>
                    <p:nvPicPr>
                      <p:cNvPr id="20" name="Freihand 19">
                        <a:extLst>
                          <a:ext uri="{FF2B5EF4-FFF2-40B4-BE49-F238E27FC236}">
                            <a16:creationId xmlns:a16="http://schemas.microsoft.com/office/drawing/2014/main" id="{80D567E6-B67B-D748-5C3B-8340D0AEFB46}"/>
                          </a:ext>
                        </a:extLst>
                      </p:cNvPr>
                      <p:cNvPicPr/>
                      <p:nvPr/>
                    </p:nvPicPr>
                    <p:blipFill>
                      <a:blip r:embed="rId153"/>
                      <a:stretch>
                        <a:fillRect/>
                      </a:stretch>
                    </p:blipFill>
                    <p:spPr>
                      <a:xfrm>
                        <a:off x="731970" y="1419133"/>
                        <a:ext cx="413640" cy="597600"/>
                      </a:xfrm>
                      <a:prstGeom prst="rect">
                        <a:avLst/>
                      </a:prstGeom>
                    </p:spPr>
                  </p:pic>
                </mc:Fallback>
              </mc:AlternateContent>
              <mc:AlternateContent xmlns:mc="http://schemas.openxmlformats.org/markup-compatibility/2006" xmlns:p14="http://schemas.microsoft.com/office/powerpoint/2010/main">
                <mc:Choice Requires="p14">
                  <p:contentPart p14:bwMode="auto" r:id="rId154">
                    <p14:nvContentPartPr>
                      <p14:cNvPr id="22" name="Freihand 21">
                        <a:extLst>
                          <a:ext uri="{FF2B5EF4-FFF2-40B4-BE49-F238E27FC236}">
                            <a16:creationId xmlns:a16="http://schemas.microsoft.com/office/drawing/2014/main" id="{15884C52-A37A-802B-FFBF-92465428C0AE}"/>
                          </a:ext>
                        </a:extLst>
                      </p14:cNvPr>
                      <p14:cNvContentPartPr/>
                      <p14:nvPr/>
                    </p14:nvContentPartPr>
                    <p14:xfrm>
                      <a:off x="749610" y="1994053"/>
                      <a:ext cx="692280" cy="138960"/>
                    </p14:xfrm>
                  </p:contentPart>
                </mc:Choice>
                <mc:Fallback xmlns="">
                  <p:pic>
                    <p:nvPicPr>
                      <p:cNvPr id="22" name="Freihand 21">
                        <a:extLst>
                          <a:ext uri="{FF2B5EF4-FFF2-40B4-BE49-F238E27FC236}">
                            <a16:creationId xmlns:a16="http://schemas.microsoft.com/office/drawing/2014/main" id="{15884C52-A37A-802B-FFBF-92465428C0AE}"/>
                          </a:ext>
                        </a:extLst>
                      </p:cNvPr>
                      <p:cNvPicPr/>
                      <p:nvPr/>
                    </p:nvPicPr>
                    <p:blipFill>
                      <a:blip r:embed="rId155"/>
                      <a:stretch>
                        <a:fillRect/>
                      </a:stretch>
                    </p:blipFill>
                    <p:spPr>
                      <a:xfrm>
                        <a:off x="745290" y="1989733"/>
                        <a:ext cx="700920" cy="147600"/>
                      </a:xfrm>
                      <a:prstGeom prst="rect">
                        <a:avLst/>
                      </a:prstGeom>
                    </p:spPr>
                  </p:pic>
                </mc:Fallback>
              </mc:AlternateContent>
              <mc:AlternateContent xmlns:mc="http://schemas.openxmlformats.org/markup-compatibility/2006" xmlns:p14="http://schemas.microsoft.com/office/powerpoint/2010/main">
                <mc:Choice Requires="p14">
                  <p:contentPart p14:bwMode="auto" r:id="rId156">
                    <p14:nvContentPartPr>
                      <p14:cNvPr id="97" name="Freihand 96">
                        <a:extLst>
                          <a:ext uri="{FF2B5EF4-FFF2-40B4-BE49-F238E27FC236}">
                            <a16:creationId xmlns:a16="http://schemas.microsoft.com/office/drawing/2014/main" id="{698A9BD6-55B7-8CFB-B578-6FC185A9DB7F}"/>
                          </a:ext>
                        </a:extLst>
                      </p14:cNvPr>
                      <p14:cNvContentPartPr/>
                      <p14:nvPr/>
                    </p14:nvContentPartPr>
                    <p14:xfrm>
                      <a:off x="1436850" y="1961293"/>
                      <a:ext cx="231480" cy="139320"/>
                    </p14:xfrm>
                  </p:contentPart>
                </mc:Choice>
                <mc:Fallback xmlns="">
                  <p:pic>
                    <p:nvPicPr>
                      <p:cNvPr id="97" name="Freihand 96">
                        <a:extLst>
                          <a:ext uri="{FF2B5EF4-FFF2-40B4-BE49-F238E27FC236}">
                            <a16:creationId xmlns:a16="http://schemas.microsoft.com/office/drawing/2014/main" id="{698A9BD6-55B7-8CFB-B578-6FC185A9DB7F}"/>
                          </a:ext>
                        </a:extLst>
                      </p:cNvPr>
                      <p:cNvPicPr/>
                      <p:nvPr/>
                    </p:nvPicPr>
                    <p:blipFill>
                      <a:blip r:embed="rId157"/>
                      <a:stretch>
                        <a:fillRect/>
                      </a:stretch>
                    </p:blipFill>
                    <p:spPr>
                      <a:xfrm>
                        <a:off x="1432530" y="1956973"/>
                        <a:ext cx="240120" cy="147960"/>
                      </a:xfrm>
                      <a:prstGeom prst="rect">
                        <a:avLst/>
                      </a:prstGeom>
                    </p:spPr>
                  </p:pic>
                </mc:Fallback>
              </mc:AlternateContent>
              <p:grpSp>
                <p:nvGrpSpPr>
                  <p:cNvPr id="101" name="Gruppieren 100">
                    <a:extLst>
                      <a:ext uri="{FF2B5EF4-FFF2-40B4-BE49-F238E27FC236}">
                        <a16:creationId xmlns:a16="http://schemas.microsoft.com/office/drawing/2014/main" id="{928982EE-DC8D-4A0A-D5C0-52B364046D72}"/>
                      </a:ext>
                    </a:extLst>
                  </p:cNvPr>
                  <p:cNvGrpSpPr/>
                  <p:nvPr/>
                </p:nvGrpSpPr>
                <p:grpSpPr>
                  <a:xfrm>
                    <a:off x="1487610" y="1425253"/>
                    <a:ext cx="383400" cy="543600"/>
                    <a:chOff x="1487610" y="1425253"/>
                    <a:chExt cx="383400" cy="543600"/>
                  </a:xfrm>
                </p:grpSpPr>
                <mc:AlternateContent xmlns:mc="http://schemas.openxmlformats.org/markup-compatibility/2006" xmlns:p14="http://schemas.microsoft.com/office/powerpoint/2010/main">
                  <mc:Choice Requires="p14">
                    <p:contentPart p14:bwMode="auto" r:id="rId158">
                      <p14:nvContentPartPr>
                        <p14:cNvPr id="98" name="Freihand 97">
                          <a:extLst>
                            <a:ext uri="{FF2B5EF4-FFF2-40B4-BE49-F238E27FC236}">
                              <a16:creationId xmlns:a16="http://schemas.microsoft.com/office/drawing/2014/main" id="{959F25BD-0815-FCB1-64F8-0B82CDB44A32}"/>
                            </a:ext>
                          </a:extLst>
                        </p14:cNvPr>
                        <p14:cNvContentPartPr/>
                        <p14:nvPr/>
                      </p14:nvContentPartPr>
                      <p14:xfrm>
                        <a:off x="1495890" y="1495813"/>
                        <a:ext cx="375120" cy="473040"/>
                      </p14:xfrm>
                    </p:contentPart>
                  </mc:Choice>
                  <mc:Fallback xmlns="">
                    <p:pic>
                      <p:nvPicPr>
                        <p:cNvPr id="98" name="Freihand 97">
                          <a:extLst>
                            <a:ext uri="{FF2B5EF4-FFF2-40B4-BE49-F238E27FC236}">
                              <a16:creationId xmlns:a16="http://schemas.microsoft.com/office/drawing/2014/main" id="{959F25BD-0815-FCB1-64F8-0B82CDB44A32}"/>
                            </a:ext>
                          </a:extLst>
                        </p:cNvPr>
                        <p:cNvPicPr/>
                        <p:nvPr/>
                      </p:nvPicPr>
                      <p:blipFill>
                        <a:blip r:embed="rId159"/>
                        <a:stretch>
                          <a:fillRect/>
                        </a:stretch>
                      </p:blipFill>
                      <p:spPr>
                        <a:xfrm>
                          <a:off x="1491570" y="1491493"/>
                          <a:ext cx="383760" cy="481680"/>
                        </a:xfrm>
                        <a:prstGeom prst="rect">
                          <a:avLst/>
                        </a:prstGeom>
                      </p:spPr>
                    </p:pic>
                  </mc:Fallback>
                </mc:AlternateContent>
                <mc:AlternateContent xmlns:mc="http://schemas.openxmlformats.org/markup-compatibility/2006" xmlns:p14="http://schemas.microsoft.com/office/powerpoint/2010/main">
                  <mc:Choice Requires="p14">
                    <p:contentPart p14:bwMode="auto" r:id="rId160">
                      <p14:nvContentPartPr>
                        <p14:cNvPr id="99" name="Freihand 98">
                          <a:extLst>
                            <a:ext uri="{FF2B5EF4-FFF2-40B4-BE49-F238E27FC236}">
                              <a16:creationId xmlns:a16="http://schemas.microsoft.com/office/drawing/2014/main" id="{BDB6C666-AD22-DE64-9AAE-0F6C9FB85571}"/>
                            </a:ext>
                          </a:extLst>
                        </p14:cNvPr>
                        <p14:cNvContentPartPr/>
                        <p14:nvPr/>
                      </p14:nvContentPartPr>
                      <p14:xfrm>
                        <a:off x="1487610" y="1425253"/>
                        <a:ext cx="13320" cy="31680"/>
                      </p14:xfrm>
                    </p:contentPart>
                  </mc:Choice>
                  <mc:Fallback xmlns="">
                    <p:pic>
                      <p:nvPicPr>
                        <p:cNvPr id="99" name="Freihand 98">
                          <a:extLst>
                            <a:ext uri="{FF2B5EF4-FFF2-40B4-BE49-F238E27FC236}">
                              <a16:creationId xmlns:a16="http://schemas.microsoft.com/office/drawing/2014/main" id="{BDB6C666-AD22-DE64-9AAE-0F6C9FB85571}"/>
                            </a:ext>
                          </a:extLst>
                        </p:cNvPr>
                        <p:cNvPicPr/>
                        <p:nvPr/>
                      </p:nvPicPr>
                      <p:blipFill>
                        <a:blip r:embed="rId161"/>
                        <a:stretch>
                          <a:fillRect/>
                        </a:stretch>
                      </p:blipFill>
                      <p:spPr>
                        <a:xfrm>
                          <a:off x="1483290" y="1420933"/>
                          <a:ext cx="21960" cy="40320"/>
                        </a:xfrm>
                        <a:prstGeom prst="rect">
                          <a:avLst/>
                        </a:prstGeom>
                      </p:spPr>
                    </p:pic>
                  </mc:Fallback>
                </mc:AlternateContent>
              </p:grpSp>
            </p:grpSp>
          </p:grpSp>
        </p:grpSp>
      </p:grpSp>
      <p:grpSp>
        <p:nvGrpSpPr>
          <p:cNvPr id="778" name="Gruppieren 777">
            <a:extLst>
              <a:ext uri="{FF2B5EF4-FFF2-40B4-BE49-F238E27FC236}">
                <a16:creationId xmlns:a16="http://schemas.microsoft.com/office/drawing/2014/main" id="{4C1AF373-D50C-DDF7-867E-587DF5DB142D}"/>
              </a:ext>
            </a:extLst>
          </p:cNvPr>
          <p:cNvGrpSpPr/>
          <p:nvPr/>
        </p:nvGrpSpPr>
        <p:grpSpPr>
          <a:xfrm>
            <a:off x="653385" y="4659910"/>
            <a:ext cx="1286112" cy="733668"/>
            <a:chOff x="666615" y="4664159"/>
            <a:chExt cx="1286112" cy="733668"/>
          </a:xfrm>
        </p:grpSpPr>
        <p:sp>
          <p:nvSpPr>
            <p:cNvPr id="513" name="Rechteck 512">
              <a:extLst>
                <a:ext uri="{FF2B5EF4-FFF2-40B4-BE49-F238E27FC236}">
                  <a16:creationId xmlns:a16="http://schemas.microsoft.com/office/drawing/2014/main" id="{22F47BA4-C80C-B786-A697-51F6F2FC7274}"/>
                </a:ext>
              </a:extLst>
            </p:cNvPr>
            <p:cNvSpPr/>
            <p:nvPr/>
          </p:nvSpPr>
          <p:spPr>
            <a:xfrm>
              <a:off x="666615" y="4666307"/>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673" name="Gruppieren 672">
              <a:extLst>
                <a:ext uri="{FF2B5EF4-FFF2-40B4-BE49-F238E27FC236}">
                  <a16:creationId xmlns:a16="http://schemas.microsoft.com/office/drawing/2014/main" id="{24B47C10-E71D-4602-C59E-35BB8F04D05E}"/>
                </a:ext>
              </a:extLst>
            </p:cNvPr>
            <p:cNvGrpSpPr/>
            <p:nvPr/>
          </p:nvGrpSpPr>
          <p:grpSpPr>
            <a:xfrm>
              <a:off x="720450" y="4679083"/>
              <a:ext cx="797760" cy="700920"/>
              <a:chOff x="720450" y="4679083"/>
              <a:chExt cx="797760" cy="700920"/>
            </a:xfrm>
          </p:grpSpPr>
          <mc:AlternateContent xmlns:mc="http://schemas.openxmlformats.org/markup-compatibility/2006" xmlns:p14="http://schemas.microsoft.com/office/powerpoint/2010/main">
            <mc:Choice Requires="p14">
              <p:contentPart p14:bwMode="auto" r:id="rId162">
                <p14:nvContentPartPr>
                  <p14:cNvPr id="670" name="Freihand 669">
                    <a:extLst>
                      <a:ext uri="{FF2B5EF4-FFF2-40B4-BE49-F238E27FC236}">
                        <a16:creationId xmlns:a16="http://schemas.microsoft.com/office/drawing/2014/main" id="{E8D69694-F5F8-974A-0568-8824A0D2B640}"/>
                      </a:ext>
                    </a:extLst>
                  </p14:cNvPr>
                  <p14:cNvContentPartPr/>
                  <p14:nvPr/>
                </p14:nvContentPartPr>
                <p14:xfrm>
                  <a:off x="720450" y="4679083"/>
                  <a:ext cx="795960" cy="700920"/>
                </p14:xfrm>
              </p:contentPart>
            </mc:Choice>
            <mc:Fallback xmlns="">
              <p:pic>
                <p:nvPicPr>
                  <p:cNvPr id="670" name="Freihand 669">
                    <a:extLst>
                      <a:ext uri="{FF2B5EF4-FFF2-40B4-BE49-F238E27FC236}">
                        <a16:creationId xmlns:a16="http://schemas.microsoft.com/office/drawing/2014/main" id="{E8D69694-F5F8-974A-0568-8824A0D2B640}"/>
                      </a:ext>
                    </a:extLst>
                  </p:cNvPr>
                  <p:cNvPicPr/>
                  <p:nvPr/>
                </p:nvPicPr>
                <p:blipFill>
                  <a:blip r:embed="rId456"/>
                  <a:stretch>
                    <a:fillRect/>
                  </a:stretch>
                </p:blipFill>
                <p:spPr>
                  <a:xfrm>
                    <a:off x="702810" y="4661443"/>
                    <a:ext cx="831600" cy="736560"/>
                  </a:xfrm>
                  <a:prstGeom prst="rect">
                    <a:avLst/>
                  </a:prstGeom>
                </p:spPr>
              </p:pic>
            </mc:Fallback>
          </mc:AlternateContent>
          <mc:AlternateContent xmlns:mc="http://schemas.openxmlformats.org/markup-compatibility/2006" xmlns:p14="http://schemas.microsoft.com/office/powerpoint/2010/main">
            <mc:Choice Requires="p14">
              <p:contentPart p14:bwMode="auto" r:id="rId457">
                <p14:nvContentPartPr>
                  <p14:cNvPr id="671" name="Freihand 670">
                    <a:extLst>
                      <a:ext uri="{FF2B5EF4-FFF2-40B4-BE49-F238E27FC236}">
                        <a16:creationId xmlns:a16="http://schemas.microsoft.com/office/drawing/2014/main" id="{68FB9864-E83A-4747-9BD7-4BC6E175F366}"/>
                      </a:ext>
                    </a:extLst>
                  </p14:cNvPr>
                  <p14:cNvContentPartPr/>
                  <p14:nvPr/>
                </p14:nvContentPartPr>
                <p14:xfrm>
                  <a:off x="1497690" y="5349403"/>
                  <a:ext cx="360" cy="360"/>
                </p14:xfrm>
              </p:contentPart>
            </mc:Choice>
            <mc:Fallback xmlns="">
              <p:pic>
                <p:nvPicPr>
                  <p:cNvPr id="671" name="Freihand 670">
                    <a:extLst>
                      <a:ext uri="{FF2B5EF4-FFF2-40B4-BE49-F238E27FC236}">
                        <a16:creationId xmlns:a16="http://schemas.microsoft.com/office/drawing/2014/main" id="{68FB9864-E83A-4747-9BD7-4BC6E175F366}"/>
                      </a:ext>
                    </a:extLst>
                  </p:cNvPr>
                  <p:cNvPicPr/>
                  <p:nvPr/>
                </p:nvPicPr>
                <p:blipFill>
                  <a:blip r:embed="rId458"/>
                  <a:stretch>
                    <a:fillRect/>
                  </a:stretch>
                </p:blipFill>
                <p:spPr>
                  <a:xfrm>
                    <a:off x="1479690" y="5331403"/>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459">
                <p14:nvContentPartPr>
                  <p14:cNvPr id="672" name="Freihand 671">
                    <a:extLst>
                      <a:ext uri="{FF2B5EF4-FFF2-40B4-BE49-F238E27FC236}">
                        <a16:creationId xmlns:a16="http://schemas.microsoft.com/office/drawing/2014/main" id="{BE70935F-DFF7-4288-4D6B-F517A20A9E9D}"/>
                      </a:ext>
                    </a:extLst>
                  </p14:cNvPr>
                  <p14:cNvContentPartPr/>
                  <p14:nvPr/>
                </p14:nvContentPartPr>
                <p14:xfrm>
                  <a:off x="725490" y="4917763"/>
                  <a:ext cx="792720" cy="443520"/>
                </p14:xfrm>
              </p:contentPart>
            </mc:Choice>
            <mc:Fallback xmlns="">
              <p:pic>
                <p:nvPicPr>
                  <p:cNvPr id="672" name="Freihand 671">
                    <a:extLst>
                      <a:ext uri="{FF2B5EF4-FFF2-40B4-BE49-F238E27FC236}">
                        <a16:creationId xmlns:a16="http://schemas.microsoft.com/office/drawing/2014/main" id="{BE70935F-DFF7-4288-4D6B-F517A20A9E9D}"/>
                      </a:ext>
                    </a:extLst>
                  </p:cNvPr>
                  <p:cNvPicPr/>
                  <p:nvPr/>
                </p:nvPicPr>
                <p:blipFill>
                  <a:blip r:embed="rId460"/>
                  <a:stretch>
                    <a:fillRect/>
                  </a:stretch>
                </p:blipFill>
                <p:spPr>
                  <a:xfrm>
                    <a:off x="707850" y="4899763"/>
                    <a:ext cx="828360" cy="47916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61">
              <p14:nvContentPartPr>
                <p14:cNvPr id="678" name="Freihand 677">
                  <a:extLst>
                    <a:ext uri="{FF2B5EF4-FFF2-40B4-BE49-F238E27FC236}">
                      <a16:creationId xmlns:a16="http://schemas.microsoft.com/office/drawing/2014/main" id="{2DAED6FE-FE53-3F11-BE38-04E9D96826E8}"/>
                    </a:ext>
                  </a:extLst>
                </p14:cNvPr>
                <p14:cNvContentPartPr/>
                <p14:nvPr/>
              </p14:nvContentPartPr>
              <p14:xfrm>
                <a:off x="914850" y="4833174"/>
                <a:ext cx="949680" cy="354240"/>
              </p14:xfrm>
            </p:contentPart>
          </mc:Choice>
          <mc:Fallback xmlns="">
            <p:pic>
              <p:nvPicPr>
                <p:cNvPr id="678" name="Freihand 677">
                  <a:extLst>
                    <a:ext uri="{FF2B5EF4-FFF2-40B4-BE49-F238E27FC236}">
                      <a16:creationId xmlns:a16="http://schemas.microsoft.com/office/drawing/2014/main" id="{2DAED6FE-FE53-3F11-BE38-04E9D96826E8}"/>
                    </a:ext>
                  </a:extLst>
                </p:cNvPr>
                <p:cNvPicPr/>
                <p:nvPr/>
              </p:nvPicPr>
              <p:blipFill>
                <a:blip r:embed="rId462"/>
                <a:stretch>
                  <a:fillRect/>
                </a:stretch>
              </p:blipFill>
              <p:spPr>
                <a:xfrm>
                  <a:off x="896850" y="4815174"/>
                  <a:ext cx="985320" cy="389880"/>
                </a:xfrm>
                <a:prstGeom prst="rect">
                  <a:avLst/>
                </a:prstGeom>
              </p:spPr>
            </p:pic>
          </mc:Fallback>
        </mc:AlternateContent>
        <mc:AlternateContent xmlns:mc="http://schemas.openxmlformats.org/markup-compatibility/2006" xmlns:p14="http://schemas.microsoft.com/office/powerpoint/2010/main">
          <mc:Choice Requires="p14">
            <p:contentPart p14:bwMode="auto" r:id="rId463">
              <p14:nvContentPartPr>
                <p14:cNvPr id="682" name="Freihand 681">
                  <a:extLst>
                    <a:ext uri="{FF2B5EF4-FFF2-40B4-BE49-F238E27FC236}">
                      <a16:creationId xmlns:a16="http://schemas.microsoft.com/office/drawing/2014/main" id="{6894979A-50D1-9381-F577-E8BEC388EED9}"/>
                    </a:ext>
                  </a:extLst>
                </p14:cNvPr>
                <p14:cNvContentPartPr/>
                <p14:nvPr/>
              </p14:nvContentPartPr>
              <p14:xfrm>
                <a:off x="996930" y="4922814"/>
                <a:ext cx="72720" cy="84600"/>
              </p14:xfrm>
            </p:contentPart>
          </mc:Choice>
          <mc:Fallback xmlns="">
            <p:pic>
              <p:nvPicPr>
                <p:cNvPr id="682" name="Freihand 681">
                  <a:extLst>
                    <a:ext uri="{FF2B5EF4-FFF2-40B4-BE49-F238E27FC236}">
                      <a16:creationId xmlns:a16="http://schemas.microsoft.com/office/drawing/2014/main" id="{6894979A-50D1-9381-F577-E8BEC388EED9}"/>
                    </a:ext>
                  </a:extLst>
                </p:cNvPr>
                <p:cNvPicPr/>
                <p:nvPr/>
              </p:nvPicPr>
              <p:blipFill>
                <a:blip r:embed="rId464"/>
                <a:stretch>
                  <a:fillRect/>
                </a:stretch>
              </p:blipFill>
              <p:spPr>
                <a:xfrm>
                  <a:off x="992610" y="4918494"/>
                  <a:ext cx="81360" cy="93240"/>
                </a:xfrm>
                <a:prstGeom prst="rect">
                  <a:avLst/>
                </a:prstGeom>
              </p:spPr>
            </p:pic>
          </mc:Fallback>
        </mc:AlternateContent>
        <mc:AlternateContent xmlns:mc="http://schemas.openxmlformats.org/markup-compatibility/2006" xmlns:p14="http://schemas.microsoft.com/office/powerpoint/2010/main">
          <mc:Choice Requires="p14">
            <p:contentPart p14:bwMode="auto" r:id="rId465">
              <p14:nvContentPartPr>
                <p14:cNvPr id="684" name="Freihand 683">
                  <a:extLst>
                    <a:ext uri="{FF2B5EF4-FFF2-40B4-BE49-F238E27FC236}">
                      <a16:creationId xmlns:a16="http://schemas.microsoft.com/office/drawing/2014/main" id="{0598E38D-CA8B-A867-642D-9AC3473D74EE}"/>
                    </a:ext>
                  </a:extLst>
                </p14:cNvPr>
                <p14:cNvContentPartPr/>
                <p14:nvPr/>
              </p14:nvContentPartPr>
              <p14:xfrm>
                <a:off x="935370" y="4927134"/>
                <a:ext cx="78120" cy="206280"/>
              </p14:xfrm>
            </p:contentPart>
          </mc:Choice>
          <mc:Fallback xmlns="">
            <p:pic>
              <p:nvPicPr>
                <p:cNvPr id="684" name="Freihand 683">
                  <a:extLst>
                    <a:ext uri="{FF2B5EF4-FFF2-40B4-BE49-F238E27FC236}">
                      <a16:creationId xmlns:a16="http://schemas.microsoft.com/office/drawing/2014/main" id="{0598E38D-CA8B-A867-642D-9AC3473D74EE}"/>
                    </a:ext>
                  </a:extLst>
                </p:cNvPr>
                <p:cNvPicPr/>
                <p:nvPr/>
              </p:nvPicPr>
              <p:blipFill>
                <a:blip r:embed="rId466"/>
                <a:stretch>
                  <a:fillRect/>
                </a:stretch>
              </p:blipFill>
              <p:spPr>
                <a:xfrm>
                  <a:off x="931050" y="4922814"/>
                  <a:ext cx="86760" cy="214920"/>
                </a:xfrm>
                <a:prstGeom prst="rect">
                  <a:avLst/>
                </a:prstGeom>
              </p:spPr>
            </p:pic>
          </mc:Fallback>
        </mc:AlternateContent>
        <mc:AlternateContent xmlns:mc="http://schemas.openxmlformats.org/markup-compatibility/2006" xmlns:p14="http://schemas.microsoft.com/office/powerpoint/2010/main">
          <mc:Choice Requires="p14">
            <p:contentPart p14:bwMode="auto" r:id="rId467">
              <p14:nvContentPartPr>
                <p14:cNvPr id="696" name="Freihand 695">
                  <a:extLst>
                    <a:ext uri="{FF2B5EF4-FFF2-40B4-BE49-F238E27FC236}">
                      <a16:creationId xmlns:a16="http://schemas.microsoft.com/office/drawing/2014/main" id="{D1F380E9-AD2C-BED9-C6C1-96F3348D3BFE}"/>
                    </a:ext>
                  </a:extLst>
                </p14:cNvPr>
                <p14:cNvContentPartPr/>
                <p14:nvPr/>
              </p14:nvContentPartPr>
              <p14:xfrm>
                <a:off x="1011690" y="5130894"/>
                <a:ext cx="68400" cy="64800"/>
              </p14:xfrm>
            </p:contentPart>
          </mc:Choice>
          <mc:Fallback xmlns="">
            <p:pic>
              <p:nvPicPr>
                <p:cNvPr id="696" name="Freihand 695">
                  <a:extLst>
                    <a:ext uri="{FF2B5EF4-FFF2-40B4-BE49-F238E27FC236}">
                      <a16:creationId xmlns:a16="http://schemas.microsoft.com/office/drawing/2014/main" id="{D1F380E9-AD2C-BED9-C6C1-96F3348D3BFE}"/>
                    </a:ext>
                  </a:extLst>
                </p:cNvPr>
                <p:cNvPicPr/>
                <p:nvPr/>
              </p:nvPicPr>
              <p:blipFill>
                <a:blip r:embed="rId468"/>
                <a:stretch>
                  <a:fillRect/>
                </a:stretch>
              </p:blipFill>
              <p:spPr>
                <a:xfrm>
                  <a:off x="1007370" y="5126574"/>
                  <a:ext cx="77040" cy="73440"/>
                </a:xfrm>
                <a:prstGeom prst="rect">
                  <a:avLst/>
                </a:prstGeom>
              </p:spPr>
            </p:pic>
          </mc:Fallback>
        </mc:AlternateContent>
        <mc:AlternateContent xmlns:mc="http://schemas.openxmlformats.org/markup-compatibility/2006" xmlns:p14="http://schemas.microsoft.com/office/powerpoint/2010/main">
          <mc:Choice Requires="p14">
            <p:contentPart p14:bwMode="auto" r:id="rId469">
              <p14:nvContentPartPr>
                <p14:cNvPr id="697" name="Freihand 696">
                  <a:extLst>
                    <a:ext uri="{FF2B5EF4-FFF2-40B4-BE49-F238E27FC236}">
                      <a16:creationId xmlns:a16="http://schemas.microsoft.com/office/drawing/2014/main" id="{DF10A896-FBBC-E5F8-B2BF-517302E055DA}"/>
                    </a:ext>
                  </a:extLst>
                </p14:cNvPr>
                <p14:cNvContentPartPr/>
                <p14:nvPr/>
              </p14:nvContentPartPr>
              <p14:xfrm>
                <a:off x="1000890" y="5066814"/>
                <a:ext cx="64800" cy="60480"/>
              </p14:xfrm>
            </p:contentPart>
          </mc:Choice>
          <mc:Fallback xmlns="">
            <p:pic>
              <p:nvPicPr>
                <p:cNvPr id="697" name="Freihand 696">
                  <a:extLst>
                    <a:ext uri="{FF2B5EF4-FFF2-40B4-BE49-F238E27FC236}">
                      <a16:creationId xmlns:a16="http://schemas.microsoft.com/office/drawing/2014/main" id="{DF10A896-FBBC-E5F8-B2BF-517302E055DA}"/>
                    </a:ext>
                  </a:extLst>
                </p:cNvPr>
                <p:cNvPicPr/>
                <p:nvPr/>
              </p:nvPicPr>
              <p:blipFill>
                <a:blip r:embed="rId470"/>
                <a:stretch>
                  <a:fillRect/>
                </a:stretch>
              </p:blipFill>
              <p:spPr>
                <a:xfrm>
                  <a:off x="996570" y="5062494"/>
                  <a:ext cx="734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471">
              <p14:nvContentPartPr>
                <p14:cNvPr id="706" name="Freihand 705">
                  <a:extLst>
                    <a:ext uri="{FF2B5EF4-FFF2-40B4-BE49-F238E27FC236}">
                      <a16:creationId xmlns:a16="http://schemas.microsoft.com/office/drawing/2014/main" id="{17FA48C1-0FF2-56E0-AFD4-D1A0A51B7C3B}"/>
                    </a:ext>
                  </a:extLst>
                </p14:cNvPr>
                <p14:cNvContentPartPr/>
                <p14:nvPr/>
              </p14:nvContentPartPr>
              <p14:xfrm>
                <a:off x="1147770" y="5072214"/>
                <a:ext cx="65880" cy="65880"/>
              </p14:xfrm>
            </p:contentPart>
          </mc:Choice>
          <mc:Fallback xmlns="">
            <p:pic>
              <p:nvPicPr>
                <p:cNvPr id="706" name="Freihand 705">
                  <a:extLst>
                    <a:ext uri="{FF2B5EF4-FFF2-40B4-BE49-F238E27FC236}">
                      <a16:creationId xmlns:a16="http://schemas.microsoft.com/office/drawing/2014/main" id="{17FA48C1-0FF2-56E0-AFD4-D1A0A51B7C3B}"/>
                    </a:ext>
                  </a:extLst>
                </p:cNvPr>
                <p:cNvPicPr/>
                <p:nvPr/>
              </p:nvPicPr>
              <p:blipFill>
                <a:blip r:embed="rId472"/>
                <a:stretch>
                  <a:fillRect/>
                </a:stretch>
              </p:blipFill>
              <p:spPr>
                <a:xfrm>
                  <a:off x="1143450" y="5067894"/>
                  <a:ext cx="7452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473">
              <p14:nvContentPartPr>
                <p14:cNvPr id="713" name="Freihand 712">
                  <a:extLst>
                    <a:ext uri="{FF2B5EF4-FFF2-40B4-BE49-F238E27FC236}">
                      <a16:creationId xmlns:a16="http://schemas.microsoft.com/office/drawing/2014/main" id="{D1C56668-4CC9-B176-5ABF-7E9D12D11489}"/>
                    </a:ext>
                  </a:extLst>
                </p14:cNvPr>
                <p14:cNvContentPartPr/>
                <p14:nvPr/>
              </p14:nvContentPartPr>
              <p14:xfrm>
                <a:off x="1151370" y="4986534"/>
                <a:ext cx="68760" cy="83520"/>
              </p14:xfrm>
            </p:contentPart>
          </mc:Choice>
          <mc:Fallback xmlns="">
            <p:pic>
              <p:nvPicPr>
                <p:cNvPr id="713" name="Freihand 712">
                  <a:extLst>
                    <a:ext uri="{FF2B5EF4-FFF2-40B4-BE49-F238E27FC236}">
                      <a16:creationId xmlns:a16="http://schemas.microsoft.com/office/drawing/2014/main" id="{D1C56668-4CC9-B176-5ABF-7E9D12D11489}"/>
                    </a:ext>
                  </a:extLst>
                </p:cNvPr>
                <p:cNvPicPr/>
                <p:nvPr/>
              </p:nvPicPr>
              <p:blipFill>
                <a:blip r:embed="rId474"/>
                <a:stretch>
                  <a:fillRect/>
                </a:stretch>
              </p:blipFill>
              <p:spPr>
                <a:xfrm>
                  <a:off x="1147050" y="4982214"/>
                  <a:ext cx="774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75">
              <p14:nvContentPartPr>
                <p14:cNvPr id="721" name="Freihand 720">
                  <a:extLst>
                    <a:ext uri="{FF2B5EF4-FFF2-40B4-BE49-F238E27FC236}">
                      <a16:creationId xmlns:a16="http://schemas.microsoft.com/office/drawing/2014/main" id="{FBCC67C5-413F-E0CA-D41F-A0309399AE8D}"/>
                    </a:ext>
                  </a:extLst>
                </p14:cNvPr>
                <p14:cNvContentPartPr/>
                <p14:nvPr/>
              </p14:nvContentPartPr>
              <p14:xfrm>
                <a:off x="1479690" y="4976814"/>
                <a:ext cx="65160" cy="83520"/>
              </p14:xfrm>
            </p:contentPart>
          </mc:Choice>
          <mc:Fallback xmlns="">
            <p:pic>
              <p:nvPicPr>
                <p:cNvPr id="721" name="Freihand 720">
                  <a:extLst>
                    <a:ext uri="{FF2B5EF4-FFF2-40B4-BE49-F238E27FC236}">
                      <a16:creationId xmlns:a16="http://schemas.microsoft.com/office/drawing/2014/main" id="{FBCC67C5-413F-E0CA-D41F-A0309399AE8D}"/>
                    </a:ext>
                  </a:extLst>
                </p:cNvPr>
                <p:cNvPicPr/>
                <p:nvPr/>
              </p:nvPicPr>
              <p:blipFill>
                <a:blip r:embed="rId476"/>
                <a:stretch>
                  <a:fillRect/>
                </a:stretch>
              </p:blipFill>
              <p:spPr>
                <a:xfrm>
                  <a:off x="1475370" y="4972494"/>
                  <a:ext cx="73800" cy="92160"/>
                </a:xfrm>
                <a:prstGeom prst="rect">
                  <a:avLst/>
                </a:prstGeom>
              </p:spPr>
            </p:pic>
          </mc:Fallback>
        </mc:AlternateContent>
        <mc:AlternateContent xmlns:mc="http://schemas.openxmlformats.org/markup-compatibility/2006" xmlns:p14="http://schemas.microsoft.com/office/powerpoint/2010/main">
          <mc:Choice Requires="p14">
            <p:contentPart p14:bwMode="auto" r:id="rId477">
              <p14:nvContentPartPr>
                <p14:cNvPr id="726" name="Freihand 725">
                  <a:extLst>
                    <a:ext uri="{FF2B5EF4-FFF2-40B4-BE49-F238E27FC236}">
                      <a16:creationId xmlns:a16="http://schemas.microsoft.com/office/drawing/2014/main" id="{77A2A6CF-A474-FDC9-22CF-19B1801CD900}"/>
                    </a:ext>
                  </a:extLst>
                </p14:cNvPr>
                <p14:cNvContentPartPr/>
                <p14:nvPr/>
              </p14:nvContentPartPr>
              <p14:xfrm>
                <a:off x="1623330" y="4959174"/>
                <a:ext cx="55080" cy="57960"/>
              </p14:xfrm>
            </p:contentPart>
          </mc:Choice>
          <mc:Fallback xmlns="">
            <p:pic>
              <p:nvPicPr>
                <p:cNvPr id="726" name="Freihand 725">
                  <a:extLst>
                    <a:ext uri="{FF2B5EF4-FFF2-40B4-BE49-F238E27FC236}">
                      <a16:creationId xmlns:a16="http://schemas.microsoft.com/office/drawing/2014/main" id="{77A2A6CF-A474-FDC9-22CF-19B1801CD900}"/>
                    </a:ext>
                  </a:extLst>
                </p:cNvPr>
                <p:cNvPicPr/>
                <p:nvPr/>
              </p:nvPicPr>
              <p:blipFill>
                <a:blip r:embed="rId478"/>
                <a:stretch>
                  <a:fillRect/>
                </a:stretch>
              </p:blipFill>
              <p:spPr>
                <a:xfrm>
                  <a:off x="1619010" y="4954854"/>
                  <a:ext cx="6372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479">
              <p14:nvContentPartPr>
                <p14:cNvPr id="728" name="Freihand 727">
                  <a:extLst>
                    <a:ext uri="{FF2B5EF4-FFF2-40B4-BE49-F238E27FC236}">
                      <a16:creationId xmlns:a16="http://schemas.microsoft.com/office/drawing/2014/main" id="{CE2FAFBA-7F8F-F868-156A-3D7903334BDE}"/>
                    </a:ext>
                  </a:extLst>
                </p14:cNvPr>
                <p14:cNvContentPartPr/>
                <p14:nvPr/>
              </p14:nvContentPartPr>
              <p14:xfrm>
                <a:off x="1672650" y="4934334"/>
                <a:ext cx="68400" cy="52560"/>
              </p14:xfrm>
            </p:contentPart>
          </mc:Choice>
          <mc:Fallback xmlns="">
            <p:pic>
              <p:nvPicPr>
                <p:cNvPr id="728" name="Freihand 727">
                  <a:extLst>
                    <a:ext uri="{FF2B5EF4-FFF2-40B4-BE49-F238E27FC236}">
                      <a16:creationId xmlns:a16="http://schemas.microsoft.com/office/drawing/2014/main" id="{CE2FAFBA-7F8F-F868-156A-3D7903334BDE}"/>
                    </a:ext>
                  </a:extLst>
                </p:cNvPr>
                <p:cNvPicPr/>
                <p:nvPr/>
              </p:nvPicPr>
              <p:blipFill>
                <a:blip r:embed="rId480"/>
                <a:stretch>
                  <a:fillRect/>
                </a:stretch>
              </p:blipFill>
              <p:spPr>
                <a:xfrm>
                  <a:off x="1668330" y="4930014"/>
                  <a:ext cx="7704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481">
              <p14:nvContentPartPr>
                <p14:cNvPr id="741" name="Freihand 740">
                  <a:extLst>
                    <a:ext uri="{FF2B5EF4-FFF2-40B4-BE49-F238E27FC236}">
                      <a16:creationId xmlns:a16="http://schemas.microsoft.com/office/drawing/2014/main" id="{87C9BC1B-93F2-41EE-90AB-4BFC3BC17707}"/>
                    </a:ext>
                  </a:extLst>
                </p14:cNvPr>
                <p14:cNvContentPartPr/>
                <p14:nvPr/>
              </p14:nvContentPartPr>
              <p14:xfrm>
                <a:off x="1607490" y="4908414"/>
                <a:ext cx="70200" cy="48600"/>
              </p14:xfrm>
            </p:contentPart>
          </mc:Choice>
          <mc:Fallback xmlns="">
            <p:pic>
              <p:nvPicPr>
                <p:cNvPr id="741" name="Freihand 740">
                  <a:extLst>
                    <a:ext uri="{FF2B5EF4-FFF2-40B4-BE49-F238E27FC236}">
                      <a16:creationId xmlns:a16="http://schemas.microsoft.com/office/drawing/2014/main" id="{87C9BC1B-93F2-41EE-90AB-4BFC3BC17707}"/>
                    </a:ext>
                  </a:extLst>
                </p:cNvPr>
                <p:cNvPicPr/>
                <p:nvPr/>
              </p:nvPicPr>
              <p:blipFill>
                <a:blip r:embed="rId482"/>
                <a:stretch>
                  <a:fillRect/>
                </a:stretch>
              </p:blipFill>
              <p:spPr>
                <a:xfrm>
                  <a:off x="1603170" y="4904094"/>
                  <a:ext cx="7884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483">
              <p14:nvContentPartPr>
                <p14:cNvPr id="740" name="Freihand 739">
                  <a:extLst>
                    <a:ext uri="{FF2B5EF4-FFF2-40B4-BE49-F238E27FC236}">
                      <a16:creationId xmlns:a16="http://schemas.microsoft.com/office/drawing/2014/main" id="{2710D740-4120-EB5E-B01F-B95768B326E9}"/>
                    </a:ext>
                  </a:extLst>
                </p14:cNvPr>
                <p14:cNvContentPartPr/>
                <p14:nvPr/>
              </p14:nvContentPartPr>
              <p14:xfrm>
                <a:off x="1631250" y="4858374"/>
                <a:ext cx="67320" cy="48600"/>
              </p14:xfrm>
            </p:contentPart>
          </mc:Choice>
          <mc:Fallback xmlns="">
            <p:pic>
              <p:nvPicPr>
                <p:cNvPr id="740" name="Freihand 739">
                  <a:extLst>
                    <a:ext uri="{FF2B5EF4-FFF2-40B4-BE49-F238E27FC236}">
                      <a16:creationId xmlns:a16="http://schemas.microsoft.com/office/drawing/2014/main" id="{2710D740-4120-EB5E-B01F-B95768B326E9}"/>
                    </a:ext>
                  </a:extLst>
                </p:cNvPr>
                <p:cNvPicPr/>
                <p:nvPr/>
              </p:nvPicPr>
              <p:blipFill>
                <a:blip r:embed="rId484"/>
                <a:stretch>
                  <a:fillRect/>
                </a:stretch>
              </p:blipFill>
              <p:spPr>
                <a:xfrm>
                  <a:off x="1626930" y="4854054"/>
                  <a:ext cx="7596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485">
              <p14:nvContentPartPr>
                <p14:cNvPr id="742" name="Freihand 741">
                  <a:extLst>
                    <a:ext uri="{FF2B5EF4-FFF2-40B4-BE49-F238E27FC236}">
                      <a16:creationId xmlns:a16="http://schemas.microsoft.com/office/drawing/2014/main" id="{8E17AD59-7045-D593-7635-6C59E78A883A}"/>
                    </a:ext>
                  </a:extLst>
                </p14:cNvPr>
                <p14:cNvContentPartPr/>
                <p14:nvPr/>
              </p14:nvContentPartPr>
              <p14:xfrm>
                <a:off x="1517490" y="4930014"/>
                <a:ext cx="104400" cy="56520"/>
              </p14:xfrm>
            </p:contentPart>
          </mc:Choice>
          <mc:Fallback xmlns="">
            <p:pic>
              <p:nvPicPr>
                <p:cNvPr id="742" name="Freihand 741">
                  <a:extLst>
                    <a:ext uri="{FF2B5EF4-FFF2-40B4-BE49-F238E27FC236}">
                      <a16:creationId xmlns:a16="http://schemas.microsoft.com/office/drawing/2014/main" id="{8E17AD59-7045-D593-7635-6C59E78A883A}"/>
                    </a:ext>
                  </a:extLst>
                </p:cNvPr>
                <p:cNvPicPr/>
                <p:nvPr/>
              </p:nvPicPr>
              <p:blipFill>
                <a:blip r:embed="rId486"/>
                <a:stretch>
                  <a:fillRect/>
                </a:stretch>
              </p:blipFill>
              <p:spPr>
                <a:xfrm>
                  <a:off x="1513170" y="4925694"/>
                  <a:ext cx="1130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487">
              <p14:nvContentPartPr>
                <p14:cNvPr id="768" name="Freihand 767">
                  <a:extLst>
                    <a:ext uri="{FF2B5EF4-FFF2-40B4-BE49-F238E27FC236}">
                      <a16:creationId xmlns:a16="http://schemas.microsoft.com/office/drawing/2014/main" id="{4C5C3350-ED2F-5B54-0215-6EB919D0067E}"/>
                    </a:ext>
                  </a:extLst>
                </p14:cNvPr>
                <p14:cNvContentPartPr/>
                <p14:nvPr/>
              </p14:nvContentPartPr>
              <p14:xfrm>
                <a:off x="1385370" y="4966374"/>
                <a:ext cx="96120" cy="62280"/>
              </p14:xfrm>
            </p:contentPart>
          </mc:Choice>
          <mc:Fallback xmlns="">
            <p:pic>
              <p:nvPicPr>
                <p:cNvPr id="768" name="Freihand 767">
                  <a:extLst>
                    <a:ext uri="{FF2B5EF4-FFF2-40B4-BE49-F238E27FC236}">
                      <a16:creationId xmlns:a16="http://schemas.microsoft.com/office/drawing/2014/main" id="{4C5C3350-ED2F-5B54-0215-6EB919D0067E}"/>
                    </a:ext>
                  </a:extLst>
                </p:cNvPr>
                <p:cNvPicPr/>
                <p:nvPr/>
              </p:nvPicPr>
              <p:blipFill>
                <a:blip r:embed="rId488"/>
                <a:stretch>
                  <a:fillRect/>
                </a:stretch>
              </p:blipFill>
              <p:spPr>
                <a:xfrm>
                  <a:off x="1381050" y="4962054"/>
                  <a:ext cx="104760" cy="70920"/>
                </a:xfrm>
                <a:prstGeom prst="rect">
                  <a:avLst/>
                </a:prstGeom>
              </p:spPr>
            </p:pic>
          </mc:Fallback>
        </mc:AlternateContent>
        <mc:AlternateContent xmlns:mc="http://schemas.openxmlformats.org/markup-compatibility/2006" xmlns:p14="http://schemas.microsoft.com/office/powerpoint/2010/main">
          <mc:Choice Requires="p14">
            <p:contentPart p14:bwMode="auto" r:id="rId489">
              <p14:nvContentPartPr>
                <p14:cNvPr id="770" name="Freihand 769">
                  <a:extLst>
                    <a:ext uri="{FF2B5EF4-FFF2-40B4-BE49-F238E27FC236}">
                      <a16:creationId xmlns:a16="http://schemas.microsoft.com/office/drawing/2014/main" id="{E0C4F0D5-2634-187A-1791-F432FC7BB94C}"/>
                    </a:ext>
                  </a:extLst>
                </p14:cNvPr>
                <p14:cNvContentPartPr/>
                <p14:nvPr/>
              </p14:nvContentPartPr>
              <p14:xfrm>
                <a:off x="1291410" y="4942614"/>
                <a:ext cx="90720" cy="99360"/>
              </p14:xfrm>
            </p:contentPart>
          </mc:Choice>
          <mc:Fallback xmlns="">
            <p:pic>
              <p:nvPicPr>
                <p:cNvPr id="770" name="Freihand 769">
                  <a:extLst>
                    <a:ext uri="{FF2B5EF4-FFF2-40B4-BE49-F238E27FC236}">
                      <a16:creationId xmlns:a16="http://schemas.microsoft.com/office/drawing/2014/main" id="{E0C4F0D5-2634-187A-1791-F432FC7BB94C}"/>
                    </a:ext>
                  </a:extLst>
                </p:cNvPr>
                <p:cNvPicPr/>
                <p:nvPr/>
              </p:nvPicPr>
              <p:blipFill>
                <a:blip r:embed="rId490"/>
                <a:stretch>
                  <a:fillRect/>
                </a:stretch>
              </p:blipFill>
              <p:spPr>
                <a:xfrm>
                  <a:off x="1287090" y="4938294"/>
                  <a:ext cx="99360" cy="108000"/>
                </a:xfrm>
                <a:prstGeom prst="rect">
                  <a:avLst/>
                </a:prstGeom>
              </p:spPr>
            </p:pic>
          </mc:Fallback>
        </mc:AlternateContent>
        <p:grpSp>
          <p:nvGrpSpPr>
            <p:cNvPr id="777" name="Gruppieren 776">
              <a:extLst>
                <a:ext uri="{FF2B5EF4-FFF2-40B4-BE49-F238E27FC236}">
                  <a16:creationId xmlns:a16="http://schemas.microsoft.com/office/drawing/2014/main" id="{F44700F7-C45D-6876-697A-1B44EE3A0122}"/>
                </a:ext>
              </a:extLst>
            </p:cNvPr>
            <p:cNvGrpSpPr/>
            <p:nvPr/>
          </p:nvGrpSpPr>
          <p:grpSpPr>
            <a:xfrm>
              <a:off x="898650" y="4815534"/>
              <a:ext cx="986400" cy="388440"/>
              <a:chOff x="898650" y="4815534"/>
              <a:chExt cx="986400" cy="388440"/>
            </a:xfrm>
          </p:grpSpPr>
          <mc:AlternateContent xmlns:mc="http://schemas.openxmlformats.org/markup-compatibility/2006" xmlns:p14="http://schemas.microsoft.com/office/powerpoint/2010/main">
            <mc:Choice Requires="p14">
              <p:contentPart p14:bwMode="auto" r:id="rId491">
                <p14:nvContentPartPr>
                  <p14:cNvPr id="679" name="Freihand 678">
                    <a:extLst>
                      <a:ext uri="{FF2B5EF4-FFF2-40B4-BE49-F238E27FC236}">
                        <a16:creationId xmlns:a16="http://schemas.microsoft.com/office/drawing/2014/main" id="{36FC97FD-DD16-9284-4750-E5021690E2C0}"/>
                      </a:ext>
                    </a:extLst>
                  </p14:cNvPr>
                  <p14:cNvContentPartPr/>
                  <p14:nvPr/>
                </p14:nvContentPartPr>
                <p14:xfrm>
                  <a:off x="1005930" y="4845054"/>
                  <a:ext cx="160560" cy="94680"/>
                </p14:xfrm>
              </p:contentPart>
            </mc:Choice>
            <mc:Fallback xmlns="">
              <p:pic>
                <p:nvPicPr>
                  <p:cNvPr id="679" name="Freihand 678">
                    <a:extLst>
                      <a:ext uri="{FF2B5EF4-FFF2-40B4-BE49-F238E27FC236}">
                        <a16:creationId xmlns:a16="http://schemas.microsoft.com/office/drawing/2014/main" id="{36FC97FD-DD16-9284-4750-E5021690E2C0}"/>
                      </a:ext>
                    </a:extLst>
                  </p:cNvPr>
                  <p:cNvPicPr/>
                  <p:nvPr/>
                </p:nvPicPr>
                <p:blipFill>
                  <a:blip r:embed="rId492"/>
                  <a:stretch>
                    <a:fillRect/>
                  </a:stretch>
                </p:blipFill>
                <p:spPr>
                  <a:xfrm>
                    <a:off x="1001610" y="4840734"/>
                    <a:ext cx="16920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493">
                <p14:nvContentPartPr>
                  <p14:cNvPr id="680" name="Freihand 679">
                    <a:extLst>
                      <a:ext uri="{FF2B5EF4-FFF2-40B4-BE49-F238E27FC236}">
                        <a16:creationId xmlns:a16="http://schemas.microsoft.com/office/drawing/2014/main" id="{9C16EB2F-4069-340F-0159-92CB1C301D78}"/>
                      </a:ext>
                    </a:extLst>
                  </p14:cNvPr>
                  <p14:cNvContentPartPr/>
                  <p14:nvPr/>
                </p14:nvContentPartPr>
                <p14:xfrm>
                  <a:off x="1067130" y="4898694"/>
                  <a:ext cx="87840" cy="77760"/>
                </p14:xfrm>
              </p:contentPart>
            </mc:Choice>
            <mc:Fallback xmlns="">
              <p:pic>
                <p:nvPicPr>
                  <p:cNvPr id="680" name="Freihand 679">
                    <a:extLst>
                      <a:ext uri="{FF2B5EF4-FFF2-40B4-BE49-F238E27FC236}">
                        <a16:creationId xmlns:a16="http://schemas.microsoft.com/office/drawing/2014/main" id="{9C16EB2F-4069-340F-0159-92CB1C301D78}"/>
                      </a:ext>
                    </a:extLst>
                  </p:cNvPr>
                  <p:cNvPicPr/>
                  <p:nvPr/>
                </p:nvPicPr>
                <p:blipFill>
                  <a:blip r:embed="rId494"/>
                  <a:stretch>
                    <a:fillRect/>
                  </a:stretch>
                </p:blipFill>
                <p:spPr>
                  <a:xfrm>
                    <a:off x="1062810" y="4894374"/>
                    <a:ext cx="9648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495">
                <p14:nvContentPartPr>
                  <p14:cNvPr id="685" name="Freihand 684">
                    <a:extLst>
                      <a:ext uri="{FF2B5EF4-FFF2-40B4-BE49-F238E27FC236}">
                        <a16:creationId xmlns:a16="http://schemas.microsoft.com/office/drawing/2014/main" id="{2A795F07-F7F6-D63C-49FB-F897DBC64315}"/>
                      </a:ext>
                    </a:extLst>
                  </p14:cNvPr>
                  <p14:cNvContentPartPr/>
                  <p14:nvPr/>
                </p14:nvContentPartPr>
                <p14:xfrm>
                  <a:off x="955170" y="5009574"/>
                  <a:ext cx="95760" cy="87120"/>
                </p14:xfrm>
              </p:contentPart>
            </mc:Choice>
            <mc:Fallback xmlns="">
              <p:pic>
                <p:nvPicPr>
                  <p:cNvPr id="685" name="Freihand 684">
                    <a:extLst>
                      <a:ext uri="{FF2B5EF4-FFF2-40B4-BE49-F238E27FC236}">
                        <a16:creationId xmlns:a16="http://schemas.microsoft.com/office/drawing/2014/main" id="{2A795F07-F7F6-D63C-49FB-F897DBC64315}"/>
                      </a:ext>
                    </a:extLst>
                  </p:cNvPr>
                  <p:cNvPicPr/>
                  <p:nvPr/>
                </p:nvPicPr>
                <p:blipFill>
                  <a:blip r:embed="rId496"/>
                  <a:stretch>
                    <a:fillRect/>
                  </a:stretch>
                </p:blipFill>
                <p:spPr>
                  <a:xfrm>
                    <a:off x="950850" y="5005254"/>
                    <a:ext cx="104400" cy="95760"/>
                  </a:xfrm>
                  <a:prstGeom prst="rect">
                    <a:avLst/>
                  </a:prstGeom>
                </p:spPr>
              </p:pic>
            </mc:Fallback>
          </mc:AlternateContent>
          <mc:AlternateContent xmlns:mc="http://schemas.openxmlformats.org/markup-compatibility/2006" xmlns:p14="http://schemas.microsoft.com/office/powerpoint/2010/main">
            <mc:Choice Requires="p14">
              <p:contentPart p14:bwMode="auto" r:id="rId497">
                <p14:nvContentPartPr>
                  <p14:cNvPr id="686" name="Freihand 685">
                    <a:extLst>
                      <a:ext uri="{FF2B5EF4-FFF2-40B4-BE49-F238E27FC236}">
                        <a16:creationId xmlns:a16="http://schemas.microsoft.com/office/drawing/2014/main" id="{9BCE2029-65E7-3A92-01A4-EEBB2E30B1DB}"/>
                      </a:ext>
                    </a:extLst>
                  </p14:cNvPr>
                  <p14:cNvContentPartPr/>
                  <p14:nvPr/>
                </p14:nvContentPartPr>
                <p14:xfrm>
                  <a:off x="1041930" y="5017854"/>
                  <a:ext cx="65880" cy="61560"/>
                </p14:xfrm>
              </p:contentPart>
            </mc:Choice>
            <mc:Fallback xmlns="">
              <p:pic>
                <p:nvPicPr>
                  <p:cNvPr id="686" name="Freihand 685">
                    <a:extLst>
                      <a:ext uri="{FF2B5EF4-FFF2-40B4-BE49-F238E27FC236}">
                        <a16:creationId xmlns:a16="http://schemas.microsoft.com/office/drawing/2014/main" id="{9BCE2029-65E7-3A92-01A4-EEBB2E30B1DB}"/>
                      </a:ext>
                    </a:extLst>
                  </p:cNvPr>
                  <p:cNvPicPr/>
                  <p:nvPr/>
                </p:nvPicPr>
                <p:blipFill>
                  <a:blip r:embed="rId498"/>
                  <a:stretch>
                    <a:fillRect/>
                  </a:stretch>
                </p:blipFill>
                <p:spPr>
                  <a:xfrm>
                    <a:off x="1037610" y="5013534"/>
                    <a:ext cx="7452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499">
                <p14:nvContentPartPr>
                  <p14:cNvPr id="687" name="Freihand 686">
                    <a:extLst>
                      <a:ext uri="{FF2B5EF4-FFF2-40B4-BE49-F238E27FC236}">
                        <a16:creationId xmlns:a16="http://schemas.microsoft.com/office/drawing/2014/main" id="{8A0F9D5E-FF11-E916-28F6-5232084E5CC3}"/>
                      </a:ext>
                    </a:extLst>
                  </p14:cNvPr>
                  <p14:cNvContentPartPr/>
                  <p14:nvPr/>
                </p14:nvContentPartPr>
                <p14:xfrm>
                  <a:off x="1055250" y="4978254"/>
                  <a:ext cx="75960" cy="42480"/>
                </p14:xfrm>
              </p:contentPart>
            </mc:Choice>
            <mc:Fallback xmlns="">
              <p:pic>
                <p:nvPicPr>
                  <p:cNvPr id="687" name="Freihand 686">
                    <a:extLst>
                      <a:ext uri="{FF2B5EF4-FFF2-40B4-BE49-F238E27FC236}">
                        <a16:creationId xmlns:a16="http://schemas.microsoft.com/office/drawing/2014/main" id="{8A0F9D5E-FF11-E916-28F6-5232084E5CC3}"/>
                      </a:ext>
                    </a:extLst>
                  </p:cNvPr>
                  <p:cNvPicPr/>
                  <p:nvPr/>
                </p:nvPicPr>
                <p:blipFill>
                  <a:blip r:embed="rId500"/>
                  <a:stretch>
                    <a:fillRect/>
                  </a:stretch>
                </p:blipFill>
                <p:spPr>
                  <a:xfrm>
                    <a:off x="1050930" y="4973934"/>
                    <a:ext cx="84600" cy="51120"/>
                  </a:xfrm>
                  <a:prstGeom prst="rect">
                    <a:avLst/>
                  </a:prstGeom>
                </p:spPr>
              </p:pic>
            </mc:Fallback>
          </mc:AlternateContent>
          <mc:AlternateContent xmlns:mc="http://schemas.openxmlformats.org/markup-compatibility/2006" xmlns:p14="http://schemas.microsoft.com/office/powerpoint/2010/main">
            <mc:Choice Requires="p14">
              <p:contentPart p14:bwMode="auto" r:id="rId501">
                <p14:nvContentPartPr>
                  <p14:cNvPr id="690" name="Freihand 689">
                    <a:extLst>
                      <a:ext uri="{FF2B5EF4-FFF2-40B4-BE49-F238E27FC236}">
                        <a16:creationId xmlns:a16="http://schemas.microsoft.com/office/drawing/2014/main" id="{1E5E236A-667A-E893-6770-2ADDF26E89D1}"/>
                      </a:ext>
                    </a:extLst>
                  </p14:cNvPr>
                  <p14:cNvContentPartPr/>
                  <p14:nvPr/>
                </p14:nvContentPartPr>
                <p14:xfrm>
                  <a:off x="947610" y="5099214"/>
                  <a:ext cx="66240" cy="68040"/>
                </p14:xfrm>
              </p:contentPart>
            </mc:Choice>
            <mc:Fallback xmlns="">
              <p:pic>
                <p:nvPicPr>
                  <p:cNvPr id="690" name="Freihand 689">
                    <a:extLst>
                      <a:ext uri="{FF2B5EF4-FFF2-40B4-BE49-F238E27FC236}">
                        <a16:creationId xmlns:a16="http://schemas.microsoft.com/office/drawing/2014/main" id="{1E5E236A-667A-E893-6770-2ADDF26E89D1}"/>
                      </a:ext>
                    </a:extLst>
                  </p:cNvPr>
                  <p:cNvPicPr/>
                  <p:nvPr/>
                </p:nvPicPr>
                <p:blipFill>
                  <a:blip r:embed="rId502"/>
                  <a:stretch>
                    <a:fillRect/>
                  </a:stretch>
                </p:blipFill>
                <p:spPr>
                  <a:xfrm>
                    <a:off x="943290" y="5094894"/>
                    <a:ext cx="7488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503">
                <p14:nvContentPartPr>
                  <p14:cNvPr id="692" name="Freihand 691">
                    <a:extLst>
                      <a:ext uri="{FF2B5EF4-FFF2-40B4-BE49-F238E27FC236}">
                        <a16:creationId xmlns:a16="http://schemas.microsoft.com/office/drawing/2014/main" id="{78DE0DCF-7C6A-1F67-24D3-53808B36C7E7}"/>
                      </a:ext>
                    </a:extLst>
                  </p14:cNvPr>
                  <p14:cNvContentPartPr/>
                  <p14:nvPr/>
                </p14:nvContentPartPr>
                <p14:xfrm>
                  <a:off x="1004130" y="5162574"/>
                  <a:ext cx="66240" cy="38880"/>
                </p14:xfrm>
              </p:contentPart>
            </mc:Choice>
            <mc:Fallback xmlns="">
              <p:pic>
                <p:nvPicPr>
                  <p:cNvPr id="692" name="Freihand 691">
                    <a:extLst>
                      <a:ext uri="{FF2B5EF4-FFF2-40B4-BE49-F238E27FC236}">
                        <a16:creationId xmlns:a16="http://schemas.microsoft.com/office/drawing/2014/main" id="{78DE0DCF-7C6A-1F67-24D3-53808B36C7E7}"/>
                      </a:ext>
                    </a:extLst>
                  </p:cNvPr>
                  <p:cNvPicPr/>
                  <p:nvPr/>
                </p:nvPicPr>
                <p:blipFill>
                  <a:blip r:embed="rId504"/>
                  <a:stretch>
                    <a:fillRect/>
                  </a:stretch>
                </p:blipFill>
                <p:spPr>
                  <a:xfrm>
                    <a:off x="999810" y="5158254"/>
                    <a:ext cx="7488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505">
                <p14:nvContentPartPr>
                  <p14:cNvPr id="694" name="Freihand 693">
                    <a:extLst>
                      <a:ext uri="{FF2B5EF4-FFF2-40B4-BE49-F238E27FC236}">
                        <a16:creationId xmlns:a16="http://schemas.microsoft.com/office/drawing/2014/main" id="{BA3F4E27-42B2-27C5-22F6-ACE699D56FA4}"/>
                      </a:ext>
                    </a:extLst>
                  </p14:cNvPr>
                  <p14:cNvContentPartPr/>
                  <p14:nvPr/>
                </p14:nvContentPartPr>
                <p14:xfrm>
                  <a:off x="898650" y="5115054"/>
                  <a:ext cx="43200" cy="11520"/>
                </p14:xfrm>
              </p:contentPart>
            </mc:Choice>
            <mc:Fallback xmlns="">
              <p:pic>
                <p:nvPicPr>
                  <p:cNvPr id="694" name="Freihand 693">
                    <a:extLst>
                      <a:ext uri="{FF2B5EF4-FFF2-40B4-BE49-F238E27FC236}">
                        <a16:creationId xmlns:a16="http://schemas.microsoft.com/office/drawing/2014/main" id="{BA3F4E27-42B2-27C5-22F6-ACE699D56FA4}"/>
                      </a:ext>
                    </a:extLst>
                  </p:cNvPr>
                  <p:cNvPicPr/>
                  <p:nvPr/>
                </p:nvPicPr>
                <p:blipFill>
                  <a:blip r:embed="rId506"/>
                  <a:stretch>
                    <a:fillRect/>
                  </a:stretch>
                </p:blipFill>
                <p:spPr>
                  <a:xfrm>
                    <a:off x="894330" y="5110734"/>
                    <a:ext cx="51840" cy="20160"/>
                  </a:xfrm>
                  <a:prstGeom prst="rect">
                    <a:avLst/>
                  </a:prstGeom>
                </p:spPr>
              </p:pic>
            </mc:Fallback>
          </mc:AlternateContent>
          <mc:AlternateContent xmlns:mc="http://schemas.openxmlformats.org/markup-compatibility/2006" xmlns:p14="http://schemas.microsoft.com/office/powerpoint/2010/main">
            <mc:Choice Requires="p14">
              <p:contentPart p14:bwMode="auto" r:id="rId507">
                <p14:nvContentPartPr>
                  <p14:cNvPr id="700" name="Freihand 699">
                    <a:extLst>
                      <a:ext uri="{FF2B5EF4-FFF2-40B4-BE49-F238E27FC236}">
                        <a16:creationId xmlns:a16="http://schemas.microsoft.com/office/drawing/2014/main" id="{318D4DF5-5884-A494-E202-39ED3EE61A09}"/>
                      </a:ext>
                    </a:extLst>
                  </p14:cNvPr>
                  <p14:cNvContentPartPr/>
                  <p14:nvPr/>
                </p14:nvContentPartPr>
                <p14:xfrm>
                  <a:off x="1052730" y="5084814"/>
                  <a:ext cx="68760" cy="74880"/>
                </p14:xfrm>
              </p:contentPart>
            </mc:Choice>
            <mc:Fallback xmlns="">
              <p:pic>
                <p:nvPicPr>
                  <p:cNvPr id="700" name="Freihand 699">
                    <a:extLst>
                      <a:ext uri="{FF2B5EF4-FFF2-40B4-BE49-F238E27FC236}">
                        <a16:creationId xmlns:a16="http://schemas.microsoft.com/office/drawing/2014/main" id="{318D4DF5-5884-A494-E202-39ED3EE61A09}"/>
                      </a:ext>
                    </a:extLst>
                  </p:cNvPr>
                  <p:cNvPicPr/>
                  <p:nvPr/>
                </p:nvPicPr>
                <p:blipFill>
                  <a:blip r:embed="rId508"/>
                  <a:stretch>
                    <a:fillRect/>
                  </a:stretch>
                </p:blipFill>
                <p:spPr>
                  <a:xfrm>
                    <a:off x="1048410" y="5080494"/>
                    <a:ext cx="77400" cy="83520"/>
                  </a:xfrm>
                  <a:prstGeom prst="rect">
                    <a:avLst/>
                  </a:prstGeom>
                </p:spPr>
              </p:pic>
            </mc:Fallback>
          </mc:AlternateContent>
          <mc:AlternateContent xmlns:mc="http://schemas.openxmlformats.org/markup-compatibility/2006" xmlns:p14="http://schemas.microsoft.com/office/powerpoint/2010/main">
            <mc:Choice Requires="p14">
              <p:contentPart p14:bwMode="auto" r:id="rId509">
                <p14:nvContentPartPr>
                  <p14:cNvPr id="701" name="Freihand 700">
                    <a:extLst>
                      <a:ext uri="{FF2B5EF4-FFF2-40B4-BE49-F238E27FC236}">
                        <a16:creationId xmlns:a16="http://schemas.microsoft.com/office/drawing/2014/main" id="{E927DC29-EACA-FAF9-FF57-53F20CD15F6F}"/>
                      </a:ext>
                    </a:extLst>
                  </p14:cNvPr>
                  <p14:cNvContentPartPr/>
                  <p14:nvPr/>
                </p14:nvContentPartPr>
                <p14:xfrm>
                  <a:off x="1078290" y="5156454"/>
                  <a:ext cx="31320" cy="30960"/>
                </p14:xfrm>
              </p:contentPart>
            </mc:Choice>
            <mc:Fallback xmlns="">
              <p:pic>
                <p:nvPicPr>
                  <p:cNvPr id="701" name="Freihand 700">
                    <a:extLst>
                      <a:ext uri="{FF2B5EF4-FFF2-40B4-BE49-F238E27FC236}">
                        <a16:creationId xmlns:a16="http://schemas.microsoft.com/office/drawing/2014/main" id="{E927DC29-EACA-FAF9-FF57-53F20CD15F6F}"/>
                      </a:ext>
                    </a:extLst>
                  </p:cNvPr>
                  <p:cNvPicPr/>
                  <p:nvPr/>
                </p:nvPicPr>
                <p:blipFill>
                  <a:blip r:embed="rId510"/>
                  <a:stretch>
                    <a:fillRect/>
                  </a:stretch>
                </p:blipFill>
                <p:spPr>
                  <a:xfrm>
                    <a:off x="1073970" y="5152134"/>
                    <a:ext cx="39960" cy="39600"/>
                  </a:xfrm>
                  <a:prstGeom prst="rect">
                    <a:avLst/>
                  </a:prstGeom>
                </p:spPr>
              </p:pic>
            </mc:Fallback>
          </mc:AlternateContent>
          <mc:AlternateContent xmlns:mc="http://schemas.openxmlformats.org/markup-compatibility/2006" xmlns:p14="http://schemas.microsoft.com/office/powerpoint/2010/main">
            <mc:Choice Requires="p14">
              <p:contentPart p14:bwMode="auto" r:id="rId511">
                <p14:nvContentPartPr>
                  <p14:cNvPr id="702" name="Freihand 701">
                    <a:extLst>
                      <a:ext uri="{FF2B5EF4-FFF2-40B4-BE49-F238E27FC236}">
                        <a16:creationId xmlns:a16="http://schemas.microsoft.com/office/drawing/2014/main" id="{A1596DB6-378E-29AA-A9E6-79746A07F35A}"/>
                      </a:ext>
                    </a:extLst>
                  </p14:cNvPr>
                  <p14:cNvContentPartPr/>
                  <p14:nvPr/>
                </p14:nvContentPartPr>
                <p14:xfrm>
                  <a:off x="1105650" y="5133414"/>
                  <a:ext cx="72000" cy="70560"/>
                </p14:xfrm>
              </p:contentPart>
            </mc:Choice>
            <mc:Fallback xmlns="">
              <p:pic>
                <p:nvPicPr>
                  <p:cNvPr id="702" name="Freihand 701">
                    <a:extLst>
                      <a:ext uri="{FF2B5EF4-FFF2-40B4-BE49-F238E27FC236}">
                        <a16:creationId xmlns:a16="http://schemas.microsoft.com/office/drawing/2014/main" id="{A1596DB6-378E-29AA-A9E6-79746A07F35A}"/>
                      </a:ext>
                    </a:extLst>
                  </p:cNvPr>
                  <p:cNvPicPr/>
                  <p:nvPr/>
                </p:nvPicPr>
                <p:blipFill>
                  <a:blip r:embed="rId512"/>
                  <a:stretch>
                    <a:fillRect/>
                  </a:stretch>
                </p:blipFill>
                <p:spPr>
                  <a:xfrm>
                    <a:off x="1101330" y="5129094"/>
                    <a:ext cx="8064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513">
                <p14:nvContentPartPr>
                  <p14:cNvPr id="704" name="Freihand 703">
                    <a:extLst>
                      <a:ext uri="{FF2B5EF4-FFF2-40B4-BE49-F238E27FC236}">
                        <a16:creationId xmlns:a16="http://schemas.microsoft.com/office/drawing/2014/main" id="{6A70A193-59C9-5410-622C-51084A9B3F46}"/>
                      </a:ext>
                    </a:extLst>
                  </p14:cNvPr>
                  <p14:cNvContentPartPr/>
                  <p14:nvPr/>
                </p14:nvContentPartPr>
                <p14:xfrm>
                  <a:off x="1171170" y="5141694"/>
                  <a:ext cx="41040" cy="40320"/>
                </p14:xfrm>
              </p:contentPart>
            </mc:Choice>
            <mc:Fallback xmlns="">
              <p:pic>
                <p:nvPicPr>
                  <p:cNvPr id="704" name="Freihand 703">
                    <a:extLst>
                      <a:ext uri="{FF2B5EF4-FFF2-40B4-BE49-F238E27FC236}">
                        <a16:creationId xmlns:a16="http://schemas.microsoft.com/office/drawing/2014/main" id="{6A70A193-59C9-5410-622C-51084A9B3F46}"/>
                      </a:ext>
                    </a:extLst>
                  </p:cNvPr>
                  <p:cNvPicPr/>
                  <p:nvPr/>
                </p:nvPicPr>
                <p:blipFill>
                  <a:blip r:embed="rId514"/>
                  <a:stretch>
                    <a:fillRect/>
                  </a:stretch>
                </p:blipFill>
                <p:spPr>
                  <a:xfrm>
                    <a:off x="1166850" y="5137374"/>
                    <a:ext cx="49680" cy="48960"/>
                  </a:xfrm>
                  <a:prstGeom prst="rect">
                    <a:avLst/>
                  </a:prstGeom>
                </p:spPr>
              </p:pic>
            </mc:Fallback>
          </mc:AlternateContent>
          <mc:AlternateContent xmlns:mc="http://schemas.openxmlformats.org/markup-compatibility/2006" xmlns:p14="http://schemas.microsoft.com/office/powerpoint/2010/main">
            <mc:Choice Requires="p14">
              <p:contentPart p14:bwMode="auto" r:id="rId515">
                <p14:nvContentPartPr>
                  <p14:cNvPr id="705" name="Freihand 704">
                    <a:extLst>
                      <a:ext uri="{FF2B5EF4-FFF2-40B4-BE49-F238E27FC236}">
                        <a16:creationId xmlns:a16="http://schemas.microsoft.com/office/drawing/2014/main" id="{A97A7D00-D95F-AF78-EAC6-B4E1F6AD69FF}"/>
                      </a:ext>
                    </a:extLst>
                  </p14:cNvPr>
                  <p14:cNvContentPartPr/>
                  <p14:nvPr/>
                </p14:nvContentPartPr>
                <p14:xfrm>
                  <a:off x="1209690" y="5114694"/>
                  <a:ext cx="70560" cy="87480"/>
                </p14:xfrm>
              </p:contentPart>
            </mc:Choice>
            <mc:Fallback xmlns="">
              <p:pic>
                <p:nvPicPr>
                  <p:cNvPr id="705" name="Freihand 704">
                    <a:extLst>
                      <a:ext uri="{FF2B5EF4-FFF2-40B4-BE49-F238E27FC236}">
                        <a16:creationId xmlns:a16="http://schemas.microsoft.com/office/drawing/2014/main" id="{A97A7D00-D95F-AF78-EAC6-B4E1F6AD69FF}"/>
                      </a:ext>
                    </a:extLst>
                  </p:cNvPr>
                  <p:cNvPicPr/>
                  <p:nvPr/>
                </p:nvPicPr>
                <p:blipFill>
                  <a:blip r:embed="rId516"/>
                  <a:stretch>
                    <a:fillRect/>
                  </a:stretch>
                </p:blipFill>
                <p:spPr>
                  <a:xfrm>
                    <a:off x="1205370" y="5110374"/>
                    <a:ext cx="79200" cy="96120"/>
                  </a:xfrm>
                  <a:prstGeom prst="rect">
                    <a:avLst/>
                  </a:prstGeom>
                </p:spPr>
              </p:pic>
            </mc:Fallback>
          </mc:AlternateContent>
          <mc:AlternateContent xmlns:mc="http://schemas.openxmlformats.org/markup-compatibility/2006" xmlns:p14="http://schemas.microsoft.com/office/powerpoint/2010/main">
            <mc:Choice Requires="p14">
              <p:contentPart p14:bwMode="auto" r:id="rId517">
                <p14:nvContentPartPr>
                  <p14:cNvPr id="708" name="Freihand 707">
                    <a:extLst>
                      <a:ext uri="{FF2B5EF4-FFF2-40B4-BE49-F238E27FC236}">
                        <a16:creationId xmlns:a16="http://schemas.microsoft.com/office/drawing/2014/main" id="{5C70AC5F-643F-97EB-CB12-D2A081E57983}"/>
                      </a:ext>
                    </a:extLst>
                  </p14:cNvPr>
                  <p14:cNvContentPartPr/>
                  <p14:nvPr/>
                </p14:nvContentPartPr>
                <p14:xfrm>
                  <a:off x="1101330" y="5057454"/>
                  <a:ext cx="54720" cy="71640"/>
                </p14:xfrm>
              </p:contentPart>
            </mc:Choice>
            <mc:Fallback xmlns="">
              <p:pic>
                <p:nvPicPr>
                  <p:cNvPr id="708" name="Freihand 707">
                    <a:extLst>
                      <a:ext uri="{FF2B5EF4-FFF2-40B4-BE49-F238E27FC236}">
                        <a16:creationId xmlns:a16="http://schemas.microsoft.com/office/drawing/2014/main" id="{5C70AC5F-643F-97EB-CB12-D2A081E57983}"/>
                      </a:ext>
                    </a:extLst>
                  </p:cNvPr>
                  <p:cNvPicPr/>
                  <p:nvPr/>
                </p:nvPicPr>
                <p:blipFill>
                  <a:blip r:embed="rId518"/>
                  <a:stretch>
                    <a:fillRect/>
                  </a:stretch>
                </p:blipFill>
                <p:spPr>
                  <a:xfrm>
                    <a:off x="1097010" y="5053134"/>
                    <a:ext cx="6336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519">
                <p14:nvContentPartPr>
                  <p14:cNvPr id="709" name="Freihand 708">
                    <a:extLst>
                      <a:ext uri="{FF2B5EF4-FFF2-40B4-BE49-F238E27FC236}">
                        <a16:creationId xmlns:a16="http://schemas.microsoft.com/office/drawing/2014/main" id="{D1D925A6-A6DA-7FD7-FC42-26CF940F52D1}"/>
                      </a:ext>
                    </a:extLst>
                  </p14:cNvPr>
                  <p14:cNvContentPartPr/>
                  <p14:nvPr/>
                </p14:nvContentPartPr>
                <p14:xfrm>
                  <a:off x="1105650" y="4991214"/>
                  <a:ext cx="66960" cy="61920"/>
                </p14:xfrm>
              </p:contentPart>
            </mc:Choice>
            <mc:Fallback xmlns="">
              <p:pic>
                <p:nvPicPr>
                  <p:cNvPr id="709" name="Freihand 708">
                    <a:extLst>
                      <a:ext uri="{FF2B5EF4-FFF2-40B4-BE49-F238E27FC236}">
                        <a16:creationId xmlns:a16="http://schemas.microsoft.com/office/drawing/2014/main" id="{D1D925A6-A6DA-7FD7-FC42-26CF940F52D1}"/>
                      </a:ext>
                    </a:extLst>
                  </p:cNvPr>
                  <p:cNvPicPr/>
                  <p:nvPr/>
                </p:nvPicPr>
                <p:blipFill>
                  <a:blip r:embed="rId520"/>
                  <a:stretch>
                    <a:fillRect/>
                  </a:stretch>
                </p:blipFill>
                <p:spPr>
                  <a:xfrm>
                    <a:off x="1101330" y="4986894"/>
                    <a:ext cx="75600" cy="70560"/>
                  </a:xfrm>
                  <a:prstGeom prst="rect">
                    <a:avLst/>
                  </a:prstGeom>
                </p:spPr>
              </p:pic>
            </mc:Fallback>
          </mc:AlternateContent>
          <mc:AlternateContent xmlns:mc="http://schemas.openxmlformats.org/markup-compatibility/2006" xmlns:p14="http://schemas.microsoft.com/office/powerpoint/2010/main">
            <mc:Choice Requires="p14">
              <p:contentPart p14:bwMode="auto" r:id="rId521">
                <p14:nvContentPartPr>
                  <p14:cNvPr id="711" name="Freihand 710">
                    <a:extLst>
                      <a:ext uri="{FF2B5EF4-FFF2-40B4-BE49-F238E27FC236}">
                        <a16:creationId xmlns:a16="http://schemas.microsoft.com/office/drawing/2014/main" id="{CC6F49AB-42B9-6C66-BB5E-BEC1A0EAB9B8}"/>
                      </a:ext>
                    </a:extLst>
                  </p14:cNvPr>
                  <p14:cNvContentPartPr/>
                  <p14:nvPr/>
                </p14:nvContentPartPr>
                <p14:xfrm>
                  <a:off x="1250730" y="5084814"/>
                  <a:ext cx="74880" cy="82080"/>
                </p14:xfrm>
              </p:contentPart>
            </mc:Choice>
            <mc:Fallback xmlns="">
              <p:pic>
                <p:nvPicPr>
                  <p:cNvPr id="711" name="Freihand 710">
                    <a:extLst>
                      <a:ext uri="{FF2B5EF4-FFF2-40B4-BE49-F238E27FC236}">
                        <a16:creationId xmlns:a16="http://schemas.microsoft.com/office/drawing/2014/main" id="{CC6F49AB-42B9-6C66-BB5E-BEC1A0EAB9B8}"/>
                      </a:ext>
                    </a:extLst>
                  </p:cNvPr>
                  <p:cNvPicPr/>
                  <p:nvPr/>
                </p:nvPicPr>
                <p:blipFill>
                  <a:blip r:embed="rId522"/>
                  <a:stretch>
                    <a:fillRect/>
                  </a:stretch>
                </p:blipFill>
                <p:spPr>
                  <a:xfrm>
                    <a:off x="1246410" y="5080494"/>
                    <a:ext cx="83520" cy="90720"/>
                  </a:xfrm>
                  <a:prstGeom prst="rect">
                    <a:avLst/>
                  </a:prstGeom>
                </p:spPr>
              </p:pic>
            </mc:Fallback>
          </mc:AlternateContent>
          <mc:AlternateContent xmlns:mc="http://schemas.openxmlformats.org/markup-compatibility/2006" xmlns:p14="http://schemas.microsoft.com/office/powerpoint/2010/main">
            <mc:Choice Requires="p14">
              <p:contentPart p14:bwMode="auto" r:id="rId523">
                <p14:nvContentPartPr>
                  <p14:cNvPr id="712" name="Freihand 711">
                    <a:extLst>
                      <a:ext uri="{FF2B5EF4-FFF2-40B4-BE49-F238E27FC236}">
                        <a16:creationId xmlns:a16="http://schemas.microsoft.com/office/drawing/2014/main" id="{4110035A-B299-2D6F-6569-9E737B024E73}"/>
                      </a:ext>
                    </a:extLst>
                  </p14:cNvPr>
                  <p14:cNvContentPartPr/>
                  <p14:nvPr/>
                </p14:nvContentPartPr>
                <p14:xfrm>
                  <a:off x="1208610" y="5031534"/>
                  <a:ext cx="55080" cy="80640"/>
                </p14:xfrm>
              </p:contentPart>
            </mc:Choice>
            <mc:Fallback xmlns="">
              <p:pic>
                <p:nvPicPr>
                  <p:cNvPr id="712" name="Freihand 711">
                    <a:extLst>
                      <a:ext uri="{FF2B5EF4-FFF2-40B4-BE49-F238E27FC236}">
                        <a16:creationId xmlns:a16="http://schemas.microsoft.com/office/drawing/2014/main" id="{4110035A-B299-2D6F-6569-9E737B024E73}"/>
                      </a:ext>
                    </a:extLst>
                  </p:cNvPr>
                  <p:cNvPicPr/>
                  <p:nvPr/>
                </p:nvPicPr>
                <p:blipFill>
                  <a:blip r:embed="rId524"/>
                  <a:stretch>
                    <a:fillRect/>
                  </a:stretch>
                </p:blipFill>
                <p:spPr>
                  <a:xfrm>
                    <a:off x="1204290" y="5027214"/>
                    <a:ext cx="6372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525">
                <p14:nvContentPartPr>
                  <p14:cNvPr id="715" name="Freihand 714">
                    <a:extLst>
                      <a:ext uri="{FF2B5EF4-FFF2-40B4-BE49-F238E27FC236}">
                        <a16:creationId xmlns:a16="http://schemas.microsoft.com/office/drawing/2014/main" id="{0CDA89C2-3177-8CF3-5196-232B32597BDC}"/>
                      </a:ext>
                    </a:extLst>
                  </p14:cNvPr>
                  <p14:cNvContentPartPr/>
                  <p14:nvPr/>
                </p14:nvContentPartPr>
                <p14:xfrm>
                  <a:off x="1309770" y="5041974"/>
                  <a:ext cx="60480" cy="79920"/>
                </p14:xfrm>
              </p:contentPart>
            </mc:Choice>
            <mc:Fallback xmlns="">
              <p:pic>
                <p:nvPicPr>
                  <p:cNvPr id="715" name="Freihand 714">
                    <a:extLst>
                      <a:ext uri="{FF2B5EF4-FFF2-40B4-BE49-F238E27FC236}">
                        <a16:creationId xmlns:a16="http://schemas.microsoft.com/office/drawing/2014/main" id="{0CDA89C2-3177-8CF3-5196-232B32597BDC}"/>
                      </a:ext>
                    </a:extLst>
                  </p:cNvPr>
                  <p:cNvPicPr/>
                  <p:nvPr/>
                </p:nvPicPr>
                <p:blipFill>
                  <a:blip r:embed="rId526"/>
                  <a:stretch>
                    <a:fillRect/>
                  </a:stretch>
                </p:blipFill>
                <p:spPr>
                  <a:xfrm>
                    <a:off x="1305450" y="5037654"/>
                    <a:ext cx="69120" cy="88560"/>
                  </a:xfrm>
                  <a:prstGeom prst="rect">
                    <a:avLst/>
                  </a:prstGeom>
                </p:spPr>
              </p:pic>
            </mc:Fallback>
          </mc:AlternateContent>
          <mc:AlternateContent xmlns:mc="http://schemas.openxmlformats.org/markup-compatibility/2006" xmlns:p14="http://schemas.microsoft.com/office/powerpoint/2010/main">
            <mc:Choice Requires="p14">
              <p:contentPart p14:bwMode="auto" r:id="rId527">
                <p14:nvContentPartPr>
                  <p14:cNvPr id="716" name="Freihand 715">
                    <a:extLst>
                      <a:ext uri="{FF2B5EF4-FFF2-40B4-BE49-F238E27FC236}">
                        <a16:creationId xmlns:a16="http://schemas.microsoft.com/office/drawing/2014/main" id="{1700FBDB-8754-8561-EE3A-FAE47C445733}"/>
                      </a:ext>
                    </a:extLst>
                  </p14:cNvPr>
                  <p14:cNvContentPartPr/>
                  <p14:nvPr/>
                </p14:nvContentPartPr>
                <p14:xfrm>
                  <a:off x="1263330" y="5012814"/>
                  <a:ext cx="54000" cy="70920"/>
                </p14:xfrm>
              </p:contentPart>
            </mc:Choice>
            <mc:Fallback xmlns="">
              <p:pic>
                <p:nvPicPr>
                  <p:cNvPr id="716" name="Freihand 715">
                    <a:extLst>
                      <a:ext uri="{FF2B5EF4-FFF2-40B4-BE49-F238E27FC236}">
                        <a16:creationId xmlns:a16="http://schemas.microsoft.com/office/drawing/2014/main" id="{1700FBDB-8754-8561-EE3A-FAE47C445733}"/>
                      </a:ext>
                    </a:extLst>
                  </p:cNvPr>
                  <p:cNvPicPr/>
                  <p:nvPr/>
                </p:nvPicPr>
                <p:blipFill>
                  <a:blip r:embed="rId528"/>
                  <a:stretch>
                    <a:fillRect/>
                  </a:stretch>
                </p:blipFill>
                <p:spPr>
                  <a:xfrm>
                    <a:off x="1259010" y="5008494"/>
                    <a:ext cx="6264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529">
                <p14:nvContentPartPr>
                  <p14:cNvPr id="718" name="Freihand 717">
                    <a:extLst>
                      <a:ext uri="{FF2B5EF4-FFF2-40B4-BE49-F238E27FC236}">
                        <a16:creationId xmlns:a16="http://schemas.microsoft.com/office/drawing/2014/main" id="{226F06A2-5E9D-81DF-C0CA-D113E2594A3C}"/>
                      </a:ext>
                    </a:extLst>
                  </p14:cNvPr>
                  <p14:cNvContentPartPr/>
                  <p14:nvPr/>
                </p14:nvContentPartPr>
                <p14:xfrm>
                  <a:off x="1360170" y="5017854"/>
                  <a:ext cx="67680" cy="82440"/>
                </p14:xfrm>
              </p:contentPart>
            </mc:Choice>
            <mc:Fallback xmlns="">
              <p:pic>
                <p:nvPicPr>
                  <p:cNvPr id="718" name="Freihand 717">
                    <a:extLst>
                      <a:ext uri="{FF2B5EF4-FFF2-40B4-BE49-F238E27FC236}">
                        <a16:creationId xmlns:a16="http://schemas.microsoft.com/office/drawing/2014/main" id="{226F06A2-5E9D-81DF-C0CA-D113E2594A3C}"/>
                      </a:ext>
                    </a:extLst>
                  </p:cNvPr>
                  <p:cNvPicPr/>
                  <p:nvPr/>
                </p:nvPicPr>
                <p:blipFill>
                  <a:blip r:embed="rId530"/>
                  <a:stretch>
                    <a:fillRect/>
                  </a:stretch>
                </p:blipFill>
                <p:spPr>
                  <a:xfrm>
                    <a:off x="1355850" y="5013534"/>
                    <a:ext cx="76320" cy="91080"/>
                  </a:xfrm>
                  <a:prstGeom prst="rect">
                    <a:avLst/>
                  </a:prstGeom>
                </p:spPr>
              </p:pic>
            </mc:Fallback>
          </mc:AlternateContent>
          <mc:AlternateContent xmlns:mc="http://schemas.openxmlformats.org/markup-compatibility/2006" xmlns:p14="http://schemas.microsoft.com/office/powerpoint/2010/main">
            <mc:Choice Requires="p14">
              <p:contentPart p14:bwMode="auto" r:id="rId531">
                <p14:nvContentPartPr>
                  <p14:cNvPr id="719" name="Freihand 718">
                    <a:extLst>
                      <a:ext uri="{FF2B5EF4-FFF2-40B4-BE49-F238E27FC236}">
                        <a16:creationId xmlns:a16="http://schemas.microsoft.com/office/drawing/2014/main" id="{C57E03C5-929A-278B-0713-1D81655AF83A}"/>
                      </a:ext>
                    </a:extLst>
                  </p14:cNvPr>
                  <p14:cNvContentPartPr/>
                  <p14:nvPr/>
                </p14:nvContentPartPr>
                <p14:xfrm>
                  <a:off x="1415610" y="5016414"/>
                  <a:ext cx="63720" cy="59760"/>
                </p14:xfrm>
              </p:contentPart>
            </mc:Choice>
            <mc:Fallback xmlns="">
              <p:pic>
                <p:nvPicPr>
                  <p:cNvPr id="719" name="Freihand 718">
                    <a:extLst>
                      <a:ext uri="{FF2B5EF4-FFF2-40B4-BE49-F238E27FC236}">
                        <a16:creationId xmlns:a16="http://schemas.microsoft.com/office/drawing/2014/main" id="{C57E03C5-929A-278B-0713-1D81655AF83A}"/>
                      </a:ext>
                    </a:extLst>
                  </p:cNvPr>
                  <p:cNvPicPr/>
                  <p:nvPr/>
                </p:nvPicPr>
                <p:blipFill>
                  <a:blip r:embed="rId532"/>
                  <a:stretch>
                    <a:fillRect/>
                  </a:stretch>
                </p:blipFill>
                <p:spPr>
                  <a:xfrm>
                    <a:off x="1411290" y="5012094"/>
                    <a:ext cx="72360" cy="68400"/>
                  </a:xfrm>
                  <a:prstGeom prst="rect">
                    <a:avLst/>
                  </a:prstGeom>
                </p:spPr>
              </p:pic>
            </mc:Fallback>
          </mc:AlternateContent>
          <mc:AlternateContent xmlns:mc="http://schemas.openxmlformats.org/markup-compatibility/2006" xmlns:p14="http://schemas.microsoft.com/office/powerpoint/2010/main">
            <mc:Choice Requires="p14">
              <p:contentPart p14:bwMode="auto" r:id="rId533">
                <p14:nvContentPartPr>
                  <p14:cNvPr id="723" name="Freihand 722">
                    <a:extLst>
                      <a:ext uri="{FF2B5EF4-FFF2-40B4-BE49-F238E27FC236}">
                        <a16:creationId xmlns:a16="http://schemas.microsoft.com/office/drawing/2014/main" id="{923AC2DA-B0C0-8CA2-A535-A3D4CB4238A2}"/>
                      </a:ext>
                    </a:extLst>
                  </p14:cNvPr>
                  <p14:cNvContentPartPr/>
                  <p14:nvPr/>
                </p14:nvContentPartPr>
                <p14:xfrm>
                  <a:off x="1536570" y="4975734"/>
                  <a:ext cx="89280" cy="72720"/>
                </p14:xfrm>
              </p:contentPart>
            </mc:Choice>
            <mc:Fallback xmlns="">
              <p:pic>
                <p:nvPicPr>
                  <p:cNvPr id="723" name="Freihand 722">
                    <a:extLst>
                      <a:ext uri="{FF2B5EF4-FFF2-40B4-BE49-F238E27FC236}">
                        <a16:creationId xmlns:a16="http://schemas.microsoft.com/office/drawing/2014/main" id="{923AC2DA-B0C0-8CA2-A535-A3D4CB4238A2}"/>
                      </a:ext>
                    </a:extLst>
                  </p:cNvPr>
                  <p:cNvPicPr/>
                  <p:nvPr/>
                </p:nvPicPr>
                <p:blipFill>
                  <a:blip r:embed="rId534"/>
                  <a:stretch>
                    <a:fillRect/>
                  </a:stretch>
                </p:blipFill>
                <p:spPr>
                  <a:xfrm>
                    <a:off x="1532250" y="4971414"/>
                    <a:ext cx="979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535">
                <p14:nvContentPartPr>
                  <p14:cNvPr id="724" name="Freihand 723">
                    <a:extLst>
                      <a:ext uri="{FF2B5EF4-FFF2-40B4-BE49-F238E27FC236}">
                        <a16:creationId xmlns:a16="http://schemas.microsoft.com/office/drawing/2014/main" id="{8C55AAAE-B0B4-E48D-B7DA-FF0347D9AACF}"/>
                      </a:ext>
                    </a:extLst>
                  </p14:cNvPr>
                  <p14:cNvContentPartPr/>
                  <p14:nvPr/>
                </p14:nvContentPartPr>
                <p14:xfrm>
                  <a:off x="1560330" y="5033694"/>
                  <a:ext cx="3960" cy="2160"/>
                </p14:xfrm>
              </p:contentPart>
            </mc:Choice>
            <mc:Fallback xmlns="">
              <p:pic>
                <p:nvPicPr>
                  <p:cNvPr id="724" name="Freihand 723">
                    <a:extLst>
                      <a:ext uri="{FF2B5EF4-FFF2-40B4-BE49-F238E27FC236}">
                        <a16:creationId xmlns:a16="http://schemas.microsoft.com/office/drawing/2014/main" id="{8C55AAAE-B0B4-E48D-B7DA-FF0347D9AACF}"/>
                      </a:ext>
                    </a:extLst>
                  </p:cNvPr>
                  <p:cNvPicPr/>
                  <p:nvPr/>
                </p:nvPicPr>
                <p:blipFill>
                  <a:blip r:embed="rId536"/>
                  <a:stretch>
                    <a:fillRect/>
                  </a:stretch>
                </p:blipFill>
                <p:spPr>
                  <a:xfrm>
                    <a:off x="1556010" y="5029374"/>
                    <a:ext cx="1260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537">
                <p14:nvContentPartPr>
                  <p14:cNvPr id="729" name="Freihand 728">
                    <a:extLst>
                      <a:ext uri="{FF2B5EF4-FFF2-40B4-BE49-F238E27FC236}">
                        <a16:creationId xmlns:a16="http://schemas.microsoft.com/office/drawing/2014/main" id="{28064F71-84FB-765F-8EF7-E9B3C8ABD1FB}"/>
                      </a:ext>
                    </a:extLst>
                  </p14:cNvPr>
                  <p14:cNvContentPartPr/>
                  <p14:nvPr/>
                </p14:nvContentPartPr>
                <p14:xfrm>
                  <a:off x="1738530" y="4893654"/>
                  <a:ext cx="83880" cy="63720"/>
                </p14:xfrm>
              </p:contentPart>
            </mc:Choice>
            <mc:Fallback xmlns="">
              <p:pic>
                <p:nvPicPr>
                  <p:cNvPr id="729" name="Freihand 728">
                    <a:extLst>
                      <a:ext uri="{FF2B5EF4-FFF2-40B4-BE49-F238E27FC236}">
                        <a16:creationId xmlns:a16="http://schemas.microsoft.com/office/drawing/2014/main" id="{28064F71-84FB-765F-8EF7-E9B3C8ABD1FB}"/>
                      </a:ext>
                    </a:extLst>
                  </p:cNvPr>
                  <p:cNvPicPr/>
                  <p:nvPr/>
                </p:nvPicPr>
                <p:blipFill>
                  <a:blip r:embed="rId538"/>
                  <a:stretch>
                    <a:fillRect/>
                  </a:stretch>
                </p:blipFill>
                <p:spPr>
                  <a:xfrm>
                    <a:off x="1734210" y="4889334"/>
                    <a:ext cx="9252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539">
                <p14:nvContentPartPr>
                  <p14:cNvPr id="730" name="Freihand 729">
                    <a:extLst>
                      <a:ext uri="{FF2B5EF4-FFF2-40B4-BE49-F238E27FC236}">
                        <a16:creationId xmlns:a16="http://schemas.microsoft.com/office/drawing/2014/main" id="{0FE7B1F4-A697-8411-209C-387ABF69779D}"/>
                      </a:ext>
                    </a:extLst>
                  </p14:cNvPr>
                  <p14:cNvContentPartPr/>
                  <p14:nvPr/>
                </p14:nvContentPartPr>
                <p14:xfrm>
                  <a:off x="1824930" y="4890414"/>
                  <a:ext cx="35640" cy="35280"/>
                </p14:xfrm>
              </p:contentPart>
            </mc:Choice>
            <mc:Fallback xmlns="">
              <p:pic>
                <p:nvPicPr>
                  <p:cNvPr id="730" name="Freihand 729">
                    <a:extLst>
                      <a:ext uri="{FF2B5EF4-FFF2-40B4-BE49-F238E27FC236}">
                        <a16:creationId xmlns:a16="http://schemas.microsoft.com/office/drawing/2014/main" id="{0FE7B1F4-A697-8411-209C-387ABF69779D}"/>
                      </a:ext>
                    </a:extLst>
                  </p:cNvPr>
                  <p:cNvPicPr/>
                  <p:nvPr/>
                </p:nvPicPr>
                <p:blipFill>
                  <a:blip r:embed="rId540"/>
                  <a:stretch>
                    <a:fillRect/>
                  </a:stretch>
                </p:blipFill>
                <p:spPr>
                  <a:xfrm>
                    <a:off x="1820610" y="4886094"/>
                    <a:ext cx="44280" cy="43920"/>
                  </a:xfrm>
                  <a:prstGeom prst="rect">
                    <a:avLst/>
                  </a:prstGeom>
                </p:spPr>
              </p:pic>
            </mc:Fallback>
          </mc:AlternateContent>
          <mc:AlternateContent xmlns:mc="http://schemas.openxmlformats.org/markup-compatibility/2006" xmlns:p14="http://schemas.microsoft.com/office/powerpoint/2010/main">
            <mc:Choice Requires="p14">
              <p:contentPart p14:bwMode="auto" r:id="rId541">
                <p14:nvContentPartPr>
                  <p14:cNvPr id="731" name="Freihand 730">
                    <a:extLst>
                      <a:ext uri="{FF2B5EF4-FFF2-40B4-BE49-F238E27FC236}">
                        <a16:creationId xmlns:a16="http://schemas.microsoft.com/office/drawing/2014/main" id="{27324A6D-A31B-9691-C03B-4C605814957D}"/>
                      </a:ext>
                    </a:extLst>
                  </p14:cNvPr>
                  <p14:cNvContentPartPr/>
                  <p14:nvPr/>
                </p14:nvContentPartPr>
                <p14:xfrm>
                  <a:off x="1837530" y="4827414"/>
                  <a:ext cx="47520" cy="63360"/>
                </p14:xfrm>
              </p:contentPart>
            </mc:Choice>
            <mc:Fallback xmlns="">
              <p:pic>
                <p:nvPicPr>
                  <p:cNvPr id="731" name="Freihand 730">
                    <a:extLst>
                      <a:ext uri="{FF2B5EF4-FFF2-40B4-BE49-F238E27FC236}">
                        <a16:creationId xmlns:a16="http://schemas.microsoft.com/office/drawing/2014/main" id="{27324A6D-A31B-9691-C03B-4C605814957D}"/>
                      </a:ext>
                    </a:extLst>
                  </p:cNvPr>
                  <p:cNvPicPr/>
                  <p:nvPr/>
                </p:nvPicPr>
                <p:blipFill>
                  <a:blip r:embed="rId542"/>
                  <a:stretch>
                    <a:fillRect/>
                  </a:stretch>
                </p:blipFill>
                <p:spPr>
                  <a:xfrm>
                    <a:off x="1833210" y="4823094"/>
                    <a:ext cx="56160" cy="72000"/>
                  </a:xfrm>
                  <a:prstGeom prst="rect">
                    <a:avLst/>
                  </a:prstGeom>
                </p:spPr>
              </p:pic>
            </mc:Fallback>
          </mc:AlternateContent>
          <mc:AlternateContent xmlns:mc="http://schemas.openxmlformats.org/markup-compatibility/2006" xmlns:p14="http://schemas.microsoft.com/office/powerpoint/2010/main">
            <mc:Choice Requires="p14">
              <p:contentPart p14:bwMode="auto" r:id="rId543">
                <p14:nvContentPartPr>
                  <p14:cNvPr id="734" name="Freihand 733">
                    <a:extLst>
                      <a:ext uri="{FF2B5EF4-FFF2-40B4-BE49-F238E27FC236}">
                        <a16:creationId xmlns:a16="http://schemas.microsoft.com/office/drawing/2014/main" id="{33D3F4D8-2FC0-758B-42F5-9BD8E205B32A}"/>
                      </a:ext>
                    </a:extLst>
                  </p14:cNvPr>
                  <p14:cNvContentPartPr/>
                  <p14:nvPr/>
                </p14:nvContentPartPr>
                <p14:xfrm>
                  <a:off x="1803690" y="4815534"/>
                  <a:ext cx="37080" cy="40680"/>
                </p14:xfrm>
              </p:contentPart>
            </mc:Choice>
            <mc:Fallback xmlns="">
              <p:pic>
                <p:nvPicPr>
                  <p:cNvPr id="734" name="Freihand 733">
                    <a:extLst>
                      <a:ext uri="{FF2B5EF4-FFF2-40B4-BE49-F238E27FC236}">
                        <a16:creationId xmlns:a16="http://schemas.microsoft.com/office/drawing/2014/main" id="{33D3F4D8-2FC0-758B-42F5-9BD8E205B32A}"/>
                      </a:ext>
                    </a:extLst>
                  </p:cNvPr>
                  <p:cNvPicPr/>
                  <p:nvPr/>
                </p:nvPicPr>
                <p:blipFill>
                  <a:blip r:embed="rId544"/>
                  <a:stretch>
                    <a:fillRect/>
                  </a:stretch>
                </p:blipFill>
                <p:spPr>
                  <a:xfrm>
                    <a:off x="1799370" y="4811214"/>
                    <a:ext cx="45720" cy="49320"/>
                  </a:xfrm>
                  <a:prstGeom prst="rect">
                    <a:avLst/>
                  </a:prstGeom>
                </p:spPr>
              </p:pic>
            </mc:Fallback>
          </mc:AlternateContent>
          <mc:AlternateContent xmlns:mc="http://schemas.openxmlformats.org/markup-compatibility/2006" xmlns:p14="http://schemas.microsoft.com/office/powerpoint/2010/main">
            <mc:Choice Requires="p14">
              <p:contentPart p14:bwMode="auto" r:id="rId545">
                <p14:nvContentPartPr>
                  <p14:cNvPr id="735" name="Freihand 734">
                    <a:extLst>
                      <a:ext uri="{FF2B5EF4-FFF2-40B4-BE49-F238E27FC236}">
                        <a16:creationId xmlns:a16="http://schemas.microsoft.com/office/drawing/2014/main" id="{31722F88-C6C2-9110-E250-827D5BF8B1D0}"/>
                      </a:ext>
                    </a:extLst>
                  </p14:cNvPr>
                  <p14:cNvContentPartPr/>
                  <p14:nvPr/>
                </p14:nvContentPartPr>
                <p14:xfrm>
                  <a:off x="1781010" y="4853334"/>
                  <a:ext cx="57960" cy="41040"/>
                </p14:xfrm>
              </p:contentPart>
            </mc:Choice>
            <mc:Fallback xmlns="">
              <p:pic>
                <p:nvPicPr>
                  <p:cNvPr id="735" name="Freihand 734">
                    <a:extLst>
                      <a:ext uri="{FF2B5EF4-FFF2-40B4-BE49-F238E27FC236}">
                        <a16:creationId xmlns:a16="http://schemas.microsoft.com/office/drawing/2014/main" id="{31722F88-C6C2-9110-E250-827D5BF8B1D0}"/>
                      </a:ext>
                    </a:extLst>
                  </p:cNvPr>
                  <p:cNvPicPr/>
                  <p:nvPr/>
                </p:nvPicPr>
                <p:blipFill>
                  <a:blip r:embed="rId546"/>
                  <a:stretch>
                    <a:fillRect/>
                  </a:stretch>
                </p:blipFill>
                <p:spPr>
                  <a:xfrm>
                    <a:off x="1776690" y="4849014"/>
                    <a:ext cx="66600" cy="49680"/>
                  </a:xfrm>
                  <a:prstGeom prst="rect">
                    <a:avLst/>
                  </a:prstGeom>
                </p:spPr>
              </p:pic>
            </mc:Fallback>
          </mc:AlternateContent>
          <mc:AlternateContent xmlns:mc="http://schemas.openxmlformats.org/markup-compatibility/2006" xmlns:p14="http://schemas.microsoft.com/office/powerpoint/2010/main">
            <mc:Choice Requires="p14">
              <p:contentPart p14:bwMode="auto" r:id="rId547">
                <p14:nvContentPartPr>
                  <p14:cNvPr id="736" name="Freihand 735">
                    <a:extLst>
                      <a:ext uri="{FF2B5EF4-FFF2-40B4-BE49-F238E27FC236}">
                        <a16:creationId xmlns:a16="http://schemas.microsoft.com/office/drawing/2014/main" id="{180FC20F-FA96-9570-F0C4-6330BA0ABADF}"/>
                      </a:ext>
                    </a:extLst>
                  </p14:cNvPr>
                  <p14:cNvContentPartPr/>
                  <p14:nvPr/>
                </p14:nvContentPartPr>
                <p14:xfrm>
                  <a:off x="1764090" y="4831374"/>
                  <a:ext cx="39240" cy="36000"/>
                </p14:xfrm>
              </p:contentPart>
            </mc:Choice>
            <mc:Fallback xmlns="">
              <p:pic>
                <p:nvPicPr>
                  <p:cNvPr id="736" name="Freihand 735">
                    <a:extLst>
                      <a:ext uri="{FF2B5EF4-FFF2-40B4-BE49-F238E27FC236}">
                        <a16:creationId xmlns:a16="http://schemas.microsoft.com/office/drawing/2014/main" id="{180FC20F-FA96-9570-F0C4-6330BA0ABADF}"/>
                      </a:ext>
                    </a:extLst>
                  </p:cNvPr>
                  <p:cNvPicPr/>
                  <p:nvPr/>
                </p:nvPicPr>
                <p:blipFill>
                  <a:blip r:embed="rId548"/>
                  <a:stretch>
                    <a:fillRect/>
                  </a:stretch>
                </p:blipFill>
                <p:spPr>
                  <a:xfrm>
                    <a:off x="1759770" y="4827054"/>
                    <a:ext cx="478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49">
                <p14:nvContentPartPr>
                  <p14:cNvPr id="737" name="Freihand 736">
                    <a:extLst>
                      <a:ext uri="{FF2B5EF4-FFF2-40B4-BE49-F238E27FC236}">
                        <a16:creationId xmlns:a16="http://schemas.microsoft.com/office/drawing/2014/main" id="{2A896AF8-3256-E07D-A6B1-7BDA821D6498}"/>
                      </a:ext>
                    </a:extLst>
                  </p14:cNvPr>
                  <p14:cNvContentPartPr/>
                  <p14:nvPr/>
                </p14:nvContentPartPr>
                <p14:xfrm>
                  <a:off x="1698930" y="4845414"/>
                  <a:ext cx="82800" cy="52920"/>
                </p14:xfrm>
              </p:contentPart>
            </mc:Choice>
            <mc:Fallback xmlns="">
              <p:pic>
                <p:nvPicPr>
                  <p:cNvPr id="737" name="Freihand 736">
                    <a:extLst>
                      <a:ext uri="{FF2B5EF4-FFF2-40B4-BE49-F238E27FC236}">
                        <a16:creationId xmlns:a16="http://schemas.microsoft.com/office/drawing/2014/main" id="{2A896AF8-3256-E07D-A6B1-7BDA821D6498}"/>
                      </a:ext>
                    </a:extLst>
                  </p:cNvPr>
                  <p:cNvPicPr/>
                  <p:nvPr/>
                </p:nvPicPr>
                <p:blipFill>
                  <a:blip r:embed="rId550"/>
                  <a:stretch>
                    <a:fillRect/>
                  </a:stretch>
                </p:blipFill>
                <p:spPr>
                  <a:xfrm>
                    <a:off x="1694610" y="4841094"/>
                    <a:ext cx="9144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551">
                <p14:nvContentPartPr>
                  <p14:cNvPr id="739" name="Freihand 738">
                    <a:extLst>
                      <a:ext uri="{FF2B5EF4-FFF2-40B4-BE49-F238E27FC236}">
                        <a16:creationId xmlns:a16="http://schemas.microsoft.com/office/drawing/2014/main" id="{43665C12-7766-DA41-BC89-33A6E35C3EBA}"/>
                      </a:ext>
                    </a:extLst>
                  </p14:cNvPr>
                  <p14:cNvContentPartPr/>
                  <p14:nvPr/>
                </p14:nvContentPartPr>
                <p14:xfrm>
                  <a:off x="1673730" y="4895814"/>
                  <a:ext cx="66600" cy="37080"/>
                </p14:xfrm>
              </p:contentPart>
            </mc:Choice>
            <mc:Fallback xmlns="">
              <p:pic>
                <p:nvPicPr>
                  <p:cNvPr id="739" name="Freihand 738">
                    <a:extLst>
                      <a:ext uri="{FF2B5EF4-FFF2-40B4-BE49-F238E27FC236}">
                        <a16:creationId xmlns:a16="http://schemas.microsoft.com/office/drawing/2014/main" id="{43665C12-7766-DA41-BC89-33A6E35C3EBA}"/>
                      </a:ext>
                    </a:extLst>
                  </p:cNvPr>
                  <p:cNvPicPr/>
                  <p:nvPr/>
                </p:nvPicPr>
                <p:blipFill>
                  <a:blip r:embed="rId552"/>
                  <a:stretch>
                    <a:fillRect/>
                  </a:stretch>
                </p:blipFill>
                <p:spPr>
                  <a:xfrm>
                    <a:off x="1669410" y="4891494"/>
                    <a:ext cx="75240" cy="45720"/>
                  </a:xfrm>
                  <a:prstGeom prst="rect">
                    <a:avLst/>
                  </a:prstGeom>
                </p:spPr>
              </p:pic>
            </mc:Fallback>
          </mc:AlternateContent>
          <mc:AlternateContent xmlns:mc="http://schemas.openxmlformats.org/markup-compatibility/2006" xmlns:p14="http://schemas.microsoft.com/office/powerpoint/2010/main">
            <mc:Choice Requires="p14">
              <p:contentPart p14:bwMode="auto" r:id="rId553">
                <p14:nvContentPartPr>
                  <p14:cNvPr id="746" name="Freihand 745">
                    <a:extLst>
                      <a:ext uri="{FF2B5EF4-FFF2-40B4-BE49-F238E27FC236}">
                        <a16:creationId xmlns:a16="http://schemas.microsoft.com/office/drawing/2014/main" id="{EFC97035-DFC7-C655-6C88-CA592CFE91E7}"/>
                      </a:ext>
                    </a:extLst>
                  </p14:cNvPr>
                  <p14:cNvContentPartPr/>
                  <p14:nvPr/>
                </p14:nvContentPartPr>
                <p14:xfrm>
                  <a:off x="1137690" y="4909494"/>
                  <a:ext cx="83520" cy="77760"/>
                </p14:xfrm>
              </p:contentPart>
            </mc:Choice>
            <mc:Fallback xmlns="">
              <p:pic>
                <p:nvPicPr>
                  <p:cNvPr id="746" name="Freihand 745">
                    <a:extLst>
                      <a:ext uri="{FF2B5EF4-FFF2-40B4-BE49-F238E27FC236}">
                        <a16:creationId xmlns:a16="http://schemas.microsoft.com/office/drawing/2014/main" id="{EFC97035-DFC7-C655-6C88-CA592CFE91E7}"/>
                      </a:ext>
                    </a:extLst>
                  </p:cNvPr>
                  <p:cNvPicPr/>
                  <p:nvPr/>
                </p:nvPicPr>
                <p:blipFill>
                  <a:blip r:embed="rId554"/>
                  <a:stretch>
                    <a:fillRect/>
                  </a:stretch>
                </p:blipFill>
                <p:spPr>
                  <a:xfrm>
                    <a:off x="1133370" y="4905174"/>
                    <a:ext cx="92160" cy="86400"/>
                  </a:xfrm>
                  <a:prstGeom prst="rect">
                    <a:avLst/>
                  </a:prstGeom>
                </p:spPr>
              </p:pic>
            </mc:Fallback>
          </mc:AlternateContent>
          <mc:AlternateContent xmlns:mc="http://schemas.openxmlformats.org/markup-compatibility/2006" xmlns:p14="http://schemas.microsoft.com/office/powerpoint/2010/main">
            <mc:Choice Requires="p14">
              <p:contentPart p14:bwMode="auto" r:id="rId555">
                <p14:nvContentPartPr>
                  <p14:cNvPr id="747" name="Freihand 746">
                    <a:extLst>
                      <a:ext uri="{FF2B5EF4-FFF2-40B4-BE49-F238E27FC236}">
                        <a16:creationId xmlns:a16="http://schemas.microsoft.com/office/drawing/2014/main" id="{3DFB843E-3228-BDB9-0AF3-4F1551534479}"/>
                      </a:ext>
                    </a:extLst>
                  </p14:cNvPr>
                  <p14:cNvContentPartPr/>
                  <p14:nvPr/>
                </p14:nvContentPartPr>
                <p14:xfrm>
                  <a:off x="1148130" y="4875294"/>
                  <a:ext cx="43920" cy="38160"/>
                </p14:xfrm>
              </p:contentPart>
            </mc:Choice>
            <mc:Fallback xmlns="">
              <p:pic>
                <p:nvPicPr>
                  <p:cNvPr id="747" name="Freihand 746">
                    <a:extLst>
                      <a:ext uri="{FF2B5EF4-FFF2-40B4-BE49-F238E27FC236}">
                        <a16:creationId xmlns:a16="http://schemas.microsoft.com/office/drawing/2014/main" id="{3DFB843E-3228-BDB9-0AF3-4F1551534479}"/>
                      </a:ext>
                    </a:extLst>
                  </p:cNvPr>
                  <p:cNvPicPr/>
                  <p:nvPr/>
                </p:nvPicPr>
                <p:blipFill>
                  <a:blip r:embed="rId556"/>
                  <a:stretch>
                    <a:fillRect/>
                  </a:stretch>
                </p:blipFill>
                <p:spPr>
                  <a:xfrm>
                    <a:off x="1143810" y="4870974"/>
                    <a:ext cx="5256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557">
                <p14:nvContentPartPr>
                  <p14:cNvPr id="748" name="Freihand 747">
                    <a:extLst>
                      <a:ext uri="{FF2B5EF4-FFF2-40B4-BE49-F238E27FC236}">
                        <a16:creationId xmlns:a16="http://schemas.microsoft.com/office/drawing/2014/main" id="{F4C91D1F-2BE8-1DBC-6DD1-B39664521270}"/>
                      </a:ext>
                    </a:extLst>
                  </p14:cNvPr>
                  <p14:cNvContentPartPr/>
                  <p14:nvPr/>
                </p14:nvContentPartPr>
                <p14:xfrm>
                  <a:off x="1153890" y="4914894"/>
                  <a:ext cx="360" cy="360"/>
                </p14:xfrm>
              </p:contentPart>
            </mc:Choice>
            <mc:Fallback xmlns="">
              <p:pic>
                <p:nvPicPr>
                  <p:cNvPr id="748" name="Freihand 747">
                    <a:extLst>
                      <a:ext uri="{FF2B5EF4-FFF2-40B4-BE49-F238E27FC236}">
                        <a16:creationId xmlns:a16="http://schemas.microsoft.com/office/drawing/2014/main" id="{F4C91D1F-2BE8-1DBC-6DD1-B39664521270}"/>
                      </a:ext>
                    </a:extLst>
                  </p:cNvPr>
                  <p:cNvPicPr/>
                  <p:nvPr/>
                </p:nvPicPr>
                <p:blipFill>
                  <a:blip r:embed="rId558"/>
                  <a:stretch>
                    <a:fillRect/>
                  </a:stretch>
                </p:blipFill>
                <p:spPr>
                  <a:xfrm>
                    <a:off x="1149570" y="4910574"/>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559">
                <p14:nvContentPartPr>
                  <p14:cNvPr id="750" name="Freihand 749">
                    <a:extLst>
                      <a:ext uri="{FF2B5EF4-FFF2-40B4-BE49-F238E27FC236}">
                        <a16:creationId xmlns:a16="http://schemas.microsoft.com/office/drawing/2014/main" id="{49106E09-D5EF-C4FB-E9B5-8FB7B1235242}"/>
                      </a:ext>
                    </a:extLst>
                  </p14:cNvPr>
                  <p14:cNvContentPartPr/>
                  <p14:nvPr/>
                </p14:nvContentPartPr>
                <p14:xfrm>
                  <a:off x="1164330" y="4828134"/>
                  <a:ext cx="124920" cy="44640"/>
                </p14:xfrm>
              </p:contentPart>
            </mc:Choice>
            <mc:Fallback xmlns="">
              <p:pic>
                <p:nvPicPr>
                  <p:cNvPr id="750" name="Freihand 749">
                    <a:extLst>
                      <a:ext uri="{FF2B5EF4-FFF2-40B4-BE49-F238E27FC236}">
                        <a16:creationId xmlns:a16="http://schemas.microsoft.com/office/drawing/2014/main" id="{49106E09-D5EF-C4FB-E9B5-8FB7B1235242}"/>
                      </a:ext>
                    </a:extLst>
                  </p:cNvPr>
                  <p:cNvPicPr/>
                  <p:nvPr/>
                </p:nvPicPr>
                <p:blipFill>
                  <a:blip r:embed="rId560"/>
                  <a:stretch>
                    <a:fillRect/>
                  </a:stretch>
                </p:blipFill>
                <p:spPr>
                  <a:xfrm>
                    <a:off x="1160010" y="4823814"/>
                    <a:ext cx="13356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561">
                <p14:nvContentPartPr>
                  <p14:cNvPr id="752" name="Freihand 751">
                    <a:extLst>
                      <a:ext uri="{FF2B5EF4-FFF2-40B4-BE49-F238E27FC236}">
                        <a16:creationId xmlns:a16="http://schemas.microsoft.com/office/drawing/2014/main" id="{E83DABF7-1711-7AC8-9832-44D0886B34E8}"/>
                      </a:ext>
                    </a:extLst>
                  </p14:cNvPr>
                  <p14:cNvContentPartPr/>
                  <p14:nvPr/>
                </p14:nvContentPartPr>
                <p14:xfrm>
                  <a:off x="1189170" y="4865934"/>
                  <a:ext cx="69120" cy="50760"/>
                </p14:xfrm>
              </p:contentPart>
            </mc:Choice>
            <mc:Fallback xmlns="">
              <p:pic>
                <p:nvPicPr>
                  <p:cNvPr id="752" name="Freihand 751">
                    <a:extLst>
                      <a:ext uri="{FF2B5EF4-FFF2-40B4-BE49-F238E27FC236}">
                        <a16:creationId xmlns:a16="http://schemas.microsoft.com/office/drawing/2014/main" id="{E83DABF7-1711-7AC8-9832-44D0886B34E8}"/>
                      </a:ext>
                    </a:extLst>
                  </p:cNvPr>
                  <p:cNvPicPr/>
                  <p:nvPr/>
                </p:nvPicPr>
                <p:blipFill>
                  <a:blip r:embed="rId562"/>
                  <a:stretch>
                    <a:fillRect/>
                  </a:stretch>
                </p:blipFill>
                <p:spPr>
                  <a:xfrm>
                    <a:off x="1184850" y="4861614"/>
                    <a:ext cx="7776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563">
                <p14:nvContentPartPr>
                  <p14:cNvPr id="753" name="Freihand 752">
                    <a:extLst>
                      <a:ext uri="{FF2B5EF4-FFF2-40B4-BE49-F238E27FC236}">
                        <a16:creationId xmlns:a16="http://schemas.microsoft.com/office/drawing/2014/main" id="{12AC4BF5-1A40-22A2-0C4F-55559D28EAF8}"/>
                      </a:ext>
                    </a:extLst>
                  </p14:cNvPr>
                  <p14:cNvContentPartPr/>
                  <p14:nvPr/>
                </p14:nvContentPartPr>
                <p14:xfrm>
                  <a:off x="1156770" y="4913094"/>
                  <a:ext cx="2520" cy="4680"/>
                </p14:xfrm>
              </p:contentPart>
            </mc:Choice>
            <mc:Fallback xmlns="">
              <p:pic>
                <p:nvPicPr>
                  <p:cNvPr id="753" name="Freihand 752">
                    <a:extLst>
                      <a:ext uri="{FF2B5EF4-FFF2-40B4-BE49-F238E27FC236}">
                        <a16:creationId xmlns:a16="http://schemas.microsoft.com/office/drawing/2014/main" id="{12AC4BF5-1A40-22A2-0C4F-55559D28EAF8}"/>
                      </a:ext>
                    </a:extLst>
                  </p:cNvPr>
                  <p:cNvPicPr/>
                  <p:nvPr/>
                </p:nvPicPr>
                <p:blipFill>
                  <a:blip r:embed="rId564"/>
                  <a:stretch>
                    <a:fillRect/>
                  </a:stretch>
                </p:blipFill>
                <p:spPr>
                  <a:xfrm>
                    <a:off x="1152450" y="4908774"/>
                    <a:ext cx="11160" cy="13320"/>
                  </a:xfrm>
                  <a:prstGeom prst="rect">
                    <a:avLst/>
                  </a:prstGeom>
                </p:spPr>
              </p:pic>
            </mc:Fallback>
          </mc:AlternateContent>
          <mc:AlternateContent xmlns:mc="http://schemas.openxmlformats.org/markup-compatibility/2006" xmlns:p14="http://schemas.microsoft.com/office/powerpoint/2010/main">
            <mc:Choice Requires="p14">
              <p:contentPart p14:bwMode="auto" r:id="rId565">
                <p14:nvContentPartPr>
                  <p14:cNvPr id="755" name="Freihand 754">
                    <a:extLst>
                      <a:ext uri="{FF2B5EF4-FFF2-40B4-BE49-F238E27FC236}">
                        <a16:creationId xmlns:a16="http://schemas.microsoft.com/office/drawing/2014/main" id="{BC80A754-EC52-1BFA-3B6E-17870F23CE95}"/>
                      </a:ext>
                    </a:extLst>
                  </p14:cNvPr>
                  <p14:cNvContentPartPr/>
                  <p14:nvPr/>
                </p14:nvContentPartPr>
                <p14:xfrm>
                  <a:off x="1211490" y="4915254"/>
                  <a:ext cx="94320" cy="117360"/>
                </p14:xfrm>
              </p:contentPart>
            </mc:Choice>
            <mc:Fallback xmlns="">
              <p:pic>
                <p:nvPicPr>
                  <p:cNvPr id="755" name="Freihand 754">
                    <a:extLst>
                      <a:ext uri="{FF2B5EF4-FFF2-40B4-BE49-F238E27FC236}">
                        <a16:creationId xmlns:a16="http://schemas.microsoft.com/office/drawing/2014/main" id="{BC80A754-EC52-1BFA-3B6E-17870F23CE95}"/>
                      </a:ext>
                    </a:extLst>
                  </p:cNvPr>
                  <p:cNvPicPr/>
                  <p:nvPr/>
                </p:nvPicPr>
                <p:blipFill>
                  <a:blip r:embed="rId566"/>
                  <a:stretch>
                    <a:fillRect/>
                  </a:stretch>
                </p:blipFill>
                <p:spPr>
                  <a:xfrm>
                    <a:off x="1207170" y="4910934"/>
                    <a:ext cx="102960" cy="126000"/>
                  </a:xfrm>
                  <a:prstGeom prst="rect">
                    <a:avLst/>
                  </a:prstGeom>
                </p:spPr>
              </p:pic>
            </mc:Fallback>
          </mc:AlternateContent>
          <mc:AlternateContent xmlns:mc="http://schemas.openxmlformats.org/markup-compatibility/2006" xmlns:p14="http://schemas.microsoft.com/office/powerpoint/2010/main">
            <mc:Choice Requires="p14">
              <p:contentPart p14:bwMode="auto" r:id="rId567">
                <p14:nvContentPartPr>
                  <p14:cNvPr id="757" name="Freihand 756">
                    <a:extLst>
                      <a:ext uri="{FF2B5EF4-FFF2-40B4-BE49-F238E27FC236}">
                        <a16:creationId xmlns:a16="http://schemas.microsoft.com/office/drawing/2014/main" id="{A5005CA8-D681-1FD7-EC36-46399CEE70D2}"/>
                      </a:ext>
                    </a:extLst>
                  </p14:cNvPr>
                  <p14:cNvContentPartPr/>
                  <p14:nvPr/>
                </p14:nvContentPartPr>
                <p14:xfrm>
                  <a:off x="1288890" y="4823454"/>
                  <a:ext cx="70560" cy="59400"/>
                </p14:xfrm>
              </p:contentPart>
            </mc:Choice>
            <mc:Fallback xmlns="">
              <p:pic>
                <p:nvPicPr>
                  <p:cNvPr id="757" name="Freihand 756">
                    <a:extLst>
                      <a:ext uri="{FF2B5EF4-FFF2-40B4-BE49-F238E27FC236}">
                        <a16:creationId xmlns:a16="http://schemas.microsoft.com/office/drawing/2014/main" id="{A5005CA8-D681-1FD7-EC36-46399CEE70D2}"/>
                      </a:ext>
                    </a:extLst>
                  </p:cNvPr>
                  <p:cNvPicPr/>
                  <p:nvPr/>
                </p:nvPicPr>
                <p:blipFill>
                  <a:blip r:embed="rId568"/>
                  <a:stretch>
                    <a:fillRect/>
                  </a:stretch>
                </p:blipFill>
                <p:spPr>
                  <a:xfrm>
                    <a:off x="1284570" y="4819134"/>
                    <a:ext cx="7920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569">
                <p14:nvContentPartPr>
                  <p14:cNvPr id="759" name="Freihand 758">
                    <a:extLst>
                      <a:ext uri="{FF2B5EF4-FFF2-40B4-BE49-F238E27FC236}">
                        <a16:creationId xmlns:a16="http://schemas.microsoft.com/office/drawing/2014/main" id="{3A419E3E-5D64-48B1-7564-361C05FFAE38}"/>
                      </a:ext>
                    </a:extLst>
                  </p14:cNvPr>
                  <p14:cNvContentPartPr/>
                  <p14:nvPr/>
                </p14:nvContentPartPr>
                <p14:xfrm>
                  <a:off x="1355850" y="4828494"/>
                  <a:ext cx="63720" cy="68760"/>
                </p14:xfrm>
              </p:contentPart>
            </mc:Choice>
            <mc:Fallback xmlns="">
              <p:pic>
                <p:nvPicPr>
                  <p:cNvPr id="759" name="Freihand 758">
                    <a:extLst>
                      <a:ext uri="{FF2B5EF4-FFF2-40B4-BE49-F238E27FC236}">
                        <a16:creationId xmlns:a16="http://schemas.microsoft.com/office/drawing/2014/main" id="{3A419E3E-5D64-48B1-7564-361C05FFAE38}"/>
                      </a:ext>
                    </a:extLst>
                  </p:cNvPr>
                  <p:cNvPicPr/>
                  <p:nvPr/>
                </p:nvPicPr>
                <p:blipFill>
                  <a:blip r:embed="rId570"/>
                  <a:stretch>
                    <a:fillRect/>
                  </a:stretch>
                </p:blipFill>
                <p:spPr>
                  <a:xfrm>
                    <a:off x="1351530" y="4824174"/>
                    <a:ext cx="7236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571">
                <p14:nvContentPartPr>
                  <p14:cNvPr id="761" name="Freihand 760">
                    <a:extLst>
                      <a:ext uri="{FF2B5EF4-FFF2-40B4-BE49-F238E27FC236}">
                        <a16:creationId xmlns:a16="http://schemas.microsoft.com/office/drawing/2014/main" id="{3743321F-5490-47DE-D4F5-70760E05A244}"/>
                      </a:ext>
                    </a:extLst>
                  </p14:cNvPr>
                  <p14:cNvContentPartPr/>
                  <p14:nvPr/>
                </p14:nvContentPartPr>
                <p14:xfrm>
                  <a:off x="1415250" y="4858014"/>
                  <a:ext cx="154440" cy="50400"/>
                </p14:xfrm>
              </p:contentPart>
            </mc:Choice>
            <mc:Fallback xmlns="">
              <p:pic>
                <p:nvPicPr>
                  <p:cNvPr id="761" name="Freihand 760">
                    <a:extLst>
                      <a:ext uri="{FF2B5EF4-FFF2-40B4-BE49-F238E27FC236}">
                        <a16:creationId xmlns:a16="http://schemas.microsoft.com/office/drawing/2014/main" id="{3743321F-5490-47DE-D4F5-70760E05A244}"/>
                      </a:ext>
                    </a:extLst>
                  </p:cNvPr>
                  <p:cNvPicPr/>
                  <p:nvPr/>
                </p:nvPicPr>
                <p:blipFill>
                  <a:blip r:embed="rId572"/>
                  <a:stretch>
                    <a:fillRect/>
                  </a:stretch>
                </p:blipFill>
                <p:spPr>
                  <a:xfrm>
                    <a:off x="1410930" y="4853694"/>
                    <a:ext cx="163080" cy="59040"/>
                  </a:xfrm>
                  <a:prstGeom prst="rect">
                    <a:avLst/>
                  </a:prstGeom>
                </p:spPr>
              </p:pic>
            </mc:Fallback>
          </mc:AlternateContent>
          <mc:AlternateContent xmlns:mc="http://schemas.openxmlformats.org/markup-compatibility/2006" xmlns:p14="http://schemas.microsoft.com/office/powerpoint/2010/main">
            <mc:Choice Requires="p14">
              <p:contentPart p14:bwMode="auto" r:id="rId573">
                <p14:nvContentPartPr>
                  <p14:cNvPr id="763" name="Freihand 762">
                    <a:extLst>
                      <a:ext uri="{FF2B5EF4-FFF2-40B4-BE49-F238E27FC236}">
                        <a16:creationId xmlns:a16="http://schemas.microsoft.com/office/drawing/2014/main" id="{3814CCE0-C7F4-C7A8-7359-A0E32C371D3D}"/>
                      </a:ext>
                    </a:extLst>
                  </p14:cNvPr>
                  <p14:cNvContentPartPr/>
                  <p14:nvPr/>
                </p14:nvContentPartPr>
                <p14:xfrm>
                  <a:off x="1570770" y="4868454"/>
                  <a:ext cx="61920" cy="41760"/>
                </p14:xfrm>
              </p:contentPart>
            </mc:Choice>
            <mc:Fallback xmlns="">
              <p:pic>
                <p:nvPicPr>
                  <p:cNvPr id="763" name="Freihand 762">
                    <a:extLst>
                      <a:ext uri="{FF2B5EF4-FFF2-40B4-BE49-F238E27FC236}">
                        <a16:creationId xmlns:a16="http://schemas.microsoft.com/office/drawing/2014/main" id="{3814CCE0-C7F4-C7A8-7359-A0E32C371D3D}"/>
                      </a:ext>
                    </a:extLst>
                  </p:cNvPr>
                  <p:cNvPicPr/>
                  <p:nvPr/>
                </p:nvPicPr>
                <p:blipFill>
                  <a:blip r:embed="rId574"/>
                  <a:stretch>
                    <a:fillRect/>
                  </a:stretch>
                </p:blipFill>
                <p:spPr>
                  <a:xfrm>
                    <a:off x="1566450" y="4864134"/>
                    <a:ext cx="70560" cy="50400"/>
                  </a:xfrm>
                  <a:prstGeom prst="rect">
                    <a:avLst/>
                  </a:prstGeom>
                </p:spPr>
              </p:pic>
            </mc:Fallback>
          </mc:AlternateContent>
          <mc:AlternateContent xmlns:mc="http://schemas.openxmlformats.org/markup-compatibility/2006" xmlns:p14="http://schemas.microsoft.com/office/powerpoint/2010/main">
            <mc:Choice Requires="p14">
              <p:contentPart p14:bwMode="auto" r:id="rId575">
                <p14:nvContentPartPr>
                  <p14:cNvPr id="764" name="Freihand 763">
                    <a:extLst>
                      <a:ext uri="{FF2B5EF4-FFF2-40B4-BE49-F238E27FC236}">
                        <a16:creationId xmlns:a16="http://schemas.microsoft.com/office/drawing/2014/main" id="{F54EDD4C-1246-85AD-93E5-3921FD3EA36A}"/>
                      </a:ext>
                    </a:extLst>
                  </p14:cNvPr>
                  <p14:cNvContentPartPr/>
                  <p14:nvPr/>
                </p14:nvContentPartPr>
                <p14:xfrm>
                  <a:off x="1550970" y="4903014"/>
                  <a:ext cx="60480" cy="27360"/>
                </p14:xfrm>
              </p:contentPart>
            </mc:Choice>
            <mc:Fallback xmlns="">
              <p:pic>
                <p:nvPicPr>
                  <p:cNvPr id="764" name="Freihand 763">
                    <a:extLst>
                      <a:ext uri="{FF2B5EF4-FFF2-40B4-BE49-F238E27FC236}">
                        <a16:creationId xmlns:a16="http://schemas.microsoft.com/office/drawing/2014/main" id="{F54EDD4C-1246-85AD-93E5-3921FD3EA36A}"/>
                      </a:ext>
                    </a:extLst>
                  </p:cNvPr>
                  <p:cNvPicPr/>
                  <p:nvPr/>
                </p:nvPicPr>
                <p:blipFill>
                  <a:blip r:embed="rId576"/>
                  <a:stretch>
                    <a:fillRect/>
                  </a:stretch>
                </p:blipFill>
                <p:spPr>
                  <a:xfrm>
                    <a:off x="1546650" y="4898694"/>
                    <a:ext cx="6912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577">
                <p14:nvContentPartPr>
                  <p14:cNvPr id="765" name="Freihand 764">
                    <a:extLst>
                      <a:ext uri="{FF2B5EF4-FFF2-40B4-BE49-F238E27FC236}">
                        <a16:creationId xmlns:a16="http://schemas.microsoft.com/office/drawing/2014/main" id="{32DE11EC-EC80-9C46-6EB6-EAD6EFC7019B}"/>
                      </a:ext>
                    </a:extLst>
                  </p14:cNvPr>
                  <p14:cNvContentPartPr/>
                  <p14:nvPr/>
                </p14:nvContentPartPr>
                <p14:xfrm>
                  <a:off x="1466010" y="4905894"/>
                  <a:ext cx="82440" cy="36000"/>
                </p14:xfrm>
              </p:contentPart>
            </mc:Choice>
            <mc:Fallback xmlns="">
              <p:pic>
                <p:nvPicPr>
                  <p:cNvPr id="765" name="Freihand 764">
                    <a:extLst>
                      <a:ext uri="{FF2B5EF4-FFF2-40B4-BE49-F238E27FC236}">
                        <a16:creationId xmlns:a16="http://schemas.microsoft.com/office/drawing/2014/main" id="{32DE11EC-EC80-9C46-6EB6-EAD6EFC7019B}"/>
                      </a:ext>
                    </a:extLst>
                  </p:cNvPr>
                  <p:cNvPicPr/>
                  <p:nvPr/>
                </p:nvPicPr>
                <p:blipFill>
                  <a:blip r:embed="rId578"/>
                  <a:stretch>
                    <a:fillRect/>
                  </a:stretch>
                </p:blipFill>
                <p:spPr>
                  <a:xfrm>
                    <a:off x="1461690" y="4901574"/>
                    <a:ext cx="910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79">
                <p14:nvContentPartPr>
                  <p14:cNvPr id="766" name="Freihand 765">
                    <a:extLst>
                      <a:ext uri="{FF2B5EF4-FFF2-40B4-BE49-F238E27FC236}">
                        <a16:creationId xmlns:a16="http://schemas.microsoft.com/office/drawing/2014/main" id="{42272871-DC2A-1A6B-5FDC-B92BB892087F}"/>
                      </a:ext>
                    </a:extLst>
                  </p14:cNvPr>
                  <p14:cNvContentPartPr/>
                  <p14:nvPr/>
                </p14:nvContentPartPr>
                <p14:xfrm>
                  <a:off x="1449810" y="4945134"/>
                  <a:ext cx="80640" cy="36000"/>
                </p14:xfrm>
              </p:contentPart>
            </mc:Choice>
            <mc:Fallback xmlns="">
              <p:pic>
                <p:nvPicPr>
                  <p:cNvPr id="766" name="Freihand 765">
                    <a:extLst>
                      <a:ext uri="{FF2B5EF4-FFF2-40B4-BE49-F238E27FC236}">
                        <a16:creationId xmlns:a16="http://schemas.microsoft.com/office/drawing/2014/main" id="{42272871-DC2A-1A6B-5FDC-B92BB892087F}"/>
                      </a:ext>
                    </a:extLst>
                  </p:cNvPr>
                  <p:cNvPicPr/>
                  <p:nvPr/>
                </p:nvPicPr>
                <p:blipFill>
                  <a:blip r:embed="rId580"/>
                  <a:stretch>
                    <a:fillRect/>
                  </a:stretch>
                </p:blipFill>
                <p:spPr>
                  <a:xfrm>
                    <a:off x="1445490" y="4940814"/>
                    <a:ext cx="89280" cy="44640"/>
                  </a:xfrm>
                  <a:prstGeom prst="rect">
                    <a:avLst/>
                  </a:prstGeom>
                </p:spPr>
              </p:pic>
            </mc:Fallback>
          </mc:AlternateContent>
          <mc:AlternateContent xmlns:mc="http://schemas.openxmlformats.org/markup-compatibility/2006" xmlns:p14="http://schemas.microsoft.com/office/powerpoint/2010/main">
            <mc:Choice Requires="p14">
              <p:contentPart p14:bwMode="auto" r:id="rId581">
                <p14:nvContentPartPr>
                  <p14:cNvPr id="772" name="Freihand 771">
                    <a:extLst>
                      <a:ext uri="{FF2B5EF4-FFF2-40B4-BE49-F238E27FC236}">
                        <a16:creationId xmlns:a16="http://schemas.microsoft.com/office/drawing/2014/main" id="{F4711437-3EEC-A909-3D98-23B495DDBF4E}"/>
                      </a:ext>
                    </a:extLst>
                  </p14:cNvPr>
                  <p14:cNvContentPartPr/>
                  <p14:nvPr/>
                </p14:nvContentPartPr>
                <p14:xfrm>
                  <a:off x="1262970" y="4859814"/>
                  <a:ext cx="96480" cy="91440"/>
                </p14:xfrm>
              </p:contentPart>
            </mc:Choice>
            <mc:Fallback xmlns="">
              <p:pic>
                <p:nvPicPr>
                  <p:cNvPr id="772" name="Freihand 771">
                    <a:extLst>
                      <a:ext uri="{FF2B5EF4-FFF2-40B4-BE49-F238E27FC236}">
                        <a16:creationId xmlns:a16="http://schemas.microsoft.com/office/drawing/2014/main" id="{F4711437-3EEC-A909-3D98-23B495DDBF4E}"/>
                      </a:ext>
                    </a:extLst>
                  </p:cNvPr>
                  <p:cNvPicPr/>
                  <p:nvPr/>
                </p:nvPicPr>
                <p:blipFill>
                  <a:blip r:embed="rId582"/>
                  <a:stretch>
                    <a:fillRect/>
                  </a:stretch>
                </p:blipFill>
                <p:spPr>
                  <a:xfrm>
                    <a:off x="1258650" y="4855494"/>
                    <a:ext cx="105120" cy="100080"/>
                  </a:xfrm>
                  <a:prstGeom prst="rect">
                    <a:avLst/>
                  </a:prstGeom>
                </p:spPr>
              </p:pic>
            </mc:Fallback>
          </mc:AlternateContent>
          <mc:AlternateContent xmlns:mc="http://schemas.openxmlformats.org/markup-compatibility/2006" xmlns:p14="http://schemas.microsoft.com/office/powerpoint/2010/main">
            <mc:Choice Requires="p14">
              <p:contentPart p14:bwMode="auto" r:id="rId583">
                <p14:nvContentPartPr>
                  <p14:cNvPr id="773" name="Freihand 772">
                    <a:extLst>
                      <a:ext uri="{FF2B5EF4-FFF2-40B4-BE49-F238E27FC236}">
                        <a16:creationId xmlns:a16="http://schemas.microsoft.com/office/drawing/2014/main" id="{ECEA7380-15E0-064E-F240-873CBAD3A093}"/>
                      </a:ext>
                    </a:extLst>
                  </p14:cNvPr>
                  <p14:cNvContentPartPr/>
                  <p14:nvPr/>
                </p14:nvContentPartPr>
                <p14:xfrm>
                  <a:off x="1305090" y="4999854"/>
                  <a:ext cx="1440" cy="2520"/>
                </p14:xfrm>
              </p:contentPart>
            </mc:Choice>
            <mc:Fallback xmlns="">
              <p:pic>
                <p:nvPicPr>
                  <p:cNvPr id="773" name="Freihand 772">
                    <a:extLst>
                      <a:ext uri="{FF2B5EF4-FFF2-40B4-BE49-F238E27FC236}">
                        <a16:creationId xmlns:a16="http://schemas.microsoft.com/office/drawing/2014/main" id="{ECEA7380-15E0-064E-F240-873CBAD3A093}"/>
                      </a:ext>
                    </a:extLst>
                  </p:cNvPr>
                  <p:cNvPicPr/>
                  <p:nvPr/>
                </p:nvPicPr>
                <p:blipFill>
                  <a:blip r:embed="rId584"/>
                  <a:stretch>
                    <a:fillRect/>
                  </a:stretch>
                </p:blipFill>
                <p:spPr>
                  <a:xfrm>
                    <a:off x="1300770" y="4995534"/>
                    <a:ext cx="1008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585">
                <p14:nvContentPartPr>
                  <p14:cNvPr id="775" name="Freihand 774">
                    <a:extLst>
                      <a:ext uri="{FF2B5EF4-FFF2-40B4-BE49-F238E27FC236}">
                        <a16:creationId xmlns:a16="http://schemas.microsoft.com/office/drawing/2014/main" id="{A1554669-0A0F-78EF-E529-C9B273FDD33B}"/>
                      </a:ext>
                    </a:extLst>
                  </p14:cNvPr>
                  <p14:cNvContentPartPr/>
                  <p14:nvPr/>
                </p14:nvContentPartPr>
                <p14:xfrm>
                  <a:off x="1346130" y="4882494"/>
                  <a:ext cx="122040" cy="85680"/>
                </p14:xfrm>
              </p:contentPart>
            </mc:Choice>
            <mc:Fallback xmlns="">
              <p:pic>
                <p:nvPicPr>
                  <p:cNvPr id="775" name="Freihand 774">
                    <a:extLst>
                      <a:ext uri="{FF2B5EF4-FFF2-40B4-BE49-F238E27FC236}">
                        <a16:creationId xmlns:a16="http://schemas.microsoft.com/office/drawing/2014/main" id="{A1554669-0A0F-78EF-E529-C9B273FDD33B}"/>
                      </a:ext>
                    </a:extLst>
                  </p:cNvPr>
                  <p:cNvPicPr/>
                  <p:nvPr/>
                </p:nvPicPr>
                <p:blipFill>
                  <a:blip r:embed="rId586"/>
                  <a:stretch>
                    <a:fillRect/>
                  </a:stretch>
                </p:blipFill>
                <p:spPr>
                  <a:xfrm>
                    <a:off x="1341810" y="4878174"/>
                    <a:ext cx="130680" cy="94320"/>
                  </a:xfrm>
                  <a:prstGeom prst="rect">
                    <a:avLst/>
                  </a:prstGeom>
                </p:spPr>
              </p:pic>
            </mc:Fallback>
          </mc:AlternateContent>
          <mc:AlternateContent xmlns:mc="http://schemas.openxmlformats.org/markup-compatibility/2006" xmlns:p14="http://schemas.microsoft.com/office/powerpoint/2010/main">
            <mc:Choice Requires="p14">
              <p:contentPart p14:bwMode="auto" r:id="rId587">
                <p14:nvContentPartPr>
                  <p14:cNvPr id="776" name="Freihand 775">
                    <a:extLst>
                      <a:ext uri="{FF2B5EF4-FFF2-40B4-BE49-F238E27FC236}">
                        <a16:creationId xmlns:a16="http://schemas.microsoft.com/office/drawing/2014/main" id="{24AF4104-963B-AD84-C6E6-2EB096A07EE0}"/>
                      </a:ext>
                    </a:extLst>
                  </p14:cNvPr>
                  <p14:cNvContentPartPr/>
                  <p14:nvPr/>
                </p14:nvContentPartPr>
                <p14:xfrm>
                  <a:off x="1466730" y="4901574"/>
                  <a:ext cx="5040" cy="7560"/>
                </p14:xfrm>
              </p:contentPart>
            </mc:Choice>
            <mc:Fallback xmlns="">
              <p:pic>
                <p:nvPicPr>
                  <p:cNvPr id="776" name="Freihand 775">
                    <a:extLst>
                      <a:ext uri="{FF2B5EF4-FFF2-40B4-BE49-F238E27FC236}">
                        <a16:creationId xmlns:a16="http://schemas.microsoft.com/office/drawing/2014/main" id="{24AF4104-963B-AD84-C6E6-2EB096A07EE0}"/>
                      </a:ext>
                    </a:extLst>
                  </p:cNvPr>
                  <p:cNvPicPr/>
                  <p:nvPr/>
                </p:nvPicPr>
                <p:blipFill>
                  <a:blip r:embed="rId588"/>
                  <a:stretch>
                    <a:fillRect/>
                  </a:stretch>
                </p:blipFill>
                <p:spPr>
                  <a:xfrm>
                    <a:off x="1462410" y="4897254"/>
                    <a:ext cx="13680" cy="16200"/>
                  </a:xfrm>
                  <a:prstGeom prst="rect">
                    <a:avLst/>
                  </a:prstGeom>
                </p:spPr>
              </p:pic>
            </mc:Fallback>
          </mc:AlternateContent>
        </p:grpSp>
        <p:grpSp>
          <p:nvGrpSpPr>
            <p:cNvPr id="675" name="Gruppieren 674">
              <a:extLst>
                <a:ext uri="{FF2B5EF4-FFF2-40B4-BE49-F238E27FC236}">
                  <a16:creationId xmlns:a16="http://schemas.microsoft.com/office/drawing/2014/main" id="{48F0A384-A86D-304D-EFE2-D9622DF97241}"/>
                </a:ext>
              </a:extLst>
            </p:cNvPr>
            <p:cNvGrpSpPr/>
            <p:nvPr/>
          </p:nvGrpSpPr>
          <p:grpSpPr>
            <a:xfrm>
              <a:off x="672567" y="4664159"/>
              <a:ext cx="1280160" cy="731520"/>
              <a:chOff x="672567" y="4664159"/>
              <a:chExt cx="1280160" cy="731520"/>
            </a:xfrm>
          </p:grpSpPr>
          <p:sp>
            <p:nvSpPr>
              <p:cNvPr id="516" name="Rectángulo 99">
                <a:extLst>
                  <a:ext uri="{FF2B5EF4-FFF2-40B4-BE49-F238E27FC236}">
                    <a16:creationId xmlns:a16="http://schemas.microsoft.com/office/drawing/2014/main" id="{D93503EF-1694-1B54-453A-893E9595AAB0}"/>
                  </a:ext>
                </a:extLst>
              </p:cNvPr>
              <p:cNvSpPr/>
              <p:nvPr/>
            </p:nvSpPr>
            <p:spPr>
              <a:xfrm>
                <a:off x="672567" y="4664159"/>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nvGrpSpPr>
              <p:cNvPr id="674" name="Gruppieren 673">
                <a:extLst>
                  <a:ext uri="{FF2B5EF4-FFF2-40B4-BE49-F238E27FC236}">
                    <a16:creationId xmlns:a16="http://schemas.microsoft.com/office/drawing/2014/main" id="{41914F69-A21E-A135-1D47-0BB024766E75}"/>
                  </a:ext>
                </a:extLst>
              </p:cNvPr>
              <p:cNvGrpSpPr/>
              <p:nvPr/>
            </p:nvGrpSpPr>
            <p:grpSpPr>
              <a:xfrm>
                <a:off x="701370" y="4667563"/>
                <a:ext cx="1189800" cy="725760"/>
                <a:chOff x="701370" y="4667563"/>
                <a:chExt cx="1189800" cy="725760"/>
              </a:xfrm>
            </p:grpSpPr>
            <mc:AlternateContent xmlns:mc="http://schemas.openxmlformats.org/markup-compatibility/2006" xmlns:p14="http://schemas.microsoft.com/office/powerpoint/2010/main">
              <mc:Choice Requires="p14">
                <p:contentPart p14:bwMode="auto" r:id="rId589">
                  <p14:nvContentPartPr>
                    <p14:cNvPr id="665" name="Freihand 664">
                      <a:extLst>
                        <a:ext uri="{FF2B5EF4-FFF2-40B4-BE49-F238E27FC236}">
                          <a16:creationId xmlns:a16="http://schemas.microsoft.com/office/drawing/2014/main" id="{03EF590A-8FFE-6655-0F18-C89DFA8E9CA7}"/>
                        </a:ext>
                      </a:extLst>
                    </p14:cNvPr>
                    <p14:cNvContentPartPr/>
                    <p14:nvPr/>
                  </p14:nvContentPartPr>
                  <p14:xfrm>
                    <a:off x="1340370" y="5143843"/>
                    <a:ext cx="192600" cy="244800"/>
                  </p14:xfrm>
                </p:contentPart>
              </mc:Choice>
              <mc:Fallback xmlns="">
                <p:pic>
                  <p:nvPicPr>
                    <p:cNvPr id="665" name="Freihand 664">
                      <a:extLst>
                        <a:ext uri="{FF2B5EF4-FFF2-40B4-BE49-F238E27FC236}">
                          <a16:creationId xmlns:a16="http://schemas.microsoft.com/office/drawing/2014/main" id="{03EF590A-8FFE-6655-0F18-C89DFA8E9CA7}"/>
                        </a:ext>
                      </a:extLst>
                    </p:cNvPr>
                    <p:cNvPicPr/>
                    <p:nvPr/>
                  </p:nvPicPr>
                  <p:blipFill>
                    <a:blip r:embed="rId590"/>
                    <a:stretch>
                      <a:fillRect/>
                    </a:stretch>
                  </p:blipFill>
                  <p:spPr>
                    <a:xfrm>
                      <a:off x="1336050" y="5139523"/>
                      <a:ext cx="201240" cy="253440"/>
                    </a:xfrm>
                    <a:prstGeom prst="rect">
                      <a:avLst/>
                    </a:prstGeom>
                  </p:spPr>
                </p:pic>
              </mc:Fallback>
            </mc:AlternateContent>
            <mc:AlternateContent xmlns:mc="http://schemas.openxmlformats.org/markup-compatibility/2006" xmlns:p14="http://schemas.microsoft.com/office/powerpoint/2010/main">
              <mc:Choice Requires="p14">
                <p:contentPart p14:bwMode="auto" r:id="rId591">
                  <p14:nvContentPartPr>
                    <p14:cNvPr id="657" name="Freihand 656">
                      <a:extLst>
                        <a:ext uri="{FF2B5EF4-FFF2-40B4-BE49-F238E27FC236}">
                          <a16:creationId xmlns:a16="http://schemas.microsoft.com/office/drawing/2014/main" id="{BF28AC1C-0784-7EF8-1AAA-E7E7FCEA78F3}"/>
                        </a:ext>
                      </a:extLst>
                    </p14:cNvPr>
                    <p14:cNvContentPartPr/>
                    <p14:nvPr/>
                  </p14:nvContentPartPr>
                  <p14:xfrm>
                    <a:off x="701370" y="4667563"/>
                    <a:ext cx="683640" cy="725760"/>
                  </p14:xfrm>
                </p:contentPart>
              </mc:Choice>
              <mc:Fallback xmlns="">
                <p:pic>
                  <p:nvPicPr>
                    <p:cNvPr id="657" name="Freihand 656">
                      <a:extLst>
                        <a:ext uri="{FF2B5EF4-FFF2-40B4-BE49-F238E27FC236}">
                          <a16:creationId xmlns:a16="http://schemas.microsoft.com/office/drawing/2014/main" id="{BF28AC1C-0784-7EF8-1AAA-E7E7FCEA78F3}"/>
                        </a:ext>
                      </a:extLst>
                    </p:cNvPr>
                    <p:cNvPicPr/>
                    <p:nvPr/>
                  </p:nvPicPr>
                  <p:blipFill>
                    <a:blip r:embed="rId592"/>
                    <a:stretch>
                      <a:fillRect/>
                    </a:stretch>
                  </p:blipFill>
                  <p:spPr>
                    <a:xfrm>
                      <a:off x="697050" y="4663243"/>
                      <a:ext cx="692280" cy="734400"/>
                    </a:xfrm>
                    <a:prstGeom prst="rect">
                      <a:avLst/>
                    </a:prstGeom>
                  </p:spPr>
                </p:pic>
              </mc:Fallback>
            </mc:AlternateContent>
            <mc:AlternateContent xmlns:mc="http://schemas.openxmlformats.org/markup-compatibility/2006" xmlns:p14="http://schemas.microsoft.com/office/powerpoint/2010/main">
              <mc:Choice Requires="p14">
                <p:contentPart p14:bwMode="auto" r:id="rId593">
                  <p14:nvContentPartPr>
                    <p14:cNvPr id="664" name="Freihand 663">
                      <a:extLst>
                        <a:ext uri="{FF2B5EF4-FFF2-40B4-BE49-F238E27FC236}">
                          <a16:creationId xmlns:a16="http://schemas.microsoft.com/office/drawing/2014/main" id="{13B864EA-8010-A081-455E-F7C55BF0A4D5}"/>
                        </a:ext>
                      </a:extLst>
                    </p14:cNvPr>
                    <p14:cNvContentPartPr/>
                    <p14:nvPr/>
                  </p14:nvContentPartPr>
                  <p14:xfrm>
                    <a:off x="946530" y="4806163"/>
                    <a:ext cx="944640" cy="318960"/>
                  </p14:xfrm>
                </p:contentPart>
              </mc:Choice>
              <mc:Fallback xmlns="">
                <p:pic>
                  <p:nvPicPr>
                    <p:cNvPr id="664" name="Freihand 663">
                      <a:extLst>
                        <a:ext uri="{FF2B5EF4-FFF2-40B4-BE49-F238E27FC236}">
                          <a16:creationId xmlns:a16="http://schemas.microsoft.com/office/drawing/2014/main" id="{13B864EA-8010-A081-455E-F7C55BF0A4D5}"/>
                        </a:ext>
                      </a:extLst>
                    </p:cNvPr>
                    <p:cNvPicPr/>
                    <p:nvPr/>
                  </p:nvPicPr>
                  <p:blipFill>
                    <a:blip r:embed="rId594"/>
                    <a:stretch>
                      <a:fillRect/>
                    </a:stretch>
                  </p:blipFill>
                  <p:spPr>
                    <a:xfrm>
                      <a:off x="942210" y="4801843"/>
                      <a:ext cx="953280" cy="327600"/>
                    </a:xfrm>
                    <a:prstGeom prst="rect">
                      <a:avLst/>
                    </a:prstGeom>
                  </p:spPr>
                </p:pic>
              </mc:Fallback>
            </mc:AlternateContent>
            <mc:AlternateContent xmlns:mc="http://schemas.openxmlformats.org/markup-compatibility/2006" xmlns:p14="http://schemas.microsoft.com/office/powerpoint/2010/main">
              <mc:Choice Requires="p14">
                <p:contentPart p14:bwMode="auto" r:id="rId595">
                  <p14:nvContentPartPr>
                    <p14:cNvPr id="666" name="Freihand 665">
                      <a:extLst>
                        <a:ext uri="{FF2B5EF4-FFF2-40B4-BE49-F238E27FC236}">
                          <a16:creationId xmlns:a16="http://schemas.microsoft.com/office/drawing/2014/main" id="{026A3730-CB72-3677-F621-3111E38E61C0}"/>
                        </a:ext>
                      </a:extLst>
                    </p14:cNvPr>
                    <p14:cNvContentPartPr/>
                    <p14:nvPr/>
                  </p14:nvContentPartPr>
                  <p14:xfrm>
                    <a:off x="893250" y="4988683"/>
                    <a:ext cx="451080" cy="224640"/>
                  </p14:xfrm>
                </p:contentPart>
              </mc:Choice>
              <mc:Fallback xmlns="">
                <p:pic>
                  <p:nvPicPr>
                    <p:cNvPr id="666" name="Freihand 665">
                      <a:extLst>
                        <a:ext uri="{FF2B5EF4-FFF2-40B4-BE49-F238E27FC236}">
                          <a16:creationId xmlns:a16="http://schemas.microsoft.com/office/drawing/2014/main" id="{026A3730-CB72-3677-F621-3111E38E61C0}"/>
                        </a:ext>
                      </a:extLst>
                    </p:cNvPr>
                    <p:cNvPicPr/>
                    <p:nvPr/>
                  </p:nvPicPr>
                  <p:blipFill>
                    <a:blip r:embed="rId596"/>
                    <a:stretch>
                      <a:fillRect/>
                    </a:stretch>
                  </p:blipFill>
                  <p:spPr>
                    <a:xfrm>
                      <a:off x="888930" y="4984363"/>
                      <a:ext cx="45972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597">
                  <p14:nvContentPartPr>
                    <p14:cNvPr id="669" name="Freihand 668">
                      <a:extLst>
                        <a:ext uri="{FF2B5EF4-FFF2-40B4-BE49-F238E27FC236}">
                          <a16:creationId xmlns:a16="http://schemas.microsoft.com/office/drawing/2014/main" id="{7838A21C-A68F-2F4D-4776-612D2E975C4B}"/>
                        </a:ext>
                      </a:extLst>
                    </p14:cNvPr>
                    <p14:cNvContentPartPr/>
                    <p14:nvPr/>
                  </p14:nvContentPartPr>
                  <p14:xfrm>
                    <a:off x="838530" y="4673323"/>
                    <a:ext cx="58680" cy="403920"/>
                  </p14:xfrm>
                </p:contentPart>
              </mc:Choice>
              <mc:Fallback xmlns="">
                <p:pic>
                  <p:nvPicPr>
                    <p:cNvPr id="669" name="Freihand 668">
                      <a:extLst>
                        <a:ext uri="{FF2B5EF4-FFF2-40B4-BE49-F238E27FC236}">
                          <a16:creationId xmlns:a16="http://schemas.microsoft.com/office/drawing/2014/main" id="{7838A21C-A68F-2F4D-4776-612D2E975C4B}"/>
                        </a:ext>
                      </a:extLst>
                    </p:cNvPr>
                    <p:cNvPicPr/>
                    <p:nvPr/>
                  </p:nvPicPr>
                  <p:blipFill>
                    <a:blip r:embed="rId598"/>
                    <a:stretch>
                      <a:fillRect/>
                    </a:stretch>
                  </p:blipFill>
                  <p:spPr>
                    <a:xfrm>
                      <a:off x="834210" y="4669003"/>
                      <a:ext cx="67320" cy="412560"/>
                    </a:xfrm>
                    <a:prstGeom prst="rect">
                      <a:avLst/>
                    </a:prstGeom>
                  </p:spPr>
                </p:pic>
              </mc:Fallback>
            </mc:AlternateContent>
          </p:grpSp>
        </p:grpSp>
      </p:grpSp>
      <p:grpSp>
        <p:nvGrpSpPr>
          <p:cNvPr id="4" name="Gruppieren 3">
            <a:extLst>
              <a:ext uri="{FF2B5EF4-FFF2-40B4-BE49-F238E27FC236}">
                <a16:creationId xmlns:a16="http://schemas.microsoft.com/office/drawing/2014/main" id="{86668412-2CC7-4722-C3A5-4B7A991C9ACC}"/>
              </a:ext>
            </a:extLst>
          </p:cNvPr>
          <p:cNvGrpSpPr/>
          <p:nvPr/>
        </p:nvGrpSpPr>
        <p:grpSpPr>
          <a:xfrm>
            <a:off x="4953176" y="78675"/>
            <a:ext cx="4860000" cy="3348000"/>
            <a:chOff x="4953000" y="81000"/>
            <a:chExt cx="4860000" cy="3348000"/>
          </a:xfrm>
        </p:grpSpPr>
        <p:grpSp>
          <p:nvGrpSpPr>
            <p:cNvPr id="23" name="Gruppieren 22">
              <a:extLst>
                <a:ext uri="{FF2B5EF4-FFF2-40B4-BE49-F238E27FC236}">
                  <a16:creationId xmlns:a16="http://schemas.microsoft.com/office/drawing/2014/main" id="{7A0E0911-6699-4CD6-988B-E083FE7FF397}"/>
                </a:ext>
              </a:extLst>
            </p:cNvPr>
            <p:cNvGrpSpPr/>
            <p:nvPr/>
          </p:nvGrpSpPr>
          <p:grpSpPr>
            <a:xfrm>
              <a:off x="4953000" y="81000"/>
              <a:ext cx="4860000" cy="3348000"/>
              <a:chOff x="93000" y="81000"/>
              <a:chExt cx="4860000" cy="3348000"/>
            </a:xfrm>
          </p:grpSpPr>
          <p:grpSp>
            <p:nvGrpSpPr>
              <p:cNvPr id="24" name="Gruppieren 23">
                <a:extLst>
                  <a:ext uri="{FF2B5EF4-FFF2-40B4-BE49-F238E27FC236}">
                    <a16:creationId xmlns:a16="http://schemas.microsoft.com/office/drawing/2014/main" id="{D306ED2C-1710-2C4E-37CB-74EB831940E1}"/>
                  </a:ext>
                </a:extLst>
              </p:cNvPr>
              <p:cNvGrpSpPr/>
              <p:nvPr/>
            </p:nvGrpSpPr>
            <p:grpSpPr>
              <a:xfrm>
                <a:off x="93000" y="81000"/>
                <a:ext cx="4860000" cy="3348000"/>
                <a:chOff x="93000" y="81000"/>
                <a:chExt cx="4860000" cy="3348000"/>
              </a:xfrm>
            </p:grpSpPr>
            <p:grpSp>
              <p:nvGrpSpPr>
                <p:cNvPr id="26" name="Gruppieren 25">
                  <a:extLst>
                    <a:ext uri="{FF2B5EF4-FFF2-40B4-BE49-F238E27FC236}">
                      <a16:creationId xmlns:a16="http://schemas.microsoft.com/office/drawing/2014/main" id="{D94539BA-65A7-0F66-6CA1-75266B273D41}"/>
                    </a:ext>
                  </a:extLst>
                </p:cNvPr>
                <p:cNvGrpSpPr/>
                <p:nvPr/>
              </p:nvGrpSpPr>
              <p:grpSpPr>
                <a:xfrm>
                  <a:off x="93000" y="81000"/>
                  <a:ext cx="4860000" cy="3348000"/>
                  <a:chOff x="93000" y="81000"/>
                  <a:chExt cx="4860000" cy="3348000"/>
                </a:xfrm>
              </p:grpSpPr>
              <p:sp>
                <p:nvSpPr>
                  <p:cNvPr id="28" name="Rechteck 27">
                    <a:extLst>
                      <a:ext uri="{FF2B5EF4-FFF2-40B4-BE49-F238E27FC236}">
                        <a16:creationId xmlns:a16="http://schemas.microsoft.com/office/drawing/2014/main" id="{EB554703-944E-7D1C-D7D2-0A1E2032CC0B}"/>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9" name="Gruppieren 28">
                    <a:extLst>
                      <a:ext uri="{FF2B5EF4-FFF2-40B4-BE49-F238E27FC236}">
                        <a16:creationId xmlns:a16="http://schemas.microsoft.com/office/drawing/2014/main" id="{A9A5D10C-8016-AD04-BBB9-318BD96D087A}"/>
                      </a:ext>
                    </a:extLst>
                  </p:cNvPr>
                  <p:cNvGrpSpPr/>
                  <p:nvPr/>
                </p:nvGrpSpPr>
                <p:grpSpPr>
                  <a:xfrm>
                    <a:off x="93000" y="81000"/>
                    <a:ext cx="4860000" cy="3348000"/>
                    <a:chOff x="93000" y="81000"/>
                    <a:chExt cx="4860000" cy="3348000"/>
                  </a:xfrm>
                </p:grpSpPr>
                <p:grpSp>
                  <p:nvGrpSpPr>
                    <p:cNvPr id="31" name="Gruppieren 30">
                      <a:extLst>
                        <a:ext uri="{FF2B5EF4-FFF2-40B4-BE49-F238E27FC236}">
                          <a16:creationId xmlns:a16="http://schemas.microsoft.com/office/drawing/2014/main" id="{A903CEC0-351B-D456-81C7-7A63C82577D4}"/>
                        </a:ext>
                      </a:extLst>
                    </p:cNvPr>
                    <p:cNvGrpSpPr/>
                    <p:nvPr/>
                  </p:nvGrpSpPr>
                  <p:grpSpPr>
                    <a:xfrm>
                      <a:off x="93000" y="81000"/>
                      <a:ext cx="4860000" cy="3348000"/>
                      <a:chOff x="93000" y="81000"/>
                      <a:chExt cx="4860000" cy="3348000"/>
                    </a:xfrm>
                  </p:grpSpPr>
                  <p:grpSp>
                    <p:nvGrpSpPr>
                      <p:cNvPr id="33" name="Gruppieren 32">
                        <a:extLst>
                          <a:ext uri="{FF2B5EF4-FFF2-40B4-BE49-F238E27FC236}">
                            <a16:creationId xmlns:a16="http://schemas.microsoft.com/office/drawing/2014/main" id="{B931AEE5-9F5D-E4C9-E618-67C2A0CF2514}"/>
                          </a:ext>
                        </a:extLst>
                      </p:cNvPr>
                      <p:cNvGrpSpPr/>
                      <p:nvPr/>
                    </p:nvGrpSpPr>
                    <p:grpSpPr>
                      <a:xfrm>
                        <a:off x="93000" y="81000"/>
                        <a:ext cx="4860000" cy="3348000"/>
                        <a:chOff x="93000" y="81000"/>
                        <a:chExt cx="4860000" cy="3348000"/>
                      </a:xfrm>
                    </p:grpSpPr>
                    <p:grpSp>
                      <p:nvGrpSpPr>
                        <p:cNvPr id="35" name="Gruppieren 34">
                          <a:extLst>
                            <a:ext uri="{FF2B5EF4-FFF2-40B4-BE49-F238E27FC236}">
                              <a16:creationId xmlns:a16="http://schemas.microsoft.com/office/drawing/2014/main" id="{4702D4DF-A2D9-85B9-4A4C-27DE43313C33}"/>
                            </a:ext>
                          </a:extLst>
                        </p:cNvPr>
                        <p:cNvGrpSpPr>
                          <a:grpSpLocks/>
                        </p:cNvGrpSpPr>
                        <p:nvPr/>
                      </p:nvGrpSpPr>
                      <p:grpSpPr>
                        <a:xfrm>
                          <a:off x="93000" y="81000"/>
                          <a:ext cx="4860000" cy="3348000"/>
                          <a:chOff x="43544" y="38101"/>
                          <a:chExt cx="4860000" cy="3348000"/>
                        </a:xfrm>
                      </p:grpSpPr>
                      <p:sp>
                        <p:nvSpPr>
                          <p:cNvPr id="39" name="Rechteck 38">
                            <a:extLst>
                              <a:ext uri="{FF2B5EF4-FFF2-40B4-BE49-F238E27FC236}">
                                <a16:creationId xmlns:a16="http://schemas.microsoft.com/office/drawing/2014/main" id="{98CE4B34-F0D5-949F-401C-E50B5FDC433A}"/>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40" name="Gerader Verbinder 39">
                            <a:extLst>
                              <a:ext uri="{FF2B5EF4-FFF2-40B4-BE49-F238E27FC236}">
                                <a16:creationId xmlns:a16="http://schemas.microsoft.com/office/drawing/2014/main" id="{7258860B-5508-4DC1-B01D-AA0F8A65FBAB}"/>
                              </a:ext>
                            </a:extLst>
                          </p:cNvPr>
                          <p:cNvCxnSpPr>
                            <a:cxnSpLocks/>
                            <a:stCxn id="39" idx="0"/>
                            <a:endCxn id="3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36" name="Gruppieren 35">
                          <a:extLst>
                            <a:ext uri="{FF2B5EF4-FFF2-40B4-BE49-F238E27FC236}">
                              <a16:creationId xmlns:a16="http://schemas.microsoft.com/office/drawing/2014/main" id="{D521B44E-1D09-DE34-FD85-4721E9DCDA9E}"/>
                            </a:ext>
                          </a:extLst>
                        </p:cNvPr>
                        <p:cNvGrpSpPr>
                          <a:grpSpLocks/>
                        </p:cNvGrpSpPr>
                        <p:nvPr/>
                      </p:nvGrpSpPr>
                      <p:grpSpPr>
                        <a:xfrm>
                          <a:off x="191745" y="134496"/>
                          <a:ext cx="2257520" cy="546101"/>
                          <a:chOff x="142289" y="205897"/>
                          <a:chExt cx="2257520" cy="546101"/>
                        </a:xfrm>
                      </p:grpSpPr>
                      <p:sp>
                        <p:nvSpPr>
                          <p:cNvPr id="37" name="Rechteck 36">
                            <a:extLst>
                              <a:ext uri="{FF2B5EF4-FFF2-40B4-BE49-F238E27FC236}">
                                <a16:creationId xmlns:a16="http://schemas.microsoft.com/office/drawing/2014/main" id="{7D1C1F82-AF33-8359-27D1-D40BA077EAEB}"/>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Schilddrüse     </a:t>
                            </a:r>
                          </a:p>
                        </p:txBody>
                      </p:sp>
                      <p:sp>
                        <p:nvSpPr>
                          <p:cNvPr id="38" name="Ellipse 37">
                            <a:extLst>
                              <a:ext uri="{FF2B5EF4-FFF2-40B4-BE49-F238E27FC236}">
                                <a16:creationId xmlns:a16="http://schemas.microsoft.com/office/drawing/2014/main" id="{539CB513-A2A3-C403-0BBC-BB7F68948F6D}"/>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14</a:t>
                            </a:r>
                          </a:p>
                        </p:txBody>
                      </p:sp>
                    </p:grpSp>
                  </p:grpSp>
                  <p:sp>
                    <p:nvSpPr>
                      <p:cNvPr id="34" name="Textfeld 33">
                        <a:extLst>
                          <a:ext uri="{FF2B5EF4-FFF2-40B4-BE49-F238E27FC236}">
                            <a16:creationId xmlns:a16="http://schemas.microsoft.com/office/drawing/2014/main" id="{E519E5A2-7C04-DBD2-DF5C-C95CC1785B9B}"/>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Schilddrüsenanregendes Hormon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zur Schilddrüse benötigst,      nutze die </a:t>
                        </a:r>
                        <a:r>
                          <a:rPr lang="de-DE" sz="1100" b="1" dirty="0"/>
                          <a:t>Karte 23</a:t>
                        </a:r>
                        <a:r>
                          <a:rPr lang="de-DE" sz="1100" dirty="0"/>
                          <a:t>.</a:t>
                        </a:r>
                      </a:p>
                    </p:txBody>
                  </p:sp>
                </p:grpSp>
                <p:sp>
                  <p:nvSpPr>
                    <p:cNvPr id="32" name="Rechteck 31">
                      <a:extLst>
                        <a:ext uri="{FF2B5EF4-FFF2-40B4-BE49-F238E27FC236}">
                          <a16:creationId xmlns:a16="http://schemas.microsoft.com/office/drawing/2014/main" id="{EF179CA8-BFCB-FACA-C486-C869664E3A86}"/>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30" name="Rechteck 29">
                    <a:extLst>
                      <a:ext uri="{FF2B5EF4-FFF2-40B4-BE49-F238E27FC236}">
                        <a16:creationId xmlns:a16="http://schemas.microsoft.com/office/drawing/2014/main" id="{8F6FAF59-4427-3A00-2022-AB2503C5D18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27" name="Textfeld 26">
                  <a:extLst>
                    <a:ext uri="{FF2B5EF4-FFF2-40B4-BE49-F238E27FC236}">
                      <a16:creationId xmlns:a16="http://schemas.microsoft.com/office/drawing/2014/main" id="{C4F9902E-61F5-D43B-0ED0-E5E9C93E2936}"/>
                    </a:ext>
                  </a:extLst>
                </p:cNvPr>
                <p:cNvSpPr txBox="1"/>
                <p:nvPr/>
              </p:nvSpPr>
              <p:spPr>
                <a:xfrm>
                  <a:off x="2666353" y="354615"/>
                  <a:ext cx="2133596" cy="2462213"/>
                </a:xfrm>
                <a:prstGeom prst="rect">
                  <a:avLst/>
                </a:prstGeom>
                <a:noFill/>
              </p:spPr>
              <p:txBody>
                <a:bodyPr wrap="square" rtlCol="0">
                  <a:spAutoFit/>
                </a:bodyPr>
                <a:lstStyle/>
                <a:p>
                  <a:pPr algn="ctr"/>
                  <a:r>
                    <a:rPr lang="de-DE" sz="1100" dirty="0"/>
                    <a:t>Dein Körper schüttet           </a:t>
                  </a:r>
                  <a:r>
                    <a:rPr lang="de-DE" sz="1100" b="1" dirty="0"/>
                    <a:t>Thyroxin</a:t>
                  </a:r>
                  <a:r>
                    <a:rPr lang="de-DE" sz="1100" dirty="0"/>
                    <a:t> aus.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Dein Stoffwechsel wird angekurbelt. Die Körper-temperatur erhöht sich.</a:t>
                  </a:r>
                </a:p>
              </p:txBody>
            </p:sp>
          </p:grpSp>
          <p:sp>
            <p:nvSpPr>
              <p:cNvPr id="25" name="Rechteck 24">
                <a:extLst>
                  <a:ext uri="{FF2B5EF4-FFF2-40B4-BE49-F238E27FC236}">
                    <a16:creationId xmlns:a16="http://schemas.microsoft.com/office/drawing/2014/main" id="{F8BCAA71-D52A-E7C5-479B-C6EC171BA1F6}"/>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t>
                </a:r>
                <a:r>
                  <a:rPr lang="de-DE" sz="1050" b="1" dirty="0">
                    <a:solidFill>
                      <a:schemeClr val="tx1"/>
                    </a:solidFill>
                  </a:rPr>
                  <a:t>bekommst</a:t>
                </a:r>
                <a:r>
                  <a:rPr lang="de-DE" sz="1050" dirty="0">
                    <a:solidFill>
                      <a:schemeClr val="tx1"/>
                    </a:solidFill>
                  </a:rPr>
                  <a:t> </a:t>
                </a:r>
                <a:r>
                  <a:rPr lang="de-DE" sz="1600" b="1" dirty="0">
                    <a:solidFill>
                      <a:srgbClr val="FDBF35"/>
                    </a:solidFill>
                  </a:rPr>
                  <a:t>1</a:t>
                </a:r>
                <a:r>
                  <a:rPr lang="de-DE" sz="1600" b="1" dirty="0">
                    <a:solidFill>
                      <a:schemeClr val="tx1"/>
                    </a:solidFill>
                  </a:rPr>
                  <a:t>     </a:t>
                </a:r>
                <a:r>
                  <a:rPr lang="de-DE" sz="1050" b="1" dirty="0">
                    <a:solidFill>
                      <a:schemeClr val="tx1"/>
                    </a:solidFill>
                  </a:rPr>
                  <a:t>.</a:t>
                </a:r>
              </a:p>
            </p:txBody>
          </p:sp>
        </p:grpSp>
        <p:grpSp>
          <p:nvGrpSpPr>
            <p:cNvPr id="487" name="Gruppieren 486">
              <a:extLst>
                <a:ext uri="{FF2B5EF4-FFF2-40B4-BE49-F238E27FC236}">
                  <a16:creationId xmlns:a16="http://schemas.microsoft.com/office/drawing/2014/main" id="{E4CB361E-7015-0497-6539-8082984A5ED2}"/>
                </a:ext>
              </a:extLst>
            </p:cNvPr>
            <p:cNvGrpSpPr/>
            <p:nvPr/>
          </p:nvGrpSpPr>
          <p:grpSpPr>
            <a:xfrm>
              <a:off x="8922420" y="2986185"/>
              <a:ext cx="189872" cy="196564"/>
              <a:chOff x="4342837" y="1166522"/>
              <a:chExt cx="189872" cy="196564"/>
            </a:xfrm>
          </p:grpSpPr>
          <p:sp>
            <p:nvSpPr>
              <p:cNvPr id="488" name="Ellipse 487">
                <a:extLst>
                  <a:ext uri="{FF2B5EF4-FFF2-40B4-BE49-F238E27FC236}">
                    <a16:creationId xmlns:a16="http://schemas.microsoft.com/office/drawing/2014/main" id="{94F53C14-7C99-E3DF-8EEF-F5E12B4ACD42}"/>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489" name="Gruppieren 488">
                <a:extLst>
                  <a:ext uri="{FF2B5EF4-FFF2-40B4-BE49-F238E27FC236}">
                    <a16:creationId xmlns:a16="http://schemas.microsoft.com/office/drawing/2014/main" id="{BAE2571B-CFBF-B54C-1AA3-8E2C90D32E56}"/>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599">
                  <p14:nvContentPartPr>
                    <p14:cNvPr id="520" name="Freihand 519">
                      <a:extLst>
                        <a:ext uri="{FF2B5EF4-FFF2-40B4-BE49-F238E27FC236}">
                          <a16:creationId xmlns:a16="http://schemas.microsoft.com/office/drawing/2014/main" id="{CB9668A5-DF8D-DB38-7E97-855D1136CD79}"/>
                        </a:ext>
                      </a:extLst>
                    </p14:cNvPr>
                    <p14:cNvContentPartPr/>
                    <p14:nvPr/>
                  </p14:nvContentPartPr>
                  <p14:xfrm>
                    <a:off x="4473069" y="1203272"/>
                    <a:ext cx="26280" cy="30600"/>
                  </p14:xfrm>
                </p:contentPart>
              </mc:Choice>
              <mc:Fallback xmlns="">
                <p:pic>
                  <p:nvPicPr>
                    <p:cNvPr id="520" name="Freihand 519">
                      <a:extLst>
                        <a:ext uri="{FF2B5EF4-FFF2-40B4-BE49-F238E27FC236}">
                          <a16:creationId xmlns:a16="http://schemas.microsoft.com/office/drawing/2014/main" id="{CB9668A5-DF8D-DB38-7E97-855D1136CD79}"/>
                        </a:ext>
                      </a:extLst>
                    </p:cNvPr>
                    <p:cNvPicPr/>
                    <p:nvPr/>
                  </p:nvPicPr>
                  <p:blipFill>
                    <a:blip r:embed="rId600"/>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01">
                  <p14:nvContentPartPr>
                    <p14:cNvPr id="521" name="Freihand 520">
                      <a:extLst>
                        <a:ext uri="{FF2B5EF4-FFF2-40B4-BE49-F238E27FC236}">
                          <a16:creationId xmlns:a16="http://schemas.microsoft.com/office/drawing/2014/main" id="{C55ADDFB-5D64-F955-6A94-D3EF5002ACB6}"/>
                        </a:ext>
                      </a:extLst>
                    </p14:cNvPr>
                    <p14:cNvContentPartPr/>
                    <p14:nvPr/>
                  </p14:nvContentPartPr>
                  <p14:xfrm>
                    <a:off x="4500789" y="1245752"/>
                    <a:ext cx="11160" cy="38520"/>
                  </p14:xfrm>
                </p:contentPart>
              </mc:Choice>
              <mc:Fallback xmlns="">
                <p:pic>
                  <p:nvPicPr>
                    <p:cNvPr id="521" name="Freihand 520">
                      <a:extLst>
                        <a:ext uri="{FF2B5EF4-FFF2-40B4-BE49-F238E27FC236}">
                          <a16:creationId xmlns:a16="http://schemas.microsoft.com/office/drawing/2014/main" id="{C55ADDFB-5D64-F955-6A94-D3EF5002ACB6}"/>
                        </a:ext>
                      </a:extLst>
                    </p:cNvPr>
                    <p:cNvPicPr/>
                    <p:nvPr/>
                  </p:nvPicPr>
                  <p:blipFill>
                    <a:blip r:embed="rId602"/>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603">
                  <p14:nvContentPartPr>
                    <p14:cNvPr id="522" name="Freihand 521">
                      <a:extLst>
                        <a:ext uri="{FF2B5EF4-FFF2-40B4-BE49-F238E27FC236}">
                          <a16:creationId xmlns:a16="http://schemas.microsoft.com/office/drawing/2014/main" id="{99719CDA-752D-E938-3830-35A6F9FD1716}"/>
                        </a:ext>
                      </a:extLst>
                    </p14:cNvPr>
                    <p14:cNvContentPartPr/>
                    <p14:nvPr/>
                  </p14:nvContentPartPr>
                  <p14:xfrm>
                    <a:off x="4453989" y="1188512"/>
                    <a:ext cx="3600" cy="6120"/>
                  </p14:xfrm>
                </p:contentPart>
              </mc:Choice>
              <mc:Fallback xmlns="">
                <p:pic>
                  <p:nvPicPr>
                    <p:cNvPr id="522" name="Freihand 521">
                      <a:extLst>
                        <a:ext uri="{FF2B5EF4-FFF2-40B4-BE49-F238E27FC236}">
                          <a16:creationId xmlns:a16="http://schemas.microsoft.com/office/drawing/2014/main" id="{99719CDA-752D-E938-3830-35A6F9FD1716}"/>
                        </a:ext>
                      </a:extLst>
                    </p:cNvPr>
                    <p:cNvPicPr/>
                    <p:nvPr/>
                  </p:nvPicPr>
                  <p:blipFill>
                    <a:blip r:embed="rId604"/>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05">
                <p14:nvContentPartPr>
                  <p14:cNvPr id="493" name="Freihand 492">
                    <a:extLst>
                      <a:ext uri="{FF2B5EF4-FFF2-40B4-BE49-F238E27FC236}">
                        <a16:creationId xmlns:a16="http://schemas.microsoft.com/office/drawing/2014/main" id="{8F903C16-3A31-4A97-95AE-98A9427EE60B}"/>
                      </a:ext>
                    </a:extLst>
                  </p14:cNvPr>
                  <p14:cNvContentPartPr/>
                  <p14:nvPr/>
                </p14:nvContentPartPr>
                <p14:xfrm>
                  <a:off x="4352109" y="1255112"/>
                  <a:ext cx="78120" cy="95040"/>
                </p14:xfrm>
              </p:contentPart>
            </mc:Choice>
            <mc:Fallback xmlns="">
              <p:pic>
                <p:nvPicPr>
                  <p:cNvPr id="493" name="Freihand 492">
                    <a:extLst>
                      <a:ext uri="{FF2B5EF4-FFF2-40B4-BE49-F238E27FC236}">
                        <a16:creationId xmlns:a16="http://schemas.microsoft.com/office/drawing/2014/main" id="{8F903C16-3A31-4A97-95AE-98A9427EE60B}"/>
                      </a:ext>
                    </a:extLst>
                  </p:cNvPr>
                  <p:cNvPicPr/>
                  <p:nvPr/>
                </p:nvPicPr>
                <p:blipFill>
                  <a:blip r:embed="rId606"/>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07">
                <p14:nvContentPartPr>
                  <p14:cNvPr id="494" name="Freihand 493">
                    <a:extLst>
                      <a:ext uri="{FF2B5EF4-FFF2-40B4-BE49-F238E27FC236}">
                        <a16:creationId xmlns:a16="http://schemas.microsoft.com/office/drawing/2014/main" id="{28359291-CE45-A140-9F62-BCEFF9136077}"/>
                      </a:ext>
                    </a:extLst>
                  </p14:cNvPr>
                  <p14:cNvContentPartPr/>
                  <p14:nvPr/>
                </p14:nvContentPartPr>
                <p14:xfrm>
                  <a:off x="4353549" y="1242872"/>
                  <a:ext cx="155520" cy="112680"/>
                </p14:xfrm>
              </p:contentPart>
            </mc:Choice>
            <mc:Fallback xmlns="">
              <p:pic>
                <p:nvPicPr>
                  <p:cNvPr id="494" name="Freihand 493">
                    <a:extLst>
                      <a:ext uri="{FF2B5EF4-FFF2-40B4-BE49-F238E27FC236}">
                        <a16:creationId xmlns:a16="http://schemas.microsoft.com/office/drawing/2014/main" id="{28359291-CE45-A140-9F62-BCEFF9136077}"/>
                      </a:ext>
                    </a:extLst>
                  </p:cNvPr>
                  <p:cNvPicPr/>
                  <p:nvPr/>
                </p:nvPicPr>
                <p:blipFill>
                  <a:blip r:embed="rId608"/>
                  <a:stretch>
                    <a:fillRect/>
                  </a:stretch>
                </p:blipFill>
                <p:spPr>
                  <a:xfrm>
                    <a:off x="4349229" y="1238552"/>
                    <a:ext cx="164160" cy="121320"/>
                  </a:xfrm>
                  <a:prstGeom prst="rect">
                    <a:avLst/>
                  </a:prstGeom>
                </p:spPr>
              </p:pic>
            </mc:Fallback>
          </mc:AlternateContent>
          <p:grpSp>
            <p:nvGrpSpPr>
              <p:cNvPr id="495" name="Gruppieren 494">
                <a:extLst>
                  <a:ext uri="{FF2B5EF4-FFF2-40B4-BE49-F238E27FC236}">
                    <a16:creationId xmlns:a16="http://schemas.microsoft.com/office/drawing/2014/main" id="{7C89C7DD-5B38-038A-8E91-2D276FBABB17}"/>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609">
                  <p14:nvContentPartPr>
                    <p14:cNvPr id="517" name="Freihand 516">
                      <a:extLst>
                        <a:ext uri="{FF2B5EF4-FFF2-40B4-BE49-F238E27FC236}">
                          <a16:creationId xmlns:a16="http://schemas.microsoft.com/office/drawing/2014/main" id="{662E48C8-5975-D93C-AF3C-7AEB7BD761D6}"/>
                        </a:ext>
                      </a:extLst>
                    </p14:cNvPr>
                    <p14:cNvContentPartPr/>
                    <p14:nvPr/>
                  </p14:nvContentPartPr>
                  <p14:xfrm>
                    <a:off x="4455789" y="1334672"/>
                    <a:ext cx="31320" cy="14400"/>
                  </p14:xfrm>
                </p:contentPart>
              </mc:Choice>
              <mc:Fallback xmlns="">
                <p:pic>
                  <p:nvPicPr>
                    <p:cNvPr id="517" name="Freihand 516">
                      <a:extLst>
                        <a:ext uri="{FF2B5EF4-FFF2-40B4-BE49-F238E27FC236}">
                          <a16:creationId xmlns:a16="http://schemas.microsoft.com/office/drawing/2014/main" id="{662E48C8-5975-D93C-AF3C-7AEB7BD761D6}"/>
                        </a:ext>
                      </a:extLst>
                    </p:cNvPr>
                    <p:cNvPicPr/>
                    <p:nvPr/>
                  </p:nvPicPr>
                  <p:blipFill>
                    <a:blip r:embed="rId610"/>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11">
                  <p14:nvContentPartPr>
                    <p14:cNvPr id="518" name="Freihand 517">
                      <a:extLst>
                        <a:ext uri="{FF2B5EF4-FFF2-40B4-BE49-F238E27FC236}">
                          <a16:creationId xmlns:a16="http://schemas.microsoft.com/office/drawing/2014/main" id="{E245B054-5A07-10F0-D99C-7C4F4DEFD079}"/>
                        </a:ext>
                      </a:extLst>
                    </p14:cNvPr>
                    <p14:cNvContentPartPr/>
                    <p14:nvPr/>
                  </p14:nvContentPartPr>
                  <p14:xfrm>
                    <a:off x="4456149" y="1288592"/>
                    <a:ext cx="64800" cy="56160"/>
                  </p14:xfrm>
                </p:contentPart>
              </mc:Choice>
              <mc:Fallback xmlns="">
                <p:pic>
                  <p:nvPicPr>
                    <p:cNvPr id="518" name="Freihand 517">
                      <a:extLst>
                        <a:ext uri="{FF2B5EF4-FFF2-40B4-BE49-F238E27FC236}">
                          <a16:creationId xmlns:a16="http://schemas.microsoft.com/office/drawing/2014/main" id="{E245B054-5A07-10F0-D99C-7C4F4DEFD079}"/>
                        </a:ext>
                      </a:extLst>
                    </p:cNvPr>
                    <p:cNvPicPr/>
                    <p:nvPr/>
                  </p:nvPicPr>
                  <p:blipFill>
                    <a:blip r:embed="rId612"/>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613">
                  <p14:nvContentPartPr>
                    <p14:cNvPr id="519" name="Freihand 518">
                      <a:extLst>
                        <a:ext uri="{FF2B5EF4-FFF2-40B4-BE49-F238E27FC236}">
                          <a16:creationId xmlns:a16="http://schemas.microsoft.com/office/drawing/2014/main" id="{9592A0C2-588F-F4DC-BA31-3F7CC60C19FE}"/>
                        </a:ext>
                      </a:extLst>
                    </p14:cNvPr>
                    <p14:cNvContentPartPr/>
                    <p14:nvPr/>
                  </p14:nvContentPartPr>
                  <p14:xfrm>
                    <a:off x="4502589" y="1270232"/>
                    <a:ext cx="23760" cy="51840"/>
                  </p14:xfrm>
                </p:contentPart>
              </mc:Choice>
              <mc:Fallback xmlns="">
                <p:pic>
                  <p:nvPicPr>
                    <p:cNvPr id="519" name="Freihand 518">
                      <a:extLst>
                        <a:ext uri="{FF2B5EF4-FFF2-40B4-BE49-F238E27FC236}">
                          <a16:creationId xmlns:a16="http://schemas.microsoft.com/office/drawing/2014/main" id="{9592A0C2-588F-F4DC-BA31-3F7CC60C19FE}"/>
                        </a:ext>
                      </a:extLst>
                    </p:cNvPr>
                    <p:cNvPicPr/>
                    <p:nvPr/>
                  </p:nvPicPr>
                  <p:blipFill>
                    <a:blip r:embed="rId614"/>
                    <a:stretch>
                      <a:fillRect/>
                    </a:stretch>
                  </p:blipFill>
                  <p:spPr>
                    <a:xfrm>
                      <a:off x="4498269" y="1265912"/>
                      <a:ext cx="32400" cy="60480"/>
                    </a:xfrm>
                    <a:prstGeom prst="rect">
                      <a:avLst/>
                    </a:prstGeom>
                  </p:spPr>
                </p:pic>
              </mc:Fallback>
            </mc:AlternateContent>
          </p:grpSp>
          <p:grpSp>
            <p:nvGrpSpPr>
              <p:cNvPr id="500" name="Gruppieren 499">
                <a:extLst>
                  <a:ext uri="{FF2B5EF4-FFF2-40B4-BE49-F238E27FC236}">
                    <a16:creationId xmlns:a16="http://schemas.microsoft.com/office/drawing/2014/main" id="{3901FD0B-D2D0-B5A4-C0A1-A7ED879918D1}"/>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615">
                  <p14:nvContentPartPr>
                    <p14:cNvPr id="512" name="Freihand 511">
                      <a:extLst>
                        <a:ext uri="{FF2B5EF4-FFF2-40B4-BE49-F238E27FC236}">
                          <a16:creationId xmlns:a16="http://schemas.microsoft.com/office/drawing/2014/main" id="{430738D2-2F24-1081-A371-93665D03E335}"/>
                        </a:ext>
                      </a:extLst>
                    </p14:cNvPr>
                    <p14:cNvContentPartPr/>
                    <p14:nvPr/>
                  </p14:nvContentPartPr>
                  <p14:xfrm>
                    <a:off x="4351029" y="1216232"/>
                    <a:ext cx="12960" cy="22320"/>
                  </p14:xfrm>
                </p:contentPart>
              </mc:Choice>
              <mc:Fallback xmlns="">
                <p:pic>
                  <p:nvPicPr>
                    <p:cNvPr id="512" name="Freihand 511">
                      <a:extLst>
                        <a:ext uri="{FF2B5EF4-FFF2-40B4-BE49-F238E27FC236}">
                          <a16:creationId xmlns:a16="http://schemas.microsoft.com/office/drawing/2014/main" id="{430738D2-2F24-1081-A371-93665D03E335}"/>
                        </a:ext>
                      </a:extLst>
                    </p:cNvPr>
                    <p:cNvPicPr/>
                    <p:nvPr/>
                  </p:nvPicPr>
                  <p:blipFill>
                    <a:blip r:embed="rId616"/>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617">
                  <p14:nvContentPartPr>
                    <p14:cNvPr id="514" name="Freihand 513">
                      <a:extLst>
                        <a:ext uri="{FF2B5EF4-FFF2-40B4-BE49-F238E27FC236}">
                          <a16:creationId xmlns:a16="http://schemas.microsoft.com/office/drawing/2014/main" id="{86D84766-F22B-7D9B-1F2B-7B1C2CF5B465}"/>
                        </a:ext>
                      </a:extLst>
                    </p14:cNvPr>
                    <p14:cNvContentPartPr/>
                    <p14:nvPr/>
                  </p14:nvContentPartPr>
                  <p14:xfrm>
                    <a:off x="4350309" y="1208312"/>
                    <a:ext cx="21240" cy="53640"/>
                  </p14:xfrm>
                </p:contentPart>
              </mc:Choice>
              <mc:Fallback xmlns="">
                <p:pic>
                  <p:nvPicPr>
                    <p:cNvPr id="514" name="Freihand 513">
                      <a:extLst>
                        <a:ext uri="{FF2B5EF4-FFF2-40B4-BE49-F238E27FC236}">
                          <a16:creationId xmlns:a16="http://schemas.microsoft.com/office/drawing/2014/main" id="{86D84766-F22B-7D9B-1F2B-7B1C2CF5B465}"/>
                        </a:ext>
                      </a:extLst>
                    </p:cNvPr>
                    <p:cNvPicPr/>
                    <p:nvPr/>
                  </p:nvPicPr>
                  <p:blipFill>
                    <a:blip r:embed="rId618"/>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19">
                  <p14:nvContentPartPr>
                    <p14:cNvPr id="515" name="Freihand 514">
                      <a:extLst>
                        <a:ext uri="{FF2B5EF4-FFF2-40B4-BE49-F238E27FC236}">
                          <a16:creationId xmlns:a16="http://schemas.microsoft.com/office/drawing/2014/main" id="{D83E8952-1A9E-666E-D120-F287E8AF332C}"/>
                        </a:ext>
                      </a:extLst>
                    </p14:cNvPr>
                    <p14:cNvContentPartPr/>
                    <p14:nvPr/>
                  </p14:nvContentPartPr>
                  <p14:xfrm>
                    <a:off x="4355709" y="1216592"/>
                    <a:ext cx="9720" cy="42480"/>
                  </p14:xfrm>
                </p:contentPart>
              </mc:Choice>
              <mc:Fallback xmlns="">
                <p:pic>
                  <p:nvPicPr>
                    <p:cNvPr id="515" name="Freihand 514">
                      <a:extLst>
                        <a:ext uri="{FF2B5EF4-FFF2-40B4-BE49-F238E27FC236}">
                          <a16:creationId xmlns:a16="http://schemas.microsoft.com/office/drawing/2014/main" id="{D83E8952-1A9E-666E-D120-F287E8AF332C}"/>
                        </a:ext>
                      </a:extLst>
                    </p:cNvPr>
                    <p:cNvPicPr/>
                    <p:nvPr/>
                  </p:nvPicPr>
                  <p:blipFill>
                    <a:blip r:embed="rId620"/>
                    <a:stretch>
                      <a:fillRect/>
                    </a:stretch>
                  </p:blipFill>
                  <p:spPr>
                    <a:xfrm>
                      <a:off x="4351389" y="1212272"/>
                      <a:ext cx="18360" cy="51120"/>
                    </a:xfrm>
                    <a:prstGeom prst="rect">
                      <a:avLst/>
                    </a:prstGeom>
                  </p:spPr>
                </p:pic>
              </mc:Fallback>
            </mc:AlternateContent>
          </p:grpSp>
          <p:sp>
            <p:nvSpPr>
              <p:cNvPr id="503" name="Ellipse 502">
                <a:extLst>
                  <a:ext uri="{FF2B5EF4-FFF2-40B4-BE49-F238E27FC236}">
                    <a16:creationId xmlns:a16="http://schemas.microsoft.com/office/drawing/2014/main" id="{960025D2-99BA-A922-F15E-79DC05057BCB}"/>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621">
                <p14:nvContentPartPr>
                  <p14:cNvPr id="508" name="Freihand 507">
                    <a:extLst>
                      <a:ext uri="{FF2B5EF4-FFF2-40B4-BE49-F238E27FC236}">
                        <a16:creationId xmlns:a16="http://schemas.microsoft.com/office/drawing/2014/main" id="{F8BD9CA7-EFBB-4BCB-A284-E1D53D2250A1}"/>
                      </a:ext>
                    </a:extLst>
                  </p14:cNvPr>
                  <p14:cNvContentPartPr/>
                  <p14:nvPr/>
                </p14:nvContentPartPr>
                <p14:xfrm>
                  <a:off x="4389189" y="1194272"/>
                  <a:ext cx="89640" cy="148320"/>
                </p14:xfrm>
              </p:contentPart>
            </mc:Choice>
            <mc:Fallback xmlns="">
              <p:pic>
                <p:nvPicPr>
                  <p:cNvPr id="508" name="Freihand 507">
                    <a:extLst>
                      <a:ext uri="{FF2B5EF4-FFF2-40B4-BE49-F238E27FC236}">
                        <a16:creationId xmlns:a16="http://schemas.microsoft.com/office/drawing/2014/main" id="{F8BD9CA7-EFBB-4BCB-A284-E1D53D2250A1}"/>
                      </a:ext>
                    </a:extLst>
                  </p:cNvPr>
                  <p:cNvPicPr/>
                  <p:nvPr/>
                </p:nvPicPr>
                <p:blipFill>
                  <a:blip r:embed="rId622"/>
                  <a:stretch>
                    <a:fillRect/>
                  </a:stretch>
                </p:blipFill>
                <p:spPr>
                  <a:xfrm>
                    <a:off x="4384869" y="1189952"/>
                    <a:ext cx="98280" cy="156960"/>
                  </a:xfrm>
                  <a:prstGeom prst="rect">
                    <a:avLst/>
                  </a:prstGeom>
                </p:spPr>
              </p:pic>
            </mc:Fallback>
          </mc:AlternateContent>
        </p:grpSp>
      </p:grpSp>
      <p:grpSp>
        <p:nvGrpSpPr>
          <p:cNvPr id="3" name="Gruppieren 2">
            <a:extLst>
              <a:ext uri="{FF2B5EF4-FFF2-40B4-BE49-F238E27FC236}">
                <a16:creationId xmlns:a16="http://schemas.microsoft.com/office/drawing/2014/main" id="{7D23BC1C-2934-4448-EEB9-CBFF98E814DD}"/>
              </a:ext>
            </a:extLst>
          </p:cNvPr>
          <p:cNvGrpSpPr/>
          <p:nvPr/>
        </p:nvGrpSpPr>
        <p:grpSpPr>
          <a:xfrm>
            <a:off x="4954037" y="3431672"/>
            <a:ext cx="4860000" cy="3348000"/>
            <a:chOff x="4954594" y="3428999"/>
            <a:chExt cx="4860000" cy="3348000"/>
          </a:xfrm>
        </p:grpSpPr>
        <p:grpSp>
          <p:nvGrpSpPr>
            <p:cNvPr id="59" name="Gruppieren 58">
              <a:extLst>
                <a:ext uri="{FF2B5EF4-FFF2-40B4-BE49-F238E27FC236}">
                  <a16:creationId xmlns:a16="http://schemas.microsoft.com/office/drawing/2014/main" id="{B76899EB-3F93-CB52-3B05-E929BDC37E4F}"/>
                </a:ext>
              </a:extLst>
            </p:cNvPr>
            <p:cNvGrpSpPr/>
            <p:nvPr/>
          </p:nvGrpSpPr>
          <p:grpSpPr>
            <a:xfrm>
              <a:off x="4954594" y="3428999"/>
              <a:ext cx="4860000" cy="3348000"/>
              <a:chOff x="93000" y="81000"/>
              <a:chExt cx="4860000" cy="3348000"/>
            </a:xfrm>
          </p:grpSpPr>
          <p:grpSp>
            <p:nvGrpSpPr>
              <p:cNvPr id="60" name="Gruppieren 59">
                <a:extLst>
                  <a:ext uri="{FF2B5EF4-FFF2-40B4-BE49-F238E27FC236}">
                    <a16:creationId xmlns:a16="http://schemas.microsoft.com/office/drawing/2014/main" id="{29D5DC29-5331-461D-0E10-FEFF00E64852}"/>
                  </a:ext>
                </a:extLst>
              </p:cNvPr>
              <p:cNvGrpSpPr/>
              <p:nvPr/>
            </p:nvGrpSpPr>
            <p:grpSpPr>
              <a:xfrm>
                <a:off x="93000" y="81000"/>
                <a:ext cx="4860000" cy="3348000"/>
                <a:chOff x="93000" y="81000"/>
                <a:chExt cx="4860000" cy="3348000"/>
              </a:xfrm>
            </p:grpSpPr>
            <p:grpSp>
              <p:nvGrpSpPr>
                <p:cNvPr id="62" name="Gruppieren 61">
                  <a:extLst>
                    <a:ext uri="{FF2B5EF4-FFF2-40B4-BE49-F238E27FC236}">
                      <a16:creationId xmlns:a16="http://schemas.microsoft.com/office/drawing/2014/main" id="{879AF366-118F-7DDB-DA9F-D85C2D15EB66}"/>
                    </a:ext>
                  </a:extLst>
                </p:cNvPr>
                <p:cNvGrpSpPr/>
                <p:nvPr/>
              </p:nvGrpSpPr>
              <p:grpSpPr>
                <a:xfrm>
                  <a:off x="93000" y="81000"/>
                  <a:ext cx="4860000" cy="3348000"/>
                  <a:chOff x="93000" y="81000"/>
                  <a:chExt cx="4860000" cy="3348000"/>
                </a:xfrm>
              </p:grpSpPr>
              <p:sp>
                <p:nvSpPr>
                  <p:cNvPr id="64" name="Rechteck 63">
                    <a:extLst>
                      <a:ext uri="{FF2B5EF4-FFF2-40B4-BE49-F238E27FC236}">
                        <a16:creationId xmlns:a16="http://schemas.microsoft.com/office/drawing/2014/main" id="{D41B7F8C-C22A-E4F6-7EF4-88935448E35B}"/>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65" name="Gruppieren 64">
                    <a:extLst>
                      <a:ext uri="{FF2B5EF4-FFF2-40B4-BE49-F238E27FC236}">
                        <a16:creationId xmlns:a16="http://schemas.microsoft.com/office/drawing/2014/main" id="{8680356F-6A5A-E9DE-97EE-6D57066DFBA5}"/>
                      </a:ext>
                    </a:extLst>
                  </p:cNvPr>
                  <p:cNvGrpSpPr/>
                  <p:nvPr/>
                </p:nvGrpSpPr>
                <p:grpSpPr>
                  <a:xfrm>
                    <a:off x="93000" y="81000"/>
                    <a:ext cx="4860000" cy="3348000"/>
                    <a:chOff x="93000" y="81000"/>
                    <a:chExt cx="4860000" cy="3348000"/>
                  </a:xfrm>
                </p:grpSpPr>
                <p:grpSp>
                  <p:nvGrpSpPr>
                    <p:cNvPr id="67" name="Gruppieren 66">
                      <a:extLst>
                        <a:ext uri="{FF2B5EF4-FFF2-40B4-BE49-F238E27FC236}">
                          <a16:creationId xmlns:a16="http://schemas.microsoft.com/office/drawing/2014/main" id="{2D63896D-6050-FD7D-D8DD-B0F3EDAA09D8}"/>
                        </a:ext>
                      </a:extLst>
                    </p:cNvPr>
                    <p:cNvGrpSpPr/>
                    <p:nvPr/>
                  </p:nvGrpSpPr>
                  <p:grpSpPr>
                    <a:xfrm>
                      <a:off x="93000" y="81000"/>
                      <a:ext cx="4860000" cy="3348000"/>
                      <a:chOff x="93000" y="81000"/>
                      <a:chExt cx="4860000" cy="3348000"/>
                    </a:xfrm>
                  </p:grpSpPr>
                  <p:grpSp>
                    <p:nvGrpSpPr>
                      <p:cNvPr id="69" name="Gruppieren 68">
                        <a:extLst>
                          <a:ext uri="{FF2B5EF4-FFF2-40B4-BE49-F238E27FC236}">
                            <a16:creationId xmlns:a16="http://schemas.microsoft.com/office/drawing/2014/main" id="{B33D77E4-5386-059F-F483-C3FB5B1631B7}"/>
                          </a:ext>
                        </a:extLst>
                      </p:cNvPr>
                      <p:cNvGrpSpPr/>
                      <p:nvPr/>
                    </p:nvGrpSpPr>
                    <p:grpSpPr>
                      <a:xfrm>
                        <a:off x="93000" y="81000"/>
                        <a:ext cx="4860000" cy="3348000"/>
                        <a:chOff x="93000" y="81000"/>
                        <a:chExt cx="4860000" cy="3348000"/>
                      </a:xfrm>
                    </p:grpSpPr>
                    <p:grpSp>
                      <p:nvGrpSpPr>
                        <p:cNvPr id="71" name="Gruppieren 70">
                          <a:extLst>
                            <a:ext uri="{FF2B5EF4-FFF2-40B4-BE49-F238E27FC236}">
                              <a16:creationId xmlns:a16="http://schemas.microsoft.com/office/drawing/2014/main" id="{6826FE02-7AE5-F29F-0ACD-575EB709A57E}"/>
                            </a:ext>
                          </a:extLst>
                        </p:cNvPr>
                        <p:cNvGrpSpPr>
                          <a:grpSpLocks/>
                        </p:cNvGrpSpPr>
                        <p:nvPr/>
                      </p:nvGrpSpPr>
                      <p:grpSpPr>
                        <a:xfrm>
                          <a:off x="93000" y="81000"/>
                          <a:ext cx="4860000" cy="3348000"/>
                          <a:chOff x="43544" y="38101"/>
                          <a:chExt cx="4860000" cy="3348000"/>
                        </a:xfrm>
                      </p:grpSpPr>
                      <p:sp>
                        <p:nvSpPr>
                          <p:cNvPr id="91" name="Rechteck 90">
                            <a:extLst>
                              <a:ext uri="{FF2B5EF4-FFF2-40B4-BE49-F238E27FC236}">
                                <a16:creationId xmlns:a16="http://schemas.microsoft.com/office/drawing/2014/main" id="{42BEF883-F1CE-E8B2-ADDD-8EABF85E60E0}"/>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92" name="Gerader Verbinder 91">
                            <a:extLst>
                              <a:ext uri="{FF2B5EF4-FFF2-40B4-BE49-F238E27FC236}">
                                <a16:creationId xmlns:a16="http://schemas.microsoft.com/office/drawing/2014/main" id="{E9666C4B-923F-2B98-B15B-69419CBE816C}"/>
                              </a:ext>
                            </a:extLst>
                          </p:cNvPr>
                          <p:cNvCxnSpPr>
                            <a:cxnSpLocks/>
                            <a:stCxn id="91" idx="0"/>
                            <a:endCxn id="91"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72" name="Gruppieren 71">
                          <a:extLst>
                            <a:ext uri="{FF2B5EF4-FFF2-40B4-BE49-F238E27FC236}">
                              <a16:creationId xmlns:a16="http://schemas.microsoft.com/office/drawing/2014/main" id="{C36127C7-215F-BE49-7A99-3EE3CF1B7813}"/>
                            </a:ext>
                          </a:extLst>
                        </p:cNvPr>
                        <p:cNvGrpSpPr>
                          <a:grpSpLocks/>
                        </p:cNvGrpSpPr>
                        <p:nvPr/>
                      </p:nvGrpSpPr>
                      <p:grpSpPr>
                        <a:xfrm>
                          <a:off x="191745" y="134496"/>
                          <a:ext cx="2257520" cy="546101"/>
                          <a:chOff x="142289" y="205897"/>
                          <a:chExt cx="2257520" cy="546101"/>
                        </a:xfrm>
                      </p:grpSpPr>
                      <p:sp>
                        <p:nvSpPr>
                          <p:cNvPr id="73" name="Rechteck 72">
                            <a:extLst>
                              <a:ext uri="{FF2B5EF4-FFF2-40B4-BE49-F238E27FC236}">
                                <a16:creationId xmlns:a16="http://schemas.microsoft.com/office/drawing/2014/main" id="{2FE4DFF6-8ABF-A964-39A6-256FAF7C85F4}"/>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Keimdrüsen</a:t>
                            </a:r>
                          </a:p>
                        </p:txBody>
                      </p:sp>
                      <p:sp>
                        <p:nvSpPr>
                          <p:cNvPr id="90" name="Ellipse 89">
                            <a:extLst>
                              <a:ext uri="{FF2B5EF4-FFF2-40B4-BE49-F238E27FC236}">
                                <a16:creationId xmlns:a16="http://schemas.microsoft.com/office/drawing/2014/main" id="{938B4E08-7516-542C-489E-8F3E6DD4A203}"/>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16</a:t>
                            </a:r>
                          </a:p>
                        </p:txBody>
                      </p:sp>
                    </p:grpSp>
                  </p:grpSp>
                  <p:sp>
                    <p:nvSpPr>
                      <p:cNvPr id="70" name="Textfeld 69">
                        <a:extLst>
                          <a:ext uri="{FF2B5EF4-FFF2-40B4-BE49-F238E27FC236}">
                            <a16:creationId xmlns:a16="http://schemas.microsoft.com/office/drawing/2014/main" id="{7AD96692-C8B0-0FCC-7205-A337DF971F59}"/>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r>
                          <a:rPr lang="de-DE" sz="1100" dirty="0"/>
                          <a:t>Benötigt zur Aktivierung </a:t>
                        </a:r>
                        <a:r>
                          <a:rPr lang="de-DE" sz="1100" b="1" dirty="0"/>
                          <a:t>Follikelstimulierendes Hormon</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 den Keimdrüsen benötigst,    nutze die </a:t>
                        </a:r>
                        <a:r>
                          <a:rPr lang="de-DE" sz="1100" b="1" dirty="0"/>
                          <a:t>Karte 28</a:t>
                        </a:r>
                        <a:r>
                          <a:rPr lang="de-DE" sz="1100" dirty="0"/>
                          <a:t>.</a:t>
                        </a:r>
                      </a:p>
                    </p:txBody>
                  </p:sp>
                </p:grpSp>
                <p:sp>
                  <p:nvSpPr>
                    <p:cNvPr id="68" name="Rechteck 67">
                      <a:extLst>
                        <a:ext uri="{FF2B5EF4-FFF2-40B4-BE49-F238E27FC236}">
                          <a16:creationId xmlns:a16="http://schemas.microsoft.com/office/drawing/2014/main" id="{768532AE-277E-B60B-BBB3-683FE1E8BF5B}"/>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66" name="Rechteck 65">
                    <a:extLst>
                      <a:ext uri="{FF2B5EF4-FFF2-40B4-BE49-F238E27FC236}">
                        <a16:creationId xmlns:a16="http://schemas.microsoft.com/office/drawing/2014/main" id="{C57753A7-5D6B-7EA5-EB72-6CCF97A2E82A}"/>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63" name="Textfeld 62">
                  <a:extLst>
                    <a:ext uri="{FF2B5EF4-FFF2-40B4-BE49-F238E27FC236}">
                      <a16:creationId xmlns:a16="http://schemas.microsoft.com/office/drawing/2014/main" id="{EC3EFAE6-1066-33B1-3FD0-DD6089618005}"/>
                    </a:ext>
                  </a:extLst>
                </p:cNvPr>
                <p:cNvSpPr txBox="1"/>
                <p:nvPr/>
              </p:nvSpPr>
              <p:spPr>
                <a:xfrm>
                  <a:off x="2666353" y="354615"/>
                  <a:ext cx="2133596" cy="2631490"/>
                </a:xfrm>
                <a:prstGeom prst="rect">
                  <a:avLst/>
                </a:prstGeom>
                <a:noFill/>
              </p:spPr>
              <p:txBody>
                <a:bodyPr wrap="square" rtlCol="0">
                  <a:spAutoFit/>
                </a:bodyPr>
                <a:lstStyle/>
                <a:p>
                  <a:pPr algn="ctr"/>
                  <a:r>
                    <a:rPr lang="de-DE" sz="1100" dirty="0"/>
                    <a:t>Der Körper schüttet           </a:t>
                  </a:r>
                  <a:r>
                    <a:rPr lang="de-DE" sz="1100" b="1" dirty="0"/>
                    <a:t>Östrogene</a:t>
                  </a:r>
                  <a:r>
                    <a:rPr lang="de-DE" sz="1100" dirty="0"/>
                    <a:t> und </a:t>
                  </a:r>
                  <a:r>
                    <a:rPr lang="de-DE" sz="1100" b="1" dirty="0"/>
                    <a:t>Gestagene</a:t>
                  </a:r>
                  <a:r>
                    <a:rPr lang="de-DE" sz="1100" dirty="0"/>
                    <a:t> (Frau) oder </a:t>
                  </a:r>
                  <a:r>
                    <a:rPr lang="de-DE" sz="1100" b="1" dirty="0"/>
                    <a:t>Testosteron</a:t>
                  </a:r>
                  <a:r>
                    <a:rPr lang="de-DE" sz="1100" dirty="0"/>
                    <a:t> (Mann) aus: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Dein Körper investiert Energie in die Bildung von Schambehaarung, Brust- und Muskelwachstum und die Bildung von Keimzellen.</a:t>
                  </a:r>
                </a:p>
                <a:p>
                  <a:pPr algn="ctr"/>
                  <a:endParaRPr lang="de-DE" sz="1100" dirty="0"/>
                </a:p>
                <a:p>
                  <a:pPr algn="ctr"/>
                  <a:endParaRPr lang="de-DE" sz="1100" dirty="0"/>
                </a:p>
              </p:txBody>
            </p:sp>
          </p:grpSp>
          <p:sp>
            <p:nvSpPr>
              <p:cNvPr id="61" name="Rechteck 60">
                <a:extLst>
                  <a:ext uri="{FF2B5EF4-FFF2-40B4-BE49-F238E27FC236}">
                    <a16:creationId xmlns:a16="http://schemas.microsoft.com/office/drawing/2014/main" id="{B0AA9D64-8037-BB39-1C8E-6CFC81F36898}"/>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Bezahle</a:t>
                </a:r>
                <a:r>
                  <a:rPr lang="de-DE" sz="1050" dirty="0">
                    <a:solidFill>
                      <a:schemeClr val="tx1"/>
                    </a:solidFill>
                  </a:rPr>
                  <a:t> dafür </a:t>
                </a:r>
                <a:r>
                  <a:rPr lang="de-DE" sz="1600" b="1" dirty="0">
                    <a:solidFill>
                      <a:srgbClr val="FDBF35"/>
                    </a:solidFill>
                  </a:rPr>
                  <a:t>3 </a:t>
                </a:r>
                <a:r>
                  <a:rPr lang="de-DE" sz="1600" b="1" dirty="0">
                    <a:solidFill>
                      <a:schemeClr val="tx1"/>
                    </a:solidFill>
                  </a:rPr>
                  <a:t>     </a:t>
                </a:r>
                <a:r>
                  <a:rPr lang="de-DE" sz="1050" b="1" dirty="0">
                    <a:solidFill>
                      <a:schemeClr val="tx1">
                        <a:lumMod val="50000"/>
                        <a:lumOff val="50000"/>
                      </a:schemeClr>
                    </a:solidFill>
                  </a:rPr>
                  <a:t>.</a:t>
                </a:r>
              </a:p>
            </p:txBody>
          </p:sp>
        </p:grpSp>
        <p:grpSp>
          <p:nvGrpSpPr>
            <p:cNvPr id="523" name="Gruppieren 522">
              <a:extLst>
                <a:ext uri="{FF2B5EF4-FFF2-40B4-BE49-F238E27FC236}">
                  <a16:creationId xmlns:a16="http://schemas.microsoft.com/office/drawing/2014/main" id="{640B627F-9A40-A3BD-9C86-1BA79787D072}"/>
                </a:ext>
              </a:extLst>
            </p:cNvPr>
            <p:cNvGrpSpPr/>
            <p:nvPr/>
          </p:nvGrpSpPr>
          <p:grpSpPr>
            <a:xfrm>
              <a:off x="8911851" y="6334104"/>
              <a:ext cx="189872" cy="196564"/>
              <a:chOff x="4342837" y="1166522"/>
              <a:chExt cx="189872" cy="196564"/>
            </a:xfrm>
          </p:grpSpPr>
          <p:sp>
            <p:nvSpPr>
              <p:cNvPr id="524" name="Ellipse 523">
                <a:extLst>
                  <a:ext uri="{FF2B5EF4-FFF2-40B4-BE49-F238E27FC236}">
                    <a16:creationId xmlns:a16="http://schemas.microsoft.com/office/drawing/2014/main" id="{A0F1D992-8A7E-6CC2-34B7-68B3567989ED}"/>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525" name="Gruppieren 524">
                <a:extLst>
                  <a:ext uri="{FF2B5EF4-FFF2-40B4-BE49-F238E27FC236}">
                    <a16:creationId xmlns:a16="http://schemas.microsoft.com/office/drawing/2014/main" id="{1BB34936-02A7-3CF1-0F6A-629084D0B086}"/>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623">
                  <p14:nvContentPartPr>
                    <p14:cNvPr id="538" name="Freihand 537">
                      <a:extLst>
                        <a:ext uri="{FF2B5EF4-FFF2-40B4-BE49-F238E27FC236}">
                          <a16:creationId xmlns:a16="http://schemas.microsoft.com/office/drawing/2014/main" id="{3511B4B1-D21D-9413-AA88-E10CFCBA22CB}"/>
                        </a:ext>
                      </a:extLst>
                    </p14:cNvPr>
                    <p14:cNvContentPartPr/>
                    <p14:nvPr/>
                  </p14:nvContentPartPr>
                  <p14:xfrm>
                    <a:off x="4473069" y="1203272"/>
                    <a:ext cx="26280" cy="30600"/>
                  </p14:xfrm>
                </p:contentPart>
              </mc:Choice>
              <mc:Fallback xmlns="">
                <p:pic>
                  <p:nvPicPr>
                    <p:cNvPr id="538" name="Freihand 537">
                      <a:extLst>
                        <a:ext uri="{FF2B5EF4-FFF2-40B4-BE49-F238E27FC236}">
                          <a16:creationId xmlns:a16="http://schemas.microsoft.com/office/drawing/2014/main" id="{3511B4B1-D21D-9413-AA88-E10CFCBA22CB}"/>
                        </a:ext>
                      </a:extLst>
                    </p:cNvPr>
                    <p:cNvPicPr/>
                    <p:nvPr/>
                  </p:nvPicPr>
                  <p:blipFill>
                    <a:blip r:embed="rId600"/>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24">
                  <p14:nvContentPartPr>
                    <p14:cNvPr id="539" name="Freihand 538">
                      <a:extLst>
                        <a:ext uri="{FF2B5EF4-FFF2-40B4-BE49-F238E27FC236}">
                          <a16:creationId xmlns:a16="http://schemas.microsoft.com/office/drawing/2014/main" id="{3241E0FF-A662-4C2A-9765-EB6F2E9C74AE}"/>
                        </a:ext>
                      </a:extLst>
                    </p14:cNvPr>
                    <p14:cNvContentPartPr/>
                    <p14:nvPr/>
                  </p14:nvContentPartPr>
                  <p14:xfrm>
                    <a:off x="4500789" y="1245752"/>
                    <a:ext cx="11160" cy="38520"/>
                  </p14:xfrm>
                </p:contentPart>
              </mc:Choice>
              <mc:Fallback xmlns="">
                <p:pic>
                  <p:nvPicPr>
                    <p:cNvPr id="539" name="Freihand 538">
                      <a:extLst>
                        <a:ext uri="{FF2B5EF4-FFF2-40B4-BE49-F238E27FC236}">
                          <a16:creationId xmlns:a16="http://schemas.microsoft.com/office/drawing/2014/main" id="{3241E0FF-A662-4C2A-9765-EB6F2E9C74AE}"/>
                        </a:ext>
                      </a:extLst>
                    </p:cNvPr>
                    <p:cNvPicPr/>
                    <p:nvPr/>
                  </p:nvPicPr>
                  <p:blipFill>
                    <a:blip r:embed="rId602"/>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625">
                  <p14:nvContentPartPr>
                    <p14:cNvPr id="540" name="Freihand 539">
                      <a:extLst>
                        <a:ext uri="{FF2B5EF4-FFF2-40B4-BE49-F238E27FC236}">
                          <a16:creationId xmlns:a16="http://schemas.microsoft.com/office/drawing/2014/main" id="{6556D45E-BB8A-85A7-0C10-9A1B9B177589}"/>
                        </a:ext>
                      </a:extLst>
                    </p14:cNvPr>
                    <p14:cNvContentPartPr/>
                    <p14:nvPr/>
                  </p14:nvContentPartPr>
                  <p14:xfrm>
                    <a:off x="4453989" y="1188512"/>
                    <a:ext cx="3600" cy="6120"/>
                  </p14:xfrm>
                </p:contentPart>
              </mc:Choice>
              <mc:Fallback xmlns="">
                <p:pic>
                  <p:nvPicPr>
                    <p:cNvPr id="540" name="Freihand 539">
                      <a:extLst>
                        <a:ext uri="{FF2B5EF4-FFF2-40B4-BE49-F238E27FC236}">
                          <a16:creationId xmlns:a16="http://schemas.microsoft.com/office/drawing/2014/main" id="{6556D45E-BB8A-85A7-0C10-9A1B9B177589}"/>
                        </a:ext>
                      </a:extLst>
                    </p:cNvPr>
                    <p:cNvPicPr/>
                    <p:nvPr/>
                  </p:nvPicPr>
                  <p:blipFill>
                    <a:blip r:embed="rId604"/>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626">
                <p14:nvContentPartPr>
                  <p14:cNvPr id="526" name="Freihand 525">
                    <a:extLst>
                      <a:ext uri="{FF2B5EF4-FFF2-40B4-BE49-F238E27FC236}">
                        <a16:creationId xmlns:a16="http://schemas.microsoft.com/office/drawing/2014/main" id="{7D66EFB6-DDE9-F3F6-A389-45162B948938}"/>
                      </a:ext>
                    </a:extLst>
                  </p14:cNvPr>
                  <p14:cNvContentPartPr/>
                  <p14:nvPr/>
                </p14:nvContentPartPr>
                <p14:xfrm>
                  <a:off x="4352109" y="1255112"/>
                  <a:ext cx="78120" cy="95040"/>
                </p14:xfrm>
              </p:contentPart>
            </mc:Choice>
            <mc:Fallback xmlns="">
              <p:pic>
                <p:nvPicPr>
                  <p:cNvPr id="526" name="Freihand 525">
                    <a:extLst>
                      <a:ext uri="{FF2B5EF4-FFF2-40B4-BE49-F238E27FC236}">
                        <a16:creationId xmlns:a16="http://schemas.microsoft.com/office/drawing/2014/main" id="{7D66EFB6-DDE9-F3F6-A389-45162B948938}"/>
                      </a:ext>
                    </a:extLst>
                  </p:cNvPr>
                  <p:cNvPicPr/>
                  <p:nvPr/>
                </p:nvPicPr>
                <p:blipFill>
                  <a:blip r:embed="rId606"/>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627">
                <p14:nvContentPartPr>
                  <p14:cNvPr id="527" name="Freihand 526">
                    <a:extLst>
                      <a:ext uri="{FF2B5EF4-FFF2-40B4-BE49-F238E27FC236}">
                        <a16:creationId xmlns:a16="http://schemas.microsoft.com/office/drawing/2014/main" id="{7F3ABEC2-2663-7D76-03AB-C0CEF684ACCD}"/>
                      </a:ext>
                    </a:extLst>
                  </p14:cNvPr>
                  <p14:cNvContentPartPr/>
                  <p14:nvPr/>
                </p14:nvContentPartPr>
                <p14:xfrm>
                  <a:off x="4353549" y="1242872"/>
                  <a:ext cx="155520" cy="112680"/>
                </p14:xfrm>
              </p:contentPart>
            </mc:Choice>
            <mc:Fallback xmlns="">
              <p:pic>
                <p:nvPicPr>
                  <p:cNvPr id="527" name="Freihand 526">
                    <a:extLst>
                      <a:ext uri="{FF2B5EF4-FFF2-40B4-BE49-F238E27FC236}">
                        <a16:creationId xmlns:a16="http://schemas.microsoft.com/office/drawing/2014/main" id="{7F3ABEC2-2663-7D76-03AB-C0CEF684ACCD}"/>
                      </a:ext>
                    </a:extLst>
                  </p:cNvPr>
                  <p:cNvPicPr/>
                  <p:nvPr/>
                </p:nvPicPr>
                <p:blipFill>
                  <a:blip r:embed="rId608"/>
                  <a:stretch>
                    <a:fillRect/>
                  </a:stretch>
                </p:blipFill>
                <p:spPr>
                  <a:xfrm>
                    <a:off x="4349229" y="1238552"/>
                    <a:ext cx="164160" cy="121320"/>
                  </a:xfrm>
                  <a:prstGeom prst="rect">
                    <a:avLst/>
                  </a:prstGeom>
                </p:spPr>
              </p:pic>
            </mc:Fallback>
          </mc:AlternateContent>
          <p:grpSp>
            <p:nvGrpSpPr>
              <p:cNvPr id="528" name="Gruppieren 527">
                <a:extLst>
                  <a:ext uri="{FF2B5EF4-FFF2-40B4-BE49-F238E27FC236}">
                    <a16:creationId xmlns:a16="http://schemas.microsoft.com/office/drawing/2014/main" id="{FD370D48-DCD8-EE05-7F2B-18B4EEAB18D3}"/>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628">
                  <p14:nvContentPartPr>
                    <p14:cNvPr id="535" name="Freihand 534">
                      <a:extLst>
                        <a:ext uri="{FF2B5EF4-FFF2-40B4-BE49-F238E27FC236}">
                          <a16:creationId xmlns:a16="http://schemas.microsoft.com/office/drawing/2014/main" id="{B0EB3CEA-3EB8-E2AA-A233-4C9EED220371}"/>
                        </a:ext>
                      </a:extLst>
                    </p14:cNvPr>
                    <p14:cNvContentPartPr/>
                    <p14:nvPr/>
                  </p14:nvContentPartPr>
                  <p14:xfrm>
                    <a:off x="4455789" y="1334672"/>
                    <a:ext cx="31320" cy="14400"/>
                  </p14:xfrm>
                </p:contentPart>
              </mc:Choice>
              <mc:Fallback xmlns="">
                <p:pic>
                  <p:nvPicPr>
                    <p:cNvPr id="535" name="Freihand 534">
                      <a:extLst>
                        <a:ext uri="{FF2B5EF4-FFF2-40B4-BE49-F238E27FC236}">
                          <a16:creationId xmlns:a16="http://schemas.microsoft.com/office/drawing/2014/main" id="{B0EB3CEA-3EB8-E2AA-A233-4C9EED220371}"/>
                        </a:ext>
                      </a:extLst>
                    </p:cNvPr>
                    <p:cNvPicPr/>
                    <p:nvPr/>
                  </p:nvPicPr>
                  <p:blipFill>
                    <a:blip r:embed="rId610"/>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629">
                  <p14:nvContentPartPr>
                    <p14:cNvPr id="536" name="Freihand 535">
                      <a:extLst>
                        <a:ext uri="{FF2B5EF4-FFF2-40B4-BE49-F238E27FC236}">
                          <a16:creationId xmlns:a16="http://schemas.microsoft.com/office/drawing/2014/main" id="{7947ECFC-1F7A-257A-39EA-F7BB4895D4F4}"/>
                        </a:ext>
                      </a:extLst>
                    </p14:cNvPr>
                    <p14:cNvContentPartPr/>
                    <p14:nvPr/>
                  </p14:nvContentPartPr>
                  <p14:xfrm>
                    <a:off x="4456149" y="1288592"/>
                    <a:ext cx="64800" cy="56160"/>
                  </p14:xfrm>
                </p:contentPart>
              </mc:Choice>
              <mc:Fallback xmlns="">
                <p:pic>
                  <p:nvPicPr>
                    <p:cNvPr id="536" name="Freihand 535">
                      <a:extLst>
                        <a:ext uri="{FF2B5EF4-FFF2-40B4-BE49-F238E27FC236}">
                          <a16:creationId xmlns:a16="http://schemas.microsoft.com/office/drawing/2014/main" id="{7947ECFC-1F7A-257A-39EA-F7BB4895D4F4}"/>
                        </a:ext>
                      </a:extLst>
                    </p:cNvPr>
                    <p:cNvPicPr/>
                    <p:nvPr/>
                  </p:nvPicPr>
                  <p:blipFill>
                    <a:blip r:embed="rId612"/>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630">
                  <p14:nvContentPartPr>
                    <p14:cNvPr id="537" name="Freihand 536">
                      <a:extLst>
                        <a:ext uri="{FF2B5EF4-FFF2-40B4-BE49-F238E27FC236}">
                          <a16:creationId xmlns:a16="http://schemas.microsoft.com/office/drawing/2014/main" id="{B9DD5217-7698-FA3C-F822-EEFA06D3AFAE}"/>
                        </a:ext>
                      </a:extLst>
                    </p14:cNvPr>
                    <p14:cNvContentPartPr/>
                    <p14:nvPr/>
                  </p14:nvContentPartPr>
                  <p14:xfrm>
                    <a:off x="4502589" y="1270232"/>
                    <a:ext cx="23760" cy="51840"/>
                  </p14:xfrm>
                </p:contentPart>
              </mc:Choice>
              <mc:Fallback xmlns="">
                <p:pic>
                  <p:nvPicPr>
                    <p:cNvPr id="537" name="Freihand 536">
                      <a:extLst>
                        <a:ext uri="{FF2B5EF4-FFF2-40B4-BE49-F238E27FC236}">
                          <a16:creationId xmlns:a16="http://schemas.microsoft.com/office/drawing/2014/main" id="{B9DD5217-7698-FA3C-F822-EEFA06D3AFAE}"/>
                        </a:ext>
                      </a:extLst>
                    </p:cNvPr>
                    <p:cNvPicPr/>
                    <p:nvPr/>
                  </p:nvPicPr>
                  <p:blipFill>
                    <a:blip r:embed="rId614"/>
                    <a:stretch>
                      <a:fillRect/>
                    </a:stretch>
                  </p:blipFill>
                  <p:spPr>
                    <a:xfrm>
                      <a:off x="4498269" y="1265912"/>
                      <a:ext cx="32400" cy="60480"/>
                    </a:xfrm>
                    <a:prstGeom prst="rect">
                      <a:avLst/>
                    </a:prstGeom>
                  </p:spPr>
                </p:pic>
              </mc:Fallback>
            </mc:AlternateContent>
          </p:grpSp>
          <p:grpSp>
            <p:nvGrpSpPr>
              <p:cNvPr id="529" name="Gruppieren 528">
                <a:extLst>
                  <a:ext uri="{FF2B5EF4-FFF2-40B4-BE49-F238E27FC236}">
                    <a16:creationId xmlns:a16="http://schemas.microsoft.com/office/drawing/2014/main" id="{99697605-AE5A-2533-E669-55A3962B70FF}"/>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631">
                  <p14:nvContentPartPr>
                    <p14:cNvPr id="532" name="Freihand 531">
                      <a:extLst>
                        <a:ext uri="{FF2B5EF4-FFF2-40B4-BE49-F238E27FC236}">
                          <a16:creationId xmlns:a16="http://schemas.microsoft.com/office/drawing/2014/main" id="{8A4077B4-97EC-2C9C-D08C-D8D7182D3535}"/>
                        </a:ext>
                      </a:extLst>
                    </p14:cNvPr>
                    <p14:cNvContentPartPr/>
                    <p14:nvPr/>
                  </p14:nvContentPartPr>
                  <p14:xfrm>
                    <a:off x="4351029" y="1216232"/>
                    <a:ext cx="12960" cy="22320"/>
                  </p14:xfrm>
                </p:contentPart>
              </mc:Choice>
              <mc:Fallback xmlns="">
                <p:pic>
                  <p:nvPicPr>
                    <p:cNvPr id="532" name="Freihand 531">
                      <a:extLst>
                        <a:ext uri="{FF2B5EF4-FFF2-40B4-BE49-F238E27FC236}">
                          <a16:creationId xmlns:a16="http://schemas.microsoft.com/office/drawing/2014/main" id="{8A4077B4-97EC-2C9C-D08C-D8D7182D3535}"/>
                        </a:ext>
                      </a:extLst>
                    </p:cNvPr>
                    <p:cNvPicPr/>
                    <p:nvPr/>
                  </p:nvPicPr>
                  <p:blipFill>
                    <a:blip r:embed="rId616"/>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632">
                  <p14:nvContentPartPr>
                    <p14:cNvPr id="533" name="Freihand 532">
                      <a:extLst>
                        <a:ext uri="{FF2B5EF4-FFF2-40B4-BE49-F238E27FC236}">
                          <a16:creationId xmlns:a16="http://schemas.microsoft.com/office/drawing/2014/main" id="{086E2718-35C2-9569-F4DB-EDCDFA2C7C7B}"/>
                        </a:ext>
                      </a:extLst>
                    </p14:cNvPr>
                    <p14:cNvContentPartPr/>
                    <p14:nvPr/>
                  </p14:nvContentPartPr>
                  <p14:xfrm>
                    <a:off x="4350309" y="1208312"/>
                    <a:ext cx="21240" cy="53640"/>
                  </p14:xfrm>
                </p:contentPart>
              </mc:Choice>
              <mc:Fallback xmlns="">
                <p:pic>
                  <p:nvPicPr>
                    <p:cNvPr id="533" name="Freihand 532">
                      <a:extLst>
                        <a:ext uri="{FF2B5EF4-FFF2-40B4-BE49-F238E27FC236}">
                          <a16:creationId xmlns:a16="http://schemas.microsoft.com/office/drawing/2014/main" id="{086E2718-35C2-9569-F4DB-EDCDFA2C7C7B}"/>
                        </a:ext>
                      </a:extLst>
                    </p:cNvPr>
                    <p:cNvPicPr/>
                    <p:nvPr/>
                  </p:nvPicPr>
                  <p:blipFill>
                    <a:blip r:embed="rId618"/>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33">
                  <p14:nvContentPartPr>
                    <p14:cNvPr id="534" name="Freihand 533">
                      <a:extLst>
                        <a:ext uri="{FF2B5EF4-FFF2-40B4-BE49-F238E27FC236}">
                          <a16:creationId xmlns:a16="http://schemas.microsoft.com/office/drawing/2014/main" id="{6C079C8C-2DDB-039E-2DE4-BEDEDA1EFA51}"/>
                        </a:ext>
                      </a:extLst>
                    </p14:cNvPr>
                    <p14:cNvContentPartPr/>
                    <p14:nvPr/>
                  </p14:nvContentPartPr>
                  <p14:xfrm>
                    <a:off x="4355709" y="1216592"/>
                    <a:ext cx="9720" cy="42480"/>
                  </p14:xfrm>
                </p:contentPart>
              </mc:Choice>
              <mc:Fallback xmlns="">
                <p:pic>
                  <p:nvPicPr>
                    <p:cNvPr id="534" name="Freihand 533">
                      <a:extLst>
                        <a:ext uri="{FF2B5EF4-FFF2-40B4-BE49-F238E27FC236}">
                          <a16:creationId xmlns:a16="http://schemas.microsoft.com/office/drawing/2014/main" id="{6C079C8C-2DDB-039E-2DE4-BEDEDA1EFA51}"/>
                        </a:ext>
                      </a:extLst>
                    </p:cNvPr>
                    <p:cNvPicPr/>
                    <p:nvPr/>
                  </p:nvPicPr>
                  <p:blipFill>
                    <a:blip r:embed="rId620"/>
                    <a:stretch>
                      <a:fillRect/>
                    </a:stretch>
                  </p:blipFill>
                  <p:spPr>
                    <a:xfrm>
                      <a:off x="4351389" y="1212272"/>
                      <a:ext cx="18360" cy="51120"/>
                    </a:xfrm>
                    <a:prstGeom prst="rect">
                      <a:avLst/>
                    </a:prstGeom>
                  </p:spPr>
                </p:pic>
              </mc:Fallback>
            </mc:AlternateContent>
          </p:grpSp>
          <p:sp>
            <p:nvSpPr>
              <p:cNvPr id="530" name="Ellipse 529">
                <a:extLst>
                  <a:ext uri="{FF2B5EF4-FFF2-40B4-BE49-F238E27FC236}">
                    <a16:creationId xmlns:a16="http://schemas.microsoft.com/office/drawing/2014/main" id="{4296E057-8AB1-30AE-342F-8599ED726B8E}"/>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634">
                <p14:nvContentPartPr>
                  <p14:cNvPr id="531" name="Freihand 530">
                    <a:extLst>
                      <a:ext uri="{FF2B5EF4-FFF2-40B4-BE49-F238E27FC236}">
                        <a16:creationId xmlns:a16="http://schemas.microsoft.com/office/drawing/2014/main" id="{5CE4F221-6A17-3FBC-DEFB-62439B1CEC68}"/>
                      </a:ext>
                    </a:extLst>
                  </p14:cNvPr>
                  <p14:cNvContentPartPr/>
                  <p14:nvPr/>
                </p14:nvContentPartPr>
                <p14:xfrm>
                  <a:off x="4389189" y="1194272"/>
                  <a:ext cx="89640" cy="148320"/>
                </p14:xfrm>
              </p:contentPart>
            </mc:Choice>
            <mc:Fallback xmlns="">
              <p:pic>
                <p:nvPicPr>
                  <p:cNvPr id="531" name="Freihand 530">
                    <a:extLst>
                      <a:ext uri="{FF2B5EF4-FFF2-40B4-BE49-F238E27FC236}">
                        <a16:creationId xmlns:a16="http://schemas.microsoft.com/office/drawing/2014/main" id="{5CE4F221-6A17-3FBC-DEFB-62439B1CEC68}"/>
                      </a:ext>
                    </a:extLst>
                  </p:cNvPr>
                  <p:cNvPicPr/>
                  <p:nvPr/>
                </p:nvPicPr>
                <p:blipFill>
                  <a:blip r:embed="rId622"/>
                  <a:stretch>
                    <a:fillRect/>
                  </a:stretch>
                </p:blipFill>
                <p:spPr>
                  <a:xfrm>
                    <a:off x="4384869" y="1189952"/>
                    <a:ext cx="98280" cy="156960"/>
                  </a:xfrm>
                  <a:prstGeom prst="rect">
                    <a:avLst/>
                  </a:prstGeom>
                </p:spPr>
              </p:pic>
            </mc:Fallback>
          </mc:AlternateContent>
        </p:grpSp>
      </p:grpSp>
      <p:grpSp>
        <p:nvGrpSpPr>
          <p:cNvPr id="654" name="Gruppieren 653">
            <a:extLst>
              <a:ext uri="{FF2B5EF4-FFF2-40B4-BE49-F238E27FC236}">
                <a16:creationId xmlns:a16="http://schemas.microsoft.com/office/drawing/2014/main" id="{56872690-80B0-85AC-C7F4-84F98DFBA629}"/>
              </a:ext>
            </a:extLst>
          </p:cNvPr>
          <p:cNvGrpSpPr/>
          <p:nvPr/>
        </p:nvGrpSpPr>
        <p:grpSpPr>
          <a:xfrm>
            <a:off x="5519926" y="1413372"/>
            <a:ext cx="1286112" cy="733668"/>
            <a:chOff x="5519926" y="1413372"/>
            <a:chExt cx="1286112" cy="733668"/>
          </a:xfrm>
        </p:grpSpPr>
        <p:grpSp>
          <p:nvGrpSpPr>
            <p:cNvPr id="492" name="Gruppieren 491">
              <a:extLst>
                <a:ext uri="{FF2B5EF4-FFF2-40B4-BE49-F238E27FC236}">
                  <a16:creationId xmlns:a16="http://schemas.microsoft.com/office/drawing/2014/main" id="{36FD9262-0CDF-8E73-CCAF-82C89E0478CD}"/>
                </a:ext>
              </a:extLst>
            </p:cNvPr>
            <p:cNvGrpSpPr/>
            <p:nvPr/>
          </p:nvGrpSpPr>
          <p:grpSpPr>
            <a:xfrm>
              <a:off x="5519926" y="1413372"/>
              <a:ext cx="1286112" cy="733668"/>
              <a:chOff x="5519926" y="1413372"/>
              <a:chExt cx="1286112" cy="733668"/>
            </a:xfrm>
          </p:grpSpPr>
          <p:sp>
            <p:nvSpPr>
              <p:cNvPr id="212" name="Rechteck 211">
                <a:extLst>
                  <a:ext uri="{FF2B5EF4-FFF2-40B4-BE49-F238E27FC236}">
                    <a16:creationId xmlns:a16="http://schemas.microsoft.com/office/drawing/2014/main" id="{25900675-5EF1-B33C-1D07-77BE8F317EAF}"/>
                  </a:ext>
                </a:extLst>
              </p:cNvPr>
              <p:cNvSpPr/>
              <p:nvPr/>
            </p:nvSpPr>
            <p:spPr>
              <a:xfrm>
                <a:off x="5519926" y="1415520"/>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dirty="0"/>
                  <a:t>&lt;</a:t>
                </a:r>
              </a:p>
            </p:txBody>
          </p:sp>
          <p:grpSp>
            <p:nvGrpSpPr>
              <p:cNvPr id="482" name="Gruppieren 481">
                <a:extLst>
                  <a:ext uri="{FF2B5EF4-FFF2-40B4-BE49-F238E27FC236}">
                    <a16:creationId xmlns:a16="http://schemas.microsoft.com/office/drawing/2014/main" id="{82F02B83-0C56-BCF5-984E-0823D9D379FF}"/>
                  </a:ext>
                </a:extLst>
              </p:cNvPr>
              <p:cNvGrpSpPr/>
              <p:nvPr/>
            </p:nvGrpSpPr>
            <p:grpSpPr>
              <a:xfrm>
                <a:off x="5976476" y="1452456"/>
                <a:ext cx="340920" cy="649080"/>
                <a:chOff x="5976476" y="1452456"/>
                <a:chExt cx="340920" cy="649080"/>
              </a:xfrm>
            </p:grpSpPr>
            <mc:AlternateContent xmlns:mc="http://schemas.openxmlformats.org/markup-compatibility/2006" xmlns:p14="http://schemas.microsoft.com/office/powerpoint/2010/main">
              <mc:Choice Requires="p14">
                <p:contentPart p14:bwMode="auto" r:id="rId635">
                  <p14:nvContentPartPr>
                    <p14:cNvPr id="480" name="Freihand 479">
                      <a:extLst>
                        <a:ext uri="{FF2B5EF4-FFF2-40B4-BE49-F238E27FC236}">
                          <a16:creationId xmlns:a16="http://schemas.microsoft.com/office/drawing/2014/main" id="{E566AC4F-9AE7-AA94-018A-E2FD3E5EBA23}"/>
                        </a:ext>
                      </a:extLst>
                    </p14:cNvPr>
                    <p14:cNvContentPartPr/>
                    <p14:nvPr/>
                  </p14:nvContentPartPr>
                  <p14:xfrm>
                    <a:off x="5976476" y="1452456"/>
                    <a:ext cx="331920" cy="329400"/>
                  </p14:xfrm>
                </p:contentPart>
              </mc:Choice>
              <mc:Fallback xmlns="">
                <p:pic>
                  <p:nvPicPr>
                    <p:cNvPr id="480" name="Freihand 479">
                      <a:extLst>
                        <a:ext uri="{FF2B5EF4-FFF2-40B4-BE49-F238E27FC236}">
                          <a16:creationId xmlns:a16="http://schemas.microsoft.com/office/drawing/2014/main" id="{E566AC4F-9AE7-AA94-018A-E2FD3E5EBA23}"/>
                        </a:ext>
                      </a:extLst>
                    </p:cNvPr>
                    <p:cNvPicPr/>
                    <p:nvPr/>
                  </p:nvPicPr>
                  <p:blipFill>
                    <a:blip r:embed="rId163"/>
                    <a:stretch>
                      <a:fillRect/>
                    </a:stretch>
                  </p:blipFill>
                  <p:spPr>
                    <a:xfrm>
                      <a:off x="5940476" y="1416816"/>
                      <a:ext cx="403560" cy="401040"/>
                    </a:xfrm>
                    <a:prstGeom prst="rect">
                      <a:avLst/>
                    </a:prstGeom>
                  </p:spPr>
                </p:pic>
              </mc:Fallback>
            </mc:AlternateContent>
            <mc:AlternateContent xmlns:mc="http://schemas.openxmlformats.org/markup-compatibility/2006" xmlns:p14="http://schemas.microsoft.com/office/powerpoint/2010/main">
              <mc:Choice Requires="p14">
                <p:contentPart p14:bwMode="auto" r:id="rId636">
                  <p14:nvContentPartPr>
                    <p14:cNvPr id="481" name="Freihand 480">
                      <a:extLst>
                        <a:ext uri="{FF2B5EF4-FFF2-40B4-BE49-F238E27FC236}">
                          <a16:creationId xmlns:a16="http://schemas.microsoft.com/office/drawing/2014/main" id="{CE07177C-0EAF-1C92-C4C8-284491B62900}"/>
                        </a:ext>
                      </a:extLst>
                    </p14:cNvPr>
                    <p14:cNvContentPartPr/>
                    <p14:nvPr/>
                  </p14:nvContentPartPr>
                  <p14:xfrm>
                    <a:off x="6003116" y="1979136"/>
                    <a:ext cx="314280" cy="122400"/>
                  </p14:xfrm>
                </p:contentPart>
              </mc:Choice>
              <mc:Fallback xmlns="">
                <p:pic>
                  <p:nvPicPr>
                    <p:cNvPr id="481" name="Freihand 480">
                      <a:extLst>
                        <a:ext uri="{FF2B5EF4-FFF2-40B4-BE49-F238E27FC236}">
                          <a16:creationId xmlns:a16="http://schemas.microsoft.com/office/drawing/2014/main" id="{CE07177C-0EAF-1C92-C4C8-284491B62900}"/>
                        </a:ext>
                      </a:extLst>
                    </p:cNvPr>
                    <p:cNvPicPr/>
                    <p:nvPr/>
                  </p:nvPicPr>
                  <p:blipFill>
                    <a:blip r:embed="rId165"/>
                    <a:stretch>
                      <a:fillRect/>
                    </a:stretch>
                  </p:blipFill>
                  <p:spPr>
                    <a:xfrm>
                      <a:off x="5967116" y="1943496"/>
                      <a:ext cx="385920" cy="194040"/>
                    </a:xfrm>
                    <a:prstGeom prst="rect">
                      <a:avLst/>
                    </a:prstGeom>
                  </p:spPr>
                </p:pic>
              </mc:Fallback>
            </mc:AlternateContent>
          </p:grpSp>
          <p:grpSp>
            <p:nvGrpSpPr>
              <p:cNvPr id="491" name="Gruppieren 490">
                <a:extLst>
                  <a:ext uri="{FF2B5EF4-FFF2-40B4-BE49-F238E27FC236}">
                    <a16:creationId xmlns:a16="http://schemas.microsoft.com/office/drawing/2014/main" id="{5F94ED13-2EE8-E2FC-3C45-7EB2C6DE80DB}"/>
                  </a:ext>
                </a:extLst>
              </p:cNvPr>
              <p:cNvGrpSpPr/>
              <p:nvPr/>
            </p:nvGrpSpPr>
            <p:grpSpPr>
              <a:xfrm>
                <a:off x="5945156" y="1423296"/>
                <a:ext cx="417240" cy="689400"/>
                <a:chOff x="5945156" y="1423296"/>
                <a:chExt cx="417240" cy="689400"/>
              </a:xfrm>
            </p:grpSpPr>
            <mc:AlternateContent xmlns:mc="http://schemas.openxmlformats.org/markup-compatibility/2006" xmlns:p14="http://schemas.microsoft.com/office/powerpoint/2010/main">
              <mc:Choice Requires="p14">
                <p:contentPart p14:bwMode="auto" r:id="rId637">
                  <p14:nvContentPartPr>
                    <p14:cNvPr id="483" name="Freihand 482">
                      <a:extLst>
                        <a:ext uri="{FF2B5EF4-FFF2-40B4-BE49-F238E27FC236}">
                          <a16:creationId xmlns:a16="http://schemas.microsoft.com/office/drawing/2014/main" id="{53BF3A65-B97D-258F-3159-7CC61D25280B}"/>
                        </a:ext>
                      </a:extLst>
                    </p14:cNvPr>
                    <p14:cNvContentPartPr/>
                    <p14:nvPr/>
                  </p14:nvContentPartPr>
                  <p14:xfrm>
                    <a:off x="5966756" y="1974456"/>
                    <a:ext cx="395640" cy="138240"/>
                  </p14:xfrm>
                </p:contentPart>
              </mc:Choice>
              <mc:Fallback xmlns="">
                <p:pic>
                  <p:nvPicPr>
                    <p:cNvPr id="483" name="Freihand 482">
                      <a:extLst>
                        <a:ext uri="{FF2B5EF4-FFF2-40B4-BE49-F238E27FC236}">
                          <a16:creationId xmlns:a16="http://schemas.microsoft.com/office/drawing/2014/main" id="{53BF3A65-B97D-258F-3159-7CC61D25280B}"/>
                        </a:ext>
                      </a:extLst>
                    </p:cNvPr>
                    <p:cNvPicPr/>
                    <p:nvPr/>
                  </p:nvPicPr>
                  <p:blipFill>
                    <a:blip r:embed="rId167"/>
                    <a:stretch>
                      <a:fillRect/>
                    </a:stretch>
                  </p:blipFill>
                  <p:spPr>
                    <a:xfrm>
                      <a:off x="5958116" y="1965816"/>
                      <a:ext cx="41328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638">
                  <p14:nvContentPartPr>
                    <p14:cNvPr id="484" name="Freihand 483">
                      <a:extLst>
                        <a:ext uri="{FF2B5EF4-FFF2-40B4-BE49-F238E27FC236}">
                          <a16:creationId xmlns:a16="http://schemas.microsoft.com/office/drawing/2014/main" id="{35EE9253-317E-DD13-0F5F-52D46B72129C}"/>
                        </a:ext>
                      </a:extLst>
                    </p14:cNvPr>
                    <p14:cNvContentPartPr/>
                    <p14:nvPr/>
                  </p14:nvContentPartPr>
                  <p14:xfrm>
                    <a:off x="6007076" y="1719216"/>
                    <a:ext cx="223560" cy="77400"/>
                  </p14:xfrm>
                </p:contentPart>
              </mc:Choice>
              <mc:Fallback xmlns="">
                <p:pic>
                  <p:nvPicPr>
                    <p:cNvPr id="484" name="Freihand 483">
                      <a:extLst>
                        <a:ext uri="{FF2B5EF4-FFF2-40B4-BE49-F238E27FC236}">
                          <a16:creationId xmlns:a16="http://schemas.microsoft.com/office/drawing/2014/main" id="{35EE9253-317E-DD13-0F5F-52D46B72129C}"/>
                        </a:ext>
                      </a:extLst>
                    </p:cNvPr>
                    <p:cNvPicPr/>
                    <p:nvPr/>
                  </p:nvPicPr>
                  <p:blipFill>
                    <a:blip r:embed="rId169"/>
                    <a:stretch>
                      <a:fillRect/>
                    </a:stretch>
                  </p:blipFill>
                  <p:spPr>
                    <a:xfrm>
                      <a:off x="5998076" y="1710216"/>
                      <a:ext cx="241200" cy="95040"/>
                    </a:xfrm>
                    <a:prstGeom prst="rect">
                      <a:avLst/>
                    </a:prstGeom>
                  </p:spPr>
                </p:pic>
              </mc:Fallback>
            </mc:AlternateContent>
            <mc:AlternateContent xmlns:mc="http://schemas.openxmlformats.org/markup-compatibility/2006" xmlns:p14="http://schemas.microsoft.com/office/powerpoint/2010/main">
              <mc:Choice Requires="p14">
                <p:contentPart p14:bwMode="auto" r:id="rId639">
                  <p14:nvContentPartPr>
                    <p14:cNvPr id="485" name="Freihand 484">
                      <a:extLst>
                        <a:ext uri="{FF2B5EF4-FFF2-40B4-BE49-F238E27FC236}">
                          <a16:creationId xmlns:a16="http://schemas.microsoft.com/office/drawing/2014/main" id="{09A2621F-3A71-D078-DDFE-48AB27FBFD60}"/>
                        </a:ext>
                      </a:extLst>
                    </p14:cNvPr>
                    <p14:cNvContentPartPr/>
                    <p14:nvPr/>
                  </p14:nvContentPartPr>
                  <p14:xfrm>
                    <a:off x="5960636" y="1563696"/>
                    <a:ext cx="323640" cy="100800"/>
                  </p14:xfrm>
                </p:contentPart>
              </mc:Choice>
              <mc:Fallback xmlns="">
                <p:pic>
                  <p:nvPicPr>
                    <p:cNvPr id="485" name="Freihand 484">
                      <a:extLst>
                        <a:ext uri="{FF2B5EF4-FFF2-40B4-BE49-F238E27FC236}">
                          <a16:creationId xmlns:a16="http://schemas.microsoft.com/office/drawing/2014/main" id="{09A2621F-3A71-D078-DDFE-48AB27FBFD60}"/>
                        </a:ext>
                      </a:extLst>
                    </p:cNvPr>
                    <p:cNvPicPr/>
                    <p:nvPr/>
                  </p:nvPicPr>
                  <p:blipFill>
                    <a:blip r:embed="rId171"/>
                    <a:stretch>
                      <a:fillRect/>
                    </a:stretch>
                  </p:blipFill>
                  <p:spPr>
                    <a:xfrm>
                      <a:off x="5951636" y="1555056"/>
                      <a:ext cx="341280" cy="118440"/>
                    </a:xfrm>
                    <a:prstGeom prst="rect">
                      <a:avLst/>
                    </a:prstGeom>
                  </p:spPr>
                </p:pic>
              </mc:Fallback>
            </mc:AlternateContent>
            <mc:AlternateContent xmlns:mc="http://schemas.openxmlformats.org/markup-compatibility/2006" xmlns:p14="http://schemas.microsoft.com/office/powerpoint/2010/main">
              <mc:Choice Requires="p14">
                <p:contentPart p14:bwMode="auto" r:id="rId640">
                  <p14:nvContentPartPr>
                    <p14:cNvPr id="486" name="Freihand 485">
                      <a:extLst>
                        <a:ext uri="{FF2B5EF4-FFF2-40B4-BE49-F238E27FC236}">
                          <a16:creationId xmlns:a16="http://schemas.microsoft.com/office/drawing/2014/main" id="{7199CB66-9375-EA13-8033-B2C4C5D5D155}"/>
                        </a:ext>
                      </a:extLst>
                    </p14:cNvPr>
                    <p14:cNvContentPartPr/>
                    <p14:nvPr/>
                  </p14:nvContentPartPr>
                  <p14:xfrm>
                    <a:off x="5945156" y="1423296"/>
                    <a:ext cx="408240" cy="99000"/>
                  </p14:xfrm>
                </p:contentPart>
              </mc:Choice>
              <mc:Fallback xmlns="">
                <p:pic>
                  <p:nvPicPr>
                    <p:cNvPr id="486" name="Freihand 485">
                      <a:extLst>
                        <a:ext uri="{FF2B5EF4-FFF2-40B4-BE49-F238E27FC236}">
                          <a16:creationId xmlns:a16="http://schemas.microsoft.com/office/drawing/2014/main" id="{7199CB66-9375-EA13-8033-B2C4C5D5D155}"/>
                        </a:ext>
                      </a:extLst>
                    </p:cNvPr>
                    <p:cNvPicPr/>
                    <p:nvPr/>
                  </p:nvPicPr>
                  <p:blipFill>
                    <a:blip r:embed="rId173"/>
                    <a:stretch>
                      <a:fillRect/>
                    </a:stretch>
                  </p:blipFill>
                  <p:spPr>
                    <a:xfrm>
                      <a:off x="5936156" y="1414656"/>
                      <a:ext cx="425880" cy="116640"/>
                    </a:xfrm>
                    <a:prstGeom prst="rect">
                      <a:avLst/>
                    </a:prstGeom>
                  </p:spPr>
                </p:pic>
              </mc:Fallback>
            </mc:AlternateContent>
          </p:grpSp>
          <p:sp>
            <p:nvSpPr>
              <p:cNvPr id="221" name="Rectángulo 99">
                <a:extLst>
                  <a:ext uri="{FF2B5EF4-FFF2-40B4-BE49-F238E27FC236}">
                    <a16:creationId xmlns:a16="http://schemas.microsoft.com/office/drawing/2014/main" id="{C517F1CB-31DF-0B21-F3D3-B8270B7EA7BB}"/>
                  </a:ext>
                </a:extLst>
              </p:cNvPr>
              <p:cNvSpPr/>
              <p:nvPr/>
            </p:nvSpPr>
            <p:spPr>
              <a:xfrm>
                <a:off x="5525878" y="1413372"/>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mc:AlternateContent xmlns:mc="http://schemas.openxmlformats.org/markup-compatibility/2006" xmlns:p14="http://schemas.microsoft.com/office/powerpoint/2010/main">
            <mc:Choice Requires="p14">
              <p:contentPart p14:bwMode="auto" r:id="rId641">
                <p14:nvContentPartPr>
                  <p14:cNvPr id="300" name="Freihand 299">
                    <a:extLst>
                      <a:ext uri="{FF2B5EF4-FFF2-40B4-BE49-F238E27FC236}">
                        <a16:creationId xmlns:a16="http://schemas.microsoft.com/office/drawing/2014/main" id="{C5138F94-462B-03B9-6BF2-F9B28347B212}"/>
                      </a:ext>
                    </a:extLst>
                  </p14:cNvPr>
                  <p14:cNvContentPartPr/>
                  <p14:nvPr/>
                </p14:nvContentPartPr>
                <p14:xfrm>
                  <a:off x="5785264" y="1491053"/>
                  <a:ext cx="745560" cy="536040"/>
                </p14:xfrm>
              </p:contentPart>
            </mc:Choice>
            <mc:Fallback xmlns="">
              <p:pic>
                <p:nvPicPr>
                  <p:cNvPr id="300" name="Freihand 299">
                    <a:extLst>
                      <a:ext uri="{FF2B5EF4-FFF2-40B4-BE49-F238E27FC236}">
                        <a16:creationId xmlns:a16="http://schemas.microsoft.com/office/drawing/2014/main" id="{C5138F94-462B-03B9-6BF2-F9B28347B212}"/>
                      </a:ext>
                    </a:extLst>
                  </p:cNvPr>
                  <p:cNvPicPr/>
                  <p:nvPr/>
                </p:nvPicPr>
                <p:blipFill>
                  <a:blip r:embed="rId175"/>
                  <a:stretch>
                    <a:fillRect/>
                  </a:stretch>
                </p:blipFill>
                <p:spPr>
                  <a:xfrm>
                    <a:off x="5767264" y="1473413"/>
                    <a:ext cx="781200" cy="571680"/>
                  </a:xfrm>
                  <a:prstGeom prst="rect">
                    <a:avLst/>
                  </a:prstGeom>
                </p:spPr>
              </p:pic>
            </mc:Fallback>
          </mc:AlternateContent>
          <p:grpSp>
            <p:nvGrpSpPr>
              <p:cNvPr id="479" name="Gruppieren 478">
                <a:extLst>
                  <a:ext uri="{FF2B5EF4-FFF2-40B4-BE49-F238E27FC236}">
                    <a16:creationId xmlns:a16="http://schemas.microsoft.com/office/drawing/2014/main" id="{56EE815E-270D-7106-DEC1-559103ED8248}"/>
                  </a:ext>
                </a:extLst>
              </p:cNvPr>
              <p:cNvGrpSpPr/>
              <p:nvPr/>
            </p:nvGrpSpPr>
            <p:grpSpPr>
              <a:xfrm>
                <a:off x="5773118" y="1481970"/>
                <a:ext cx="770040" cy="561600"/>
                <a:chOff x="5773118" y="1481970"/>
                <a:chExt cx="770040" cy="561600"/>
              </a:xfrm>
            </p:grpSpPr>
            <mc:AlternateContent xmlns:mc="http://schemas.openxmlformats.org/markup-compatibility/2006" xmlns:p14="http://schemas.microsoft.com/office/powerpoint/2010/main">
              <mc:Choice Requires="p14">
                <p:contentPart p14:bwMode="auto" r:id="rId642">
                  <p14:nvContentPartPr>
                    <p14:cNvPr id="303" name="Freihand 302">
                      <a:extLst>
                        <a:ext uri="{FF2B5EF4-FFF2-40B4-BE49-F238E27FC236}">
                          <a16:creationId xmlns:a16="http://schemas.microsoft.com/office/drawing/2014/main" id="{1E6234AE-FBF5-9284-3767-0AFD031F5EE9}"/>
                        </a:ext>
                      </a:extLst>
                    </p14:cNvPr>
                    <p14:cNvContentPartPr/>
                    <p14:nvPr/>
                  </p14:nvContentPartPr>
                  <p14:xfrm>
                    <a:off x="5858078" y="1775730"/>
                    <a:ext cx="39240" cy="60480"/>
                  </p14:xfrm>
                </p:contentPart>
              </mc:Choice>
              <mc:Fallback xmlns="">
                <p:pic>
                  <p:nvPicPr>
                    <p:cNvPr id="303" name="Freihand 302">
                      <a:extLst>
                        <a:ext uri="{FF2B5EF4-FFF2-40B4-BE49-F238E27FC236}">
                          <a16:creationId xmlns:a16="http://schemas.microsoft.com/office/drawing/2014/main" id="{1E6234AE-FBF5-9284-3767-0AFD031F5EE9}"/>
                        </a:ext>
                      </a:extLst>
                    </p:cNvPr>
                    <p:cNvPicPr/>
                    <p:nvPr/>
                  </p:nvPicPr>
                  <p:blipFill>
                    <a:blip r:embed="rId177"/>
                    <a:stretch>
                      <a:fillRect/>
                    </a:stretch>
                  </p:blipFill>
                  <p:spPr>
                    <a:xfrm>
                      <a:off x="5853758" y="1771410"/>
                      <a:ext cx="4788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43">
                  <p14:nvContentPartPr>
                    <p14:cNvPr id="304" name="Freihand 303">
                      <a:extLst>
                        <a:ext uri="{FF2B5EF4-FFF2-40B4-BE49-F238E27FC236}">
                          <a16:creationId xmlns:a16="http://schemas.microsoft.com/office/drawing/2014/main" id="{FF14E125-E1EA-0A7F-FED4-AD3793C2E757}"/>
                        </a:ext>
                      </a:extLst>
                    </p14:cNvPr>
                    <p14:cNvContentPartPr/>
                    <p14:nvPr/>
                  </p14:nvContentPartPr>
                  <p14:xfrm>
                    <a:off x="5887238" y="1744770"/>
                    <a:ext cx="46080" cy="62640"/>
                  </p14:xfrm>
                </p:contentPart>
              </mc:Choice>
              <mc:Fallback xmlns="">
                <p:pic>
                  <p:nvPicPr>
                    <p:cNvPr id="304" name="Freihand 303">
                      <a:extLst>
                        <a:ext uri="{FF2B5EF4-FFF2-40B4-BE49-F238E27FC236}">
                          <a16:creationId xmlns:a16="http://schemas.microsoft.com/office/drawing/2014/main" id="{FF14E125-E1EA-0A7F-FED4-AD3793C2E757}"/>
                        </a:ext>
                      </a:extLst>
                    </p:cNvPr>
                    <p:cNvPicPr/>
                    <p:nvPr/>
                  </p:nvPicPr>
                  <p:blipFill>
                    <a:blip r:embed="rId179"/>
                    <a:stretch>
                      <a:fillRect/>
                    </a:stretch>
                  </p:blipFill>
                  <p:spPr>
                    <a:xfrm>
                      <a:off x="5882918" y="1740450"/>
                      <a:ext cx="54720" cy="71280"/>
                    </a:xfrm>
                    <a:prstGeom prst="rect">
                      <a:avLst/>
                    </a:prstGeom>
                  </p:spPr>
                </p:pic>
              </mc:Fallback>
            </mc:AlternateContent>
            <mc:AlternateContent xmlns:mc="http://schemas.openxmlformats.org/markup-compatibility/2006" xmlns:p14="http://schemas.microsoft.com/office/powerpoint/2010/main">
              <mc:Choice Requires="p14">
                <p:contentPart p14:bwMode="auto" r:id="rId644">
                  <p14:nvContentPartPr>
                    <p14:cNvPr id="305" name="Freihand 304">
                      <a:extLst>
                        <a:ext uri="{FF2B5EF4-FFF2-40B4-BE49-F238E27FC236}">
                          <a16:creationId xmlns:a16="http://schemas.microsoft.com/office/drawing/2014/main" id="{D1A3DBF2-28C8-556A-1CEA-1FE418209C9B}"/>
                        </a:ext>
                      </a:extLst>
                    </p14:cNvPr>
                    <p14:cNvContentPartPr/>
                    <p14:nvPr/>
                  </p14:nvContentPartPr>
                  <p14:xfrm>
                    <a:off x="5926478" y="1742610"/>
                    <a:ext cx="64800" cy="65160"/>
                  </p14:xfrm>
                </p:contentPart>
              </mc:Choice>
              <mc:Fallback xmlns="">
                <p:pic>
                  <p:nvPicPr>
                    <p:cNvPr id="305" name="Freihand 304">
                      <a:extLst>
                        <a:ext uri="{FF2B5EF4-FFF2-40B4-BE49-F238E27FC236}">
                          <a16:creationId xmlns:a16="http://schemas.microsoft.com/office/drawing/2014/main" id="{D1A3DBF2-28C8-556A-1CEA-1FE418209C9B}"/>
                        </a:ext>
                      </a:extLst>
                    </p:cNvPr>
                    <p:cNvPicPr/>
                    <p:nvPr/>
                  </p:nvPicPr>
                  <p:blipFill>
                    <a:blip r:embed="rId181"/>
                    <a:stretch>
                      <a:fillRect/>
                    </a:stretch>
                  </p:blipFill>
                  <p:spPr>
                    <a:xfrm>
                      <a:off x="5922158" y="1738290"/>
                      <a:ext cx="73440" cy="73800"/>
                    </a:xfrm>
                    <a:prstGeom prst="rect">
                      <a:avLst/>
                    </a:prstGeom>
                  </p:spPr>
                </p:pic>
              </mc:Fallback>
            </mc:AlternateContent>
            <mc:AlternateContent xmlns:mc="http://schemas.openxmlformats.org/markup-compatibility/2006" xmlns:p14="http://schemas.microsoft.com/office/powerpoint/2010/main">
              <mc:Choice Requires="p14">
                <p:contentPart p14:bwMode="auto" r:id="rId645">
                  <p14:nvContentPartPr>
                    <p14:cNvPr id="311" name="Freihand 310">
                      <a:extLst>
                        <a:ext uri="{FF2B5EF4-FFF2-40B4-BE49-F238E27FC236}">
                          <a16:creationId xmlns:a16="http://schemas.microsoft.com/office/drawing/2014/main" id="{DDE4A942-37A7-5396-6D5E-54377D9B1F42}"/>
                        </a:ext>
                      </a:extLst>
                    </p14:cNvPr>
                    <p14:cNvContentPartPr/>
                    <p14:nvPr/>
                  </p14:nvContentPartPr>
                  <p14:xfrm>
                    <a:off x="5971838" y="1714530"/>
                    <a:ext cx="10800" cy="27360"/>
                  </p14:xfrm>
                </p:contentPart>
              </mc:Choice>
              <mc:Fallback xmlns="">
                <p:pic>
                  <p:nvPicPr>
                    <p:cNvPr id="311" name="Freihand 310">
                      <a:extLst>
                        <a:ext uri="{FF2B5EF4-FFF2-40B4-BE49-F238E27FC236}">
                          <a16:creationId xmlns:a16="http://schemas.microsoft.com/office/drawing/2014/main" id="{DDE4A942-37A7-5396-6D5E-54377D9B1F42}"/>
                        </a:ext>
                      </a:extLst>
                    </p:cNvPr>
                    <p:cNvPicPr/>
                    <p:nvPr/>
                  </p:nvPicPr>
                  <p:blipFill>
                    <a:blip r:embed="rId183"/>
                    <a:stretch>
                      <a:fillRect/>
                    </a:stretch>
                  </p:blipFill>
                  <p:spPr>
                    <a:xfrm>
                      <a:off x="5967518" y="1710210"/>
                      <a:ext cx="1944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646">
                  <p14:nvContentPartPr>
                    <p14:cNvPr id="312" name="Freihand 311">
                      <a:extLst>
                        <a:ext uri="{FF2B5EF4-FFF2-40B4-BE49-F238E27FC236}">
                          <a16:creationId xmlns:a16="http://schemas.microsoft.com/office/drawing/2014/main" id="{7C641709-C7DE-6A95-E54D-E9D910E7AB49}"/>
                        </a:ext>
                      </a:extLst>
                    </p14:cNvPr>
                    <p14:cNvContentPartPr/>
                    <p14:nvPr/>
                  </p14:nvContentPartPr>
                  <p14:xfrm>
                    <a:off x="5989838" y="1775730"/>
                    <a:ext cx="28440" cy="5760"/>
                  </p14:xfrm>
                </p:contentPart>
              </mc:Choice>
              <mc:Fallback xmlns="">
                <p:pic>
                  <p:nvPicPr>
                    <p:cNvPr id="312" name="Freihand 311">
                      <a:extLst>
                        <a:ext uri="{FF2B5EF4-FFF2-40B4-BE49-F238E27FC236}">
                          <a16:creationId xmlns:a16="http://schemas.microsoft.com/office/drawing/2014/main" id="{7C641709-C7DE-6A95-E54D-E9D910E7AB49}"/>
                        </a:ext>
                      </a:extLst>
                    </p:cNvPr>
                    <p:cNvPicPr/>
                    <p:nvPr/>
                  </p:nvPicPr>
                  <p:blipFill>
                    <a:blip r:embed="rId185"/>
                    <a:stretch>
                      <a:fillRect/>
                    </a:stretch>
                  </p:blipFill>
                  <p:spPr>
                    <a:xfrm>
                      <a:off x="5985518" y="1771410"/>
                      <a:ext cx="37080" cy="14400"/>
                    </a:xfrm>
                    <a:prstGeom prst="rect">
                      <a:avLst/>
                    </a:prstGeom>
                  </p:spPr>
                </p:pic>
              </mc:Fallback>
            </mc:AlternateContent>
            <mc:AlternateContent xmlns:mc="http://schemas.openxmlformats.org/markup-compatibility/2006" xmlns:p14="http://schemas.microsoft.com/office/powerpoint/2010/main">
              <mc:Choice Requires="p14">
                <p:contentPart p14:bwMode="auto" r:id="rId647">
                  <p14:nvContentPartPr>
                    <p14:cNvPr id="314" name="Freihand 313">
                      <a:extLst>
                        <a:ext uri="{FF2B5EF4-FFF2-40B4-BE49-F238E27FC236}">
                          <a16:creationId xmlns:a16="http://schemas.microsoft.com/office/drawing/2014/main" id="{ED7A96DC-8A74-B7DD-DEEF-08D15731438C}"/>
                        </a:ext>
                      </a:extLst>
                    </p14:cNvPr>
                    <p14:cNvContentPartPr/>
                    <p14:nvPr/>
                  </p14:nvContentPartPr>
                  <p14:xfrm>
                    <a:off x="5923598" y="1684650"/>
                    <a:ext cx="54360" cy="52920"/>
                  </p14:xfrm>
                </p:contentPart>
              </mc:Choice>
              <mc:Fallback xmlns="">
                <p:pic>
                  <p:nvPicPr>
                    <p:cNvPr id="314" name="Freihand 313">
                      <a:extLst>
                        <a:ext uri="{FF2B5EF4-FFF2-40B4-BE49-F238E27FC236}">
                          <a16:creationId xmlns:a16="http://schemas.microsoft.com/office/drawing/2014/main" id="{ED7A96DC-8A74-B7DD-DEEF-08D15731438C}"/>
                        </a:ext>
                      </a:extLst>
                    </p:cNvPr>
                    <p:cNvPicPr/>
                    <p:nvPr/>
                  </p:nvPicPr>
                  <p:blipFill>
                    <a:blip r:embed="rId187"/>
                    <a:stretch>
                      <a:fillRect/>
                    </a:stretch>
                  </p:blipFill>
                  <p:spPr>
                    <a:xfrm>
                      <a:off x="5919278" y="1680330"/>
                      <a:ext cx="63000" cy="61560"/>
                    </a:xfrm>
                    <a:prstGeom prst="rect">
                      <a:avLst/>
                    </a:prstGeom>
                  </p:spPr>
                </p:pic>
              </mc:Fallback>
            </mc:AlternateContent>
            <mc:AlternateContent xmlns:mc="http://schemas.openxmlformats.org/markup-compatibility/2006" xmlns:p14="http://schemas.microsoft.com/office/powerpoint/2010/main">
              <mc:Choice Requires="p14">
                <p:contentPart p14:bwMode="auto" r:id="rId648">
                  <p14:nvContentPartPr>
                    <p14:cNvPr id="315" name="Freihand 314">
                      <a:extLst>
                        <a:ext uri="{FF2B5EF4-FFF2-40B4-BE49-F238E27FC236}">
                          <a16:creationId xmlns:a16="http://schemas.microsoft.com/office/drawing/2014/main" id="{83F93739-CCE0-C4B9-8D60-38A912BCEE18}"/>
                        </a:ext>
                      </a:extLst>
                    </p14:cNvPr>
                    <p14:cNvContentPartPr/>
                    <p14:nvPr/>
                  </p14:nvContentPartPr>
                  <p14:xfrm>
                    <a:off x="5935838" y="1629210"/>
                    <a:ext cx="21600" cy="56520"/>
                  </p14:xfrm>
                </p:contentPart>
              </mc:Choice>
              <mc:Fallback xmlns="">
                <p:pic>
                  <p:nvPicPr>
                    <p:cNvPr id="315" name="Freihand 314">
                      <a:extLst>
                        <a:ext uri="{FF2B5EF4-FFF2-40B4-BE49-F238E27FC236}">
                          <a16:creationId xmlns:a16="http://schemas.microsoft.com/office/drawing/2014/main" id="{83F93739-CCE0-C4B9-8D60-38A912BCEE18}"/>
                        </a:ext>
                      </a:extLst>
                    </p:cNvPr>
                    <p:cNvPicPr/>
                    <p:nvPr/>
                  </p:nvPicPr>
                  <p:blipFill>
                    <a:blip r:embed="rId189"/>
                    <a:stretch>
                      <a:fillRect/>
                    </a:stretch>
                  </p:blipFill>
                  <p:spPr>
                    <a:xfrm>
                      <a:off x="5931518" y="1624890"/>
                      <a:ext cx="3024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49">
                  <p14:nvContentPartPr>
                    <p14:cNvPr id="316" name="Freihand 315">
                      <a:extLst>
                        <a:ext uri="{FF2B5EF4-FFF2-40B4-BE49-F238E27FC236}">
                          <a16:creationId xmlns:a16="http://schemas.microsoft.com/office/drawing/2014/main" id="{EE4F8AF2-4689-C88B-FCEC-8F47B0EE7095}"/>
                        </a:ext>
                      </a:extLst>
                    </p14:cNvPr>
                    <p14:cNvContentPartPr/>
                    <p14:nvPr/>
                  </p14:nvContentPartPr>
                  <p14:xfrm>
                    <a:off x="5919638" y="1558290"/>
                    <a:ext cx="23400" cy="72000"/>
                  </p14:xfrm>
                </p:contentPart>
              </mc:Choice>
              <mc:Fallback xmlns="">
                <p:pic>
                  <p:nvPicPr>
                    <p:cNvPr id="316" name="Freihand 315">
                      <a:extLst>
                        <a:ext uri="{FF2B5EF4-FFF2-40B4-BE49-F238E27FC236}">
                          <a16:creationId xmlns:a16="http://schemas.microsoft.com/office/drawing/2014/main" id="{EE4F8AF2-4689-C88B-FCEC-8F47B0EE7095}"/>
                        </a:ext>
                      </a:extLst>
                    </p:cNvPr>
                    <p:cNvPicPr/>
                    <p:nvPr/>
                  </p:nvPicPr>
                  <p:blipFill>
                    <a:blip r:embed="rId191"/>
                    <a:stretch>
                      <a:fillRect/>
                    </a:stretch>
                  </p:blipFill>
                  <p:spPr>
                    <a:xfrm>
                      <a:off x="5915318" y="1553970"/>
                      <a:ext cx="32040" cy="80640"/>
                    </a:xfrm>
                    <a:prstGeom prst="rect">
                      <a:avLst/>
                    </a:prstGeom>
                  </p:spPr>
                </p:pic>
              </mc:Fallback>
            </mc:AlternateContent>
            <mc:AlternateContent xmlns:mc="http://schemas.openxmlformats.org/markup-compatibility/2006" xmlns:p14="http://schemas.microsoft.com/office/powerpoint/2010/main">
              <mc:Choice Requires="p14">
                <p:contentPart p14:bwMode="auto" r:id="rId650">
                  <p14:nvContentPartPr>
                    <p14:cNvPr id="317" name="Freihand 316">
                      <a:extLst>
                        <a:ext uri="{FF2B5EF4-FFF2-40B4-BE49-F238E27FC236}">
                          <a16:creationId xmlns:a16="http://schemas.microsoft.com/office/drawing/2014/main" id="{8E9BA3A3-7B0A-46E9-33DE-E283249D94EA}"/>
                        </a:ext>
                      </a:extLst>
                    </p14:cNvPr>
                    <p14:cNvContentPartPr/>
                    <p14:nvPr/>
                  </p14:nvContentPartPr>
                  <p14:xfrm>
                    <a:off x="5884718" y="1519050"/>
                    <a:ext cx="54000" cy="39240"/>
                  </p14:xfrm>
                </p:contentPart>
              </mc:Choice>
              <mc:Fallback xmlns="">
                <p:pic>
                  <p:nvPicPr>
                    <p:cNvPr id="317" name="Freihand 316">
                      <a:extLst>
                        <a:ext uri="{FF2B5EF4-FFF2-40B4-BE49-F238E27FC236}">
                          <a16:creationId xmlns:a16="http://schemas.microsoft.com/office/drawing/2014/main" id="{8E9BA3A3-7B0A-46E9-33DE-E283249D94EA}"/>
                        </a:ext>
                      </a:extLst>
                    </p:cNvPr>
                    <p:cNvPicPr/>
                    <p:nvPr/>
                  </p:nvPicPr>
                  <p:blipFill>
                    <a:blip r:embed="rId193"/>
                    <a:stretch>
                      <a:fillRect/>
                    </a:stretch>
                  </p:blipFill>
                  <p:spPr>
                    <a:xfrm>
                      <a:off x="5880398" y="1514730"/>
                      <a:ext cx="62640" cy="47880"/>
                    </a:xfrm>
                    <a:prstGeom prst="rect">
                      <a:avLst/>
                    </a:prstGeom>
                  </p:spPr>
                </p:pic>
              </mc:Fallback>
            </mc:AlternateContent>
            <mc:AlternateContent xmlns:mc="http://schemas.openxmlformats.org/markup-compatibility/2006" xmlns:p14="http://schemas.microsoft.com/office/powerpoint/2010/main">
              <mc:Choice Requires="p14">
                <p:contentPart p14:bwMode="auto" r:id="rId651">
                  <p14:nvContentPartPr>
                    <p14:cNvPr id="319" name="Freihand 318">
                      <a:extLst>
                        <a:ext uri="{FF2B5EF4-FFF2-40B4-BE49-F238E27FC236}">
                          <a16:creationId xmlns:a16="http://schemas.microsoft.com/office/drawing/2014/main" id="{79EEEF64-7E19-9635-7CFB-DF25DF15167F}"/>
                        </a:ext>
                      </a:extLst>
                    </p14:cNvPr>
                    <p14:cNvContentPartPr/>
                    <p14:nvPr/>
                  </p14:nvContentPartPr>
                  <p14:xfrm>
                    <a:off x="5900198" y="1551450"/>
                    <a:ext cx="18720" cy="17640"/>
                  </p14:xfrm>
                </p:contentPart>
              </mc:Choice>
              <mc:Fallback xmlns="">
                <p:pic>
                  <p:nvPicPr>
                    <p:cNvPr id="319" name="Freihand 318">
                      <a:extLst>
                        <a:ext uri="{FF2B5EF4-FFF2-40B4-BE49-F238E27FC236}">
                          <a16:creationId xmlns:a16="http://schemas.microsoft.com/office/drawing/2014/main" id="{79EEEF64-7E19-9635-7CFB-DF25DF15167F}"/>
                        </a:ext>
                      </a:extLst>
                    </p:cNvPr>
                    <p:cNvPicPr/>
                    <p:nvPr/>
                  </p:nvPicPr>
                  <p:blipFill>
                    <a:blip r:embed="rId195"/>
                    <a:stretch>
                      <a:fillRect/>
                    </a:stretch>
                  </p:blipFill>
                  <p:spPr>
                    <a:xfrm>
                      <a:off x="5895878" y="1547130"/>
                      <a:ext cx="27360" cy="26280"/>
                    </a:xfrm>
                    <a:prstGeom prst="rect">
                      <a:avLst/>
                    </a:prstGeom>
                  </p:spPr>
                </p:pic>
              </mc:Fallback>
            </mc:AlternateContent>
            <mc:AlternateContent xmlns:mc="http://schemas.openxmlformats.org/markup-compatibility/2006" xmlns:p14="http://schemas.microsoft.com/office/powerpoint/2010/main">
              <mc:Choice Requires="p14">
                <p:contentPart p14:bwMode="auto" r:id="rId652">
                  <p14:nvContentPartPr>
                    <p14:cNvPr id="320" name="Freihand 319">
                      <a:extLst>
                        <a:ext uri="{FF2B5EF4-FFF2-40B4-BE49-F238E27FC236}">
                          <a16:creationId xmlns:a16="http://schemas.microsoft.com/office/drawing/2014/main" id="{36E6FB3D-E747-6DC9-D7BF-4A9D62AE1CD8}"/>
                        </a:ext>
                      </a:extLst>
                    </p14:cNvPr>
                    <p14:cNvContentPartPr/>
                    <p14:nvPr/>
                  </p14:nvContentPartPr>
                  <p14:xfrm>
                    <a:off x="5876078" y="1542090"/>
                    <a:ext cx="18720" cy="7560"/>
                  </p14:xfrm>
                </p:contentPart>
              </mc:Choice>
              <mc:Fallback xmlns="">
                <p:pic>
                  <p:nvPicPr>
                    <p:cNvPr id="320" name="Freihand 319">
                      <a:extLst>
                        <a:ext uri="{FF2B5EF4-FFF2-40B4-BE49-F238E27FC236}">
                          <a16:creationId xmlns:a16="http://schemas.microsoft.com/office/drawing/2014/main" id="{36E6FB3D-E747-6DC9-D7BF-4A9D62AE1CD8}"/>
                        </a:ext>
                      </a:extLst>
                    </p:cNvPr>
                    <p:cNvPicPr/>
                    <p:nvPr/>
                  </p:nvPicPr>
                  <p:blipFill>
                    <a:blip r:embed="rId197"/>
                    <a:stretch>
                      <a:fillRect/>
                    </a:stretch>
                  </p:blipFill>
                  <p:spPr>
                    <a:xfrm>
                      <a:off x="5871758" y="1537770"/>
                      <a:ext cx="273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653">
                  <p14:nvContentPartPr>
                    <p14:cNvPr id="322" name="Freihand 321">
                      <a:extLst>
                        <a:ext uri="{FF2B5EF4-FFF2-40B4-BE49-F238E27FC236}">
                          <a16:creationId xmlns:a16="http://schemas.microsoft.com/office/drawing/2014/main" id="{B9586481-2CDC-973D-5E0B-BAC0E0CF6D9D}"/>
                        </a:ext>
                      </a:extLst>
                    </p14:cNvPr>
                    <p14:cNvContentPartPr/>
                    <p14:nvPr/>
                  </p14:nvContentPartPr>
                  <p14:xfrm>
                    <a:off x="5859518" y="1595370"/>
                    <a:ext cx="59040" cy="23040"/>
                  </p14:xfrm>
                </p:contentPart>
              </mc:Choice>
              <mc:Fallback xmlns="">
                <p:pic>
                  <p:nvPicPr>
                    <p:cNvPr id="322" name="Freihand 321">
                      <a:extLst>
                        <a:ext uri="{FF2B5EF4-FFF2-40B4-BE49-F238E27FC236}">
                          <a16:creationId xmlns:a16="http://schemas.microsoft.com/office/drawing/2014/main" id="{B9586481-2CDC-973D-5E0B-BAC0E0CF6D9D}"/>
                        </a:ext>
                      </a:extLst>
                    </p:cNvPr>
                    <p:cNvPicPr/>
                    <p:nvPr/>
                  </p:nvPicPr>
                  <p:blipFill>
                    <a:blip r:embed="rId199"/>
                    <a:stretch>
                      <a:fillRect/>
                    </a:stretch>
                  </p:blipFill>
                  <p:spPr>
                    <a:xfrm>
                      <a:off x="5855198" y="1591050"/>
                      <a:ext cx="6768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54">
                  <p14:nvContentPartPr>
                    <p14:cNvPr id="323" name="Freihand 322">
                      <a:extLst>
                        <a:ext uri="{FF2B5EF4-FFF2-40B4-BE49-F238E27FC236}">
                          <a16:creationId xmlns:a16="http://schemas.microsoft.com/office/drawing/2014/main" id="{EF17DABD-DA82-8166-04B7-DD1ABB8A442D}"/>
                        </a:ext>
                      </a:extLst>
                    </p14:cNvPr>
                    <p14:cNvContentPartPr/>
                    <p14:nvPr/>
                  </p14:nvContentPartPr>
                  <p14:xfrm>
                    <a:off x="5880038" y="1614090"/>
                    <a:ext cx="57600" cy="60480"/>
                  </p14:xfrm>
                </p:contentPart>
              </mc:Choice>
              <mc:Fallback xmlns="">
                <p:pic>
                  <p:nvPicPr>
                    <p:cNvPr id="323" name="Freihand 322">
                      <a:extLst>
                        <a:ext uri="{FF2B5EF4-FFF2-40B4-BE49-F238E27FC236}">
                          <a16:creationId xmlns:a16="http://schemas.microsoft.com/office/drawing/2014/main" id="{EF17DABD-DA82-8166-04B7-DD1ABB8A442D}"/>
                        </a:ext>
                      </a:extLst>
                    </p:cNvPr>
                    <p:cNvPicPr/>
                    <p:nvPr/>
                  </p:nvPicPr>
                  <p:blipFill>
                    <a:blip r:embed="rId201"/>
                    <a:stretch>
                      <a:fillRect/>
                    </a:stretch>
                  </p:blipFill>
                  <p:spPr>
                    <a:xfrm>
                      <a:off x="5875718" y="1609770"/>
                      <a:ext cx="6624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55">
                  <p14:nvContentPartPr>
                    <p14:cNvPr id="324" name="Freihand 323">
                      <a:extLst>
                        <a:ext uri="{FF2B5EF4-FFF2-40B4-BE49-F238E27FC236}">
                          <a16:creationId xmlns:a16="http://schemas.microsoft.com/office/drawing/2014/main" id="{2D8CDDD5-9DED-CEBA-03CD-6F3843DF37B9}"/>
                        </a:ext>
                      </a:extLst>
                    </p14:cNvPr>
                    <p14:cNvContentPartPr/>
                    <p14:nvPr/>
                  </p14:nvContentPartPr>
                  <p14:xfrm>
                    <a:off x="5819198" y="1656210"/>
                    <a:ext cx="55800" cy="17280"/>
                  </p14:xfrm>
                </p:contentPart>
              </mc:Choice>
              <mc:Fallback xmlns="">
                <p:pic>
                  <p:nvPicPr>
                    <p:cNvPr id="324" name="Freihand 323">
                      <a:extLst>
                        <a:ext uri="{FF2B5EF4-FFF2-40B4-BE49-F238E27FC236}">
                          <a16:creationId xmlns:a16="http://schemas.microsoft.com/office/drawing/2014/main" id="{2D8CDDD5-9DED-CEBA-03CD-6F3843DF37B9}"/>
                        </a:ext>
                      </a:extLst>
                    </p:cNvPr>
                    <p:cNvPicPr/>
                    <p:nvPr/>
                  </p:nvPicPr>
                  <p:blipFill>
                    <a:blip r:embed="rId203"/>
                    <a:stretch>
                      <a:fillRect/>
                    </a:stretch>
                  </p:blipFill>
                  <p:spPr>
                    <a:xfrm>
                      <a:off x="5814878" y="1651890"/>
                      <a:ext cx="64440" cy="25920"/>
                    </a:xfrm>
                    <a:prstGeom prst="rect">
                      <a:avLst/>
                    </a:prstGeom>
                  </p:spPr>
                </p:pic>
              </mc:Fallback>
            </mc:AlternateContent>
            <mc:AlternateContent xmlns:mc="http://schemas.openxmlformats.org/markup-compatibility/2006" xmlns:p14="http://schemas.microsoft.com/office/powerpoint/2010/main">
              <mc:Choice Requires="p14">
                <p:contentPart p14:bwMode="auto" r:id="rId656">
                  <p14:nvContentPartPr>
                    <p14:cNvPr id="326" name="Freihand 325">
                      <a:extLst>
                        <a:ext uri="{FF2B5EF4-FFF2-40B4-BE49-F238E27FC236}">
                          <a16:creationId xmlns:a16="http://schemas.microsoft.com/office/drawing/2014/main" id="{815E81EF-C8A1-3410-5F20-E3F460698CA7}"/>
                        </a:ext>
                      </a:extLst>
                    </p14:cNvPr>
                    <p14:cNvContentPartPr/>
                    <p14:nvPr/>
                  </p14:nvContentPartPr>
                  <p14:xfrm>
                    <a:off x="5801198" y="1678170"/>
                    <a:ext cx="42120" cy="75600"/>
                  </p14:xfrm>
                </p:contentPart>
              </mc:Choice>
              <mc:Fallback xmlns="">
                <p:pic>
                  <p:nvPicPr>
                    <p:cNvPr id="326" name="Freihand 325">
                      <a:extLst>
                        <a:ext uri="{FF2B5EF4-FFF2-40B4-BE49-F238E27FC236}">
                          <a16:creationId xmlns:a16="http://schemas.microsoft.com/office/drawing/2014/main" id="{815E81EF-C8A1-3410-5F20-E3F460698CA7}"/>
                        </a:ext>
                      </a:extLst>
                    </p:cNvPr>
                    <p:cNvPicPr/>
                    <p:nvPr/>
                  </p:nvPicPr>
                  <p:blipFill>
                    <a:blip r:embed="rId205"/>
                    <a:stretch>
                      <a:fillRect/>
                    </a:stretch>
                  </p:blipFill>
                  <p:spPr>
                    <a:xfrm>
                      <a:off x="5796878" y="1673850"/>
                      <a:ext cx="5076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657">
                  <p14:nvContentPartPr>
                    <p14:cNvPr id="327" name="Freihand 326">
                      <a:extLst>
                        <a:ext uri="{FF2B5EF4-FFF2-40B4-BE49-F238E27FC236}">
                          <a16:creationId xmlns:a16="http://schemas.microsoft.com/office/drawing/2014/main" id="{C93671AD-40DE-73EC-4EA1-B476CB2DCAB2}"/>
                        </a:ext>
                      </a:extLst>
                    </p14:cNvPr>
                    <p14:cNvContentPartPr/>
                    <p14:nvPr/>
                  </p14:nvContentPartPr>
                  <p14:xfrm>
                    <a:off x="5838638" y="1675650"/>
                    <a:ext cx="54720" cy="56520"/>
                  </p14:xfrm>
                </p:contentPart>
              </mc:Choice>
              <mc:Fallback xmlns="">
                <p:pic>
                  <p:nvPicPr>
                    <p:cNvPr id="327" name="Freihand 326">
                      <a:extLst>
                        <a:ext uri="{FF2B5EF4-FFF2-40B4-BE49-F238E27FC236}">
                          <a16:creationId xmlns:a16="http://schemas.microsoft.com/office/drawing/2014/main" id="{C93671AD-40DE-73EC-4EA1-B476CB2DCAB2}"/>
                        </a:ext>
                      </a:extLst>
                    </p:cNvPr>
                    <p:cNvPicPr/>
                    <p:nvPr/>
                  </p:nvPicPr>
                  <p:blipFill>
                    <a:blip r:embed="rId207"/>
                    <a:stretch>
                      <a:fillRect/>
                    </a:stretch>
                  </p:blipFill>
                  <p:spPr>
                    <a:xfrm>
                      <a:off x="5834318" y="1671330"/>
                      <a:ext cx="63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58">
                  <p14:nvContentPartPr>
                    <p14:cNvPr id="329" name="Freihand 328">
                      <a:extLst>
                        <a:ext uri="{FF2B5EF4-FFF2-40B4-BE49-F238E27FC236}">
                          <a16:creationId xmlns:a16="http://schemas.microsoft.com/office/drawing/2014/main" id="{DC8392DF-ADFA-5CAA-A881-42DB38CCAA2C}"/>
                        </a:ext>
                      </a:extLst>
                    </p14:cNvPr>
                    <p14:cNvContentPartPr/>
                    <p14:nvPr/>
                  </p14:nvContentPartPr>
                  <p14:xfrm>
                    <a:off x="5892638" y="1696530"/>
                    <a:ext cx="28440" cy="13320"/>
                  </p14:xfrm>
                </p:contentPart>
              </mc:Choice>
              <mc:Fallback xmlns="">
                <p:pic>
                  <p:nvPicPr>
                    <p:cNvPr id="329" name="Freihand 328">
                      <a:extLst>
                        <a:ext uri="{FF2B5EF4-FFF2-40B4-BE49-F238E27FC236}">
                          <a16:creationId xmlns:a16="http://schemas.microsoft.com/office/drawing/2014/main" id="{DC8392DF-ADFA-5CAA-A881-42DB38CCAA2C}"/>
                        </a:ext>
                      </a:extLst>
                    </p:cNvPr>
                    <p:cNvPicPr/>
                    <p:nvPr/>
                  </p:nvPicPr>
                  <p:blipFill>
                    <a:blip r:embed="rId209"/>
                    <a:stretch>
                      <a:fillRect/>
                    </a:stretch>
                  </p:blipFill>
                  <p:spPr>
                    <a:xfrm>
                      <a:off x="5888318" y="1692210"/>
                      <a:ext cx="370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659">
                  <p14:nvContentPartPr>
                    <p14:cNvPr id="330" name="Freihand 329">
                      <a:extLst>
                        <a:ext uri="{FF2B5EF4-FFF2-40B4-BE49-F238E27FC236}">
                          <a16:creationId xmlns:a16="http://schemas.microsoft.com/office/drawing/2014/main" id="{FFD0630F-E610-65A4-36EA-9D5598274528}"/>
                        </a:ext>
                      </a:extLst>
                    </p14:cNvPr>
                    <p14:cNvContentPartPr/>
                    <p14:nvPr/>
                  </p14:nvContentPartPr>
                  <p14:xfrm>
                    <a:off x="5887238" y="1719570"/>
                    <a:ext cx="18000" cy="24120"/>
                  </p14:xfrm>
                </p:contentPart>
              </mc:Choice>
              <mc:Fallback xmlns="">
                <p:pic>
                  <p:nvPicPr>
                    <p:cNvPr id="330" name="Freihand 329">
                      <a:extLst>
                        <a:ext uri="{FF2B5EF4-FFF2-40B4-BE49-F238E27FC236}">
                          <a16:creationId xmlns:a16="http://schemas.microsoft.com/office/drawing/2014/main" id="{FFD0630F-E610-65A4-36EA-9D5598274528}"/>
                        </a:ext>
                      </a:extLst>
                    </p:cNvPr>
                    <p:cNvPicPr/>
                    <p:nvPr/>
                  </p:nvPicPr>
                  <p:blipFill>
                    <a:blip r:embed="rId211"/>
                    <a:stretch>
                      <a:fillRect/>
                    </a:stretch>
                  </p:blipFill>
                  <p:spPr>
                    <a:xfrm>
                      <a:off x="5882918" y="1715250"/>
                      <a:ext cx="26640" cy="32760"/>
                    </a:xfrm>
                    <a:prstGeom prst="rect">
                      <a:avLst/>
                    </a:prstGeom>
                  </p:spPr>
                </p:pic>
              </mc:Fallback>
            </mc:AlternateContent>
            <mc:AlternateContent xmlns:mc="http://schemas.openxmlformats.org/markup-compatibility/2006" xmlns:p14="http://schemas.microsoft.com/office/powerpoint/2010/main">
              <mc:Choice Requires="p14">
                <p:contentPart p14:bwMode="auto" r:id="rId660">
                  <p14:nvContentPartPr>
                    <p14:cNvPr id="332" name="Freihand 331">
                      <a:extLst>
                        <a:ext uri="{FF2B5EF4-FFF2-40B4-BE49-F238E27FC236}">
                          <a16:creationId xmlns:a16="http://schemas.microsoft.com/office/drawing/2014/main" id="{C0969E0F-F768-3A2F-8E55-95F0C33EF823}"/>
                        </a:ext>
                      </a:extLst>
                    </p14:cNvPr>
                    <p14:cNvContentPartPr/>
                    <p14:nvPr/>
                  </p14:nvContentPartPr>
                  <p14:xfrm>
                    <a:off x="5835758" y="1747650"/>
                    <a:ext cx="32760" cy="27000"/>
                  </p14:xfrm>
                </p:contentPart>
              </mc:Choice>
              <mc:Fallback xmlns="">
                <p:pic>
                  <p:nvPicPr>
                    <p:cNvPr id="332" name="Freihand 331">
                      <a:extLst>
                        <a:ext uri="{FF2B5EF4-FFF2-40B4-BE49-F238E27FC236}">
                          <a16:creationId xmlns:a16="http://schemas.microsoft.com/office/drawing/2014/main" id="{C0969E0F-F768-3A2F-8E55-95F0C33EF823}"/>
                        </a:ext>
                      </a:extLst>
                    </p:cNvPr>
                    <p:cNvPicPr/>
                    <p:nvPr/>
                  </p:nvPicPr>
                  <p:blipFill>
                    <a:blip r:embed="rId213"/>
                    <a:stretch>
                      <a:fillRect/>
                    </a:stretch>
                  </p:blipFill>
                  <p:spPr>
                    <a:xfrm>
                      <a:off x="5831438" y="1743330"/>
                      <a:ext cx="4140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661">
                  <p14:nvContentPartPr>
                    <p14:cNvPr id="334" name="Freihand 333">
                      <a:extLst>
                        <a:ext uri="{FF2B5EF4-FFF2-40B4-BE49-F238E27FC236}">
                          <a16:creationId xmlns:a16="http://schemas.microsoft.com/office/drawing/2014/main" id="{1D6B5E8A-26A3-C904-6732-9F67D86CCE2C}"/>
                        </a:ext>
                      </a:extLst>
                    </p14:cNvPr>
                    <p14:cNvContentPartPr/>
                    <p14:nvPr/>
                  </p14:nvContentPartPr>
                  <p14:xfrm>
                    <a:off x="5773118" y="1764210"/>
                    <a:ext cx="46440" cy="85320"/>
                  </p14:xfrm>
                </p:contentPart>
              </mc:Choice>
              <mc:Fallback xmlns="">
                <p:pic>
                  <p:nvPicPr>
                    <p:cNvPr id="334" name="Freihand 333">
                      <a:extLst>
                        <a:ext uri="{FF2B5EF4-FFF2-40B4-BE49-F238E27FC236}">
                          <a16:creationId xmlns:a16="http://schemas.microsoft.com/office/drawing/2014/main" id="{1D6B5E8A-26A3-C904-6732-9F67D86CCE2C}"/>
                        </a:ext>
                      </a:extLst>
                    </p:cNvPr>
                    <p:cNvPicPr/>
                    <p:nvPr/>
                  </p:nvPicPr>
                  <p:blipFill>
                    <a:blip r:embed="rId215"/>
                    <a:stretch>
                      <a:fillRect/>
                    </a:stretch>
                  </p:blipFill>
                  <p:spPr>
                    <a:xfrm>
                      <a:off x="5768798" y="1759890"/>
                      <a:ext cx="55080" cy="93960"/>
                    </a:xfrm>
                    <a:prstGeom prst="rect">
                      <a:avLst/>
                    </a:prstGeom>
                  </p:spPr>
                </p:pic>
              </mc:Fallback>
            </mc:AlternateContent>
            <mc:AlternateContent xmlns:mc="http://schemas.openxmlformats.org/markup-compatibility/2006" xmlns:p14="http://schemas.microsoft.com/office/powerpoint/2010/main">
              <mc:Choice Requires="p14">
                <p:contentPart p14:bwMode="auto" r:id="rId662">
                  <p14:nvContentPartPr>
                    <p14:cNvPr id="336" name="Freihand 335">
                      <a:extLst>
                        <a:ext uri="{FF2B5EF4-FFF2-40B4-BE49-F238E27FC236}">
                          <a16:creationId xmlns:a16="http://schemas.microsoft.com/office/drawing/2014/main" id="{0D093029-A7C7-2E62-D371-AFEA9CB415EA}"/>
                        </a:ext>
                      </a:extLst>
                    </p14:cNvPr>
                    <p14:cNvContentPartPr/>
                    <p14:nvPr/>
                  </p14:nvContentPartPr>
                  <p14:xfrm>
                    <a:off x="5812358" y="1754130"/>
                    <a:ext cx="45720" cy="74520"/>
                  </p14:xfrm>
                </p:contentPart>
              </mc:Choice>
              <mc:Fallback xmlns="">
                <p:pic>
                  <p:nvPicPr>
                    <p:cNvPr id="336" name="Freihand 335">
                      <a:extLst>
                        <a:ext uri="{FF2B5EF4-FFF2-40B4-BE49-F238E27FC236}">
                          <a16:creationId xmlns:a16="http://schemas.microsoft.com/office/drawing/2014/main" id="{0D093029-A7C7-2E62-D371-AFEA9CB415EA}"/>
                        </a:ext>
                      </a:extLst>
                    </p:cNvPr>
                    <p:cNvPicPr/>
                    <p:nvPr/>
                  </p:nvPicPr>
                  <p:blipFill>
                    <a:blip r:embed="rId217"/>
                    <a:stretch>
                      <a:fillRect/>
                    </a:stretch>
                  </p:blipFill>
                  <p:spPr>
                    <a:xfrm>
                      <a:off x="5808038" y="1749810"/>
                      <a:ext cx="5436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663">
                  <p14:nvContentPartPr>
                    <p14:cNvPr id="338" name="Freihand 337">
                      <a:extLst>
                        <a:ext uri="{FF2B5EF4-FFF2-40B4-BE49-F238E27FC236}">
                          <a16:creationId xmlns:a16="http://schemas.microsoft.com/office/drawing/2014/main" id="{A1151D68-873D-372A-E5CA-0D595A76E969}"/>
                        </a:ext>
                      </a:extLst>
                    </p14:cNvPr>
                    <p14:cNvContentPartPr/>
                    <p14:nvPr/>
                  </p14:nvContentPartPr>
                  <p14:xfrm>
                    <a:off x="5777438" y="1845210"/>
                    <a:ext cx="43560" cy="44640"/>
                  </p14:xfrm>
                </p:contentPart>
              </mc:Choice>
              <mc:Fallback xmlns="">
                <p:pic>
                  <p:nvPicPr>
                    <p:cNvPr id="338" name="Freihand 337">
                      <a:extLst>
                        <a:ext uri="{FF2B5EF4-FFF2-40B4-BE49-F238E27FC236}">
                          <a16:creationId xmlns:a16="http://schemas.microsoft.com/office/drawing/2014/main" id="{A1151D68-873D-372A-E5CA-0D595A76E969}"/>
                        </a:ext>
                      </a:extLst>
                    </p:cNvPr>
                    <p:cNvPicPr/>
                    <p:nvPr/>
                  </p:nvPicPr>
                  <p:blipFill>
                    <a:blip r:embed="rId219"/>
                    <a:stretch>
                      <a:fillRect/>
                    </a:stretch>
                  </p:blipFill>
                  <p:spPr>
                    <a:xfrm>
                      <a:off x="5773118" y="1840890"/>
                      <a:ext cx="52200" cy="53280"/>
                    </a:xfrm>
                    <a:prstGeom prst="rect">
                      <a:avLst/>
                    </a:prstGeom>
                  </p:spPr>
                </p:pic>
              </mc:Fallback>
            </mc:AlternateContent>
            <mc:AlternateContent xmlns:mc="http://schemas.openxmlformats.org/markup-compatibility/2006" xmlns:p14="http://schemas.microsoft.com/office/powerpoint/2010/main">
              <mc:Choice Requires="p14">
                <p:contentPart p14:bwMode="auto" r:id="rId664">
                  <p14:nvContentPartPr>
                    <p14:cNvPr id="340" name="Freihand 339">
                      <a:extLst>
                        <a:ext uri="{FF2B5EF4-FFF2-40B4-BE49-F238E27FC236}">
                          <a16:creationId xmlns:a16="http://schemas.microsoft.com/office/drawing/2014/main" id="{D2CE9997-8AA1-8350-E619-F809F94FDB3D}"/>
                        </a:ext>
                      </a:extLst>
                    </p14:cNvPr>
                    <p14:cNvContentPartPr/>
                    <p14:nvPr/>
                  </p14:nvContentPartPr>
                  <p14:xfrm>
                    <a:off x="5792918" y="1892730"/>
                    <a:ext cx="42120" cy="51840"/>
                  </p14:xfrm>
                </p:contentPart>
              </mc:Choice>
              <mc:Fallback xmlns="">
                <p:pic>
                  <p:nvPicPr>
                    <p:cNvPr id="340" name="Freihand 339">
                      <a:extLst>
                        <a:ext uri="{FF2B5EF4-FFF2-40B4-BE49-F238E27FC236}">
                          <a16:creationId xmlns:a16="http://schemas.microsoft.com/office/drawing/2014/main" id="{D2CE9997-8AA1-8350-E619-F809F94FDB3D}"/>
                        </a:ext>
                      </a:extLst>
                    </p:cNvPr>
                    <p:cNvPicPr/>
                    <p:nvPr/>
                  </p:nvPicPr>
                  <p:blipFill>
                    <a:blip r:embed="rId221"/>
                    <a:stretch>
                      <a:fillRect/>
                    </a:stretch>
                  </p:blipFill>
                  <p:spPr>
                    <a:xfrm>
                      <a:off x="5788598" y="1888410"/>
                      <a:ext cx="50760" cy="60480"/>
                    </a:xfrm>
                    <a:prstGeom prst="rect">
                      <a:avLst/>
                    </a:prstGeom>
                  </p:spPr>
                </p:pic>
              </mc:Fallback>
            </mc:AlternateContent>
            <mc:AlternateContent xmlns:mc="http://schemas.openxmlformats.org/markup-compatibility/2006" xmlns:p14="http://schemas.microsoft.com/office/powerpoint/2010/main">
              <mc:Choice Requires="p14">
                <p:contentPart p14:bwMode="auto" r:id="rId665">
                  <p14:nvContentPartPr>
                    <p14:cNvPr id="341" name="Freihand 340">
                      <a:extLst>
                        <a:ext uri="{FF2B5EF4-FFF2-40B4-BE49-F238E27FC236}">
                          <a16:creationId xmlns:a16="http://schemas.microsoft.com/office/drawing/2014/main" id="{75F83688-234E-696D-0A1D-C116A90E2A99}"/>
                        </a:ext>
                      </a:extLst>
                    </p14:cNvPr>
                    <p14:cNvContentPartPr/>
                    <p14:nvPr/>
                  </p14:nvContentPartPr>
                  <p14:xfrm>
                    <a:off x="5824238" y="1942050"/>
                    <a:ext cx="58320" cy="56520"/>
                  </p14:xfrm>
                </p:contentPart>
              </mc:Choice>
              <mc:Fallback xmlns="">
                <p:pic>
                  <p:nvPicPr>
                    <p:cNvPr id="341" name="Freihand 340">
                      <a:extLst>
                        <a:ext uri="{FF2B5EF4-FFF2-40B4-BE49-F238E27FC236}">
                          <a16:creationId xmlns:a16="http://schemas.microsoft.com/office/drawing/2014/main" id="{75F83688-234E-696D-0A1D-C116A90E2A99}"/>
                        </a:ext>
                      </a:extLst>
                    </p:cNvPr>
                    <p:cNvPicPr/>
                    <p:nvPr/>
                  </p:nvPicPr>
                  <p:blipFill>
                    <a:blip r:embed="rId223"/>
                    <a:stretch>
                      <a:fillRect/>
                    </a:stretch>
                  </p:blipFill>
                  <p:spPr>
                    <a:xfrm>
                      <a:off x="5819918" y="1937730"/>
                      <a:ext cx="669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666">
                  <p14:nvContentPartPr>
                    <p14:cNvPr id="342" name="Freihand 341">
                      <a:extLst>
                        <a:ext uri="{FF2B5EF4-FFF2-40B4-BE49-F238E27FC236}">
                          <a16:creationId xmlns:a16="http://schemas.microsoft.com/office/drawing/2014/main" id="{786DE446-666E-9FF0-A897-46F2D5D56A69}"/>
                        </a:ext>
                      </a:extLst>
                    </p14:cNvPr>
                    <p14:cNvContentPartPr/>
                    <p14:nvPr/>
                  </p14:nvContentPartPr>
                  <p14:xfrm>
                    <a:off x="5878598" y="1990650"/>
                    <a:ext cx="43560" cy="32760"/>
                  </p14:xfrm>
                </p:contentPart>
              </mc:Choice>
              <mc:Fallback xmlns="">
                <p:pic>
                  <p:nvPicPr>
                    <p:cNvPr id="342" name="Freihand 341">
                      <a:extLst>
                        <a:ext uri="{FF2B5EF4-FFF2-40B4-BE49-F238E27FC236}">
                          <a16:creationId xmlns:a16="http://schemas.microsoft.com/office/drawing/2014/main" id="{786DE446-666E-9FF0-A897-46F2D5D56A69}"/>
                        </a:ext>
                      </a:extLst>
                    </p:cNvPr>
                    <p:cNvPicPr/>
                    <p:nvPr/>
                  </p:nvPicPr>
                  <p:blipFill>
                    <a:blip r:embed="rId225"/>
                    <a:stretch>
                      <a:fillRect/>
                    </a:stretch>
                  </p:blipFill>
                  <p:spPr>
                    <a:xfrm>
                      <a:off x="5874278" y="1986330"/>
                      <a:ext cx="52200" cy="41400"/>
                    </a:xfrm>
                    <a:prstGeom prst="rect">
                      <a:avLst/>
                    </a:prstGeom>
                  </p:spPr>
                </p:pic>
              </mc:Fallback>
            </mc:AlternateContent>
            <mc:AlternateContent xmlns:mc="http://schemas.openxmlformats.org/markup-compatibility/2006" xmlns:p14="http://schemas.microsoft.com/office/powerpoint/2010/main">
              <mc:Choice Requires="p14">
                <p:contentPart p14:bwMode="auto" r:id="rId667">
                  <p14:nvContentPartPr>
                    <p14:cNvPr id="343" name="Freihand 342">
                      <a:extLst>
                        <a:ext uri="{FF2B5EF4-FFF2-40B4-BE49-F238E27FC236}">
                          <a16:creationId xmlns:a16="http://schemas.microsoft.com/office/drawing/2014/main" id="{7461F8CA-FC1E-DAB2-9376-A835CEB9BA0C}"/>
                        </a:ext>
                      </a:extLst>
                    </p14:cNvPr>
                    <p14:cNvContentPartPr/>
                    <p14:nvPr/>
                  </p14:nvContentPartPr>
                  <p14:xfrm>
                    <a:off x="5881118" y="1935210"/>
                    <a:ext cx="56520" cy="60480"/>
                  </p14:xfrm>
                </p:contentPart>
              </mc:Choice>
              <mc:Fallback xmlns="">
                <p:pic>
                  <p:nvPicPr>
                    <p:cNvPr id="343" name="Freihand 342">
                      <a:extLst>
                        <a:ext uri="{FF2B5EF4-FFF2-40B4-BE49-F238E27FC236}">
                          <a16:creationId xmlns:a16="http://schemas.microsoft.com/office/drawing/2014/main" id="{7461F8CA-FC1E-DAB2-9376-A835CEB9BA0C}"/>
                        </a:ext>
                      </a:extLst>
                    </p:cNvPr>
                    <p:cNvPicPr/>
                    <p:nvPr/>
                  </p:nvPicPr>
                  <p:blipFill>
                    <a:blip r:embed="rId227"/>
                    <a:stretch>
                      <a:fillRect/>
                    </a:stretch>
                  </p:blipFill>
                  <p:spPr>
                    <a:xfrm>
                      <a:off x="5876798" y="1930890"/>
                      <a:ext cx="65160" cy="69120"/>
                    </a:xfrm>
                    <a:prstGeom prst="rect">
                      <a:avLst/>
                    </a:prstGeom>
                  </p:spPr>
                </p:pic>
              </mc:Fallback>
            </mc:AlternateContent>
            <mc:AlternateContent xmlns:mc="http://schemas.openxmlformats.org/markup-compatibility/2006" xmlns:p14="http://schemas.microsoft.com/office/powerpoint/2010/main">
              <mc:Choice Requires="p14">
                <p:contentPart p14:bwMode="auto" r:id="rId668">
                  <p14:nvContentPartPr>
                    <p14:cNvPr id="344" name="Freihand 343">
                      <a:extLst>
                        <a:ext uri="{FF2B5EF4-FFF2-40B4-BE49-F238E27FC236}">
                          <a16:creationId xmlns:a16="http://schemas.microsoft.com/office/drawing/2014/main" id="{4B3E2CB1-AA7F-E29C-C3CC-12FC292A5299}"/>
                        </a:ext>
                      </a:extLst>
                    </p14:cNvPr>
                    <p14:cNvContentPartPr/>
                    <p14:nvPr/>
                  </p14:nvContentPartPr>
                  <p14:xfrm>
                    <a:off x="5821358" y="1852770"/>
                    <a:ext cx="69840" cy="93960"/>
                  </p14:xfrm>
                </p:contentPart>
              </mc:Choice>
              <mc:Fallback xmlns="">
                <p:pic>
                  <p:nvPicPr>
                    <p:cNvPr id="344" name="Freihand 343">
                      <a:extLst>
                        <a:ext uri="{FF2B5EF4-FFF2-40B4-BE49-F238E27FC236}">
                          <a16:creationId xmlns:a16="http://schemas.microsoft.com/office/drawing/2014/main" id="{4B3E2CB1-AA7F-E29C-C3CC-12FC292A5299}"/>
                        </a:ext>
                      </a:extLst>
                    </p:cNvPr>
                    <p:cNvPicPr/>
                    <p:nvPr/>
                  </p:nvPicPr>
                  <p:blipFill>
                    <a:blip r:embed="rId229"/>
                    <a:stretch>
                      <a:fillRect/>
                    </a:stretch>
                  </p:blipFill>
                  <p:spPr>
                    <a:xfrm>
                      <a:off x="5817038" y="1848450"/>
                      <a:ext cx="78480" cy="102600"/>
                    </a:xfrm>
                    <a:prstGeom prst="rect">
                      <a:avLst/>
                    </a:prstGeom>
                  </p:spPr>
                </p:pic>
              </mc:Fallback>
            </mc:AlternateContent>
            <mc:AlternateContent xmlns:mc="http://schemas.openxmlformats.org/markup-compatibility/2006" xmlns:p14="http://schemas.microsoft.com/office/powerpoint/2010/main">
              <mc:Choice Requires="p14">
                <p:contentPart p14:bwMode="auto" r:id="rId669">
                  <p14:nvContentPartPr>
                    <p14:cNvPr id="346" name="Freihand 345">
                      <a:extLst>
                        <a:ext uri="{FF2B5EF4-FFF2-40B4-BE49-F238E27FC236}">
                          <a16:creationId xmlns:a16="http://schemas.microsoft.com/office/drawing/2014/main" id="{B7B576B3-9412-DACB-BED1-B56B5888FB50}"/>
                        </a:ext>
                      </a:extLst>
                    </p14:cNvPr>
                    <p14:cNvContentPartPr/>
                    <p14:nvPr/>
                  </p14:nvContentPartPr>
                  <p14:xfrm>
                    <a:off x="5819918" y="1831890"/>
                    <a:ext cx="4320" cy="19440"/>
                  </p14:xfrm>
                </p:contentPart>
              </mc:Choice>
              <mc:Fallback xmlns="">
                <p:pic>
                  <p:nvPicPr>
                    <p:cNvPr id="346" name="Freihand 345">
                      <a:extLst>
                        <a:ext uri="{FF2B5EF4-FFF2-40B4-BE49-F238E27FC236}">
                          <a16:creationId xmlns:a16="http://schemas.microsoft.com/office/drawing/2014/main" id="{B7B576B3-9412-DACB-BED1-B56B5888FB50}"/>
                        </a:ext>
                      </a:extLst>
                    </p:cNvPr>
                    <p:cNvPicPr/>
                    <p:nvPr/>
                  </p:nvPicPr>
                  <p:blipFill>
                    <a:blip r:embed="rId231"/>
                    <a:stretch>
                      <a:fillRect/>
                    </a:stretch>
                  </p:blipFill>
                  <p:spPr>
                    <a:xfrm>
                      <a:off x="5815598" y="1827570"/>
                      <a:ext cx="12960" cy="28080"/>
                    </a:xfrm>
                    <a:prstGeom prst="rect">
                      <a:avLst/>
                    </a:prstGeom>
                  </p:spPr>
                </p:pic>
              </mc:Fallback>
            </mc:AlternateContent>
            <mc:AlternateContent xmlns:mc="http://schemas.openxmlformats.org/markup-compatibility/2006" xmlns:p14="http://schemas.microsoft.com/office/powerpoint/2010/main">
              <mc:Choice Requires="p14">
                <p:contentPart p14:bwMode="auto" r:id="rId670">
                  <p14:nvContentPartPr>
                    <p14:cNvPr id="347" name="Freihand 346">
                      <a:extLst>
                        <a:ext uri="{FF2B5EF4-FFF2-40B4-BE49-F238E27FC236}">
                          <a16:creationId xmlns:a16="http://schemas.microsoft.com/office/drawing/2014/main" id="{77CDC206-119B-8C0F-83A3-E8FCAA0F5E98}"/>
                        </a:ext>
                      </a:extLst>
                    </p14:cNvPr>
                    <p14:cNvContentPartPr/>
                    <p14:nvPr/>
                  </p14:nvContentPartPr>
                  <p14:xfrm>
                    <a:off x="5854478" y="1829010"/>
                    <a:ext cx="9360" cy="20520"/>
                  </p14:xfrm>
                </p:contentPart>
              </mc:Choice>
              <mc:Fallback xmlns="">
                <p:pic>
                  <p:nvPicPr>
                    <p:cNvPr id="347" name="Freihand 346">
                      <a:extLst>
                        <a:ext uri="{FF2B5EF4-FFF2-40B4-BE49-F238E27FC236}">
                          <a16:creationId xmlns:a16="http://schemas.microsoft.com/office/drawing/2014/main" id="{77CDC206-119B-8C0F-83A3-E8FCAA0F5E98}"/>
                        </a:ext>
                      </a:extLst>
                    </p:cNvPr>
                    <p:cNvPicPr/>
                    <p:nvPr/>
                  </p:nvPicPr>
                  <p:blipFill>
                    <a:blip r:embed="rId233"/>
                    <a:stretch>
                      <a:fillRect/>
                    </a:stretch>
                  </p:blipFill>
                  <p:spPr>
                    <a:xfrm>
                      <a:off x="5850158" y="1824690"/>
                      <a:ext cx="18000" cy="29160"/>
                    </a:xfrm>
                    <a:prstGeom prst="rect">
                      <a:avLst/>
                    </a:prstGeom>
                  </p:spPr>
                </p:pic>
              </mc:Fallback>
            </mc:AlternateContent>
            <mc:AlternateContent xmlns:mc="http://schemas.openxmlformats.org/markup-compatibility/2006" xmlns:p14="http://schemas.microsoft.com/office/powerpoint/2010/main">
              <mc:Choice Requires="p14">
                <p:contentPart p14:bwMode="auto" r:id="rId671">
                  <p14:nvContentPartPr>
                    <p14:cNvPr id="349" name="Freihand 348">
                      <a:extLst>
                        <a:ext uri="{FF2B5EF4-FFF2-40B4-BE49-F238E27FC236}">
                          <a16:creationId xmlns:a16="http://schemas.microsoft.com/office/drawing/2014/main" id="{B46705CA-0E3A-8817-965D-CB54E7A7B0D5}"/>
                        </a:ext>
                      </a:extLst>
                    </p14:cNvPr>
                    <p14:cNvContentPartPr/>
                    <p14:nvPr/>
                  </p14:nvContentPartPr>
                  <p14:xfrm>
                    <a:off x="5869238" y="1838010"/>
                    <a:ext cx="45000" cy="70200"/>
                  </p14:xfrm>
                </p:contentPart>
              </mc:Choice>
              <mc:Fallback xmlns="">
                <p:pic>
                  <p:nvPicPr>
                    <p:cNvPr id="349" name="Freihand 348">
                      <a:extLst>
                        <a:ext uri="{FF2B5EF4-FFF2-40B4-BE49-F238E27FC236}">
                          <a16:creationId xmlns:a16="http://schemas.microsoft.com/office/drawing/2014/main" id="{B46705CA-0E3A-8817-965D-CB54E7A7B0D5}"/>
                        </a:ext>
                      </a:extLst>
                    </p:cNvPr>
                    <p:cNvPicPr/>
                    <p:nvPr/>
                  </p:nvPicPr>
                  <p:blipFill>
                    <a:blip r:embed="rId235"/>
                    <a:stretch>
                      <a:fillRect/>
                    </a:stretch>
                  </p:blipFill>
                  <p:spPr>
                    <a:xfrm>
                      <a:off x="5864918" y="1833690"/>
                      <a:ext cx="53640" cy="78840"/>
                    </a:xfrm>
                    <a:prstGeom prst="rect">
                      <a:avLst/>
                    </a:prstGeom>
                  </p:spPr>
                </p:pic>
              </mc:Fallback>
            </mc:AlternateContent>
            <mc:AlternateContent xmlns:mc="http://schemas.openxmlformats.org/markup-compatibility/2006" xmlns:p14="http://schemas.microsoft.com/office/powerpoint/2010/main">
              <mc:Choice Requires="p14">
                <p:contentPart p14:bwMode="auto" r:id="rId672">
                  <p14:nvContentPartPr>
                    <p14:cNvPr id="350" name="Freihand 349">
                      <a:extLst>
                        <a:ext uri="{FF2B5EF4-FFF2-40B4-BE49-F238E27FC236}">
                          <a16:creationId xmlns:a16="http://schemas.microsoft.com/office/drawing/2014/main" id="{5F7520B7-648C-34C3-3CA4-8FFECF72B431}"/>
                        </a:ext>
                      </a:extLst>
                    </p14:cNvPr>
                    <p14:cNvContentPartPr/>
                    <p14:nvPr/>
                  </p14:nvContentPartPr>
                  <p14:xfrm>
                    <a:off x="5913158" y="1893090"/>
                    <a:ext cx="25560" cy="50760"/>
                  </p14:xfrm>
                </p:contentPart>
              </mc:Choice>
              <mc:Fallback xmlns="">
                <p:pic>
                  <p:nvPicPr>
                    <p:cNvPr id="350" name="Freihand 349">
                      <a:extLst>
                        <a:ext uri="{FF2B5EF4-FFF2-40B4-BE49-F238E27FC236}">
                          <a16:creationId xmlns:a16="http://schemas.microsoft.com/office/drawing/2014/main" id="{5F7520B7-648C-34C3-3CA4-8FFECF72B431}"/>
                        </a:ext>
                      </a:extLst>
                    </p:cNvPr>
                    <p:cNvPicPr/>
                    <p:nvPr/>
                  </p:nvPicPr>
                  <p:blipFill>
                    <a:blip r:embed="rId237"/>
                    <a:stretch>
                      <a:fillRect/>
                    </a:stretch>
                  </p:blipFill>
                  <p:spPr>
                    <a:xfrm>
                      <a:off x="5908838" y="1888770"/>
                      <a:ext cx="34200" cy="59400"/>
                    </a:xfrm>
                    <a:prstGeom prst="rect">
                      <a:avLst/>
                    </a:prstGeom>
                  </p:spPr>
                </p:pic>
              </mc:Fallback>
            </mc:AlternateContent>
            <mc:AlternateContent xmlns:mc="http://schemas.openxmlformats.org/markup-compatibility/2006" xmlns:p14="http://schemas.microsoft.com/office/powerpoint/2010/main">
              <mc:Choice Requires="p14">
                <p:contentPart p14:bwMode="auto" r:id="rId673">
                  <p14:nvContentPartPr>
                    <p14:cNvPr id="351" name="Freihand 350">
                      <a:extLst>
                        <a:ext uri="{FF2B5EF4-FFF2-40B4-BE49-F238E27FC236}">
                          <a16:creationId xmlns:a16="http://schemas.microsoft.com/office/drawing/2014/main" id="{44EA8FCD-AF85-7225-5BF8-C7CFFC83D969}"/>
                        </a:ext>
                      </a:extLst>
                    </p14:cNvPr>
                    <p14:cNvContentPartPr/>
                    <p14:nvPr/>
                  </p14:nvContentPartPr>
                  <p14:xfrm>
                    <a:off x="5875718" y="1908930"/>
                    <a:ext cx="17640" cy="21240"/>
                  </p14:xfrm>
                </p:contentPart>
              </mc:Choice>
              <mc:Fallback xmlns="">
                <p:pic>
                  <p:nvPicPr>
                    <p:cNvPr id="351" name="Freihand 350">
                      <a:extLst>
                        <a:ext uri="{FF2B5EF4-FFF2-40B4-BE49-F238E27FC236}">
                          <a16:creationId xmlns:a16="http://schemas.microsoft.com/office/drawing/2014/main" id="{44EA8FCD-AF85-7225-5BF8-C7CFFC83D969}"/>
                        </a:ext>
                      </a:extLst>
                    </p:cNvPr>
                    <p:cNvPicPr/>
                    <p:nvPr/>
                  </p:nvPicPr>
                  <p:blipFill>
                    <a:blip r:embed="rId239"/>
                    <a:stretch>
                      <a:fillRect/>
                    </a:stretch>
                  </p:blipFill>
                  <p:spPr>
                    <a:xfrm>
                      <a:off x="5871398" y="1904610"/>
                      <a:ext cx="2628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674">
                  <p14:nvContentPartPr>
                    <p14:cNvPr id="353" name="Freihand 352">
                      <a:extLst>
                        <a:ext uri="{FF2B5EF4-FFF2-40B4-BE49-F238E27FC236}">
                          <a16:creationId xmlns:a16="http://schemas.microsoft.com/office/drawing/2014/main" id="{61627FF7-78D7-736A-058B-D781CB5357C1}"/>
                        </a:ext>
                      </a:extLst>
                    </p14:cNvPr>
                    <p14:cNvContentPartPr/>
                    <p14:nvPr/>
                  </p14:nvContentPartPr>
                  <p14:xfrm>
                    <a:off x="5938358" y="1976610"/>
                    <a:ext cx="40320" cy="44280"/>
                  </p14:xfrm>
                </p:contentPart>
              </mc:Choice>
              <mc:Fallback xmlns="">
                <p:pic>
                  <p:nvPicPr>
                    <p:cNvPr id="353" name="Freihand 352">
                      <a:extLst>
                        <a:ext uri="{FF2B5EF4-FFF2-40B4-BE49-F238E27FC236}">
                          <a16:creationId xmlns:a16="http://schemas.microsoft.com/office/drawing/2014/main" id="{61627FF7-78D7-736A-058B-D781CB5357C1}"/>
                        </a:ext>
                      </a:extLst>
                    </p:cNvPr>
                    <p:cNvPicPr/>
                    <p:nvPr/>
                  </p:nvPicPr>
                  <p:blipFill>
                    <a:blip r:embed="rId241"/>
                    <a:stretch>
                      <a:fillRect/>
                    </a:stretch>
                  </p:blipFill>
                  <p:spPr>
                    <a:xfrm>
                      <a:off x="5934038" y="1972290"/>
                      <a:ext cx="489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675">
                  <p14:nvContentPartPr>
                    <p14:cNvPr id="354" name="Freihand 353">
                      <a:extLst>
                        <a:ext uri="{FF2B5EF4-FFF2-40B4-BE49-F238E27FC236}">
                          <a16:creationId xmlns:a16="http://schemas.microsoft.com/office/drawing/2014/main" id="{DDEF3B93-9E6D-CCAB-B71A-19F757ED5FCC}"/>
                        </a:ext>
                      </a:extLst>
                    </p14:cNvPr>
                    <p14:cNvContentPartPr/>
                    <p14:nvPr/>
                  </p14:nvContentPartPr>
                  <p14:xfrm>
                    <a:off x="5978318" y="1977330"/>
                    <a:ext cx="55800" cy="21600"/>
                  </p14:xfrm>
                </p:contentPart>
              </mc:Choice>
              <mc:Fallback xmlns="">
                <p:pic>
                  <p:nvPicPr>
                    <p:cNvPr id="354" name="Freihand 353">
                      <a:extLst>
                        <a:ext uri="{FF2B5EF4-FFF2-40B4-BE49-F238E27FC236}">
                          <a16:creationId xmlns:a16="http://schemas.microsoft.com/office/drawing/2014/main" id="{DDEF3B93-9E6D-CCAB-B71A-19F757ED5FCC}"/>
                        </a:ext>
                      </a:extLst>
                    </p:cNvPr>
                    <p:cNvPicPr/>
                    <p:nvPr/>
                  </p:nvPicPr>
                  <p:blipFill>
                    <a:blip r:embed="rId243"/>
                    <a:stretch>
                      <a:fillRect/>
                    </a:stretch>
                  </p:blipFill>
                  <p:spPr>
                    <a:xfrm>
                      <a:off x="5973998" y="1973010"/>
                      <a:ext cx="64440" cy="30240"/>
                    </a:xfrm>
                    <a:prstGeom prst="rect">
                      <a:avLst/>
                    </a:prstGeom>
                  </p:spPr>
                </p:pic>
              </mc:Fallback>
            </mc:AlternateContent>
            <mc:AlternateContent xmlns:mc="http://schemas.openxmlformats.org/markup-compatibility/2006" xmlns:p14="http://schemas.microsoft.com/office/powerpoint/2010/main">
              <mc:Choice Requires="p14">
                <p:contentPart p14:bwMode="auto" r:id="rId676">
                  <p14:nvContentPartPr>
                    <p14:cNvPr id="355" name="Freihand 354">
                      <a:extLst>
                        <a:ext uri="{FF2B5EF4-FFF2-40B4-BE49-F238E27FC236}">
                          <a16:creationId xmlns:a16="http://schemas.microsoft.com/office/drawing/2014/main" id="{212C7CF7-735A-7272-0249-5F63FA36171F}"/>
                        </a:ext>
                      </a:extLst>
                    </p14:cNvPr>
                    <p14:cNvContentPartPr/>
                    <p14:nvPr/>
                  </p14:nvContentPartPr>
                  <p14:xfrm>
                    <a:off x="5937278" y="1913610"/>
                    <a:ext cx="72360" cy="65880"/>
                  </p14:xfrm>
                </p:contentPart>
              </mc:Choice>
              <mc:Fallback xmlns="">
                <p:pic>
                  <p:nvPicPr>
                    <p:cNvPr id="355" name="Freihand 354">
                      <a:extLst>
                        <a:ext uri="{FF2B5EF4-FFF2-40B4-BE49-F238E27FC236}">
                          <a16:creationId xmlns:a16="http://schemas.microsoft.com/office/drawing/2014/main" id="{212C7CF7-735A-7272-0249-5F63FA36171F}"/>
                        </a:ext>
                      </a:extLst>
                    </p:cNvPr>
                    <p:cNvPicPr/>
                    <p:nvPr/>
                  </p:nvPicPr>
                  <p:blipFill>
                    <a:blip r:embed="rId245"/>
                    <a:stretch>
                      <a:fillRect/>
                    </a:stretch>
                  </p:blipFill>
                  <p:spPr>
                    <a:xfrm>
                      <a:off x="5932958" y="1909290"/>
                      <a:ext cx="8100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677">
                  <p14:nvContentPartPr>
                    <p14:cNvPr id="356" name="Freihand 355">
                      <a:extLst>
                        <a:ext uri="{FF2B5EF4-FFF2-40B4-BE49-F238E27FC236}">
                          <a16:creationId xmlns:a16="http://schemas.microsoft.com/office/drawing/2014/main" id="{3A8A7306-B1A9-49EA-391A-B872B1F352D7}"/>
                        </a:ext>
                      </a:extLst>
                    </p14:cNvPr>
                    <p14:cNvContentPartPr/>
                    <p14:nvPr/>
                  </p14:nvContentPartPr>
                  <p14:xfrm>
                    <a:off x="5938718" y="1942410"/>
                    <a:ext cx="34560" cy="29520"/>
                  </p14:xfrm>
                </p:contentPart>
              </mc:Choice>
              <mc:Fallback xmlns="">
                <p:pic>
                  <p:nvPicPr>
                    <p:cNvPr id="356" name="Freihand 355">
                      <a:extLst>
                        <a:ext uri="{FF2B5EF4-FFF2-40B4-BE49-F238E27FC236}">
                          <a16:creationId xmlns:a16="http://schemas.microsoft.com/office/drawing/2014/main" id="{3A8A7306-B1A9-49EA-391A-B872B1F352D7}"/>
                        </a:ext>
                      </a:extLst>
                    </p:cNvPr>
                    <p:cNvPicPr/>
                    <p:nvPr/>
                  </p:nvPicPr>
                  <p:blipFill>
                    <a:blip r:embed="rId247"/>
                    <a:stretch>
                      <a:fillRect/>
                    </a:stretch>
                  </p:blipFill>
                  <p:spPr>
                    <a:xfrm>
                      <a:off x="5934398" y="1938090"/>
                      <a:ext cx="43200" cy="38160"/>
                    </a:xfrm>
                    <a:prstGeom prst="rect">
                      <a:avLst/>
                    </a:prstGeom>
                  </p:spPr>
                </p:pic>
              </mc:Fallback>
            </mc:AlternateContent>
            <mc:AlternateContent xmlns:mc="http://schemas.openxmlformats.org/markup-compatibility/2006" xmlns:p14="http://schemas.microsoft.com/office/powerpoint/2010/main">
              <mc:Choice Requires="p14">
                <p:contentPart p14:bwMode="auto" r:id="rId678">
                  <p14:nvContentPartPr>
                    <p14:cNvPr id="358" name="Freihand 357">
                      <a:extLst>
                        <a:ext uri="{FF2B5EF4-FFF2-40B4-BE49-F238E27FC236}">
                          <a16:creationId xmlns:a16="http://schemas.microsoft.com/office/drawing/2014/main" id="{9018EDE0-B68C-DDA3-01DB-A795B76D3C3A}"/>
                        </a:ext>
                      </a:extLst>
                    </p14:cNvPr>
                    <p14:cNvContentPartPr/>
                    <p14:nvPr/>
                  </p14:nvContentPartPr>
                  <p14:xfrm>
                    <a:off x="5973998" y="1961130"/>
                    <a:ext cx="30960" cy="10800"/>
                  </p14:xfrm>
                </p:contentPart>
              </mc:Choice>
              <mc:Fallback xmlns="">
                <p:pic>
                  <p:nvPicPr>
                    <p:cNvPr id="358" name="Freihand 357">
                      <a:extLst>
                        <a:ext uri="{FF2B5EF4-FFF2-40B4-BE49-F238E27FC236}">
                          <a16:creationId xmlns:a16="http://schemas.microsoft.com/office/drawing/2014/main" id="{9018EDE0-B68C-DDA3-01DB-A795B76D3C3A}"/>
                        </a:ext>
                      </a:extLst>
                    </p:cNvPr>
                    <p:cNvPicPr/>
                    <p:nvPr/>
                  </p:nvPicPr>
                  <p:blipFill>
                    <a:blip r:embed="rId249"/>
                    <a:stretch>
                      <a:fillRect/>
                    </a:stretch>
                  </p:blipFill>
                  <p:spPr>
                    <a:xfrm>
                      <a:off x="5969678" y="1956810"/>
                      <a:ext cx="3960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679">
                  <p14:nvContentPartPr>
                    <p14:cNvPr id="359" name="Freihand 358">
                      <a:extLst>
                        <a:ext uri="{FF2B5EF4-FFF2-40B4-BE49-F238E27FC236}">
                          <a16:creationId xmlns:a16="http://schemas.microsoft.com/office/drawing/2014/main" id="{CCB37BF4-D43F-DC35-33FB-72400AC9FBF7}"/>
                        </a:ext>
                      </a:extLst>
                    </p14:cNvPr>
                    <p14:cNvContentPartPr/>
                    <p14:nvPr/>
                  </p14:nvContentPartPr>
                  <p14:xfrm>
                    <a:off x="6018278" y="1941690"/>
                    <a:ext cx="55440" cy="29880"/>
                  </p14:xfrm>
                </p:contentPart>
              </mc:Choice>
              <mc:Fallback xmlns="">
                <p:pic>
                  <p:nvPicPr>
                    <p:cNvPr id="359" name="Freihand 358">
                      <a:extLst>
                        <a:ext uri="{FF2B5EF4-FFF2-40B4-BE49-F238E27FC236}">
                          <a16:creationId xmlns:a16="http://schemas.microsoft.com/office/drawing/2014/main" id="{CCB37BF4-D43F-DC35-33FB-72400AC9FBF7}"/>
                        </a:ext>
                      </a:extLst>
                    </p:cNvPr>
                    <p:cNvPicPr/>
                    <p:nvPr/>
                  </p:nvPicPr>
                  <p:blipFill>
                    <a:blip r:embed="rId251"/>
                    <a:stretch>
                      <a:fillRect/>
                    </a:stretch>
                  </p:blipFill>
                  <p:spPr>
                    <a:xfrm>
                      <a:off x="6013958" y="1937370"/>
                      <a:ext cx="6408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680">
                  <p14:nvContentPartPr>
                    <p14:cNvPr id="360" name="Freihand 359">
                      <a:extLst>
                        <a:ext uri="{FF2B5EF4-FFF2-40B4-BE49-F238E27FC236}">
                          <a16:creationId xmlns:a16="http://schemas.microsoft.com/office/drawing/2014/main" id="{5EAA404D-A1A4-D935-D16B-4025183A6C05}"/>
                        </a:ext>
                      </a:extLst>
                    </p14:cNvPr>
                    <p14:cNvContentPartPr/>
                    <p14:nvPr/>
                  </p14:nvContentPartPr>
                  <p14:xfrm>
                    <a:off x="6031238" y="1991010"/>
                    <a:ext cx="3960" cy="2880"/>
                  </p14:xfrm>
                </p:contentPart>
              </mc:Choice>
              <mc:Fallback xmlns="">
                <p:pic>
                  <p:nvPicPr>
                    <p:cNvPr id="360" name="Freihand 359">
                      <a:extLst>
                        <a:ext uri="{FF2B5EF4-FFF2-40B4-BE49-F238E27FC236}">
                          <a16:creationId xmlns:a16="http://schemas.microsoft.com/office/drawing/2014/main" id="{5EAA404D-A1A4-D935-D16B-4025183A6C05}"/>
                        </a:ext>
                      </a:extLst>
                    </p:cNvPr>
                    <p:cNvPicPr/>
                    <p:nvPr/>
                  </p:nvPicPr>
                  <p:blipFill>
                    <a:blip r:embed="rId253"/>
                    <a:stretch>
                      <a:fillRect/>
                    </a:stretch>
                  </p:blipFill>
                  <p:spPr>
                    <a:xfrm>
                      <a:off x="6026918" y="1986690"/>
                      <a:ext cx="12600" cy="11520"/>
                    </a:xfrm>
                    <a:prstGeom prst="rect">
                      <a:avLst/>
                    </a:prstGeom>
                  </p:spPr>
                </p:pic>
              </mc:Fallback>
            </mc:AlternateContent>
            <mc:AlternateContent xmlns:mc="http://schemas.openxmlformats.org/markup-compatibility/2006" xmlns:p14="http://schemas.microsoft.com/office/powerpoint/2010/main">
              <mc:Choice Requires="p14">
                <p:contentPart p14:bwMode="auto" r:id="rId681">
                  <p14:nvContentPartPr>
                    <p14:cNvPr id="362" name="Freihand 361">
                      <a:extLst>
                        <a:ext uri="{FF2B5EF4-FFF2-40B4-BE49-F238E27FC236}">
                          <a16:creationId xmlns:a16="http://schemas.microsoft.com/office/drawing/2014/main" id="{6A6CED92-9BDF-27E0-34FA-34022C319E4E}"/>
                        </a:ext>
                      </a:extLst>
                    </p14:cNvPr>
                    <p14:cNvContentPartPr/>
                    <p14:nvPr/>
                  </p14:nvContentPartPr>
                  <p14:xfrm>
                    <a:off x="5998118" y="1867890"/>
                    <a:ext cx="70200" cy="70920"/>
                  </p14:xfrm>
                </p:contentPart>
              </mc:Choice>
              <mc:Fallback xmlns="">
                <p:pic>
                  <p:nvPicPr>
                    <p:cNvPr id="362" name="Freihand 361">
                      <a:extLst>
                        <a:ext uri="{FF2B5EF4-FFF2-40B4-BE49-F238E27FC236}">
                          <a16:creationId xmlns:a16="http://schemas.microsoft.com/office/drawing/2014/main" id="{6A6CED92-9BDF-27E0-34FA-34022C319E4E}"/>
                        </a:ext>
                      </a:extLst>
                    </p:cNvPr>
                    <p:cNvPicPr/>
                    <p:nvPr/>
                  </p:nvPicPr>
                  <p:blipFill>
                    <a:blip r:embed="rId255"/>
                    <a:stretch>
                      <a:fillRect/>
                    </a:stretch>
                  </p:blipFill>
                  <p:spPr>
                    <a:xfrm>
                      <a:off x="5993798" y="1863570"/>
                      <a:ext cx="78840" cy="79560"/>
                    </a:xfrm>
                    <a:prstGeom prst="rect">
                      <a:avLst/>
                    </a:prstGeom>
                  </p:spPr>
                </p:pic>
              </mc:Fallback>
            </mc:AlternateContent>
            <mc:AlternateContent xmlns:mc="http://schemas.openxmlformats.org/markup-compatibility/2006" xmlns:p14="http://schemas.microsoft.com/office/powerpoint/2010/main">
              <mc:Choice Requires="p14">
                <p:contentPart p14:bwMode="auto" r:id="rId682">
                  <p14:nvContentPartPr>
                    <p14:cNvPr id="364" name="Freihand 363">
                      <a:extLst>
                        <a:ext uri="{FF2B5EF4-FFF2-40B4-BE49-F238E27FC236}">
                          <a16:creationId xmlns:a16="http://schemas.microsoft.com/office/drawing/2014/main" id="{877F5C1C-7AD4-9375-2FEF-EC256E5D76FF}"/>
                        </a:ext>
                      </a:extLst>
                    </p14:cNvPr>
                    <p14:cNvContentPartPr/>
                    <p14:nvPr/>
                  </p14:nvContentPartPr>
                  <p14:xfrm>
                    <a:off x="6091718" y="1896330"/>
                    <a:ext cx="83160" cy="70560"/>
                  </p14:xfrm>
                </p:contentPart>
              </mc:Choice>
              <mc:Fallback xmlns="">
                <p:pic>
                  <p:nvPicPr>
                    <p:cNvPr id="364" name="Freihand 363">
                      <a:extLst>
                        <a:ext uri="{FF2B5EF4-FFF2-40B4-BE49-F238E27FC236}">
                          <a16:creationId xmlns:a16="http://schemas.microsoft.com/office/drawing/2014/main" id="{877F5C1C-7AD4-9375-2FEF-EC256E5D76FF}"/>
                        </a:ext>
                      </a:extLst>
                    </p:cNvPr>
                    <p:cNvPicPr/>
                    <p:nvPr/>
                  </p:nvPicPr>
                  <p:blipFill>
                    <a:blip r:embed="rId257"/>
                    <a:stretch>
                      <a:fillRect/>
                    </a:stretch>
                  </p:blipFill>
                  <p:spPr>
                    <a:xfrm>
                      <a:off x="6087398" y="1892010"/>
                      <a:ext cx="91800" cy="79200"/>
                    </a:xfrm>
                    <a:prstGeom prst="rect">
                      <a:avLst/>
                    </a:prstGeom>
                  </p:spPr>
                </p:pic>
              </mc:Fallback>
            </mc:AlternateContent>
            <mc:AlternateContent xmlns:mc="http://schemas.openxmlformats.org/markup-compatibility/2006" xmlns:p14="http://schemas.microsoft.com/office/powerpoint/2010/main">
              <mc:Choice Requires="p14">
                <p:contentPart p14:bwMode="auto" r:id="rId683">
                  <p14:nvContentPartPr>
                    <p14:cNvPr id="365" name="Freihand 364">
                      <a:extLst>
                        <a:ext uri="{FF2B5EF4-FFF2-40B4-BE49-F238E27FC236}">
                          <a16:creationId xmlns:a16="http://schemas.microsoft.com/office/drawing/2014/main" id="{45FCBDF2-C53A-C036-69E4-5A16E627470F}"/>
                        </a:ext>
                      </a:extLst>
                    </p14:cNvPr>
                    <p14:cNvContentPartPr/>
                    <p14:nvPr/>
                  </p14:nvContentPartPr>
                  <p14:xfrm>
                    <a:off x="6053198" y="1906770"/>
                    <a:ext cx="44280" cy="46080"/>
                  </p14:xfrm>
                </p:contentPart>
              </mc:Choice>
              <mc:Fallback xmlns="">
                <p:pic>
                  <p:nvPicPr>
                    <p:cNvPr id="365" name="Freihand 364">
                      <a:extLst>
                        <a:ext uri="{FF2B5EF4-FFF2-40B4-BE49-F238E27FC236}">
                          <a16:creationId xmlns:a16="http://schemas.microsoft.com/office/drawing/2014/main" id="{45FCBDF2-C53A-C036-69E4-5A16E627470F}"/>
                        </a:ext>
                      </a:extLst>
                    </p:cNvPr>
                    <p:cNvPicPr/>
                    <p:nvPr/>
                  </p:nvPicPr>
                  <p:blipFill>
                    <a:blip r:embed="rId259"/>
                    <a:stretch>
                      <a:fillRect/>
                    </a:stretch>
                  </p:blipFill>
                  <p:spPr>
                    <a:xfrm>
                      <a:off x="6048878" y="1902450"/>
                      <a:ext cx="529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684">
                  <p14:nvContentPartPr>
                    <p14:cNvPr id="367" name="Freihand 366">
                      <a:extLst>
                        <a:ext uri="{FF2B5EF4-FFF2-40B4-BE49-F238E27FC236}">
                          <a16:creationId xmlns:a16="http://schemas.microsoft.com/office/drawing/2014/main" id="{30811ECD-DA99-FE7B-8D93-DFCB0D094A89}"/>
                        </a:ext>
                      </a:extLst>
                    </p14:cNvPr>
                    <p14:cNvContentPartPr/>
                    <p14:nvPr/>
                  </p14:nvContentPartPr>
                  <p14:xfrm>
                    <a:off x="5914958" y="1840890"/>
                    <a:ext cx="81360" cy="71640"/>
                  </p14:xfrm>
                </p:contentPart>
              </mc:Choice>
              <mc:Fallback xmlns="">
                <p:pic>
                  <p:nvPicPr>
                    <p:cNvPr id="367" name="Freihand 366">
                      <a:extLst>
                        <a:ext uri="{FF2B5EF4-FFF2-40B4-BE49-F238E27FC236}">
                          <a16:creationId xmlns:a16="http://schemas.microsoft.com/office/drawing/2014/main" id="{30811ECD-DA99-FE7B-8D93-DFCB0D094A89}"/>
                        </a:ext>
                      </a:extLst>
                    </p:cNvPr>
                    <p:cNvPicPr/>
                    <p:nvPr/>
                  </p:nvPicPr>
                  <p:blipFill>
                    <a:blip r:embed="rId261"/>
                    <a:stretch>
                      <a:fillRect/>
                    </a:stretch>
                  </p:blipFill>
                  <p:spPr>
                    <a:xfrm>
                      <a:off x="5910638" y="1836570"/>
                      <a:ext cx="90000" cy="80280"/>
                    </a:xfrm>
                    <a:prstGeom prst="rect">
                      <a:avLst/>
                    </a:prstGeom>
                  </p:spPr>
                </p:pic>
              </mc:Fallback>
            </mc:AlternateContent>
            <mc:AlternateContent xmlns:mc="http://schemas.openxmlformats.org/markup-compatibility/2006" xmlns:p14="http://schemas.microsoft.com/office/powerpoint/2010/main">
              <mc:Choice Requires="p14">
                <p:contentPart p14:bwMode="auto" r:id="rId685">
                  <p14:nvContentPartPr>
                    <p14:cNvPr id="369" name="Freihand 368">
                      <a:extLst>
                        <a:ext uri="{FF2B5EF4-FFF2-40B4-BE49-F238E27FC236}">
                          <a16:creationId xmlns:a16="http://schemas.microsoft.com/office/drawing/2014/main" id="{B06555A2-51B3-BA4B-2807-FBF50F37475C}"/>
                        </a:ext>
                      </a:extLst>
                    </p14:cNvPr>
                    <p14:cNvContentPartPr/>
                    <p14:nvPr/>
                  </p14:nvContentPartPr>
                  <p14:xfrm>
                    <a:off x="5929718" y="1807410"/>
                    <a:ext cx="10440" cy="28800"/>
                  </p14:xfrm>
                </p:contentPart>
              </mc:Choice>
              <mc:Fallback xmlns="">
                <p:pic>
                  <p:nvPicPr>
                    <p:cNvPr id="369" name="Freihand 368">
                      <a:extLst>
                        <a:ext uri="{FF2B5EF4-FFF2-40B4-BE49-F238E27FC236}">
                          <a16:creationId xmlns:a16="http://schemas.microsoft.com/office/drawing/2014/main" id="{B06555A2-51B3-BA4B-2807-FBF50F37475C}"/>
                        </a:ext>
                      </a:extLst>
                    </p:cNvPr>
                    <p:cNvPicPr/>
                    <p:nvPr/>
                  </p:nvPicPr>
                  <p:blipFill>
                    <a:blip r:embed="rId263"/>
                    <a:stretch>
                      <a:fillRect/>
                    </a:stretch>
                  </p:blipFill>
                  <p:spPr>
                    <a:xfrm>
                      <a:off x="5925398" y="1803090"/>
                      <a:ext cx="1908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86">
                  <p14:nvContentPartPr>
                    <p14:cNvPr id="370" name="Freihand 369">
                      <a:extLst>
                        <a:ext uri="{FF2B5EF4-FFF2-40B4-BE49-F238E27FC236}">
                          <a16:creationId xmlns:a16="http://schemas.microsoft.com/office/drawing/2014/main" id="{C7EF8CA9-4D71-E1E2-AFA4-CD4EBC498120}"/>
                        </a:ext>
                      </a:extLst>
                    </p14:cNvPr>
                    <p14:cNvContentPartPr/>
                    <p14:nvPr/>
                  </p14:nvContentPartPr>
                  <p14:xfrm>
                    <a:off x="5892278" y="1819650"/>
                    <a:ext cx="15480" cy="28800"/>
                  </p14:xfrm>
                </p:contentPart>
              </mc:Choice>
              <mc:Fallback xmlns="">
                <p:pic>
                  <p:nvPicPr>
                    <p:cNvPr id="370" name="Freihand 369">
                      <a:extLst>
                        <a:ext uri="{FF2B5EF4-FFF2-40B4-BE49-F238E27FC236}">
                          <a16:creationId xmlns:a16="http://schemas.microsoft.com/office/drawing/2014/main" id="{C7EF8CA9-4D71-E1E2-AFA4-CD4EBC498120}"/>
                        </a:ext>
                      </a:extLst>
                    </p:cNvPr>
                    <p:cNvPicPr/>
                    <p:nvPr/>
                  </p:nvPicPr>
                  <p:blipFill>
                    <a:blip r:embed="rId265"/>
                    <a:stretch>
                      <a:fillRect/>
                    </a:stretch>
                  </p:blipFill>
                  <p:spPr>
                    <a:xfrm>
                      <a:off x="5887958" y="1815330"/>
                      <a:ext cx="24120" cy="37440"/>
                    </a:xfrm>
                    <a:prstGeom prst="rect">
                      <a:avLst/>
                    </a:prstGeom>
                  </p:spPr>
                </p:pic>
              </mc:Fallback>
            </mc:AlternateContent>
            <mc:AlternateContent xmlns:mc="http://schemas.openxmlformats.org/markup-compatibility/2006" xmlns:p14="http://schemas.microsoft.com/office/powerpoint/2010/main">
              <mc:Choice Requires="p14">
                <p:contentPart p14:bwMode="auto" r:id="rId687">
                  <p14:nvContentPartPr>
                    <p14:cNvPr id="372" name="Freihand 371">
                      <a:extLst>
                        <a:ext uri="{FF2B5EF4-FFF2-40B4-BE49-F238E27FC236}">
                          <a16:creationId xmlns:a16="http://schemas.microsoft.com/office/drawing/2014/main" id="{7308B9C0-4770-11DC-83DD-9AC34AB1C64A}"/>
                        </a:ext>
                      </a:extLst>
                    </p14:cNvPr>
                    <p14:cNvContentPartPr/>
                    <p14:nvPr/>
                  </p14:nvContentPartPr>
                  <p14:xfrm>
                    <a:off x="5947358" y="1792650"/>
                    <a:ext cx="81000" cy="65520"/>
                  </p14:xfrm>
                </p:contentPart>
              </mc:Choice>
              <mc:Fallback xmlns="">
                <p:pic>
                  <p:nvPicPr>
                    <p:cNvPr id="372" name="Freihand 371">
                      <a:extLst>
                        <a:ext uri="{FF2B5EF4-FFF2-40B4-BE49-F238E27FC236}">
                          <a16:creationId xmlns:a16="http://schemas.microsoft.com/office/drawing/2014/main" id="{7308B9C0-4770-11DC-83DD-9AC34AB1C64A}"/>
                        </a:ext>
                      </a:extLst>
                    </p:cNvPr>
                    <p:cNvPicPr/>
                    <p:nvPr/>
                  </p:nvPicPr>
                  <p:blipFill>
                    <a:blip r:embed="rId267"/>
                    <a:stretch>
                      <a:fillRect/>
                    </a:stretch>
                  </p:blipFill>
                  <p:spPr>
                    <a:xfrm>
                      <a:off x="5943038" y="1788330"/>
                      <a:ext cx="89640" cy="74160"/>
                    </a:xfrm>
                    <a:prstGeom prst="rect">
                      <a:avLst/>
                    </a:prstGeom>
                  </p:spPr>
                </p:pic>
              </mc:Fallback>
            </mc:AlternateContent>
            <mc:AlternateContent xmlns:mc="http://schemas.openxmlformats.org/markup-compatibility/2006" xmlns:p14="http://schemas.microsoft.com/office/powerpoint/2010/main">
              <mc:Choice Requires="p14">
                <p:contentPart p14:bwMode="auto" r:id="rId688">
                  <p14:nvContentPartPr>
                    <p14:cNvPr id="374" name="Freihand 373">
                      <a:extLst>
                        <a:ext uri="{FF2B5EF4-FFF2-40B4-BE49-F238E27FC236}">
                          <a16:creationId xmlns:a16="http://schemas.microsoft.com/office/drawing/2014/main" id="{27452E93-608F-8CEB-0974-C3747C3B159D}"/>
                        </a:ext>
                      </a:extLst>
                    </p14:cNvPr>
                    <p14:cNvContentPartPr/>
                    <p14:nvPr/>
                  </p14:nvContentPartPr>
                  <p14:xfrm>
                    <a:off x="5999558" y="1861050"/>
                    <a:ext cx="26280" cy="9000"/>
                  </p14:xfrm>
                </p:contentPart>
              </mc:Choice>
              <mc:Fallback xmlns="">
                <p:pic>
                  <p:nvPicPr>
                    <p:cNvPr id="374" name="Freihand 373">
                      <a:extLst>
                        <a:ext uri="{FF2B5EF4-FFF2-40B4-BE49-F238E27FC236}">
                          <a16:creationId xmlns:a16="http://schemas.microsoft.com/office/drawing/2014/main" id="{27452E93-608F-8CEB-0974-C3747C3B159D}"/>
                        </a:ext>
                      </a:extLst>
                    </p:cNvPr>
                    <p:cNvPicPr/>
                    <p:nvPr/>
                  </p:nvPicPr>
                  <p:blipFill>
                    <a:blip r:embed="rId269"/>
                    <a:stretch>
                      <a:fillRect/>
                    </a:stretch>
                  </p:blipFill>
                  <p:spPr>
                    <a:xfrm>
                      <a:off x="5995238" y="1856730"/>
                      <a:ext cx="349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89">
                  <p14:nvContentPartPr>
                    <p14:cNvPr id="376" name="Freihand 375">
                      <a:extLst>
                        <a:ext uri="{FF2B5EF4-FFF2-40B4-BE49-F238E27FC236}">
                          <a16:creationId xmlns:a16="http://schemas.microsoft.com/office/drawing/2014/main" id="{DB31835C-D06C-B827-96E5-30EFEEFC6F86}"/>
                        </a:ext>
                      </a:extLst>
                    </p14:cNvPr>
                    <p14:cNvContentPartPr/>
                    <p14:nvPr/>
                  </p14:nvContentPartPr>
                  <p14:xfrm>
                    <a:off x="6029798" y="1798050"/>
                    <a:ext cx="70200" cy="68040"/>
                  </p14:xfrm>
                </p:contentPart>
              </mc:Choice>
              <mc:Fallback xmlns="">
                <p:pic>
                  <p:nvPicPr>
                    <p:cNvPr id="376" name="Freihand 375">
                      <a:extLst>
                        <a:ext uri="{FF2B5EF4-FFF2-40B4-BE49-F238E27FC236}">
                          <a16:creationId xmlns:a16="http://schemas.microsoft.com/office/drawing/2014/main" id="{DB31835C-D06C-B827-96E5-30EFEEFC6F86}"/>
                        </a:ext>
                      </a:extLst>
                    </p:cNvPr>
                    <p:cNvPicPr/>
                    <p:nvPr/>
                  </p:nvPicPr>
                  <p:blipFill>
                    <a:blip r:embed="rId271"/>
                    <a:stretch>
                      <a:fillRect/>
                    </a:stretch>
                  </p:blipFill>
                  <p:spPr>
                    <a:xfrm>
                      <a:off x="6025478" y="1793730"/>
                      <a:ext cx="78840" cy="76680"/>
                    </a:xfrm>
                    <a:prstGeom prst="rect">
                      <a:avLst/>
                    </a:prstGeom>
                  </p:spPr>
                </p:pic>
              </mc:Fallback>
            </mc:AlternateContent>
            <mc:AlternateContent xmlns:mc="http://schemas.openxmlformats.org/markup-compatibility/2006" xmlns:p14="http://schemas.microsoft.com/office/powerpoint/2010/main">
              <mc:Choice Requires="p14">
                <p:contentPart p14:bwMode="auto" r:id="rId690">
                  <p14:nvContentPartPr>
                    <p14:cNvPr id="377" name="Freihand 376">
                      <a:extLst>
                        <a:ext uri="{FF2B5EF4-FFF2-40B4-BE49-F238E27FC236}">
                          <a16:creationId xmlns:a16="http://schemas.microsoft.com/office/drawing/2014/main" id="{B3A6DE03-9B61-86DA-A42E-E31FB7BFC360}"/>
                        </a:ext>
                      </a:extLst>
                    </p14:cNvPr>
                    <p14:cNvContentPartPr/>
                    <p14:nvPr/>
                  </p14:nvContentPartPr>
                  <p14:xfrm>
                    <a:off x="6114758" y="1805250"/>
                    <a:ext cx="80280" cy="47520"/>
                  </p14:xfrm>
                </p:contentPart>
              </mc:Choice>
              <mc:Fallback xmlns="">
                <p:pic>
                  <p:nvPicPr>
                    <p:cNvPr id="377" name="Freihand 376">
                      <a:extLst>
                        <a:ext uri="{FF2B5EF4-FFF2-40B4-BE49-F238E27FC236}">
                          <a16:creationId xmlns:a16="http://schemas.microsoft.com/office/drawing/2014/main" id="{B3A6DE03-9B61-86DA-A42E-E31FB7BFC360}"/>
                        </a:ext>
                      </a:extLst>
                    </p:cNvPr>
                    <p:cNvPicPr/>
                    <p:nvPr/>
                  </p:nvPicPr>
                  <p:blipFill>
                    <a:blip r:embed="rId273"/>
                    <a:stretch>
                      <a:fillRect/>
                    </a:stretch>
                  </p:blipFill>
                  <p:spPr>
                    <a:xfrm>
                      <a:off x="6110438" y="1800930"/>
                      <a:ext cx="88920" cy="56160"/>
                    </a:xfrm>
                    <a:prstGeom prst="rect">
                      <a:avLst/>
                    </a:prstGeom>
                  </p:spPr>
                </p:pic>
              </mc:Fallback>
            </mc:AlternateContent>
            <mc:AlternateContent xmlns:mc="http://schemas.openxmlformats.org/markup-compatibility/2006" xmlns:p14="http://schemas.microsoft.com/office/powerpoint/2010/main">
              <mc:Choice Requires="p14">
                <p:contentPart p14:bwMode="auto" r:id="rId691">
                  <p14:nvContentPartPr>
                    <p14:cNvPr id="378" name="Freihand 377">
                      <a:extLst>
                        <a:ext uri="{FF2B5EF4-FFF2-40B4-BE49-F238E27FC236}">
                          <a16:creationId xmlns:a16="http://schemas.microsoft.com/office/drawing/2014/main" id="{238F54DD-D0BE-7434-70A5-898135BEF875}"/>
                        </a:ext>
                      </a:extLst>
                    </p14:cNvPr>
                    <p14:cNvContentPartPr/>
                    <p14:nvPr/>
                  </p14:nvContentPartPr>
                  <p14:xfrm>
                    <a:off x="6090278" y="1838010"/>
                    <a:ext cx="53280" cy="53640"/>
                  </p14:xfrm>
                </p:contentPart>
              </mc:Choice>
              <mc:Fallback xmlns="">
                <p:pic>
                  <p:nvPicPr>
                    <p:cNvPr id="378" name="Freihand 377">
                      <a:extLst>
                        <a:ext uri="{FF2B5EF4-FFF2-40B4-BE49-F238E27FC236}">
                          <a16:creationId xmlns:a16="http://schemas.microsoft.com/office/drawing/2014/main" id="{238F54DD-D0BE-7434-70A5-898135BEF875}"/>
                        </a:ext>
                      </a:extLst>
                    </p:cNvPr>
                    <p:cNvPicPr/>
                    <p:nvPr/>
                  </p:nvPicPr>
                  <p:blipFill>
                    <a:blip r:embed="rId275"/>
                    <a:stretch>
                      <a:fillRect/>
                    </a:stretch>
                  </p:blipFill>
                  <p:spPr>
                    <a:xfrm>
                      <a:off x="6085958" y="1833690"/>
                      <a:ext cx="6192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692">
                  <p14:nvContentPartPr>
                    <p14:cNvPr id="379" name="Freihand 378">
                      <a:extLst>
                        <a:ext uri="{FF2B5EF4-FFF2-40B4-BE49-F238E27FC236}">
                          <a16:creationId xmlns:a16="http://schemas.microsoft.com/office/drawing/2014/main" id="{6B108088-3E14-133C-A8D2-99D3F90080C3}"/>
                        </a:ext>
                      </a:extLst>
                    </p14:cNvPr>
                    <p14:cNvContentPartPr/>
                    <p14:nvPr/>
                  </p14:nvContentPartPr>
                  <p14:xfrm>
                    <a:off x="6067238" y="1870410"/>
                    <a:ext cx="25560" cy="32400"/>
                  </p14:xfrm>
                </p:contentPart>
              </mc:Choice>
              <mc:Fallback xmlns="">
                <p:pic>
                  <p:nvPicPr>
                    <p:cNvPr id="379" name="Freihand 378">
                      <a:extLst>
                        <a:ext uri="{FF2B5EF4-FFF2-40B4-BE49-F238E27FC236}">
                          <a16:creationId xmlns:a16="http://schemas.microsoft.com/office/drawing/2014/main" id="{6B108088-3E14-133C-A8D2-99D3F90080C3}"/>
                        </a:ext>
                      </a:extLst>
                    </p:cNvPr>
                    <p:cNvPicPr/>
                    <p:nvPr/>
                  </p:nvPicPr>
                  <p:blipFill>
                    <a:blip r:embed="rId277"/>
                    <a:stretch>
                      <a:fillRect/>
                    </a:stretch>
                  </p:blipFill>
                  <p:spPr>
                    <a:xfrm>
                      <a:off x="6062918" y="1866090"/>
                      <a:ext cx="3420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693">
                  <p14:nvContentPartPr>
                    <p14:cNvPr id="381" name="Freihand 380">
                      <a:extLst>
                        <a:ext uri="{FF2B5EF4-FFF2-40B4-BE49-F238E27FC236}">
                          <a16:creationId xmlns:a16="http://schemas.microsoft.com/office/drawing/2014/main" id="{FD28DF8D-7D5E-49F2-DB01-40295CF3A275}"/>
                        </a:ext>
                      </a:extLst>
                    </p14:cNvPr>
                    <p14:cNvContentPartPr/>
                    <p14:nvPr/>
                  </p14:nvContentPartPr>
                  <p14:xfrm>
                    <a:off x="5994518" y="1789050"/>
                    <a:ext cx="25200" cy="6480"/>
                  </p14:xfrm>
                </p:contentPart>
              </mc:Choice>
              <mc:Fallback xmlns="">
                <p:pic>
                  <p:nvPicPr>
                    <p:cNvPr id="381" name="Freihand 380">
                      <a:extLst>
                        <a:ext uri="{FF2B5EF4-FFF2-40B4-BE49-F238E27FC236}">
                          <a16:creationId xmlns:a16="http://schemas.microsoft.com/office/drawing/2014/main" id="{FD28DF8D-7D5E-49F2-DB01-40295CF3A275}"/>
                        </a:ext>
                      </a:extLst>
                    </p:cNvPr>
                    <p:cNvPicPr/>
                    <p:nvPr/>
                  </p:nvPicPr>
                  <p:blipFill>
                    <a:blip r:embed="rId279"/>
                    <a:stretch>
                      <a:fillRect/>
                    </a:stretch>
                  </p:blipFill>
                  <p:spPr>
                    <a:xfrm>
                      <a:off x="5990198" y="1784730"/>
                      <a:ext cx="33840" cy="15120"/>
                    </a:xfrm>
                    <a:prstGeom prst="rect">
                      <a:avLst/>
                    </a:prstGeom>
                  </p:spPr>
                </p:pic>
              </mc:Fallback>
            </mc:AlternateContent>
            <mc:AlternateContent xmlns:mc="http://schemas.openxmlformats.org/markup-compatibility/2006" xmlns:p14="http://schemas.microsoft.com/office/powerpoint/2010/main">
              <mc:Choice Requires="p14">
                <p:contentPart p14:bwMode="auto" r:id="rId694">
                  <p14:nvContentPartPr>
                    <p14:cNvPr id="383" name="Freihand 382">
                      <a:extLst>
                        <a:ext uri="{FF2B5EF4-FFF2-40B4-BE49-F238E27FC236}">
                          <a16:creationId xmlns:a16="http://schemas.microsoft.com/office/drawing/2014/main" id="{47DA4BDE-B210-E472-65A1-33A2623B5E5E}"/>
                        </a:ext>
                      </a:extLst>
                    </p14:cNvPr>
                    <p14:cNvContentPartPr/>
                    <p14:nvPr/>
                  </p14:nvContentPartPr>
                  <p14:xfrm>
                    <a:off x="5894438" y="1711290"/>
                    <a:ext cx="30600" cy="30600"/>
                  </p14:xfrm>
                </p:contentPart>
              </mc:Choice>
              <mc:Fallback xmlns="">
                <p:pic>
                  <p:nvPicPr>
                    <p:cNvPr id="383" name="Freihand 382">
                      <a:extLst>
                        <a:ext uri="{FF2B5EF4-FFF2-40B4-BE49-F238E27FC236}">
                          <a16:creationId xmlns:a16="http://schemas.microsoft.com/office/drawing/2014/main" id="{47DA4BDE-B210-E472-65A1-33A2623B5E5E}"/>
                        </a:ext>
                      </a:extLst>
                    </p:cNvPr>
                    <p:cNvPicPr/>
                    <p:nvPr/>
                  </p:nvPicPr>
                  <p:blipFill>
                    <a:blip r:embed="rId281"/>
                    <a:stretch>
                      <a:fillRect/>
                    </a:stretch>
                  </p:blipFill>
                  <p:spPr>
                    <a:xfrm>
                      <a:off x="5890118" y="1706970"/>
                      <a:ext cx="39240" cy="39240"/>
                    </a:xfrm>
                    <a:prstGeom prst="rect">
                      <a:avLst/>
                    </a:prstGeom>
                  </p:spPr>
                </p:pic>
              </mc:Fallback>
            </mc:AlternateContent>
            <mc:AlternateContent xmlns:mc="http://schemas.openxmlformats.org/markup-compatibility/2006" xmlns:p14="http://schemas.microsoft.com/office/powerpoint/2010/main">
              <mc:Choice Requires="p14">
                <p:contentPart p14:bwMode="auto" r:id="rId695">
                  <p14:nvContentPartPr>
                    <p14:cNvPr id="385" name="Freihand 384">
                      <a:extLst>
                        <a:ext uri="{FF2B5EF4-FFF2-40B4-BE49-F238E27FC236}">
                          <a16:creationId xmlns:a16="http://schemas.microsoft.com/office/drawing/2014/main" id="{C5C69C4B-AB99-C31B-0415-FC88264FC14F}"/>
                        </a:ext>
                      </a:extLst>
                    </p14:cNvPr>
                    <p14:cNvContentPartPr/>
                    <p14:nvPr/>
                  </p14:nvContentPartPr>
                  <p14:xfrm>
                    <a:off x="5895878" y="1672770"/>
                    <a:ext cx="38880" cy="23040"/>
                  </p14:xfrm>
                </p:contentPart>
              </mc:Choice>
              <mc:Fallback xmlns="">
                <p:pic>
                  <p:nvPicPr>
                    <p:cNvPr id="385" name="Freihand 384">
                      <a:extLst>
                        <a:ext uri="{FF2B5EF4-FFF2-40B4-BE49-F238E27FC236}">
                          <a16:creationId xmlns:a16="http://schemas.microsoft.com/office/drawing/2014/main" id="{C5C69C4B-AB99-C31B-0415-FC88264FC14F}"/>
                        </a:ext>
                      </a:extLst>
                    </p:cNvPr>
                    <p:cNvPicPr/>
                    <p:nvPr/>
                  </p:nvPicPr>
                  <p:blipFill>
                    <a:blip r:embed="rId283"/>
                    <a:stretch>
                      <a:fillRect/>
                    </a:stretch>
                  </p:blipFill>
                  <p:spPr>
                    <a:xfrm>
                      <a:off x="5891558" y="1668450"/>
                      <a:ext cx="47520" cy="31680"/>
                    </a:xfrm>
                    <a:prstGeom prst="rect">
                      <a:avLst/>
                    </a:prstGeom>
                  </p:spPr>
                </p:pic>
              </mc:Fallback>
            </mc:AlternateContent>
            <mc:AlternateContent xmlns:mc="http://schemas.openxmlformats.org/markup-compatibility/2006" xmlns:p14="http://schemas.microsoft.com/office/powerpoint/2010/main">
              <mc:Choice Requires="p14">
                <p:contentPart p14:bwMode="auto" r:id="rId696">
                  <p14:nvContentPartPr>
                    <p14:cNvPr id="386" name="Freihand 385">
                      <a:extLst>
                        <a:ext uri="{FF2B5EF4-FFF2-40B4-BE49-F238E27FC236}">
                          <a16:creationId xmlns:a16="http://schemas.microsoft.com/office/drawing/2014/main" id="{BC9F69C9-F566-BF4F-E797-DE2ECD37B4FD}"/>
                        </a:ext>
                      </a:extLst>
                    </p14:cNvPr>
                    <p14:cNvContentPartPr/>
                    <p14:nvPr/>
                  </p14:nvContentPartPr>
                  <p14:xfrm>
                    <a:off x="5900918" y="1692570"/>
                    <a:ext cx="13680" cy="12960"/>
                  </p14:xfrm>
                </p:contentPart>
              </mc:Choice>
              <mc:Fallback xmlns="">
                <p:pic>
                  <p:nvPicPr>
                    <p:cNvPr id="386" name="Freihand 385">
                      <a:extLst>
                        <a:ext uri="{FF2B5EF4-FFF2-40B4-BE49-F238E27FC236}">
                          <a16:creationId xmlns:a16="http://schemas.microsoft.com/office/drawing/2014/main" id="{BC9F69C9-F566-BF4F-E797-DE2ECD37B4FD}"/>
                        </a:ext>
                      </a:extLst>
                    </p:cNvPr>
                    <p:cNvPicPr/>
                    <p:nvPr/>
                  </p:nvPicPr>
                  <p:blipFill>
                    <a:blip r:embed="rId285"/>
                    <a:stretch>
                      <a:fillRect/>
                    </a:stretch>
                  </p:blipFill>
                  <p:spPr>
                    <a:xfrm>
                      <a:off x="5896598" y="1688250"/>
                      <a:ext cx="22320" cy="21600"/>
                    </a:xfrm>
                    <a:prstGeom prst="rect">
                      <a:avLst/>
                    </a:prstGeom>
                  </p:spPr>
                </p:pic>
              </mc:Fallback>
            </mc:AlternateContent>
            <mc:AlternateContent xmlns:mc="http://schemas.openxmlformats.org/markup-compatibility/2006" xmlns:p14="http://schemas.microsoft.com/office/powerpoint/2010/main">
              <mc:Choice Requires="p14">
                <p:contentPart p14:bwMode="auto" r:id="rId697">
                  <p14:nvContentPartPr>
                    <p14:cNvPr id="387" name="Freihand 386">
                      <a:extLst>
                        <a:ext uri="{FF2B5EF4-FFF2-40B4-BE49-F238E27FC236}">
                          <a16:creationId xmlns:a16="http://schemas.microsoft.com/office/drawing/2014/main" id="{7F9F3885-2F23-E802-D82C-E888508F095E}"/>
                        </a:ext>
                      </a:extLst>
                    </p14:cNvPr>
                    <p14:cNvContentPartPr/>
                    <p14:nvPr/>
                  </p14:nvContentPartPr>
                  <p14:xfrm>
                    <a:off x="5926118" y="1732530"/>
                    <a:ext cx="720" cy="8280"/>
                  </p14:xfrm>
                </p:contentPart>
              </mc:Choice>
              <mc:Fallback xmlns="">
                <p:pic>
                  <p:nvPicPr>
                    <p:cNvPr id="387" name="Freihand 386">
                      <a:extLst>
                        <a:ext uri="{FF2B5EF4-FFF2-40B4-BE49-F238E27FC236}">
                          <a16:creationId xmlns:a16="http://schemas.microsoft.com/office/drawing/2014/main" id="{7F9F3885-2F23-E802-D82C-E888508F095E}"/>
                        </a:ext>
                      </a:extLst>
                    </p:cNvPr>
                    <p:cNvPicPr/>
                    <p:nvPr/>
                  </p:nvPicPr>
                  <p:blipFill>
                    <a:blip r:embed="rId287"/>
                    <a:stretch>
                      <a:fillRect/>
                    </a:stretch>
                  </p:blipFill>
                  <p:spPr>
                    <a:xfrm>
                      <a:off x="5921798" y="1728210"/>
                      <a:ext cx="9360" cy="16920"/>
                    </a:xfrm>
                    <a:prstGeom prst="rect">
                      <a:avLst/>
                    </a:prstGeom>
                  </p:spPr>
                </p:pic>
              </mc:Fallback>
            </mc:AlternateContent>
            <mc:AlternateContent xmlns:mc="http://schemas.openxmlformats.org/markup-compatibility/2006" xmlns:p14="http://schemas.microsoft.com/office/powerpoint/2010/main">
              <mc:Choice Requires="p14">
                <p:contentPart p14:bwMode="auto" r:id="rId698">
                  <p14:nvContentPartPr>
                    <p14:cNvPr id="389" name="Freihand 388">
                      <a:extLst>
                        <a:ext uri="{FF2B5EF4-FFF2-40B4-BE49-F238E27FC236}">
                          <a16:creationId xmlns:a16="http://schemas.microsoft.com/office/drawing/2014/main" id="{C311F56E-370C-580A-D1DF-CF48AF9560EC}"/>
                        </a:ext>
                      </a:extLst>
                    </p14:cNvPr>
                    <p14:cNvContentPartPr/>
                    <p14:nvPr/>
                  </p14:nvContentPartPr>
                  <p14:xfrm>
                    <a:off x="6027278" y="1855290"/>
                    <a:ext cx="4680" cy="9000"/>
                  </p14:xfrm>
                </p:contentPart>
              </mc:Choice>
              <mc:Fallback xmlns="">
                <p:pic>
                  <p:nvPicPr>
                    <p:cNvPr id="389" name="Freihand 388">
                      <a:extLst>
                        <a:ext uri="{FF2B5EF4-FFF2-40B4-BE49-F238E27FC236}">
                          <a16:creationId xmlns:a16="http://schemas.microsoft.com/office/drawing/2014/main" id="{C311F56E-370C-580A-D1DF-CF48AF9560EC}"/>
                        </a:ext>
                      </a:extLst>
                    </p:cNvPr>
                    <p:cNvPicPr/>
                    <p:nvPr/>
                  </p:nvPicPr>
                  <p:blipFill>
                    <a:blip r:embed="rId289"/>
                    <a:stretch>
                      <a:fillRect/>
                    </a:stretch>
                  </p:blipFill>
                  <p:spPr>
                    <a:xfrm>
                      <a:off x="6022958" y="1850970"/>
                      <a:ext cx="13320" cy="17640"/>
                    </a:xfrm>
                    <a:prstGeom prst="rect">
                      <a:avLst/>
                    </a:prstGeom>
                  </p:spPr>
                </p:pic>
              </mc:Fallback>
            </mc:AlternateContent>
            <mc:AlternateContent xmlns:mc="http://schemas.openxmlformats.org/markup-compatibility/2006" xmlns:p14="http://schemas.microsoft.com/office/powerpoint/2010/main">
              <mc:Choice Requires="p14">
                <p:contentPart p14:bwMode="auto" r:id="rId699">
                  <p14:nvContentPartPr>
                    <p14:cNvPr id="391" name="Freihand 390">
                      <a:extLst>
                        <a:ext uri="{FF2B5EF4-FFF2-40B4-BE49-F238E27FC236}">
                          <a16:creationId xmlns:a16="http://schemas.microsoft.com/office/drawing/2014/main" id="{254D77DE-3AF1-2540-11B4-E89ABAC0E617}"/>
                        </a:ext>
                      </a:extLst>
                    </p14:cNvPr>
                    <p14:cNvContentPartPr/>
                    <p14:nvPr/>
                  </p14:nvContentPartPr>
                  <p14:xfrm>
                    <a:off x="6000278" y="1870410"/>
                    <a:ext cx="1440" cy="9360"/>
                  </p14:xfrm>
                </p:contentPart>
              </mc:Choice>
              <mc:Fallback xmlns="">
                <p:pic>
                  <p:nvPicPr>
                    <p:cNvPr id="391" name="Freihand 390">
                      <a:extLst>
                        <a:ext uri="{FF2B5EF4-FFF2-40B4-BE49-F238E27FC236}">
                          <a16:creationId xmlns:a16="http://schemas.microsoft.com/office/drawing/2014/main" id="{254D77DE-3AF1-2540-11B4-E89ABAC0E617}"/>
                        </a:ext>
                      </a:extLst>
                    </p:cNvPr>
                    <p:cNvPicPr/>
                    <p:nvPr/>
                  </p:nvPicPr>
                  <p:blipFill>
                    <a:blip r:embed="rId291"/>
                    <a:stretch>
                      <a:fillRect/>
                    </a:stretch>
                  </p:blipFill>
                  <p:spPr>
                    <a:xfrm>
                      <a:off x="5995958" y="1866090"/>
                      <a:ext cx="1008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700">
                  <p14:nvContentPartPr>
                    <p14:cNvPr id="392" name="Freihand 391">
                      <a:extLst>
                        <a:ext uri="{FF2B5EF4-FFF2-40B4-BE49-F238E27FC236}">
                          <a16:creationId xmlns:a16="http://schemas.microsoft.com/office/drawing/2014/main" id="{18E779AF-7921-F814-17AC-7CF032958AC4}"/>
                        </a:ext>
                      </a:extLst>
                    </p14:cNvPr>
                    <p14:cNvContentPartPr/>
                    <p14:nvPr/>
                  </p14:nvContentPartPr>
                  <p14:xfrm>
                    <a:off x="5984798" y="1915410"/>
                    <a:ext cx="6480" cy="2520"/>
                  </p14:xfrm>
                </p:contentPart>
              </mc:Choice>
              <mc:Fallback xmlns="">
                <p:pic>
                  <p:nvPicPr>
                    <p:cNvPr id="392" name="Freihand 391">
                      <a:extLst>
                        <a:ext uri="{FF2B5EF4-FFF2-40B4-BE49-F238E27FC236}">
                          <a16:creationId xmlns:a16="http://schemas.microsoft.com/office/drawing/2014/main" id="{18E779AF-7921-F814-17AC-7CF032958AC4}"/>
                        </a:ext>
                      </a:extLst>
                    </p:cNvPr>
                    <p:cNvPicPr/>
                    <p:nvPr/>
                  </p:nvPicPr>
                  <p:blipFill>
                    <a:blip r:embed="rId293"/>
                    <a:stretch>
                      <a:fillRect/>
                    </a:stretch>
                  </p:blipFill>
                  <p:spPr>
                    <a:xfrm>
                      <a:off x="5980478" y="1911090"/>
                      <a:ext cx="1512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701">
                  <p14:nvContentPartPr>
                    <p14:cNvPr id="394" name="Freihand 393">
                      <a:extLst>
                        <a:ext uri="{FF2B5EF4-FFF2-40B4-BE49-F238E27FC236}">
                          <a16:creationId xmlns:a16="http://schemas.microsoft.com/office/drawing/2014/main" id="{4ED38577-7926-C3DD-BC6D-E4790C017841}"/>
                        </a:ext>
                      </a:extLst>
                    </p14:cNvPr>
                    <p14:cNvContentPartPr/>
                    <p14:nvPr/>
                  </p14:nvContentPartPr>
                  <p14:xfrm>
                    <a:off x="5828918" y="1831890"/>
                    <a:ext cx="30960" cy="18360"/>
                  </p14:xfrm>
                </p:contentPart>
              </mc:Choice>
              <mc:Fallback xmlns="">
                <p:pic>
                  <p:nvPicPr>
                    <p:cNvPr id="394" name="Freihand 393">
                      <a:extLst>
                        <a:ext uri="{FF2B5EF4-FFF2-40B4-BE49-F238E27FC236}">
                          <a16:creationId xmlns:a16="http://schemas.microsoft.com/office/drawing/2014/main" id="{4ED38577-7926-C3DD-BC6D-E4790C017841}"/>
                        </a:ext>
                      </a:extLst>
                    </p:cNvPr>
                    <p:cNvPicPr/>
                    <p:nvPr/>
                  </p:nvPicPr>
                  <p:blipFill>
                    <a:blip r:embed="rId295"/>
                    <a:stretch>
                      <a:fillRect/>
                    </a:stretch>
                  </p:blipFill>
                  <p:spPr>
                    <a:xfrm>
                      <a:off x="5824598" y="1827570"/>
                      <a:ext cx="39600" cy="27000"/>
                    </a:xfrm>
                    <a:prstGeom prst="rect">
                      <a:avLst/>
                    </a:prstGeom>
                  </p:spPr>
                </p:pic>
              </mc:Fallback>
            </mc:AlternateContent>
            <mc:AlternateContent xmlns:mc="http://schemas.openxmlformats.org/markup-compatibility/2006" xmlns:p14="http://schemas.microsoft.com/office/powerpoint/2010/main">
              <mc:Choice Requires="p14">
                <p:contentPart p14:bwMode="auto" r:id="rId702">
                  <p14:nvContentPartPr>
                    <p14:cNvPr id="396" name="Freihand 395">
                      <a:extLst>
                        <a:ext uri="{FF2B5EF4-FFF2-40B4-BE49-F238E27FC236}">
                          <a16:creationId xmlns:a16="http://schemas.microsoft.com/office/drawing/2014/main" id="{6429EED3-3CFA-3596-79A2-DE59DA6F1D7B}"/>
                        </a:ext>
                      </a:extLst>
                    </p14:cNvPr>
                    <p14:cNvContentPartPr/>
                    <p14:nvPr/>
                  </p14:nvContentPartPr>
                  <p14:xfrm>
                    <a:off x="5853398" y="1781490"/>
                    <a:ext cx="3600" cy="1440"/>
                  </p14:xfrm>
                </p:contentPart>
              </mc:Choice>
              <mc:Fallback xmlns="">
                <p:pic>
                  <p:nvPicPr>
                    <p:cNvPr id="396" name="Freihand 395">
                      <a:extLst>
                        <a:ext uri="{FF2B5EF4-FFF2-40B4-BE49-F238E27FC236}">
                          <a16:creationId xmlns:a16="http://schemas.microsoft.com/office/drawing/2014/main" id="{6429EED3-3CFA-3596-79A2-DE59DA6F1D7B}"/>
                        </a:ext>
                      </a:extLst>
                    </p:cNvPr>
                    <p:cNvPicPr/>
                    <p:nvPr/>
                  </p:nvPicPr>
                  <p:blipFill>
                    <a:blip r:embed="rId297"/>
                    <a:stretch>
                      <a:fillRect/>
                    </a:stretch>
                  </p:blipFill>
                  <p:spPr>
                    <a:xfrm>
                      <a:off x="5849078" y="1777170"/>
                      <a:ext cx="12240" cy="10080"/>
                    </a:xfrm>
                    <a:prstGeom prst="rect">
                      <a:avLst/>
                    </a:prstGeom>
                  </p:spPr>
                </p:pic>
              </mc:Fallback>
            </mc:AlternateContent>
            <mc:AlternateContent xmlns:mc="http://schemas.openxmlformats.org/markup-compatibility/2006" xmlns:p14="http://schemas.microsoft.com/office/powerpoint/2010/main">
              <mc:Choice Requires="p14">
                <p:contentPart p14:bwMode="auto" r:id="rId703">
                  <p14:nvContentPartPr>
                    <p14:cNvPr id="398" name="Freihand 397">
                      <a:extLst>
                        <a:ext uri="{FF2B5EF4-FFF2-40B4-BE49-F238E27FC236}">
                          <a16:creationId xmlns:a16="http://schemas.microsoft.com/office/drawing/2014/main" id="{F932E0BF-A7F1-FB92-4E79-CE5B34D762DC}"/>
                        </a:ext>
                      </a:extLst>
                    </p14:cNvPr>
                    <p14:cNvContentPartPr/>
                    <p14:nvPr/>
                  </p14:nvContentPartPr>
                  <p14:xfrm>
                    <a:off x="5946278" y="1969410"/>
                    <a:ext cx="360" cy="360"/>
                  </p14:xfrm>
                </p:contentPart>
              </mc:Choice>
              <mc:Fallback xmlns="">
                <p:pic>
                  <p:nvPicPr>
                    <p:cNvPr id="398" name="Freihand 397">
                      <a:extLst>
                        <a:ext uri="{FF2B5EF4-FFF2-40B4-BE49-F238E27FC236}">
                          <a16:creationId xmlns:a16="http://schemas.microsoft.com/office/drawing/2014/main" id="{F932E0BF-A7F1-FB92-4E79-CE5B34D762DC}"/>
                        </a:ext>
                      </a:extLst>
                    </p:cNvPr>
                    <p:cNvPicPr/>
                    <p:nvPr/>
                  </p:nvPicPr>
                  <p:blipFill>
                    <a:blip r:embed="rId299"/>
                    <a:stretch>
                      <a:fillRect/>
                    </a:stretch>
                  </p:blipFill>
                  <p:spPr>
                    <a:xfrm>
                      <a:off x="5941958" y="1965090"/>
                      <a:ext cx="9000" cy="9000"/>
                    </a:xfrm>
                    <a:prstGeom prst="rect">
                      <a:avLst/>
                    </a:prstGeom>
                  </p:spPr>
                </p:pic>
              </mc:Fallback>
            </mc:AlternateContent>
            <mc:AlternateContent xmlns:mc="http://schemas.openxmlformats.org/markup-compatibility/2006" xmlns:p14="http://schemas.microsoft.com/office/powerpoint/2010/main">
              <mc:Choice Requires="p14">
                <p:contentPart p14:bwMode="auto" r:id="rId704">
                  <p14:nvContentPartPr>
                    <p14:cNvPr id="399" name="Freihand 398">
                      <a:extLst>
                        <a:ext uri="{FF2B5EF4-FFF2-40B4-BE49-F238E27FC236}">
                          <a16:creationId xmlns:a16="http://schemas.microsoft.com/office/drawing/2014/main" id="{7DCFAC95-B197-0ADA-0FAA-AE0B6A3FF95D}"/>
                        </a:ext>
                      </a:extLst>
                    </p14:cNvPr>
                    <p14:cNvContentPartPr/>
                    <p14:nvPr/>
                  </p14:nvContentPartPr>
                  <p14:xfrm>
                    <a:off x="5890118" y="1899210"/>
                    <a:ext cx="45360" cy="31320"/>
                  </p14:xfrm>
                </p:contentPart>
              </mc:Choice>
              <mc:Fallback xmlns="">
                <p:pic>
                  <p:nvPicPr>
                    <p:cNvPr id="399" name="Freihand 398">
                      <a:extLst>
                        <a:ext uri="{FF2B5EF4-FFF2-40B4-BE49-F238E27FC236}">
                          <a16:creationId xmlns:a16="http://schemas.microsoft.com/office/drawing/2014/main" id="{7DCFAC95-B197-0ADA-0FAA-AE0B6A3FF95D}"/>
                        </a:ext>
                      </a:extLst>
                    </p:cNvPr>
                    <p:cNvPicPr/>
                    <p:nvPr/>
                  </p:nvPicPr>
                  <p:blipFill>
                    <a:blip r:embed="rId301"/>
                    <a:stretch>
                      <a:fillRect/>
                    </a:stretch>
                  </p:blipFill>
                  <p:spPr>
                    <a:xfrm>
                      <a:off x="5885798" y="1894890"/>
                      <a:ext cx="54000" cy="39960"/>
                    </a:xfrm>
                    <a:prstGeom prst="rect">
                      <a:avLst/>
                    </a:prstGeom>
                  </p:spPr>
                </p:pic>
              </mc:Fallback>
            </mc:AlternateContent>
            <mc:AlternateContent xmlns:mc="http://schemas.openxmlformats.org/markup-compatibility/2006" xmlns:p14="http://schemas.microsoft.com/office/powerpoint/2010/main">
              <mc:Choice Requires="p14">
                <p:contentPart p14:bwMode="auto" r:id="rId705">
                  <p14:nvContentPartPr>
                    <p14:cNvPr id="401" name="Freihand 400">
                      <a:extLst>
                        <a:ext uri="{FF2B5EF4-FFF2-40B4-BE49-F238E27FC236}">
                          <a16:creationId xmlns:a16="http://schemas.microsoft.com/office/drawing/2014/main" id="{5661ADC3-B71B-D2D6-0B8F-57550A5B1247}"/>
                        </a:ext>
                      </a:extLst>
                    </p14:cNvPr>
                    <p14:cNvContentPartPr/>
                    <p14:nvPr/>
                  </p14:nvContentPartPr>
                  <p14:xfrm>
                    <a:off x="5916758" y="1908210"/>
                    <a:ext cx="15120" cy="11880"/>
                  </p14:xfrm>
                </p:contentPart>
              </mc:Choice>
              <mc:Fallback xmlns="">
                <p:pic>
                  <p:nvPicPr>
                    <p:cNvPr id="401" name="Freihand 400">
                      <a:extLst>
                        <a:ext uri="{FF2B5EF4-FFF2-40B4-BE49-F238E27FC236}">
                          <a16:creationId xmlns:a16="http://schemas.microsoft.com/office/drawing/2014/main" id="{5661ADC3-B71B-D2D6-0B8F-57550A5B1247}"/>
                        </a:ext>
                      </a:extLst>
                    </p:cNvPr>
                    <p:cNvPicPr/>
                    <p:nvPr/>
                  </p:nvPicPr>
                  <p:blipFill>
                    <a:blip r:embed="rId303"/>
                    <a:stretch>
                      <a:fillRect/>
                    </a:stretch>
                  </p:blipFill>
                  <p:spPr>
                    <a:xfrm>
                      <a:off x="5912438" y="1903890"/>
                      <a:ext cx="2376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06">
                  <p14:nvContentPartPr>
                    <p14:cNvPr id="403" name="Freihand 402">
                      <a:extLst>
                        <a:ext uri="{FF2B5EF4-FFF2-40B4-BE49-F238E27FC236}">
                          <a16:creationId xmlns:a16="http://schemas.microsoft.com/office/drawing/2014/main" id="{76849FEC-DB65-215C-26D6-A5D046AB95E8}"/>
                        </a:ext>
                      </a:extLst>
                    </p14:cNvPr>
                    <p14:cNvContentPartPr/>
                    <p14:nvPr/>
                  </p14:nvContentPartPr>
                  <p14:xfrm>
                    <a:off x="6147518" y="1849890"/>
                    <a:ext cx="56880" cy="54000"/>
                  </p14:xfrm>
                </p:contentPart>
              </mc:Choice>
              <mc:Fallback xmlns="">
                <p:pic>
                  <p:nvPicPr>
                    <p:cNvPr id="403" name="Freihand 402">
                      <a:extLst>
                        <a:ext uri="{FF2B5EF4-FFF2-40B4-BE49-F238E27FC236}">
                          <a16:creationId xmlns:a16="http://schemas.microsoft.com/office/drawing/2014/main" id="{76849FEC-DB65-215C-26D6-A5D046AB95E8}"/>
                        </a:ext>
                      </a:extLst>
                    </p:cNvPr>
                    <p:cNvPicPr/>
                    <p:nvPr/>
                  </p:nvPicPr>
                  <p:blipFill>
                    <a:blip r:embed="rId305"/>
                    <a:stretch>
                      <a:fillRect/>
                    </a:stretch>
                  </p:blipFill>
                  <p:spPr>
                    <a:xfrm>
                      <a:off x="6143198" y="1845570"/>
                      <a:ext cx="65520" cy="62640"/>
                    </a:xfrm>
                    <a:prstGeom prst="rect">
                      <a:avLst/>
                    </a:prstGeom>
                  </p:spPr>
                </p:pic>
              </mc:Fallback>
            </mc:AlternateContent>
            <mc:AlternateContent xmlns:mc="http://schemas.openxmlformats.org/markup-compatibility/2006" xmlns:p14="http://schemas.microsoft.com/office/powerpoint/2010/main">
              <mc:Choice Requires="p14">
                <p:contentPart p14:bwMode="auto" r:id="rId707">
                  <p14:nvContentPartPr>
                    <p14:cNvPr id="404" name="Freihand 403">
                      <a:extLst>
                        <a:ext uri="{FF2B5EF4-FFF2-40B4-BE49-F238E27FC236}">
                          <a16:creationId xmlns:a16="http://schemas.microsoft.com/office/drawing/2014/main" id="{05822EEF-CA0F-DF94-3D70-D34896185B31}"/>
                        </a:ext>
                      </a:extLst>
                    </p14:cNvPr>
                    <p14:cNvContentPartPr/>
                    <p14:nvPr/>
                  </p14:nvContentPartPr>
                  <p14:xfrm>
                    <a:off x="6089198" y="1895250"/>
                    <a:ext cx="10080" cy="10800"/>
                  </p14:xfrm>
                </p:contentPart>
              </mc:Choice>
              <mc:Fallback xmlns="">
                <p:pic>
                  <p:nvPicPr>
                    <p:cNvPr id="404" name="Freihand 403">
                      <a:extLst>
                        <a:ext uri="{FF2B5EF4-FFF2-40B4-BE49-F238E27FC236}">
                          <a16:creationId xmlns:a16="http://schemas.microsoft.com/office/drawing/2014/main" id="{05822EEF-CA0F-DF94-3D70-D34896185B31}"/>
                        </a:ext>
                      </a:extLst>
                    </p:cNvPr>
                    <p:cNvPicPr/>
                    <p:nvPr/>
                  </p:nvPicPr>
                  <p:blipFill>
                    <a:blip r:embed="rId307"/>
                    <a:stretch>
                      <a:fillRect/>
                    </a:stretch>
                  </p:blipFill>
                  <p:spPr>
                    <a:xfrm>
                      <a:off x="6084878" y="1890930"/>
                      <a:ext cx="18720" cy="19440"/>
                    </a:xfrm>
                    <a:prstGeom prst="rect">
                      <a:avLst/>
                    </a:prstGeom>
                  </p:spPr>
                </p:pic>
              </mc:Fallback>
            </mc:AlternateContent>
            <mc:AlternateContent xmlns:mc="http://schemas.openxmlformats.org/markup-compatibility/2006" xmlns:p14="http://schemas.microsoft.com/office/powerpoint/2010/main">
              <mc:Choice Requires="p14">
                <p:contentPart p14:bwMode="auto" r:id="rId708">
                  <p14:nvContentPartPr>
                    <p14:cNvPr id="405" name="Freihand 404">
                      <a:extLst>
                        <a:ext uri="{FF2B5EF4-FFF2-40B4-BE49-F238E27FC236}">
                          <a16:creationId xmlns:a16="http://schemas.microsoft.com/office/drawing/2014/main" id="{1FDB799D-B47F-36F3-39CD-E19C17D4AC05}"/>
                        </a:ext>
                      </a:extLst>
                    </p14:cNvPr>
                    <p14:cNvContentPartPr/>
                    <p14:nvPr/>
                  </p14:nvContentPartPr>
                  <p14:xfrm>
                    <a:off x="6108638" y="1825770"/>
                    <a:ext cx="2520" cy="5040"/>
                  </p14:xfrm>
                </p:contentPart>
              </mc:Choice>
              <mc:Fallback xmlns="">
                <p:pic>
                  <p:nvPicPr>
                    <p:cNvPr id="405" name="Freihand 404">
                      <a:extLst>
                        <a:ext uri="{FF2B5EF4-FFF2-40B4-BE49-F238E27FC236}">
                          <a16:creationId xmlns:a16="http://schemas.microsoft.com/office/drawing/2014/main" id="{1FDB799D-B47F-36F3-39CD-E19C17D4AC05}"/>
                        </a:ext>
                      </a:extLst>
                    </p:cNvPr>
                    <p:cNvPicPr/>
                    <p:nvPr/>
                  </p:nvPicPr>
                  <p:blipFill>
                    <a:blip r:embed="rId309"/>
                    <a:stretch>
                      <a:fillRect/>
                    </a:stretch>
                  </p:blipFill>
                  <p:spPr>
                    <a:xfrm>
                      <a:off x="6104318" y="1821450"/>
                      <a:ext cx="111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09">
                  <p14:nvContentPartPr>
                    <p14:cNvPr id="406" name="Freihand 405">
                      <a:extLst>
                        <a:ext uri="{FF2B5EF4-FFF2-40B4-BE49-F238E27FC236}">
                          <a16:creationId xmlns:a16="http://schemas.microsoft.com/office/drawing/2014/main" id="{3993D36F-C0C1-A532-372A-D80E9DC6F63B}"/>
                        </a:ext>
                      </a:extLst>
                    </p14:cNvPr>
                    <p14:cNvContentPartPr/>
                    <p14:nvPr/>
                  </p14:nvContentPartPr>
                  <p14:xfrm>
                    <a:off x="6142118" y="1872930"/>
                    <a:ext cx="3960" cy="9720"/>
                  </p14:xfrm>
                </p:contentPart>
              </mc:Choice>
              <mc:Fallback xmlns="">
                <p:pic>
                  <p:nvPicPr>
                    <p:cNvPr id="406" name="Freihand 405">
                      <a:extLst>
                        <a:ext uri="{FF2B5EF4-FFF2-40B4-BE49-F238E27FC236}">
                          <a16:creationId xmlns:a16="http://schemas.microsoft.com/office/drawing/2014/main" id="{3993D36F-C0C1-A532-372A-D80E9DC6F63B}"/>
                        </a:ext>
                      </a:extLst>
                    </p:cNvPr>
                    <p:cNvPicPr/>
                    <p:nvPr/>
                  </p:nvPicPr>
                  <p:blipFill>
                    <a:blip r:embed="rId311"/>
                    <a:stretch>
                      <a:fillRect/>
                    </a:stretch>
                  </p:blipFill>
                  <p:spPr>
                    <a:xfrm>
                      <a:off x="6137798" y="1868610"/>
                      <a:ext cx="1260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710">
                  <p14:nvContentPartPr>
                    <p14:cNvPr id="407" name="Freihand 406">
                      <a:extLst>
                        <a:ext uri="{FF2B5EF4-FFF2-40B4-BE49-F238E27FC236}">
                          <a16:creationId xmlns:a16="http://schemas.microsoft.com/office/drawing/2014/main" id="{67F0AEF9-18C0-ADD8-B3E5-7C0337B6DA69}"/>
                        </a:ext>
                      </a:extLst>
                    </p14:cNvPr>
                    <p14:cNvContentPartPr/>
                    <p14:nvPr/>
                  </p14:nvContentPartPr>
                  <p14:xfrm>
                    <a:off x="6180278" y="1901010"/>
                    <a:ext cx="72360" cy="71280"/>
                  </p14:xfrm>
                </p:contentPart>
              </mc:Choice>
              <mc:Fallback xmlns="">
                <p:pic>
                  <p:nvPicPr>
                    <p:cNvPr id="407" name="Freihand 406">
                      <a:extLst>
                        <a:ext uri="{FF2B5EF4-FFF2-40B4-BE49-F238E27FC236}">
                          <a16:creationId xmlns:a16="http://schemas.microsoft.com/office/drawing/2014/main" id="{67F0AEF9-18C0-ADD8-B3E5-7C0337B6DA69}"/>
                        </a:ext>
                      </a:extLst>
                    </p:cNvPr>
                    <p:cNvPicPr/>
                    <p:nvPr/>
                  </p:nvPicPr>
                  <p:blipFill>
                    <a:blip r:embed="rId313"/>
                    <a:stretch>
                      <a:fillRect/>
                    </a:stretch>
                  </p:blipFill>
                  <p:spPr>
                    <a:xfrm>
                      <a:off x="6175958" y="1896690"/>
                      <a:ext cx="8100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711">
                  <p14:nvContentPartPr>
                    <p14:cNvPr id="408" name="Freihand 407">
                      <a:extLst>
                        <a:ext uri="{FF2B5EF4-FFF2-40B4-BE49-F238E27FC236}">
                          <a16:creationId xmlns:a16="http://schemas.microsoft.com/office/drawing/2014/main" id="{49D778C8-5CA8-1B70-45E0-0E52A9E1DB75}"/>
                        </a:ext>
                      </a:extLst>
                    </p14:cNvPr>
                    <p14:cNvContentPartPr/>
                    <p14:nvPr/>
                  </p14:nvContentPartPr>
                  <p14:xfrm>
                    <a:off x="6251198" y="1933770"/>
                    <a:ext cx="66240" cy="68400"/>
                  </p14:xfrm>
                </p:contentPart>
              </mc:Choice>
              <mc:Fallback xmlns="">
                <p:pic>
                  <p:nvPicPr>
                    <p:cNvPr id="408" name="Freihand 407">
                      <a:extLst>
                        <a:ext uri="{FF2B5EF4-FFF2-40B4-BE49-F238E27FC236}">
                          <a16:creationId xmlns:a16="http://schemas.microsoft.com/office/drawing/2014/main" id="{49D778C8-5CA8-1B70-45E0-0E52A9E1DB75}"/>
                        </a:ext>
                      </a:extLst>
                    </p:cNvPr>
                    <p:cNvPicPr/>
                    <p:nvPr/>
                  </p:nvPicPr>
                  <p:blipFill>
                    <a:blip r:embed="rId315"/>
                    <a:stretch>
                      <a:fillRect/>
                    </a:stretch>
                  </p:blipFill>
                  <p:spPr>
                    <a:xfrm>
                      <a:off x="6246878" y="1929450"/>
                      <a:ext cx="74880" cy="77040"/>
                    </a:xfrm>
                    <a:prstGeom prst="rect">
                      <a:avLst/>
                    </a:prstGeom>
                  </p:spPr>
                </p:pic>
              </mc:Fallback>
            </mc:AlternateContent>
            <mc:AlternateContent xmlns:mc="http://schemas.openxmlformats.org/markup-compatibility/2006" xmlns:p14="http://schemas.microsoft.com/office/powerpoint/2010/main">
              <mc:Choice Requires="p14">
                <p:contentPart p14:bwMode="auto" r:id="rId712">
                  <p14:nvContentPartPr>
                    <p14:cNvPr id="409" name="Freihand 408">
                      <a:extLst>
                        <a:ext uri="{FF2B5EF4-FFF2-40B4-BE49-F238E27FC236}">
                          <a16:creationId xmlns:a16="http://schemas.microsoft.com/office/drawing/2014/main" id="{351D3442-C399-63D0-7112-992A2F1FBC6D}"/>
                        </a:ext>
                      </a:extLst>
                    </p14:cNvPr>
                    <p14:cNvContentPartPr/>
                    <p14:nvPr/>
                  </p14:nvContentPartPr>
                  <p14:xfrm>
                    <a:off x="6307358" y="1976610"/>
                    <a:ext cx="58680" cy="66960"/>
                  </p14:xfrm>
                </p:contentPart>
              </mc:Choice>
              <mc:Fallback xmlns="">
                <p:pic>
                  <p:nvPicPr>
                    <p:cNvPr id="409" name="Freihand 408">
                      <a:extLst>
                        <a:ext uri="{FF2B5EF4-FFF2-40B4-BE49-F238E27FC236}">
                          <a16:creationId xmlns:a16="http://schemas.microsoft.com/office/drawing/2014/main" id="{351D3442-C399-63D0-7112-992A2F1FBC6D}"/>
                        </a:ext>
                      </a:extLst>
                    </p:cNvPr>
                    <p:cNvPicPr/>
                    <p:nvPr/>
                  </p:nvPicPr>
                  <p:blipFill>
                    <a:blip r:embed="rId317"/>
                    <a:stretch>
                      <a:fillRect/>
                    </a:stretch>
                  </p:blipFill>
                  <p:spPr>
                    <a:xfrm>
                      <a:off x="6303038" y="1972290"/>
                      <a:ext cx="67320" cy="75600"/>
                    </a:xfrm>
                    <a:prstGeom prst="rect">
                      <a:avLst/>
                    </a:prstGeom>
                  </p:spPr>
                </p:pic>
              </mc:Fallback>
            </mc:AlternateContent>
            <mc:AlternateContent xmlns:mc="http://schemas.openxmlformats.org/markup-compatibility/2006" xmlns:p14="http://schemas.microsoft.com/office/powerpoint/2010/main">
              <mc:Choice Requires="p14">
                <p:contentPart p14:bwMode="auto" r:id="rId713">
                  <p14:nvContentPartPr>
                    <p14:cNvPr id="410" name="Freihand 409">
                      <a:extLst>
                        <a:ext uri="{FF2B5EF4-FFF2-40B4-BE49-F238E27FC236}">
                          <a16:creationId xmlns:a16="http://schemas.microsoft.com/office/drawing/2014/main" id="{4A359EE4-5A4C-0CD0-168D-1DFB88E37AFA}"/>
                        </a:ext>
                      </a:extLst>
                    </p14:cNvPr>
                    <p14:cNvContentPartPr/>
                    <p14:nvPr/>
                  </p14:nvContentPartPr>
                  <p14:xfrm>
                    <a:off x="6366758" y="1988850"/>
                    <a:ext cx="39240" cy="25560"/>
                  </p14:xfrm>
                </p:contentPart>
              </mc:Choice>
              <mc:Fallback xmlns="">
                <p:pic>
                  <p:nvPicPr>
                    <p:cNvPr id="410" name="Freihand 409">
                      <a:extLst>
                        <a:ext uri="{FF2B5EF4-FFF2-40B4-BE49-F238E27FC236}">
                          <a16:creationId xmlns:a16="http://schemas.microsoft.com/office/drawing/2014/main" id="{4A359EE4-5A4C-0CD0-168D-1DFB88E37AFA}"/>
                        </a:ext>
                      </a:extLst>
                    </p:cNvPr>
                    <p:cNvPicPr/>
                    <p:nvPr/>
                  </p:nvPicPr>
                  <p:blipFill>
                    <a:blip r:embed="rId319"/>
                    <a:stretch>
                      <a:fillRect/>
                    </a:stretch>
                  </p:blipFill>
                  <p:spPr>
                    <a:xfrm>
                      <a:off x="6362438" y="1984530"/>
                      <a:ext cx="47880" cy="34200"/>
                    </a:xfrm>
                    <a:prstGeom prst="rect">
                      <a:avLst/>
                    </a:prstGeom>
                  </p:spPr>
                </p:pic>
              </mc:Fallback>
            </mc:AlternateContent>
            <mc:AlternateContent xmlns:mc="http://schemas.openxmlformats.org/markup-compatibility/2006" xmlns:p14="http://schemas.microsoft.com/office/powerpoint/2010/main">
              <mc:Choice Requires="p14">
                <p:contentPart p14:bwMode="auto" r:id="rId714">
                  <p14:nvContentPartPr>
                    <p14:cNvPr id="411" name="Freihand 410">
                      <a:extLst>
                        <a:ext uri="{FF2B5EF4-FFF2-40B4-BE49-F238E27FC236}">
                          <a16:creationId xmlns:a16="http://schemas.microsoft.com/office/drawing/2014/main" id="{9190E53C-8933-F122-9D94-C96BEDA8D040}"/>
                        </a:ext>
                      </a:extLst>
                    </p14:cNvPr>
                    <p14:cNvContentPartPr/>
                    <p14:nvPr/>
                  </p14:nvContentPartPr>
                  <p14:xfrm>
                    <a:off x="6398438" y="1947810"/>
                    <a:ext cx="55080" cy="46080"/>
                  </p14:xfrm>
                </p:contentPart>
              </mc:Choice>
              <mc:Fallback xmlns="">
                <p:pic>
                  <p:nvPicPr>
                    <p:cNvPr id="411" name="Freihand 410">
                      <a:extLst>
                        <a:ext uri="{FF2B5EF4-FFF2-40B4-BE49-F238E27FC236}">
                          <a16:creationId xmlns:a16="http://schemas.microsoft.com/office/drawing/2014/main" id="{9190E53C-8933-F122-9D94-C96BEDA8D040}"/>
                        </a:ext>
                      </a:extLst>
                    </p:cNvPr>
                    <p:cNvPicPr/>
                    <p:nvPr/>
                  </p:nvPicPr>
                  <p:blipFill>
                    <a:blip r:embed="rId321"/>
                    <a:stretch>
                      <a:fillRect/>
                    </a:stretch>
                  </p:blipFill>
                  <p:spPr>
                    <a:xfrm>
                      <a:off x="6394118" y="1943490"/>
                      <a:ext cx="63720" cy="54720"/>
                    </a:xfrm>
                    <a:prstGeom prst="rect">
                      <a:avLst/>
                    </a:prstGeom>
                  </p:spPr>
                </p:pic>
              </mc:Fallback>
            </mc:AlternateContent>
            <mc:AlternateContent xmlns:mc="http://schemas.openxmlformats.org/markup-compatibility/2006" xmlns:p14="http://schemas.microsoft.com/office/powerpoint/2010/main">
              <mc:Choice Requires="p14">
                <p:contentPart p14:bwMode="auto" r:id="rId715">
                  <p14:nvContentPartPr>
                    <p14:cNvPr id="412" name="Freihand 411">
                      <a:extLst>
                        <a:ext uri="{FF2B5EF4-FFF2-40B4-BE49-F238E27FC236}">
                          <a16:creationId xmlns:a16="http://schemas.microsoft.com/office/drawing/2014/main" id="{74BB79E8-586A-B276-5ADE-13095188A25D}"/>
                        </a:ext>
                      </a:extLst>
                    </p14:cNvPr>
                    <p14:cNvContentPartPr/>
                    <p14:nvPr/>
                  </p14:nvContentPartPr>
                  <p14:xfrm>
                    <a:off x="6421118" y="1858170"/>
                    <a:ext cx="75960" cy="92880"/>
                  </p14:xfrm>
                </p:contentPart>
              </mc:Choice>
              <mc:Fallback xmlns="">
                <p:pic>
                  <p:nvPicPr>
                    <p:cNvPr id="412" name="Freihand 411">
                      <a:extLst>
                        <a:ext uri="{FF2B5EF4-FFF2-40B4-BE49-F238E27FC236}">
                          <a16:creationId xmlns:a16="http://schemas.microsoft.com/office/drawing/2014/main" id="{74BB79E8-586A-B276-5ADE-13095188A25D}"/>
                        </a:ext>
                      </a:extLst>
                    </p:cNvPr>
                    <p:cNvPicPr/>
                    <p:nvPr/>
                  </p:nvPicPr>
                  <p:blipFill>
                    <a:blip r:embed="rId323"/>
                    <a:stretch>
                      <a:fillRect/>
                    </a:stretch>
                  </p:blipFill>
                  <p:spPr>
                    <a:xfrm>
                      <a:off x="6416798" y="1853850"/>
                      <a:ext cx="84600" cy="101520"/>
                    </a:xfrm>
                    <a:prstGeom prst="rect">
                      <a:avLst/>
                    </a:prstGeom>
                  </p:spPr>
                </p:pic>
              </mc:Fallback>
            </mc:AlternateContent>
            <mc:AlternateContent xmlns:mc="http://schemas.openxmlformats.org/markup-compatibility/2006" xmlns:p14="http://schemas.microsoft.com/office/powerpoint/2010/main">
              <mc:Choice Requires="p14">
                <p:contentPart p14:bwMode="auto" r:id="rId716">
                  <p14:nvContentPartPr>
                    <p14:cNvPr id="414" name="Freihand 413">
                      <a:extLst>
                        <a:ext uri="{FF2B5EF4-FFF2-40B4-BE49-F238E27FC236}">
                          <a16:creationId xmlns:a16="http://schemas.microsoft.com/office/drawing/2014/main" id="{AB3D18DD-43A7-25EB-F14D-598A8B066B0D}"/>
                        </a:ext>
                      </a:extLst>
                    </p14:cNvPr>
                    <p14:cNvContentPartPr/>
                    <p14:nvPr/>
                  </p14:nvContentPartPr>
                  <p14:xfrm>
                    <a:off x="6485918" y="1779690"/>
                    <a:ext cx="57240" cy="89640"/>
                  </p14:xfrm>
                </p:contentPart>
              </mc:Choice>
              <mc:Fallback xmlns="">
                <p:pic>
                  <p:nvPicPr>
                    <p:cNvPr id="414" name="Freihand 413">
                      <a:extLst>
                        <a:ext uri="{FF2B5EF4-FFF2-40B4-BE49-F238E27FC236}">
                          <a16:creationId xmlns:a16="http://schemas.microsoft.com/office/drawing/2014/main" id="{AB3D18DD-43A7-25EB-F14D-598A8B066B0D}"/>
                        </a:ext>
                      </a:extLst>
                    </p:cNvPr>
                    <p:cNvPicPr/>
                    <p:nvPr/>
                  </p:nvPicPr>
                  <p:blipFill>
                    <a:blip r:embed="rId325"/>
                    <a:stretch>
                      <a:fillRect/>
                    </a:stretch>
                  </p:blipFill>
                  <p:spPr>
                    <a:xfrm>
                      <a:off x="6481598" y="1775370"/>
                      <a:ext cx="6588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17">
                  <p14:nvContentPartPr>
                    <p14:cNvPr id="415" name="Freihand 414">
                      <a:extLst>
                        <a:ext uri="{FF2B5EF4-FFF2-40B4-BE49-F238E27FC236}">
                          <a16:creationId xmlns:a16="http://schemas.microsoft.com/office/drawing/2014/main" id="{5C0EC7FF-3E18-CB5F-7F12-7E6172C0B834}"/>
                        </a:ext>
                      </a:extLst>
                    </p14:cNvPr>
                    <p14:cNvContentPartPr/>
                    <p14:nvPr/>
                  </p14:nvContentPartPr>
                  <p14:xfrm>
                    <a:off x="6479078" y="1694730"/>
                    <a:ext cx="53640" cy="79560"/>
                  </p14:xfrm>
                </p:contentPart>
              </mc:Choice>
              <mc:Fallback xmlns="">
                <p:pic>
                  <p:nvPicPr>
                    <p:cNvPr id="415" name="Freihand 414">
                      <a:extLst>
                        <a:ext uri="{FF2B5EF4-FFF2-40B4-BE49-F238E27FC236}">
                          <a16:creationId xmlns:a16="http://schemas.microsoft.com/office/drawing/2014/main" id="{5C0EC7FF-3E18-CB5F-7F12-7E6172C0B834}"/>
                        </a:ext>
                      </a:extLst>
                    </p:cNvPr>
                    <p:cNvPicPr/>
                    <p:nvPr/>
                  </p:nvPicPr>
                  <p:blipFill>
                    <a:blip r:embed="rId327"/>
                    <a:stretch>
                      <a:fillRect/>
                    </a:stretch>
                  </p:blipFill>
                  <p:spPr>
                    <a:xfrm>
                      <a:off x="6474758" y="1690410"/>
                      <a:ext cx="62280" cy="88200"/>
                    </a:xfrm>
                    <a:prstGeom prst="rect">
                      <a:avLst/>
                    </a:prstGeom>
                  </p:spPr>
                </p:pic>
              </mc:Fallback>
            </mc:AlternateContent>
            <mc:AlternateContent xmlns:mc="http://schemas.openxmlformats.org/markup-compatibility/2006" xmlns:p14="http://schemas.microsoft.com/office/powerpoint/2010/main">
              <mc:Choice Requires="p14">
                <p:contentPart p14:bwMode="auto" r:id="rId718">
                  <p14:nvContentPartPr>
                    <p14:cNvPr id="417" name="Freihand 416">
                      <a:extLst>
                        <a:ext uri="{FF2B5EF4-FFF2-40B4-BE49-F238E27FC236}">
                          <a16:creationId xmlns:a16="http://schemas.microsoft.com/office/drawing/2014/main" id="{BFA02AC9-6648-39C8-D57C-32CD0BAB3F4B}"/>
                        </a:ext>
                      </a:extLst>
                    </p14:cNvPr>
                    <p14:cNvContentPartPr/>
                    <p14:nvPr/>
                  </p14:nvContentPartPr>
                  <p14:xfrm>
                    <a:off x="6446318" y="1622010"/>
                    <a:ext cx="55800" cy="80640"/>
                  </p14:xfrm>
                </p:contentPart>
              </mc:Choice>
              <mc:Fallback xmlns="">
                <p:pic>
                  <p:nvPicPr>
                    <p:cNvPr id="417" name="Freihand 416">
                      <a:extLst>
                        <a:ext uri="{FF2B5EF4-FFF2-40B4-BE49-F238E27FC236}">
                          <a16:creationId xmlns:a16="http://schemas.microsoft.com/office/drawing/2014/main" id="{BFA02AC9-6648-39C8-D57C-32CD0BAB3F4B}"/>
                        </a:ext>
                      </a:extLst>
                    </p:cNvPr>
                    <p:cNvPicPr/>
                    <p:nvPr/>
                  </p:nvPicPr>
                  <p:blipFill>
                    <a:blip r:embed="rId329"/>
                    <a:stretch>
                      <a:fillRect/>
                    </a:stretch>
                  </p:blipFill>
                  <p:spPr>
                    <a:xfrm>
                      <a:off x="6441998" y="1617690"/>
                      <a:ext cx="6444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719">
                  <p14:nvContentPartPr>
                    <p14:cNvPr id="418" name="Freihand 417">
                      <a:extLst>
                        <a:ext uri="{FF2B5EF4-FFF2-40B4-BE49-F238E27FC236}">
                          <a16:creationId xmlns:a16="http://schemas.microsoft.com/office/drawing/2014/main" id="{44B27289-E325-2594-6671-FA781FBD1C35}"/>
                        </a:ext>
                      </a:extLst>
                    </p14:cNvPr>
                    <p14:cNvContentPartPr/>
                    <p14:nvPr/>
                  </p14:nvContentPartPr>
                  <p14:xfrm>
                    <a:off x="6431198" y="1561890"/>
                    <a:ext cx="57240" cy="58680"/>
                  </p14:xfrm>
                </p:contentPart>
              </mc:Choice>
              <mc:Fallback xmlns="">
                <p:pic>
                  <p:nvPicPr>
                    <p:cNvPr id="418" name="Freihand 417">
                      <a:extLst>
                        <a:ext uri="{FF2B5EF4-FFF2-40B4-BE49-F238E27FC236}">
                          <a16:creationId xmlns:a16="http://schemas.microsoft.com/office/drawing/2014/main" id="{44B27289-E325-2594-6671-FA781FBD1C35}"/>
                        </a:ext>
                      </a:extLst>
                    </p:cNvPr>
                    <p:cNvPicPr/>
                    <p:nvPr/>
                  </p:nvPicPr>
                  <p:blipFill>
                    <a:blip r:embed="rId331"/>
                    <a:stretch>
                      <a:fillRect/>
                    </a:stretch>
                  </p:blipFill>
                  <p:spPr>
                    <a:xfrm>
                      <a:off x="6426878" y="1557570"/>
                      <a:ext cx="65880" cy="67320"/>
                    </a:xfrm>
                    <a:prstGeom prst="rect">
                      <a:avLst/>
                    </a:prstGeom>
                  </p:spPr>
                </p:pic>
              </mc:Fallback>
            </mc:AlternateContent>
            <mc:AlternateContent xmlns:mc="http://schemas.openxmlformats.org/markup-compatibility/2006" xmlns:p14="http://schemas.microsoft.com/office/powerpoint/2010/main">
              <mc:Choice Requires="p14">
                <p:contentPart p14:bwMode="auto" r:id="rId720">
                  <p14:nvContentPartPr>
                    <p14:cNvPr id="420" name="Freihand 419">
                      <a:extLst>
                        <a:ext uri="{FF2B5EF4-FFF2-40B4-BE49-F238E27FC236}">
                          <a16:creationId xmlns:a16="http://schemas.microsoft.com/office/drawing/2014/main" id="{26ED2D94-F9F0-1E80-E2CD-2AEC63681035}"/>
                        </a:ext>
                      </a:extLst>
                    </p14:cNvPr>
                    <p14:cNvContentPartPr/>
                    <p14:nvPr/>
                  </p14:nvContentPartPr>
                  <p14:xfrm>
                    <a:off x="6404918" y="1515450"/>
                    <a:ext cx="33120" cy="43920"/>
                  </p14:xfrm>
                </p:contentPart>
              </mc:Choice>
              <mc:Fallback xmlns="">
                <p:pic>
                  <p:nvPicPr>
                    <p:cNvPr id="420" name="Freihand 419">
                      <a:extLst>
                        <a:ext uri="{FF2B5EF4-FFF2-40B4-BE49-F238E27FC236}">
                          <a16:creationId xmlns:a16="http://schemas.microsoft.com/office/drawing/2014/main" id="{26ED2D94-F9F0-1E80-E2CD-2AEC63681035}"/>
                        </a:ext>
                      </a:extLst>
                    </p:cNvPr>
                    <p:cNvPicPr/>
                    <p:nvPr/>
                  </p:nvPicPr>
                  <p:blipFill>
                    <a:blip r:embed="rId333"/>
                    <a:stretch>
                      <a:fillRect/>
                    </a:stretch>
                  </p:blipFill>
                  <p:spPr>
                    <a:xfrm>
                      <a:off x="6400598" y="1511130"/>
                      <a:ext cx="41760" cy="52560"/>
                    </a:xfrm>
                    <a:prstGeom prst="rect">
                      <a:avLst/>
                    </a:prstGeom>
                  </p:spPr>
                </p:pic>
              </mc:Fallback>
            </mc:AlternateContent>
            <mc:AlternateContent xmlns:mc="http://schemas.openxmlformats.org/markup-compatibility/2006" xmlns:p14="http://schemas.microsoft.com/office/powerpoint/2010/main">
              <mc:Choice Requires="p14">
                <p:contentPart p14:bwMode="auto" r:id="rId721">
                  <p14:nvContentPartPr>
                    <p14:cNvPr id="422" name="Freihand 421">
                      <a:extLst>
                        <a:ext uri="{FF2B5EF4-FFF2-40B4-BE49-F238E27FC236}">
                          <a16:creationId xmlns:a16="http://schemas.microsoft.com/office/drawing/2014/main" id="{C2F16061-6E8E-B530-C72B-63763FB7F54C}"/>
                        </a:ext>
                      </a:extLst>
                    </p14:cNvPr>
                    <p14:cNvContentPartPr/>
                    <p14:nvPr/>
                  </p14:nvContentPartPr>
                  <p14:xfrm>
                    <a:off x="6225998" y="1749450"/>
                    <a:ext cx="33840" cy="34200"/>
                  </p14:xfrm>
                </p:contentPart>
              </mc:Choice>
              <mc:Fallback xmlns="">
                <p:pic>
                  <p:nvPicPr>
                    <p:cNvPr id="422" name="Freihand 421">
                      <a:extLst>
                        <a:ext uri="{FF2B5EF4-FFF2-40B4-BE49-F238E27FC236}">
                          <a16:creationId xmlns:a16="http://schemas.microsoft.com/office/drawing/2014/main" id="{C2F16061-6E8E-B530-C72B-63763FB7F54C}"/>
                        </a:ext>
                      </a:extLst>
                    </p:cNvPr>
                    <p:cNvPicPr/>
                    <p:nvPr/>
                  </p:nvPicPr>
                  <p:blipFill>
                    <a:blip r:embed="rId335"/>
                    <a:stretch>
                      <a:fillRect/>
                    </a:stretch>
                  </p:blipFill>
                  <p:spPr>
                    <a:xfrm>
                      <a:off x="6221678" y="1745130"/>
                      <a:ext cx="42480" cy="42840"/>
                    </a:xfrm>
                    <a:prstGeom prst="rect">
                      <a:avLst/>
                    </a:prstGeom>
                  </p:spPr>
                </p:pic>
              </mc:Fallback>
            </mc:AlternateContent>
            <mc:AlternateContent xmlns:mc="http://schemas.openxmlformats.org/markup-compatibility/2006" xmlns:p14="http://schemas.microsoft.com/office/powerpoint/2010/main">
              <mc:Choice Requires="p14">
                <p:contentPart p14:bwMode="auto" r:id="rId722">
                  <p14:nvContentPartPr>
                    <p14:cNvPr id="423" name="Freihand 422">
                      <a:extLst>
                        <a:ext uri="{FF2B5EF4-FFF2-40B4-BE49-F238E27FC236}">
                          <a16:creationId xmlns:a16="http://schemas.microsoft.com/office/drawing/2014/main" id="{6AD1C385-5C4B-DC07-6768-9358E3B69991}"/>
                        </a:ext>
                      </a:extLst>
                    </p14:cNvPr>
                    <p14:cNvContentPartPr/>
                    <p14:nvPr/>
                  </p14:nvContentPartPr>
                  <p14:xfrm>
                    <a:off x="6200078" y="1776810"/>
                    <a:ext cx="46440" cy="64080"/>
                  </p14:xfrm>
                </p:contentPart>
              </mc:Choice>
              <mc:Fallback xmlns="">
                <p:pic>
                  <p:nvPicPr>
                    <p:cNvPr id="423" name="Freihand 422">
                      <a:extLst>
                        <a:ext uri="{FF2B5EF4-FFF2-40B4-BE49-F238E27FC236}">
                          <a16:creationId xmlns:a16="http://schemas.microsoft.com/office/drawing/2014/main" id="{6AD1C385-5C4B-DC07-6768-9358E3B69991}"/>
                        </a:ext>
                      </a:extLst>
                    </p:cNvPr>
                    <p:cNvPicPr/>
                    <p:nvPr/>
                  </p:nvPicPr>
                  <p:blipFill>
                    <a:blip r:embed="rId337"/>
                    <a:stretch>
                      <a:fillRect/>
                    </a:stretch>
                  </p:blipFill>
                  <p:spPr>
                    <a:xfrm>
                      <a:off x="6195758" y="1772490"/>
                      <a:ext cx="5508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723">
                  <p14:nvContentPartPr>
                    <p14:cNvPr id="424" name="Freihand 423">
                      <a:extLst>
                        <a:ext uri="{FF2B5EF4-FFF2-40B4-BE49-F238E27FC236}">
                          <a16:creationId xmlns:a16="http://schemas.microsoft.com/office/drawing/2014/main" id="{695CA560-33AE-8F08-62D0-83FD154DC311}"/>
                        </a:ext>
                      </a:extLst>
                    </p14:cNvPr>
                    <p14:cNvContentPartPr/>
                    <p14:nvPr/>
                  </p14:nvContentPartPr>
                  <p14:xfrm>
                    <a:off x="6244358" y="1678890"/>
                    <a:ext cx="46080" cy="75600"/>
                  </p14:xfrm>
                </p:contentPart>
              </mc:Choice>
              <mc:Fallback xmlns="">
                <p:pic>
                  <p:nvPicPr>
                    <p:cNvPr id="424" name="Freihand 423">
                      <a:extLst>
                        <a:ext uri="{FF2B5EF4-FFF2-40B4-BE49-F238E27FC236}">
                          <a16:creationId xmlns:a16="http://schemas.microsoft.com/office/drawing/2014/main" id="{695CA560-33AE-8F08-62D0-83FD154DC311}"/>
                        </a:ext>
                      </a:extLst>
                    </p:cNvPr>
                    <p:cNvPicPr/>
                    <p:nvPr/>
                  </p:nvPicPr>
                  <p:blipFill>
                    <a:blip r:embed="rId339"/>
                    <a:stretch>
                      <a:fillRect/>
                    </a:stretch>
                  </p:blipFill>
                  <p:spPr>
                    <a:xfrm>
                      <a:off x="6240038" y="1674570"/>
                      <a:ext cx="54720" cy="84240"/>
                    </a:xfrm>
                    <a:prstGeom prst="rect">
                      <a:avLst/>
                    </a:prstGeom>
                  </p:spPr>
                </p:pic>
              </mc:Fallback>
            </mc:AlternateContent>
            <mc:AlternateContent xmlns:mc="http://schemas.openxmlformats.org/markup-compatibility/2006" xmlns:p14="http://schemas.microsoft.com/office/powerpoint/2010/main">
              <mc:Choice Requires="p14">
                <p:contentPart p14:bwMode="auto" r:id="rId724">
                  <p14:nvContentPartPr>
                    <p14:cNvPr id="425" name="Freihand 424">
                      <a:extLst>
                        <a:ext uri="{FF2B5EF4-FFF2-40B4-BE49-F238E27FC236}">
                          <a16:creationId xmlns:a16="http://schemas.microsoft.com/office/drawing/2014/main" id="{22D6FCDD-8B91-CA65-C8F2-F94C561ABD63}"/>
                        </a:ext>
                      </a:extLst>
                    </p14:cNvPr>
                    <p14:cNvContentPartPr/>
                    <p14:nvPr/>
                  </p14:nvContentPartPr>
                  <p14:xfrm>
                    <a:off x="6254798" y="1596090"/>
                    <a:ext cx="48240" cy="76320"/>
                  </p14:xfrm>
                </p:contentPart>
              </mc:Choice>
              <mc:Fallback xmlns="">
                <p:pic>
                  <p:nvPicPr>
                    <p:cNvPr id="425" name="Freihand 424">
                      <a:extLst>
                        <a:ext uri="{FF2B5EF4-FFF2-40B4-BE49-F238E27FC236}">
                          <a16:creationId xmlns:a16="http://schemas.microsoft.com/office/drawing/2014/main" id="{22D6FCDD-8B91-CA65-C8F2-F94C561ABD63}"/>
                        </a:ext>
                      </a:extLst>
                    </p:cNvPr>
                    <p:cNvPicPr/>
                    <p:nvPr/>
                  </p:nvPicPr>
                  <p:blipFill>
                    <a:blip r:embed="rId341"/>
                    <a:stretch>
                      <a:fillRect/>
                    </a:stretch>
                  </p:blipFill>
                  <p:spPr>
                    <a:xfrm>
                      <a:off x="6250478" y="1591770"/>
                      <a:ext cx="56880" cy="84960"/>
                    </a:xfrm>
                    <a:prstGeom prst="rect">
                      <a:avLst/>
                    </a:prstGeom>
                  </p:spPr>
                </p:pic>
              </mc:Fallback>
            </mc:AlternateContent>
            <mc:AlternateContent xmlns:mc="http://schemas.openxmlformats.org/markup-compatibility/2006" xmlns:p14="http://schemas.microsoft.com/office/powerpoint/2010/main">
              <mc:Choice Requires="p14">
                <p:contentPart p14:bwMode="auto" r:id="rId725">
                  <p14:nvContentPartPr>
                    <p14:cNvPr id="427" name="Freihand 426">
                      <a:extLst>
                        <a:ext uri="{FF2B5EF4-FFF2-40B4-BE49-F238E27FC236}">
                          <a16:creationId xmlns:a16="http://schemas.microsoft.com/office/drawing/2014/main" id="{7EEE6FB2-74BF-C894-1224-C49060AEDF53}"/>
                        </a:ext>
                      </a:extLst>
                    </p14:cNvPr>
                    <p14:cNvContentPartPr/>
                    <p14:nvPr/>
                  </p14:nvContentPartPr>
                  <p14:xfrm>
                    <a:off x="6286118" y="1526610"/>
                    <a:ext cx="60480" cy="74520"/>
                  </p14:xfrm>
                </p:contentPart>
              </mc:Choice>
              <mc:Fallback xmlns="">
                <p:pic>
                  <p:nvPicPr>
                    <p:cNvPr id="427" name="Freihand 426">
                      <a:extLst>
                        <a:ext uri="{FF2B5EF4-FFF2-40B4-BE49-F238E27FC236}">
                          <a16:creationId xmlns:a16="http://schemas.microsoft.com/office/drawing/2014/main" id="{7EEE6FB2-74BF-C894-1224-C49060AEDF53}"/>
                        </a:ext>
                      </a:extLst>
                    </p:cNvPr>
                    <p:cNvPicPr/>
                    <p:nvPr/>
                  </p:nvPicPr>
                  <p:blipFill>
                    <a:blip r:embed="rId343"/>
                    <a:stretch>
                      <a:fillRect/>
                    </a:stretch>
                  </p:blipFill>
                  <p:spPr>
                    <a:xfrm>
                      <a:off x="6281798" y="1522290"/>
                      <a:ext cx="69120" cy="83160"/>
                    </a:xfrm>
                    <a:prstGeom prst="rect">
                      <a:avLst/>
                    </a:prstGeom>
                  </p:spPr>
                </p:pic>
              </mc:Fallback>
            </mc:AlternateContent>
            <mc:AlternateContent xmlns:mc="http://schemas.openxmlformats.org/markup-compatibility/2006" xmlns:p14="http://schemas.microsoft.com/office/powerpoint/2010/main">
              <mc:Choice Requires="p14">
                <p:contentPart p14:bwMode="auto" r:id="rId726">
                  <p14:nvContentPartPr>
                    <p14:cNvPr id="428" name="Freihand 427">
                      <a:extLst>
                        <a:ext uri="{FF2B5EF4-FFF2-40B4-BE49-F238E27FC236}">
                          <a16:creationId xmlns:a16="http://schemas.microsoft.com/office/drawing/2014/main" id="{C158216F-D9ED-DF02-997D-C75A6F514202}"/>
                        </a:ext>
                      </a:extLst>
                    </p14:cNvPr>
                    <p14:cNvContentPartPr/>
                    <p14:nvPr/>
                  </p14:nvContentPartPr>
                  <p14:xfrm>
                    <a:off x="6310958" y="1481970"/>
                    <a:ext cx="70200" cy="49320"/>
                  </p14:xfrm>
                </p:contentPart>
              </mc:Choice>
              <mc:Fallback xmlns="">
                <p:pic>
                  <p:nvPicPr>
                    <p:cNvPr id="428" name="Freihand 427">
                      <a:extLst>
                        <a:ext uri="{FF2B5EF4-FFF2-40B4-BE49-F238E27FC236}">
                          <a16:creationId xmlns:a16="http://schemas.microsoft.com/office/drawing/2014/main" id="{C158216F-D9ED-DF02-997D-C75A6F514202}"/>
                        </a:ext>
                      </a:extLst>
                    </p:cNvPr>
                    <p:cNvPicPr/>
                    <p:nvPr/>
                  </p:nvPicPr>
                  <p:blipFill>
                    <a:blip r:embed="rId345"/>
                    <a:stretch>
                      <a:fillRect/>
                    </a:stretch>
                  </p:blipFill>
                  <p:spPr>
                    <a:xfrm>
                      <a:off x="6306638" y="1477650"/>
                      <a:ext cx="78840" cy="57960"/>
                    </a:xfrm>
                    <a:prstGeom prst="rect">
                      <a:avLst/>
                    </a:prstGeom>
                  </p:spPr>
                </p:pic>
              </mc:Fallback>
            </mc:AlternateContent>
            <mc:AlternateContent xmlns:mc="http://schemas.openxmlformats.org/markup-compatibility/2006" xmlns:p14="http://schemas.microsoft.com/office/powerpoint/2010/main">
              <mc:Choice Requires="p14">
                <p:contentPart p14:bwMode="auto" r:id="rId727">
                  <p14:nvContentPartPr>
                    <p14:cNvPr id="429" name="Freihand 428">
                      <a:extLst>
                        <a:ext uri="{FF2B5EF4-FFF2-40B4-BE49-F238E27FC236}">
                          <a16:creationId xmlns:a16="http://schemas.microsoft.com/office/drawing/2014/main" id="{AA567062-9396-4E27-DCD9-E824034AA64F}"/>
                        </a:ext>
                      </a:extLst>
                    </p14:cNvPr>
                    <p14:cNvContentPartPr/>
                    <p14:nvPr/>
                  </p14:nvContentPartPr>
                  <p14:xfrm>
                    <a:off x="6385118" y="1484490"/>
                    <a:ext cx="29160" cy="33480"/>
                  </p14:xfrm>
                </p:contentPart>
              </mc:Choice>
              <mc:Fallback xmlns="">
                <p:pic>
                  <p:nvPicPr>
                    <p:cNvPr id="429" name="Freihand 428">
                      <a:extLst>
                        <a:ext uri="{FF2B5EF4-FFF2-40B4-BE49-F238E27FC236}">
                          <a16:creationId xmlns:a16="http://schemas.microsoft.com/office/drawing/2014/main" id="{AA567062-9396-4E27-DCD9-E824034AA64F}"/>
                        </a:ext>
                      </a:extLst>
                    </p:cNvPr>
                    <p:cNvPicPr/>
                    <p:nvPr/>
                  </p:nvPicPr>
                  <p:blipFill>
                    <a:blip r:embed="rId347"/>
                    <a:stretch>
                      <a:fillRect/>
                    </a:stretch>
                  </p:blipFill>
                  <p:spPr>
                    <a:xfrm>
                      <a:off x="6380798" y="1480170"/>
                      <a:ext cx="3780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28">
                  <p14:nvContentPartPr>
                    <p14:cNvPr id="431" name="Freihand 430">
                      <a:extLst>
                        <a:ext uri="{FF2B5EF4-FFF2-40B4-BE49-F238E27FC236}">
                          <a16:creationId xmlns:a16="http://schemas.microsoft.com/office/drawing/2014/main" id="{F780E2C6-13BC-FA60-D241-01FE8EDD3170}"/>
                        </a:ext>
                      </a:extLst>
                    </p14:cNvPr>
                    <p14:cNvContentPartPr/>
                    <p14:nvPr/>
                  </p14:nvContentPartPr>
                  <p14:xfrm>
                    <a:off x="6432278" y="1761330"/>
                    <a:ext cx="60120" cy="89640"/>
                  </p14:xfrm>
                </p:contentPart>
              </mc:Choice>
              <mc:Fallback xmlns="">
                <p:pic>
                  <p:nvPicPr>
                    <p:cNvPr id="431" name="Freihand 430">
                      <a:extLst>
                        <a:ext uri="{FF2B5EF4-FFF2-40B4-BE49-F238E27FC236}">
                          <a16:creationId xmlns:a16="http://schemas.microsoft.com/office/drawing/2014/main" id="{F780E2C6-13BC-FA60-D241-01FE8EDD3170}"/>
                        </a:ext>
                      </a:extLst>
                    </p:cNvPr>
                    <p:cNvPicPr/>
                    <p:nvPr/>
                  </p:nvPicPr>
                  <p:blipFill>
                    <a:blip r:embed="rId349"/>
                    <a:stretch>
                      <a:fillRect/>
                    </a:stretch>
                  </p:blipFill>
                  <p:spPr>
                    <a:xfrm>
                      <a:off x="6427958" y="1757010"/>
                      <a:ext cx="68760" cy="98280"/>
                    </a:xfrm>
                    <a:prstGeom prst="rect">
                      <a:avLst/>
                    </a:prstGeom>
                  </p:spPr>
                </p:pic>
              </mc:Fallback>
            </mc:AlternateContent>
            <mc:AlternateContent xmlns:mc="http://schemas.openxmlformats.org/markup-compatibility/2006" xmlns:p14="http://schemas.microsoft.com/office/powerpoint/2010/main">
              <mc:Choice Requires="p14">
                <p:contentPart p14:bwMode="auto" r:id="rId729">
                  <p14:nvContentPartPr>
                    <p14:cNvPr id="433" name="Freihand 432">
                      <a:extLst>
                        <a:ext uri="{FF2B5EF4-FFF2-40B4-BE49-F238E27FC236}">
                          <a16:creationId xmlns:a16="http://schemas.microsoft.com/office/drawing/2014/main" id="{704E44F8-B54C-0C1B-547B-4995D914820C}"/>
                        </a:ext>
                      </a:extLst>
                    </p14:cNvPr>
                    <p14:cNvContentPartPr/>
                    <p14:nvPr/>
                  </p14:nvContentPartPr>
                  <p14:xfrm>
                    <a:off x="6408518" y="1695090"/>
                    <a:ext cx="69840" cy="68760"/>
                  </p14:xfrm>
                </p:contentPart>
              </mc:Choice>
              <mc:Fallback xmlns="">
                <p:pic>
                  <p:nvPicPr>
                    <p:cNvPr id="433" name="Freihand 432">
                      <a:extLst>
                        <a:ext uri="{FF2B5EF4-FFF2-40B4-BE49-F238E27FC236}">
                          <a16:creationId xmlns:a16="http://schemas.microsoft.com/office/drawing/2014/main" id="{704E44F8-B54C-0C1B-547B-4995D914820C}"/>
                        </a:ext>
                      </a:extLst>
                    </p:cNvPr>
                    <p:cNvPicPr/>
                    <p:nvPr/>
                  </p:nvPicPr>
                  <p:blipFill>
                    <a:blip r:embed="rId351"/>
                    <a:stretch>
                      <a:fillRect/>
                    </a:stretch>
                  </p:blipFill>
                  <p:spPr>
                    <a:xfrm>
                      <a:off x="6404198" y="1690770"/>
                      <a:ext cx="78480" cy="77400"/>
                    </a:xfrm>
                    <a:prstGeom prst="rect">
                      <a:avLst/>
                    </a:prstGeom>
                  </p:spPr>
                </p:pic>
              </mc:Fallback>
            </mc:AlternateContent>
            <mc:AlternateContent xmlns:mc="http://schemas.openxmlformats.org/markup-compatibility/2006" xmlns:p14="http://schemas.microsoft.com/office/powerpoint/2010/main">
              <mc:Choice Requires="p14">
                <p:contentPart p14:bwMode="auto" r:id="rId730">
                  <p14:nvContentPartPr>
                    <p14:cNvPr id="434" name="Freihand 433">
                      <a:extLst>
                        <a:ext uri="{FF2B5EF4-FFF2-40B4-BE49-F238E27FC236}">
                          <a16:creationId xmlns:a16="http://schemas.microsoft.com/office/drawing/2014/main" id="{F07A4C8B-93D7-4097-BCA7-26ACF3E1E187}"/>
                        </a:ext>
                      </a:extLst>
                    </p14:cNvPr>
                    <p14:cNvContentPartPr/>
                    <p14:nvPr/>
                  </p14:nvContentPartPr>
                  <p14:xfrm>
                    <a:off x="6376478" y="1616610"/>
                    <a:ext cx="61560" cy="83160"/>
                  </p14:xfrm>
                </p:contentPart>
              </mc:Choice>
              <mc:Fallback xmlns="">
                <p:pic>
                  <p:nvPicPr>
                    <p:cNvPr id="434" name="Freihand 433">
                      <a:extLst>
                        <a:ext uri="{FF2B5EF4-FFF2-40B4-BE49-F238E27FC236}">
                          <a16:creationId xmlns:a16="http://schemas.microsoft.com/office/drawing/2014/main" id="{F07A4C8B-93D7-4097-BCA7-26ACF3E1E187}"/>
                        </a:ext>
                      </a:extLst>
                    </p:cNvPr>
                    <p:cNvPicPr/>
                    <p:nvPr/>
                  </p:nvPicPr>
                  <p:blipFill>
                    <a:blip r:embed="rId353"/>
                    <a:stretch>
                      <a:fillRect/>
                    </a:stretch>
                  </p:blipFill>
                  <p:spPr>
                    <a:xfrm>
                      <a:off x="6372158" y="1612290"/>
                      <a:ext cx="70200" cy="91800"/>
                    </a:xfrm>
                    <a:prstGeom prst="rect">
                      <a:avLst/>
                    </a:prstGeom>
                  </p:spPr>
                </p:pic>
              </mc:Fallback>
            </mc:AlternateContent>
            <mc:AlternateContent xmlns:mc="http://schemas.openxmlformats.org/markup-compatibility/2006" xmlns:p14="http://schemas.microsoft.com/office/powerpoint/2010/main">
              <mc:Choice Requires="p14">
                <p:contentPart p14:bwMode="auto" r:id="rId731">
                  <p14:nvContentPartPr>
                    <p14:cNvPr id="435" name="Freihand 434">
                      <a:extLst>
                        <a:ext uri="{FF2B5EF4-FFF2-40B4-BE49-F238E27FC236}">
                          <a16:creationId xmlns:a16="http://schemas.microsoft.com/office/drawing/2014/main" id="{E7E14BA4-427A-7519-575B-59B67DC610E2}"/>
                        </a:ext>
                      </a:extLst>
                    </p14:cNvPr>
                    <p14:cNvContentPartPr/>
                    <p14:nvPr/>
                  </p14:nvContentPartPr>
                  <p14:xfrm>
                    <a:off x="6431558" y="1620930"/>
                    <a:ext cx="14040" cy="15480"/>
                  </p14:xfrm>
                </p:contentPart>
              </mc:Choice>
              <mc:Fallback xmlns="">
                <p:pic>
                  <p:nvPicPr>
                    <p:cNvPr id="435" name="Freihand 434">
                      <a:extLst>
                        <a:ext uri="{FF2B5EF4-FFF2-40B4-BE49-F238E27FC236}">
                          <a16:creationId xmlns:a16="http://schemas.microsoft.com/office/drawing/2014/main" id="{E7E14BA4-427A-7519-575B-59B67DC610E2}"/>
                        </a:ext>
                      </a:extLst>
                    </p:cNvPr>
                    <p:cNvPicPr/>
                    <p:nvPr/>
                  </p:nvPicPr>
                  <p:blipFill>
                    <a:blip r:embed="rId355"/>
                    <a:stretch>
                      <a:fillRect/>
                    </a:stretch>
                  </p:blipFill>
                  <p:spPr>
                    <a:xfrm>
                      <a:off x="6427238" y="1616610"/>
                      <a:ext cx="22680" cy="24120"/>
                    </a:xfrm>
                    <a:prstGeom prst="rect">
                      <a:avLst/>
                    </a:prstGeom>
                  </p:spPr>
                </p:pic>
              </mc:Fallback>
            </mc:AlternateContent>
            <mc:AlternateContent xmlns:mc="http://schemas.openxmlformats.org/markup-compatibility/2006" xmlns:p14="http://schemas.microsoft.com/office/powerpoint/2010/main">
              <mc:Choice Requires="p14">
                <p:contentPart p14:bwMode="auto" r:id="rId732">
                  <p14:nvContentPartPr>
                    <p14:cNvPr id="436" name="Freihand 435">
                      <a:extLst>
                        <a:ext uri="{FF2B5EF4-FFF2-40B4-BE49-F238E27FC236}">
                          <a16:creationId xmlns:a16="http://schemas.microsoft.com/office/drawing/2014/main" id="{9E8A851B-C4E3-AE1C-EEDE-C114E3EAB4A2}"/>
                        </a:ext>
                      </a:extLst>
                    </p14:cNvPr>
                    <p14:cNvContentPartPr/>
                    <p14:nvPr/>
                  </p14:nvContentPartPr>
                  <p14:xfrm>
                    <a:off x="6386918" y="1561530"/>
                    <a:ext cx="41760" cy="55080"/>
                  </p14:xfrm>
                </p:contentPart>
              </mc:Choice>
              <mc:Fallback xmlns="">
                <p:pic>
                  <p:nvPicPr>
                    <p:cNvPr id="436" name="Freihand 435">
                      <a:extLst>
                        <a:ext uri="{FF2B5EF4-FFF2-40B4-BE49-F238E27FC236}">
                          <a16:creationId xmlns:a16="http://schemas.microsoft.com/office/drawing/2014/main" id="{9E8A851B-C4E3-AE1C-EEDE-C114E3EAB4A2}"/>
                        </a:ext>
                      </a:extLst>
                    </p:cNvPr>
                    <p:cNvPicPr/>
                    <p:nvPr/>
                  </p:nvPicPr>
                  <p:blipFill>
                    <a:blip r:embed="rId357"/>
                    <a:stretch>
                      <a:fillRect/>
                    </a:stretch>
                  </p:blipFill>
                  <p:spPr>
                    <a:xfrm>
                      <a:off x="6382598" y="1557210"/>
                      <a:ext cx="5040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33">
                  <p14:nvContentPartPr>
                    <p14:cNvPr id="438" name="Freihand 437">
                      <a:extLst>
                        <a:ext uri="{FF2B5EF4-FFF2-40B4-BE49-F238E27FC236}">
                          <a16:creationId xmlns:a16="http://schemas.microsoft.com/office/drawing/2014/main" id="{DECAE0C5-4BA2-CC8B-1E79-8E0C2C0DDA3E}"/>
                        </a:ext>
                      </a:extLst>
                    </p14:cNvPr>
                    <p14:cNvContentPartPr/>
                    <p14:nvPr/>
                  </p14:nvContentPartPr>
                  <p14:xfrm>
                    <a:off x="6349838" y="1524450"/>
                    <a:ext cx="51480" cy="48960"/>
                  </p14:xfrm>
                </p:contentPart>
              </mc:Choice>
              <mc:Fallback xmlns="">
                <p:pic>
                  <p:nvPicPr>
                    <p:cNvPr id="438" name="Freihand 437">
                      <a:extLst>
                        <a:ext uri="{FF2B5EF4-FFF2-40B4-BE49-F238E27FC236}">
                          <a16:creationId xmlns:a16="http://schemas.microsoft.com/office/drawing/2014/main" id="{DECAE0C5-4BA2-CC8B-1E79-8E0C2C0DDA3E}"/>
                        </a:ext>
                      </a:extLst>
                    </p:cNvPr>
                    <p:cNvPicPr/>
                    <p:nvPr/>
                  </p:nvPicPr>
                  <p:blipFill>
                    <a:blip r:embed="rId359"/>
                    <a:stretch>
                      <a:fillRect/>
                    </a:stretch>
                  </p:blipFill>
                  <p:spPr>
                    <a:xfrm>
                      <a:off x="6345518" y="1520130"/>
                      <a:ext cx="60120" cy="57600"/>
                    </a:xfrm>
                    <a:prstGeom prst="rect">
                      <a:avLst/>
                    </a:prstGeom>
                  </p:spPr>
                </p:pic>
              </mc:Fallback>
            </mc:AlternateContent>
            <mc:AlternateContent xmlns:mc="http://schemas.openxmlformats.org/markup-compatibility/2006" xmlns:p14="http://schemas.microsoft.com/office/powerpoint/2010/main">
              <mc:Choice Requires="p14">
                <p:contentPart p14:bwMode="auto" r:id="rId734">
                  <p14:nvContentPartPr>
                    <p14:cNvPr id="439" name="Freihand 438">
                      <a:extLst>
                        <a:ext uri="{FF2B5EF4-FFF2-40B4-BE49-F238E27FC236}">
                          <a16:creationId xmlns:a16="http://schemas.microsoft.com/office/drawing/2014/main" id="{B848B6A7-56F5-3B94-B1A4-331957554D04}"/>
                        </a:ext>
                      </a:extLst>
                    </p14:cNvPr>
                    <p14:cNvContentPartPr/>
                    <p14:nvPr/>
                  </p14:nvContentPartPr>
                  <p14:xfrm>
                    <a:off x="6434078" y="1600770"/>
                    <a:ext cx="9720" cy="44280"/>
                  </p14:xfrm>
                </p:contentPart>
              </mc:Choice>
              <mc:Fallback xmlns="">
                <p:pic>
                  <p:nvPicPr>
                    <p:cNvPr id="439" name="Freihand 438">
                      <a:extLst>
                        <a:ext uri="{FF2B5EF4-FFF2-40B4-BE49-F238E27FC236}">
                          <a16:creationId xmlns:a16="http://schemas.microsoft.com/office/drawing/2014/main" id="{B848B6A7-56F5-3B94-B1A4-331957554D04}"/>
                        </a:ext>
                      </a:extLst>
                    </p:cNvPr>
                    <p:cNvPicPr/>
                    <p:nvPr/>
                  </p:nvPicPr>
                  <p:blipFill>
                    <a:blip r:embed="rId361"/>
                    <a:stretch>
                      <a:fillRect/>
                    </a:stretch>
                  </p:blipFill>
                  <p:spPr>
                    <a:xfrm>
                      <a:off x="6429758" y="1596450"/>
                      <a:ext cx="1836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735">
                  <p14:nvContentPartPr>
                    <p14:cNvPr id="440" name="Freihand 439">
                      <a:extLst>
                        <a:ext uri="{FF2B5EF4-FFF2-40B4-BE49-F238E27FC236}">
                          <a16:creationId xmlns:a16="http://schemas.microsoft.com/office/drawing/2014/main" id="{3FA462A2-55CA-29E7-B88C-A2AA302F0E82}"/>
                        </a:ext>
                      </a:extLst>
                    </p14:cNvPr>
                    <p14:cNvContentPartPr/>
                    <p14:nvPr/>
                  </p14:nvContentPartPr>
                  <p14:xfrm>
                    <a:off x="6476918" y="1740090"/>
                    <a:ext cx="22320" cy="45360"/>
                  </p14:xfrm>
                </p:contentPart>
              </mc:Choice>
              <mc:Fallback xmlns="">
                <p:pic>
                  <p:nvPicPr>
                    <p:cNvPr id="440" name="Freihand 439">
                      <a:extLst>
                        <a:ext uri="{FF2B5EF4-FFF2-40B4-BE49-F238E27FC236}">
                          <a16:creationId xmlns:a16="http://schemas.microsoft.com/office/drawing/2014/main" id="{3FA462A2-55CA-29E7-B88C-A2AA302F0E82}"/>
                        </a:ext>
                      </a:extLst>
                    </p:cNvPr>
                    <p:cNvPicPr/>
                    <p:nvPr/>
                  </p:nvPicPr>
                  <p:blipFill>
                    <a:blip r:embed="rId363"/>
                    <a:stretch>
                      <a:fillRect/>
                    </a:stretch>
                  </p:blipFill>
                  <p:spPr>
                    <a:xfrm>
                      <a:off x="6472598" y="1735770"/>
                      <a:ext cx="30960" cy="54000"/>
                    </a:xfrm>
                    <a:prstGeom prst="rect">
                      <a:avLst/>
                    </a:prstGeom>
                  </p:spPr>
                </p:pic>
              </mc:Fallback>
            </mc:AlternateContent>
            <mc:AlternateContent xmlns:mc="http://schemas.openxmlformats.org/markup-compatibility/2006" xmlns:p14="http://schemas.microsoft.com/office/powerpoint/2010/main">
              <mc:Choice Requires="p14">
                <p:contentPart p14:bwMode="auto" r:id="rId736">
                  <p14:nvContentPartPr>
                    <p14:cNvPr id="441" name="Freihand 440">
                      <a:extLst>
                        <a:ext uri="{FF2B5EF4-FFF2-40B4-BE49-F238E27FC236}">
                          <a16:creationId xmlns:a16="http://schemas.microsoft.com/office/drawing/2014/main" id="{077774B3-2DEA-18A7-0166-35FC3A964122}"/>
                        </a:ext>
                      </a:extLst>
                    </p14:cNvPr>
                    <p14:cNvContentPartPr/>
                    <p14:nvPr/>
                  </p14:nvContentPartPr>
                  <p14:xfrm>
                    <a:off x="6479438" y="1847730"/>
                    <a:ext cx="3600" cy="2160"/>
                  </p14:xfrm>
                </p:contentPart>
              </mc:Choice>
              <mc:Fallback xmlns="">
                <p:pic>
                  <p:nvPicPr>
                    <p:cNvPr id="441" name="Freihand 440">
                      <a:extLst>
                        <a:ext uri="{FF2B5EF4-FFF2-40B4-BE49-F238E27FC236}">
                          <a16:creationId xmlns:a16="http://schemas.microsoft.com/office/drawing/2014/main" id="{077774B3-2DEA-18A7-0166-35FC3A964122}"/>
                        </a:ext>
                      </a:extLst>
                    </p:cNvPr>
                    <p:cNvPicPr/>
                    <p:nvPr/>
                  </p:nvPicPr>
                  <p:blipFill>
                    <a:blip r:embed="rId365"/>
                    <a:stretch>
                      <a:fillRect/>
                    </a:stretch>
                  </p:blipFill>
                  <p:spPr>
                    <a:xfrm>
                      <a:off x="6475118" y="1843410"/>
                      <a:ext cx="122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737">
                  <p14:nvContentPartPr>
                    <p14:cNvPr id="442" name="Freihand 441">
                      <a:extLst>
                        <a:ext uri="{FF2B5EF4-FFF2-40B4-BE49-F238E27FC236}">
                          <a16:creationId xmlns:a16="http://schemas.microsoft.com/office/drawing/2014/main" id="{326B2B31-958A-4B05-DF85-7D7263E3977E}"/>
                        </a:ext>
                      </a:extLst>
                    </p14:cNvPr>
                    <p14:cNvContentPartPr/>
                    <p14:nvPr/>
                  </p14:nvContentPartPr>
                  <p14:xfrm>
                    <a:off x="6336158" y="1930170"/>
                    <a:ext cx="57240" cy="59400"/>
                  </p14:xfrm>
                </p:contentPart>
              </mc:Choice>
              <mc:Fallback xmlns="">
                <p:pic>
                  <p:nvPicPr>
                    <p:cNvPr id="442" name="Freihand 441">
                      <a:extLst>
                        <a:ext uri="{FF2B5EF4-FFF2-40B4-BE49-F238E27FC236}">
                          <a16:creationId xmlns:a16="http://schemas.microsoft.com/office/drawing/2014/main" id="{326B2B31-958A-4B05-DF85-7D7263E3977E}"/>
                        </a:ext>
                      </a:extLst>
                    </p:cNvPr>
                    <p:cNvPicPr/>
                    <p:nvPr/>
                  </p:nvPicPr>
                  <p:blipFill>
                    <a:blip r:embed="rId367"/>
                    <a:stretch>
                      <a:fillRect/>
                    </a:stretch>
                  </p:blipFill>
                  <p:spPr>
                    <a:xfrm>
                      <a:off x="6331838" y="1925850"/>
                      <a:ext cx="65880" cy="68040"/>
                    </a:xfrm>
                    <a:prstGeom prst="rect">
                      <a:avLst/>
                    </a:prstGeom>
                  </p:spPr>
                </p:pic>
              </mc:Fallback>
            </mc:AlternateContent>
            <mc:AlternateContent xmlns:mc="http://schemas.openxmlformats.org/markup-compatibility/2006" xmlns:p14="http://schemas.microsoft.com/office/powerpoint/2010/main">
              <mc:Choice Requires="p14">
                <p:contentPart p14:bwMode="auto" r:id="rId738">
                  <p14:nvContentPartPr>
                    <p14:cNvPr id="443" name="Freihand 442">
                      <a:extLst>
                        <a:ext uri="{FF2B5EF4-FFF2-40B4-BE49-F238E27FC236}">
                          <a16:creationId xmlns:a16="http://schemas.microsoft.com/office/drawing/2014/main" id="{49BC91F7-6457-E03F-5E9C-1B4A5AC317B4}"/>
                        </a:ext>
                      </a:extLst>
                    </p14:cNvPr>
                    <p14:cNvContentPartPr/>
                    <p14:nvPr/>
                  </p14:nvContentPartPr>
                  <p14:xfrm>
                    <a:off x="6281798" y="1870770"/>
                    <a:ext cx="66600" cy="94680"/>
                  </p14:xfrm>
                </p:contentPart>
              </mc:Choice>
              <mc:Fallback xmlns="">
                <p:pic>
                  <p:nvPicPr>
                    <p:cNvPr id="443" name="Freihand 442">
                      <a:extLst>
                        <a:ext uri="{FF2B5EF4-FFF2-40B4-BE49-F238E27FC236}">
                          <a16:creationId xmlns:a16="http://schemas.microsoft.com/office/drawing/2014/main" id="{49BC91F7-6457-E03F-5E9C-1B4A5AC317B4}"/>
                        </a:ext>
                      </a:extLst>
                    </p:cNvPr>
                    <p:cNvPicPr/>
                    <p:nvPr/>
                  </p:nvPicPr>
                  <p:blipFill>
                    <a:blip r:embed="rId369"/>
                    <a:stretch>
                      <a:fillRect/>
                    </a:stretch>
                  </p:blipFill>
                  <p:spPr>
                    <a:xfrm>
                      <a:off x="6277478" y="1866450"/>
                      <a:ext cx="75240" cy="103320"/>
                    </a:xfrm>
                    <a:prstGeom prst="rect">
                      <a:avLst/>
                    </a:prstGeom>
                  </p:spPr>
                </p:pic>
              </mc:Fallback>
            </mc:AlternateContent>
            <mc:AlternateContent xmlns:mc="http://schemas.openxmlformats.org/markup-compatibility/2006" xmlns:p14="http://schemas.microsoft.com/office/powerpoint/2010/main">
              <mc:Choice Requires="p14">
                <p:contentPart p14:bwMode="auto" r:id="rId739">
                  <p14:nvContentPartPr>
                    <p14:cNvPr id="444" name="Freihand 443">
                      <a:extLst>
                        <a:ext uri="{FF2B5EF4-FFF2-40B4-BE49-F238E27FC236}">
                          <a16:creationId xmlns:a16="http://schemas.microsoft.com/office/drawing/2014/main" id="{EFAB5DD4-6FC8-AEF0-BD29-00A01D81C5BE}"/>
                        </a:ext>
                      </a:extLst>
                    </p14:cNvPr>
                    <p14:cNvContentPartPr/>
                    <p14:nvPr/>
                  </p14:nvContentPartPr>
                  <p14:xfrm>
                    <a:off x="6249398" y="1895250"/>
                    <a:ext cx="27720" cy="33480"/>
                  </p14:xfrm>
                </p:contentPart>
              </mc:Choice>
              <mc:Fallback xmlns="">
                <p:pic>
                  <p:nvPicPr>
                    <p:cNvPr id="444" name="Freihand 443">
                      <a:extLst>
                        <a:ext uri="{FF2B5EF4-FFF2-40B4-BE49-F238E27FC236}">
                          <a16:creationId xmlns:a16="http://schemas.microsoft.com/office/drawing/2014/main" id="{EFAB5DD4-6FC8-AEF0-BD29-00A01D81C5BE}"/>
                        </a:ext>
                      </a:extLst>
                    </p:cNvPr>
                    <p:cNvPicPr/>
                    <p:nvPr/>
                  </p:nvPicPr>
                  <p:blipFill>
                    <a:blip r:embed="rId371"/>
                    <a:stretch>
                      <a:fillRect/>
                    </a:stretch>
                  </p:blipFill>
                  <p:spPr>
                    <a:xfrm>
                      <a:off x="6245078" y="1890930"/>
                      <a:ext cx="36360" cy="42120"/>
                    </a:xfrm>
                    <a:prstGeom prst="rect">
                      <a:avLst/>
                    </a:prstGeom>
                  </p:spPr>
                </p:pic>
              </mc:Fallback>
            </mc:AlternateContent>
            <mc:AlternateContent xmlns:mc="http://schemas.openxmlformats.org/markup-compatibility/2006" xmlns:p14="http://schemas.microsoft.com/office/powerpoint/2010/main">
              <mc:Choice Requires="p14">
                <p:contentPart p14:bwMode="auto" r:id="rId740">
                  <p14:nvContentPartPr>
                    <p14:cNvPr id="445" name="Freihand 444">
                      <a:extLst>
                        <a:ext uri="{FF2B5EF4-FFF2-40B4-BE49-F238E27FC236}">
                          <a16:creationId xmlns:a16="http://schemas.microsoft.com/office/drawing/2014/main" id="{E43782B5-14C7-6E21-EFC7-AE13C834DDE3}"/>
                        </a:ext>
                      </a:extLst>
                    </p14:cNvPr>
                    <p14:cNvContentPartPr/>
                    <p14:nvPr/>
                  </p14:nvContentPartPr>
                  <p14:xfrm>
                    <a:off x="6208358" y="1834050"/>
                    <a:ext cx="68400" cy="63720"/>
                  </p14:xfrm>
                </p:contentPart>
              </mc:Choice>
              <mc:Fallback xmlns="">
                <p:pic>
                  <p:nvPicPr>
                    <p:cNvPr id="445" name="Freihand 444">
                      <a:extLst>
                        <a:ext uri="{FF2B5EF4-FFF2-40B4-BE49-F238E27FC236}">
                          <a16:creationId xmlns:a16="http://schemas.microsoft.com/office/drawing/2014/main" id="{E43782B5-14C7-6E21-EFC7-AE13C834DDE3}"/>
                        </a:ext>
                      </a:extLst>
                    </p:cNvPr>
                    <p:cNvPicPr/>
                    <p:nvPr/>
                  </p:nvPicPr>
                  <p:blipFill>
                    <a:blip r:embed="rId373"/>
                    <a:stretch>
                      <a:fillRect/>
                    </a:stretch>
                  </p:blipFill>
                  <p:spPr>
                    <a:xfrm>
                      <a:off x="6204038" y="1829730"/>
                      <a:ext cx="77040" cy="72360"/>
                    </a:xfrm>
                    <a:prstGeom prst="rect">
                      <a:avLst/>
                    </a:prstGeom>
                  </p:spPr>
                </p:pic>
              </mc:Fallback>
            </mc:AlternateContent>
            <mc:AlternateContent xmlns:mc="http://schemas.openxmlformats.org/markup-compatibility/2006" xmlns:p14="http://schemas.microsoft.com/office/powerpoint/2010/main">
              <mc:Choice Requires="p14">
                <p:contentPart p14:bwMode="auto" r:id="rId741">
                  <p14:nvContentPartPr>
                    <p14:cNvPr id="446" name="Freihand 445">
                      <a:extLst>
                        <a:ext uri="{FF2B5EF4-FFF2-40B4-BE49-F238E27FC236}">
                          <a16:creationId xmlns:a16="http://schemas.microsoft.com/office/drawing/2014/main" id="{8D8EF6B5-3EB3-FA99-DD02-3E29463E4D86}"/>
                        </a:ext>
                      </a:extLst>
                    </p14:cNvPr>
                    <p14:cNvContentPartPr/>
                    <p14:nvPr/>
                  </p14:nvContentPartPr>
                  <p14:xfrm>
                    <a:off x="6208718" y="1882650"/>
                    <a:ext cx="21240" cy="13320"/>
                  </p14:xfrm>
                </p:contentPart>
              </mc:Choice>
              <mc:Fallback xmlns="">
                <p:pic>
                  <p:nvPicPr>
                    <p:cNvPr id="446" name="Freihand 445">
                      <a:extLst>
                        <a:ext uri="{FF2B5EF4-FFF2-40B4-BE49-F238E27FC236}">
                          <a16:creationId xmlns:a16="http://schemas.microsoft.com/office/drawing/2014/main" id="{8D8EF6B5-3EB3-FA99-DD02-3E29463E4D86}"/>
                        </a:ext>
                      </a:extLst>
                    </p:cNvPr>
                    <p:cNvPicPr/>
                    <p:nvPr/>
                  </p:nvPicPr>
                  <p:blipFill>
                    <a:blip r:embed="rId375"/>
                    <a:stretch>
                      <a:fillRect/>
                    </a:stretch>
                  </p:blipFill>
                  <p:spPr>
                    <a:xfrm>
                      <a:off x="6204398" y="1878330"/>
                      <a:ext cx="2988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742">
                  <p14:nvContentPartPr>
                    <p14:cNvPr id="447" name="Freihand 446">
                      <a:extLst>
                        <a:ext uri="{FF2B5EF4-FFF2-40B4-BE49-F238E27FC236}">
                          <a16:creationId xmlns:a16="http://schemas.microsoft.com/office/drawing/2014/main" id="{CF5C3E54-0491-B0B5-4734-AF55AB0197D7}"/>
                        </a:ext>
                      </a:extLst>
                    </p14:cNvPr>
                    <p14:cNvContentPartPr/>
                    <p14:nvPr/>
                  </p14:nvContentPartPr>
                  <p14:xfrm>
                    <a:off x="6192158" y="1838010"/>
                    <a:ext cx="11160" cy="11880"/>
                  </p14:xfrm>
                </p:contentPart>
              </mc:Choice>
              <mc:Fallback xmlns="">
                <p:pic>
                  <p:nvPicPr>
                    <p:cNvPr id="447" name="Freihand 446">
                      <a:extLst>
                        <a:ext uri="{FF2B5EF4-FFF2-40B4-BE49-F238E27FC236}">
                          <a16:creationId xmlns:a16="http://schemas.microsoft.com/office/drawing/2014/main" id="{CF5C3E54-0491-B0B5-4734-AF55AB0197D7}"/>
                        </a:ext>
                      </a:extLst>
                    </p:cNvPr>
                    <p:cNvPicPr/>
                    <p:nvPr/>
                  </p:nvPicPr>
                  <p:blipFill>
                    <a:blip r:embed="rId377"/>
                    <a:stretch>
                      <a:fillRect/>
                    </a:stretch>
                  </p:blipFill>
                  <p:spPr>
                    <a:xfrm>
                      <a:off x="6187838" y="1833690"/>
                      <a:ext cx="19800" cy="20520"/>
                    </a:xfrm>
                    <a:prstGeom prst="rect">
                      <a:avLst/>
                    </a:prstGeom>
                  </p:spPr>
                </p:pic>
              </mc:Fallback>
            </mc:AlternateContent>
            <mc:AlternateContent xmlns:mc="http://schemas.openxmlformats.org/markup-compatibility/2006" xmlns:p14="http://schemas.microsoft.com/office/powerpoint/2010/main">
              <mc:Choice Requires="p14">
                <p:contentPart p14:bwMode="auto" r:id="rId743">
                  <p14:nvContentPartPr>
                    <p14:cNvPr id="449" name="Freihand 448">
                      <a:extLst>
                        <a:ext uri="{FF2B5EF4-FFF2-40B4-BE49-F238E27FC236}">
                          <a16:creationId xmlns:a16="http://schemas.microsoft.com/office/drawing/2014/main" id="{5F36BA08-BEFB-994E-EAEC-98A7119A3BB8}"/>
                        </a:ext>
                      </a:extLst>
                    </p14:cNvPr>
                    <p14:cNvContentPartPr/>
                    <p14:nvPr/>
                  </p14:nvContentPartPr>
                  <p14:xfrm>
                    <a:off x="6252998" y="1753410"/>
                    <a:ext cx="76320" cy="103680"/>
                  </p14:xfrm>
                </p:contentPart>
              </mc:Choice>
              <mc:Fallback xmlns="">
                <p:pic>
                  <p:nvPicPr>
                    <p:cNvPr id="449" name="Freihand 448">
                      <a:extLst>
                        <a:ext uri="{FF2B5EF4-FFF2-40B4-BE49-F238E27FC236}">
                          <a16:creationId xmlns:a16="http://schemas.microsoft.com/office/drawing/2014/main" id="{5F36BA08-BEFB-994E-EAEC-98A7119A3BB8}"/>
                        </a:ext>
                      </a:extLst>
                    </p:cNvPr>
                    <p:cNvPicPr/>
                    <p:nvPr/>
                  </p:nvPicPr>
                  <p:blipFill>
                    <a:blip r:embed="rId379"/>
                    <a:stretch>
                      <a:fillRect/>
                    </a:stretch>
                  </p:blipFill>
                  <p:spPr>
                    <a:xfrm>
                      <a:off x="6248678" y="1749090"/>
                      <a:ext cx="84960" cy="112320"/>
                    </a:xfrm>
                    <a:prstGeom prst="rect">
                      <a:avLst/>
                    </a:prstGeom>
                  </p:spPr>
                </p:pic>
              </mc:Fallback>
            </mc:AlternateContent>
            <mc:AlternateContent xmlns:mc="http://schemas.openxmlformats.org/markup-compatibility/2006" xmlns:p14="http://schemas.microsoft.com/office/powerpoint/2010/main">
              <mc:Choice Requires="p14">
                <p:contentPart p14:bwMode="auto" r:id="rId744">
                  <p14:nvContentPartPr>
                    <p14:cNvPr id="450" name="Freihand 449">
                      <a:extLst>
                        <a:ext uri="{FF2B5EF4-FFF2-40B4-BE49-F238E27FC236}">
                          <a16:creationId xmlns:a16="http://schemas.microsoft.com/office/drawing/2014/main" id="{05CCE3C6-E26F-C2C2-3BE2-D8D982CF2762}"/>
                        </a:ext>
                      </a:extLst>
                    </p14:cNvPr>
                    <p14:cNvContentPartPr/>
                    <p14:nvPr/>
                  </p14:nvContentPartPr>
                  <p14:xfrm>
                    <a:off x="6248318" y="1810650"/>
                    <a:ext cx="2880" cy="19080"/>
                  </p14:xfrm>
                </p:contentPart>
              </mc:Choice>
              <mc:Fallback xmlns="">
                <p:pic>
                  <p:nvPicPr>
                    <p:cNvPr id="450" name="Freihand 449">
                      <a:extLst>
                        <a:ext uri="{FF2B5EF4-FFF2-40B4-BE49-F238E27FC236}">
                          <a16:creationId xmlns:a16="http://schemas.microsoft.com/office/drawing/2014/main" id="{05CCE3C6-E26F-C2C2-3BE2-D8D982CF2762}"/>
                        </a:ext>
                      </a:extLst>
                    </p:cNvPr>
                    <p:cNvPicPr/>
                    <p:nvPr/>
                  </p:nvPicPr>
                  <p:blipFill>
                    <a:blip r:embed="rId381"/>
                    <a:stretch>
                      <a:fillRect/>
                    </a:stretch>
                  </p:blipFill>
                  <p:spPr>
                    <a:xfrm>
                      <a:off x="6243998" y="1806330"/>
                      <a:ext cx="11520" cy="27720"/>
                    </a:xfrm>
                    <a:prstGeom prst="rect">
                      <a:avLst/>
                    </a:prstGeom>
                  </p:spPr>
                </p:pic>
              </mc:Fallback>
            </mc:AlternateContent>
            <mc:AlternateContent xmlns:mc="http://schemas.openxmlformats.org/markup-compatibility/2006" xmlns:p14="http://schemas.microsoft.com/office/powerpoint/2010/main">
              <mc:Choice Requires="p14">
                <p:contentPart p14:bwMode="auto" r:id="rId745">
                  <p14:nvContentPartPr>
                    <p14:cNvPr id="451" name="Freihand 450">
                      <a:extLst>
                        <a:ext uri="{FF2B5EF4-FFF2-40B4-BE49-F238E27FC236}">
                          <a16:creationId xmlns:a16="http://schemas.microsoft.com/office/drawing/2014/main" id="{51F55A8F-C4D3-60FB-66BA-561F8E93F45C}"/>
                        </a:ext>
                      </a:extLst>
                    </p14:cNvPr>
                    <p14:cNvContentPartPr/>
                    <p14:nvPr/>
                  </p14:nvContentPartPr>
                  <p14:xfrm>
                    <a:off x="6284318" y="1860330"/>
                    <a:ext cx="20880" cy="15120"/>
                  </p14:xfrm>
                </p:contentPart>
              </mc:Choice>
              <mc:Fallback xmlns="">
                <p:pic>
                  <p:nvPicPr>
                    <p:cNvPr id="451" name="Freihand 450">
                      <a:extLst>
                        <a:ext uri="{FF2B5EF4-FFF2-40B4-BE49-F238E27FC236}">
                          <a16:creationId xmlns:a16="http://schemas.microsoft.com/office/drawing/2014/main" id="{51F55A8F-C4D3-60FB-66BA-561F8E93F45C}"/>
                        </a:ext>
                      </a:extLst>
                    </p:cNvPr>
                    <p:cNvPicPr/>
                    <p:nvPr/>
                  </p:nvPicPr>
                  <p:blipFill>
                    <a:blip r:embed="rId383"/>
                    <a:stretch>
                      <a:fillRect/>
                    </a:stretch>
                  </p:blipFill>
                  <p:spPr>
                    <a:xfrm>
                      <a:off x="6279998" y="1856010"/>
                      <a:ext cx="2952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746">
                  <p14:nvContentPartPr>
                    <p14:cNvPr id="453" name="Freihand 452">
                      <a:extLst>
                        <a:ext uri="{FF2B5EF4-FFF2-40B4-BE49-F238E27FC236}">
                          <a16:creationId xmlns:a16="http://schemas.microsoft.com/office/drawing/2014/main" id="{79153C39-2937-0E59-22A2-3403037D1E3E}"/>
                        </a:ext>
                      </a:extLst>
                    </p14:cNvPr>
                    <p14:cNvContentPartPr/>
                    <p14:nvPr/>
                  </p14:nvContentPartPr>
                  <p14:xfrm>
                    <a:off x="6323558" y="1825770"/>
                    <a:ext cx="48240" cy="57960"/>
                  </p14:xfrm>
                </p:contentPart>
              </mc:Choice>
              <mc:Fallback xmlns="">
                <p:pic>
                  <p:nvPicPr>
                    <p:cNvPr id="453" name="Freihand 452">
                      <a:extLst>
                        <a:ext uri="{FF2B5EF4-FFF2-40B4-BE49-F238E27FC236}">
                          <a16:creationId xmlns:a16="http://schemas.microsoft.com/office/drawing/2014/main" id="{79153C39-2937-0E59-22A2-3403037D1E3E}"/>
                        </a:ext>
                      </a:extLst>
                    </p:cNvPr>
                    <p:cNvPicPr/>
                    <p:nvPr/>
                  </p:nvPicPr>
                  <p:blipFill>
                    <a:blip r:embed="rId385"/>
                    <a:stretch>
                      <a:fillRect/>
                    </a:stretch>
                  </p:blipFill>
                  <p:spPr>
                    <a:xfrm>
                      <a:off x="6319238" y="1821450"/>
                      <a:ext cx="5688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747">
                  <p14:nvContentPartPr>
                    <p14:cNvPr id="454" name="Freihand 453">
                      <a:extLst>
                        <a:ext uri="{FF2B5EF4-FFF2-40B4-BE49-F238E27FC236}">
                          <a16:creationId xmlns:a16="http://schemas.microsoft.com/office/drawing/2014/main" id="{EAEA0D27-A598-BB49-FE27-FB0C76FCD1D3}"/>
                        </a:ext>
                      </a:extLst>
                    </p14:cNvPr>
                    <p14:cNvContentPartPr/>
                    <p14:nvPr/>
                  </p14:nvContentPartPr>
                  <p14:xfrm>
                    <a:off x="6283958" y="1858170"/>
                    <a:ext cx="31320" cy="5040"/>
                  </p14:xfrm>
                </p:contentPart>
              </mc:Choice>
              <mc:Fallback xmlns="">
                <p:pic>
                  <p:nvPicPr>
                    <p:cNvPr id="454" name="Freihand 453">
                      <a:extLst>
                        <a:ext uri="{FF2B5EF4-FFF2-40B4-BE49-F238E27FC236}">
                          <a16:creationId xmlns:a16="http://schemas.microsoft.com/office/drawing/2014/main" id="{EAEA0D27-A598-BB49-FE27-FB0C76FCD1D3}"/>
                        </a:ext>
                      </a:extLst>
                    </p:cNvPr>
                    <p:cNvPicPr/>
                    <p:nvPr/>
                  </p:nvPicPr>
                  <p:blipFill>
                    <a:blip r:embed="rId387"/>
                    <a:stretch>
                      <a:fillRect/>
                    </a:stretch>
                  </p:blipFill>
                  <p:spPr>
                    <a:xfrm>
                      <a:off x="6279638" y="1853850"/>
                      <a:ext cx="39960" cy="13680"/>
                    </a:xfrm>
                    <a:prstGeom prst="rect">
                      <a:avLst/>
                    </a:prstGeom>
                  </p:spPr>
                </p:pic>
              </mc:Fallback>
            </mc:AlternateContent>
            <mc:AlternateContent xmlns:mc="http://schemas.openxmlformats.org/markup-compatibility/2006" xmlns:p14="http://schemas.microsoft.com/office/powerpoint/2010/main">
              <mc:Choice Requires="p14">
                <p:contentPart p14:bwMode="auto" r:id="rId748">
                  <p14:nvContentPartPr>
                    <p14:cNvPr id="456" name="Freihand 455">
                      <a:extLst>
                        <a:ext uri="{FF2B5EF4-FFF2-40B4-BE49-F238E27FC236}">
                          <a16:creationId xmlns:a16="http://schemas.microsoft.com/office/drawing/2014/main" id="{04850CE8-BAD9-B017-B42A-4F6CF1114B20}"/>
                        </a:ext>
                      </a:extLst>
                    </p14:cNvPr>
                    <p14:cNvContentPartPr/>
                    <p14:nvPr/>
                  </p14:nvContentPartPr>
                  <p14:xfrm>
                    <a:off x="6352358" y="1876170"/>
                    <a:ext cx="73080" cy="52560"/>
                  </p14:xfrm>
                </p:contentPart>
              </mc:Choice>
              <mc:Fallback xmlns="">
                <p:pic>
                  <p:nvPicPr>
                    <p:cNvPr id="456" name="Freihand 455">
                      <a:extLst>
                        <a:ext uri="{FF2B5EF4-FFF2-40B4-BE49-F238E27FC236}">
                          <a16:creationId xmlns:a16="http://schemas.microsoft.com/office/drawing/2014/main" id="{04850CE8-BAD9-B017-B42A-4F6CF1114B20}"/>
                        </a:ext>
                      </a:extLst>
                    </p:cNvPr>
                    <p:cNvPicPr/>
                    <p:nvPr/>
                  </p:nvPicPr>
                  <p:blipFill>
                    <a:blip r:embed="rId389"/>
                    <a:stretch>
                      <a:fillRect/>
                    </a:stretch>
                  </p:blipFill>
                  <p:spPr>
                    <a:xfrm>
                      <a:off x="6348038" y="1871850"/>
                      <a:ext cx="81720" cy="61200"/>
                    </a:xfrm>
                    <a:prstGeom prst="rect">
                      <a:avLst/>
                    </a:prstGeom>
                  </p:spPr>
                </p:pic>
              </mc:Fallback>
            </mc:AlternateContent>
            <mc:AlternateContent xmlns:mc="http://schemas.openxmlformats.org/markup-compatibility/2006" xmlns:p14="http://schemas.microsoft.com/office/powerpoint/2010/main">
              <mc:Choice Requires="p14">
                <p:contentPart p14:bwMode="auto" r:id="rId749">
                  <p14:nvContentPartPr>
                    <p14:cNvPr id="457" name="Freihand 456">
                      <a:extLst>
                        <a:ext uri="{FF2B5EF4-FFF2-40B4-BE49-F238E27FC236}">
                          <a16:creationId xmlns:a16="http://schemas.microsoft.com/office/drawing/2014/main" id="{FA427292-C511-EEB7-C68E-B9B486069C9D}"/>
                        </a:ext>
                      </a:extLst>
                    </p14:cNvPr>
                    <p14:cNvContentPartPr/>
                    <p14:nvPr/>
                  </p14:nvContentPartPr>
                  <p14:xfrm>
                    <a:off x="6400238" y="1928370"/>
                    <a:ext cx="21600" cy="14040"/>
                  </p14:xfrm>
                </p:contentPart>
              </mc:Choice>
              <mc:Fallback xmlns="">
                <p:pic>
                  <p:nvPicPr>
                    <p:cNvPr id="457" name="Freihand 456">
                      <a:extLst>
                        <a:ext uri="{FF2B5EF4-FFF2-40B4-BE49-F238E27FC236}">
                          <a16:creationId xmlns:a16="http://schemas.microsoft.com/office/drawing/2014/main" id="{FA427292-C511-EEB7-C68E-B9B486069C9D}"/>
                        </a:ext>
                      </a:extLst>
                    </p:cNvPr>
                    <p:cNvPicPr/>
                    <p:nvPr/>
                  </p:nvPicPr>
                  <p:blipFill>
                    <a:blip r:embed="rId391"/>
                    <a:stretch>
                      <a:fillRect/>
                    </a:stretch>
                  </p:blipFill>
                  <p:spPr>
                    <a:xfrm>
                      <a:off x="6395918" y="1924050"/>
                      <a:ext cx="30240" cy="22680"/>
                    </a:xfrm>
                    <a:prstGeom prst="rect">
                      <a:avLst/>
                    </a:prstGeom>
                  </p:spPr>
                </p:pic>
              </mc:Fallback>
            </mc:AlternateContent>
            <mc:AlternateContent xmlns:mc="http://schemas.openxmlformats.org/markup-compatibility/2006" xmlns:p14="http://schemas.microsoft.com/office/powerpoint/2010/main">
              <mc:Choice Requires="p14">
                <p:contentPart p14:bwMode="auto" r:id="rId750">
                  <p14:nvContentPartPr>
                    <p14:cNvPr id="459" name="Freihand 458">
                      <a:extLst>
                        <a:ext uri="{FF2B5EF4-FFF2-40B4-BE49-F238E27FC236}">
                          <a16:creationId xmlns:a16="http://schemas.microsoft.com/office/drawing/2014/main" id="{B8B3DBBB-DCB0-22D4-3E18-4D469D60514B}"/>
                        </a:ext>
                      </a:extLst>
                    </p14:cNvPr>
                    <p14:cNvContentPartPr/>
                    <p14:nvPr/>
                  </p14:nvContentPartPr>
                  <p14:xfrm>
                    <a:off x="6336158" y="1835850"/>
                    <a:ext cx="5760" cy="30240"/>
                  </p14:xfrm>
                </p:contentPart>
              </mc:Choice>
              <mc:Fallback xmlns="">
                <p:pic>
                  <p:nvPicPr>
                    <p:cNvPr id="459" name="Freihand 458">
                      <a:extLst>
                        <a:ext uri="{FF2B5EF4-FFF2-40B4-BE49-F238E27FC236}">
                          <a16:creationId xmlns:a16="http://schemas.microsoft.com/office/drawing/2014/main" id="{B8B3DBBB-DCB0-22D4-3E18-4D469D60514B}"/>
                        </a:ext>
                      </a:extLst>
                    </p:cNvPr>
                    <p:cNvPicPr/>
                    <p:nvPr/>
                  </p:nvPicPr>
                  <p:blipFill>
                    <a:blip r:embed="rId393"/>
                    <a:stretch>
                      <a:fillRect/>
                    </a:stretch>
                  </p:blipFill>
                  <p:spPr>
                    <a:xfrm>
                      <a:off x="6331838" y="1831530"/>
                      <a:ext cx="14400" cy="38880"/>
                    </a:xfrm>
                    <a:prstGeom prst="rect">
                      <a:avLst/>
                    </a:prstGeom>
                  </p:spPr>
                </p:pic>
              </mc:Fallback>
            </mc:AlternateContent>
            <mc:AlternateContent xmlns:mc="http://schemas.openxmlformats.org/markup-compatibility/2006" xmlns:p14="http://schemas.microsoft.com/office/powerpoint/2010/main">
              <mc:Choice Requires="p14">
                <p:contentPart p14:bwMode="auto" r:id="rId751">
                  <p14:nvContentPartPr>
                    <p14:cNvPr id="460" name="Freihand 459">
                      <a:extLst>
                        <a:ext uri="{FF2B5EF4-FFF2-40B4-BE49-F238E27FC236}">
                          <a16:creationId xmlns:a16="http://schemas.microsoft.com/office/drawing/2014/main" id="{BD148BFD-6B84-7B6E-8A48-E5E58DCC0B6E}"/>
                        </a:ext>
                      </a:extLst>
                    </p14:cNvPr>
                    <p14:cNvContentPartPr/>
                    <p14:nvPr/>
                  </p14:nvContentPartPr>
                  <p14:xfrm>
                    <a:off x="6331838" y="1838730"/>
                    <a:ext cx="11520" cy="38880"/>
                  </p14:xfrm>
                </p:contentPart>
              </mc:Choice>
              <mc:Fallback xmlns="">
                <p:pic>
                  <p:nvPicPr>
                    <p:cNvPr id="460" name="Freihand 459">
                      <a:extLst>
                        <a:ext uri="{FF2B5EF4-FFF2-40B4-BE49-F238E27FC236}">
                          <a16:creationId xmlns:a16="http://schemas.microsoft.com/office/drawing/2014/main" id="{BD148BFD-6B84-7B6E-8A48-E5E58DCC0B6E}"/>
                        </a:ext>
                      </a:extLst>
                    </p:cNvPr>
                    <p:cNvPicPr/>
                    <p:nvPr/>
                  </p:nvPicPr>
                  <p:blipFill>
                    <a:blip r:embed="rId395"/>
                    <a:stretch>
                      <a:fillRect/>
                    </a:stretch>
                  </p:blipFill>
                  <p:spPr>
                    <a:xfrm>
                      <a:off x="6327518" y="1834410"/>
                      <a:ext cx="20160" cy="47520"/>
                    </a:xfrm>
                    <a:prstGeom prst="rect">
                      <a:avLst/>
                    </a:prstGeom>
                  </p:spPr>
                </p:pic>
              </mc:Fallback>
            </mc:AlternateContent>
            <mc:AlternateContent xmlns:mc="http://schemas.openxmlformats.org/markup-compatibility/2006" xmlns:p14="http://schemas.microsoft.com/office/powerpoint/2010/main">
              <mc:Choice Requires="p14">
                <p:contentPart p14:bwMode="auto" r:id="rId752">
                  <p14:nvContentPartPr>
                    <p14:cNvPr id="461" name="Freihand 460">
                      <a:extLst>
                        <a:ext uri="{FF2B5EF4-FFF2-40B4-BE49-F238E27FC236}">
                          <a16:creationId xmlns:a16="http://schemas.microsoft.com/office/drawing/2014/main" id="{5F65C409-2692-5A78-02A8-7876894353DB}"/>
                        </a:ext>
                      </a:extLst>
                    </p14:cNvPr>
                    <p14:cNvContentPartPr/>
                    <p14:nvPr/>
                  </p14:nvContentPartPr>
                  <p14:xfrm>
                    <a:off x="6336878" y="1764570"/>
                    <a:ext cx="62280" cy="64080"/>
                  </p14:xfrm>
                </p:contentPart>
              </mc:Choice>
              <mc:Fallback xmlns="">
                <p:pic>
                  <p:nvPicPr>
                    <p:cNvPr id="461" name="Freihand 460">
                      <a:extLst>
                        <a:ext uri="{FF2B5EF4-FFF2-40B4-BE49-F238E27FC236}">
                          <a16:creationId xmlns:a16="http://schemas.microsoft.com/office/drawing/2014/main" id="{5F65C409-2692-5A78-02A8-7876894353DB}"/>
                        </a:ext>
                      </a:extLst>
                    </p:cNvPr>
                    <p:cNvPicPr/>
                    <p:nvPr/>
                  </p:nvPicPr>
                  <p:blipFill>
                    <a:blip r:embed="rId397"/>
                    <a:stretch>
                      <a:fillRect/>
                    </a:stretch>
                  </p:blipFill>
                  <p:spPr>
                    <a:xfrm>
                      <a:off x="6332558" y="1760250"/>
                      <a:ext cx="70920" cy="72720"/>
                    </a:xfrm>
                    <a:prstGeom prst="rect">
                      <a:avLst/>
                    </a:prstGeom>
                  </p:spPr>
                </p:pic>
              </mc:Fallback>
            </mc:AlternateContent>
            <mc:AlternateContent xmlns:mc="http://schemas.openxmlformats.org/markup-compatibility/2006" xmlns:p14="http://schemas.microsoft.com/office/powerpoint/2010/main">
              <mc:Choice Requires="p14">
                <p:contentPart p14:bwMode="auto" r:id="rId753">
                  <p14:nvContentPartPr>
                    <p14:cNvPr id="462" name="Freihand 461">
                      <a:extLst>
                        <a:ext uri="{FF2B5EF4-FFF2-40B4-BE49-F238E27FC236}">
                          <a16:creationId xmlns:a16="http://schemas.microsoft.com/office/drawing/2014/main" id="{4D70A2EE-354F-F5BE-CC9B-7CD40B2AB6A9}"/>
                        </a:ext>
                      </a:extLst>
                    </p14:cNvPr>
                    <p14:cNvContentPartPr/>
                    <p14:nvPr/>
                  </p14:nvContentPartPr>
                  <p14:xfrm>
                    <a:off x="6378998" y="1817130"/>
                    <a:ext cx="59760" cy="59040"/>
                  </p14:xfrm>
                </p:contentPart>
              </mc:Choice>
              <mc:Fallback xmlns="">
                <p:pic>
                  <p:nvPicPr>
                    <p:cNvPr id="462" name="Freihand 461">
                      <a:extLst>
                        <a:ext uri="{FF2B5EF4-FFF2-40B4-BE49-F238E27FC236}">
                          <a16:creationId xmlns:a16="http://schemas.microsoft.com/office/drawing/2014/main" id="{4D70A2EE-354F-F5BE-CC9B-7CD40B2AB6A9}"/>
                        </a:ext>
                      </a:extLst>
                    </p:cNvPr>
                    <p:cNvPicPr/>
                    <p:nvPr/>
                  </p:nvPicPr>
                  <p:blipFill>
                    <a:blip r:embed="rId399"/>
                    <a:stretch>
                      <a:fillRect/>
                    </a:stretch>
                  </p:blipFill>
                  <p:spPr>
                    <a:xfrm>
                      <a:off x="6374678" y="1812810"/>
                      <a:ext cx="68400" cy="67680"/>
                    </a:xfrm>
                    <a:prstGeom prst="rect">
                      <a:avLst/>
                    </a:prstGeom>
                  </p:spPr>
                </p:pic>
              </mc:Fallback>
            </mc:AlternateContent>
            <mc:AlternateContent xmlns:mc="http://schemas.openxmlformats.org/markup-compatibility/2006" xmlns:p14="http://schemas.microsoft.com/office/powerpoint/2010/main">
              <mc:Choice Requires="p14">
                <p:contentPart p14:bwMode="auto" r:id="rId754">
                  <p14:nvContentPartPr>
                    <p14:cNvPr id="463" name="Freihand 462">
                      <a:extLst>
                        <a:ext uri="{FF2B5EF4-FFF2-40B4-BE49-F238E27FC236}">
                          <a16:creationId xmlns:a16="http://schemas.microsoft.com/office/drawing/2014/main" id="{07964C91-1782-0A26-E41A-A24A7FA3DC7B}"/>
                        </a:ext>
                      </a:extLst>
                    </p14:cNvPr>
                    <p14:cNvContentPartPr/>
                    <p14:nvPr/>
                  </p14:nvContentPartPr>
                  <p14:xfrm>
                    <a:off x="6422918" y="1854210"/>
                    <a:ext cx="24840" cy="25920"/>
                  </p14:xfrm>
                </p:contentPart>
              </mc:Choice>
              <mc:Fallback xmlns="">
                <p:pic>
                  <p:nvPicPr>
                    <p:cNvPr id="463" name="Freihand 462">
                      <a:extLst>
                        <a:ext uri="{FF2B5EF4-FFF2-40B4-BE49-F238E27FC236}">
                          <a16:creationId xmlns:a16="http://schemas.microsoft.com/office/drawing/2014/main" id="{07964C91-1782-0A26-E41A-A24A7FA3DC7B}"/>
                        </a:ext>
                      </a:extLst>
                    </p:cNvPr>
                    <p:cNvPicPr/>
                    <p:nvPr/>
                  </p:nvPicPr>
                  <p:blipFill>
                    <a:blip r:embed="rId401"/>
                    <a:stretch>
                      <a:fillRect/>
                    </a:stretch>
                  </p:blipFill>
                  <p:spPr>
                    <a:xfrm>
                      <a:off x="6418598" y="1849890"/>
                      <a:ext cx="33480" cy="34560"/>
                    </a:xfrm>
                    <a:prstGeom prst="rect">
                      <a:avLst/>
                    </a:prstGeom>
                  </p:spPr>
                </p:pic>
              </mc:Fallback>
            </mc:AlternateContent>
            <mc:AlternateContent xmlns:mc="http://schemas.openxmlformats.org/markup-compatibility/2006" xmlns:p14="http://schemas.microsoft.com/office/powerpoint/2010/main">
              <mc:Choice Requires="p14">
                <p:contentPart p14:bwMode="auto" r:id="rId755">
                  <p14:nvContentPartPr>
                    <p14:cNvPr id="464" name="Freihand 463">
                      <a:extLst>
                        <a:ext uri="{FF2B5EF4-FFF2-40B4-BE49-F238E27FC236}">
                          <a16:creationId xmlns:a16="http://schemas.microsoft.com/office/drawing/2014/main" id="{A5C4E6D5-CDD5-B366-EFCF-4D4EFA51D051}"/>
                        </a:ext>
                      </a:extLst>
                    </p14:cNvPr>
                    <p14:cNvContentPartPr/>
                    <p14:nvPr/>
                  </p14:nvContentPartPr>
                  <p14:xfrm>
                    <a:off x="6400598" y="1768170"/>
                    <a:ext cx="36000" cy="43560"/>
                  </p14:xfrm>
                </p:contentPart>
              </mc:Choice>
              <mc:Fallback xmlns="">
                <p:pic>
                  <p:nvPicPr>
                    <p:cNvPr id="464" name="Freihand 463">
                      <a:extLst>
                        <a:ext uri="{FF2B5EF4-FFF2-40B4-BE49-F238E27FC236}">
                          <a16:creationId xmlns:a16="http://schemas.microsoft.com/office/drawing/2014/main" id="{A5C4E6D5-CDD5-B366-EFCF-4D4EFA51D051}"/>
                        </a:ext>
                      </a:extLst>
                    </p:cNvPr>
                    <p:cNvPicPr/>
                    <p:nvPr/>
                  </p:nvPicPr>
                  <p:blipFill>
                    <a:blip r:embed="rId403"/>
                    <a:stretch>
                      <a:fillRect/>
                    </a:stretch>
                  </p:blipFill>
                  <p:spPr>
                    <a:xfrm>
                      <a:off x="6396278" y="1763850"/>
                      <a:ext cx="4464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756">
                  <p14:nvContentPartPr>
                    <p14:cNvPr id="465" name="Freihand 464">
                      <a:extLst>
                        <a:ext uri="{FF2B5EF4-FFF2-40B4-BE49-F238E27FC236}">
                          <a16:creationId xmlns:a16="http://schemas.microsoft.com/office/drawing/2014/main" id="{B17E29BE-AF28-B2AC-34DB-5B324732477F}"/>
                        </a:ext>
                      </a:extLst>
                    </p14:cNvPr>
                    <p14:cNvContentPartPr/>
                    <p14:nvPr/>
                  </p14:nvContentPartPr>
                  <p14:xfrm>
                    <a:off x="6355238" y="1696890"/>
                    <a:ext cx="58680" cy="77400"/>
                  </p14:xfrm>
                </p:contentPart>
              </mc:Choice>
              <mc:Fallback xmlns="">
                <p:pic>
                  <p:nvPicPr>
                    <p:cNvPr id="465" name="Freihand 464">
                      <a:extLst>
                        <a:ext uri="{FF2B5EF4-FFF2-40B4-BE49-F238E27FC236}">
                          <a16:creationId xmlns:a16="http://schemas.microsoft.com/office/drawing/2014/main" id="{B17E29BE-AF28-B2AC-34DB-5B324732477F}"/>
                        </a:ext>
                      </a:extLst>
                    </p:cNvPr>
                    <p:cNvPicPr/>
                    <p:nvPr/>
                  </p:nvPicPr>
                  <p:blipFill>
                    <a:blip r:embed="rId405"/>
                    <a:stretch>
                      <a:fillRect/>
                    </a:stretch>
                  </p:blipFill>
                  <p:spPr>
                    <a:xfrm>
                      <a:off x="6350918" y="1692570"/>
                      <a:ext cx="67320" cy="86040"/>
                    </a:xfrm>
                    <a:prstGeom prst="rect">
                      <a:avLst/>
                    </a:prstGeom>
                  </p:spPr>
                </p:pic>
              </mc:Fallback>
            </mc:AlternateContent>
            <mc:AlternateContent xmlns:mc="http://schemas.openxmlformats.org/markup-compatibility/2006" xmlns:p14="http://schemas.microsoft.com/office/powerpoint/2010/main">
              <mc:Choice Requires="p14">
                <p:contentPart p14:bwMode="auto" r:id="rId757">
                  <p14:nvContentPartPr>
                    <p14:cNvPr id="466" name="Freihand 465">
                      <a:extLst>
                        <a:ext uri="{FF2B5EF4-FFF2-40B4-BE49-F238E27FC236}">
                          <a16:creationId xmlns:a16="http://schemas.microsoft.com/office/drawing/2014/main" id="{A9CB8E2A-D331-D72D-1B2B-FEEB2EDF8A0C}"/>
                        </a:ext>
                      </a:extLst>
                    </p14:cNvPr>
                    <p14:cNvContentPartPr/>
                    <p14:nvPr/>
                  </p14:nvContentPartPr>
                  <p14:xfrm>
                    <a:off x="6289718" y="1712730"/>
                    <a:ext cx="69120" cy="57960"/>
                  </p14:xfrm>
                </p:contentPart>
              </mc:Choice>
              <mc:Fallback xmlns="">
                <p:pic>
                  <p:nvPicPr>
                    <p:cNvPr id="466" name="Freihand 465">
                      <a:extLst>
                        <a:ext uri="{FF2B5EF4-FFF2-40B4-BE49-F238E27FC236}">
                          <a16:creationId xmlns:a16="http://schemas.microsoft.com/office/drawing/2014/main" id="{A9CB8E2A-D331-D72D-1B2B-FEEB2EDF8A0C}"/>
                        </a:ext>
                      </a:extLst>
                    </p:cNvPr>
                    <p:cNvPicPr/>
                    <p:nvPr/>
                  </p:nvPicPr>
                  <p:blipFill>
                    <a:blip r:embed="rId407"/>
                    <a:stretch>
                      <a:fillRect/>
                    </a:stretch>
                  </p:blipFill>
                  <p:spPr>
                    <a:xfrm>
                      <a:off x="6285398" y="1708410"/>
                      <a:ext cx="77760" cy="66600"/>
                    </a:xfrm>
                    <a:prstGeom prst="rect">
                      <a:avLst/>
                    </a:prstGeom>
                  </p:spPr>
                </p:pic>
              </mc:Fallback>
            </mc:AlternateContent>
            <mc:AlternateContent xmlns:mc="http://schemas.openxmlformats.org/markup-compatibility/2006" xmlns:p14="http://schemas.microsoft.com/office/powerpoint/2010/main">
              <mc:Choice Requires="p14">
                <p:contentPart p14:bwMode="auto" r:id="rId758">
                  <p14:nvContentPartPr>
                    <p14:cNvPr id="467" name="Freihand 466">
                      <a:extLst>
                        <a:ext uri="{FF2B5EF4-FFF2-40B4-BE49-F238E27FC236}">
                          <a16:creationId xmlns:a16="http://schemas.microsoft.com/office/drawing/2014/main" id="{6CF00554-0C78-A1E9-B635-7621083C6AED}"/>
                        </a:ext>
                      </a:extLst>
                    </p14:cNvPr>
                    <p14:cNvContentPartPr/>
                    <p14:nvPr/>
                  </p14:nvContentPartPr>
                  <p14:xfrm>
                    <a:off x="6330398" y="1773570"/>
                    <a:ext cx="9360" cy="10440"/>
                  </p14:xfrm>
                </p:contentPart>
              </mc:Choice>
              <mc:Fallback xmlns="">
                <p:pic>
                  <p:nvPicPr>
                    <p:cNvPr id="467" name="Freihand 466">
                      <a:extLst>
                        <a:ext uri="{FF2B5EF4-FFF2-40B4-BE49-F238E27FC236}">
                          <a16:creationId xmlns:a16="http://schemas.microsoft.com/office/drawing/2014/main" id="{6CF00554-0C78-A1E9-B635-7621083C6AED}"/>
                        </a:ext>
                      </a:extLst>
                    </p:cNvPr>
                    <p:cNvPicPr/>
                    <p:nvPr/>
                  </p:nvPicPr>
                  <p:blipFill>
                    <a:blip r:embed="rId409"/>
                    <a:stretch>
                      <a:fillRect/>
                    </a:stretch>
                  </p:blipFill>
                  <p:spPr>
                    <a:xfrm>
                      <a:off x="6326078" y="1769250"/>
                      <a:ext cx="18000" cy="19080"/>
                    </a:xfrm>
                    <a:prstGeom prst="rect">
                      <a:avLst/>
                    </a:prstGeom>
                  </p:spPr>
                </p:pic>
              </mc:Fallback>
            </mc:AlternateContent>
            <mc:AlternateContent xmlns:mc="http://schemas.openxmlformats.org/markup-compatibility/2006" xmlns:p14="http://schemas.microsoft.com/office/powerpoint/2010/main">
              <mc:Choice Requires="p14">
                <p:contentPart p14:bwMode="auto" r:id="rId759">
                  <p14:nvContentPartPr>
                    <p14:cNvPr id="468" name="Freihand 467">
                      <a:extLst>
                        <a:ext uri="{FF2B5EF4-FFF2-40B4-BE49-F238E27FC236}">
                          <a16:creationId xmlns:a16="http://schemas.microsoft.com/office/drawing/2014/main" id="{0176E10C-7616-6971-5174-418A9C333444}"/>
                        </a:ext>
                      </a:extLst>
                    </p14:cNvPr>
                    <p14:cNvContentPartPr/>
                    <p14:nvPr/>
                  </p14:nvContentPartPr>
                  <p14:xfrm>
                    <a:off x="6358478" y="1750530"/>
                    <a:ext cx="3600" cy="2520"/>
                  </p14:xfrm>
                </p:contentPart>
              </mc:Choice>
              <mc:Fallback xmlns="">
                <p:pic>
                  <p:nvPicPr>
                    <p:cNvPr id="468" name="Freihand 467">
                      <a:extLst>
                        <a:ext uri="{FF2B5EF4-FFF2-40B4-BE49-F238E27FC236}">
                          <a16:creationId xmlns:a16="http://schemas.microsoft.com/office/drawing/2014/main" id="{0176E10C-7616-6971-5174-418A9C333444}"/>
                        </a:ext>
                      </a:extLst>
                    </p:cNvPr>
                    <p:cNvPicPr/>
                    <p:nvPr/>
                  </p:nvPicPr>
                  <p:blipFill>
                    <a:blip r:embed="rId411"/>
                    <a:stretch>
                      <a:fillRect/>
                    </a:stretch>
                  </p:blipFill>
                  <p:spPr>
                    <a:xfrm>
                      <a:off x="6354158" y="1746210"/>
                      <a:ext cx="12240" cy="11160"/>
                    </a:xfrm>
                    <a:prstGeom prst="rect">
                      <a:avLst/>
                    </a:prstGeom>
                  </p:spPr>
                </p:pic>
              </mc:Fallback>
            </mc:AlternateContent>
            <mc:AlternateContent xmlns:mc="http://schemas.openxmlformats.org/markup-compatibility/2006" xmlns:p14="http://schemas.microsoft.com/office/powerpoint/2010/main">
              <mc:Choice Requires="p14">
                <p:contentPart p14:bwMode="auto" r:id="rId760">
                  <p14:nvContentPartPr>
                    <p14:cNvPr id="470" name="Freihand 469">
                      <a:extLst>
                        <a:ext uri="{FF2B5EF4-FFF2-40B4-BE49-F238E27FC236}">
                          <a16:creationId xmlns:a16="http://schemas.microsoft.com/office/drawing/2014/main" id="{6FF38060-CFF4-E843-EDD5-1C1DD42D7607}"/>
                        </a:ext>
                      </a:extLst>
                    </p14:cNvPr>
                    <p14:cNvContentPartPr/>
                    <p14:nvPr/>
                  </p14:nvContentPartPr>
                  <p14:xfrm>
                    <a:off x="6295838" y="1647210"/>
                    <a:ext cx="73440" cy="65880"/>
                  </p14:xfrm>
                </p:contentPart>
              </mc:Choice>
              <mc:Fallback xmlns="">
                <p:pic>
                  <p:nvPicPr>
                    <p:cNvPr id="470" name="Freihand 469">
                      <a:extLst>
                        <a:ext uri="{FF2B5EF4-FFF2-40B4-BE49-F238E27FC236}">
                          <a16:creationId xmlns:a16="http://schemas.microsoft.com/office/drawing/2014/main" id="{6FF38060-CFF4-E843-EDD5-1C1DD42D7607}"/>
                        </a:ext>
                      </a:extLst>
                    </p:cNvPr>
                    <p:cNvPicPr/>
                    <p:nvPr/>
                  </p:nvPicPr>
                  <p:blipFill>
                    <a:blip r:embed="rId413"/>
                    <a:stretch>
                      <a:fillRect/>
                    </a:stretch>
                  </p:blipFill>
                  <p:spPr>
                    <a:xfrm>
                      <a:off x="6291518" y="1642890"/>
                      <a:ext cx="82080" cy="74520"/>
                    </a:xfrm>
                    <a:prstGeom prst="rect">
                      <a:avLst/>
                    </a:prstGeom>
                  </p:spPr>
                </p:pic>
              </mc:Fallback>
            </mc:AlternateContent>
            <mc:AlternateContent xmlns:mc="http://schemas.openxmlformats.org/markup-compatibility/2006" xmlns:p14="http://schemas.microsoft.com/office/powerpoint/2010/main">
              <mc:Choice Requires="p14">
                <p:contentPart p14:bwMode="auto" r:id="rId761">
                  <p14:nvContentPartPr>
                    <p14:cNvPr id="471" name="Freihand 470">
                      <a:extLst>
                        <a:ext uri="{FF2B5EF4-FFF2-40B4-BE49-F238E27FC236}">
                          <a16:creationId xmlns:a16="http://schemas.microsoft.com/office/drawing/2014/main" id="{15F0944B-8AFA-3273-F50F-0B232CDBF396}"/>
                        </a:ext>
                      </a:extLst>
                    </p14:cNvPr>
                    <p14:cNvContentPartPr/>
                    <p14:nvPr/>
                  </p14:nvContentPartPr>
                  <p14:xfrm>
                    <a:off x="6291878" y="1700850"/>
                    <a:ext cx="34560" cy="6840"/>
                  </p14:xfrm>
                </p:contentPart>
              </mc:Choice>
              <mc:Fallback xmlns="">
                <p:pic>
                  <p:nvPicPr>
                    <p:cNvPr id="471" name="Freihand 470">
                      <a:extLst>
                        <a:ext uri="{FF2B5EF4-FFF2-40B4-BE49-F238E27FC236}">
                          <a16:creationId xmlns:a16="http://schemas.microsoft.com/office/drawing/2014/main" id="{15F0944B-8AFA-3273-F50F-0B232CDBF396}"/>
                        </a:ext>
                      </a:extLst>
                    </p:cNvPr>
                    <p:cNvPicPr/>
                    <p:nvPr/>
                  </p:nvPicPr>
                  <p:blipFill>
                    <a:blip r:embed="rId415"/>
                    <a:stretch>
                      <a:fillRect/>
                    </a:stretch>
                  </p:blipFill>
                  <p:spPr>
                    <a:xfrm>
                      <a:off x="6287558" y="1696530"/>
                      <a:ext cx="43200" cy="15480"/>
                    </a:xfrm>
                    <a:prstGeom prst="rect">
                      <a:avLst/>
                    </a:prstGeom>
                  </p:spPr>
                </p:pic>
              </mc:Fallback>
            </mc:AlternateContent>
            <mc:AlternateContent xmlns:mc="http://schemas.openxmlformats.org/markup-compatibility/2006" xmlns:p14="http://schemas.microsoft.com/office/powerpoint/2010/main">
              <mc:Choice Requires="p14">
                <p:contentPart p14:bwMode="auto" r:id="rId762">
                  <p14:nvContentPartPr>
                    <p14:cNvPr id="472" name="Freihand 471">
                      <a:extLst>
                        <a:ext uri="{FF2B5EF4-FFF2-40B4-BE49-F238E27FC236}">
                          <a16:creationId xmlns:a16="http://schemas.microsoft.com/office/drawing/2014/main" id="{7E847006-A851-E0E3-61DB-BA207FA31FA4}"/>
                        </a:ext>
                      </a:extLst>
                    </p14:cNvPr>
                    <p14:cNvContentPartPr/>
                    <p14:nvPr/>
                  </p14:nvContentPartPr>
                  <p14:xfrm>
                    <a:off x="6341198" y="1712730"/>
                    <a:ext cx="10800" cy="2160"/>
                  </p14:xfrm>
                </p:contentPart>
              </mc:Choice>
              <mc:Fallback xmlns="">
                <p:pic>
                  <p:nvPicPr>
                    <p:cNvPr id="472" name="Freihand 471">
                      <a:extLst>
                        <a:ext uri="{FF2B5EF4-FFF2-40B4-BE49-F238E27FC236}">
                          <a16:creationId xmlns:a16="http://schemas.microsoft.com/office/drawing/2014/main" id="{7E847006-A851-E0E3-61DB-BA207FA31FA4}"/>
                        </a:ext>
                      </a:extLst>
                    </p:cNvPr>
                    <p:cNvPicPr/>
                    <p:nvPr/>
                  </p:nvPicPr>
                  <p:blipFill>
                    <a:blip r:embed="rId417"/>
                    <a:stretch>
                      <a:fillRect/>
                    </a:stretch>
                  </p:blipFill>
                  <p:spPr>
                    <a:xfrm>
                      <a:off x="6336878" y="1708410"/>
                      <a:ext cx="19440" cy="10800"/>
                    </a:xfrm>
                    <a:prstGeom prst="rect">
                      <a:avLst/>
                    </a:prstGeom>
                  </p:spPr>
                </p:pic>
              </mc:Fallback>
            </mc:AlternateContent>
            <mc:AlternateContent xmlns:mc="http://schemas.openxmlformats.org/markup-compatibility/2006" xmlns:p14="http://schemas.microsoft.com/office/powerpoint/2010/main">
              <mc:Choice Requires="p14">
                <p:contentPart p14:bwMode="auto" r:id="rId763">
                  <p14:nvContentPartPr>
                    <p14:cNvPr id="473" name="Freihand 472">
                      <a:extLst>
                        <a:ext uri="{FF2B5EF4-FFF2-40B4-BE49-F238E27FC236}">
                          <a16:creationId xmlns:a16="http://schemas.microsoft.com/office/drawing/2014/main" id="{1E64BA7C-3346-F629-4DF1-BC8F93D16CD4}"/>
                        </a:ext>
                      </a:extLst>
                    </p14:cNvPr>
                    <p14:cNvContentPartPr/>
                    <p14:nvPr/>
                  </p14:nvContentPartPr>
                  <p14:xfrm>
                    <a:off x="6308438" y="1587810"/>
                    <a:ext cx="78120" cy="55800"/>
                  </p14:xfrm>
                </p:contentPart>
              </mc:Choice>
              <mc:Fallback xmlns="">
                <p:pic>
                  <p:nvPicPr>
                    <p:cNvPr id="473" name="Freihand 472">
                      <a:extLst>
                        <a:ext uri="{FF2B5EF4-FFF2-40B4-BE49-F238E27FC236}">
                          <a16:creationId xmlns:a16="http://schemas.microsoft.com/office/drawing/2014/main" id="{1E64BA7C-3346-F629-4DF1-BC8F93D16CD4}"/>
                        </a:ext>
                      </a:extLst>
                    </p:cNvPr>
                    <p:cNvPicPr/>
                    <p:nvPr/>
                  </p:nvPicPr>
                  <p:blipFill>
                    <a:blip r:embed="rId419"/>
                    <a:stretch>
                      <a:fillRect/>
                    </a:stretch>
                  </p:blipFill>
                  <p:spPr>
                    <a:xfrm>
                      <a:off x="6304118" y="1583490"/>
                      <a:ext cx="8676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764">
                  <p14:nvContentPartPr>
                    <p14:cNvPr id="474" name="Freihand 473">
                      <a:extLst>
                        <a:ext uri="{FF2B5EF4-FFF2-40B4-BE49-F238E27FC236}">
                          <a16:creationId xmlns:a16="http://schemas.microsoft.com/office/drawing/2014/main" id="{F2BD2C0A-D618-17DC-0633-AF182344D3BE}"/>
                        </a:ext>
                      </a:extLst>
                    </p14:cNvPr>
                    <p14:cNvContentPartPr/>
                    <p14:nvPr/>
                  </p14:nvContentPartPr>
                  <p14:xfrm>
                    <a:off x="6349118" y="1579170"/>
                    <a:ext cx="19800" cy="7920"/>
                  </p14:xfrm>
                </p:contentPart>
              </mc:Choice>
              <mc:Fallback xmlns="">
                <p:pic>
                  <p:nvPicPr>
                    <p:cNvPr id="474" name="Freihand 473">
                      <a:extLst>
                        <a:ext uri="{FF2B5EF4-FFF2-40B4-BE49-F238E27FC236}">
                          <a16:creationId xmlns:a16="http://schemas.microsoft.com/office/drawing/2014/main" id="{F2BD2C0A-D618-17DC-0633-AF182344D3BE}"/>
                        </a:ext>
                      </a:extLst>
                    </p:cNvPr>
                    <p:cNvPicPr/>
                    <p:nvPr/>
                  </p:nvPicPr>
                  <p:blipFill>
                    <a:blip r:embed="rId421"/>
                    <a:stretch>
                      <a:fillRect/>
                    </a:stretch>
                  </p:blipFill>
                  <p:spPr>
                    <a:xfrm>
                      <a:off x="6344798" y="1574850"/>
                      <a:ext cx="2844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65">
                  <p14:nvContentPartPr>
                    <p14:cNvPr id="475" name="Freihand 474">
                      <a:extLst>
                        <a:ext uri="{FF2B5EF4-FFF2-40B4-BE49-F238E27FC236}">
                          <a16:creationId xmlns:a16="http://schemas.microsoft.com/office/drawing/2014/main" id="{9E58D3DC-ED1D-197E-D18E-382F9C801F63}"/>
                        </a:ext>
                      </a:extLst>
                    </p14:cNvPr>
                    <p14:cNvContentPartPr/>
                    <p14:nvPr/>
                  </p14:nvContentPartPr>
                  <p14:xfrm>
                    <a:off x="6353438" y="1643970"/>
                    <a:ext cx="15840" cy="8640"/>
                  </p14:xfrm>
                </p:contentPart>
              </mc:Choice>
              <mc:Fallback xmlns="">
                <p:pic>
                  <p:nvPicPr>
                    <p:cNvPr id="475" name="Freihand 474">
                      <a:extLst>
                        <a:ext uri="{FF2B5EF4-FFF2-40B4-BE49-F238E27FC236}">
                          <a16:creationId xmlns:a16="http://schemas.microsoft.com/office/drawing/2014/main" id="{9E58D3DC-ED1D-197E-D18E-382F9C801F63}"/>
                        </a:ext>
                      </a:extLst>
                    </p:cNvPr>
                    <p:cNvPicPr/>
                    <p:nvPr/>
                  </p:nvPicPr>
                  <p:blipFill>
                    <a:blip r:embed="rId423"/>
                    <a:stretch>
                      <a:fillRect/>
                    </a:stretch>
                  </p:blipFill>
                  <p:spPr>
                    <a:xfrm>
                      <a:off x="6349118" y="1639650"/>
                      <a:ext cx="24480" cy="17280"/>
                    </a:xfrm>
                    <a:prstGeom prst="rect">
                      <a:avLst/>
                    </a:prstGeom>
                  </p:spPr>
                </p:pic>
              </mc:Fallback>
            </mc:AlternateContent>
            <mc:AlternateContent xmlns:mc="http://schemas.openxmlformats.org/markup-compatibility/2006" xmlns:p14="http://schemas.microsoft.com/office/powerpoint/2010/main">
              <mc:Choice Requires="p14">
                <p:contentPart p14:bwMode="auto" r:id="rId766">
                  <p14:nvContentPartPr>
                    <p14:cNvPr id="476" name="Freihand 475">
                      <a:extLst>
                        <a:ext uri="{FF2B5EF4-FFF2-40B4-BE49-F238E27FC236}">
                          <a16:creationId xmlns:a16="http://schemas.microsoft.com/office/drawing/2014/main" id="{32C15B8C-DDCF-F387-0405-EC46B717757E}"/>
                        </a:ext>
                      </a:extLst>
                    </p14:cNvPr>
                    <p14:cNvContentPartPr/>
                    <p14:nvPr/>
                  </p14:nvContentPartPr>
                  <p14:xfrm>
                    <a:off x="6309518" y="1612290"/>
                    <a:ext cx="15120" cy="32400"/>
                  </p14:xfrm>
                </p:contentPart>
              </mc:Choice>
              <mc:Fallback xmlns="">
                <p:pic>
                  <p:nvPicPr>
                    <p:cNvPr id="476" name="Freihand 475">
                      <a:extLst>
                        <a:ext uri="{FF2B5EF4-FFF2-40B4-BE49-F238E27FC236}">
                          <a16:creationId xmlns:a16="http://schemas.microsoft.com/office/drawing/2014/main" id="{32C15B8C-DDCF-F387-0405-EC46B717757E}"/>
                        </a:ext>
                      </a:extLst>
                    </p:cNvPr>
                    <p:cNvPicPr/>
                    <p:nvPr/>
                  </p:nvPicPr>
                  <p:blipFill>
                    <a:blip r:embed="rId425"/>
                    <a:stretch>
                      <a:fillRect/>
                    </a:stretch>
                  </p:blipFill>
                  <p:spPr>
                    <a:xfrm>
                      <a:off x="6305198" y="1607970"/>
                      <a:ext cx="23760" cy="41040"/>
                    </a:xfrm>
                    <a:prstGeom prst="rect">
                      <a:avLst/>
                    </a:prstGeom>
                  </p:spPr>
                </p:pic>
              </mc:Fallback>
            </mc:AlternateContent>
            <mc:AlternateContent xmlns:mc="http://schemas.openxmlformats.org/markup-compatibility/2006" xmlns:p14="http://schemas.microsoft.com/office/powerpoint/2010/main">
              <mc:Choice Requires="p14">
                <p:contentPart p14:bwMode="auto" r:id="rId767">
                  <p14:nvContentPartPr>
                    <p14:cNvPr id="477" name="Freihand 476">
                      <a:extLst>
                        <a:ext uri="{FF2B5EF4-FFF2-40B4-BE49-F238E27FC236}">
                          <a16:creationId xmlns:a16="http://schemas.microsoft.com/office/drawing/2014/main" id="{275A28E5-4804-FDF8-3B29-B6095ABA6AAF}"/>
                        </a:ext>
                      </a:extLst>
                    </p14:cNvPr>
                    <p14:cNvContentPartPr/>
                    <p14:nvPr/>
                  </p14:nvContentPartPr>
                  <p14:xfrm>
                    <a:off x="6362078" y="1751970"/>
                    <a:ext cx="9360" cy="7920"/>
                  </p14:xfrm>
                </p:contentPart>
              </mc:Choice>
              <mc:Fallback xmlns="">
                <p:pic>
                  <p:nvPicPr>
                    <p:cNvPr id="477" name="Freihand 476">
                      <a:extLst>
                        <a:ext uri="{FF2B5EF4-FFF2-40B4-BE49-F238E27FC236}">
                          <a16:creationId xmlns:a16="http://schemas.microsoft.com/office/drawing/2014/main" id="{275A28E5-4804-FDF8-3B29-B6095ABA6AAF}"/>
                        </a:ext>
                      </a:extLst>
                    </p:cNvPr>
                    <p:cNvPicPr/>
                    <p:nvPr/>
                  </p:nvPicPr>
                  <p:blipFill>
                    <a:blip r:embed="rId427"/>
                    <a:stretch>
                      <a:fillRect/>
                    </a:stretch>
                  </p:blipFill>
                  <p:spPr>
                    <a:xfrm>
                      <a:off x="6357758" y="1747650"/>
                      <a:ext cx="18000" cy="16560"/>
                    </a:xfrm>
                    <a:prstGeom prst="rect">
                      <a:avLst/>
                    </a:prstGeom>
                  </p:spPr>
                </p:pic>
              </mc:Fallback>
            </mc:AlternateContent>
            <mc:AlternateContent xmlns:mc="http://schemas.openxmlformats.org/markup-compatibility/2006" xmlns:p14="http://schemas.microsoft.com/office/powerpoint/2010/main">
              <mc:Choice Requires="p14">
                <p:contentPart p14:bwMode="auto" r:id="rId768">
                  <p14:nvContentPartPr>
                    <p14:cNvPr id="478" name="Freihand 477">
                      <a:extLst>
                        <a:ext uri="{FF2B5EF4-FFF2-40B4-BE49-F238E27FC236}">
                          <a16:creationId xmlns:a16="http://schemas.microsoft.com/office/drawing/2014/main" id="{6B43E8BF-B15B-6385-13F7-7211EF777808}"/>
                        </a:ext>
                      </a:extLst>
                    </p14:cNvPr>
                    <p14:cNvContentPartPr/>
                    <p14:nvPr/>
                  </p14:nvContentPartPr>
                  <p14:xfrm>
                    <a:off x="6441638" y="1682130"/>
                    <a:ext cx="360" cy="360"/>
                  </p14:xfrm>
                </p:contentPart>
              </mc:Choice>
              <mc:Fallback xmlns="">
                <p:pic>
                  <p:nvPicPr>
                    <p:cNvPr id="478" name="Freihand 477">
                      <a:extLst>
                        <a:ext uri="{FF2B5EF4-FFF2-40B4-BE49-F238E27FC236}">
                          <a16:creationId xmlns:a16="http://schemas.microsoft.com/office/drawing/2014/main" id="{6B43E8BF-B15B-6385-13F7-7211EF777808}"/>
                        </a:ext>
                      </a:extLst>
                    </p:cNvPr>
                    <p:cNvPicPr/>
                    <p:nvPr/>
                  </p:nvPicPr>
                  <p:blipFill>
                    <a:blip r:embed="rId299"/>
                    <a:stretch>
                      <a:fillRect/>
                    </a:stretch>
                  </p:blipFill>
                  <p:spPr>
                    <a:xfrm>
                      <a:off x="6437318" y="1677810"/>
                      <a:ext cx="9000" cy="9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69">
                <p14:nvContentPartPr>
                  <p14:cNvPr id="298" name="Freihand 297">
                    <a:extLst>
                      <a:ext uri="{FF2B5EF4-FFF2-40B4-BE49-F238E27FC236}">
                        <a16:creationId xmlns:a16="http://schemas.microsoft.com/office/drawing/2014/main" id="{97783D1F-1DED-F6CB-43BE-F0734A82DEC5}"/>
                      </a:ext>
                    </a:extLst>
                  </p14:cNvPr>
                  <p14:cNvContentPartPr/>
                  <p14:nvPr/>
                </p14:nvContentPartPr>
                <p14:xfrm>
                  <a:off x="5763261" y="1467208"/>
                  <a:ext cx="789120" cy="584280"/>
                </p14:xfrm>
              </p:contentPart>
            </mc:Choice>
            <mc:Fallback xmlns="">
              <p:pic>
                <p:nvPicPr>
                  <p:cNvPr id="298" name="Freihand 297">
                    <a:extLst>
                      <a:ext uri="{FF2B5EF4-FFF2-40B4-BE49-F238E27FC236}">
                        <a16:creationId xmlns:a16="http://schemas.microsoft.com/office/drawing/2014/main" id="{97783D1F-1DED-F6CB-43BE-F0734A82DEC5}"/>
                      </a:ext>
                    </a:extLst>
                  </p:cNvPr>
                  <p:cNvPicPr/>
                  <p:nvPr/>
                </p:nvPicPr>
                <p:blipFill>
                  <a:blip r:embed="rId430"/>
                  <a:stretch>
                    <a:fillRect/>
                  </a:stretch>
                </p:blipFill>
                <p:spPr>
                  <a:xfrm>
                    <a:off x="5758941" y="1462888"/>
                    <a:ext cx="797760" cy="592920"/>
                  </a:xfrm>
                  <a:prstGeom prst="rect">
                    <a:avLst/>
                  </a:prstGeom>
                </p:spPr>
              </p:pic>
            </mc:Fallback>
          </mc:AlternateContent>
          <mc:AlternateContent xmlns:mc="http://schemas.openxmlformats.org/markup-compatibility/2006" xmlns:p14="http://schemas.microsoft.com/office/powerpoint/2010/main">
            <mc:Choice Requires="p14">
              <p:contentPart p14:bwMode="auto" r:id="rId770">
                <p14:nvContentPartPr>
                  <p14:cNvPr id="490" name="Freihand 489">
                    <a:extLst>
                      <a:ext uri="{FF2B5EF4-FFF2-40B4-BE49-F238E27FC236}">
                        <a16:creationId xmlns:a16="http://schemas.microsoft.com/office/drawing/2014/main" id="{E25D6909-7330-03F5-5220-A5213E230171}"/>
                      </a:ext>
                    </a:extLst>
                  </p14:cNvPr>
                  <p14:cNvContentPartPr/>
                  <p14:nvPr/>
                </p14:nvContentPartPr>
                <p14:xfrm>
                  <a:off x="5986196" y="1491696"/>
                  <a:ext cx="267120" cy="28800"/>
                </p14:xfrm>
              </p:contentPart>
            </mc:Choice>
            <mc:Fallback xmlns="">
              <p:pic>
                <p:nvPicPr>
                  <p:cNvPr id="490" name="Freihand 489">
                    <a:extLst>
                      <a:ext uri="{FF2B5EF4-FFF2-40B4-BE49-F238E27FC236}">
                        <a16:creationId xmlns:a16="http://schemas.microsoft.com/office/drawing/2014/main" id="{E25D6909-7330-03F5-5220-A5213E230171}"/>
                      </a:ext>
                    </a:extLst>
                  </p:cNvPr>
                  <p:cNvPicPr/>
                  <p:nvPr/>
                </p:nvPicPr>
                <p:blipFill>
                  <a:blip r:embed="rId432"/>
                  <a:stretch>
                    <a:fillRect/>
                  </a:stretch>
                </p:blipFill>
                <p:spPr>
                  <a:xfrm>
                    <a:off x="5977556" y="1483056"/>
                    <a:ext cx="284760" cy="46440"/>
                  </a:xfrm>
                  <a:prstGeom prst="rect">
                    <a:avLst/>
                  </a:prstGeom>
                </p:spPr>
              </p:pic>
            </mc:Fallback>
          </mc:AlternateContent>
        </p:grpSp>
        <p:grpSp>
          <p:nvGrpSpPr>
            <p:cNvPr id="505" name="Gruppieren 504">
              <a:extLst>
                <a:ext uri="{FF2B5EF4-FFF2-40B4-BE49-F238E27FC236}">
                  <a16:creationId xmlns:a16="http://schemas.microsoft.com/office/drawing/2014/main" id="{3CB0F112-E3F9-99C7-921A-96C1C0ED50A3}"/>
                </a:ext>
              </a:extLst>
            </p:cNvPr>
            <p:cNvGrpSpPr/>
            <p:nvPr/>
          </p:nvGrpSpPr>
          <p:grpSpPr>
            <a:xfrm>
              <a:off x="5957267" y="2038044"/>
              <a:ext cx="415080" cy="103320"/>
              <a:chOff x="5957267" y="2038044"/>
              <a:chExt cx="415080" cy="103320"/>
            </a:xfrm>
          </p:grpSpPr>
          <mc:AlternateContent xmlns:mc="http://schemas.openxmlformats.org/markup-compatibility/2006" xmlns:p14="http://schemas.microsoft.com/office/powerpoint/2010/main">
            <mc:Choice Requires="p14">
              <p:contentPart p14:bwMode="auto" r:id="rId771">
                <p14:nvContentPartPr>
                  <p14:cNvPr id="498" name="Freihand 497">
                    <a:extLst>
                      <a:ext uri="{FF2B5EF4-FFF2-40B4-BE49-F238E27FC236}">
                        <a16:creationId xmlns:a16="http://schemas.microsoft.com/office/drawing/2014/main" id="{76092EFD-D1A9-3E6C-7C06-7376D8207DAF}"/>
                      </a:ext>
                    </a:extLst>
                  </p14:cNvPr>
                  <p14:cNvContentPartPr/>
                  <p14:nvPr/>
                </p14:nvContentPartPr>
                <p14:xfrm>
                  <a:off x="5957267" y="2038044"/>
                  <a:ext cx="4680" cy="67680"/>
                </p14:xfrm>
              </p:contentPart>
            </mc:Choice>
            <mc:Fallback xmlns="">
              <p:pic>
                <p:nvPicPr>
                  <p:cNvPr id="498" name="Freihand 497">
                    <a:extLst>
                      <a:ext uri="{FF2B5EF4-FFF2-40B4-BE49-F238E27FC236}">
                        <a16:creationId xmlns:a16="http://schemas.microsoft.com/office/drawing/2014/main" id="{76092EFD-D1A9-3E6C-7C06-7376D8207DAF}"/>
                      </a:ext>
                    </a:extLst>
                  </p:cNvPr>
                  <p:cNvPicPr/>
                  <p:nvPr/>
                </p:nvPicPr>
                <p:blipFill>
                  <a:blip r:embed="rId434"/>
                  <a:stretch>
                    <a:fillRect/>
                  </a:stretch>
                </p:blipFill>
                <p:spPr>
                  <a:xfrm>
                    <a:off x="5952947" y="2033724"/>
                    <a:ext cx="13320" cy="76320"/>
                  </a:xfrm>
                  <a:prstGeom prst="rect">
                    <a:avLst/>
                  </a:prstGeom>
                </p:spPr>
              </p:pic>
            </mc:Fallback>
          </mc:AlternateContent>
          <mc:AlternateContent xmlns:mc="http://schemas.openxmlformats.org/markup-compatibility/2006" xmlns:p14="http://schemas.microsoft.com/office/powerpoint/2010/main">
            <mc:Choice Requires="p14">
              <p:contentPart p14:bwMode="auto" r:id="rId772">
                <p14:nvContentPartPr>
                  <p14:cNvPr id="499" name="Freihand 498">
                    <a:extLst>
                      <a:ext uri="{FF2B5EF4-FFF2-40B4-BE49-F238E27FC236}">
                        <a16:creationId xmlns:a16="http://schemas.microsoft.com/office/drawing/2014/main" id="{BC75BEE6-C260-D4AA-E988-9A91F5B5029A}"/>
                      </a:ext>
                    </a:extLst>
                  </p14:cNvPr>
                  <p14:cNvContentPartPr/>
                  <p14:nvPr/>
                </p14:nvContentPartPr>
                <p14:xfrm>
                  <a:off x="5965907" y="2110404"/>
                  <a:ext cx="5040" cy="29880"/>
                </p14:xfrm>
              </p:contentPart>
            </mc:Choice>
            <mc:Fallback xmlns="">
              <p:pic>
                <p:nvPicPr>
                  <p:cNvPr id="499" name="Freihand 498">
                    <a:extLst>
                      <a:ext uri="{FF2B5EF4-FFF2-40B4-BE49-F238E27FC236}">
                        <a16:creationId xmlns:a16="http://schemas.microsoft.com/office/drawing/2014/main" id="{BC75BEE6-C260-D4AA-E988-9A91F5B5029A}"/>
                      </a:ext>
                    </a:extLst>
                  </p:cNvPr>
                  <p:cNvPicPr/>
                  <p:nvPr/>
                </p:nvPicPr>
                <p:blipFill>
                  <a:blip r:embed="rId436"/>
                  <a:stretch>
                    <a:fillRect/>
                  </a:stretch>
                </p:blipFill>
                <p:spPr>
                  <a:xfrm>
                    <a:off x="5961587" y="2106084"/>
                    <a:ext cx="13680" cy="38520"/>
                  </a:xfrm>
                  <a:prstGeom prst="rect">
                    <a:avLst/>
                  </a:prstGeom>
                </p:spPr>
              </p:pic>
            </mc:Fallback>
          </mc:AlternateContent>
          <mc:AlternateContent xmlns:mc="http://schemas.openxmlformats.org/markup-compatibility/2006" xmlns:p14="http://schemas.microsoft.com/office/powerpoint/2010/main">
            <mc:Choice Requires="p14">
              <p:contentPart p14:bwMode="auto" r:id="rId773">
                <p14:nvContentPartPr>
                  <p14:cNvPr id="501" name="Freihand 500">
                    <a:extLst>
                      <a:ext uri="{FF2B5EF4-FFF2-40B4-BE49-F238E27FC236}">
                        <a16:creationId xmlns:a16="http://schemas.microsoft.com/office/drawing/2014/main" id="{377A9A06-64D5-7E63-C397-3AFA52A76453}"/>
                      </a:ext>
                    </a:extLst>
                  </p14:cNvPr>
                  <p14:cNvContentPartPr/>
                  <p14:nvPr/>
                </p14:nvContentPartPr>
                <p14:xfrm>
                  <a:off x="6357947" y="2114364"/>
                  <a:ext cx="8640" cy="27000"/>
                </p14:xfrm>
              </p:contentPart>
            </mc:Choice>
            <mc:Fallback xmlns="">
              <p:pic>
                <p:nvPicPr>
                  <p:cNvPr id="501" name="Freihand 500">
                    <a:extLst>
                      <a:ext uri="{FF2B5EF4-FFF2-40B4-BE49-F238E27FC236}">
                        <a16:creationId xmlns:a16="http://schemas.microsoft.com/office/drawing/2014/main" id="{377A9A06-64D5-7E63-C397-3AFA52A76453}"/>
                      </a:ext>
                    </a:extLst>
                  </p:cNvPr>
                  <p:cNvPicPr/>
                  <p:nvPr/>
                </p:nvPicPr>
                <p:blipFill>
                  <a:blip r:embed="rId438"/>
                  <a:stretch>
                    <a:fillRect/>
                  </a:stretch>
                </p:blipFill>
                <p:spPr>
                  <a:xfrm>
                    <a:off x="6353627" y="2110044"/>
                    <a:ext cx="1728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774">
                <p14:nvContentPartPr>
                  <p14:cNvPr id="502" name="Freihand 501">
                    <a:extLst>
                      <a:ext uri="{FF2B5EF4-FFF2-40B4-BE49-F238E27FC236}">
                        <a16:creationId xmlns:a16="http://schemas.microsoft.com/office/drawing/2014/main" id="{DCF941C8-CA9D-AAA1-0E99-A7348C07CE56}"/>
                      </a:ext>
                    </a:extLst>
                  </p14:cNvPr>
                  <p14:cNvContentPartPr/>
                  <p14:nvPr/>
                </p14:nvContentPartPr>
                <p14:xfrm>
                  <a:off x="6366227" y="2049924"/>
                  <a:ext cx="6120" cy="55080"/>
                </p14:xfrm>
              </p:contentPart>
            </mc:Choice>
            <mc:Fallback xmlns="">
              <p:pic>
                <p:nvPicPr>
                  <p:cNvPr id="502" name="Freihand 501">
                    <a:extLst>
                      <a:ext uri="{FF2B5EF4-FFF2-40B4-BE49-F238E27FC236}">
                        <a16:creationId xmlns:a16="http://schemas.microsoft.com/office/drawing/2014/main" id="{DCF941C8-CA9D-AAA1-0E99-A7348C07CE56}"/>
                      </a:ext>
                    </a:extLst>
                  </p:cNvPr>
                  <p:cNvPicPr/>
                  <p:nvPr/>
                </p:nvPicPr>
                <p:blipFill>
                  <a:blip r:embed="rId440"/>
                  <a:stretch>
                    <a:fillRect/>
                  </a:stretch>
                </p:blipFill>
                <p:spPr>
                  <a:xfrm>
                    <a:off x="6361907" y="2045604"/>
                    <a:ext cx="1476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75">
                <p14:nvContentPartPr>
                  <p14:cNvPr id="504" name="Freihand 503">
                    <a:extLst>
                      <a:ext uri="{FF2B5EF4-FFF2-40B4-BE49-F238E27FC236}">
                        <a16:creationId xmlns:a16="http://schemas.microsoft.com/office/drawing/2014/main" id="{5A5E3DBF-79A0-B289-8570-71AF72B5E0A9}"/>
                      </a:ext>
                    </a:extLst>
                  </p14:cNvPr>
                  <p14:cNvContentPartPr/>
                  <p14:nvPr/>
                </p14:nvContentPartPr>
                <p14:xfrm>
                  <a:off x="5961947" y="2102844"/>
                  <a:ext cx="400680" cy="15840"/>
                </p14:xfrm>
              </p:contentPart>
            </mc:Choice>
            <mc:Fallback xmlns="">
              <p:pic>
                <p:nvPicPr>
                  <p:cNvPr id="504" name="Freihand 503">
                    <a:extLst>
                      <a:ext uri="{FF2B5EF4-FFF2-40B4-BE49-F238E27FC236}">
                        <a16:creationId xmlns:a16="http://schemas.microsoft.com/office/drawing/2014/main" id="{5A5E3DBF-79A0-B289-8570-71AF72B5E0A9}"/>
                      </a:ext>
                    </a:extLst>
                  </p:cNvPr>
                  <p:cNvPicPr/>
                  <p:nvPr/>
                </p:nvPicPr>
                <p:blipFill>
                  <a:blip r:embed="rId442"/>
                  <a:stretch>
                    <a:fillRect/>
                  </a:stretch>
                </p:blipFill>
                <p:spPr>
                  <a:xfrm>
                    <a:off x="5957627" y="2098524"/>
                    <a:ext cx="409320" cy="24480"/>
                  </a:xfrm>
                  <a:prstGeom prst="rect">
                    <a:avLst/>
                  </a:prstGeom>
                </p:spPr>
              </p:pic>
            </mc:Fallback>
          </mc:AlternateContent>
        </p:grpSp>
        <p:grpSp>
          <p:nvGrpSpPr>
            <p:cNvPr id="511" name="Gruppieren 510">
              <a:extLst>
                <a:ext uri="{FF2B5EF4-FFF2-40B4-BE49-F238E27FC236}">
                  <a16:creationId xmlns:a16="http://schemas.microsoft.com/office/drawing/2014/main" id="{9C9505D5-6A61-0375-4EDA-67C6658DCA4A}"/>
                </a:ext>
              </a:extLst>
            </p:cNvPr>
            <p:cNvGrpSpPr/>
            <p:nvPr/>
          </p:nvGrpSpPr>
          <p:grpSpPr>
            <a:xfrm>
              <a:off x="5929547" y="1414884"/>
              <a:ext cx="429120" cy="322560"/>
              <a:chOff x="5929547" y="1414884"/>
              <a:chExt cx="429120" cy="322560"/>
            </a:xfrm>
          </p:grpSpPr>
          <mc:AlternateContent xmlns:mc="http://schemas.openxmlformats.org/markup-compatibility/2006" xmlns:p14="http://schemas.microsoft.com/office/powerpoint/2010/main">
            <mc:Choice Requires="p14">
              <p:contentPart p14:bwMode="auto" r:id="rId776">
                <p14:nvContentPartPr>
                  <p14:cNvPr id="496" name="Freihand 495">
                    <a:extLst>
                      <a:ext uri="{FF2B5EF4-FFF2-40B4-BE49-F238E27FC236}">
                        <a16:creationId xmlns:a16="http://schemas.microsoft.com/office/drawing/2014/main" id="{BD172095-F475-B01C-1C31-2FDAACED5DA0}"/>
                      </a:ext>
                    </a:extLst>
                  </p14:cNvPr>
                  <p14:cNvContentPartPr/>
                  <p14:nvPr/>
                </p14:nvContentPartPr>
                <p14:xfrm>
                  <a:off x="5929547" y="1414884"/>
                  <a:ext cx="7560" cy="61560"/>
                </p14:xfrm>
              </p:contentPart>
            </mc:Choice>
            <mc:Fallback xmlns="">
              <p:pic>
                <p:nvPicPr>
                  <p:cNvPr id="496" name="Freihand 495">
                    <a:extLst>
                      <a:ext uri="{FF2B5EF4-FFF2-40B4-BE49-F238E27FC236}">
                        <a16:creationId xmlns:a16="http://schemas.microsoft.com/office/drawing/2014/main" id="{BD172095-F475-B01C-1C31-2FDAACED5DA0}"/>
                      </a:ext>
                    </a:extLst>
                  </p:cNvPr>
                  <p:cNvPicPr/>
                  <p:nvPr/>
                </p:nvPicPr>
                <p:blipFill>
                  <a:blip r:embed="rId444"/>
                  <a:stretch>
                    <a:fillRect/>
                  </a:stretch>
                </p:blipFill>
                <p:spPr>
                  <a:xfrm>
                    <a:off x="5925227" y="1410564"/>
                    <a:ext cx="16200" cy="70200"/>
                  </a:xfrm>
                  <a:prstGeom prst="rect">
                    <a:avLst/>
                  </a:prstGeom>
                </p:spPr>
              </p:pic>
            </mc:Fallback>
          </mc:AlternateContent>
          <mc:AlternateContent xmlns:mc="http://schemas.openxmlformats.org/markup-compatibility/2006" xmlns:p14="http://schemas.microsoft.com/office/powerpoint/2010/main">
            <mc:Choice Requires="p14">
              <p:contentPart p14:bwMode="auto" r:id="rId777">
                <p14:nvContentPartPr>
                  <p14:cNvPr id="497" name="Freihand 496">
                    <a:extLst>
                      <a:ext uri="{FF2B5EF4-FFF2-40B4-BE49-F238E27FC236}">
                        <a16:creationId xmlns:a16="http://schemas.microsoft.com/office/drawing/2014/main" id="{28FD7A24-4438-225B-4E1E-8C0CA49C7C41}"/>
                      </a:ext>
                    </a:extLst>
                  </p14:cNvPr>
                  <p14:cNvContentPartPr/>
                  <p14:nvPr/>
                </p14:nvContentPartPr>
                <p14:xfrm>
                  <a:off x="6347507" y="1419564"/>
                  <a:ext cx="11160" cy="48600"/>
                </p14:xfrm>
              </p:contentPart>
            </mc:Choice>
            <mc:Fallback xmlns="">
              <p:pic>
                <p:nvPicPr>
                  <p:cNvPr id="497" name="Freihand 496">
                    <a:extLst>
                      <a:ext uri="{FF2B5EF4-FFF2-40B4-BE49-F238E27FC236}">
                        <a16:creationId xmlns:a16="http://schemas.microsoft.com/office/drawing/2014/main" id="{28FD7A24-4438-225B-4E1E-8C0CA49C7C41}"/>
                      </a:ext>
                    </a:extLst>
                  </p:cNvPr>
                  <p:cNvPicPr/>
                  <p:nvPr/>
                </p:nvPicPr>
                <p:blipFill>
                  <a:blip r:embed="rId446"/>
                  <a:stretch>
                    <a:fillRect/>
                  </a:stretch>
                </p:blipFill>
                <p:spPr>
                  <a:xfrm>
                    <a:off x="6343187" y="1415244"/>
                    <a:ext cx="19800" cy="57240"/>
                  </a:xfrm>
                  <a:prstGeom prst="rect">
                    <a:avLst/>
                  </a:prstGeom>
                </p:spPr>
              </p:pic>
            </mc:Fallback>
          </mc:AlternateContent>
          <mc:AlternateContent xmlns:mc="http://schemas.openxmlformats.org/markup-compatibility/2006" xmlns:p14="http://schemas.microsoft.com/office/powerpoint/2010/main">
            <mc:Choice Requires="p14">
              <p:contentPart p14:bwMode="auto" r:id="rId778">
                <p14:nvContentPartPr>
                  <p14:cNvPr id="506" name="Freihand 505">
                    <a:extLst>
                      <a:ext uri="{FF2B5EF4-FFF2-40B4-BE49-F238E27FC236}">
                        <a16:creationId xmlns:a16="http://schemas.microsoft.com/office/drawing/2014/main" id="{DA783952-695F-CA21-5019-95CDF3AA479C}"/>
                      </a:ext>
                    </a:extLst>
                  </p14:cNvPr>
                  <p14:cNvContentPartPr/>
                  <p14:nvPr/>
                </p14:nvContentPartPr>
                <p14:xfrm>
                  <a:off x="5990387" y="1704324"/>
                  <a:ext cx="239400" cy="33120"/>
                </p14:xfrm>
              </p:contentPart>
            </mc:Choice>
            <mc:Fallback xmlns="">
              <p:pic>
                <p:nvPicPr>
                  <p:cNvPr id="506" name="Freihand 505">
                    <a:extLst>
                      <a:ext uri="{FF2B5EF4-FFF2-40B4-BE49-F238E27FC236}">
                        <a16:creationId xmlns:a16="http://schemas.microsoft.com/office/drawing/2014/main" id="{DA783952-695F-CA21-5019-95CDF3AA479C}"/>
                      </a:ext>
                    </a:extLst>
                  </p:cNvPr>
                  <p:cNvPicPr/>
                  <p:nvPr/>
                </p:nvPicPr>
                <p:blipFill>
                  <a:blip r:embed="rId448"/>
                  <a:stretch>
                    <a:fillRect/>
                  </a:stretch>
                </p:blipFill>
                <p:spPr>
                  <a:xfrm>
                    <a:off x="5986067" y="1700004"/>
                    <a:ext cx="248040" cy="41760"/>
                  </a:xfrm>
                  <a:prstGeom prst="rect">
                    <a:avLst/>
                  </a:prstGeom>
                </p:spPr>
              </p:pic>
            </mc:Fallback>
          </mc:AlternateContent>
          <mc:AlternateContent xmlns:mc="http://schemas.openxmlformats.org/markup-compatibility/2006" xmlns:p14="http://schemas.microsoft.com/office/powerpoint/2010/main">
            <mc:Choice Requires="p14">
              <p:contentPart p14:bwMode="auto" r:id="rId779">
                <p14:nvContentPartPr>
                  <p14:cNvPr id="507" name="Freihand 506">
                    <a:extLst>
                      <a:ext uri="{FF2B5EF4-FFF2-40B4-BE49-F238E27FC236}">
                        <a16:creationId xmlns:a16="http://schemas.microsoft.com/office/drawing/2014/main" id="{13975205-574C-3B00-5E2D-7F52B43572EF}"/>
                      </a:ext>
                    </a:extLst>
                  </p14:cNvPr>
                  <p14:cNvContentPartPr/>
                  <p14:nvPr/>
                </p14:nvContentPartPr>
                <p14:xfrm>
                  <a:off x="5981387" y="1649244"/>
                  <a:ext cx="264600" cy="34920"/>
                </p14:xfrm>
              </p:contentPart>
            </mc:Choice>
            <mc:Fallback xmlns="">
              <p:pic>
                <p:nvPicPr>
                  <p:cNvPr id="507" name="Freihand 506">
                    <a:extLst>
                      <a:ext uri="{FF2B5EF4-FFF2-40B4-BE49-F238E27FC236}">
                        <a16:creationId xmlns:a16="http://schemas.microsoft.com/office/drawing/2014/main" id="{13975205-574C-3B00-5E2D-7F52B43572EF}"/>
                      </a:ext>
                    </a:extLst>
                  </p:cNvPr>
                  <p:cNvPicPr/>
                  <p:nvPr/>
                </p:nvPicPr>
                <p:blipFill>
                  <a:blip r:embed="rId450"/>
                  <a:stretch>
                    <a:fillRect/>
                  </a:stretch>
                </p:blipFill>
                <p:spPr>
                  <a:xfrm>
                    <a:off x="5977067" y="1644924"/>
                    <a:ext cx="273240" cy="43560"/>
                  </a:xfrm>
                  <a:prstGeom prst="rect">
                    <a:avLst/>
                  </a:prstGeom>
                </p:spPr>
              </p:pic>
            </mc:Fallback>
          </mc:AlternateContent>
          <mc:AlternateContent xmlns:mc="http://schemas.openxmlformats.org/markup-compatibility/2006" xmlns:p14="http://schemas.microsoft.com/office/powerpoint/2010/main">
            <mc:Choice Requires="p14">
              <p:contentPart p14:bwMode="auto" r:id="rId780">
                <p14:nvContentPartPr>
                  <p14:cNvPr id="509" name="Freihand 508">
                    <a:extLst>
                      <a:ext uri="{FF2B5EF4-FFF2-40B4-BE49-F238E27FC236}">
                        <a16:creationId xmlns:a16="http://schemas.microsoft.com/office/drawing/2014/main" id="{483FEDA6-7B0C-D6CB-4FFF-FB0DF834DD4B}"/>
                      </a:ext>
                    </a:extLst>
                  </p14:cNvPr>
                  <p14:cNvContentPartPr/>
                  <p14:nvPr/>
                </p14:nvContentPartPr>
                <p14:xfrm>
                  <a:off x="5953667" y="1546284"/>
                  <a:ext cx="320400" cy="21240"/>
                </p14:xfrm>
              </p:contentPart>
            </mc:Choice>
            <mc:Fallback xmlns="">
              <p:pic>
                <p:nvPicPr>
                  <p:cNvPr id="509" name="Freihand 508">
                    <a:extLst>
                      <a:ext uri="{FF2B5EF4-FFF2-40B4-BE49-F238E27FC236}">
                        <a16:creationId xmlns:a16="http://schemas.microsoft.com/office/drawing/2014/main" id="{483FEDA6-7B0C-D6CB-4FFF-FB0DF834DD4B}"/>
                      </a:ext>
                    </a:extLst>
                  </p:cNvPr>
                  <p:cNvPicPr/>
                  <p:nvPr/>
                </p:nvPicPr>
                <p:blipFill>
                  <a:blip r:embed="rId452"/>
                  <a:stretch>
                    <a:fillRect/>
                  </a:stretch>
                </p:blipFill>
                <p:spPr>
                  <a:xfrm>
                    <a:off x="5949347" y="1541964"/>
                    <a:ext cx="329040" cy="29880"/>
                  </a:xfrm>
                  <a:prstGeom prst="rect">
                    <a:avLst/>
                  </a:prstGeom>
                </p:spPr>
              </p:pic>
            </mc:Fallback>
          </mc:AlternateContent>
          <mc:AlternateContent xmlns:mc="http://schemas.openxmlformats.org/markup-compatibility/2006" xmlns:p14="http://schemas.microsoft.com/office/powerpoint/2010/main">
            <mc:Choice Requires="p14">
              <p:contentPart p14:bwMode="auto" r:id="rId781">
                <p14:nvContentPartPr>
                  <p14:cNvPr id="510" name="Freihand 509">
                    <a:extLst>
                      <a:ext uri="{FF2B5EF4-FFF2-40B4-BE49-F238E27FC236}">
                        <a16:creationId xmlns:a16="http://schemas.microsoft.com/office/drawing/2014/main" id="{F6AC595F-FB20-F827-65FA-39E30142F86D}"/>
                      </a:ext>
                    </a:extLst>
                  </p14:cNvPr>
                  <p14:cNvContentPartPr/>
                  <p14:nvPr/>
                </p14:nvContentPartPr>
                <p14:xfrm>
                  <a:off x="5955107" y="1504884"/>
                  <a:ext cx="349920" cy="26280"/>
                </p14:xfrm>
              </p:contentPart>
            </mc:Choice>
            <mc:Fallback xmlns="">
              <p:pic>
                <p:nvPicPr>
                  <p:cNvPr id="510" name="Freihand 509">
                    <a:extLst>
                      <a:ext uri="{FF2B5EF4-FFF2-40B4-BE49-F238E27FC236}">
                        <a16:creationId xmlns:a16="http://schemas.microsoft.com/office/drawing/2014/main" id="{F6AC595F-FB20-F827-65FA-39E30142F86D}"/>
                      </a:ext>
                    </a:extLst>
                  </p:cNvPr>
                  <p:cNvPicPr/>
                  <p:nvPr/>
                </p:nvPicPr>
                <p:blipFill>
                  <a:blip r:embed="rId454"/>
                  <a:stretch>
                    <a:fillRect/>
                  </a:stretch>
                </p:blipFill>
                <p:spPr>
                  <a:xfrm>
                    <a:off x="5950787" y="1500564"/>
                    <a:ext cx="358560" cy="34920"/>
                  </a:xfrm>
                  <a:prstGeom prst="rect">
                    <a:avLst/>
                  </a:prstGeom>
                </p:spPr>
              </p:pic>
            </mc:Fallback>
          </mc:AlternateContent>
        </p:grpSp>
      </p:grpSp>
      <p:grpSp>
        <p:nvGrpSpPr>
          <p:cNvPr id="890" name="Gruppieren 889">
            <a:extLst>
              <a:ext uri="{FF2B5EF4-FFF2-40B4-BE49-F238E27FC236}">
                <a16:creationId xmlns:a16="http://schemas.microsoft.com/office/drawing/2014/main" id="{01519AB3-358B-AC58-C205-84CFE5E1A676}"/>
              </a:ext>
            </a:extLst>
          </p:cNvPr>
          <p:cNvGrpSpPr/>
          <p:nvPr/>
        </p:nvGrpSpPr>
        <p:grpSpPr>
          <a:xfrm>
            <a:off x="5533534" y="4710960"/>
            <a:ext cx="1282688" cy="731520"/>
            <a:chOff x="5533534" y="4710960"/>
            <a:chExt cx="1282688" cy="731520"/>
          </a:xfrm>
        </p:grpSpPr>
        <p:sp>
          <p:nvSpPr>
            <p:cNvPr id="889" name="Rechteck 888">
              <a:extLst>
                <a:ext uri="{FF2B5EF4-FFF2-40B4-BE49-F238E27FC236}">
                  <a16:creationId xmlns:a16="http://schemas.microsoft.com/office/drawing/2014/main" id="{1720563D-C823-F93C-D41E-F084B2F2FEE5}"/>
                </a:ext>
              </a:extLst>
            </p:cNvPr>
            <p:cNvSpPr/>
            <p:nvPr/>
          </p:nvSpPr>
          <p:spPr>
            <a:xfrm>
              <a:off x="5533534" y="4710960"/>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888" name="Gruppieren 887">
              <a:extLst>
                <a:ext uri="{FF2B5EF4-FFF2-40B4-BE49-F238E27FC236}">
                  <a16:creationId xmlns:a16="http://schemas.microsoft.com/office/drawing/2014/main" id="{5A66C66C-4CA5-68D4-E089-1B1A27C75840}"/>
                </a:ext>
              </a:extLst>
            </p:cNvPr>
            <p:cNvGrpSpPr/>
            <p:nvPr/>
          </p:nvGrpSpPr>
          <p:grpSpPr>
            <a:xfrm>
              <a:off x="5536062" y="4710960"/>
              <a:ext cx="1280160" cy="731520"/>
              <a:chOff x="5536062" y="4710960"/>
              <a:chExt cx="1280160" cy="731520"/>
            </a:xfrm>
          </p:grpSpPr>
          <mc:AlternateContent xmlns:mc="http://schemas.openxmlformats.org/markup-compatibility/2006" xmlns:p14="http://schemas.microsoft.com/office/powerpoint/2010/main">
            <mc:Choice Requires="p14">
              <p:contentPart p14:bwMode="auto" r:id="rId782">
                <p14:nvContentPartPr>
                  <p14:cNvPr id="863" name="Freihand 862">
                    <a:extLst>
                      <a:ext uri="{FF2B5EF4-FFF2-40B4-BE49-F238E27FC236}">
                        <a16:creationId xmlns:a16="http://schemas.microsoft.com/office/drawing/2014/main" id="{01ED579F-21E7-4A01-FC4A-99EF667A1531}"/>
                      </a:ext>
                    </a:extLst>
                  </p14:cNvPr>
                  <p14:cNvContentPartPr/>
                  <p14:nvPr/>
                </p14:nvContentPartPr>
                <p14:xfrm>
                  <a:off x="6367528" y="5138593"/>
                  <a:ext cx="84960" cy="158400"/>
                </p14:xfrm>
              </p:contentPart>
            </mc:Choice>
            <mc:Fallback xmlns="">
              <p:pic>
                <p:nvPicPr>
                  <p:cNvPr id="863" name="Freihand 862">
                    <a:extLst>
                      <a:ext uri="{FF2B5EF4-FFF2-40B4-BE49-F238E27FC236}">
                        <a16:creationId xmlns:a16="http://schemas.microsoft.com/office/drawing/2014/main" id="{01ED579F-21E7-4A01-FC4A-99EF667A1531}"/>
                      </a:ext>
                    </a:extLst>
                  </p:cNvPr>
                  <p:cNvPicPr/>
                  <p:nvPr/>
                </p:nvPicPr>
                <p:blipFill>
                  <a:blip r:embed="rId783"/>
                  <a:stretch>
                    <a:fillRect/>
                  </a:stretch>
                </p:blipFill>
                <p:spPr>
                  <a:xfrm>
                    <a:off x="6358528" y="5129953"/>
                    <a:ext cx="102600" cy="176040"/>
                  </a:xfrm>
                  <a:prstGeom prst="rect">
                    <a:avLst/>
                  </a:prstGeom>
                </p:spPr>
              </p:pic>
            </mc:Fallback>
          </mc:AlternateContent>
          <mc:AlternateContent xmlns:mc="http://schemas.openxmlformats.org/markup-compatibility/2006" xmlns:p14="http://schemas.microsoft.com/office/powerpoint/2010/main">
            <mc:Choice Requires="p14">
              <p:contentPart p14:bwMode="auto" r:id="rId784">
                <p14:nvContentPartPr>
                  <p14:cNvPr id="864" name="Freihand 863">
                    <a:extLst>
                      <a:ext uri="{FF2B5EF4-FFF2-40B4-BE49-F238E27FC236}">
                        <a16:creationId xmlns:a16="http://schemas.microsoft.com/office/drawing/2014/main" id="{31BC8D3E-7C43-F054-ECAB-2BAC65FE16E3}"/>
                      </a:ext>
                    </a:extLst>
                  </p14:cNvPr>
                  <p14:cNvContentPartPr/>
                  <p14:nvPr/>
                </p14:nvContentPartPr>
                <p14:xfrm>
                  <a:off x="6516568" y="5138593"/>
                  <a:ext cx="96840" cy="156600"/>
                </p14:xfrm>
              </p:contentPart>
            </mc:Choice>
            <mc:Fallback xmlns="">
              <p:pic>
                <p:nvPicPr>
                  <p:cNvPr id="864" name="Freihand 863">
                    <a:extLst>
                      <a:ext uri="{FF2B5EF4-FFF2-40B4-BE49-F238E27FC236}">
                        <a16:creationId xmlns:a16="http://schemas.microsoft.com/office/drawing/2014/main" id="{31BC8D3E-7C43-F054-ECAB-2BAC65FE16E3}"/>
                      </a:ext>
                    </a:extLst>
                  </p:cNvPr>
                  <p:cNvPicPr/>
                  <p:nvPr/>
                </p:nvPicPr>
                <p:blipFill>
                  <a:blip r:embed="rId785"/>
                  <a:stretch>
                    <a:fillRect/>
                  </a:stretch>
                </p:blipFill>
                <p:spPr>
                  <a:xfrm>
                    <a:off x="6507568" y="5129593"/>
                    <a:ext cx="114480" cy="174240"/>
                  </a:xfrm>
                  <a:prstGeom prst="rect">
                    <a:avLst/>
                  </a:prstGeom>
                </p:spPr>
              </p:pic>
            </mc:Fallback>
          </mc:AlternateContent>
          <mc:AlternateContent xmlns:mc="http://schemas.openxmlformats.org/markup-compatibility/2006" xmlns:p14="http://schemas.microsoft.com/office/powerpoint/2010/main">
            <mc:Choice Requires="p14">
              <p:contentPart p14:bwMode="auto" r:id="rId786">
                <p14:nvContentPartPr>
                  <p14:cNvPr id="865" name="Freihand 864">
                    <a:extLst>
                      <a:ext uri="{FF2B5EF4-FFF2-40B4-BE49-F238E27FC236}">
                        <a16:creationId xmlns:a16="http://schemas.microsoft.com/office/drawing/2014/main" id="{82EFA4A2-CDC0-09AC-4ECB-8EAA4A9288CB}"/>
                      </a:ext>
                    </a:extLst>
                  </p14:cNvPr>
                  <p14:cNvContentPartPr/>
                  <p14:nvPr/>
                </p14:nvContentPartPr>
                <p14:xfrm>
                  <a:off x="5825368" y="4873633"/>
                  <a:ext cx="159480" cy="440640"/>
                </p14:xfrm>
              </p:contentPart>
            </mc:Choice>
            <mc:Fallback xmlns="">
              <p:pic>
                <p:nvPicPr>
                  <p:cNvPr id="865" name="Freihand 864">
                    <a:extLst>
                      <a:ext uri="{FF2B5EF4-FFF2-40B4-BE49-F238E27FC236}">
                        <a16:creationId xmlns:a16="http://schemas.microsoft.com/office/drawing/2014/main" id="{82EFA4A2-CDC0-09AC-4ECB-8EAA4A9288CB}"/>
                      </a:ext>
                    </a:extLst>
                  </p:cNvPr>
                  <p:cNvPicPr/>
                  <p:nvPr/>
                </p:nvPicPr>
                <p:blipFill>
                  <a:blip r:embed="rId787"/>
                  <a:stretch>
                    <a:fillRect/>
                  </a:stretch>
                </p:blipFill>
                <p:spPr>
                  <a:xfrm>
                    <a:off x="5816368" y="4864993"/>
                    <a:ext cx="177120" cy="458280"/>
                  </a:xfrm>
                  <a:prstGeom prst="rect">
                    <a:avLst/>
                  </a:prstGeom>
                </p:spPr>
              </p:pic>
            </mc:Fallback>
          </mc:AlternateContent>
          <p:grpSp>
            <p:nvGrpSpPr>
              <p:cNvPr id="871" name="Gruppieren 870">
                <a:extLst>
                  <a:ext uri="{FF2B5EF4-FFF2-40B4-BE49-F238E27FC236}">
                    <a16:creationId xmlns:a16="http://schemas.microsoft.com/office/drawing/2014/main" id="{B683B691-17AD-3D00-EA76-38860F84CE6E}"/>
                  </a:ext>
                </a:extLst>
              </p:cNvPr>
              <p:cNvGrpSpPr/>
              <p:nvPr/>
            </p:nvGrpSpPr>
            <p:grpSpPr>
              <a:xfrm>
                <a:off x="6293368" y="4920433"/>
                <a:ext cx="127080" cy="353160"/>
                <a:chOff x="6293368" y="4920433"/>
                <a:chExt cx="127080" cy="353160"/>
              </a:xfrm>
            </p:grpSpPr>
            <mc:AlternateContent xmlns:mc="http://schemas.openxmlformats.org/markup-compatibility/2006" xmlns:p14="http://schemas.microsoft.com/office/powerpoint/2010/main">
              <mc:Choice Requires="p14">
                <p:contentPart p14:bwMode="auto" r:id="rId788">
                  <p14:nvContentPartPr>
                    <p14:cNvPr id="866" name="Freihand 865">
                      <a:extLst>
                        <a:ext uri="{FF2B5EF4-FFF2-40B4-BE49-F238E27FC236}">
                          <a16:creationId xmlns:a16="http://schemas.microsoft.com/office/drawing/2014/main" id="{61CF8D80-D1A9-218B-C6C5-26DFC1BD5281}"/>
                        </a:ext>
                      </a:extLst>
                    </p14:cNvPr>
                    <p14:cNvContentPartPr/>
                    <p14:nvPr/>
                  </p14:nvContentPartPr>
                  <p14:xfrm>
                    <a:off x="6325048" y="5106193"/>
                    <a:ext cx="95400" cy="167400"/>
                  </p14:xfrm>
                </p:contentPart>
              </mc:Choice>
              <mc:Fallback xmlns="">
                <p:pic>
                  <p:nvPicPr>
                    <p:cNvPr id="866" name="Freihand 865">
                      <a:extLst>
                        <a:ext uri="{FF2B5EF4-FFF2-40B4-BE49-F238E27FC236}">
                          <a16:creationId xmlns:a16="http://schemas.microsoft.com/office/drawing/2014/main" id="{61CF8D80-D1A9-218B-C6C5-26DFC1BD5281}"/>
                        </a:ext>
                      </a:extLst>
                    </p:cNvPr>
                    <p:cNvPicPr/>
                    <p:nvPr/>
                  </p:nvPicPr>
                  <p:blipFill>
                    <a:blip r:embed="rId789"/>
                    <a:stretch>
                      <a:fillRect/>
                    </a:stretch>
                  </p:blipFill>
                  <p:spPr>
                    <a:xfrm>
                      <a:off x="6316048" y="5097193"/>
                      <a:ext cx="113040" cy="185040"/>
                    </a:xfrm>
                    <a:prstGeom prst="rect">
                      <a:avLst/>
                    </a:prstGeom>
                  </p:spPr>
                </p:pic>
              </mc:Fallback>
            </mc:AlternateContent>
            <mc:AlternateContent xmlns:mc="http://schemas.openxmlformats.org/markup-compatibility/2006" xmlns:p14="http://schemas.microsoft.com/office/powerpoint/2010/main">
              <mc:Choice Requires="p14">
                <p:contentPart p14:bwMode="auto" r:id="rId790">
                  <p14:nvContentPartPr>
                    <p14:cNvPr id="867" name="Freihand 866">
                      <a:extLst>
                        <a:ext uri="{FF2B5EF4-FFF2-40B4-BE49-F238E27FC236}">
                          <a16:creationId xmlns:a16="http://schemas.microsoft.com/office/drawing/2014/main" id="{4278FAC6-D4C7-549E-BD27-F62ACACD57F7}"/>
                        </a:ext>
                      </a:extLst>
                    </p14:cNvPr>
                    <p14:cNvContentPartPr/>
                    <p14:nvPr/>
                  </p14:nvContentPartPr>
                  <p14:xfrm>
                    <a:off x="6295528" y="5178193"/>
                    <a:ext cx="15840" cy="46080"/>
                  </p14:xfrm>
                </p:contentPart>
              </mc:Choice>
              <mc:Fallback xmlns="">
                <p:pic>
                  <p:nvPicPr>
                    <p:cNvPr id="867" name="Freihand 866">
                      <a:extLst>
                        <a:ext uri="{FF2B5EF4-FFF2-40B4-BE49-F238E27FC236}">
                          <a16:creationId xmlns:a16="http://schemas.microsoft.com/office/drawing/2014/main" id="{4278FAC6-D4C7-549E-BD27-F62ACACD57F7}"/>
                        </a:ext>
                      </a:extLst>
                    </p:cNvPr>
                    <p:cNvPicPr/>
                    <p:nvPr/>
                  </p:nvPicPr>
                  <p:blipFill>
                    <a:blip r:embed="rId791"/>
                    <a:stretch>
                      <a:fillRect/>
                    </a:stretch>
                  </p:blipFill>
                  <p:spPr>
                    <a:xfrm>
                      <a:off x="6286528" y="5169553"/>
                      <a:ext cx="33480" cy="63720"/>
                    </a:xfrm>
                    <a:prstGeom prst="rect">
                      <a:avLst/>
                    </a:prstGeom>
                  </p:spPr>
                </p:pic>
              </mc:Fallback>
            </mc:AlternateContent>
            <mc:AlternateContent xmlns:mc="http://schemas.openxmlformats.org/markup-compatibility/2006" xmlns:p14="http://schemas.microsoft.com/office/powerpoint/2010/main">
              <mc:Choice Requires="p14">
                <p:contentPart p14:bwMode="auto" r:id="rId792">
                  <p14:nvContentPartPr>
                    <p14:cNvPr id="868" name="Freihand 867">
                      <a:extLst>
                        <a:ext uri="{FF2B5EF4-FFF2-40B4-BE49-F238E27FC236}">
                          <a16:creationId xmlns:a16="http://schemas.microsoft.com/office/drawing/2014/main" id="{380E7A53-AF47-5AF0-3575-9AFF927C97D3}"/>
                        </a:ext>
                      </a:extLst>
                    </p14:cNvPr>
                    <p14:cNvContentPartPr/>
                    <p14:nvPr/>
                  </p14:nvContentPartPr>
                  <p14:xfrm>
                    <a:off x="6295528" y="5150833"/>
                    <a:ext cx="3600" cy="44640"/>
                  </p14:xfrm>
                </p:contentPart>
              </mc:Choice>
              <mc:Fallback xmlns="">
                <p:pic>
                  <p:nvPicPr>
                    <p:cNvPr id="868" name="Freihand 867">
                      <a:extLst>
                        <a:ext uri="{FF2B5EF4-FFF2-40B4-BE49-F238E27FC236}">
                          <a16:creationId xmlns:a16="http://schemas.microsoft.com/office/drawing/2014/main" id="{380E7A53-AF47-5AF0-3575-9AFF927C97D3}"/>
                        </a:ext>
                      </a:extLst>
                    </p:cNvPr>
                    <p:cNvPicPr/>
                    <p:nvPr/>
                  </p:nvPicPr>
                  <p:blipFill>
                    <a:blip r:embed="rId793"/>
                    <a:stretch>
                      <a:fillRect/>
                    </a:stretch>
                  </p:blipFill>
                  <p:spPr>
                    <a:xfrm>
                      <a:off x="6286888" y="5142193"/>
                      <a:ext cx="2124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794">
                  <p14:nvContentPartPr>
                    <p14:cNvPr id="869" name="Freihand 868">
                      <a:extLst>
                        <a:ext uri="{FF2B5EF4-FFF2-40B4-BE49-F238E27FC236}">
                          <a16:creationId xmlns:a16="http://schemas.microsoft.com/office/drawing/2014/main" id="{AFE21828-6E75-B571-0E7A-EE79A6E67B83}"/>
                        </a:ext>
                      </a:extLst>
                    </p14:cNvPr>
                    <p14:cNvContentPartPr/>
                    <p14:nvPr/>
                  </p14:nvContentPartPr>
                  <p14:xfrm>
                    <a:off x="6293368" y="5127793"/>
                    <a:ext cx="15120" cy="38880"/>
                  </p14:xfrm>
                </p:contentPart>
              </mc:Choice>
              <mc:Fallback xmlns="">
                <p:pic>
                  <p:nvPicPr>
                    <p:cNvPr id="869" name="Freihand 868">
                      <a:extLst>
                        <a:ext uri="{FF2B5EF4-FFF2-40B4-BE49-F238E27FC236}">
                          <a16:creationId xmlns:a16="http://schemas.microsoft.com/office/drawing/2014/main" id="{AFE21828-6E75-B571-0E7A-EE79A6E67B83}"/>
                        </a:ext>
                      </a:extLst>
                    </p:cNvPr>
                    <p:cNvPicPr/>
                    <p:nvPr/>
                  </p:nvPicPr>
                  <p:blipFill>
                    <a:blip r:embed="rId795"/>
                    <a:stretch>
                      <a:fillRect/>
                    </a:stretch>
                  </p:blipFill>
                  <p:spPr>
                    <a:xfrm>
                      <a:off x="6284728" y="5118793"/>
                      <a:ext cx="3276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796">
                  <p14:nvContentPartPr>
                    <p14:cNvPr id="870" name="Freihand 869">
                      <a:extLst>
                        <a:ext uri="{FF2B5EF4-FFF2-40B4-BE49-F238E27FC236}">
                          <a16:creationId xmlns:a16="http://schemas.microsoft.com/office/drawing/2014/main" id="{10834898-DA02-B8D7-09B1-6F8E6FD26B5A}"/>
                        </a:ext>
                      </a:extLst>
                    </p14:cNvPr>
                    <p14:cNvContentPartPr/>
                    <p14:nvPr/>
                  </p14:nvContentPartPr>
                  <p14:xfrm>
                    <a:off x="6301648" y="4920433"/>
                    <a:ext cx="27360" cy="221400"/>
                  </p14:xfrm>
                </p:contentPart>
              </mc:Choice>
              <mc:Fallback xmlns="">
                <p:pic>
                  <p:nvPicPr>
                    <p:cNvPr id="870" name="Freihand 869">
                      <a:extLst>
                        <a:ext uri="{FF2B5EF4-FFF2-40B4-BE49-F238E27FC236}">
                          <a16:creationId xmlns:a16="http://schemas.microsoft.com/office/drawing/2014/main" id="{10834898-DA02-B8D7-09B1-6F8E6FD26B5A}"/>
                        </a:ext>
                      </a:extLst>
                    </p:cNvPr>
                    <p:cNvPicPr/>
                    <p:nvPr/>
                  </p:nvPicPr>
                  <p:blipFill>
                    <a:blip r:embed="rId797"/>
                    <a:stretch>
                      <a:fillRect/>
                    </a:stretch>
                  </p:blipFill>
                  <p:spPr>
                    <a:xfrm>
                      <a:off x="6293008" y="4911793"/>
                      <a:ext cx="45000" cy="2390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798">
                <p14:nvContentPartPr>
                  <p14:cNvPr id="872" name="Freihand 871">
                    <a:extLst>
                      <a:ext uri="{FF2B5EF4-FFF2-40B4-BE49-F238E27FC236}">
                        <a16:creationId xmlns:a16="http://schemas.microsoft.com/office/drawing/2014/main" id="{8AF21B9F-DE71-74C1-0ABA-1EBB655A515C}"/>
                      </a:ext>
                    </a:extLst>
                  </p14:cNvPr>
                  <p14:cNvContentPartPr/>
                  <p14:nvPr/>
                </p14:nvContentPartPr>
                <p14:xfrm>
                  <a:off x="6670648" y="5186113"/>
                  <a:ext cx="19080" cy="35280"/>
                </p14:xfrm>
              </p:contentPart>
            </mc:Choice>
            <mc:Fallback xmlns="">
              <p:pic>
                <p:nvPicPr>
                  <p:cNvPr id="872" name="Freihand 871">
                    <a:extLst>
                      <a:ext uri="{FF2B5EF4-FFF2-40B4-BE49-F238E27FC236}">
                        <a16:creationId xmlns:a16="http://schemas.microsoft.com/office/drawing/2014/main" id="{8AF21B9F-DE71-74C1-0ABA-1EBB655A515C}"/>
                      </a:ext>
                    </a:extLst>
                  </p:cNvPr>
                  <p:cNvPicPr/>
                  <p:nvPr/>
                </p:nvPicPr>
                <p:blipFill>
                  <a:blip r:embed="rId799"/>
                  <a:stretch>
                    <a:fillRect/>
                  </a:stretch>
                </p:blipFill>
                <p:spPr>
                  <a:xfrm>
                    <a:off x="6661648" y="5177473"/>
                    <a:ext cx="36720" cy="52920"/>
                  </a:xfrm>
                  <a:prstGeom prst="rect">
                    <a:avLst/>
                  </a:prstGeom>
                </p:spPr>
              </p:pic>
            </mc:Fallback>
          </mc:AlternateContent>
          <mc:AlternateContent xmlns:mc="http://schemas.openxmlformats.org/markup-compatibility/2006" xmlns:p14="http://schemas.microsoft.com/office/powerpoint/2010/main">
            <mc:Choice Requires="p14">
              <p:contentPart p14:bwMode="auto" r:id="rId800">
                <p14:nvContentPartPr>
                  <p14:cNvPr id="873" name="Freihand 872">
                    <a:extLst>
                      <a:ext uri="{FF2B5EF4-FFF2-40B4-BE49-F238E27FC236}">
                        <a16:creationId xmlns:a16="http://schemas.microsoft.com/office/drawing/2014/main" id="{34EE7BB0-0A32-5BB7-45BB-8F7E7495F6D3}"/>
                      </a:ext>
                    </a:extLst>
                  </p14:cNvPr>
                  <p14:cNvContentPartPr/>
                  <p14:nvPr/>
                </p14:nvContentPartPr>
                <p14:xfrm>
                  <a:off x="6654808" y="4916833"/>
                  <a:ext cx="37440" cy="295560"/>
                </p14:xfrm>
              </p:contentPart>
            </mc:Choice>
            <mc:Fallback xmlns="">
              <p:pic>
                <p:nvPicPr>
                  <p:cNvPr id="873" name="Freihand 872">
                    <a:extLst>
                      <a:ext uri="{FF2B5EF4-FFF2-40B4-BE49-F238E27FC236}">
                        <a16:creationId xmlns:a16="http://schemas.microsoft.com/office/drawing/2014/main" id="{34EE7BB0-0A32-5BB7-45BB-8F7E7495F6D3}"/>
                      </a:ext>
                    </a:extLst>
                  </p:cNvPr>
                  <p:cNvPicPr/>
                  <p:nvPr/>
                </p:nvPicPr>
                <p:blipFill>
                  <a:blip r:embed="rId801"/>
                  <a:stretch>
                    <a:fillRect/>
                  </a:stretch>
                </p:blipFill>
                <p:spPr>
                  <a:xfrm>
                    <a:off x="6645808" y="4907833"/>
                    <a:ext cx="5508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802">
                <p14:nvContentPartPr>
                  <p14:cNvPr id="874" name="Freihand 873">
                    <a:extLst>
                      <a:ext uri="{FF2B5EF4-FFF2-40B4-BE49-F238E27FC236}">
                        <a16:creationId xmlns:a16="http://schemas.microsoft.com/office/drawing/2014/main" id="{F1F46E47-9996-E97E-B276-F0E598D7E1C1}"/>
                      </a:ext>
                    </a:extLst>
                  </p14:cNvPr>
                  <p14:cNvContentPartPr/>
                  <p14:nvPr/>
                </p14:nvContentPartPr>
                <p14:xfrm>
                  <a:off x="6547528" y="5103673"/>
                  <a:ext cx="115560" cy="172800"/>
                </p14:xfrm>
              </p:contentPart>
            </mc:Choice>
            <mc:Fallback xmlns="">
              <p:pic>
                <p:nvPicPr>
                  <p:cNvPr id="874" name="Freihand 873">
                    <a:extLst>
                      <a:ext uri="{FF2B5EF4-FFF2-40B4-BE49-F238E27FC236}">
                        <a16:creationId xmlns:a16="http://schemas.microsoft.com/office/drawing/2014/main" id="{F1F46E47-9996-E97E-B276-F0E598D7E1C1}"/>
                      </a:ext>
                    </a:extLst>
                  </p:cNvPr>
                  <p:cNvPicPr/>
                  <p:nvPr/>
                </p:nvPicPr>
                <p:blipFill>
                  <a:blip r:embed="rId803"/>
                  <a:stretch>
                    <a:fillRect/>
                  </a:stretch>
                </p:blipFill>
                <p:spPr>
                  <a:xfrm>
                    <a:off x="6538528" y="5094673"/>
                    <a:ext cx="133200" cy="190440"/>
                  </a:xfrm>
                  <a:prstGeom prst="rect">
                    <a:avLst/>
                  </a:prstGeom>
                </p:spPr>
              </p:pic>
            </mc:Fallback>
          </mc:AlternateContent>
          <mc:AlternateContent xmlns:mc="http://schemas.openxmlformats.org/markup-compatibility/2006" xmlns:p14="http://schemas.microsoft.com/office/powerpoint/2010/main">
            <mc:Choice Requires="p14">
              <p:contentPart p14:bwMode="auto" r:id="rId804">
                <p14:nvContentPartPr>
                  <p14:cNvPr id="875" name="Freihand 874">
                    <a:extLst>
                      <a:ext uri="{FF2B5EF4-FFF2-40B4-BE49-F238E27FC236}">
                        <a16:creationId xmlns:a16="http://schemas.microsoft.com/office/drawing/2014/main" id="{0A3404C7-DC18-CFE8-697D-0CF475EE238F}"/>
                      </a:ext>
                    </a:extLst>
                  </p14:cNvPr>
                  <p14:cNvContentPartPr/>
                  <p14:nvPr/>
                </p14:nvContentPartPr>
                <p14:xfrm>
                  <a:off x="5853448" y="5266033"/>
                  <a:ext cx="11160" cy="38880"/>
                </p14:xfrm>
              </p:contentPart>
            </mc:Choice>
            <mc:Fallback xmlns="">
              <p:pic>
                <p:nvPicPr>
                  <p:cNvPr id="875" name="Freihand 874">
                    <a:extLst>
                      <a:ext uri="{FF2B5EF4-FFF2-40B4-BE49-F238E27FC236}">
                        <a16:creationId xmlns:a16="http://schemas.microsoft.com/office/drawing/2014/main" id="{0A3404C7-DC18-CFE8-697D-0CF475EE238F}"/>
                      </a:ext>
                    </a:extLst>
                  </p:cNvPr>
                  <p:cNvPicPr/>
                  <p:nvPr/>
                </p:nvPicPr>
                <p:blipFill>
                  <a:blip r:embed="rId805"/>
                  <a:stretch>
                    <a:fillRect/>
                  </a:stretch>
                </p:blipFill>
                <p:spPr>
                  <a:xfrm>
                    <a:off x="5844448" y="5257033"/>
                    <a:ext cx="28800" cy="56520"/>
                  </a:xfrm>
                  <a:prstGeom prst="rect">
                    <a:avLst/>
                  </a:prstGeom>
                </p:spPr>
              </p:pic>
            </mc:Fallback>
          </mc:AlternateContent>
          <mc:AlternateContent xmlns:mc="http://schemas.openxmlformats.org/markup-compatibility/2006" xmlns:p14="http://schemas.microsoft.com/office/powerpoint/2010/main">
            <mc:Choice Requires="p14">
              <p:contentPart p14:bwMode="auto" r:id="rId806">
                <p14:nvContentPartPr>
                  <p14:cNvPr id="876" name="Freihand 875">
                    <a:extLst>
                      <a:ext uri="{FF2B5EF4-FFF2-40B4-BE49-F238E27FC236}">
                        <a16:creationId xmlns:a16="http://schemas.microsoft.com/office/drawing/2014/main" id="{6CDD2E87-F10D-5C52-8546-DD34FB78E88D}"/>
                      </a:ext>
                    </a:extLst>
                  </p14:cNvPr>
                  <p14:cNvContentPartPr/>
                  <p14:nvPr/>
                </p14:nvContentPartPr>
                <p14:xfrm>
                  <a:off x="5722768" y="4866073"/>
                  <a:ext cx="187200" cy="455040"/>
                </p14:xfrm>
              </p:contentPart>
            </mc:Choice>
            <mc:Fallback xmlns="">
              <p:pic>
                <p:nvPicPr>
                  <p:cNvPr id="876" name="Freihand 875">
                    <a:extLst>
                      <a:ext uri="{FF2B5EF4-FFF2-40B4-BE49-F238E27FC236}">
                        <a16:creationId xmlns:a16="http://schemas.microsoft.com/office/drawing/2014/main" id="{6CDD2E87-F10D-5C52-8546-DD34FB78E88D}"/>
                      </a:ext>
                    </a:extLst>
                  </p:cNvPr>
                  <p:cNvPicPr/>
                  <p:nvPr/>
                </p:nvPicPr>
                <p:blipFill>
                  <a:blip r:embed="rId807"/>
                  <a:stretch>
                    <a:fillRect/>
                  </a:stretch>
                </p:blipFill>
                <p:spPr>
                  <a:xfrm>
                    <a:off x="5714128" y="4857073"/>
                    <a:ext cx="204840" cy="472680"/>
                  </a:xfrm>
                  <a:prstGeom prst="rect">
                    <a:avLst/>
                  </a:prstGeom>
                </p:spPr>
              </p:pic>
            </mc:Fallback>
          </mc:AlternateContent>
          <mc:AlternateContent xmlns:mc="http://schemas.openxmlformats.org/markup-compatibility/2006" xmlns:p14="http://schemas.microsoft.com/office/powerpoint/2010/main">
            <mc:Choice Requires="p14">
              <p:contentPart p14:bwMode="auto" r:id="rId808">
                <p14:nvContentPartPr>
                  <p14:cNvPr id="877" name="Freihand 876">
                    <a:extLst>
                      <a:ext uri="{FF2B5EF4-FFF2-40B4-BE49-F238E27FC236}">
                        <a16:creationId xmlns:a16="http://schemas.microsoft.com/office/drawing/2014/main" id="{F9E5830D-1C79-B95B-18A6-4B12E15839AA}"/>
                      </a:ext>
                    </a:extLst>
                  </p14:cNvPr>
                  <p14:cNvContentPartPr/>
                  <p14:nvPr/>
                </p14:nvContentPartPr>
                <p14:xfrm>
                  <a:off x="5608648" y="4842313"/>
                  <a:ext cx="363240" cy="154440"/>
                </p14:xfrm>
              </p:contentPart>
            </mc:Choice>
            <mc:Fallback xmlns="">
              <p:pic>
                <p:nvPicPr>
                  <p:cNvPr id="877" name="Freihand 876">
                    <a:extLst>
                      <a:ext uri="{FF2B5EF4-FFF2-40B4-BE49-F238E27FC236}">
                        <a16:creationId xmlns:a16="http://schemas.microsoft.com/office/drawing/2014/main" id="{F9E5830D-1C79-B95B-18A6-4B12E15839AA}"/>
                      </a:ext>
                    </a:extLst>
                  </p:cNvPr>
                  <p:cNvPicPr/>
                  <p:nvPr/>
                </p:nvPicPr>
                <p:blipFill>
                  <a:blip r:embed="rId809"/>
                  <a:stretch>
                    <a:fillRect/>
                  </a:stretch>
                </p:blipFill>
                <p:spPr>
                  <a:xfrm>
                    <a:off x="5599648" y="4833673"/>
                    <a:ext cx="380880" cy="172080"/>
                  </a:xfrm>
                  <a:prstGeom prst="rect">
                    <a:avLst/>
                  </a:prstGeom>
                </p:spPr>
              </p:pic>
            </mc:Fallback>
          </mc:AlternateContent>
          <mc:AlternateContent xmlns:mc="http://schemas.openxmlformats.org/markup-compatibility/2006" xmlns:p14="http://schemas.microsoft.com/office/powerpoint/2010/main">
            <mc:Choice Requires="p14">
              <p:contentPart p14:bwMode="auto" r:id="rId810">
                <p14:nvContentPartPr>
                  <p14:cNvPr id="878" name="Freihand 877">
                    <a:extLst>
                      <a:ext uri="{FF2B5EF4-FFF2-40B4-BE49-F238E27FC236}">
                        <a16:creationId xmlns:a16="http://schemas.microsoft.com/office/drawing/2014/main" id="{E17B325F-7DBC-B780-BDAE-40F8E9005E4E}"/>
                      </a:ext>
                    </a:extLst>
                  </p14:cNvPr>
                  <p14:cNvContentPartPr/>
                  <p14:nvPr/>
                </p14:nvContentPartPr>
                <p14:xfrm>
                  <a:off x="5953168" y="4864633"/>
                  <a:ext cx="69120" cy="459360"/>
                </p14:xfrm>
              </p:contentPart>
            </mc:Choice>
            <mc:Fallback xmlns="">
              <p:pic>
                <p:nvPicPr>
                  <p:cNvPr id="878" name="Freihand 877">
                    <a:extLst>
                      <a:ext uri="{FF2B5EF4-FFF2-40B4-BE49-F238E27FC236}">
                        <a16:creationId xmlns:a16="http://schemas.microsoft.com/office/drawing/2014/main" id="{E17B325F-7DBC-B780-BDAE-40F8E9005E4E}"/>
                      </a:ext>
                    </a:extLst>
                  </p:cNvPr>
                  <p:cNvPicPr/>
                  <p:nvPr/>
                </p:nvPicPr>
                <p:blipFill>
                  <a:blip r:embed="rId811"/>
                  <a:stretch>
                    <a:fillRect/>
                  </a:stretch>
                </p:blipFill>
                <p:spPr>
                  <a:xfrm>
                    <a:off x="5944528" y="4855633"/>
                    <a:ext cx="86760"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812">
                <p14:nvContentPartPr>
                  <p14:cNvPr id="879" name="Freihand 878">
                    <a:extLst>
                      <a:ext uri="{FF2B5EF4-FFF2-40B4-BE49-F238E27FC236}">
                        <a16:creationId xmlns:a16="http://schemas.microsoft.com/office/drawing/2014/main" id="{C7808AF0-D146-3137-AB79-280A52E2D42C}"/>
                      </a:ext>
                    </a:extLst>
                  </p14:cNvPr>
                  <p14:cNvContentPartPr/>
                  <p14:nvPr/>
                </p14:nvContentPartPr>
                <p14:xfrm>
                  <a:off x="6020128" y="4853833"/>
                  <a:ext cx="177120" cy="66240"/>
                </p14:xfrm>
              </p:contentPart>
            </mc:Choice>
            <mc:Fallback xmlns="">
              <p:pic>
                <p:nvPicPr>
                  <p:cNvPr id="879" name="Freihand 878">
                    <a:extLst>
                      <a:ext uri="{FF2B5EF4-FFF2-40B4-BE49-F238E27FC236}">
                        <a16:creationId xmlns:a16="http://schemas.microsoft.com/office/drawing/2014/main" id="{C7808AF0-D146-3137-AB79-280A52E2D42C}"/>
                      </a:ext>
                    </a:extLst>
                  </p:cNvPr>
                  <p:cNvPicPr/>
                  <p:nvPr/>
                </p:nvPicPr>
                <p:blipFill>
                  <a:blip r:embed="rId813"/>
                  <a:stretch>
                    <a:fillRect/>
                  </a:stretch>
                </p:blipFill>
                <p:spPr>
                  <a:xfrm>
                    <a:off x="6011488" y="4845193"/>
                    <a:ext cx="194760" cy="83880"/>
                  </a:xfrm>
                  <a:prstGeom prst="rect">
                    <a:avLst/>
                  </a:prstGeom>
                </p:spPr>
              </p:pic>
            </mc:Fallback>
          </mc:AlternateContent>
          <mc:AlternateContent xmlns:mc="http://schemas.openxmlformats.org/markup-compatibility/2006" xmlns:p14="http://schemas.microsoft.com/office/powerpoint/2010/main">
            <mc:Choice Requires="p14">
              <p:contentPart p14:bwMode="auto" r:id="rId814">
                <p14:nvContentPartPr>
                  <p14:cNvPr id="880" name="Freihand 879">
                    <a:extLst>
                      <a:ext uri="{FF2B5EF4-FFF2-40B4-BE49-F238E27FC236}">
                        <a16:creationId xmlns:a16="http://schemas.microsoft.com/office/drawing/2014/main" id="{41599E06-6822-FC3D-3107-9D8E105B65C6}"/>
                      </a:ext>
                    </a:extLst>
                  </p14:cNvPr>
                  <p14:cNvContentPartPr/>
                  <p14:nvPr/>
                </p14:nvContentPartPr>
                <p14:xfrm>
                  <a:off x="6132448" y="4862113"/>
                  <a:ext cx="75600" cy="142560"/>
                </p14:xfrm>
              </p:contentPart>
            </mc:Choice>
            <mc:Fallback xmlns="">
              <p:pic>
                <p:nvPicPr>
                  <p:cNvPr id="880" name="Freihand 879">
                    <a:extLst>
                      <a:ext uri="{FF2B5EF4-FFF2-40B4-BE49-F238E27FC236}">
                        <a16:creationId xmlns:a16="http://schemas.microsoft.com/office/drawing/2014/main" id="{41599E06-6822-FC3D-3107-9D8E105B65C6}"/>
                      </a:ext>
                    </a:extLst>
                  </p:cNvPr>
                  <p:cNvPicPr/>
                  <p:nvPr/>
                </p:nvPicPr>
                <p:blipFill>
                  <a:blip r:embed="rId815"/>
                  <a:stretch>
                    <a:fillRect/>
                  </a:stretch>
                </p:blipFill>
                <p:spPr>
                  <a:xfrm>
                    <a:off x="6123808" y="4853473"/>
                    <a:ext cx="93240" cy="160200"/>
                  </a:xfrm>
                  <a:prstGeom prst="rect">
                    <a:avLst/>
                  </a:prstGeom>
                </p:spPr>
              </p:pic>
            </mc:Fallback>
          </mc:AlternateContent>
          <p:grpSp>
            <p:nvGrpSpPr>
              <p:cNvPr id="883" name="Gruppieren 882">
                <a:extLst>
                  <a:ext uri="{FF2B5EF4-FFF2-40B4-BE49-F238E27FC236}">
                    <a16:creationId xmlns:a16="http://schemas.microsoft.com/office/drawing/2014/main" id="{E31CFAAA-3AAD-3398-265C-C6255872874B}"/>
                  </a:ext>
                </a:extLst>
              </p:cNvPr>
              <p:cNvGrpSpPr/>
              <p:nvPr/>
            </p:nvGrpSpPr>
            <p:grpSpPr>
              <a:xfrm>
                <a:off x="6006088" y="4985233"/>
                <a:ext cx="3600" cy="6480"/>
                <a:chOff x="6006088" y="4985233"/>
                <a:chExt cx="3600" cy="6480"/>
              </a:xfrm>
            </p:grpSpPr>
            <mc:AlternateContent xmlns:mc="http://schemas.openxmlformats.org/markup-compatibility/2006" xmlns:p14="http://schemas.microsoft.com/office/powerpoint/2010/main">
              <mc:Choice Requires="p14">
                <p:contentPart p14:bwMode="auto" r:id="rId816">
                  <p14:nvContentPartPr>
                    <p14:cNvPr id="881" name="Freihand 880">
                      <a:extLst>
                        <a:ext uri="{FF2B5EF4-FFF2-40B4-BE49-F238E27FC236}">
                          <a16:creationId xmlns:a16="http://schemas.microsoft.com/office/drawing/2014/main" id="{8EF3C213-7759-9B64-A4E4-D5B7F2EE0097}"/>
                        </a:ext>
                      </a:extLst>
                    </p14:cNvPr>
                    <p14:cNvContentPartPr/>
                    <p14:nvPr/>
                  </p14:nvContentPartPr>
                  <p14:xfrm>
                    <a:off x="6006088" y="4987033"/>
                    <a:ext cx="2160" cy="4680"/>
                  </p14:xfrm>
                </p:contentPart>
              </mc:Choice>
              <mc:Fallback xmlns="">
                <p:pic>
                  <p:nvPicPr>
                    <p:cNvPr id="881" name="Freihand 880">
                      <a:extLst>
                        <a:ext uri="{FF2B5EF4-FFF2-40B4-BE49-F238E27FC236}">
                          <a16:creationId xmlns:a16="http://schemas.microsoft.com/office/drawing/2014/main" id="{8EF3C213-7759-9B64-A4E4-D5B7F2EE0097}"/>
                        </a:ext>
                      </a:extLst>
                    </p:cNvPr>
                    <p:cNvPicPr/>
                    <p:nvPr/>
                  </p:nvPicPr>
                  <p:blipFill>
                    <a:blip r:embed="rId817"/>
                    <a:stretch>
                      <a:fillRect/>
                    </a:stretch>
                  </p:blipFill>
                  <p:spPr>
                    <a:xfrm>
                      <a:off x="5997448" y="4978393"/>
                      <a:ext cx="19800" cy="22320"/>
                    </a:xfrm>
                    <a:prstGeom prst="rect">
                      <a:avLst/>
                    </a:prstGeom>
                  </p:spPr>
                </p:pic>
              </mc:Fallback>
            </mc:AlternateContent>
            <mc:AlternateContent xmlns:mc="http://schemas.openxmlformats.org/markup-compatibility/2006" xmlns:p14="http://schemas.microsoft.com/office/powerpoint/2010/main">
              <mc:Choice Requires="p14">
                <p:contentPart p14:bwMode="auto" r:id="rId818">
                  <p14:nvContentPartPr>
                    <p14:cNvPr id="882" name="Freihand 881">
                      <a:extLst>
                        <a:ext uri="{FF2B5EF4-FFF2-40B4-BE49-F238E27FC236}">
                          <a16:creationId xmlns:a16="http://schemas.microsoft.com/office/drawing/2014/main" id="{1FC82984-E732-D62E-2F82-2ECEA3DA3832}"/>
                        </a:ext>
                      </a:extLst>
                    </p14:cNvPr>
                    <p14:cNvContentPartPr/>
                    <p14:nvPr/>
                  </p14:nvContentPartPr>
                  <p14:xfrm>
                    <a:off x="6009328" y="4985233"/>
                    <a:ext cx="360" cy="360"/>
                  </p14:xfrm>
                </p:contentPart>
              </mc:Choice>
              <mc:Fallback xmlns="">
                <p:pic>
                  <p:nvPicPr>
                    <p:cNvPr id="882" name="Freihand 881">
                      <a:extLst>
                        <a:ext uri="{FF2B5EF4-FFF2-40B4-BE49-F238E27FC236}">
                          <a16:creationId xmlns:a16="http://schemas.microsoft.com/office/drawing/2014/main" id="{1FC82984-E732-D62E-2F82-2ECEA3DA3832}"/>
                        </a:ext>
                      </a:extLst>
                    </p:cNvPr>
                    <p:cNvPicPr/>
                    <p:nvPr/>
                  </p:nvPicPr>
                  <p:blipFill>
                    <a:blip r:embed="rId819"/>
                    <a:stretch>
                      <a:fillRect/>
                    </a:stretch>
                  </p:blipFill>
                  <p:spPr>
                    <a:xfrm>
                      <a:off x="6000688" y="4976593"/>
                      <a:ext cx="18000" cy="1800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20">
                <p14:nvContentPartPr>
                  <p14:cNvPr id="884" name="Freihand 883">
                    <a:extLst>
                      <a:ext uri="{FF2B5EF4-FFF2-40B4-BE49-F238E27FC236}">
                        <a16:creationId xmlns:a16="http://schemas.microsoft.com/office/drawing/2014/main" id="{279D805F-2CA7-F007-2C8E-CD19E7A73EB0}"/>
                      </a:ext>
                    </a:extLst>
                  </p14:cNvPr>
                  <p14:cNvContentPartPr/>
                  <p14:nvPr/>
                </p14:nvContentPartPr>
                <p14:xfrm>
                  <a:off x="5825728" y="4992793"/>
                  <a:ext cx="7200" cy="7920"/>
                </p14:xfrm>
              </p:contentPart>
            </mc:Choice>
            <mc:Fallback xmlns="">
              <p:pic>
                <p:nvPicPr>
                  <p:cNvPr id="884" name="Freihand 883">
                    <a:extLst>
                      <a:ext uri="{FF2B5EF4-FFF2-40B4-BE49-F238E27FC236}">
                        <a16:creationId xmlns:a16="http://schemas.microsoft.com/office/drawing/2014/main" id="{279D805F-2CA7-F007-2C8E-CD19E7A73EB0}"/>
                      </a:ext>
                    </a:extLst>
                  </p:cNvPr>
                  <p:cNvPicPr/>
                  <p:nvPr/>
                </p:nvPicPr>
                <p:blipFill>
                  <a:blip r:embed="rId821"/>
                  <a:stretch>
                    <a:fillRect/>
                  </a:stretch>
                </p:blipFill>
                <p:spPr>
                  <a:xfrm>
                    <a:off x="5816728" y="4983793"/>
                    <a:ext cx="24840" cy="25560"/>
                  </a:xfrm>
                  <a:prstGeom prst="rect">
                    <a:avLst/>
                  </a:prstGeom>
                </p:spPr>
              </p:pic>
            </mc:Fallback>
          </mc:AlternateContent>
          <mc:AlternateContent xmlns:mc="http://schemas.openxmlformats.org/markup-compatibility/2006" xmlns:p14="http://schemas.microsoft.com/office/powerpoint/2010/main">
            <mc:Choice Requires="p14">
              <p:contentPart p14:bwMode="auto" r:id="rId822">
                <p14:nvContentPartPr>
                  <p14:cNvPr id="885" name="Freihand 884">
                    <a:extLst>
                      <a:ext uri="{FF2B5EF4-FFF2-40B4-BE49-F238E27FC236}">
                        <a16:creationId xmlns:a16="http://schemas.microsoft.com/office/drawing/2014/main" id="{EF26E5B4-6DC3-20F2-0BC5-D3C3111C96A3}"/>
                      </a:ext>
                    </a:extLst>
                  </p14:cNvPr>
                  <p14:cNvContentPartPr/>
                  <p14:nvPr/>
                </p14:nvContentPartPr>
                <p14:xfrm>
                  <a:off x="5709808" y="4966873"/>
                  <a:ext cx="93600" cy="62280"/>
                </p14:xfrm>
              </p:contentPart>
            </mc:Choice>
            <mc:Fallback xmlns="">
              <p:pic>
                <p:nvPicPr>
                  <p:cNvPr id="885" name="Freihand 884">
                    <a:extLst>
                      <a:ext uri="{FF2B5EF4-FFF2-40B4-BE49-F238E27FC236}">
                        <a16:creationId xmlns:a16="http://schemas.microsoft.com/office/drawing/2014/main" id="{EF26E5B4-6DC3-20F2-0BC5-D3C3111C96A3}"/>
                      </a:ext>
                    </a:extLst>
                  </p:cNvPr>
                  <p:cNvPicPr/>
                  <p:nvPr/>
                </p:nvPicPr>
                <p:blipFill>
                  <a:blip r:embed="rId823"/>
                  <a:stretch>
                    <a:fillRect/>
                  </a:stretch>
                </p:blipFill>
                <p:spPr>
                  <a:xfrm>
                    <a:off x="5701168" y="4957873"/>
                    <a:ext cx="111240" cy="79920"/>
                  </a:xfrm>
                  <a:prstGeom prst="rect">
                    <a:avLst/>
                  </a:prstGeom>
                </p:spPr>
              </p:pic>
            </mc:Fallback>
          </mc:AlternateContent>
          <mc:AlternateContent xmlns:mc="http://schemas.openxmlformats.org/markup-compatibility/2006" xmlns:p14="http://schemas.microsoft.com/office/powerpoint/2010/main">
            <mc:Choice Requires="p14">
              <p:contentPart p14:bwMode="auto" r:id="rId824">
                <p14:nvContentPartPr>
                  <p14:cNvPr id="886" name="Freihand 885">
                    <a:extLst>
                      <a:ext uri="{FF2B5EF4-FFF2-40B4-BE49-F238E27FC236}">
                        <a16:creationId xmlns:a16="http://schemas.microsoft.com/office/drawing/2014/main" id="{D0C63E40-599F-D57C-674E-F0CDFAB9D4E7}"/>
                      </a:ext>
                    </a:extLst>
                  </p14:cNvPr>
                  <p14:cNvContentPartPr/>
                  <p14:nvPr/>
                </p14:nvContentPartPr>
                <p14:xfrm>
                  <a:off x="6028768" y="4974793"/>
                  <a:ext cx="77400" cy="59040"/>
                </p14:xfrm>
              </p:contentPart>
            </mc:Choice>
            <mc:Fallback xmlns="">
              <p:pic>
                <p:nvPicPr>
                  <p:cNvPr id="886" name="Freihand 885">
                    <a:extLst>
                      <a:ext uri="{FF2B5EF4-FFF2-40B4-BE49-F238E27FC236}">
                        <a16:creationId xmlns:a16="http://schemas.microsoft.com/office/drawing/2014/main" id="{D0C63E40-599F-D57C-674E-F0CDFAB9D4E7}"/>
                      </a:ext>
                    </a:extLst>
                  </p:cNvPr>
                  <p:cNvPicPr/>
                  <p:nvPr/>
                </p:nvPicPr>
                <p:blipFill>
                  <a:blip r:embed="rId825"/>
                  <a:stretch>
                    <a:fillRect/>
                  </a:stretch>
                </p:blipFill>
                <p:spPr>
                  <a:xfrm>
                    <a:off x="6020128" y="4966153"/>
                    <a:ext cx="95040" cy="76680"/>
                  </a:xfrm>
                  <a:prstGeom prst="rect">
                    <a:avLst/>
                  </a:prstGeom>
                </p:spPr>
              </p:pic>
            </mc:Fallback>
          </mc:AlternateContent>
          <p:grpSp>
            <p:nvGrpSpPr>
              <p:cNvPr id="861" name="Gruppieren 860">
                <a:extLst>
                  <a:ext uri="{FF2B5EF4-FFF2-40B4-BE49-F238E27FC236}">
                    <a16:creationId xmlns:a16="http://schemas.microsoft.com/office/drawing/2014/main" id="{BB94EA56-89CF-43F2-E7CC-D837AD80DDBC}"/>
                  </a:ext>
                </a:extLst>
              </p:cNvPr>
              <p:cNvGrpSpPr/>
              <p:nvPr/>
            </p:nvGrpSpPr>
            <p:grpSpPr>
              <a:xfrm>
                <a:off x="5536062" y="4710960"/>
                <a:ext cx="1280160" cy="731520"/>
                <a:chOff x="5536062" y="4710960"/>
                <a:chExt cx="1280160" cy="731520"/>
              </a:xfrm>
            </p:grpSpPr>
            <p:sp>
              <p:nvSpPr>
                <p:cNvPr id="781" name="Rectángulo 99">
                  <a:extLst>
                    <a:ext uri="{FF2B5EF4-FFF2-40B4-BE49-F238E27FC236}">
                      <a16:creationId xmlns:a16="http://schemas.microsoft.com/office/drawing/2014/main" id="{D28EDCBE-8D2C-70D9-900D-2B589BEF3C6C}"/>
                    </a:ext>
                  </a:extLst>
                </p:cNvPr>
                <p:cNvSpPr/>
                <p:nvPr/>
              </p:nvSpPr>
              <p:spPr>
                <a:xfrm>
                  <a:off x="5536062" y="4710960"/>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nvGrpSpPr>
                <p:cNvPr id="814" name="Gruppieren 813">
                  <a:extLst>
                    <a:ext uri="{FF2B5EF4-FFF2-40B4-BE49-F238E27FC236}">
                      <a16:creationId xmlns:a16="http://schemas.microsoft.com/office/drawing/2014/main" id="{58BEA67F-C70F-D0FF-956E-F182D796FFBA}"/>
                    </a:ext>
                  </a:extLst>
                </p:cNvPr>
                <p:cNvGrpSpPr/>
                <p:nvPr/>
              </p:nvGrpSpPr>
              <p:grpSpPr>
                <a:xfrm>
                  <a:off x="5595860" y="4827125"/>
                  <a:ext cx="624600" cy="511920"/>
                  <a:chOff x="6155792" y="4847634"/>
                  <a:chExt cx="624600" cy="511920"/>
                </a:xfrm>
              </p:grpSpPr>
              <mc:AlternateContent xmlns:mc="http://schemas.openxmlformats.org/markup-compatibility/2006" xmlns:p14="http://schemas.microsoft.com/office/powerpoint/2010/main">
                <mc:Choice Requires="p14">
                  <p:contentPart p14:bwMode="auto" r:id="rId826">
                    <p14:nvContentPartPr>
                      <p14:cNvPr id="792" name="Freihand 791">
                        <a:extLst>
                          <a:ext uri="{FF2B5EF4-FFF2-40B4-BE49-F238E27FC236}">
                            <a16:creationId xmlns:a16="http://schemas.microsoft.com/office/drawing/2014/main" id="{7BE2F30D-4343-6532-C46C-BF82CD858523}"/>
                          </a:ext>
                        </a:extLst>
                      </p14:cNvPr>
                      <p14:cNvContentPartPr/>
                      <p14:nvPr/>
                    </p14:nvContentPartPr>
                    <p14:xfrm>
                      <a:off x="6403832" y="4857714"/>
                      <a:ext cx="376560" cy="168120"/>
                    </p14:xfrm>
                  </p:contentPart>
                </mc:Choice>
                <mc:Fallback xmlns="">
                  <p:pic>
                    <p:nvPicPr>
                      <p:cNvPr id="792" name="Freihand 791">
                        <a:extLst>
                          <a:ext uri="{FF2B5EF4-FFF2-40B4-BE49-F238E27FC236}">
                            <a16:creationId xmlns:a16="http://schemas.microsoft.com/office/drawing/2014/main" id="{7BE2F30D-4343-6532-C46C-BF82CD858523}"/>
                          </a:ext>
                        </a:extLst>
                      </p:cNvPr>
                      <p:cNvPicPr/>
                      <p:nvPr/>
                    </p:nvPicPr>
                    <p:blipFill>
                      <a:blip r:embed="rId827"/>
                      <a:stretch>
                        <a:fillRect/>
                      </a:stretch>
                    </p:blipFill>
                    <p:spPr>
                      <a:xfrm>
                        <a:off x="6399512" y="4853394"/>
                        <a:ext cx="385200" cy="176760"/>
                      </a:xfrm>
                      <a:prstGeom prst="rect">
                        <a:avLst/>
                      </a:prstGeom>
                    </p:spPr>
                  </p:pic>
                </mc:Fallback>
              </mc:AlternateContent>
              <p:grpSp>
                <p:nvGrpSpPr>
                  <p:cNvPr id="795" name="Gruppieren 794">
                    <a:extLst>
                      <a:ext uri="{FF2B5EF4-FFF2-40B4-BE49-F238E27FC236}">
                        <a16:creationId xmlns:a16="http://schemas.microsoft.com/office/drawing/2014/main" id="{7BE17D51-3699-AAEB-4B23-F81251851CF2}"/>
                      </a:ext>
                    </a:extLst>
                  </p:cNvPr>
                  <p:cNvGrpSpPr/>
                  <p:nvPr/>
                </p:nvGrpSpPr>
                <p:grpSpPr>
                  <a:xfrm>
                    <a:off x="6535232" y="4891554"/>
                    <a:ext cx="210960" cy="466200"/>
                    <a:chOff x="6535232" y="4891554"/>
                    <a:chExt cx="210960" cy="466200"/>
                  </a:xfrm>
                </p:grpSpPr>
                <mc:AlternateContent xmlns:mc="http://schemas.openxmlformats.org/markup-compatibility/2006" xmlns:p14="http://schemas.microsoft.com/office/powerpoint/2010/main">
                  <mc:Choice Requires="p14">
                    <p:contentPart p14:bwMode="auto" r:id="rId828">
                      <p14:nvContentPartPr>
                        <p14:cNvPr id="786" name="Freihand 785">
                          <a:extLst>
                            <a:ext uri="{FF2B5EF4-FFF2-40B4-BE49-F238E27FC236}">
                              <a16:creationId xmlns:a16="http://schemas.microsoft.com/office/drawing/2014/main" id="{525429A6-E670-26E0-3155-2D3A8A62EE37}"/>
                            </a:ext>
                          </a:extLst>
                        </p14:cNvPr>
                        <p14:cNvContentPartPr/>
                        <p14:nvPr/>
                      </p14:nvContentPartPr>
                      <p14:xfrm>
                        <a:off x="6578792" y="4977594"/>
                        <a:ext cx="101520" cy="87840"/>
                      </p14:xfrm>
                    </p:contentPart>
                  </mc:Choice>
                  <mc:Fallback xmlns="">
                    <p:pic>
                      <p:nvPicPr>
                        <p:cNvPr id="786" name="Freihand 785">
                          <a:extLst>
                            <a:ext uri="{FF2B5EF4-FFF2-40B4-BE49-F238E27FC236}">
                              <a16:creationId xmlns:a16="http://schemas.microsoft.com/office/drawing/2014/main" id="{525429A6-E670-26E0-3155-2D3A8A62EE37}"/>
                            </a:ext>
                          </a:extLst>
                        </p:cNvPr>
                        <p:cNvPicPr/>
                        <p:nvPr/>
                      </p:nvPicPr>
                      <p:blipFill>
                        <a:blip r:embed="rId829"/>
                        <a:stretch>
                          <a:fillRect/>
                        </a:stretch>
                      </p:blipFill>
                      <p:spPr>
                        <a:xfrm>
                          <a:off x="6574472" y="4973274"/>
                          <a:ext cx="11016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30">
                      <p14:nvContentPartPr>
                        <p14:cNvPr id="787" name="Freihand 786">
                          <a:extLst>
                            <a:ext uri="{FF2B5EF4-FFF2-40B4-BE49-F238E27FC236}">
                              <a16:creationId xmlns:a16="http://schemas.microsoft.com/office/drawing/2014/main" id="{D918E20B-7E55-4C69-FF9D-2A390904CE3B}"/>
                            </a:ext>
                          </a:extLst>
                        </p14:cNvPr>
                        <p14:cNvContentPartPr/>
                        <p14:nvPr/>
                      </p14:nvContentPartPr>
                      <p14:xfrm>
                        <a:off x="6535232" y="4891554"/>
                        <a:ext cx="210960" cy="466200"/>
                      </p14:xfrm>
                    </p:contentPart>
                  </mc:Choice>
                  <mc:Fallback xmlns="">
                    <p:pic>
                      <p:nvPicPr>
                        <p:cNvPr id="787" name="Freihand 786">
                          <a:extLst>
                            <a:ext uri="{FF2B5EF4-FFF2-40B4-BE49-F238E27FC236}">
                              <a16:creationId xmlns:a16="http://schemas.microsoft.com/office/drawing/2014/main" id="{D918E20B-7E55-4C69-FF9D-2A390904CE3B}"/>
                            </a:ext>
                          </a:extLst>
                        </p:cNvPr>
                        <p:cNvPicPr/>
                        <p:nvPr/>
                      </p:nvPicPr>
                      <p:blipFill>
                        <a:blip r:embed="rId831"/>
                        <a:stretch>
                          <a:fillRect/>
                        </a:stretch>
                      </p:blipFill>
                      <p:spPr>
                        <a:xfrm>
                          <a:off x="6530912" y="4887234"/>
                          <a:ext cx="219600" cy="474840"/>
                        </a:xfrm>
                        <a:prstGeom prst="rect">
                          <a:avLst/>
                        </a:prstGeom>
                      </p:spPr>
                    </p:pic>
                  </mc:Fallback>
                </mc:AlternateContent>
              </p:grpSp>
              <p:grpSp>
                <p:nvGrpSpPr>
                  <p:cNvPr id="796" name="Gruppieren 795">
                    <a:extLst>
                      <a:ext uri="{FF2B5EF4-FFF2-40B4-BE49-F238E27FC236}">
                        <a16:creationId xmlns:a16="http://schemas.microsoft.com/office/drawing/2014/main" id="{1EB07CB1-3485-1968-053F-1420470814C4}"/>
                      </a:ext>
                    </a:extLst>
                  </p:cNvPr>
                  <p:cNvGrpSpPr/>
                  <p:nvPr/>
                </p:nvGrpSpPr>
                <p:grpSpPr>
                  <a:xfrm flipH="1">
                    <a:off x="6194839" y="4891236"/>
                    <a:ext cx="231592" cy="461880"/>
                    <a:chOff x="6535232" y="4895874"/>
                    <a:chExt cx="203373" cy="461880"/>
                  </a:xfrm>
                </p:grpSpPr>
                <mc:AlternateContent xmlns:mc="http://schemas.openxmlformats.org/markup-compatibility/2006" xmlns:p14="http://schemas.microsoft.com/office/powerpoint/2010/main">
                  <mc:Choice Requires="p14">
                    <p:contentPart p14:bwMode="auto" r:id="rId832">
                      <p14:nvContentPartPr>
                        <p14:cNvPr id="797" name="Freihand 796">
                          <a:extLst>
                            <a:ext uri="{FF2B5EF4-FFF2-40B4-BE49-F238E27FC236}">
                              <a16:creationId xmlns:a16="http://schemas.microsoft.com/office/drawing/2014/main" id="{62EEF4C9-DBE5-A5A0-144C-0E3169C59907}"/>
                            </a:ext>
                          </a:extLst>
                        </p14:cNvPr>
                        <p14:cNvContentPartPr/>
                        <p14:nvPr/>
                      </p14:nvContentPartPr>
                      <p14:xfrm>
                        <a:off x="6578792" y="4977594"/>
                        <a:ext cx="101520" cy="87840"/>
                      </p14:xfrm>
                    </p:contentPart>
                  </mc:Choice>
                  <mc:Fallback xmlns="">
                    <p:pic>
                      <p:nvPicPr>
                        <p:cNvPr id="797" name="Freihand 796">
                          <a:extLst>
                            <a:ext uri="{FF2B5EF4-FFF2-40B4-BE49-F238E27FC236}">
                              <a16:creationId xmlns:a16="http://schemas.microsoft.com/office/drawing/2014/main" id="{62EEF4C9-DBE5-A5A0-144C-0E3169C59907}"/>
                            </a:ext>
                          </a:extLst>
                        </p:cNvPr>
                        <p:cNvPicPr/>
                        <p:nvPr/>
                      </p:nvPicPr>
                      <p:blipFill>
                        <a:blip r:embed="rId833"/>
                        <a:stretch>
                          <a:fillRect/>
                        </a:stretch>
                      </p:blipFill>
                      <p:spPr>
                        <a:xfrm>
                          <a:off x="6574997" y="4973274"/>
                          <a:ext cx="109110" cy="96480"/>
                        </a:xfrm>
                        <a:prstGeom prst="rect">
                          <a:avLst/>
                        </a:prstGeom>
                      </p:spPr>
                    </p:pic>
                  </mc:Fallback>
                </mc:AlternateContent>
                <mc:AlternateContent xmlns:mc="http://schemas.openxmlformats.org/markup-compatibility/2006" xmlns:p14="http://schemas.microsoft.com/office/powerpoint/2010/main">
                  <mc:Choice Requires="p14">
                    <p:contentPart p14:bwMode="auto" r:id="rId834">
                      <p14:nvContentPartPr>
                        <p14:cNvPr id="801" name="Freihand 800">
                          <a:extLst>
                            <a:ext uri="{FF2B5EF4-FFF2-40B4-BE49-F238E27FC236}">
                              <a16:creationId xmlns:a16="http://schemas.microsoft.com/office/drawing/2014/main" id="{808FB9C5-9D0C-A885-55BD-6A848BFA35B2}"/>
                            </a:ext>
                          </a:extLst>
                        </p14:cNvPr>
                        <p14:cNvContentPartPr/>
                        <p14:nvPr/>
                      </p14:nvContentPartPr>
                      <p14:xfrm>
                        <a:off x="6535232" y="4895874"/>
                        <a:ext cx="203373" cy="461880"/>
                      </p14:xfrm>
                    </p:contentPart>
                  </mc:Choice>
                  <mc:Fallback xmlns="">
                    <p:pic>
                      <p:nvPicPr>
                        <p:cNvPr id="801" name="Freihand 800">
                          <a:extLst>
                            <a:ext uri="{FF2B5EF4-FFF2-40B4-BE49-F238E27FC236}">
                              <a16:creationId xmlns:a16="http://schemas.microsoft.com/office/drawing/2014/main" id="{808FB9C5-9D0C-A885-55BD-6A848BFA35B2}"/>
                            </a:ext>
                          </a:extLst>
                        </p:cNvPr>
                        <p:cNvPicPr/>
                        <p:nvPr/>
                      </p:nvPicPr>
                      <p:blipFill>
                        <a:blip r:embed="rId835"/>
                        <a:stretch>
                          <a:fillRect/>
                        </a:stretch>
                      </p:blipFill>
                      <p:spPr>
                        <a:xfrm>
                          <a:off x="6531437" y="4891554"/>
                          <a:ext cx="210964" cy="47052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36">
                    <p14:nvContentPartPr>
                      <p14:cNvPr id="804" name="Freihand 803">
                        <a:extLst>
                          <a:ext uri="{FF2B5EF4-FFF2-40B4-BE49-F238E27FC236}">
                            <a16:creationId xmlns:a16="http://schemas.microsoft.com/office/drawing/2014/main" id="{1F13BD14-7E76-4B21-89BC-37BB347A3C13}"/>
                          </a:ext>
                        </a:extLst>
                      </p14:cNvPr>
                      <p14:cNvContentPartPr/>
                      <p14:nvPr/>
                    </p14:nvContentPartPr>
                    <p14:xfrm>
                      <a:off x="6184232" y="4885074"/>
                      <a:ext cx="61920" cy="69840"/>
                    </p14:xfrm>
                  </p:contentPart>
                </mc:Choice>
                <mc:Fallback xmlns="">
                  <p:pic>
                    <p:nvPicPr>
                      <p:cNvPr id="804" name="Freihand 803">
                        <a:extLst>
                          <a:ext uri="{FF2B5EF4-FFF2-40B4-BE49-F238E27FC236}">
                            <a16:creationId xmlns:a16="http://schemas.microsoft.com/office/drawing/2014/main" id="{1F13BD14-7E76-4B21-89BC-37BB347A3C13}"/>
                          </a:ext>
                        </a:extLst>
                      </p:cNvPr>
                      <p:cNvPicPr/>
                      <p:nvPr/>
                    </p:nvPicPr>
                    <p:blipFill>
                      <a:blip r:embed="rId837"/>
                      <a:stretch>
                        <a:fillRect/>
                      </a:stretch>
                    </p:blipFill>
                    <p:spPr>
                      <a:xfrm>
                        <a:off x="6179912" y="4880754"/>
                        <a:ext cx="70560" cy="78480"/>
                      </a:xfrm>
                      <a:prstGeom prst="rect">
                        <a:avLst/>
                      </a:prstGeom>
                    </p:spPr>
                  </p:pic>
                </mc:Fallback>
              </mc:AlternateContent>
              <mc:AlternateContent xmlns:mc="http://schemas.openxmlformats.org/markup-compatibility/2006" xmlns:p14="http://schemas.microsoft.com/office/powerpoint/2010/main">
                <mc:Choice Requires="p14">
                  <p:contentPart p14:bwMode="auto" r:id="rId838">
                    <p14:nvContentPartPr>
                      <p14:cNvPr id="806" name="Freihand 805">
                        <a:extLst>
                          <a:ext uri="{FF2B5EF4-FFF2-40B4-BE49-F238E27FC236}">
                            <a16:creationId xmlns:a16="http://schemas.microsoft.com/office/drawing/2014/main" id="{1259FA35-CBA4-EAAE-92BA-9452C620879C}"/>
                          </a:ext>
                        </a:extLst>
                      </p14:cNvPr>
                      <p14:cNvContentPartPr/>
                      <p14:nvPr/>
                    </p14:nvContentPartPr>
                    <p14:xfrm>
                      <a:off x="6155792" y="4847634"/>
                      <a:ext cx="251280" cy="180000"/>
                    </p14:xfrm>
                  </p:contentPart>
                </mc:Choice>
                <mc:Fallback xmlns="">
                  <p:pic>
                    <p:nvPicPr>
                      <p:cNvPr id="806" name="Freihand 805">
                        <a:extLst>
                          <a:ext uri="{FF2B5EF4-FFF2-40B4-BE49-F238E27FC236}">
                            <a16:creationId xmlns:a16="http://schemas.microsoft.com/office/drawing/2014/main" id="{1259FA35-CBA4-EAAE-92BA-9452C620879C}"/>
                          </a:ext>
                        </a:extLst>
                      </p:cNvPr>
                      <p:cNvPicPr/>
                      <p:nvPr/>
                    </p:nvPicPr>
                    <p:blipFill>
                      <a:blip r:embed="rId839"/>
                      <a:stretch>
                        <a:fillRect/>
                      </a:stretch>
                    </p:blipFill>
                    <p:spPr>
                      <a:xfrm>
                        <a:off x="6151472" y="4843314"/>
                        <a:ext cx="259920" cy="188640"/>
                      </a:xfrm>
                      <a:prstGeom prst="rect">
                        <a:avLst/>
                      </a:prstGeom>
                    </p:spPr>
                  </p:pic>
                </mc:Fallback>
              </mc:AlternateContent>
              <mc:AlternateContent xmlns:mc="http://schemas.openxmlformats.org/markup-compatibility/2006" xmlns:p14="http://schemas.microsoft.com/office/powerpoint/2010/main">
                <mc:Choice Requires="p14">
                  <p:contentPart p14:bwMode="auto" r:id="rId840">
                    <p14:nvContentPartPr>
                      <p14:cNvPr id="807" name="Freihand 806">
                        <a:extLst>
                          <a:ext uri="{FF2B5EF4-FFF2-40B4-BE49-F238E27FC236}">
                            <a16:creationId xmlns:a16="http://schemas.microsoft.com/office/drawing/2014/main" id="{A9ED286A-97B5-8CD3-F7DB-9526B5A677BC}"/>
                          </a:ext>
                        </a:extLst>
                      </p14:cNvPr>
                      <p14:cNvContentPartPr/>
                      <p14:nvPr/>
                    </p14:nvContentPartPr>
                    <p14:xfrm>
                      <a:off x="6377192" y="4926834"/>
                      <a:ext cx="105840" cy="430560"/>
                    </p14:xfrm>
                  </p:contentPart>
                </mc:Choice>
                <mc:Fallback xmlns="">
                  <p:pic>
                    <p:nvPicPr>
                      <p:cNvPr id="807" name="Freihand 806">
                        <a:extLst>
                          <a:ext uri="{FF2B5EF4-FFF2-40B4-BE49-F238E27FC236}">
                            <a16:creationId xmlns:a16="http://schemas.microsoft.com/office/drawing/2014/main" id="{A9ED286A-97B5-8CD3-F7DB-9526B5A677BC}"/>
                          </a:ext>
                        </a:extLst>
                      </p:cNvPr>
                      <p:cNvPicPr/>
                      <p:nvPr/>
                    </p:nvPicPr>
                    <p:blipFill>
                      <a:blip r:embed="rId841"/>
                      <a:stretch>
                        <a:fillRect/>
                      </a:stretch>
                    </p:blipFill>
                    <p:spPr>
                      <a:xfrm>
                        <a:off x="6372872" y="4922514"/>
                        <a:ext cx="114480" cy="439200"/>
                      </a:xfrm>
                      <a:prstGeom prst="rect">
                        <a:avLst/>
                      </a:prstGeom>
                    </p:spPr>
                  </p:pic>
                </mc:Fallback>
              </mc:AlternateContent>
              <p:grpSp>
                <p:nvGrpSpPr>
                  <p:cNvPr id="812" name="Gruppieren 811">
                    <a:extLst>
                      <a:ext uri="{FF2B5EF4-FFF2-40B4-BE49-F238E27FC236}">
                        <a16:creationId xmlns:a16="http://schemas.microsoft.com/office/drawing/2014/main" id="{D3EDC14B-77BE-902A-B9C8-3292994E4205}"/>
                      </a:ext>
                    </a:extLst>
                  </p:cNvPr>
                  <p:cNvGrpSpPr/>
                  <p:nvPr/>
                </p:nvGrpSpPr>
                <p:grpSpPr>
                  <a:xfrm>
                    <a:off x="6366752" y="4880754"/>
                    <a:ext cx="202320" cy="478800"/>
                    <a:chOff x="6366752" y="4880754"/>
                    <a:chExt cx="202320" cy="478800"/>
                  </a:xfrm>
                </p:grpSpPr>
                <mc:AlternateContent xmlns:mc="http://schemas.openxmlformats.org/markup-compatibility/2006" xmlns:p14="http://schemas.microsoft.com/office/powerpoint/2010/main">
                  <mc:Choice Requires="p14">
                    <p:contentPart p14:bwMode="auto" r:id="rId842">
                      <p14:nvContentPartPr>
                        <p14:cNvPr id="808" name="Freihand 807">
                          <a:extLst>
                            <a:ext uri="{FF2B5EF4-FFF2-40B4-BE49-F238E27FC236}">
                              <a16:creationId xmlns:a16="http://schemas.microsoft.com/office/drawing/2014/main" id="{68D95415-65C9-D96F-65AA-A554A116F9D2}"/>
                            </a:ext>
                          </a:extLst>
                        </p14:cNvPr>
                        <p14:cNvContentPartPr/>
                        <p14:nvPr/>
                      </p14:nvContentPartPr>
                      <p14:xfrm>
                        <a:off x="6368552" y="4907034"/>
                        <a:ext cx="30960" cy="13320"/>
                      </p14:xfrm>
                    </p:contentPart>
                  </mc:Choice>
                  <mc:Fallback xmlns="">
                    <p:pic>
                      <p:nvPicPr>
                        <p:cNvPr id="808" name="Freihand 807">
                          <a:extLst>
                            <a:ext uri="{FF2B5EF4-FFF2-40B4-BE49-F238E27FC236}">
                              <a16:creationId xmlns:a16="http://schemas.microsoft.com/office/drawing/2014/main" id="{68D95415-65C9-D96F-65AA-A554A116F9D2}"/>
                            </a:ext>
                          </a:extLst>
                        </p:cNvPr>
                        <p:cNvPicPr/>
                        <p:nvPr/>
                      </p:nvPicPr>
                      <p:blipFill>
                        <a:blip r:embed="rId843"/>
                        <a:stretch>
                          <a:fillRect/>
                        </a:stretch>
                      </p:blipFill>
                      <p:spPr>
                        <a:xfrm>
                          <a:off x="6364232" y="4902714"/>
                          <a:ext cx="39600" cy="21960"/>
                        </a:xfrm>
                        <a:prstGeom prst="rect">
                          <a:avLst/>
                        </a:prstGeom>
                      </p:spPr>
                    </p:pic>
                  </mc:Fallback>
                </mc:AlternateContent>
                <mc:AlternateContent xmlns:mc="http://schemas.openxmlformats.org/markup-compatibility/2006" xmlns:p14="http://schemas.microsoft.com/office/powerpoint/2010/main">
                  <mc:Choice Requires="p14">
                    <p:contentPart p14:bwMode="auto" r:id="rId844">
                      <p14:nvContentPartPr>
                        <p14:cNvPr id="809" name="Freihand 808">
                          <a:extLst>
                            <a:ext uri="{FF2B5EF4-FFF2-40B4-BE49-F238E27FC236}">
                              <a16:creationId xmlns:a16="http://schemas.microsoft.com/office/drawing/2014/main" id="{CF2D4480-E7D5-CA55-C530-43AB6D16AC95}"/>
                            </a:ext>
                          </a:extLst>
                        </p14:cNvPr>
                        <p14:cNvContentPartPr/>
                        <p14:nvPr/>
                      </p14:nvContentPartPr>
                      <p14:xfrm>
                        <a:off x="6366752" y="4922874"/>
                        <a:ext cx="7920" cy="3960"/>
                      </p14:xfrm>
                    </p:contentPart>
                  </mc:Choice>
                  <mc:Fallback xmlns="">
                    <p:pic>
                      <p:nvPicPr>
                        <p:cNvPr id="809" name="Freihand 808">
                          <a:extLst>
                            <a:ext uri="{FF2B5EF4-FFF2-40B4-BE49-F238E27FC236}">
                              <a16:creationId xmlns:a16="http://schemas.microsoft.com/office/drawing/2014/main" id="{CF2D4480-E7D5-CA55-C530-43AB6D16AC95}"/>
                            </a:ext>
                          </a:extLst>
                        </p:cNvPr>
                        <p:cNvPicPr/>
                        <p:nvPr/>
                      </p:nvPicPr>
                      <p:blipFill>
                        <a:blip r:embed="rId845"/>
                        <a:stretch>
                          <a:fillRect/>
                        </a:stretch>
                      </p:blipFill>
                      <p:spPr>
                        <a:xfrm>
                          <a:off x="6362432" y="4918554"/>
                          <a:ext cx="16560" cy="12600"/>
                        </a:xfrm>
                        <a:prstGeom prst="rect">
                          <a:avLst/>
                        </a:prstGeom>
                      </p:spPr>
                    </p:pic>
                  </mc:Fallback>
                </mc:AlternateContent>
                <mc:AlternateContent xmlns:mc="http://schemas.openxmlformats.org/markup-compatibility/2006" xmlns:p14="http://schemas.microsoft.com/office/powerpoint/2010/main">
                  <mc:Choice Requires="p14">
                    <p:contentPart p14:bwMode="auto" r:id="rId846">
                      <p14:nvContentPartPr>
                        <p14:cNvPr id="811" name="Freihand 810">
                          <a:extLst>
                            <a:ext uri="{FF2B5EF4-FFF2-40B4-BE49-F238E27FC236}">
                              <a16:creationId xmlns:a16="http://schemas.microsoft.com/office/drawing/2014/main" id="{B719ADD8-4F86-95BC-F328-6CADD9AD59BB}"/>
                            </a:ext>
                          </a:extLst>
                        </p14:cNvPr>
                        <p14:cNvContentPartPr/>
                        <p14:nvPr/>
                      </p14:nvContentPartPr>
                      <p14:xfrm>
                        <a:off x="6404552" y="4880754"/>
                        <a:ext cx="164520" cy="478800"/>
                      </p14:xfrm>
                    </p:contentPart>
                  </mc:Choice>
                  <mc:Fallback xmlns="">
                    <p:pic>
                      <p:nvPicPr>
                        <p:cNvPr id="811" name="Freihand 810">
                          <a:extLst>
                            <a:ext uri="{FF2B5EF4-FFF2-40B4-BE49-F238E27FC236}">
                              <a16:creationId xmlns:a16="http://schemas.microsoft.com/office/drawing/2014/main" id="{B719ADD8-4F86-95BC-F328-6CADD9AD59BB}"/>
                            </a:ext>
                          </a:extLst>
                        </p:cNvPr>
                        <p:cNvPicPr/>
                        <p:nvPr/>
                      </p:nvPicPr>
                      <p:blipFill>
                        <a:blip r:embed="rId847"/>
                        <a:stretch>
                          <a:fillRect/>
                        </a:stretch>
                      </p:blipFill>
                      <p:spPr>
                        <a:xfrm>
                          <a:off x="6400232" y="4876434"/>
                          <a:ext cx="173160" cy="487440"/>
                        </a:xfrm>
                        <a:prstGeom prst="rect">
                          <a:avLst/>
                        </a:prstGeom>
                      </p:spPr>
                    </p:pic>
                  </mc:Fallback>
                </mc:AlternateContent>
              </p:grpSp>
              <mc:AlternateContent xmlns:mc="http://schemas.openxmlformats.org/markup-compatibility/2006" xmlns:p14="http://schemas.microsoft.com/office/powerpoint/2010/main">
                <mc:Choice Requires="p14">
                  <p:contentPart p14:bwMode="auto" r:id="rId848">
                    <p14:nvContentPartPr>
                      <p14:cNvPr id="813" name="Freihand 812">
                        <a:extLst>
                          <a:ext uri="{FF2B5EF4-FFF2-40B4-BE49-F238E27FC236}">
                            <a16:creationId xmlns:a16="http://schemas.microsoft.com/office/drawing/2014/main" id="{D56694CC-7BF0-EFA1-F9FE-27FE17C3B416}"/>
                          </a:ext>
                        </a:extLst>
                      </p14:cNvPr>
                      <p14:cNvContentPartPr/>
                      <p14:nvPr/>
                    </p14:nvContentPartPr>
                    <p14:xfrm>
                      <a:off x="6443072" y="5342274"/>
                      <a:ext cx="68400" cy="7560"/>
                    </p14:xfrm>
                  </p:contentPart>
                </mc:Choice>
                <mc:Fallback xmlns="">
                  <p:pic>
                    <p:nvPicPr>
                      <p:cNvPr id="813" name="Freihand 812">
                        <a:extLst>
                          <a:ext uri="{FF2B5EF4-FFF2-40B4-BE49-F238E27FC236}">
                            <a16:creationId xmlns:a16="http://schemas.microsoft.com/office/drawing/2014/main" id="{D56694CC-7BF0-EFA1-F9FE-27FE17C3B416}"/>
                          </a:ext>
                        </a:extLst>
                      </p:cNvPr>
                      <p:cNvPicPr/>
                      <p:nvPr/>
                    </p:nvPicPr>
                    <p:blipFill>
                      <a:blip r:embed="rId849"/>
                      <a:stretch>
                        <a:fillRect/>
                      </a:stretch>
                    </p:blipFill>
                    <p:spPr>
                      <a:xfrm>
                        <a:off x="6438752" y="5337954"/>
                        <a:ext cx="77040" cy="16200"/>
                      </a:xfrm>
                      <a:prstGeom prst="rect">
                        <a:avLst/>
                      </a:prstGeom>
                    </p:spPr>
                  </p:pic>
                </mc:Fallback>
              </mc:AlternateContent>
            </p:grpSp>
            <p:grpSp>
              <p:nvGrpSpPr>
                <p:cNvPr id="854" name="Gruppieren 853">
                  <a:extLst>
                    <a:ext uri="{FF2B5EF4-FFF2-40B4-BE49-F238E27FC236}">
                      <a16:creationId xmlns:a16="http://schemas.microsoft.com/office/drawing/2014/main" id="{CF842F73-A899-D5CE-78AA-8362DB7F5875}"/>
                    </a:ext>
                  </a:extLst>
                </p:cNvPr>
                <p:cNvGrpSpPr/>
                <p:nvPr/>
              </p:nvGrpSpPr>
              <p:grpSpPr>
                <a:xfrm>
                  <a:off x="6286932" y="4869139"/>
                  <a:ext cx="414427" cy="439771"/>
                  <a:chOff x="6310238" y="4777625"/>
                  <a:chExt cx="556744" cy="590791"/>
                </a:xfrm>
              </p:grpSpPr>
              <p:grpSp>
                <p:nvGrpSpPr>
                  <p:cNvPr id="836" name="Gruppieren 835">
                    <a:extLst>
                      <a:ext uri="{FF2B5EF4-FFF2-40B4-BE49-F238E27FC236}">
                        <a16:creationId xmlns:a16="http://schemas.microsoft.com/office/drawing/2014/main" id="{33C2E7B8-5E2B-4D4E-4865-189E7888D44F}"/>
                      </a:ext>
                    </a:extLst>
                  </p:cNvPr>
                  <p:cNvGrpSpPr/>
                  <p:nvPr/>
                </p:nvGrpSpPr>
                <p:grpSpPr>
                  <a:xfrm>
                    <a:off x="6310238" y="4779816"/>
                    <a:ext cx="236880" cy="588600"/>
                    <a:chOff x="6248569" y="4749384"/>
                    <a:chExt cx="236880" cy="588600"/>
                  </a:xfrm>
                </p:grpSpPr>
                <mc:AlternateContent xmlns:mc="http://schemas.openxmlformats.org/markup-compatibility/2006" xmlns:p14="http://schemas.microsoft.com/office/powerpoint/2010/main">
                  <mc:Choice Requires="p14">
                    <p:contentPart p14:bwMode="auto" r:id="rId850">
                      <p14:nvContentPartPr>
                        <p14:cNvPr id="821" name="Freihand 820">
                          <a:extLst>
                            <a:ext uri="{FF2B5EF4-FFF2-40B4-BE49-F238E27FC236}">
                              <a16:creationId xmlns:a16="http://schemas.microsoft.com/office/drawing/2014/main" id="{999DAAD4-B160-08D7-71BC-6794A50F5D3A}"/>
                            </a:ext>
                          </a:extLst>
                        </p14:cNvPr>
                        <p14:cNvContentPartPr/>
                        <p14:nvPr/>
                      </p14:nvContentPartPr>
                      <p14:xfrm>
                        <a:off x="6282769" y="5044944"/>
                        <a:ext cx="166320" cy="262080"/>
                      </p14:xfrm>
                    </p:contentPart>
                  </mc:Choice>
                  <mc:Fallback xmlns="">
                    <p:pic>
                      <p:nvPicPr>
                        <p:cNvPr id="821" name="Freihand 820">
                          <a:extLst>
                            <a:ext uri="{FF2B5EF4-FFF2-40B4-BE49-F238E27FC236}">
                              <a16:creationId xmlns:a16="http://schemas.microsoft.com/office/drawing/2014/main" id="{999DAAD4-B160-08D7-71BC-6794A50F5D3A}"/>
                            </a:ext>
                          </a:extLst>
                        </p:cNvPr>
                        <p:cNvPicPr/>
                        <p:nvPr/>
                      </p:nvPicPr>
                      <p:blipFill>
                        <a:blip r:embed="rId851"/>
                        <a:stretch>
                          <a:fillRect/>
                        </a:stretch>
                      </p:blipFill>
                      <p:spPr>
                        <a:xfrm>
                          <a:off x="6276967" y="5039141"/>
                          <a:ext cx="177924" cy="273685"/>
                        </a:xfrm>
                        <a:prstGeom prst="rect">
                          <a:avLst/>
                        </a:prstGeom>
                      </p:spPr>
                    </p:pic>
                  </mc:Fallback>
                </mc:AlternateContent>
                <mc:AlternateContent xmlns:mc="http://schemas.openxmlformats.org/markup-compatibility/2006" xmlns:p14="http://schemas.microsoft.com/office/powerpoint/2010/main">
                  <mc:Choice Requires="p14">
                    <p:contentPart p14:bwMode="auto" r:id="rId852">
                      <p14:nvContentPartPr>
                        <p14:cNvPr id="822" name="Freihand 821">
                          <a:extLst>
                            <a:ext uri="{FF2B5EF4-FFF2-40B4-BE49-F238E27FC236}">
                              <a16:creationId xmlns:a16="http://schemas.microsoft.com/office/drawing/2014/main" id="{0F3F0C00-541E-53FE-1F95-8ED8283A8F1F}"/>
                            </a:ext>
                          </a:extLst>
                        </p14:cNvPr>
                        <p14:cNvContentPartPr/>
                        <p14:nvPr/>
                      </p14:nvContentPartPr>
                      <p14:xfrm>
                        <a:off x="6333529" y="5086704"/>
                        <a:ext cx="151920" cy="251280"/>
                      </p14:xfrm>
                    </p:contentPart>
                  </mc:Choice>
                  <mc:Fallback xmlns="">
                    <p:pic>
                      <p:nvPicPr>
                        <p:cNvPr id="822" name="Freihand 821">
                          <a:extLst>
                            <a:ext uri="{FF2B5EF4-FFF2-40B4-BE49-F238E27FC236}">
                              <a16:creationId xmlns:a16="http://schemas.microsoft.com/office/drawing/2014/main" id="{0F3F0C00-541E-53FE-1F95-8ED8283A8F1F}"/>
                            </a:ext>
                          </a:extLst>
                        </p:cNvPr>
                        <p:cNvPicPr/>
                        <p:nvPr/>
                      </p:nvPicPr>
                      <p:blipFill>
                        <a:blip r:embed="rId853"/>
                        <a:stretch>
                          <a:fillRect/>
                        </a:stretch>
                      </p:blipFill>
                      <p:spPr>
                        <a:xfrm>
                          <a:off x="6327723" y="5080905"/>
                          <a:ext cx="163532" cy="262878"/>
                        </a:xfrm>
                        <a:prstGeom prst="rect">
                          <a:avLst/>
                        </a:prstGeom>
                      </p:spPr>
                    </p:pic>
                  </mc:Fallback>
                </mc:AlternateContent>
                <mc:AlternateContent xmlns:mc="http://schemas.openxmlformats.org/markup-compatibility/2006" xmlns:p14="http://schemas.microsoft.com/office/powerpoint/2010/main">
                  <mc:Choice Requires="p14">
                    <p:contentPart p14:bwMode="auto" r:id="rId854">
                      <p14:nvContentPartPr>
                        <p14:cNvPr id="823" name="Freihand 822">
                          <a:extLst>
                            <a:ext uri="{FF2B5EF4-FFF2-40B4-BE49-F238E27FC236}">
                              <a16:creationId xmlns:a16="http://schemas.microsoft.com/office/drawing/2014/main" id="{2875A945-6C52-1BB1-A8E2-D7A278851359}"/>
                            </a:ext>
                          </a:extLst>
                        </p14:cNvPr>
                        <p14:cNvContentPartPr/>
                        <p14:nvPr/>
                      </p14:nvContentPartPr>
                      <p14:xfrm>
                        <a:off x="6248569" y="4819944"/>
                        <a:ext cx="41760" cy="427320"/>
                      </p14:xfrm>
                    </p:contentPart>
                  </mc:Choice>
                  <mc:Fallback xmlns="">
                    <p:pic>
                      <p:nvPicPr>
                        <p:cNvPr id="823" name="Freihand 822">
                          <a:extLst>
                            <a:ext uri="{FF2B5EF4-FFF2-40B4-BE49-F238E27FC236}">
                              <a16:creationId xmlns:a16="http://schemas.microsoft.com/office/drawing/2014/main" id="{2875A945-6C52-1BB1-A8E2-D7A278851359}"/>
                            </a:ext>
                          </a:extLst>
                        </p:cNvPr>
                        <p:cNvPicPr/>
                        <p:nvPr/>
                      </p:nvPicPr>
                      <p:blipFill>
                        <a:blip r:embed="rId855"/>
                        <a:stretch>
                          <a:fillRect/>
                        </a:stretch>
                      </p:blipFill>
                      <p:spPr>
                        <a:xfrm>
                          <a:off x="6242742" y="4814143"/>
                          <a:ext cx="53414" cy="438921"/>
                        </a:xfrm>
                        <a:prstGeom prst="rect">
                          <a:avLst/>
                        </a:prstGeom>
                      </p:spPr>
                    </p:pic>
                  </mc:Fallback>
                </mc:AlternateContent>
                <mc:AlternateContent xmlns:mc="http://schemas.openxmlformats.org/markup-compatibility/2006" xmlns:p14="http://schemas.microsoft.com/office/powerpoint/2010/main">
                  <mc:Choice Requires="p14">
                    <p:contentPart p14:bwMode="auto" r:id="rId856">
                      <p14:nvContentPartPr>
                        <p14:cNvPr id="824" name="Freihand 823">
                          <a:extLst>
                            <a:ext uri="{FF2B5EF4-FFF2-40B4-BE49-F238E27FC236}">
                              <a16:creationId xmlns:a16="http://schemas.microsoft.com/office/drawing/2014/main" id="{1871CDCF-C619-F4E6-6DA5-FC4BED1C4DA4}"/>
                            </a:ext>
                          </a:extLst>
                        </p14:cNvPr>
                        <p14:cNvContentPartPr/>
                        <p14:nvPr/>
                      </p14:nvContentPartPr>
                      <p14:xfrm>
                        <a:off x="6268369" y="4806264"/>
                        <a:ext cx="47520" cy="407520"/>
                      </p14:xfrm>
                    </p:contentPart>
                  </mc:Choice>
                  <mc:Fallback xmlns="">
                    <p:pic>
                      <p:nvPicPr>
                        <p:cNvPr id="824" name="Freihand 823">
                          <a:extLst>
                            <a:ext uri="{FF2B5EF4-FFF2-40B4-BE49-F238E27FC236}">
                              <a16:creationId xmlns:a16="http://schemas.microsoft.com/office/drawing/2014/main" id="{1871CDCF-C619-F4E6-6DA5-FC4BED1C4DA4}"/>
                            </a:ext>
                          </a:extLst>
                        </p:cNvPr>
                        <p:cNvPicPr/>
                        <p:nvPr/>
                      </p:nvPicPr>
                      <p:blipFill>
                        <a:blip r:embed="rId857"/>
                        <a:stretch>
                          <a:fillRect/>
                        </a:stretch>
                      </p:blipFill>
                      <p:spPr>
                        <a:xfrm>
                          <a:off x="6262609" y="4800463"/>
                          <a:ext cx="59040" cy="419122"/>
                        </a:xfrm>
                        <a:prstGeom prst="rect">
                          <a:avLst/>
                        </a:prstGeom>
                      </p:spPr>
                    </p:pic>
                  </mc:Fallback>
                </mc:AlternateContent>
                <mc:AlternateContent xmlns:mc="http://schemas.openxmlformats.org/markup-compatibility/2006" xmlns:p14="http://schemas.microsoft.com/office/powerpoint/2010/main">
                  <mc:Choice Requires="p14">
                    <p:contentPart p14:bwMode="auto" r:id="rId858">
                      <p14:nvContentPartPr>
                        <p14:cNvPr id="825" name="Freihand 824">
                          <a:extLst>
                            <a:ext uri="{FF2B5EF4-FFF2-40B4-BE49-F238E27FC236}">
                              <a16:creationId xmlns:a16="http://schemas.microsoft.com/office/drawing/2014/main" id="{0D4448D4-0412-296C-0F46-1E88475FB390}"/>
                            </a:ext>
                          </a:extLst>
                        </p14:cNvPr>
                        <p14:cNvContentPartPr/>
                        <p14:nvPr/>
                      </p14:nvContentPartPr>
                      <p14:xfrm>
                        <a:off x="6417409" y="4749384"/>
                        <a:ext cx="67680" cy="366840"/>
                      </p14:xfrm>
                    </p:contentPart>
                  </mc:Choice>
                  <mc:Fallback xmlns="">
                    <p:pic>
                      <p:nvPicPr>
                        <p:cNvPr id="825" name="Freihand 824">
                          <a:extLst>
                            <a:ext uri="{FF2B5EF4-FFF2-40B4-BE49-F238E27FC236}">
                              <a16:creationId xmlns:a16="http://schemas.microsoft.com/office/drawing/2014/main" id="{0D4448D4-0412-296C-0F46-1E88475FB390}"/>
                            </a:ext>
                          </a:extLst>
                        </p:cNvPr>
                        <p:cNvPicPr/>
                        <p:nvPr/>
                      </p:nvPicPr>
                      <p:blipFill>
                        <a:blip r:embed="rId859"/>
                        <a:stretch>
                          <a:fillRect/>
                        </a:stretch>
                      </p:blipFill>
                      <p:spPr>
                        <a:xfrm>
                          <a:off x="6411608" y="4743584"/>
                          <a:ext cx="79282" cy="378440"/>
                        </a:xfrm>
                        <a:prstGeom prst="rect">
                          <a:avLst/>
                        </a:prstGeom>
                      </p:spPr>
                    </p:pic>
                  </mc:Fallback>
                </mc:AlternateContent>
                <p:grpSp>
                  <p:nvGrpSpPr>
                    <p:cNvPr id="835" name="Gruppieren 834">
                      <a:extLst>
                        <a:ext uri="{FF2B5EF4-FFF2-40B4-BE49-F238E27FC236}">
                          <a16:creationId xmlns:a16="http://schemas.microsoft.com/office/drawing/2014/main" id="{48228C65-2F3C-1DF3-3CB3-716814A0E0B5}"/>
                        </a:ext>
                      </a:extLst>
                    </p:cNvPr>
                    <p:cNvGrpSpPr/>
                    <p:nvPr/>
                  </p:nvGrpSpPr>
                  <p:grpSpPr>
                    <a:xfrm>
                      <a:off x="6341809" y="4877184"/>
                      <a:ext cx="137160" cy="216360"/>
                      <a:chOff x="6341809" y="4877184"/>
                      <a:chExt cx="137160" cy="216360"/>
                    </a:xfrm>
                  </p:grpSpPr>
                  <mc:AlternateContent xmlns:mc="http://schemas.openxmlformats.org/markup-compatibility/2006" xmlns:p14="http://schemas.microsoft.com/office/powerpoint/2010/main">
                    <mc:Choice Requires="p14">
                      <p:contentPart p14:bwMode="auto" r:id="rId860">
                        <p14:nvContentPartPr>
                          <p14:cNvPr id="826" name="Freihand 825">
                            <a:extLst>
                              <a:ext uri="{FF2B5EF4-FFF2-40B4-BE49-F238E27FC236}">
                                <a16:creationId xmlns:a16="http://schemas.microsoft.com/office/drawing/2014/main" id="{1C869542-598D-C458-A8AF-664EAAC00994}"/>
                              </a:ext>
                            </a:extLst>
                          </p14:cNvPr>
                          <p14:cNvContentPartPr/>
                          <p14:nvPr/>
                        </p14:nvContentPartPr>
                        <p14:xfrm>
                          <a:off x="6450529" y="5022984"/>
                          <a:ext cx="28440" cy="70560"/>
                        </p14:xfrm>
                      </p:contentPart>
                    </mc:Choice>
                    <mc:Fallback xmlns="">
                      <p:pic>
                        <p:nvPicPr>
                          <p:cNvPr id="826" name="Freihand 825">
                            <a:extLst>
                              <a:ext uri="{FF2B5EF4-FFF2-40B4-BE49-F238E27FC236}">
                                <a16:creationId xmlns:a16="http://schemas.microsoft.com/office/drawing/2014/main" id="{1C869542-598D-C458-A8AF-664EAAC00994}"/>
                              </a:ext>
                            </a:extLst>
                          </p:cNvPr>
                          <p:cNvPicPr/>
                          <p:nvPr/>
                        </p:nvPicPr>
                        <p:blipFill>
                          <a:blip r:embed="rId861"/>
                          <a:stretch>
                            <a:fillRect/>
                          </a:stretch>
                        </p:blipFill>
                        <p:spPr>
                          <a:xfrm>
                            <a:off x="6444745" y="5017185"/>
                            <a:ext cx="40009" cy="82159"/>
                          </a:xfrm>
                          <a:prstGeom prst="rect">
                            <a:avLst/>
                          </a:prstGeom>
                        </p:spPr>
                      </p:pic>
                    </mc:Fallback>
                  </mc:AlternateContent>
                  <mc:AlternateContent xmlns:mc="http://schemas.openxmlformats.org/markup-compatibility/2006" xmlns:p14="http://schemas.microsoft.com/office/powerpoint/2010/main">
                    <mc:Choice Requires="p14">
                      <p:contentPart p14:bwMode="auto" r:id="rId862">
                        <p14:nvContentPartPr>
                          <p14:cNvPr id="827" name="Freihand 826">
                            <a:extLst>
                              <a:ext uri="{FF2B5EF4-FFF2-40B4-BE49-F238E27FC236}">
                                <a16:creationId xmlns:a16="http://schemas.microsoft.com/office/drawing/2014/main" id="{4CF99698-3F28-E7EA-F89E-F207E9C8358C}"/>
                              </a:ext>
                            </a:extLst>
                          </p14:cNvPr>
                          <p14:cNvContentPartPr/>
                          <p14:nvPr/>
                        </p14:nvContentPartPr>
                        <p14:xfrm>
                          <a:off x="6433609" y="5002104"/>
                          <a:ext cx="22680" cy="41400"/>
                        </p14:xfrm>
                      </p:contentPart>
                    </mc:Choice>
                    <mc:Fallback xmlns="">
                      <p:pic>
                        <p:nvPicPr>
                          <p:cNvPr id="827" name="Freihand 826">
                            <a:extLst>
                              <a:ext uri="{FF2B5EF4-FFF2-40B4-BE49-F238E27FC236}">
                                <a16:creationId xmlns:a16="http://schemas.microsoft.com/office/drawing/2014/main" id="{4CF99698-3F28-E7EA-F89E-F207E9C8358C}"/>
                              </a:ext>
                            </a:extLst>
                          </p:cNvPr>
                          <p:cNvPicPr/>
                          <p:nvPr/>
                        </p:nvPicPr>
                        <p:blipFill>
                          <a:blip r:embed="rId863"/>
                          <a:stretch>
                            <a:fillRect/>
                          </a:stretch>
                        </p:blipFill>
                        <p:spPr>
                          <a:xfrm>
                            <a:off x="6427818" y="4996327"/>
                            <a:ext cx="34261" cy="52953"/>
                          </a:xfrm>
                          <a:prstGeom prst="rect">
                            <a:avLst/>
                          </a:prstGeom>
                        </p:spPr>
                      </p:pic>
                    </mc:Fallback>
                  </mc:AlternateContent>
                  <mc:AlternateContent xmlns:mc="http://schemas.openxmlformats.org/markup-compatibility/2006" xmlns:p14="http://schemas.microsoft.com/office/powerpoint/2010/main">
                    <mc:Choice Requires="p14">
                      <p:contentPart p14:bwMode="auto" r:id="rId864">
                        <p14:nvContentPartPr>
                          <p14:cNvPr id="828" name="Freihand 827">
                            <a:extLst>
                              <a:ext uri="{FF2B5EF4-FFF2-40B4-BE49-F238E27FC236}">
                                <a16:creationId xmlns:a16="http://schemas.microsoft.com/office/drawing/2014/main" id="{9F47B79B-F0CC-8B9D-5480-3EA0B85D292D}"/>
                              </a:ext>
                            </a:extLst>
                          </p14:cNvPr>
                          <p14:cNvContentPartPr/>
                          <p14:nvPr/>
                        </p14:nvContentPartPr>
                        <p14:xfrm>
                          <a:off x="6410569" y="5020104"/>
                          <a:ext cx="30960" cy="25200"/>
                        </p14:xfrm>
                      </p:contentPart>
                    </mc:Choice>
                    <mc:Fallback xmlns="">
                      <p:pic>
                        <p:nvPicPr>
                          <p:cNvPr id="828" name="Freihand 827">
                            <a:extLst>
                              <a:ext uri="{FF2B5EF4-FFF2-40B4-BE49-F238E27FC236}">
                                <a16:creationId xmlns:a16="http://schemas.microsoft.com/office/drawing/2014/main" id="{9F47B79B-F0CC-8B9D-5480-3EA0B85D292D}"/>
                              </a:ext>
                            </a:extLst>
                          </p:cNvPr>
                          <p:cNvPicPr/>
                          <p:nvPr/>
                        </p:nvPicPr>
                        <p:blipFill>
                          <a:blip r:embed="rId865"/>
                          <a:stretch>
                            <a:fillRect/>
                          </a:stretch>
                        </p:blipFill>
                        <p:spPr>
                          <a:xfrm>
                            <a:off x="6404853" y="5014398"/>
                            <a:ext cx="42391" cy="36611"/>
                          </a:xfrm>
                          <a:prstGeom prst="rect">
                            <a:avLst/>
                          </a:prstGeom>
                        </p:spPr>
                      </p:pic>
                    </mc:Fallback>
                  </mc:AlternateContent>
                  <mc:AlternateContent xmlns:mc="http://schemas.openxmlformats.org/markup-compatibility/2006" xmlns:p14="http://schemas.microsoft.com/office/powerpoint/2010/main">
                    <mc:Choice Requires="p14">
                      <p:contentPart p14:bwMode="auto" r:id="rId866">
                        <p14:nvContentPartPr>
                          <p14:cNvPr id="829" name="Freihand 828">
                            <a:extLst>
                              <a:ext uri="{FF2B5EF4-FFF2-40B4-BE49-F238E27FC236}">
                                <a16:creationId xmlns:a16="http://schemas.microsoft.com/office/drawing/2014/main" id="{935F563C-C430-C09D-9713-4644633E45B4}"/>
                              </a:ext>
                            </a:extLst>
                          </p14:cNvPr>
                          <p14:cNvContentPartPr/>
                          <p14:nvPr/>
                        </p14:nvContentPartPr>
                        <p14:xfrm>
                          <a:off x="6400489" y="4928664"/>
                          <a:ext cx="33480" cy="113040"/>
                        </p14:xfrm>
                      </p:contentPart>
                    </mc:Choice>
                    <mc:Fallback xmlns="">
                      <p:pic>
                        <p:nvPicPr>
                          <p:cNvPr id="829" name="Freihand 828">
                            <a:extLst>
                              <a:ext uri="{FF2B5EF4-FFF2-40B4-BE49-F238E27FC236}">
                                <a16:creationId xmlns:a16="http://schemas.microsoft.com/office/drawing/2014/main" id="{935F563C-C430-C09D-9713-4644633E45B4}"/>
                              </a:ext>
                            </a:extLst>
                          </p:cNvPr>
                          <p:cNvPicPr/>
                          <p:nvPr/>
                        </p:nvPicPr>
                        <p:blipFill>
                          <a:blip r:embed="rId867"/>
                          <a:stretch>
                            <a:fillRect/>
                          </a:stretch>
                        </p:blipFill>
                        <p:spPr>
                          <a:xfrm>
                            <a:off x="6394666" y="4922867"/>
                            <a:ext cx="45125" cy="124634"/>
                          </a:xfrm>
                          <a:prstGeom prst="rect">
                            <a:avLst/>
                          </a:prstGeom>
                        </p:spPr>
                      </p:pic>
                    </mc:Fallback>
                  </mc:AlternateContent>
                  <mc:AlternateContent xmlns:mc="http://schemas.openxmlformats.org/markup-compatibility/2006" xmlns:p14="http://schemas.microsoft.com/office/powerpoint/2010/main">
                    <mc:Choice Requires="p14">
                      <p:contentPart p14:bwMode="auto" r:id="rId868">
                        <p14:nvContentPartPr>
                          <p14:cNvPr id="831" name="Freihand 830">
                            <a:extLst>
                              <a:ext uri="{FF2B5EF4-FFF2-40B4-BE49-F238E27FC236}">
                                <a16:creationId xmlns:a16="http://schemas.microsoft.com/office/drawing/2014/main" id="{91E7798E-5685-6EC6-03A5-D22EE3919C3D}"/>
                              </a:ext>
                            </a:extLst>
                          </p14:cNvPr>
                          <p14:cNvContentPartPr/>
                          <p14:nvPr/>
                        </p14:nvContentPartPr>
                        <p14:xfrm>
                          <a:off x="6371329" y="4877184"/>
                          <a:ext cx="54720" cy="176040"/>
                        </p14:xfrm>
                      </p:contentPart>
                    </mc:Choice>
                    <mc:Fallback xmlns="">
                      <p:pic>
                        <p:nvPicPr>
                          <p:cNvPr id="831" name="Freihand 830">
                            <a:extLst>
                              <a:ext uri="{FF2B5EF4-FFF2-40B4-BE49-F238E27FC236}">
                                <a16:creationId xmlns:a16="http://schemas.microsoft.com/office/drawing/2014/main" id="{91E7798E-5685-6EC6-03A5-D22EE3919C3D}"/>
                              </a:ext>
                            </a:extLst>
                          </p:cNvPr>
                          <p:cNvPicPr/>
                          <p:nvPr/>
                        </p:nvPicPr>
                        <p:blipFill>
                          <a:blip r:embed="rId869"/>
                          <a:stretch>
                            <a:fillRect/>
                          </a:stretch>
                        </p:blipFill>
                        <p:spPr>
                          <a:xfrm>
                            <a:off x="6365569" y="4871380"/>
                            <a:ext cx="66240" cy="187647"/>
                          </a:xfrm>
                          <a:prstGeom prst="rect">
                            <a:avLst/>
                          </a:prstGeom>
                        </p:spPr>
                      </p:pic>
                    </mc:Fallback>
                  </mc:AlternateContent>
                  <mc:AlternateContent xmlns:mc="http://schemas.openxmlformats.org/markup-compatibility/2006" xmlns:p14="http://schemas.microsoft.com/office/powerpoint/2010/main">
                    <mc:Choice Requires="p14">
                      <p:contentPart p14:bwMode="auto" r:id="rId870">
                        <p14:nvContentPartPr>
                          <p14:cNvPr id="832" name="Freihand 831">
                            <a:extLst>
                              <a:ext uri="{FF2B5EF4-FFF2-40B4-BE49-F238E27FC236}">
                                <a16:creationId xmlns:a16="http://schemas.microsoft.com/office/drawing/2014/main" id="{ACCE11D1-FA61-3D3F-6345-86A8B7702E14}"/>
                              </a:ext>
                            </a:extLst>
                          </p14:cNvPr>
                          <p14:cNvContentPartPr/>
                          <p14:nvPr/>
                        </p14:nvContentPartPr>
                        <p14:xfrm>
                          <a:off x="6385369" y="4965744"/>
                          <a:ext cx="12240" cy="88560"/>
                        </p14:xfrm>
                      </p:contentPart>
                    </mc:Choice>
                    <mc:Fallback xmlns="">
                      <p:pic>
                        <p:nvPicPr>
                          <p:cNvPr id="832" name="Freihand 831">
                            <a:extLst>
                              <a:ext uri="{FF2B5EF4-FFF2-40B4-BE49-F238E27FC236}">
                                <a16:creationId xmlns:a16="http://schemas.microsoft.com/office/drawing/2014/main" id="{ACCE11D1-FA61-3D3F-6345-86A8B7702E14}"/>
                              </a:ext>
                            </a:extLst>
                          </p:cNvPr>
                          <p:cNvPicPr/>
                          <p:nvPr/>
                        </p:nvPicPr>
                        <p:blipFill>
                          <a:blip r:embed="rId871"/>
                          <a:stretch>
                            <a:fillRect/>
                          </a:stretch>
                        </p:blipFill>
                        <p:spPr>
                          <a:xfrm>
                            <a:off x="6379720" y="4959937"/>
                            <a:ext cx="23538" cy="100174"/>
                          </a:xfrm>
                          <a:prstGeom prst="rect">
                            <a:avLst/>
                          </a:prstGeom>
                        </p:spPr>
                      </p:pic>
                    </mc:Fallback>
                  </mc:AlternateContent>
                  <mc:AlternateContent xmlns:mc="http://schemas.openxmlformats.org/markup-compatibility/2006" xmlns:p14="http://schemas.microsoft.com/office/powerpoint/2010/main">
                    <mc:Choice Requires="p14">
                      <p:contentPart p14:bwMode="auto" r:id="rId872">
                        <p14:nvContentPartPr>
                          <p14:cNvPr id="834" name="Freihand 833">
                            <a:extLst>
                              <a:ext uri="{FF2B5EF4-FFF2-40B4-BE49-F238E27FC236}">
                                <a16:creationId xmlns:a16="http://schemas.microsoft.com/office/drawing/2014/main" id="{93130C61-E184-F414-649C-B6BE55ECBCEA}"/>
                              </a:ext>
                            </a:extLst>
                          </p14:cNvPr>
                          <p14:cNvContentPartPr/>
                          <p14:nvPr/>
                        </p14:nvContentPartPr>
                        <p14:xfrm>
                          <a:off x="6341809" y="4947384"/>
                          <a:ext cx="50400" cy="123120"/>
                        </p14:xfrm>
                      </p:contentPart>
                    </mc:Choice>
                    <mc:Fallback xmlns="">
                      <p:pic>
                        <p:nvPicPr>
                          <p:cNvPr id="834" name="Freihand 833">
                            <a:extLst>
                              <a:ext uri="{FF2B5EF4-FFF2-40B4-BE49-F238E27FC236}">
                                <a16:creationId xmlns:a16="http://schemas.microsoft.com/office/drawing/2014/main" id="{93130C61-E184-F414-649C-B6BE55ECBCEA}"/>
                              </a:ext>
                            </a:extLst>
                          </p:cNvPr>
                          <p:cNvPicPr/>
                          <p:nvPr/>
                        </p:nvPicPr>
                        <p:blipFill>
                          <a:blip r:embed="rId873"/>
                          <a:stretch>
                            <a:fillRect/>
                          </a:stretch>
                        </p:blipFill>
                        <p:spPr>
                          <a:xfrm>
                            <a:off x="6335994" y="4941590"/>
                            <a:ext cx="62031" cy="134708"/>
                          </a:xfrm>
                          <a:prstGeom prst="rect">
                            <a:avLst/>
                          </a:prstGeom>
                        </p:spPr>
                      </p:pic>
                    </mc:Fallback>
                  </mc:AlternateContent>
                </p:grpSp>
              </p:grpSp>
              <p:grpSp>
                <p:nvGrpSpPr>
                  <p:cNvPr id="840" name="Gruppieren 839">
                    <a:extLst>
                      <a:ext uri="{FF2B5EF4-FFF2-40B4-BE49-F238E27FC236}">
                        <a16:creationId xmlns:a16="http://schemas.microsoft.com/office/drawing/2014/main" id="{4C359520-7636-39F8-6172-C90032A1A7BD}"/>
                      </a:ext>
                    </a:extLst>
                  </p:cNvPr>
                  <p:cNvGrpSpPr/>
                  <p:nvPr/>
                </p:nvGrpSpPr>
                <p:grpSpPr>
                  <a:xfrm flipH="1">
                    <a:off x="6597228" y="4777625"/>
                    <a:ext cx="269754" cy="588600"/>
                    <a:chOff x="6248569" y="4749384"/>
                    <a:chExt cx="236880" cy="588600"/>
                  </a:xfrm>
                </p:grpSpPr>
                <mc:AlternateContent xmlns:mc="http://schemas.openxmlformats.org/markup-compatibility/2006" xmlns:p14="http://schemas.microsoft.com/office/powerpoint/2010/main">
                  <mc:Choice Requires="p14">
                    <p:contentPart p14:bwMode="auto" r:id="rId874">
                      <p14:nvContentPartPr>
                        <p14:cNvPr id="841" name="Freihand 840">
                          <a:extLst>
                            <a:ext uri="{FF2B5EF4-FFF2-40B4-BE49-F238E27FC236}">
                              <a16:creationId xmlns:a16="http://schemas.microsoft.com/office/drawing/2014/main" id="{5D645855-DEAE-D665-6237-FE6EC9B08C38}"/>
                            </a:ext>
                          </a:extLst>
                        </p14:cNvPr>
                        <p14:cNvContentPartPr/>
                        <p14:nvPr/>
                      </p14:nvContentPartPr>
                      <p14:xfrm>
                        <a:off x="6282769" y="5044944"/>
                        <a:ext cx="166320" cy="262080"/>
                      </p14:xfrm>
                    </p:contentPart>
                  </mc:Choice>
                  <mc:Fallback xmlns="">
                    <p:pic>
                      <p:nvPicPr>
                        <p:cNvPr id="841" name="Freihand 840">
                          <a:extLst>
                            <a:ext uri="{FF2B5EF4-FFF2-40B4-BE49-F238E27FC236}">
                              <a16:creationId xmlns:a16="http://schemas.microsoft.com/office/drawing/2014/main" id="{5D645855-DEAE-D665-6237-FE6EC9B08C38}"/>
                            </a:ext>
                          </a:extLst>
                        </p:cNvPr>
                        <p:cNvPicPr/>
                        <p:nvPr/>
                      </p:nvPicPr>
                      <p:blipFill>
                        <a:blip r:embed="rId875"/>
                        <a:stretch>
                          <a:fillRect/>
                        </a:stretch>
                      </p:blipFill>
                      <p:spPr>
                        <a:xfrm>
                          <a:off x="6277678" y="5039141"/>
                          <a:ext cx="176503" cy="273685"/>
                        </a:xfrm>
                        <a:prstGeom prst="rect">
                          <a:avLst/>
                        </a:prstGeom>
                      </p:spPr>
                    </p:pic>
                  </mc:Fallback>
                </mc:AlternateContent>
                <mc:AlternateContent xmlns:mc="http://schemas.openxmlformats.org/markup-compatibility/2006" xmlns:p14="http://schemas.microsoft.com/office/powerpoint/2010/main">
                  <mc:Choice Requires="p14">
                    <p:contentPart p14:bwMode="auto" r:id="rId876">
                      <p14:nvContentPartPr>
                        <p14:cNvPr id="842" name="Freihand 841">
                          <a:extLst>
                            <a:ext uri="{FF2B5EF4-FFF2-40B4-BE49-F238E27FC236}">
                              <a16:creationId xmlns:a16="http://schemas.microsoft.com/office/drawing/2014/main" id="{C47F9CE3-F503-B550-67D9-764012C50A1E}"/>
                            </a:ext>
                          </a:extLst>
                        </p14:cNvPr>
                        <p14:cNvContentPartPr/>
                        <p14:nvPr/>
                      </p14:nvContentPartPr>
                      <p14:xfrm>
                        <a:off x="6333529" y="5086704"/>
                        <a:ext cx="151920" cy="251280"/>
                      </p14:xfrm>
                    </p:contentPart>
                  </mc:Choice>
                  <mc:Fallback xmlns="">
                    <p:pic>
                      <p:nvPicPr>
                        <p:cNvPr id="842" name="Freihand 841">
                          <a:extLst>
                            <a:ext uri="{FF2B5EF4-FFF2-40B4-BE49-F238E27FC236}">
                              <a16:creationId xmlns:a16="http://schemas.microsoft.com/office/drawing/2014/main" id="{C47F9CE3-F503-B550-67D9-764012C50A1E}"/>
                            </a:ext>
                          </a:extLst>
                        </p:cNvPr>
                        <p:cNvPicPr/>
                        <p:nvPr/>
                      </p:nvPicPr>
                      <p:blipFill>
                        <a:blip r:embed="rId877"/>
                        <a:stretch>
                          <a:fillRect/>
                        </a:stretch>
                      </p:blipFill>
                      <p:spPr>
                        <a:xfrm>
                          <a:off x="6328437" y="5080905"/>
                          <a:ext cx="162105" cy="262878"/>
                        </a:xfrm>
                        <a:prstGeom prst="rect">
                          <a:avLst/>
                        </a:prstGeom>
                      </p:spPr>
                    </p:pic>
                  </mc:Fallback>
                </mc:AlternateContent>
                <mc:AlternateContent xmlns:mc="http://schemas.openxmlformats.org/markup-compatibility/2006" xmlns:p14="http://schemas.microsoft.com/office/powerpoint/2010/main">
                  <mc:Choice Requires="p14">
                    <p:contentPart p14:bwMode="auto" r:id="rId878">
                      <p14:nvContentPartPr>
                        <p14:cNvPr id="843" name="Freihand 842">
                          <a:extLst>
                            <a:ext uri="{FF2B5EF4-FFF2-40B4-BE49-F238E27FC236}">
                              <a16:creationId xmlns:a16="http://schemas.microsoft.com/office/drawing/2014/main" id="{D0B8B7CE-A80F-5EF5-3C10-891AE5062C7F}"/>
                            </a:ext>
                          </a:extLst>
                        </p14:cNvPr>
                        <p14:cNvContentPartPr/>
                        <p14:nvPr/>
                      </p14:nvContentPartPr>
                      <p14:xfrm>
                        <a:off x="6248569" y="4819944"/>
                        <a:ext cx="41760" cy="427320"/>
                      </p14:xfrm>
                    </p:contentPart>
                  </mc:Choice>
                  <mc:Fallback xmlns="">
                    <p:pic>
                      <p:nvPicPr>
                        <p:cNvPr id="843" name="Freihand 842">
                          <a:extLst>
                            <a:ext uri="{FF2B5EF4-FFF2-40B4-BE49-F238E27FC236}">
                              <a16:creationId xmlns:a16="http://schemas.microsoft.com/office/drawing/2014/main" id="{D0B8B7CE-A80F-5EF5-3C10-891AE5062C7F}"/>
                            </a:ext>
                          </a:extLst>
                        </p:cNvPr>
                        <p:cNvPicPr/>
                        <p:nvPr/>
                      </p:nvPicPr>
                      <p:blipFill>
                        <a:blip r:embed="rId879"/>
                        <a:stretch>
                          <a:fillRect/>
                        </a:stretch>
                      </p:blipFill>
                      <p:spPr>
                        <a:xfrm>
                          <a:off x="6243456" y="4814143"/>
                          <a:ext cx="51987" cy="438921"/>
                        </a:xfrm>
                        <a:prstGeom prst="rect">
                          <a:avLst/>
                        </a:prstGeom>
                      </p:spPr>
                    </p:pic>
                  </mc:Fallback>
                </mc:AlternateContent>
                <mc:AlternateContent xmlns:mc="http://schemas.openxmlformats.org/markup-compatibility/2006" xmlns:p14="http://schemas.microsoft.com/office/powerpoint/2010/main">
                  <mc:Choice Requires="p14">
                    <p:contentPart p14:bwMode="auto" r:id="rId880">
                      <p14:nvContentPartPr>
                        <p14:cNvPr id="844" name="Freihand 843">
                          <a:extLst>
                            <a:ext uri="{FF2B5EF4-FFF2-40B4-BE49-F238E27FC236}">
                              <a16:creationId xmlns:a16="http://schemas.microsoft.com/office/drawing/2014/main" id="{2D0FEB74-0D29-E942-5021-1C1EB634ADBF}"/>
                            </a:ext>
                          </a:extLst>
                        </p14:cNvPr>
                        <p14:cNvContentPartPr/>
                        <p14:nvPr/>
                      </p14:nvContentPartPr>
                      <p14:xfrm>
                        <a:off x="6268369" y="4806264"/>
                        <a:ext cx="47520" cy="407520"/>
                      </p14:xfrm>
                    </p:contentPart>
                  </mc:Choice>
                  <mc:Fallback xmlns="">
                    <p:pic>
                      <p:nvPicPr>
                        <p:cNvPr id="844" name="Freihand 843">
                          <a:extLst>
                            <a:ext uri="{FF2B5EF4-FFF2-40B4-BE49-F238E27FC236}">
                              <a16:creationId xmlns:a16="http://schemas.microsoft.com/office/drawing/2014/main" id="{2D0FEB74-0D29-E942-5021-1C1EB634ADBF}"/>
                            </a:ext>
                          </a:extLst>
                        </p:cNvPr>
                        <p:cNvPicPr/>
                        <p:nvPr/>
                      </p:nvPicPr>
                      <p:blipFill>
                        <a:blip r:embed="rId881"/>
                        <a:stretch>
                          <a:fillRect/>
                        </a:stretch>
                      </p:blipFill>
                      <p:spPr>
                        <a:xfrm>
                          <a:off x="6263278" y="4800463"/>
                          <a:ext cx="57703" cy="419122"/>
                        </a:xfrm>
                        <a:prstGeom prst="rect">
                          <a:avLst/>
                        </a:prstGeom>
                      </p:spPr>
                    </p:pic>
                  </mc:Fallback>
                </mc:AlternateContent>
                <mc:AlternateContent xmlns:mc="http://schemas.openxmlformats.org/markup-compatibility/2006" xmlns:p14="http://schemas.microsoft.com/office/powerpoint/2010/main">
                  <mc:Choice Requires="p14">
                    <p:contentPart p14:bwMode="auto" r:id="rId882">
                      <p14:nvContentPartPr>
                        <p14:cNvPr id="845" name="Freihand 844">
                          <a:extLst>
                            <a:ext uri="{FF2B5EF4-FFF2-40B4-BE49-F238E27FC236}">
                              <a16:creationId xmlns:a16="http://schemas.microsoft.com/office/drawing/2014/main" id="{FA20B54C-F90B-ABDD-5F4B-DE3C8C446CA6}"/>
                            </a:ext>
                          </a:extLst>
                        </p14:cNvPr>
                        <p14:cNvContentPartPr/>
                        <p14:nvPr/>
                      </p14:nvContentPartPr>
                      <p14:xfrm>
                        <a:off x="6417409" y="4749384"/>
                        <a:ext cx="67680" cy="366840"/>
                      </p14:xfrm>
                    </p:contentPart>
                  </mc:Choice>
                  <mc:Fallback xmlns="">
                    <p:pic>
                      <p:nvPicPr>
                        <p:cNvPr id="845" name="Freihand 844">
                          <a:extLst>
                            <a:ext uri="{FF2B5EF4-FFF2-40B4-BE49-F238E27FC236}">
                              <a16:creationId xmlns:a16="http://schemas.microsoft.com/office/drawing/2014/main" id="{FA20B54C-F90B-ABDD-5F4B-DE3C8C446CA6}"/>
                            </a:ext>
                          </a:extLst>
                        </p:cNvPr>
                        <p:cNvPicPr/>
                        <p:nvPr/>
                      </p:nvPicPr>
                      <p:blipFill>
                        <a:blip r:embed="rId883"/>
                        <a:stretch>
                          <a:fillRect/>
                        </a:stretch>
                      </p:blipFill>
                      <p:spPr>
                        <a:xfrm>
                          <a:off x="6412333" y="4743584"/>
                          <a:ext cx="77832" cy="378440"/>
                        </a:xfrm>
                        <a:prstGeom prst="rect">
                          <a:avLst/>
                        </a:prstGeom>
                      </p:spPr>
                    </p:pic>
                  </mc:Fallback>
                </mc:AlternateContent>
                <p:grpSp>
                  <p:nvGrpSpPr>
                    <p:cNvPr id="846" name="Gruppieren 845">
                      <a:extLst>
                        <a:ext uri="{FF2B5EF4-FFF2-40B4-BE49-F238E27FC236}">
                          <a16:creationId xmlns:a16="http://schemas.microsoft.com/office/drawing/2014/main" id="{F07801CD-F328-A324-8449-F4D4376A1FEF}"/>
                        </a:ext>
                      </a:extLst>
                    </p:cNvPr>
                    <p:cNvGrpSpPr/>
                    <p:nvPr/>
                  </p:nvGrpSpPr>
                  <p:grpSpPr>
                    <a:xfrm>
                      <a:off x="6341809" y="4877184"/>
                      <a:ext cx="137160" cy="216360"/>
                      <a:chOff x="6341809" y="4877184"/>
                      <a:chExt cx="137160" cy="216360"/>
                    </a:xfrm>
                  </p:grpSpPr>
                  <mc:AlternateContent xmlns:mc="http://schemas.openxmlformats.org/markup-compatibility/2006" xmlns:p14="http://schemas.microsoft.com/office/powerpoint/2010/main">
                    <mc:Choice Requires="p14">
                      <p:contentPart p14:bwMode="auto" r:id="rId884">
                        <p14:nvContentPartPr>
                          <p14:cNvPr id="847" name="Freihand 846">
                            <a:extLst>
                              <a:ext uri="{FF2B5EF4-FFF2-40B4-BE49-F238E27FC236}">
                                <a16:creationId xmlns:a16="http://schemas.microsoft.com/office/drawing/2014/main" id="{80B87B3C-FEC1-7BA7-0D0D-0C7722A1FB5E}"/>
                              </a:ext>
                            </a:extLst>
                          </p14:cNvPr>
                          <p14:cNvContentPartPr/>
                          <p14:nvPr/>
                        </p14:nvContentPartPr>
                        <p14:xfrm>
                          <a:off x="6450529" y="5022984"/>
                          <a:ext cx="28440" cy="70560"/>
                        </p14:xfrm>
                      </p:contentPart>
                    </mc:Choice>
                    <mc:Fallback xmlns="">
                      <p:pic>
                        <p:nvPicPr>
                          <p:cNvPr id="847" name="Freihand 846">
                            <a:extLst>
                              <a:ext uri="{FF2B5EF4-FFF2-40B4-BE49-F238E27FC236}">
                                <a16:creationId xmlns:a16="http://schemas.microsoft.com/office/drawing/2014/main" id="{80B87B3C-FEC1-7BA7-0D0D-0C7722A1FB5E}"/>
                              </a:ext>
                            </a:extLst>
                          </p:cNvPr>
                          <p:cNvPicPr/>
                          <p:nvPr/>
                        </p:nvPicPr>
                        <p:blipFill>
                          <a:blip r:embed="rId885"/>
                          <a:stretch>
                            <a:fillRect/>
                          </a:stretch>
                        </p:blipFill>
                        <p:spPr>
                          <a:xfrm>
                            <a:off x="6445435" y="5017185"/>
                            <a:ext cx="38627" cy="82159"/>
                          </a:xfrm>
                          <a:prstGeom prst="rect">
                            <a:avLst/>
                          </a:prstGeom>
                        </p:spPr>
                      </p:pic>
                    </mc:Fallback>
                  </mc:AlternateContent>
                  <mc:AlternateContent xmlns:mc="http://schemas.openxmlformats.org/markup-compatibility/2006" xmlns:p14="http://schemas.microsoft.com/office/powerpoint/2010/main">
                    <mc:Choice Requires="p14">
                      <p:contentPart p14:bwMode="auto" r:id="rId886">
                        <p14:nvContentPartPr>
                          <p14:cNvPr id="848" name="Freihand 847">
                            <a:extLst>
                              <a:ext uri="{FF2B5EF4-FFF2-40B4-BE49-F238E27FC236}">
                                <a16:creationId xmlns:a16="http://schemas.microsoft.com/office/drawing/2014/main" id="{267A8CEC-CDC0-F5DB-F3A6-85DA20C29D87}"/>
                              </a:ext>
                            </a:extLst>
                          </p14:cNvPr>
                          <p14:cNvContentPartPr/>
                          <p14:nvPr/>
                        </p14:nvContentPartPr>
                        <p14:xfrm>
                          <a:off x="6433609" y="5002104"/>
                          <a:ext cx="22680" cy="41400"/>
                        </p14:xfrm>
                      </p:contentPart>
                    </mc:Choice>
                    <mc:Fallback xmlns="">
                      <p:pic>
                        <p:nvPicPr>
                          <p:cNvPr id="848" name="Freihand 847">
                            <a:extLst>
                              <a:ext uri="{FF2B5EF4-FFF2-40B4-BE49-F238E27FC236}">
                                <a16:creationId xmlns:a16="http://schemas.microsoft.com/office/drawing/2014/main" id="{267A8CEC-CDC0-F5DB-F3A6-85DA20C29D87}"/>
                              </a:ext>
                            </a:extLst>
                          </p:cNvPr>
                          <p:cNvPicPr/>
                          <p:nvPr/>
                        </p:nvPicPr>
                        <p:blipFill>
                          <a:blip r:embed="rId887"/>
                          <a:stretch>
                            <a:fillRect/>
                          </a:stretch>
                        </p:blipFill>
                        <p:spPr>
                          <a:xfrm>
                            <a:off x="6428474" y="4996327"/>
                            <a:ext cx="32950" cy="52953"/>
                          </a:xfrm>
                          <a:prstGeom prst="rect">
                            <a:avLst/>
                          </a:prstGeom>
                        </p:spPr>
                      </p:pic>
                    </mc:Fallback>
                  </mc:AlternateContent>
                  <mc:AlternateContent xmlns:mc="http://schemas.openxmlformats.org/markup-compatibility/2006" xmlns:p14="http://schemas.microsoft.com/office/powerpoint/2010/main">
                    <mc:Choice Requires="p14">
                      <p:contentPart p14:bwMode="auto" r:id="rId888">
                        <p14:nvContentPartPr>
                          <p14:cNvPr id="849" name="Freihand 848">
                            <a:extLst>
                              <a:ext uri="{FF2B5EF4-FFF2-40B4-BE49-F238E27FC236}">
                                <a16:creationId xmlns:a16="http://schemas.microsoft.com/office/drawing/2014/main" id="{EFC82E6C-36A7-5B8A-FEAA-FD94E16B4DA2}"/>
                              </a:ext>
                            </a:extLst>
                          </p14:cNvPr>
                          <p14:cNvContentPartPr/>
                          <p14:nvPr/>
                        </p14:nvContentPartPr>
                        <p14:xfrm>
                          <a:off x="6410569" y="5020104"/>
                          <a:ext cx="30960" cy="25200"/>
                        </p14:xfrm>
                      </p:contentPart>
                    </mc:Choice>
                    <mc:Fallback xmlns="">
                      <p:pic>
                        <p:nvPicPr>
                          <p:cNvPr id="849" name="Freihand 848">
                            <a:extLst>
                              <a:ext uri="{FF2B5EF4-FFF2-40B4-BE49-F238E27FC236}">
                                <a16:creationId xmlns:a16="http://schemas.microsoft.com/office/drawing/2014/main" id="{EFC82E6C-36A7-5B8A-FEAA-FD94E16B4DA2}"/>
                              </a:ext>
                            </a:extLst>
                          </p:cNvPr>
                          <p:cNvPicPr/>
                          <p:nvPr/>
                        </p:nvPicPr>
                        <p:blipFill>
                          <a:blip r:embed="rId889"/>
                          <a:stretch>
                            <a:fillRect/>
                          </a:stretch>
                        </p:blipFill>
                        <p:spPr>
                          <a:xfrm>
                            <a:off x="6405480" y="5014398"/>
                            <a:ext cx="41139" cy="36611"/>
                          </a:xfrm>
                          <a:prstGeom prst="rect">
                            <a:avLst/>
                          </a:prstGeom>
                        </p:spPr>
                      </p:pic>
                    </mc:Fallback>
                  </mc:AlternateContent>
                  <mc:AlternateContent xmlns:mc="http://schemas.openxmlformats.org/markup-compatibility/2006" xmlns:p14="http://schemas.microsoft.com/office/powerpoint/2010/main">
                    <mc:Choice Requires="p14">
                      <p:contentPart p14:bwMode="auto" r:id="rId890">
                        <p14:nvContentPartPr>
                          <p14:cNvPr id="850" name="Freihand 849">
                            <a:extLst>
                              <a:ext uri="{FF2B5EF4-FFF2-40B4-BE49-F238E27FC236}">
                                <a16:creationId xmlns:a16="http://schemas.microsoft.com/office/drawing/2014/main" id="{3EC867D8-EE59-3782-8C0C-BC6E08079774}"/>
                              </a:ext>
                            </a:extLst>
                          </p14:cNvPr>
                          <p14:cNvContentPartPr/>
                          <p14:nvPr/>
                        </p14:nvContentPartPr>
                        <p14:xfrm>
                          <a:off x="6400489" y="4928664"/>
                          <a:ext cx="33480" cy="113040"/>
                        </p14:xfrm>
                      </p:contentPart>
                    </mc:Choice>
                    <mc:Fallback xmlns="">
                      <p:pic>
                        <p:nvPicPr>
                          <p:cNvPr id="850" name="Freihand 849">
                            <a:extLst>
                              <a:ext uri="{FF2B5EF4-FFF2-40B4-BE49-F238E27FC236}">
                                <a16:creationId xmlns:a16="http://schemas.microsoft.com/office/drawing/2014/main" id="{3EC867D8-EE59-3782-8C0C-BC6E08079774}"/>
                              </a:ext>
                            </a:extLst>
                          </p:cNvPr>
                          <p:cNvPicPr/>
                          <p:nvPr/>
                        </p:nvPicPr>
                        <p:blipFill>
                          <a:blip r:embed="rId891"/>
                          <a:stretch>
                            <a:fillRect/>
                          </a:stretch>
                        </p:blipFill>
                        <p:spPr>
                          <a:xfrm>
                            <a:off x="6395403" y="4922867"/>
                            <a:ext cx="43651" cy="124634"/>
                          </a:xfrm>
                          <a:prstGeom prst="rect">
                            <a:avLst/>
                          </a:prstGeom>
                        </p:spPr>
                      </p:pic>
                    </mc:Fallback>
                  </mc:AlternateContent>
                  <mc:AlternateContent xmlns:mc="http://schemas.openxmlformats.org/markup-compatibility/2006" xmlns:p14="http://schemas.microsoft.com/office/powerpoint/2010/main">
                    <mc:Choice Requires="p14">
                      <p:contentPart p14:bwMode="auto" r:id="rId892">
                        <p14:nvContentPartPr>
                          <p14:cNvPr id="851" name="Freihand 850">
                            <a:extLst>
                              <a:ext uri="{FF2B5EF4-FFF2-40B4-BE49-F238E27FC236}">
                                <a16:creationId xmlns:a16="http://schemas.microsoft.com/office/drawing/2014/main" id="{D3DE1BD6-FCAD-B490-A4E0-21500B9A7E07}"/>
                              </a:ext>
                            </a:extLst>
                          </p14:cNvPr>
                          <p14:cNvContentPartPr/>
                          <p14:nvPr/>
                        </p14:nvContentPartPr>
                        <p14:xfrm>
                          <a:off x="6371329" y="4877184"/>
                          <a:ext cx="54720" cy="176040"/>
                        </p14:xfrm>
                      </p:contentPart>
                    </mc:Choice>
                    <mc:Fallback xmlns="">
                      <p:pic>
                        <p:nvPicPr>
                          <p:cNvPr id="851" name="Freihand 850">
                            <a:extLst>
                              <a:ext uri="{FF2B5EF4-FFF2-40B4-BE49-F238E27FC236}">
                                <a16:creationId xmlns:a16="http://schemas.microsoft.com/office/drawing/2014/main" id="{D3DE1BD6-FCAD-B490-A4E0-21500B9A7E07}"/>
                              </a:ext>
                            </a:extLst>
                          </p:cNvPr>
                          <p:cNvPicPr/>
                          <p:nvPr/>
                        </p:nvPicPr>
                        <p:blipFill>
                          <a:blip r:embed="rId893"/>
                          <a:stretch>
                            <a:fillRect/>
                          </a:stretch>
                        </p:blipFill>
                        <p:spPr>
                          <a:xfrm>
                            <a:off x="6366239" y="4871380"/>
                            <a:ext cx="64900" cy="187647"/>
                          </a:xfrm>
                          <a:prstGeom prst="rect">
                            <a:avLst/>
                          </a:prstGeom>
                        </p:spPr>
                      </p:pic>
                    </mc:Fallback>
                  </mc:AlternateContent>
                  <mc:AlternateContent xmlns:mc="http://schemas.openxmlformats.org/markup-compatibility/2006" xmlns:p14="http://schemas.microsoft.com/office/powerpoint/2010/main">
                    <mc:Choice Requires="p14">
                      <p:contentPart p14:bwMode="auto" r:id="rId894">
                        <p14:nvContentPartPr>
                          <p14:cNvPr id="852" name="Freihand 851">
                            <a:extLst>
                              <a:ext uri="{FF2B5EF4-FFF2-40B4-BE49-F238E27FC236}">
                                <a16:creationId xmlns:a16="http://schemas.microsoft.com/office/drawing/2014/main" id="{15CF25BF-E111-EE0E-A313-B45C721736B5}"/>
                              </a:ext>
                            </a:extLst>
                          </p14:cNvPr>
                          <p14:cNvContentPartPr/>
                          <p14:nvPr/>
                        </p14:nvContentPartPr>
                        <p14:xfrm>
                          <a:off x="6385369" y="4965744"/>
                          <a:ext cx="12240" cy="88560"/>
                        </p14:xfrm>
                      </p:contentPart>
                    </mc:Choice>
                    <mc:Fallback xmlns="">
                      <p:pic>
                        <p:nvPicPr>
                          <p:cNvPr id="852" name="Freihand 851">
                            <a:extLst>
                              <a:ext uri="{FF2B5EF4-FFF2-40B4-BE49-F238E27FC236}">
                                <a16:creationId xmlns:a16="http://schemas.microsoft.com/office/drawing/2014/main" id="{15CF25BF-E111-EE0E-A313-B45C721736B5}"/>
                              </a:ext>
                            </a:extLst>
                          </p:cNvPr>
                          <p:cNvPicPr/>
                          <p:nvPr/>
                        </p:nvPicPr>
                        <p:blipFill>
                          <a:blip r:embed="rId895"/>
                          <a:stretch>
                            <a:fillRect/>
                          </a:stretch>
                        </p:blipFill>
                        <p:spPr>
                          <a:xfrm>
                            <a:off x="6380304" y="4959937"/>
                            <a:ext cx="22370" cy="100174"/>
                          </a:xfrm>
                          <a:prstGeom prst="rect">
                            <a:avLst/>
                          </a:prstGeom>
                        </p:spPr>
                      </p:pic>
                    </mc:Fallback>
                  </mc:AlternateContent>
                  <mc:AlternateContent xmlns:mc="http://schemas.openxmlformats.org/markup-compatibility/2006" xmlns:p14="http://schemas.microsoft.com/office/powerpoint/2010/main">
                    <mc:Choice Requires="p14">
                      <p:contentPart p14:bwMode="auto" r:id="rId896">
                        <p14:nvContentPartPr>
                          <p14:cNvPr id="853" name="Freihand 852">
                            <a:extLst>
                              <a:ext uri="{FF2B5EF4-FFF2-40B4-BE49-F238E27FC236}">
                                <a16:creationId xmlns:a16="http://schemas.microsoft.com/office/drawing/2014/main" id="{40B3C8FE-54DC-008F-966D-02ECF36218F6}"/>
                              </a:ext>
                            </a:extLst>
                          </p14:cNvPr>
                          <p14:cNvContentPartPr/>
                          <p14:nvPr/>
                        </p14:nvContentPartPr>
                        <p14:xfrm>
                          <a:off x="6341809" y="4947384"/>
                          <a:ext cx="50400" cy="123120"/>
                        </p14:xfrm>
                      </p:contentPart>
                    </mc:Choice>
                    <mc:Fallback xmlns="">
                      <p:pic>
                        <p:nvPicPr>
                          <p:cNvPr id="853" name="Freihand 852">
                            <a:extLst>
                              <a:ext uri="{FF2B5EF4-FFF2-40B4-BE49-F238E27FC236}">
                                <a16:creationId xmlns:a16="http://schemas.microsoft.com/office/drawing/2014/main" id="{40B3C8FE-54DC-008F-966D-02ECF36218F6}"/>
                              </a:ext>
                            </a:extLst>
                          </p:cNvPr>
                          <p:cNvPicPr/>
                          <p:nvPr/>
                        </p:nvPicPr>
                        <p:blipFill>
                          <a:blip r:embed="rId897"/>
                          <a:stretch>
                            <a:fillRect/>
                          </a:stretch>
                        </p:blipFill>
                        <p:spPr>
                          <a:xfrm>
                            <a:off x="6336727" y="4941590"/>
                            <a:ext cx="60565" cy="134708"/>
                          </a:xfrm>
                          <a:prstGeom prst="rect">
                            <a:avLst/>
                          </a:prstGeom>
                        </p:spPr>
                      </p:pic>
                    </mc:Fallback>
                  </mc:AlternateContent>
                </p:grpSp>
              </p:grpSp>
            </p:grpSp>
            <p:grpSp>
              <p:nvGrpSpPr>
                <p:cNvPr id="857" name="Gruppieren 856">
                  <a:extLst>
                    <a:ext uri="{FF2B5EF4-FFF2-40B4-BE49-F238E27FC236}">
                      <a16:creationId xmlns:a16="http://schemas.microsoft.com/office/drawing/2014/main" id="{C092A88E-BCD1-4C17-CE4E-936D9CD57EA4}"/>
                    </a:ext>
                  </a:extLst>
                </p:cNvPr>
                <p:cNvGrpSpPr/>
                <p:nvPr/>
              </p:nvGrpSpPr>
              <p:grpSpPr>
                <a:xfrm>
                  <a:off x="5814572" y="4978828"/>
                  <a:ext cx="23760" cy="31680"/>
                  <a:chOff x="5814572" y="4978828"/>
                  <a:chExt cx="23760" cy="31680"/>
                </a:xfrm>
              </p:grpSpPr>
              <mc:AlternateContent xmlns:mc="http://schemas.openxmlformats.org/markup-compatibility/2006" xmlns:p14="http://schemas.microsoft.com/office/powerpoint/2010/main">
                <mc:Choice Requires="p14">
                  <p:contentPart p14:bwMode="auto" r:id="rId898">
                    <p14:nvContentPartPr>
                      <p14:cNvPr id="855" name="Freihand 854">
                        <a:extLst>
                          <a:ext uri="{FF2B5EF4-FFF2-40B4-BE49-F238E27FC236}">
                            <a16:creationId xmlns:a16="http://schemas.microsoft.com/office/drawing/2014/main" id="{93409F86-8331-B150-CA41-7049BF154183}"/>
                          </a:ext>
                        </a:extLst>
                      </p14:cNvPr>
                      <p14:cNvContentPartPr/>
                      <p14:nvPr/>
                    </p14:nvContentPartPr>
                    <p14:xfrm>
                      <a:off x="5814572" y="5004388"/>
                      <a:ext cx="23760" cy="6120"/>
                    </p14:xfrm>
                  </p:contentPart>
                </mc:Choice>
                <mc:Fallback xmlns="">
                  <p:pic>
                    <p:nvPicPr>
                      <p:cNvPr id="855" name="Freihand 854">
                        <a:extLst>
                          <a:ext uri="{FF2B5EF4-FFF2-40B4-BE49-F238E27FC236}">
                            <a16:creationId xmlns:a16="http://schemas.microsoft.com/office/drawing/2014/main" id="{93409F86-8331-B150-CA41-7049BF154183}"/>
                          </a:ext>
                        </a:extLst>
                      </p:cNvPr>
                      <p:cNvPicPr/>
                      <p:nvPr/>
                    </p:nvPicPr>
                    <p:blipFill>
                      <a:blip r:embed="rId899"/>
                      <a:stretch>
                        <a:fillRect/>
                      </a:stretch>
                    </p:blipFill>
                    <p:spPr>
                      <a:xfrm>
                        <a:off x="5810252" y="5000068"/>
                        <a:ext cx="32400" cy="14760"/>
                      </a:xfrm>
                      <a:prstGeom prst="rect">
                        <a:avLst/>
                      </a:prstGeom>
                    </p:spPr>
                  </p:pic>
                </mc:Fallback>
              </mc:AlternateContent>
              <mc:AlternateContent xmlns:mc="http://schemas.openxmlformats.org/markup-compatibility/2006" xmlns:p14="http://schemas.microsoft.com/office/powerpoint/2010/main">
                <mc:Choice Requires="p14">
                  <p:contentPart p14:bwMode="auto" r:id="rId900">
                    <p14:nvContentPartPr>
                      <p14:cNvPr id="856" name="Freihand 855">
                        <a:extLst>
                          <a:ext uri="{FF2B5EF4-FFF2-40B4-BE49-F238E27FC236}">
                            <a16:creationId xmlns:a16="http://schemas.microsoft.com/office/drawing/2014/main" id="{BC0C4047-A45E-9B33-D421-2731E002952D}"/>
                          </a:ext>
                        </a:extLst>
                      </p14:cNvPr>
                      <p14:cNvContentPartPr/>
                      <p14:nvPr/>
                    </p14:nvContentPartPr>
                    <p14:xfrm>
                      <a:off x="5816012" y="4978828"/>
                      <a:ext cx="18720" cy="10440"/>
                    </p14:xfrm>
                  </p:contentPart>
                </mc:Choice>
                <mc:Fallback xmlns="">
                  <p:pic>
                    <p:nvPicPr>
                      <p:cNvPr id="856" name="Freihand 855">
                        <a:extLst>
                          <a:ext uri="{FF2B5EF4-FFF2-40B4-BE49-F238E27FC236}">
                            <a16:creationId xmlns:a16="http://schemas.microsoft.com/office/drawing/2014/main" id="{BC0C4047-A45E-9B33-D421-2731E002952D}"/>
                          </a:ext>
                        </a:extLst>
                      </p:cNvPr>
                      <p:cNvPicPr/>
                      <p:nvPr/>
                    </p:nvPicPr>
                    <p:blipFill>
                      <a:blip r:embed="rId901"/>
                      <a:stretch>
                        <a:fillRect/>
                      </a:stretch>
                    </p:blipFill>
                    <p:spPr>
                      <a:xfrm>
                        <a:off x="5811692" y="4974508"/>
                        <a:ext cx="27360" cy="19080"/>
                      </a:xfrm>
                      <a:prstGeom prst="rect">
                        <a:avLst/>
                      </a:prstGeom>
                    </p:spPr>
                  </p:pic>
                </mc:Fallback>
              </mc:AlternateContent>
            </p:grpSp>
            <p:grpSp>
              <p:nvGrpSpPr>
                <p:cNvPr id="860" name="Gruppieren 859">
                  <a:extLst>
                    <a:ext uri="{FF2B5EF4-FFF2-40B4-BE49-F238E27FC236}">
                      <a16:creationId xmlns:a16="http://schemas.microsoft.com/office/drawing/2014/main" id="{8EF46D15-8D42-B173-B6B8-607F29402A28}"/>
                    </a:ext>
                  </a:extLst>
                </p:cNvPr>
                <p:cNvGrpSpPr/>
                <p:nvPr/>
              </p:nvGrpSpPr>
              <p:grpSpPr>
                <a:xfrm>
                  <a:off x="5996012" y="4969468"/>
                  <a:ext cx="30600" cy="31320"/>
                  <a:chOff x="5996012" y="4969468"/>
                  <a:chExt cx="30600" cy="31320"/>
                </a:xfrm>
              </p:grpSpPr>
              <mc:AlternateContent xmlns:mc="http://schemas.openxmlformats.org/markup-compatibility/2006" xmlns:p14="http://schemas.microsoft.com/office/powerpoint/2010/main">
                <mc:Choice Requires="p14">
                  <p:contentPart p14:bwMode="auto" r:id="rId902">
                    <p14:nvContentPartPr>
                      <p14:cNvPr id="858" name="Freihand 857">
                        <a:extLst>
                          <a:ext uri="{FF2B5EF4-FFF2-40B4-BE49-F238E27FC236}">
                            <a16:creationId xmlns:a16="http://schemas.microsoft.com/office/drawing/2014/main" id="{50A12D69-59BD-BE05-47FB-BFD25EEF66B4}"/>
                          </a:ext>
                        </a:extLst>
                      </p14:cNvPr>
                      <p14:cNvContentPartPr/>
                      <p14:nvPr/>
                    </p14:nvContentPartPr>
                    <p14:xfrm>
                      <a:off x="5996012" y="4993228"/>
                      <a:ext cx="22320" cy="7560"/>
                    </p14:xfrm>
                  </p:contentPart>
                </mc:Choice>
                <mc:Fallback xmlns="">
                  <p:pic>
                    <p:nvPicPr>
                      <p:cNvPr id="858" name="Freihand 857">
                        <a:extLst>
                          <a:ext uri="{FF2B5EF4-FFF2-40B4-BE49-F238E27FC236}">
                            <a16:creationId xmlns:a16="http://schemas.microsoft.com/office/drawing/2014/main" id="{50A12D69-59BD-BE05-47FB-BFD25EEF66B4}"/>
                          </a:ext>
                        </a:extLst>
                      </p:cNvPr>
                      <p:cNvPicPr/>
                      <p:nvPr/>
                    </p:nvPicPr>
                    <p:blipFill>
                      <a:blip r:embed="rId903"/>
                      <a:stretch>
                        <a:fillRect/>
                      </a:stretch>
                    </p:blipFill>
                    <p:spPr>
                      <a:xfrm>
                        <a:off x="5991692" y="4988908"/>
                        <a:ext cx="30960" cy="16200"/>
                      </a:xfrm>
                      <a:prstGeom prst="rect">
                        <a:avLst/>
                      </a:prstGeom>
                    </p:spPr>
                  </p:pic>
                </mc:Fallback>
              </mc:AlternateContent>
              <mc:AlternateContent xmlns:mc="http://schemas.openxmlformats.org/markup-compatibility/2006" xmlns:p14="http://schemas.microsoft.com/office/powerpoint/2010/main">
                <mc:Choice Requires="p14">
                  <p:contentPart p14:bwMode="auto" r:id="rId904">
                    <p14:nvContentPartPr>
                      <p14:cNvPr id="859" name="Freihand 858">
                        <a:extLst>
                          <a:ext uri="{FF2B5EF4-FFF2-40B4-BE49-F238E27FC236}">
                            <a16:creationId xmlns:a16="http://schemas.microsoft.com/office/drawing/2014/main" id="{2964A8EE-7BE4-C91A-0C53-4E38D83DADFD}"/>
                          </a:ext>
                        </a:extLst>
                      </p14:cNvPr>
                      <p14:cNvContentPartPr/>
                      <p14:nvPr/>
                    </p14:nvContentPartPr>
                    <p14:xfrm>
                      <a:off x="6002852" y="4969468"/>
                      <a:ext cx="23760" cy="10440"/>
                    </p14:xfrm>
                  </p:contentPart>
                </mc:Choice>
                <mc:Fallback xmlns="">
                  <p:pic>
                    <p:nvPicPr>
                      <p:cNvPr id="859" name="Freihand 858">
                        <a:extLst>
                          <a:ext uri="{FF2B5EF4-FFF2-40B4-BE49-F238E27FC236}">
                            <a16:creationId xmlns:a16="http://schemas.microsoft.com/office/drawing/2014/main" id="{2964A8EE-7BE4-C91A-0C53-4E38D83DADFD}"/>
                          </a:ext>
                        </a:extLst>
                      </p:cNvPr>
                      <p:cNvPicPr/>
                      <p:nvPr/>
                    </p:nvPicPr>
                    <p:blipFill>
                      <a:blip r:embed="rId905"/>
                      <a:stretch>
                        <a:fillRect/>
                      </a:stretch>
                    </p:blipFill>
                    <p:spPr>
                      <a:xfrm>
                        <a:off x="5998532" y="4965148"/>
                        <a:ext cx="32400" cy="19080"/>
                      </a:xfrm>
                      <a:prstGeom prst="rect">
                        <a:avLst/>
                      </a:prstGeom>
                    </p:spPr>
                  </p:pic>
                </mc:Fallback>
              </mc:AlternateContent>
            </p:grpSp>
          </p:grpSp>
        </p:grpSp>
      </p:grpSp>
    </p:spTree>
    <p:extLst>
      <p:ext uri="{BB962C8B-B14F-4D97-AF65-F5344CB8AC3E}">
        <p14:creationId xmlns:p14="http://schemas.microsoft.com/office/powerpoint/2010/main" val="36182414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4" name="Gruppieren 3">
            <a:extLst>
              <a:ext uri="{FF2B5EF4-FFF2-40B4-BE49-F238E27FC236}">
                <a16:creationId xmlns:a16="http://schemas.microsoft.com/office/drawing/2014/main" id="{9EC5E9D1-7C83-B20F-EBEF-4DFCFE066E03}"/>
              </a:ext>
            </a:extLst>
          </p:cNvPr>
          <p:cNvGrpSpPr/>
          <p:nvPr/>
        </p:nvGrpSpPr>
        <p:grpSpPr>
          <a:xfrm>
            <a:off x="95657" y="79549"/>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0" name="Gruppieren 79">
                      <a:extLst>
                        <a:ext uri="{FF2B5EF4-FFF2-40B4-BE49-F238E27FC236}">
                          <a16:creationId xmlns:a16="http://schemas.microsoft.com/office/drawing/2014/main" id="{ABFE53C2-CA54-EA5E-0DED-C9AAC4C6EB8A}"/>
                        </a:ext>
                      </a:extLst>
                    </p:cNvPr>
                    <p:cNvGrpSpPr/>
                    <p:nvPr/>
                  </p:nvGrpSpPr>
                  <p:grpSpPr>
                    <a:xfrm>
                      <a:off x="93000" y="81000"/>
                      <a:ext cx="4860000" cy="3348000"/>
                      <a:chOff x="93000" y="81000"/>
                      <a:chExt cx="4860000" cy="3348000"/>
                    </a:xfrm>
                  </p:grpSpPr>
                  <p:sp>
                    <p:nvSpPr>
                      <p:cNvPr id="83" name="Textfeld 82">
                        <a:extLst>
                          <a:ext uri="{FF2B5EF4-FFF2-40B4-BE49-F238E27FC236}">
                            <a16:creationId xmlns:a16="http://schemas.microsoft.com/office/drawing/2014/main" id="{6C72D21D-A447-51F7-49C9-0B069BE62D2F}"/>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zur Zirbeldrüse benötigst,      nutze die </a:t>
                        </a:r>
                        <a:r>
                          <a:rPr lang="de-DE" sz="1100" b="1" dirty="0"/>
                          <a:t>Karte 35</a:t>
                        </a:r>
                        <a:r>
                          <a:rPr lang="de-DE" sz="1100" dirty="0"/>
                          <a:t>.</a:t>
                        </a:r>
                      </a:p>
                    </p:txBody>
                  </p:sp>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accent5">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Zirbeldrüse    </a:t>
                            </a: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accent5"/>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18</a:t>
                            </a:r>
                          </a:p>
                        </p:txBody>
                      </p:sp>
                    </p:gr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6353" y="354615"/>
                  <a:ext cx="2133596" cy="2292935"/>
                </a:xfrm>
                <a:prstGeom prst="rect">
                  <a:avLst/>
                </a:prstGeom>
                <a:noFill/>
              </p:spPr>
              <p:txBody>
                <a:bodyPr wrap="square" rtlCol="0">
                  <a:spAutoFit/>
                </a:bodyPr>
                <a:lstStyle/>
                <a:p>
                  <a:pPr algn="ctr"/>
                  <a:r>
                    <a:rPr lang="de-DE" sz="1100" dirty="0"/>
                    <a:t>Dein Körper schüttet      </a:t>
                  </a:r>
                  <a:r>
                    <a:rPr lang="de-DE" sz="1100" b="1" dirty="0"/>
                    <a:t>Melatonin</a:t>
                  </a:r>
                  <a:r>
                    <a:rPr lang="de-DE" sz="1100" dirty="0"/>
                    <a:t> aus.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Du beginnst zu gähnen und wirst ganz müde.</a:t>
                  </a:r>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Bezahle</a:t>
                </a:r>
                <a:r>
                  <a:rPr lang="de-DE" sz="1050" dirty="0">
                    <a:solidFill>
                      <a:schemeClr val="tx1"/>
                    </a:solidFill>
                  </a:rPr>
                  <a:t> dafür </a:t>
                </a:r>
                <a:r>
                  <a:rPr lang="de-DE" sz="1600" b="1" dirty="0">
                    <a:solidFill>
                      <a:srgbClr val="FDBF35"/>
                    </a:solidFill>
                  </a:rPr>
                  <a:t>3</a:t>
                </a:r>
                <a:r>
                  <a:rPr lang="de-DE" sz="1600" b="1" dirty="0">
                    <a:solidFill>
                      <a:schemeClr val="tx1"/>
                    </a:solidFill>
                  </a:rPr>
                  <a:t>     </a:t>
                </a:r>
                <a:r>
                  <a:rPr lang="de-DE" sz="1050" b="1" dirty="0">
                    <a:solidFill>
                      <a:schemeClr val="tx1"/>
                    </a:solidFill>
                  </a:rPr>
                  <a:t>.</a:t>
                </a:r>
              </a:p>
            </p:txBody>
          </p:sp>
        </p:grpSp>
        <p:grpSp>
          <p:nvGrpSpPr>
            <p:cNvPr id="127" name="Gruppieren 126">
              <a:extLst>
                <a:ext uri="{FF2B5EF4-FFF2-40B4-BE49-F238E27FC236}">
                  <a16:creationId xmlns:a16="http://schemas.microsoft.com/office/drawing/2014/main" id="{7E37BB82-8A22-FA4F-9CC5-8DA564E8C02B}"/>
                </a:ext>
              </a:extLst>
            </p:cNvPr>
            <p:cNvGrpSpPr/>
            <p:nvPr/>
          </p:nvGrpSpPr>
          <p:grpSpPr>
            <a:xfrm>
              <a:off x="4067418" y="2986185"/>
              <a:ext cx="189872" cy="196564"/>
              <a:chOff x="4342837" y="1166522"/>
              <a:chExt cx="189872" cy="196564"/>
            </a:xfrm>
          </p:grpSpPr>
          <p:sp>
            <p:nvSpPr>
              <p:cNvPr id="129" name="Ellipse 128">
                <a:extLst>
                  <a:ext uri="{FF2B5EF4-FFF2-40B4-BE49-F238E27FC236}">
                    <a16:creationId xmlns:a16="http://schemas.microsoft.com/office/drawing/2014/main" id="{7C875B77-399B-7800-55E8-3DC5152871F7}"/>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35" name="Gruppieren 134">
                <a:extLst>
                  <a:ext uri="{FF2B5EF4-FFF2-40B4-BE49-F238E27FC236}">
                    <a16:creationId xmlns:a16="http://schemas.microsoft.com/office/drawing/2014/main" id="{9685CCF7-1DE7-001E-A341-206FF75A3069}"/>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
                  <p14:nvContentPartPr>
                    <p14:cNvPr id="171" name="Freihand 170">
                      <a:extLst>
                        <a:ext uri="{FF2B5EF4-FFF2-40B4-BE49-F238E27FC236}">
                          <a16:creationId xmlns:a16="http://schemas.microsoft.com/office/drawing/2014/main" id="{091EBD43-6DDE-418A-1C51-2D8CBD07124E}"/>
                        </a:ext>
                      </a:extLst>
                    </p14:cNvPr>
                    <p14:cNvContentPartPr/>
                    <p14:nvPr/>
                  </p14:nvContentPartPr>
                  <p14:xfrm>
                    <a:off x="4473069" y="1203272"/>
                    <a:ext cx="26280" cy="30600"/>
                  </p14:xfrm>
                </p:contentPart>
              </mc:Choice>
              <mc:Fallback xmlns="">
                <p:pic>
                  <p:nvPicPr>
                    <p:cNvPr id="171" name="Freihand 170">
                      <a:extLst>
                        <a:ext uri="{FF2B5EF4-FFF2-40B4-BE49-F238E27FC236}">
                          <a16:creationId xmlns:a16="http://schemas.microsoft.com/office/drawing/2014/main" id="{091EBD43-6DDE-418A-1C51-2D8CBD07124E}"/>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2" name="Freihand 171">
                      <a:extLst>
                        <a:ext uri="{FF2B5EF4-FFF2-40B4-BE49-F238E27FC236}">
                          <a16:creationId xmlns:a16="http://schemas.microsoft.com/office/drawing/2014/main" id="{0498B384-93ED-22C7-263C-3AFE13E27076}"/>
                        </a:ext>
                      </a:extLst>
                    </p14:cNvPr>
                    <p14:cNvContentPartPr/>
                    <p14:nvPr/>
                  </p14:nvContentPartPr>
                  <p14:xfrm>
                    <a:off x="4500789" y="1245752"/>
                    <a:ext cx="11160" cy="38520"/>
                  </p14:xfrm>
                </p:contentPart>
              </mc:Choice>
              <mc:Fallback xmlns="">
                <p:pic>
                  <p:nvPicPr>
                    <p:cNvPr id="172" name="Freihand 171">
                      <a:extLst>
                        <a:ext uri="{FF2B5EF4-FFF2-40B4-BE49-F238E27FC236}">
                          <a16:creationId xmlns:a16="http://schemas.microsoft.com/office/drawing/2014/main" id="{0498B384-93ED-22C7-263C-3AFE13E27076}"/>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 name="Freihand 173">
                      <a:extLst>
                        <a:ext uri="{FF2B5EF4-FFF2-40B4-BE49-F238E27FC236}">
                          <a16:creationId xmlns:a16="http://schemas.microsoft.com/office/drawing/2014/main" id="{3E604666-A970-46E3-99FF-176C07F0B95D}"/>
                        </a:ext>
                      </a:extLst>
                    </p14:cNvPr>
                    <p14:cNvContentPartPr/>
                    <p14:nvPr/>
                  </p14:nvContentPartPr>
                  <p14:xfrm>
                    <a:off x="4453989" y="1188512"/>
                    <a:ext cx="3600" cy="6120"/>
                  </p14:xfrm>
                </p:contentPart>
              </mc:Choice>
              <mc:Fallback xmlns="">
                <p:pic>
                  <p:nvPicPr>
                    <p:cNvPr id="174" name="Freihand 173">
                      <a:extLst>
                        <a:ext uri="{FF2B5EF4-FFF2-40B4-BE49-F238E27FC236}">
                          <a16:creationId xmlns:a16="http://schemas.microsoft.com/office/drawing/2014/main" id="{3E604666-A970-46E3-99FF-176C07F0B95D}"/>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10">
                <p14:nvContentPartPr>
                  <p14:cNvPr id="138" name="Freihand 137">
                    <a:extLst>
                      <a:ext uri="{FF2B5EF4-FFF2-40B4-BE49-F238E27FC236}">
                        <a16:creationId xmlns:a16="http://schemas.microsoft.com/office/drawing/2014/main" id="{1BB3D90B-71CB-7962-47BF-EE7FA4735E04}"/>
                      </a:ext>
                    </a:extLst>
                  </p14:cNvPr>
                  <p14:cNvContentPartPr/>
                  <p14:nvPr/>
                </p14:nvContentPartPr>
                <p14:xfrm>
                  <a:off x="4352109" y="1255112"/>
                  <a:ext cx="78120" cy="95040"/>
                </p14:xfrm>
              </p:contentPart>
            </mc:Choice>
            <mc:Fallback xmlns="">
              <p:pic>
                <p:nvPicPr>
                  <p:cNvPr id="138" name="Freihand 137">
                    <a:extLst>
                      <a:ext uri="{FF2B5EF4-FFF2-40B4-BE49-F238E27FC236}">
                        <a16:creationId xmlns:a16="http://schemas.microsoft.com/office/drawing/2014/main" id="{1BB3D90B-71CB-7962-47BF-EE7FA4735E04}"/>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50" name="Freihand 149">
                    <a:extLst>
                      <a:ext uri="{FF2B5EF4-FFF2-40B4-BE49-F238E27FC236}">
                        <a16:creationId xmlns:a16="http://schemas.microsoft.com/office/drawing/2014/main" id="{09E8F885-646A-7B0C-7CB9-709ED31663EE}"/>
                      </a:ext>
                    </a:extLst>
                  </p14:cNvPr>
                  <p14:cNvContentPartPr/>
                  <p14:nvPr/>
                </p14:nvContentPartPr>
                <p14:xfrm>
                  <a:off x="4353549" y="1242872"/>
                  <a:ext cx="155520" cy="112680"/>
                </p14:xfrm>
              </p:contentPart>
            </mc:Choice>
            <mc:Fallback xmlns="">
              <p:pic>
                <p:nvPicPr>
                  <p:cNvPr id="150" name="Freihand 149">
                    <a:extLst>
                      <a:ext uri="{FF2B5EF4-FFF2-40B4-BE49-F238E27FC236}">
                        <a16:creationId xmlns:a16="http://schemas.microsoft.com/office/drawing/2014/main" id="{09E8F885-646A-7B0C-7CB9-709ED31663EE}"/>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61" name="Gruppieren 160">
                <a:extLst>
                  <a:ext uri="{FF2B5EF4-FFF2-40B4-BE49-F238E27FC236}">
                    <a16:creationId xmlns:a16="http://schemas.microsoft.com/office/drawing/2014/main" id="{1DDF7926-CF87-D571-6808-AB5A94696704}"/>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14">
                  <p14:nvContentPartPr>
                    <p14:cNvPr id="168" name="Freihand 167">
                      <a:extLst>
                        <a:ext uri="{FF2B5EF4-FFF2-40B4-BE49-F238E27FC236}">
                          <a16:creationId xmlns:a16="http://schemas.microsoft.com/office/drawing/2014/main" id="{99A1F6A9-4C48-8AE9-C822-2C46BB08BDD6}"/>
                        </a:ext>
                      </a:extLst>
                    </p14:cNvPr>
                    <p14:cNvContentPartPr/>
                    <p14:nvPr/>
                  </p14:nvContentPartPr>
                  <p14:xfrm>
                    <a:off x="4455789" y="1334672"/>
                    <a:ext cx="31320" cy="14400"/>
                  </p14:xfrm>
                </p:contentPart>
              </mc:Choice>
              <mc:Fallback xmlns="">
                <p:pic>
                  <p:nvPicPr>
                    <p:cNvPr id="168" name="Freihand 167">
                      <a:extLst>
                        <a:ext uri="{FF2B5EF4-FFF2-40B4-BE49-F238E27FC236}">
                          <a16:creationId xmlns:a16="http://schemas.microsoft.com/office/drawing/2014/main" id="{99A1F6A9-4C48-8AE9-C822-2C46BB08BDD6}"/>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69" name="Freihand 168">
                      <a:extLst>
                        <a:ext uri="{FF2B5EF4-FFF2-40B4-BE49-F238E27FC236}">
                          <a16:creationId xmlns:a16="http://schemas.microsoft.com/office/drawing/2014/main" id="{56FC6835-5FFC-2E1B-C430-010B1D3C0F1F}"/>
                        </a:ext>
                      </a:extLst>
                    </p14:cNvPr>
                    <p14:cNvContentPartPr/>
                    <p14:nvPr/>
                  </p14:nvContentPartPr>
                  <p14:xfrm>
                    <a:off x="4456149" y="1288592"/>
                    <a:ext cx="64800" cy="56160"/>
                  </p14:xfrm>
                </p:contentPart>
              </mc:Choice>
              <mc:Fallback xmlns="">
                <p:pic>
                  <p:nvPicPr>
                    <p:cNvPr id="169" name="Freihand 168">
                      <a:extLst>
                        <a:ext uri="{FF2B5EF4-FFF2-40B4-BE49-F238E27FC236}">
                          <a16:creationId xmlns:a16="http://schemas.microsoft.com/office/drawing/2014/main" id="{56FC6835-5FFC-2E1B-C430-010B1D3C0F1F}"/>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0" name="Freihand 169">
                      <a:extLst>
                        <a:ext uri="{FF2B5EF4-FFF2-40B4-BE49-F238E27FC236}">
                          <a16:creationId xmlns:a16="http://schemas.microsoft.com/office/drawing/2014/main" id="{FA9F0643-E9D7-7739-3D2C-9649DABE8AA9}"/>
                        </a:ext>
                      </a:extLst>
                    </p14:cNvPr>
                    <p14:cNvContentPartPr/>
                    <p14:nvPr/>
                  </p14:nvContentPartPr>
                  <p14:xfrm>
                    <a:off x="4502589" y="1270232"/>
                    <a:ext cx="23760" cy="51840"/>
                  </p14:xfrm>
                </p:contentPart>
              </mc:Choice>
              <mc:Fallback xmlns="">
                <p:pic>
                  <p:nvPicPr>
                    <p:cNvPr id="170" name="Freihand 169">
                      <a:extLst>
                        <a:ext uri="{FF2B5EF4-FFF2-40B4-BE49-F238E27FC236}">
                          <a16:creationId xmlns:a16="http://schemas.microsoft.com/office/drawing/2014/main" id="{FA9F0643-E9D7-7739-3D2C-9649DABE8AA9}"/>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62" name="Gruppieren 161">
                <a:extLst>
                  <a:ext uri="{FF2B5EF4-FFF2-40B4-BE49-F238E27FC236}">
                    <a16:creationId xmlns:a16="http://schemas.microsoft.com/office/drawing/2014/main" id="{B04EDFF6-8A57-5AA7-A3DA-4F9FB188B80B}"/>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20">
                  <p14:nvContentPartPr>
                    <p14:cNvPr id="165" name="Freihand 164">
                      <a:extLst>
                        <a:ext uri="{FF2B5EF4-FFF2-40B4-BE49-F238E27FC236}">
                          <a16:creationId xmlns:a16="http://schemas.microsoft.com/office/drawing/2014/main" id="{A5A404CD-9BBC-5478-5C71-CB3B3B46E5E1}"/>
                        </a:ext>
                      </a:extLst>
                    </p14:cNvPr>
                    <p14:cNvContentPartPr/>
                    <p14:nvPr/>
                  </p14:nvContentPartPr>
                  <p14:xfrm>
                    <a:off x="4351029" y="1216232"/>
                    <a:ext cx="12960" cy="22320"/>
                  </p14:xfrm>
                </p:contentPart>
              </mc:Choice>
              <mc:Fallback xmlns="">
                <p:pic>
                  <p:nvPicPr>
                    <p:cNvPr id="165" name="Freihand 164">
                      <a:extLst>
                        <a:ext uri="{FF2B5EF4-FFF2-40B4-BE49-F238E27FC236}">
                          <a16:creationId xmlns:a16="http://schemas.microsoft.com/office/drawing/2014/main" id="{A5A404CD-9BBC-5478-5C71-CB3B3B46E5E1}"/>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6" name="Freihand 165">
                      <a:extLst>
                        <a:ext uri="{FF2B5EF4-FFF2-40B4-BE49-F238E27FC236}">
                          <a16:creationId xmlns:a16="http://schemas.microsoft.com/office/drawing/2014/main" id="{04B9F2FC-C72F-9812-6FE4-FF52AE5FF692}"/>
                        </a:ext>
                      </a:extLst>
                    </p14:cNvPr>
                    <p14:cNvContentPartPr/>
                    <p14:nvPr/>
                  </p14:nvContentPartPr>
                  <p14:xfrm>
                    <a:off x="4350309" y="1208312"/>
                    <a:ext cx="21240" cy="53640"/>
                  </p14:xfrm>
                </p:contentPart>
              </mc:Choice>
              <mc:Fallback xmlns="">
                <p:pic>
                  <p:nvPicPr>
                    <p:cNvPr id="166" name="Freihand 165">
                      <a:extLst>
                        <a:ext uri="{FF2B5EF4-FFF2-40B4-BE49-F238E27FC236}">
                          <a16:creationId xmlns:a16="http://schemas.microsoft.com/office/drawing/2014/main" id="{04B9F2FC-C72F-9812-6FE4-FF52AE5FF692}"/>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7" name="Freihand 166">
                      <a:extLst>
                        <a:ext uri="{FF2B5EF4-FFF2-40B4-BE49-F238E27FC236}">
                          <a16:creationId xmlns:a16="http://schemas.microsoft.com/office/drawing/2014/main" id="{D074B013-C20C-AB60-34DC-39E6C98D1058}"/>
                        </a:ext>
                      </a:extLst>
                    </p14:cNvPr>
                    <p14:cNvContentPartPr/>
                    <p14:nvPr/>
                  </p14:nvContentPartPr>
                  <p14:xfrm>
                    <a:off x="4355709" y="1216592"/>
                    <a:ext cx="9720" cy="42480"/>
                  </p14:xfrm>
                </p:contentPart>
              </mc:Choice>
              <mc:Fallback xmlns="">
                <p:pic>
                  <p:nvPicPr>
                    <p:cNvPr id="167" name="Freihand 166">
                      <a:extLst>
                        <a:ext uri="{FF2B5EF4-FFF2-40B4-BE49-F238E27FC236}">
                          <a16:creationId xmlns:a16="http://schemas.microsoft.com/office/drawing/2014/main" id="{D074B013-C20C-AB60-34DC-39E6C98D1058}"/>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63" name="Ellipse 162">
                <a:extLst>
                  <a:ext uri="{FF2B5EF4-FFF2-40B4-BE49-F238E27FC236}">
                    <a16:creationId xmlns:a16="http://schemas.microsoft.com/office/drawing/2014/main" id="{75D9B5BF-50CD-CDB7-06F7-1940731CD88C}"/>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26">
                <p14:nvContentPartPr>
                  <p14:cNvPr id="164" name="Freihand 163">
                    <a:extLst>
                      <a:ext uri="{FF2B5EF4-FFF2-40B4-BE49-F238E27FC236}">
                        <a16:creationId xmlns:a16="http://schemas.microsoft.com/office/drawing/2014/main" id="{FDB8A8E4-62F0-A11C-B827-4DD95628C187}"/>
                      </a:ext>
                    </a:extLst>
                  </p14:cNvPr>
                  <p14:cNvContentPartPr/>
                  <p14:nvPr/>
                </p14:nvContentPartPr>
                <p14:xfrm>
                  <a:off x="4389189" y="1194272"/>
                  <a:ext cx="89640" cy="148320"/>
                </p14:xfrm>
              </p:contentPart>
            </mc:Choice>
            <mc:Fallback xmlns="">
              <p:pic>
                <p:nvPicPr>
                  <p:cNvPr id="164" name="Freihand 163">
                    <a:extLst>
                      <a:ext uri="{FF2B5EF4-FFF2-40B4-BE49-F238E27FC236}">
                        <a16:creationId xmlns:a16="http://schemas.microsoft.com/office/drawing/2014/main" id="{FDB8A8E4-62F0-A11C-B827-4DD95628C187}"/>
                      </a:ext>
                    </a:extLst>
                  </p:cNvPr>
                  <p:cNvPicPr/>
                  <p:nvPr/>
                </p:nvPicPr>
                <p:blipFill>
                  <a:blip r:embed="rId27"/>
                  <a:stretch>
                    <a:fillRect/>
                  </a:stretch>
                </p:blipFill>
                <p:spPr>
                  <a:xfrm>
                    <a:off x="4384869" y="1189952"/>
                    <a:ext cx="98280" cy="156960"/>
                  </a:xfrm>
                  <a:prstGeom prst="rect">
                    <a:avLst/>
                  </a:prstGeom>
                </p:spPr>
              </p:pic>
            </mc:Fallback>
          </mc:AlternateContent>
        </p:grpSp>
      </p:grpSp>
      <p:grpSp>
        <p:nvGrpSpPr>
          <p:cNvPr id="7" name="Gruppieren 6">
            <a:extLst>
              <a:ext uri="{FF2B5EF4-FFF2-40B4-BE49-F238E27FC236}">
                <a16:creationId xmlns:a16="http://schemas.microsoft.com/office/drawing/2014/main" id="{CF634685-68D2-3E09-E3F6-AC11F029E8C0}"/>
              </a:ext>
            </a:extLst>
          </p:cNvPr>
          <p:cNvGrpSpPr/>
          <p:nvPr/>
        </p:nvGrpSpPr>
        <p:grpSpPr>
          <a:xfrm>
            <a:off x="93000" y="3428999"/>
            <a:ext cx="4860000" cy="3348000"/>
            <a:chOff x="93000" y="3428999"/>
            <a:chExt cx="4860000" cy="3348000"/>
          </a:xfrm>
        </p:grpSpPr>
        <p:grpSp>
          <p:nvGrpSpPr>
            <p:cNvPr id="104" name="Gruppieren 103">
              <a:extLst>
                <a:ext uri="{FF2B5EF4-FFF2-40B4-BE49-F238E27FC236}">
                  <a16:creationId xmlns:a16="http://schemas.microsoft.com/office/drawing/2014/main" id="{CF9B7202-7026-8346-B04C-193133CC6409}"/>
                </a:ext>
              </a:extLst>
            </p:cNvPr>
            <p:cNvGrpSpPr/>
            <p:nvPr/>
          </p:nvGrpSpPr>
          <p:grpSpPr>
            <a:xfrm>
              <a:off x="93000" y="3428999"/>
              <a:ext cx="4860000" cy="3348000"/>
              <a:chOff x="93000" y="81000"/>
              <a:chExt cx="4860000" cy="3348000"/>
            </a:xfrm>
          </p:grpSpPr>
          <p:grpSp>
            <p:nvGrpSpPr>
              <p:cNvPr id="106" name="Gruppieren 105">
                <a:extLst>
                  <a:ext uri="{FF2B5EF4-FFF2-40B4-BE49-F238E27FC236}">
                    <a16:creationId xmlns:a16="http://schemas.microsoft.com/office/drawing/2014/main" id="{2D0BBBE2-FC9F-41CE-9A46-C4E0385B7500}"/>
                  </a:ext>
                </a:extLst>
              </p:cNvPr>
              <p:cNvGrpSpPr/>
              <p:nvPr/>
            </p:nvGrpSpPr>
            <p:grpSpPr>
              <a:xfrm>
                <a:off x="93000" y="81000"/>
                <a:ext cx="4860000" cy="3348000"/>
                <a:chOff x="93000" y="81000"/>
                <a:chExt cx="4860000" cy="3348000"/>
              </a:xfrm>
            </p:grpSpPr>
            <p:grpSp>
              <p:nvGrpSpPr>
                <p:cNvPr id="111" name="Gruppieren 110">
                  <a:extLst>
                    <a:ext uri="{FF2B5EF4-FFF2-40B4-BE49-F238E27FC236}">
                      <a16:creationId xmlns:a16="http://schemas.microsoft.com/office/drawing/2014/main" id="{A6C47446-05CE-08B7-10E6-D31CA26B5CBF}"/>
                    </a:ext>
                  </a:extLst>
                </p:cNvPr>
                <p:cNvGrpSpPr/>
                <p:nvPr/>
              </p:nvGrpSpPr>
              <p:grpSpPr>
                <a:xfrm>
                  <a:off x="93000" y="81000"/>
                  <a:ext cx="4860000" cy="3348000"/>
                  <a:chOff x="93000" y="81000"/>
                  <a:chExt cx="4860000" cy="3348000"/>
                </a:xfrm>
              </p:grpSpPr>
              <p:grpSp>
                <p:nvGrpSpPr>
                  <p:cNvPr id="113" name="Gruppieren 112">
                    <a:extLst>
                      <a:ext uri="{FF2B5EF4-FFF2-40B4-BE49-F238E27FC236}">
                        <a16:creationId xmlns:a16="http://schemas.microsoft.com/office/drawing/2014/main" id="{6360EE34-1C09-0D64-5F43-89C6680ADBB9}"/>
                      </a:ext>
                    </a:extLst>
                  </p:cNvPr>
                  <p:cNvGrpSpPr/>
                  <p:nvPr/>
                </p:nvGrpSpPr>
                <p:grpSpPr>
                  <a:xfrm>
                    <a:off x="93000" y="81000"/>
                    <a:ext cx="4860000" cy="3348000"/>
                    <a:chOff x="93000" y="81000"/>
                    <a:chExt cx="4860000" cy="3348000"/>
                  </a:xfrm>
                </p:grpSpPr>
                <p:sp>
                  <p:nvSpPr>
                    <p:cNvPr id="116" name="Rechteck 115">
                      <a:extLst>
                        <a:ext uri="{FF2B5EF4-FFF2-40B4-BE49-F238E27FC236}">
                          <a16:creationId xmlns:a16="http://schemas.microsoft.com/office/drawing/2014/main" id="{83E9FEF1-3EF9-ED3F-2946-2D18BF6E393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17" name="Gruppieren 116">
                      <a:extLst>
                        <a:ext uri="{FF2B5EF4-FFF2-40B4-BE49-F238E27FC236}">
                          <a16:creationId xmlns:a16="http://schemas.microsoft.com/office/drawing/2014/main" id="{F6CE2CD2-F8CD-3355-B3F7-9D6E3C13EEFF}"/>
                        </a:ext>
                      </a:extLst>
                    </p:cNvPr>
                    <p:cNvGrpSpPr/>
                    <p:nvPr/>
                  </p:nvGrpSpPr>
                  <p:grpSpPr>
                    <a:xfrm>
                      <a:off x="93000" y="81000"/>
                      <a:ext cx="4860000" cy="3348000"/>
                      <a:chOff x="93000" y="81000"/>
                      <a:chExt cx="4860000" cy="3348000"/>
                    </a:xfrm>
                  </p:grpSpPr>
                  <p:grpSp>
                    <p:nvGrpSpPr>
                      <p:cNvPr id="119" name="Gruppieren 118">
                        <a:extLst>
                          <a:ext uri="{FF2B5EF4-FFF2-40B4-BE49-F238E27FC236}">
                            <a16:creationId xmlns:a16="http://schemas.microsoft.com/office/drawing/2014/main" id="{B72B8D4D-90A4-1292-5EF2-03E3C61E6C78}"/>
                          </a:ext>
                        </a:extLst>
                      </p:cNvPr>
                      <p:cNvGrpSpPr/>
                      <p:nvPr/>
                    </p:nvGrpSpPr>
                    <p:grpSpPr>
                      <a:xfrm>
                        <a:off x="93000" y="81000"/>
                        <a:ext cx="4860000" cy="3348000"/>
                        <a:chOff x="93000" y="81000"/>
                        <a:chExt cx="4860000" cy="3348000"/>
                      </a:xfrm>
                    </p:grpSpPr>
                    <p:grpSp>
                      <p:nvGrpSpPr>
                        <p:cNvPr id="121" name="Gruppieren 120">
                          <a:extLst>
                            <a:ext uri="{FF2B5EF4-FFF2-40B4-BE49-F238E27FC236}">
                              <a16:creationId xmlns:a16="http://schemas.microsoft.com/office/drawing/2014/main" id="{8BCAF5C6-9F88-5586-2D53-18ACB2CE4EEA}"/>
                            </a:ext>
                          </a:extLst>
                        </p:cNvPr>
                        <p:cNvGrpSpPr>
                          <a:grpSpLocks/>
                        </p:cNvGrpSpPr>
                        <p:nvPr/>
                      </p:nvGrpSpPr>
                      <p:grpSpPr>
                        <a:xfrm>
                          <a:off x="93000" y="81000"/>
                          <a:ext cx="4860000" cy="3348000"/>
                          <a:chOff x="43544" y="38101"/>
                          <a:chExt cx="4860000" cy="3348000"/>
                        </a:xfrm>
                      </p:grpSpPr>
                      <p:sp>
                        <p:nvSpPr>
                          <p:cNvPr id="125" name="Rechteck 124">
                            <a:extLst>
                              <a:ext uri="{FF2B5EF4-FFF2-40B4-BE49-F238E27FC236}">
                                <a16:creationId xmlns:a16="http://schemas.microsoft.com/office/drawing/2014/main" id="{B78E9A4B-F921-26DC-D1F5-B2BB2DFE4454}"/>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26" name="Gerader Verbinder 125">
                            <a:extLst>
                              <a:ext uri="{FF2B5EF4-FFF2-40B4-BE49-F238E27FC236}">
                                <a16:creationId xmlns:a16="http://schemas.microsoft.com/office/drawing/2014/main" id="{79C144CD-A633-2CBD-42AE-F439A0757ADB}"/>
                              </a:ext>
                            </a:extLst>
                          </p:cNvPr>
                          <p:cNvCxnSpPr>
                            <a:cxnSpLocks/>
                            <a:stCxn id="125" idx="0"/>
                            <a:endCxn id="125"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22" name="Gruppieren 121">
                          <a:extLst>
                            <a:ext uri="{FF2B5EF4-FFF2-40B4-BE49-F238E27FC236}">
                              <a16:creationId xmlns:a16="http://schemas.microsoft.com/office/drawing/2014/main" id="{68C0451E-DBBF-FBC5-4F87-7DD8B0D49062}"/>
                            </a:ext>
                          </a:extLst>
                        </p:cNvPr>
                        <p:cNvGrpSpPr>
                          <a:grpSpLocks/>
                        </p:cNvGrpSpPr>
                        <p:nvPr/>
                      </p:nvGrpSpPr>
                      <p:grpSpPr>
                        <a:xfrm>
                          <a:off x="191745" y="134496"/>
                          <a:ext cx="2257520" cy="546101"/>
                          <a:chOff x="142289" y="205897"/>
                          <a:chExt cx="2257520" cy="546101"/>
                        </a:xfrm>
                      </p:grpSpPr>
                      <p:sp>
                        <p:nvSpPr>
                          <p:cNvPr id="123" name="Rechteck 122">
                            <a:extLst>
                              <a:ext uri="{FF2B5EF4-FFF2-40B4-BE49-F238E27FC236}">
                                <a16:creationId xmlns:a16="http://schemas.microsoft.com/office/drawing/2014/main" id="{19BC4D8A-B931-0363-0016-3FD4477F4AF8}"/>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24" name="Ellipse 123">
                            <a:extLst>
                              <a:ext uri="{FF2B5EF4-FFF2-40B4-BE49-F238E27FC236}">
                                <a16:creationId xmlns:a16="http://schemas.microsoft.com/office/drawing/2014/main" id="{543440C0-0200-0699-6995-56AA7F9CBCB2}"/>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39</a:t>
                            </a:r>
                          </a:p>
                        </p:txBody>
                      </p:sp>
                    </p:grpSp>
                  </p:grpSp>
                  <p:sp>
                    <p:nvSpPr>
                      <p:cNvPr id="120" name="Rechteck 119">
                        <a:extLst>
                          <a:ext uri="{FF2B5EF4-FFF2-40B4-BE49-F238E27FC236}">
                            <a16:creationId xmlns:a16="http://schemas.microsoft.com/office/drawing/2014/main" id="{FEC406BA-9FA4-0314-732B-FD1E95CF3CC6}"/>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18" name="Rechteck 117">
                      <a:extLst>
                        <a:ext uri="{FF2B5EF4-FFF2-40B4-BE49-F238E27FC236}">
                          <a16:creationId xmlns:a16="http://schemas.microsoft.com/office/drawing/2014/main" id="{5EC97E26-BB16-1120-F4B1-F1F88261BF91}"/>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15" name="Textfeld 114">
                    <a:extLst>
                      <a:ext uri="{FF2B5EF4-FFF2-40B4-BE49-F238E27FC236}">
                        <a16:creationId xmlns:a16="http://schemas.microsoft.com/office/drawing/2014/main" id="{11B1D6B1-A300-086F-D907-5F10759BB3AA}"/>
                      </a:ext>
                    </a:extLst>
                  </p:cNvPr>
                  <p:cNvSpPr txBox="1"/>
                  <p:nvPr/>
                </p:nvSpPr>
                <p:spPr>
                  <a:xfrm>
                    <a:off x="2655464" y="400615"/>
                    <a:ext cx="2133596" cy="2292935"/>
                  </a:xfrm>
                  <a:prstGeom prst="rect">
                    <a:avLst/>
                  </a:prstGeom>
                  <a:noFill/>
                </p:spPr>
                <p:txBody>
                  <a:bodyPr wrap="square" rtlCol="0">
                    <a:spAutoFit/>
                  </a:bodyPr>
                  <a:lstStyle/>
                  <a:p>
                    <a:pPr algn="ctr"/>
                    <a:r>
                      <a:rPr lang="de-DE" sz="1100" dirty="0"/>
                      <a:t>Dein Körper schüttet </a:t>
                    </a:r>
                    <a:r>
                      <a:rPr lang="de-DE" sz="1100" b="1" dirty="0"/>
                      <a:t>Insulin</a:t>
                    </a:r>
                    <a:r>
                      <a:rPr lang="de-DE" sz="1100" dirty="0"/>
                      <a:t> aus: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Glukosemoleküle werden aus dem Blut an die Körperzellen abgegeben und in der Leber gespeichert. Dadurch hast du jetzt weniger Energie zur Verfügung.</a:t>
                    </a:r>
                    <a:endParaRPr lang="de-DE" sz="900" b="1" dirty="0"/>
                  </a:p>
                </p:txBody>
              </p:sp>
            </p:grpSp>
            <p:sp>
              <p:nvSpPr>
                <p:cNvPr id="112" name="Rechteck 111">
                  <a:extLst>
                    <a:ext uri="{FF2B5EF4-FFF2-40B4-BE49-F238E27FC236}">
                      <a16:creationId xmlns:a16="http://schemas.microsoft.com/office/drawing/2014/main" id="{6C37391F-17E0-8A92-0C99-80F5E13A1983}"/>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Bezahle</a:t>
                  </a:r>
                  <a:r>
                    <a:rPr lang="de-DE" sz="1050" dirty="0">
                      <a:solidFill>
                        <a:schemeClr val="tx1"/>
                      </a:solidFill>
                    </a:rPr>
                    <a:t> dafür </a:t>
                  </a:r>
                  <a:r>
                    <a:rPr lang="de-DE" sz="1600" b="1" dirty="0">
                      <a:solidFill>
                        <a:srgbClr val="FDBF35"/>
                      </a:solidFill>
                    </a:rPr>
                    <a:t>4</a:t>
                  </a:r>
                  <a:r>
                    <a:rPr lang="de-DE" sz="1600" b="1" dirty="0">
                      <a:solidFill>
                        <a:schemeClr val="tx1"/>
                      </a:solidFill>
                    </a:rPr>
                    <a:t>     </a:t>
                  </a:r>
                  <a:r>
                    <a:rPr lang="de-DE" sz="1050" b="1" dirty="0">
                      <a:solidFill>
                        <a:schemeClr val="tx1"/>
                      </a:solidFill>
                    </a:rPr>
                    <a:t>.</a:t>
                  </a:r>
                </a:p>
              </p:txBody>
            </p:sp>
          </p:grpSp>
          <p:grpSp>
            <p:nvGrpSpPr>
              <p:cNvPr id="107" name="Gruppieren 106">
                <a:extLst>
                  <a:ext uri="{FF2B5EF4-FFF2-40B4-BE49-F238E27FC236}">
                    <a16:creationId xmlns:a16="http://schemas.microsoft.com/office/drawing/2014/main" id="{600F24EB-6BCA-7FB1-5B2F-3034F088B710}"/>
                  </a:ext>
                </a:extLst>
              </p:cNvPr>
              <p:cNvGrpSpPr/>
              <p:nvPr/>
            </p:nvGrpSpPr>
            <p:grpSpPr>
              <a:xfrm>
                <a:off x="455379" y="494301"/>
                <a:ext cx="1155873" cy="2434616"/>
                <a:chOff x="410798" y="449863"/>
                <a:chExt cx="1041765" cy="2434616"/>
              </a:xfrm>
            </p:grpSpPr>
            <p:sp>
              <p:nvSpPr>
                <p:cNvPr id="108" name="Textfeld 107">
                  <a:extLst>
                    <a:ext uri="{FF2B5EF4-FFF2-40B4-BE49-F238E27FC236}">
                      <a16:creationId xmlns:a16="http://schemas.microsoft.com/office/drawing/2014/main" id="{5DB4BF45-6D7A-0528-F1F3-CD2D6EBE4788}"/>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09" name="Textfeld 108">
                  <a:extLst>
                    <a:ext uri="{FF2B5EF4-FFF2-40B4-BE49-F238E27FC236}">
                      <a16:creationId xmlns:a16="http://schemas.microsoft.com/office/drawing/2014/main" id="{D113A170-2F2A-CE84-6982-DDD4C8309EDF}"/>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10" name="Textfeld 109">
                  <a:extLst>
                    <a:ext uri="{FF2B5EF4-FFF2-40B4-BE49-F238E27FC236}">
                      <a16:creationId xmlns:a16="http://schemas.microsoft.com/office/drawing/2014/main" id="{DCEF705C-920D-2E67-648B-77AD20523AD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grpSp>
          <p:nvGrpSpPr>
            <p:cNvPr id="175" name="Gruppieren 174">
              <a:extLst>
                <a:ext uri="{FF2B5EF4-FFF2-40B4-BE49-F238E27FC236}">
                  <a16:creationId xmlns:a16="http://schemas.microsoft.com/office/drawing/2014/main" id="{BC3B83C4-04B0-CED7-9463-A4FED8582BFD}"/>
                </a:ext>
              </a:extLst>
            </p:cNvPr>
            <p:cNvGrpSpPr/>
            <p:nvPr/>
          </p:nvGrpSpPr>
          <p:grpSpPr>
            <a:xfrm>
              <a:off x="4056849" y="6334104"/>
              <a:ext cx="189872" cy="196564"/>
              <a:chOff x="4342837" y="1166522"/>
              <a:chExt cx="189872" cy="196564"/>
            </a:xfrm>
          </p:grpSpPr>
          <p:sp>
            <p:nvSpPr>
              <p:cNvPr id="176" name="Ellipse 175">
                <a:extLst>
                  <a:ext uri="{FF2B5EF4-FFF2-40B4-BE49-F238E27FC236}">
                    <a16:creationId xmlns:a16="http://schemas.microsoft.com/office/drawing/2014/main" id="{110FD784-5938-5FF0-00C7-507956AED4D3}"/>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179" name="Gruppieren 178">
                <a:extLst>
                  <a:ext uri="{FF2B5EF4-FFF2-40B4-BE49-F238E27FC236}">
                    <a16:creationId xmlns:a16="http://schemas.microsoft.com/office/drawing/2014/main" id="{5CD52BAC-2BA1-F843-B576-1A3427864B29}"/>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28">
                  <p14:nvContentPartPr>
                    <p14:cNvPr id="202" name="Freihand 201">
                      <a:extLst>
                        <a:ext uri="{FF2B5EF4-FFF2-40B4-BE49-F238E27FC236}">
                          <a16:creationId xmlns:a16="http://schemas.microsoft.com/office/drawing/2014/main" id="{F009B5C8-3A11-2F81-34DE-39F74765CC3E}"/>
                        </a:ext>
                      </a:extLst>
                    </p14:cNvPr>
                    <p14:cNvContentPartPr/>
                    <p14:nvPr/>
                  </p14:nvContentPartPr>
                  <p14:xfrm>
                    <a:off x="4473069" y="1203272"/>
                    <a:ext cx="26280" cy="30600"/>
                  </p14:xfrm>
                </p:contentPart>
              </mc:Choice>
              <mc:Fallback xmlns="">
                <p:pic>
                  <p:nvPicPr>
                    <p:cNvPr id="202" name="Freihand 201">
                      <a:extLst>
                        <a:ext uri="{FF2B5EF4-FFF2-40B4-BE49-F238E27FC236}">
                          <a16:creationId xmlns:a16="http://schemas.microsoft.com/office/drawing/2014/main" id="{F009B5C8-3A11-2F81-34DE-39F74765CC3E}"/>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203" name="Freihand 202">
                      <a:extLst>
                        <a:ext uri="{FF2B5EF4-FFF2-40B4-BE49-F238E27FC236}">
                          <a16:creationId xmlns:a16="http://schemas.microsoft.com/office/drawing/2014/main" id="{489DFD6A-E21A-F961-E158-3D3AF7E5F748}"/>
                        </a:ext>
                      </a:extLst>
                    </p14:cNvPr>
                    <p14:cNvContentPartPr/>
                    <p14:nvPr/>
                  </p14:nvContentPartPr>
                  <p14:xfrm>
                    <a:off x="4500789" y="1245752"/>
                    <a:ext cx="11160" cy="38520"/>
                  </p14:xfrm>
                </p:contentPart>
              </mc:Choice>
              <mc:Fallback xmlns="">
                <p:pic>
                  <p:nvPicPr>
                    <p:cNvPr id="203" name="Freihand 202">
                      <a:extLst>
                        <a:ext uri="{FF2B5EF4-FFF2-40B4-BE49-F238E27FC236}">
                          <a16:creationId xmlns:a16="http://schemas.microsoft.com/office/drawing/2014/main" id="{489DFD6A-E21A-F961-E158-3D3AF7E5F748}"/>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204" name="Freihand 203">
                      <a:extLst>
                        <a:ext uri="{FF2B5EF4-FFF2-40B4-BE49-F238E27FC236}">
                          <a16:creationId xmlns:a16="http://schemas.microsoft.com/office/drawing/2014/main" id="{B9015653-217A-295D-A65A-2DEFC617D17B}"/>
                        </a:ext>
                      </a:extLst>
                    </p14:cNvPr>
                    <p14:cNvContentPartPr/>
                    <p14:nvPr/>
                  </p14:nvContentPartPr>
                  <p14:xfrm>
                    <a:off x="4453989" y="1188512"/>
                    <a:ext cx="3600" cy="6120"/>
                  </p14:xfrm>
                </p:contentPart>
              </mc:Choice>
              <mc:Fallback xmlns="">
                <p:pic>
                  <p:nvPicPr>
                    <p:cNvPr id="204" name="Freihand 203">
                      <a:extLst>
                        <a:ext uri="{FF2B5EF4-FFF2-40B4-BE49-F238E27FC236}">
                          <a16:creationId xmlns:a16="http://schemas.microsoft.com/office/drawing/2014/main" id="{B9015653-217A-295D-A65A-2DEFC617D17B}"/>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31">
                <p14:nvContentPartPr>
                  <p14:cNvPr id="184" name="Freihand 183">
                    <a:extLst>
                      <a:ext uri="{FF2B5EF4-FFF2-40B4-BE49-F238E27FC236}">
                        <a16:creationId xmlns:a16="http://schemas.microsoft.com/office/drawing/2014/main" id="{F65326F5-8FDD-0FEA-C977-D5E72FB01913}"/>
                      </a:ext>
                    </a:extLst>
                  </p14:cNvPr>
                  <p14:cNvContentPartPr/>
                  <p14:nvPr/>
                </p14:nvContentPartPr>
                <p14:xfrm>
                  <a:off x="4352109" y="1255112"/>
                  <a:ext cx="78120" cy="95040"/>
                </p14:xfrm>
              </p:contentPart>
            </mc:Choice>
            <mc:Fallback xmlns="">
              <p:pic>
                <p:nvPicPr>
                  <p:cNvPr id="184" name="Freihand 183">
                    <a:extLst>
                      <a:ext uri="{FF2B5EF4-FFF2-40B4-BE49-F238E27FC236}">
                        <a16:creationId xmlns:a16="http://schemas.microsoft.com/office/drawing/2014/main" id="{F65326F5-8FDD-0FEA-C977-D5E72FB01913}"/>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87" name="Freihand 186">
                    <a:extLst>
                      <a:ext uri="{FF2B5EF4-FFF2-40B4-BE49-F238E27FC236}">
                        <a16:creationId xmlns:a16="http://schemas.microsoft.com/office/drawing/2014/main" id="{FAD8AF36-7CE4-67FD-68BE-05B51B45CD70}"/>
                      </a:ext>
                    </a:extLst>
                  </p14:cNvPr>
                  <p14:cNvContentPartPr/>
                  <p14:nvPr/>
                </p14:nvContentPartPr>
                <p14:xfrm>
                  <a:off x="4353549" y="1242872"/>
                  <a:ext cx="155520" cy="112680"/>
                </p14:xfrm>
              </p:contentPart>
            </mc:Choice>
            <mc:Fallback xmlns="">
              <p:pic>
                <p:nvPicPr>
                  <p:cNvPr id="187" name="Freihand 186">
                    <a:extLst>
                      <a:ext uri="{FF2B5EF4-FFF2-40B4-BE49-F238E27FC236}">
                        <a16:creationId xmlns:a16="http://schemas.microsoft.com/office/drawing/2014/main" id="{FAD8AF36-7CE4-67FD-68BE-05B51B45CD70}"/>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189" name="Gruppieren 188">
                <a:extLst>
                  <a:ext uri="{FF2B5EF4-FFF2-40B4-BE49-F238E27FC236}">
                    <a16:creationId xmlns:a16="http://schemas.microsoft.com/office/drawing/2014/main" id="{CDE09A3A-A0CC-88EC-1886-06C07076667D}"/>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33">
                  <p14:nvContentPartPr>
                    <p14:cNvPr id="199" name="Freihand 198">
                      <a:extLst>
                        <a:ext uri="{FF2B5EF4-FFF2-40B4-BE49-F238E27FC236}">
                          <a16:creationId xmlns:a16="http://schemas.microsoft.com/office/drawing/2014/main" id="{37B4BB38-AFDE-C4B6-DFDF-4973AA14A249}"/>
                        </a:ext>
                      </a:extLst>
                    </p14:cNvPr>
                    <p14:cNvContentPartPr/>
                    <p14:nvPr/>
                  </p14:nvContentPartPr>
                  <p14:xfrm>
                    <a:off x="4455789" y="1334672"/>
                    <a:ext cx="31320" cy="14400"/>
                  </p14:xfrm>
                </p:contentPart>
              </mc:Choice>
              <mc:Fallback xmlns="">
                <p:pic>
                  <p:nvPicPr>
                    <p:cNvPr id="199" name="Freihand 198">
                      <a:extLst>
                        <a:ext uri="{FF2B5EF4-FFF2-40B4-BE49-F238E27FC236}">
                          <a16:creationId xmlns:a16="http://schemas.microsoft.com/office/drawing/2014/main" id="{37B4BB38-AFDE-C4B6-DFDF-4973AA14A249}"/>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00" name="Freihand 199">
                      <a:extLst>
                        <a:ext uri="{FF2B5EF4-FFF2-40B4-BE49-F238E27FC236}">
                          <a16:creationId xmlns:a16="http://schemas.microsoft.com/office/drawing/2014/main" id="{00748456-818F-C788-B81D-B4CB7B67784D}"/>
                        </a:ext>
                      </a:extLst>
                    </p14:cNvPr>
                    <p14:cNvContentPartPr/>
                    <p14:nvPr/>
                  </p14:nvContentPartPr>
                  <p14:xfrm>
                    <a:off x="4456149" y="1288592"/>
                    <a:ext cx="64800" cy="56160"/>
                  </p14:xfrm>
                </p:contentPart>
              </mc:Choice>
              <mc:Fallback xmlns="">
                <p:pic>
                  <p:nvPicPr>
                    <p:cNvPr id="200" name="Freihand 199">
                      <a:extLst>
                        <a:ext uri="{FF2B5EF4-FFF2-40B4-BE49-F238E27FC236}">
                          <a16:creationId xmlns:a16="http://schemas.microsoft.com/office/drawing/2014/main" id="{00748456-818F-C788-B81D-B4CB7B67784D}"/>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201" name="Freihand 200">
                      <a:extLst>
                        <a:ext uri="{FF2B5EF4-FFF2-40B4-BE49-F238E27FC236}">
                          <a16:creationId xmlns:a16="http://schemas.microsoft.com/office/drawing/2014/main" id="{4E8ECA8A-4AFE-08CD-4774-CCC8D9683E2E}"/>
                        </a:ext>
                      </a:extLst>
                    </p14:cNvPr>
                    <p14:cNvContentPartPr/>
                    <p14:nvPr/>
                  </p14:nvContentPartPr>
                  <p14:xfrm>
                    <a:off x="4502589" y="1270232"/>
                    <a:ext cx="23760" cy="51840"/>
                  </p14:xfrm>
                </p:contentPart>
              </mc:Choice>
              <mc:Fallback xmlns="">
                <p:pic>
                  <p:nvPicPr>
                    <p:cNvPr id="201" name="Freihand 200">
                      <a:extLst>
                        <a:ext uri="{FF2B5EF4-FFF2-40B4-BE49-F238E27FC236}">
                          <a16:creationId xmlns:a16="http://schemas.microsoft.com/office/drawing/2014/main" id="{4E8ECA8A-4AFE-08CD-4774-CCC8D9683E2E}"/>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193" name="Gruppieren 192">
                <a:extLst>
                  <a:ext uri="{FF2B5EF4-FFF2-40B4-BE49-F238E27FC236}">
                    <a16:creationId xmlns:a16="http://schemas.microsoft.com/office/drawing/2014/main" id="{883F4F8C-F850-1FFB-F89B-521817AAA4CD}"/>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36">
                  <p14:nvContentPartPr>
                    <p14:cNvPr id="196" name="Freihand 195">
                      <a:extLst>
                        <a:ext uri="{FF2B5EF4-FFF2-40B4-BE49-F238E27FC236}">
                          <a16:creationId xmlns:a16="http://schemas.microsoft.com/office/drawing/2014/main" id="{DBD87FA6-8394-21C1-510B-C4B95989B45F}"/>
                        </a:ext>
                      </a:extLst>
                    </p14:cNvPr>
                    <p14:cNvContentPartPr/>
                    <p14:nvPr/>
                  </p14:nvContentPartPr>
                  <p14:xfrm>
                    <a:off x="4351029" y="1216232"/>
                    <a:ext cx="12960" cy="22320"/>
                  </p14:xfrm>
                </p:contentPart>
              </mc:Choice>
              <mc:Fallback xmlns="">
                <p:pic>
                  <p:nvPicPr>
                    <p:cNvPr id="196" name="Freihand 195">
                      <a:extLst>
                        <a:ext uri="{FF2B5EF4-FFF2-40B4-BE49-F238E27FC236}">
                          <a16:creationId xmlns:a16="http://schemas.microsoft.com/office/drawing/2014/main" id="{DBD87FA6-8394-21C1-510B-C4B95989B45F}"/>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97" name="Freihand 196">
                      <a:extLst>
                        <a:ext uri="{FF2B5EF4-FFF2-40B4-BE49-F238E27FC236}">
                          <a16:creationId xmlns:a16="http://schemas.microsoft.com/office/drawing/2014/main" id="{70677DAD-645E-BB29-70F8-62090A27F2A9}"/>
                        </a:ext>
                      </a:extLst>
                    </p14:cNvPr>
                    <p14:cNvContentPartPr/>
                    <p14:nvPr/>
                  </p14:nvContentPartPr>
                  <p14:xfrm>
                    <a:off x="4350309" y="1208312"/>
                    <a:ext cx="21240" cy="53640"/>
                  </p14:xfrm>
                </p:contentPart>
              </mc:Choice>
              <mc:Fallback xmlns="">
                <p:pic>
                  <p:nvPicPr>
                    <p:cNvPr id="197" name="Freihand 196">
                      <a:extLst>
                        <a:ext uri="{FF2B5EF4-FFF2-40B4-BE49-F238E27FC236}">
                          <a16:creationId xmlns:a16="http://schemas.microsoft.com/office/drawing/2014/main" id="{70677DAD-645E-BB29-70F8-62090A27F2A9}"/>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98" name="Freihand 197">
                      <a:extLst>
                        <a:ext uri="{FF2B5EF4-FFF2-40B4-BE49-F238E27FC236}">
                          <a16:creationId xmlns:a16="http://schemas.microsoft.com/office/drawing/2014/main" id="{4CD81EF0-BBB8-03AE-5906-6BFE6C2CA0EB}"/>
                        </a:ext>
                      </a:extLst>
                    </p14:cNvPr>
                    <p14:cNvContentPartPr/>
                    <p14:nvPr/>
                  </p14:nvContentPartPr>
                  <p14:xfrm>
                    <a:off x="4355709" y="1216592"/>
                    <a:ext cx="9720" cy="42480"/>
                  </p14:xfrm>
                </p:contentPart>
              </mc:Choice>
              <mc:Fallback xmlns="">
                <p:pic>
                  <p:nvPicPr>
                    <p:cNvPr id="198" name="Freihand 197">
                      <a:extLst>
                        <a:ext uri="{FF2B5EF4-FFF2-40B4-BE49-F238E27FC236}">
                          <a16:creationId xmlns:a16="http://schemas.microsoft.com/office/drawing/2014/main" id="{4CD81EF0-BBB8-03AE-5906-6BFE6C2CA0EB}"/>
                        </a:ext>
                      </a:extLst>
                    </p:cNvPr>
                    <p:cNvPicPr/>
                    <p:nvPr/>
                  </p:nvPicPr>
                  <p:blipFill>
                    <a:blip r:embed="rId25"/>
                    <a:stretch>
                      <a:fillRect/>
                    </a:stretch>
                  </p:blipFill>
                  <p:spPr>
                    <a:xfrm>
                      <a:off x="4351389" y="1212272"/>
                      <a:ext cx="18360" cy="51120"/>
                    </a:xfrm>
                    <a:prstGeom prst="rect">
                      <a:avLst/>
                    </a:prstGeom>
                  </p:spPr>
                </p:pic>
              </mc:Fallback>
            </mc:AlternateContent>
          </p:grpSp>
          <p:sp>
            <p:nvSpPr>
              <p:cNvPr id="194" name="Ellipse 193">
                <a:extLst>
                  <a:ext uri="{FF2B5EF4-FFF2-40B4-BE49-F238E27FC236}">
                    <a16:creationId xmlns:a16="http://schemas.microsoft.com/office/drawing/2014/main" id="{F8B5713A-A118-9524-05BD-43BDDD7D1357}"/>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39">
                <p14:nvContentPartPr>
                  <p14:cNvPr id="195" name="Freihand 194">
                    <a:extLst>
                      <a:ext uri="{FF2B5EF4-FFF2-40B4-BE49-F238E27FC236}">
                        <a16:creationId xmlns:a16="http://schemas.microsoft.com/office/drawing/2014/main" id="{29F3C782-106E-A0FE-5236-958DDC54B80E}"/>
                      </a:ext>
                    </a:extLst>
                  </p14:cNvPr>
                  <p14:cNvContentPartPr/>
                  <p14:nvPr/>
                </p14:nvContentPartPr>
                <p14:xfrm>
                  <a:off x="4389189" y="1194272"/>
                  <a:ext cx="89640" cy="148320"/>
                </p14:xfrm>
              </p:contentPart>
            </mc:Choice>
            <mc:Fallback xmlns="">
              <p:pic>
                <p:nvPicPr>
                  <p:cNvPr id="195" name="Freihand 194">
                    <a:extLst>
                      <a:ext uri="{FF2B5EF4-FFF2-40B4-BE49-F238E27FC236}">
                        <a16:creationId xmlns:a16="http://schemas.microsoft.com/office/drawing/2014/main" id="{29F3C782-106E-A0FE-5236-958DDC54B80E}"/>
                      </a:ext>
                    </a:extLst>
                  </p:cNvPr>
                  <p:cNvPicPr/>
                  <p:nvPr/>
                </p:nvPicPr>
                <p:blipFill>
                  <a:blip r:embed="rId27"/>
                  <a:stretch>
                    <a:fillRect/>
                  </a:stretch>
                </p:blipFill>
                <p:spPr>
                  <a:xfrm>
                    <a:off x="4384869" y="1189952"/>
                    <a:ext cx="98280" cy="156960"/>
                  </a:xfrm>
                  <a:prstGeom prst="rect">
                    <a:avLst/>
                  </a:prstGeom>
                </p:spPr>
              </p:pic>
            </mc:Fallback>
          </mc:AlternateContent>
        </p:grpSp>
      </p:grpSp>
      <p:grpSp>
        <p:nvGrpSpPr>
          <p:cNvPr id="6" name="Gruppieren 5">
            <a:extLst>
              <a:ext uri="{FF2B5EF4-FFF2-40B4-BE49-F238E27FC236}">
                <a16:creationId xmlns:a16="http://schemas.microsoft.com/office/drawing/2014/main" id="{835E80C2-1BD1-327C-C6F3-7298AB168AE4}"/>
              </a:ext>
            </a:extLst>
          </p:cNvPr>
          <p:cNvGrpSpPr/>
          <p:nvPr/>
        </p:nvGrpSpPr>
        <p:grpSpPr>
          <a:xfrm>
            <a:off x="4952523" y="3428999"/>
            <a:ext cx="4860000" cy="3348000"/>
            <a:chOff x="4952523" y="3428999"/>
            <a:chExt cx="4860000" cy="3348000"/>
          </a:xfrm>
        </p:grpSpPr>
        <p:grpSp>
          <p:nvGrpSpPr>
            <p:cNvPr id="3" name="Gruppieren 2">
              <a:extLst>
                <a:ext uri="{FF2B5EF4-FFF2-40B4-BE49-F238E27FC236}">
                  <a16:creationId xmlns:a16="http://schemas.microsoft.com/office/drawing/2014/main" id="{FCF0F648-A7E8-BD80-797F-B5FCD2F9E6CD}"/>
                </a:ext>
              </a:extLst>
            </p:cNvPr>
            <p:cNvGrpSpPr/>
            <p:nvPr/>
          </p:nvGrpSpPr>
          <p:grpSpPr>
            <a:xfrm>
              <a:off x="4952523" y="3428999"/>
              <a:ext cx="4860000" cy="3348000"/>
              <a:chOff x="4952523" y="3428999"/>
              <a:chExt cx="4860000" cy="3348000"/>
            </a:xfrm>
          </p:grpSpPr>
          <p:grpSp>
            <p:nvGrpSpPr>
              <p:cNvPr id="128" name="Gruppieren 127">
                <a:extLst>
                  <a:ext uri="{FF2B5EF4-FFF2-40B4-BE49-F238E27FC236}">
                    <a16:creationId xmlns:a16="http://schemas.microsoft.com/office/drawing/2014/main" id="{C63A82B0-5EF2-1B5D-1F34-1A5BA3919F4F}"/>
                  </a:ext>
                </a:extLst>
              </p:cNvPr>
              <p:cNvGrpSpPr/>
              <p:nvPr/>
            </p:nvGrpSpPr>
            <p:grpSpPr>
              <a:xfrm>
                <a:off x="4952523" y="3428999"/>
                <a:ext cx="4860000" cy="3348000"/>
                <a:chOff x="93000" y="81000"/>
                <a:chExt cx="4860000" cy="3348000"/>
              </a:xfrm>
            </p:grpSpPr>
            <p:grpSp>
              <p:nvGrpSpPr>
                <p:cNvPr id="130" name="Gruppieren 129">
                  <a:extLst>
                    <a:ext uri="{FF2B5EF4-FFF2-40B4-BE49-F238E27FC236}">
                      <a16:creationId xmlns:a16="http://schemas.microsoft.com/office/drawing/2014/main" id="{5DA1DDF5-24AE-4E73-D25E-C267FE215E9D}"/>
                    </a:ext>
                  </a:extLst>
                </p:cNvPr>
                <p:cNvGrpSpPr/>
                <p:nvPr/>
              </p:nvGrpSpPr>
              <p:grpSpPr>
                <a:xfrm>
                  <a:off x="93000" y="81000"/>
                  <a:ext cx="4860000" cy="3348000"/>
                  <a:chOff x="93000" y="81000"/>
                  <a:chExt cx="4860000" cy="3348000"/>
                </a:xfrm>
              </p:grpSpPr>
              <p:grpSp>
                <p:nvGrpSpPr>
                  <p:cNvPr id="137" name="Gruppieren 136">
                    <a:extLst>
                      <a:ext uri="{FF2B5EF4-FFF2-40B4-BE49-F238E27FC236}">
                        <a16:creationId xmlns:a16="http://schemas.microsoft.com/office/drawing/2014/main" id="{5D3A5BB5-52CF-EE0B-E653-43C26255EA2C}"/>
                      </a:ext>
                    </a:extLst>
                  </p:cNvPr>
                  <p:cNvGrpSpPr/>
                  <p:nvPr/>
                </p:nvGrpSpPr>
                <p:grpSpPr>
                  <a:xfrm>
                    <a:off x="93000" y="81000"/>
                    <a:ext cx="4860000" cy="3348000"/>
                    <a:chOff x="93000" y="81000"/>
                    <a:chExt cx="4860000" cy="3348000"/>
                  </a:xfrm>
                </p:grpSpPr>
                <p:sp>
                  <p:nvSpPr>
                    <p:cNvPr id="139" name="Rechteck 138">
                      <a:extLst>
                        <a:ext uri="{FF2B5EF4-FFF2-40B4-BE49-F238E27FC236}">
                          <a16:creationId xmlns:a16="http://schemas.microsoft.com/office/drawing/2014/main" id="{5E1FFFB0-D54B-13D4-21E5-94AB9B8E1D8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0" name="Gruppieren 139">
                      <a:extLst>
                        <a:ext uri="{FF2B5EF4-FFF2-40B4-BE49-F238E27FC236}">
                          <a16:creationId xmlns:a16="http://schemas.microsoft.com/office/drawing/2014/main" id="{341917E6-6F3A-2433-A179-925649266048}"/>
                        </a:ext>
                      </a:extLst>
                    </p:cNvPr>
                    <p:cNvGrpSpPr/>
                    <p:nvPr/>
                  </p:nvGrpSpPr>
                  <p:grpSpPr>
                    <a:xfrm>
                      <a:off x="93000" y="81000"/>
                      <a:ext cx="4860000" cy="3348000"/>
                      <a:chOff x="93000" y="81000"/>
                      <a:chExt cx="4860000" cy="3348000"/>
                    </a:xfrm>
                  </p:grpSpPr>
                  <p:grpSp>
                    <p:nvGrpSpPr>
                      <p:cNvPr id="142" name="Gruppieren 141">
                        <a:extLst>
                          <a:ext uri="{FF2B5EF4-FFF2-40B4-BE49-F238E27FC236}">
                            <a16:creationId xmlns:a16="http://schemas.microsoft.com/office/drawing/2014/main" id="{3D98666A-4ED1-DBD5-7162-62E7C4FF7199}"/>
                          </a:ext>
                        </a:extLst>
                      </p:cNvPr>
                      <p:cNvGrpSpPr/>
                      <p:nvPr/>
                    </p:nvGrpSpPr>
                    <p:grpSpPr>
                      <a:xfrm>
                        <a:off x="93000" y="81000"/>
                        <a:ext cx="4860000" cy="3348000"/>
                        <a:chOff x="93000" y="81000"/>
                        <a:chExt cx="4860000" cy="3348000"/>
                      </a:xfrm>
                    </p:grpSpPr>
                    <p:grpSp>
                      <p:nvGrpSpPr>
                        <p:cNvPr id="144" name="Gruppieren 143">
                          <a:extLst>
                            <a:ext uri="{FF2B5EF4-FFF2-40B4-BE49-F238E27FC236}">
                              <a16:creationId xmlns:a16="http://schemas.microsoft.com/office/drawing/2014/main" id="{57270CC5-DBC4-08C0-2CEA-664FE9C834F1}"/>
                            </a:ext>
                          </a:extLst>
                        </p:cNvPr>
                        <p:cNvGrpSpPr>
                          <a:grpSpLocks/>
                        </p:cNvGrpSpPr>
                        <p:nvPr/>
                      </p:nvGrpSpPr>
                      <p:grpSpPr>
                        <a:xfrm>
                          <a:off x="93000" y="81000"/>
                          <a:ext cx="4860000" cy="3348000"/>
                          <a:chOff x="43544" y="38101"/>
                          <a:chExt cx="4860000" cy="3348000"/>
                        </a:xfrm>
                      </p:grpSpPr>
                      <p:sp>
                        <p:nvSpPr>
                          <p:cNvPr id="148" name="Rechteck 147">
                            <a:extLst>
                              <a:ext uri="{FF2B5EF4-FFF2-40B4-BE49-F238E27FC236}">
                                <a16:creationId xmlns:a16="http://schemas.microsoft.com/office/drawing/2014/main" id="{4240A333-D719-CCFF-E9AE-E41EDAE88960}"/>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49" name="Gerader Verbinder 148">
                            <a:extLst>
                              <a:ext uri="{FF2B5EF4-FFF2-40B4-BE49-F238E27FC236}">
                                <a16:creationId xmlns:a16="http://schemas.microsoft.com/office/drawing/2014/main" id="{D93C0ACD-50D4-32FF-0A81-7FB6A9725B8F}"/>
                              </a:ext>
                            </a:extLst>
                          </p:cNvPr>
                          <p:cNvCxnSpPr>
                            <a:cxnSpLocks/>
                            <a:stCxn id="148" idx="0"/>
                            <a:endCxn id="14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45" name="Gruppieren 144">
                          <a:extLst>
                            <a:ext uri="{FF2B5EF4-FFF2-40B4-BE49-F238E27FC236}">
                              <a16:creationId xmlns:a16="http://schemas.microsoft.com/office/drawing/2014/main" id="{E4F4292B-2F8F-DEA1-0AB9-3CC0CBE17C24}"/>
                            </a:ext>
                          </a:extLst>
                        </p:cNvPr>
                        <p:cNvGrpSpPr>
                          <a:grpSpLocks/>
                        </p:cNvGrpSpPr>
                        <p:nvPr/>
                      </p:nvGrpSpPr>
                      <p:grpSpPr>
                        <a:xfrm>
                          <a:off x="191745" y="134496"/>
                          <a:ext cx="2257520" cy="546101"/>
                          <a:chOff x="142289" y="205897"/>
                          <a:chExt cx="2257520" cy="546101"/>
                        </a:xfrm>
                      </p:grpSpPr>
                      <p:sp>
                        <p:nvSpPr>
                          <p:cNvPr id="146" name="Rechteck 145">
                            <a:extLst>
                              <a:ext uri="{FF2B5EF4-FFF2-40B4-BE49-F238E27FC236}">
                                <a16:creationId xmlns:a16="http://schemas.microsoft.com/office/drawing/2014/main" id="{18421625-C1C1-FD90-52E7-42E7C1C12615}"/>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47" name="Ellipse 146">
                            <a:extLst>
                              <a:ext uri="{FF2B5EF4-FFF2-40B4-BE49-F238E27FC236}">
                                <a16:creationId xmlns:a16="http://schemas.microsoft.com/office/drawing/2014/main" id="{BF670B81-216C-9B74-96DB-50DC1A872FC2}"/>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40</a:t>
                            </a:r>
                          </a:p>
                        </p:txBody>
                      </p:sp>
                    </p:grpSp>
                  </p:grpSp>
                  <p:sp>
                    <p:nvSpPr>
                      <p:cNvPr id="143" name="Rechteck 142">
                        <a:extLst>
                          <a:ext uri="{FF2B5EF4-FFF2-40B4-BE49-F238E27FC236}">
                            <a16:creationId xmlns:a16="http://schemas.microsoft.com/office/drawing/2014/main" id="{527210F9-609E-2FA7-7B96-67269999D001}"/>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1" name="Rechteck 140">
                      <a:extLst>
                        <a:ext uri="{FF2B5EF4-FFF2-40B4-BE49-F238E27FC236}">
                          <a16:creationId xmlns:a16="http://schemas.microsoft.com/office/drawing/2014/main" id="{7323BDDC-D193-9C1A-76EA-532C75FDE0C1}"/>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36" name="Rechteck 135">
                    <a:extLst>
                      <a:ext uri="{FF2B5EF4-FFF2-40B4-BE49-F238E27FC236}">
                        <a16:creationId xmlns:a16="http://schemas.microsoft.com/office/drawing/2014/main" id="{3689AA1F-9881-1531-5BFD-2EB1DB6BADC2}"/>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t>
                    </a:r>
                    <a:r>
                      <a:rPr lang="de-DE" sz="1050" b="1" dirty="0">
                        <a:solidFill>
                          <a:schemeClr val="tx1"/>
                        </a:solidFill>
                      </a:rPr>
                      <a:t>bekommst</a:t>
                    </a:r>
                    <a:r>
                      <a:rPr lang="de-DE" sz="1050" dirty="0">
                        <a:solidFill>
                          <a:schemeClr val="tx1"/>
                        </a:solidFill>
                      </a:rPr>
                      <a:t> </a:t>
                    </a:r>
                    <a:r>
                      <a:rPr lang="de-DE" sz="1600" b="1" dirty="0">
                        <a:solidFill>
                          <a:srgbClr val="FDBF35"/>
                        </a:solidFill>
                      </a:rPr>
                      <a:t>4</a:t>
                    </a:r>
                    <a:r>
                      <a:rPr lang="de-DE" sz="1600" b="1" dirty="0">
                        <a:solidFill>
                          <a:schemeClr val="tx1"/>
                        </a:solidFill>
                      </a:rPr>
                      <a:t>     </a:t>
                    </a:r>
                    <a:r>
                      <a:rPr lang="de-DE" sz="1050" b="1" dirty="0">
                        <a:solidFill>
                          <a:schemeClr val="tx1"/>
                        </a:solidFill>
                      </a:rPr>
                      <a:t>.</a:t>
                    </a:r>
                  </a:p>
                </p:txBody>
              </p:sp>
            </p:grpSp>
            <p:grpSp>
              <p:nvGrpSpPr>
                <p:cNvPr id="131" name="Gruppieren 130">
                  <a:extLst>
                    <a:ext uri="{FF2B5EF4-FFF2-40B4-BE49-F238E27FC236}">
                      <a16:creationId xmlns:a16="http://schemas.microsoft.com/office/drawing/2014/main" id="{28926273-492D-9828-44D4-6AECF35BFE5D}"/>
                    </a:ext>
                  </a:extLst>
                </p:cNvPr>
                <p:cNvGrpSpPr/>
                <p:nvPr/>
              </p:nvGrpSpPr>
              <p:grpSpPr>
                <a:xfrm>
                  <a:off x="455379" y="494301"/>
                  <a:ext cx="1155873" cy="2434616"/>
                  <a:chOff x="410798" y="449863"/>
                  <a:chExt cx="1041765" cy="2434616"/>
                </a:xfrm>
              </p:grpSpPr>
              <p:sp>
                <p:nvSpPr>
                  <p:cNvPr id="132" name="Textfeld 131">
                    <a:extLst>
                      <a:ext uri="{FF2B5EF4-FFF2-40B4-BE49-F238E27FC236}">
                        <a16:creationId xmlns:a16="http://schemas.microsoft.com/office/drawing/2014/main" id="{9DCB58C4-602A-B3E4-E204-88A44DB24BFB}"/>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33" name="Textfeld 132">
                    <a:extLst>
                      <a:ext uri="{FF2B5EF4-FFF2-40B4-BE49-F238E27FC236}">
                        <a16:creationId xmlns:a16="http://schemas.microsoft.com/office/drawing/2014/main" id="{30EB6CDC-B613-36D5-5437-DC97239BF30F}"/>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4" name="Textfeld 133">
                    <a:extLst>
                      <a:ext uri="{FF2B5EF4-FFF2-40B4-BE49-F238E27FC236}">
                        <a16:creationId xmlns:a16="http://schemas.microsoft.com/office/drawing/2014/main" id="{9CDB3AE4-E60C-DE4C-2195-F309CE7810FE}"/>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51" name="Textfeld 150">
                <a:extLst>
                  <a:ext uri="{FF2B5EF4-FFF2-40B4-BE49-F238E27FC236}">
                    <a16:creationId xmlns:a16="http://schemas.microsoft.com/office/drawing/2014/main" id="{FFF9A5D3-1512-AE9D-5EBC-EE04D36E2903}"/>
                  </a:ext>
                </a:extLst>
              </p:cNvPr>
              <p:cNvSpPr txBox="1"/>
              <p:nvPr/>
            </p:nvSpPr>
            <p:spPr>
              <a:xfrm>
                <a:off x="7537848" y="3748614"/>
                <a:ext cx="2133596" cy="2292935"/>
              </a:xfrm>
              <a:prstGeom prst="rect">
                <a:avLst/>
              </a:prstGeom>
              <a:noFill/>
            </p:spPr>
            <p:txBody>
              <a:bodyPr wrap="square" rtlCol="0">
                <a:spAutoFit/>
              </a:bodyPr>
              <a:lstStyle/>
              <a:p>
                <a:pPr algn="ctr"/>
                <a:r>
                  <a:rPr lang="de-DE" sz="1100" dirty="0"/>
                  <a:t>Dein Körper schüttet        </a:t>
                </a:r>
                <a:r>
                  <a:rPr lang="de-DE" sz="1100" b="1" dirty="0"/>
                  <a:t>Glukagon</a:t>
                </a:r>
                <a:r>
                  <a:rPr lang="de-DE" sz="1100" dirty="0"/>
                  <a:t> aus:</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Glykogen wird in der Leber abgebaut und Glukosemoleküle werden ins Blut abgegeben. Dein Körper wird leistungsfähiger.</a:t>
                </a:r>
                <a:endParaRPr lang="de-DE" sz="900" b="1" dirty="0"/>
              </a:p>
            </p:txBody>
          </p:sp>
        </p:grpSp>
        <p:grpSp>
          <p:nvGrpSpPr>
            <p:cNvPr id="205" name="Gruppieren 204">
              <a:extLst>
                <a:ext uri="{FF2B5EF4-FFF2-40B4-BE49-F238E27FC236}">
                  <a16:creationId xmlns:a16="http://schemas.microsoft.com/office/drawing/2014/main" id="{3D56ED79-AA40-3F16-00F4-25F60958B9C9}"/>
                </a:ext>
              </a:extLst>
            </p:cNvPr>
            <p:cNvGrpSpPr/>
            <p:nvPr/>
          </p:nvGrpSpPr>
          <p:grpSpPr>
            <a:xfrm>
              <a:off x="8948163" y="6333093"/>
              <a:ext cx="189872" cy="196564"/>
              <a:chOff x="4342837" y="1166522"/>
              <a:chExt cx="189872" cy="196564"/>
            </a:xfrm>
          </p:grpSpPr>
          <p:sp>
            <p:nvSpPr>
              <p:cNvPr id="206" name="Ellipse 205">
                <a:extLst>
                  <a:ext uri="{FF2B5EF4-FFF2-40B4-BE49-F238E27FC236}">
                    <a16:creationId xmlns:a16="http://schemas.microsoft.com/office/drawing/2014/main" id="{19D20170-0A60-666B-896D-4D4C650E7A9E}"/>
                  </a:ext>
                </a:extLst>
              </p:cNvPr>
              <p:cNvSpPr/>
              <p:nvPr/>
            </p:nvSpPr>
            <p:spPr>
              <a:xfrm>
                <a:off x="4343400" y="1172766"/>
                <a:ext cx="189309" cy="189309"/>
              </a:xfrm>
              <a:prstGeom prst="ellipse">
                <a:avLst/>
              </a:prstGeom>
              <a:solidFill>
                <a:srgbClr val="FDBF35"/>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p:grpSp>
            <p:nvGrpSpPr>
              <p:cNvPr id="207" name="Gruppieren 206">
                <a:extLst>
                  <a:ext uri="{FF2B5EF4-FFF2-40B4-BE49-F238E27FC236}">
                    <a16:creationId xmlns:a16="http://schemas.microsoft.com/office/drawing/2014/main" id="{40312F31-7DE3-00D9-3389-65A63E3C3C27}"/>
                  </a:ext>
                </a:extLst>
              </p:cNvPr>
              <p:cNvGrpSpPr/>
              <p:nvPr/>
            </p:nvGrpSpPr>
            <p:grpSpPr>
              <a:xfrm rot="20772501">
                <a:off x="4438998" y="1166522"/>
                <a:ext cx="67817" cy="112045"/>
                <a:chOff x="4453989" y="1188512"/>
                <a:chExt cx="57960" cy="95760"/>
              </a:xfrm>
            </p:grpSpPr>
            <mc:AlternateContent xmlns:mc="http://schemas.openxmlformats.org/markup-compatibility/2006" xmlns:p14="http://schemas.microsoft.com/office/powerpoint/2010/main">
              <mc:Choice Requires="p14">
                <p:contentPart p14:bwMode="auto" r:id="rId40">
                  <p14:nvContentPartPr>
                    <p14:cNvPr id="220" name="Freihand 219">
                      <a:extLst>
                        <a:ext uri="{FF2B5EF4-FFF2-40B4-BE49-F238E27FC236}">
                          <a16:creationId xmlns:a16="http://schemas.microsoft.com/office/drawing/2014/main" id="{2C2EC8ED-5CA0-B795-7DA6-7831146A98A3}"/>
                        </a:ext>
                      </a:extLst>
                    </p14:cNvPr>
                    <p14:cNvContentPartPr/>
                    <p14:nvPr/>
                  </p14:nvContentPartPr>
                  <p14:xfrm>
                    <a:off x="4473069" y="1203272"/>
                    <a:ext cx="26280" cy="30600"/>
                  </p14:xfrm>
                </p:contentPart>
              </mc:Choice>
              <mc:Fallback xmlns="">
                <p:pic>
                  <p:nvPicPr>
                    <p:cNvPr id="220" name="Freihand 219">
                      <a:extLst>
                        <a:ext uri="{FF2B5EF4-FFF2-40B4-BE49-F238E27FC236}">
                          <a16:creationId xmlns:a16="http://schemas.microsoft.com/office/drawing/2014/main" id="{2C2EC8ED-5CA0-B795-7DA6-7831146A98A3}"/>
                        </a:ext>
                      </a:extLst>
                    </p:cNvPr>
                    <p:cNvPicPr/>
                    <p:nvPr/>
                  </p:nvPicPr>
                  <p:blipFill>
                    <a:blip r:embed="rId5"/>
                    <a:stretch>
                      <a:fillRect/>
                    </a:stretch>
                  </p:blipFill>
                  <p:spPr>
                    <a:xfrm>
                      <a:off x="4469402" y="1199563"/>
                      <a:ext cx="33614" cy="3801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221" name="Freihand 220">
                      <a:extLst>
                        <a:ext uri="{FF2B5EF4-FFF2-40B4-BE49-F238E27FC236}">
                          <a16:creationId xmlns:a16="http://schemas.microsoft.com/office/drawing/2014/main" id="{CB9A8B2A-A2AD-4A2D-A34E-DA0190B2CF18}"/>
                        </a:ext>
                      </a:extLst>
                    </p14:cNvPr>
                    <p14:cNvContentPartPr/>
                    <p14:nvPr/>
                  </p14:nvContentPartPr>
                  <p14:xfrm>
                    <a:off x="4500789" y="1245752"/>
                    <a:ext cx="11160" cy="38520"/>
                  </p14:xfrm>
                </p:contentPart>
              </mc:Choice>
              <mc:Fallback xmlns="">
                <p:pic>
                  <p:nvPicPr>
                    <p:cNvPr id="221" name="Freihand 220">
                      <a:extLst>
                        <a:ext uri="{FF2B5EF4-FFF2-40B4-BE49-F238E27FC236}">
                          <a16:creationId xmlns:a16="http://schemas.microsoft.com/office/drawing/2014/main" id="{CB9A8B2A-A2AD-4A2D-A34E-DA0190B2CF18}"/>
                        </a:ext>
                      </a:extLst>
                    </p:cNvPr>
                    <p:cNvPicPr/>
                    <p:nvPr/>
                  </p:nvPicPr>
                  <p:blipFill>
                    <a:blip r:embed="rId7"/>
                    <a:stretch>
                      <a:fillRect/>
                    </a:stretch>
                  </p:blipFill>
                  <p:spPr>
                    <a:xfrm>
                      <a:off x="4497170" y="1242083"/>
                      <a:ext cx="18399" cy="45857"/>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222" name="Freihand 221">
                      <a:extLst>
                        <a:ext uri="{FF2B5EF4-FFF2-40B4-BE49-F238E27FC236}">
                          <a16:creationId xmlns:a16="http://schemas.microsoft.com/office/drawing/2014/main" id="{700E3EB7-8DC5-1000-0145-03720E5A824F}"/>
                        </a:ext>
                      </a:extLst>
                    </p14:cNvPr>
                    <p14:cNvContentPartPr/>
                    <p14:nvPr/>
                  </p14:nvContentPartPr>
                  <p14:xfrm>
                    <a:off x="4453989" y="1188512"/>
                    <a:ext cx="3600" cy="6120"/>
                  </p14:xfrm>
                </p:contentPart>
              </mc:Choice>
              <mc:Fallback xmlns="">
                <p:pic>
                  <p:nvPicPr>
                    <p:cNvPr id="222" name="Freihand 221">
                      <a:extLst>
                        <a:ext uri="{FF2B5EF4-FFF2-40B4-BE49-F238E27FC236}">
                          <a16:creationId xmlns:a16="http://schemas.microsoft.com/office/drawing/2014/main" id="{700E3EB7-8DC5-1000-0145-03720E5A824F}"/>
                        </a:ext>
                      </a:extLst>
                    </p:cNvPr>
                    <p:cNvPicPr/>
                    <p:nvPr/>
                  </p:nvPicPr>
                  <p:blipFill>
                    <a:blip r:embed="rId9"/>
                    <a:stretch>
                      <a:fillRect/>
                    </a:stretch>
                  </p:blipFill>
                  <p:spPr>
                    <a:xfrm>
                      <a:off x="4450389" y="1184840"/>
                      <a:ext cx="10800" cy="13464"/>
                    </a:xfrm>
                    <a:prstGeom prst="rect">
                      <a:avLst/>
                    </a:prstGeom>
                  </p:spPr>
                </p:pic>
              </mc:Fallback>
            </mc:AlternateContent>
          </p:grpSp>
          <mc:AlternateContent xmlns:mc="http://schemas.openxmlformats.org/markup-compatibility/2006" xmlns:p14="http://schemas.microsoft.com/office/powerpoint/2010/main">
            <mc:Choice Requires="p14">
              <p:contentPart p14:bwMode="auto" r:id="rId43">
                <p14:nvContentPartPr>
                  <p14:cNvPr id="208" name="Freihand 207">
                    <a:extLst>
                      <a:ext uri="{FF2B5EF4-FFF2-40B4-BE49-F238E27FC236}">
                        <a16:creationId xmlns:a16="http://schemas.microsoft.com/office/drawing/2014/main" id="{F9BD8F3C-3C53-B794-E911-1EF96AE86B74}"/>
                      </a:ext>
                    </a:extLst>
                  </p14:cNvPr>
                  <p14:cNvContentPartPr/>
                  <p14:nvPr/>
                </p14:nvContentPartPr>
                <p14:xfrm>
                  <a:off x="4352109" y="1255112"/>
                  <a:ext cx="78120" cy="95040"/>
                </p14:xfrm>
              </p:contentPart>
            </mc:Choice>
            <mc:Fallback xmlns="">
              <p:pic>
                <p:nvPicPr>
                  <p:cNvPr id="208" name="Freihand 207">
                    <a:extLst>
                      <a:ext uri="{FF2B5EF4-FFF2-40B4-BE49-F238E27FC236}">
                        <a16:creationId xmlns:a16="http://schemas.microsoft.com/office/drawing/2014/main" id="{F9BD8F3C-3C53-B794-E911-1EF96AE86B74}"/>
                      </a:ext>
                    </a:extLst>
                  </p:cNvPr>
                  <p:cNvPicPr/>
                  <p:nvPr/>
                </p:nvPicPr>
                <p:blipFill>
                  <a:blip r:embed="rId11"/>
                  <a:stretch>
                    <a:fillRect/>
                  </a:stretch>
                </p:blipFill>
                <p:spPr>
                  <a:xfrm>
                    <a:off x="4347789" y="1250792"/>
                    <a:ext cx="86760" cy="10368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09" name="Freihand 208">
                    <a:extLst>
                      <a:ext uri="{FF2B5EF4-FFF2-40B4-BE49-F238E27FC236}">
                        <a16:creationId xmlns:a16="http://schemas.microsoft.com/office/drawing/2014/main" id="{39AC22D7-F552-7476-DE29-0772BCC67A28}"/>
                      </a:ext>
                    </a:extLst>
                  </p14:cNvPr>
                  <p14:cNvContentPartPr/>
                  <p14:nvPr/>
                </p14:nvContentPartPr>
                <p14:xfrm>
                  <a:off x="4353549" y="1242872"/>
                  <a:ext cx="155520" cy="112680"/>
                </p14:xfrm>
              </p:contentPart>
            </mc:Choice>
            <mc:Fallback xmlns="">
              <p:pic>
                <p:nvPicPr>
                  <p:cNvPr id="209" name="Freihand 208">
                    <a:extLst>
                      <a:ext uri="{FF2B5EF4-FFF2-40B4-BE49-F238E27FC236}">
                        <a16:creationId xmlns:a16="http://schemas.microsoft.com/office/drawing/2014/main" id="{39AC22D7-F552-7476-DE29-0772BCC67A28}"/>
                      </a:ext>
                    </a:extLst>
                  </p:cNvPr>
                  <p:cNvPicPr/>
                  <p:nvPr/>
                </p:nvPicPr>
                <p:blipFill>
                  <a:blip r:embed="rId13"/>
                  <a:stretch>
                    <a:fillRect/>
                  </a:stretch>
                </p:blipFill>
                <p:spPr>
                  <a:xfrm>
                    <a:off x="4349229" y="1238552"/>
                    <a:ext cx="164160" cy="121320"/>
                  </a:xfrm>
                  <a:prstGeom prst="rect">
                    <a:avLst/>
                  </a:prstGeom>
                </p:spPr>
              </p:pic>
            </mc:Fallback>
          </mc:AlternateContent>
          <p:grpSp>
            <p:nvGrpSpPr>
              <p:cNvPr id="210" name="Gruppieren 209">
                <a:extLst>
                  <a:ext uri="{FF2B5EF4-FFF2-40B4-BE49-F238E27FC236}">
                    <a16:creationId xmlns:a16="http://schemas.microsoft.com/office/drawing/2014/main" id="{01CEC11E-BD3D-51C8-59F0-25CB5374A9FF}"/>
                  </a:ext>
                </a:extLst>
              </p:cNvPr>
              <p:cNvGrpSpPr/>
              <p:nvPr/>
            </p:nvGrpSpPr>
            <p:grpSpPr>
              <a:xfrm>
                <a:off x="4456980" y="1270232"/>
                <a:ext cx="70560" cy="78840"/>
                <a:chOff x="4455789" y="1270232"/>
                <a:chExt cx="70560" cy="78840"/>
              </a:xfrm>
            </p:grpSpPr>
            <mc:AlternateContent xmlns:mc="http://schemas.openxmlformats.org/markup-compatibility/2006" xmlns:p14="http://schemas.microsoft.com/office/powerpoint/2010/main">
              <mc:Choice Requires="p14">
                <p:contentPart p14:bwMode="auto" r:id="rId45">
                  <p14:nvContentPartPr>
                    <p14:cNvPr id="217" name="Freihand 216">
                      <a:extLst>
                        <a:ext uri="{FF2B5EF4-FFF2-40B4-BE49-F238E27FC236}">
                          <a16:creationId xmlns:a16="http://schemas.microsoft.com/office/drawing/2014/main" id="{21DF9768-D622-5AA0-7C26-143C1E820041}"/>
                        </a:ext>
                      </a:extLst>
                    </p14:cNvPr>
                    <p14:cNvContentPartPr/>
                    <p14:nvPr/>
                  </p14:nvContentPartPr>
                  <p14:xfrm>
                    <a:off x="4455789" y="1334672"/>
                    <a:ext cx="31320" cy="14400"/>
                  </p14:xfrm>
                </p:contentPart>
              </mc:Choice>
              <mc:Fallback xmlns="">
                <p:pic>
                  <p:nvPicPr>
                    <p:cNvPr id="217" name="Freihand 216">
                      <a:extLst>
                        <a:ext uri="{FF2B5EF4-FFF2-40B4-BE49-F238E27FC236}">
                          <a16:creationId xmlns:a16="http://schemas.microsoft.com/office/drawing/2014/main" id="{21DF9768-D622-5AA0-7C26-143C1E820041}"/>
                        </a:ext>
                      </a:extLst>
                    </p:cNvPr>
                    <p:cNvPicPr/>
                    <p:nvPr/>
                  </p:nvPicPr>
                  <p:blipFill>
                    <a:blip r:embed="rId15"/>
                    <a:stretch>
                      <a:fillRect/>
                    </a:stretch>
                  </p:blipFill>
                  <p:spPr>
                    <a:xfrm>
                      <a:off x="4451469" y="1330352"/>
                      <a:ext cx="39960" cy="2304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18" name="Freihand 217">
                      <a:extLst>
                        <a:ext uri="{FF2B5EF4-FFF2-40B4-BE49-F238E27FC236}">
                          <a16:creationId xmlns:a16="http://schemas.microsoft.com/office/drawing/2014/main" id="{B5E5E1F8-6527-3EE8-1B21-8F1AA76DAEC2}"/>
                        </a:ext>
                      </a:extLst>
                    </p14:cNvPr>
                    <p14:cNvContentPartPr/>
                    <p14:nvPr/>
                  </p14:nvContentPartPr>
                  <p14:xfrm>
                    <a:off x="4456149" y="1288592"/>
                    <a:ext cx="64800" cy="56160"/>
                  </p14:xfrm>
                </p:contentPart>
              </mc:Choice>
              <mc:Fallback xmlns="">
                <p:pic>
                  <p:nvPicPr>
                    <p:cNvPr id="218" name="Freihand 217">
                      <a:extLst>
                        <a:ext uri="{FF2B5EF4-FFF2-40B4-BE49-F238E27FC236}">
                          <a16:creationId xmlns:a16="http://schemas.microsoft.com/office/drawing/2014/main" id="{B5E5E1F8-6527-3EE8-1B21-8F1AA76DAEC2}"/>
                        </a:ext>
                      </a:extLst>
                    </p:cNvPr>
                    <p:cNvPicPr/>
                    <p:nvPr/>
                  </p:nvPicPr>
                  <p:blipFill>
                    <a:blip r:embed="rId17"/>
                    <a:stretch>
                      <a:fillRect/>
                    </a:stretch>
                  </p:blipFill>
                  <p:spPr>
                    <a:xfrm>
                      <a:off x="4451829" y="1284272"/>
                      <a:ext cx="73440" cy="6480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219" name="Freihand 218">
                      <a:extLst>
                        <a:ext uri="{FF2B5EF4-FFF2-40B4-BE49-F238E27FC236}">
                          <a16:creationId xmlns:a16="http://schemas.microsoft.com/office/drawing/2014/main" id="{130F8C15-3193-A0A6-FD81-665E97F1E009}"/>
                        </a:ext>
                      </a:extLst>
                    </p14:cNvPr>
                    <p14:cNvContentPartPr/>
                    <p14:nvPr/>
                  </p14:nvContentPartPr>
                  <p14:xfrm>
                    <a:off x="4502589" y="1270232"/>
                    <a:ext cx="23760" cy="51840"/>
                  </p14:xfrm>
                </p:contentPart>
              </mc:Choice>
              <mc:Fallback xmlns="">
                <p:pic>
                  <p:nvPicPr>
                    <p:cNvPr id="219" name="Freihand 218">
                      <a:extLst>
                        <a:ext uri="{FF2B5EF4-FFF2-40B4-BE49-F238E27FC236}">
                          <a16:creationId xmlns:a16="http://schemas.microsoft.com/office/drawing/2014/main" id="{130F8C15-3193-A0A6-FD81-665E97F1E009}"/>
                        </a:ext>
                      </a:extLst>
                    </p:cNvPr>
                    <p:cNvPicPr/>
                    <p:nvPr/>
                  </p:nvPicPr>
                  <p:blipFill>
                    <a:blip r:embed="rId19"/>
                    <a:stretch>
                      <a:fillRect/>
                    </a:stretch>
                  </p:blipFill>
                  <p:spPr>
                    <a:xfrm>
                      <a:off x="4498269" y="1265912"/>
                      <a:ext cx="32400" cy="60480"/>
                    </a:xfrm>
                    <a:prstGeom prst="rect">
                      <a:avLst/>
                    </a:prstGeom>
                  </p:spPr>
                </p:pic>
              </mc:Fallback>
            </mc:AlternateContent>
          </p:grpSp>
          <p:grpSp>
            <p:nvGrpSpPr>
              <p:cNvPr id="211" name="Gruppieren 210">
                <a:extLst>
                  <a:ext uri="{FF2B5EF4-FFF2-40B4-BE49-F238E27FC236}">
                    <a16:creationId xmlns:a16="http://schemas.microsoft.com/office/drawing/2014/main" id="{5E411670-785E-C743-142A-3249E3B01120}"/>
                  </a:ext>
                </a:extLst>
              </p:cNvPr>
              <p:cNvGrpSpPr/>
              <p:nvPr/>
            </p:nvGrpSpPr>
            <p:grpSpPr>
              <a:xfrm>
                <a:off x="4350309" y="1208312"/>
                <a:ext cx="21240" cy="53640"/>
                <a:chOff x="4350309" y="1208312"/>
                <a:chExt cx="21240" cy="53640"/>
              </a:xfrm>
            </p:grpSpPr>
            <mc:AlternateContent xmlns:mc="http://schemas.openxmlformats.org/markup-compatibility/2006" xmlns:p14="http://schemas.microsoft.com/office/powerpoint/2010/main">
              <mc:Choice Requires="p14">
                <p:contentPart p14:bwMode="auto" r:id="rId48">
                  <p14:nvContentPartPr>
                    <p14:cNvPr id="214" name="Freihand 213">
                      <a:extLst>
                        <a:ext uri="{FF2B5EF4-FFF2-40B4-BE49-F238E27FC236}">
                          <a16:creationId xmlns:a16="http://schemas.microsoft.com/office/drawing/2014/main" id="{53D16AE1-C26F-D1DA-0F4D-1F2D9C6BCC86}"/>
                        </a:ext>
                      </a:extLst>
                    </p14:cNvPr>
                    <p14:cNvContentPartPr/>
                    <p14:nvPr/>
                  </p14:nvContentPartPr>
                  <p14:xfrm>
                    <a:off x="4351029" y="1216232"/>
                    <a:ext cx="12960" cy="22320"/>
                  </p14:xfrm>
                </p:contentPart>
              </mc:Choice>
              <mc:Fallback xmlns="">
                <p:pic>
                  <p:nvPicPr>
                    <p:cNvPr id="214" name="Freihand 213">
                      <a:extLst>
                        <a:ext uri="{FF2B5EF4-FFF2-40B4-BE49-F238E27FC236}">
                          <a16:creationId xmlns:a16="http://schemas.microsoft.com/office/drawing/2014/main" id="{53D16AE1-C26F-D1DA-0F4D-1F2D9C6BCC86}"/>
                        </a:ext>
                      </a:extLst>
                    </p:cNvPr>
                    <p:cNvPicPr/>
                    <p:nvPr/>
                  </p:nvPicPr>
                  <p:blipFill>
                    <a:blip r:embed="rId21"/>
                    <a:stretch>
                      <a:fillRect/>
                    </a:stretch>
                  </p:blipFill>
                  <p:spPr>
                    <a:xfrm>
                      <a:off x="4346709" y="1211912"/>
                      <a:ext cx="21600" cy="30960"/>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215" name="Freihand 214">
                      <a:extLst>
                        <a:ext uri="{FF2B5EF4-FFF2-40B4-BE49-F238E27FC236}">
                          <a16:creationId xmlns:a16="http://schemas.microsoft.com/office/drawing/2014/main" id="{D5B446D4-D6FE-61AD-D6E5-51E32F0D584C}"/>
                        </a:ext>
                      </a:extLst>
                    </p14:cNvPr>
                    <p14:cNvContentPartPr/>
                    <p14:nvPr/>
                  </p14:nvContentPartPr>
                  <p14:xfrm>
                    <a:off x="4350309" y="1208312"/>
                    <a:ext cx="21240" cy="53640"/>
                  </p14:xfrm>
                </p:contentPart>
              </mc:Choice>
              <mc:Fallback xmlns="">
                <p:pic>
                  <p:nvPicPr>
                    <p:cNvPr id="215" name="Freihand 214">
                      <a:extLst>
                        <a:ext uri="{FF2B5EF4-FFF2-40B4-BE49-F238E27FC236}">
                          <a16:creationId xmlns:a16="http://schemas.microsoft.com/office/drawing/2014/main" id="{D5B446D4-D6FE-61AD-D6E5-51E32F0D584C}"/>
                        </a:ext>
                      </a:extLst>
                    </p:cNvPr>
                    <p:cNvPicPr/>
                    <p:nvPr/>
                  </p:nvPicPr>
                  <p:blipFill>
                    <a:blip r:embed="rId23"/>
                    <a:stretch>
                      <a:fillRect/>
                    </a:stretch>
                  </p:blipFill>
                  <p:spPr>
                    <a:xfrm>
                      <a:off x="4345989" y="1203992"/>
                      <a:ext cx="29880" cy="6228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16" name="Freihand 215">
                      <a:extLst>
                        <a:ext uri="{FF2B5EF4-FFF2-40B4-BE49-F238E27FC236}">
                          <a16:creationId xmlns:a16="http://schemas.microsoft.com/office/drawing/2014/main" id="{975AB0CF-61CF-F6EF-5284-C8C4E95D48A8}"/>
                        </a:ext>
                      </a:extLst>
                    </p14:cNvPr>
                    <p14:cNvContentPartPr/>
                    <p14:nvPr/>
                  </p14:nvContentPartPr>
                  <p14:xfrm>
                    <a:off x="4355709" y="1216592"/>
                    <a:ext cx="9720" cy="42480"/>
                  </p14:xfrm>
                </p:contentPart>
              </mc:Choice>
              <mc:Fallback xmlns="">
                <p:pic>
                  <p:nvPicPr>
                    <p:cNvPr id="216" name="Freihand 215">
                      <a:extLst>
                        <a:ext uri="{FF2B5EF4-FFF2-40B4-BE49-F238E27FC236}">
                          <a16:creationId xmlns:a16="http://schemas.microsoft.com/office/drawing/2014/main" id="{975AB0CF-61CF-F6EF-5284-C8C4E95D48A8}"/>
                        </a:ext>
                      </a:extLst>
                    </p:cNvPr>
                    <p:cNvPicPr/>
                    <p:nvPr/>
                  </p:nvPicPr>
                  <p:blipFill>
                    <a:blip r:embed="rId25"/>
                    <a:stretch>
                      <a:fillRect/>
                    </a:stretch>
                  </p:blipFill>
                  <p:spPr>
                    <a:xfrm>
                      <a:off x="4351389" y="1212272"/>
                      <a:ext cx="18360" cy="51120"/>
                    </a:xfrm>
                    <a:prstGeom prst="rect">
                      <a:avLst/>
                    </a:prstGeom>
                  </p:spPr>
                </p:pic>
              </mc:Fallback>
            </mc:AlternateContent>
          </p:grpSp>
          <p:sp>
            <p:nvSpPr>
              <p:cNvPr id="212" name="Ellipse 211">
                <a:extLst>
                  <a:ext uri="{FF2B5EF4-FFF2-40B4-BE49-F238E27FC236}">
                    <a16:creationId xmlns:a16="http://schemas.microsoft.com/office/drawing/2014/main" id="{51322EA0-1DE7-2382-FEF1-122170DE372A}"/>
                  </a:ext>
                </a:extLst>
              </p:cNvPr>
              <p:cNvSpPr/>
              <p:nvPr/>
            </p:nvSpPr>
            <p:spPr>
              <a:xfrm>
                <a:off x="4342837" y="1173777"/>
                <a:ext cx="189309" cy="189309"/>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200" b="1" dirty="0">
                  <a:solidFill>
                    <a:schemeClr val="tx1"/>
                  </a:solidFill>
                </a:endParaRPr>
              </a:p>
            </p:txBody>
          </p:sp>
          <mc:AlternateContent xmlns:mc="http://schemas.openxmlformats.org/markup-compatibility/2006" xmlns:p14="http://schemas.microsoft.com/office/powerpoint/2010/main">
            <mc:Choice Requires="p14">
              <p:contentPart p14:bwMode="auto" r:id="rId51">
                <p14:nvContentPartPr>
                  <p14:cNvPr id="213" name="Freihand 212">
                    <a:extLst>
                      <a:ext uri="{FF2B5EF4-FFF2-40B4-BE49-F238E27FC236}">
                        <a16:creationId xmlns:a16="http://schemas.microsoft.com/office/drawing/2014/main" id="{2913E3D3-33F9-D74C-CA8B-539083798208}"/>
                      </a:ext>
                    </a:extLst>
                  </p14:cNvPr>
                  <p14:cNvContentPartPr/>
                  <p14:nvPr/>
                </p14:nvContentPartPr>
                <p14:xfrm>
                  <a:off x="4389189" y="1194272"/>
                  <a:ext cx="89640" cy="148320"/>
                </p14:xfrm>
              </p:contentPart>
            </mc:Choice>
            <mc:Fallback xmlns="">
              <p:pic>
                <p:nvPicPr>
                  <p:cNvPr id="213" name="Freihand 212">
                    <a:extLst>
                      <a:ext uri="{FF2B5EF4-FFF2-40B4-BE49-F238E27FC236}">
                        <a16:creationId xmlns:a16="http://schemas.microsoft.com/office/drawing/2014/main" id="{2913E3D3-33F9-D74C-CA8B-539083798208}"/>
                      </a:ext>
                    </a:extLst>
                  </p:cNvPr>
                  <p:cNvPicPr/>
                  <p:nvPr/>
                </p:nvPicPr>
                <p:blipFill>
                  <a:blip r:embed="rId27"/>
                  <a:stretch>
                    <a:fillRect/>
                  </a:stretch>
                </p:blipFill>
                <p:spPr>
                  <a:xfrm>
                    <a:off x="4384869" y="1189952"/>
                    <a:ext cx="98280" cy="156960"/>
                  </a:xfrm>
                  <a:prstGeom prst="rect">
                    <a:avLst/>
                  </a:prstGeom>
                </p:spPr>
              </p:pic>
            </mc:Fallback>
          </mc:AlternateContent>
        </p:grpSp>
      </p:grpSp>
      <p:grpSp>
        <p:nvGrpSpPr>
          <p:cNvPr id="192" name="Gruppieren 191">
            <a:extLst>
              <a:ext uri="{FF2B5EF4-FFF2-40B4-BE49-F238E27FC236}">
                <a16:creationId xmlns:a16="http://schemas.microsoft.com/office/drawing/2014/main" id="{93D23310-0D87-3FA7-B540-BE56286BEFC2}"/>
              </a:ext>
            </a:extLst>
          </p:cNvPr>
          <p:cNvGrpSpPr/>
          <p:nvPr/>
        </p:nvGrpSpPr>
        <p:grpSpPr>
          <a:xfrm>
            <a:off x="661807" y="1312985"/>
            <a:ext cx="1282688" cy="732312"/>
            <a:chOff x="661807" y="1312985"/>
            <a:chExt cx="1282688" cy="732312"/>
          </a:xfrm>
        </p:grpSpPr>
        <p:sp>
          <p:nvSpPr>
            <p:cNvPr id="94" name="Rechteck 93">
              <a:extLst>
                <a:ext uri="{FF2B5EF4-FFF2-40B4-BE49-F238E27FC236}">
                  <a16:creationId xmlns:a16="http://schemas.microsoft.com/office/drawing/2014/main" id="{AC4BAEEF-40D9-ED8F-D442-CAE90362ECC4}"/>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mc:AlternateContent xmlns:mc="http://schemas.openxmlformats.org/markup-compatibility/2006" xmlns:p14="http://schemas.microsoft.com/office/powerpoint/2010/main">
          <mc:Choice Requires="p14">
            <p:contentPart p14:bwMode="auto" r:id="rId52">
              <p14:nvContentPartPr>
                <p14:cNvPr id="173" name="Freihand 172">
                  <a:extLst>
                    <a:ext uri="{FF2B5EF4-FFF2-40B4-BE49-F238E27FC236}">
                      <a16:creationId xmlns:a16="http://schemas.microsoft.com/office/drawing/2014/main" id="{7C273F99-3FC2-1B1B-5D04-751006330EF6}"/>
                    </a:ext>
                  </a:extLst>
                </p14:cNvPr>
                <p14:cNvContentPartPr/>
                <p14:nvPr/>
              </p14:nvContentPartPr>
              <p14:xfrm>
                <a:off x="892329" y="1744697"/>
                <a:ext cx="1044360" cy="295560"/>
              </p14:xfrm>
            </p:contentPart>
          </mc:Choice>
          <mc:Fallback xmlns="">
            <p:pic>
              <p:nvPicPr>
                <p:cNvPr id="173" name="Freihand 172">
                  <a:extLst>
                    <a:ext uri="{FF2B5EF4-FFF2-40B4-BE49-F238E27FC236}">
                      <a16:creationId xmlns:a16="http://schemas.microsoft.com/office/drawing/2014/main" id="{7C273F99-3FC2-1B1B-5D04-751006330EF6}"/>
                    </a:ext>
                  </a:extLst>
                </p:cNvPr>
                <p:cNvPicPr/>
                <p:nvPr/>
              </p:nvPicPr>
              <p:blipFill>
                <a:blip r:embed="rId53"/>
                <a:stretch>
                  <a:fillRect/>
                </a:stretch>
              </p:blipFill>
              <p:spPr>
                <a:xfrm>
                  <a:off x="883329" y="1735697"/>
                  <a:ext cx="1062000" cy="313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 name="Freihand 19">
                  <a:extLst>
                    <a:ext uri="{FF2B5EF4-FFF2-40B4-BE49-F238E27FC236}">
                      <a16:creationId xmlns:a16="http://schemas.microsoft.com/office/drawing/2014/main" id="{662781A8-36A7-D76E-E9D7-44D3EF958D9E}"/>
                    </a:ext>
                  </a:extLst>
                </p14:cNvPr>
                <p14:cNvContentPartPr/>
                <p14:nvPr/>
              </p14:nvContentPartPr>
              <p14:xfrm>
                <a:off x="843369" y="1716977"/>
                <a:ext cx="320040" cy="316440"/>
              </p14:xfrm>
            </p:contentPart>
          </mc:Choice>
          <mc:Fallback xmlns="">
            <p:pic>
              <p:nvPicPr>
                <p:cNvPr id="20" name="Freihand 19">
                  <a:extLst>
                    <a:ext uri="{FF2B5EF4-FFF2-40B4-BE49-F238E27FC236}">
                      <a16:creationId xmlns:a16="http://schemas.microsoft.com/office/drawing/2014/main" id="{662781A8-36A7-D76E-E9D7-44D3EF958D9E}"/>
                    </a:ext>
                  </a:extLst>
                </p:cNvPr>
                <p:cNvPicPr/>
                <p:nvPr/>
              </p:nvPicPr>
              <p:blipFill>
                <a:blip r:embed="rId55"/>
                <a:stretch>
                  <a:fillRect/>
                </a:stretch>
              </p:blipFill>
              <p:spPr>
                <a:xfrm>
                  <a:off x="834369" y="1707977"/>
                  <a:ext cx="337680" cy="3340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6" name="Freihand 15">
                  <a:extLst>
                    <a:ext uri="{FF2B5EF4-FFF2-40B4-BE49-F238E27FC236}">
                      <a16:creationId xmlns:a16="http://schemas.microsoft.com/office/drawing/2014/main" id="{1E19BD9D-6F7B-ABC0-211B-90B4594A3779}"/>
                    </a:ext>
                  </a:extLst>
                </p14:cNvPr>
                <p14:cNvContentPartPr/>
                <p14:nvPr/>
              </p14:nvContentPartPr>
              <p14:xfrm>
                <a:off x="1187529" y="1722377"/>
                <a:ext cx="293040" cy="216000"/>
              </p14:xfrm>
            </p:contentPart>
          </mc:Choice>
          <mc:Fallback xmlns="">
            <p:pic>
              <p:nvPicPr>
                <p:cNvPr id="16" name="Freihand 15">
                  <a:extLst>
                    <a:ext uri="{FF2B5EF4-FFF2-40B4-BE49-F238E27FC236}">
                      <a16:creationId xmlns:a16="http://schemas.microsoft.com/office/drawing/2014/main" id="{1E19BD9D-6F7B-ABC0-211B-90B4594A3779}"/>
                    </a:ext>
                  </a:extLst>
                </p:cNvPr>
                <p:cNvPicPr/>
                <p:nvPr/>
              </p:nvPicPr>
              <p:blipFill>
                <a:blip r:embed="rId57"/>
                <a:stretch>
                  <a:fillRect/>
                </a:stretch>
              </p:blipFill>
              <p:spPr>
                <a:xfrm>
                  <a:off x="1169529" y="1704737"/>
                  <a:ext cx="328680" cy="2516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7" name="Freihand 16">
                  <a:extLst>
                    <a:ext uri="{FF2B5EF4-FFF2-40B4-BE49-F238E27FC236}">
                      <a16:creationId xmlns:a16="http://schemas.microsoft.com/office/drawing/2014/main" id="{1BF25073-59DA-9C2E-1661-BABED4E73A7A}"/>
                    </a:ext>
                  </a:extLst>
                </p14:cNvPr>
                <p14:cNvContentPartPr/>
                <p14:nvPr/>
              </p14:nvContentPartPr>
              <p14:xfrm>
                <a:off x="680289" y="1334297"/>
                <a:ext cx="637200" cy="692640"/>
              </p14:xfrm>
            </p:contentPart>
          </mc:Choice>
          <mc:Fallback xmlns="">
            <p:pic>
              <p:nvPicPr>
                <p:cNvPr id="17" name="Freihand 16">
                  <a:extLst>
                    <a:ext uri="{FF2B5EF4-FFF2-40B4-BE49-F238E27FC236}">
                      <a16:creationId xmlns:a16="http://schemas.microsoft.com/office/drawing/2014/main" id="{1BF25073-59DA-9C2E-1661-BABED4E73A7A}"/>
                    </a:ext>
                  </a:extLst>
                </p:cNvPr>
                <p:cNvPicPr/>
                <p:nvPr/>
              </p:nvPicPr>
              <p:blipFill>
                <a:blip r:embed="rId59"/>
                <a:stretch>
                  <a:fillRect/>
                </a:stretch>
              </p:blipFill>
              <p:spPr>
                <a:xfrm>
                  <a:off x="662289" y="1316657"/>
                  <a:ext cx="672840" cy="728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8" name="Freihand 17">
                  <a:extLst>
                    <a:ext uri="{FF2B5EF4-FFF2-40B4-BE49-F238E27FC236}">
                      <a16:creationId xmlns:a16="http://schemas.microsoft.com/office/drawing/2014/main" id="{075BCF48-A440-F44C-5C29-336648817172}"/>
                    </a:ext>
                  </a:extLst>
                </p14:cNvPr>
                <p14:cNvContentPartPr/>
                <p14:nvPr/>
              </p14:nvContentPartPr>
              <p14:xfrm>
                <a:off x="1241169" y="1359497"/>
                <a:ext cx="671400" cy="514440"/>
              </p14:xfrm>
            </p:contentPart>
          </mc:Choice>
          <mc:Fallback xmlns="">
            <p:pic>
              <p:nvPicPr>
                <p:cNvPr id="18" name="Freihand 17">
                  <a:extLst>
                    <a:ext uri="{FF2B5EF4-FFF2-40B4-BE49-F238E27FC236}">
                      <a16:creationId xmlns:a16="http://schemas.microsoft.com/office/drawing/2014/main" id="{075BCF48-A440-F44C-5C29-336648817172}"/>
                    </a:ext>
                  </a:extLst>
                </p:cNvPr>
                <p:cNvPicPr/>
                <p:nvPr/>
              </p:nvPicPr>
              <p:blipFill>
                <a:blip r:embed="rId61"/>
                <a:stretch>
                  <a:fillRect/>
                </a:stretch>
              </p:blipFill>
              <p:spPr>
                <a:xfrm>
                  <a:off x="1205169" y="1323497"/>
                  <a:ext cx="743040" cy="5860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 name="Freihand 18">
                  <a:extLst>
                    <a:ext uri="{FF2B5EF4-FFF2-40B4-BE49-F238E27FC236}">
                      <a16:creationId xmlns:a16="http://schemas.microsoft.com/office/drawing/2014/main" id="{2C8C5977-81CD-C118-545A-5BE3AAB2724B}"/>
                    </a:ext>
                  </a:extLst>
                </p14:cNvPr>
                <p14:cNvContentPartPr/>
                <p14:nvPr/>
              </p14:nvContentPartPr>
              <p14:xfrm>
                <a:off x="1129929" y="1322417"/>
                <a:ext cx="805680" cy="63720"/>
              </p14:xfrm>
            </p:contentPart>
          </mc:Choice>
          <mc:Fallback xmlns="">
            <p:pic>
              <p:nvPicPr>
                <p:cNvPr id="19" name="Freihand 18">
                  <a:extLst>
                    <a:ext uri="{FF2B5EF4-FFF2-40B4-BE49-F238E27FC236}">
                      <a16:creationId xmlns:a16="http://schemas.microsoft.com/office/drawing/2014/main" id="{2C8C5977-81CD-C118-545A-5BE3AAB2724B}"/>
                    </a:ext>
                  </a:extLst>
                </p:cNvPr>
                <p:cNvPicPr/>
                <p:nvPr/>
              </p:nvPicPr>
              <p:blipFill>
                <a:blip r:embed="rId63"/>
                <a:stretch>
                  <a:fillRect/>
                </a:stretch>
              </p:blipFill>
              <p:spPr>
                <a:xfrm>
                  <a:off x="1120929" y="1313417"/>
                  <a:ext cx="823320" cy="8136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22" name="Freihand 21">
                  <a:extLst>
                    <a:ext uri="{FF2B5EF4-FFF2-40B4-BE49-F238E27FC236}">
                      <a16:creationId xmlns:a16="http://schemas.microsoft.com/office/drawing/2014/main" id="{E583CD18-AC62-695F-7309-8DF501F12F2F}"/>
                    </a:ext>
                  </a:extLst>
                </p14:cNvPr>
                <p14:cNvContentPartPr/>
                <p14:nvPr/>
              </p14:nvContentPartPr>
              <p14:xfrm>
                <a:off x="1165569" y="1603577"/>
                <a:ext cx="365400" cy="365760"/>
              </p14:xfrm>
            </p:contentPart>
          </mc:Choice>
          <mc:Fallback xmlns="">
            <p:pic>
              <p:nvPicPr>
                <p:cNvPr id="22" name="Freihand 21">
                  <a:extLst>
                    <a:ext uri="{FF2B5EF4-FFF2-40B4-BE49-F238E27FC236}">
                      <a16:creationId xmlns:a16="http://schemas.microsoft.com/office/drawing/2014/main" id="{E583CD18-AC62-695F-7309-8DF501F12F2F}"/>
                    </a:ext>
                  </a:extLst>
                </p:cNvPr>
                <p:cNvPicPr/>
                <p:nvPr/>
              </p:nvPicPr>
              <p:blipFill>
                <a:blip r:embed="rId65"/>
                <a:stretch>
                  <a:fillRect/>
                </a:stretch>
              </p:blipFill>
              <p:spPr>
                <a:xfrm>
                  <a:off x="1156929" y="1594577"/>
                  <a:ext cx="383040" cy="38340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0" name="Freihand 9">
                  <a:extLst>
                    <a:ext uri="{FF2B5EF4-FFF2-40B4-BE49-F238E27FC236}">
                      <a16:creationId xmlns:a16="http://schemas.microsoft.com/office/drawing/2014/main" id="{68C77DED-2090-35EA-5F8C-716BF8D0956F}"/>
                    </a:ext>
                  </a:extLst>
                </p14:cNvPr>
                <p14:cNvContentPartPr/>
                <p14:nvPr/>
              </p14:nvContentPartPr>
              <p14:xfrm>
                <a:off x="1160889" y="1696457"/>
                <a:ext cx="345600" cy="268920"/>
              </p14:xfrm>
            </p:contentPart>
          </mc:Choice>
          <mc:Fallback xmlns="">
            <p:pic>
              <p:nvPicPr>
                <p:cNvPr id="10" name="Freihand 9">
                  <a:extLst>
                    <a:ext uri="{FF2B5EF4-FFF2-40B4-BE49-F238E27FC236}">
                      <a16:creationId xmlns:a16="http://schemas.microsoft.com/office/drawing/2014/main" id="{68C77DED-2090-35EA-5F8C-716BF8D0956F}"/>
                    </a:ext>
                  </a:extLst>
                </p:cNvPr>
                <p:cNvPicPr/>
                <p:nvPr/>
              </p:nvPicPr>
              <p:blipFill>
                <a:blip r:embed="rId67"/>
                <a:stretch>
                  <a:fillRect/>
                </a:stretch>
              </p:blipFill>
              <p:spPr>
                <a:xfrm>
                  <a:off x="1156569" y="1692137"/>
                  <a:ext cx="354240" cy="27756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 name="Freihand 7">
                  <a:extLst>
                    <a:ext uri="{FF2B5EF4-FFF2-40B4-BE49-F238E27FC236}">
                      <a16:creationId xmlns:a16="http://schemas.microsoft.com/office/drawing/2014/main" id="{98267E7A-22AA-5E61-F6DE-9BDBD774756B}"/>
                    </a:ext>
                  </a:extLst>
                </p14:cNvPr>
                <p14:cNvContentPartPr/>
                <p14:nvPr/>
              </p14:nvContentPartPr>
              <p14:xfrm>
                <a:off x="1095369" y="1314497"/>
                <a:ext cx="847800" cy="604080"/>
              </p14:xfrm>
            </p:contentPart>
          </mc:Choice>
          <mc:Fallback xmlns="">
            <p:pic>
              <p:nvPicPr>
                <p:cNvPr id="8" name="Freihand 7">
                  <a:extLst>
                    <a:ext uri="{FF2B5EF4-FFF2-40B4-BE49-F238E27FC236}">
                      <a16:creationId xmlns:a16="http://schemas.microsoft.com/office/drawing/2014/main" id="{98267E7A-22AA-5E61-F6DE-9BDBD774756B}"/>
                    </a:ext>
                  </a:extLst>
                </p:cNvPr>
                <p:cNvPicPr/>
                <p:nvPr/>
              </p:nvPicPr>
              <p:blipFill>
                <a:blip r:embed="rId69"/>
                <a:stretch>
                  <a:fillRect/>
                </a:stretch>
              </p:blipFill>
              <p:spPr>
                <a:xfrm>
                  <a:off x="1091049" y="1310177"/>
                  <a:ext cx="856440" cy="61272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 name="Freihand 12">
                  <a:extLst>
                    <a:ext uri="{FF2B5EF4-FFF2-40B4-BE49-F238E27FC236}">
                      <a16:creationId xmlns:a16="http://schemas.microsoft.com/office/drawing/2014/main" id="{C455A31E-2098-9EDB-E806-20F29661D069}"/>
                    </a:ext>
                  </a:extLst>
                </p14:cNvPr>
                <p14:cNvContentPartPr/>
                <p14:nvPr/>
              </p14:nvContentPartPr>
              <p14:xfrm>
                <a:off x="877929" y="1726697"/>
                <a:ext cx="285840" cy="318600"/>
              </p14:xfrm>
            </p:contentPart>
          </mc:Choice>
          <mc:Fallback xmlns="">
            <p:pic>
              <p:nvPicPr>
                <p:cNvPr id="13" name="Freihand 12">
                  <a:extLst>
                    <a:ext uri="{FF2B5EF4-FFF2-40B4-BE49-F238E27FC236}">
                      <a16:creationId xmlns:a16="http://schemas.microsoft.com/office/drawing/2014/main" id="{C455A31E-2098-9EDB-E806-20F29661D069}"/>
                    </a:ext>
                  </a:extLst>
                </p:cNvPr>
                <p:cNvPicPr/>
                <p:nvPr/>
              </p:nvPicPr>
              <p:blipFill>
                <a:blip r:embed="rId71"/>
                <a:stretch>
                  <a:fillRect/>
                </a:stretch>
              </p:blipFill>
              <p:spPr>
                <a:xfrm>
                  <a:off x="873609" y="1722377"/>
                  <a:ext cx="294480" cy="32724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4" name="Freihand 13">
                  <a:extLst>
                    <a:ext uri="{FF2B5EF4-FFF2-40B4-BE49-F238E27FC236}">
                      <a16:creationId xmlns:a16="http://schemas.microsoft.com/office/drawing/2014/main" id="{1CC80210-D059-0BA4-BD41-B9BD826D3FF6}"/>
                    </a:ext>
                  </a:extLst>
                </p14:cNvPr>
                <p14:cNvContentPartPr/>
                <p14:nvPr/>
              </p14:nvContentPartPr>
              <p14:xfrm>
                <a:off x="1147569" y="1592057"/>
                <a:ext cx="193680" cy="122400"/>
              </p14:xfrm>
            </p:contentPart>
          </mc:Choice>
          <mc:Fallback xmlns="">
            <p:pic>
              <p:nvPicPr>
                <p:cNvPr id="14" name="Freihand 13">
                  <a:extLst>
                    <a:ext uri="{FF2B5EF4-FFF2-40B4-BE49-F238E27FC236}">
                      <a16:creationId xmlns:a16="http://schemas.microsoft.com/office/drawing/2014/main" id="{1CC80210-D059-0BA4-BD41-B9BD826D3FF6}"/>
                    </a:ext>
                  </a:extLst>
                </p:cNvPr>
                <p:cNvPicPr/>
                <p:nvPr/>
              </p:nvPicPr>
              <p:blipFill>
                <a:blip r:embed="rId73"/>
                <a:stretch>
                  <a:fillRect/>
                </a:stretch>
              </p:blipFill>
              <p:spPr>
                <a:xfrm>
                  <a:off x="1143249" y="1587737"/>
                  <a:ext cx="202320" cy="131040"/>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2" name="Freihand 11">
                  <a:extLst>
                    <a:ext uri="{FF2B5EF4-FFF2-40B4-BE49-F238E27FC236}">
                      <a16:creationId xmlns:a16="http://schemas.microsoft.com/office/drawing/2014/main" id="{EEBC34A6-E2EF-7437-77DC-1CC9A9CBD99D}"/>
                    </a:ext>
                  </a:extLst>
                </p14:cNvPr>
                <p14:cNvContentPartPr/>
                <p14:nvPr/>
              </p14:nvContentPartPr>
              <p14:xfrm>
                <a:off x="825729" y="1702577"/>
                <a:ext cx="348840" cy="342720"/>
              </p14:xfrm>
            </p:contentPart>
          </mc:Choice>
          <mc:Fallback xmlns="">
            <p:pic>
              <p:nvPicPr>
                <p:cNvPr id="12" name="Freihand 11">
                  <a:extLst>
                    <a:ext uri="{FF2B5EF4-FFF2-40B4-BE49-F238E27FC236}">
                      <a16:creationId xmlns:a16="http://schemas.microsoft.com/office/drawing/2014/main" id="{EEBC34A6-E2EF-7437-77DC-1CC9A9CBD99D}"/>
                    </a:ext>
                  </a:extLst>
                </p:cNvPr>
                <p:cNvPicPr/>
                <p:nvPr/>
              </p:nvPicPr>
              <p:blipFill>
                <a:blip r:embed="rId75"/>
                <a:stretch>
                  <a:fillRect/>
                </a:stretch>
              </p:blipFill>
              <p:spPr>
                <a:xfrm>
                  <a:off x="821409" y="1698257"/>
                  <a:ext cx="357480" cy="351360"/>
                </a:xfrm>
                <a:prstGeom prst="rect">
                  <a:avLst/>
                </a:prstGeom>
              </p:spPr>
            </p:pic>
          </mc:Fallback>
        </mc:AlternateContent>
        <p:grpSp>
          <p:nvGrpSpPr>
            <p:cNvPr id="191" name="Gruppieren 190">
              <a:extLst>
                <a:ext uri="{FF2B5EF4-FFF2-40B4-BE49-F238E27FC236}">
                  <a16:creationId xmlns:a16="http://schemas.microsoft.com/office/drawing/2014/main" id="{F9096CC7-63F7-4D22-932E-7A3E12AE9667}"/>
                </a:ext>
              </a:extLst>
            </p:cNvPr>
            <p:cNvGrpSpPr/>
            <p:nvPr/>
          </p:nvGrpSpPr>
          <p:grpSpPr>
            <a:xfrm>
              <a:off x="1195451" y="1334586"/>
              <a:ext cx="721800" cy="535320"/>
              <a:chOff x="1195451" y="1334586"/>
              <a:chExt cx="721800" cy="535320"/>
            </a:xfrm>
          </p:grpSpPr>
          <mc:AlternateContent xmlns:mc="http://schemas.openxmlformats.org/markup-compatibility/2006" xmlns:p14="http://schemas.microsoft.com/office/powerpoint/2010/main">
            <mc:Choice Requires="p14">
              <p:contentPart p14:bwMode="auto" r:id="rId76">
                <p14:nvContentPartPr>
                  <p14:cNvPr id="177" name="Freihand 176">
                    <a:extLst>
                      <a:ext uri="{FF2B5EF4-FFF2-40B4-BE49-F238E27FC236}">
                        <a16:creationId xmlns:a16="http://schemas.microsoft.com/office/drawing/2014/main" id="{D77147D7-622B-0B8F-D213-AFEB8E9E7953}"/>
                      </a:ext>
                    </a:extLst>
                  </p14:cNvPr>
                  <p14:cNvContentPartPr/>
                  <p14:nvPr/>
                </p14:nvContentPartPr>
                <p14:xfrm>
                  <a:off x="1602611" y="1838586"/>
                  <a:ext cx="227880" cy="31320"/>
                </p14:xfrm>
              </p:contentPart>
            </mc:Choice>
            <mc:Fallback xmlns="">
              <p:pic>
                <p:nvPicPr>
                  <p:cNvPr id="177" name="Freihand 176">
                    <a:extLst>
                      <a:ext uri="{FF2B5EF4-FFF2-40B4-BE49-F238E27FC236}">
                        <a16:creationId xmlns:a16="http://schemas.microsoft.com/office/drawing/2014/main" id="{D77147D7-622B-0B8F-D213-AFEB8E9E7953}"/>
                      </a:ext>
                    </a:extLst>
                  </p:cNvPr>
                  <p:cNvPicPr/>
                  <p:nvPr/>
                </p:nvPicPr>
                <p:blipFill>
                  <a:blip r:embed="rId77"/>
                  <a:stretch>
                    <a:fillRect/>
                  </a:stretch>
                </p:blipFill>
                <p:spPr>
                  <a:xfrm>
                    <a:off x="1584971" y="1820586"/>
                    <a:ext cx="263520" cy="66960"/>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78" name="Freihand 177">
                    <a:extLst>
                      <a:ext uri="{FF2B5EF4-FFF2-40B4-BE49-F238E27FC236}">
                        <a16:creationId xmlns:a16="http://schemas.microsoft.com/office/drawing/2014/main" id="{93E8D0AB-33DF-2AE8-81BC-394150FCC99A}"/>
                      </a:ext>
                    </a:extLst>
                  </p14:cNvPr>
                  <p14:cNvContentPartPr/>
                  <p14:nvPr/>
                </p14:nvContentPartPr>
                <p14:xfrm>
                  <a:off x="1541051" y="1759386"/>
                  <a:ext cx="358200" cy="62280"/>
                </p14:xfrm>
              </p:contentPart>
            </mc:Choice>
            <mc:Fallback xmlns="">
              <p:pic>
                <p:nvPicPr>
                  <p:cNvPr id="178" name="Freihand 177">
                    <a:extLst>
                      <a:ext uri="{FF2B5EF4-FFF2-40B4-BE49-F238E27FC236}">
                        <a16:creationId xmlns:a16="http://schemas.microsoft.com/office/drawing/2014/main" id="{93E8D0AB-33DF-2AE8-81BC-394150FCC99A}"/>
                      </a:ext>
                    </a:extLst>
                  </p:cNvPr>
                  <p:cNvPicPr/>
                  <p:nvPr/>
                </p:nvPicPr>
                <p:blipFill>
                  <a:blip r:embed="rId79"/>
                  <a:stretch>
                    <a:fillRect/>
                  </a:stretch>
                </p:blipFill>
                <p:spPr>
                  <a:xfrm>
                    <a:off x="1523411" y="1741746"/>
                    <a:ext cx="393840" cy="97920"/>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80" name="Freihand 179">
                    <a:extLst>
                      <a:ext uri="{FF2B5EF4-FFF2-40B4-BE49-F238E27FC236}">
                        <a16:creationId xmlns:a16="http://schemas.microsoft.com/office/drawing/2014/main" id="{074ECAF5-AF43-B100-9DCE-6768BEFDE3D6}"/>
                      </a:ext>
                    </a:extLst>
                  </p14:cNvPr>
                  <p14:cNvContentPartPr/>
                  <p14:nvPr/>
                </p14:nvContentPartPr>
                <p14:xfrm>
                  <a:off x="1485971" y="1693506"/>
                  <a:ext cx="415440" cy="75600"/>
                </p14:xfrm>
              </p:contentPart>
            </mc:Choice>
            <mc:Fallback xmlns="">
              <p:pic>
                <p:nvPicPr>
                  <p:cNvPr id="180" name="Freihand 179">
                    <a:extLst>
                      <a:ext uri="{FF2B5EF4-FFF2-40B4-BE49-F238E27FC236}">
                        <a16:creationId xmlns:a16="http://schemas.microsoft.com/office/drawing/2014/main" id="{074ECAF5-AF43-B100-9DCE-6768BEFDE3D6}"/>
                      </a:ext>
                    </a:extLst>
                  </p:cNvPr>
                  <p:cNvPicPr/>
                  <p:nvPr/>
                </p:nvPicPr>
                <p:blipFill>
                  <a:blip r:embed="rId81"/>
                  <a:stretch>
                    <a:fillRect/>
                  </a:stretch>
                </p:blipFill>
                <p:spPr>
                  <a:xfrm>
                    <a:off x="1468331" y="1675506"/>
                    <a:ext cx="451080" cy="11124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81" name="Freihand 180">
                    <a:extLst>
                      <a:ext uri="{FF2B5EF4-FFF2-40B4-BE49-F238E27FC236}">
                        <a16:creationId xmlns:a16="http://schemas.microsoft.com/office/drawing/2014/main" id="{EEDADAA7-AD9D-F8EB-9DD3-EE373A99ADBA}"/>
                      </a:ext>
                    </a:extLst>
                  </p14:cNvPr>
                  <p14:cNvContentPartPr/>
                  <p14:nvPr/>
                </p14:nvContentPartPr>
                <p14:xfrm>
                  <a:off x="1441331" y="1629066"/>
                  <a:ext cx="471600" cy="86760"/>
                </p14:xfrm>
              </p:contentPart>
            </mc:Choice>
            <mc:Fallback xmlns="">
              <p:pic>
                <p:nvPicPr>
                  <p:cNvPr id="181" name="Freihand 180">
                    <a:extLst>
                      <a:ext uri="{FF2B5EF4-FFF2-40B4-BE49-F238E27FC236}">
                        <a16:creationId xmlns:a16="http://schemas.microsoft.com/office/drawing/2014/main" id="{EEDADAA7-AD9D-F8EB-9DD3-EE373A99ADBA}"/>
                      </a:ext>
                    </a:extLst>
                  </p:cNvPr>
                  <p:cNvPicPr/>
                  <p:nvPr/>
                </p:nvPicPr>
                <p:blipFill>
                  <a:blip r:embed="rId83"/>
                  <a:stretch>
                    <a:fillRect/>
                  </a:stretch>
                </p:blipFill>
                <p:spPr>
                  <a:xfrm>
                    <a:off x="1423331" y="1611066"/>
                    <a:ext cx="507240" cy="12240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82" name="Freihand 181">
                    <a:extLst>
                      <a:ext uri="{FF2B5EF4-FFF2-40B4-BE49-F238E27FC236}">
                        <a16:creationId xmlns:a16="http://schemas.microsoft.com/office/drawing/2014/main" id="{9E2354E7-8B8F-9193-384F-3A0A266EE3B2}"/>
                      </a:ext>
                    </a:extLst>
                  </p14:cNvPr>
                  <p14:cNvContentPartPr/>
                  <p14:nvPr/>
                </p14:nvContentPartPr>
                <p14:xfrm>
                  <a:off x="1420091" y="1571826"/>
                  <a:ext cx="481680" cy="79560"/>
                </p14:xfrm>
              </p:contentPart>
            </mc:Choice>
            <mc:Fallback xmlns="">
              <p:pic>
                <p:nvPicPr>
                  <p:cNvPr id="182" name="Freihand 181">
                    <a:extLst>
                      <a:ext uri="{FF2B5EF4-FFF2-40B4-BE49-F238E27FC236}">
                        <a16:creationId xmlns:a16="http://schemas.microsoft.com/office/drawing/2014/main" id="{9E2354E7-8B8F-9193-384F-3A0A266EE3B2}"/>
                      </a:ext>
                    </a:extLst>
                  </p:cNvPr>
                  <p:cNvPicPr/>
                  <p:nvPr/>
                </p:nvPicPr>
                <p:blipFill>
                  <a:blip r:embed="rId85"/>
                  <a:stretch>
                    <a:fillRect/>
                  </a:stretch>
                </p:blipFill>
                <p:spPr>
                  <a:xfrm>
                    <a:off x="1402091" y="1554186"/>
                    <a:ext cx="517320" cy="115200"/>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83" name="Freihand 182">
                    <a:extLst>
                      <a:ext uri="{FF2B5EF4-FFF2-40B4-BE49-F238E27FC236}">
                        <a16:creationId xmlns:a16="http://schemas.microsoft.com/office/drawing/2014/main" id="{05C9EEC7-A314-CA7A-D3E7-2D124914E8D0}"/>
                      </a:ext>
                    </a:extLst>
                  </p14:cNvPr>
                  <p14:cNvContentPartPr/>
                  <p14:nvPr/>
                </p14:nvContentPartPr>
                <p14:xfrm>
                  <a:off x="1380491" y="1514226"/>
                  <a:ext cx="519120" cy="80280"/>
                </p14:xfrm>
              </p:contentPart>
            </mc:Choice>
            <mc:Fallback xmlns="">
              <p:pic>
                <p:nvPicPr>
                  <p:cNvPr id="183" name="Freihand 182">
                    <a:extLst>
                      <a:ext uri="{FF2B5EF4-FFF2-40B4-BE49-F238E27FC236}">
                        <a16:creationId xmlns:a16="http://schemas.microsoft.com/office/drawing/2014/main" id="{05C9EEC7-A314-CA7A-D3E7-2D124914E8D0}"/>
                      </a:ext>
                    </a:extLst>
                  </p:cNvPr>
                  <p:cNvPicPr/>
                  <p:nvPr/>
                </p:nvPicPr>
                <p:blipFill>
                  <a:blip r:embed="rId87"/>
                  <a:stretch>
                    <a:fillRect/>
                  </a:stretch>
                </p:blipFill>
                <p:spPr>
                  <a:xfrm>
                    <a:off x="1362851" y="1496586"/>
                    <a:ext cx="554760" cy="115920"/>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85" name="Freihand 184">
                    <a:extLst>
                      <a:ext uri="{FF2B5EF4-FFF2-40B4-BE49-F238E27FC236}">
                        <a16:creationId xmlns:a16="http://schemas.microsoft.com/office/drawing/2014/main" id="{D81E328A-7236-4A61-E272-C50DFDA37E40}"/>
                      </a:ext>
                    </a:extLst>
                  </p14:cNvPr>
                  <p14:cNvContentPartPr/>
                  <p14:nvPr/>
                </p14:nvContentPartPr>
                <p14:xfrm>
                  <a:off x="1360331" y="1451946"/>
                  <a:ext cx="556920" cy="87120"/>
                </p14:xfrm>
              </p:contentPart>
            </mc:Choice>
            <mc:Fallback xmlns="">
              <p:pic>
                <p:nvPicPr>
                  <p:cNvPr id="185" name="Freihand 184">
                    <a:extLst>
                      <a:ext uri="{FF2B5EF4-FFF2-40B4-BE49-F238E27FC236}">
                        <a16:creationId xmlns:a16="http://schemas.microsoft.com/office/drawing/2014/main" id="{D81E328A-7236-4A61-E272-C50DFDA37E40}"/>
                      </a:ext>
                    </a:extLst>
                  </p:cNvPr>
                  <p:cNvPicPr/>
                  <p:nvPr/>
                </p:nvPicPr>
                <p:blipFill>
                  <a:blip r:embed="rId89"/>
                  <a:stretch>
                    <a:fillRect/>
                  </a:stretch>
                </p:blipFill>
                <p:spPr>
                  <a:xfrm>
                    <a:off x="1342691" y="1433946"/>
                    <a:ext cx="592560" cy="122760"/>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86" name="Freihand 185">
                    <a:extLst>
                      <a:ext uri="{FF2B5EF4-FFF2-40B4-BE49-F238E27FC236}">
                        <a16:creationId xmlns:a16="http://schemas.microsoft.com/office/drawing/2014/main" id="{36354115-8033-02B7-D528-A1E41A574EC3}"/>
                      </a:ext>
                    </a:extLst>
                  </p14:cNvPr>
                  <p14:cNvContentPartPr/>
                  <p14:nvPr/>
                </p14:nvContentPartPr>
                <p14:xfrm>
                  <a:off x="1321451" y="1390026"/>
                  <a:ext cx="564120" cy="92880"/>
                </p14:xfrm>
              </p:contentPart>
            </mc:Choice>
            <mc:Fallback xmlns="">
              <p:pic>
                <p:nvPicPr>
                  <p:cNvPr id="186" name="Freihand 185">
                    <a:extLst>
                      <a:ext uri="{FF2B5EF4-FFF2-40B4-BE49-F238E27FC236}">
                        <a16:creationId xmlns:a16="http://schemas.microsoft.com/office/drawing/2014/main" id="{36354115-8033-02B7-D528-A1E41A574EC3}"/>
                      </a:ext>
                    </a:extLst>
                  </p:cNvPr>
                  <p:cNvPicPr/>
                  <p:nvPr/>
                </p:nvPicPr>
                <p:blipFill>
                  <a:blip r:embed="rId91"/>
                  <a:stretch>
                    <a:fillRect/>
                  </a:stretch>
                </p:blipFill>
                <p:spPr>
                  <a:xfrm>
                    <a:off x="1303451" y="1372026"/>
                    <a:ext cx="599760" cy="128520"/>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88" name="Freihand 187">
                    <a:extLst>
                      <a:ext uri="{FF2B5EF4-FFF2-40B4-BE49-F238E27FC236}">
                        <a16:creationId xmlns:a16="http://schemas.microsoft.com/office/drawing/2014/main" id="{B1C31A33-14AF-877E-CBDF-2464054FE989}"/>
                      </a:ext>
                    </a:extLst>
                  </p14:cNvPr>
                  <p14:cNvContentPartPr/>
                  <p14:nvPr/>
                </p14:nvContentPartPr>
                <p14:xfrm>
                  <a:off x="1269971" y="1334586"/>
                  <a:ext cx="573120" cy="70560"/>
                </p14:xfrm>
              </p:contentPart>
            </mc:Choice>
            <mc:Fallback xmlns="">
              <p:pic>
                <p:nvPicPr>
                  <p:cNvPr id="188" name="Freihand 187">
                    <a:extLst>
                      <a:ext uri="{FF2B5EF4-FFF2-40B4-BE49-F238E27FC236}">
                        <a16:creationId xmlns:a16="http://schemas.microsoft.com/office/drawing/2014/main" id="{B1C31A33-14AF-877E-CBDF-2464054FE989}"/>
                      </a:ext>
                    </a:extLst>
                  </p:cNvPr>
                  <p:cNvPicPr/>
                  <p:nvPr/>
                </p:nvPicPr>
                <p:blipFill>
                  <a:blip r:embed="rId93"/>
                  <a:stretch>
                    <a:fillRect/>
                  </a:stretch>
                </p:blipFill>
                <p:spPr>
                  <a:xfrm>
                    <a:off x="1251971" y="1316586"/>
                    <a:ext cx="608760" cy="106200"/>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90" name="Freihand 189">
                    <a:extLst>
                      <a:ext uri="{FF2B5EF4-FFF2-40B4-BE49-F238E27FC236}">
                        <a16:creationId xmlns:a16="http://schemas.microsoft.com/office/drawing/2014/main" id="{68E7E393-B676-DCED-33A1-E57737940699}"/>
                      </a:ext>
                    </a:extLst>
                  </p14:cNvPr>
                  <p14:cNvContentPartPr/>
                  <p14:nvPr/>
                </p14:nvContentPartPr>
                <p14:xfrm>
                  <a:off x="1195451" y="1335306"/>
                  <a:ext cx="269640" cy="10080"/>
                </p14:xfrm>
              </p:contentPart>
            </mc:Choice>
            <mc:Fallback xmlns="">
              <p:pic>
                <p:nvPicPr>
                  <p:cNvPr id="190" name="Freihand 189">
                    <a:extLst>
                      <a:ext uri="{FF2B5EF4-FFF2-40B4-BE49-F238E27FC236}">
                        <a16:creationId xmlns:a16="http://schemas.microsoft.com/office/drawing/2014/main" id="{68E7E393-B676-DCED-33A1-E57737940699}"/>
                      </a:ext>
                    </a:extLst>
                  </p:cNvPr>
                  <p:cNvPicPr/>
                  <p:nvPr/>
                </p:nvPicPr>
                <p:blipFill>
                  <a:blip r:embed="rId95"/>
                  <a:stretch>
                    <a:fillRect/>
                  </a:stretch>
                </p:blipFill>
                <p:spPr>
                  <a:xfrm>
                    <a:off x="1177811" y="1317666"/>
                    <a:ext cx="305280" cy="45720"/>
                  </a:xfrm>
                  <a:prstGeom prst="rect">
                    <a:avLst/>
                  </a:prstGeom>
                </p:spPr>
              </p:pic>
            </mc:Fallback>
          </mc:AlternateContent>
        </p:grpSp>
        <p:sp>
          <p:nvSpPr>
            <p:cNvPr id="114" name="Rectángulo 99">
              <a:extLst>
                <a:ext uri="{FF2B5EF4-FFF2-40B4-BE49-F238E27FC236}">
                  <a16:creationId xmlns:a16="http://schemas.microsoft.com/office/drawing/2014/main" id="{53D683F3-FBD8-8D1D-B482-25C166FBFAE9}"/>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p:nvGrpSpPr>
          <p:cNvPr id="47" name="Gruppieren 46">
            <a:extLst>
              <a:ext uri="{FF2B5EF4-FFF2-40B4-BE49-F238E27FC236}">
                <a16:creationId xmlns:a16="http://schemas.microsoft.com/office/drawing/2014/main" id="{2E441910-E6C5-27BA-F9CA-F215A407EB35}"/>
              </a:ext>
            </a:extLst>
          </p:cNvPr>
          <p:cNvGrpSpPr/>
          <p:nvPr/>
        </p:nvGrpSpPr>
        <p:grpSpPr>
          <a:xfrm>
            <a:off x="4953000" y="81000"/>
            <a:ext cx="4860000" cy="3348000"/>
            <a:chOff x="4953000" y="81000"/>
            <a:chExt cx="4860000" cy="3348000"/>
          </a:xfrm>
        </p:grpSpPr>
        <p:grpSp>
          <p:nvGrpSpPr>
            <p:cNvPr id="23" name="Gruppieren 22">
              <a:extLst>
                <a:ext uri="{FF2B5EF4-FFF2-40B4-BE49-F238E27FC236}">
                  <a16:creationId xmlns:a16="http://schemas.microsoft.com/office/drawing/2014/main" id="{7A0E0911-6699-4CD6-988B-E083FE7FF397}"/>
                </a:ext>
              </a:extLst>
            </p:cNvPr>
            <p:cNvGrpSpPr/>
            <p:nvPr/>
          </p:nvGrpSpPr>
          <p:grpSpPr>
            <a:xfrm>
              <a:off x="4953000" y="81000"/>
              <a:ext cx="4860000" cy="3348000"/>
              <a:chOff x="93000" y="81000"/>
              <a:chExt cx="4860000" cy="3348000"/>
            </a:xfrm>
          </p:grpSpPr>
          <p:grpSp>
            <p:nvGrpSpPr>
              <p:cNvPr id="24" name="Gruppieren 23">
                <a:extLst>
                  <a:ext uri="{FF2B5EF4-FFF2-40B4-BE49-F238E27FC236}">
                    <a16:creationId xmlns:a16="http://schemas.microsoft.com/office/drawing/2014/main" id="{D306ED2C-1710-2C4E-37CB-74EB831940E1}"/>
                  </a:ext>
                </a:extLst>
              </p:cNvPr>
              <p:cNvGrpSpPr/>
              <p:nvPr/>
            </p:nvGrpSpPr>
            <p:grpSpPr>
              <a:xfrm>
                <a:off x="93000" y="81000"/>
                <a:ext cx="4860000" cy="3348000"/>
                <a:chOff x="93000" y="81000"/>
                <a:chExt cx="4860000" cy="3348000"/>
              </a:xfrm>
            </p:grpSpPr>
            <p:grpSp>
              <p:nvGrpSpPr>
                <p:cNvPr id="26" name="Gruppieren 25">
                  <a:extLst>
                    <a:ext uri="{FF2B5EF4-FFF2-40B4-BE49-F238E27FC236}">
                      <a16:creationId xmlns:a16="http://schemas.microsoft.com/office/drawing/2014/main" id="{D94539BA-65A7-0F66-6CA1-75266B273D41}"/>
                    </a:ext>
                  </a:extLst>
                </p:cNvPr>
                <p:cNvGrpSpPr/>
                <p:nvPr/>
              </p:nvGrpSpPr>
              <p:grpSpPr>
                <a:xfrm>
                  <a:off x="93000" y="81000"/>
                  <a:ext cx="4860000" cy="3348000"/>
                  <a:chOff x="93000" y="81000"/>
                  <a:chExt cx="4860000" cy="3348000"/>
                </a:xfrm>
              </p:grpSpPr>
              <p:sp>
                <p:nvSpPr>
                  <p:cNvPr id="28" name="Rechteck 27">
                    <a:extLst>
                      <a:ext uri="{FF2B5EF4-FFF2-40B4-BE49-F238E27FC236}">
                        <a16:creationId xmlns:a16="http://schemas.microsoft.com/office/drawing/2014/main" id="{EB554703-944E-7D1C-D7D2-0A1E2032CC0B}"/>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29" name="Gruppieren 28">
                    <a:extLst>
                      <a:ext uri="{FF2B5EF4-FFF2-40B4-BE49-F238E27FC236}">
                        <a16:creationId xmlns:a16="http://schemas.microsoft.com/office/drawing/2014/main" id="{A9A5D10C-8016-AD04-BBB9-318BD96D087A}"/>
                      </a:ext>
                    </a:extLst>
                  </p:cNvPr>
                  <p:cNvGrpSpPr/>
                  <p:nvPr/>
                </p:nvGrpSpPr>
                <p:grpSpPr>
                  <a:xfrm>
                    <a:off x="93000" y="81000"/>
                    <a:ext cx="4860000" cy="3348000"/>
                    <a:chOff x="93000" y="81000"/>
                    <a:chExt cx="4860000" cy="3348000"/>
                  </a:xfrm>
                </p:grpSpPr>
                <p:grpSp>
                  <p:nvGrpSpPr>
                    <p:cNvPr id="31" name="Gruppieren 30">
                      <a:extLst>
                        <a:ext uri="{FF2B5EF4-FFF2-40B4-BE49-F238E27FC236}">
                          <a16:creationId xmlns:a16="http://schemas.microsoft.com/office/drawing/2014/main" id="{A903CEC0-351B-D456-81C7-7A63C82577D4}"/>
                        </a:ext>
                      </a:extLst>
                    </p:cNvPr>
                    <p:cNvGrpSpPr/>
                    <p:nvPr/>
                  </p:nvGrpSpPr>
                  <p:grpSpPr>
                    <a:xfrm>
                      <a:off x="93000" y="81000"/>
                      <a:ext cx="4860000" cy="3348000"/>
                      <a:chOff x="93000" y="81000"/>
                      <a:chExt cx="4860000" cy="3348000"/>
                    </a:xfrm>
                  </p:grpSpPr>
                  <p:grpSp>
                    <p:nvGrpSpPr>
                      <p:cNvPr id="33" name="Gruppieren 32">
                        <a:extLst>
                          <a:ext uri="{FF2B5EF4-FFF2-40B4-BE49-F238E27FC236}">
                            <a16:creationId xmlns:a16="http://schemas.microsoft.com/office/drawing/2014/main" id="{B931AEE5-9F5D-E4C9-E618-67C2A0CF2514}"/>
                          </a:ext>
                        </a:extLst>
                      </p:cNvPr>
                      <p:cNvGrpSpPr/>
                      <p:nvPr/>
                    </p:nvGrpSpPr>
                    <p:grpSpPr>
                      <a:xfrm>
                        <a:off x="93000" y="81000"/>
                        <a:ext cx="4860000" cy="3348000"/>
                        <a:chOff x="93000" y="81000"/>
                        <a:chExt cx="4860000" cy="3348000"/>
                      </a:xfrm>
                    </p:grpSpPr>
                    <p:grpSp>
                      <p:nvGrpSpPr>
                        <p:cNvPr id="35" name="Gruppieren 34">
                          <a:extLst>
                            <a:ext uri="{FF2B5EF4-FFF2-40B4-BE49-F238E27FC236}">
                              <a16:creationId xmlns:a16="http://schemas.microsoft.com/office/drawing/2014/main" id="{4702D4DF-A2D9-85B9-4A4C-27DE43313C33}"/>
                            </a:ext>
                          </a:extLst>
                        </p:cNvPr>
                        <p:cNvGrpSpPr>
                          <a:grpSpLocks/>
                        </p:cNvGrpSpPr>
                        <p:nvPr/>
                      </p:nvGrpSpPr>
                      <p:grpSpPr>
                        <a:xfrm>
                          <a:off x="93000" y="81000"/>
                          <a:ext cx="4860000" cy="3348000"/>
                          <a:chOff x="43544" y="38101"/>
                          <a:chExt cx="4860000" cy="3348000"/>
                        </a:xfrm>
                      </p:grpSpPr>
                      <p:sp>
                        <p:nvSpPr>
                          <p:cNvPr id="39" name="Rechteck 38">
                            <a:extLst>
                              <a:ext uri="{FF2B5EF4-FFF2-40B4-BE49-F238E27FC236}">
                                <a16:creationId xmlns:a16="http://schemas.microsoft.com/office/drawing/2014/main" id="{98CE4B34-F0D5-949F-401C-E50B5FDC433A}"/>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40" name="Gerader Verbinder 39">
                            <a:extLst>
                              <a:ext uri="{FF2B5EF4-FFF2-40B4-BE49-F238E27FC236}">
                                <a16:creationId xmlns:a16="http://schemas.microsoft.com/office/drawing/2014/main" id="{7258860B-5508-4DC1-B01D-AA0F8A65FBAB}"/>
                              </a:ext>
                            </a:extLst>
                          </p:cNvPr>
                          <p:cNvCxnSpPr>
                            <a:cxnSpLocks/>
                            <a:stCxn id="39" idx="0"/>
                            <a:endCxn id="3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36" name="Gruppieren 35">
                          <a:extLst>
                            <a:ext uri="{FF2B5EF4-FFF2-40B4-BE49-F238E27FC236}">
                              <a16:creationId xmlns:a16="http://schemas.microsoft.com/office/drawing/2014/main" id="{D521B44E-1D09-DE34-FD85-4721E9DCDA9E}"/>
                            </a:ext>
                          </a:extLst>
                        </p:cNvPr>
                        <p:cNvGrpSpPr>
                          <a:grpSpLocks/>
                        </p:cNvGrpSpPr>
                        <p:nvPr/>
                      </p:nvGrpSpPr>
                      <p:grpSpPr>
                        <a:xfrm>
                          <a:off x="191745" y="134496"/>
                          <a:ext cx="2257520" cy="546101"/>
                          <a:chOff x="142289" y="205897"/>
                          <a:chExt cx="2257520" cy="546101"/>
                        </a:xfrm>
                      </p:grpSpPr>
                      <p:sp>
                        <p:nvSpPr>
                          <p:cNvPr id="37" name="Rechteck 36">
                            <a:extLst>
                              <a:ext uri="{FF2B5EF4-FFF2-40B4-BE49-F238E27FC236}">
                                <a16:creationId xmlns:a16="http://schemas.microsoft.com/office/drawing/2014/main" id="{7D1C1F82-AF33-8359-27D1-D40BA077EAEB}"/>
                              </a:ext>
                            </a:extLst>
                          </p:cNvPr>
                          <p:cNvSpPr>
                            <a:spLocks/>
                          </p:cNvSpPr>
                          <p:nvPr/>
                        </p:nvSpPr>
                        <p:spPr>
                          <a:xfrm>
                            <a:off x="142289" y="256517"/>
                            <a:ext cx="1879599" cy="431800"/>
                          </a:xfrm>
                          <a:prstGeom prst="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Thalamus     </a:t>
                            </a:r>
                          </a:p>
                        </p:txBody>
                      </p:sp>
                      <p:sp>
                        <p:nvSpPr>
                          <p:cNvPr id="38" name="Ellipse 37">
                            <a:extLst>
                              <a:ext uri="{FF2B5EF4-FFF2-40B4-BE49-F238E27FC236}">
                                <a16:creationId xmlns:a16="http://schemas.microsoft.com/office/drawing/2014/main" id="{539CB513-A2A3-C403-0BBC-BB7F68948F6D}"/>
                              </a:ext>
                            </a:extLst>
                          </p:cNvPr>
                          <p:cNvSpPr>
                            <a:spLocks/>
                          </p:cNvSpPr>
                          <p:nvPr/>
                        </p:nvSpPr>
                        <p:spPr>
                          <a:xfrm>
                            <a:off x="1853708" y="205897"/>
                            <a:ext cx="546101" cy="546101"/>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12</a:t>
                            </a:r>
                          </a:p>
                        </p:txBody>
                      </p:sp>
                    </p:grpSp>
                  </p:grpSp>
                  <p:sp>
                    <p:nvSpPr>
                      <p:cNvPr id="34" name="Textfeld 33">
                        <a:extLst>
                          <a:ext uri="{FF2B5EF4-FFF2-40B4-BE49-F238E27FC236}">
                            <a16:creationId xmlns:a16="http://schemas.microsoft.com/office/drawing/2014/main" id="{E519E5A2-7C04-DBD2-DF5C-C95CC1785B9B}"/>
                          </a:ext>
                        </a:extLst>
                      </p:cNvPr>
                      <p:cNvSpPr txBox="1"/>
                      <p:nvPr/>
                    </p:nvSpPr>
                    <p:spPr>
                      <a:xfrm>
                        <a:off x="236354" y="616916"/>
                        <a:ext cx="2133596" cy="2123658"/>
                      </a:xfrm>
                      <a:prstGeom prst="rect">
                        <a:avLst/>
                      </a:prstGeom>
                      <a:noFill/>
                    </p:spPr>
                    <p:txBody>
                      <a:bodyPr wrap="square" rtlCol="0">
                        <a:spAutoFit/>
                      </a:bodyPr>
                      <a:lstStyle/>
                      <a:p>
                        <a:pPr algn="ctr"/>
                        <a:r>
                          <a:rPr lang="de-DE" sz="1100" dirty="0"/>
                          <a:t>(Fähigkeitskarte)</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Falls du weitere Informationen zum Thalamus benötigst,       nutze die </a:t>
                        </a:r>
                        <a:r>
                          <a:rPr lang="de-DE" sz="1100" b="1" dirty="0"/>
                          <a:t>Karte 30</a:t>
                        </a:r>
                        <a:r>
                          <a:rPr lang="de-DE" sz="1100" dirty="0"/>
                          <a:t>.</a:t>
                        </a:r>
                      </a:p>
                    </p:txBody>
                  </p:sp>
                </p:grpSp>
                <p:sp>
                  <p:nvSpPr>
                    <p:cNvPr id="32" name="Rechteck 31">
                      <a:extLst>
                        <a:ext uri="{FF2B5EF4-FFF2-40B4-BE49-F238E27FC236}">
                          <a16:creationId xmlns:a16="http://schemas.microsoft.com/office/drawing/2014/main" id="{EF179CA8-BFCB-FACA-C486-C869664E3A86}"/>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30" name="Rechteck 29">
                    <a:extLst>
                      <a:ext uri="{FF2B5EF4-FFF2-40B4-BE49-F238E27FC236}">
                        <a16:creationId xmlns:a16="http://schemas.microsoft.com/office/drawing/2014/main" id="{8F6FAF59-4427-3A00-2022-AB2503C5D18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b="1" dirty="0">
                        <a:solidFill>
                          <a:schemeClr val="tx1"/>
                        </a:solidFill>
                      </a:rPr>
                      <a:t>Drehe diese Karte um</a:t>
                    </a:r>
                    <a:r>
                      <a:rPr lang="de-DE" sz="1050" dirty="0">
                        <a:solidFill>
                          <a:schemeClr val="tx1"/>
                        </a:solidFill>
                      </a:rPr>
                      <a:t>, wenn du sie </a:t>
                    </a:r>
                    <a:r>
                      <a:rPr lang="de-DE" sz="1050" b="1" dirty="0">
                        <a:solidFill>
                          <a:schemeClr val="tx1"/>
                        </a:solidFill>
                      </a:rPr>
                      <a:t>ausspielen möchtest</a:t>
                    </a:r>
                    <a:r>
                      <a:rPr lang="de-DE" sz="1050" dirty="0">
                        <a:solidFill>
                          <a:schemeClr val="tx1"/>
                        </a:solidFill>
                      </a:rPr>
                      <a:t>. Führe dann alles aus, was auf der Rückseite steht.</a:t>
                    </a:r>
                  </a:p>
                </p:txBody>
              </p:sp>
            </p:grpSp>
            <p:sp>
              <p:nvSpPr>
                <p:cNvPr id="27" name="Textfeld 26">
                  <a:extLst>
                    <a:ext uri="{FF2B5EF4-FFF2-40B4-BE49-F238E27FC236}">
                      <a16:creationId xmlns:a16="http://schemas.microsoft.com/office/drawing/2014/main" id="{C4F9902E-61F5-D43B-0ED0-E5E9C93E2936}"/>
                    </a:ext>
                  </a:extLst>
                </p:cNvPr>
                <p:cNvSpPr txBox="1"/>
                <p:nvPr/>
              </p:nvSpPr>
              <p:spPr>
                <a:xfrm>
                  <a:off x="2666353" y="354615"/>
                  <a:ext cx="2133596" cy="2462213"/>
                </a:xfrm>
                <a:prstGeom prst="rect">
                  <a:avLst/>
                </a:prstGeom>
                <a:noFill/>
              </p:spPr>
              <p:txBody>
                <a:bodyPr wrap="square" rtlCol="0">
                  <a:spAutoFit/>
                </a:bodyPr>
                <a:lstStyle/>
                <a:p>
                  <a:pPr algn="ctr"/>
                  <a:endParaRPr lang="de-DE" sz="1100" dirty="0"/>
                </a:p>
                <a:p>
                  <a:pPr algn="ctr"/>
                  <a:r>
                    <a:rPr lang="de-DE" sz="1100" dirty="0"/>
                    <a:t>Die Informationen, die deine Augen wahrgenommen haben, werden verarbeitet.</a:t>
                  </a:r>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endParaRPr lang="de-DE" sz="1100" dirty="0"/>
                </a:p>
                <a:p>
                  <a:pPr algn="ctr"/>
                  <a:r>
                    <a:rPr lang="de-DE" sz="1100" dirty="0"/>
                    <a:t>Dein Körper gibt nun </a:t>
                  </a:r>
                  <a:r>
                    <a:rPr lang="de-DE" sz="1100" b="1" dirty="0"/>
                    <a:t>Nervenimpulse</a:t>
                  </a:r>
                  <a:r>
                    <a:rPr lang="de-DE" sz="1100" dirty="0"/>
                    <a:t> an die anderen Hirnregionen weiter.</a:t>
                  </a:r>
                </a:p>
              </p:txBody>
            </p:sp>
          </p:grpSp>
          <p:sp>
            <p:nvSpPr>
              <p:cNvPr id="25" name="Rechteck 24">
                <a:extLst>
                  <a:ext uri="{FF2B5EF4-FFF2-40B4-BE49-F238E27FC236}">
                    <a16:creationId xmlns:a16="http://schemas.microsoft.com/office/drawing/2014/main" id="{F8BCAA71-D52A-E7C5-479B-C6EC171BA1F6}"/>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Du aktivierst damit </a:t>
                </a:r>
                <a:r>
                  <a:rPr lang="de-DE" sz="1050" b="1" dirty="0">
                    <a:solidFill>
                      <a:schemeClr val="tx1"/>
                    </a:solidFill>
                  </a:rPr>
                  <a:t>Hypothalamus</a:t>
                </a:r>
                <a:r>
                  <a:rPr lang="de-DE" sz="1050" dirty="0">
                    <a:solidFill>
                      <a:schemeClr val="tx1"/>
                    </a:solidFill>
                  </a:rPr>
                  <a:t>, </a:t>
                </a:r>
                <a:r>
                  <a:rPr lang="de-DE" sz="1050" b="1" dirty="0">
                    <a:solidFill>
                      <a:schemeClr val="tx1"/>
                    </a:solidFill>
                  </a:rPr>
                  <a:t>Sympathikus</a:t>
                </a:r>
                <a:r>
                  <a:rPr lang="de-DE" sz="1050" dirty="0">
                    <a:solidFill>
                      <a:schemeClr val="tx1"/>
                    </a:solidFill>
                  </a:rPr>
                  <a:t>, </a:t>
                </a:r>
                <a:r>
                  <a:rPr lang="de-DE" sz="1050" b="1" dirty="0">
                    <a:solidFill>
                      <a:schemeClr val="tx1"/>
                    </a:solidFill>
                  </a:rPr>
                  <a:t>Parasympathikus</a:t>
                </a:r>
                <a:r>
                  <a:rPr lang="de-DE" sz="1050" dirty="0">
                    <a:solidFill>
                      <a:schemeClr val="tx1"/>
                    </a:solidFill>
                  </a:rPr>
                  <a:t>, </a:t>
                </a:r>
                <a:r>
                  <a:rPr lang="de-DE" sz="1050" b="1" dirty="0">
                    <a:solidFill>
                      <a:schemeClr val="tx1"/>
                    </a:solidFill>
                  </a:rPr>
                  <a:t>Hippocampus</a:t>
                </a:r>
                <a:r>
                  <a:rPr lang="de-DE" sz="1050" dirty="0">
                    <a:solidFill>
                      <a:schemeClr val="tx1"/>
                    </a:solidFill>
                  </a:rPr>
                  <a:t> und </a:t>
                </a:r>
                <a:r>
                  <a:rPr lang="de-DE" sz="1050" b="1" dirty="0">
                    <a:solidFill>
                      <a:schemeClr val="tx1"/>
                    </a:solidFill>
                  </a:rPr>
                  <a:t>Mandelkern</a:t>
                </a:r>
                <a:r>
                  <a:rPr lang="de-DE" sz="1050" dirty="0">
                    <a:solidFill>
                      <a:schemeClr val="tx1"/>
                    </a:solidFill>
                  </a:rPr>
                  <a:t>.</a:t>
                </a:r>
              </a:p>
            </p:txBody>
          </p:sp>
        </p:grpSp>
        <p:grpSp>
          <p:nvGrpSpPr>
            <p:cNvPr id="45" name="Gruppieren 44">
              <a:extLst>
                <a:ext uri="{FF2B5EF4-FFF2-40B4-BE49-F238E27FC236}">
                  <a16:creationId xmlns:a16="http://schemas.microsoft.com/office/drawing/2014/main" id="{73DB19A9-1E5D-B264-58B6-3ACC8B6B7D0B}"/>
                </a:ext>
              </a:extLst>
            </p:cNvPr>
            <p:cNvGrpSpPr/>
            <p:nvPr/>
          </p:nvGrpSpPr>
          <p:grpSpPr>
            <a:xfrm>
              <a:off x="5516390" y="1306233"/>
              <a:ext cx="1284122" cy="731521"/>
              <a:chOff x="5516390" y="1306233"/>
              <a:chExt cx="1284122" cy="731521"/>
            </a:xfrm>
          </p:grpSpPr>
          <p:grpSp>
            <p:nvGrpSpPr>
              <p:cNvPr id="223" name="Gruppieren 222">
                <a:extLst>
                  <a:ext uri="{FF2B5EF4-FFF2-40B4-BE49-F238E27FC236}">
                    <a16:creationId xmlns:a16="http://schemas.microsoft.com/office/drawing/2014/main" id="{D5F500C0-2DA0-E00E-A503-E21FF1DF580F}"/>
                  </a:ext>
                </a:extLst>
              </p:cNvPr>
              <p:cNvGrpSpPr/>
              <p:nvPr/>
            </p:nvGrpSpPr>
            <p:grpSpPr>
              <a:xfrm>
                <a:off x="5516390" y="1306233"/>
                <a:ext cx="1284122" cy="731521"/>
                <a:chOff x="661807" y="1394629"/>
                <a:chExt cx="1284122" cy="731521"/>
              </a:xfrm>
            </p:grpSpPr>
            <p:grpSp>
              <p:nvGrpSpPr>
                <p:cNvPr id="224" name="Gruppieren 223">
                  <a:extLst>
                    <a:ext uri="{FF2B5EF4-FFF2-40B4-BE49-F238E27FC236}">
                      <a16:creationId xmlns:a16="http://schemas.microsoft.com/office/drawing/2014/main" id="{F0C4E048-B286-2521-D1B5-BA043324D9CA}"/>
                    </a:ext>
                  </a:extLst>
                </p:cNvPr>
                <p:cNvGrpSpPr/>
                <p:nvPr/>
              </p:nvGrpSpPr>
              <p:grpSpPr>
                <a:xfrm>
                  <a:off x="661807" y="1394630"/>
                  <a:ext cx="1282688" cy="731520"/>
                  <a:chOff x="661807" y="1312985"/>
                  <a:chExt cx="1282688" cy="731520"/>
                </a:xfrm>
              </p:grpSpPr>
              <p:sp>
                <p:nvSpPr>
                  <p:cNvPr id="249" name="Rechteck 248">
                    <a:extLst>
                      <a:ext uri="{FF2B5EF4-FFF2-40B4-BE49-F238E27FC236}">
                        <a16:creationId xmlns:a16="http://schemas.microsoft.com/office/drawing/2014/main" id="{214CF570-3200-B6A2-5A57-6D71A555C07B}"/>
                      </a:ext>
                    </a:extLst>
                  </p:cNvPr>
                  <p:cNvSpPr/>
                  <p:nvPr/>
                </p:nvSpPr>
                <p:spPr>
                  <a:xfrm>
                    <a:off x="661807" y="1312985"/>
                    <a:ext cx="1280160" cy="731520"/>
                  </a:xfrm>
                  <a:prstGeom prst="rect">
                    <a:avLst/>
                  </a:prstGeom>
                  <a:solidFill>
                    <a:srgbClr val="FEF6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250" name="Rectángulo 99">
                    <a:extLst>
                      <a:ext uri="{FF2B5EF4-FFF2-40B4-BE49-F238E27FC236}">
                        <a16:creationId xmlns:a16="http://schemas.microsoft.com/office/drawing/2014/main" id="{C43C36F9-9E8D-2740-A362-3F5A062450FB}"/>
                      </a:ext>
                    </a:extLst>
                  </p:cNvPr>
                  <p:cNvSpPr/>
                  <p:nvPr/>
                </p:nvSpPr>
                <p:spPr>
                  <a:xfrm>
                    <a:off x="664335" y="1312985"/>
                    <a:ext cx="1280160" cy="731520"/>
                  </a:xfrm>
                  <a:prstGeom prst="rect">
                    <a:avLst/>
                  </a:prstGeom>
                  <a:no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mc:AlternateContent xmlns:mc="http://schemas.openxmlformats.org/markup-compatibility/2006" xmlns:p14="http://schemas.microsoft.com/office/powerpoint/2010/main">
              <mc:Choice Requires="p14">
                <p:contentPart p14:bwMode="auto" r:id="rId96">
                  <p14:nvContentPartPr>
                    <p14:cNvPr id="225" name="Freihand 224">
                      <a:extLst>
                        <a:ext uri="{FF2B5EF4-FFF2-40B4-BE49-F238E27FC236}">
                          <a16:creationId xmlns:a16="http://schemas.microsoft.com/office/drawing/2014/main" id="{8F3E2AC7-0A49-6285-6603-55533B56E2A9}"/>
                        </a:ext>
                      </a:extLst>
                    </p14:cNvPr>
                    <p14:cNvContentPartPr/>
                    <p14:nvPr/>
                  </p14:nvContentPartPr>
                  <p14:xfrm>
                    <a:off x="1091574" y="1631721"/>
                    <a:ext cx="834840" cy="476280"/>
                  </p14:xfrm>
                </p:contentPart>
              </mc:Choice>
              <mc:Fallback xmlns="">
                <p:pic>
                  <p:nvPicPr>
                    <p:cNvPr id="225" name="Freihand 224">
                      <a:extLst>
                        <a:ext uri="{FF2B5EF4-FFF2-40B4-BE49-F238E27FC236}">
                          <a16:creationId xmlns:a16="http://schemas.microsoft.com/office/drawing/2014/main" id="{8F3E2AC7-0A49-6285-6603-55533B56E2A9}"/>
                        </a:ext>
                      </a:extLst>
                    </p:cNvPr>
                    <p:cNvPicPr/>
                    <p:nvPr/>
                  </p:nvPicPr>
                  <p:blipFill>
                    <a:blip r:embed="rId97"/>
                    <a:stretch>
                      <a:fillRect/>
                    </a:stretch>
                  </p:blipFill>
                  <p:spPr>
                    <a:xfrm>
                      <a:off x="1073934" y="1613721"/>
                      <a:ext cx="870480" cy="511920"/>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226" name="Freihand 225">
                      <a:extLst>
                        <a:ext uri="{FF2B5EF4-FFF2-40B4-BE49-F238E27FC236}">
                          <a16:creationId xmlns:a16="http://schemas.microsoft.com/office/drawing/2014/main" id="{1AD3B91D-6D05-9BC1-13F3-869E3974C7DD}"/>
                        </a:ext>
                      </a:extLst>
                    </p14:cNvPr>
                    <p14:cNvContentPartPr/>
                    <p14:nvPr/>
                  </p14:nvContentPartPr>
                  <p14:xfrm>
                    <a:off x="1746774" y="1672401"/>
                    <a:ext cx="84960" cy="295560"/>
                  </p14:xfrm>
                </p:contentPart>
              </mc:Choice>
              <mc:Fallback xmlns="">
                <p:pic>
                  <p:nvPicPr>
                    <p:cNvPr id="226" name="Freihand 225">
                      <a:extLst>
                        <a:ext uri="{FF2B5EF4-FFF2-40B4-BE49-F238E27FC236}">
                          <a16:creationId xmlns:a16="http://schemas.microsoft.com/office/drawing/2014/main" id="{1AD3B91D-6D05-9BC1-13F3-869E3974C7DD}"/>
                        </a:ext>
                      </a:extLst>
                    </p:cNvPr>
                    <p:cNvPicPr/>
                    <p:nvPr/>
                  </p:nvPicPr>
                  <p:blipFill>
                    <a:blip r:embed="rId99"/>
                    <a:stretch>
                      <a:fillRect/>
                    </a:stretch>
                  </p:blipFill>
                  <p:spPr>
                    <a:xfrm>
                      <a:off x="1729134" y="1654761"/>
                      <a:ext cx="120600" cy="331200"/>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227" name="Freihand 226">
                      <a:extLst>
                        <a:ext uri="{FF2B5EF4-FFF2-40B4-BE49-F238E27FC236}">
                          <a16:creationId xmlns:a16="http://schemas.microsoft.com/office/drawing/2014/main" id="{6165555A-E002-09EF-EF95-C2613513B5B1}"/>
                        </a:ext>
                      </a:extLst>
                    </p14:cNvPr>
                    <p14:cNvContentPartPr/>
                    <p14:nvPr/>
                  </p14:nvContentPartPr>
                  <p14:xfrm>
                    <a:off x="1052694" y="1602921"/>
                    <a:ext cx="793800" cy="514080"/>
                  </p14:xfrm>
                </p:contentPart>
              </mc:Choice>
              <mc:Fallback xmlns="">
                <p:pic>
                  <p:nvPicPr>
                    <p:cNvPr id="227" name="Freihand 226">
                      <a:extLst>
                        <a:ext uri="{FF2B5EF4-FFF2-40B4-BE49-F238E27FC236}">
                          <a16:creationId xmlns:a16="http://schemas.microsoft.com/office/drawing/2014/main" id="{6165555A-E002-09EF-EF95-C2613513B5B1}"/>
                        </a:ext>
                      </a:extLst>
                    </p:cNvPr>
                    <p:cNvPicPr/>
                    <p:nvPr/>
                  </p:nvPicPr>
                  <p:blipFill>
                    <a:blip r:embed="rId101"/>
                    <a:stretch>
                      <a:fillRect/>
                    </a:stretch>
                  </p:blipFill>
                  <p:spPr>
                    <a:xfrm>
                      <a:off x="1043694" y="1594281"/>
                      <a:ext cx="811440" cy="53172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228" name="Freihand 227">
                      <a:extLst>
                        <a:ext uri="{FF2B5EF4-FFF2-40B4-BE49-F238E27FC236}">
                          <a16:creationId xmlns:a16="http://schemas.microsoft.com/office/drawing/2014/main" id="{27B0C6B3-7307-7C5B-8E73-F44E47ED65BB}"/>
                        </a:ext>
                      </a:extLst>
                    </p14:cNvPr>
                    <p14:cNvContentPartPr/>
                    <p14:nvPr/>
                  </p14:nvContentPartPr>
                  <p14:xfrm>
                    <a:off x="674694" y="1406721"/>
                    <a:ext cx="141120" cy="151200"/>
                  </p14:xfrm>
                </p:contentPart>
              </mc:Choice>
              <mc:Fallback xmlns="">
                <p:pic>
                  <p:nvPicPr>
                    <p:cNvPr id="228" name="Freihand 227">
                      <a:extLst>
                        <a:ext uri="{FF2B5EF4-FFF2-40B4-BE49-F238E27FC236}">
                          <a16:creationId xmlns:a16="http://schemas.microsoft.com/office/drawing/2014/main" id="{27B0C6B3-7307-7C5B-8E73-F44E47ED65BB}"/>
                        </a:ext>
                      </a:extLst>
                    </p:cNvPr>
                    <p:cNvPicPr/>
                    <p:nvPr/>
                  </p:nvPicPr>
                  <p:blipFill>
                    <a:blip r:embed="rId103"/>
                    <a:stretch>
                      <a:fillRect/>
                    </a:stretch>
                  </p:blipFill>
                  <p:spPr>
                    <a:xfrm>
                      <a:off x="666054" y="1397721"/>
                      <a:ext cx="158760" cy="168840"/>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229" name="Freihand 228">
                      <a:extLst>
                        <a:ext uri="{FF2B5EF4-FFF2-40B4-BE49-F238E27FC236}">
                          <a16:creationId xmlns:a16="http://schemas.microsoft.com/office/drawing/2014/main" id="{261FCF50-377C-DDC8-1B07-F72B5FA66251}"/>
                        </a:ext>
                      </a:extLst>
                    </p14:cNvPr>
                    <p14:cNvContentPartPr/>
                    <p14:nvPr/>
                  </p14:nvContentPartPr>
                  <p14:xfrm>
                    <a:off x="672894" y="1892721"/>
                    <a:ext cx="331200" cy="225720"/>
                  </p14:xfrm>
                </p:contentPart>
              </mc:Choice>
              <mc:Fallback xmlns="">
                <p:pic>
                  <p:nvPicPr>
                    <p:cNvPr id="229" name="Freihand 228">
                      <a:extLst>
                        <a:ext uri="{FF2B5EF4-FFF2-40B4-BE49-F238E27FC236}">
                          <a16:creationId xmlns:a16="http://schemas.microsoft.com/office/drawing/2014/main" id="{261FCF50-377C-DDC8-1B07-F72B5FA66251}"/>
                        </a:ext>
                      </a:extLst>
                    </p:cNvPr>
                    <p:cNvPicPr/>
                    <p:nvPr/>
                  </p:nvPicPr>
                  <p:blipFill>
                    <a:blip r:embed="rId105"/>
                    <a:stretch>
                      <a:fillRect/>
                    </a:stretch>
                  </p:blipFill>
                  <p:spPr>
                    <a:xfrm>
                      <a:off x="664254" y="1883721"/>
                      <a:ext cx="348840" cy="243360"/>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230" name="Freihand 229">
                      <a:extLst>
                        <a:ext uri="{FF2B5EF4-FFF2-40B4-BE49-F238E27FC236}">
                          <a16:creationId xmlns:a16="http://schemas.microsoft.com/office/drawing/2014/main" id="{00FB1125-8575-01FF-7DE8-F6A21C4CAAEC}"/>
                        </a:ext>
                      </a:extLst>
                    </p14:cNvPr>
                    <p14:cNvContentPartPr/>
                    <p14:nvPr/>
                  </p14:nvContentPartPr>
                  <p14:xfrm>
                    <a:off x="1181574" y="1403841"/>
                    <a:ext cx="753480" cy="261720"/>
                  </p14:xfrm>
                </p:contentPart>
              </mc:Choice>
              <mc:Fallback xmlns="">
                <p:pic>
                  <p:nvPicPr>
                    <p:cNvPr id="230" name="Freihand 229">
                      <a:extLst>
                        <a:ext uri="{FF2B5EF4-FFF2-40B4-BE49-F238E27FC236}">
                          <a16:creationId xmlns:a16="http://schemas.microsoft.com/office/drawing/2014/main" id="{00FB1125-8575-01FF-7DE8-F6A21C4CAAEC}"/>
                        </a:ext>
                      </a:extLst>
                    </p:cNvPr>
                    <p:cNvPicPr/>
                    <p:nvPr/>
                  </p:nvPicPr>
                  <p:blipFill>
                    <a:blip r:embed="rId107"/>
                    <a:stretch>
                      <a:fillRect/>
                    </a:stretch>
                  </p:blipFill>
                  <p:spPr>
                    <a:xfrm>
                      <a:off x="1172574" y="1395201"/>
                      <a:ext cx="771120" cy="279360"/>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231" name="Freihand 230">
                      <a:extLst>
                        <a:ext uri="{FF2B5EF4-FFF2-40B4-BE49-F238E27FC236}">
                          <a16:creationId xmlns:a16="http://schemas.microsoft.com/office/drawing/2014/main" id="{6539362F-B7B6-3332-3D54-079E7EAD7A8B}"/>
                        </a:ext>
                      </a:extLst>
                    </p14:cNvPr>
                    <p14:cNvContentPartPr/>
                    <p14:nvPr/>
                  </p14:nvContentPartPr>
                  <p14:xfrm>
                    <a:off x="1308654" y="1430121"/>
                    <a:ext cx="595080" cy="173160"/>
                  </p14:xfrm>
                </p:contentPart>
              </mc:Choice>
              <mc:Fallback xmlns="">
                <p:pic>
                  <p:nvPicPr>
                    <p:cNvPr id="231" name="Freihand 230">
                      <a:extLst>
                        <a:ext uri="{FF2B5EF4-FFF2-40B4-BE49-F238E27FC236}">
                          <a16:creationId xmlns:a16="http://schemas.microsoft.com/office/drawing/2014/main" id="{6539362F-B7B6-3332-3D54-079E7EAD7A8B}"/>
                        </a:ext>
                      </a:extLst>
                    </p:cNvPr>
                    <p:cNvPicPr/>
                    <p:nvPr/>
                  </p:nvPicPr>
                  <p:blipFill>
                    <a:blip r:embed="rId109"/>
                    <a:stretch>
                      <a:fillRect/>
                    </a:stretch>
                  </p:blipFill>
                  <p:spPr>
                    <a:xfrm>
                      <a:off x="1272654" y="1394481"/>
                      <a:ext cx="666720" cy="244800"/>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232" name="Freihand 231">
                      <a:extLst>
                        <a:ext uri="{FF2B5EF4-FFF2-40B4-BE49-F238E27FC236}">
                          <a16:creationId xmlns:a16="http://schemas.microsoft.com/office/drawing/2014/main" id="{BE7197D1-E4C2-8D3E-575A-05A18480AD5E}"/>
                        </a:ext>
                      </a:extLst>
                    </p14:cNvPr>
                    <p14:cNvContentPartPr/>
                    <p14:nvPr/>
                  </p14:nvContentPartPr>
                  <p14:xfrm>
                    <a:off x="769014" y="1447761"/>
                    <a:ext cx="973800" cy="602280"/>
                  </p14:xfrm>
                </p:contentPart>
              </mc:Choice>
              <mc:Fallback xmlns="">
                <p:pic>
                  <p:nvPicPr>
                    <p:cNvPr id="232" name="Freihand 231">
                      <a:extLst>
                        <a:ext uri="{FF2B5EF4-FFF2-40B4-BE49-F238E27FC236}">
                          <a16:creationId xmlns:a16="http://schemas.microsoft.com/office/drawing/2014/main" id="{BE7197D1-E4C2-8D3E-575A-05A18480AD5E}"/>
                        </a:ext>
                      </a:extLst>
                    </p:cNvPr>
                    <p:cNvPicPr/>
                    <p:nvPr/>
                  </p:nvPicPr>
                  <p:blipFill>
                    <a:blip r:embed="rId111"/>
                    <a:stretch>
                      <a:fillRect/>
                    </a:stretch>
                  </p:blipFill>
                  <p:spPr>
                    <a:xfrm>
                      <a:off x="751014" y="1429761"/>
                      <a:ext cx="1009440" cy="637920"/>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233" name="Freihand 232">
                      <a:extLst>
                        <a:ext uri="{FF2B5EF4-FFF2-40B4-BE49-F238E27FC236}">
                          <a16:creationId xmlns:a16="http://schemas.microsoft.com/office/drawing/2014/main" id="{8D455E07-4834-4B64-7C87-AFEF02DFDA0F}"/>
                        </a:ext>
                      </a:extLst>
                    </p14:cNvPr>
                    <p14:cNvContentPartPr/>
                    <p14:nvPr/>
                  </p14:nvContentPartPr>
                  <p14:xfrm>
                    <a:off x="1065294" y="1721001"/>
                    <a:ext cx="141840" cy="60120"/>
                  </p14:xfrm>
                </p:contentPart>
              </mc:Choice>
              <mc:Fallback xmlns="">
                <p:pic>
                  <p:nvPicPr>
                    <p:cNvPr id="233" name="Freihand 232">
                      <a:extLst>
                        <a:ext uri="{FF2B5EF4-FFF2-40B4-BE49-F238E27FC236}">
                          <a16:creationId xmlns:a16="http://schemas.microsoft.com/office/drawing/2014/main" id="{8D455E07-4834-4B64-7C87-AFEF02DFDA0F}"/>
                        </a:ext>
                      </a:extLst>
                    </p:cNvPr>
                    <p:cNvPicPr/>
                    <p:nvPr/>
                  </p:nvPicPr>
                  <p:blipFill>
                    <a:blip r:embed="rId113"/>
                    <a:stretch>
                      <a:fillRect/>
                    </a:stretch>
                  </p:blipFill>
                  <p:spPr>
                    <a:xfrm>
                      <a:off x="1047294" y="1703361"/>
                      <a:ext cx="177480" cy="95760"/>
                    </a:xfrm>
                    <a:prstGeom prst="rect">
                      <a:avLst/>
                    </a:prstGeom>
                  </p:spPr>
                </p:pic>
              </mc:Fallback>
            </mc:AlternateContent>
            <p:grpSp>
              <p:nvGrpSpPr>
                <p:cNvPr id="234" name="Gruppieren 233">
                  <a:extLst>
                    <a:ext uri="{FF2B5EF4-FFF2-40B4-BE49-F238E27FC236}">
                      <a16:creationId xmlns:a16="http://schemas.microsoft.com/office/drawing/2014/main" id="{A4F40460-73EA-FA1A-91D0-05AC5303A76F}"/>
                    </a:ext>
                  </a:extLst>
                </p:cNvPr>
                <p:cNvGrpSpPr/>
                <p:nvPr/>
              </p:nvGrpSpPr>
              <p:grpSpPr>
                <a:xfrm>
                  <a:off x="679734" y="1408881"/>
                  <a:ext cx="1239170" cy="692280"/>
                  <a:chOff x="679734" y="1408881"/>
                  <a:chExt cx="1239170" cy="692280"/>
                </a:xfrm>
              </p:grpSpPr>
              <mc:AlternateContent xmlns:mc="http://schemas.openxmlformats.org/markup-compatibility/2006" xmlns:p14="http://schemas.microsoft.com/office/powerpoint/2010/main">
                <mc:Choice Requires="p14">
                  <p:contentPart p14:bwMode="auto" r:id="rId114">
                    <p14:nvContentPartPr>
                      <p14:cNvPr id="244" name="Freihand 243">
                        <a:extLst>
                          <a:ext uri="{FF2B5EF4-FFF2-40B4-BE49-F238E27FC236}">
                            <a16:creationId xmlns:a16="http://schemas.microsoft.com/office/drawing/2014/main" id="{7207D22A-A323-4646-0F8A-47566BFF3F11}"/>
                          </a:ext>
                        </a:extLst>
                      </p14:cNvPr>
                      <p14:cNvContentPartPr/>
                      <p14:nvPr/>
                    </p14:nvContentPartPr>
                    <p14:xfrm>
                      <a:off x="1832504" y="1603814"/>
                      <a:ext cx="86400" cy="9450"/>
                    </p14:xfrm>
                  </p:contentPart>
                </mc:Choice>
                <mc:Fallback xmlns="">
                  <p:pic>
                    <p:nvPicPr>
                      <p:cNvPr id="244" name="Freihand 243">
                        <a:extLst>
                          <a:ext uri="{FF2B5EF4-FFF2-40B4-BE49-F238E27FC236}">
                            <a16:creationId xmlns:a16="http://schemas.microsoft.com/office/drawing/2014/main" id="{7207D22A-A323-4646-0F8A-47566BFF3F11}"/>
                          </a:ext>
                        </a:extLst>
                      </p:cNvPr>
                      <p:cNvPicPr/>
                      <p:nvPr/>
                    </p:nvPicPr>
                    <p:blipFill>
                      <a:blip r:embed="rId115"/>
                      <a:stretch>
                        <a:fillRect/>
                      </a:stretch>
                    </p:blipFill>
                    <p:spPr>
                      <a:xfrm>
                        <a:off x="1814864" y="1586314"/>
                        <a:ext cx="122040" cy="44100"/>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245" name="Freihand 244">
                        <a:extLst>
                          <a:ext uri="{FF2B5EF4-FFF2-40B4-BE49-F238E27FC236}">
                            <a16:creationId xmlns:a16="http://schemas.microsoft.com/office/drawing/2014/main" id="{63DA7945-6B9E-479A-1643-99F1014BBB36}"/>
                          </a:ext>
                        </a:extLst>
                      </p14:cNvPr>
                      <p14:cNvContentPartPr/>
                      <p14:nvPr/>
                    </p14:nvContentPartPr>
                    <p14:xfrm>
                      <a:off x="1648544" y="1543615"/>
                      <a:ext cx="258840" cy="5950"/>
                    </p14:xfrm>
                  </p:contentPart>
                </mc:Choice>
                <mc:Fallback xmlns="">
                  <p:pic>
                    <p:nvPicPr>
                      <p:cNvPr id="245" name="Freihand 244">
                        <a:extLst>
                          <a:ext uri="{FF2B5EF4-FFF2-40B4-BE49-F238E27FC236}">
                            <a16:creationId xmlns:a16="http://schemas.microsoft.com/office/drawing/2014/main" id="{63DA7945-6B9E-479A-1643-99F1014BBB36}"/>
                          </a:ext>
                        </a:extLst>
                      </p:cNvPr>
                      <p:cNvPicPr/>
                      <p:nvPr/>
                    </p:nvPicPr>
                    <p:blipFill>
                      <a:blip r:embed="rId117"/>
                      <a:stretch>
                        <a:fillRect/>
                      </a:stretch>
                    </p:blipFill>
                    <p:spPr>
                      <a:xfrm>
                        <a:off x="1630904" y="1526115"/>
                        <a:ext cx="294480" cy="40600"/>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246" name="Freihand 245">
                        <a:extLst>
                          <a:ext uri="{FF2B5EF4-FFF2-40B4-BE49-F238E27FC236}">
                            <a16:creationId xmlns:a16="http://schemas.microsoft.com/office/drawing/2014/main" id="{E5AF5DA8-A168-72A0-6BCA-7902615C2E6E}"/>
                          </a:ext>
                        </a:extLst>
                      </p14:cNvPr>
                      <p14:cNvContentPartPr/>
                      <p14:nvPr/>
                    </p14:nvContentPartPr>
                    <p14:xfrm>
                      <a:off x="1537304" y="1479566"/>
                      <a:ext cx="371520" cy="13650"/>
                    </p14:xfrm>
                  </p:contentPart>
                </mc:Choice>
                <mc:Fallback xmlns="">
                  <p:pic>
                    <p:nvPicPr>
                      <p:cNvPr id="246" name="Freihand 245">
                        <a:extLst>
                          <a:ext uri="{FF2B5EF4-FFF2-40B4-BE49-F238E27FC236}">
                            <a16:creationId xmlns:a16="http://schemas.microsoft.com/office/drawing/2014/main" id="{E5AF5DA8-A168-72A0-6BCA-7902615C2E6E}"/>
                          </a:ext>
                        </a:extLst>
                      </p:cNvPr>
                      <p:cNvPicPr/>
                      <p:nvPr/>
                    </p:nvPicPr>
                    <p:blipFill>
                      <a:blip r:embed="rId119"/>
                      <a:stretch>
                        <a:fillRect/>
                      </a:stretch>
                    </p:blipFill>
                    <p:spPr>
                      <a:xfrm>
                        <a:off x="1519304" y="1461605"/>
                        <a:ext cx="407160" cy="49212"/>
                      </a:xfrm>
                      <a:prstGeom prst="rect">
                        <a:avLst/>
                      </a:prstGeom>
                    </p:spPr>
                  </p:pic>
                </mc:Fallback>
              </mc:AlternateContent>
              <mc:AlternateContent xmlns:mc="http://schemas.openxmlformats.org/markup-compatibility/2006" xmlns:p14="http://schemas.microsoft.com/office/powerpoint/2010/main">
                <mc:Choice Requires="p14">
                  <p:contentPart p14:bwMode="auto" r:id="rId120">
                    <p14:nvContentPartPr>
                      <p14:cNvPr id="247" name="Freihand 246">
                        <a:extLst>
                          <a:ext uri="{FF2B5EF4-FFF2-40B4-BE49-F238E27FC236}">
                            <a16:creationId xmlns:a16="http://schemas.microsoft.com/office/drawing/2014/main" id="{8B018A6F-FD48-C61D-6E33-5528D4BA0B0D}"/>
                          </a:ext>
                        </a:extLst>
                      </p14:cNvPr>
                      <p14:cNvContentPartPr/>
                      <p14:nvPr/>
                    </p14:nvContentPartPr>
                    <p14:xfrm>
                      <a:off x="1324544" y="1422517"/>
                      <a:ext cx="532800" cy="15050"/>
                    </p14:xfrm>
                  </p:contentPart>
                </mc:Choice>
                <mc:Fallback xmlns="">
                  <p:pic>
                    <p:nvPicPr>
                      <p:cNvPr id="247" name="Freihand 246">
                        <a:extLst>
                          <a:ext uri="{FF2B5EF4-FFF2-40B4-BE49-F238E27FC236}">
                            <a16:creationId xmlns:a16="http://schemas.microsoft.com/office/drawing/2014/main" id="{8B018A6F-FD48-C61D-6E33-5528D4BA0B0D}"/>
                          </a:ext>
                        </a:extLst>
                      </p:cNvPr>
                      <p:cNvPicPr/>
                      <p:nvPr/>
                    </p:nvPicPr>
                    <p:blipFill>
                      <a:blip r:embed="rId121"/>
                      <a:stretch>
                        <a:fillRect/>
                      </a:stretch>
                    </p:blipFill>
                    <p:spPr>
                      <a:xfrm>
                        <a:off x="1306904" y="1404600"/>
                        <a:ext cx="568440" cy="50525"/>
                      </a:xfrm>
                      <a:prstGeom prst="rect">
                        <a:avLst/>
                      </a:prstGeom>
                    </p:spPr>
                  </p:pic>
                </mc:Fallback>
              </mc:AlternateContent>
              <mc:AlternateContent xmlns:mc="http://schemas.openxmlformats.org/markup-compatibility/2006" xmlns:p14="http://schemas.microsoft.com/office/powerpoint/2010/main">
                <mc:Choice Requires="p14">
                  <p:contentPart p14:bwMode="auto" r:id="rId122">
                    <p14:nvContentPartPr>
                      <p14:cNvPr id="248" name="Freihand 247">
                        <a:extLst>
                          <a:ext uri="{FF2B5EF4-FFF2-40B4-BE49-F238E27FC236}">
                            <a16:creationId xmlns:a16="http://schemas.microsoft.com/office/drawing/2014/main" id="{E4616C26-8D11-D881-5B73-31050A728F89}"/>
                          </a:ext>
                        </a:extLst>
                      </p14:cNvPr>
                      <p14:cNvContentPartPr/>
                      <p14:nvPr/>
                    </p14:nvContentPartPr>
                    <p14:xfrm>
                      <a:off x="679734" y="1408881"/>
                      <a:ext cx="486000" cy="692280"/>
                    </p14:xfrm>
                  </p:contentPart>
                </mc:Choice>
                <mc:Fallback xmlns="">
                  <p:pic>
                    <p:nvPicPr>
                      <p:cNvPr id="248" name="Freihand 247">
                        <a:extLst>
                          <a:ext uri="{FF2B5EF4-FFF2-40B4-BE49-F238E27FC236}">
                            <a16:creationId xmlns:a16="http://schemas.microsoft.com/office/drawing/2014/main" id="{E4616C26-8D11-D881-5B73-31050A728F89}"/>
                          </a:ext>
                        </a:extLst>
                      </p:cNvPr>
                      <p:cNvPicPr/>
                      <p:nvPr/>
                    </p:nvPicPr>
                    <p:blipFill>
                      <a:blip r:embed="rId123"/>
                      <a:stretch>
                        <a:fillRect/>
                      </a:stretch>
                    </p:blipFill>
                    <p:spPr>
                      <a:xfrm>
                        <a:off x="670734" y="1400241"/>
                        <a:ext cx="503640" cy="709920"/>
                      </a:xfrm>
                      <a:prstGeom prst="rect">
                        <a:avLst/>
                      </a:prstGeom>
                    </p:spPr>
                  </p:pic>
                </mc:Fallback>
              </mc:AlternateContent>
            </p:grpSp>
            <p:grpSp>
              <p:nvGrpSpPr>
                <p:cNvPr id="235" name="Gruppieren 234">
                  <a:extLst>
                    <a:ext uri="{FF2B5EF4-FFF2-40B4-BE49-F238E27FC236}">
                      <a16:creationId xmlns:a16="http://schemas.microsoft.com/office/drawing/2014/main" id="{9EAE5000-B467-84D1-1E55-B9CE561D5447}"/>
                    </a:ext>
                  </a:extLst>
                </p:cNvPr>
                <p:cNvGrpSpPr/>
                <p:nvPr/>
              </p:nvGrpSpPr>
              <p:grpSpPr>
                <a:xfrm>
                  <a:off x="664974" y="1398081"/>
                  <a:ext cx="1275840" cy="671040"/>
                  <a:chOff x="664974" y="1398081"/>
                  <a:chExt cx="1275840" cy="671040"/>
                </a:xfrm>
              </p:grpSpPr>
              <mc:AlternateContent xmlns:mc="http://schemas.openxmlformats.org/markup-compatibility/2006" xmlns:p14="http://schemas.microsoft.com/office/powerpoint/2010/main">
                <mc:Choice Requires="p14">
                  <p:contentPart p14:bwMode="auto" r:id="rId124">
                    <p14:nvContentPartPr>
                      <p14:cNvPr id="239" name="Freihand 238">
                        <a:extLst>
                          <a:ext uri="{FF2B5EF4-FFF2-40B4-BE49-F238E27FC236}">
                            <a16:creationId xmlns:a16="http://schemas.microsoft.com/office/drawing/2014/main" id="{3D46CF24-6634-CB49-0DB9-5E9A0669D9B2}"/>
                          </a:ext>
                        </a:extLst>
                      </p14:cNvPr>
                      <p14:cNvContentPartPr/>
                      <p14:nvPr/>
                    </p14:nvContentPartPr>
                    <p14:xfrm>
                      <a:off x="747054" y="1422561"/>
                      <a:ext cx="1018800" cy="646560"/>
                    </p14:xfrm>
                  </p:contentPart>
                </mc:Choice>
                <mc:Fallback xmlns="">
                  <p:pic>
                    <p:nvPicPr>
                      <p:cNvPr id="239" name="Freihand 238">
                        <a:extLst>
                          <a:ext uri="{FF2B5EF4-FFF2-40B4-BE49-F238E27FC236}">
                            <a16:creationId xmlns:a16="http://schemas.microsoft.com/office/drawing/2014/main" id="{3D46CF24-6634-CB49-0DB9-5E9A0669D9B2}"/>
                          </a:ext>
                        </a:extLst>
                      </p:cNvPr>
                      <p:cNvPicPr/>
                      <p:nvPr/>
                    </p:nvPicPr>
                    <p:blipFill>
                      <a:blip r:embed="rId125"/>
                      <a:stretch>
                        <a:fillRect/>
                      </a:stretch>
                    </p:blipFill>
                    <p:spPr>
                      <a:xfrm>
                        <a:off x="742734" y="1418241"/>
                        <a:ext cx="1027440" cy="655200"/>
                      </a:xfrm>
                      <a:prstGeom prst="rect">
                        <a:avLst/>
                      </a:prstGeom>
                    </p:spPr>
                  </p:pic>
                </mc:Fallback>
              </mc:AlternateContent>
              <mc:AlternateContent xmlns:mc="http://schemas.openxmlformats.org/markup-compatibility/2006" xmlns:p14="http://schemas.microsoft.com/office/powerpoint/2010/main">
                <mc:Choice Requires="p14">
                  <p:contentPart p14:bwMode="auto" r:id="rId126">
                    <p14:nvContentPartPr>
                      <p14:cNvPr id="240" name="Freihand 239">
                        <a:extLst>
                          <a:ext uri="{FF2B5EF4-FFF2-40B4-BE49-F238E27FC236}">
                            <a16:creationId xmlns:a16="http://schemas.microsoft.com/office/drawing/2014/main" id="{923F9EFC-6167-B61F-937F-BE21F7524374}"/>
                          </a:ext>
                        </a:extLst>
                      </p14:cNvPr>
                      <p14:cNvContentPartPr/>
                      <p14:nvPr/>
                    </p14:nvContentPartPr>
                    <p14:xfrm>
                      <a:off x="1142334" y="1399881"/>
                      <a:ext cx="798480" cy="282240"/>
                    </p14:xfrm>
                  </p:contentPart>
                </mc:Choice>
                <mc:Fallback xmlns="">
                  <p:pic>
                    <p:nvPicPr>
                      <p:cNvPr id="240" name="Freihand 239">
                        <a:extLst>
                          <a:ext uri="{FF2B5EF4-FFF2-40B4-BE49-F238E27FC236}">
                            <a16:creationId xmlns:a16="http://schemas.microsoft.com/office/drawing/2014/main" id="{923F9EFC-6167-B61F-937F-BE21F7524374}"/>
                          </a:ext>
                        </a:extLst>
                      </p:cNvPr>
                      <p:cNvPicPr/>
                      <p:nvPr/>
                    </p:nvPicPr>
                    <p:blipFill>
                      <a:blip r:embed="rId127"/>
                      <a:stretch>
                        <a:fillRect/>
                      </a:stretch>
                    </p:blipFill>
                    <p:spPr>
                      <a:xfrm>
                        <a:off x="1138014" y="1395561"/>
                        <a:ext cx="807120" cy="290880"/>
                      </a:xfrm>
                      <a:prstGeom prst="rect">
                        <a:avLst/>
                      </a:prstGeom>
                    </p:spPr>
                  </p:pic>
                </mc:Fallback>
              </mc:AlternateContent>
              <mc:AlternateContent xmlns:mc="http://schemas.openxmlformats.org/markup-compatibility/2006" xmlns:p14="http://schemas.microsoft.com/office/powerpoint/2010/main">
                <mc:Choice Requires="p14">
                  <p:contentPart p14:bwMode="auto" r:id="rId128">
                    <p14:nvContentPartPr>
                      <p14:cNvPr id="241" name="Freihand 240">
                        <a:extLst>
                          <a:ext uri="{FF2B5EF4-FFF2-40B4-BE49-F238E27FC236}">
                            <a16:creationId xmlns:a16="http://schemas.microsoft.com/office/drawing/2014/main" id="{70065177-5D43-4182-9C2B-BE2CAF86A84B}"/>
                          </a:ext>
                        </a:extLst>
                      </p14:cNvPr>
                      <p14:cNvContentPartPr/>
                      <p14:nvPr/>
                    </p14:nvContentPartPr>
                    <p14:xfrm>
                      <a:off x="1044054" y="1701921"/>
                      <a:ext cx="188640" cy="115920"/>
                    </p14:xfrm>
                  </p:contentPart>
                </mc:Choice>
                <mc:Fallback xmlns="">
                  <p:pic>
                    <p:nvPicPr>
                      <p:cNvPr id="241" name="Freihand 240">
                        <a:extLst>
                          <a:ext uri="{FF2B5EF4-FFF2-40B4-BE49-F238E27FC236}">
                            <a16:creationId xmlns:a16="http://schemas.microsoft.com/office/drawing/2014/main" id="{70065177-5D43-4182-9C2B-BE2CAF86A84B}"/>
                          </a:ext>
                        </a:extLst>
                      </p:cNvPr>
                      <p:cNvPicPr/>
                      <p:nvPr/>
                    </p:nvPicPr>
                    <p:blipFill>
                      <a:blip r:embed="rId129"/>
                      <a:stretch>
                        <a:fillRect/>
                      </a:stretch>
                    </p:blipFill>
                    <p:spPr>
                      <a:xfrm>
                        <a:off x="1039734" y="1697601"/>
                        <a:ext cx="19728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30">
                    <p14:nvContentPartPr>
                      <p14:cNvPr id="242" name="Freihand 241">
                        <a:extLst>
                          <a:ext uri="{FF2B5EF4-FFF2-40B4-BE49-F238E27FC236}">
                            <a16:creationId xmlns:a16="http://schemas.microsoft.com/office/drawing/2014/main" id="{D551BB6A-872F-479C-CAE0-863E6F7EF8C5}"/>
                          </a:ext>
                        </a:extLst>
                      </p14:cNvPr>
                      <p14:cNvContentPartPr/>
                      <p14:nvPr/>
                    </p14:nvContentPartPr>
                    <p14:xfrm>
                      <a:off x="664974" y="1398081"/>
                      <a:ext cx="181440" cy="191160"/>
                    </p14:xfrm>
                  </p:contentPart>
                </mc:Choice>
                <mc:Fallback xmlns="">
                  <p:pic>
                    <p:nvPicPr>
                      <p:cNvPr id="242" name="Freihand 241">
                        <a:extLst>
                          <a:ext uri="{FF2B5EF4-FFF2-40B4-BE49-F238E27FC236}">
                            <a16:creationId xmlns:a16="http://schemas.microsoft.com/office/drawing/2014/main" id="{D551BB6A-872F-479C-CAE0-863E6F7EF8C5}"/>
                          </a:ext>
                        </a:extLst>
                      </p:cNvPr>
                      <p:cNvPicPr/>
                      <p:nvPr/>
                    </p:nvPicPr>
                    <p:blipFill>
                      <a:blip r:embed="rId131"/>
                      <a:stretch>
                        <a:fillRect/>
                      </a:stretch>
                    </p:blipFill>
                    <p:spPr>
                      <a:xfrm>
                        <a:off x="660654" y="1393761"/>
                        <a:ext cx="190080" cy="199800"/>
                      </a:xfrm>
                      <a:prstGeom prst="rect">
                        <a:avLst/>
                      </a:prstGeom>
                    </p:spPr>
                  </p:pic>
                </mc:Fallback>
              </mc:AlternateContent>
            </p:grpSp>
            <p:grpSp>
              <p:nvGrpSpPr>
                <p:cNvPr id="236" name="Gruppieren 235">
                  <a:extLst>
                    <a:ext uri="{FF2B5EF4-FFF2-40B4-BE49-F238E27FC236}">
                      <a16:creationId xmlns:a16="http://schemas.microsoft.com/office/drawing/2014/main" id="{00F18216-2502-D892-5AA1-201D312E0230}"/>
                    </a:ext>
                  </a:extLst>
                </p:cNvPr>
                <p:cNvGrpSpPr/>
                <p:nvPr/>
              </p:nvGrpSpPr>
              <p:grpSpPr>
                <a:xfrm>
                  <a:off x="663241" y="1394629"/>
                  <a:ext cx="1282688" cy="731520"/>
                  <a:chOff x="661807" y="1312985"/>
                  <a:chExt cx="1282688" cy="731520"/>
                </a:xfrm>
                <a:noFill/>
              </p:grpSpPr>
              <p:sp>
                <p:nvSpPr>
                  <p:cNvPr id="237" name="Rechteck 236">
                    <a:extLst>
                      <a:ext uri="{FF2B5EF4-FFF2-40B4-BE49-F238E27FC236}">
                        <a16:creationId xmlns:a16="http://schemas.microsoft.com/office/drawing/2014/main" id="{02577768-63A0-FA1F-8270-1C371DC55DB2}"/>
                      </a:ext>
                    </a:extLst>
                  </p:cNvPr>
                  <p:cNvSpPr/>
                  <p:nvPr/>
                </p:nvSpPr>
                <p:spPr>
                  <a:xfrm>
                    <a:off x="661807" y="1312985"/>
                    <a:ext cx="1280160" cy="7315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238" name="Rectángulo 99">
                    <a:extLst>
                      <a:ext uri="{FF2B5EF4-FFF2-40B4-BE49-F238E27FC236}">
                        <a16:creationId xmlns:a16="http://schemas.microsoft.com/office/drawing/2014/main" id="{BB48E51B-66AA-3893-722B-3E736F97595E}"/>
                      </a:ext>
                    </a:extLst>
                  </p:cNvPr>
                  <p:cNvSpPr/>
                  <p:nvPr/>
                </p:nvSpPr>
                <p:spPr>
                  <a:xfrm>
                    <a:off x="664335" y="1312985"/>
                    <a:ext cx="1280160" cy="731520"/>
                  </a:xfrm>
                  <a:prstGeom prst="rect">
                    <a:avLst/>
                  </a:prstGeom>
                  <a:grp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chorCtr="1"/>
                  <a:lstStyle/>
                  <a:p>
                    <a:endParaRPr lang="en-US" dirty="0">
                      <a:solidFill>
                        <a:srgbClr val="000000"/>
                      </a:solidFill>
                    </a:endParaRPr>
                  </a:p>
                </p:txBody>
              </p:sp>
            </p:grpSp>
          </p:grpSp>
          <mc:AlternateContent xmlns:mc="http://schemas.openxmlformats.org/markup-compatibility/2006" xmlns:p14="http://schemas.microsoft.com/office/powerpoint/2010/main">
            <mc:Choice Requires="p14">
              <p:contentPart p14:bwMode="auto" r:id="rId132">
                <p14:nvContentPartPr>
                  <p14:cNvPr id="42" name="Freihand 41">
                    <a:extLst>
                      <a:ext uri="{FF2B5EF4-FFF2-40B4-BE49-F238E27FC236}">
                        <a16:creationId xmlns:a16="http://schemas.microsoft.com/office/drawing/2014/main" id="{BBE3A190-E3AC-27AC-E866-C17776FB264D}"/>
                      </a:ext>
                    </a:extLst>
                  </p14:cNvPr>
                  <p14:cNvContentPartPr/>
                  <p14:nvPr/>
                </p14:nvContentPartPr>
                <p14:xfrm>
                  <a:off x="5520593" y="1757323"/>
                  <a:ext cx="66600" cy="115920"/>
                </p14:xfrm>
              </p:contentPart>
            </mc:Choice>
            <mc:Fallback xmlns="">
              <p:pic>
                <p:nvPicPr>
                  <p:cNvPr id="42" name="Freihand 41">
                    <a:extLst>
                      <a:ext uri="{FF2B5EF4-FFF2-40B4-BE49-F238E27FC236}">
                        <a16:creationId xmlns:a16="http://schemas.microsoft.com/office/drawing/2014/main" id="{BBE3A190-E3AC-27AC-E866-C17776FB264D}"/>
                      </a:ext>
                    </a:extLst>
                  </p:cNvPr>
                  <p:cNvPicPr/>
                  <p:nvPr/>
                </p:nvPicPr>
                <p:blipFill>
                  <a:blip r:embed="rId133"/>
                  <a:stretch>
                    <a:fillRect/>
                  </a:stretch>
                </p:blipFill>
                <p:spPr>
                  <a:xfrm>
                    <a:off x="5516273" y="1753003"/>
                    <a:ext cx="75240" cy="124560"/>
                  </a:xfrm>
                  <a:prstGeom prst="rect">
                    <a:avLst/>
                  </a:prstGeom>
                </p:spPr>
              </p:pic>
            </mc:Fallback>
          </mc:AlternateContent>
          <mc:AlternateContent xmlns:mc="http://schemas.openxmlformats.org/markup-compatibility/2006" xmlns:p14="http://schemas.microsoft.com/office/powerpoint/2010/main">
            <mc:Choice Requires="p14">
              <p:contentPart p14:bwMode="auto" r:id="rId134">
                <p14:nvContentPartPr>
                  <p14:cNvPr id="43" name="Freihand 42">
                    <a:extLst>
                      <a:ext uri="{FF2B5EF4-FFF2-40B4-BE49-F238E27FC236}">
                        <a16:creationId xmlns:a16="http://schemas.microsoft.com/office/drawing/2014/main" id="{D58EE6FB-F09C-D104-FA3F-6EAB72ECC84A}"/>
                      </a:ext>
                    </a:extLst>
                  </p14:cNvPr>
                  <p14:cNvContentPartPr/>
                  <p14:nvPr/>
                </p14:nvContentPartPr>
                <p14:xfrm>
                  <a:off x="5835953" y="1948483"/>
                  <a:ext cx="96480" cy="81360"/>
                </p14:xfrm>
              </p:contentPart>
            </mc:Choice>
            <mc:Fallback xmlns="">
              <p:pic>
                <p:nvPicPr>
                  <p:cNvPr id="43" name="Freihand 42">
                    <a:extLst>
                      <a:ext uri="{FF2B5EF4-FFF2-40B4-BE49-F238E27FC236}">
                        <a16:creationId xmlns:a16="http://schemas.microsoft.com/office/drawing/2014/main" id="{D58EE6FB-F09C-D104-FA3F-6EAB72ECC84A}"/>
                      </a:ext>
                    </a:extLst>
                  </p:cNvPr>
                  <p:cNvPicPr/>
                  <p:nvPr/>
                </p:nvPicPr>
                <p:blipFill>
                  <a:blip r:embed="rId135"/>
                  <a:stretch>
                    <a:fillRect/>
                  </a:stretch>
                </p:blipFill>
                <p:spPr>
                  <a:xfrm>
                    <a:off x="5831633" y="1944163"/>
                    <a:ext cx="105120" cy="90000"/>
                  </a:xfrm>
                  <a:prstGeom prst="rect">
                    <a:avLst/>
                  </a:prstGeom>
                </p:spPr>
              </p:pic>
            </mc:Fallback>
          </mc:AlternateContent>
          <mc:AlternateContent xmlns:mc="http://schemas.openxmlformats.org/markup-compatibility/2006" xmlns:p14="http://schemas.microsoft.com/office/powerpoint/2010/main">
            <mc:Choice Requires="p14">
              <p:contentPart p14:bwMode="auto" r:id="rId136">
                <p14:nvContentPartPr>
                  <p14:cNvPr id="44" name="Freihand 43">
                    <a:extLst>
                      <a:ext uri="{FF2B5EF4-FFF2-40B4-BE49-F238E27FC236}">
                        <a16:creationId xmlns:a16="http://schemas.microsoft.com/office/drawing/2014/main" id="{2937D158-9E25-E555-FEE1-BEC05AB8251B}"/>
                      </a:ext>
                    </a:extLst>
                  </p14:cNvPr>
                  <p14:cNvContentPartPr/>
                  <p14:nvPr/>
                </p14:nvContentPartPr>
                <p14:xfrm>
                  <a:off x="5594033" y="1836883"/>
                  <a:ext cx="258480" cy="157680"/>
                </p14:xfrm>
              </p:contentPart>
            </mc:Choice>
            <mc:Fallback xmlns="">
              <p:pic>
                <p:nvPicPr>
                  <p:cNvPr id="44" name="Freihand 43">
                    <a:extLst>
                      <a:ext uri="{FF2B5EF4-FFF2-40B4-BE49-F238E27FC236}">
                        <a16:creationId xmlns:a16="http://schemas.microsoft.com/office/drawing/2014/main" id="{2937D158-9E25-E555-FEE1-BEC05AB8251B}"/>
                      </a:ext>
                    </a:extLst>
                  </p:cNvPr>
                  <p:cNvPicPr/>
                  <p:nvPr/>
                </p:nvPicPr>
                <p:blipFill>
                  <a:blip r:embed="rId137"/>
                  <a:stretch>
                    <a:fillRect/>
                  </a:stretch>
                </p:blipFill>
                <p:spPr>
                  <a:xfrm>
                    <a:off x="5585393" y="1827883"/>
                    <a:ext cx="276120" cy="175320"/>
                  </a:xfrm>
                  <a:prstGeom prst="rect">
                    <a:avLst/>
                  </a:prstGeom>
                </p:spPr>
              </p:pic>
            </mc:Fallback>
          </mc:AlternateContent>
          <mc:AlternateContent xmlns:mc="http://schemas.openxmlformats.org/markup-compatibility/2006" xmlns:p14="http://schemas.microsoft.com/office/powerpoint/2010/main">
            <mc:Choice Requires="p14">
              <p:contentPart p14:bwMode="auto" r:id="rId138">
                <p14:nvContentPartPr>
                  <p14:cNvPr id="41" name="Freihand 40">
                    <a:extLst>
                      <a:ext uri="{FF2B5EF4-FFF2-40B4-BE49-F238E27FC236}">
                        <a16:creationId xmlns:a16="http://schemas.microsoft.com/office/drawing/2014/main" id="{3C777BD4-DCF2-FC53-C41D-4CBBB6D45322}"/>
                      </a:ext>
                    </a:extLst>
                  </p14:cNvPr>
                  <p14:cNvContentPartPr/>
                  <p14:nvPr/>
                </p14:nvContentPartPr>
                <p14:xfrm>
                  <a:off x="5578553" y="1823563"/>
                  <a:ext cx="287640" cy="188640"/>
                </p14:xfrm>
              </p:contentPart>
            </mc:Choice>
            <mc:Fallback xmlns="">
              <p:pic>
                <p:nvPicPr>
                  <p:cNvPr id="41" name="Freihand 40">
                    <a:extLst>
                      <a:ext uri="{FF2B5EF4-FFF2-40B4-BE49-F238E27FC236}">
                        <a16:creationId xmlns:a16="http://schemas.microsoft.com/office/drawing/2014/main" id="{3C777BD4-DCF2-FC53-C41D-4CBBB6D45322}"/>
                      </a:ext>
                    </a:extLst>
                  </p:cNvPr>
                  <p:cNvPicPr/>
                  <p:nvPr/>
                </p:nvPicPr>
                <p:blipFill>
                  <a:blip r:embed="rId139"/>
                  <a:stretch>
                    <a:fillRect/>
                  </a:stretch>
                </p:blipFill>
                <p:spPr>
                  <a:xfrm>
                    <a:off x="5574233" y="1819243"/>
                    <a:ext cx="296280" cy="197280"/>
                  </a:xfrm>
                  <a:prstGeom prst="rect">
                    <a:avLst/>
                  </a:prstGeom>
                </p:spPr>
              </p:pic>
            </mc:Fallback>
          </mc:AlternateContent>
        </p:grpSp>
      </p:grpSp>
    </p:spTree>
    <p:extLst>
      <p:ext uri="{BB962C8B-B14F-4D97-AF65-F5344CB8AC3E}">
        <p14:creationId xmlns:p14="http://schemas.microsoft.com/office/powerpoint/2010/main" val="15720197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34" name="Gruppieren 133">
            <a:extLst>
              <a:ext uri="{FF2B5EF4-FFF2-40B4-BE49-F238E27FC236}">
                <a16:creationId xmlns:a16="http://schemas.microsoft.com/office/drawing/2014/main" id="{78599226-5E6E-5F17-C265-E08A9820AACD}"/>
              </a:ext>
            </a:extLst>
          </p:cNvPr>
          <p:cNvGrpSpPr/>
          <p:nvPr/>
        </p:nvGrpSpPr>
        <p:grpSpPr>
          <a:xfrm>
            <a:off x="93000" y="81000"/>
            <a:ext cx="4860000" cy="3348000"/>
            <a:chOff x="93000" y="81000"/>
            <a:chExt cx="4860000" cy="3348000"/>
          </a:xfrm>
        </p:grpSpPr>
        <p:grpSp>
          <p:nvGrpSpPr>
            <p:cNvPr id="132" name="Gruppieren 131">
              <a:extLst>
                <a:ext uri="{FF2B5EF4-FFF2-40B4-BE49-F238E27FC236}">
                  <a16:creationId xmlns:a16="http://schemas.microsoft.com/office/drawing/2014/main" id="{1F9C5C5B-ABB1-4800-760D-2755E2D2D857}"/>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19</a:t>
                            </a:r>
                          </a:p>
                        </p:txBody>
                      </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3005" y="662225"/>
                    <a:ext cx="2133596" cy="2139047"/>
                  </a:xfrm>
                  <a:prstGeom prst="rect">
                    <a:avLst/>
                  </a:prstGeom>
                  <a:noFill/>
                </p:spPr>
                <p:txBody>
                  <a:bodyPr wrap="square" rtlCol="0">
                    <a:spAutoFit/>
                  </a:bodyPr>
                  <a:lstStyle/>
                  <a:p>
                    <a:pPr algn="ctr"/>
                    <a:r>
                      <a:rPr lang="de-DE" sz="1100" dirty="0"/>
                      <a:t>Sie wird auch Hirnanhangsdrüse genannt, ist beim Menschen etwa so groß wie ein Kirschkern und befindet sich an der Unterseite des Zwischenhirns. Die Hypophyse produziert folgende Hormone:</a:t>
                    </a:r>
                  </a:p>
                  <a:p>
                    <a:pPr algn="ctr"/>
                    <a:endParaRPr lang="de-DE" sz="1100" dirty="0"/>
                  </a:p>
                  <a:p>
                    <a:pPr algn="ctr"/>
                    <a:r>
                      <a:rPr lang="de-DE" sz="900" b="1" dirty="0"/>
                      <a:t>Wachstumshormone</a:t>
                    </a:r>
                    <a:r>
                      <a:rPr lang="de-DE" sz="900" dirty="0"/>
                      <a:t> (STH)</a:t>
                    </a:r>
                  </a:p>
                  <a:p>
                    <a:pPr algn="ctr"/>
                    <a:r>
                      <a:rPr lang="de-DE" sz="900" b="1" dirty="0"/>
                      <a:t>Schilddrüsenanregendes</a:t>
                    </a:r>
                    <a:r>
                      <a:rPr lang="de-DE" sz="900" dirty="0"/>
                      <a:t> </a:t>
                    </a:r>
                    <a:r>
                      <a:rPr lang="de-DE" sz="900" b="1" dirty="0"/>
                      <a:t>Hormon</a:t>
                    </a:r>
                    <a:r>
                      <a:rPr lang="de-DE" sz="900" dirty="0"/>
                      <a:t> (TSH)</a:t>
                    </a:r>
                  </a:p>
                  <a:p>
                    <a:pPr algn="ctr"/>
                    <a:r>
                      <a:rPr lang="de-DE" sz="900" b="1" dirty="0"/>
                      <a:t>Nebennierenanregendes</a:t>
                    </a:r>
                    <a:r>
                      <a:rPr lang="de-DE" sz="900" dirty="0"/>
                      <a:t> </a:t>
                    </a:r>
                    <a:r>
                      <a:rPr lang="de-DE" sz="900" b="1" dirty="0"/>
                      <a:t>Hormon</a:t>
                    </a:r>
                    <a:r>
                      <a:rPr lang="de-DE" sz="900" dirty="0"/>
                      <a:t> (ACTH)</a:t>
                    </a:r>
                  </a:p>
                  <a:p>
                    <a:pPr algn="ctr"/>
                    <a:r>
                      <a:rPr lang="de-DE" sz="900" b="1" dirty="0"/>
                      <a:t>Follikelstimmulierendes</a:t>
                    </a:r>
                    <a:r>
                      <a:rPr lang="de-DE" sz="900" dirty="0"/>
                      <a:t> </a:t>
                    </a:r>
                    <a:r>
                      <a:rPr lang="de-DE" sz="900" b="1" dirty="0"/>
                      <a:t>Hormon</a:t>
                    </a:r>
                    <a:r>
                      <a:rPr lang="de-DE" sz="900" dirty="0"/>
                      <a:t> (FSH)</a:t>
                    </a:r>
                  </a:p>
                  <a:p>
                    <a:pPr algn="ctr"/>
                    <a:r>
                      <a:rPr lang="de-DE" sz="900" b="1" dirty="0"/>
                      <a:t>Lutenisierendes</a:t>
                    </a:r>
                    <a:r>
                      <a:rPr lang="de-DE" sz="900" dirty="0"/>
                      <a:t> </a:t>
                    </a:r>
                    <a:r>
                      <a:rPr lang="de-DE" sz="900" b="1" dirty="0"/>
                      <a:t>Hormon</a:t>
                    </a:r>
                    <a:r>
                      <a:rPr lang="de-DE" sz="900" dirty="0"/>
                      <a:t> (LH)</a:t>
                    </a:r>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21</a:t>
                  </a:r>
                  <a:r>
                    <a:rPr lang="de-DE" sz="1050" dirty="0">
                      <a:solidFill>
                        <a:schemeClr val="tx1"/>
                      </a:solidFill>
                    </a:rPr>
                    <a:t>, um </a:t>
                  </a:r>
                  <a:r>
                    <a:rPr lang="de-DE" sz="1050" b="1" dirty="0">
                      <a:solidFill>
                        <a:schemeClr val="tx1"/>
                      </a:solidFill>
                    </a:rPr>
                    <a:t>Informationen</a:t>
                  </a:r>
                  <a:r>
                    <a:rPr lang="de-DE" sz="1050" dirty="0">
                      <a:solidFill>
                        <a:schemeClr val="tx1"/>
                      </a:solidFill>
                    </a:rPr>
                    <a:t> über diese </a:t>
                  </a:r>
                  <a:r>
                    <a:rPr lang="de-DE" sz="1050" b="1" dirty="0">
                      <a:solidFill>
                        <a:schemeClr val="tx1"/>
                      </a:solidFill>
                    </a:rPr>
                    <a:t>Hormone</a:t>
                  </a:r>
                  <a:r>
                    <a:rPr lang="de-DE" sz="1050" dirty="0">
                      <a:solidFill>
                        <a:schemeClr val="tx1"/>
                      </a:solidFill>
                    </a:rPr>
                    <a:t> zu erhalten.</a:t>
                  </a:r>
                </a:p>
              </p:txBody>
            </p:sp>
          </p:grpSp>
          <p:grpSp>
            <p:nvGrpSpPr>
              <p:cNvPr id="131" name="Gruppieren 130">
                <a:extLst>
                  <a:ext uri="{FF2B5EF4-FFF2-40B4-BE49-F238E27FC236}">
                    <a16:creationId xmlns:a16="http://schemas.microsoft.com/office/drawing/2014/main" id="{7E033C8F-E630-3F3A-381F-33B886EAC48D}"/>
                  </a:ext>
                </a:extLst>
              </p:cNvPr>
              <p:cNvGrpSpPr/>
              <p:nvPr/>
            </p:nvGrpSpPr>
            <p:grpSpPr>
              <a:xfrm>
                <a:off x="455379" y="494301"/>
                <a:ext cx="1155873" cy="2434616"/>
                <a:chOff x="410798" y="449863"/>
                <a:chExt cx="1041765" cy="2434616"/>
              </a:xfrm>
            </p:grpSpPr>
            <p:sp>
              <p:nvSpPr>
                <p:cNvPr id="128" name="Textfeld 127">
                  <a:extLst>
                    <a:ext uri="{FF2B5EF4-FFF2-40B4-BE49-F238E27FC236}">
                      <a16:creationId xmlns:a16="http://schemas.microsoft.com/office/drawing/2014/main" id="{41FC258A-E87F-2FDF-0390-50F9F69118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9" name="Textfeld 128">
                  <a:extLst>
                    <a:ext uri="{FF2B5EF4-FFF2-40B4-BE49-F238E27FC236}">
                      <a16:creationId xmlns:a16="http://schemas.microsoft.com/office/drawing/2014/main" id="{738C2E11-0BB7-F418-6615-CF0E5C24369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0" name="Textfeld 129">
                  <a:extLst>
                    <a:ext uri="{FF2B5EF4-FFF2-40B4-BE49-F238E27FC236}">
                      <a16:creationId xmlns:a16="http://schemas.microsoft.com/office/drawing/2014/main" id="{89C5B32E-A119-57F1-2173-E6DC529448A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3" name="Rechteck 132">
              <a:extLst>
                <a:ext uri="{FF2B5EF4-FFF2-40B4-BE49-F238E27FC236}">
                  <a16:creationId xmlns:a16="http://schemas.microsoft.com/office/drawing/2014/main" id="{91D83EF6-D21E-2B4F-FD79-B3E13B0410B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Hypophyse</a:t>
              </a:r>
            </a:p>
          </p:txBody>
        </p:sp>
      </p:grpSp>
      <p:grpSp>
        <p:nvGrpSpPr>
          <p:cNvPr id="135" name="Gruppieren 134">
            <a:extLst>
              <a:ext uri="{FF2B5EF4-FFF2-40B4-BE49-F238E27FC236}">
                <a16:creationId xmlns:a16="http://schemas.microsoft.com/office/drawing/2014/main" id="{7EFAF1AE-9B51-F5E2-4F98-9767BE49370B}"/>
              </a:ext>
            </a:extLst>
          </p:cNvPr>
          <p:cNvGrpSpPr/>
          <p:nvPr/>
        </p:nvGrpSpPr>
        <p:grpSpPr>
          <a:xfrm>
            <a:off x="4958238" y="80999"/>
            <a:ext cx="4860000" cy="3348000"/>
            <a:chOff x="93000" y="81000"/>
            <a:chExt cx="4860000" cy="3348000"/>
          </a:xfrm>
        </p:grpSpPr>
        <p:grpSp>
          <p:nvGrpSpPr>
            <p:cNvPr id="136" name="Gruppieren 135">
              <a:extLst>
                <a:ext uri="{FF2B5EF4-FFF2-40B4-BE49-F238E27FC236}">
                  <a16:creationId xmlns:a16="http://schemas.microsoft.com/office/drawing/2014/main" id="{832ADE76-EBD8-2377-EF2E-030A182550A3}"/>
                </a:ext>
              </a:extLst>
            </p:cNvPr>
            <p:cNvGrpSpPr/>
            <p:nvPr/>
          </p:nvGrpSpPr>
          <p:grpSpPr>
            <a:xfrm>
              <a:off x="93000" y="81000"/>
              <a:ext cx="4860000" cy="3348000"/>
              <a:chOff x="93000" y="81000"/>
              <a:chExt cx="4860000" cy="3348000"/>
            </a:xfrm>
          </p:grpSpPr>
          <p:grpSp>
            <p:nvGrpSpPr>
              <p:cNvPr id="138" name="Gruppieren 137">
                <a:extLst>
                  <a:ext uri="{FF2B5EF4-FFF2-40B4-BE49-F238E27FC236}">
                    <a16:creationId xmlns:a16="http://schemas.microsoft.com/office/drawing/2014/main" id="{F90D0850-B5FF-E50A-826F-7561E9F93C14}"/>
                  </a:ext>
                </a:extLst>
              </p:cNvPr>
              <p:cNvGrpSpPr/>
              <p:nvPr/>
            </p:nvGrpSpPr>
            <p:grpSpPr>
              <a:xfrm>
                <a:off x="93000" y="81000"/>
                <a:ext cx="4860000" cy="3348000"/>
                <a:chOff x="93000" y="81000"/>
                <a:chExt cx="4860000" cy="3348000"/>
              </a:xfrm>
            </p:grpSpPr>
            <p:grpSp>
              <p:nvGrpSpPr>
                <p:cNvPr id="143" name="Gruppieren 142">
                  <a:extLst>
                    <a:ext uri="{FF2B5EF4-FFF2-40B4-BE49-F238E27FC236}">
                      <a16:creationId xmlns:a16="http://schemas.microsoft.com/office/drawing/2014/main" id="{7CCA2E63-8D9E-1F65-CA43-69F794C432D5}"/>
                    </a:ext>
                  </a:extLst>
                </p:cNvPr>
                <p:cNvGrpSpPr/>
                <p:nvPr/>
              </p:nvGrpSpPr>
              <p:grpSpPr>
                <a:xfrm>
                  <a:off x="93000" y="81000"/>
                  <a:ext cx="4860000" cy="3348000"/>
                  <a:chOff x="93000" y="81000"/>
                  <a:chExt cx="4860000" cy="3348000"/>
                </a:xfrm>
              </p:grpSpPr>
              <p:grpSp>
                <p:nvGrpSpPr>
                  <p:cNvPr id="145" name="Gruppieren 144">
                    <a:extLst>
                      <a:ext uri="{FF2B5EF4-FFF2-40B4-BE49-F238E27FC236}">
                        <a16:creationId xmlns:a16="http://schemas.microsoft.com/office/drawing/2014/main" id="{B5487477-C669-5C3E-AD4A-6060AA3608C1}"/>
                      </a:ext>
                    </a:extLst>
                  </p:cNvPr>
                  <p:cNvGrpSpPr/>
                  <p:nvPr/>
                </p:nvGrpSpPr>
                <p:grpSpPr>
                  <a:xfrm>
                    <a:off x="93000" y="81000"/>
                    <a:ext cx="4860000" cy="3348000"/>
                    <a:chOff x="93000" y="81000"/>
                    <a:chExt cx="4860000" cy="3348000"/>
                  </a:xfrm>
                </p:grpSpPr>
                <p:sp>
                  <p:nvSpPr>
                    <p:cNvPr id="147" name="Rechteck 146">
                      <a:extLst>
                        <a:ext uri="{FF2B5EF4-FFF2-40B4-BE49-F238E27FC236}">
                          <a16:creationId xmlns:a16="http://schemas.microsoft.com/office/drawing/2014/main" id="{74CC302B-9FEB-FDB9-9303-2F2ED7093C56}"/>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8" name="Gruppieren 147">
                      <a:extLst>
                        <a:ext uri="{FF2B5EF4-FFF2-40B4-BE49-F238E27FC236}">
                          <a16:creationId xmlns:a16="http://schemas.microsoft.com/office/drawing/2014/main" id="{41415067-DAAF-6AEB-E3C0-9E7335D726C8}"/>
                        </a:ext>
                      </a:extLst>
                    </p:cNvPr>
                    <p:cNvGrpSpPr/>
                    <p:nvPr/>
                  </p:nvGrpSpPr>
                  <p:grpSpPr>
                    <a:xfrm>
                      <a:off x="93000" y="81000"/>
                      <a:ext cx="4860000" cy="3348000"/>
                      <a:chOff x="93000" y="81000"/>
                      <a:chExt cx="4860000" cy="3348000"/>
                    </a:xfrm>
                  </p:grpSpPr>
                  <p:grpSp>
                    <p:nvGrpSpPr>
                      <p:cNvPr id="150" name="Gruppieren 149">
                        <a:extLst>
                          <a:ext uri="{FF2B5EF4-FFF2-40B4-BE49-F238E27FC236}">
                            <a16:creationId xmlns:a16="http://schemas.microsoft.com/office/drawing/2014/main" id="{9C2FBCD8-DCE8-5138-8EFC-A6B10858C998}"/>
                          </a:ext>
                        </a:extLst>
                      </p:cNvPr>
                      <p:cNvGrpSpPr/>
                      <p:nvPr/>
                    </p:nvGrpSpPr>
                    <p:grpSpPr>
                      <a:xfrm>
                        <a:off x="93000" y="81000"/>
                        <a:ext cx="4860000" cy="3348000"/>
                        <a:chOff x="93000" y="81000"/>
                        <a:chExt cx="4860000" cy="3348000"/>
                      </a:xfrm>
                    </p:grpSpPr>
                    <p:grpSp>
                      <p:nvGrpSpPr>
                        <p:cNvPr id="152" name="Gruppieren 151">
                          <a:extLst>
                            <a:ext uri="{FF2B5EF4-FFF2-40B4-BE49-F238E27FC236}">
                              <a16:creationId xmlns:a16="http://schemas.microsoft.com/office/drawing/2014/main" id="{1DD61899-6FCD-140B-84B8-C0A001BA05DB}"/>
                            </a:ext>
                          </a:extLst>
                        </p:cNvPr>
                        <p:cNvGrpSpPr>
                          <a:grpSpLocks/>
                        </p:cNvGrpSpPr>
                        <p:nvPr/>
                      </p:nvGrpSpPr>
                      <p:grpSpPr>
                        <a:xfrm>
                          <a:off x="93000" y="81000"/>
                          <a:ext cx="4860000" cy="3348000"/>
                          <a:chOff x="43544" y="38101"/>
                          <a:chExt cx="4860000" cy="3348000"/>
                        </a:xfrm>
                      </p:grpSpPr>
                      <p:sp>
                        <p:nvSpPr>
                          <p:cNvPr id="156" name="Rechteck 155">
                            <a:extLst>
                              <a:ext uri="{FF2B5EF4-FFF2-40B4-BE49-F238E27FC236}">
                                <a16:creationId xmlns:a16="http://schemas.microsoft.com/office/drawing/2014/main" id="{DBF34ADC-8634-971F-1076-D045A4D8BC2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57" name="Gerader Verbinder 156">
                            <a:extLst>
                              <a:ext uri="{FF2B5EF4-FFF2-40B4-BE49-F238E27FC236}">
                                <a16:creationId xmlns:a16="http://schemas.microsoft.com/office/drawing/2014/main" id="{918EC584-746C-2541-09D3-8E83D1C174A2}"/>
                              </a:ext>
                            </a:extLst>
                          </p:cNvPr>
                          <p:cNvCxnSpPr>
                            <a:cxnSpLocks/>
                            <a:stCxn id="156" idx="0"/>
                            <a:endCxn id="1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53" name="Gruppieren 152">
                          <a:extLst>
                            <a:ext uri="{FF2B5EF4-FFF2-40B4-BE49-F238E27FC236}">
                              <a16:creationId xmlns:a16="http://schemas.microsoft.com/office/drawing/2014/main" id="{DF14C06A-7251-C010-D3A4-9EBC63E2054D}"/>
                            </a:ext>
                          </a:extLst>
                        </p:cNvPr>
                        <p:cNvGrpSpPr>
                          <a:grpSpLocks/>
                        </p:cNvGrpSpPr>
                        <p:nvPr/>
                      </p:nvGrpSpPr>
                      <p:grpSpPr>
                        <a:xfrm>
                          <a:off x="191745" y="134496"/>
                          <a:ext cx="2257520" cy="546101"/>
                          <a:chOff x="142289" y="205897"/>
                          <a:chExt cx="2257520" cy="546101"/>
                        </a:xfrm>
                      </p:grpSpPr>
                      <p:sp>
                        <p:nvSpPr>
                          <p:cNvPr id="154" name="Rechteck 153">
                            <a:extLst>
                              <a:ext uri="{FF2B5EF4-FFF2-40B4-BE49-F238E27FC236}">
                                <a16:creationId xmlns:a16="http://schemas.microsoft.com/office/drawing/2014/main" id="{BB25E976-FE10-BDCE-5C8C-3489034E9DE7}"/>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55" name="Ellipse 154">
                            <a:extLst>
                              <a:ext uri="{FF2B5EF4-FFF2-40B4-BE49-F238E27FC236}">
                                <a16:creationId xmlns:a16="http://schemas.microsoft.com/office/drawing/2014/main" id="{160BB304-ECD2-99CC-F5D2-B8A15CB48D2F}"/>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20</a:t>
                            </a:r>
                          </a:p>
                        </p:txBody>
                      </p:sp>
                    </p:grpSp>
                  </p:grpSp>
                  <p:sp>
                    <p:nvSpPr>
                      <p:cNvPr id="151" name="Rechteck 150">
                        <a:extLst>
                          <a:ext uri="{FF2B5EF4-FFF2-40B4-BE49-F238E27FC236}">
                            <a16:creationId xmlns:a16="http://schemas.microsoft.com/office/drawing/2014/main" id="{98931912-D46F-0D00-D41B-4DA26620D3D9}"/>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9" name="Rechteck 148">
                      <a:extLst>
                        <a:ext uri="{FF2B5EF4-FFF2-40B4-BE49-F238E27FC236}">
                          <a16:creationId xmlns:a16="http://schemas.microsoft.com/office/drawing/2014/main" id="{5492FE94-2E90-B951-ABCE-C08DFD5AE3E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46" name="Textfeld 145">
                    <a:extLst>
                      <a:ext uri="{FF2B5EF4-FFF2-40B4-BE49-F238E27FC236}">
                        <a16:creationId xmlns:a16="http://schemas.microsoft.com/office/drawing/2014/main" id="{110D6E02-282E-AC33-2F74-5E62EDC5C070}"/>
                      </a:ext>
                    </a:extLst>
                  </p:cNvPr>
                  <p:cNvSpPr txBox="1"/>
                  <p:nvPr/>
                </p:nvSpPr>
                <p:spPr>
                  <a:xfrm>
                    <a:off x="2663005" y="662225"/>
                    <a:ext cx="2133596" cy="2123658"/>
                  </a:xfrm>
                  <a:prstGeom prst="rect">
                    <a:avLst/>
                  </a:prstGeom>
                  <a:noFill/>
                </p:spPr>
                <p:txBody>
                  <a:bodyPr wrap="square" rtlCol="0">
                    <a:spAutoFit/>
                  </a:bodyPr>
                  <a:lstStyle/>
                  <a:p>
                    <a:pPr algn="ctr"/>
                    <a:r>
                      <a:rPr lang="de-DE" sz="1100" dirty="0"/>
                      <a:t>Der Sympathikus bildet mit seinem Gegenspieler dem Parasympathikus das vegetative</a:t>
                    </a:r>
                  </a:p>
                  <a:p>
                    <a:pPr algn="ctr"/>
                    <a:r>
                      <a:rPr lang="de-DE" sz="1100" dirty="0"/>
                      <a:t>Nervensystem. Seine Aufgabe ist die Regulation einer Aktionssituation. Er steigert die Aktivität des Organismus  unwillkürlich und wirkt sich positiv auf die Leistungsfähigkeit aus. Dein Körper ist dadurch leistungsfähiger und kann schneller reagieren.</a:t>
                    </a:r>
                  </a:p>
                </p:txBody>
              </p:sp>
            </p:grpSp>
            <p:sp>
              <p:nvSpPr>
                <p:cNvPr id="144" name="Rechteck 143">
                  <a:extLst>
                    <a:ext uri="{FF2B5EF4-FFF2-40B4-BE49-F238E27FC236}">
                      <a16:creationId xmlns:a16="http://schemas.microsoft.com/office/drawing/2014/main" id="{76B5F04F-77AD-1727-8545-30C281EE403F}"/>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nun, ob du die</a:t>
                  </a:r>
                  <a:r>
                    <a:rPr lang="de-DE" sz="1050" b="1" dirty="0">
                      <a:solidFill>
                        <a:schemeClr val="tx1"/>
                      </a:solidFill>
                    </a:rPr>
                    <a:t>    Karte 9 ausspielen </a:t>
                  </a:r>
                  <a:r>
                    <a:rPr lang="de-DE" sz="1050" dirty="0">
                      <a:solidFill>
                        <a:schemeClr val="tx1"/>
                      </a:solidFill>
                    </a:rPr>
                    <a:t>möchtest. </a:t>
                  </a:r>
                </a:p>
              </p:txBody>
            </p:sp>
          </p:grpSp>
          <p:grpSp>
            <p:nvGrpSpPr>
              <p:cNvPr id="139" name="Gruppieren 138">
                <a:extLst>
                  <a:ext uri="{FF2B5EF4-FFF2-40B4-BE49-F238E27FC236}">
                    <a16:creationId xmlns:a16="http://schemas.microsoft.com/office/drawing/2014/main" id="{A5ACBEED-9B22-2586-D03A-C0E06FBC690E}"/>
                  </a:ext>
                </a:extLst>
              </p:cNvPr>
              <p:cNvGrpSpPr/>
              <p:nvPr/>
            </p:nvGrpSpPr>
            <p:grpSpPr>
              <a:xfrm>
                <a:off x="455379" y="494301"/>
                <a:ext cx="1155873" cy="2434616"/>
                <a:chOff x="410798" y="449863"/>
                <a:chExt cx="1041765" cy="2434616"/>
              </a:xfrm>
            </p:grpSpPr>
            <p:sp>
              <p:nvSpPr>
                <p:cNvPr id="140" name="Textfeld 139">
                  <a:extLst>
                    <a:ext uri="{FF2B5EF4-FFF2-40B4-BE49-F238E27FC236}">
                      <a16:creationId xmlns:a16="http://schemas.microsoft.com/office/drawing/2014/main" id="{E7DB14AC-002E-DF30-3C2D-6EDB59228FE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41" name="Textfeld 140">
                  <a:extLst>
                    <a:ext uri="{FF2B5EF4-FFF2-40B4-BE49-F238E27FC236}">
                      <a16:creationId xmlns:a16="http://schemas.microsoft.com/office/drawing/2014/main" id="{1086C3AC-F78F-AAF3-435D-DBB536459881}"/>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42" name="Textfeld 141">
                  <a:extLst>
                    <a:ext uri="{FF2B5EF4-FFF2-40B4-BE49-F238E27FC236}">
                      <a16:creationId xmlns:a16="http://schemas.microsoft.com/office/drawing/2014/main" id="{61D44BFC-F948-A906-48E9-21E12FA76B0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7" name="Rechteck 136">
              <a:extLst>
                <a:ext uri="{FF2B5EF4-FFF2-40B4-BE49-F238E27FC236}">
                  <a16:creationId xmlns:a16="http://schemas.microsoft.com/office/drawing/2014/main" id="{AE3A7C8D-CD97-5ED4-0433-3F0E75A96A2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Sympathikus</a:t>
              </a:r>
            </a:p>
          </p:txBody>
        </p:sp>
      </p:grp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21</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662225"/>
                    <a:ext cx="2133596" cy="2292935"/>
                  </a:xfrm>
                  <a:prstGeom prst="rect">
                    <a:avLst/>
                  </a:prstGeom>
                  <a:noFill/>
                </p:spPr>
                <p:txBody>
                  <a:bodyPr wrap="square" rtlCol="0">
                    <a:spAutoFit/>
                  </a:bodyPr>
                  <a:lstStyle/>
                  <a:p>
                    <a:pPr algn="ctr"/>
                    <a:r>
                      <a:rPr lang="de-DE" sz="1100" dirty="0"/>
                      <a:t>STH regulieren das Körperwachstum.</a:t>
                    </a:r>
                  </a:p>
                  <a:p>
                    <a:pPr algn="ctr"/>
                    <a:endParaRPr lang="de-DE" sz="1100" dirty="0"/>
                  </a:p>
                  <a:p>
                    <a:pPr algn="ctr"/>
                    <a:r>
                      <a:rPr lang="de-DE" sz="1100" dirty="0"/>
                      <a:t>TSH regen die Schilddrüse an, ACTH regen die Nebennieren an, FSH regen die Keimdrüsen an,   und sorgen dort für eine Hormonproduktion.</a:t>
                    </a:r>
                  </a:p>
                  <a:p>
                    <a:pPr algn="ctr"/>
                    <a:endParaRPr lang="de-DE" sz="1100" dirty="0"/>
                  </a:p>
                  <a:p>
                    <a:pPr algn="ctr"/>
                    <a:r>
                      <a:rPr lang="de-DE" sz="1100" dirty="0"/>
                      <a:t>LH reguliert die Steuerung des Menstruationszykluses.</a:t>
                    </a:r>
                  </a:p>
                  <a:p>
                    <a:pPr algn="ctr"/>
                    <a:endParaRPr lang="de-DE" sz="1100" dirty="0"/>
                  </a:p>
                  <a:p>
                    <a:pPr algn="ctr"/>
                    <a:endParaRPr lang="de-DE" sz="1100" dirty="0"/>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13 ausspielen </a:t>
                  </a:r>
                  <a:r>
                    <a:rPr lang="de-DE" sz="1050" dirty="0">
                      <a:solidFill>
                        <a:schemeClr val="tx1"/>
                      </a:solidFill>
                    </a:rPr>
                    <a:t>möchtest. </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Hypophysenhormone</a:t>
              </a:r>
            </a:p>
          </p:txBody>
        </p:sp>
      </p:grpSp>
      <p:grpSp>
        <p:nvGrpSpPr>
          <p:cNvPr id="181" name="Gruppieren 180">
            <a:extLst>
              <a:ext uri="{FF2B5EF4-FFF2-40B4-BE49-F238E27FC236}">
                <a16:creationId xmlns:a16="http://schemas.microsoft.com/office/drawing/2014/main" id="{710A0B57-5E6E-59DA-A219-6DA7B7E93291}"/>
              </a:ext>
            </a:extLst>
          </p:cNvPr>
          <p:cNvGrpSpPr/>
          <p:nvPr/>
        </p:nvGrpSpPr>
        <p:grpSpPr>
          <a:xfrm>
            <a:off x="4958238" y="3435530"/>
            <a:ext cx="4860000" cy="3348000"/>
            <a:chOff x="93000" y="81000"/>
            <a:chExt cx="4860000" cy="3348000"/>
          </a:xfrm>
        </p:grpSpPr>
        <p:grpSp>
          <p:nvGrpSpPr>
            <p:cNvPr id="182" name="Gruppieren 181">
              <a:extLst>
                <a:ext uri="{FF2B5EF4-FFF2-40B4-BE49-F238E27FC236}">
                  <a16:creationId xmlns:a16="http://schemas.microsoft.com/office/drawing/2014/main" id="{96E4AF03-3C4A-1307-E59E-56633C225540}"/>
                </a:ext>
              </a:extLst>
            </p:cNvPr>
            <p:cNvGrpSpPr/>
            <p:nvPr/>
          </p:nvGrpSpPr>
          <p:grpSpPr>
            <a:xfrm>
              <a:off x="93000" y="81000"/>
              <a:ext cx="4860000" cy="3348000"/>
              <a:chOff x="93000" y="81000"/>
              <a:chExt cx="4860000" cy="3348000"/>
            </a:xfrm>
          </p:grpSpPr>
          <p:grpSp>
            <p:nvGrpSpPr>
              <p:cNvPr id="184" name="Gruppieren 183">
                <a:extLst>
                  <a:ext uri="{FF2B5EF4-FFF2-40B4-BE49-F238E27FC236}">
                    <a16:creationId xmlns:a16="http://schemas.microsoft.com/office/drawing/2014/main" id="{ED946CF3-09A4-274B-DC0B-D06B243D6E61}"/>
                  </a:ext>
                </a:extLst>
              </p:cNvPr>
              <p:cNvGrpSpPr/>
              <p:nvPr/>
            </p:nvGrpSpPr>
            <p:grpSpPr>
              <a:xfrm>
                <a:off x="93000" y="81000"/>
                <a:ext cx="4860000" cy="3348000"/>
                <a:chOff x="93000" y="81000"/>
                <a:chExt cx="4860000" cy="3348000"/>
              </a:xfrm>
            </p:grpSpPr>
            <p:grpSp>
              <p:nvGrpSpPr>
                <p:cNvPr id="189" name="Gruppieren 188">
                  <a:extLst>
                    <a:ext uri="{FF2B5EF4-FFF2-40B4-BE49-F238E27FC236}">
                      <a16:creationId xmlns:a16="http://schemas.microsoft.com/office/drawing/2014/main" id="{6F17ABBA-2ABB-EF19-DA3E-0195739DB511}"/>
                    </a:ext>
                  </a:extLst>
                </p:cNvPr>
                <p:cNvGrpSpPr/>
                <p:nvPr/>
              </p:nvGrpSpPr>
              <p:grpSpPr>
                <a:xfrm>
                  <a:off x="93000" y="81000"/>
                  <a:ext cx="4860000" cy="3348000"/>
                  <a:chOff x="93000" y="81000"/>
                  <a:chExt cx="4860000" cy="3348000"/>
                </a:xfrm>
              </p:grpSpPr>
              <p:grpSp>
                <p:nvGrpSpPr>
                  <p:cNvPr id="191" name="Gruppieren 190">
                    <a:extLst>
                      <a:ext uri="{FF2B5EF4-FFF2-40B4-BE49-F238E27FC236}">
                        <a16:creationId xmlns:a16="http://schemas.microsoft.com/office/drawing/2014/main" id="{FEB3E619-A393-434B-83CC-2E6540B69200}"/>
                      </a:ext>
                    </a:extLst>
                  </p:cNvPr>
                  <p:cNvGrpSpPr/>
                  <p:nvPr/>
                </p:nvGrpSpPr>
                <p:grpSpPr>
                  <a:xfrm>
                    <a:off x="93000" y="81000"/>
                    <a:ext cx="4860000" cy="3348000"/>
                    <a:chOff x="93000" y="81000"/>
                    <a:chExt cx="4860000" cy="3348000"/>
                  </a:xfrm>
                </p:grpSpPr>
                <p:sp>
                  <p:nvSpPr>
                    <p:cNvPr id="193" name="Rechteck 192">
                      <a:extLst>
                        <a:ext uri="{FF2B5EF4-FFF2-40B4-BE49-F238E27FC236}">
                          <a16:creationId xmlns:a16="http://schemas.microsoft.com/office/drawing/2014/main" id="{333AA4CA-DF3D-BF93-163D-EA694E737D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94" name="Gruppieren 193">
                      <a:extLst>
                        <a:ext uri="{FF2B5EF4-FFF2-40B4-BE49-F238E27FC236}">
                          <a16:creationId xmlns:a16="http://schemas.microsoft.com/office/drawing/2014/main" id="{84FA26C7-1FEE-4C41-8CC0-331DC00BC270}"/>
                        </a:ext>
                      </a:extLst>
                    </p:cNvPr>
                    <p:cNvGrpSpPr/>
                    <p:nvPr/>
                  </p:nvGrpSpPr>
                  <p:grpSpPr>
                    <a:xfrm>
                      <a:off x="93000" y="81000"/>
                      <a:ext cx="4860000" cy="3348000"/>
                      <a:chOff x="93000" y="81000"/>
                      <a:chExt cx="4860000" cy="3348000"/>
                    </a:xfrm>
                  </p:grpSpPr>
                  <p:grpSp>
                    <p:nvGrpSpPr>
                      <p:cNvPr id="196" name="Gruppieren 195">
                        <a:extLst>
                          <a:ext uri="{FF2B5EF4-FFF2-40B4-BE49-F238E27FC236}">
                            <a16:creationId xmlns:a16="http://schemas.microsoft.com/office/drawing/2014/main" id="{91C62D88-F825-47FB-6B1B-9A07CE0950CA}"/>
                          </a:ext>
                        </a:extLst>
                      </p:cNvPr>
                      <p:cNvGrpSpPr/>
                      <p:nvPr/>
                    </p:nvGrpSpPr>
                    <p:grpSpPr>
                      <a:xfrm>
                        <a:off x="93000" y="81000"/>
                        <a:ext cx="4860000" cy="3348000"/>
                        <a:chOff x="93000" y="81000"/>
                        <a:chExt cx="4860000" cy="3348000"/>
                      </a:xfrm>
                    </p:grpSpPr>
                    <p:grpSp>
                      <p:nvGrpSpPr>
                        <p:cNvPr id="198" name="Gruppieren 197">
                          <a:extLst>
                            <a:ext uri="{FF2B5EF4-FFF2-40B4-BE49-F238E27FC236}">
                              <a16:creationId xmlns:a16="http://schemas.microsoft.com/office/drawing/2014/main" id="{2F33F408-5693-CB87-9F1D-C2D8DA560B20}"/>
                            </a:ext>
                          </a:extLst>
                        </p:cNvPr>
                        <p:cNvGrpSpPr>
                          <a:grpSpLocks/>
                        </p:cNvGrpSpPr>
                        <p:nvPr/>
                      </p:nvGrpSpPr>
                      <p:grpSpPr>
                        <a:xfrm>
                          <a:off x="93000" y="81000"/>
                          <a:ext cx="4860000" cy="3348000"/>
                          <a:chOff x="43544" y="38101"/>
                          <a:chExt cx="4860000" cy="3348000"/>
                        </a:xfrm>
                      </p:grpSpPr>
                      <p:sp>
                        <p:nvSpPr>
                          <p:cNvPr id="202" name="Rechteck 201">
                            <a:extLst>
                              <a:ext uri="{FF2B5EF4-FFF2-40B4-BE49-F238E27FC236}">
                                <a16:creationId xmlns:a16="http://schemas.microsoft.com/office/drawing/2014/main" id="{5A91F517-AC7D-9B24-C532-E52B46240E49}"/>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03" name="Gerader Verbinder 202">
                            <a:extLst>
                              <a:ext uri="{FF2B5EF4-FFF2-40B4-BE49-F238E27FC236}">
                                <a16:creationId xmlns:a16="http://schemas.microsoft.com/office/drawing/2014/main" id="{542AA1C9-1AB9-A2B5-4887-24E7C4754AF6}"/>
                              </a:ext>
                            </a:extLst>
                          </p:cNvPr>
                          <p:cNvCxnSpPr>
                            <a:cxnSpLocks/>
                            <a:stCxn id="202" idx="0"/>
                            <a:endCxn id="20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99" name="Gruppieren 198">
                          <a:extLst>
                            <a:ext uri="{FF2B5EF4-FFF2-40B4-BE49-F238E27FC236}">
                              <a16:creationId xmlns:a16="http://schemas.microsoft.com/office/drawing/2014/main" id="{99B28CFD-E555-9BD6-9D47-C2DB9E22D984}"/>
                            </a:ext>
                          </a:extLst>
                        </p:cNvPr>
                        <p:cNvGrpSpPr>
                          <a:grpSpLocks/>
                        </p:cNvGrpSpPr>
                        <p:nvPr/>
                      </p:nvGrpSpPr>
                      <p:grpSpPr>
                        <a:xfrm>
                          <a:off x="191745" y="134496"/>
                          <a:ext cx="2257520" cy="546101"/>
                          <a:chOff x="142289" y="205897"/>
                          <a:chExt cx="2257520" cy="546101"/>
                        </a:xfrm>
                      </p:grpSpPr>
                      <p:sp>
                        <p:nvSpPr>
                          <p:cNvPr id="200" name="Rechteck 199">
                            <a:extLst>
                              <a:ext uri="{FF2B5EF4-FFF2-40B4-BE49-F238E27FC236}">
                                <a16:creationId xmlns:a16="http://schemas.microsoft.com/office/drawing/2014/main" id="{66372EB4-667C-1323-3633-3B66C01C1D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01" name="Ellipse 200">
                            <a:extLst>
                              <a:ext uri="{FF2B5EF4-FFF2-40B4-BE49-F238E27FC236}">
                                <a16:creationId xmlns:a16="http://schemas.microsoft.com/office/drawing/2014/main" id="{5F5E1249-63F7-875D-0366-471A4971B80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22</a:t>
                            </a:r>
                          </a:p>
                        </p:txBody>
                      </p:sp>
                    </p:grpSp>
                  </p:grpSp>
                  <p:sp>
                    <p:nvSpPr>
                      <p:cNvPr id="197" name="Rechteck 196">
                        <a:extLst>
                          <a:ext uri="{FF2B5EF4-FFF2-40B4-BE49-F238E27FC236}">
                            <a16:creationId xmlns:a16="http://schemas.microsoft.com/office/drawing/2014/main" id="{1C32DDBD-550C-5B78-3666-CD7AE53461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95" name="Rechteck 194">
                      <a:extLst>
                        <a:ext uri="{FF2B5EF4-FFF2-40B4-BE49-F238E27FC236}">
                          <a16:creationId xmlns:a16="http://schemas.microsoft.com/office/drawing/2014/main" id="{3256E6C9-EB51-C6D0-CD3F-04B5DE7DF1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92" name="Textfeld 191">
                    <a:extLst>
                      <a:ext uri="{FF2B5EF4-FFF2-40B4-BE49-F238E27FC236}">
                        <a16:creationId xmlns:a16="http://schemas.microsoft.com/office/drawing/2014/main" id="{EA45C6A7-79FD-743F-93BB-FD0A543A44DC}"/>
                      </a:ext>
                    </a:extLst>
                  </p:cNvPr>
                  <p:cNvSpPr txBox="1"/>
                  <p:nvPr/>
                </p:nvSpPr>
                <p:spPr>
                  <a:xfrm>
                    <a:off x="2663005" y="662225"/>
                    <a:ext cx="2133596" cy="1785104"/>
                  </a:xfrm>
                  <a:prstGeom prst="rect">
                    <a:avLst/>
                  </a:prstGeom>
                  <a:noFill/>
                </p:spPr>
                <p:txBody>
                  <a:bodyPr wrap="square" rtlCol="0">
                    <a:spAutoFit/>
                  </a:bodyPr>
                  <a:lstStyle/>
                  <a:p>
                    <a:pPr algn="ctr"/>
                    <a:r>
                      <a:rPr lang="de-DE" sz="1100" dirty="0"/>
                      <a:t>Sie befinden sich im menschlichen Körper auf den Nieren und lassen sich in Nebennierenmark und Nebennierenrinde unterteilen.</a:t>
                    </a:r>
                  </a:p>
                  <a:p>
                    <a:pPr algn="ctr"/>
                    <a:endParaRPr lang="de-DE" sz="1100" dirty="0"/>
                  </a:p>
                  <a:p>
                    <a:pPr algn="ctr"/>
                    <a:r>
                      <a:rPr lang="de-DE" sz="1100" dirty="0"/>
                      <a:t>Sie produziert mehrere Hormone, von denen das </a:t>
                    </a:r>
                    <a:r>
                      <a:rPr lang="de-DE" sz="1100" b="1" dirty="0"/>
                      <a:t>Adrenalin </a:t>
                    </a:r>
                    <a:r>
                      <a:rPr lang="de-DE" sz="1100" dirty="0"/>
                      <a:t>für die Stressreaktion besonders entscheidend ist.</a:t>
                    </a:r>
                  </a:p>
                  <a:p>
                    <a:pPr algn="ctr"/>
                    <a:endParaRPr lang="de-DE" sz="1100" dirty="0"/>
                  </a:p>
                </p:txBody>
              </p:sp>
            </p:grpSp>
            <p:sp>
              <p:nvSpPr>
                <p:cNvPr id="190" name="Rechteck 189">
                  <a:extLst>
                    <a:ext uri="{FF2B5EF4-FFF2-40B4-BE49-F238E27FC236}">
                      <a16:creationId xmlns:a16="http://schemas.microsoft.com/office/drawing/2014/main" id="{11C7E848-5EF1-9898-DE62-2C5F15A2A64E}"/>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24</a:t>
                  </a:r>
                  <a:r>
                    <a:rPr lang="de-DE" sz="1050" dirty="0">
                      <a:solidFill>
                        <a:schemeClr val="tx1"/>
                      </a:solidFill>
                    </a:rPr>
                    <a:t>, um </a:t>
                  </a:r>
                  <a:r>
                    <a:rPr lang="de-DE" sz="1050" b="1" dirty="0">
                      <a:solidFill>
                        <a:schemeClr val="tx1"/>
                      </a:solidFill>
                    </a:rPr>
                    <a:t>Informationen</a:t>
                  </a:r>
                  <a:r>
                    <a:rPr lang="de-DE" sz="1050" dirty="0">
                      <a:solidFill>
                        <a:schemeClr val="tx1"/>
                      </a:solidFill>
                    </a:rPr>
                    <a:t> über </a:t>
                  </a:r>
                  <a:r>
                    <a:rPr lang="de-DE" sz="1050" b="1" dirty="0">
                      <a:solidFill>
                        <a:schemeClr val="tx1"/>
                      </a:solidFill>
                    </a:rPr>
                    <a:t>Adrenalin</a:t>
                  </a:r>
                  <a:r>
                    <a:rPr lang="de-DE" sz="1050" dirty="0">
                      <a:solidFill>
                        <a:schemeClr val="tx1"/>
                      </a:solidFill>
                    </a:rPr>
                    <a:t> zu erhalten.</a:t>
                  </a:r>
                </a:p>
              </p:txBody>
            </p:sp>
          </p:grpSp>
          <p:grpSp>
            <p:nvGrpSpPr>
              <p:cNvPr id="185" name="Gruppieren 184">
                <a:extLst>
                  <a:ext uri="{FF2B5EF4-FFF2-40B4-BE49-F238E27FC236}">
                    <a16:creationId xmlns:a16="http://schemas.microsoft.com/office/drawing/2014/main" id="{415FEE2F-B307-CB80-065B-E0E13B0C5ED9}"/>
                  </a:ext>
                </a:extLst>
              </p:cNvPr>
              <p:cNvGrpSpPr/>
              <p:nvPr/>
            </p:nvGrpSpPr>
            <p:grpSpPr>
              <a:xfrm>
                <a:off x="455379" y="494301"/>
                <a:ext cx="1155873" cy="2434616"/>
                <a:chOff x="410798" y="449863"/>
                <a:chExt cx="1041765" cy="2434616"/>
              </a:xfrm>
            </p:grpSpPr>
            <p:sp>
              <p:nvSpPr>
                <p:cNvPr id="186" name="Textfeld 185">
                  <a:extLst>
                    <a:ext uri="{FF2B5EF4-FFF2-40B4-BE49-F238E27FC236}">
                      <a16:creationId xmlns:a16="http://schemas.microsoft.com/office/drawing/2014/main" id="{298B7C54-0C29-6E3F-6739-F340CCA5474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87" name="Textfeld 186">
                  <a:extLst>
                    <a:ext uri="{FF2B5EF4-FFF2-40B4-BE49-F238E27FC236}">
                      <a16:creationId xmlns:a16="http://schemas.microsoft.com/office/drawing/2014/main" id="{8FF34D46-2261-F808-8532-C3D988EBE746}"/>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88" name="Textfeld 187">
                  <a:extLst>
                    <a:ext uri="{FF2B5EF4-FFF2-40B4-BE49-F238E27FC236}">
                      <a16:creationId xmlns:a16="http://schemas.microsoft.com/office/drawing/2014/main" id="{86535CB4-7473-5584-4937-D22D5994C91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83" name="Rechteck 182">
              <a:extLst>
                <a:ext uri="{FF2B5EF4-FFF2-40B4-BE49-F238E27FC236}">
                  <a16:creationId xmlns:a16="http://schemas.microsoft.com/office/drawing/2014/main" id="{04DF2570-5650-B112-5876-A9D1C170E0F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Nebenniere</a:t>
              </a:r>
            </a:p>
          </p:txBody>
        </p:sp>
      </p:grpSp>
    </p:spTree>
    <p:extLst>
      <p:ext uri="{BB962C8B-B14F-4D97-AF65-F5344CB8AC3E}">
        <p14:creationId xmlns:p14="http://schemas.microsoft.com/office/powerpoint/2010/main" val="33676537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34" name="Gruppieren 133">
            <a:extLst>
              <a:ext uri="{FF2B5EF4-FFF2-40B4-BE49-F238E27FC236}">
                <a16:creationId xmlns:a16="http://schemas.microsoft.com/office/drawing/2014/main" id="{78599226-5E6E-5F17-C265-E08A9820AACD}"/>
              </a:ext>
            </a:extLst>
          </p:cNvPr>
          <p:cNvGrpSpPr/>
          <p:nvPr/>
        </p:nvGrpSpPr>
        <p:grpSpPr>
          <a:xfrm>
            <a:off x="93000" y="81000"/>
            <a:ext cx="4860000" cy="3348000"/>
            <a:chOff x="93000" y="81000"/>
            <a:chExt cx="4860000" cy="3348000"/>
          </a:xfrm>
        </p:grpSpPr>
        <p:grpSp>
          <p:nvGrpSpPr>
            <p:cNvPr id="132" name="Gruppieren 131">
              <a:extLst>
                <a:ext uri="{FF2B5EF4-FFF2-40B4-BE49-F238E27FC236}">
                  <a16:creationId xmlns:a16="http://schemas.microsoft.com/office/drawing/2014/main" id="{1F9C5C5B-ABB1-4800-760D-2755E2D2D857}"/>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23</a:t>
                            </a:r>
                          </a:p>
                        </p:txBody>
                      </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3005" y="662225"/>
                    <a:ext cx="2133596" cy="1446550"/>
                  </a:xfrm>
                  <a:prstGeom prst="rect">
                    <a:avLst/>
                  </a:prstGeom>
                  <a:noFill/>
                </p:spPr>
                <p:txBody>
                  <a:bodyPr wrap="square" rtlCol="0">
                    <a:spAutoFit/>
                  </a:bodyPr>
                  <a:lstStyle/>
                  <a:p>
                    <a:pPr algn="ctr"/>
                    <a:r>
                      <a:rPr lang="de-DE" sz="1100" dirty="0"/>
                      <a:t>Sie befindet sich in menschlichen Körper unterhalb des Kehlkopfes und hat ungefähr die Form eines Schmetterlings.</a:t>
                    </a:r>
                  </a:p>
                  <a:p>
                    <a:pPr algn="ctr"/>
                    <a:r>
                      <a:rPr lang="de-DE" sz="1100" dirty="0"/>
                      <a:t> </a:t>
                    </a:r>
                  </a:p>
                  <a:p>
                    <a:pPr algn="ctr"/>
                    <a:r>
                      <a:rPr lang="de-DE" sz="1100" dirty="0"/>
                      <a:t>Sie produziert mehrere Hormone. Das wichtigste dieser Hormone ist das </a:t>
                    </a:r>
                    <a:r>
                      <a:rPr lang="de-DE" sz="1100" b="1" dirty="0"/>
                      <a:t>Thyroxin</a:t>
                    </a:r>
                    <a:r>
                      <a:rPr lang="de-DE" sz="1100" dirty="0"/>
                      <a:t>.</a:t>
                    </a:r>
                    <a:endParaRPr lang="de-DE" sz="900" dirty="0"/>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25</a:t>
                  </a:r>
                  <a:r>
                    <a:rPr lang="de-DE" sz="1050" dirty="0">
                      <a:solidFill>
                        <a:schemeClr val="tx1"/>
                      </a:solidFill>
                    </a:rPr>
                    <a:t>, um </a:t>
                  </a:r>
                  <a:r>
                    <a:rPr lang="de-DE" sz="1050" b="1" dirty="0">
                      <a:solidFill>
                        <a:schemeClr val="tx1"/>
                      </a:solidFill>
                    </a:rPr>
                    <a:t>Informationen</a:t>
                  </a:r>
                  <a:r>
                    <a:rPr lang="de-DE" sz="1050" dirty="0">
                      <a:solidFill>
                        <a:schemeClr val="tx1"/>
                      </a:solidFill>
                    </a:rPr>
                    <a:t> über </a:t>
                  </a:r>
                  <a:r>
                    <a:rPr lang="de-DE" sz="1050" b="1" dirty="0">
                      <a:solidFill>
                        <a:schemeClr val="tx1"/>
                      </a:solidFill>
                    </a:rPr>
                    <a:t>Thyroxin</a:t>
                  </a:r>
                  <a:r>
                    <a:rPr lang="de-DE" sz="1050" dirty="0">
                      <a:solidFill>
                        <a:schemeClr val="tx1"/>
                      </a:solidFill>
                    </a:rPr>
                    <a:t> zu erhalten.</a:t>
                  </a:r>
                </a:p>
              </p:txBody>
            </p:sp>
          </p:grpSp>
          <p:grpSp>
            <p:nvGrpSpPr>
              <p:cNvPr id="131" name="Gruppieren 130">
                <a:extLst>
                  <a:ext uri="{FF2B5EF4-FFF2-40B4-BE49-F238E27FC236}">
                    <a16:creationId xmlns:a16="http://schemas.microsoft.com/office/drawing/2014/main" id="{7E033C8F-E630-3F3A-381F-33B886EAC48D}"/>
                  </a:ext>
                </a:extLst>
              </p:cNvPr>
              <p:cNvGrpSpPr/>
              <p:nvPr/>
            </p:nvGrpSpPr>
            <p:grpSpPr>
              <a:xfrm>
                <a:off x="455379" y="494301"/>
                <a:ext cx="1155873" cy="2434616"/>
                <a:chOff x="410798" y="449863"/>
                <a:chExt cx="1041765" cy="2434616"/>
              </a:xfrm>
            </p:grpSpPr>
            <p:sp>
              <p:nvSpPr>
                <p:cNvPr id="128" name="Textfeld 127">
                  <a:extLst>
                    <a:ext uri="{FF2B5EF4-FFF2-40B4-BE49-F238E27FC236}">
                      <a16:creationId xmlns:a16="http://schemas.microsoft.com/office/drawing/2014/main" id="{41FC258A-E87F-2FDF-0390-50F9F69118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9" name="Textfeld 128">
                  <a:extLst>
                    <a:ext uri="{FF2B5EF4-FFF2-40B4-BE49-F238E27FC236}">
                      <a16:creationId xmlns:a16="http://schemas.microsoft.com/office/drawing/2014/main" id="{738C2E11-0BB7-F418-6615-CF0E5C24369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0" name="Textfeld 129">
                  <a:extLst>
                    <a:ext uri="{FF2B5EF4-FFF2-40B4-BE49-F238E27FC236}">
                      <a16:creationId xmlns:a16="http://schemas.microsoft.com/office/drawing/2014/main" id="{89C5B32E-A119-57F1-2173-E6DC529448A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3" name="Rechteck 132">
              <a:extLst>
                <a:ext uri="{FF2B5EF4-FFF2-40B4-BE49-F238E27FC236}">
                  <a16:creationId xmlns:a16="http://schemas.microsoft.com/office/drawing/2014/main" id="{91D83EF6-D21E-2B4F-FD79-B3E13B0410B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Schilddrüse</a:t>
              </a:r>
            </a:p>
          </p:txBody>
        </p:sp>
      </p:grpSp>
      <p:grpSp>
        <p:nvGrpSpPr>
          <p:cNvPr id="135" name="Gruppieren 134">
            <a:extLst>
              <a:ext uri="{FF2B5EF4-FFF2-40B4-BE49-F238E27FC236}">
                <a16:creationId xmlns:a16="http://schemas.microsoft.com/office/drawing/2014/main" id="{7EFAF1AE-9B51-F5E2-4F98-9767BE49370B}"/>
              </a:ext>
            </a:extLst>
          </p:cNvPr>
          <p:cNvGrpSpPr/>
          <p:nvPr/>
        </p:nvGrpSpPr>
        <p:grpSpPr>
          <a:xfrm>
            <a:off x="4958238" y="80999"/>
            <a:ext cx="4860000" cy="3348000"/>
            <a:chOff x="93000" y="81000"/>
            <a:chExt cx="4860000" cy="3348000"/>
          </a:xfrm>
        </p:grpSpPr>
        <p:grpSp>
          <p:nvGrpSpPr>
            <p:cNvPr id="136" name="Gruppieren 135">
              <a:extLst>
                <a:ext uri="{FF2B5EF4-FFF2-40B4-BE49-F238E27FC236}">
                  <a16:creationId xmlns:a16="http://schemas.microsoft.com/office/drawing/2014/main" id="{832ADE76-EBD8-2377-EF2E-030A182550A3}"/>
                </a:ext>
              </a:extLst>
            </p:cNvPr>
            <p:cNvGrpSpPr/>
            <p:nvPr/>
          </p:nvGrpSpPr>
          <p:grpSpPr>
            <a:xfrm>
              <a:off x="93000" y="81000"/>
              <a:ext cx="4860000" cy="3348000"/>
              <a:chOff x="93000" y="81000"/>
              <a:chExt cx="4860000" cy="3348000"/>
            </a:xfrm>
          </p:grpSpPr>
          <p:grpSp>
            <p:nvGrpSpPr>
              <p:cNvPr id="138" name="Gruppieren 137">
                <a:extLst>
                  <a:ext uri="{FF2B5EF4-FFF2-40B4-BE49-F238E27FC236}">
                    <a16:creationId xmlns:a16="http://schemas.microsoft.com/office/drawing/2014/main" id="{F90D0850-B5FF-E50A-826F-7561E9F93C14}"/>
                  </a:ext>
                </a:extLst>
              </p:cNvPr>
              <p:cNvGrpSpPr/>
              <p:nvPr/>
            </p:nvGrpSpPr>
            <p:grpSpPr>
              <a:xfrm>
                <a:off x="93000" y="81000"/>
                <a:ext cx="4860000" cy="3348000"/>
                <a:chOff x="93000" y="81000"/>
                <a:chExt cx="4860000" cy="3348000"/>
              </a:xfrm>
            </p:grpSpPr>
            <p:grpSp>
              <p:nvGrpSpPr>
                <p:cNvPr id="143" name="Gruppieren 142">
                  <a:extLst>
                    <a:ext uri="{FF2B5EF4-FFF2-40B4-BE49-F238E27FC236}">
                      <a16:creationId xmlns:a16="http://schemas.microsoft.com/office/drawing/2014/main" id="{7CCA2E63-8D9E-1F65-CA43-69F794C432D5}"/>
                    </a:ext>
                  </a:extLst>
                </p:cNvPr>
                <p:cNvGrpSpPr/>
                <p:nvPr/>
              </p:nvGrpSpPr>
              <p:grpSpPr>
                <a:xfrm>
                  <a:off x="93000" y="81000"/>
                  <a:ext cx="4860000" cy="3348000"/>
                  <a:chOff x="93000" y="81000"/>
                  <a:chExt cx="4860000" cy="3348000"/>
                </a:xfrm>
              </p:grpSpPr>
              <p:grpSp>
                <p:nvGrpSpPr>
                  <p:cNvPr id="145" name="Gruppieren 144">
                    <a:extLst>
                      <a:ext uri="{FF2B5EF4-FFF2-40B4-BE49-F238E27FC236}">
                        <a16:creationId xmlns:a16="http://schemas.microsoft.com/office/drawing/2014/main" id="{B5487477-C669-5C3E-AD4A-6060AA3608C1}"/>
                      </a:ext>
                    </a:extLst>
                  </p:cNvPr>
                  <p:cNvGrpSpPr/>
                  <p:nvPr/>
                </p:nvGrpSpPr>
                <p:grpSpPr>
                  <a:xfrm>
                    <a:off x="93000" y="81000"/>
                    <a:ext cx="4860000" cy="3348000"/>
                    <a:chOff x="93000" y="81000"/>
                    <a:chExt cx="4860000" cy="3348000"/>
                  </a:xfrm>
                </p:grpSpPr>
                <p:sp>
                  <p:nvSpPr>
                    <p:cNvPr id="147" name="Rechteck 146">
                      <a:extLst>
                        <a:ext uri="{FF2B5EF4-FFF2-40B4-BE49-F238E27FC236}">
                          <a16:creationId xmlns:a16="http://schemas.microsoft.com/office/drawing/2014/main" id="{74CC302B-9FEB-FDB9-9303-2F2ED7093C56}"/>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8" name="Gruppieren 147">
                      <a:extLst>
                        <a:ext uri="{FF2B5EF4-FFF2-40B4-BE49-F238E27FC236}">
                          <a16:creationId xmlns:a16="http://schemas.microsoft.com/office/drawing/2014/main" id="{41415067-DAAF-6AEB-E3C0-9E7335D726C8}"/>
                        </a:ext>
                      </a:extLst>
                    </p:cNvPr>
                    <p:cNvGrpSpPr/>
                    <p:nvPr/>
                  </p:nvGrpSpPr>
                  <p:grpSpPr>
                    <a:xfrm>
                      <a:off x="93000" y="81000"/>
                      <a:ext cx="4860000" cy="3348000"/>
                      <a:chOff x="93000" y="81000"/>
                      <a:chExt cx="4860000" cy="3348000"/>
                    </a:xfrm>
                  </p:grpSpPr>
                  <p:grpSp>
                    <p:nvGrpSpPr>
                      <p:cNvPr id="150" name="Gruppieren 149">
                        <a:extLst>
                          <a:ext uri="{FF2B5EF4-FFF2-40B4-BE49-F238E27FC236}">
                            <a16:creationId xmlns:a16="http://schemas.microsoft.com/office/drawing/2014/main" id="{9C2FBCD8-DCE8-5138-8EFC-A6B10858C998}"/>
                          </a:ext>
                        </a:extLst>
                      </p:cNvPr>
                      <p:cNvGrpSpPr/>
                      <p:nvPr/>
                    </p:nvGrpSpPr>
                    <p:grpSpPr>
                      <a:xfrm>
                        <a:off x="93000" y="81000"/>
                        <a:ext cx="4860000" cy="3348000"/>
                        <a:chOff x="93000" y="81000"/>
                        <a:chExt cx="4860000" cy="3348000"/>
                      </a:xfrm>
                    </p:grpSpPr>
                    <p:grpSp>
                      <p:nvGrpSpPr>
                        <p:cNvPr id="152" name="Gruppieren 151">
                          <a:extLst>
                            <a:ext uri="{FF2B5EF4-FFF2-40B4-BE49-F238E27FC236}">
                              <a16:creationId xmlns:a16="http://schemas.microsoft.com/office/drawing/2014/main" id="{1DD61899-6FCD-140B-84B8-C0A001BA05DB}"/>
                            </a:ext>
                          </a:extLst>
                        </p:cNvPr>
                        <p:cNvGrpSpPr>
                          <a:grpSpLocks/>
                        </p:cNvGrpSpPr>
                        <p:nvPr/>
                      </p:nvGrpSpPr>
                      <p:grpSpPr>
                        <a:xfrm>
                          <a:off x="93000" y="81000"/>
                          <a:ext cx="4860000" cy="3348000"/>
                          <a:chOff x="43544" y="38101"/>
                          <a:chExt cx="4860000" cy="3348000"/>
                        </a:xfrm>
                      </p:grpSpPr>
                      <p:sp>
                        <p:nvSpPr>
                          <p:cNvPr id="156" name="Rechteck 155">
                            <a:extLst>
                              <a:ext uri="{FF2B5EF4-FFF2-40B4-BE49-F238E27FC236}">
                                <a16:creationId xmlns:a16="http://schemas.microsoft.com/office/drawing/2014/main" id="{DBF34ADC-8634-971F-1076-D045A4D8BC2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57" name="Gerader Verbinder 156">
                            <a:extLst>
                              <a:ext uri="{FF2B5EF4-FFF2-40B4-BE49-F238E27FC236}">
                                <a16:creationId xmlns:a16="http://schemas.microsoft.com/office/drawing/2014/main" id="{918EC584-746C-2541-09D3-8E83D1C174A2}"/>
                              </a:ext>
                            </a:extLst>
                          </p:cNvPr>
                          <p:cNvCxnSpPr>
                            <a:cxnSpLocks/>
                            <a:stCxn id="156" idx="0"/>
                            <a:endCxn id="1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53" name="Gruppieren 152">
                          <a:extLst>
                            <a:ext uri="{FF2B5EF4-FFF2-40B4-BE49-F238E27FC236}">
                              <a16:creationId xmlns:a16="http://schemas.microsoft.com/office/drawing/2014/main" id="{DF14C06A-7251-C010-D3A4-9EBC63E2054D}"/>
                            </a:ext>
                          </a:extLst>
                        </p:cNvPr>
                        <p:cNvGrpSpPr>
                          <a:grpSpLocks/>
                        </p:cNvGrpSpPr>
                        <p:nvPr/>
                      </p:nvGrpSpPr>
                      <p:grpSpPr>
                        <a:xfrm>
                          <a:off x="191745" y="134496"/>
                          <a:ext cx="2257520" cy="546101"/>
                          <a:chOff x="142289" y="205897"/>
                          <a:chExt cx="2257520" cy="546101"/>
                        </a:xfrm>
                      </p:grpSpPr>
                      <p:sp>
                        <p:nvSpPr>
                          <p:cNvPr id="154" name="Rechteck 153">
                            <a:extLst>
                              <a:ext uri="{FF2B5EF4-FFF2-40B4-BE49-F238E27FC236}">
                                <a16:creationId xmlns:a16="http://schemas.microsoft.com/office/drawing/2014/main" id="{BB25E976-FE10-BDCE-5C8C-3489034E9DE7}"/>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55" name="Ellipse 154">
                            <a:extLst>
                              <a:ext uri="{FF2B5EF4-FFF2-40B4-BE49-F238E27FC236}">
                                <a16:creationId xmlns:a16="http://schemas.microsoft.com/office/drawing/2014/main" id="{160BB304-ECD2-99CC-F5D2-B8A15CB48D2F}"/>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24</a:t>
                            </a:r>
                          </a:p>
                        </p:txBody>
                      </p:sp>
                    </p:grpSp>
                  </p:grpSp>
                  <p:sp>
                    <p:nvSpPr>
                      <p:cNvPr id="151" name="Rechteck 150">
                        <a:extLst>
                          <a:ext uri="{FF2B5EF4-FFF2-40B4-BE49-F238E27FC236}">
                            <a16:creationId xmlns:a16="http://schemas.microsoft.com/office/drawing/2014/main" id="{98931912-D46F-0D00-D41B-4DA26620D3D9}"/>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9" name="Rechteck 148">
                      <a:extLst>
                        <a:ext uri="{FF2B5EF4-FFF2-40B4-BE49-F238E27FC236}">
                          <a16:creationId xmlns:a16="http://schemas.microsoft.com/office/drawing/2014/main" id="{5492FE94-2E90-B951-ABCE-C08DFD5AE3E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46" name="Textfeld 145">
                    <a:extLst>
                      <a:ext uri="{FF2B5EF4-FFF2-40B4-BE49-F238E27FC236}">
                        <a16:creationId xmlns:a16="http://schemas.microsoft.com/office/drawing/2014/main" id="{110D6E02-282E-AC33-2F74-5E62EDC5C070}"/>
                      </a:ext>
                    </a:extLst>
                  </p:cNvPr>
                  <p:cNvSpPr txBox="1"/>
                  <p:nvPr/>
                </p:nvSpPr>
                <p:spPr>
                  <a:xfrm>
                    <a:off x="2663005" y="662225"/>
                    <a:ext cx="2133596" cy="1954381"/>
                  </a:xfrm>
                  <a:prstGeom prst="rect">
                    <a:avLst/>
                  </a:prstGeom>
                  <a:noFill/>
                </p:spPr>
                <p:txBody>
                  <a:bodyPr wrap="square" rtlCol="0">
                    <a:spAutoFit/>
                  </a:bodyPr>
                  <a:lstStyle/>
                  <a:p>
                    <a:pPr algn="ctr"/>
                    <a:r>
                      <a:rPr lang="de-DE" sz="1100" dirty="0"/>
                      <a:t>Das Adrenalin, oder auch „Stresshormon“ genannt hat viele wichtige Funktionen für den Organismus:</a:t>
                    </a:r>
                  </a:p>
                  <a:p>
                    <a:pPr algn="ctr"/>
                    <a:endParaRPr lang="de-DE" sz="1100" dirty="0"/>
                  </a:p>
                  <a:p>
                    <a:pPr algn="ctr"/>
                    <a:r>
                      <a:rPr lang="de-DE" sz="1100" dirty="0"/>
                      <a:t>Es sorgt für eine Leistungssteigerung durch Blutdruckerhöhung, Blutzuckerspiegelerhöhung, Beeinflussung der Atmung und des Herzens.</a:t>
                    </a:r>
                  </a:p>
                </p:txBody>
              </p:sp>
            </p:grpSp>
            <p:sp>
              <p:nvSpPr>
                <p:cNvPr id="144" name="Rechteck 143">
                  <a:extLst>
                    <a:ext uri="{FF2B5EF4-FFF2-40B4-BE49-F238E27FC236}">
                      <a16:creationId xmlns:a16="http://schemas.microsoft.com/office/drawing/2014/main" id="{76B5F04F-77AD-1727-8545-30C281EE403F}"/>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17 ausspielen </a:t>
                  </a:r>
                  <a:r>
                    <a:rPr lang="de-DE" sz="1050" dirty="0">
                      <a:solidFill>
                        <a:schemeClr val="tx1"/>
                      </a:solidFill>
                    </a:rPr>
                    <a:t>möchtest. </a:t>
                  </a:r>
                </a:p>
              </p:txBody>
            </p:sp>
          </p:grpSp>
          <p:grpSp>
            <p:nvGrpSpPr>
              <p:cNvPr id="139" name="Gruppieren 138">
                <a:extLst>
                  <a:ext uri="{FF2B5EF4-FFF2-40B4-BE49-F238E27FC236}">
                    <a16:creationId xmlns:a16="http://schemas.microsoft.com/office/drawing/2014/main" id="{A5ACBEED-9B22-2586-D03A-C0E06FBC690E}"/>
                  </a:ext>
                </a:extLst>
              </p:cNvPr>
              <p:cNvGrpSpPr/>
              <p:nvPr/>
            </p:nvGrpSpPr>
            <p:grpSpPr>
              <a:xfrm>
                <a:off x="455379" y="494301"/>
                <a:ext cx="1155873" cy="2434616"/>
                <a:chOff x="410798" y="449863"/>
                <a:chExt cx="1041765" cy="2434616"/>
              </a:xfrm>
            </p:grpSpPr>
            <p:sp>
              <p:nvSpPr>
                <p:cNvPr id="140" name="Textfeld 139">
                  <a:extLst>
                    <a:ext uri="{FF2B5EF4-FFF2-40B4-BE49-F238E27FC236}">
                      <a16:creationId xmlns:a16="http://schemas.microsoft.com/office/drawing/2014/main" id="{E7DB14AC-002E-DF30-3C2D-6EDB59228FE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41" name="Textfeld 140">
                  <a:extLst>
                    <a:ext uri="{FF2B5EF4-FFF2-40B4-BE49-F238E27FC236}">
                      <a16:creationId xmlns:a16="http://schemas.microsoft.com/office/drawing/2014/main" id="{1086C3AC-F78F-AAF3-435D-DBB536459881}"/>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42" name="Textfeld 141">
                  <a:extLst>
                    <a:ext uri="{FF2B5EF4-FFF2-40B4-BE49-F238E27FC236}">
                      <a16:creationId xmlns:a16="http://schemas.microsoft.com/office/drawing/2014/main" id="{61D44BFC-F948-A906-48E9-21E12FA76B0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7" name="Rechteck 136">
              <a:extLst>
                <a:ext uri="{FF2B5EF4-FFF2-40B4-BE49-F238E27FC236}">
                  <a16:creationId xmlns:a16="http://schemas.microsoft.com/office/drawing/2014/main" id="{AE3A7C8D-CD97-5ED4-0433-3F0E75A96A2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Adrenalin</a:t>
              </a:r>
            </a:p>
          </p:txBody>
        </p:sp>
      </p:grp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25</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662225"/>
                    <a:ext cx="2133596" cy="2292935"/>
                  </a:xfrm>
                  <a:prstGeom prst="rect">
                    <a:avLst/>
                  </a:prstGeom>
                  <a:noFill/>
                </p:spPr>
                <p:txBody>
                  <a:bodyPr wrap="square" rtlCol="0">
                    <a:spAutoFit/>
                  </a:bodyPr>
                  <a:lstStyle/>
                  <a:p>
                    <a:pPr algn="ctr"/>
                    <a:r>
                      <a:rPr lang="de-DE" sz="1100" dirty="0"/>
                      <a:t>Thyroxin reguliert zum einen das Wachstum. </a:t>
                    </a:r>
                  </a:p>
                  <a:p>
                    <a:pPr algn="ctr"/>
                    <a:endParaRPr lang="de-DE" sz="1100" dirty="0"/>
                  </a:p>
                  <a:p>
                    <a:pPr algn="ctr"/>
                    <a:r>
                      <a:rPr lang="de-DE" sz="1100" dirty="0"/>
                      <a:t>Außerdem sorgt es für die Regulation wichtiger Stoffwechselvorgänge im Körper.</a:t>
                    </a:r>
                  </a:p>
                  <a:p>
                    <a:pPr algn="ctr"/>
                    <a:r>
                      <a:rPr lang="de-DE" sz="1100" dirty="0"/>
                      <a:t>Dadurch kann beispielsweise der Sauerstoff- und Nährstoffverbrauch gesteigert werden, um die Körpertemperatur zu erhöhen.</a:t>
                    </a:r>
                  </a:p>
                  <a:p>
                    <a:pPr algn="ctr"/>
                    <a:endParaRPr lang="de-DE" sz="1100" dirty="0"/>
                  </a:p>
                  <a:p>
                    <a:pPr algn="ctr"/>
                    <a:endParaRPr lang="de-DE" sz="1100" dirty="0"/>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14 ausspielen </a:t>
                  </a:r>
                  <a:r>
                    <a:rPr lang="de-DE" sz="1050" dirty="0">
                      <a:solidFill>
                        <a:schemeClr val="tx1"/>
                      </a:solidFill>
                    </a:rPr>
                    <a:t>möchtest. </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Thyroxin</a:t>
              </a:r>
            </a:p>
          </p:txBody>
        </p:sp>
      </p:grpSp>
      <p:grpSp>
        <p:nvGrpSpPr>
          <p:cNvPr id="181" name="Gruppieren 180">
            <a:extLst>
              <a:ext uri="{FF2B5EF4-FFF2-40B4-BE49-F238E27FC236}">
                <a16:creationId xmlns:a16="http://schemas.microsoft.com/office/drawing/2014/main" id="{710A0B57-5E6E-59DA-A219-6DA7B7E93291}"/>
              </a:ext>
            </a:extLst>
          </p:cNvPr>
          <p:cNvGrpSpPr/>
          <p:nvPr/>
        </p:nvGrpSpPr>
        <p:grpSpPr>
          <a:xfrm>
            <a:off x="4958238" y="3435530"/>
            <a:ext cx="4860000" cy="3348000"/>
            <a:chOff x="93000" y="81000"/>
            <a:chExt cx="4860000" cy="3348000"/>
          </a:xfrm>
        </p:grpSpPr>
        <p:grpSp>
          <p:nvGrpSpPr>
            <p:cNvPr id="182" name="Gruppieren 181">
              <a:extLst>
                <a:ext uri="{FF2B5EF4-FFF2-40B4-BE49-F238E27FC236}">
                  <a16:creationId xmlns:a16="http://schemas.microsoft.com/office/drawing/2014/main" id="{96E4AF03-3C4A-1307-E59E-56633C225540}"/>
                </a:ext>
              </a:extLst>
            </p:cNvPr>
            <p:cNvGrpSpPr/>
            <p:nvPr/>
          </p:nvGrpSpPr>
          <p:grpSpPr>
            <a:xfrm>
              <a:off x="93000" y="81000"/>
              <a:ext cx="4860000" cy="3348000"/>
              <a:chOff x="93000" y="81000"/>
              <a:chExt cx="4860000" cy="3348000"/>
            </a:xfrm>
          </p:grpSpPr>
          <p:grpSp>
            <p:nvGrpSpPr>
              <p:cNvPr id="184" name="Gruppieren 183">
                <a:extLst>
                  <a:ext uri="{FF2B5EF4-FFF2-40B4-BE49-F238E27FC236}">
                    <a16:creationId xmlns:a16="http://schemas.microsoft.com/office/drawing/2014/main" id="{ED946CF3-09A4-274B-DC0B-D06B243D6E61}"/>
                  </a:ext>
                </a:extLst>
              </p:cNvPr>
              <p:cNvGrpSpPr/>
              <p:nvPr/>
            </p:nvGrpSpPr>
            <p:grpSpPr>
              <a:xfrm>
                <a:off x="93000" y="81000"/>
                <a:ext cx="4860000" cy="3348000"/>
                <a:chOff x="93000" y="81000"/>
                <a:chExt cx="4860000" cy="3348000"/>
              </a:xfrm>
            </p:grpSpPr>
            <p:grpSp>
              <p:nvGrpSpPr>
                <p:cNvPr id="189" name="Gruppieren 188">
                  <a:extLst>
                    <a:ext uri="{FF2B5EF4-FFF2-40B4-BE49-F238E27FC236}">
                      <a16:creationId xmlns:a16="http://schemas.microsoft.com/office/drawing/2014/main" id="{6F17ABBA-2ABB-EF19-DA3E-0195739DB511}"/>
                    </a:ext>
                  </a:extLst>
                </p:cNvPr>
                <p:cNvGrpSpPr/>
                <p:nvPr/>
              </p:nvGrpSpPr>
              <p:grpSpPr>
                <a:xfrm>
                  <a:off x="93000" y="81000"/>
                  <a:ext cx="4860000" cy="3348000"/>
                  <a:chOff x="93000" y="81000"/>
                  <a:chExt cx="4860000" cy="3348000"/>
                </a:xfrm>
              </p:grpSpPr>
              <p:grpSp>
                <p:nvGrpSpPr>
                  <p:cNvPr id="191" name="Gruppieren 190">
                    <a:extLst>
                      <a:ext uri="{FF2B5EF4-FFF2-40B4-BE49-F238E27FC236}">
                        <a16:creationId xmlns:a16="http://schemas.microsoft.com/office/drawing/2014/main" id="{FEB3E619-A393-434B-83CC-2E6540B69200}"/>
                      </a:ext>
                    </a:extLst>
                  </p:cNvPr>
                  <p:cNvGrpSpPr/>
                  <p:nvPr/>
                </p:nvGrpSpPr>
                <p:grpSpPr>
                  <a:xfrm>
                    <a:off x="93000" y="81000"/>
                    <a:ext cx="4860000" cy="3348000"/>
                    <a:chOff x="93000" y="81000"/>
                    <a:chExt cx="4860000" cy="3348000"/>
                  </a:xfrm>
                </p:grpSpPr>
                <p:sp>
                  <p:nvSpPr>
                    <p:cNvPr id="193" name="Rechteck 192">
                      <a:extLst>
                        <a:ext uri="{FF2B5EF4-FFF2-40B4-BE49-F238E27FC236}">
                          <a16:creationId xmlns:a16="http://schemas.microsoft.com/office/drawing/2014/main" id="{333AA4CA-DF3D-BF93-163D-EA694E737D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94" name="Gruppieren 193">
                      <a:extLst>
                        <a:ext uri="{FF2B5EF4-FFF2-40B4-BE49-F238E27FC236}">
                          <a16:creationId xmlns:a16="http://schemas.microsoft.com/office/drawing/2014/main" id="{84FA26C7-1FEE-4C41-8CC0-331DC00BC270}"/>
                        </a:ext>
                      </a:extLst>
                    </p:cNvPr>
                    <p:cNvGrpSpPr/>
                    <p:nvPr/>
                  </p:nvGrpSpPr>
                  <p:grpSpPr>
                    <a:xfrm>
                      <a:off x="93000" y="81000"/>
                      <a:ext cx="4860000" cy="3348000"/>
                      <a:chOff x="93000" y="81000"/>
                      <a:chExt cx="4860000" cy="3348000"/>
                    </a:xfrm>
                  </p:grpSpPr>
                  <p:grpSp>
                    <p:nvGrpSpPr>
                      <p:cNvPr id="196" name="Gruppieren 195">
                        <a:extLst>
                          <a:ext uri="{FF2B5EF4-FFF2-40B4-BE49-F238E27FC236}">
                            <a16:creationId xmlns:a16="http://schemas.microsoft.com/office/drawing/2014/main" id="{91C62D88-F825-47FB-6B1B-9A07CE0950CA}"/>
                          </a:ext>
                        </a:extLst>
                      </p:cNvPr>
                      <p:cNvGrpSpPr/>
                      <p:nvPr/>
                    </p:nvGrpSpPr>
                    <p:grpSpPr>
                      <a:xfrm>
                        <a:off x="93000" y="81000"/>
                        <a:ext cx="4860000" cy="3348000"/>
                        <a:chOff x="93000" y="81000"/>
                        <a:chExt cx="4860000" cy="3348000"/>
                      </a:xfrm>
                    </p:grpSpPr>
                    <p:grpSp>
                      <p:nvGrpSpPr>
                        <p:cNvPr id="198" name="Gruppieren 197">
                          <a:extLst>
                            <a:ext uri="{FF2B5EF4-FFF2-40B4-BE49-F238E27FC236}">
                              <a16:creationId xmlns:a16="http://schemas.microsoft.com/office/drawing/2014/main" id="{2F33F408-5693-CB87-9F1D-C2D8DA560B20}"/>
                            </a:ext>
                          </a:extLst>
                        </p:cNvPr>
                        <p:cNvGrpSpPr>
                          <a:grpSpLocks/>
                        </p:cNvGrpSpPr>
                        <p:nvPr/>
                      </p:nvGrpSpPr>
                      <p:grpSpPr>
                        <a:xfrm>
                          <a:off x="93000" y="81000"/>
                          <a:ext cx="4860000" cy="3348000"/>
                          <a:chOff x="43544" y="38101"/>
                          <a:chExt cx="4860000" cy="3348000"/>
                        </a:xfrm>
                      </p:grpSpPr>
                      <p:sp>
                        <p:nvSpPr>
                          <p:cNvPr id="202" name="Rechteck 201">
                            <a:extLst>
                              <a:ext uri="{FF2B5EF4-FFF2-40B4-BE49-F238E27FC236}">
                                <a16:creationId xmlns:a16="http://schemas.microsoft.com/office/drawing/2014/main" id="{5A91F517-AC7D-9B24-C532-E52B46240E49}"/>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03" name="Gerader Verbinder 202">
                            <a:extLst>
                              <a:ext uri="{FF2B5EF4-FFF2-40B4-BE49-F238E27FC236}">
                                <a16:creationId xmlns:a16="http://schemas.microsoft.com/office/drawing/2014/main" id="{542AA1C9-1AB9-A2B5-4887-24E7C4754AF6}"/>
                              </a:ext>
                            </a:extLst>
                          </p:cNvPr>
                          <p:cNvCxnSpPr>
                            <a:cxnSpLocks/>
                            <a:stCxn id="202" idx="0"/>
                            <a:endCxn id="20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99" name="Gruppieren 198">
                          <a:extLst>
                            <a:ext uri="{FF2B5EF4-FFF2-40B4-BE49-F238E27FC236}">
                              <a16:creationId xmlns:a16="http://schemas.microsoft.com/office/drawing/2014/main" id="{99B28CFD-E555-9BD6-9D47-C2DB9E22D984}"/>
                            </a:ext>
                          </a:extLst>
                        </p:cNvPr>
                        <p:cNvGrpSpPr>
                          <a:grpSpLocks/>
                        </p:cNvGrpSpPr>
                        <p:nvPr/>
                      </p:nvGrpSpPr>
                      <p:grpSpPr>
                        <a:xfrm>
                          <a:off x="191745" y="134496"/>
                          <a:ext cx="2257520" cy="546101"/>
                          <a:chOff x="142289" y="205897"/>
                          <a:chExt cx="2257520" cy="546101"/>
                        </a:xfrm>
                      </p:grpSpPr>
                      <p:sp>
                        <p:nvSpPr>
                          <p:cNvPr id="200" name="Rechteck 199">
                            <a:extLst>
                              <a:ext uri="{FF2B5EF4-FFF2-40B4-BE49-F238E27FC236}">
                                <a16:creationId xmlns:a16="http://schemas.microsoft.com/office/drawing/2014/main" id="{66372EB4-667C-1323-3633-3B66C01C1D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01" name="Ellipse 200">
                            <a:extLst>
                              <a:ext uri="{FF2B5EF4-FFF2-40B4-BE49-F238E27FC236}">
                                <a16:creationId xmlns:a16="http://schemas.microsoft.com/office/drawing/2014/main" id="{5F5E1249-63F7-875D-0366-471A4971B80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26</a:t>
                            </a:r>
                          </a:p>
                        </p:txBody>
                      </p:sp>
                    </p:grpSp>
                  </p:grpSp>
                  <p:sp>
                    <p:nvSpPr>
                      <p:cNvPr id="197" name="Rechteck 196">
                        <a:extLst>
                          <a:ext uri="{FF2B5EF4-FFF2-40B4-BE49-F238E27FC236}">
                            <a16:creationId xmlns:a16="http://schemas.microsoft.com/office/drawing/2014/main" id="{1C32DDBD-550C-5B78-3666-CD7AE53461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95" name="Rechteck 194">
                      <a:extLst>
                        <a:ext uri="{FF2B5EF4-FFF2-40B4-BE49-F238E27FC236}">
                          <a16:creationId xmlns:a16="http://schemas.microsoft.com/office/drawing/2014/main" id="{3256E6C9-EB51-C6D0-CD3F-04B5DE7DF1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92" name="Textfeld 191">
                    <a:extLst>
                      <a:ext uri="{FF2B5EF4-FFF2-40B4-BE49-F238E27FC236}">
                        <a16:creationId xmlns:a16="http://schemas.microsoft.com/office/drawing/2014/main" id="{EA45C6A7-79FD-743F-93BB-FD0A543A44DC}"/>
                      </a:ext>
                    </a:extLst>
                  </p:cNvPr>
                  <p:cNvSpPr txBox="1"/>
                  <p:nvPr/>
                </p:nvSpPr>
                <p:spPr>
                  <a:xfrm>
                    <a:off x="2663005" y="662225"/>
                    <a:ext cx="2133596" cy="1785104"/>
                  </a:xfrm>
                  <a:prstGeom prst="rect">
                    <a:avLst/>
                  </a:prstGeom>
                  <a:noFill/>
                </p:spPr>
                <p:txBody>
                  <a:bodyPr wrap="square" rtlCol="0">
                    <a:spAutoFit/>
                  </a:bodyPr>
                  <a:lstStyle/>
                  <a:p>
                    <a:pPr algn="ctr"/>
                    <a:r>
                      <a:rPr lang="de-DE" sz="1100" dirty="0"/>
                      <a:t>Der Hypothalamus ist eine Gehirnregion im Zwischenhirn, die</a:t>
                    </a:r>
                  </a:p>
                  <a:p>
                    <a:pPr algn="ctr"/>
                    <a:r>
                      <a:rPr lang="de-DE" sz="1100" dirty="0"/>
                      <a:t>z.B. Körpertemperatur, Wasserhaushalt und Blutdruck reguliert. Zusätzlich ist er die Schaltstelle zwischen Hormon- und Nervensystem, indem er           </a:t>
                    </a:r>
                    <a:r>
                      <a:rPr lang="de-DE" sz="1100" b="1" dirty="0"/>
                      <a:t>Releasing Hormone </a:t>
                    </a:r>
                    <a:r>
                      <a:rPr lang="de-DE" sz="1100" dirty="0"/>
                      <a:t>und   </a:t>
                    </a:r>
                    <a:r>
                      <a:rPr lang="de-DE" sz="1100" b="1" dirty="0"/>
                      <a:t>Inhibiting Hormone </a:t>
                    </a:r>
                    <a:r>
                      <a:rPr lang="de-DE" sz="1100" dirty="0"/>
                      <a:t>bildet und ausschüttet.</a:t>
                    </a:r>
                  </a:p>
                </p:txBody>
              </p:sp>
            </p:grpSp>
            <p:sp>
              <p:nvSpPr>
                <p:cNvPr id="190" name="Rechteck 189">
                  <a:extLst>
                    <a:ext uri="{FF2B5EF4-FFF2-40B4-BE49-F238E27FC236}">
                      <a16:creationId xmlns:a16="http://schemas.microsoft.com/office/drawing/2014/main" id="{11C7E848-5EF1-9898-DE62-2C5F15A2A64E}"/>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32</a:t>
                  </a:r>
                  <a:r>
                    <a:rPr lang="de-DE" sz="1050" dirty="0">
                      <a:solidFill>
                        <a:schemeClr val="tx1"/>
                      </a:solidFill>
                    </a:rPr>
                    <a:t>, um </a:t>
                  </a:r>
                  <a:r>
                    <a:rPr lang="de-DE" sz="1050" b="1" dirty="0">
                      <a:solidFill>
                        <a:schemeClr val="tx1"/>
                      </a:solidFill>
                    </a:rPr>
                    <a:t>Informationen</a:t>
                  </a:r>
                  <a:r>
                    <a:rPr lang="de-DE" sz="1050" dirty="0">
                      <a:solidFill>
                        <a:schemeClr val="tx1"/>
                      </a:solidFill>
                    </a:rPr>
                    <a:t> über </a:t>
                  </a:r>
                  <a:r>
                    <a:rPr lang="de-DE" sz="1050" b="1" dirty="0">
                      <a:solidFill>
                        <a:schemeClr val="tx1"/>
                      </a:solidFill>
                    </a:rPr>
                    <a:t>diese Hormone</a:t>
                  </a:r>
                  <a:r>
                    <a:rPr lang="de-DE" sz="1050" dirty="0">
                      <a:solidFill>
                        <a:schemeClr val="tx1"/>
                      </a:solidFill>
                    </a:rPr>
                    <a:t> zu erhalten.</a:t>
                  </a:r>
                </a:p>
              </p:txBody>
            </p:sp>
          </p:grpSp>
          <p:grpSp>
            <p:nvGrpSpPr>
              <p:cNvPr id="185" name="Gruppieren 184">
                <a:extLst>
                  <a:ext uri="{FF2B5EF4-FFF2-40B4-BE49-F238E27FC236}">
                    <a16:creationId xmlns:a16="http://schemas.microsoft.com/office/drawing/2014/main" id="{415FEE2F-B307-CB80-065B-E0E13B0C5ED9}"/>
                  </a:ext>
                </a:extLst>
              </p:cNvPr>
              <p:cNvGrpSpPr/>
              <p:nvPr/>
            </p:nvGrpSpPr>
            <p:grpSpPr>
              <a:xfrm>
                <a:off x="455379" y="494301"/>
                <a:ext cx="1155873" cy="2434616"/>
                <a:chOff x="410798" y="449863"/>
                <a:chExt cx="1041765" cy="2434616"/>
              </a:xfrm>
            </p:grpSpPr>
            <p:sp>
              <p:nvSpPr>
                <p:cNvPr id="186" name="Textfeld 185">
                  <a:extLst>
                    <a:ext uri="{FF2B5EF4-FFF2-40B4-BE49-F238E27FC236}">
                      <a16:creationId xmlns:a16="http://schemas.microsoft.com/office/drawing/2014/main" id="{298B7C54-0C29-6E3F-6739-F340CCA5474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87" name="Textfeld 186">
                  <a:extLst>
                    <a:ext uri="{FF2B5EF4-FFF2-40B4-BE49-F238E27FC236}">
                      <a16:creationId xmlns:a16="http://schemas.microsoft.com/office/drawing/2014/main" id="{8FF34D46-2261-F808-8532-C3D988EBE746}"/>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88" name="Textfeld 187">
                  <a:extLst>
                    <a:ext uri="{FF2B5EF4-FFF2-40B4-BE49-F238E27FC236}">
                      <a16:creationId xmlns:a16="http://schemas.microsoft.com/office/drawing/2014/main" id="{86535CB4-7473-5584-4937-D22D5994C91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83" name="Rechteck 182">
              <a:extLst>
                <a:ext uri="{FF2B5EF4-FFF2-40B4-BE49-F238E27FC236}">
                  <a16:creationId xmlns:a16="http://schemas.microsoft.com/office/drawing/2014/main" id="{04DF2570-5650-B112-5876-A9D1C170E0F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Hypothalamus</a:t>
              </a:r>
            </a:p>
          </p:txBody>
        </p:sp>
      </p:grpSp>
    </p:spTree>
    <p:extLst>
      <p:ext uri="{BB962C8B-B14F-4D97-AF65-F5344CB8AC3E}">
        <p14:creationId xmlns:p14="http://schemas.microsoft.com/office/powerpoint/2010/main" val="31642352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34" name="Gruppieren 133">
            <a:extLst>
              <a:ext uri="{FF2B5EF4-FFF2-40B4-BE49-F238E27FC236}">
                <a16:creationId xmlns:a16="http://schemas.microsoft.com/office/drawing/2014/main" id="{78599226-5E6E-5F17-C265-E08A9820AACD}"/>
              </a:ext>
            </a:extLst>
          </p:cNvPr>
          <p:cNvGrpSpPr/>
          <p:nvPr/>
        </p:nvGrpSpPr>
        <p:grpSpPr>
          <a:xfrm>
            <a:off x="93000" y="81000"/>
            <a:ext cx="4860000" cy="3348000"/>
            <a:chOff x="93000" y="81000"/>
            <a:chExt cx="4860000" cy="3348000"/>
          </a:xfrm>
        </p:grpSpPr>
        <p:grpSp>
          <p:nvGrpSpPr>
            <p:cNvPr id="132" name="Gruppieren 131">
              <a:extLst>
                <a:ext uri="{FF2B5EF4-FFF2-40B4-BE49-F238E27FC236}">
                  <a16:creationId xmlns:a16="http://schemas.microsoft.com/office/drawing/2014/main" id="{1F9C5C5B-ABB1-4800-760D-2755E2D2D857}"/>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27</a:t>
                            </a:r>
                          </a:p>
                        </p:txBody>
                      </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3005" y="586023"/>
                    <a:ext cx="2133596" cy="2600712"/>
                  </a:xfrm>
                  <a:prstGeom prst="rect">
                    <a:avLst/>
                  </a:prstGeom>
                  <a:noFill/>
                </p:spPr>
                <p:txBody>
                  <a:bodyPr wrap="square" rtlCol="0">
                    <a:spAutoFit/>
                  </a:bodyPr>
                  <a:lstStyle/>
                  <a:p>
                    <a:pPr algn="ctr"/>
                    <a:r>
                      <a:rPr lang="de-DE" sz="1100" dirty="0"/>
                      <a:t>Euer Körper ist bereit sich mit Billy auseinanderzusetzen: </a:t>
                    </a:r>
                  </a:p>
                  <a:p>
                    <a:pPr algn="ctr"/>
                    <a:endParaRPr lang="de-DE" sz="1100" dirty="0"/>
                  </a:p>
                  <a:p>
                    <a:pPr algn="ctr"/>
                    <a:r>
                      <a:rPr lang="de-DE" sz="1100" dirty="0"/>
                      <a:t>Ihr könnt „kämpfen“ und seid bereit euch gegen den muskelbepackten Billy zu wehren, mit Worten oder Taten, vielleicht schlägt er aber auch zurück.</a:t>
                    </a:r>
                  </a:p>
                  <a:p>
                    <a:pPr algn="ctr"/>
                    <a:r>
                      <a:rPr lang="de-DE" sz="1100" dirty="0"/>
                      <a:t>Ihr könnt aber auch die Flucht ergreifen, damit euch Billy nicht wieder etwas wegnehmen kann und euch anschließend verprügelt.</a:t>
                    </a:r>
                  </a:p>
                  <a:p>
                    <a:pPr algn="ctr"/>
                    <a:endParaRPr lang="de-DE" sz="1100" dirty="0"/>
                  </a:p>
                  <a:p>
                    <a:pPr algn="ctr"/>
                    <a:endParaRPr lang="de-DE" sz="900" dirty="0"/>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Für </a:t>
                  </a:r>
                  <a:r>
                    <a:rPr lang="de-DE" sz="1050" b="1" dirty="0">
                      <a:solidFill>
                        <a:schemeClr val="tx1"/>
                      </a:solidFill>
                    </a:rPr>
                    <a:t>Kampf</a:t>
                  </a:r>
                  <a:r>
                    <a:rPr lang="de-DE" sz="1050" dirty="0">
                      <a:solidFill>
                        <a:schemeClr val="tx1"/>
                      </a:solidFill>
                    </a:rPr>
                    <a:t> lest </a:t>
                  </a:r>
                  <a:r>
                    <a:rPr lang="de-DE" sz="1050" b="1" dirty="0">
                      <a:solidFill>
                        <a:schemeClr val="tx1"/>
                      </a:solidFill>
                    </a:rPr>
                    <a:t>Karte 43</a:t>
                  </a:r>
                  <a:r>
                    <a:rPr lang="de-DE" sz="1050" dirty="0">
                      <a:solidFill>
                        <a:schemeClr val="tx1"/>
                      </a:solidFill>
                    </a:rPr>
                    <a:t>.</a:t>
                  </a:r>
                </a:p>
                <a:p>
                  <a:pPr algn="ctr"/>
                  <a:r>
                    <a:rPr lang="de-DE" sz="1050" dirty="0">
                      <a:solidFill>
                        <a:schemeClr val="tx1"/>
                      </a:solidFill>
                    </a:rPr>
                    <a:t>Für </a:t>
                  </a:r>
                  <a:r>
                    <a:rPr lang="de-DE" sz="1050" b="1" dirty="0">
                      <a:solidFill>
                        <a:schemeClr val="tx1"/>
                      </a:solidFill>
                    </a:rPr>
                    <a:t>Flucht</a:t>
                  </a:r>
                  <a:r>
                    <a:rPr lang="de-DE" sz="1050" dirty="0">
                      <a:solidFill>
                        <a:schemeClr val="tx1"/>
                      </a:solidFill>
                    </a:rPr>
                    <a:t> lest </a:t>
                  </a:r>
                  <a:r>
                    <a:rPr lang="de-DE" sz="1050" b="1" dirty="0">
                      <a:solidFill>
                        <a:schemeClr val="tx1"/>
                      </a:solidFill>
                    </a:rPr>
                    <a:t>Karte 45</a:t>
                  </a:r>
                  <a:r>
                    <a:rPr lang="de-DE" sz="1050" dirty="0">
                      <a:solidFill>
                        <a:schemeClr val="tx1"/>
                      </a:solidFill>
                    </a:rPr>
                    <a:t>.</a:t>
                  </a:r>
                </a:p>
              </p:txBody>
            </p:sp>
          </p:grpSp>
          <p:grpSp>
            <p:nvGrpSpPr>
              <p:cNvPr id="131" name="Gruppieren 130">
                <a:extLst>
                  <a:ext uri="{FF2B5EF4-FFF2-40B4-BE49-F238E27FC236}">
                    <a16:creationId xmlns:a16="http://schemas.microsoft.com/office/drawing/2014/main" id="{7E033C8F-E630-3F3A-381F-33B886EAC48D}"/>
                  </a:ext>
                </a:extLst>
              </p:cNvPr>
              <p:cNvGrpSpPr/>
              <p:nvPr/>
            </p:nvGrpSpPr>
            <p:grpSpPr>
              <a:xfrm>
                <a:off x="455379" y="494301"/>
                <a:ext cx="1155873" cy="2434616"/>
                <a:chOff x="410798" y="449863"/>
                <a:chExt cx="1041765" cy="2434616"/>
              </a:xfrm>
            </p:grpSpPr>
            <p:sp>
              <p:nvSpPr>
                <p:cNvPr id="128" name="Textfeld 127">
                  <a:extLst>
                    <a:ext uri="{FF2B5EF4-FFF2-40B4-BE49-F238E27FC236}">
                      <a16:creationId xmlns:a16="http://schemas.microsoft.com/office/drawing/2014/main" id="{41FC258A-E87F-2FDF-0390-50F9F69118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9" name="Textfeld 128">
                  <a:extLst>
                    <a:ext uri="{FF2B5EF4-FFF2-40B4-BE49-F238E27FC236}">
                      <a16:creationId xmlns:a16="http://schemas.microsoft.com/office/drawing/2014/main" id="{738C2E11-0BB7-F418-6615-CF0E5C24369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0" name="Textfeld 129">
                  <a:extLst>
                    <a:ext uri="{FF2B5EF4-FFF2-40B4-BE49-F238E27FC236}">
                      <a16:creationId xmlns:a16="http://schemas.microsoft.com/office/drawing/2014/main" id="{89C5B32E-A119-57F1-2173-E6DC529448A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3" name="Rechteck 132">
              <a:extLst>
                <a:ext uri="{FF2B5EF4-FFF2-40B4-BE49-F238E27FC236}">
                  <a16:creationId xmlns:a16="http://schemas.microsoft.com/office/drawing/2014/main" id="{91D83EF6-D21E-2B4F-FD79-B3E13B0410B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Kampf oder Flucht?</a:t>
              </a:r>
            </a:p>
          </p:txBody>
        </p:sp>
      </p:grpSp>
      <p:grpSp>
        <p:nvGrpSpPr>
          <p:cNvPr id="135" name="Gruppieren 134">
            <a:extLst>
              <a:ext uri="{FF2B5EF4-FFF2-40B4-BE49-F238E27FC236}">
                <a16:creationId xmlns:a16="http://schemas.microsoft.com/office/drawing/2014/main" id="{7EFAF1AE-9B51-F5E2-4F98-9767BE49370B}"/>
              </a:ext>
            </a:extLst>
          </p:cNvPr>
          <p:cNvGrpSpPr/>
          <p:nvPr/>
        </p:nvGrpSpPr>
        <p:grpSpPr>
          <a:xfrm>
            <a:off x="4958238" y="80999"/>
            <a:ext cx="4860000" cy="3348000"/>
            <a:chOff x="93000" y="81000"/>
            <a:chExt cx="4860000" cy="3348000"/>
          </a:xfrm>
        </p:grpSpPr>
        <p:grpSp>
          <p:nvGrpSpPr>
            <p:cNvPr id="136" name="Gruppieren 135">
              <a:extLst>
                <a:ext uri="{FF2B5EF4-FFF2-40B4-BE49-F238E27FC236}">
                  <a16:creationId xmlns:a16="http://schemas.microsoft.com/office/drawing/2014/main" id="{832ADE76-EBD8-2377-EF2E-030A182550A3}"/>
                </a:ext>
              </a:extLst>
            </p:cNvPr>
            <p:cNvGrpSpPr/>
            <p:nvPr/>
          </p:nvGrpSpPr>
          <p:grpSpPr>
            <a:xfrm>
              <a:off x="93000" y="81000"/>
              <a:ext cx="4860000" cy="3348000"/>
              <a:chOff x="93000" y="81000"/>
              <a:chExt cx="4860000" cy="3348000"/>
            </a:xfrm>
          </p:grpSpPr>
          <p:grpSp>
            <p:nvGrpSpPr>
              <p:cNvPr id="138" name="Gruppieren 137">
                <a:extLst>
                  <a:ext uri="{FF2B5EF4-FFF2-40B4-BE49-F238E27FC236}">
                    <a16:creationId xmlns:a16="http://schemas.microsoft.com/office/drawing/2014/main" id="{F90D0850-B5FF-E50A-826F-7561E9F93C14}"/>
                  </a:ext>
                </a:extLst>
              </p:cNvPr>
              <p:cNvGrpSpPr/>
              <p:nvPr/>
            </p:nvGrpSpPr>
            <p:grpSpPr>
              <a:xfrm>
                <a:off x="93000" y="81000"/>
                <a:ext cx="4860000" cy="3348000"/>
                <a:chOff x="93000" y="81000"/>
                <a:chExt cx="4860000" cy="3348000"/>
              </a:xfrm>
            </p:grpSpPr>
            <p:grpSp>
              <p:nvGrpSpPr>
                <p:cNvPr id="143" name="Gruppieren 142">
                  <a:extLst>
                    <a:ext uri="{FF2B5EF4-FFF2-40B4-BE49-F238E27FC236}">
                      <a16:creationId xmlns:a16="http://schemas.microsoft.com/office/drawing/2014/main" id="{7CCA2E63-8D9E-1F65-CA43-69F794C432D5}"/>
                    </a:ext>
                  </a:extLst>
                </p:cNvPr>
                <p:cNvGrpSpPr/>
                <p:nvPr/>
              </p:nvGrpSpPr>
              <p:grpSpPr>
                <a:xfrm>
                  <a:off x="93000" y="81000"/>
                  <a:ext cx="4860000" cy="3348000"/>
                  <a:chOff x="93000" y="81000"/>
                  <a:chExt cx="4860000" cy="3348000"/>
                </a:xfrm>
              </p:grpSpPr>
              <p:grpSp>
                <p:nvGrpSpPr>
                  <p:cNvPr id="145" name="Gruppieren 144">
                    <a:extLst>
                      <a:ext uri="{FF2B5EF4-FFF2-40B4-BE49-F238E27FC236}">
                        <a16:creationId xmlns:a16="http://schemas.microsoft.com/office/drawing/2014/main" id="{B5487477-C669-5C3E-AD4A-6060AA3608C1}"/>
                      </a:ext>
                    </a:extLst>
                  </p:cNvPr>
                  <p:cNvGrpSpPr/>
                  <p:nvPr/>
                </p:nvGrpSpPr>
                <p:grpSpPr>
                  <a:xfrm>
                    <a:off x="93000" y="81000"/>
                    <a:ext cx="4860000" cy="3348000"/>
                    <a:chOff x="93000" y="81000"/>
                    <a:chExt cx="4860000" cy="3348000"/>
                  </a:xfrm>
                </p:grpSpPr>
                <p:sp>
                  <p:nvSpPr>
                    <p:cNvPr id="147" name="Rechteck 146">
                      <a:extLst>
                        <a:ext uri="{FF2B5EF4-FFF2-40B4-BE49-F238E27FC236}">
                          <a16:creationId xmlns:a16="http://schemas.microsoft.com/office/drawing/2014/main" id="{74CC302B-9FEB-FDB9-9303-2F2ED7093C56}"/>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8" name="Gruppieren 147">
                      <a:extLst>
                        <a:ext uri="{FF2B5EF4-FFF2-40B4-BE49-F238E27FC236}">
                          <a16:creationId xmlns:a16="http://schemas.microsoft.com/office/drawing/2014/main" id="{41415067-DAAF-6AEB-E3C0-9E7335D726C8}"/>
                        </a:ext>
                      </a:extLst>
                    </p:cNvPr>
                    <p:cNvGrpSpPr/>
                    <p:nvPr/>
                  </p:nvGrpSpPr>
                  <p:grpSpPr>
                    <a:xfrm>
                      <a:off x="93000" y="81000"/>
                      <a:ext cx="4860000" cy="3348000"/>
                      <a:chOff x="93000" y="81000"/>
                      <a:chExt cx="4860000" cy="3348000"/>
                    </a:xfrm>
                  </p:grpSpPr>
                  <p:grpSp>
                    <p:nvGrpSpPr>
                      <p:cNvPr id="150" name="Gruppieren 149">
                        <a:extLst>
                          <a:ext uri="{FF2B5EF4-FFF2-40B4-BE49-F238E27FC236}">
                            <a16:creationId xmlns:a16="http://schemas.microsoft.com/office/drawing/2014/main" id="{9C2FBCD8-DCE8-5138-8EFC-A6B10858C998}"/>
                          </a:ext>
                        </a:extLst>
                      </p:cNvPr>
                      <p:cNvGrpSpPr/>
                      <p:nvPr/>
                    </p:nvGrpSpPr>
                    <p:grpSpPr>
                      <a:xfrm>
                        <a:off x="93000" y="81000"/>
                        <a:ext cx="4860000" cy="3348000"/>
                        <a:chOff x="93000" y="81000"/>
                        <a:chExt cx="4860000" cy="3348000"/>
                      </a:xfrm>
                    </p:grpSpPr>
                    <p:grpSp>
                      <p:nvGrpSpPr>
                        <p:cNvPr id="152" name="Gruppieren 151">
                          <a:extLst>
                            <a:ext uri="{FF2B5EF4-FFF2-40B4-BE49-F238E27FC236}">
                              <a16:creationId xmlns:a16="http://schemas.microsoft.com/office/drawing/2014/main" id="{1DD61899-6FCD-140B-84B8-C0A001BA05DB}"/>
                            </a:ext>
                          </a:extLst>
                        </p:cNvPr>
                        <p:cNvGrpSpPr>
                          <a:grpSpLocks/>
                        </p:cNvGrpSpPr>
                        <p:nvPr/>
                      </p:nvGrpSpPr>
                      <p:grpSpPr>
                        <a:xfrm>
                          <a:off x="93000" y="81000"/>
                          <a:ext cx="4860000" cy="3348000"/>
                          <a:chOff x="43544" y="38101"/>
                          <a:chExt cx="4860000" cy="3348000"/>
                        </a:xfrm>
                      </p:grpSpPr>
                      <p:sp>
                        <p:nvSpPr>
                          <p:cNvPr id="156" name="Rechteck 155">
                            <a:extLst>
                              <a:ext uri="{FF2B5EF4-FFF2-40B4-BE49-F238E27FC236}">
                                <a16:creationId xmlns:a16="http://schemas.microsoft.com/office/drawing/2014/main" id="{DBF34ADC-8634-971F-1076-D045A4D8BC2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57" name="Gerader Verbinder 156">
                            <a:extLst>
                              <a:ext uri="{FF2B5EF4-FFF2-40B4-BE49-F238E27FC236}">
                                <a16:creationId xmlns:a16="http://schemas.microsoft.com/office/drawing/2014/main" id="{918EC584-746C-2541-09D3-8E83D1C174A2}"/>
                              </a:ext>
                            </a:extLst>
                          </p:cNvPr>
                          <p:cNvCxnSpPr>
                            <a:cxnSpLocks/>
                            <a:stCxn id="156" idx="0"/>
                            <a:endCxn id="1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53" name="Gruppieren 152">
                          <a:extLst>
                            <a:ext uri="{FF2B5EF4-FFF2-40B4-BE49-F238E27FC236}">
                              <a16:creationId xmlns:a16="http://schemas.microsoft.com/office/drawing/2014/main" id="{DF14C06A-7251-C010-D3A4-9EBC63E2054D}"/>
                            </a:ext>
                          </a:extLst>
                        </p:cNvPr>
                        <p:cNvGrpSpPr>
                          <a:grpSpLocks/>
                        </p:cNvGrpSpPr>
                        <p:nvPr/>
                      </p:nvGrpSpPr>
                      <p:grpSpPr>
                        <a:xfrm>
                          <a:off x="191745" y="134496"/>
                          <a:ext cx="2257520" cy="546101"/>
                          <a:chOff x="142289" y="205897"/>
                          <a:chExt cx="2257520" cy="546101"/>
                        </a:xfrm>
                      </p:grpSpPr>
                      <p:sp>
                        <p:nvSpPr>
                          <p:cNvPr id="154" name="Rechteck 153">
                            <a:extLst>
                              <a:ext uri="{FF2B5EF4-FFF2-40B4-BE49-F238E27FC236}">
                                <a16:creationId xmlns:a16="http://schemas.microsoft.com/office/drawing/2014/main" id="{BB25E976-FE10-BDCE-5C8C-3489034E9DE7}"/>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55" name="Ellipse 154">
                            <a:extLst>
                              <a:ext uri="{FF2B5EF4-FFF2-40B4-BE49-F238E27FC236}">
                                <a16:creationId xmlns:a16="http://schemas.microsoft.com/office/drawing/2014/main" id="{160BB304-ECD2-99CC-F5D2-B8A15CB48D2F}"/>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28</a:t>
                            </a:r>
                          </a:p>
                        </p:txBody>
                      </p:sp>
                    </p:grpSp>
                  </p:grpSp>
                  <p:sp>
                    <p:nvSpPr>
                      <p:cNvPr id="151" name="Rechteck 150">
                        <a:extLst>
                          <a:ext uri="{FF2B5EF4-FFF2-40B4-BE49-F238E27FC236}">
                            <a16:creationId xmlns:a16="http://schemas.microsoft.com/office/drawing/2014/main" id="{98931912-D46F-0D00-D41B-4DA26620D3D9}"/>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9" name="Rechteck 148">
                      <a:extLst>
                        <a:ext uri="{FF2B5EF4-FFF2-40B4-BE49-F238E27FC236}">
                          <a16:creationId xmlns:a16="http://schemas.microsoft.com/office/drawing/2014/main" id="{5492FE94-2E90-B951-ABCE-C08DFD5AE3E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46" name="Textfeld 145">
                    <a:extLst>
                      <a:ext uri="{FF2B5EF4-FFF2-40B4-BE49-F238E27FC236}">
                        <a16:creationId xmlns:a16="http://schemas.microsoft.com/office/drawing/2014/main" id="{110D6E02-282E-AC33-2F74-5E62EDC5C070}"/>
                      </a:ext>
                    </a:extLst>
                  </p:cNvPr>
                  <p:cNvSpPr txBox="1"/>
                  <p:nvPr/>
                </p:nvSpPr>
                <p:spPr>
                  <a:xfrm>
                    <a:off x="2663005" y="662225"/>
                    <a:ext cx="2133596" cy="1954381"/>
                  </a:xfrm>
                  <a:prstGeom prst="rect">
                    <a:avLst/>
                  </a:prstGeom>
                  <a:noFill/>
                </p:spPr>
                <p:txBody>
                  <a:bodyPr wrap="square" rtlCol="0">
                    <a:spAutoFit/>
                  </a:bodyPr>
                  <a:lstStyle/>
                  <a:p>
                    <a:pPr algn="ctr"/>
                    <a:r>
                      <a:rPr lang="de-DE" sz="1100" dirty="0"/>
                      <a:t>Die Eierstöcke der Frau befinden sich im Bauchraum und sorgen für die Produktion der </a:t>
                    </a:r>
                    <a:r>
                      <a:rPr lang="de-DE" sz="1100" b="1" dirty="0"/>
                      <a:t>Östrogene und Gestagene</a:t>
                    </a:r>
                    <a:r>
                      <a:rPr lang="de-DE" sz="1100" dirty="0"/>
                      <a:t>.</a:t>
                    </a:r>
                  </a:p>
                  <a:p>
                    <a:pPr algn="ctr"/>
                    <a:endParaRPr lang="de-DE" sz="1100" dirty="0"/>
                  </a:p>
                  <a:p>
                    <a:pPr algn="ctr"/>
                    <a:r>
                      <a:rPr lang="de-DE" sz="1100" dirty="0"/>
                      <a:t>Die Hoden des Mannes befinden sich im Hodensack außerhalb des Bauchraumes und sorgen für die Bildung der </a:t>
                    </a:r>
                    <a:r>
                      <a:rPr lang="de-DE" sz="1100" b="1" dirty="0"/>
                      <a:t>Androgene</a:t>
                    </a:r>
                    <a:r>
                      <a:rPr lang="de-DE" sz="1100" dirty="0"/>
                      <a:t>. Von diesen ist besonders das </a:t>
                    </a:r>
                    <a:r>
                      <a:rPr lang="de-DE" sz="1100" b="1" dirty="0"/>
                      <a:t>Testosteron</a:t>
                    </a:r>
                    <a:r>
                      <a:rPr lang="de-DE" sz="1100" dirty="0"/>
                      <a:t> entscheidend.</a:t>
                    </a:r>
                  </a:p>
                </p:txBody>
              </p:sp>
            </p:grpSp>
            <p:sp>
              <p:nvSpPr>
                <p:cNvPr id="144" name="Rechteck 143">
                  <a:extLst>
                    <a:ext uri="{FF2B5EF4-FFF2-40B4-BE49-F238E27FC236}">
                      <a16:creationId xmlns:a16="http://schemas.microsoft.com/office/drawing/2014/main" id="{76B5F04F-77AD-1727-8545-30C281EE403F}"/>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29</a:t>
                  </a:r>
                  <a:r>
                    <a:rPr lang="de-DE" sz="1050" dirty="0">
                      <a:solidFill>
                        <a:schemeClr val="tx1"/>
                      </a:solidFill>
                    </a:rPr>
                    <a:t>, um </a:t>
                  </a:r>
                  <a:r>
                    <a:rPr lang="de-DE" sz="1050" b="1" dirty="0">
                      <a:solidFill>
                        <a:schemeClr val="tx1"/>
                      </a:solidFill>
                    </a:rPr>
                    <a:t>Informationen</a:t>
                  </a:r>
                  <a:r>
                    <a:rPr lang="de-DE" sz="1050" dirty="0">
                      <a:solidFill>
                        <a:schemeClr val="tx1"/>
                      </a:solidFill>
                    </a:rPr>
                    <a:t> über </a:t>
                  </a:r>
                  <a:r>
                    <a:rPr lang="de-DE" sz="1050" b="1" dirty="0">
                      <a:solidFill>
                        <a:schemeClr val="tx1"/>
                      </a:solidFill>
                    </a:rPr>
                    <a:t>Östrogene/Testosteron</a:t>
                  </a:r>
                  <a:r>
                    <a:rPr lang="de-DE" sz="1050" dirty="0">
                      <a:solidFill>
                        <a:schemeClr val="tx1"/>
                      </a:solidFill>
                    </a:rPr>
                    <a:t> zu erhalten</a:t>
                  </a:r>
                </a:p>
              </p:txBody>
            </p:sp>
          </p:grpSp>
          <p:grpSp>
            <p:nvGrpSpPr>
              <p:cNvPr id="139" name="Gruppieren 138">
                <a:extLst>
                  <a:ext uri="{FF2B5EF4-FFF2-40B4-BE49-F238E27FC236}">
                    <a16:creationId xmlns:a16="http://schemas.microsoft.com/office/drawing/2014/main" id="{A5ACBEED-9B22-2586-D03A-C0E06FBC690E}"/>
                  </a:ext>
                </a:extLst>
              </p:cNvPr>
              <p:cNvGrpSpPr/>
              <p:nvPr/>
            </p:nvGrpSpPr>
            <p:grpSpPr>
              <a:xfrm>
                <a:off x="455379" y="494301"/>
                <a:ext cx="1155873" cy="2434616"/>
                <a:chOff x="410798" y="449863"/>
                <a:chExt cx="1041765" cy="2434616"/>
              </a:xfrm>
            </p:grpSpPr>
            <p:sp>
              <p:nvSpPr>
                <p:cNvPr id="140" name="Textfeld 139">
                  <a:extLst>
                    <a:ext uri="{FF2B5EF4-FFF2-40B4-BE49-F238E27FC236}">
                      <a16:creationId xmlns:a16="http://schemas.microsoft.com/office/drawing/2014/main" id="{E7DB14AC-002E-DF30-3C2D-6EDB59228FE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41" name="Textfeld 140">
                  <a:extLst>
                    <a:ext uri="{FF2B5EF4-FFF2-40B4-BE49-F238E27FC236}">
                      <a16:creationId xmlns:a16="http://schemas.microsoft.com/office/drawing/2014/main" id="{1086C3AC-F78F-AAF3-435D-DBB536459881}"/>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42" name="Textfeld 141">
                  <a:extLst>
                    <a:ext uri="{FF2B5EF4-FFF2-40B4-BE49-F238E27FC236}">
                      <a16:creationId xmlns:a16="http://schemas.microsoft.com/office/drawing/2014/main" id="{61D44BFC-F948-A906-48E9-21E12FA76B0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7" name="Rechteck 136">
              <a:extLst>
                <a:ext uri="{FF2B5EF4-FFF2-40B4-BE49-F238E27FC236}">
                  <a16:creationId xmlns:a16="http://schemas.microsoft.com/office/drawing/2014/main" id="{AE3A7C8D-CD97-5ED4-0433-3F0E75A96A2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Keimdrüsen</a:t>
              </a:r>
            </a:p>
          </p:txBody>
        </p:sp>
      </p:grp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29</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662225"/>
                    <a:ext cx="2133596" cy="2123658"/>
                  </a:xfrm>
                  <a:prstGeom prst="rect">
                    <a:avLst/>
                  </a:prstGeom>
                  <a:noFill/>
                </p:spPr>
                <p:txBody>
                  <a:bodyPr wrap="square" rtlCol="0">
                    <a:spAutoFit/>
                  </a:bodyPr>
                  <a:lstStyle/>
                  <a:p>
                    <a:pPr algn="ctr"/>
                    <a:r>
                      <a:rPr lang="de-DE" sz="1100" b="1" dirty="0"/>
                      <a:t>Östrogene</a:t>
                    </a:r>
                    <a:r>
                      <a:rPr lang="de-DE" sz="1100" dirty="0"/>
                      <a:t>, die weiblichen Sexualhormone, sorgen für die Ausbildung der weiblichen Geschlechtsmerkmale. Zusammen mit den </a:t>
                    </a:r>
                    <a:r>
                      <a:rPr lang="de-DE" sz="1100" b="1" dirty="0"/>
                      <a:t>Gestagenen</a:t>
                    </a:r>
                    <a:r>
                      <a:rPr lang="de-DE" sz="1100" dirty="0"/>
                      <a:t> und LH steuern sie außerdem den Menstruationszyklus.</a:t>
                    </a:r>
                  </a:p>
                  <a:p>
                    <a:pPr algn="ctr"/>
                    <a:r>
                      <a:rPr lang="de-DE" sz="1100" b="1" dirty="0"/>
                      <a:t>Testosteron</a:t>
                    </a:r>
                    <a:r>
                      <a:rPr lang="de-DE" sz="1100" dirty="0"/>
                      <a:t>, das männliche Sexualhormon, sorgt für die Ausbildung der männlichen Geschlechtsmerkmale sowie die Bildung von Spermienzellen.</a:t>
                    </a:r>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16 ausspielen </a:t>
                  </a:r>
                  <a:r>
                    <a:rPr lang="de-DE" sz="1050" dirty="0">
                      <a:solidFill>
                        <a:schemeClr val="tx1"/>
                      </a:solidFill>
                    </a:rPr>
                    <a:t>möchtest. </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Keimdrüsenhormone</a:t>
              </a:r>
            </a:p>
          </p:txBody>
        </p:sp>
      </p:grpSp>
      <p:grpSp>
        <p:nvGrpSpPr>
          <p:cNvPr id="181" name="Gruppieren 180">
            <a:extLst>
              <a:ext uri="{FF2B5EF4-FFF2-40B4-BE49-F238E27FC236}">
                <a16:creationId xmlns:a16="http://schemas.microsoft.com/office/drawing/2014/main" id="{710A0B57-5E6E-59DA-A219-6DA7B7E93291}"/>
              </a:ext>
            </a:extLst>
          </p:cNvPr>
          <p:cNvGrpSpPr/>
          <p:nvPr/>
        </p:nvGrpSpPr>
        <p:grpSpPr>
          <a:xfrm>
            <a:off x="4958238" y="3435530"/>
            <a:ext cx="4860000" cy="3348000"/>
            <a:chOff x="93000" y="81000"/>
            <a:chExt cx="4860000" cy="3348000"/>
          </a:xfrm>
        </p:grpSpPr>
        <p:grpSp>
          <p:nvGrpSpPr>
            <p:cNvPr id="182" name="Gruppieren 181">
              <a:extLst>
                <a:ext uri="{FF2B5EF4-FFF2-40B4-BE49-F238E27FC236}">
                  <a16:creationId xmlns:a16="http://schemas.microsoft.com/office/drawing/2014/main" id="{96E4AF03-3C4A-1307-E59E-56633C225540}"/>
                </a:ext>
              </a:extLst>
            </p:cNvPr>
            <p:cNvGrpSpPr/>
            <p:nvPr/>
          </p:nvGrpSpPr>
          <p:grpSpPr>
            <a:xfrm>
              <a:off x="93000" y="81000"/>
              <a:ext cx="4860000" cy="3348000"/>
              <a:chOff x="93000" y="81000"/>
              <a:chExt cx="4860000" cy="3348000"/>
            </a:xfrm>
          </p:grpSpPr>
          <p:grpSp>
            <p:nvGrpSpPr>
              <p:cNvPr id="184" name="Gruppieren 183">
                <a:extLst>
                  <a:ext uri="{FF2B5EF4-FFF2-40B4-BE49-F238E27FC236}">
                    <a16:creationId xmlns:a16="http://schemas.microsoft.com/office/drawing/2014/main" id="{ED946CF3-09A4-274B-DC0B-D06B243D6E61}"/>
                  </a:ext>
                </a:extLst>
              </p:cNvPr>
              <p:cNvGrpSpPr/>
              <p:nvPr/>
            </p:nvGrpSpPr>
            <p:grpSpPr>
              <a:xfrm>
                <a:off x="93000" y="81000"/>
                <a:ext cx="4860000" cy="3348000"/>
                <a:chOff x="93000" y="81000"/>
                <a:chExt cx="4860000" cy="3348000"/>
              </a:xfrm>
            </p:grpSpPr>
            <p:grpSp>
              <p:nvGrpSpPr>
                <p:cNvPr id="189" name="Gruppieren 188">
                  <a:extLst>
                    <a:ext uri="{FF2B5EF4-FFF2-40B4-BE49-F238E27FC236}">
                      <a16:creationId xmlns:a16="http://schemas.microsoft.com/office/drawing/2014/main" id="{6F17ABBA-2ABB-EF19-DA3E-0195739DB511}"/>
                    </a:ext>
                  </a:extLst>
                </p:cNvPr>
                <p:cNvGrpSpPr/>
                <p:nvPr/>
              </p:nvGrpSpPr>
              <p:grpSpPr>
                <a:xfrm>
                  <a:off x="93000" y="81000"/>
                  <a:ext cx="4860000" cy="3348000"/>
                  <a:chOff x="93000" y="81000"/>
                  <a:chExt cx="4860000" cy="3348000"/>
                </a:xfrm>
              </p:grpSpPr>
              <p:grpSp>
                <p:nvGrpSpPr>
                  <p:cNvPr id="191" name="Gruppieren 190">
                    <a:extLst>
                      <a:ext uri="{FF2B5EF4-FFF2-40B4-BE49-F238E27FC236}">
                        <a16:creationId xmlns:a16="http://schemas.microsoft.com/office/drawing/2014/main" id="{FEB3E619-A393-434B-83CC-2E6540B69200}"/>
                      </a:ext>
                    </a:extLst>
                  </p:cNvPr>
                  <p:cNvGrpSpPr/>
                  <p:nvPr/>
                </p:nvGrpSpPr>
                <p:grpSpPr>
                  <a:xfrm>
                    <a:off x="93000" y="81000"/>
                    <a:ext cx="4860000" cy="3348000"/>
                    <a:chOff x="93000" y="81000"/>
                    <a:chExt cx="4860000" cy="3348000"/>
                  </a:xfrm>
                </p:grpSpPr>
                <p:sp>
                  <p:nvSpPr>
                    <p:cNvPr id="193" name="Rechteck 192">
                      <a:extLst>
                        <a:ext uri="{FF2B5EF4-FFF2-40B4-BE49-F238E27FC236}">
                          <a16:creationId xmlns:a16="http://schemas.microsoft.com/office/drawing/2014/main" id="{333AA4CA-DF3D-BF93-163D-EA694E737D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94" name="Gruppieren 193">
                      <a:extLst>
                        <a:ext uri="{FF2B5EF4-FFF2-40B4-BE49-F238E27FC236}">
                          <a16:creationId xmlns:a16="http://schemas.microsoft.com/office/drawing/2014/main" id="{84FA26C7-1FEE-4C41-8CC0-331DC00BC270}"/>
                        </a:ext>
                      </a:extLst>
                    </p:cNvPr>
                    <p:cNvGrpSpPr/>
                    <p:nvPr/>
                  </p:nvGrpSpPr>
                  <p:grpSpPr>
                    <a:xfrm>
                      <a:off x="93000" y="81000"/>
                      <a:ext cx="4860000" cy="3348000"/>
                      <a:chOff x="93000" y="81000"/>
                      <a:chExt cx="4860000" cy="3348000"/>
                    </a:xfrm>
                  </p:grpSpPr>
                  <p:grpSp>
                    <p:nvGrpSpPr>
                      <p:cNvPr id="196" name="Gruppieren 195">
                        <a:extLst>
                          <a:ext uri="{FF2B5EF4-FFF2-40B4-BE49-F238E27FC236}">
                            <a16:creationId xmlns:a16="http://schemas.microsoft.com/office/drawing/2014/main" id="{91C62D88-F825-47FB-6B1B-9A07CE0950CA}"/>
                          </a:ext>
                        </a:extLst>
                      </p:cNvPr>
                      <p:cNvGrpSpPr/>
                      <p:nvPr/>
                    </p:nvGrpSpPr>
                    <p:grpSpPr>
                      <a:xfrm>
                        <a:off x="93000" y="81000"/>
                        <a:ext cx="4860000" cy="3348000"/>
                        <a:chOff x="93000" y="81000"/>
                        <a:chExt cx="4860000" cy="3348000"/>
                      </a:xfrm>
                    </p:grpSpPr>
                    <p:grpSp>
                      <p:nvGrpSpPr>
                        <p:cNvPr id="198" name="Gruppieren 197">
                          <a:extLst>
                            <a:ext uri="{FF2B5EF4-FFF2-40B4-BE49-F238E27FC236}">
                              <a16:creationId xmlns:a16="http://schemas.microsoft.com/office/drawing/2014/main" id="{2F33F408-5693-CB87-9F1D-C2D8DA560B20}"/>
                            </a:ext>
                          </a:extLst>
                        </p:cNvPr>
                        <p:cNvGrpSpPr>
                          <a:grpSpLocks/>
                        </p:cNvGrpSpPr>
                        <p:nvPr/>
                      </p:nvGrpSpPr>
                      <p:grpSpPr>
                        <a:xfrm>
                          <a:off x="93000" y="81000"/>
                          <a:ext cx="4860000" cy="3348000"/>
                          <a:chOff x="43544" y="38101"/>
                          <a:chExt cx="4860000" cy="3348000"/>
                        </a:xfrm>
                      </p:grpSpPr>
                      <p:sp>
                        <p:nvSpPr>
                          <p:cNvPr id="202" name="Rechteck 201">
                            <a:extLst>
                              <a:ext uri="{FF2B5EF4-FFF2-40B4-BE49-F238E27FC236}">
                                <a16:creationId xmlns:a16="http://schemas.microsoft.com/office/drawing/2014/main" id="{5A91F517-AC7D-9B24-C532-E52B46240E49}"/>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03" name="Gerader Verbinder 202">
                            <a:extLst>
                              <a:ext uri="{FF2B5EF4-FFF2-40B4-BE49-F238E27FC236}">
                                <a16:creationId xmlns:a16="http://schemas.microsoft.com/office/drawing/2014/main" id="{542AA1C9-1AB9-A2B5-4887-24E7C4754AF6}"/>
                              </a:ext>
                            </a:extLst>
                          </p:cNvPr>
                          <p:cNvCxnSpPr>
                            <a:cxnSpLocks/>
                            <a:stCxn id="202" idx="0"/>
                            <a:endCxn id="20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99" name="Gruppieren 198">
                          <a:extLst>
                            <a:ext uri="{FF2B5EF4-FFF2-40B4-BE49-F238E27FC236}">
                              <a16:creationId xmlns:a16="http://schemas.microsoft.com/office/drawing/2014/main" id="{99B28CFD-E555-9BD6-9D47-C2DB9E22D984}"/>
                            </a:ext>
                          </a:extLst>
                        </p:cNvPr>
                        <p:cNvGrpSpPr>
                          <a:grpSpLocks/>
                        </p:cNvGrpSpPr>
                        <p:nvPr/>
                      </p:nvGrpSpPr>
                      <p:grpSpPr>
                        <a:xfrm>
                          <a:off x="191745" y="134496"/>
                          <a:ext cx="2257520" cy="546101"/>
                          <a:chOff x="142289" y="205897"/>
                          <a:chExt cx="2257520" cy="546101"/>
                        </a:xfrm>
                      </p:grpSpPr>
                      <p:sp>
                        <p:nvSpPr>
                          <p:cNvPr id="200" name="Rechteck 199">
                            <a:extLst>
                              <a:ext uri="{FF2B5EF4-FFF2-40B4-BE49-F238E27FC236}">
                                <a16:creationId xmlns:a16="http://schemas.microsoft.com/office/drawing/2014/main" id="{66372EB4-667C-1323-3633-3B66C01C1D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01" name="Ellipse 200">
                            <a:extLst>
                              <a:ext uri="{FF2B5EF4-FFF2-40B4-BE49-F238E27FC236}">
                                <a16:creationId xmlns:a16="http://schemas.microsoft.com/office/drawing/2014/main" id="{5F5E1249-63F7-875D-0366-471A4971B80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30</a:t>
                            </a:r>
                          </a:p>
                        </p:txBody>
                      </p:sp>
                    </p:grpSp>
                  </p:grpSp>
                  <p:sp>
                    <p:nvSpPr>
                      <p:cNvPr id="197" name="Rechteck 196">
                        <a:extLst>
                          <a:ext uri="{FF2B5EF4-FFF2-40B4-BE49-F238E27FC236}">
                            <a16:creationId xmlns:a16="http://schemas.microsoft.com/office/drawing/2014/main" id="{1C32DDBD-550C-5B78-3666-CD7AE53461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95" name="Rechteck 194">
                      <a:extLst>
                        <a:ext uri="{FF2B5EF4-FFF2-40B4-BE49-F238E27FC236}">
                          <a16:creationId xmlns:a16="http://schemas.microsoft.com/office/drawing/2014/main" id="{3256E6C9-EB51-C6D0-CD3F-04B5DE7DF1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92" name="Textfeld 191">
                    <a:extLst>
                      <a:ext uri="{FF2B5EF4-FFF2-40B4-BE49-F238E27FC236}">
                        <a16:creationId xmlns:a16="http://schemas.microsoft.com/office/drawing/2014/main" id="{EA45C6A7-79FD-743F-93BB-FD0A543A44DC}"/>
                      </a:ext>
                    </a:extLst>
                  </p:cNvPr>
                  <p:cNvSpPr txBox="1"/>
                  <p:nvPr/>
                </p:nvSpPr>
                <p:spPr>
                  <a:xfrm>
                    <a:off x="2663005" y="662225"/>
                    <a:ext cx="2133596" cy="2123658"/>
                  </a:xfrm>
                  <a:prstGeom prst="rect">
                    <a:avLst/>
                  </a:prstGeom>
                  <a:noFill/>
                </p:spPr>
                <p:txBody>
                  <a:bodyPr wrap="square" rtlCol="0">
                    <a:spAutoFit/>
                  </a:bodyPr>
                  <a:lstStyle/>
                  <a:p>
                    <a:pPr algn="ctr"/>
                    <a:r>
                      <a:rPr lang="de-DE" sz="1100" dirty="0"/>
                      <a:t>Er wird auch als Sehhügel bezeichnet und ist eine Art „Tor zum Bewusstsein“. Als Kerngebiet vom Zwischenhirn dient es als Sammelstelle aller Sinnes-eindrücke (außer Geruch). Er filtert aus allen aufgenommenen Informationen/Reizen aus der Umwelt, die wichtigsten heraus und leitet Nervenimpulse an die entsprechenden Verarbeitungs-zentren weiter.</a:t>
                    </a:r>
                  </a:p>
                </p:txBody>
              </p:sp>
            </p:grpSp>
            <p:sp>
              <p:nvSpPr>
                <p:cNvPr id="190" name="Rechteck 189">
                  <a:extLst>
                    <a:ext uri="{FF2B5EF4-FFF2-40B4-BE49-F238E27FC236}">
                      <a16:creationId xmlns:a16="http://schemas.microsoft.com/office/drawing/2014/main" id="{11C7E848-5EF1-9898-DE62-2C5F15A2A64E}"/>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12 ausspielen </a:t>
                  </a:r>
                  <a:r>
                    <a:rPr lang="de-DE" sz="1050" dirty="0">
                      <a:solidFill>
                        <a:schemeClr val="tx1"/>
                      </a:solidFill>
                    </a:rPr>
                    <a:t>möchtest. </a:t>
                  </a:r>
                </a:p>
              </p:txBody>
            </p:sp>
          </p:grpSp>
          <p:grpSp>
            <p:nvGrpSpPr>
              <p:cNvPr id="185" name="Gruppieren 184">
                <a:extLst>
                  <a:ext uri="{FF2B5EF4-FFF2-40B4-BE49-F238E27FC236}">
                    <a16:creationId xmlns:a16="http://schemas.microsoft.com/office/drawing/2014/main" id="{415FEE2F-B307-CB80-065B-E0E13B0C5ED9}"/>
                  </a:ext>
                </a:extLst>
              </p:cNvPr>
              <p:cNvGrpSpPr/>
              <p:nvPr/>
            </p:nvGrpSpPr>
            <p:grpSpPr>
              <a:xfrm>
                <a:off x="455379" y="494301"/>
                <a:ext cx="1155873" cy="2434616"/>
                <a:chOff x="410798" y="449863"/>
                <a:chExt cx="1041765" cy="2434616"/>
              </a:xfrm>
            </p:grpSpPr>
            <p:sp>
              <p:nvSpPr>
                <p:cNvPr id="186" name="Textfeld 185">
                  <a:extLst>
                    <a:ext uri="{FF2B5EF4-FFF2-40B4-BE49-F238E27FC236}">
                      <a16:creationId xmlns:a16="http://schemas.microsoft.com/office/drawing/2014/main" id="{298B7C54-0C29-6E3F-6739-F340CCA5474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87" name="Textfeld 186">
                  <a:extLst>
                    <a:ext uri="{FF2B5EF4-FFF2-40B4-BE49-F238E27FC236}">
                      <a16:creationId xmlns:a16="http://schemas.microsoft.com/office/drawing/2014/main" id="{8FF34D46-2261-F808-8532-C3D988EBE746}"/>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88" name="Textfeld 187">
                  <a:extLst>
                    <a:ext uri="{FF2B5EF4-FFF2-40B4-BE49-F238E27FC236}">
                      <a16:creationId xmlns:a16="http://schemas.microsoft.com/office/drawing/2014/main" id="{86535CB4-7473-5584-4937-D22D5994C91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83" name="Rechteck 182">
              <a:extLst>
                <a:ext uri="{FF2B5EF4-FFF2-40B4-BE49-F238E27FC236}">
                  <a16:creationId xmlns:a16="http://schemas.microsoft.com/office/drawing/2014/main" id="{04DF2570-5650-B112-5876-A9D1C170E0F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Thalamus</a:t>
              </a:r>
            </a:p>
          </p:txBody>
        </p:sp>
      </p:grpSp>
    </p:spTree>
    <p:extLst>
      <p:ext uri="{BB962C8B-B14F-4D97-AF65-F5344CB8AC3E}">
        <p14:creationId xmlns:p14="http://schemas.microsoft.com/office/powerpoint/2010/main" val="6448583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hteck 10">
            <a:extLst>
              <a:ext uri="{FF2B5EF4-FFF2-40B4-BE49-F238E27FC236}">
                <a16:creationId xmlns:a16="http://schemas.microsoft.com/office/drawing/2014/main" id="{753F9223-24F0-FA6E-1ABD-121458B94C2F}"/>
              </a:ext>
            </a:extLst>
          </p:cNvPr>
          <p:cNvSpPr/>
          <p:nvPr/>
        </p:nvSpPr>
        <p:spPr>
          <a:xfrm>
            <a:off x="0" y="0"/>
            <a:ext cx="9906000" cy="6858000"/>
          </a:xfrm>
          <a:prstGeom prst="rect">
            <a:avLst/>
          </a:prstGeom>
          <a:blipFill dpi="0" rotWithShape="1">
            <a:blip r:embed="rId2">
              <a:alphaModFix amt="78000"/>
              <a:duotone>
                <a:prstClr val="black"/>
                <a:srgbClr val="D9C3A5">
                  <a:tint val="50000"/>
                  <a:satMod val="180000"/>
                </a:srgbClr>
              </a:duotone>
              <a:extLst>
                <a:ext uri="{BEBA8EAE-BF5A-486C-A8C5-ECC9F3942E4B}">
                  <a14:imgProps xmlns:a14="http://schemas.microsoft.com/office/drawing/2010/main">
                    <a14:imgLayer r:embed="rId3">
                      <a14:imgEffect>
                        <a14:colorTemperature colorTemp="8838"/>
                      </a14:imgEffect>
                      <a14:imgEffect>
                        <a14:saturation sat="120000"/>
                      </a14:imgEffect>
                    </a14:imgLayer>
                  </a14:imgProps>
                </a:ext>
              </a:extLst>
            </a:blip>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5" name="Gerader Verbinder 4">
            <a:extLst>
              <a:ext uri="{FF2B5EF4-FFF2-40B4-BE49-F238E27FC236}">
                <a16:creationId xmlns:a16="http://schemas.microsoft.com/office/drawing/2014/main" id="{E1EE272C-4D3F-0DA9-1682-093A6F340F2E}"/>
              </a:ext>
            </a:extLst>
          </p:cNvPr>
          <p:cNvCxnSpPr>
            <a:cxnSpLocks/>
          </p:cNvCxnSpPr>
          <p:nvPr/>
        </p:nvCxnSpPr>
        <p:spPr>
          <a:xfrm>
            <a:off x="4953000" y="0"/>
            <a:ext cx="0" cy="6858000"/>
          </a:xfrm>
          <a:prstGeom prst="line">
            <a:avLst/>
          </a:prstGeom>
          <a:ln w="3175">
            <a:prstDash val="lgDash"/>
          </a:ln>
        </p:spPr>
        <p:style>
          <a:lnRef idx="1">
            <a:schemeClr val="dk1"/>
          </a:lnRef>
          <a:fillRef idx="0">
            <a:schemeClr val="dk1"/>
          </a:fillRef>
          <a:effectRef idx="0">
            <a:schemeClr val="dk1"/>
          </a:effectRef>
          <a:fontRef idx="minor">
            <a:schemeClr val="tx1"/>
          </a:fontRef>
        </p:style>
      </p:cxnSp>
      <p:cxnSp>
        <p:nvCxnSpPr>
          <p:cNvPr id="9" name="Gerader Verbinder 8">
            <a:extLst>
              <a:ext uri="{FF2B5EF4-FFF2-40B4-BE49-F238E27FC236}">
                <a16:creationId xmlns:a16="http://schemas.microsoft.com/office/drawing/2014/main" id="{E7B503CA-280D-9C62-4607-B521D59E0378}"/>
              </a:ext>
            </a:extLst>
          </p:cNvPr>
          <p:cNvCxnSpPr>
            <a:cxnSpLocks/>
          </p:cNvCxnSpPr>
          <p:nvPr/>
        </p:nvCxnSpPr>
        <p:spPr>
          <a:xfrm>
            <a:off x="0" y="3429000"/>
            <a:ext cx="9906000" cy="0"/>
          </a:xfrm>
          <a:prstGeom prst="line">
            <a:avLst/>
          </a:prstGeom>
          <a:ln w="3175">
            <a:prstDash val="lgDash"/>
          </a:ln>
        </p:spPr>
        <p:style>
          <a:lnRef idx="1">
            <a:schemeClr val="dk1"/>
          </a:lnRef>
          <a:fillRef idx="0">
            <a:schemeClr val="dk1"/>
          </a:fillRef>
          <a:effectRef idx="0">
            <a:schemeClr val="dk1"/>
          </a:effectRef>
          <a:fontRef idx="minor">
            <a:schemeClr val="tx1"/>
          </a:fontRef>
        </p:style>
      </p:cxnSp>
      <p:grpSp>
        <p:nvGrpSpPr>
          <p:cNvPr id="134" name="Gruppieren 133">
            <a:extLst>
              <a:ext uri="{FF2B5EF4-FFF2-40B4-BE49-F238E27FC236}">
                <a16:creationId xmlns:a16="http://schemas.microsoft.com/office/drawing/2014/main" id="{78599226-5E6E-5F17-C265-E08A9820AACD}"/>
              </a:ext>
            </a:extLst>
          </p:cNvPr>
          <p:cNvGrpSpPr/>
          <p:nvPr/>
        </p:nvGrpSpPr>
        <p:grpSpPr>
          <a:xfrm>
            <a:off x="93000" y="81000"/>
            <a:ext cx="4860000" cy="3348000"/>
            <a:chOff x="93000" y="81000"/>
            <a:chExt cx="4860000" cy="3348000"/>
          </a:xfrm>
        </p:grpSpPr>
        <p:grpSp>
          <p:nvGrpSpPr>
            <p:cNvPr id="132" name="Gruppieren 131">
              <a:extLst>
                <a:ext uri="{FF2B5EF4-FFF2-40B4-BE49-F238E27FC236}">
                  <a16:creationId xmlns:a16="http://schemas.microsoft.com/office/drawing/2014/main" id="{1F9C5C5B-ABB1-4800-760D-2755E2D2D857}"/>
                </a:ext>
              </a:extLst>
            </p:cNvPr>
            <p:cNvGrpSpPr/>
            <p:nvPr/>
          </p:nvGrpSpPr>
          <p:grpSpPr>
            <a:xfrm>
              <a:off x="93000" y="81000"/>
              <a:ext cx="4860000" cy="3348000"/>
              <a:chOff x="93000" y="81000"/>
              <a:chExt cx="4860000" cy="3348000"/>
            </a:xfrm>
          </p:grpSpPr>
          <p:grpSp>
            <p:nvGrpSpPr>
              <p:cNvPr id="2" name="Gruppieren 1">
                <a:extLst>
                  <a:ext uri="{FF2B5EF4-FFF2-40B4-BE49-F238E27FC236}">
                    <a16:creationId xmlns:a16="http://schemas.microsoft.com/office/drawing/2014/main" id="{ECD7054E-97ED-A172-893C-F54B40FE77A2}"/>
                  </a:ext>
                </a:extLst>
              </p:cNvPr>
              <p:cNvGrpSpPr/>
              <p:nvPr/>
            </p:nvGrpSpPr>
            <p:grpSpPr>
              <a:xfrm>
                <a:off x="93000" y="81000"/>
                <a:ext cx="4860000" cy="3348000"/>
                <a:chOff x="93000" y="81000"/>
                <a:chExt cx="4860000" cy="3348000"/>
              </a:xfrm>
            </p:grpSpPr>
            <p:grpSp>
              <p:nvGrpSpPr>
                <p:cNvPr id="74" name="Gruppieren 73">
                  <a:extLst>
                    <a:ext uri="{FF2B5EF4-FFF2-40B4-BE49-F238E27FC236}">
                      <a16:creationId xmlns:a16="http://schemas.microsoft.com/office/drawing/2014/main" id="{B42C6CC6-34E9-9188-17E5-50FD0B302E57}"/>
                    </a:ext>
                  </a:extLst>
                </p:cNvPr>
                <p:cNvGrpSpPr/>
                <p:nvPr/>
              </p:nvGrpSpPr>
              <p:grpSpPr>
                <a:xfrm>
                  <a:off x="93000" y="81000"/>
                  <a:ext cx="4860000" cy="3348000"/>
                  <a:chOff x="93000" y="81000"/>
                  <a:chExt cx="4860000" cy="3348000"/>
                </a:xfrm>
              </p:grpSpPr>
              <p:grpSp>
                <p:nvGrpSpPr>
                  <p:cNvPr id="75" name="Gruppieren 74">
                    <a:extLst>
                      <a:ext uri="{FF2B5EF4-FFF2-40B4-BE49-F238E27FC236}">
                        <a16:creationId xmlns:a16="http://schemas.microsoft.com/office/drawing/2014/main" id="{471B11F9-A578-A77E-A12B-5F509D783DF6}"/>
                      </a:ext>
                    </a:extLst>
                  </p:cNvPr>
                  <p:cNvGrpSpPr/>
                  <p:nvPr/>
                </p:nvGrpSpPr>
                <p:grpSpPr>
                  <a:xfrm>
                    <a:off x="93000" y="81000"/>
                    <a:ext cx="4860000" cy="3348000"/>
                    <a:chOff x="93000" y="81000"/>
                    <a:chExt cx="4860000" cy="3348000"/>
                  </a:xfrm>
                </p:grpSpPr>
                <p:sp>
                  <p:nvSpPr>
                    <p:cNvPr id="77" name="Rechteck 76">
                      <a:extLst>
                        <a:ext uri="{FF2B5EF4-FFF2-40B4-BE49-F238E27FC236}">
                          <a16:creationId xmlns:a16="http://schemas.microsoft.com/office/drawing/2014/main" id="{1C7D1DBD-969A-510E-2800-3CB61BF982C9}"/>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78" name="Gruppieren 77">
                      <a:extLst>
                        <a:ext uri="{FF2B5EF4-FFF2-40B4-BE49-F238E27FC236}">
                          <a16:creationId xmlns:a16="http://schemas.microsoft.com/office/drawing/2014/main" id="{68B6BBAD-D909-74BE-06FA-2AE172473FCF}"/>
                        </a:ext>
                      </a:extLst>
                    </p:cNvPr>
                    <p:cNvGrpSpPr/>
                    <p:nvPr/>
                  </p:nvGrpSpPr>
                  <p:grpSpPr>
                    <a:xfrm>
                      <a:off x="93000" y="81000"/>
                      <a:ext cx="4860000" cy="3348000"/>
                      <a:chOff x="93000" y="81000"/>
                      <a:chExt cx="4860000" cy="3348000"/>
                    </a:xfrm>
                  </p:grpSpPr>
                  <p:grpSp>
                    <p:nvGrpSpPr>
                      <p:cNvPr id="82" name="Gruppieren 81">
                        <a:extLst>
                          <a:ext uri="{FF2B5EF4-FFF2-40B4-BE49-F238E27FC236}">
                            <a16:creationId xmlns:a16="http://schemas.microsoft.com/office/drawing/2014/main" id="{3E7C747C-228F-CB2C-2F74-282FE10A91CD}"/>
                          </a:ext>
                        </a:extLst>
                      </p:cNvPr>
                      <p:cNvGrpSpPr/>
                      <p:nvPr/>
                    </p:nvGrpSpPr>
                    <p:grpSpPr>
                      <a:xfrm>
                        <a:off x="93000" y="81000"/>
                        <a:ext cx="4860000" cy="3348000"/>
                        <a:chOff x="93000" y="81000"/>
                        <a:chExt cx="4860000" cy="3348000"/>
                      </a:xfrm>
                    </p:grpSpPr>
                    <p:grpSp>
                      <p:nvGrpSpPr>
                        <p:cNvPr id="84" name="Gruppieren 83">
                          <a:extLst>
                            <a:ext uri="{FF2B5EF4-FFF2-40B4-BE49-F238E27FC236}">
                              <a16:creationId xmlns:a16="http://schemas.microsoft.com/office/drawing/2014/main" id="{06361BC5-FD86-7990-17D5-BF841E9A94BB}"/>
                            </a:ext>
                          </a:extLst>
                        </p:cNvPr>
                        <p:cNvGrpSpPr>
                          <a:grpSpLocks/>
                        </p:cNvGrpSpPr>
                        <p:nvPr/>
                      </p:nvGrpSpPr>
                      <p:grpSpPr>
                        <a:xfrm>
                          <a:off x="93000" y="81000"/>
                          <a:ext cx="4860000" cy="3348000"/>
                          <a:chOff x="43544" y="38101"/>
                          <a:chExt cx="4860000" cy="3348000"/>
                        </a:xfrm>
                      </p:grpSpPr>
                      <p:sp>
                        <p:nvSpPr>
                          <p:cNvPr id="88" name="Rechteck 87">
                            <a:extLst>
                              <a:ext uri="{FF2B5EF4-FFF2-40B4-BE49-F238E27FC236}">
                                <a16:creationId xmlns:a16="http://schemas.microsoft.com/office/drawing/2014/main" id="{E376C624-29F9-8D76-2E9F-4F1473FED4C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89" name="Gerader Verbinder 88">
                            <a:extLst>
                              <a:ext uri="{FF2B5EF4-FFF2-40B4-BE49-F238E27FC236}">
                                <a16:creationId xmlns:a16="http://schemas.microsoft.com/office/drawing/2014/main" id="{8C14CB9C-A649-ABFD-A8CA-2E40CC2C19F0}"/>
                              </a:ext>
                            </a:extLst>
                          </p:cNvPr>
                          <p:cNvCxnSpPr>
                            <a:cxnSpLocks/>
                            <a:stCxn id="88" idx="0"/>
                            <a:endCxn id="88"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85" name="Gruppieren 84">
                          <a:extLst>
                            <a:ext uri="{FF2B5EF4-FFF2-40B4-BE49-F238E27FC236}">
                              <a16:creationId xmlns:a16="http://schemas.microsoft.com/office/drawing/2014/main" id="{5DBEB050-E821-DC62-7841-C4FED97891B5}"/>
                            </a:ext>
                          </a:extLst>
                        </p:cNvPr>
                        <p:cNvGrpSpPr>
                          <a:grpSpLocks/>
                        </p:cNvGrpSpPr>
                        <p:nvPr/>
                      </p:nvGrpSpPr>
                      <p:grpSpPr>
                        <a:xfrm>
                          <a:off x="191745" y="134496"/>
                          <a:ext cx="2257520" cy="546101"/>
                          <a:chOff x="142289" y="205897"/>
                          <a:chExt cx="2257520" cy="546101"/>
                        </a:xfrm>
                      </p:grpSpPr>
                      <p:sp>
                        <p:nvSpPr>
                          <p:cNvPr id="86" name="Rechteck 85">
                            <a:extLst>
                              <a:ext uri="{FF2B5EF4-FFF2-40B4-BE49-F238E27FC236}">
                                <a16:creationId xmlns:a16="http://schemas.microsoft.com/office/drawing/2014/main" id="{B14CD9EE-860B-8EE3-176B-E66358712AEE}"/>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87" name="Ellipse 86">
                            <a:extLst>
                              <a:ext uri="{FF2B5EF4-FFF2-40B4-BE49-F238E27FC236}">
                                <a16:creationId xmlns:a16="http://schemas.microsoft.com/office/drawing/2014/main" id="{D9C4898F-FF1E-B6D9-434F-926FBD2F296E}"/>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31</a:t>
                            </a:r>
                          </a:p>
                        </p:txBody>
                      </p:sp>
                    </p:grpSp>
                  </p:grpSp>
                  <p:sp>
                    <p:nvSpPr>
                      <p:cNvPr id="81" name="Rechteck 80">
                        <a:extLst>
                          <a:ext uri="{FF2B5EF4-FFF2-40B4-BE49-F238E27FC236}">
                            <a16:creationId xmlns:a16="http://schemas.microsoft.com/office/drawing/2014/main" id="{44331240-A84A-3FFA-DFA3-5A34B05B77A8}"/>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79" name="Rechteck 78">
                      <a:extLst>
                        <a:ext uri="{FF2B5EF4-FFF2-40B4-BE49-F238E27FC236}">
                          <a16:creationId xmlns:a16="http://schemas.microsoft.com/office/drawing/2014/main" id="{E46ACDF0-7198-FE51-E235-38B5B96D16B6}"/>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76" name="Textfeld 75">
                    <a:extLst>
                      <a:ext uri="{FF2B5EF4-FFF2-40B4-BE49-F238E27FC236}">
                        <a16:creationId xmlns:a16="http://schemas.microsoft.com/office/drawing/2014/main" id="{5A9B18AE-5239-A591-1319-6035CE5832A9}"/>
                      </a:ext>
                    </a:extLst>
                  </p:cNvPr>
                  <p:cNvSpPr txBox="1"/>
                  <p:nvPr/>
                </p:nvSpPr>
                <p:spPr>
                  <a:xfrm>
                    <a:off x="2663005" y="662225"/>
                    <a:ext cx="2133596" cy="2123658"/>
                  </a:xfrm>
                  <a:prstGeom prst="rect">
                    <a:avLst/>
                  </a:prstGeom>
                  <a:noFill/>
                </p:spPr>
                <p:txBody>
                  <a:bodyPr wrap="square" rtlCol="0">
                    <a:spAutoFit/>
                  </a:bodyPr>
                  <a:lstStyle/>
                  <a:p>
                    <a:pPr algn="ctr"/>
                    <a:r>
                      <a:rPr lang="de-DE" sz="1100" dirty="0"/>
                      <a:t>Sie wird auch als Pankreas bezeichnet und ist eine der größten Drüsen (15-20cm) des menschlichen Körpers. Sie befindet sich in der Bauchhöhle unterhalb des Zwerchfells. Im Inneren besitzt sie die sogenannten   LANGERHANSSCHEN Inseln. </a:t>
                    </a:r>
                  </a:p>
                  <a:p>
                    <a:pPr algn="ctr"/>
                    <a:endParaRPr lang="de-DE" sz="1100" dirty="0"/>
                  </a:p>
                  <a:p>
                    <a:pPr algn="ctr"/>
                    <a:r>
                      <a:rPr lang="de-DE" sz="1100" dirty="0"/>
                      <a:t>Sie sorgen für die Bildung der Hormone </a:t>
                    </a:r>
                    <a:r>
                      <a:rPr lang="de-DE" sz="1100" b="1" dirty="0"/>
                      <a:t>Insulin</a:t>
                    </a:r>
                    <a:r>
                      <a:rPr lang="de-DE" sz="1100" dirty="0"/>
                      <a:t> und </a:t>
                    </a:r>
                    <a:r>
                      <a:rPr lang="de-DE" sz="1100" b="1" dirty="0"/>
                      <a:t>Glukagon</a:t>
                    </a:r>
                    <a:endParaRPr lang="de-DE" sz="900" b="1" dirty="0"/>
                  </a:p>
                </p:txBody>
              </p:sp>
            </p:grpSp>
            <p:sp>
              <p:nvSpPr>
                <p:cNvPr id="21" name="Rechteck 20">
                  <a:extLst>
                    <a:ext uri="{FF2B5EF4-FFF2-40B4-BE49-F238E27FC236}">
                      <a16:creationId xmlns:a16="http://schemas.microsoft.com/office/drawing/2014/main" id="{3F0ECA78-2D79-6E94-58D3-7BE7E0FEF0B9}"/>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Falls du </a:t>
                  </a:r>
                  <a:r>
                    <a:rPr lang="de-DE" sz="1050" b="1" dirty="0">
                      <a:solidFill>
                        <a:schemeClr val="tx1"/>
                      </a:solidFill>
                    </a:rPr>
                    <a:t>nicht weiterkommst </a:t>
                  </a:r>
                  <a:r>
                    <a:rPr lang="de-DE" sz="1050" dirty="0">
                      <a:solidFill>
                        <a:schemeClr val="tx1"/>
                      </a:solidFill>
                    </a:rPr>
                    <a:t>nutze </a:t>
                  </a:r>
                  <a:r>
                    <a:rPr lang="de-DE" sz="1050" b="1" dirty="0">
                      <a:solidFill>
                        <a:schemeClr val="tx1"/>
                      </a:solidFill>
                    </a:rPr>
                    <a:t>Karte 33</a:t>
                  </a:r>
                  <a:r>
                    <a:rPr lang="de-DE" sz="1050" dirty="0">
                      <a:solidFill>
                        <a:schemeClr val="tx1"/>
                      </a:solidFill>
                    </a:rPr>
                    <a:t>, um </a:t>
                  </a:r>
                  <a:r>
                    <a:rPr lang="de-DE" sz="1050" b="1" dirty="0">
                      <a:solidFill>
                        <a:schemeClr val="tx1"/>
                      </a:solidFill>
                    </a:rPr>
                    <a:t>Informationen</a:t>
                  </a:r>
                  <a:r>
                    <a:rPr lang="de-DE" sz="1050" dirty="0">
                      <a:solidFill>
                        <a:schemeClr val="tx1"/>
                      </a:solidFill>
                    </a:rPr>
                    <a:t> über diese </a:t>
                  </a:r>
                  <a:r>
                    <a:rPr lang="de-DE" sz="1050" b="1" dirty="0">
                      <a:solidFill>
                        <a:schemeClr val="tx1"/>
                      </a:solidFill>
                    </a:rPr>
                    <a:t>Hormone</a:t>
                  </a:r>
                  <a:r>
                    <a:rPr lang="de-DE" sz="1050" dirty="0">
                      <a:solidFill>
                        <a:schemeClr val="tx1"/>
                      </a:solidFill>
                    </a:rPr>
                    <a:t> zu erhalten.</a:t>
                  </a:r>
                </a:p>
              </p:txBody>
            </p:sp>
          </p:grpSp>
          <p:grpSp>
            <p:nvGrpSpPr>
              <p:cNvPr id="131" name="Gruppieren 130">
                <a:extLst>
                  <a:ext uri="{FF2B5EF4-FFF2-40B4-BE49-F238E27FC236}">
                    <a16:creationId xmlns:a16="http://schemas.microsoft.com/office/drawing/2014/main" id="{7E033C8F-E630-3F3A-381F-33B886EAC48D}"/>
                  </a:ext>
                </a:extLst>
              </p:cNvPr>
              <p:cNvGrpSpPr/>
              <p:nvPr/>
            </p:nvGrpSpPr>
            <p:grpSpPr>
              <a:xfrm>
                <a:off x="455379" y="494301"/>
                <a:ext cx="1155873" cy="2434616"/>
                <a:chOff x="410798" y="449863"/>
                <a:chExt cx="1041765" cy="2434616"/>
              </a:xfrm>
            </p:grpSpPr>
            <p:sp>
              <p:nvSpPr>
                <p:cNvPr id="128" name="Textfeld 127">
                  <a:extLst>
                    <a:ext uri="{FF2B5EF4-FFF2-40B4-BE49-F238E27FC236}">
                      <a16:creationId xmlns:a16="http://schemas.microsoft.com/office/drawing/2014/main" id="{41FC258A-E87F-2FDF-0390-50F9F69118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29" name="Textfeld 128">
                  <a:extLst>
                    <a:ext uri="{FF2B5EF4-FFF2-40B4-BE49-F238E27FC236}">
                      <a16:creationId xmlns:a16="http://schemas.microsoft.com/office/drawing/2014/main" id="{738C2E11-0BB7-F418-6615-CF0E5C243690}"/>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30" name="Textfeld 129">
                  <a:extLst>
                    <a:ext uri="{FF2B5EF4-FFF2-40B4-BE49-F238E27FC236}">
                      <a16:creationId xmlns:a16="http://schemas.microsoft.com/office/drawing/2014/main" id="{89C5B32E-A119-57F1-2173-E6DC529448A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3" name="Rechteck 132">
              <a:extLst>
                <a:ext uri="{FF2B5EF4-FFF2-40B4-BE49-F238E27FC236}">
                  <a16:creationId xmlns:a16="http://schemas.microsoft.com/office/drawing/2014/main" id="{91D83EF6-D21E-2B4F-FD79-B3E13B0410B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Bauchspeicheldrüse</a:t>
              </a:r>
            </a:p>
          </p:txBody>
        </p:sp>
      </p:grpSp>
      <p:grpSp>
        <p:nvGrpSpPr>
          <p:cNvPr id="135" name="Gruppieren 134">
            <a:extLst>
              <a:ext uri="{FF2B5EF4-FFF2-40B4-BE49-F238E27FC236}">
                <a16:creationId xmlns:a16="http://schemas.microsoft.com/office/drawing/2014/main" id="{7EFAF1AE-9B51-F5E2-4F98-9767BE49370B}"/>
              </a:ext>
            </a:extLst>
          </p:cNvPr>
          <p:cNvGrpSpPr/>
          <p:nvPr/>
        </p:nvGrpSpPr>
        <p:grpSpPr>
          <a:xfrm>
            <a:off x="4958238" y="80999"/>
            <a:ext cx="4860000" cy="3348000"/>
            <a:chOff x="93000" y="81000"/>
            <a:chExt cx="4860000" cy="3348000"/>
          </a:xfrm>
        </p:grpSpPr>
        <p:grpSp>
          <p:nvGrpSpPr>
            <p:cNvPr id="136" name="Gruppieren 135">
              <a:extLst>
                <a:ext uri="{FF2B5EF4-FFF2-40B4-BE49-F238E27FC236}">
                  <a16:creationId xmlns:a16="http://schemas.microsoft.com/office/drawing/2014/main" id="{832ADE76-EBD8-2377-EF2E-030A182550A3}"/>
                </a:ext>
              </a:extLst>
            </p:cNvPr>
            <p:cNvGrpSpPr/>
            <p:nvPr/>
          </p:nvGrpSpPr>
          <p:grpSpPr>
            <a:xfrm>
              <a:off x="93000" y="81000"/>
              <a:ext cx="4860000" cy="3348000"/>
              <a:chOff x="93000" y="81000"/>
              <a:chExt cx="4860000" cy="3348000"/>
            </a:xfrm>
          </p:grpSpPr>
          <p:grpSp>
            <p:nvGrpSpPr>
              <p:cNvPr id="138" name="Gruppieren 137">
                <a:extLst>
                  <a:ext uri="{FF2B5EF4-FFF2-40B4-BE49-F238E27FC236}">
                    <a16:creationId xmlns:a16="http://schemas.microsoft.com/office/drawing/2014/main" id="{F90D0850-B5FF-E50A-826F-7561E9F93C14}"/>
                  </a:ext>
                </a:extLst>
              </p:cNvPr>
              <p:cNvGrpSpPr/>
              <p:nvPr/>
            </p:nvGrpSpPr>
            <p:grpSpPr>
              <a:xfrm>
                <a:off x="93000" y="81000"/>
                <a:ext cx="4860000" cy="3348000"/>
                <a:chOff x="93000" y="81000"/>
                <a:chExt cx="4860000" cy="3348000"/>
              </a:xfrm>
            </p:grpSpPr>
            <p:grpSp>
              <p:nvGrpSpPr>
                <p:cNvPr id="143" name="Gruppieren 142">
                  <a:extLst>
                    <a:ext uri="{FF2B5EF4-FFF2-40B4-BE49-F238E27FC236}">
                      <a16:creationId xmlns:a16="http://schemas.microsoft.com/office/drawing/2014/main" id="{7CCA2E63-8D9E-1F65-CA43-69F794C432D5}"/>
                    </a:ext>
                  </a:extLst>
                </p:cNvPr>
                <p:cNvGrpSpPr/>
                <p:nvPr/>
              </p:nvGrpSpPr>
              <p:grpSpPr>
                <a:xfrm>
                  <a:off x="93000" y="81000"/>
                  <a:ext cx="4860000" cy="3348000"/>
                  <a:chOff x="93000" y="81000"/>
                  <a:chExt cx="4860000" cy="3348000"/>
                </a:xfrm>
              </p:grpSpPr>
              <p:grpSp>
                <p:nvGrpSpPr>
                  <p:cNvPr id="145" name="Gruppieren 144">
                    <a:extLst>
                      <a:ext uri="{FF2B5EF4-FFF2-40B4-BE49-F238E27FC236}">
                        <a16:creationId xmlns:a16="http://schemas.microsoft.com/office/drawing/2014/main" id="{B5487477-C669-5C3E-AD4A-6060AA3608C1}"/>
                      </a:ext>
                    </a:extLst>
                  </p:cNvPr>
                  <p:cNvGrpSpPr/>
                  <p:nvPr/>
                </p:nvGrpSpPr>
                <p:grpSpPr>
                  <a:xfrm>
                    <a:off x="93000" y="81000"/>
                    <a:ext cx="4860000" cy="3348000"/>
                    <a:chOff x="93000" y="81000"/>
                    <a:chExt cx="4860000" cy="3348000"/>
                  </a:xfrm>
                </p:grpSpPr>
                <p:sp>
                  <p:nvSpPr>
                    <p:cNvPr id="147" name="Rechteck 146">
                      <a:extLst>
                        <a:ext uri="{FF2B5EF4-FFF2-40B4-BE49-F238E27FC236}">
                          <a16:creationId xmlns:a16="http://schemas.microsoft.com/office/drawing/2014/main" id="{74CC302B-9FEB-FDB9-9303-2F2ED7093C56}"/>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48" name="Gruppieren 147">
                      <a:extLst>
                        <a:ext uri="{FF2B5EF4-FFF2-40B4-BE49-F238E27FC236}">
                          <a16:creationId xmlns:a16="http://schemas.microsoft.com/office/drawing/2014/main" id="{41415067-DAAF-6AEB-E3C0-9E7335D726C8}"/>
                        </a:ext>
                      </a:extLst>
                    </p:cNvPr>
                    <p:cNvGrpSpPr/>
                    <p:nvPr/>
                  </p:nvGrpSpPr>
                  <p:grpSpPr>
                    <a:xfrm>
                      <a:off x="93000" y="81000"/>
                      <a:ext cx="4860000" cy="3348000"/>
                      <a:chOff x="93000" y="81000"/>
                      <a:chExt cx="4860000" cy="3348000"/>
                    </a:xfrm>
                  </p:grpSpPr>
                  <p:grpSp>
                    <p:nvGrpSpPr>
                      <p:cNvPr id="150" name="Gruppieren 149">
                        <a:extLst>
                          <a:ext uri="{FF2B5EF4-FFF2-40B4-BE49-F238E27FC236}">
                            <a16:creationId xmlns:a16="http://schemas.microsoft.com/office/drawing/2014/main" id="{9C2FBCD8-DCE8-5138-8EFC-A6B10858C998}"/>
                          </a:ext>
                        </a:extLst>
                      </p:cNvPr>
                      <p:cNvGrpSpPr/>
                      <p:nvPr/>
                    </p:nvGrpSpPr>
                    <p:grpSpPr>
                      <a:xfrm>
                        <a:off x="93000" y="81000"/>
                        <a:ext cx="4860000" cy="3348000"/>
                        <a:chOff x="93000" y="81000"/>
                        <a:chExt cx="4860000" cy="3348000"/>
                      </a:xfrm>
                    </p:grpSpPr>
                    <p:grpSp>
                      <p:nvGrpSpPr>
                        <p:cNvPr id="152" name="Gruppieren 151">
                          <a:extLst>
                            <a:ext uri="{FF2B5EF4-FFF2-40B4-BE49-F238E27FC236}">
                              <a16:creationId xmlns:a16="http://schemas.microsoft.com/office/drawing/2014/main" id="{1DD61899-6FCD-140B-84B8-C0A001BA05DB}"/>
                            </a:ext>
                          </a:extLst>
                        </p:cNvPr>
                        <p:cNvGrpSpPr>
                          <a:grpSpLocks/>
                        </p:cNvGrpSpPr>
                        <p:nvPr/>
                      </p:nvGrpSpPr>
                      <p:grpSpPr>
                        <a:xfrm>
                          <a:off x="93000" y="81000"/>
                          <a:ext cx="4860000" cy="3348000"/>
                          <a:chOff x="43544" y="38101"/>
                          <a:chExt cx="4860000" cy="3348000"/>
                        </a:xfrm>
                      </p:grpSpPr>
                      <p:sp>
                        <p:nvSpPr>
                          <p:cNvPr id="156" name="Rechteck 155">
                            <a:extLst>
                              <a:ext uri="{FF2B5EF4-FFF2-40B4-BE49-F238E27FC236}">
                                <a16:creationId xmlns:a16="http://schemas.microsoft.com/office/drawing/2014/main" id="{DBF34ADC-8634-971F-1076-D045A4D8BC25}"/>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57" name="Gerader Verbinder 156">
                            <a:extLst>
                              <a:ext uri="{FF2B5EF4-FFF2-40B4-BE49-F238E27FC236}">
                                <a16:creationId xmlns:a16="http://schemas.microsoft.com/office/drawing/2014/main" id="{918EC584-746C-2541-09D3-8E83D1C174A2}"/>
                              </a:ext>
                            </a:extLst>
                          </p:cNvPr>
                          <p:cNvCxnSpPr>
                            <a:cxnSpLocks/>
                            <a:stCxn id="156" idx="0"/>
                            <a:endCxn id="156"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53" name="Gruppieren 152">
                          <a:extLst>
                            <a:ext uri="{FF2B5EF4-FFF2-40B4-BE49-F238E27FC236}">
                              <a16:creationId xmlns:a16="http://schemas.microsoft.com/office/drawing/2014/main" id="{DF14C06A-7251-C010-D3A4-9EBC63E2054D}"/>
                            </a:ext>
                          </a:extLst>
                        </p:cNvPr>
                        <p:cNvGrpSpPr>
                          <a:grpSpLocks/>
                        </p:cNvGrpSpPr>
                        <p:nvPr/>
                      </p:nvGrpSpPr>
                      <p:grpSpPr>
                        <a:xfrm>
                          <a:off x="191745" y="134496"/>
                          <a:ext cx="2257520" cy="546101"/>
                          <a:chOff x="142289" y="205897"/>
                          <a:chExt cx="2257520" cy="546101"/>
                        </a:xfrm>
                      </p:grpSpPr>
                      <p:sp>
                        <p:nvSpPr>
                          <p:cNvPr id="154" name="Rechteck 153">
                            <a:extLst>
                              <a:ext uri="{FF2B5EF4-FFF2-40B4-BE49-F238E27FC236}">
                                <a16:creationId xmlns:a16="http://schemas.microsoft.com/office/drawing/2014/main" id="{BB25E976-FE10-BDCE-5C8C-3489034E9DE7}"/>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55" name="Ellipse 154">
                            <a:extLst>
                              <a:ext uri="{FF2B5EF4-FFF2-40B4-BE49-F238E27FC236}">
                                <a16:creationId xmlns:a16="http://schemas.microsoft.com/office/drawing/2014/main" id="{160BB304-ECD2-99CC-F5D2-B8A15CB48D2F}"/>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32</a:t>
                            </a:r>
                          </a:p>
                        </p:txBody>
                      </p:sp>
                    </p:grpSp>
                  </p:grpSp>
                  <p:sp>
                    <p:nvSpPr>
                      <p:cNvPr id="151" name="Rechteck 150">
                        <a:extLst>
                          <a:ext uri="{FF2B5EF4-FFF2-40B4-BE49-F238E27FC236}">
                            <a16:creationId xmlns:a16="http://schemas.microsoft.com/office/drawing/2014/main" id="{98931912-D46F-0D00-D41B-4DA26620D3D9}"/>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49" name="Rechteck 148">
                      <a:extLst>
                        <a:ext uri="{FF2B5EF4-FFF2-40B4-BE49-F238E27FC236}">
                          <a16:creationId xmlns:a16="http://schemas.microsoft.com/office/drawing/2014/main" id="{5492FE94-2E90-B951-ABCE-C08DFD5AE3E4}"/>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46" name="Textfeld 145">
                    <a:extLst>
                      <a:ext uri="{FF2B5EF4-FFF2-40B4-BE49-F238E27FC236}">
                        <a16:creationId xmlns:a16="http://schemas.microsoft.com/office/drawing/2014/main" id="{110D6E02-282E-AC33-2F74-5E62EDC5C070}"/>
                      </a:ext>
                    </a:extLst>
                  </p:cNvPr>
                  <p:cNvSpPr txBox="1"/>
                  <p:nvPr/>
                </p:nvSpPr>
                <p:spPr>
                  <a:xfrm>
                    <a:off x="2663005" y="662225"/>
                    <a:ext cx="2133596" cy="1615827"/>
                  </a:xfrm>
                  <a:prstGeom prst="rect">
                    <a:avLst/>
                  </a:prstGeom>
                  <a:noFill/>
                </p:spPr>
                <p:txBody>
                  <a:bodyPr wrap="square" rtlCol="0">
                    <a:spAutoFit/>
                  </a:bodyPr>
                  <a:lstStyle/>
                  <a:p>
                    <a:pPr algn="ctr"/>
                    <a:r>
                      <a:rPr lang="de-DE" sz="1100" b="1" dirty="0"/>
                      <a:t>Releasing Hormone </a:t>
                    </a:r>
                    <a:r>
                      <a:rPr lang="de-DE" sz="1100" dirty="0"/>
                      <a:t>sorgen für die Anregung der Hypophyse. Sie bewirken, dass dort bestimmte</a:t>
                    </a:r>
                  </a:p>
                  <a:p>
                    <a:pPr algn="ctr"/>
                    <a:r>
                      <a:rPr lang="de-DE" sz="1100" dirty="0"/>
                      <a:t>Hormone produziert und ausgeschüttet werden. Die </a:t>
                    </a:r>
                    <a:r>
                      <a:rPr lang="de-DE" sz="1100" b="1" dirty="0"/>
                      <a:t>Inhibiting Hormone</a:t>
                    </a:r>
                    <a:r>
                      <a:rPr lang="de-DE" sz="1100" dirty="0"/>
                      <a:t> wirken genau entgegengesetzt, indem              sie die Aktivität der</a:t>
                    </a:r>
                  </a:p>
                  <a:p>
                    <a:pPr algn="ctr"/>
                    <a:r>
                      <a:rPr lang="de-DE" sz="1100" dirty="0"/>
                      <a:t>Hypophyse hemmen können</a:t>
                    </a:r>
                  </a:p>
                </p:txBody>
              </p:sp>
            </p:grpSp>
            <p:sp>
              <p:nvSpPr>
                <p:cNvPr id="144" name="Rechteck 143">
                  <a:extLst>
                    <a:ext uri="{FF2B5EF4-FFF2-40B4-BE49-F238E27FC236}">
                      <a16:creationId xmlns:a16="http://schemas.microsoft.com/office/drawing/2014/main" id="{76B5F04F-77AD-1727-8545-30C281EE403F}"/>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7 ausspielen </a:t>
                  </a:r>
                  <a:r>
                    <a:rPr lang="de-DE" sz="1050" dirty="0">
                      <a:solidFill>
                        <a:schemeClr val="tx1"/>
                      </a:solidFill>
                    </a:rPr>
                    <a:t>möchtest. </a:t>
                  </a:r>
                </a:p>
              </p:txBody>
            </p:sp>
          </p:grpSp>
          <p:grpSp>
            <p:nvGrpSpPr>
              <p:cNvPr id="139" name="Gruppieren 138">
                <a:extLst>
                  <a:ext uri="{FF2B5EF4-FFF2-40B4-BE49-F238E27FC236}">
                    <a16:creationId xmlns:a16="http://schemas.microsoft.com/office/drawing/2014/main" id="{A5ACBEED-9B22-2586-D03A-C0E06FBC690E}"/>
                  </a:ext>
                </a:extLst>
              </p:cNvPr>
              <p:cNvGrpSpPr/>
              <p:nvPr/>
            </p:nvGrpSpPr>
            <p:grpSpPr>
              <a:xfrm>
                <a:off x="455379" y="494301"/>
                <a:ext cx="1155873" cy="2434616"/>
                <a:chOff x="410798" y="449863"/>
                <a:chExt cx="1041765" cy="2434616"/>
              </a:xfrm>
            </p:grpSpPr>
            <p:sp>
              <p:nvSpPr>
                <p:cNvPr id="140" name="Textfeld 139">
                  <a:extLst>
                    <a:ext uri="{FF2B5EF4-FFF2-40B4-BE49-F238E27FC236}">
                      <a16:creationId xmlns:a16="http://schemas.microsoft.com/office/drawing/2014/main" id="{E7DB14AC-002E-DF30-3C2D-6EDB59228FE4}"/>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41" name="Textfeld 140">
                  <a:extLst>
                    <a:ext uri="{FF2B5EF4-FFF2-40B4-BE49-F238E27FC236}">
                      <a16:creationId xmlns:a16="http://schemas.microsoft.com/office/drawing/2014/main" id="{1086C3AC-F78F-AAF3-435D-DBB536459881}"/>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42" name="Textfeld 141">
                  <a:extLst>
                    <a:ext uri="{FF2B5EF4-FFF2-40B4-BE49-F238E27FC236}">
                      <a16:creationId xmlns:a16="http://schemas.microsoft.com/office/drawing/2014/main" id="{61D44BFC-F948-A906-48E9-21E12FA76B05}"/>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37" name="Rechteck 136">
              <a:extLst>
                <a:ext uri="{FF2B5EF4-FFF2-40B4-BE49-F238E27FC236}">
                  <a16:creationId xmlns:a16="http://schemas.microsoft.com/office/drawing/2014/main" id="{AE3A7C8D-CD97-5ED4-0433-3F0E75A96A2B}"/>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Hypothalamushormone</a:t>
              </a:r>
              <a:endParaRPr lang="de-DE" sz="1200" dirty="0">
                <a:solidFill>
                  <a:schemeClr val="tx1"/>
                </a:solidFill>
              </a:endParaRPr>
            </a:p>
          </p:txBody>
        </p:sp>
      </p:grpSp>
      <p:grpSp>
        <p:nvGrpSpPr>
          <p:cNvPr id="158" name="Gruppieren 157">
            <a:extLst>
              <a:ext uri="{FF2B5EF4-FFF2-40B4-BE49-F238E27FC236}">
                <a16:creationId xmlns:a16="http://schemas.microsoft.com/office/drawing/2014/main" id="{8DFE9E5A-A08E-3ED4-A74A-FF28AC563934}"/>
              </a:ext>
            </a:extLst>
          </p:cNvPr>
          <p:cNvGrpSpPr/>
          <p:nvPr/>
        </p:nvGrpSpPr>
        <p:grpSpPr>
          <a:xfrm>
            <a:off x="93000" y="3429000"/>
            <a:ext cx="4860000" cy="3348000"/>
            <a:chOff x="93000" y="81000"/>
            <a:chExt cx="4860000" cy="3348000"/>
          </a:xfrm>
        </p:grpSpPr>
        <p:grpSp>
          <p:nvGrpSpPr>
            <p:cNvPr id="159" name="Gruppieren 158">
              <a:extLst>
                <a:ext uri="{FF2B5EF4-FFF2-40B4-BE49-F238E27FC236}">
                  <a16:creationId xmlns:a16="http://schemas.microsoft.com/office/drawing/2014/main" id="{B9EB63A7-B15F-9BE6-7474-1BD391C892F6}"/>
                </a:ext>
              </a:extLst>
            </p:cNvPr>
            <p:cNvGrpSpPr/>
            <p:nvPr/>
          </p:nvGrpSpPr>
          <p:grpSpPr>
            <a:xfrm>
              <a:off x="93000" y="81000"/>
              <a:ext cx="4860000" cy="3348000"/>
              <a:chOff x="93000" y="81000"/>
              <a:chExt cx="4860000" cy="3348000"/>
            </a:xfrm>
          </p:grpSpPr>
          <p:grpSp>
            <p:nvGrpSpPr>
              <p:cNvPr id="161" name="Gruppieren 160">
                <a:extLst>
                  <a:ext uri="{FF2B5EF4-FFF2-40B4-BE49-F238E27FC236}">
                    <a16:creationId xmlns:a16="http://schemas.microsoft.com/office/drawing/2014/main" id="{45CA937C-A830-6C60-4039-4176A151FB97}"/>
                  </a:ext>
                </a:extLst>
              </p:cNvPr>
              <p:cNvGrpSpPr/>
              <p:nvPr/>
            </p:nvGrpSpPr>
            <p:grpSpPr>
              <a:xfrm>
                <a:off x="93000" y="81000"/>
                <a:ext cx="4860000" cy="3348000"/>
                <a:chOff x="93000" y="81000"/>
                <a:chExt cx="4860000" cy="3348000"/>
              </a:xfrm>
            </p:grpSpPr>
            <p:grpSp>
              <p:nvGrpSpPr>
                <p:cNvPr id="166" name="Gruppieren 165">
                  <a:extLst>
                    <a:ext uri="{FF2B5EF4-FFF2-40B4-BE49-F238E27FC236}">
                      <a16:creationId xmlns:a16="http://schemas.microsoft.com/office/drawing/2014/main" id="{FF85BBA8-AC98-AF51-2976-0FA7DB8A5E23}"/>
                    </a:ext>
                  </a:extLst>
                </p:cNvPr>
                <p:cNvGrpSpPr/>
                <p:nvPr/>
              </p:nvGrpSpPr>
              <p:grpSpPr>
                <a:xfrm>
                  <a:off x="93000" y="81000"/>
                  <a:ext cx="4860000" cy="3348000"/>
                  <a:chOff x="93000" y="81000"/>
                  <a:chExt cx="4860000" cy="3348000"/>
                </a:xfrm>
              </p:grpSpPr>
              <p:grpSp>
                <p:nvGrpSpPr>
                  <p:cNvPr id="168" name="Gruppieren 167">
                    <a:extLst>
                      <a:ext uri="{FF2B5EF4-FFF2-40B4-BE49-F238E27FC236}">
                        <a16:creationId xmlns:a16="http://schemas.microsoft.com/office/drawing/2014/main" id="{BB65EBF8-D2B5-54C6-616A-3732A6FC3C88}"/>
                      </a:ext>
                    </a:extLst>
                  </p:cNvPr>
                  <p:cNvGrpSpPr/>
                  <p:nvPr/>
                </p:nvGrpSpPr>
                <p:grpSpPr>
                  <a:xfrm>
                    <a:off x="93000" y="81000"/>
                    <a:ext cx="4860000" cy="3348000"/>
                    <a:chOff x="93000" y="81000"/>
                    <a:chExt cx="4860000" cy="3348000"/>
                  </a:xfrm>
                </p:grpSpPr>
                <p:sp>
                  <p:nvSpPr>
                    <p:cNvPr id="170" name="Rechteck 169">
                      <a:extLst>
                        <a:ext uri="{FF2B5EF4-FFF2-40B4-BE49-F238E27FC236}">
                          <a16:creationId xmlns:a16="http://schemas.microsoft.com/office/drawing/2014/main" id="{C8869B5B-837F-A34B-648E-42EF848B8C70}"/>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71" name="Gruppieren 170">
                      <a:extLst>
                        <a:ext uri="{FF2B5EF4-FFF2-40B4-BE49-F238E27FC236}">
                          <a16:creationId xmlns:a16="http://schemas.microsoft.com/office/drawing/2014/main" id="{F7EAC999-9F94-296D-AD2D-37B30C946A94}"/>
                        </a:ext>
                      </a:extLst>
                    </p:cNvPr>
                    <p:cNvGrpSpPr/>
                    <p:nvPr/>
                  </p:nvGrpSpPr>
                  <p:grpSpPr>
                    <a:xfrm>
                      <a:off x="93000" y="81000"/>
                      <a:ext cx="4860000" cy="3348000"/>
                      <a:chOff x="93000" y="81000"/>
                      <a:chExt cx="4860000" cy="3348000"/>
                    </a:xfrm>
                  </p:grpSpPr>
                  <p:grpSp>
                    <p:nvGrpSpPr>
                      <p:cNvPr id="173" name="Gruppieren 172">
                        <a:extLst>
                          <a:ext uri="{FF2B5EF4-FFF2-40B4-BE49-F238E27FC236}">
                            <a16:creationId xmlns:a16="http://schemas.microsoft.com/office/drawing/2014/main" id="{78AD637E-E9DD-458E-4513-467F568FCEB8}"/>
                          </a:ext>
                        </a:extLst>
                      </p:cNvPr>
                      <p:cNvGrpSpPr/>
                      <p:nvPr/>
                    </p:nvGrpSpPr>
                    <p:grpSpPr>
                      <a:xfrm>
                        <a:off x="93000" y="81000"/>
                        <a:ext cx="4860000" cy="3348000"/>
                        <a:chOff x="93000" y="81000"/>
                        <a:chExt cx="4860000" cy="3348000"/>
                      </a:xfrm>
                    </p:grpSpPr>
                    <p:grpSp>
                      <p:nvGrpSpPr>
                        <p:cNvPr id="175" name="Gruppieren 174">
                          <a:extLst>
                            <a:ext uri="{FF2B5EF4-FFF2-40B4-BE49-F238E27FC236}">
                              <a16:creationId xmlns:a16="http://schemas.microsoft.com/office/drawing/2014/main" id="{9A043B83-D464-8FD2-4C3D-5B6C18D79C78}"/>
                            </a:ext>
                          </a:extLst>
                        </p:cNvPr>
                        <p:cNvGrpSpPr>
                          <a:grpSpLocks/>
                        </p:cNvGrpSpPr>
                        <p:nvPr/>
                      </p:nvGrpSpPr>
                      <p:grpSpPr>
                        <a:xfrm>
                          <a:off x="93000" y="81000"/>
                          <a:ext cx="4860000" cy="3348000"/>
                          <a:chOff x="43544" y="38101"/>
                          <a:chExt cx="4860000" cy="3348000"/>
                        </a:xfrm>
                      </p:grpSpPr>
                      <p:sp>
                        <p:nvSpPr>
                          <p:cNvPr id="179" name="Rechteck 178">
                            <a:extLst>
                              <a:ext uri="{FF2B5EF4-FFF2-40B4-BE49-F238E27FC236}">
                                <a16:creationId xmlns:a16="http://schemas.microsoft.com/office/drawing/2014/main" id="{748FEB42-FBB4-F532-36C2-240B7641B6FC}"/>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180" name="Gerader Verbinder 179">
                            <a:extLst>
                              <a:ext uri="{FF2B5EF4-FFF2-40B4-BE49-F238E27FC236}">
                                <a16:creationId xmlns:a16="http://schemas.microsoft.com/office/drawing/2014/main" id="{DDFB7973-5609-D187-30B1-5621AEE53F73}"/>
                              </a:ext>
                            </a:extLst>
                          </p:cNvPr>
                          <p:cNvCxnSpPr>
                            <a:cxnSpLocks/>
                            <a:stCxn id="179" idx="0"/>
                            <a:endCxn id="179"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76" name="Gruppieren 175">
                          <a:extLst>
                            <a:ext uri="{FF2B5EF4-FFF2-40B4-BE49-F238E27FC236}">
                              <a16:creationId xmlns:a16="http://schemas.microsoft.com/office/drawing/2014/main" id="{F68327CD-8663-CE12-E490-A85B803A33C4}"/>
                            </a:ext>
                          </a:extLst>
                        </p:cNvPr>
                        <p:cNvGrpSpPr>
                          <a:grpSpLocks/>
                        </p:cNvGrpSpPr>
                        <p:nvPr/>
                      </p:nvGrpSpPr>
                      <p:grpSpPr>
                        <a:xfrm>
                          <a:off x="191745" y="134496"/>
                          <a:ext cx="2257520" cy="546101"/>
                          <a:chOff x="142289" y="205897"/>
                          <a:chExt cx="2257520" cy="546101"/>
                        </a:xfrm>
                      </p:grpSpPr>
                      <p:sp>
                        <p:nvSpPr>
                          <p:cNvPr id="177" name="Rechteck 176">
                            <a:extLst>
                              <a:ext uri="{FF2B5EF4-FFF2-40B4-BE49-F238E27FC236}">
                                <a16:creationId xmlns:a16="http://schemas.microsoft.com/office/drawing/2014/main" id="{5008BB04-0F5F-4C49-1873-8CAB3487D210}"/>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178" name="Ellipse 177">
                            <a:extLst>
                              <a:ext uri="{FF2B5EF4-FFF2-40B4-BE49-F238E27FC236}">
                                <a16:creationId xmlns:a16="http://schemas.microsoft.com/office/drawing/2014/main" id="{09420A5A-11F7-495C-59A2-04027E990D54}"/>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33</a:t>
                            </a:r>
                          </a:p>
                        </p:txBody>
                      </p:sp>
                    </p:grpSp>
                  </p:grpSp>
                  <p:sp>
                    <p:nvSpPr>
                      <p:cNvPr id="174" name="Rechteck 173">
                        <a:extLst>
                          <a:ext uri="{FF2B5EF4-FFF2-40B4-BE49-F238E27FC236}">
                            <a16:creationId xmlns:a16="http://schemas.microsoft.com/office/drawing/2014/main" id="{EC9CCCFE-7CBB-C163-271D-CF1BCE57B444}"/>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72" name="Rechteck 171">
                      <a:extLst>
                        <a:ext uri="{FF2B5EF4-FFF2-40B4-BE49-F238E27FC236}">
                          <a16:creationId xmlns:a16="http://schemas.microsoft.com/office/drawing/2014/main" id="{5540F1A1-DEB7-6ACF-91C2-974FBC6A93AB}"/>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69" name="Textfeld 168">
                    <a:extLst>
                      <a:ext uri="{FF2B5EF4-FFF2-40B4-BE49-F238E27FC236}">
                        <a16:creationId xmlns:a16="http://schemas.microsoft.com/office/drawing/2014/main" id="{E6A8C328-0FC2-5400-9A9E-790E35FDE3D7}"/>
                      </a:ext>
                    </a:extLst>
                  </p:cNvPr>
                  <p:cNvSpPr txBox="1"/>
                  <p:nvPr/>
                </p:nvSpPr>
                <p:spPr>
                  <a:xfrm>
                    <a:off x="2663005" y="662225"/>
                    <a:ext cx="2133596" cy="2292935"/>
                  </a:xfrm>
                  <a:prstGeom prst="rect">
                    <a:avLst/>
                  </a:prstGeom>
                  <a:noFill/>
                </p:spPr>
                <p:txBody>
                  <a:bodyPr wrap="square" rtlCol="0">
                    <a:spAutoFit/>
                  </a:bodyPr>
                  <a:lstStyle/>
                  <a:p>
                    <a:pPr algn="ctr"/>
                    <a:r>
                      <a:rPr lang="de-DE" sz="1100" dirty="0"/>
                      <a:t>Insulin und Glukagon agieren als Gegenspieler und sorgen für die Regulation des Blutzuckerspiegels.</a:t>
                    </a:r>
                  </a:p>
                  <a:p>
                    <a:pPr algn="ctr"/>
                    <a:endParaRPr lang="de-DE" sz="1100" dirty="0"/>
                  </a:p>
                  <a:p>
                    <a:pPr algn="ctr"/>
                    <a:r>
                      <a:rPr lang="de-DE" sz="1100" b="1" dirty="0"/>
                      <a:t>Insulin</a:t>
                    </a:r>
                    <a:r>
                      <a:rPr lang="de-DE" sz="1100" dirty="0"/>
                      <a:t> senkt den Blutzuckerspiegel und sorgt für Glykogenbildung in der Leber als Speicher.</a:t>
                    </a:r>
                  </a:p>
                  <a:p>
                    <a:pPr algn="ctr"/>
                    <a:r>
                      <a:rPr lang="de-DE" sz="1100" b="1" dirty="0"/>
                      <a:t>Glukagon</a:t>
                    </a:r>
                    <a:r>
                      <a:rPr lang="de-DE" sz="1100" dirty="0"/>
                      <a:t> erhöht den Blutzuckerspiegel und setzt Glukose aus der Leber durch Glykogenabbau frei.</a:t>
                    </a:r>
                  </a:p>
                  <a:p>
                    <a:pPr algn="ctr"/>
                    <a:endParaRPr lang="de-DE" sz="1100" dirty="0"/>
                  </a:p>
                </p:txBody>
              </p:sp>
            </p:grpSp>
            <p:sp>
              <p:nvSpPr>
                <p:cNvPr id="167" name="Rechteck 166">
                  <a:extLst>
                    <a:ext uri="{FF2B5EF4-FFF2-40B4-BE49-F238E27FC236}">
                      <a16:creationId xmlns:a16="http://schemas.microsoft.com/office/drawing/2014/main" id="{59D2A519-0AAD-9AAF-AF77-1F13126AE99A}"/>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15 ausspielen </a:t>
                  </a:r>
                  <a:r>
                    <a:rPr lang="de-DE" sz="1050" dirty="0">
                      <a:solidFill>
                        <a:schemeClr val="tx1"/>
                      </a:solidFill>
                    </a:rPr>
                    <a:t>möchtest. </a:t>
                  </a:r>
                </a:p>
              </p:txBody>
            </p:sp>
          </p:grpSp>
          <p:grpSp>
            <p:nvGrpSpPr>
              <p:cNvPr id="162" name="Gruppieren 161">
                <a:extLst>
                  <a:ext uri="{FF2B5EF4-FFF2-40B4-BE49-F238E27FC236}">
                    <a16:creationId xmlns:a16="http://schemas.microsoft.com/office/drawing/2014/main" id="{5F3FD698-6499-3691-4CC8-09B154E9C37C}"/>
                  </a:ext>
                </a:extLst>
              </p:cNvPr>
              <p:cNvGrpSpPr/>
              <p:nvPr/>
            </p:nvGrpSpPr>
            <p:grpSpPr>
              <a:xfrm>
                <a:off x="455379" y="494301"/>
                <a:ext cx="1155873" cy="2434616"/>
                <a:chOff x="410798" y="449863"/>
                <a:chExt cx="1041765" cy="2434616"/>
              </a:xfrm>
            </p:grpSpPr>
            <p:sp>
              <p:nvSpPr>
                <p:cNvPr id="163" name="Textfeld 162">
                  <a:extLst>
                    <a:ext uri="{FF2B5EF4-FFF2-40B4-BE49-F238E27FC236}">
                      <a16:creationId xmlns:a16="http://schemas.microsoft.com/office/drawing/2014/main" id="{0C3EA224-58AD-C8B7-CA52-9B1C083DE2F6}"/>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64" name="Textfeld 163">
                  <a:extLst>
                    <a:ext uri="{FF2B5EF4-FFF2-40B4-BE49-F238E27FC236}">
                      <a16:creationId xmlns:a16="http://schemas.microsoft.com/office/drawing/2014/main" id="{2106FCEC-7484-3C79-DBCF-14D920CEC0BC}"/>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65" name="Textfeld 164">
                  <a:extLst>
                    <a:ext uri="{FF2B5EF4-FFF2-40B4-BE49-F238E27FC236}">
                      <a16:creationId xmlns:a16="http://schemas.microsoft.com/office/drawing/2014/main" id="{595A1B91-509A-1041-7C7E-79344AC68E23}"/>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60" name="Rechteck 159">
              <a:extLst>
                <a:ext uri="{FF2B5EF4-FFF2-40B4-BE49-F238E27FC236}">
                  <a16:creationId xmlns:a16="http://schemas.microsoft.com/office/drawing/2014/main" id="{7F01027E-248F-CB1B-7A4A-9699BD1215B4}"/>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Insulin und Glukagon</a:t>
              </a:r>
            </a:p>
          </p:txBody>
        </p:sp>
      </p:grpSp>
      <p:grpSp>
        <p:nvGrpSpPr>
          <p:cNvPr id="181" name="Gruppieren 180">
            <a:extLst>
              <a:ext uri="{FF2B5EF4-FFF2-40B4-BE49-F238E27FC236}">
                <a16:creationId xmlns:a16="http://schemas.microsoft.com/office/drawing/2014/main" id="{710A0B57-5E6E-59DA-A219-6DA7B7E93291}"/>
              </a:ext>
            </a:extLst>
          </p:cNvPr>
          <p:cNvGrpSpPr/>
          <p:nvPr/>
        </p:nvGrpSpPr>
        <p:grpSpPr>
          <a:xfrm>
            <a:off x="4958238" y="3435530"/>
            <a:ext cx="4860000" cy="3348000"/>
            <a:chOff x="93000" y="81000"/>
            <a:chExt cx="4860000" cy="3348000"/>
          </a:xfrm>
        </p:grpSpPr>
        <p:grpSp>
          <p:nvGrpSpPr>
            <p:cNvPr id="182" name="Gruppieren 181">
              <a:extLst>
                <a:ext uri="{FF2B5EF4-FFF2-40B4-BE49-F238E27FC236}">
                  <a16:creationId xmlns:a16="http://schemas.microsoft.com/office/drawing/2014/main" id="{96E4AF03-3C4A-1307-E59E-56633C225540}"/>
                </a:ext>
              </a:extLst>
            </p:cNvPr>
            <p:cNvGrpSpPr/>
            <p:nvPr/>
          </p:nvGrpSpPr>
          <p:grpSpPr>
            <a:xfrm>
              <a:off x="93000" y="81000"/>
              <a:ext cx="4860000" cy="3348000"/>
              <a:chOff x="93000" y="81000"/>
              <a:chExt cx="4860000" cy="3348000"/>
            </a:xfrm>
          </p:grpSpPr>
          <p:grpSp>
            <p:nvGrpSpPr>
              <p:cNvPr id="184" name="Gruppieren 183">
                <a:extLst>
                  <a:ext uri="{FF2B5EF4-FFF2-40B4-BE49-F238E27FC236}">
                    <a16:creationId xmlns:a16="http://schemas.microsoft.com/office/drawing/2014/main" id="{ED946CF3-09A4-274B-DC0B-D06B243D6E61}"/>
                  </a:ext>
                </a:extLst>
              </p:cNvPr>
              <p:cNvGrpSpPr/>
              <p:nvPr/>
            </p:nvGrpSpPr>
            <p:grpSpPr>
              <a:xfrm>
                <a:off x="93000" y="81000"/>
                <a:ext cx="4860000" cy="3348000"/>
                <a:chOff x="93000" y="81000"/>
                <a:chExt cx="4860000" cy="3348000"/>
              </a:xfrm>
            </p:grpSpPr>
            <p:grpSp>
              <p:nvGrpSpPr>
                <p:cNvPr id="189" name="Gruppieren 188">
                  <a:extLst>
                    <a:ext uri="{FF2B5EF4-FFF2-40B4-BE49-F238E27FC236}">
                      <a16:creationId xmlns:a16="http://schemas.microsoft.com/office/drawing/2014/main" id="{6F17ABBA-2ABB-EF19-DA3E-0195739DB511}"/>
                    </a:ext>
                  </a:extLst>
                </p:cNvPr>
                <p:cNvGrpSpPr/>
                <p:nvPr/>
              </p:nvGrpSpPr>
              <p:grpSpPr>
                <a:xfrm>
                  <a:off x="93000" y="81000"/>
                  <a:ext cx="4860000" cy="3348000"/>
                  <a:chOff x="93000" y="81000"/>
                  <a:chExt cx="4860000" cy="3348000"/>
                </a:xfrm>
              </p:grpSpPr>
              <p:grpSp>
                <p:nvGrpSpPr>
                  <p:cNvPr id="191" name="Gruppieren 190">
                    <a:extLst>
                      <a:ext uri="{FF2B5EF4-FFF2-40B4-BE49-F238E27FC236}">
                        <a16:creationId xmlns:a16="http://schemas.microsoft.com/office/drawing/2014/main" id="{FEB3E619-A393-434B-83CC-2E6540B69200}"/>
                      </a:ext>
                    </a:extLst>
                  </p:cNvPr>
                  <p:cNvGrpSpPr/>
                  <p:nvPr/>
                </p:nvGrpSpPr>
                <p:grpSpPr>
                  <a:xfrm>
                    <a:off x="93000" y="81000"/>
                    <a:ext cx="4860000" cy="3348000"/>
                    <a:chOff x="93000" y="81000"/>
                    <a:chExt cx="4860000" cy="3348000"/>
                  </a:xfrm>
                </p:grpSpPr>
                <p:sp>
                  <p:nvSpPr>
                    <p:cNvPr id="193" name="Rechteck 192">
                      <a:extLst>
                        <a:ext uri="{FF2B5EF4-FFF2-40B4-BE49-F238E27FC236}">
                          <a16:creationId xmlns:a16="http://schemas.microsoft.com/office/drawing/2014/main" id="{333AA4CA-DF3D-BF93-163D-EA694E737D77}"/>
                        </a:ext>
                      </a:extLst>
                    </p:cNvPr>
                    <p:cNvSpPr/>
                    <p:nvPr/>
                  </p:nvSpPr>
                  <p:spPr>
                    <a:xfrm>
                      <a:off x="236354"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nvGrpSpPr>
                    <p:cNvPr id="194" name="Gruppieren 193">
                      <a:extLst>
                        <a:ext uri="{FF2B5EF4-FFF2-40B4-BE49-F238E27FC236}">
                          <a16:creationId xmlns:a16="http://schemas.microsoft.com/office/drawing/2014/main" id="{84FA26C7-1FEE-4C41-8CC0-331DC00BC270}"/>
                        </a:ext>
                      </a:extLst>
                    </p:cNvPr>
                    <p:cNvGrpSpPr/>
                    <p:nvPr/>
                  </p:nvGrpSpPr>
                  <p:grpSpPr>
                    <a:xfrm>
                      <a:off x="93000" y="81000"/>
                      <a:ext cx="4860000" cy="3348000"/>
                      <a:chOff x="93000" y="81000"/>
                      <a:chExt cx="4860000" cy="3348000"/>
                    </a:xfrm>
                  </p:grpSpPr>
                  <p:grpSp>
                    <p:nvGrpSpPr>
                      <p:cNvPr id="196" name="Gruppieren 195">
                        <a:extLst>
                          <a:ext uri="{FF2B5EF4-FFF2-40B4-BE49-F238E27FC236}">
                            <a16:creationId xmlns:a16="http://schemas.microsoft.com/office/drawing/2014/main" id="{91C62D88-F825-47FB-6B1B-9A07CE0950CA}"/>
                          </a:ext>
                        </a:extLst>
                      </p:cNvPr>
                      <p:cNvGrpSpPr/>
                      <p:nvPr/>
                    </p:nvGrpSpPr>
                    <p:grpSpPr>
                      <a:xfrm>
                        <a:off x="93000" y="81000"/>
                        <a:ext cx="4860000" cy="3348000"/>
                        <a:chOff x="93000" y="81000"/>
                        <a:chExt cx="4860000" cy="3348000"/>
                      </a:xfrm>
                    </p:grpSpPr>
                    <p:grpSp>
                      <p:nvGrpSpPr>
                        <p:cNvPr id="198" name="Gruppieren 197">
                          <a:extLst>
                            <a:ext uri="{FF2B5EF4-FFF2-40B4-BE49-F238E27FC236}">
                              <a16:creationId xmlns:a16="http://schemas.microsoft.com/office/drawing/2014/main" id="{2F33F408-5693-CB87-9F1D-C2D8DA560B20}"/>
                            </a:ext>
                          </a:extLst>
                        </p:cNvPr>
                        <p:cNvGrpSpPr>
                          <a:grpSpLocks/>
                        </p:cNvGrpSpPr>
                        <p:nvPr/>
                      </p:nvGrpSpPr>
                      <p:grpSpPr>
                        <a:xfrm>
                          <a:off x="93000" y="81000"/>
                          <a:ext cx="4860000" cy="3348000"/>
                          <a:chOff x="43544" y="38101"/>
                          <a:chExt cx="4860000" cy="3348000"/>
                        </a:xfrm>
                      </p:grpSpPr>
                      <p:sp>
                        <p:nvSpPr>
                          <p:cNvPr id="202" name="Rechteck 201">
                            <a:extLst>
                              <a:ext uri="{FF2B5EF4-FFF2-40B4-BE49-F238E27FC236}">
                                <a16:creationId xmlns:a16="http://schemas.microsoft.com/office/drawing/2014/main" id="{5A91F517-AC7D-9B24-C532-E52B46240E49}"/>
                              </a:ext>
                            </a:extLst>
                          </p:cNvPr>
                          <p:cNvSpPr>
                            <a:spLocks/>
                          </p:cNvSpPr>
                          <p:nvPr/>
                        </p:nvSpPr>
                        <p:spPr>
                          <a:xfrm>
                            <a:off x="43544" y="38101"/>
                            <a:ext cx="4860000" cy="3348000"/>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cxnSp>
                        <p:nvCxnSpPr>
                          <p:cNvPr id="203" name="Gerader Verbinder 202">
                            <a:extLst>
                              <a:ext uri="{FF2B5EF4-FFF2-40B4-BE49-F238E27FC236}">
                                <a16:creationId xmlns:a16="http://schemas.microsoft.com/office/drawing/2014/main" id="{542AA1C9-1AB9-A2B5-4887-24E7C4754AF6}"/>
                              </a:ext>
                            </a:extLst>
                          </p:cNvPr>
                          <p:cNvCxnSpPr>
                            <a:cxnSpLocks/>
                            <a:stCxn id="202" idx="0"/>
                            <a:endCxn id="202" idx="2"/>
                          </p:cNvCxnSpPr>
                          <p:nvPr/>
                        </p:nvCxnSpPr>
                        <p:spPr>
                          <a:xfrm>
                            <a:off x="2473544" y="38101"/>
                            <a:ext cx="0" cy="3348000"/>
                          </a:xfrm>
                          <a:prstGeom prst="line">
                            <a:avLst/>
                          </a:prstGeom>
                          <a:ln w="3175"/>
                        </p:spPr>
                        <p:style>
                          <a:lnRef idx="1">
                            <a:schemeClr val="dk1"/>
                          </a:lnRef>
                          <a:fillRef idx="0">
                            <a:schemeClr val="dk1"/>
                          </a:fillRef>
                          <a:effectRef idx="0">
                            <a:schemeClr val="dk1"/>
                          </a:effectRef>
                          <a:fontRef idx="minor">
                            <a:schemeClr val="tx1"/>
                          </a:fontRef>
                        </p:style>
                      </p:cxnSp>
                    </p:grpSp>
                    <p:grpSp>
                      <p:nvGrpSpPr>
                        <p:cNvPr id="199" name="Gruppieren 198">
                          <a:extLst>
                            <a:ext uri="{FF2B5EF4-FFF2-40B4-BE49-F238E27FC236}">
                              <a16:creationId xmlns:a16="http://schemas.microsoft.com/office/drawing/2014/main" id="{99B28CFD-E555-9BD6-9D47-C2DB9E22D984}"/>
                            </a:ext>
                          </a:extLst>
                        </p:cNvPr>
                        <p:cNvGrpSpPr>
                          <a:grpSpLocks/>
                        </p:cNvGrpSpPr>
                        <p:nvPr/>
                      </p:nvGrpSpPr>
                      <p:grpSpPr>
                        <a:xfrm>
                          <a:off x="191745" y="134496"/>
                          <a:ext cx="2257520" cy="546101"/>
                          <a:chOff x="142289" y="205897"/>
                          <a:chExt cx="2257520" cy="546101"/>
                        </a:xfrm>
                      </p:grpSpPr>
                      <p:sp>
                        <p:nvSpPr>
                          <p:cNvPr id="200" name="Rechteck 199">
                            <a:extLst>
                              <a:ext uri="{FF2B5EF4-FFF2-40B4-BE49-F238E27FC236}">
                                <a16:creationId xmlns:a16="http://schemas.microsoft.com/office/drawing/2014/main" id="{66372EB4-667C-1323-3633-3B66C01C1D9F}"/>
                              </a:ext>
                            </a:extLst>
                          </p:cNvPr>
                          <p:cNvSpPr>
                            <a:spLocks/>
                          </p:cNvSpPr>
                          <p:nvPr/>
                        </p:nvSpPr>
                        <p:spPr>
                          <a:xfrm>
                            <a:off x="142289" y="256517"/>
                            <a:ext cx="1879599"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tx1"/>
                              </a:solidFill>
                            </a:endParaRPr>
                          </a:p>
                        </p:txBody>
                      </p:sp>
                      <p:sp>
                        <p:nvSpPr>
                          <p:cNvPr id="201" name="Ellipse 200">
                            <a:extLst>
                              <a:ext uri="{FF2B5EF4-FFF2-40B4-BE49-F238E27FC236}">
                                <a16:creationId xmlns:a16="http://schemas.microsoft.com/office/drawing/2014/main" id="{5F5E1249-63F7-875D-0366-471A4971B805}"/>
                              </a:ext>
                            </a:extLst>
                          </p:cNvPr>
                          <p:cNvSpPr>
                            <a:spLocks/>
                          </p:cNvSpPr>
                          <p:nvPr/>
                        </p:nvSpPr>
                        <p:spPr>
                          <a:xfrm>
                            <a:off x="1853708" y="205897"/>
                            <a:ext cx="546101" cy="546101"/>
                          </a:xfrm>
                          <a:prstGeom prst="ellipse">
                            <a:avLst/>
                          </a:prstGeom>
                          <a:solidFill>
                            <a:schemeClr val="bg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b="1" dirty="0">
                                <a:solidFill>
                                  <a:schemeClr val="tx1"/>
                                </a:solidFill>
                              </a:rPr>
                              <a:t>34</a:t>
                            </a:r>
                          </a:p>
                        </p:txBody>
                      </p:sp>
                    </p:grpSp>
                  </p:grpSp>
                  <p:sp>
                    <p:nvSpPr>
                      <p:cNvPr id="197" name="Rechteck 196">
                        <a:extLst>
                          <a:ext uri="{FF2B5EF4-FFF2-40B4-BE49-F238E27FC236}">
                            <a16:creationId xmlns:a16="http://schemas.microsoft.com/office/drawing/2014/main" id="{1C32DDBD-550C-5B78-3666-CD7AE53461D5}"/>
                          </a:ext>
                        </a:extLst>
                      </p:cNvPr>
                      <p:cNvSpPr/>
                      <p:nvPr/>
                    </p:nvSpPr>
                    <p:spPr>
                      <a:xfrm>
                        <a:off x="2668243" y="230425"/>
                        <a:ext cx="2133595" cy="3049149"/>
                      </a:xfrm>
                      <a:prstGeom prst="rect">
                        <a:avLst/>
                      </a:prstGeom>
                      <a:solidFill>
                        <a:schemeClr val="bg1">
                          <a:alpha val="57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195" name="Rechteck 194">
                      <a:extLst>
                        <a:ext uri="{FF2B5EF4-FFF2-40B4-BE49-F238E27FC236}">
                          <a16:creationId xmlns:a16="http://schemas.microsoft.com/office/drawing/2014/main" id="{3256E6C9-EB51-C6D0-CD3F-04B5DE7DF1E0}"/>
                        </a:ext>
                      </a:extLst>
                    </p:cNvPr>
                    <p:cNvSpPr>
                      <a:spLocks/>
                    </p:cNvSpPr>
                    <p:nvPr/>
                  </p:nvSpPr>
                  <p:spPr>
                    <a:xfrm>
                      <a:off x="191744"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Drehe </a:t>
                      </a:r>
                      <a:r>
                        <a:rPr lang="de-DE" sz="1050" b="1" dirty="0">
                          <a:solidFill>
                            <a:schemeClr val="tx1"/>
                          </a:solidFill>
                        </a:rPr>
                        <a:t>diese Karte </a:t>
                      </a:r>
                      <a:r>
                        <a:rPr lang="de-DE" sz="1050" dirty="0">
                          <a:solidFill>
                            <a:schemeClr val="tx1"/>
                          </a:solidFill>
                        </a:rPr>
                        <a:t>um, wenn eine </a:t>
                      </a:r>
                      <a:r>
                        <a:rPr lang="de-DE" sz="1050" b="1" dirty="0">
                          <a:solidFill>
                            <a:schemeClr val="tx1"/>
                          </a:solidFill>
                        </a:rPr>
                        <a:t>andere Karte </a:t>
                      </a:r>
                      <a:r>
                        <a:rPr lang="de-DE" sz="1050" dirty="0">
                          <a:solidFill>
                            <a:schemeClr val="tx1"/>
                          </a:solidFill>
                        </a:rPr>
                        <a:t>dich </a:t>
                      </a:r>
                      <a:r>
                        <a:rPr lang="de-DE" sz="1050" b="1" dirty="0">
                          <a:solidFill>
                            <a:schemeClr val="tx1"/>
                          </a:solidFill>
                        </a:rPr>
                        <a:t>auf diese </a:t>
                      </a:r>
                      <a:r>
                        <a:rPr lang="de-DE" sz="1050" dirty="0">
                          <a:solidFill>
                            <a:schemeClr val="tx1"/>
                          </a:solidFill>
                        </a:rPr>
                        <a:t>verweist.</a:t>
                      </a:r>
                    </a:p>
                  </p:txBody>
                </p:sp>
              </p:grpSp>
              <p:sp>
                <p:nvSpPr>
                  <p:cNvPr id="192" name="Textfeld 191">
                    <a:extLst>
                      <a:ext uri="{FF2B5EF4-FFF2-40B4-BE49-F238E27FC236}">
                        <a16:creationId xmlns:a16="http://schemas.microsoft.com/office/drawing/2014/main" id="{EA45C6A7-79FD-743F-93BB-FD0A543A44DC}"/>
                      </a:ext>
                    </a:extLst>
                  </p:cNvPr>
                  <p:cNvSpPr txBox="1"/>
                  <p:nvPr/>
                </p:nvSpPr>
                <p:spPr>
                  <a:xfrm>
                    <a:off x="2663005" y="662225"/>
                    <a:ext cx="2133596" cy="2292935"/>
                  </a:xfrm>
                  <a:prstGeom prst="rect">
                    <a:avLst/>
                  </a:prstGeom>
                  <a:noFill/>
                </p:spPr>
                <p:txBody>
                  <a:bodyPr wrap="square" rtlCol="0">
                    <a:spAutoFit/>
                  </a:bodyPr>
                  <a:lstStyle/>
                  <a:p>
                    <a:pPr algn="ctr"/>
                    <a:r>
                      <a:rPr lang="de-DE" sz="1100" dirty="0"/>
                      <a:t>Er bildet zusammen mit dem Sympathikus das vegetative Nervensystem. Er ist sein Gegenspieler und</a:t>
                    </a:r>
                  </a:p>
                  <a:p>
                    <a:pPr algn="ctr"/>
                    <a:r>
                      <a:rPr lang="de-DE" sz="1100" dirty="0"/>
                      <a:t>reguliert somit die Ruhephase vom Körper. Er baut hierbei Energiereserven auf, indem er die</a:t>
                    </a:r>
                  </a:p>
                  <a:p>
                    <a:pPr algn="ctr"/>
                    <a:r>
                      <a:rPr lang="de-DE" sz="1100" dirty="0"/>
                      <a:t>Verdauung fördert. Dafür verlangsamt sich z.B. der Herzschlag und der Körper          ist in dieser Phase</a:t>
                    </a:r>
                  </a:p>
                  <a:p>
                    <a:pPr algn="ctr"/>
                    <a:r>
                      <a:rPr lang="de-DE" sz="1100" dirty="0"/>
                      <a:t>weniger leistungsfähig.</a:t>
                    </a:r>
                  </a:p>
                  <a:p>
                    <a:pPr algn="ctr"/>
                    <a:endParaRPr lang="de-DE" sz="1100" dirty="0"/>
                  </a:p>
                </p:txBody>
              </p:sp>
            </p:grpSp>
            <p:sp>
              <p:nvSpPr>
                <p:cNvPr id="190" name="Rechteck 189">
                  <a:extLst>
                    <a:ext uri="{FF2B5EF4-FFF2-40B4-BE49-F238E27FC236}">
                      <a16:creationId xmlns:a16="http://schemas.microsoft.com/office/drawing/2014/main" id="{11C7E848-5EF1-9898-DE62-2C5F15A2A64E}"/>
                    </a:ext>
                  </a:extLst>
                </p:cNvPr>
                <p:cNvSpPr>
                  <a:spLocks/>
                </p:cNvSpPr>
                <p:nvPr/>
              </p:nvSpPr>
              <p:spPr>
                <a:xfrm>
                  <a:off x="2618843" y="2840594"/>
                  <a:ext cx="2227605" cy="489600"/>
                </a:xfrm>
                <a:prstGeom prst="rect">
                  <a:avLst/>
                </a:prstGeom>
                <a:solidFill>
                  <a:schemeClr val="tx1">
                    <a:lumMod val="50000"/>
                    <a:lumOff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050" dirty="0">
                      <a:solidFill>
                        <a:schemeClr val="tx1"/>
                      </a:solidFill>
                    </a:rPr>
                    <a:t>Entscheide dich spätestens jetzt, ob du die</a:t>
                  </a:r>
                  <a:r>
                    <a:rPr lang="de-DE" sz="1050" b="1" dirty="0">
                      <a:solidFill>
                        <a:schemeClr val="tx1"/>
                      </a:solidFill>
                    </a:rPr>
                    <a:t> Karte 10 ausspielen </a:t>
                  </a:r>
                  <a:r>
                    <a:rPr lang="de-DE" sz="1050" dirty="0">
                      <a:solidFill>
                        <a:schemeClr val="tx1"/>
                      </a:solidFill>
                    </a:rPr>
                    <a:t>möchtest. </a:t>
                  </a:r>
                </a:p>
              </p:txBody>
            </p:sp>
          </p:grpSp>
          <p:grpSp>
            <p:nvGrpSpPr>
              <p:cNvPr id="185" name="Gruppieren 184">
                <a:extLst>
                  <a:ext uri="{FF2B5EF4-FFF2-40B4-BE49-F238E27FC236}">
                    <a16:creationId xmlns:a16="http://schemas.microsoft.com/office/drawing/2014/main" id="{415FEE2F-B307-CB80-065B-E0E13B0C5ED9}"/>
                  </a:ext>
                </a:extLst>
              </p:cNvPr>
              <p:cNvGrpSpPr/>
              <p:nvPr/>
            </p:nvGrpSpPr>
            <p:grpSpPr>
              <a:xfrm>
                <a:off x="455379" y="494301"/>
                <a:ext cx="1155873" cy="2434616"/>
                <a:chOff x="410798" y="449863"/>
                <a:chExt cx="1041765" cy="2434616"/>
              </a:xfrm>
            </p:grpSpPr>
            <p:sp>
              <p:nvSpPr>
                <p:cNvPr id="186" name="Textfeld 185">
                  <a:extLst>
                    <a:ext uri="{FF2B5EF4-FFF2-40B4-BE49-F238E27FC236}">
                      <a16:creationId xmlns:a16="http://schemas.microsoft.com/office/drawing/2014/main" id="{298B7C54-0C29-6E3F-6739-F340CCA5474A}"/>
                    </a:ext>
                  </a:extLst>
                </p:cNvPr>
                <p:cNvSpPr txBox="1"/>
                <p:nvPr/>
              </p:nvSpPr>
              <p:spPr>
                <a:xfrm rot="21353832">
                  <a:off x="793591" y="449863"/>
                  <a:ext cx="45719" cy="2215991"/>
                </a:xfrm>
                <a:prstGeom prst="rect">
                  <a:avLst/>
                </a:prstGeom>
                <a:noFill/>
              </p:spPr>
              <p:txBody>
                <a:bodyPr wrap="square" rtlCol="0">
                  <a:spAutoFit/>
                </a:bodyPr>
                <a:lstStyle/>
                <a:p>
                  <a:r>
                    <a:rPr lang="de-DE" sz="13800" dirty="0">
                      <a:solidFill>
                        <a:schemeClr val="bg2">
                          <a:lumMod val="25000"/>
                        </a:schemeClr>
                      </a:solidFill>
                    </a:rPr>
                    <a:t>?</a:t>
                  </a:r>
                  <a:endParaRPr lang="de-DE" sz="2400" dirty="0">
                    <a:solidFill>
                      <a:schemeClr val="bg2">
                        <a:lumMod val="25000"/>
                      </a:schemeClr>
                    </a:solidFill>
                  </a:endParaRPr>
                </a:p>
              </p:txBody>
            </p:sp>
            <p:sp>
              <p:nvSpPr>
                <p:cNvPr id="187" name="Textfeld 186">
                  <a:extLst>
                    <a:ext uri="{FF2B5EF4-FFF2-40B4-BE49-F238E27FC236}">
                      <a16:creationId xmlns:a16="http://schemas.microsoft.com/office/drawing/2014/main" id="{8FF34D46-2261-F808-8532-C3D988EBE746}"/>
                    </a:ext>
                  </a:extLst>
                </p:cNvPr>
                <p:cNvSpPr txBox="1"/>
                <p:nvPr/>
              </p:nvSpPr>
              <p:spPr>
                <a:xfrm rot="527212">
                  <a:off x="1406844" y="1186220"/>
                  <a:ext cx="45719" cy="1446550"/>
                </a:xfrm>
                <a:prstGeom prst="rect">
                  <a:avLst/>
                </a:prstGeom>
                <a:noFill/>
              </p:spPr>
              <p:txBody>
                <a:bodyPr wrap="square" rtlCol="0">
                  <a:spAutoFit/>
                </a:bodyPr>
                <a:lstStyle/>
                <a:p>
                  <a:r>
                    <a:rPr lang="de-DE" sz="8800" dirty="0">
                      <a:solidFill>
                        <a:schemeClr val="bg2">
                          <a:lumMod val="25000"/>
                        </a:schemeClr>
                      </a:solidFill>
                    </a:rPr>
                    <a:t>?</a:t>
                  </a:r>
                  <a:endParaRPr lang="de-DE" sz="1600" dirty="0">
                    <a:solidFill>
                      <a:schemeClr val="bg2">
                        <a:lumMod val="25000"/>
                      </a:schemeClr>
                    </a:solidFill>
                  </a:endParaRPr>
                </a:p>
              </p:txBody>
            </p:sp>
            <p:sp>
              <p:nvSpPr>
                <p:cNvPr id="188" name="Textfeld 187">
                  <a:extLst>
                    <a:ext uri="{FF2B5EF4-FFF2-40B4-BE49-F238E27FC236}">
                      <a16:creationId xmlns:a16="http://schemas.microsoft.com/office/drawing/2014/main" id="{86535CB4-7473-5584-4937-D22D5994C918}"/>
                    </a:ext>
                  </a:extLst>
                </p:cNvPr>
                <p:cNvSpPr txBox="1"/>
                <p:nvPr/>
              </p:nvSpPr>
              <p:spPr>
                <a:xfrm rot="20452652">
                  <a:off x="410798" y="1022431"/>
                  <a:ext cx="45719" cy="1862048"/>
                </a:xfrm>
                <a:prstGeom prst="rect">
                  <a:avLst/>
                </a:prstGeom>
                <a:noFill/>
              </p:spPr>
              <p:txBody>
                <a:bodyPr wrap="square" rtlCol="0">
                  <a:spAutoFit/>
                </a:bodyPr>
                <a:lstStyle/>
                <a:p>
                  <a:r>
                    <a:rPr lang="de-DE" sz="11500" dirty="0">
                      <a:solidFill>
                        <a:schemeClr val="bg2">
                          <a:lumMod val="25000"/>
                        </a:schemeClr>
                      </a:solidFill>
                    </a:rPr>
                    <a:t>?</a:t>
                  </a:r>
                  <a:endParaRPr lang="de-DE" sz="2000" dirty="0">
                    <a:solidFill>
                      <a:schemeClr val="bg2">
                        <a:lumMod val="25000"/>
                      </a:schemeClr>
                    </a:solidFill>
                  </a:endParaRPr>
                </a:p>
              </p:txBody>
            </p:sp>
          </p:grpSp>
        </p:grpSp>
        <p:sp>
          <p:nvSpPr>
            <p:cNvPr id="183" name="Rechteck 182">
              <a:extLst>
                <a:ext uri="{FF2B5EF4-FFF2-40B4-BE49-F238E27FC236}">
                  <a16:creationId xmlns:a16="http://schemas.microsoft.com/office/drawing/2014/main" id="{04DF2570-5650-B112-5876-A9D1C170E0F3}"/>
                </a:ext>
              </a:extLst>
            </p:cNvPr>
            <p:cNvSpPr>
              <a:spLocks/>
            </p:cNvSpPr>
            <p:nvPr/>
          </p:nvSpPr>
          <p:spPr>
            <a:xfrm>
              <a:off x="2616001" y="172845"/>
              <a:ext cx="2227604" cy="431800"/>
            </a:xfrm>
            <a:prstGeom prst="rect">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400" dirty="0">
                  <a:solidFill>
                    <a:schemeClr val="tx1"/>
                  </a:solidFill>
                </a:rPr>
                <a:t>Extras: Parasympathikus</a:t>
              </a:r>
            </a:p>
          </p:txBody>
        </p:sp>
      </p:grpSp>
    </p:spTree>
    <p:extLst>
      <p:ext uri="{BB962C8B-B14F-4D97-AF65-F5344CB8AC3E}">
        <p14:creationId xmlns:p14="http://schemas.microsoft.com/office/powerpoint/2010/main" val="3987304701"/>
      </p:ext>
    </p:extLst>
  </p:cSld>
  <p:clrMapOvr>
    <a:masterClrMapping/>
  </p:clrMapOvr>
</p:sld>
</file>

<file path=ppt/theme/theme1.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4191</Words>
  <Application>Microsoft Office PowerPoint</Application>
  <PresentationFormat>A4-Papier (210 x 297 mm)</PresentationFormat>
  <Paragraphs>652</Paragraphs>
  <Slides>14</Slides>
  <Notes>0</Notes>
  <HiddenSlides>0</HiddenSlides>
  <MMClips>0</MMClips>
  <ScaleCrop>false</ScaleCrop>
  <HeadingPairs>
    <vt:vector size="6" baseType="variant">
      <vt:variant>
        <vt:lpstr>Verwendete Schriftarten</vt:lpstr>
      </vt:variant>
      <vt:variant>
        <vt:i4>3</vt:i4>
      </vt:variant>
      <vt:variant>
        <vt:lpstr>Design</vt:lpstr>
      </vt:variant>
      <vt:variant>
        <vt:i4>1</vt:i4>
      </vt:variant>
      <vt:variant>
        <vt:lpstr>Folientitel</vt:lpstr>
      </vt:variant>
      <vt:variant>
        <vt:i4>14</vt:i4>
      </vt:variant>
    </vt:vector>
  </HeadingPairs>
  <TitlesOfParts>
    <vt:vector size="18" baseType="lpstr">
      <vt:lpstr>Arial</vt:lpstr>
      <vt:lpstr>Calibri</vt:lpstr>
      <vt:lpstr>Calibri Light</vt:lpstr>
      <vt:lpstr>Office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Moritz Ahnert</dc:creator>
  <cp:lastModifiedBy>Maja Funke</cp:lastModifiedBy>
  <cp:revision>5</cp:revision>
  <dcterms:created xsi:type="dcterms:W3CDTF">2022-06-15T16:22:55Z</dcterms:created>
  <dcterms:modified xsi:type="dcterms:W3CDTF">2023-03-06T09:17:21Z</dcterms:modified>
</cp:coreProperties>
</file>